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2"/>
  </p:notesMasterIdLst>
  <p:sldIdLst>
    <p:sldId id="258" r:id="rId3"/>
    <p:sldId id="259" r:id="rId4"/>
    <p:sldId id="260" r:id="rId5"/>
    <p:sldId id="261" r:id="rId6"/>
    <p:sldId id="262" r:id="rId7"/>
    <p:sldId id="263" r:id="rId8"/>
    <p:sldId id="266" r:id="rId9"/>
    <p:sldId id="257" r:id="rId10"/>
    <p:sldId id="264" r:id="rId11"/>
    <p:sldId id="268" r:id="rId13"/>
    <p:sldId id="269" r:id="rId14"/>
    <p:sldId id="265" r:id="rId15"/>
    <p:sldId id="270" r:id="rId16"/>
  </p:sldIdLst>
  <p:sldSz cx="12192000" cy="6858000"/>
  <p:notesSz cx="6858000" cy="9144000"/>
  <p:custDataLst>
    <p:tags r:id="rId20"/>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9D9D9"/>
    <a:srgbClr val="FFFFFF"/>
    <a:srgbClr val="DCDCDC"/>
    <a:srgbClr val="F0F0F0"/>
    <a:srgbClr val="E6E6E6"/>
    <a:srgbClr val="C8C8C8"/>
    <a:srgbClr val="FAFAFA"/>
    <a:srgbClr val="BEBE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p:cViewPr varScale="1">
        <p:scale>
          <a:sx n="99" d="100"/>
          <a:sy n="99" d="100"/>
        </p:scale>
        <p:origin x="84" y="582"/>
      </p:cViewPr>
      <p:guideLst>
        <p:guide orient="horz" pos="2160"/>
        <p:guide pos="3840"/>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0" Type="http://schemas.openxmlformats.org/officeDocument/2006/relationships/tags" Target="tags/tag64.xml"/><Relationship Id="rId2" Type="http://schemas.openxmlformats.org/officeDocument/2006/relationships/theme" Target="theme/theme1.xml"/><Relationship Id="rId19" Type="http://schemas.openxmlformats.org/officeDocument/2006/relationships/tableStyles" Target="tableStyles.xml"/><Relationship Id="rId18" Type="http://schemas.openxmlformats.org/officeDocument/2006/relationships/viewProps" Target="viewProps.xml"/><Relationship Id="rId17" Type="http://schemas.openxmlformats.org/officeDocument/2006/relationships/presProps" Target="presProps.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notesMaster" Target="notesMasters/notesMaster1.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188500F-6474-46D8-8DA3-B02117C5C65B}" type="slidenum">
              <a:rPr lang="zh-CN" altLang="en-US" smtClean="0"/>
            </a:fld>
            <a:endParaRPr lang="en-US" altLang="zh-CN"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188500F-6474-46D8-8DA3-B02117C5C65B}" type="slidenum">
              <a:rPr lang="zh-CN" altLang="en-US" smtClean="0"/>
            </a:fld>
            <a:endParaRPr lang="en-US" altLang="zh-CN"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188500F-6474-46D8-8DA3-B02117C5C65B}" type="slidenum">
              <a:rPr lang="zh-CN" altLang="en-US" smtClean="0"/>
            </a:fld>
            <a:endParaRPr lang="en-US" altLang="zh-CN" dirty="0"/>
          </a:p>
        </p:txBody>
      </p:sp>
    </p:spTree>
  </p:cSld>
  <p:clrMapOvr>
    <a:masterClrMapping/>
  </p:clrMapOvr>
</p:notes>
</file>

<file path=ppt/slideLayouts/_rels/slideLayout1.xml.rels><?xml version="1.0" encoding="UTF-8" standalone="yes"?>
<Relationships xmlns="http://schemas.openxmlformats.org/package/2006/relationships"><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5" Type="http://schemas.openxmlformats.org/officeDocument/2006/relationships/tags" Target="../tags/tag51.xml"/><Relationship Id="rId4" Type="http://schemas.openxmlformats.org/officeDocument/2006/relationships/tags" Target="../tags/tag50.xml"/><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6" Type="http://schemas.openxmlformats.org/officeDocument/2006/relationships/tags" Target="../tags/tag56.xml"/><Relationship Id="rId5" Type="http://schemas.openxmlformats.org/officeDocument/2006/relationships/tags" Target="../tags/tag55.xml"/><Relationship Id="rId4" Type="http://schemas.openxmlformats.org/officeDocument/2006/relationships/tags" Target="../tags/tag54.xml"/><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7" Type="http://schemas.openxmlformats.org/officeDocument/2006/relationships/tags" Target="../tags/tag21.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29.xml"/><Relationship Id="rId8" Type="http://schemas.openxmlformats.org/officeDocument/2006/relationships/tags" Target="../tags/tag28.xml"/><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36.xml"/><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7" Type="http://schemas.openxmlformats.org/officeDocument/2006/relationships/tags" Target="../tags/tag42.xml"/><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custDataLst>
              <p:tags r:id="rId2"/>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dirty="0"/>
              <a:t>单击此处编辑母版标题样式</a:t>
            </a:r>
            <a:endParaRPr lang="zh-CN" altLang="en-US" dirty="0"/>
          </a:p>
        </p:txBody>
      </p:sp>
      <p:sp>
        <p:nvSpPr>
          <p:cNvPr id="3" name="副标题 2"/>
          <p:cNvSpPr>
            <a:spLocks noGrp="1"/>
          </p:cNvSpPr>
          <p:nvPr>
            <p:ph type="subTitle" idx="1"/>
            <p:custDataLst>
              <p:tags r:id="rId3"/>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endParaRPr lang="zh-CN" altLang="en-US" dirty="0"/>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p:txBody>
          <a:bodyPr/>
          <a:lstStyle/>
          <a:p>
            <a:endParaRPr lang="zh-CN" altLang="en-US" dirty="0"/>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08400" y="774000"/>
            <a:ext cx="10972800" cy="5482800"/>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6"/>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endParaRPr lang="zh-CN" alt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idx="1"/>
            <p:custDataLst>
              <p:tags r:id="rId3"/>
            </p:custDataLst>
          </p:nvPr>
        </p:nvSpPr>
        <p:spPr>
          <a:xfrm>
            <a:off x="608400" y="1490400"/>
            <a:ext cx="10969200" cy="47592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dirty="0"/>
              <a:t>单击此处编辑标题</a:t>
            </a:r>
            <a:endParaRPr lang="zh-CN" altLang="en-US" dirty="0"/>
          </a:p>
        </p:txBody>
      </p:sp>
      <p:sp>
        <p:nvSpPr>
          <p:cNvPr id="3" name="文本占位符 2"/>
          <p:cNvSpPr>
            <a:spLocks noGrp="1"/>
          </p:cNvSpPr>
          <p:nvPr>
            <p:ph type="body" idx="1" hasCustomPrompt="1"/>
            <p:custDataLst>
              <p:tags r:id="rId3"/>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sz="half" idx="1"/>
            <p:custDataLst>
              <p:tags r:id="rId3"/>
            </p:custDataLst>
          </p:nvPr>
        </p:nvSpPr>
        <p:spPr>
          <a:xfrm>
            <a:off x="608400" y="1501200"/>
            <a:ext cx="5176800" cy="47484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custDataLst>
              <p:tags r:id="rId4"/>
            </p:custDataLst>
          </p:nvPr>
        </p:nvSpPr>
        <p:spPr>
          <a:xfrm>
            <a:off x="6411600" y="1501200"/>
            <a:ext cx="5176800" cy="4748400"/>
          </a:xfrm>
        </p:spPr>
        <p:txBody>
          <a:bodyPr lIns="90000" tIns="46800" rIns="90000" bIns="4680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3"/>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0840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custDataLst>
              <p:tags r:id="rId5"/>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单击此处编辑文本</a:t>
            </a:r>
            <a:endParaRPr lang="zh-CN" altLang="en-US" smtClean="0"/>
          </a:p>
        </p:txBody>
      </p:sp>
      <p:sp>
        <p:nvSpPr>
          <p:cNvPr id="6" name="内容占位符 5"/>
          <p:cNvSpPr>
            <a:spLocks noGrp="1"/>
          </p:cNvSpPr>
          <p:nvPr>
            <p:ph sz="quarter" idx="4"/>
            <p:custDataLst>
              <p:tags r:id="rId6"/>
            </p:custDataLst>
          </p:nvPr>
        </p:nvSpPr>
        <p:spPr>
          <a:xfrm>
            <a:off x="623575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08330" y="1555115"/>
            <a:ext cx="5233035" cy="4608195"/>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3"/>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p:txBody>
          <a:bodyPr/>
          <a:lstStyle/>
          <a:p>
            <a:endParaRPr lang="zh-CN" altLang="en-US" dirty="0"/>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p:txBody>
          <a:bodyPr/>
          <a:lstStyle/>
          <a:p>
            <a:r>
              <a:rPr lang="zh-CN" altLang="en-US"/>
              <a:t>单击此处编辑母版标题样式</a:t>
            </a:r>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2"/>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3"/>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9" Type="http://schemas.openxmlformats.org/officeDocument/2006/relationships/theme" Target="../theme/theme1.xml"/><Relationship Id="rId18" Type="http://schemas.openxmlformats.org/officeDocument/2006/relationships/tags" Target="../tags/tag62.xml"/><Relationship Id="rId17" Type="http://schemas.openxmlformats.org/officeDocument/2006/relationships/tags" Target="../tags/tag61.xml"/><Relationship Id="rId16" Type="http://schemas.openxmlformats.org/officeDocument/2006/relationships/tags" Target="../tags/tag60.xml"/><Relationship Id="rId15" Type="http://schemas.openxmlformats.org/officeDocument/2006/relationships/tags" Target="../tags/tag59.xml"/><Relationship Id="rId14" Type="http://schemas.openxmlformats.org/officeDocument/2006/relationships/tags" Target="../tags/tag58.xml"/><Relationship Id="rId13" Type="http://schemas.openxmlformats.org/officeDocument/2006/relationships/tags" Target="../tags/tag57.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1">
          <a:gsLst>
            <a:gs pos="0">
              <a:schemeClr val="bg2"/>
            </a:gs>
            <a:gs pos="100000">
              <a:schemeClr val="bg2">
                <a:lumMod val="85000"/>
              </a:schemeClr>
            </a:gs>
          </a:gsLst>
          <a:lin ang="5400000" scaled="0"/>
        </a:gra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3"/>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4"/>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15"/>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16"/>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17"/>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defRPr>
            </a:lvl1pPr>
          </a:lstStyle>
          <a:p>
            <a:fld id="{49AE70B2-8BF9-45C0-BB95-33D1B9D3A854}" type="slidenum">
              <a:rPr lang="zh-CN" altLang="en-US" smtClean="0"/>
            </a:fld>
            <a:endParaRPr lang="zh-CN" altLang="en-US" dirty="0"/>
          </a:p>
        </p:txBody>
      </p:sp>
    </p:spTree>
    <p:custDataLst>
      <p:tags r:id="rId18"/>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7.xml"/><Relationship Id="rId2" Type="http://schemas.openxmlformats.org/officeDocument/2006/relationships/image" Target="../media/image3.png"/><Relationship Id="rId1" Type="http://schemas.openxmlformats.org/officeDocument/2006/relationships/tags" Target="../tags/tag63.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2"/>
          <p:cNvSpPr txBox="1">
            <a:spLocks noChangeArrowheads="1"/>
          </p:cNvSpPr>
          <p:nvPr/>
        </p:nvSpPr>
        <p:spPr bwMode="auto">
          <a:xfrm>
            <a:off x="911424" y="1063950"/>
            <a:ext cx="10768632" cy="1308884"/>
          </a:xfrm>
          <a:prstGeom prst="rect">
            <a:avLst/>
          </a:prstGeom>
          <a:noFill/>
          <a:ln w="9525">
            <a:noFill/>
            <a:miter lim="800000"/>
          </a:ln>
        </p:spPr>
        <p:txBody>
          <a:bodyPr wrap="square">
            <a:spAutoFit/>
          </a:bodyPr>
          <a:lstStyle/>
          <a:p>
            <a:pPr marL="342900" indent="-342900" eaLnBrk="0" hangingPunct="0">
              <a:lnSpc>
                <a:spcPct val="150000"/>
              </a:lnSpc>
            </a:pPr>
            <a:r>
              <a:rPr lang="en-US" altLang="zh-CN" sz="2800" dirty="0">
                <a:latin typeface="微软雅黑" panose="020B0503020204020204" charset="-122"/>
                <a:ea typeface="微软雅黑" panose="020B0503020204020204" charset="-122"/>
              </a:rPr>
              <a:t>1.</a:t>
            </a:r>
            <a:r>
              <a:rPr lang="zh-CN" altLang="en-US" sz="2800" dirty="0">
                <a:latin typeface="微软雅黑" panose="020B0503020204020204" charset="-122"/>
                <a:ea typeface="微软雅黑" panose="020B0503020204020204" charset="-122"/>
              </a:rPr>
              <a:t>内容：</a:t>
            </a:r>
            <a:r>
              <a:rPr lang="zh-CN" altLang="en-US" sz="2800" dirty="0">
                <a:solidFill>
                  <a:srgbClr val="FF0000"/>
                </a:solidFill>
                <a:latin typeface="微软雅黑" panose="020B0503020204020204" charset="-122"/>
                <a:ea typeface="微软雅黑" panose="020B0503020204020204" charset="-122"/>
              </a:rPr>
              <a:t>浸在液体中的物体所受的浮力，</a:t>
            </a:r>
            <a:endParaRPr lang="zh-CN" altLang="en-US" sz="2800" dirty="0">
              <a:solidFill>
                <a:srgbClr val="FF0000"/>
              </a:solidFill>
              <a:latin typeface="微软雅黑" panose="020B0503020204020204" charset="-122"/>
              <a:ea typeface="微软雅黑" panose="020B0503020204020204" charset="-122"/>
            </a:endParaRPr>
          </a:p>
          <a:p>
            <a:pPr marL="342900" indent="-342900" eaLnBrk="0" hangingPunct="0">
              <a:lnSpc>
                <a:spcPct val="150000"/>
              </a:lnSpc>
            </a:pPr>
            <a:r>
              <a:rPr lang="zh-CN" altLang="en-US" sz="2800" dirty="0">
                <a:solidFill>
                  <a:srgbClr val="FF0000"/>
                </a:solidFill>
                <a:latin typeface="微软雅黑" panose="020B0503020204020204" charset="-122"/>
                <a:ea typeface="微软雅黑" panose="020B0503020204020204" charset="-122"/>
              </a:rPr>
              <a:t>             大小等于它排开液体的重力。</a:t>
            </a:r>
            <a:endParaRPr lang="zh-CN" altLang="en-US" sz="2800" dirty="0">
              <a:solidFill>
                <a:srgbClr val="FF0000"/>
              </a:solidFill>
              <a:latin typeface="微软雅黑" panose="020B0503020204020204" charset="-122"/>
              <a:ea typeface="微软雅黑" panose="020B0503020204020204" charset="-122"/>
            </a:endParaRPr>
          </a:p>
        </p:txBody>
      </p:sp>
      <p:sp>
        <p:nvSpPr>
          <p:cNvPr id="16387" name="Text Box 3"/>
          <p:cNvSpPr txBox="1">
            <a:spLocks noChangeArrowheads="1"/>
          </p:cNvSpPr>
          <p:nvPr/>
        </p:nvSpPr>
        <p:spPr bwMode="auto">
          <a:xfrm>
            <a:off x="917795" y="2580669"/>
            <a:ext cx="7761816" cy="523220"/>
          </a:xfrm>
          <a:prstGeom prst="rect">
            <a:avLst/>
          </a:prstGeom>
          <a:noFill/>
          <a:ln w="9525">
            <a:noFill/>
            <a:miter lim="800000"/>
          </a:ln>
        </p:spPr>
        <p:txBody>
          <a:bodyPr>
            <a:spAutoFit/>
          </a:bodyPr>
          <a:lstStyle/>
          <a:p>
            <a:pPr eaLnBrk="0" hangingPunct="0"/>
            <a:r>
              <a:rPr lang="en-US" altLang="zh-CN" sz="2800" dirty="0">
                <a:latin typeface="微软雅黑" panose="020B0503020204020204" charset="-122"/>
                <a:ea typeface="微软雅黑" panose="020B0503020204020204" charset="-122"/>
              </a:rPr>
              <a:t>2.</a:t>
            </a:r>
            <a:r>
              <a:rPr lang="zh-CN" altLang="en-US" sz="2800" dirty="0">
                <a:latin typeface="微软雅黑" panose="020B0503020204020204" charset="-122"/>
                <a:ea typeface="微软雅黑" panose="020B0503020204020204" charset="-122"/>
              </a:rPr>
              <a:t>数学表达式：</a:t>
            </a:r>
            <a:r>
              <a:rPr lang="en-US" altLang="zh-CN" sz="2800" i="1" dirty="0">
                <a:solidFill>
                  <a:srgbClr val="FF0000"/>
                </a:solidFill>
                <a:latin typeface="微软雅黑" panose="020B0503020204020204" charset="-122"/>
                <a:ea typeface="微软雅黑" panose="020B0503020204020204" charset="-122"/>
              </a:rPr>
              <a:t>F</a:t>
            </a:r>
            <a:r>
              <a:rPr lang="zh-CN" altLang="en-US" sz="2800" baseline="-25000" dirty="0">
                <a:solidFill>
                  <a:srgbClr val="FF0000"/>
                </a:solidFill>
                <a:latin typeface="微软雅黑" panose="020B0503020204020204" charset="-122"/>
                <a:ea typeface="微软雅黑" panose="020B0503020204020204" charset="-122"/>
              </a:rPr>
              <a:t>浮</a:t>
            </a:r>
            <a:r>
              <a:rPr lang="en-US" altLang="zh-CN" sz="2800" dirty="0">
                <a:solidFill>
                  <a:srgbClr val="FF0000"/>
                </a:solidFill>
                <a:latin typeface="微软雅黑" panose="020B0503020204020204" charset="-122"/>
                <a:ea typeface="微软雅黑" panose="020B0503020204020204" charset="-122"/>
              </a:rPr>
              <a:t>=</a:t>
            </a:r>
            <a:r>
              <a:rPr lang="en-US" altLang="zh-CN" sz="2800" i="1" dirty="0">
                <a:solidFill>
                  <a:srgbClr val="FF0000"/>
                </a:solidFill>
                <a:latin typeface="微软雅黑" panose="020B0503020204020204" charset="-122"/>
                <a:ea typeface="微软雅黑" panose="020B0503020204020204" charset="-122"/>
              </a:rPr>
              <a:t>G</a:t>
            </a:r>
            <a:r>
              <a:rPr lang="zh-CN" altLang="en-US" sz="2800" baseline="-25000" dirty="0">
                <a:solidFill>
                  <a:srgbClr val="FF0000"/>
                </a:solidFill>
                <a:latin typeface="微软雅黑" panose="020B0503020204020204" charset="-122"/>
                <a:ea typeface="微软雅黑" panose="020B0503020204020204" charset="-122"/>
              </a:rPr>
              <a:t>排</a:t>
            </a:r>
            <a:endParaRPr lang="zh-CN" altLang="en-US" sz="2800" baseline="-25000" dirty="0">
              <a:solidFill>
                <a:srgbClr val="FF0000"/>
              </a:solidFill>
              <a:latin typeface="微软雅黑" panose="020B0503020204020204" charset="-122"/>
              <a:ea typeface="微软雅黑" panose="020B0503020204020204" charset="-122"/>
            </a:endParaRPr>
          </a:p>
        </p:txBody>
      </p:sp>
      <p:sp>
        <p:nvSpPr>
          <p:cNvPr id="16388" name="Text Box 4"/>
          <p:cNvSpPr txBox="1">
            <a:spLocks noChangeArrowheads="1"/>
          </p:cNvSpPr>
          <p:nvPr/>
        </p:nvSpPr>
        <p:spPr bwMode="auto">
          <a:xfrm>
            <a:off x="1055440" y="4839971"/>
            <a:ext cx="9753600" cy="523220"/>
          </a:xfrm>
          <a:prstGeom prst="rect">
            <a:avLst/>
          </a:prstGeom>
          <a:noFill/>
          <a:ln w="9525">
            <a:noFill/>
            <a:miter lim="800000"/>
          </a:ln>
        </p:spPr>
        <p:txBody>
          <a:bodyPr>
            <a:spAutoFit/>
          </a:bodyPr>
          <a:lstStyle/>
          <a:p>
            <a:pPr eaLnBrk="0" hangingPunct="0">
              <a:spcBef>
                <a:spcPct val="50000"/>
              </a:spcBef>
            </a:pPr>
            <a:r>
              <a:rPr lang="en-US" altLang="zh-CN" sz="2800" dirty="0">
                <a:latin typeface="微软雅黑" panose="020B0503020204020204" charset="-122"/>
                <a:ea typeface="微软雅黑" panose="020B0503020204020204" charset="-122"/>
              </a:rPr>
              <a:t>4.</a:t>
            </a:r>
            <a:r>
              <a:rPr lang="zh-CN" altLang="en-US" sz="2800" dirty="0">
                <a:latin typeface="微软雅黑" panose="020B0503020204020204" charset="-122"/>
                <a:ea typeface="微软雅黑" panose="020B0503020204020204" charset="-122"/>
              </a:rPr>
              <a:t>适用范围：</a:t>
            </a:r>
            <a:r>
              <a:rPr lang="zh-CN" altLang="en-US" sz="2800" dirty="0">
                <a:solidFill>
                  <a:srgbClr val="FF0000"/>
                </a:solidFill>
                <a:latin typeface="微软雅黑" panose="020B0503020204020204" charset="-122"/>
                <a:ea typeface="微软雅黑" panose="020B0503020204020204" charset="-122"/>
              </a:rPr>
              <a:t>液体和气体</a:t>
            </a:r>
            <a:endParaRPr lang="zh-CN" altLang="en-US" sz="2800" baseline="-25000" dirty="0">
              <a:solidFill>
                <a:srgbClr val="FF0000"/>
              </a:solidFill>
              <a:latin typeface="微软雅黑" panose="020B0503020204020204" charset="-122"/>
              <a:ea typeface="微软雅黑" panose="020B0503020204020204" charset="-122"/>
            </a:endParaRPr>
          </a:p>
        </p:txBody>
      </p:sp>
      <p:sp>
        <p:nvSpPr>
          <p:cNvPr id="16389" name="Text Box 5"/>
          <p:cNvSpPr txBox="1">
            <a:spLocks noChangeArrowheads="1"/>
          </p:cNvSpPr>
          <p:nvPr/>
        </p:nvSpPr>
        <p:spPr bwMode="auto">
          <a:xfrm>
            <a:off x="948003" y="3408699"/>
            <a:ext cx="9480549" cy="1126462"/>
          </a:xfrm>
          <a:prstGeom prst="rect">
            <a:avLst/>
          </a:prstGeom>
          <a:noFill/>
          <a:ln w="9525">
            <a:noFill/>
            <a:miter lim="800000"/>
          </a:ln>
        </p:spPr>
        <p:txBody>
          <a:bodyPr>
            <a:spAutoFit/>
          </a:bodyPr>
          <a:lstStyle/>
          <a:p>
            <a:pPr eaLnBrk="0" hangingPunct="0">
              <a:lnSpc>
                <a:spcPct val="120000"/>
              </a:lnSpc>
            </a:pPr>
            <a:r>
              <a:rPr lang="en-US" altLang="zh-CN" sz="2800" dirty="0">
                <a:latin typeface="微软雅黑" panose="020B0503020204020204" charset="-122"/>
                <a:ea typeface="微软雅黑" panose="020B0503020204020204" charset="-122"/>
              </a:rPr>
              <a:t>3.</a:t>
            </a:r>
            <a:r>
              <a:rPr lang="zh-CN" altLang="en-US" sz="2800" dirty="0">
                <a:latin typeface="微软雅黑" panose="020B0503020204020204" charset="-122"/>
                <a:ea typeface="微软雅黑" panose="020B0503020204020204" charset="-122"/>
              </a:rPr>
              <a:t>用于计算的导出式：</a:t>
            </a:r>
            <a:endParaRPr lang="zh-CN" altLang="en-US" sz="2800" dirty="0">
              <a:latin typeface="微软雅黑" panose="020B0503020204020204" charset="-122"/>
              <a:ea typeface="微软雅黑" panose="020B0503020204020204" charset="-122"/>
            </a:endParaRPr>
          </a:p>
          <a:p>
            <a:pPr eaLnBrk="0" hangingPunct="0">
              <a:lnSpc>
                <a:spcPct val="120000"/>
              </a:lnSpc>
            </a:pPr>
            <a:r>
              <a:rPr lang="en-US" altLang="zh-CN" sz="2800" i="1" dirty="0">
                <a:solidFill>
                  <a:srgbClr val="FF0000"/>
                </a:solidFill>
                <a:latin typeface="微软雅黑" panose="020B0503020204020204" charset="-122"/>
                <a:ea typeface="微软雅黑" panose="020B0503020204020204" charset="-122"/>
              </a:rPr>
              <a:t>                    F</a:t>
            </a:r>
            <a:r>
              <a:rPr lang="zh-CN" altLang="en-US" sz="2800" baseline="-25000" dirty="0">
                <a:solidFill>
                  <a:srgbClr val="FF0000"/>
                </a:solidFill>
                <a:latin typeface="微软雅黑" panose="020B0503020204020204" charset="-122"/>
                <a:ea typeface="微软雅黑" panose="020B0503020204020204" charset="-122"/>
              </a:rPr>
              <a:t>浮</a:t>
            </a:r>
            <a:r>
              <a:rPr lang="en-US" altLang="zh-CN" sz="2800" dirty="0">
                <a:solidFill>
                  <a:srgbClr val="FF0000"/>
                </a:solidFill>
                <a:latin typeface="微软雅黑" panose="020B0503020204020204" charset="-122"/>
                <a:ea typeface="微软雅黑" panose="020B0503020204020204" charset="-122"/>
              </a:rPr>
              <a:t>= </a:t>
            </a:r>
            <a:r>
              <a:rPr lang="en-US" altLang="zh-CN" sz="2800" i="1" dirty="0">
                <a:solidFill>
                  <a:srgbClr val="FF0000"/>
                </a:solidFill>
                <a:latin typeface="微软雅黑" panose="020B0503020204020204" charset="-122"/>
                <a:ea typeface="微软雅黑" panose="020B0503020204020204" charset="-122"/>
              </a:rPr>
              <a:t>G</a:t>
            </a:r>
            <a:r>
              <a:rPr lang="zh-CN" altLang="en-US" sz="2800" baseline="-25000" dirty="0">
                <a:solidFill>
                  <a:srgbClr val="FF0000"/>
                </a:solidFill>
                <a:latin typeface="微软雅黑" panose="020B0503020204020204" charset="-122"/>
                <a:ea typeface="微软雅黑" panose="020B0503020204020204" charset="-122"/>
              </a:rPr>
              <a:t>排</a:t>
            </a:r>
            <a:r>
              <a:rPr lang="en-US" altLang="zh-CN" sz="2800" dirty="0">
                <a:solidFill>
                  <a:srgbClr val="FF0000"/>
                </a:solidFill>
                <a:latin typeface="微软雅黑" panose="020B0503020204020204" charset="-122"/>
                <a:ea typeface="微软雅黑" panose="020B0503020204020204" charset="-122"/>
              </a:rPr>
              <a:t>= </a:t>
            </a:r>
            <a:r>
              <a:rPr lang="en-US" altLang="zh-CN" sz="2800" i="1" dirty="0">
                <a:solidFill>
                  <a:srgbClr val="FF0000"/>
                </a:solidFill>
                <a:latin typeface="微软雅黑" panose="020B0503020204020204" charset="-122"/>
                <a:ea typeface="微软雅黑" panose="020B0503020204020204" charset="-122"/>
              </a:rPr>
              <a:t>m</a:t>
            </a:r>
            <a:r>
              <a:rPr lang="zh-CN" altLang="en-US" sz="2800" baseline="-25000" dirty="0">
                <a:solidFill>
                  <a:srgbClr val="FF0000"/>
                </a:solidFill>
                <a:latin typeface="微软雅黑" panose="020B0503020204020204" charset="-122"/>
                <a:ea typeface="微软雅黑" panose="020B0503020204020204" charset="-122"/>
              </a:rPr>
              <a:t>排</a:t>
            </a:r>
            <a:r>
              <a:rPr lang="en-US" altLang="zh-CN" sz="2800" i="1" dirty="0">
                <a:solidFill>
                  <a:srgbClr val="FF0000"/>
                </a:solidFill>
                <a:latin typeface="微软雅黑" panose="020B0503020204020204" charset="-122"/>
                <a:ea typeface="微软雅黑" panose="020B0503020204020204" charset="-122"/>
              </a:rPr>
              <a:t>g= ρ</a:t>
            </a:r>
            <a:r>
              <a:rPr lang="zh-CN" altLang="en-US" sz="2800" baseline="-25000" dirty="0">
                <a:solidFill>
                  <a:srgbClr val="FF0000"/>
                </a:solidFill>
                <a:latin typeface="微软雅黑" panose="020B0503020204020204" charset="-122"/>
                <a:ea typeface="微软雅黑" panose="020B0503020204020204" charset="-122"/>
              </a:rPr>
              <a:t>液 </a:t>
            </a:r>
            <a:r>
              <a:rPr lang="en-US" altLang="zh-CN" sz="2800" i="1" dirty="0" err="1">
                <a:solidFill>
                  <a:srgbClr val="FF0000"/>
                </a:solidFill>
                <a:latin typeface="微软雅黑" panose="020B0503020204020204" charset="-122"/>
                <a:ea typeface="微软雅黑" panose="020B0503020204020204" charset="-122"/>
              </a:rPr>
              <a:t>gV</a:t>
            </a:r>
            <a:r>
              <a:rPr lang="zh-CN" altLang="en-US" sz="2800" baseline="-25000" dirty="0">
                <a:solidFill>
                  <a:srgbClr val="FF0000"/>
                </a:solidFill>
                <a:latin typeface="微软雅黑" panose="020B0503020204020204" charset="-122"/>
                <a:ea typeface="微软雅黑" panose="020B0503020204020204" charset="-122"/>
              </a:rPr>
              <a:t>排</a:t>
            </a:r>
            <a:endParaRPr lang="zh-CN" altLang="en-US" sz="2800" baseline="-25000" dirty="0">
              <a:solidFill>
                <a:srgbClr val="FF0000"/>
              </a:solidFill>
              <a:latin typeface="微软雅黑" panose="020B0503020204020204" charset="-122"/>
              <a:ea typeface="微软雅黑" panose="020B0503020204020204" charset="-122"/>
            </a:endParaRPr>
          </a:p>
        </p:txBody>
      </p:sp>
      <p:grpSp>
        <p:nvGrpSpPr>
          <p:cNvPr id="2" name="Group 6"/>
          <p:cNvGrpSpPr/>
          <p:nvPr/>
        </p:nvGrpSpPr>
        <p:grpSpPr bwMode="auto">
          <a:xfrm>
            <a:off x="8112224" y="1063951"/>
            <a:ext cx="2696816" cy="3776020"/>
            <a:chOff x="0" y="0"/>
            <a:chExt cx="2908" cy="4984"/>
          </a:xfrm>
        </p:grpSpPr>
        <p:pic>
          <p:nvPicPr>
            <p:cNvPr id="11279" name="Picture 112" descr="8-29-2"/>
            <p:cNvPicPr>
              <a:picLocks noChangeAspect="1" noChangeArrowheads="1"/>
            </p:cNvPicPr>
            <p:nvPr/>
          </p:nvPicPr>
          <p:blipFill>
            <a:blip r:embed="rId1" cstate="print">
              <a:clrChange>
                <a:clrFrom>
                  <a:srgbClr val="FFFFFF"/>
                </a:clrFrom>
                <a:clrTo>
                  <a:srgbClr val="FFFFFF">
                    <a:alpha val="0"/>
                  </a:srgbClr>
                </a:clrTo>
              </a:clrChange>
            </a:blip>
            <a:srcRect/>
            <a:stretch>
              <a:fillRect/>
            </a:stretch>
          </p:blipFill>
          <p:spPr bwMode="auto">
            <a:xfrm>
              <a:off x="0" y="0"/>
              <a:ext cx="2908" cy="4984"/>
            </a:xfrm>
            <a:prstGeom prst="rect">
              <a:avLst/>
            </a:prstGeom>
            <a:noFill/>
            <a:ln w="9525">
              <a:noFill/>
              <a:miter lim="800000"/>
              <a:headEnd/>
              <a:tailEnd/>
            </a:ln>
          </p:spPr>
        </p:pic>
        <p:sp>
          <p:nvSpPr>
            <p:cNvPr id="11280" name="AutoShape 8"/>
            <p:cNvSpPr>
              <a:spLocks noChangeArrowheads="1"/>
            </p:cNvSpPr>
            <p:nvPr/>
          </p:nvSpPr>
          <p:spPr bwMode="auto">
            <a:xfrm flipV="1">
              <a:off x="1867" y="3995"/>
              <a:ext cx="693" cy="336"/>
            </a:xfrm>
            <a:prstGeom prst="triangle">
              <a:avLst>
                <a:gd name="adj" fmla="val 50000"/>
              </a:avLst>
            </a:prstGeom>
            <a:noFill/>
            <a:ln w="19050">
              <a:solidFill>
                <a:srgbClr val="333333"/>
              </a:solidFill>
              <a:miter lim="800000"/>
            </a:ln>
          </p:spPr>
          <p:txBody>
            <a:bodyPr/>
            <a:lstStyle/>
            <a:p>
              <a:pPr eaLnBrk="0" hangingPunct="0"/>
              <a:endParaRPr lang="zh-CN" altLang="en-US" sz="2800">
                <a:latin typeface="微软雅黑" panose="020B0503020204020204" charset="-122"/>
                <a:ea typeface="微软雅黑" panose="020B0503020204020204" charset="-122"/>
              </a:endParaRPr>
            </a:p>
          </p:txBody>
        </p:sp>
      </p:grpSp>
      <p:sp>
        <p:nvSpPr>
          <p:cNvPr id="10248" name="AutoShape 11"/>
          <p:cNvSpPr>
            <a:spLocks noChangeArrowheads="1"/>
          </p:cNvSpPr>
          <p:nvPr/>
        </p:nvSpPr>
        <p:spPr bwMode="auto">
          <a:xfrm flipV="1">
            <a:off x="6960096" y="5069283"/>
            <a:ext cx="2819400" cy="765175"/>
          </a:xfrm>
          <a:prstGeom prst="wedgeEllipseCallout">
            <a:avLst>
              <a:gd name="adj1" fmla="val -43750"/>
              <a:gd name="adj2" fmla="val 70000"/>
            </a:avLst>
          </a:prstGeom>
          <a:solidFill>
            <a:schemeClr val="bg1">
              <a:lumMod val="85000"/>
            </a:schemeClr>
          </a:solidFill>
          <a:ln w="9525">
            <a:solidFill>
              <a:schemeClr val="tx1"/>
            </a:solidFill>
            <a:miter lim="800000"/>
          </a:ln>
        </p:spPr>
        <p:txBody>
          <a:bodyPr rot="10800000" wrap="none" anchor="ctr"/>
          <a:lstStyle/>
          <a:p>
            <a:pPr algn="ctr" eaLnBrk="0" hangingPunct="0">
              <a:defRPr/>
            </a:pPr>
            <a:r>
              <a:rPr lang="zh-CN" altLang="en-US" sz="2800" noProof="1">
                <a:solidFill>
                  <a:srgbClr val="F8081F"/>
                </a:solidFill>
                <a:effectLst>
                  <a:outerShdw blurRad="38100" dist="38100" dir="2700000">
                    <a:srgbClr val="000000"/>
                  </a:outerShdw>
                </a:effectLst>
                <a:latin typeface="微软雅黑" panose="020B0503020204020204" charset="-122"/>
                <a:ea typeface="微软雅黑" panose="020B0503020204020204" charset="-122"/>
              </a:rPr>
              <a:t>公 式 法</a:t>
            </a:r>
            <a:endParaRPr lang="zh-CN" altLang="en-US" sz="2800" noProof="1">
              <a:solidFill>
                <a:srgbClr val="F8081F"/>
              </a:solidFill>
              <a:effectLst>
                <a:outerShdw blurRad="38100" dist="38100" dir="2700000">
                  <a:srgbClr val="000000"/>
                </a:outerShdw>
              </a:effectLst>
              <a:latin typeface="微软雅黑" panose="020B0503020204020204" charset="-122"/>
              <a:ea typeface="微软雅黑" panose="020B0503020204020204" charset="-122"/>
            </a:endParaRPr>
          </a:p>
        </p:txBody>
      </p:sp>
      <p:grpSp>
        <p:nvGrpSpPr>
          <p:cNvPr id="17" name="组合 9"/>
          <p:cNvGrpSpPr/>
          <p:nvPr/>
        </p:nvGrpSpPr>
        <p:grpSpPr bwMode="auto">
          <a:xfrm>
            <a:off x="-101600" y="404813"/>
            <a:ext cx="4295775" cy="523875"/>
            <a:chOff x="0" y="623478"/>
            <a:chExt cx="3786638" cy="459735"/>
          </a:xfrm>
        </p:grpSpPr>
        <p:grpSp>
          <p:nvGrpSpPr>
            <p:cNvPr id="18" name="组合 10"/>
            <p:cNvGrpSpPr/>
            <p:nvPr/>
          </p:nvGrpSpPr>
          <p:grpSpPr bwMode="auto">
            <a:xfrm>
              <a:off x="0" y="678733"/>
              <a:ext cx="771176" cy="347209"/>
              <a:chOff x="0" y="537328"/>
              <a:chExt cx="771176" cy="347209"/>
            </a:xfrm>
          </p:grpSpPr>
          <p:sp>
            <p:nvSpPr>
              <p:cNvPr id="20" name="矩形 19"/>
              <p:cNvSpPr/>
              <p:nvPr/>
            </p:nvSpPr>
            <p:spPr>
              <a:xfrm>
                <a:off x="86760" y="575413"/>
                <a:ext cx="684282" cy="309276"/>
              </a:xfrm>
              <a:prstGeom prst="rect">
                <a:avLst/>
              </a:prstGeom>
              <a:solidFill>
                <a:schemeClr val="bg1"/>
              </a:solidFill>
            </p:spPr>
            <p:style>
              <a:lnRef idx="0">
                <a:schemeClr val="accent3"/>
              </a:lnRef>
              <a:fillRef idx="3">
                <a:schemeClr val="accent3"/>
              </a:fillRef>
              <a:effectRef idx="3">
                <a:schemeClr val="accent3"/>
              </a:effectRef>
              <a:fontRef idx="minor">
                <a:schemeClr val="lt1"/>
              </a:fontRef>
            </p:style>
            <p:txBody>
              <a:bodyPr anchor="ctr"/>
              <a:lstStyle/>
              <a:p>
                <a:pPr algn="ctr">
                  <a:defRPr/>
                </a:pPr>
                <a:endParaRPr lang="zh-CN" altLang="en-US" dirty="0">
                  <a:ea typeface="微软雅黑" panose="020B0503020204020204" charset="-122"/>
                </a:endParaRPr>
              </a:p>
            </p:txBody>
          </p:sp>
          <p:sp>
            <p:nvSpPr>
              <p:cNvPr id="21" name="矩形 20"/>
              <p:cNvSpPr/>
              <p:nvPr/>
            </p:nvSpPr>
            <p:spPr>
              <a:xfrm>
                <a:off x="0" y="537798"/>
                <a:ext cx="684282" cy="309276"/>
              </a:xfrm>
              <a:prstGeom prst="rect">
                <a:avLst/>
              </a:prstGeom>
              <a:solidFill>
                <a:srgbClr val="008080"/>
              </a:solidFill>
            </p:spPr>
            <p:style>
              <a:lnRef idx="0">
                <a:schemeClr val="accent3"/>
              </a:lnRef>
              <a:fillRef idx="3">
                <a:schemeClr val="accent3"/>
              </a:fillRef>
              <a:effectRef idx="3">
                <a:schemeClr val="accent3"/>
              </a:effectRef>
              <a:fontRef idx="minor">
                <a:schemeClr val="lt1"/>
              </a:fontRef>
            </p:style>
            <p:txBody>
              <a:bodyPr anchor="ctr"/>
              <a:lstStyle/>
              <a:p>
                <a:pPr algn="ctr">
                  <a:defRPr/>
                </a:pPr>
                <a:endParaRPr lang="zh-CN" altLang="en-US" dirty="0">
                  <a:ea typeface="微软雅黑" panose="020B0503020204020204" charset="-122"/>
                </a:endParaRPr>
              </a:p>
            </p:txBody>
          </p:sp>
        </p:grpSp>
        <p:sp>
          <p:nvSpPr>
            <p:cNvPr id="19" name="文本框 11"/>
            <p:cNvSpPr txBox="1">
              <a:spLocks noChangeArrowheads="1"/>
            </p:cNvSpPr>
            <p:nvPr/>
          </p:nvSpPr>
          <p:spPr bwMode="auto">
            <a:xfrm>
              <a:off x="771662" y="623478"/>
              <a:ext cx="3014976" cy="459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微软雅黑" panose="020B050302020402020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微软雅黑" panose="020B050302020402020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微软雅黑" panose="020B050302020402020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微软雅黑" panose="020B050302020402020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微软雅黑" panose="020B050302020402020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微软雅黑" panose="020B050302020402020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微软雅黑" panose="020B050302020402020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微软雅黑" panose="020B050302020402020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微软雅黑" panose="020B0503020204020204" charset="-122"/>
                </a:defRPr>
              </a:lvl9pPr>
            </a:lstStyle>
            <a:p>
              <a:pPr>
                <a:lnSpc>
                  <a:spcPct val="100000"/>
                </a:lnSpc>
                <a:spcBef>
                  <a:spcPct val="0"/>
                </a:spcBef>
                <a:buFontTx/>
                <a:buNone/>
              </a:pPr>
              <a:r>
                <a:rPr lang="zh-CN" altLang="en-US" b="1" dirty="0">
                  <a:solidFill>
                    <a:srgbClr val="008080"/>
                  </a:solidFill>
                  <a:latin typeface="微软雅黑" panose="020B0503020204020204" charset="-122"/>
                </a:rPr>
                <a:t>阿基米德原理</a:t>
              </a:r>
              <a:endParaRPr lang="zh-CN" altLang="en-US" b="1" dirty="0">
                <a:solidFill>
                  <a:srgbClr val="008080"/>
                </a:solidFill>
                <a:latin typeface="微软雅黑" panose="020B0503020204020204" charset="-122"/>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38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38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38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10248"/>
                                        </p:tgtEl>
                                        <p:attrNameLst>
                                          <p:attrName>style.visibility</p:attrName>
                                        </p:attrNameLst>
                                      </p:cBhvr>
                                      <p:to>
                                        <p:strVal val="visible"/>
                                      </p:to>
                                    </p:set>
                                    <p:anim calcmode="lin" valueType="num">
                                      <p:cBhvr>
                                        <p:cTn id="19" dur="500" fill="hold"/>
                                        <p:tgtEl>
                                          <p:spTgt spid="10248"/>
                                        </p:tgtEl>
                                        <p:attrNameLst>
                                          <p:attrName>ppt_w</p:attrName>
                                        </p:attrNameLst>
                                      </p:cBhvr>
                                      <p:tavLst>
                                        <p:tav tm="0">
                                          <p:val>
                                            <p:fltVal val="0"/>
                                          </p:val>
                                        </p:tav>
                                        <p:tav tm="100000">
                                          <p:val>
                                            <p:strVal val="#ppt_w"/>
                                          </p:val>
                                        </p:tav>
                                      </p:tavLst>
                                    </p:anim>
                                    <p:anim calcmode="lin" valueType="num">
                                      <p:cBhvr>
                                        <p:cTn id="20" dur="500" fill="hold"/>
                                        <p:tgtEl>
                                          <p:spTgt spid="10248"/>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638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 grpId="0"/>
      <p:bldP spid="16387" grpId="0"/>
      <p:bldP spid="16388" grpId="0"/>
      <p:bldP spid="16389" grpId="0"/>
      <p:bldP spid="10248" grpId="0" bldLvl="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2"/>
          <p:cNvSpPr txBox="1">
            <a:spLocks noChangeArrowheads="1"/>
          </p:cNvSpPr>
          <p:nvPr/>
        </p:nvSpPr>
        <p:spPr bwMode="auto">
          <a:xfrm>
            <a:off x="773642" y="1196658"/>
            <a:ext cx="10638367" cy="4615815"/>
          </a:xfrm>
          <a:prstGeom prst="rect">
            <a:avLst/>
          </a:prstGeom>
          <a:noFill/>
          <a:ln w="9525">
            <a:noFill/>
            <a:miter lim="800000"/>
          </a:ln>
        </p:spPr>
        <p:txBody>
          <a:bodyPr>
            <a:spAutoFit/>
          </a:bodyPr>
          <a:lstStyle/>
          <a:p>
            <a:pPr>
              <a:lnSpc>
                <a:spcPct val="150000"/>
              </a:lnSpc>
            </a:pPr>
            <a:r>
              <a:rPr sz="2800" dirty="0">
                <a:latin typeface="微软雅黑" panose="020B0503020204020204" charset="-122"/>
                <a:ea typeface="微软雅黑" panose="020B0503020204020204" charset="-122"/>
              </a:rPr>
              <a:t>一艘货船的排水量2×10</a:t>
            </a:r>
            <a:r>
              <a:rPr sz="2800" baseline="30000" dirty="0">
                <a:latin typeface="微软雅黑" panose="020B0503020204020204" charset="-122"/>
                <a:ea typeface="微软雅黑" panose="020B0503020204020204" charset="-122"/>
              </a:rPr>
              <a:t>3</a:t>
            </a:r>
            <a:r>
              <a:rPr sz="2800" dirty="0">
                <a:latin typeface="微软雅黑" panose="020B0503020204020204" charset="-122"/>
                <a:ea typeface="微软雅黑" panose="020B0503020204020204" charset="-122"/>
              </a:rPr>
              <a:t>t，满载时受到的浮力为______N，当货船从江里驶入海里，其浮力______（选填“增大”、“减小”或“不变”）</a:t>
            </a:r>
            <a:r>
              <a:rPr lang="zh-CN" sz="2800" dirty="0">
                <a:latin typeface="微软雅黑" panose="020B0503020204020204" charset="-122"/>
                <a:ea typeface="微软雅黑" panose="020B0503020204020204" charset="-122"/>
              </a:rPr>
              <a:t>，货船的吃水深度将</a:t>
            </a:r>
            <a:r>
              <a:rPr sz="2800" dirty="0">
                <a:latin typeface="微软雅黑" panose="020B0503020204020204" charset="-122"/>
                <a:ea typeface="微软雅黑" panose="020B0503020204020204" charset="-122"/>
                <a:sym typeface="+mn-ea"/>
              </a:rPr>
              <a:t>______</a:t>
            </a:r>
            <a:endParaRPr sz="2800" dirty="0">
              <a:latin typeface="微软雅黑" panose="020B0503020204020204" charset="-122"/>
              <a:ea typeface="微软雅黑" panose="020B0503020204020204" charset="-122"/>
            </a:endParaRPr>
          </a:p>
          <a:p>
            <a:pPr>
              <a:lnSpc>
                <a:spcPct val="150000"/>
              </a:lnSpc>
            </a:pPr>
            <a:endParaRPr sz="2800" dirty="0">
              <a:latin typeface="微软雅黑" panose="020B0503020204020204" charset="-122"/>
              <a:ea typeface="微软雅黑" panose="020B0503020204020204" charset="-122"/>
            </a:endParaRPr>
          </a:p>
          <a:p>
            <a:pPr>
              <a:lnSpc>
                <a:spcPct val="150000"/>
              </a:lnSpc>
            </a:pPr>
            <a:r>
              <a:rPr sz="2800" dirty="0">
                <a:latin typeface="微软雅黑" panose="020B0503020204020204" charset="-122"/>
                <a:ea typeface="微软雅黑" panose="020B0503020204020204" charset="-122"/>
              </a:rPr>
              <a:t>小竹将重力为1.2N的物体放入盛满水的溢水杯中，当物体静止时，溢水杯中溢出了1N的水，物体受到的浮力为______N，则此时物体在水中______（选填“漂浮”“悬浮”或“沉底”）。</a:t>
            </a:r>
            <a:endParaRPr sz="2800" dirty="0">
              <a:latin typeface="微软雅黑" panose="020B0503020204020204" charset="-122"/>
              <a:ea typeface="微软雅黑" panose="020B0503020204020204" charset="-122"/>
            </a:endParaRPr>
          </a:p>
        </p:txBody>
      </p:sp>
      <p:grpSp>
        <p:nvGrpSpPr>
          <p:cNvPr id="7" name="组合 9"/>
          <p:cNvGrpSpPr/>
          <p:nvPr/>
        </p:nvGrpSpPr>
        <p:grpSpPr bwMode="auto">
          <a:xfrm>
            <a:off x="-101600" y="404813"/>
            <a:ext cx="4295775" cy="523875"/>
            <a:chOff x="0" y="623478"/>
            <a:chExt cx="3786638" cy="459735"/>
          </a:xfrm>
        </p:grpSpPr>
        <p:grpSp>
          <p:nvGrpSpPr>
            <p:cNvPr id="8" name="组合 10"/>
            <p:cNvGrpSpPr/>
            <p:nvPr/>
          </p:nvGrpSpPr>
          <p:grpSpPr bwMode="auto">
            <a:xfrm>
              <a:off x="0" y="678733"/>
              <a:ext cx="771176" cy="347209"/>
              <a:chOff x="0" y="537328"/>
              <a:chExt cx="771176" cy="347209"/>
            </a:xfrm>
          </p:grpSpPr>
          <p:sp>
            <p:nvSpPr>
              <p:cNvPr id="10" name="矩形 9"/>
              <p:cNvSpPr/>
              <p:nvPr/>
            </p:nvSpPr>
            <p:spPr>
              <a:xfrm>
                <a:off x="86760" y="575413"/>
                <a:ext cx="684282" cy="309276"/>
              </a:xfrm>
              <a:prstGeom prst="rect">
                <a:avLst/>
              </a:prstGeom>
              <a:solidFill>
                <a:schemeClr val="bg1"/>
              </a:solidFill>
            </p:spPr>
            <p:style>
              <a:lnRef idx="0">
                <a:schemeClr val="accent3"/>
              </a:lnRef>
              <a:fillRef idx="3">
                <a:schemeClr val="accent3"/>
              </a:fillRef>
              <a:effectRef idx="3">
                <a:schemeClr val="accent3"/>
              </a:effectRef>
              <a:fontRef idx="minor">
                <a:schemeClr val="lt1"/>
              </a:fontRef>
            </p:style>
            <p:txBody>
              <a:bodyPr anchor="ctr"/>
              <a:lstStyle/>
              <a:p>
                <a:pPr algn="ctr">
                  <a:defRPr/>
                </a:pPr>
                <a:endParaRPr lang="zh-CN" altLang="en-US" dirty="0">
                  <a:ea typeface="微软雅黑" panose="020B0503020204020204" charset="-122"/>
                </a:endParaRPr>
              </a:p>
            </p:txBody>
          </p:sp>
          <p:sp>
            <p:nvSpPr>
              <p:cNvPr id="11" name="矩形 10"/>
              <p:cNvSpPr/>
              <p:nvPr/>
            </p:nvSpPr>
            <p:spPr>
              <a:xfrm>
                <a:off x="0" y="537798"/>
                <a:ext cx="684282" cy="309276"/>
              </a:xfrm>
              <a:prstGeom prst="rect">
                <a:avLst/>
              </a:prstGeom>
              <a:solidFill>
                <a:srgbClr val="008080"/>
              </a:solidFill>
            </p:spPr>
            <p:style>
              <a:lnRef idx="0">
                <a:schemeClr val="accent3"/>
              </a:lnRef>
              <a:fillRef idx="3">
                <a:schemeClr val="accent3"/>
              </a:fillRef>
              <a:effectRef idx="3">
                <a:schemeClr val="accent3"/>
              </a:effectRef>
              <a:fontRef idx="minor">
                <a:schemeClr val="lt1"/>
              </a:fontRef>
            </p:style>
            <p:txBody>
              <a:bodyPr anchor="ctr"/>
              <a:lstStyle/>
              <a:p>
                <a:pPr algn="ctr">
                  <a:defRPr/>
                </a:pPr>
                <a:endParaRPr lang="zh-CN" altLang="en-US" dirty="0">
                  <a:ea typeface="微软雅黑" panose="020B0503020204020204" charset="-122"/>
                </a:endParaRPr>
              </a:p>
            </p:txBody>
          </p:sp>
        </p:grpSp>
        <p:sp>
          <p:nvSpPr>
            <p:cNvPr id="9" name="文本框 11"/>
            <p:cNvSpPr txBox="1">
              <a:spLocks noChangeArrowheads="1"/>
            </p:cNvSpPr>
            <p:nvPr/>
          </p:nvSpPr>
          <p:spPr bwMode="auto">
            <a:xfrm>
              <a:off x="771662" y="623478"/>
              <a:ext cx="3014976" cy="459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微软雅黑" panose="020B050302020402020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微软雅黑" panose="020B050302020402020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微软雅黑" panose="020B050302020402020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微软雅黑" panose="020B050302020402020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微软雅黑" panose="020B050302020402020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微软雅黑" panose="020B050302020402020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微软雅黑" panose="020B050302020402020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微软雅黑" panose="020B050302020402020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微软雅黑" panose="020B0503020204020204" charset="-122"/>
                </a:defRPr>
              </a:lvl9pPr>
            </a:lstStyle>
            <a:p>
              <a:pPr>
                <a:lnSpc>
                  <a:spcPct val="100000"/>
                </a:lnSpc>
                <a:spcBef>
                  <a:spcPct val="0"/>
                </a:spcBef>
                <a:buFontTx/>
                <a:buNone/>
              </a:pPr>
              <a:r>
                <a:rPr lang="zh-CN" altLang="en-US" b="1" dirty="0">
                  <a:solidFill>
                    <a:srgbClr val="008080"/>
                  </a:solidFill>
                  <a:latin typeface="微软雅黑" panose="020B0503020204020204" charset="-122"/>
                </a:rPr>
                <a:t>练一练</a:t>
              </a:r>
              <a:endParaRPr lang="zh-CN" altLang="en-US" b="1" dirty="0">
                <a:solidFill>
                  <a:srgbClr val="008080"/>
                </a:solidFill>
                <a:latin typeface="微软雅黑" panose="020B0503020204020204" charset="-122"/>
              </a:endParaRPr>
            </a:p>
          </p:txBody>
        </p:sp>
      </p:gr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2"/>
          <p:cNvSpPr txBox="1">
            <a:spLocks noChangeArrowheads="1"/>
          </p:cNvSpPr>
          <p:nvPr/>
        </p:nvSpPr>
        <p:spPr bwMode="auto">
          <a:xfrm>
            <a:off x="773642" y="1196658"/>
            <a:ext cx="10638367" cy="4523105"/>
          </a:xfrm>
          <a:prstGeom prst="rect">
            <a:avLst/>
          </a:prstGeom>
          <a:noFill/>
          <a:ln w="9525">
            <a:noFill/>
            <a:miter lim="800000"/>
          </a:ln>
        </p:spPr>
        <p:txBody>
          <a:bodyPr>
            <a:spAutoFit/>
          </a:bodyPr>
          <a:lstStyle/>
          <a:p>
            <a:pPr>
              <a:lnSpc>
                <a:spcPct val="150000"/>
              </a:lnSpc>
            </a:pPr>
            <a:r>
              <a:rPr sz="2400" dirty="0">
                <a:latin typeface="微软雅黑" panose="020B0503020204020204" charset="-122"/>
                <a:ea typeface="微软雅黑" panose="020B0503020204020204" charset="-122"/>
              </a:rPr>
              <a:t>如图所示，两个相同的烧杯中分别装满了两种不同的液体，把甲、乙两球分别轻轻放入两杯液体中，两球最后均沉至杯底。已知甲、乙两球排开液体受到的重力相等，则下列说法正确的是（　　）</a:t>
            </a:r>
            <a:endParaRPr sz="2400" dirty="0">
              <a:latin typeface="微软雅黑" panose="020B0503020204020204" charset="-122"/>
              <a:ea typeface="微软雅黑" panose="020B0503020204020204" charset="-122"/>
            </a:endParaRPr>
          </a:p>
          <a:p>
            <a:pPr>
              <a:lnSpc>
                <a:spcPct val="150000"/>
              </a:lnSpc>
            </a:pPr>
            <a:endParaRPr sz="2400" dirty="0">
              <a:latin typeface="微软雅黑" panose="020B0503020204020204" charset="-122"/>
              <a:ea typeface="微软雅黑" panose="020B0503020204020204" charset="-122"/>
            </a:endParaRPr>
          </a:p>
          <a:p>
            <a:pPr>
              <a:lnSpc>
                <a:spcPct val="150000"/>
              </a:lnSpc>
            </a:pPr>
            <a:r>
              <a:rPr sz="2400" dirty="0">
                <a:latin typeface="微软雅黑" panose="020B0503020204020204" charset="-122"/>
                <a:ea typeface="微软雅黑" panose="020B0503020204020204" charset="-122"/>
              </a:rPr>
              <a:t>A．甲所受浮力更大</a:t>
            </a:r>
            <a:endParaRPr sz="2400" dirty="0">
              <a:latin typeface="微软雅黑" panose="020B0503020204020204" charset="-122"/>
              <a:ea typeface="微软雅黑" panose="020B0503020204020204" charset="-122"/>
            </a:endParaRPr>
          </a:p>
          <a:p>
            <a:pPr>
              <a:lnSpc>
                <a:spcPct val="150000"/>
              </a:lnSpc>
            </a:pPr>
            <a:r>
              <a:rPr sz="2400" dirty="0">
                <a:latin typeface="微软雅黑" panose="020B0503020204020204" charset="-122"/>
                <a:ea typeface="微软雅黑" panose="020B0503020204020204" charset="-122"/>
              </a:rPr>
              <a:t>B．乙所受浮力更大</a:t>
            </a:r>
            <a:endParaRPr sz="2400" dirty="0">
              <a:latin typeface="微软雅黑" panose="020B0503020204020204" charset="-122"/>
              <a:ea typeface="微软雅黑" panose="020B0503020204020204" charset="-122"/>
            </a:endParaRPr>
          </a:p>
          <a:p>
            <a:pPr>
              <a:lnSpc>
                <a:spcPct val="150000"/>
              </a:lnSpc>
            </a:pPr>
            <a:r>
              <a:rPr sz="2400" dirty="0">
                <a:latin typeface="微软雅黑" panose="020B0503020204020204" charset="-122"/>
                <a:ea typeface="微软雅黑" panose="020B0503020204020204" charset="-122"/>
              </a:rPr>
              <a:t>C．不知道液体密度，无法比较浮力大小</a:t>
            </a:r>
            <a:endParaRPr sz="2400" dirty="0">
              <a:latin typeface="微软雅黑" panose="020B0503020204020204" charset="-122"/>
              <a:ea typeface="微软雅黑" panose="020B0503020204020204" charset="-122"/>
            </a:endParaRPr>
          </a:p>
          <a:p>
            <a:pPr>
              <a:lnSpc>
                <a:spcPct val="150000"/>
              </a:lnSpc>
            </a:pPr>
            <a:r>
              <a:rPr sz="2400" dirty="0">
                <a:latin typeface="微软雅黑" panose="020B0503020204020204" charset="-122"/>
                <a:ea typeface="微软雅黑" panose="020B0503020204020204" charset="-122"/>
              </a:rPr>
              <a:t>D．甲所在的容器中的液体密度小于乙所在的容器中的液体密度</a:t>
            </a:r>
            <a:endParaRPr sz="2400" dirty="0">
              <a:latin typeface="微软雅黑" panose="020B0503020204020204" charset="-122"/>
              <a:ea typeface="微软雅黑" panose="020B0503020204020204" charset="-122"/>
            </a:endParaRPr>
          </a:p>
        </p:txBody>
      </p:sp>
      <p:grpSp>
        <p:nvGrpSpPr>
          <p:cNvPr id="7" name="组合 9"/>
          <p:cNvGrpSpPr/>
          <p:nvPr/>
        </p:nvGrpSpPr>
        <p:grpSpPr bwMode="auto">
          <a:xfrm>
            <a:off x="-101600" y="404813"/>
            <a:ext cx="4295775" cy="523875"/>
            <a:chOff x="0" y="623478"/>
            <a:chExt cx="3786638" cy="459735"/>
          </a:xfrm>
        </p:grpSpPr>
        <p:grpSp>
          <p:nvGrpSpPr>
            <p:cNvPr id="8" name="组合 10"/>
            <p:cNvGrpSpPr/>
            <p:nvPr/>
          </p:nvGrpSpPr>
          <p:grpSpPr bwMode="auto">
            <a:xfrm>
              <a:off x="0" y="678733"/>
              <a:ext cx="771176" cy="347209"/>
              <a:chOff x="0" y="537328"/>
              <a:chExt cx="771176" cy="347209"/>
            </a:xfrm>
          </p:grpSpPr>
          <p:sp>
            <p:nvSpPr>
              <p:cNvPr id="10" name="矩形 9"/>
              <p:cNvSpPr/>
              <p:nvPr/>
            </p:nvSpPr>
            <p:spPr>
              <a:xfrm>
                <a:off x="86760" y="575413"/>
                <a:ext cx="684282" cy="309276"/>
              </a:xfrm>
              <a:prstGeom prst="rect">
                <a:avLst/>
              </a:prstGeom>
              <a:solidFill>
                <a:schemeClr val="bg1"/>
              </a:solidFill>
            </p:spPr>
            <p:style>
              <a:lnRef idx="0">
                <a:schemeClr val="accent3"/>
              </a:lnRef>
              <a:fillRef idx="3">
                <a:schemeClr val="accent3"/>
              </a:fillRef>
              <a:effectRef idx="3">
                <a:schemeClr val="accent3"/>
              </a:effectRef>
              <a:fontRef idx="minor">
                <a:schemeClr val="lt1"/>
              </a:fontRef>
            </p:style>
            <p:txBody>
              <a:bodyPr anchor="ctr"/>
              <a:lstStyle/>
              <a:p>
                <a:pPr algn="ctr">
                  <a:defRPr/>
                </a:pPr>
                <a:endParaRPr lang="zh-CN" altLang="en-US" dirty="0">
                  <a:ea typeface="微软雅黑" panose="020B0503020204020204" charset="-122"/>
                </a:endParaRPr>
              </a:p>
            </p:txBody>
          </p:sp>
          <p:sp>
            <p:nvSpPr>
              <p:cNvPr id="11" name="矩形 10"/>
              <p:cNvSpPr/>
              <p:nvPr/>
            </p:nvSpPr>
            <p:spPr>
              <a:xfrm>
                <a:off x="0" y="537798"/>
                <a:ext cx="684282" cy="309276"/>
              </a:xfrm>
              <a:prstGeom prst="rect">
                <a:avLst/>
              </a:prstGeom>
              <a:solidFill>
                <a:srgbClr val="008080"/>
              </a:solidFill>
            </p:spPr>
            <p:style>
              <a:lnRef idx="0">
                <a:schemeClr val="accent3"/>
              </a:lnRef>
              <a:fillRef idx="3">
                <a:schemeClr val="accent3"/>
              </a:fillRef>
              <a:effectRef idx="3">
                <a:schemeClr val="accent3"/>
              </a:effectRef>
              <a:fontRef idx="minor">
                <a:schemeClr val="lt1"/>
              </a:fontRef>
            </p:style>
            <p:txBody>
              <a:bodyPr anchor="ctr"/>
              <a:lstStyle/>
              <a:p>
                <a:pPr algn="ctr">
                  <a:defRPr/>
                </a:pPr>
                <a:endParaRPr lang="zh-CN" altLang="en-US" dirty="0">
                  <a:ea typeface="微软雅黑" panose="020B0503020204020204" charset="-122"/>
                </a:endParaRPr>
              </a:p>
            </p:txBody>
          </p:sp>
        </p:grpSp>
        <p:sp>
          <p:nvSpPr>
            <p:cNvPr id="9" name="文本框 11"/>
            <p:cNvSpPr txBox="1">
              <a:spLocks noChangeArrowheads="1"/>
            </p:cNvSpPr>
            <p:nvPr/>
          </p:nvSpPr>
          <p:spPr bwMode="auto">
            <a:xfrm>
              <a:off x="771662" y="623478"/>
              <a:ext cx="3014976" cy="459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微软雅黑" panose="020B050302020402020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微软雅黑" panose="020B050302020402020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微软雅黑" panose="020B050302020402020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微软雅黑" panose="020B050302020402020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微软雅黑" panose="020B050302020402020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微软雅黑" panose="020B050302020402020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微软雅黑" panose="020B050302020402020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微软雅黑" panose="020B050302020402020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微软雅黑" panose="020B0503020204020204" charset="-122"/>
                </a:defRPr>
              </a:lvl9pPr>
            </a:lstStyle>
            <a:p>
              <a:pPr>
                <a:lnSpc>
                  <a:spcPct val="100000"/>
                </a:lnSpc>
                <a:spcBef>
                  <a:spcPct val="0"/>
                </a:spcBef>
                <a:buFontTx/>
                <a:buNone/>
              </a:pPr>
              <a:r>
                <a:rPr lang="zh-CN" altLang="en-US" b="1" dirty="0">
                  <a:solidFill>
                    <a:srgbClr val="008080"/>
                  </a:solidFill>
                  <a:latin typeface="微软雅黑" panose="020B0503020204020204" charset="-122"/>
                </a:rPr>
                <a:t>练一练</a:t>
              </a:r>
              <a:endParaRPr lang="zh-CN" altLang="en-US" b="1" dirty="0">
                <a:solidFill>
                  <a:srgbClr val="008080"/>
                </a:solidFill>
                <a:latin typeface="微软雅黑" panose="020B0503020204020204" charset="-122"/>
              </a:endParaRPr>
            </a:p>
          </p:txBody>
        </p:sp>
      </p:grpSp>
      <p:pic>
        <p:nvPicPr>
          <p:cNvPr id="80" name="Picture 80"/>
          <p:cNvPicPr/>
          <p:nvPr>
            <p:custDataLst>
              <p:tags r:id="rId1"/>
            </p:custDataLst>
          </p:nvPr>
        </p:nvPicPr>
        <p:blipFill>
          <a:blip r:embed="rId2"/>
          <a:stretch>
            <a:fillRect/>
          </a:stretch>
        </p:blipFill>
        <p:spPr>
          <a:xfrm>
            <a:off x="7221855" y="2963863"/>
            <a:ext cx="3657600" cy="1906905"/>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23"/>
          <p:cNvSpPr/>
          <p:nvPr/>
        </p:nvSpPr>
        <p:spPr bwMode="auto">
          <a:xfrm rot="-1800000">
            <a:off x="399533" y="553550"/>
            <a:ext cx="1848119" cy="215037"/>
          </a:xfrm>
          <a:custGeom>
            <a:avLst/>
            <a:gdLst>
              <a:gd name="T0" fmla="*/ 2345 w 3079"/>
              <a:gd name="T1" fmla="*/ 251 h 350"/>
              <a:gd name="T2" fmla="*/ 830 w 3079"/>
              <a:gd name="T3" fmla="*/ 272 h 350"/>
              <a:gd name="T4" fmla="*/ 2644 w 3079"/>
              <a:gd name="T5" fmla="*/ 129 h 350"/>
              <a:gd name="T6" fmla="*/ 2680 w 3079"/>
              <a:gd name="T7" fmla="*/ 102 h 350"/>
              <a:gd name="T8" fmla="*/ 1202 w 3079"/>
              <a:gd name="T9" fmla="*/ 244 h 350"/>
              <a:gd name="T10" fmla="*/ 1532 w 3079"/>
              <a:gd name="T11" fmla="*/ 102 h 350"/>
              <a:gd name="T12" fmla="*/ 1604 w 3079"/>
              <a:gd name="T13" fmla="*/ 106 h 350"/>
              <a:gd name="T14" fmla="*/ 1625 w 3079"/>
              <a:gd name="T15" fmla="*/ 113 h 350"/>
              <a:gd name="T16" fmla="*/ 1470 w 3079"/>
              <a:gd name="T17" fmla="*/ 316 h 350"/>
              <a:gd name="T18" fmla="*/ 1487 w 3079"/>
              <a:gd name="T19" fmla="*/ 130 h 350"/>
              <a:gd name="T20" fmla="*/ 1322 w 3079"/>
              <a:gd name="T21" fmla="*/ 210 h 350"/>
              <a:gd name="T22" fmla="*/ 1366 w 3079"/>
              <a:gd name="T23" fmla="*/ 102 h 350"/>
              <a:gd name="T24" fmla="*/ 1451 w 3079"/>
              <a:gd name="T25" fmla="*/ 244 h 350"/>
              <a:gd name="T26" fmla="*/ 1310 w 3079"/>
              <a:gd name="T27" fmla="*/ 264 h 350"/>
              <a:gd name="T28" fmla="*/ 1262 w 3079"/>
              <a:gd name="T29" fmla="*/ 95 h 350"/>
              <a:gd name="T30" fmla="*/ 945 w 3079"/>
              <a:gd name="T31" fmla="*/ 135 h 350"/>
              <a:gd name="T32" fmla="*/ 1012 w 3079"/>
              <a:gd name="T33" fmla="*/ 95 h 350"/>
              <a:gd name="T34" fmla="*/ 946 w 3079"/>
              <a:gd name="T35" fmla="*/ 337 h 350"/>
              <a:gd name="T36" fmla="*/ 934 w 3079"/>
              <a:gd name="T37" fmla="*/ 318 h 350"/>
              <a:gd name="T38" fmla="*/ 880 w 3079"/>
              <a:gd name="T39" fmla="*/ 102 h 350"/>
              <a:gd name="T40" fmla="*/ 603 w 3079"/>
              <a:gd name="T41" fmla="*/ 128 h 350"/>
              <a:gd name="T42" fmla="*/ 722 w 3079"/>
              <a:gd name="T43" fmla="*/ 95 h 350"/>
              <a:gd name="T44" fmla="*/ 779 w 3079"/>
              <a:gd name="T45" fmla="*/ 112 h 350"/>
              <a:gd name="T46" fmla="*/ 734 w 3079"/>
              <a:gd name="T47" fmla="*/ 272 h 350"/>
              <a:gd name="T48" fmla="*/ 544 w 3079"/>
              <a:gd name="T49" fmla="*/ 102 h 350"/>
              <a:gd name="T50" fmla="*/ 331 w 3079"/>
              <a:gd name="T51" fmla="*/ 128 h 350"/>
              <a:gd name="T52" fmla="*/ 450 w 3079"/>
              <a:gd name="T53" fmla="*/ 95 h 350"/>
              <a:gd name="T54" fmla="*/ 507 w 3079"/>
              <a:gd name="T55" fmla="*/ 112 h 350"/>
              <a:gd name="T56" fmla="*/ 462 w 3079"/>
              <a:gd name="T57" fmla="*/ 272 h 350"/>
              <a:gd name="T58" fmla="*/ 272 w 3079"/>
              <a:gd name="T59" fmla="*/ 102 h 350"/>
              <a:gd name="T60" fmla="*/ 59 w 3079"/>
              <a:gd name="T61" fmla="*/ 128 h 350"/>
              <a:gd name="T62" fmla="*/ 178 w 3079"/>
              <a:gd name="T63" fmla="*/ 95 h 350"/>
              <a:gd name="T64" fmla="*/ 235 w 3079"/>
              <a:gd name="T65" fmla="*/ 112 h 350"/>
              <a:gd name="T66" fmla="*/ 190 w 3079"/>
              <a:gd name="T67" fmla="*/ 272 h 350"/>
              <a:gd name="T68" fmla="*/ 0 w 3079"/>
              <a:gd name="T69" fmla="*/ 102 h 350"/>
              <a:gd name="T70" fmla="*/ 2904 w 3079"/>
              <a:gd name="T71" fmla="*/ 90 h 350"/>
              <a:gd name="T72" fmla="*/ 3053 w 3079"/>
              <a:gd name="T73" fmla="*/ 154 h 350"/>
              <a:gd name="T74" fmla="*/ 2994 w 3079"/>
              <a:gd name="T75" fmla="*/ 260 h 350"/>
              <a:gd name="T76" fmla="*/ 2993 w 3079"/>
              <a:gd name="T77" fmla="*/ 112 h 350"/>
              <a:gd name="T78" fmla="*/ 2958 w 3079"/>
              <a:gd name="T79" fmla="*/ 257 h 350"/>
              <a:gd name="T80" fmla="*/ 2918 w 3079"/>
              <a:gd name="T81" fmla="*/ 228 h 350"/>
              <a:gd name="T82" fmla="*/ 2847 w 3079"/>
              <a:gd name="T83" fmla="*/ 250 h 350"/>
              <a:gd name="T84" fmla="*/ 2811 w 3079"/>
              <a:gd name="T85" fmla="*/ 249 h 350"/>
              <a:gd name="T86" fmla="*/ 2785 w 3079"/>
              <a:gd name="T87" fmla="*/ 111 h 350"/>
              <a:gd name="T88" fmla="*/ 2684 w 3079"/>
              <a:gd name="T89" fmla="*/ 272 h 350"/>
              <a:gd name="T90" fmla="*/ 2550 w 3079"/>
              <a:gd name="T91" fmla="*/ 103 h 350"/>
              <a:gd name="T92" fmla="*/ 2503 w 3079"/>
              <a:gd name="T93" fmla="*/ 103 h 350"/>
              <a:gd name="T94" fmla="*/ 2572 w 3079"/>
              <a:gd name="T95" fmla="*/ 202 h 350"/>
              <a:gd name="T96" fmla="*/ 1709 w 3079"/>
              <a:gd name="T97" fmla="*/ 90 h 350"/>
              <a:gd name="T98" fmla="*/ 1660 w 3079"/>
              <a:gd name="T99" fmla="*/ 267 h 350"/>
              <a:gd name="T100" fmla="*/ 1680 w 3079"/>
              <a:gd name="T101" fmla="*/ 117 h 350"/>
              <a:gd name="T102" fmla="*/ 1248 w 3079"/>
              <a:gd name="T103" fmla="*/ 178 h 350"/>
              <a:gd name="T104" fmla="*/ 1125 w 3079"/>
              <a:gd name="T105" fmla="*/ 101 h 350"/>
              <a:gd name="T106" fmla="*/ 2221 w 3079"/>
              <a:gd name="T107" fmla="*/ 259 h 350"/>
              <a:gd name="T108" fmla="*/ 2030 w 3079"/>
              <a:gd name="T109" fmla="*/ 20 h 350"/>
              <a:gd name="T110" fmla="*/ 2067 w 3079"/>
              <a:gd name="T111" fmla="*/ 220 h 350"/>
              <a:gd name="T112" fmla="*/ 2304 w 3079"/>
              <a:gd name="T113" fmla="*/ 137 h 350"/>
              <a:gd name="T114" fmla="*/ 2188 w 3079"/>
              <a:gd name="T115" fmla="*/ 19 h 350"/>
              <a:gd name="T116" fmla="*/ 2029 w 3079"/>
              <a:gd name="T117" fmla="*/ 271 h 350"/>
              <a:gd name="T118" fmla="*/ 1855 w 3079"/>
              <a:gd name="T119" fmla="*/ 7 h 350"/>
              <a:gd name="T120" fmla="*/ 1791 w 3079"/>
              <a:gd name="T121" fmla="*/ 260 h 350"/>
              <a:gd name="T122" fmla="*/ 1809 w 3079"/>
              <a:gd name="T123" fmla="*/ 37 h 350"/>
              <a:gd name="T124" fmla="*/ 1715 w 3079"/>
              <a:gd name="T125" fmla="*/ 3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79" h="350">
                <a:moveTo>
                  <a:pt x="2366" y="230"/>
                </a:moveTo>
                <a:cubicBezTo>
                  <a:pt x="2372" y="230"/>
                  <a:pt x="2377" y="232"/>
                  <a:pt x="2381" y="237"/>
                </a:cubicBezTo>
                <a:cubicBezTo>
                  <a:pt x="2385" y="241"/>
                  <a:pt x="2387" y="245"/>
                  <a:pt x="2387" y="251"/>
                </a:cubicBezTo>
                <a:cubicBezTo>
                  <a:pt x="2387" y="257"/>
                  <a:pt x="2385" y="262"/>
                  <a:pt x="2380" y="266"/>
                </a:cubicBezTo>
                <a:cubicBezTo>
                  <a:pt x="2376" y="270"/>
                  <a:pt x="2372" y="272"/>
                  <a:pt x="2366" y="272"/>
                </a:cubicBezTo>
                <a:cubicBezTo>
                  <a:pt x="2360" y="272"/>
                  <a:pt x="2355" y="270"/>
                  <a:pt x="2351" y="266"/>
                </a:cubicBezTo>
                <a:cubicBezTo>
                  <a:pt x="2347" y="262"/>
                  <a:pt x="2345" y="257"/>
                  <a:pt x="2345" y="251"/>
                </a:cubicBezTo>
                <a:cubicBezTo>
                  <a:pt x="2345" y="245"/>
                  <a:pt x="2347" y="240"/>
                  <a:pt x="2351" y="236"/>
                </a:cubicBezTo>
                <a:cubicBezTo>
                  <a:pt x="2355" y="232"/>
                  <a:pt x="2360" y="230"/>
                  <a:pt x="2366" y="230"/>
                </a:cubicBezTo>
                <a:close/>
                <a:moveTo>
                  <a:pt x="830" y="230"/>
                </a:moveTo>
                <a:cubicBezTo>
                  <a:pt x="836" y="230"/>
                  <a:pt x="841" y="232"/>
                  <a:pt x="845" y="237"/>
                </a:cubicBezTo>
                <a:cubicBezTo>
                  <a:pt x="849" y="241"/>
                  <a:pt x="851" y="245"/>
                  <a:pt x="851" y="251"/>
                </a:cubicBezTo>
                <a:cubicBezTo>
                  <a:pt x="851" y="257"/>
                  <a:pt x="849" y="262"/>
                  <a:pt x="844" y="266"/>
                </a:cubicBezTo>
                <a:cubicBezTo>
                  <a:pt x="840" y="270"/>
                  <a:pt x="836" y="272"/>
                  <a:pt x="830" y="272"/>
                </a:cubicBezTo>
                <a:cubicBezTo>
                  <a:pt x="824" y="272"/>
                  <a:pt x="819" y="270"/>
                  <a:pt x="815" y="266"/>
                </a:cubicBezTo>
                <a:cubicBezTo>
                  <a:pt x="811" y="262"/>
                  <a:pt x="809" y="257"/>
                  <a:pt x="809" y="251"/>
                </a:cubicBezTo>
                <a:cubicBezTo>
                  <a:pt x="809" y="245"/>
                  <a:pt x="811" y="240"/>
                  <a:pt x="815" y="236"/>
                </a:cubicBezTo>
                <a:cubicBezTo>
                  <a:pt x="819" y="232"/>
                  <a:pt x="824" y="230"/>
                  <a:pt x="830" y="230"/>
                </a:cubicBezTo>
                <a:close/>
                <a:moveTo>
                  <a:pt x="2680" y="102"/>
                </a:moveTo>
                <a:cubicBezTo>
                  <a:pt x="2673" y="102"/>
                  <a:pt x="2667" y="104"/>
                  <a:pt x="2660" y="108"/>
                </a:cubicBezTo>
                <a:cubicBezTo>
                  <a:pt x="2653" y="112"/>
                  <a:pt x="2648" y="119"/>
                  <a:pt x="2644" y="129"/>
                </a:cubicBezTo>
                <a:cubicBezTo>
                  <a:pt x="2640" y="139"/>
                  <a:pt x="2638" y="151"/>
                  <a:pt x="2638" y="167"/>
                </a:cubicBezTo>
                <a:cubicBezTo>
                  <a:pt x="2638" y="192"/>
                  <a:pt x="2643" y="213"/>
                  <a:pt x="2652" y="232"/>
                </a:cubicBezTo>
                <a:cubicBezTo>
                  <a:pt x="2662" y="250"/>
                  <a:pt x="2676" y="259"/>
                  <a:pt x="2692" y="259"/>
                </a:cubicBezTo>
                <a:cubicBezTo>
                  <a:pt x="2704" y="259"/>
                  <a:pt x="2714" y="254"/>
                  <a:pt x="2722" y="244"/>
                </a:cubicBezTo>
                <a:cubicBezTo>
                  <a:pt x="2730" y="234"/>
                  <a:pt x="2734" y="217"/>
                  <a:pt x="2734" y="192"/>
                </a:cubicBezTo>
                <a:cubicBezTo>
                  <a:pt x="2734" y="162"/>
                  <a:pt x="2727" y="138"/>
                  <a:pt x="2714" y="120"/>
                </a:cubicBezTo>
                <a:cubicBezTo>
                  <a:pt x="2705" y="108"/>
                  <a:pt x="2694" y="102"/>
                  <a:pt x="2680" y="102"/>
                </a:cubicBezTo>
                <a:close/>
                <a:moveTo>
                  <a:pt x="1160" y="102"/>
                </a:moveTo>
                <a:cubicBezTo>
                  <a:pt x="1153" y="102"/>
                  <a:pt x="1147" y="104"/>
                  <a:pt x="1140" y="108"/>
                </a:cubicBezTo>
                <a:cubicBezTo>
                  <a:pt x="1133" y="112"/>
                  <a:pt x="1128" y="119"/>
                  <a:pt x="1124" y="129"/>
                </a:cubicBezTo>
                <a:cubicBezTo>
                  <a:pt x="1120" y="139"/>
                  <a:pt x="1118" y="151"/>
                  <a:pt x="1118" y="167"/>
                </a:cubicBezTo>
                <a:cubicBezTo>
                  <a:pt x="1118" y="192"/>
                  <a:pt x="1123" y="213"/>
                  <a:pt x="1132" y="232"/>
                </a:cubicBezTo>
                <a:cubicBezTo>
                  <a:pt x="1142" y="250"/>
                  <a:pt x="1156" y="259"/>
                  <a:pt x="1172" y="259"/>
                </a:cubicBezTo>
                <a:cubicBezTo>
                  <a:pt x="1184" y="259"/>
                  <a:pt x="1194" y="254"/>
                  <a:pt x="1202" y="244"/>
                </a:cubicBezTo>
                <a:cubicBezTo>
                  <a:pt x="1210" y="234"/>
                  <a:pt x="1214" y="217"/>
                  <a:pt x="1214" y="192"/>
                </a:cubicBezTo>
                <a:cubicBezTo>
                  <a:pt x="1214" y="162"/>
                  <a:pt x="1207" y="138"/>
                  <a:pt x="1194" y="120"/>
                </a:cubicBezTo>
                <a:cubicBezTo>
                  <a:pt x="1185" y="108"/>
                  <a:pt x="1174" y="102"/>
                  <a:pt x="1160" y="102"/>
                </a:cubicBezTo>
                <a:close/>
                <a:moveTo>
                  <a:pt x="1456" y="95"/>
                </a:moveTo>
                <a:lnTo>
                  <a:pt x="1536" y="95"/>
                </a:lnTo>
                <a:lnTo>
                  <a:pt x="1536" y="102"/>
                </a:lnTo>
                <a:lnTo>
                  <a:pt x="1532" y="102"/>
                </a:lnTo>
                <a:cubicBezTo>
                  <a:pt x="1527" y="102"/>
                  <a:pt x="1522" y="103"/>
                  <a:pt x="1519" y="106"/>
                </a:cubicBezTo>
                <a:cubicBezTo>
                  <a:pt x="1517" y="108"/>
                  <a:pt x="1515" y="111"/>
                  <a:pt x="1515" y="115"/>
                </a:cubicBezTo>
                <a:cubicBezTo>
                  <a:pt x="1515" y="120"/>
                  <a:pt x="1517" y="126"/>
                  <a:pt x="1521" y="135"/>
                </a:cubicBezTo>
                <a:lnTo>
                  <a:pt x="1563" y="222"/>
                </a:lnTo>
                <a:lnTo>
                  <a:pt x="1602" y="127"/>
                </a:lnTo>
                <a:cubicBezTo>
                  <a:pt x="1604" y="122"/>
                  <a:pt x="1605" y="117"/>
                  <a:pt x="1605" y="112"/>
                </a:cubicBezTo>
                <a:cubicBezTo>
                  <a:pt x="1605" y="109"/>
                  <a:pt x="1604" y="108"/>
                  <a:pt x="1604" y="106"/>
                </a:cubicBezTo>
                <a:cubicBezTo>
                  <a:pt x="1603" y="105"/>
                  <a:pt x="1601" y="104"/>
                  <a:pt x="1599" y="103"/>
                </a:cubicBezTo>
                <a:cubicBezTo>
                  <a:pt x="1597" y="102"/>
                  <a:pt x="1593" y="102"/>
                  <a:pt x="1588" y="102"/>
                </a:cubicBezTo>
                <a:lnTo>
                  <a:pt x="1588" y="95"/>
                </a:lnTo>
                <a:lnTo>
                  <a:pt x="1644" y="95"/>
                </a:lnTo>
                <a:lnTo>
                  <a:pt x="1644" y="102"/>
                </a:lnTo>
                <a:cubicBezTo>
                  <a:pt x="1639" y="102"/>
                  <a:pt x="1635" y="103"/>
                  <a:pt x="1633" y="105"/>
                </a:cubicBezTo>
                <a:cubicBezTo>
                  <a:pt x="1630" y="106"/>
                  <a:pt x="1628" y="109"/>
                  <a:pt x="1625" y="113"/>
                </a:cubicBezTo>
                <a:cubicBezTo>
                  <a:pt x="1623" y="115"/>
                  <a:pt x="1621" y="120"/>
                  <a:pt x="1618" y="128"/>
                </a:cubicBezTo>
                <a:lnTo>
                  <a:pt x="1548" y="299"/>
                </a:lnTo>
                <a:cubicBezTo>
                  <a:pt x="1542" y="316"/>
                  <a:pt x="1533" y="328"/>
                  <a:pt x="1522" y="337"/>
                </a:cubicBezTo>
                <a:cubicBezTo>
                  <a:pt x="1511" y="345"/>
                  <a:pt x="1500" y="350"/>
                  <a:pt x="1490" y="350"/>
                </a:cubicBezTo>
                <a:cubicBezTo>
                  <a:pt x="1483" y="350"/>
                  <a:pt x="1477" y="348"/>
                  <a:pt x="1472" y="343"/>
                </a:cubicBezTo>
                <a:cubicBezTo>
                  <a:pt x="1467" y="339"/>
                  <a:pt x="1465" y="334"/>
                  <a:pt x="1465" y="329"/>
                </a:cubicBezTo>
                <a:cubicBezTo>
                  <a:pt x="1465" y="323"/>
                  <a:pt x="1467" y="319"/>
                  <a:pt x="1470" y="316"/>
                </a:cubicBezTo>
                <a:cubicBezTo>
                  <a:pt x="1473" y="313"/>
                  <a:pt x="1478" y="311"/>
                  <a:pt x="1484" y="311"/>
                </a:cubicBezTo>
                <a:cubicBezTo>
                  <a:pt x="1488" y="311"/>
                  <a:pt x="1494" y="313"/>
                  <a:pt x="1501" y="315"/>
                </a:cubicBezTo>
                <a:cubicBezTo>
                  <a:pt x="1506" y="317"/>
                  <a:pt x="1509" y="318"/>
                  <a:pt x="1510" y="318"/>
                </a:cubicBezTo>
                <a:cubicBezTo>
                  <a:pt x="1514" y="318"/>
                  <a:pt x="1518" y="316"/>
                  <a:pt x="1523" y="312"/>
                </a:cubicBezTo>
                <a:cubicBezTo>
                  <a:pt x="1527" y="308"/>
                  <a:pt x="1532" y="301"/>
                  <a:pt x="1536" y="290"/>
                </a:cubicBezTo>
                <a:lnTo>
                  <a:pt x="1548" y="260"/>
                </a:lnTo>
                <a:lnTo>
                  <a:pt x="1487" y="130"/>
                </a:lnTo>
                <a:cubicBezTo>
                  <a:pt x="1485" y="127"/>
                  <a:pt x="1482" y="122"/>
                  <a:pt x="1478" y="116"/>
                </a:cubicBezTo>
                <a:cubicBezTo>
                  <a:pt x="1474" y="112"/>
                  <a:pt x="1472" y="109"/>
                  <a:pt x="1470" y="107"/>
                </a:cubicBezTo>
                <a:cubicBezTo>
                  <a:pt x="1467" y="105"/>
                  <a:pt x="1462" y="103"/>
                  <a:pt x="1456" y="102"/>
                </a:cubicBezTo>
                <a:lnTo>
                  <a:pt x="1456" y="95"/>
                </a:lnTo>
                <a:close/>
                <a:moveTo>
                  <a:pt x="1262" y="95"/>
                </a:moveTo>
                <a:lnTo>
                  <a:pt x="1322" y="95"/>
                </a:lnTo>
                <a:lnTo>
                  <a:pt x="1322" y="210"/>
                </a:lnTo>
                <a:cubicBezTo>
                  <a:pt x="1322" y="226"/>
                  <a:pt x="1325" y="236"/>
                  <a:pt x="1331" y="241"/>
                </a:cubicBezTo>
                <a:cubicBezTo>
                  <a:pt x="1336" y="246"/>
                  <a:pt x="1343" y="249"/>
                  <a:pt x="1351" y="249"/>
                </a:cubicBezTo>
                <a:cubicBezTo>
                  <a:pt x="1356" y="249"/>
                  <a:pt x="1362" y="247"/>
                  <a:pt x="1369" y="244"/>
                </a:cubicBezTo>
                <a:cubicBezTo>
                  <a:pt x="1376" y="241"/>
                  <a:pt x="1384" y="234"/>
                  <a:pt x="1393" y="225"/>
                </a:cubicBezTo>
                <a:lnTo>
                  <a:pt x="1393" y="127"/>
                </a:lnTo>
                <a:cubicBezTo>
                  <a:pt x="1393" y="118"/>
                  <a:pt x="1392" y="111"/>
                  <a:pt x="1388" y="108"/>
                </a:cubicBezTo>
                <a:cubicBezTo>
                  <a:pt x="1384" y="104"/>
                  <a:pt x="1377" y="102"/>
                  <a:pt x="1366" y="102"/>
                </a:cubicBezTo>
                <a:lnTo>
                  <a:pt x="1366" y="95"/>
                </a:lnTo>
                <a:lnTo>
                  <a:pt x="1424" y="95"/>
                </a:lnTo>
                <a:lnTo>
                  <a:pt x="1424" y="199"/>
                </a:lnTo>
                <a:cubicBezTo>
                  <a:pt x="1424" y="219"/>
                  <a:pt x="1425" y="231"/>
                  <a:pt x="1426" y="236"/>
                </a:cubicBezTo>
                <a:cubicBezTo>
                  <a:pt x="1427" y="240"/>
                  <a:pt x="1428" y="243"/>
                  <a:pt x="1430" y="245"/>
                </a:cubicBezTo>
                <a:cubicBezTo>
                  <a:pt x="1432" y="247"/>
                  <a:pt x="1435" y="247"/>
                  <a:pt x="1437" y="247"/>
                </a:cubicBezTo>
                <a:cubicBezTo>
                  <a:pt x="1441" y="247"/>
                  <a:pt x="1446" y="246"/>
                  <a:pt x="1451" y="244"/>
                </a:cubicBezTo>
                <a:lnTo>
                  <a:pt x="1453" y="251"/>
                </a:lnTo>
                <a:lnTo>
                  <a:pt x="1402" y="272"/>
                </a:lnTo>
                <a:lnTo>
                  <a:pt x="1393" y="272"/>
                </a:lnTo>
                <a:lnTo>
                  <a:pt x="1393" y="236"/>
                </a:lnTo>
                <a:cubicBezTo>
                  <a:pt x="1379" y="252"/>
                  <a:pt x="1367" y="262"/>
                  <a:pt x="1360" y="266"/>
                </a:cubicBezTo>
                <a:cubicBezTo>
                  <a:pt x="1352" y="270"/>
                  <a:pt x="1344" y="272"/>
                  <a:pt x="1335" y="272"/>
                </a:cubicBezTo>
                <a:cubicBezTo>
                  <a:pt x="1325" y="272"/>
                  <a:pt x="1317" y="269"/>
                  <a:pt x="1310" y="264"/>
                </a:cubicBezTo>
                <a:cubicBezTo>
                  <a:pt x="1303" y="258"/>
                  <a:pt x="1298" y="251"/>
                  <a:pt x="1295" y="242"/>
                </a:cubicBezTo>
                <a:cubicBezTo>
                  <a:pt x="1293" y="233"/>
                  <a:pt x="1291" y="221"/>
                  <a:pt x="1291" y="205"/>
                </a:cubicBezTo>
                <a:lnTo>
                  <a:pt x="1291" y="128"/>
                </a:lnTo>
                <a:cubicBezTo>
                  <a:pt x="1291" y="120"/>
                  <a:pt x="1290" y="115"/>
                  <a:pt x="1289" y="112"/>
                </a:cubicBezTo>
                <a:cubicBezTo>
                  <a:pt x="1287" y="108"/>
                  <a:pt x="1284" y="106"/>
                  <a:pt x="1281" y="104"/>
                </a:cubicBezTo>
                <a:cubicBezTo>
                  <a:pt x="1277" y="103"/>
                  <a:pt x="1271" y="102"/>
                  <a:pt x="1262" y="102"/>
                </a:cubicBezTo>
                <a:lnTo>
                  <a:pt x="1262" y="95"/>
                </a:lnTo>
                <a:close/>
                <a:moveTo>
                  <a:pt x="880" y="95"/>
                </a:moveTo>
                <a:lnTo>
                  <a:pt x="960" y="95"/>
                </a:lnTo>
                <a:lnTo>
                  <a:pt x="960" y="102"/>
                </a:lnTo>
                <a:lnTo>
                  <a:pt x="956" y="102"/>
                </a:lnTo>
                <a:cubicBezTo>
                  <a:pt x="951" y="102"/>
                  <a:pt x="946" y="103"/>
                  <a:pt x="943" y="106"/>
                </a:cubicBezTo>
                <a:cubicBezTo>
                  <a:pt x="941" y="108"/>
                  <a:pt x="939" y="111"/>
                  <a:pt x="939" y="115"/>
                </a:cubicBezTo>
                <a:cubicBezTo>
                  <a:pt x="939" y="120"/>
                  <a:pt x="941" y="126"/>
                  <a:pt x="945" y="135"/>
                </a:cubicBezTo>
                <a:lnTo>
                  <a:pt x="987" y="222"/>
                </a:lnTo>
                <a:lnTo>
                  <a:pt x="1026" y="127"/>
                </a:lnTo>
                <a:cubicBezTo>
                  <a:pt x="1028" y="122"/>
                  <a:pt x="1029" y="117"/>
                  <a:pt x="1029" y="112"/>
                </a:cubicBezTo>
                <a:cubicBezTo>
                  <a:pt x="1029" y="109"/>
                  <a:pt x="1028" y="108"/>
                  <a:pt x="1028" y="106"/>
                </a:cubicBezTo>
                <a:cubicBezTo>
                  <a:pt x="1027" y="105"/>
                  <a:pt x="1025" y="104"/>
                  <a:pt x="1023" y="103"/>
                </a:cubicBezTo>
                <a:cubicBezTo>
                  <a:pt x="1021" y="102"/>
                  <a:pt x="1017" y="102"/>
                  <a:pt x="1012" y="102"/>
                </a:cubicBezTo>
                <a:lnTo>
                  <a:pt x="1012" y="95"/>
                </a:lnTo>
                <a:lnTo>
                  <a:pt x="1068" y="95"/>
                </a:lnTo>
                <a:lnTo>
                  <a:pt x="1068" y="102"/>
                </a:lnTo>
                <a:cubicBezTo>
                  <a:pt x="1063" y="102"/>
                  <a:pt x="1059" y="103"/>
                  <a:pt x="1057" y="105"/>
                </a:cubicBezTo>
                <a:cubicBezTo>
                  <a:pt x="1054" y="106"/>
                  <a:pt x="1052" y="109"/>
                  <a:pt x="1049" y="113"/>
                </a:cubicBezTo>
                <a:cubicBezTo>
                  <a:pt x="1047" y="115"/>
                  <a:pt x="1045" y="120"/>
                  <a:pt x="1042" y="128"/>
                </a:cubicBezTo>
                <a:lnTo>
                  <a:pt x="972" y="299"/>
                </a:lnTo>
                <a:cubicBezTo>
                  <a:pt x="966" y="316"/>
                  <a:pt x="957" y="328"/>
                  <a:pt x="946" y="337"/>
                </a:cubicBezTo>
                <a:cubicBezTo>
                  <a:pt x="935" y="345"/>
                  <a:pt x="924" y="350"/>
                  <a:pt x="914" y="350"/>
                </a:cubicBezTo>
                <a:cubicBezTo>
                  <a:pt x="907" y="350"/>
                  <a:pt x="901" y="348"/>
                  <a:pt x="896" y="343"/>
                </a:cubicBezTo>
                <a:cubicBezTo>
                  <a:pt x="891" y="339"/>
                  <a:pt x="889" y="334"/>
                  <a:pt x="889" y="329"/>
                </a:cubicBezTo>
                <a:cubicBezTo>
                  <a:pt x="889" y="323"/>
                  <a:pt x="891" y="319"/>
                  <a:pt x="894" y="316"/>
                </a:cubicBezTo>
                <a:cubicBezTo>
                  <a:pt x="897" y="313"/>
                  <a:pt x="902" y="311"/>
                  <a:pt x="908" y="311"/>
                </a:cubicBezTo>
                <a:cubicBezTo>
                  <a:pt x="912" y="311"/>
                  <a:pt x="918" y="313"/>
                  <a:pt x="925" y="315"/>
                </a:cubicBezTo>
                <a:cubicBezTo>
                  <a:pt x="930" y="317"/>
                  <a:pt x="933" y="318"/>
                  <a:pt x="934" y="318"/>
                </a:cubicBezTo>
                <a:cubicBezTo>
                  <a:pt x="938" y="318"/>
                  <a:pt x="942" y="316"/>
                  <a:pt x="947" y="312"/>
                </a:cubicBezTo>
                <a:cubicBezTo>
                  <a:pt x="951" y="308"/>
                  <a:pt x="956" y="301"/>
                  <a:pt x="960" y="290"/>
                </a:cubicBezTo>
                <a:lnTo>
                  <a:pt x="972" y="260"/>
                </a:lnTo>
                <a:lnTo>
                  <a:pt x="911" y="130"/>
                </a:lnTo>
                <a:cubicBezTo>
                  <a:pt x="909" y="127"/>
                  <a:pt x="906" y="122"/>
                  <a:pt x="902" y="116"/>
                </a:cubicBezTo>
                <a:cubicBezTo>
                  <a:pt x="898" y="112"/>
                  <a:pt x="896" y="109"/>
                  <a:pt x="894" y="107"/>
                </a:cubicBezTo>
                <a:cubicBezTo>
                  <a:pt x="891" y="105"/>
                  <a:pt x="886" y="103"/>
                  <a:pt x="880" y="102"/>
                </a:cubicBezTo>
                <a:lnTo>
                  <a:pt x="880" y="95"/>
                </a:lnTo>
                <a:close/>
                <a:moveTo>
                  <a:pt x="544" y="95"/>
                </a:moveTo>
                <a:lnTo>
                  <a:pt x="616" y="95"/>
                </a:lnTo>
                <a:lnTo>
                  <a:pt x="616" y="102"/>
                </a:lnTo>
                <a:cubicBezTo>
                  <a:pt x="610" y="102"/>
                  <a:pt x="605" y="104"/>
                  <a:pt x="603" y="106"/>
                </a:cubicBezTo>
                <a:cubicBezTo>
                  <a:pt x="601" y="107"/>
                  <a:pt x="600" y="110"/>
                  <a:pt x="600" y="114"/>
                </a:cubicBezTo>
                <a:cubicBezTo>
                  <a:pt x="600" y="117"/>
                  <a:pt x="601" y="122"/>
                  <a:pt x="603" y="128"/>
                </a:cubicBezTo>
                <a:lnTo>
                  <a:pt x="640" y="226"/>
                </a:lnTo>
                <a:lnTo>
                  <a:pt x="677" y="146"/>
                </a:lnTo>
                <a:lnTo>
                  <a:pt x="667" y="121"/>
                </a:lnTo>
                <a:cubicBezTo>
                  <a:pt x="664" y="113"/>
                  <a:pt x="660" y="108"/>
                  <a:pt x="655" y="105"/>
                </a:cubicBezTo>
                <a:cubicBezTo>
                  <a:pt x="653" y="103"/>
                  <a:pt x="648" y="102"/>
                  <a:pt x="640" y="102"/>
                </a:cubicBezTo>
                <a:lnTo>
                  <a:pt x="640" y="95"/>
                </a:lnTo>
                <a:lnTo>
                  <a:pt x="722" y="95"/>
                </a:lnTo>
                <a:lnTo>
                  <a:pt x="722" y="102"/>
                </a:lnTo>
                <a:cubicBezTo>
                  <a:pt x="713" y="102"/>
                  <a:pt x="706" y="104"/>
                  <a:pt x="703" y="107"/>
                </a:cubicBezTo>
                <a:cubicBezTo>
                  <a:pt x="700" y="109"/>
                  <a:pt x="699" y="112"/>
                  <a:pt x="699" y="116"/>
                </a:cubicBezTo>
                <a:cubicBezTo>
                  <a:pt x="699" y="119"/>
                  <a:pt x="699" y="121"/>
                  <a:pt x="700" y="124"/>
                </a:cubicBezTo>
                <a:lnTo>
                  <a:pt x="739" y="223"/>
                </a:lnTo>
                <a:lnTo>
                  <a:pt x="776" y="128"/>
                </a:lnTo>
                <a:cubicBezTo>
                  <a:pt x="778" y="121"/>
                  <a:pt x="779" y="116"/>
                  <a:pt x="779" y="112"/>
                </a:cubicBezTo>
                <a:cubicBezTo>
                  <a:pt x="779" y="109"/>
                  <a:pt x="778" y="107"/>
                  <a:pt x="776" y="105"/>
                </a:cubicBezTo>
                <a:cubicBezTo>
                  <a:pt x="773" y="103"/>
                  <a:pt x="768" y="102"/>
                  <a:pt x="761" y="102"/>
                </a:cubicBezTo>
                <a:lnTo>
                  <a:pt x="761" y="95"/>
                </a:lnTo>
                <a:lnTo>
                  <a:pt x="816" y="95"/>
                </a:lnTo>
                <a:lnTo>
                  <a:pt x="816" y="102"/>
                </a:lnTo>
                <a:cubicBezTo>
                  <a:pt x="805" y="104"/>
                  <a:pt x="797" y="111"/>
                  <a:pt x="792" y="124"/>
                </a:cubicBezTo>
                <a:lnTo>
                  <a:pt x="734" y="272"/>
                </a:lnTo>
                <a:lnTo>
                  <a:pt x="726" y="272"/>
                </a:lnTo>
                <a:lnTo>
                  <a:pt x="684" y="162"/>
                </a:lnTo>
                <a:lnTo>
                  <a:pt x="633" y="272"/>
                </a:lnTo>
                <a:lnTo>
                  <a:pt x="627" y="272"/>
                </a:lnTo>
                <a:lnTo>
                  <a:pt x="571" y="128"/>
                </a:lnTo>
                <a:cubicBezTo>
                  <a:pt x="568" y="119"/>
                  <a:pt x="564" y="112"/>
                  <a:pt x="561" y="109"/>
                </a:cubicBezTo>
                <a:cubicBezTo>
                  <a:pt x="557" y="106"/>
                  <a:pt x="552" y="104"/>
                  <a:pt x="544" y="102"/>
                </a:cubicBezTo>
                <a:lnTo>
                  <a:pt x="544" y="95"/>
                </a:lnTo>
                <a:close/>
                <a:moveTo>
                  <a:pt x="272" y="95"/>
                </a:moveTo>
                <a:lnTo>
                  <a:pt x="344" y="95"/>
                </a:lnTo>
                <a:lnTo>
                  <a:pt x="344" y="102"/>
                </a:lnTo>
                <a:cubicBezTo>
                  <a:pt x="338" y="102"/>
                  <a:pt x="333" y="104"/>
                  <a:pt x="331" y="106"/>
                </a:cubicBezTo>
                <a:cubicBezTo>
                  <a:pt x="329" y="107"/>
                  <a:pt x="328" y="110"/>
                  <a:pt x="328" y="114"/>
                </a:cubicBezTo>
                <a:cubicBezTo>
                  <a:pt x="328" y="117"/>
                  <a:pt x="329" y="122"/>
                  <a:pt x="331" y="128"/>
                </a:cubicBezTo>
                <a:lnTo>
                  <a:pt x="368" y="226"/>
                </a:lnTo>
                <a:lnTo>
                  <a:pt x="405" y="146"/>
                </a:lnTo>
                <a:lnTo>
                  <a:pt x="395" y="121"/>
                </a:lnTo>
                <a:cubicBezTo>
                  <a:pt x="392" y="113"/>
                  <a:pt x="388" y="108"/>
                  <a:pt x="383" y="105"/>
                </a:cubicBezTo>
                <a:cubicBezTo>
                  <a:pt x="381" y="103"/>
                  <a:pt x="376" y="102"/>
                  <a:pt x="368" y="102"/>
                </a:cubicBezTo>
                <a:lnTo>
                  <a:pt x="368" y="95"/>
                </a:lnTo>
                <a:lnTo>
                  <a:pt x="450" y="95"/>
                </a:lnTo>
                <a:lnTo>
                  <a:pt x="450" y="102"/>
                </a:lnTo>
                <a:cubicBezTo>
                  <a:pt x="441" y="102"/>
                  <a:pt x="434" y="104"/>
                  <a:pt x="431" y="107"/>
                </a:cubicBezTo>
                <a:cubicBezTo>
                  <a:pt x="428" y="109"/>
                  <a:pt x="427" y="112"/>
                  <a:pt x="427" y="116"/>
                </a:cubicBezTo>
                <a:cubicBezTo>
                  <a:pt x="427" y="119"/>
                  <a:pt x="427" y="121"/>
                  <a:pt x="428" y="124"/>
                </a:cubicBezTo>
                <a:lnTo>
                  <a:pt x="467" y="223"/>
                </a:lnTo>
                <a:lnTo>
                  <a:pt x="504" y="128"/>
                </a:lnTo>
                <a:cubicBezTo>
                  <a:pt x="506" y="121"/>
                  <a:pt x="507" y="116"/>
                  <a:pt x="507" y="112"/>
                </a:cubicBezTo>
                <a:cubicBezTo>
                  <a:pt x="507" y="109"/>
                  <a:pt x="506" y="107"/>
                  <a:pt x="504" y="105"/>
                </a:cubicBezTo>
                <a:cubicBezTo>
                  <a:pt x="501" y="103"/>
                  <a:pt x="496" y="102"/>
                  <a:pt x="489" y="102"/>
                </a:cubicBezTo>
                <a:lnTo>
                  <a:pt x="489" y="95"/>
                </a:lnTo>
                <a:lnTo>
                  <a:pt x="544" y="95"/>
                </a:lnTo>
                <a:lnTo>
                  <a:pt x="544" y="102"/>
                </a:lnTo>
                <a:cubicBezTo>
                  <a:pt x="533" y="104"/>
                  <a:pt x="525" y="111"/>
                  <a:pt x="520" y="124"/>
                </a:cubicBezTo>
                <a:lnTo>
                  <a:pt x="462" y="272"/>
                </a:lnTo>
                <a:lnTo>
                  <a:pt x="454" y="272"/>
                </a:lnTo>
                <a:lnTo>
                  <a:pt x="412" y="162"/>
                </a:lnTo>
                <a:lnTo>
                  <a:pt x="361" y="272"/>
                </a:lnTo>
                <a:lnTo>
                  <a:pt x="355" y="272"/>
                </a:lnTo>
                <a:lnTo>
                  <a:pt x="299" y="128"/>
                </a:lnTo>
                <a:cubicBezTo>
                  <a:pt x="296" y="119"/>
                  <a:pt x="292" y="112"/>
                  <a:pt x="289" y="109"/>
                </a:cubicBezTo>
                <a:cubicBezTo>
                  <a:pt x="285" y="106"/>
                  <a:pt x="280" y="104"/>
                  <a:pt x="272" y="102"/>
                </a:cubicBezTo>
                <a:lnTo>
                  <a:pt x="272" y="95"/>
                </a:lnTo>
                <a:close/>
                <a:moveTo>
                  <a:pt x="0" y="95"/>
                </a:moveTo>
                <a:lnTo>
                  <a:pt x="72" y="95"/>
                </a:lnTo>
                <a:lnTo>
                  <a:pt x="72" y="102"/>
                </a:lnTo>
                <a:cubicBezTo>
                  <a:pt x="66" y="102"/>
                  <a:pt x="61" y="104"/>
                  <a:pt x="59" y="106"/>
                </a:cubicBezTo>
                <a:cubicBezTo>
                  <a:pt x="57" y="107"/>
                  <a:pt x="56" y="110"/>
                  <a:pt x="56" y="114"/>
                </a:cubicBezTo>
                <a:cubicBezTo>
                  <a:pt x="56" y="117"/>
                  <a:pt x="57" y="122"/>
                  <a:pt x="59" y="128"/>
                </a:cubicBezTo>
                <a:lnTo>
                  <a:pt x="96" y="226"/>
                </a:lnTo>
                <a:lnTo>
                  <a:pt x="133" y="146"/>
                </a:lnTo>
                <a:lnTo>
                  <a:pt x="123" y="121"/>
                </a:lnTo>
                <a:cubicBezTo>
                  <a:pt x="120" y="113"/>
                  <a:pt x="116" y="108"/>
                  <a:pt x="111" y="105"/>
                </a:cubicBezTo>
                <a:cubicBezTo>
                  <a:pt x="109" y="103"/>
                  <a:pt x="104" y="102"/>
                  <a:pt x="96" y="102"/>
                </a:cubicBezTo>
                <a:lnTo>
                  <a:pt x="96" y="95"/>
                </a:lnTo>
                <a:lnTo>
                  <a:pt x="178" y="95"/>
                </a:lnTo>
                <a:lnTo>
                  <a:pt x="178" y="102"/>
                </a:lnTo>
                <a:cubicBezTo>
                  <a:pt x="169" y="102"/>
                  <a:pt x="162" y="104"/>
                  <a:pt x="159" y="107"/>
                </a:cubicBezTo>
                <a:cubicBezTo>
                  <a:pt x="156" y="109"/>
                  <a:pt x="155" y="112"/>
                  <a:pt x="155" y="116"/>
                </a:cubicBezTo>
                <a:cubicBezTo>
                  <a:pt x="155" y="119"/>
                  <a:pt x="155" y="121"/>
                  <a:pt x="156" y="124"/>
                </a:cubicBezTo>
                <a:lnTo>
                  <a:pt x="195" y="223"/>
                </a:lnTo>
                <a:lnTo>
                  <a:pt x="232" y="128"/>
                </a:lnTo>
                <a:cubicBezTo>
                  <a:pt x="234" y="121"/>
                  <a:pt x="235" y="116"/>
                  <a:pt x="235" y="112"/>
                </a:cubicBezTo>
                <a:cubicBezTo>
                  <a:pt x="235" y="109"/>
                  <a:pt x="234" y="107"/>
                  <a:pt x="232" y="105"/>
                </a:cubicBezTo>
                <a:cubicBezTo>
                  <a:pt x="229" y="103"/>
                  <a:pt x="224" y="102"/>
                  <a:pt x="217" y="102"/>
                </a:cubicBezTo>
                <a:lnTo>
                  <a:pt x="217" y="95"/>
                </a:lnTo>
                <a:lnTo>
                  <a:pt x="272" y="95"/>
                </a:lnTo>
                <a:lnTo>
                  <a:pt x="272" y="102"/>
                </a:lnTo>
                <a:cubicBezTo>
                  <a:pt x="261" y="104"/>
                  <a:pt x="253" y="111"/>
                  <a:pt x="248" y="124"/>
                </a:cubicBezTo>
                <a:lnTo>
                  <a:pt x="190" y="272"/>
                </a:lnTo>
                <a:lnTo>
                  <a:pt x="182" y="272"/>
                </a:lnTo>
                <a:lnTo>
                  <a:pt x="140" y="162"/>
                </a:lnTo>
                <a:lnTo>
                  <a:pt x="89" y="272"/>
                </a:lnTo>
                <a:lnTo>
                  <a:pt x="83" y="272"/>
                </a:lnTo>
                <a:lnTo>
                  <a:pt x="27" y="128"/>
                </a:lnTo>
                <a:cubicBezTo>
                  <a:pt x="24" y="119"/>
                  <a:pt x="20" y="112"/>
                  <a:pt x="17" y="109"/>
                </a:cubicBezTo>
                <a:cubicBezTo>
                  <a:pt x="13" y="106"/>
                  <a:pt x="8" y="104"/>
                  <a:pt x="0" y="102"/>
                </a:cubicBezTo>
                <a:lnTo>
                  <a:pt x="0" y="95"/>
                </a:lnTo>
                <a:close/>
                <a:moveTo>
                  <a:pt x="2837" y="90"/>
                </a:moveTo>
                <a:lnTo>
                  <a:pt x="2845" y="90"/>
                </a:lnTo>
                <a:lnTo>
                  <a:pt x="2845" y="127"/>
                </a:lnTo>
                <a:cubicBezTo>
                  <a:pt x="2857" y="114"/>
                  <a:pt x="2865" y="107"/>
                  <a:pt x="2867" y="105"/>
                </a:cubicBezTo>
                <a:cubicBezTo>
                  <a:pt x="2873" y="100"/>
                  <a:pt x="2879" y="97"/>
                  <a:pt x="2885" y="94"/>
                </a:cubicBezTo>
                <a:cubicBezTo>
                  <a:pt x="2892" y="91"/>
                  <a:pt x="2898" y="90"/>
                  <a:pt x="2904" y="90"/>
                </a:cubicBezTo>
                <a:cubicBezTo>
                  <a:pt x="2915" y="90"/>
                  <a:pt x="2924" y="93"/>
                  <a:pt x="2932" y="99"/>
                </a:cubicBezTo>
                <a:cubicBezTo>
                  <a:pt x="2940" y="106"/>
                  <a:pt x="2945" y="115"/>
                  <a:pt x="2948" y="127"/>
                </a:cubicBezTo>
                <a:cubicBezTo>
                  <a:pt x="2961" y="112"/>
                  <a:pt x="2971" y="102"/>
                  <a:pt x="2980" y="97"/>
                </a:cubicBezTo>
                <a:cubicBezTo>
                  <a:pt x="2989" y="92"/>
                  <a:pt x="2998" y="90"/>
                  <a:pt x="3008" y="90"/>
                </a:cubicBezTo>
                <a:cubicBezTo>
                  <a:pt x="3017" y="90"/>
                  <a:pt x="3025" y="92"/>
                  <a:pt x="3032" y="97"/>
                </a:cubicBezTo>
                <a:cubicBezTo>
                  <a:pt x="3039" y="102"/>
                  <a:pt x="3045" y="109"/>
                  <a:pt x="3049" y="120"/>
                </a:cubicBezTo>
                <a:cubicBezTo>
                  <a:pt x="3052" y="127"/>
                  <a:pt x="3053" y="139"/>
                  <a:pt x="3053" y="154"/>
                </a:cubicBezTo>
                <a:lnTo>
                  <a:pt x="3053" y="228"/>
                </a:lnTo>
                <a:cubicBezTo>
                  <a:pt x="3053" y="239"/>
                  <a:pt x="3054" y="246"/>
                  <a:pt x="3055" y="250"/>
                </a:cubicBezTo>
                <a:cubicBezTo>
                  <a:pt x="3057" y="253"/>
                  <a:pt x="3059" y="255"/>
                  <a:pt x="3062" y="257"/>
                </a:cubicBezTo>
                <a:cubicBezTo>
                  <a:pt x="3066" y="259"/>
                  <a:pt x="3071" y="260"/>
                  <a:pt x="3079" y="260"/>
                </a:cubicBezTo>
                <a:lnTo>
                  <a:pt x="3079" y="267"/>
                </a:lnTo>
                <a:lnTo>
                  <a:pt x="2994" y="267"/>
                </a:lnTo>
                <a:lnTo>
                  <a:pt x="2994" y="260"/>
                </a:lnTo>
                <a:lnTo>
                  <a:pt x="2998" y="260"/>
                </a:lnTo>
                <a:cubicBezTo>
                  <a:pt x="3005" y="260"/>
                  <a:pt x="3011" y="259"/>
                  <a:pt x="3015" y="256"/>
                </a:cubicBezTo>
                <a:cubicBezTo>
                  <a:pt x="3018" y="254"/>
                  <a:pt x="3020" y="251"/>
                  <a:pt x="3021" y="246"/>
                </a:cubicBezTo>
                <a:cubicBezTo>
                  <a:pt x="3022" y="244"/>
                  <a:pt x="3022" y="238"/>
                  <a:pt x="3022" y="228"/>
                </a:cubicBezTo>
                <a:lnTo>
                  <a:pt x="3022" y="154"/>
                </a:lnTo>
                <a:cubicBezTo>
                  <a:pt x="3022" y="140"/>
                  <a:pt x="3020" y="130"/>
                  <a:pt x="3017" y="124"/>
                </a:cubicBezTo>
                <a:cubicBezTo>
                  <a:pt x="3012" y="116"/>
                  <a:pt x="3004" y="112"/>
                  <a:pt x="2993" y="112"/>
                </a:cubicBezTo>
                <a:cubicBezTo>
                  <a:pt x="2987" y="112"/>
                  <a:pt x="2980" y="114"/>
                  <a:pt x="2973" y="117"/>
                </a:cubicBezTo>
                <a:cubicBezTo>
                  <a:pt x="2967" y="121"/>
                  <a:pt x="2959" y="127"/>
                  <a:pt x="2949" y="136"/>
                </a:cubicBezTo>
                <a:lnTo>
                  <a:pt x="2949" y="138"/>
                </a:lnTo>
                <a:lnTo>
                  <a:pt x="2949" y="146"/>
                </a:lnTo>
                <a:lnTo>
                  <a:pt x="2949" y="228"/>
                </a:lnTo>
                <a:cubicBezTo>
                  <a:pt x="2949" y="240"/>
                  <a:pt x="2950" y="247"/>
                  <a:pt x="2951" y="250"/>
                </a:cubicBezTo>
                <a:cubicBezTo>
                  <a:pt x="2952" y="253"/>
                  <a:pt x="2955" y="255"/>
                  <a:pt x="2958" y="257"/>
                </a:cubicBezTo>
                <a:cubicBezTo>
                  <a:pt x="2962" y="259"/>
                  <a:pt x="2968" y="260"/>
                  <a:pt x="2977" y="260"/>
                </a:cubicBezTo>
                <a:lnTo>
                  <a:pt x="2977" y="267"/>
                </a:lnTo>
                <a:lnTo>
                  <a:pt x="2890" y="267"/>
                </a:lnTo>
                <a:lnTo>
                  <a:pt x="2890" y="260"/>
                </a:lnTo>
                <a:cubicBezTo>
                  <a:pt x="2900" y="260"/>
                  <a:pt x="2906" y="259"/>
                  <a:pt x="2910" y="257"/>
                </a:cubicBezTo>
                <a:cubicBezTo>
                  <a:pt x="2913" y="254"/>
                  <a:pt x="2916" y="251"/>
                  <a:pt x="2917" y="247"/>
                </a:cubicBezTo>
                <a:cubicBezTo>
                  <a:pt x="2918" y="244"/>
                  <a:pt x="2918" y="238"/>
                  <a:pt x="2918" y="228"/>
                </a:cubicBezTo>
                <a:lnTo>
                  <a:pt x="2918" y="154"/>
                </a:lnTo>
                <a:cubicBezTo>
                  <a:pt x="2918" y="140"/>
                  <a:pt x="2916" y="130"/>
                  <a:pt x="2912" y="124"/>
                </a:cubicBezTo>
                <a:cubicBezTo>
                  <a:pt x="2906" y="116"/>
                  <a:pt x="2899" y="112"/>
                  <a:pt x="2889" y="112"/>
                </a:cubicBezTo>
                <a:cubicBezTo>
                  <a:pt x="2882" y="112"/>
                  <a:pt x="2875" y="114"/>
                  <a:pt x="2869" y="117"/>
                </a:cubicBezTo>
                <a:cubicBezTo>
                  <a:pt x="2858" y="123"/>
                  <a:pt x="2850" y="129"/>
                  <a:pt x="2845" y="136"/>
                </a:cubicBezTo>
                <a:lnTo>
                  <a:pt x="2845" y="228"/>
                </a:lnTo>
                <a:cubicBezTo>
                  <a:pt x="2845" y="239"/>
                  <a:pt x="2846" y="247"/>
                  <a:pt x="2847" y="250"/>
                </a:cubicBezTo>
                <a:cubicBezTo>
                  <a:pt x="2849" y="253"/>
                  <a:pt x="2851" y="256"/>
                  <a:pt x="2854" y="258"/>
                </a:cubicBezTo>
                <a:cubicBezTo>
                  <a:pt x="2857" y="259"/>
                  <a:pt x="2863" y="260"/>
                  <a:pt x="2873" y="260"/>
                </a:cubicBezTo>
                <a:lnTo>
                  <a:pt x="2873" y="267"/>
                </a:lnTo>
                <a:lnTo>
                  <a:pt x="2788" y="267"/>
                </a:lnTo>
                <a:lnTo>
                  <a:pt x="2788" y="260"/>
                </a:lnTo>
                <a:cubicBezTo>
                  <a:pt x="2796" y="260"/>
                  <a:pt x="2801" y="259"/>
                  <a:pt x="2804" y="258"/>
                </a:cubicBezTo>
                <a:cubicBezTo>
                  <a:pt x="2807" y="256"/>
                  <a:pt x="2810" y="253"/>
                  <a:pt x="2811" y="249"/>
                </a:cubicBezTo>
                <a:cubicBezTo>
                  <a:pt x="2813" y="246"/>
                  <a:pt x="2814" y="239"/>
                  <a:pt x="2814" y="228"/>
                </a:cubicBezTo>
                <a:lnTo>
                  <a:pt x="2814" y="162"/>
                </a:lnTo>
                <a:cubicBezTo>
                  <a:pt x="2814" y="143"/>
                  <a:pt x="2813" y="131"/>
                  <a:pt x="2812" y="126"/>
                </a:cubicBezTo>
                <a:cubicBezTo>
                  <a:pt x="2811" y="122"/>
                  <a:pt x="2810" y="119"/>
                  <a:pt x="2808" y="117"/>
                </a:cubicBezTo>
                <a:cubicBezTo>
                  <a:pt x="2806" y="116"/>
                  <a:pt x="2804" y="115"/>
                  <a:pt x="2800" y="115"/>
                </a:cubicBezTo>
                <a:cubicBezTo>
                  <a:pt x="2797" y="115"/>
                  <a:pt x="2793" y="116"/>
                  <a:pt x="2788" y="118"/>
                </a:cubicBezTo>
                <a:lnTo>
                  <a:pt x="2785" y="111"/>
                </a:lnTo>
                <a:lnTo>
                  <a:pt x="2837" y="90"/>
                </a:lnTo>
                <a:close/>
                <a:moveTo>
                  <a:pt x="2686" y="90"/>
                </a:moveTo>
                <a:cubicBezTo>
                  <a:pt x="2712" y="90"/>
                  <a:pt x="2733" y="100"/>
                  <a:pt x="2748" y="120"/>
                </a:cubicBezTo>
                <a:cubicBezTo>
                  <a:pt x="2762" y="136"/>
                  <a:pt x="2768" y="156"/>
                  <a:pt x="2768" y="178"/>
                </a:cubicBezTo>
                <a:cubicBezTo>
                  <a:pt x="2768" y="193"/>
                  <a:pt x="2765" y="209"/>
                  <a:pt x="2757" y="224"/>
                </a:cubicBezTo>
                <a:cubicBezTo>
                  <a:pt x="2750" y="240"/>
                  <a:pt x="2740" y="252"/>
                  <a:pt x="2727" y="260"/>
                </a:cubicBezTo>
                <a:cubicBezTo>
                  <a:pt x="2714" y="268"/>
                  <a:pt x="2700" y="272"/>
                  <a:pt x="2684" y="272"/>
                </a:cubicBezTo>
                <a:cubicBezTo>
                  <a:pt x="2658" y="272"/>
                  <a:pt x="2637" y="262"/>
                  <a:pt x="2622" y="241"/>
                </a:cubicBezTo>
                <a:cubicBezTo>
                  <a:pt x="2609" y="224"/>
                  <a:pt x="2603" y="204"/>
                  <a:pt x="2603" y="183"/>
                </a:cubicBezTo>
                <a:cubicBezTo>
                  <a:pt x="2603" y="167"/>
                  <a:pt x="2607" y="151"/>
                  <a:pt x="2614" y="136"/>
                </a:cubicBezTo>
                <a:cubicBezTo>
                  <a:pt x="2622" y="120"/>
                  <a:pt x="2633" y="109"/>
                  <a:pt x="2645" y="101"/>
                </a:cubicBezTo>
                <a:cubicBezTo>
                  <a:pt x="2658" y="94"/>
                  <a:pt x="2672" y="90"/>
                  <a:pt x="2686" y="90"/>
                </a:cubicBezTo>
                <a:close/>
                <a:moveTo>
                  <a:pt x="2509" y="90"/>
                </a:moveTo>
                <a:cubicBezTo>
                  <a:pt x="2526" y="90"/>
                  <a:pt x="2540" y="94"/>
                  <a:pt x="2550" y="103"/>
                </a:cubicBezTo>
                <a:cubicBezTo>
                  <a:pt x="2561" y="112"/>
                  <a:pt x="2567" y="122"/>
                  <a:pt x="2567" y="131"/>
                </a:cubicBezTo>
                <a:cubicBezTo>
                  <a:pt x="2567" y="136"/>
                  <a:pt x="2565" y="140"/>
                  <a:pt x="2562" y="143"/>
                </a:cubicBezTo>
                <a:cubicBezTo>
                  <a:pt x="2559" y="146"/>
                  <a:pt x="2555" y="147"/>
                  <a:pt x="2549" y="147"/>
                </a:cubicBezTo>
                <a:cubicBezTo>
                  <a:pt x="2542" y="147"/>
                  <a:pt x="2536" y="145"/>
                  <a:pt x="2533" y="140"/>
                </a:cubicBezTo>
                <a:cubicBezTo>
                  <a:pt x="2531" y="137"/>
                  <a:pt x="2529" y="132"/>
                  <a:pt x="2528" y="125"/>
                </a:cubicBezTo>
                <a:cubicBezTo>
                  <a:pt x="2528" y="118"/>
                  <a:pt x="2525" y="112"/>
                  <a:pt x="2521" y="108"/>
                </a:cubicBezTo>
                <a:cubicBezTo>
                  <a:pt x="2516" y="104"/>
                  <a:pt x="2510" y="103"/>
                  <a:pt x="2503" y="103"/>
                </a:cubicBezTo>
                <a:cubicBezTo>
                  <a:pt x="2490" y="103"/>
                  <a:pt x="2480" y="107"/>
                  <a:pt x="2472" y="116"/>
                </a:cubicBezTo>
                <a:cubicBezTo>
                  <a:pt x="2462" y="129"/>
                  <a:pt x="2457" y="145"/>
                  <a:pt x="2457" y="165"/>
                </a:cubicBezTo>
                <a:cubicBezTo>
                  <a:pt x="2457" y="185"/>
                  <a:pt x="2462" y="204"/>
                  <a:pt x="2472" y="219"/>
                </a:cubicBezTo>
                <a:cubicBezTo>
                  <a:pt x="2482" y="235"/>
                  <a:pt x="2496" y="243"/>
                  <a:pt x="2513" y="243"/>
                </a:cubicBezTo>
                <a:cubicBezTo>
                  <a:pt x="2525" y="243"/>
                  <a:pt x="2536" y="239"/>
                  <a:pt x="2546" y="230"/>
                </a:cubicBezTo>
                <a:cubicBezTo>
                  <a:pt x="2553" y="224"/>
                  <a:pt x="2560" y="214"/>
                  <a:pt x="2566" y="199"/>
                </a:cubicBezTo>
                <a:lnTo>
                  <a:pt x="2572" y="202"/>
                </a:lnTo>
                <a:cubicBezTo>
                  <a:pt x="2567" y="224"/>
                  <a:pt x="2558" y="242"/>
                  <a:pt x="2544" y="254"/>
                </a:cubicBezTo>
                <a:cubicBezTo>
                  <a:pt x="2531" y="266"/>
                  <a:pt x="2516" y="272"/>
                  <a:pt x="2500" y="272"/>
                </a:cubicBezTo>
                <a:cubicBezTo>
                  <a:pt x="2480" y="272"/>
                  <a:pt x="2463" y="264"/>
                  <a:pt x="2449" y="247"/>
                </a:cubicBezTo>
                <a:cubicBezTo>
                  <a:pt x="2434" y="231"/>
                  <a:pt x="2427" y="209"/>
                  <a:pt x="2427" y="181"/>
                </a:cubicBezTo>
                <a:cubicBezTo>
                  <a:pt x="2427" y="154"/>
                  <a:pt x="2435" y="132"/>
                  <a:pt x="2451" y="115"/>
                </a:cubicBezTo>
                <a:cubicBezTo>
                  <a:pt x="2467" y="98"/>
                  <a:pt x="2486" y="90"/>
                  <a:pt x="2509" y="90"/>
                </a:cubicBezTo>
                <a:close/>
                <a:moveTo>
                  <a:pt x="1709" y="90"/>
                </a:moveTo>
                <a:lnTo>
                  <a:pt x="1717" y="90"/>
                </a:lnTo>
                <a:lnTo>
                  <a:pt x="1717" y="228"/>
                </a:lnTo>
                <a:cubicBezTo>
                  <a:pt x="1717" y="239"/>
                  <a:pt x="1718" y="246"/>
                  <a:pt x="1719" y="249"/>
                </a:cubicBezTo>
                <a:cubicBezTo>
                  <a:pt x="1721" y="253"/>
                  <a:pt x="1723" y="256"/>
                  <a:pt x="1726" y="257"/>
                </a:cubicBezTo>
                <a:cubicBezTo>
                  <a:pt x="1729" y="259"/>
                  <a:pt x="1735" y="260"/>
                  <a:pt x="1743" y="260"/>
                </a:cubicBezTo>
                <a:lnTo>
                  <a:pt x="1743" y="267"/>
                </a:lnTo>
                <a:lnTo>
                  <a:pt x="1660" y="267"/>
                </a:lnTo>
                <a:lnTo>
                  <a:pt x="1660" y="260"/>
                </a:lnTo>
                <a:cubicBezTo>
                  <a:pt x="1668" y="260"/>
                  <a:pt x="1674" y="259"/>
                  <a:pt x="1677" y="258"/>
                </a:cubicBezTo>
                <a:cubicBezTo>
                  <a:pt x="1679" y="256"/>
                  <a:pt x="1682" y="253"/>
                  <a:pt x="1683" y="250"/>
                </a:cubicBezTo>
                <a:cubicBezTo>
                  <a:pt x="1685" y="246"/>
                  <a:pt x="1686" y="239"/>
                  <a:pt x="1686" y="228"/>
                </a:cubicBezTo>
                <a:lnTo>
                  <a:pt x="1686" y="162"/>
                </a:lnTo>
                <a:cubicBezTo>
                  <a:pt x="1686" y="143"/>
                  <a:pt x="1685" y="131"/>
                  <a:pt x="1684" y="126"/>
                </a:cubicBezTo>
                <a:cubicBezTo>
                  <a:pt x="1683" y="122"/>
                  <a:pt x="1682" y="119"/>
                  <a:pt x="1680" y="117"/>
                </a:cubicBezTo>
                <a:cubicBezTo>
                  <a:pt x="1678" y="116"/>
                  <a:pt x="1676" y="115"/>
                  <a:pt x="1672" y="115"/>
                </a:cubicBezTo>
                <a:cubicBezTo>
                  <a:pt x="1669" y="115"/>
                  <a:pt x="1665" y="116"/>
                  <a:pt x="1660" y="118"/>
                </a:cubicBezTo>
                <a:lnTo>
                  <a:pt x="1657" y="111"/>
                </a:lnTo>
                <a:lnTo>
                  <a:pt x="1709" y="90"/>
                </a:lnTo>
                <a:close/>
                <a:moveTo>
                  <a:pt x="1166" y="90"/>
                </a:moveTo>
                <a:cubicBezTo>
                  <a:pt x="1192" y="90"/>
                  <a:pt x="1213" y="100"/>
                  <a:pt x="1228" y="120"/>
                </a:cubicBezTo>
                <a:cubicBezTo>
                  <a:pt x="1242" y="136"/>
                  <a:pt x="1248" y="156"/>
                  <a:pt x="1248" y="178"/>
                </a:cubicBezTo>
                <a:cubicBezTo>
                  <a:pt x="1248" y="193"/>
                  <a:pt x="1245" y="209"/>
                  <a:pt x="1237" y="224"/>
                </a:cubicBezTo>
                <a:cubicBezTo>
                  <a:pt x="1230" y="240"/>
                  <a:pt x="1220" y="252"/>
                  <a:pt x="1207" y="260"/>
                </a:cubicBezTo>
                <a:cubicBezTo>
                  <a:pt x="1194" y="268"/>
                  <a:pt x="1180" y="272"/>
                  <a:pt x="1164" y="272"/>
                </a:cubicBezTo>
                <a:cubicBezTo>
                  <a:pt x="1138" y="272"/>
                  <a:pt x="1117" y="262"/>
                  <a:pt x="1102" y="241"/>
                </a:cubicBezTo>
                <a:cubicBezTo>
                  <a:pt x="1089" y="224"/>
                  <a:pt x="1083" y="204"/>
                  <a:pt x="1083" y="183"/>
                </a:cubicBezTo>
                <a:cubicBezTo>
                  <a:pt x="1083" y="167"/>
                  <a:pt x="1087" y="151"/>
                  <a:pt x="1094" y="136"/>
                </a:cubicBezTo>
                <a:cubicBezTo>
                  <a:pt x="1102" y="120"/>
                  <a:pt x="1113" y="109"/>
                  <a:pt x="1125" y="101"/>
                </a:cubicBezTo>
                <a:cubicBezTo>
                  <a:pt x="1138" y="94"/>
                  <a:pt x="1152" y="90"/>
                  <a:pt x="1166" y="90"/>
                </a:cubicBezTo>
                <a:close/>
                <a:moveTo>
                  <a:pt x="2222" y="20"/>
                </a:moveTo>
                <a:cubicBezTo>
                  <a:pt x="2214" y="20"/>
                  <a:pt x="2206" y="23"/>
                  <a:pt x="2200" y="31"/>
                </a:cubicBezTo>
                <a:cubicBezTo>
                  <a:pt x="2191" y="41"/>
                  <a:pt x="2185" y="58"/>
                  <a:pt x="2181" y="80"/>
                </a:cubicBezTo>
                <a:cubicBezTo>
                  <a:pt x="2178" y="102"/>
                  <a:pt x="2176" y="124"/>
                  <a:pt x="2176" y="146"/>
                </a:cubicBezTo>
                <a:cubicBezTo>
                  <a:pt x="2176" y="181"/>
                  <a:pt x="2181" y="209"/>
                  <a:pt x="2189" y="232"/>
                </a:cubicBezTo>
                <a:cubicBezTo>
                  <a:pt x="2196" y="250"/>
                  <a:pt x="2207" y="259"/>
                  <a:pt x="2221" y="259"/>
                </a:cubicBezTo>
                <a:cubicBezTo>
                  <a:pt x="2228" y="259"/>
                  <a:pt x="2235" y="256"/>
                  <a:pt x="2242" y="250"/>
                </a:cubicBezTo>
                <a:cubicBezTo>
                  <a:pt x="2249" y="244"/>
                  <a:pt x="2255" y="234"/>
                  <a:pt x="2259" y="220"/>
                </a:cubicBezTo>
                <a:cubicBezTo>
                  <a:pt x="2264" y="198"/>
                  <a:pt x="2267" y="168"/>
                  <a:pt x="2267" y="129"/>
                </a:cubicBezTo>
                <a:cubicBezTo>
                  <a:pt x="2267" y="100"/>
                  <a:pt x="2264" y="76"/>
                  <a:pt x="2258" y="56"/>
                </a:cubicBezTo>
                <a:cubicBezTo>
                  <a:pt x="2254" y="42"/>
                  <a:pt x="2248" y="32"/>
                  <a:pt x="2241" y="26"/>
                </a:cubicBezTo>
                <a:cubicBezTo>
                  <a:pt x="2236" y="22"/>
                  <a:pt x="2230" y="20"/>
                  <a:pt x="2222" y="20"/>
                </a:cubicBezTo>
                <a:close/>
                <a:moveTo>
                  <a:pt x="2030" y="20"/>
                </a:moveTo>
                <a:cubicBezTo>
                  <a:pt x="2022" y="20"/>
                  <a:pt x="2014" y="23"/>
                  <a:pt x="2008" y="31"/>
                </a:cubicBezTo>
                <a:cubicBezTo>
                  <a:pt x="1999" y="41"/>
                  <a:pt x="1993" y="58"/>
                  <a:pt x="1989" y="80"/>
                </a:cubicBezTo>
                <a:cubicBezTo>
                  <a:pt x="1986" y="102"/>
                  <a:pt x="1984" y="124"/>
                  <a:pt x="1984" y="146"/>
                </a:cubicBezTo>
                <a:cubicBezTo>
                  <a:pt x="1984" y="181"/>
                  <a:pt x="1989" y="209"/>
                  <a:pt x="1997" y="232"/>
                </a:cubicBezTo>
                <a:cubicBezTo>
                  <a:pt x="2004" y="250"/>
                  <a:pt x="2015" y="259"/>
                  <a:pt x="2029" y="259"/>
                </a:cubicBezTo>
                <a:cubicBezTo>
                  <a:pt x="2036" y="259"/>
                  <a:pt x="2043" y="256"/>
                  <a:pt x="2050" y="250"/>
                </a:cubicBezTo>
                <a:cubicBezTo>
                  <a:pt x="2057" y="244"/>
                  <a:pt x="2063" y="234"/>
                  <a:pt x="2067" y="220"/>
                </a:cubicBezTo>
                <a:cubicBezTo>
                  <a:pt x="2072" y="198"/>
                  <a:pt x="2075" y="168"/>
                  <a:pt x="2075" y="129"/>
                </a:cubicBezTo>
                <a:cubicBezTo>
                  <a:pt x="2075" y="100"/>
                  <a:pt x="2072" y="76"/>
                  <a:pt x="2066" y="56"/>
                </a:cubicBezTo>
                <a:cubicBezTo>
                  <a:pt x="2062" y="42"/>
                  <a:pt x="2056" y="32"/>
                  <a:pt x="2049" y="26"/>
                </a:cubicBezTo>
                <a:cubicBezTo>
                  <a:pt x="2044" y="22"/>
                  <a:pt x="2038" y="20"/>
                  <a:pt x="2030" y="20"/>
                </a:cubicBezTo>
                <a:close/>
                <a:moveTo>
                  <a:pt x="2223" y="7"/>
                </a:moveTo>
                <a:cubicBezTo>
                  <a:pt x="2242" y="7"/>
                  <a:pt x="2260" y="17"/>
                  <a:pt x="2275" y="37"/>
                </a:cubicBezTo>
                <a:cubicBezTo>
                  <a:pt x="2294" y="62"/>
                  <a:pt x="2304" y="95"/>
                  <a:pt x="2304" y="137"/>
                </a:cubicBezTo>
                <a:cubicBezTo>
                  <a:pt x="2304" y="167"/>
                  <a:pt x="2300" y="192"/>
                  <a:pt x="2291" y="212"/>
                </a:cubicBezTo>
                <a:cubicBezTo>
                  <a:pt x="2283" y="233"/>
                  <a:pt x="2272" y="248"/>
                  <a:pt x="2259" y="257"/>
                </a:cubicBezTo>
                <a:cubicBezTo>
                  <a:pt x="2246" y="267"/>
                  <a:pt x="2233" y="271"/>
                  <a:pt x="2221" y="271"/>
                </a:cubicBezTo>
                <a:cubicBezTo>
                  <a:pt x="2196" y="271"/>
                  <a:pt x="2176" y="257"/>
                  <a:pt x="2160" y="228"/>
                </a:cubicBezTo>
                <a:cubicBezTo>
                  <a:pt x="2146" y="204"/>
                  <a:pt x="2140" y="175"/>
                  <a:pt x="2140" y="141"/>
                </a:cubicBezTo>
                <a:cubicBezTo>
                  <a:pt x="2140" y="112"/>
                  <a:pt x="2144" y="87"/>
                  <a:pt x="2153" y="66"/>
                </a:cubicBezTo>
                <a:cubicBezTo>
                  <a:pt x="2162" y="45"/>
                  <a:pt x="2173" y="30"/>
                  <a:pt x="2188" y="19"/>
                </a:cubicBezTo>
                <a:cubicBezTo>
                  <a:pt x="2199" y="11"/>
                  <a:pt x="2211" y="7"/>
                  <a:pt x="2223" y="7"/>
                </a:cubicBezTo>
                <a:close/>
                <a:moveTo>
                  <a:pt x="2031" y="7"/>
                </a:moveTo>
                <a:cubicBezTo>
                  <a:pt x="2050" y="7"/>
                  <a:pt x="2068" y="17"/>
                  <a:pt x="2083" y="37"/>
                </a:cubicBezTo>
                <a:cubicBezTo>
                  <a:pt x="2102" y="62"/>
                  <a:pt x="2112" y="95"/>
                  <a:pt x="2112" y="137"/>
                </a:cubicBezTo>
                <a:cubicBezTo>
                  <a:pt x="2112" y="167"/>
                  <a:pt x="2108" y="192"/>
                  <a:pt x="2099" y="212"/>
                </a:cubicBezTo>
                <a:cubicBezTo>
                  <a:pt x="2091" y="233"/>
                  <a:pt x="2080" y="248"/>
                  <a:pt x="2067" y="257"/>
                </a:cubicBezTo>
                <a:cubicBezTo>
                  <a:pt x="2054" y="267"/>
                  <a:pt x="2041" y="271"/>
                  <a:pt x="2029" y="271"/>
                </a:cubicBezTo>
                <a:cubicBezTo>
                  <a:pt x="2004" y="271"/>
                  <a:pt x="1984" y="257"/>
                  <a:pt x="1968" y="228"/>
                </a:cubicBezTo>
                <a:cubicBezTo>
                  <a:pt x="1954" y="204"/>
                  <a:pt x="1948" y="175"/>
                  <a:pt x="1948" y="141"/>
                </a:cubicBezTo>
                <a:cubicBezTo>
                  <a:pt x="1948" y="112"/>
                  <a:pt x="1952" y="87"/>
                  <a:pt x="1961" y="66"/>
                </a:cubicBezTo>
                <a:cubicBezTo>
                  <a:pt x="1970" y="45"/>
                  <a:pt x="1981" y="30"/>
                  <a:pt x="1996" y="19"/>
                </a:cubicBezTo>
                <a:cubicBezTo>
                  <a:pt x="2007" y="11"/>
                  <a:pt x="2019" y="7"/>
                  <a:pt x="2031" y="7"/>
                </a:cubicBezTo>
                <a:close/>
                <a:moveTo>
                  <a:pt x="1849" y="7"/>
                </a:moveTo>
                <a:lnTo>
                  <a:pt x="1855" y="7"/>
                </a:lnTo>
                <a:lnTo>
                  <a:pt x="1855" y="222"/>
                </a:lnTo>
                <a:cubicBezTo>
                  <a:pt x="1855" y="236"/>
                  <a:pt x="1855" y="245"/>
                  <a:pt x="1857" y="249"/>
                </a:cubicBezTo>
                <a:cubicBezTo>
                  <a:pt x="1858" y="252"/>
                  <a:pt x="1860" y="255"/>
                  <a:pt x="1864" y="257"/>
                </a:cubicBezTo>
                <a:cubicBezTo>
                  <a:pt x="1868" y="259"/>
                  <a:pt x="1875" y="260"/>
                  <a:pt x="1887" y="260"/>
                </a:cubicBezTo>
                <a:lnTo>
                  <a:pt x="1887" y="267"/>
                </a:lnTo>
                <a:lnTo>
                  <a:pt x="1791" y="267"/>
                </a:lnTo>
                <a:lnTo>
                  <a:pt x="1791" y="260"/>
                </a:lnTo>
                <a:cubicBezTo>
                  <a:pt x="1803" y="260"/>
                  <a:pt x="1811" y="259"/>
                  <a:pt x="1815" y="257"/>
                </a:cubicBezTo>
                <a:cubicBezTo>
                  <a:pt x="1818" y="255"/>
                  <a:pt x="1820" y="253"/>
                  <a:pt x="1822" y="249"/>
                </a:cubicBezTo>
                <a:cubicBezTo>
                  <a:pt x="1823" y="246"/>
                  <a:pt x="1824" y="237"/>
                  <a:pt x="1824" y="222"/>
                </a:cubicBezTo>
                <a:lnTo>
                  <a:pt x="1824" y="85"/>
                </a:lnTo>
                <a:cubicBezTo>
                  <a:pt x="1824" y="66"/>
                  <a:pt x="1823" y="54"/>
                  <a:pt x="1822" y="49"/>
                </a:cubicBezTo>
                <a:cubicBezTo>
                  <a:pt x="1821" y="45"/>
                  <a:pt x="1820" y="42"/>
                  <a:pt x="1817" y="40"/>
                </a:cubicBezTo>
                <a:cubicBezTo>
                  <a:pt x="1815" y="38"/>
                  <a:pt x="1812" y="37"/>
                  <a:pt x="1809" y="37"/>
                </a:cubicBezTo>
                <a:cubicBezTo>
                  <a:pt x="1804" y="37"/>
                  <a:pt x="1798" y="39"/>
                  <a:pt x="1790" y="43"/>
                </a:cubicBezTo>
                <a:lnTo>
                  <a:pt x="1787" y="37"/>
                </a:lnTo>
                <a:lnTo>
                  <a:pt x="1849" y="7"/>
                </a:lnTo>
                <a:close/>
                <a:moveTo>
                  <a:pt x="1701" y="0"/>
                </a:moveTo>
                <a:cubicBezTo>
                  <a:pt x="1707" y="0"/>
                  <a:pt x="1711" y="2"/>
                  <a:pt x="1715" y="6"/>
                </a:cubicBezTo>
                <a:cubicBezTo>
                  <a:pt x="1719" y="9"/>
                  <a:pt x="1720" y="14"/>
                  <a:pt x="1720" y="19"/>
                </a:cubicBezTo>
                <a:cubicBezTo>
                  <a:pt x="1720" y="24"/>
                  <a:pt x="1719" y="29"/>
                  <a:pt x="1715" y="33"/>
                </a:cubicBezTo>
                <a:cubicBezTo>
                  <a:pt x="1711" y="36"/>
                  <a:pt x="1707" y="38"/>
                  <a:pt x="1701" y="38"/>
                </a:cubicBezTo>
                <a:cubicBezTo>
                  <a:pt x="1696" y="38"/>
                  <a:pt x="1692" y="36"/>
                  <a:pt x="1688" y="33"/>
                </a:cubicBezTo>
                <a:cubicBezTo>
                  <a:pt x="1684" y="29"/>
                  <a:pt x="1682" y="24"/>
                  <a:pt x="1682" y="19"/>
                </a:cubicBezTo>
                <a:cubicBezTo>
                  <a:pt x="1682" y="14"/>
                  <a:pt x="1684" y="9"/>
                  <a:pt x="1688" y="6"/>
                </a:cubicBezTo>
                <a:cubicBezTo>
                  <a:pt x="1692" y="2"/>
                  <a:pt x="1696" y="0"/>
                  <a:pt x="1701" y="0"/>
                </a:cubicBezTo>
                <a:close/>
              </a:path>
            </a:pathLst>
          </a:custGeom>
          <a:solidFill>
            <a:srgbClr val="F2F2F2"/>
          </a:solidFill>
          <a:ln w="0">
            <a:noFill/>
            <a:prstDash val="solid"/>
            <a:round/>
          </a:ln>
        </p:spPr>
        <p:txBody>
          <a:bodyPr vert="horz" wrap="square" lIns="91440" tIns="45720" rIns="91440" bIns="45720" numCol="1" anchor="t" anchorCtr="0" compatLnSpc="1"/>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5pPr>
            <a:lvl6pPr marL="2286000" algn="l" defTabSz="914400" rtl="0" eaLnBrk="1" latinLnBrk="0" hangingPunct="1">
              <a:defRPr kern="1200">
                <a:solidFill>
                  <a:schemeClr val="tx1"/>
                </a:solidFill>
                <a:latin typeface="Calibri" panose="020F0502020204030204" charset="0"/>
                <a:ea typeface="+mn-ea"/>
                <a:cs typeface="+mn-cs"/>
              </a:defRPr>
            </a:lvl6pPr>
            <a:lvl7pPr marL="2743200" algn="l" defTabSz="914400" rtl="0" eaLnBrk="1" latinLnBrk="0" hangingPunct="1">
              <a:defRPr kern="1200">
                <a:solidFill>
                  <a:schemeClr val="tx1"/>
                </a:solidFill>
                <a:latin typeface="Calibri" panose="020F0502020204030204" charset="0"/>
                <a:ea typeface="+mn-ea"/>
                <a:cs typeface="+mn-cs"/>
              </a:defRPr>
            </a:lvl7pPr>
            <a:lvl8pPr marL="3200400" algn="l" defTabSz="914400" rtl="0" eaLnBrk="1" latinLnBrk="0" hangingPunct="1">
              <a:defRPr kern="1200">
                <a:solidFill>
                  <a:schemeClr val="tx1"/>
                </a:solidFill>
                <a:latin typeface="Calibri" panose="020F0502020204030204" charset="0"/>
                <a:ea typeface="+mn-ea"/>
                <a:cs typeface="+mn-cs"/>
              </a:defRPr>
            </a:lvl8pPr>
            <a:lvl9pPr marL="3657600" algn="l" defTabSz="914400" rtl="0" eaLnBrk="1" latinLnBrk="0" hangingPunct="1">
              <a:defRPr kern="1200">
                <a:solidFill>
                  <a:schemeClr val="tx1"/>
                </a:solidFill>
                <a:latin typeface="Calibri" panose="020F0502020204030204" charset="0"/>
                <a:ea typeface="+mn-ea"/>
                <a:cs typeface="+mn-cs"/>
              </a:defRPr>
            </a:lvl9pPr>
          </a:lstStyle>
          <a:p>
            <a:endParaRPr lang="zh-CN" altLang="en-US"/>
          </a:p>
        </p:txBody>
      </p:sp>
      <p:sp>
        <p:nvSpPr>
          <p:cNvPr id="11" name="Freeform 23"/>
          <p:cNvSpPr/>
          <p:nvPr/>
        </p:nvSpPr>
        <p:spPr bwMode="auto">
          <a:xfrm rot="-1800000">
            <a:off x="2775797" y="553550"/>
            <a:ext cx="1848119" cy="215037"/>
          </a:xfrm>
          <a:custGeom>
            <a:avLst/>
            <a:gdLst>
              <a:gd name="T0" fmla="*/ 2345 w 3079"/>
              <a:gd name="T1" fmla="*/ 251 h 350"/>
              <a:gd name="T2" fmla="*/ 830 w 3079"/>
              <a:gd name="T3" fmla="*/ 272 h 350"/>
              <a:gd name="T4" fmla="*/ 2644 w 3079"/>
              <a:gd name="T5" fmla="*/ 129 h 350"/>
              <a:gd name="T6" fmla="*/ 2680 w 3079"/>
              <a:gd name="T7" fmla="*/ 102 h 350"/>
              <a:gd name="T8" fmla="*/ 1202 w 3079"/>
              <a:gd name="T9" fmla="*/ 244 h 350"/>
              <a:gd name="T10" fmla="*/ 1532 w 3079"/>
              <a:gd name="T11" fmla="*/ 102 h 350"/>
              <a:gd name="T12" fmla="*/ 1604 w 3079"/>
              <a:gd name="T13" fmla="*/ 106 h 350"/>
              <a:gd name="T14" fmla="*/ 1625 w 3079"/>
              <a:gd name="T15" fmla="*/ 113 h 350"/>
              <a:gd name="T16" fmla="*/ 1470 w 3079"/>
              <a:gd name="T17" fmla="*/ 316 h 350"/>
              <a:gd name="T18" fmla="*/ 1487 w 3079"/>
              <a:gd name="T19" fmla="*/ 130 h 350"/>
              <a:gd name="T20" fmla="*/ 1322 w 3079"/>
              <a:gd name="T21" fmla="*/ 210 h 350"/>
              <a:gd name="T22" fmla="*/ 1366 w 3079"/>
              <a:gd name="T23" fmla="*/ 102 h 350"/>
              <a:gd name="T24" fmla="*/ 1451 w 3079"/>
              <a:gd name="T25" fmla="*/ 244 h 350"/>
              <a:gd name="T26" fmla="*/ 1310 w 3079"/>
              <a:gd name="T27" fmla="*/ 264 h 350"/>
              <a:gd name="T28" fmla="*/ 1262 w 3079"/>
              <a:gd name="T29" fmla="*/ 95 h 350"/>
              <a:gd name="T30" fmla="*/ 945 w 3079"/>
              <a:gd name="T31" fmla="*/ 135 h 350"/>
              <a:gd name="T32" fmla="*/ 1012 w 3079"/>
              <a:gd name="T33" fmla="*/ 95 h 350"/>
              <a:gd name="T34" fmla="*/ 946 w 3079"/>
              <a:gd name="T35" fmla="*/ 337 h 350"/>
              <a:gd name="T36" fmla="*/ 934 w 3079"/>
              <a:gd name="T37" fmla="*/ 318 h 350"/>
              <a:gd name="T38" fmla="*/ 880 w 3079"/>
              <a:gd name="T39" fmla="*/ 102 h 350"/>
              <a:gd name="T40" fmla="*/ 603 w 3079"/>
              <a:gd name="T41" fmla="*/ 128 h 350"/>
              <a:gd name="T42" fmla="*/ 722 w 3079"/>
              <a:gd name="T43" fmla="*/ 95 h 350"/>
              <a:gd name="T44" fmla="*/ 779 w 3079"/>
              <a:gd name="T45" fmla="*/ 112 h 350"/>
              <a:gd name="T46" fmla="*/ 734 w 3079"/>
              <a:gd name="T47" fmla="*/ 272 h 350"/>
              <a:gd name="T48" fmla="*/ 544 w 3079"/>
              <a:gd name="T49" fmla="*/ 102 h 350"/>
              <a:gd name="T50" fmla="*/ 331 w 3079"/>
              <a:gd name="T51" fmla="*/ 128 h 350"/>
              <a:gd name="T52" fmla="*/ 450 w 3079"/>
              <a:gd name="T53" fmla="*/ 95 h 350"/>
              <a:gd name="T54" fmla="*/ 507 w 3079"/>
              <a:gd name="T55" fmla="*/ 112 h 350"/>
              <a:gd name="T56" fmla="*/ 462 w 3079"/>
              <a:gd name="T57" fmla="*/ 272 h 350"/>
              <a:gd name="T58" fmla="*/ 272 w 3079"/>
              <a:gd name="T59" fmla="*/ 102 h 350"/>
              <a:gd name="T60" fmla="*/ 59 w 3079"/>
              <a:gd name="T61" fmla="*/ 128 h 350"/>
              <a:gd name="T62" fmla="*/ 178 w 3079"/>
              <a:gd name="T63" fmla="*/ 95 h 350"/>
              <a:gd name="T64" fmla="*/ 235 w 3079"/>
              <a:gd name="T65" fmla="*/ 112 h 350"/>
              <a:gd name="T66" fmla="*/ 190 w 3079"/>
              <a:gd name="T67" fmla="*/ 272 h 350"/>
              <a:gd name="T68" fmla="*/ 0 w 3079"/>
              <a:gd name="T69" fmla="*/ 102 h 350"/>
              <a:gd name="T70" fmla="*/ 2904 w 3079"/>
              <a:gd name="T71" fmla="*/ 90 h 350"/>
              <a:gd name="T72" fmla="*/ 3053 w 3079"/>
              <a:gd name="T73" fmla="*/ 154 h 350"/>
              <a:gd name="T74" fmla="*/ 2994 w 3079"/>
              <a:gd name="T75" fmla="*/ 260 h 350"/>
              <a:gd name="T76" fmla="*/ 2993 w 3079"/>
              <a:gd name="T77" fmla="*/ 112 h 350"/>
              <a:gd name="T78" fmla="*/ 2958 w 3079"/>
              <a:gd name="T79" fmla="*/ 257 h 350"/>
              <a:gd name="T80" fmla="*/ 2918 w 3079"/>
              <a:gd name="T81" fmla="*/ 228 h 350"/>
              <a:gd name="T82" fmla="*/ 2847 w 3079"/>
              <a:gd name="T83" fmla="*/ 250 h 350"/>
              <a:gd name="T84" fmla="*/ 2811 w 3079"/>
              <a:gd name="T85" fmla="*/ 249 h 350"/>
              <a:gd name="T86" fmla="*/ 2785 w 3079"/>
              <a:gd name="T87" fmla="*/ 111 h 350"/>
              <a:gd name="T88" fmla="*/ 2684 w 3079"/>
              <a:gd name="T89" fmla="*/ 272 h 350"/>
              <a:gd name="T90" fmla="*/ 2550 w 3079"/>
              <a:gd name="T91" fmla="*/ 103 h 350"/>
              <a:gd name="T92" fmla="*/ 2503 w 3079"/>
              <a:gd name="T93" fmla="*/ 103 h 350"/>
              <a:gd name="T94" fmla="*/ 2572 w 3079"/>
              <a:gd name="T95" fmla="*/ 202 h 350"/>
              <a:gd name="T96" fmla="*/ 1709 w 3079"/>
              <a:gd name="T97" fmla="*/ 90 h 350"/>
              <a:gd name="T98" fmla="*/ 1660 w 3079"/>
              <a:gd name="T99" fmla="*/ 267 h 350"/>
              <a:gd name="T100" fmla="*/ 1680 w 3079"/>
              <a:gd name="T101" fmla="*/ 117 h 350"/>
              <a:gd name="T102" fmla="*/ 1248 w 3079"/>
              <a:gd name="T103" fmla="*/ 178 h 350"/>
              <a:gd name="T104" fmla="*/ 1125 w 3079"/>
              <a:gd name="T105" fmla="*/ 101 h 350"/>
              <a:gd name="T106" fmla="*/ 2221 w 3079"/>
              <a:gd name="T107" fmla="*/ 259 h 350"/>
              <a:gd name="T108" fmla="*/ 2030 w 3079"/>
              <a:gd name="T109" fmla="*/ 20 h 350"/>
              <a:gd name="T110" fmla="*/ 2067 w 3079"/>
              <a:gd name="T111" fmla="*/ 220 h 350"/>
              <a:gd name="T112" fmla="*/ 2304 w 3079"/>
              <a:gd name="T113" fmla="*/ 137 h 350"/>
              <a:gd name="T114" fmla="*/ 2188 w 3079"/>
              <a:gd name="T115" fmla="*/ 19 h 350"/>
              <a:gd name="T116" fmla="*/ 2029 w 3079"/>
              <a:gd name="T117" fmla="*/ 271 h 350"/>
              <a:gd name="T118" fmla="*/ 1855 w 3079"/>
              <a:gd name="T119" fmla="*/ 7 h 350"/>
              <a:gd name="T120" fmla="*/ 1791 w 3079"/>
              <a:gd name="T121" fmla="*/ 260 h 350"/>
              <a:gd name="T122" fmla="*/ 1809 w 3079"/>
              <a:gd name="T123" fmla="*/ 37 h 350"/>
              <a:gd name="T124" fmla="*/ 1715 w 3079"/>
              <a:gd name="T125" fmla="*/ 3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79" h="350">
                <a:moveTo>
                  <a:pt x="2366" y="230"/>
                </a:moveTo>
                <a:cubicBezTo>
                  <a:pt x="2372" y="230"/>
                  <a:pt x="2377" y="232"/>
                  <a:pt x="2381" y="237"/>
                </a:cubicBezTo>
                <a:cubicBezTo>
                  <a:pt x="2385" y="241"/>
                  <a:pt x="2387" y="245"/>
                  <a:pt x="2387" y="251"/>
                </a:cubicBezTo>
                <a:cubicBezTo>
                  <a:pt x="2387" y="257"/>
                  <a:pt x="2385" y="262"/>
                  <a:pt x="2380" y="266"/>
                </a:cubicBezTo>
                <a:cubicBezTo>
                  <a:pt x="2376" y="270"/>
                  <a:pt x="2372" y="272"/>
                  <a:pt x="2366" y="272"/>
                </a:cubicBezTo>
                <a:cubicBezTo>
                  <a:pt x="2360" y="272"/>
                  <a:pt x="2355" y="270"/>
                  <a:pt x="2351" y="266"/>
                </a:cubicBezTo>
                <a:cubicBezTo>
                  <a:pt x="2347" y="262"/>
                  <a:pt x="2345" y="257"/>
                  <a:pt x="2345" y="251"/>
                </a:cubicBezTo>
                <a:cubicBezTo>
                  <a:pt x="2345" y="245"/>
                  <a:pt x="2347" y="240"/>
                  <a:pt x="2351" y="236"/>
                </a:cubicBezTo>
                <a:cubicBezTo>
                  <a:pt x="2355" y="232"/>
                  <a:pt x="2360" y="230"/>
                  <a:pt x="2366" y="230"/>
                </a:cubicBezTo>
                <a:close/>
                <a:moveTo>
                  <a:pt x="830" y="230"/>
                </a:moveTo>
                <a:cubicBezTo>
                  <a:pt x="836" y="230"/>
                  <a:pt x="841" y="232"/>
                  <a:pt x="845" y="237"/>
                </a:cubicBezTo>
                <a:cubicBezTo>
                  <a:pt x="849" y="241"/>
                  <a:pt x="851" y="245"/>
                  <a:pt x="851" y="251"/>
                </a:cubicBezTo>
                <a:cubicBezTo>
                  <a:pt x="851" y="257"/>
                  <a:pt x="849" y="262"/>
                  <a:pt x="844" y="266"/>
                </a:cubicBezTo>
                <a:cubicBezTo>
                  <a:pt x="840" y="270"/>
                  <a:pt x="836" y="272"/>
                  <a:pt x="830" y="272"/>
                </a:cubicBezTo>
                <a:cubicBezTo>
                  <a:pt x="824" y="272"/>
                  <a:pt x="819" y="270"/>
                  <a:pt x="815" y="266"/>
                </a:cubicBezTo>
                <a:cubicBezTo>
                  <a:pt x="811" y="262"/>
                  <a:pt x="809" y="257"/>
                  <a:pt x="809" y="251"/>
                </a:cubicBezTo>
                <a:cubicBezTo>
                  <a:pt x="809" y="245"/>
                  <a:pt x="811" y="240"/>
                  <a:pt x="815" y="236"/>
                </a:cubicBezTo>
                <a:cubicBezTo>
                  <a:pt x="819" y="232"/>
                  <a:pt x="824" y="230"/>
                  <a:pt x="830" y="230"/>
                </a:cubicBezTo>
                <a:close/>
                <a:moveTo>
                  <a:pt x="2680" y="102"/>
                </a:moveTo>
                <a:cubicBezTo>
                  <a:pt x="2673" y="102"/>
                  <a:pt x="2667" y="104"/>
                  <a:pt x="2660" y="108"/>
                </a:cubicBezTo>
                <a:cubicBezTo>
                  <a:pt x="2653" y="112"/>
                  <a:pt x="2648" y="119"/>
                  <a:pt x="2644" y="129"/>
                </a:cubicBezTo>
                <a:cubicBezTo>
                  <a:pt x="2640" y="139"/>
                  <a:pt x="2638" y="151"/>
                  <a:pt x="2638" y="167"/>
                </a:cubicBezTo>
                <a:cubicBezTo>
                  <a:pt x="2638" y="192"/>
                  <a:pt x="2643" y="213"/>
                  <a:pt x="2652" y="232"/>
                </a:cubicBezTo>
                <a:cubicBezTo>
                  <a:pt x="2662" y="250"/>
                  <a:pt x="2676" y="259"/>
                  <a:pt x="2692" y="259"/>
                </a:cubicBezTo>
                <a:cubicBezTo>
                  <a:pt x="2704" y="259"/>
                  <a:pt x="2714" y="254"/>
                  <a:pt x="2722" y="244"/>
                </a:cubicBezTo>
                <a:cubicBezTo>
                  <a:pt x="2730" y="234"/>
                  <a:pt x="2734" y="217"/>
                  <a:pt x="2734" y="192"/>
                </a:cubicBezTo>
                <a:cubicBezTo>
                  <a:pt x="2734" y="162"/>
                  <a:pt x="2727" y="138"/>
                  <a:pt x="2714" y="120"/>
                </a:cubicBezTo>
                <a:cubicBezTo>
                  <a:pt x="2705" y="108"/>
                  <a:pt x="2694" y="102"/>
                  <a:pt x="2680" y="102"/>
                </a:cubicBezTo>
                <a:close/>
                <a:moveTo>
                  <a:pt x="1160" y="102"/>
                </a:moveTo>
                <a:cubicBezTo>
                  <a:pt x="1153" y="102"/>
                  <a:pt x="1147" y="104"/>
                  <a:pt x="1140" y="108"/>
                </a:cubicBezTo>
                <a:cubicBezTo>
                  <a:pt x="1133" y="112"/>
                  <a:pt x="1128" y="119"/>
                  <a:pt x="1124" y="129"/>
                </a:cubicBezTo>
                <a:cubicBezTo>
                  <a:pt x="1120" y="139"/>
                  <a:pt x="1118" y="151"/>
                  <a:pt x="1118" y="167"/>
                </a:cubicBezTo>
                <a:cubicBezTo>
                  <a:pt x="1118" y="192"/>
                  <a:pt x="1123" y="213"/>
                  <a:pt x="1132" y="232"/>
                </a:cubicBezTo>
                <a:cubicBezTo>
                  <a:pt x="1142" y="250"/>
                  <a:pt x="1156" y="259"/>
                  <a:pt x="1172" y="259"/>
                </a:cubicBezTo>
                <a:cubicBezTo>
                  <a:pt x="1184" y="259"/>
                  <a:pt x="1194" y="254"/>
                  <a:pt x="1202" y="244"/>
                </a:cubicBezTo>
                <a:cubicBezTo>
                  <a:pt x="1210" y="234"/>
                  <a:pt x="1214" y="217"/>
                  <a:pt x="1214" y="192"/>
                </a:cubicBezTo>
                <a:cubicBezTo>
                  <a:pt x="1214" y="162"/>
                  <a:pt x="1207" y="138"/>
                  <a:pt x="1194" y="120"/>
                </a:cubicBezTo>
                <a:cubicBezTo>
                  <a:pt x="1185" y="108"/>
                  <a:pt x="1174" y="102"/>
                  <a:pt x="1160" y="102"/>
                </a:cubicBezTo>
                <a:close/>
                <a:moveTo>
                  <a:pt x="1456" y="95"/>
                </a:moveTo>
                <a:lnTo>
                  <a:pt x="1536" y="95"/>
                </a:lnTo>
                <a:lnTo>
                  <a:pt x="1536" y="102"/>
                </a:lnTo>
                <a:lnTo>
                  <a:pt x="1532" y="102"/>
                </a:lnTo>
                <a:cubicBezTo>
                  <a:pt x="1527" y="102"/>
                  <a:pt x="1522" y="103"/>
                  <a:pt x="1519" y="106"/>
                </a:cubicBezTo>
                <a:cubicBezTo>
                  <a:pt x="1517" y="108"/>
                  <a:pt x="1515" y="111"/>
                  <a:pt x="1515" y="115"/>
                </a:cubicBezTo>
                <a:cubicBezTo>
                  <a:pt x="1515" y="120"/>
                  <a:pt x="1517" y="126"/>
                  <a:pt x="1521" y="135"/>
                </a:cubicBezTo>
                <a:lnTo>
                  <a:pt x="1563" y="222"/>
                </a:lnTo>
                <a:lnTo>
                  <a:pt x="1602" y="127"/>
                </a:lnTo>
                <a:cubicBezTo>
                  <a:pt x="1604" y="122"/>
                  <a:pt x="1605" y="117"/>
                  <a:pt x="1605" y="112"/>
                </a:cubicBezTo>
                <a:cubicBezTo>
                  <a:pt x="1605" y="109"/>
                  <a:pt x="1604" y="108"/>
                  <a:pt x="1604" y="106"/>
                </a:cubicBezTo>
                <a:cubicBezTo>
                  <a:pt x="1603" y="105"/>
                  <a:pt x="1601" y="104"/>
                  <a:pt x="1599" y="103"/>
                </a:cubicBezTo>
                <a:cubicBezTo>
                  <a:pt x="1597" y="102"/>
                  <a:pt x="1593" y="102"/>
                  <a:pt x="1588" y="102"/>
                </a:cubicBezTo>
                <a:lnTo>
                  <a:pt x="1588" y="95"/>
                </a:lnTo>
                <a:lnTo>
                  <a:pt x="1644" y="95"/>
                </a:lnTo>
                <a:lnTo>
                  <a:pt x="1644" y="102"/>
                </a:lnTo>
                <a:cubicBezTo>
                  <a:pt x="1639" y="102"/>
                  <a:pt x="1635" y="103"/>
                  <a:pt x="1633" y="105"/>
                </a:cubicBezTo>
                <a:cubicBezTo>
                  <a:pt x="1630" y="106"/>
                  <a:pt x="1628" y="109"/>
                  <a:pt x="1625" y="113"/>
                </a:cubicBezTo>
                <a:cubicBezTo>
                  <a:pt x="1623" y="115"/>
                  <a:pt x="1621" y="120"/>
                  <a:pt x="1618" y="128"/>
                </a:cubicBezTo>
                <a:lnTo>
                  <a:pt x="1548" y="299"/>
                </a:lnTo>
                <a:cubicBezTo>
                  <a:pt x="1542" y="316"/>
                  <a:pt x="1533" y="328"/>
                  <a:pt x="1522" y="337"/>
                </a:cubicBezTo>
                <a:cubicBezTo>
                  <a:pt x="1511" y="345"/>
                  <a:pt x="1500" y="350"/>
                  <a:pt x="1490" y="350"/>
                </a:cubicBezTo>
                <a:cubicBezTo>
                  <a:pt x="1483" y="350"/>
                  <a:pt x="1477" y="348"/>
                  <a:pt x="1472" y="343"/>
                </a:cubicBezTo>
                <a:cubicBezTo>
                  <a:pt x="1467" y="339"/>
                  <a:pt x="1465" y="334"/>
                  <a:pt x="1465" y="329"/>
                </a:cubicBezTo>
                <a:cubicBezTo>
                  <a:pt x="1465" y="323"/>
                  <a:pt x="1467" y="319"/>
                  <a:pt x="1470" y="316"/>
                </a:cubicBezTo>
                <a:cubicBezTo>
                  <a:pt x="1473" y="313"/>
                  <a:pt x="1478" y="311"/>
                  <a:pt x="1484" y="311"/>
                </a:cubicBezTo>
                <a:cubicBezTo>
                  <a:pt x="1488" y="311"/>
                  <a:pt x="1494" y="313"/>
                  <a:pt x="1501" y="315"/>
                </a:cubicBezTo>
                <a:cubicBezTo>
                  <a:pt x="1506" y="317"/>
                  <a:pt x="1509" y="318"/>
                  <a:pt x="1510" y="318"/>
                </a:cubicBezTo>
                <a:cubicBezTo>
                  <a:pt x="1514" y="318"/>
                  <a:pt x="1518" y="316"/>
                  <a:pt x="1523" y="312"/>
                </a:cubicBezTo>
                <a:cubicBezTo>
                  <a:pt x="1527" y="308"/>
                  <a:pt x="1532" y="301"/>
                  <a:pt x="1536" y="290"/>
                </a:cubicBezTo>
                <a:lnTo>
                  <a:pt x="1548" y="260"/>
                </a:lnTo>
                <a:lnTo>
                  <a:pt x="1487" y="130"/>
                </a:lnTo>
                <a:cubicBezTo>
                  <a:pt x="1485" y="127"/>
                  <a:pt x="1482" y="122"/>
                  <a:pt x="1478" y="116"/>
                </a:cubicBezTo>
                <a:cubicBezTo>
                  <a:pt x="1474" y="112"/>
                  <a:pt x="1472" y="109"/>
                  <a:pt x="1470" y="107"/>
                </a:cubicBezTo>
                <a:cubicBezTo>
                  <a:pt x="1467" y="105"/>
                  <a:pt x="1462" y="103"/>
                  <a:pt x="1456" y="102"/>
                </a:cubicBezTo>
                <a:lnTo>
                  <a:pt x="1456" y="95"/>
                </a:lnTo>
                <a:close/>
                <a:moveTo>
                  <a:pt x="1262" y="95"/>
                </a:moveTo>
                <a:lnTo>
                  <a:pt x="1322" y="95"/>
                </a:lnTo>
                <a:lnTo>
                  <a:pt x="1322" y="210"/>
                </a:lnTo>
                <a:cubicBezTo>
                  <a:pt x="1322" y="226"/>
                  <a:pt x="1325" y="236"/>
                  <a:pt x="1331" y="241"/>
                </a:cubicBezTo>
                <a:cubicBezTo>
                  <a:pt x="1336" y="246"/>
                  <a:pt x="1343" y="249"/>
                  <a:pt x="1351" y="249"/>
                </a:cubicBezTo>
                <a:cubicBezTo>
                  <a:pt x="1356" y="249"/>
                  <a:pt x="1362" y="247"/>
                  <a:pt x="1369" y="244"/>
                </a:cubicBezTo>
                <a:cubicBezTo>
                  <a:pt x="1376" y="241"/>
                  <a:pt x="1384" y="234"/>
                  <a:pt x="1393" y="225"/>
                </a:cubicBezTo>
                <a:lnTo>
                  <a:pt x="1393" y="127"/>
                </a:lnTo>
                <a:cubicBezTo>
                  <a:pt x="1393" y="118"/>
                  <a:pt x="1392" y="111"/>
                  <a:pt x="1388" y="108"/>
                </a:cubicBezTo>
                <a:cubicBezTo>
                  <a:pt x="1384" y="104"/>
                  <a:pt x="1377" y="102"/>
                  <a:pt x="1366" y="102"/>
                </a:cubicBezTo>
                <a:lnTo>
                  <a:pt x="1366" y="95"/>
                </a:lnTo>
                <a:lnTo>
                  <a:pt x="1424" y="95"/>
                </a:lnTo>
                <a:lnTo>
                  <a:pt x="1424" y="199"/>
                </a:lnTo>
                <a:cubicBezTo>
                  <a:pt x="1424" y="219"/>
                  <a:pt x="1425" y="231"/>
                  <a:pt x="1426" y="236"/>
                </a:cubicBezTo>
                <a:cubicBezTo>
                  <a:pt x="1427" y="240"/>
                  <a:pt x="1428" y="243"/>
                  <a:pt x="1430" y="245"/>
                </a:cubicBezTo>
                <a:cubicBezTo>
                  <a:pt x="1432" y="247"/>
                  <a:pt x="1435" y="247"/>
                  <a:pt x="1437" y="247"/>
                </a:cubicBezTo>
                <a:cubicBezTo>
                  <a:pt x="1441" y="247"/>
                  <a:pt x="1446" y="246"/>
                  <a:pt x="1451" y="244"/>
                </a:cubicBezTo>
                <a:lnTo>
                  <a:pt x="1453" y="251"/>
                </a:lnTo>
                <a:lnTo>
                  <a:pt x="1402" y="272"/>
                </a:lnTo>
                <a:lnTo>
                  <a:pt x="1393" y="272"/>
                </a:lnTo>
                <a:lnTo>
                  <a:pt x="1393" y="236"/>
                </a:lnTo>
                <a:cubicBezTo>
                  <a:pt x="1379" y="252"/>
                  <a:pt x="1367" y="262"/>
                  <a:pt x="1360" y="266"/>
                </a:cubicBezTo>
                <a:cubicBezTo>
                  <a:pt x="1352" y="270"/>
                  <a:pt x="1344" y="272"/>
                  <a:pt x="1335" y="272"/>
                </a:cubicBezTo>
                <a:cubicBezTo>
                  <a:pt x="1325" y="272"/>
                  <a:pt x="1317" y="269"/>
                  <a:pt x="1310" y="264"/>
                </a:cubicBezTo>
                <a:cubicBezTo>
                  <a:pt x="1303" y="258"/>
                  <a:pt x="1298" y="251"/>
                  <a:pt x="1295" y="242"/>
                </a:cubicBezTo>
                <a:cubicBezTo>
                  <a:pt x="1293" y="233"/>
                  <a:pt x="1291" y="221"/>
                  <a:pt x="1291" y="205"/>
                </a:cubicBezTo>
                <a:lnTo>
                  <a:pt x="1291" y="128"/>
                </a:lnTo>
                <a:cubicBezTo>
                  <a:pt x="1291" y="120"/>
                  <a:pt x="1290" y="115"/>
                  <a:pt x="1289" y="112"/>
                </a:cubicBezTo>
                <a:cubicBezTo>
                  <a:pt x="1287" y="108"/>
                  <a:pt x="1284" y="106"/>
                  <a:pt x="1281" y="104"/>
                </a:cubicBezTo>
                <a:cubicBezTo>
                  <a:pt x="1277" y="103"/>
                  <a:pt x="1271" y="102"/>
                  <a:pt x="1262" y="102"/>
                </a:cubicBezTo>
                <a:lnTo>
                  <a:pt x="1262" y="95"/>
                </a:lnTo>
                <a:close/>
                <a:moveTo>
                  <a:pt x="880" y="95"/>
                </a:moveTo>
                <a:lnTo>
                  <a:pt x="960" y="95"/>
                </a:lnTo>
                <a:lnTo>
                  <a:pt x="960" y="102"/>
                </a:lnTo>
                <a:lnTo>
                  <a:pt x="956" y="102"/>
                </a:lnTo>
                <a:cubicBezTo>
                  <a:pt x="951" y="102"/>
                  <a:pt x="946" y="103"/>
                  <a:pt x="943" y="106"/>
                </a:cubicBezTo>
                <a:cubicBezTo>
                  <a:pt x="941" y="108"/>
                  <a:pt x="939" y="111"/>
                  <a:pt x="939" y="115"/>
                </a:cubicBezTo>
                <a:cubicBezTo>
                  <a:pt x="939" y="120"/>
                  <a:pt x="941" y="126"/>
                  <a:pt x="945" y="135"/>
                </a:cubicBezTo>
                <a:lnTo>
                  <a:pt x="987" y="222"/>
                </a:lnTo>
                <a:lnTo>
                  <a:pt x="1026" y="127"/>
                </a:lnTo>
                <a:cubicBezTo>
                  <a:pt x="1028" y="122"/>
                  <a:pt x="1029" y="117"/>
                  <a:pt x="1029" y="112"/>
                </a:cubicBezTo>
                <a:cubicBezTo>
                  <a:pt x="1029" y="109"/>
                  <a:pt x="1028" y="108"/>
                  <a:pt x="1028" y="106"/>
                </a:cubicBezTo>
                <a:cubicBezTo>
                  <a:pt x="1027" y="105"/>
                  <a:pt x="1025" y="104"/>
                  <a:pt x="1023" y="103"/>
                </a:cubicBezTo>
                <a:cubicBezTo>
                  <a:pt x="1021" y="102"/>
                  <a:pt x="1017" y="102"/>
                  <a:pt x="1012" y="102"/>
                </a:cubicBezTo>
                <a:lnTo>
                  <a:pt x="1012" y="95"/>
                </a:lnTo>
                <a:lnTo>
                  <a:pt x="1068" y="95"/>
                </a:lnTo>
                <a:lnTo>
                  <a:pt x="1068" y="102"/>
                </a:lnTo>
                <a:cubicBezTo>
                  <a:pt x="1063" y="102"/>
                  <a:pt x="1059" y="103"/>
                  <a:pt x="1057" y="105"/>
                </a:cubicBezTo>
                <a:cubicBezTo>
                  <a:pt x="1054" y="106"/>
                  <a:pt x="1052" y="109"/>
                  <a:pt x="1049" y="113"/>
                </a:cubicBezTo>
                <a:cubicBezTo>
                  <a:pt x="1047" y="115"/>
                  <a:pt x="1045" y="120"/>
                  <a:pt x="1042" y="128"/>
                </a:cubicBezTo>
                <a:lnTo>
                  <a:pt x="972" y="299"/>
                </a:lnTo>
                <a:cubicBezTo>
                  <a:pt x="966" y="316"/>
                  <a:pt x="957" y="328"/>
                  <a:pt x="946" y="337"/>
                </a:cubicBezTo>
                <a:cubicBezTo>
                  <a:pt x="935" y="345"/>
                  <a:pt x="924" y="350"/>
                  <a:pt x="914" y="350"/>
                </a:cubicBezTo>
                <a:cubicBezTo>
                  <a:pt x="907" y="350"/>
                  <a:pt x="901" y="348"/>
                  <a:pt x="896" y="343"/>
                </a:cubicBezTo>
                <a:cubicBezTo>
                  <a:pt x="891" y="339"/>
                  <a:pt x="889" y="334"/>
                  <a:pt x="889" y="329"/>
                </a:cubicBezTo>
                <a:cubicBezTo>
                  <a:pt x="889" y="323"/>
                  <a:pt x="891" y="319"/>
                  <a:pt x="894" y="316"/>
                </a:cubicBezTo>
                <a:cubicBezTo>
                  <a:pt x="897" y="313"/>
                  <a:pt x="902" y="311"/>
                  <a:pt x="908" y="311"/>
                </a:cubicBezTo>
                <a:cubicBezTo>
                  <a:pt x="912" y="311"/>
                  <a:pt x="918" y="313"/>
                  <a:pt x="925" y="315"/>
                </a:cubicBezTo>
                <a:cubicBezTo>
                  <a:pt x="930" y="317"/>
                  <a:pt x="933" y="318"/>
                  <a:pt x="934" y="318"/>
                </a:cubicBezTo>
                <a:cubicBezTo>
                  <a:pt x="938" y="318"/>
                  <a:pt x="942" y="316"/>
                  <a:pt x="947" y="312"/>
                </a:cubicBezTo>
                <a:cubicBezTo>
                  <a:pt x="951" y="308"/>
                  <a:pt x="956" y="301"/>
                  <a:pt x="960" y="290"/>
                </a:cubicBezTo>
                <a:lnTo>
                  <a:pt x="972" y="260"/>
                </a:lnTo>
                <a:lnTo>
                  <a:pt x="911" y="130"/>
                </a:lnTo>
                <a:cubicBezTo>
                  <a:pt x="909" y="127"/>
                  <a:pt x="906" y="122"/>
                  <a:pt x="902" y="116"/>
                </a:cubicBezTo>
                <a:cubicBezTo>
                  <a:pt x="898" y="112"/>
                  <a:pt x="896" y="109"/>
                  <a:pt x="894" y="107"/>
                </a:cubicBezTo>
                <a:cubicBezTo>
                  <a:pt x="891" y="105"/>
                  <a:pt x="886" y="103"/>
                  <a:pt x="880" y="102"/>
                </a:cubicBezTo>
                <a:lnTo>
                  <a:pt x="880" y="95"/>
                </a:lnTo>
                <a:close/>
                <a:moveTo>
                  <a:pt x="544" y="95"/>
                </a:moveTo>
                <a:lnTo>
                  <a:pt x="616" y="95"/>
                </a:lnTo>
                <a:lnTo>
                  <a:pt x="616" y="102"/>
                </a:lnTo>
                <a:cubicBezTo>
                  <a:pt x="610" y="102"/>
                  <a:pt x="605" y="104"/>
                  <a:pt x="603" y="106"/>
                </a:cubicBezTo>
                <a:cubicBezTo>
                  <a:pt x="601" y="107"/>
                  <a:pt x="600" y="110"/>
                  <a:pt x="600" y="114"/>
                </a:cubicBezTo>
                <a:cubicBezTo>
                  <a:pt x="600" y="117"/>
                  <a:pt x="601" y="122"/>
                  <a:pt x="603" y="128"/>
                </a:cubicBezTo>
                <a:lnTo>
                  <a:pt x="640" y="226"/>
                </a:lnTo>
                <a:lnTo>
                  <a:pt x="677" y="146"/>
                </a:lnTo>
                <a:lnTo>
                  <a:pt x="667" y="121"/>
                </a:lnTo>
                <a:cubicBezTo>
                  <a:pt x="664" y="113"/>
                  <a:pt x="660" y="108"/>
                  <a:pt x="655" y="105"/>
                </a:cubicBezTo>
                <a:cubicBezTo>
                  <a:pt x="653" y="103"/>
                  <a:pt x="648" y="102"/>
                  <a:pt x="640" y="102"/>
                </a:cubicBezTo>
                <a:lnTo>
                  <a:pt x="640" y="95"/>
                </a:lnTo>
                <a:lnTo>
                  <a:pt x="722" y="95"/>
                </a:lnTo>
                <a:lnTo>
                  <a:pt x="722" y="102"/>
                </a:lnTo>
                <a:cubicBezTo>
                  <a:pt x="713" y="102"/>
                  <a:pt x="706" y="104"/>
                  <a:pt x="703" y="107"/>
                </a:cubicBezTo>
                <a:cubicBezTo>
                  <a:pt x="700" y="109"/>
                  <a:pt x="699" y="112"/>
                  <a:pt x="699" y="116"/>
                </a:cubicBezTo>
                <a:cubicBezTo>
                  <a:pt x="699" y="119"/>
                  <a:pt x="699" y="121"/>
                  <a:pt x="700" y="124"/>
                </a:cubicBezTo>
                <a:lnTo>
                  <a:pt x="739" y="223"/>
                </a:lnTo>
                <a:lnTo>
                  <a:pt x="776" y="128"/>
                </a:lnTo>
                <a:cubicBezTo>
                  <a:pt x="778" y="121"/>
                  <a:pt x="779" y="116"/>
                  <a:pt x="779" y="112"/>
                </a:cubicBezTo>
                <a:cubicBezTo>
                  <a:pt x="779" y="109"/>
                  <a:pt x="778" y="107"/>
                  <a:pt x="776" y="105"/>
                </a:cubicBezTo>
                <a:cubicBezTo>
                  <a:pt x="773" y="103"/>
                  <a:pt x="768" y="102"/>
                  <a:pt x="761" y="102"/>
                </a:cubicBezTo>
                <a:lnTo>
                  <a:pt x="761" y="95"/>
                </a:lnTo>
                <a:lnTo>
                  <a:pt x="816" y="95"/>
                </a:lnTo>
                <a:lnTo>
                  <a:pt x="816" y="102"/>
                </a:lnTo>
                <a:cubicBezTo>
                  <a:pt x="805" y="104"/>
                  <a:pt x="797" y="111"/>
                  <a:pt x="792" y="124"/>
                </a:cubicBezTo>
                <a:lnTo>
                  <a:pt x="734" y="272"/>
                </a:lnTo>
                <a:lnTo>
                  <a:pt x="726" y="272"/>
                </a:lnTo>
                <a:lnTo>
                  <a:pt x="684" y="162"/>
                </a:lnTo>
                <a:lnTo>
                  <a:pt x="633" y="272"/>
                </a:lnTo>
                <a:lnTo>
                  <a:pt x="627" y="272"/>
                </a:lnTo>
                <a:lnTo>
                  <a:pt x="571" y="128"/>
                </a:lnTo>
                <a:cubicBezTo>
                  <a:pt x="568" y="119"/>
                  <a:pt x="564" y="112"/>
                  <a:pt x="561" y="109"/>
                </a:cubicBezTo>
                <a:cubicBezTo>
                  <a:pt x="557" y="106"/>
                  <a:pt x="552" y="104"/>
                  <a:pt x="544" y="102"/>
                </a:cubicBezTo>
                <a:lnTo>
                  <a:pt x="544" y="95"/>
                </a:lnTo>
                <a:close/>
                <a:moveTo>
                  <a:pt x="272" y="95"/>
                </a:moveTo>
                <a:lnTo>
                  <a:pt x="344" y="95"/>
                </a:lnTo>
                <a:lnTo>
                  <a:pt x="344" y="102"/>
                </a:lnTo>
                <a:cubicBezTo>
                  <a:pt x="338" y="102"/>
                  <a:pt x="333" y="104"/>
                  <a:pt x="331" y="106"/>
                </a:cubicBezTo>
                <a:cubicBezTo>
                  <a:pt x="329" y="107"/>
                  <a:pt x="328" y="110"/>
                  <a:pt x="328" y="114"/>
                </a:cubicBezTo>
                <a:cubicBezTo>
                  <a:pt x="328" y="117"/>
                  <a:pt x="329" y="122"/>
                  <a:pt x="331" y="128"/>
                </a:cubicBezTo>
                <a:lnTo>
                  <a:pt x="368" y="226"/>
                </a:lnTo>
                <a:lnTo>
                  <a:pt x="405" y="146"/>
                </a:lnTo>
                <a:lnTo>
                  <a:pt x="395" y="121"/>
                </a:lnTo>
                <a:cubicBezTo>
                  <a:pt x="392" y="113"/>
                  <a:pt x="388" y="108"/>
                  <a:pt x="383" y="105"/>
                </a:cubicBezTo>
                <a:cubicBezTo>
                  <a:pt x="381" y="103"/>
                  <a:pt x="376" y="102"/>
                  <a:pt x="368" y="102"/>
                </a:cubicBezTo>
                <a:lnTo>
                  <a:pt x="368" y="95"/>
                </a:lnTo>
                <a:lnTo>
                  <a:pt x="450" y="95"/>
                </a:lnTo>
                <a:lnTo>
                  <a:pt x="450" y="102"/>
                </a:lnTo>
                <a:cubicBezTo>
                  <a:pt x="441" y="102"/>
                  <a:pt x="434" y="104"/>
                  <a:pt x="431" y="107"/>
                </a:cubicBezTo>
                <a:cubicBezTo>
                  <a:pt x="428" y="109"/>
                  <a:pt x="427" y="112"/>
                  <a:pt x="427" y="116"/>
                </a:cubicBezTo>
                <a:cubicBezTo>
                  <a:pt x="427" y="119"/>
                  <a:pt x="427" y="121"/>
                  <a:pt x="428" y="124"/>
                </a:cubicBezTo>
                <a:lnTo>
                  <a:pt x="467" y="223"/>
                </a:lnTo>
                <a:lnTo>
                  <a:pt x="504" y="128"/>
                </a:lnTo>
                <a:cubicBezTo>
                  <a:pt x="506" y="121"/>
                  <a:pt x="507" y="116"/>
                  <a:pt x="507" y="112"/>
                </a:cubicBezTo>
                <a:cubicBezTo>
                  <a:pt x="507" y="109"/>
                  <a:pt x="506" y="107"/>
                  <a:pt x="504" y="105"/>
                </a:cubicBezTo>
                <a:cubicBezTo>
                  <a:pt x="501" y="103"/>
                  <a:pt x="496" y="102"/>
                  <a:pt x="489" y="102"/>
                </a:cubicBezTo>
                <a:lnTo>
                  <a:pt x="489" y="95"/>
                </a:lnTo>
                <a:lnTo>
                  <a:pt x="544" y="95"/>
                </a:lnTo>
                <a:lnTo>
                  <a:pt x="544" y="102"/>
                </a:lnTo>
                <a:cubicBezTo>
                  <a:pt x="533" y="104"/>
                  <a:pt x="525" y="111"/>
                  <a:pt x="520" y="124"/>
                </a:cubicBezTo>
                <a:lnTo>
                  <a:pt x="462" y="272"/>
                </a:lnTo>
                <a:lnTo>
                  <a:pt x="454" y="272"/>
                </a:lnTo>
                <a:lnTo>
                  <a:pt x="412" y="162"/>
                </a:lnTo>
                <a:lnTo>
                  <a:pt x="361" y="272"/>
                </a:lnTo>
                <a:lnTo>
                  <a:pt x="355" y="272"/>
                </a:lnTo>
                <a:lnTo>
                  <a:pt x="299" y="128"/>
                </a:lnTo>
                <a:cubicBezTo>
                  <a:pt x="296" y="119"/>
                  <a:pt x="292" y="112"/>
                  <a:pt x="289" y="109"/>
                </a:cubicBezTo>
                <a:cubicBezTo>
                  <a:pt x="285" y="106"/>
                  <a:pt x="280" y="104"/>
                  <a:pt x="272" y="102"/>
                </a:cubicBezTo>
                <a:lnTo>
                  <a:pt x="272" y="95"/>
                </a:lnTo>
                <a:close/>
                <a:moveTo>
                  <a:pt x="0" y="95"/>
                </a:moveTo>
                <a:lnTo>
                  <a:pt x="72" y="95"/>
                </a:lnTo>
                <a:lnTo>
                  <a:pt x="72" y="102"/>
                </a:lnTo>
                <a:cubicBezTo>
                  <a:pt x="66" y="102"/>
                  <a:pt x="61" y="104"/>
                  <a:pt x="59" y="106"/>
                </a:cubicBezTo>
                <a:cubicBezTo>
                  <a:pt x="57" y="107"/>
                  <a:pt x="56" y="110"/>
                  <a:pt x="56" y="114"/>
                </a:cubicBezTo>
                <a:cubicBezTo>
                  <a:pt x="56" y="117"/>
                  <a:pt x="57" y="122"/>
                  <a:pt x="59" y="128"/>
                </a:cubicBezTo>
                <a:lnTo>
                  <a:pt x="96" y="226"/>
                </a:lnTo>
                <a:lnTo>
                  <a:pt x="133" y="146"/>
                </a:lnTo>
                <a:lnTo>
                  <a:pt x="123" y="121"/>
                </a:lnTo>
                <a:cubicBezTo>
                  <a:pt x="120" y="113"/>
                  <a:pt x="116" y="108"/>
                  <a:pt x="111" y="105"/>
                </a:cubicBezTo>
                <a:cubicBezTo>
                  <a:pt x="109" y="103"/>
                  <a:pt x="104" y="102"/>
                  <a:pt x="96" y="102"/>
                </a:cubicBezTo>
                <a:lnTo>
                  <a:pt x="96" y="95"/>
                </a:lnTo>
                <a:lnTo>
                  <a:pt x="178" y="95"/>
                </a:lnTo>
                <a:lnTo>
                  <a:pt x="178" y="102"/>
                </a:lnTo>
                <a:cubicBezTo>
                  <a:pt x="169" y="102"/>
                  <a:pt x="162" y="104"/>
                  <a:pt x="159" y="107"/>
                </a:cubicBezTo>
                <a:cubicBezTo>
                  <a:pt x="156" y="109"/>
                  <a:pt x="155" y="112"/>
                  <a:pt x="155" y="116"/>
                </a:cubicBezTo>
                <a:cubicBezTo>
                  <a:pt x="155" y="119"/>
                  <a:pt x="155" y="121"/>
                  <a:pt x="156" y="124"/>
                </a:cubicBezTo>
                <a:lnTo>
                  <a:pt x="195" y="223"/>
                </a:lnTo>
                <a:lnTo>
                  <a:pt x="232" y="128"/>
                </a:lnTo>
                <a:cubicBezTo>
                  <a:pt x="234" y="121"/>
                  <a:pt x="235" y="116"/>
                  <a:pt x="235" y="112"/>
                </a:cubicBezTo>
                <a:cubicBezTo>
                  <a:pt x="235" y="109"/>
                  <a:pt x="234" y="107"/>
                  <a:pt x="232" y="105"/>
                </a:cubicBezTo>
                <a:cubicBezTo>
                  <a:pt x="229" y="103"/>
                  <a:pt x="224" y="102"/>
                  <a:pt x="217" y="102"/>
                </a:cubicBezTo>
                <a:lnTo>
                  <a:pt x="217" y="95"/>
                </a:lnTo>
                <a:lnTo>
                  <a:pt x="272" y="95"/>
                </a:lnTo>
                <a:lnTo>
                  <a:pt x="272" y="102"/>
                </a:lnTo>
                <a:cubicBezTo>
                  <a:pt x="261" y="104"/>
                  <a:pt x="253" y="111"/>
                  <a:pt x="248" y="124"/>
                </a:cubicBezTo>
                <a:lnTo>
                  <a:pt x="190" y="272"/>
                </a:lnTo>
                <a:lnTo>
                  <a:pt x="182" y="272"/>
                </a:lnTo>
                <a:lnTo>
                  <a:pt x="140" y="162"/>
                </a:lnTo>
                <a:lnTo>
                  <a:pt x="89" y="272"/>
                </a:lnTo>
                <a:lnTo>
                  <a:pt x="83" y="272"/>
                </a:lnTo>
                <a:lnTo>
                  <a:pt x="27" y="128"/>
                </a:lnTo>
                <a:cubicBezTo>
                  <a:pt x="24" y="119"/>
                  <a:pt x="20" y="112"/>
                  <a:pt x="17" y="109"/>
                </a:cubicBezTo>
                <a:cubicBezTo>
                  <a:pt x="13" y="106"/>
                  <a:pt x="8" y="104"/>
                  <a:pt x="0" y="102"/>
                </a:cubicBezTo>
                <a:lnTo>
                  <a:pt x="0" y="95"/>
                </a:lnTo>
                <a:close/>
                <a:moveTo>
                  <a:pt x="2837" y="90"/>
                </a:moveTo>
                <a:lnTo>
                  <a:pt x="2845" y="90"/>
                </a:lnTo>
                <a:lnTo>
                  <a:pt x="2845" y="127"/>
                </a:lnTo>
                <a:cubicBezTo>
                  <a:pt x="2857" y="114"/>
                  <a:pt x="2865" y="107"/>
                  <a:pt x="2867" y="105"/>
                </a:cubicBezTo>
                <a:cubicBezTo>
                  <a:pt x="2873" y="100"/>
                  <a:pt x="2879" y="97"/>
                  <a:pt x="2885" y="94"/>
                </a:cubicBezTo>
                <a:cubicBezTo>
                  <a:pt x="2892" y="91"/>
                  <a:pt x="2898" y="90"/>
                  <a:pt x="2904" y="90"/>
                </a:cubicBezTo>
                <a:cubicBezTo>
                  <a:pt x="2915" y="90"/>
                  <a:pt x="2924" y="93"/>
                  <a:pt x="2932" y="99"/>
                </a:cubicBezTo>
                <a:cubicBezTo>
                  <a:pt x="2940" y="106"/>
                  <a:pt x="2945" y="115"/>
                  <a:pt x="2948" y="127"/>
                </a:cubicBezTo>
                <a:cubicBezTo>
                  <a:pt x="2961" y="112"/>
                  <a:pt x="2971" y="102"/>
                  <a:pt x="2980" y="97"/>
                </a:cubicBezTo>
                <a:cubicBezTo>
                  <a:pt x="2989" y="92"/>
                  <a:pt x="2998" y="90"/>
                  <a:pt x="3008" y="90"/>
                </a:cubicBezTo>
                <a:cubicBezTo>
                  <a:pt x="3017" y="90"/>
                  <a:pt x="3025" y="92"/>
                  <a:pt x="3032" y="97"/>
                </a:cubicBezTo>
                <a:cubicBezTo>
                  <a:pt x="3039" y="102"/>
                  <a:pt x="3045" y="109"/>
                  <a:pt x="3049" y="120"/>
                </a:cubicBezTo>
                <a:cubicBezTo>
                  <a:pt x="3052" y="127"/>
                  <a:pt x="3053" y="139"/>
                  <a:pt x="3053" y="154"/>
                </a:cubicBezTo>
                <a:lnTo>
                  <a:pt x="3053" y="228"/>
                </a:lnTo>
                <a:cubicBezTo>
                  <a:pt x="3053" y="239"/>
                  <a:pt x="3054" y="246"/>
                  <a:pt x="3055" y="250"/>
                </a:cubicBezTo>
                <a:cubicBezTo>
                  <a:pt x="3057" y="253"/>
                  <a:pt x="3059" y="255"/>
                  <a:pt x="3062" y="257"/>
                </a:cubicBezTo>
                <a:cubicBezTo>
                  <a:pt x="3066" y="259"/>
                  <a:pt x="3071" y="260"/>
                  <a:pt x="3079" y="260"/>
                </a:cubicBezTo>
                <a:lnTo>
                  <a:pt x="3079" y="267"/>
                </a:lnTo>
                <a:lnTo>
                  <a:pt x="2994" y="267"/>
                </a:lnTo>
                <a:lnTo>
                  <a:pt x="2994" y="260"/>
                </a:lnTo>
                <a:lnTo>
                  <a:pt x="2998" y="260"/>
                </a:lnTo>
                <a:cubicBezTo>
                  <a:pt x="3005" y="260"/>
                  <a:pt x="3011" y="259"/>
                  <a:pt x="3015" y="256"/>
                </a:cubicBezTo>
                <a:cubicBezTo>
                  <a:pt x="3018" y="254"/>
                  <a:pt x="3020" y="251"/>
                  <a:pt x="3021" y="246"/>
                </a:cubicBezTo>
                <a:cubicBezTo>
                  <a:pt x="3022" y="244"/>
                  <a:pt x="3022" y="238"/>
                  <a:pt x="3022" y="228"/>
                </a:cubicBezTo>
                <a:lnTo>
                  <a:pt x="3022" y="154"/>
                </a:lnTo>
                <a:cubicBezTo>
                  <a:pt x="3022" y="140"/>
                  <a:pt x="3020" y="130"/>
                  <a:pt x="3017" y="124"/>
                </a:cubicBezTo>
                <a:cubicBezTo>
                  <a:pt x="3012" y="116"/>
                  <a:pt x="3004" y="112"/>
                  <a:pt x="2993" y="112"/>
                </a:cubicBezTo>
                <a:cubicBezTo>
                  <a:pt x="2987" y="112"/>
                  <a:pt x="2980" y="114"/>
                  <a:pt x="2973" y="117"/>
                </a:cubicBezTo>
                <a:cubicBezTo>
                  <a:pt x="2967" y="121"/>
                  <a:pt x="2959" y="127"/>
                  <a:pt x="2949" y="136"/>
                </a:cubicBezTo>
                <a:lnTo>
                  <a:pt x="2949" y="138"/>
                </a:lnTo>
                <a:lnTo>
                  <a:pt x="2949" y="146"/>
                </a:lnTo>
                <a:lnTo>
                  <a:pt x="2949" y="228"/>
                </a:lnTo>
                <a:cubicBezTo>
                  <a:pt x="2949" y="240"/>
                  <a:pt x="2950" y="247"/>
                  <a:pt x="2951" y="250"/>
                </a:cubicBezTo>
                <a:cubicBezTo>
                  <a:pt x="2952" y="253"/>
                  <a:pt x="2955" y="255"/>
                  <a:pt x="2958" y="257"/>
                </a:cubicBezTo>
                <a:cubicBezTo>
                  <a:pt x="2962" y="259"/>
                  <a:pt x="2968" y="260"/>
                  <a:pt x="2977" y="260"/>
                </a:cubicBezTo>
                <a:lnTo>
                  <a:pt x="2977" y="267"/>
                </a:lnTo>
                <a:lnTo>
                  <a:pt x="2890" y="267"/>
                </a:lnTo>
                <a:lnTo>
                  <a:pt x="2890" y="260"/>
                </a:lnTo>
                <a:cubicBezTo>
                  <a:pt x="2900" y="260"/>
                  <a:pt x="2906" y="259"/>
                  <a:pt x="2910" y="257"/>
                </a:cubicBezTo>
                <a:cubicBezTo>
                  <a:pt x="2913" y="254"/>
                  <a:pt x="2916" y="251"/>
                  <a:pt x="2917" y="247"/>
                </a:cubicBezTo>
                <a:cubicBezTo>
                  <a:pt x="2918" y="244"/>
                  <a:pt x="2918" y="238"/>
                  <a:pt x="2918" y="228"/>
                </a:cubicBezTo>
                <a:lnTo>
                  <a:pt x="2918" y="154"/>
                </a:lnTo>
                <a:cubicBezTo>
                  <a:pt x="2918" y="140"/>
                  <a:pt x="2916" y="130"/>
                  <a:pt x="2912" y="124"/>
                </a:cubicBezTo>
                <a:cubicBezTo>
                  <a:pt x="2906" y="116"/>
                  <a:pt x="2899" y="112"/>
                  <a:pt x="2889" y="112"/>
                </a:cubicBezTo>
                <a:cubicBezTo>
                  <a:pt x="2882" y="112"/>
                  <a:pt x="2875" y="114"/>
                  <a:pt x="2869" y="117"/>
                </a:cubicBezTo>
                <a:cubicBezTo>
                  <a:pt x="2858" y="123"/>
                  <a:pt x="2850" y="129"/>
                  <a:pt x="2845" y="136"/>
                </a:cubicBezTo>
                <a:lnTo>
                  <a:pt x="2845" y="228"/>
                </a:lnTo>
                <a:cubicBezTo>
                  <a:pt x="2845" y="239"/>
                  <a:pt x="2846" y="247"/>
                  <a:pt x="2847" y="250"/>
                </a:cubicBezTo>
                <a:cubicBezTo>
                  <a:pt x="2849" y="253"/>
                  <a:pt x="2851" y="256"/>
                  <a:pt x="2854" y="258"/>
                </a:cubicBezTo>
                <a:cubicBezTo>
                  <a:pt x="2857" y="259"/>
                  <a:pt x="2863" y="260"/>
                  <a:pt x="2873" y="260"/>
                </a:cubicBezTo>
                <a:lnTo>
                  <a:pt x="2873" y="267"/>
                </a:lnTo>
                <a:lnTo>
                  <a:pt x="2788" y="267"/>
                </a:lnTo>
                <a:lnTo>
                  <a:pt x="2788" y="260"/>
                </a:lnTo>
                <a:cubicBezTo>
                  <a:pt x="2796" y="260"/>
                  <a:pt x="2801" y="259"/>
                  <a:pt x="2804" y="258"/>
                </a:cubicBezTo>
                <a:cubicBezTo>
                  <a:pt x="2807" y="256"/>
                  <a:pt x="2810" y="253"/>
                  <a:pt x="2811" y="249"/>
                </a:cubicBezTo>
                <a:cubicBezTo>
                  <a:pt x="2813" y="246"/>
                  <a:pt x="2814" y="239"/>
                  <a:pt x="2814" y="228"/>
                </a:cubicBezTo>
                <a:lnTo>
                  <a:pt x="2814" y="162"/>
                </a:lnTo>
                <a:cubicBezTo>
                  <a:pt x="2814" y="143"/>
                  <a:pt x="2813" y="131"/>
                  <a:pt x="2812" y="126"/>
                </a:cubicBezTo>
                <a:cubicBezTo>
                  <a:pt x="2811" y="122"/>
                  <a:pt x="2810" y="119"/>
                  <a:pt x="2808" y="117"/>
                </a:cubicBezTo>
                <a:cubicBezTo>
                  <a:pt x="2806" y="116"/>
                  <a:pt x="2804" y="115"/>
                  <a:pt x="2800" y="115"/>
                </a:cubicBezTo>
                <a:cubicBezTo>
                  <a:pt x="2797" y="115"/>
                  <a:pt x="2793" y="116"/>
                  <a:pt x="2788" y="118"/>
                </a:cubicBezTo>
                <a:lnTo>
                  <a:pt x="2785" y="111"/>
                </a:lnTo>
                <a:lnTo>
                  <a:pt x="2837" y="90"/>
                </a:lnTo>
                <a:close/>
                <a:moveTo>
                  <a:pt x="2686" y="90"/>
                </a:moveTo>
                <a:cubicBezTo>
                  <a:pt x="2712" y="90"/>
                  <a:pt x="2733" y="100"/>
                  <a:pt x="2748" y="120"/>
                </a:cubicBezTo>
                <a:cubicBezTo>
                  <a:pt x="2762" y="136"/>
                  <a:pt x="2768" y="156"/>
                  <a:pt x="2768" y="178"/>
                </a:cubicBezTo>
                <a:cubicBezTo>
                  <a:pt x="2768" y="193"/>
                  <a:pt x="2765" y="209"/>
                  <a:pt x="2757" y="224"/>
                </a:cubicBezTo>
                <a:cubicBezTo>
                  <a:pt x="2750" y="240"/>
                  <a:pt x="2740" y="252"/>
                  <a:pt x="2727" y="260"/>
                </a:cubicBezTo>
                <a:cubicBezTo>
                  <a:pt x="2714" y="268"/>
                  <a:pt x="2700" y="272"/>
                  <a:pt x="2684" y="272"/>
                </a:cubicBezTo>
                <a:cubicBezTo>
                  <a:pt x="2658" y="272"/>
                  <a:pt x="2637" y="262"/>
                  <a:pt x="2622" y="241"/>
                </a:cubicBezTo>
                <a:cubicBezTo>
                  <a:pt x="2609" y="224"/>
                  <a:pt x="2603" y="204"/>
                  <a:pt x="2603" y="183"/>
                </a:cubicBezTo>
                <a:cubicBezTo>
                  <a:pt x="2603" y="167"/>
                  <a:pt x="2607" y="151"/>
                  <a:pt x="2614" y="136"/>
                </a:cubicBezTo>
                <a:cubicBezTo>
                  <a:pt x="2622" y="120"/>
                  <a:pt x="2633" y="109"/>
                  <a:pt x="2645" y="101"/>
                </a:cubicBezTo>
                <a:cubicBezTo>
                  <a:pt x="2658" y="94"/>
                  <a:pt x="2672" y="90"/>
                  <a:pt x="2686" y="90"/>
                </a:cubicBezTo>
                <a:close/>
                <a:moveTo>
                  <a:pt x="2509" y="90"/>
                </a:moveTo>
                <a:cubicBezTo>
                  <a:pt x="2526" y="90"/>
                  <a:pt x="2540" y="94"/>
                  <a:pt x="2550" y="103"/>
                </a:cubicBezTo>
                <a:cubicBezTo>
                  <a:pt x="2561" y="112"/>
                  <a:pt x="2567" y="122"/>
                  <a:pt x="2567" y="131"/>
                </a:cubicBezTo>
                <a:cubicBezTo>
                  <a:pt x="2567" y="136"/>
                  <a:pt x="2565" y="140"/>
                  <a:pt x="2562" y="143"/>
                </a:cubicBezTo>
                <a:cubicBezTo>
                  <a:pt x="2559" y="146"/>
                  <a:pt x="2555" y="147"/>
                  <a:pt x="2549" y="147"/>
                </a:cubicBezTo>
                <a:cubicBezTo>
                  <a:pt x="2542" y="147"/>
                  <a:pt x="2536" y="145"/>
                  <a:pt x="2533" y="140"/>
                </a:cubicBezTo>
                <a:cubicBezTo>
                  <a:pt x="2531" y="137"/>
                  <a:pt x="2529" y="132"/>
                  <a:pt x="2528" y="125"/>
                </a:cubicBezTo>
                <a:cubicBezTo>
                  <a:pt x="2528" y="118"/>
                  <a:pt x="2525" y="112"/>
                  <a:pt x="2521" y="108"/>
                </a:cubicBezTo>
                <a:cubicBezTo>
                  <a:pt x="2516" y="104"/>
                  <a:pt x="2510" y="103"/>
                  <a:pt x="2503" y="103"/>
                </a:cubicBezTo>
                <a:cubicBezTo>
                  <a:pt x="2490" y="103"/>
                  <a:pt x="2480" y="107"/>
                  <a:pt x="2472" y="116"/>
                </a:cubicBezTo>
                <a:cubicBezTo>
                  <a:pt x="2462" y="129"/>
                  <a:pt x="2457" y="145"/>
                  <a:pt x="2457" y="165"/>
                </a:cubicBezTo>
                <a:cubicBezTo>
                  <a:pt x="2457" y="185"/>
                  <a:pt x="2462" y="204"/>
                  <a:pt x="2472" y="219"/>
                </a:cubicBezTo>
                <a:cubicBezTo>
                  <a:pt x="2482" y="235"/>
                  <a:pt x="2496" y="243"/>
                  <a:pt x="2513" y="243"/>
                </a:cubicBezTo>
                <a:cubicBezTo>
                  <a:pt x="2525" y="243"/>
                  <a:pt x="2536" y="239"/>
                  <a:pt x="2546" y="230"/>
                </a:cubicBezTo>
                <a:cubicBezTo>
                  <a:pt x="2553" y="224"/>
                  <a:pt x="2560" y="214"/>
                  <a:pt x="2566" y="199"/>
                </a:cubicBezTo>
                <a:lnTo>
                  <a:pt x="2572" y="202"/>
                </a:lnTo>
                <a:cubicBezTo>
                  <a:pt x="2567" y="224"/>
                  <a:pt x="2558" y="242"/>
                  <a:pt x="2544" y="254"/>
                </a:cubicBezTo>
                <a:cubicBezTo>
                  <a:pt x="2531" y="266"/>
                  <a:pt x="2516" y="272"/>
                  <a:pt x="2500" y="272"/>
                </a:cubicBezTo>
                <a:cubicBezTo>
                  <a:pt x="2480" y="272"/>
                  <a:pt x="2463" y="264"/>
                  <a:pt x="2449" y="247"/>
                </a:cubicBezTo>
                <a:cubicBezTo>
                  <a:pt x="2434" y="231"/>
                  <a:pt x="2427" y="209"/>
                  <a:pt x="2427" y="181"/>
                </a:cubicBezTo>
                <a:cubicBezTo>
                  <a:pt x="2427" y="154"/>
                  <a:pt x="2435" y="132"/>
                  <a:pt x="2451" y="115"/>
                </a:cubicBezTo>
                <a:cubicBezTo>
                  <a:pt x="2467" y="98"/>
                  <a:pt x="2486" y="90"/>
                  <a:pt x="2509" y="90"/>
                </a:cubicBezTo>
                <a:close/>
                <a:moveTo>
                  <a:pt x="1709" y="90"/>
                </a:moveTo>
                <a:lnTo>
                  <a:pt x="1717" y="90"/>
                </a:lnTo>
                <a:lnTo>
                  <a:pt x="1717" y="228"/>
                </a:lnTo>
                <a:cubicBezTo>
                  <a:pt x="1717" y="239"/>
                  <a:pt x="1718" y="246"/>
                  <a:pt x="1719" y="249"/>
                </a:cubicBezTo>
                <a:cubicBezTo>
                  <a:pt x="1721" y="253"/>
                  <a:pt x="1723" y="256"/>
                  <a:pt x="1726" y="257"/>
                </a:cubicBezTo>
                <a:cubicBezTo>
                  <a:pt x="1729" y="259"/>
                  <a:pt x="1735" y="260"/>
                  <a:pt x="1743" y="260"/>
                </a:cubicBezTo>
                <a:lnTo>
                  <a:pt x="1743" y="267"/>
                </a:lnTo>
                <a:lnTo>
                  <a:pt x="1660" y="267"/>
                </a:lnTo>
                <a:lnTo>
                  <a:pt x="1660" y="260"/>
                </a:lnTo>
                <a:cubicBezTo>
                  <a:pt x="1668" y="260"/>
                  <a:pt x="1674" y="259"/>
                  <a:pt x="1677" y="258"/>
                </a:cubicBezTo>
                <a:cubicBezTo>
                  <a:pt x="1679" y="256"/>
                  <a:pt x="1682" y="253"/>
                  <a:pt x="1683" y="250"/>
                </a:cubicBezTo>
                <a:cubicBezTo>
                  <a:pt x="1685" y="246"/>
                  <a:pt x="1686" y="239"/>
                  <a:pt x="1686" y="228"/>
                </a:cubicBezTo>
                <a:lnTo>
                  <a:pt x="1686" y="162"/>
                </a:lnTo>
                <a:cubicBezTo>
                  <a:pt x="1686" y="143"/>
                  <a:pt x="1685" y="131"/>
                  <a:pt x="1684" y="126"/>
                </a:cubicBezTo>
                <a:cubicBezTo>
                  <a:pt x="1683" y="122"/>
                  <a:pt x="1682" y="119"/>
                  <a:pt x="1680" y="117"/>
                </a:cubicBezTo>
                <a:cubicBezTo>
                  <a:pt x="1678" y="116"/>
                  <a:pt x="1676" y="115"/>
                  <a:pt x="1672" y="115"/>
                </a:cubicBezTo>
                <a:cubicBezTo>
                  <a:pt x="1669" y="115"/>
                  <a:pt x="1665" y="116"/>
                  <a:pt x="1660" y="118"/>
                </a:cubicBezTo>
                <a:lnTo>
                  <a:pt x="1657" y="111"/>
                </a:lnTo>
                <a:lnTo>
                  <a:pt x="1709" y="90"/>
                </a:lnTo>
                <a:close/>
                <a:moveTo>
                  <a:pt x="1166" y="90"/>
                </a:moveTo>
                <a:cubicBezTo>
                  <a:pt x="1192" y="90"/>
                  <a:pt x="1213" y="100"/>
                  <a:pt x="1228" y="120"/>
                </a:cubicBezTo>
                <a:cubicBezTo>
                  <a:pt x="1242" y="136"/>
                  <a:pt x="1248" y="156"/>
                  <a:pt x="1248" y="178"/>
                </a:cubicBezTo>
                <a:cubicBezTo>
                  <a:pt x="1248" y="193"/>
                  <a:pt x="1245" y="209"/>
                  <a:pt x="1237" y="224"/>
                </a:cubicBezTo>
                <a:cubicBezTo>
                  <a:pt x="1230" y="240"/>
                  <a:pt x="1220" y="252"/>
                  <a:pt x="1207" y="260"/>
                </a:cubicBezTo>
                <a:cubicBezTo>
                  <a:pt x="1194" y="268"/>
                  <a:pt x="1180" y="272"/>
                  <a:pt x="1164" y="272"/>
                </a:cubicBezTo>
                <a:cubicBezTo>
                  <a:pt x="1138" y="272"/>
                  <a:pt x="1117" y="262"/>
                  <a:pt x="1102" y="241"/>
                </a:cubicBezTo>
                <a:cubicBezTo>
                  <a:pt x="1089" y="224"/>
                  <a:pt x="1083" y="204"/>
                  <a:pt x="1083" y="183"/>
                </a:cubicBezTo>
                <a:cubicBezTo>
                  <a:pt x="1083" y="167"/>
                  <a:pt x="1087" y="151"/>
                  <a:pt x="1094" y="136"/>
                </a:cubicBezTo>
                <a:cubicBezTo>
                  <a:pt x="1102" y="120"/>
                  <a:pt x="1113" y="109"/>
                  <a:pt x="1125" y="101"/>
                </a:cubicBezTo>
                <a:cubicBezTo>
                  <a:pt x="1138" y="94"/>
                  <a:pt x="1152" y="90"/>
                  <a:pt x="1166" y="90"/>
                </a:cubicBezTo>
                <a:close/>
                <a:moveTo>
                  <a:pt x="2222" y="20"/>
                </a:moveTo>
                <a:cubicBezTo>
                  <a:pt x="2214" y="20"/>
                  <a:pt x="2206" y="23"/>
                  <a:pt x="2200" y="31"/>
                </a:cubicBezTo>
                <a:cubicBezTo>
                  <a:pt x="2191" y="41"/>
                  <a:pt x="2185" y="58"/>
                  <a:pt x="2181" y="80"/>
                </a:cubicBezTo>
                <a:cubicBezTo>
                  <a:pt x="2178" y="102"/>
                  <a:pt x="2176" y="124"/>
                  <a:pt x="2176" y="146"/>
                </a:cubicBezTo>
                <a:cubicBezTo>
                  <a:pt x="2176" y="181"/>
                  <a:pt x="2181" y="209"/>
                  <a:pt x="2189" y="232"/>
                </a:cubicBezTo>
                <a:cubicBezTo>
                  <a:pt x="2196" y="250"/>
                  <a:pt x="2207" y="259"/>
                  <a:pt x="2221" y="259"/>
                </a:cubicBezTo>
                <a:cubicBezTo>
                  <a:pt x="2228" y="259"/>
                  <a:pt x="2235" y="256"/>
                  <a:pt x="2242" y="250"/>
                </a:cubicBezTo>
                <a:cubicBezTo>
                  <a:pt x="2249" y="244"/>
                  <a:pt x="2255" y="234"/>
                  <a:pt x="2259" y="220"/>
                </a:cubicBezTo>
                <a:cubicBezTo>
                  <a:pt x="2264" y="198"/>
                  <a:pt x="2267" y="168"/>
                  <a:pt x="2267" y="129"/>
                </a:cubicBezTo>
                <a:cubicBezTo>
                  <a:pt x="2267" y="100"/>
                  <a:pt x="2264" y="76"/>
                  <a:pt x="2258" y="56"/>
                </a:cubicBezTo>
                <a:cubicBezTo>
                  <a:pt x="2254" y="42"/>
                  <a:pt x="2248" y="32"/>
                  <a:pt x="2241" y="26"/>
                </a:cubicBezTo>
                <a:cubicBezTo>
                  <a:pt x="2236" y="22"/>
                  <a:pt x="2230" y="20"/>
                  <a:pt x="2222" y="20"/>
                </a:cubicBezTo>
                <a:close/>
                <a:moveTo>
                  <a:pt x="2030" y="20"/>
                </a:moveTo>
                <a:cubicBezTo>
                  <a:pt x="2022" y="20"/>
                  <a:pt x="2014" y="23"/>
                  <a:pt x="2008" y="31"/>
                </a:cubicBezTo>
                <a:cubicBezTo>
                  <a:pt x="1999" y="41"/>
                  <a:pt x="1993" y="58"/>
                  <a:pt x="1989" y="80"/>
                </a:cubicBezTo>
                <a:cubicBezTo>
                  <a:pt x="1986" y="102"/>
                  <a:pt x="1984" y="124"/>
                  <a:pt x="1984" y="146"/>
                </a:cubicBezTo>
                <a:cubicBezTo>
                  <a:pt x="1984" y="181"/>
                  <a:pt x="1989" y="209"/>
                  <a:pt x="1997" y="232"/>
                </a:cubicBezTo>
                <a:cubicBezTo>
                  <a:pt x="2004" y="250"/>
                  <a:pt x="2015" y="259"/>
                  <a:pt x="2029" y="259"/>
                </a:cubicBezTo>
                <a:cubicBezTo>
                  <a:pt x="2036" y="259"/>
                  <a:pt x="2043" y="256"/>
                  <a:pt x="2050" y="250"/>
                </a:cubicBezTo>
                <a:cubicBezTo>
                  <a:pt x="2057" y="244"/>
                  <a:pt x="2063" y="234"/>
                  <a:pt x="2067" y="220"/>
                </a:cubicBezTo>
                <a:cubicBezTo>
                  <a:pt x="2072" y="198"/>
                  <a:pt x="2075" y="168"/>
                  <a:pt x="2075" y="129"/>
                </a:cubicBezTo>
                <a:cubicBezTo>
                  <a:pt x="2075" y="100"/>
                  <a:pt x="2072" y="76"/>
                  <a:pt x="2066" y="56"/>
                </a:cubicBezTo>
                <a:cubicBezTo>
                  <a:pt x="2062" y="42"/>
                  <a:pt x="2056" y="32"/>
                  <a:pt x="2049" y="26"/>
                </a:cubicBezTo>
                <a:cubicBezTo>
                  <a:pt x="2044" y="22"/>
                  <a:pt x="2038" y="20"/>
                  <a:pt x="2030" y="20"/>
                </a:cubicBezTo>
                <a:close/>
                <a:moveTo>
                  <a:pt x="2223" y="7"/>
                </a:moveTo>
                <a:cubicBezTo>
                  <a:pt x="2242" y="7"/>
                  <a:pt x="2260" y="17"/>
                  <a:pt x="2275" y="37"/>
                </a:cubicBezTo>
                <a:cubicBezTo>
                  <a:pt x="2294" y="62"/>
                  <a:pt x="2304" y="95"/>
                  <a:pt x="2304" y="137"/>
                </a:cubicBezTo>
                <a:cubicBezTo>
                  <a:pt x="2304" y="167"/>
                  <a:pt x="2300" y="192"/>
                  <a:pt x="2291" y="212"/>
                </a:cubicBezTo>
                <a:cubicBezTo>
                  <a:pt x="2283" y="233"/>
                  <a:pt x="2272" y="248"/>
                  <a:pt x="2259" y="257"/>
                </a:cubicBezTo>
                <a:cubicBezTo>
                  <a:pt x="2246" y="267"/>
                  <a:pt x="2233" y="271"/>
                  <a:pt x="2221" y="271"/>
                </a:cubicBezTo>
                <a:cubicBezTo>
                  <a:pt x="2196" y="271"/>
                  <a:pt x="2176" y="257"/>
                  <a:pt x="2160" y="228"/>
                </a:cubicBezTo>
                <a:cubicBezTo>
                  <a:pt x="2146" y="204"/>
                  <a:pt x="2140" y="175"/>
                  <a:pt x="2140" y="141"/>
                </a:cubicBezTo>
                <a:cubicBezTo>
                  <a:pt x="2140" y="112"/>
                  <a:pt x="2144" y="87"/>
                  <a:pt x="2153" y="66"/>
                </a:cubicBezTo>
                <a:cubicBezTo>
                  <a:pt x="2162" y="45"/>
                  <a:pt x="2173" y="30"/>
                  <a:pt x="2188" y="19"/>
                </a:cubicBezTo>
                <a:cubicBezTo>
                  <a:pt x="2199" y="11"/>
                  <a:pt x="2211" y="7"/>
                  <a:pt x="2223" y="7"/>
                </a:cubicBezTo>
                <a:close/>
                <a:moveTo>
                  <a:pt x="2031" y="7"/>
                </a:moveTo>
                <a:cubicBezTo>
                  <a:pt x="2050" y="7"/>
                  <a:pt x="2068" y="17"/>
                  <a:pt x="2083" y="37"/>
                </a:cubicBezTo>
                <a:cubicBezTo>
                  <a:pt x="2102" y="62"/>
                  <a:pt x="2112" y="95"/>
                  <a:pt x="2112" y="137"/>
                </a:cubicBezTo>
                <a:cubicBezTo>
                  <a:pt x="2112" y="167"/>
                  <a:pt x="2108" y="192"/>
                  <a:pt x="2099" y="212"/>
                </a:cubicBezTo>
                <a:cubicBezTo>
                  <a:pt x="2091" y="233"/>
                  <a:pt x="2080" y="248"/>
                  <a:pt x="2067" y="257"/>
                </a:cubicBezTo>
                <a:cubicBezTo>
                  <a:pt x="2054" y="267"/>
                  <a:pt x="2041" y="271"/>
                  <a:pt x="2029" y="271"/>
                </a:cubicBezTo>
                <a:cubicBezTo>
                  <a:pt x="2004" y="271"/>
                  <a:pt x="1984" y="257"/>
                  <a:pt x="1968" y="228"/>
                </a:cubicBezTo>
                <a:cubicBezTo>
                  <a:pt x="1954" y="204"/>
                  <a:pt x="1948" y="175"/>
                  <a:pt x="1948" y="141"/>
                </a:cubicBezTo>
                <a:cubicBezTo>
                  <a:pt x="1948" y="112"/>
                  <a:pt x="1952" y="87"/>
                  <a:pt x="1961" y="66"/>
                </a:cubicBezTo>
                <a:cubicBezTo>
                  <a:pt x="1970" y="45"/>
                  <a:pt x="1981" y="30"/>
                  <a:pt x="1996" y="19"/>
                </a:cubicBezTo>
                <a:cubicBezTo>
                  <a:pt x="2007" y="11"/>
                  <a:pt x="2019" y="7"/>
                  <a:pt x="2031" y="7"/>
                </a:cubicBezTo>
                <a:close/>
                <a:moveTo>
                  <a:pt x="1849" y="7"/>
                </a:moveTo>
                <a:lnTo>
                  <a:pt x="1855" y="7"/>
                </a:lnTo>
                <a:lnTo>
                  <a:pt x="1855" y="222"/>
                </a:lnTo>
                <a:cubicBezTo>
                  <a:pt x="1855" y="236"/>
                  <a:pt x="1855" y="245"/>
                  <a:pt x="1857" y="249"/>
                </a:cubicBezTo>
                <a:cubicBezTo>
                  <a:pt x="1858" y="252"/>
                  <a:pt x="1860" y="255"/>
                  <a:pt x="1864" y="257"/>
                </a:cubicBezTo>
                <a:cubicBezTo>
                  <a:pt x="1868" y="259"/>
                  <a:pt x="1875" y="260"/>
                  <a:pt x="1887" y="260"/>
                </a:cubicBezTo>
                <a:lnTo>
                  <a:pt x="1887" y="267"/>
                </a:lnTo>
                <a:lnTo>
                  <a:pt x="1791" y="267"/>
                </a:lnTo>
                <a:lnTo>
                  <a:pt x="1791" y="260"/>
                </a:lnTo>
                <a:cubicBezTo>
                  <a:pt x="1803" y="260"/>
                  <a:pt x="1811" y="259"/>
                  <a:pt x="1815" y="257"/>
                </a:cubicBezTo>
                <a:cubicBezTo>
                  <a:pt x="1818" y="255"/>
                  <a:pt x="1820" y="253"/>
                  <a:pt x="1822" y="249"/>
                </a:cubicBezTo>
                <a:cubicBezTo>
                  <a:pt x="1823" y="246"/>
                  <a:pt x="1824" y="237"/>
                  <a:pt x="1824" y="222"/>
                </a:cubicBezTo>
                <a:lnTo>
                  <a:pt x="1824" y="85"/>
                </a:lnTo>
                <a:cubicBezTo>
                  <a:pt x="1824" y="66"/>
                  <a:pt x="1823" y="54"/>
                  <a:pt x="1822" y="49"/>
                </a:cubicBezTo>
                <a:cubicBezTo>
                  <a:pt x="1821" y="45"/>
                  <a:pt x="1820" y="42"/>
                  <a:pt x="1817" y="40"/>
                </a:cubicBezTo>
                <a:cubicBezTo>
                  <a:pt x="1815" y="38"/>
                  <a:pt x="1812" y="37"/>
                  <a:pt x="1809" y="37"/>
                </a:cubicBezTo>
                <a:cubicBezTo>
                  <a:pt x="1804" y="37"/>
                  <a:pt x="1798" y="39"/>
                  <a:pt x="1790" y="43"/>
                </a:cubicBezTo>
                <a:lnTo>
                  <a:pt x="1787" y="37"/>
                </a:lnTo>
                <a:lnTo>
                  <a:pt x="1849" y="7"/>
                </a:lnTo>
                <a:close/>
                <a:moveTo>
                  <a:pt x="1701" y="0"/>
                </a:moveTo>
                <a:cubicBezTo>
                  <a:pt x="1707" y="0"/>
                  <a:pt x="1711" y="2"/>
                  <a:pt x="1715" y="6"/>
                </a:cubicBezTo>
                <a:cubicBezTo>
                  <a:pt x="1719" y="9"/>
                  <a:pt x="1720" y="14"/>
                  <a:pt x="1720" y="19"/>
                </a:cubicBezTo>
                <a:cubicBezTo>
                  <a:pt x="1720" y="24"/>
                  <a:pt x="1719" y="29"/>
                  <a:pt x="1715" y="33"/>
                </a:cubicBezTo>
                <a:cubicBezTo>
                  <a:pt x="1711" y="36"/>
                  <a:pt x="1707" y="38"/>
                  <a:pt x="1701" y="38"/>
                </a:cubicBezTo>
                <a:cubicBezTo>
                  <a:pt x="1696" y="38"/>
                  <a:pt x="1692" y="36"/>
                  <a:pt x="1688" y="33"/>
                </a:cubicBezTo>
                <a:cubicBezTo>
                  <a:pt x="1684" y="29"/>
                  <a:pt x="1682" y="24"/>
                  <a:pt x="1682" y="19"/>
                </a:cubicBezTo>
                <a:cubicBezTo>
                  <a:pt x="1682" y="14"/>
                  <a:pt x="1684" y="9"/>
                  <a:pt x="1688" y="6"/>
                </a:cubicBezTo>
                <a:cubicBezTo>
                  <a:pt x="1692" y="2"/>
                  <a:pt x="1696" y="0"/>
                  <a:pt x="1701" y="0"/>
                </a:cubicBezTo>
                <a:close/>
              </a:path>
            </a:pathLst>
          </a:custGeom>
          <a:solidFill>
            <a:srgbClr val="F2F2F2"/>
          </a:solidFill>
          <a:ln w="0">
            <a:noFill/>
            <a:prstDash val="solid"/>
            <a:round/>
          </a:ln>
        </p:spPr>
        <p:txBody>
          <a:bodyPr vert="horz" wrap="square" lIns="91440" tIns="45720" rIns="91440" bIns="45720" numCol="1" anchor="t" anchorCtr="0" compatLnSpc="1"/>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5pPr>
            <a:lvl6pPr marL="2286000" algn="l" defTabSz="914400" rtl="0" eaLnBrk="1" latinLnBrk="0" hangingPunct="1">
              <a:defRPr kern="1200">
                <a:solidFill>
                  <a:schemeClr val="tx1"/>
                </a:solidFill>
                <a:latin typeface="Calibri" panose="020F0502020204030204" charset="0"/>
                <a:ea typeface="+mn-ea"/>
                <a:cs typeface="+mn-cs"/>
              </a:defRPr>
            </a:lvl6pPr>
            <a:lvl7pPr marL="2743200" algn="l" defTabSz="914400" rtl="0" eaLnBrk="1" latinLnBrk="0" hangingPunct="1">
              <a:defRPr kern="1200">
                <a:solidFill>
                  <a:schemeClr val="tx1"/>
                </a:solidFill>
                <a:latin typeface="Calibri" panose="020F0502020204030204" charset="0"/>
                <a:ea typeface="+mn-ea"/>
                <a:cs typeface="+mn-cs"/>
              </a:defRPr>
            </a:lvl7pPr>
            <a:lvl8pPr marL="3200400" algn="l" defTabSz="914400" rtl="0" eaLnBrk="1" latinLnBrk="0" hangingPunct="1">
              <a:defRPr kern="1200">
                <a:solidFill>
                  <a:schemeClr val="tx1"/>
                </a:solidFill>
                <a:latin typeface="Calibri" panose="020F0502020204030204" charset="0"/>
                <a:ea typeface="+mn-ea"/>
                <a:cs typeface="+mn-cs"/>
              </a:defRPr>
            </a:lvl8pPr>
            <a:lvl9pPr marL="3657600" algn="l" defTabSz="914400" rtl="0" eaLnBrk="1" latinLnBrk="0" hangingPunct="1">
              <a:defRPr kern="1200">
                <a:solidFill>
                  <a:schemeClr val="tx1"/>
                </a:solidFill>
                <a:latin typeface="Calibri" panose="020F0502020204030204" charset="0"/>
                <a:ea typeface="+mn-ea"/>
                <a:cs typeface="+mn-cs"/>
              </a:defRPr>
            </a:lvl9pPr>
          </a:lstStyle>
          <a:p>
            <a:endParaRPr lang="zh-CN" altLang="en-US"/>
          </a:p>
        </p:txBody>
      </p:sp>
      <p:sp>
        <p:nvSpPr>
          <p:cNvPr id="12" name="Freeform 23"/>
          <p:cNvSpPr/>
          <p:nvPr/>
        </p:nvSpPr>
        <p:spPr bwMode="auto">
          <a:xfrm rot="-1800000">
            <a:off x="5152061" y="553550"/>
            <a:ext cx="1848119" cy="215037"/>
          </a:xfrm>
          <a:custGeom>
            <a:avLst/>
            <a:gdLst>
              <a:gd name="T0" fmla="*/ 2345 w 3079"/>
              <a:gd name="T1" fmla="*/ 251 h 350"/>
              <a:gd name="T2" fmla="*/ 830 w 3079"/>
              <a:gd name="T3" fmla="*/ 272 h 350"/>
              <a:gd name="T4" fmla="*/ 2644 w 3079"/>
              <a:gd name="T5" fmla="*/ 129 h 350"/>
              <a:gd name="T6" fmla="*/ 2680 w 3079"/>
              <a:gd name="T7" fmla="*/ 102 h 350"/>
              <a:gd name="T8" fmla="*/ 1202 w 3079"/>
              <a:gd name="T9" fmla="*/ 244 h 350"/>
              <a:gd name="T10" fmla="*/ 1532 w 3079"/>
              <a:gd name="T11" fmla="*/ 102 h 350"/>
              <a:gd name="T12" fmla="*/ 1604 w 3079"/>
              <a:gd name="T13" fmla="*/ 106 h 350"/>
              <a:gd name="T14" fmla="*/ 1625 w 3079"/>
              <a:gd name="T15" fmla="*/ 113 h 350"/>
              <a:gd name="T16" fmla="*/ 1470 w 3079"/>
              <a:gd name="T17" fmla="*/ 316 h 350"/>
              <a:gd name="T18" fmla="*/ 1487 w 3079"/>
              <a:gd name="T19" fmla="*/ 130 h 350"/>
              <a:gd name="T20" fmla="*/ 1322 w 3079"/>
              <a:gd name="T21" fmla="*/ 210 h 350"/>
              <a:gd name="T22" fmla="*/ 1366 w 3079"/>
              <a:gd name="T23" fmla="*/ 102 h 350"/>
              <a:gd name="T24" fmla="*/ 1451 w 3079"/>
              <a:gd name="T25" fmla="*/ 244 h 350"/>
              <a:gd name="T26" fmla="*/ 1310 w 3079"/>
              <a:gd name="T27" fmla="*/ 264 h 350"/>
              <a:gd name="T28" fmla="*/ 1262 w 3079"/>
              <a:gd name="T29" fmla="*/ 95 h 350"/>
              <a:gd name="T30" fmla="*/ 945 w 3079"/>
              <a:gd name="T31" fmla="*/ 135 h 350"/>
              <a:gd name="T32" fmla="*/ 1012 w 3079"/>
              <a:gd name="T33" fmla="*/ 95 h 350"/>
              <a:gd name="T34" fmla="*/ 946 w 3079"/>
              <a:gd name="T35" fmla="*/ 337 h 350"/>
              <a:gd name="T36" fmla="*/ 934 w 3079"/>
              <a:gd name="T37" fmla="*/ 318 h 350"/>
              <a:gd name="T38" fmla="*/ 880 w 3079"/>
              <a:gd name="T39" fmla="*/ 102 h 350"/>
              <a:gd name="T40" fmla="*/ 603 w 3079"/>
              <a:gd name="T41" fmla="*/ 128 h 350"/>
              <a:gd name="T42" fmla="*/ 722 w 3079"/>
              <a:gd name="T43" fmla="*/ 95 h 350"/>
              <a:gd name="T44" fmla="*/ 779 w 3079"/>
              <a:gd name="T45" fmla="*/ 112 h 350"/>
              <a:gd name="T46" fmla="*/ 734 w 3079"/>
              <a:gd name="T47" fmla="*/ 272 h 350"/>
              <a:gd name="T48" fmla="*/ 544 w 3079"/>
              <a:gd name="T49" fmla="*/ 102 h 350"/>
              <a:gd name="T50" fmla="*/ 331 w 3079"/>
              <a:gd name="T51" fmla="*/ 128 h 350"/>
              <a:gd name="T52" fmla="*/ 450 w 3079"/>
              <a:gd name="T53" fmla="*/ 95 h 350"/>
              <a:gd name="T54" fmla="*/ 507 w 3079"/>
              <a:gd name="T55" fmla="*/ 112 h 350"/>
              <a:gd name="T56" fmla="*/ 462 w 3079"/>
              <a:gd name="T57" fmla="*/ 272 h 350"/>
              <a:gd name="T58" fmla="*/ 272 w 3079"/>
              <a:gd name="T59" fmla="*/ 102 h 350"/>
              <a:gd name="T60" fmla="*/ 59 w 3079"/>
              <a:gd name="T61" fmla="*/ 128 h 350"/>
              <a:gd name="T62" fmla="*/ 178 w 3079"/>
              <a:gd name="T63" fmla="*/ 95 h 350"/>
              <a:gd name="T64" fmla="*/ 235 w 3079"/>
              <a:gd name="T65" fmla="*/ 112 h 350"/>
              <a:gd name="T66" fmla="*/ 190 w 3079"/>
              <a:gd name="T67" fmla="*/ 272 h 350"/>
              <a:gd name="T68" fmla="*/ 0 w 3079"/>
              <a:gd name="T69" fmla="*/ 102 h 350"/>
              <a:gd name="T70" fmla="*/ 2904 w 3079"/>
              <a:gd name="T71" fmla="*/ 90 h 350"/>
              <a:gd name="T72" fmla="*/ 3053 w 3079"/>
              <a:gd name="T73" fmla="*/ 154 h 350"/>
              <a:gd name="T74" fmla="*/ 2994 w 3079"/>
              <a:gd name="T75" fmla="*/ 260 h 350"/>
              <a:gd name="T76" fmla="*/ 2993 w 3079"/>
              <a:gd name="T77" fmla="*/ 112 h 350"/>
              <a:gd name="T78" fmla="*/ 2958 w 3079"/>
              <a:gd name="T79" fmla="*/ 257 h 350"/>
              <a:gd name="T80" fmla="*/ 2918 w 3079"/>
              <a:gd name="T81" fmla="*/ 228 h 350"/>
              <a:gd name="T82" fmla="*/ 2847 w 3079"/>
              <a:gd name="T83" fmla="*/ 250 h 350"/>
              <a:gd name="T84" fmla="*/ 2811 w 3079"/>
              <a:gd name="T85" fmla="*/ 249 h 350"/>
              <a:gd name="T86" fmla="*/ 2785 w 3079"/>
              <a:gd name="T87" fmla="*/ 111 h 350"/>
              <a:gd name="T88" fmla="*/ 2684 w 3079"/>
              <a:gd name="T89" fmla="*/ 272 h 350"/>
              <a:gd name="T90" fmla="*/ 2550 w 3079"/>
              <a:gd name="T91" fmla="*/ 103 h 350"/>
              <a:gd name="T92" fmla="*/ 2503 w 3079"/>
              <a:gd name="T93" fmla="*/ 103 h 350"/>
              <a:gd name="T94" fmla="*/ 2572 w 3079"/>
              <a:gd name="T95" fmla="*/ 202 h 350"/>
              <a:gd name="T96" fmla="*/ 1709 w 3079"/>
              <a:gd name="T97" fmla="*/ 90 h 350"/>
              <a:gd name="T98" fmla="*/ 1660 w 3079"/>
              <a:gd name="T99" fmla="*/ 267 h 350"/>
              <a:gd name="T100" fmla="*/ 1680 w 3079"/>
              <a:gd name="T101" fmla="*/ 117 h 350"/>
              <a:gd name="T102" fmla="*/ 1248 w 3079"/>
              <a:gd name="T103" fmla="*/ 178 h 350"/>
              <a:gd name="T104" fmla="*/ 1125 w 3079"/>
              <a:gd name="T105" fmla="*/ 101 h 350"/>
              <a:gd name="T106" fmla="*/ 2221 w 3079"/>
              <a:gd name="T107" fmla="*/ 259 h 350"/>
              <a:gd name="T108" fmla="*/ 2030 w 3079"/>
              <a:gd name="T109" fmla="*/ 20 h 350"/>
              <a:gd name="T110" fmla="*/ 2067 w 3079"/>
              <a:gd name="T111" fmla="*/ 220 h 350"/>
              <a:gd name="T112" fmla="*/ 2304 w 3079"/>
              <a:gd name="T113" fmla="*/ 137 h 350"/>
              <a:gd name="T114" fmla="*/ 2188 w 3079"/>
              <a:gd name="T115" fmla="*/ 19 h 350"/>
              <a:gd name="T116" fmla="*/ 2029 w 3079"/>
              <a:gd name="T117" fmla="*/ 271 h 350"/>
              <a:gd name="T118" fmla="*/ 1855 w 3079"/>
              <a:gd name="T119" fmla="*/ 7 h 350"/>
              <a:gd name="T120" fmla="*/ 1791 w 3079"/>
              <a:gd name="T121" fmla="*/ 260 h 350"/>
              <a:gd name="T122" fmla="*/ 1809 w 3079"/>
              <a:gd name="T123" fmla="*/ 37 h 350"/>
              <a:gd name="T124" fmla="*/ 1715 w 3079"/>
              <a:gd name="T125" fmla="*/ 3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79" h="350">
                <a:moveTo>
                  <a:pt x="2366" y="230"/>
                </a:moveTo>
                <a:cubicBezTo>
                  <a:pt x="2372" y="230"/>
                  <a:pt x="2377" y="232"/>
                  <a:pt x="2381" y="237"/>
                </a:cubicBezTo>
                <a:cubicBezTo>
                  <a:pt x="2385" y="241"/>
                  <a:pt x="2387" y="245"/>
                  <a:pt x="2387" y="251"/>
                </a:cubicBezTo>
                <a:cubicBezTo>
                  <a:pt x="2387" y="257"/>
                  <a:pt x="2385" y="262"/>
                  <a:pt x="2380" y="266"/>
                </a:cubicBezTo>
                <a:cubicBezTo>
                  <a:pt x="2376" y="270"/>
                  <a:pt x="2372" y="272"/>
                  <a:pt x="2366" y="272"/>
                </a:cubicBezTo>
                <a:cubicBezTo>
                  <a:pt x="2360" y="272"/>
                  <a:pt x="2355" y="270"/>
                  <a:pt x="2351" y="266"/>
                </a:cubicBezTo>
                <a:cubicBezTo>
                  <a:pt x="2347" y="262"/>
                  <a:pt x="2345" y="257"/>
                  <a:pt x="2345" y="251"/>
                </a:cubicBezTo>
                <a:cubicBezTo>
                  <a:pt x="2345" y="245"/>
                  <a:pt x="2347" y="240"/>
                  <a:pt x="2351" y="236"/>
                </a:cubicBezTo>
                <a:cubicBezTo>
                  <a:pt x="2355" y="232"/>
                  <a:pt x="2360" y="230"/>
                  <a:pt x="2366" y="230"/>
                </a:cubicBezTo>
                <a:close/>
                <a:moveTo>
                  <a:pt x="830" y="230"/>
                </a:moveTo>
                <a:cubicBezTo>
                  <a:pt x="836" y="230"/>
                  <a:pt x="841" y="232"/>
                  <a:pt x="845" y="237"/>
                </a:cubicBezTo>
                <a:cubicBezTo>
                  <a:pt x="849" y="241"/>
                  <a:pt x="851" y="245"/>
                  <a:pt x="851" y="251"/>
                </a:cubicBezTo>
                <a:cubicBezTo>
                  <a:pt x="851" y="257"/>
                  <a:pt x="849" y="262"/>
                  <a:pt x="844" y="266"/>
                </a:cubicBezTo>
                <a:cubicBezTo>
                  <a:pt x="840" y="270"/>
                  <a:pt x="836" y="272"/>
                  <a:pt x="830" y="272"/>
                </a:cubicBezTo>
                <a:cubicBezTo>
                  <a:pt x="824" y="272"/>
                  <a:pt x="819" y="270"/>
                  <a:pt x="815" y="266"/>
                </a:cubicBezTo>
                <a:cubicBezTo>
                  <a:pt x="811" y="262"/>
                  <a:pt x="809" y="257"/>
                  <a:pt x="809" y="251"/>
                </a:cubicBezTo>
                <a:cubicBezTo>
                  <a:pt x="809" y="245"/>
                  <a:pt x="811" y="240"/>
                  <a:pt x="815" y="236"/>
                </a:cubicBezTo>
                <a:cubicBezTo>
                  <a:pt x="819" y="232"/>
                  <a:pt x="824" y="230"/>
                  <a:pt x="830" y="230"/>
                </a:cubicBezTo>
                <a:close/>
                <a:moveTo>
                  <a:pt x="2680" y="102"/>
                </a:moveTo>
                <a:cubicBezTo>
                  <a:pt x="2673" y="102"/>
                  <a:pt x="2667" y="104"/>
                  <a:pt x="2660" y="108"/>
                </a:cubicBezTo>
                <a:cubicBezTo>
                  <a:pt x="2653" y="112"/>
                  <a:pt x="2648" y="119"/>
                  <a:pt x="2644" y="129"/>
                </a:cubicBezTo>
                <a:cubicBezTo>
                  <a:pt x="2640" y="139"/>
                  <a:pt x="2638" y="151"/>
                  <a:pt x="2638" y="167"/>
                </a:cubicBezTo>
                <a:cubicBezTo>
                  <a:pt x="2638" y="192"/>
                  <a:pt x="2643" y="213"/>
                  <a:pt x="2652" y="232"/>
                </a:cubicBezTo>
                <a:cubicBezTo>
                  <a:pt x="2662" y="250"/>
                  <a:pt x="2676" y="259"/>
                  <a:pt x="2692" y="259"/>
                </a:cubicBezTo>
                <a:cubicBezTo>
                  <a:pt x="2704" y="259"/>
                  <a:pt x="2714" y="254"/>
                  <a:pt x="2722" y="244"/>
                </a:cubicBezTo>
                <a:cubicBezTo>
                  <a:pt x="2730" y="234"/>
                  <a:pt x="2734" y="217"/>
                  <a:pt x="2734" y="192"/>
                </a:cubicBezTo>
                <a:cubicBezTo>
                  <a:pt x="2734" y="162"/>
                  <a:pt x="2727" y="138"/>
                  <a:pt x="2714" y="120"/>
                </a:cubicBezTo>
                <a:cubicBezTo>
                  <a:pt x="2705" y="108"/>
                  <a:pt x="2694" y="102"/>
                  <a:pt x="2680" y="102"/>
                </a:cubicBezTo>
                <a:close/>
                <a:moveTo>
                  <a:pt x="1160" y="102"/>
                </a:moveTo>
                <a:cubicBezTo>
                  <a:pt x="1153" y="102"/>
                  <a:pt x="1147" y="104"/>
                  <a:pt x="1140" y="108"/>
                </a:cubicBezTo>
                <a:cubicBezTo>
                  <a:pt x="1133" y="112"/>
                  <a:pt x="1128" y="119"/>
                  <a:pt x="1124" y="129"/>
                </a:cubicBezTo>
                <a:cubicBezTo>
                  <a:pt x="1120" y="139"/>
                  <a:pt x="1118" y="151"/>
                  <a:pt x="1118" y="167"/>
                </a:cubicBezTo>
                <a:cubicBezTo>
                  <a:pt x="1118" y="192"/>
                  <a:pt x="1123" y="213"/>
                  <a:pt x="1132" y="232"/>
                </a:cubicBezTo>
                <a:cubicBezTo>
                  <a:pt x="1142" y="250"/>
                  <a:pt x="1156" y="259"/>
                  <a:pt x="1172" y="259"/>
                </a:cubicBezTo>
                <a:cubicBezTo>
                  <a:pt x="1184" y="259"/>
                  <a:pt x="1194" y="254"/>
                  <a:pt x="1202" y="244"/>
                </a:cubicBezTo>
                <a:cubicBezTo>
                  <a:pt x="1210" y="234"/>
                  <a:pt x="1214" y="217"/>
                  <a:pt x="1214" y="192"/>
                </a:cubicBezTo>
                <a:cubicBezTo>
                  <a:pt x="1214" y="162"/>
                  <a:pt x="1207" y="138"/>
                  <a:pt x="1194" y="120"/>
                </a:cubicBezTo>
                <a:cubicBezTo>
                  <a:pt x="1185" y="108"/>
                  <a:pt x="1174" y="102"/>
                  <a:pt x="1160" y="102"/>
                </a:cubicBezTo>
                <a:close/>
                <a:moveTo>
                  <a:pt x="1456" y="95"/>
                </a:moveTo>
                <a:lnTo>
                  <a:pt x="1536" y="95"/>
                </a:lnTo>
                <a:lnTo>
                  <a:pt x="1536" y="102"/>
                </a:lnTo>
                <a:lnTo>
                  <a:pt x="1532" y="102"/>
                </a:lnTo>
                <a:cubicBezTo>
                  <a:pt x="1527" y="102"/>
                  <a:pt x="1522" y="103"/>
                  <a:pt x="1519" y="106"/>
                </a:cubicBezTo>
                <a:cubicBezTo>
                  <a:pt x="1517" y="108"/>
                  <a:pt x="1515" y="111"/>
                  <a:pt x="1515" y="115"/>
                </a:cubicBezTo>
                <a:cubicBezTo>
                  <a:pt x="1515" y="120"/>
                  <a:pt x="1517" y="126"/>
                  <a:pt x="1521" y="135"/>
                </a:cubicBezTo>
                <a:lnTo>
                  <a:pt x="1563" y="222"/>
                </a:lnTo>
                <a:lnTo>
                  <a:pt x="1602" y="127"/>
                </a:lnTo>
                <a:cubicBezTo>
                  <a:pt x="1604" y="122"/>
                  <a:pt x="1605" y="117"/>
                  <a:pt x="1605" y="112"/>
                </a:cubicBezTo>
                <a:cubicBezTo>
                  <a:pt x="1605" y="109"/>
                  <a:pt x="1604" y="108"/>
                  <a:pt x="1604" y="106"/>
                </a:cubicBezTo>
                <a:cubicBezTo>
                  <a:pt x="1603" y="105"/>
                  <a:pt x="1601" y="104"/>
                  <a:pt x="1599" y="103"/>
                </a:cubicBezTo>
                <a:cubicBezTo>
                  <a:pt x="1597" y="102"/>
                  <a:pt x="1593" y="102"/>
                  <a:pt x="1588" y="102"/>
                </a:cubicBezTo>
                <a:lnTo>
                  <a:pt x="1588" y="95"/>
                </a:lnTo>
                <a:lnTo>
                  <a:pt x="1644" y="95"/>
                </a:lnTo>
                <a:lnTo>
                  <a:pt x="1644" y="102"/>
                </a:lnTo>
                <a:cubicBezTo>
                  <a:pt x="1639" y="102"/>
                  <a:pt x="1635" y="103"/>
                  <a:pt x="1633" y="105"/>
                </a:cubicBezTo>
                <a:cubicBezTo>
                  <a:pt x="1630" y="106"/>
                  <a:pt x="1628" y="109"/>
                  <a:pt x="1625" y="113"/>
                </a:cubicBezTo>
                <a:cubicBezTo>
                  <a:pt x="1623" y="115"/>
                  <a:pt x="1621" y="120"/>
                  <a:pt x="1618" y="128"/>
                </a:cubicBezTo>
                <a:lnTo>
                  <a:pt x="1548" y="299"/>
                </a:lnTo>
                <a:cubicBezTo>
                  <a:pt x="1542" y="316"/>
                  <a:pt x="1533" y="328"/>
                  <a:pt x="1522" y="337"/>
                </a:cubicBezTo>
                <a:cubicBezTo>
                  <a:pt x="1511" y="345"/>
                  <a:pt x="1500" y="350"/>
                  <a:pt x="1490" y="350"/>
                </a:cubicBezTo>
                <a:cubicBezTo>
                  <a:pt x="1483" y="350"/>
                  <a:pt x="1477" y="348"/>
                  <a:pt x="1472" y="343"/>
                </a:cubicBezTo>
                <a:cubicBezTo>
                  <a:pt x="1467" y="339"/>
                  <a:pt x="1465" y="334"/>
                  <a:pt x="1465" y="329"/>
                </a:cubicBezTo>
                <a:cubicBezTo>
                  <a:pt x="1465" y="323"/>
                  <a:pt x="1467" y="319"/>
                  <a:pt x="1470" y="316"/>
                </a:cubicBezTo>
                <a:cubicBezTo>
                  <a:pt x="1473" y="313"/>
                  <a:pt x="1478" y="311"/>
                  <a:pt x="1484" y="311"/>
                </a:cubicBezTo>
                <a:cubicBezTo>
                  <a:pt x="1488" y="311"/>
                  <a:pt x="1494" y="313"/>
                  <a:pt x="1501" y="315"/>
                </a:cubicBezTo>
                <a:cubicBezTo>
                  <a:pt x="1506" y="317"/>
                  <a:pt x="1509" y="318"/>
                  <a:pt x="1510" y="318"/>
                </a:cubicBezTo>
                <a:cubicBezTo>
                  <a:pt x="1514" y="318"/>
                  <a:pt x="1518" y="316"/>
                  <a:pt x="1523" y="312"/>
                </a:cubicBezTo>
                <a:cubicBezTo>
                  <a:pt x="1527" y="308"/>
                  <a:pt x="1532" y="301"/>
                  <a:pt x="1536" y="290"/>
                </a:cubicBezTo>
                <a:lnTo>
                  <a:pt x="1548" y="260"/>
                </a:lnTo>
                <a:lnTo>
                  <a:pt x="1487" y="130"/>
                </a:lnTo>
                <a:cubicBezTo>
                  <a:pt x="1485" y="127"/>
                  <a:pt x="1482" y="122"/>
                  <a:pt x="1478" y="116"/>
                </a:cubicBezTo>
                <a:cubicBezTo>
                  <a:pt x="1474" y="112"/>
                  <a:pt x="1472" y="109"/>
                  <a:pt x="1470" y="107"/>
                </a:cubicBezTo>
                <a:cubicBezTo>
                  <a:pt x="1467" y="105"/>
                  <a:pt x="1462" y="103"/>
                  <a:pt x="1456" y="102"/>
                </a:cubicBezTo>
                <a:lnTo>
                  <a:pt x="1456" y="95"/>
                </a:lnTo>
                <a:close/>
                <a:moveTo>
                  <a:pt x="1262" y="95"/>
                </a:moveTo>
                <a:lnTo>
                  <a:pt x="1322" y="95"/>
                </a:lnTo>
                <a:lnTo>
                  <a:pt x="1322" y="210"/>
                </a:lnTo>
                <a:cubicBezTo>
                  <a:pt x="1322" y="226"/>
                  <a:pt x="1325" y="236"/>
                  <a:pt x="1331" y="241"/>
                </a:cubicBezTo>
                <a:cubicBezTo>
                  <a:pt x="1336" y="246"/>
                  <a:pt x="1343" y="249"/>
                  <a:pt x="1351" y="249"/>
                </a:cubicBezTo>
                <a:cubicBezTo>
                  <a:pt x="1356" y="249"/>
                  <a:pt x="1362" y="247"/>
                  <a:pt x="1369" y="244"/>
                </a:cubicBezTo>
                <a:cubicBezTo>
                  <a:pt x="1376" y="241"/>
                  <a:pt x="1384" y="234"/>
                  <a:pt x="1393" y="225"/>
                </a:cubicBezTo>
                <a:lnTo>
                  <a:pt x="1393" y="127"/>
                </a:lnTo>
                <a:cubicBezTo>
                  <a:pt x="1393" y="118"/>
                  <a:pt x="1392" y="111"/>
                  <a:pt x="1388" y="108"/>
                </a:cubicBezTo>
                <a:cubicBezTo>
                  <a:pt x="1384" y="104"/>
                  <a:pt x="1377" y="102"/>
                  <a:pt x="1366" y="102"/>
                </a:cubicBezTo>
                <a:lnTo>
                  <a:pt x="1366" y="95"/>
                </a:lnTo>
                <a:lnTo>
                  <a:pt x="1424" y="95"/>
                </a:lnTo>
                <a:lnTo>
                  <a:pt x="1424" y="199"/>
                </a:lnTo>
                <a:cubicBezTo>
                  <a:pt x="1424" y="219"/>
                  <a:pt x="1425" y="231"/>
                  <a:pt x="1426" y="236"/>
                </a:cubicBezTo>
                <a:cubicBezTo>
                  <a:pt x="1427" y="240"/>
                  <a:pt x="1428" y="243"/>
                  <a:pt x="1430" y="245"/>
                </a:cubicBezTo>
                <a:cubicBezTo>
                  <a:pt x="1432" y="247"/>
                  <a:pt x="1435" y="247"/>
                  <a:pt x="1437" y="247"/>
                </a:cubicBezTo>
                <a:cubicBezTo>
                  <a:pt x="1441" y="247"/>
                  <a:pt x="1446" y="246"/>
                  <a:pt x="1451" y="244"/>
                </a:cubicBezTo>
                <a:lnTo>
                  <a:pt x="1453" y="251"/>
                </a:lnTo>
                <a:lnTo>
                  <a:pt x="1402" y="272"/>
                </a:lnTo>
                <a:lnTo>
                  <a:pt x="1393" y="272"/>
                </a:lnTo>
                <a:lnTo>
                  <a:pt x="1393" y="236"/>
                </a:lnTo>
                <a:cubicBezTo>
                  <a:pt x="1379" y="252"/>
                  <a:pt x="1367" y="262"/>
                  <a:pt x="1360" y="266"/>
                </a:cubicBezTo>
                <a:cubicBezTo>
                  <a:pt x="1352" y="270"/>
                  <a:pt x="1344" y="272"/>
                  <a:pt x="1335" y="272"/>
                </a:cubicBezTo>
                <a:cubicBezTo>
                  <a:pt x="1325" y="272"/>
                  <a:pt x="1317" y="269"/>
                  <a:pt x="1310" y="264"/>
                </a:cubicBezTo>
                <a:cubicBezTo>
                  <a:pt x="1303" y="258"/>
                  <a:pt x="1298" y="251"/>
                  <a:pt x="1295" y="242"/>
                </a:cubicBezTo>
                <a:cubicBezTo>
                  <a:pt x="1293" y="233"/>
                  <a:pt x="1291" y="221"/>
                  <a:pt x="1291" y="205"/>
                </a:cubicBezTo>
                <a:lnTo>
                  <a:pt x="1291" y="128"/>
                </a:lnTo>
                <a:cubicBezTo>
                  <a:pt x="1291" y="120"/>
                  <a:pt x="1290" y="115"/>
                  <a:pt x="1289" y="112"/>
                </a:cubicBezTo>
                <a:cubicBezTo>
                  <a:pt x="1287" y="108"/>
                  <a:pt x="1284" y="106"/>
                  <a:pt x="1281" y="104"/>
                </a:cubicBezTo>
                <a:cubicBezTo>
                  <a:pt x="1277" y="103"/>
                  <a:pt x="1271" y="102"/>
                  <a:pt x="1262" y="102"/>
                </a:cubicBezTo>
                <a:lnTo>
                  <a:pt x="1262" y="95"/>
                </a:lnTo>
                <a:close/>
                <a:moveTo>
                  <a:pt x="880" y="95"/>
                </a:moveTo>
                <a:lnTo>
                  <a:pt x="960" y="95"/>
                </a:lnTo>
                <a:lnTo>
                  <a:pt x="960" y="102"/>
                </a:lnTo>
                <a:lnTo>
                  <a:pt x="956" y="102"/>
                </a:lnTo>
                <a:cubicBezTo>
                  <a:pt x="951" y="102"/>
                  <a:pt x="946" y="103"/>
                  <a:pt x="943" y="106"/>
                </a:cubicBezTo>
                <a:cubicBezTo>
                  <a:pt x="941" y="108"/>
                  <a:pt x="939" y="111"/>
                  <a:pt x="939" y="115"/>
                </a:cubicBezTo>
                <a:cubicBezTo>
                  <a:pt x="939" y="120"/>
                  <a:pt x="941" y="126"/>
                  <a:pt x="945" y="135"/>
                </a:cubicBezTo>
                <a:lnTo>
                  <a:pt x="987" y="222"/>
                </a:lnTo>
                <a:lnTo>
                  <a:pt x="1026" y="127"/>
                </a:lnTo>
                <a:cubicBezTo>
                  <a:pt x="1028" y="122"/>
                  <a:pt x="1029" y="117"/>
                  <a:pt x="1029" y="112"/>
                </a:cubicBezTo>
                <a:cubicBezTo>
                  <a:pt x="1029" y="109"/>
                  <a:pt x="1028" y="108"/>
                  <a:pt x="1028" y="106"/>
                </a:cubicBezTo>
                <a:cubicBezTo>
                  <a:pt x="1027" y="105"/>
                  <a:pt x="1025" y="104"/>
                  <a:pt x="1023" y="103"/>
                </a:cubicBezTo>
                <a:cubicBezTo>
                  <a:pt x="1021" y="102"/>
                  <a:pt x="1017" y="102"/>
                  <a:pt x="1012" y="102"/>
                </a:cubicBezTo>
                <a:lnTo>
                  <a:pt x="1012" y="95"/>
                </a:lnTo>
                <a:lnTo>
                  <a:pt x="1068" y="95"/>
                </a:lnTo>
                <a:lnTo>
                  <a:pt x="1068" y="102"/>
                </a:lnTo>
                <a:cubicBezTo>
                  <a:pt x="1063" y="102"/>
                  <a:pt x="1059" y="103"/>
                  <a:pt x="1057" y="105"/>
                </a:cubicBezTo>
                <a:cubicBezTo>
                  <a:pt x="1054" y="106"/>
                  <a:pt x="1052" y="109"/>
                  <a:pt x="1049" y="113"/>
                </a:cubicBezTo>
                <a:cubicBezTo>
                  <a:pt x="1047" y="115"/>
                  <a:pt x="1045" y="120"/>
                  <a:pt x="1042" y="128"/>
                </a:cubicBezTo>
                <a:lnTo>
                  <a:pt x="972" y="299"/>
                </a:lnTo>
                <a:cubicBezTo>
                  <a:pt x="966" y="316"/>
                  <a:pt x="957" y="328"/>
                  <a:pt x="946" y="337"/>
                </a:cubicBezTo>
                <a:cubicBezTo>
                  <a:pt x="935" y="345"/>
                  <a:pt x="924" y="350"/>
                  <a:pt x="914" y="350"/>
                </a:cubicBezTo>
                <a:cubicBezTo>
                  <a:pt x="907" y="350"/>
                  <a:pt x="901" y="348"/>
                  <a:pt x="896" y="343"/>
                </a:cubicBezTo>
                <a:cubicBezTo>
                  <a:pt x="891" y="339"/>
                  <a:pt x="889" y="334"/>
                  <a:pt x="889" y="329"/>
                </a:cubicBezTo>
                <a:cubicBezTo>
                  <a:pt x="889" y="323"/>
                  <a:pt x="891" y="319"/>
                  <a:pt x="894" y="316"/>
                </a:cubicBezTo>
                <a:cubicBezTo>
                  <a:pt x="897" y="313"/>
                  <a:pt x="902" y="311"/>
                  <a:pt x="908" y="311"/>
                </a:cubicBezTo>
                <a:cubicBezTo>
                  <a:pt x="912" y="311"/>
                  <a:pt x="918" y="313"/>
                  <a:pt x="925" y="315"/>
                </a:cubicBezTo>
                <a:cubicBezTo>
                  <a:pt x="930" y="317"/>
                  <a:pt x="933" y="318"/>
                  <a:pt x="934" y="318"/>
                </a:cubicBezTo>
                <a:cubicBezTo>
                  <a:pt x="938" y="318"/>
                  <a:pt x="942" y="316"/>
                  <a:pt x="947" y="312"/>
                </a:cubicBezTo>
                <a:cubicBezTo>
                  <a:pt x="951" y="308"/>
                  <a:pt x="956" y="301"/>
                  <a:pt x="960" y="290"/>
                </a:cubicBezTo>
                <a:lnTo>
                  <a:pt x="972" y="260"/>
                </a:lnTo>
                <a:lnTo>
                  <a:pt x="911" y="130"/>
                </a:lnTo>
                <a:cubicBezTo>
                  <a:pt x="909" y="127"/>
                  <a:pt x="906" y="122"/>
                  <a:pt x="902" y="116"/>
                </a:cubicBezTo>
                <a:cubicBezTo>
                  <a:pt x="898" y="112"/>
                  <a:pt x="896" y="109"/>
                  <a:pt x="894" y="107"/>
                </a:cubicBezTo>
                <a:cubicBezTo>
                  <a:pt x="891" y="105"/>
                  <a:pt x="886" y="103"/>
                  <a:pt x="880" y="102"/>
                </a:cubicBezTo>
                <a:lnTo>
                  <a:pt x="880" y="95"/>
                </a:lnTo>
                <a:close/>
                <a:moveTo>
                  <a:pt x="544" y="95"/>
                </a:moveTo>
                <a:lnTo>
                  <a:pt x="616" y="95"/>
                </a:lnTo>
                <a:lnTo>
                  <a:pt x="616" y="102"/>
                </a:lnTo>
                <a:cubicBezTo>
                  <a:pt x="610" y="102"/>
                  <a:pt x="605" y="104"/>
                  <a:pt x="603" y="106"/>
                </a:cubicBezTo>
                <a:cubicBezTo>
                  <a:pt x="601" y="107"/>
                  <a:pt x="600" y="110"/>
                  <a:pt x="600" y="114"/>
                </a:cubicBezTo>
                <a:cubicBezTo>
                  <a:pt x="600" y="117"/>
                  <a:pt x="601" y="122"/>
                  <a:pt x="603" y="128"/>
                </a:cubicBezTo>
                <a:lnTo>
                  <a:pt x="640" y="226"/>
                </a:lnTo>
                <a:lnTo>
                  <a:pt x="677" y="146"/>
                </a:lnTo>
                <a:lnTo>
                  <a:pt x="667" y="121"/>
                </a:lnTo>
                <a:cubicBezTo>
                  <a:pt x="664" y="113"/>
                  <a:pt x="660" y="108"/>
                  <a:pt x="655" y="105"/>
                </a:cubicBezTo>
                <a:cubicBezTo>
                  <a:pt x="653" y="103"/>
                  <a:pt x="648" y="102"/>
                  <a:pt x="640" y="102"/>
                </a:cubicBezTo>
                <a:lnTo>
                  <a:pt x="640" y="95"/>
                </a:lnTo>
                <a:lnTo>
                  <a:pt x="722" y="95"/>
                </a:lnTo>
                <a:lnTo>
                  <a:pt x="722" y="102"/>
                </a:lnTo>
                <a:cubicBezTo>
                  <a:pt x="713" y="102"/>
                  <a:pt x="706" y="104"/>
                  <a:pt x="703" y="107"/>
                </a:cubicBezTo>
                <a:cubicBezTo>
                  <a:pt x="700" y="109"/>
                  <a:pt x="699" y="112"/>
                  <a:pt x="699" y="116"/>
                </a:cubicBezTo>
                <a:cubicBezTo>
                  <a:pt x="699" y="119"/>
                  <a:pt x="699" y="121"/>
                  <a:pt x="700" y="124"/>
                </a:cubicBezTo>
                <a:lnTo>
                  <a:pt x="739" y="223"/>
                </a:lnTo>
                <a:lnTo>
                  <a:pt x="776" y="128"/>
                </a:lnTo>
                <a:cubicBezTo>
                  <a:pt x="778" y="121"/>
                  <a:pt x="779" y="116"/>
                  <a:pt x="779" y="112"/>
                </a:cubicBezTo>
                <a:cubicBezTo>
                  <a:pt x="779" y="109"/>
                  <a:pt x="778" y="107"/>
                  <a:pt x="776" y="105"/>
                </a:cubicBezTo>
                <a:cubicBezTo>
                  <a:pt x="773" y="103"/>
                  <a:pt x="768" y="102"/>
                  <a:pt x="761" y="102"/>
                </a:cubicBezTo>
                <a:lnTo>
                  <a:pt x="761" y="95"/>
                </a:lnTo>
                <a:lnTo>
                  <a:pt x="816" y="95"/>
                </a:lnTo>
                <a:lnTo>
                  <a:pt x="816" y="102"/>
                </a:lnTo>
                <a:cubicBezTo>
                  <a:pt x="805" y="104"/>
                  <a:pt x="797" y="111"/>
                  <a:pt x="792" y="124"/>
                </a:cubicBezTo>
                <a:lnTo>
                  <a:pt x="734" y="272"/>
                </a:lnTo>
                <a:lnTo>
                  <a:pt x="726" y="272"/>
                </a:lnTo>
                <a:lnTo>
                  <a:pt x="684" y="162"/>
                </a:lnTo>
                <a:lnTo>
                  <a:pt x="633" y="272"/>
                </a:lnTo>
                <a:lnTo>
                  <a:pt x="627" y="272"/>
                </a:lnTo>
                <a:lnTo>
                  <a:pt x="571" y="128"/>
                </a:lnTo>
                <a:cubicBezTo>
                  <a:pt x="568" y="119"/>
                  <a:pt x="564" y="112"/>
                  <a:pt x="561" y="109"/>
                </a:cubicBezTo>
                <a:cubicBezTo>
                  <a:pt x="557" y="106"/>
                  <a:pt x="552" y="104"/>
                  <a:pt x="544" y="102"/>
                </a:cubicBezTo>
                <a:lnTo>
                  <a:pt x="544" y="95"/>
                </a:lnTo>
                <a:close/>
                <a:moveTo>
                  <a:pt x="272" y="95"/>
                </a:moveTo>
                <a:lnTo>
                  <a:pt x="344" y="95"/>
                </a:lnTo>
                <a:lnTo>
                  <a:pt x="344" y="102"/>
                </a:lnTo>
                <a:cubicBezTo>
                  <a:pt x="338" y="102"/>
                  <a:pt x="333" y="104"/>
                  <a:pt x="331" y="106"/>
                </a:cubicBezTo>
                <a:cubicBezTo>
                  <a:pt x="329" y="107"/>
                  <a:pt x="328" y="110"/>
                  <a:pt x="328" y="114"/>
                </a:cubicBezTo>
                <a:cubicBezTo>
                  <a:pt x="328" y="117"/>
                  <a:pt x="329" y="122"/>
                  <a:pt x="331" y="128"/>
                </a:cubicBezTo>
                <a:lnTo>
                  <a:pt x="368" y="226"/>
                </a:lnTo>
                <a:lnTo>
                  <a:pt x="405" y="146"/>
                </a:lnTo>
                <a:lnTo>
                  <a:pt x="395" y="121"/>
                </a:lnTo>
                <a:cubicBezTo>
                  <a:pt x="392" y="113"/>
                  <a:pt x="388" y="108"/>
                  <a:pt x="383" y="105"/>
                </a:cubicBezTo>
                <a:cubicBezTo>
                  <a:pt x="381" y="103"/>
                  <a:pt x="376" y="102"/>
                  <a:pt x="368" y="102"/>
                </a:cubicBezTo>
                <a:lnTo>
                  <a:pt x="368" y="95"/>
                </a:lnTo>
                <a:lnTo>
                  <a:pt x="450" y="95"/>
                </a:lnTo>
                <a:lnTo>
                  <a:pt x="450" y="102"/>
                </a:lnTo>
                <a:cubicBezTo>
                  <a:pt x="441" y="102"/>
                  <a:pt x="434" y="104"/>
                  <a:pt x="431" y="107"/>
                </a:cubicBezTo>
                <a:cubicBezTo>
                  <a:pt x="428" y="109"/>
                  <a:pt x="427" y="112"/>
                  <a:pt x="427" y="116"/>
                </a:cubicBezTo>
                <a:cubicBezTo>
                  <a:pt x="427" y="119"/>
                  <a:pt x="427" y="121"/>
                  <a:pt x="428" y="124"/>
                </a:cubicBezTo>
                <a:lnTo>
                  <a:pt x="467" y="223"/>
                </a:lnTo>
                <a:lnTo>
                  <a:pt x="504" y="128"/>
                </a:lnTo>
                <a:cubicBezTo>
                  <a:pt x="506" y="121"/>
                  <a:pt x="507" y="116"/>
                  <a:pt x="507" y="112"/>
                </a:cubicBezTo>
                <a:cubicBezTo>
                  <a:pt x="507" y="109"/>
                  <a:pt x="506" y="107"/>
                  <a:pt x="504" y="105"/>
                </a:cubicBezTo>
                <a:cubicBezTo>
                  <a:pt x="501" y="103"/>
                  <a:pt x="496" y="102"/>
                  <a:pt x="489" y="102"/>
                </a:cubicBezTo>
                <a:lnTo>
                  <a:pt x="489" y="95"/>
                </a:lnTo>
                <a:lnTo>
                  <a:pt x="544" y="95"/>
                </a:lnTo>
                <a:lnTo>
                  <a:pt x="544" y="102"/>
                </a:lnTo>
                <a:cubicBezTo>
                  <a:pt x="533" y="104"/>
                  <a:pt x="525" y="111"/>
                  <a:pt x="520" y="124"/>
                </a:cubicBezTo>
                <a:lnTo>
                  <a:pt x="462" y="272"/>
                </a:lnTo>
                <a:lnTo>
                  <a:pt x="454" y="272"/>
                </a:lnTo>
                <a:lnTo>
                  <a:pt x="412" y="162"/>
                </a:lnTo>
                <a:lnTo>
                  <a:pt x="361" y="272"/>
                </a:lnTo>
                <a:lnTo>
                  <a:pt x="355" y="272"/>
                </a:lnTo>
                <a:lnTo>
                  <a:pt x="299" y="128"/>
                </a:lnTo>
                <a:cubicBezTo>
                  <a:pt x="296" y="119"/>
                  <a:pt x="292" y="112"/>
                  <a:pt x="289" y="109"/>
                </a:cubicBezTo>
                <a:cubicBezTo>
                  <a:pt x="285" y="106"/>
                  <a:pt x="280" y="104"/>
                  <a:pt x="272" y="102"/>
                </a:cubicBezTo>
                <a:lnTo>
                  <a:pt x="272" y="95"/>
                </a:lnTo>
                <a:close/>
                <a:moveTo>
                  <a:pt x="0" y="95"/>
                </a:moveTo>
                <a:lnTo>
                  <a:pt x="72" y="95"/>
                </a:lnTo>
                <a:lnTo>
                  <a:pt x="72" y="102"/>
                </a:lnTo>
                <a:cubicBezTo>
                  <a:pt x="66" y="102"/>
                  <a:pt x="61" y="104"/>
                  <a:pt x="59" y="106"/>
                </a:cubicBezTo>
                <a:cubicBezTo>
                  <a:pt x="57" y="107"/>
                  <a:pt x="56" y="110"/>
                  <a:pt x="56" y="114"/>
                </a:cubicBezTo>
                <a:cubicBezTo>
                  <a:pt x="56" y="117"/>
                  <a:pt x="57" y="122"/>
                  <a:pt x="59" y="128"/>
                </a:cubicBezTo>
                <a:lnTo>
                  <a:pt x="96" y="226"/>
                </a:lnTo>
                <a:lnTo>
                  <a:pt x="133" y="146"/>
                </a:lnTo>
                <a:lnTo>
                  <a:pt x="123" y="121"/>
                </a:lnTo>
                <a:cubicBezTo>
                  <a:pt x="120" y="113"/>
                  <a:pt x="116" y="108"/>
                  <a:pt x="111" y="105"/>
                </a:cubicBezTo>
                <a:cubicBezTo>
                  <a:pt x="109" y="103"/>
                  <a:pt x="104" y="102"/>
                  <a:pt x="96" y="102"/>
                </a:cubicBezTo>
                <a:lnTo>
                  <a:pt x="96" y="95"/>
                </a:lnTo>
                <a:lnTo>
                  <a:pt x="178" y="95"/>
                </a:lnTo>
                <a:lnTo>
                  <a:pt x="178" y="102"/>
                </a:lnTo>
                <a:cubicBezTo>
                  <a:pt x="169" y="102"/>
                  <a:pt x="162" y="104"/>
                  <a:pt x="159" y="107"/>
                </a:cubicBezTo>
                <a:cubicBezTo>
                  <a:pt x="156" y="109"/>
                  <a:pt x="155" y="112"/>
                  <a:pt x="155" y="116"/>
                </a:cubicBezTo>
                <a:cubicBezTo>
                  <a:pt x="155" y="119"/>
                  <a:pt x="155" y="121"/>
                  <a:pt x="156" y="124"/>
                </a:cubicBezTo>
                <a:lnTo>
                  <a:pt x="195" y="223"/>
                </a:lnTo>
                <a:lnTo>
                  <a:pt x="232" y="128"/>
                </a:lnTo>
                <a:cubicBezTo>
                  <a:pt x="234" y="121"/>
                  <a:pt x="235" y="116"/>
                  <a:pt x="235" y="112"/>
                </a:cubicBezTo>
                <a:cubicBezTo>
                  <a:pt x="235" y="109"/>
                  <a:pt x="234" y="107"/>
                  <a:pt x="232" y="105"/>
                </a:cubicBezTo>
                <a:cubicBezTo>
                  <a:pt x="229" y="103"/>
                  <a:pt x="224" y="102"/>
                  <a:pt x="217" y="102"/>
                </a:cubicBezTo>
                <a:lnTo>
                  <a:pt x="217" y="95"/>
                </a:lnTo>
                <a:lnTo>
                  <a:pt x="272" y="95"/>
                </a:lnTo>
                <a:lnTo>
                  <a:pt x="272" y="102"/>
                </a:lnTo>
                <a:cubicBezTo>
                  <a:pt x="261" y="104"/>
                  <a:pt x="253" y="111"/>
                  <a:pt x="248" y="124"/>
                </a:cubicBezTo>
                <a:lnTo>
                  <a:pt x="190" y="272"/>
                </a:lnTo>
                <a:lnTo>
                  <a:pt x="182" y="272"/>
                </a:lnTo>
                <a:lnTo>
                  <a:pt x="140" y="162"/>
                </a:lnTo>
                <a:lnTo>
                  <a:pt x="89" y="272"/>
                </a:lnTo>
                <a:lnTo>
                  <a:pt x="83" y="272"/>
                </a:lnTo>
                <a:lnTo>
                  <a:pt x="27" y="128"/>
                </a:lnTo>
                <a:cubicBezTo>
                  <a:pt x="24" y="119"/>
                  <a:pt x="20" y="112"/>
                  <a:pt x="17" y="109"/>
                </a:cubicBezTo>
                <a:cubicBezTo>
                  <a:pt x="13" y="106"/>
                  <a:pt x="8" y="104"/>
                  <a:pt x="0" y="102"/>
                </a:cubicBezTo>
                <a:lnTo>
                  <a:pt x="0" y="95"/>
                </a:lnTo>
                <a:close/>
                <a:moveTo>
                  <a:pt x="2837" y="90"/>
                </a:moveTo>
                <a:lnTo>
                  <a:pt x="2845" y="90"/>
                </a:lnTo>
                <a:lnTo>
                  <a:pt x="2845" y="127"/>
                </a:lnTo>
                <a:cubicBezTo>
                  <a:pt x="2857" y="114"/>
                  <a:pt x="2865" y="107"/>
                  <a:pt x="2867" y="105"/>
                </a:cubicBezTo>
                <a:cubicBezTo>
                  <a:pt x="2873" y="100"/>
                  <a:pt x="2879" y="97"/>
                  <a:pt x="2885" y="94"/>
                </a:cubicBezTo>
                <a:cubicBezTo>
                  <a:pt x="2892" y="91"/>
                  <a:pt x="2898" y="90"/>
                  <a:pt x="2904" y="90"/>
                </a:cubicBezTo>
                <a:cubicBezTo>
                  <a:pt x="2915" y="90"/>
                  <a:pt x="2924" y="93"/>
                  <a:pt x="2932" y="99"/>
                </a:cubicBezTo>
                <a:cubicBezTo>
                  <a:pt x="2940" y="106"/>
                  <a:pt x="2945" y="115"/>
                  <a:pt x="2948" y="127"/>
                </a:cubicBezTo>
                <a:cubicBezTo>
                  <a:pt x="2961" y="112"/>
                  <a:pt x="2971" y="102"/>
                  <a:pt x="2980" y="97"/>
                </a:cubicBezTo>
                <a:cubicBezTo>
                  <a:pt x="2989" y="92"/>
                  <a:pt x="2998" y="90"/>
                  <a:pt x="3008" y="90"/>
                </a:cubicBezTo>
                <a:cubicBezTo>
                  <a:pt x="3017" y="90"/>
                  <a:pt x="3025" y="92"/>
                  <a:pt x="3032" y="97"/>
                </a:cubicBezTo>
                <a:cubicBezTo>
                  <a:pt x="3039" y="102"/>
                  <a:pt x="3045" y="109"/>
                  <a:pt x="3049" y="120"/>
                </a:cubicBezTo>
                <a:cubicBezTo>
                  <a:pt x="3052" y="127"/>
                  <a:pt x="3053" y="139"/>
                  <a:pt x="3053" y="154"/>
                </a:cubicBezTo>
                <a:lnTo>
                  <a:pt x="3053" y="228"/>
                </a:lnTo>
                <a:cubicBezTo>
                  <a:pt x="3053" y="239"/>
                  <a:pt x="3054" y="246"/>
                  <a:pt x="3055" y="250"/>
                </a:cubicBezTo>
                <a:cubicBezTo>
                  <a:pt x="3057" y="253"/>
                  <a:pt x="3059" y="255"/>
                  <a:pt x="3062" y="257"/>
                </a:cubicBezTo>
                <a:cubicBezTo>
                  <a:pt x="3066" y="259"/>
                  <a:pt x="3071" y="260"/>
                  <a:pt x="3079" y="260"/>
                </a:cubicBezTo>
                <a:lnTo>
                  <a:pt x="3079" y="267"/>
                </a:lnTo>
                <a:lnTo>
                  <a:pt x="2994" y="267"/>
                </a:lnTo>
                <a:lnTo>
                  <a:pt x="2994" y="260"/>
                </a:lnTo>
                <a:lnTo>
                  <a:pt x="2998" y="260"/>
                </a:lnTo>
                <a:cubicBezTo>
                  <a:pt x="3005" y="260"/>
                  <a:pt x="3011" y="259"/>
                  <a:pt x="3015" y="256"/>
                </a:cubicBezTo>
                <a:cubicBezTo>
                  <a:pt x="3018" y="254"/>
                  <a:pt x="3020" y="251"/>
                  <a:pt x="3021" y="246"/>
                </a:cubicBezTo>
                <a:cubicBezTo>
                  <a:pt x="3022" y="244"/>
                  <a:pt x="3022" y="238"/>
                  <a:pt x="3022" y="228"/>
                </a:cubicBezTo>
                <a:lnTo>
                  <a:pt x="3022" y="154"/>
                </a:lnTo>
                <a:cubicBezTo>
                  <a:pt x="3022" y="140"/>
                  <a:pt x="3020" y="130"/>
                  <a:pt x="3017" y="124"/>
                </a:cubicBezTo>
                <a:cubicBezTo>
                  <a:pt x="3012" y="116"/>
                  <a:pt x="3004" y="112"/>
                  <a:pt x="2993" y="112"/>
                </a:cubicBezTo>
                <a:cubicBezTo>
                  <a:pt x="2987" y="112"/>
                  <a:pt x="2980" y="114"/>
                  <a:pt x="2973" y="117"/>
                </a:cubicBezTo>
                <a:cubicBezTo>
                  <a:pt x="2967" y="121"/>
                  <a:pt x="2959" y="127"/>
                  <a:pt x="2949" y="136"/>
                </a:cubicBezTo>
                <a:lnTo>
                  <a:pt x="2949" y="138"/>
                </a:lnTo>
                <a:lnTo>
                  <a:pt x="2949" y="146"/>
                </a:lnTo>
                <a:lnTo>
                  <a:pt x="2949" y="228"/>
                </a:lnTo>
                <a:cubicBezTo>
                  <a:pt x="2949" y="240"/>
                  <a:pt x="2950" y="247"/>
                  <a:pt x="2951" y="250"/>
                </a:cubicBezTo>
                <a:cubicBezTo>
                  <a:pt x="2952" y="253"/>
                  <a:pt x="2955" y="255"/>
                  <a:pt x="2958" y="257"/>
                </a:cubicBezTo>
                <a:cubicBezTo>
                  <a:pt x="2962" y="259"/>
                  <a:pt x="2968" y="260"/>
                  <a:pt x="2977" y="260"/>
                </a:cubicBezTo>
                <a:lnTo>
                  <a:pt x="2977" y="267"/>
                </a:lnTo>
                <a:lnTo>
                  <a:pt x="2890" y="267"/>
                </a:lnTo>
                <a:lnTo>
                  <a:pt x="2890" y="260"/>
                </a:lnTo>
                <a:cubicBezTo>
                  <a:pt x="2900" y="260"/>
                  <a:pt x="2906" y="259"/>
                  <a:pt x="2910" y="257"/>
                </a:cubicBezTo>
                <a:cubicBezTo>
                  <a:pt x="2913" y="254"/>
                  <a:pt x="2916" y="251"/>
                  <a:pt x="2917" y="247"/>
                </a:cubicBezTo>
                <a:cubicBezTo>
                  <a:pt x="2918" y="244"/>
                  <a:pt x="2918" y="238"/>
                  <a:pt x="2918" y="228"/>
                </a:cubicBezTo>
                <a:lnTo>
                  <a:pt x="2918" y="154"/>
                </a:lnTo>
                <a:cubicBezTo>
                  <a:pt x="2918" y="140"/>
                  <a:pt x="2916" y="130"/>
                  <a:pt x="2912" y="124"/>
                </a:cubicBezTo>
                <a:cubicBezTo>
                  <a:pt x="2906" y="116"/>
                  <a:pt x="2899" y="112"/>
                  <a:pt x="2889" y="112"/>
                </a:cubicBezTo>
                <a:cubicBezTo>
                  <a:pt x="2882" y="112"/>
                  <a:pt x="2875" y="114"/>
                  <a:pt x="2869" y="117"/>
                </a:cubicBezTo>
                <a:cubicBezTo>
                  <a:pt x="2858" y="123"/>
                  <a:pt x="2850" y="129"/>
                  <a:pt x="2845" y="136"/>
                </a:cubicBezTo>
                <a:lnTo>
                  <a:pt x="2845" y="228"/>
                </a:lnTo>
                <a:cubicBezTo>
                  <a:pt x="2845" y="239"/>
                  <a:pt x="2846" y="247"/>
                  <a:pt x="2847" y="250"/>
                </a:cubicBezTo>
                <a:cubicBezTo>
                  <a:pt x="2849" y="253"/>
                  <a:pt x="2851" y="256"/>
                  <a:pt x="2854" y="258"/>
                </a:cubicBezTo>
                <a:cubicBezTo>
                  <a:pt x="2857" y="259"/>
                  <a:pt x="2863" y="260"/>
                  <a:pt x="2873" y="260"/>
                </a:cubicBezTo>
                <a:lnTo>
                  <a:pt x="2873" y="267"/>
                </a:lnTo>
                <a:lnTo>
                  <a:pt x="2788" y="267"/>
                </a:lnTo>
                <a:lnTo>
                  <a:pt x="2788" y="260"/>
                </a:lnTo>
                <a:cubicBezTo>
                  <a:pt x="2796" y="260"/>
                  <a:pt x="2801" y="259"/>
                  <a:pt x="2804" y="258"/>
                </a:cubicBezTo>
                <a:cubicBezTo>
                  <a:pt x="2807" y="256"/>
                  <a:pt x="2810" y="253"/>
                  <a:pt x="2811" y="249"/>
                </a:cubicBezTo>
                <a:cubicBezTo>
                  <a:pt x="2813" y="246"/>
                  <a:pt x="2814" y="239"/>
                  <a:pt x="2814" y="228"/>
                </a:cubicBezTo>
                <a:lnTo>
                  <a:pt x="2814" y="162"/>
                </a:lnTo>
                <a:cubicBezTo>
                  <a:pt x="2814" y="143"/>
                  <a:pt x="2813" y="131"/>
                  <a:pt x="2812" y="126"/>
                </a:cubicBezTo>
                <a:cubicBezTo>
                  <a:pt x="2811" y="122"/>
                  <a:pt x="2810" y="119"/>
                  <a:pt x="2808" y="117"/>
                </a:cubicBezTo>
                <a:cubicBezTo>
                  <a:pt x="2806" y="116"/>
                  <a:pt x="2804" y="115"/>
                  <a:pt x="2800" y="115"/>
                </a:cubicBezTo>
                <a:cubicBezTo>
                  <a:pt x="2797" y="115"/>
                  <a:pt x="2793" y="116"/>
                  <a:pt x="2788" y="118"/>
                </a:cubicBezTo>
                <a:lnTo>
                  <a:pt x="2785" y="111"/>
                </a:lnTo>
                <a:lnTo>
                  <a:pt x="2837" y="90"/>
                </a:lnTo>
                <a:close/>
                <a:moveTo>
                  <a:pt x="2686" y="90"/>
                </a:moveTo>
                <a:cubicBezTo>
                  <a:pt x="2712" y="90"/>
                  <a:pt x="2733" y="100"/>
                  <a:pt x="2748" y="120"/>
                </a:cubicBezTo>
                <a:cubicBezTo>
                  <a:pt x="2762" y="136"/>
                  <a:pt x="2768" y="156"/>
                  <a:pt x="2768" y="178"/>
                </a:cubicBezTo>
                <a:cubicBezTo>
                  <a:pt x="2768" y="193"/>
                  <a:pt x="2765" y="209"/>
                  <a:pt x="2757" y="224"/>
                </a:cubicBezTo>
                <a:cubicBezTo>
                  <a:pt x="2750" y="240"/>
                  <a:pt x="2740" y="252"/>
                  <a:pt x="2727" y="260"/>
                </a:cubicBezTo>
                <a:cubicBezTo>
                  <a:pt x="2714" y="268"/>
                  <a:pt x="2700" y="272"/>
                  <a:pt x="2684" y="272"/>
                </a:cubicBezTo>
                <a:cubicBezTo>
                  <a:pt x="2658" y="272"/>
                  <a:pt x="2637" y="262"/>
                  <a:pt x="2622" y="241"/>
                </a:cubicBezTo>
                <a:cubicBezTo>
                  <a:pt x="2609" y="224"/>
                  <a:pt x="2603" y="204"/>
                  <a:pt x="2603" y="183"/>
                </a:cubicBezTo>
                <a:cubicBezTo>
                  <a:pt x="2603" y="167"/>
                  <a:pt x="2607" y="151"/>
                  <a:pt x="2614" y="136"/>
                </a:cubicBezTo>
                <a:cubicBezTo>
                  <a:pt x="2622" y="120"/>
                  <a:pt x="2633" y="109"/>
                  <a:pt x="2645" y="101"/>
                </a:cubicBezTo>
                <a:cubicBezTo>
                  <a:pt x="2658" y="94"/>
                  <a:pt x="2672" y="90"/>
                  <a:pt x="2686" y="90"/>
                </a:cubicBezTo>
                <a:close/>
                <a:moveTo>
                  <a:pt x="2509" y="90"/>
                </a:moveTo>
                <a:cubicBezTo>
                  <a:pt x="2526" y="90"/>
                  <a:pt x="2540" y="94"/>
                  <a:pt x="2550" y="103"/>
                </a:cubicBezTo>
                <a:cubicBezTo>
                  <a:pt x="2561" y="112"/>
                  <a:pt x="2567" y="122"/>
                  <a:pt x="2567" y="131"/>
                </a:cubicBezTo>
                <a:cubicBezTo>
                  <a:pt x="2567" y="136"/>
                  <a:pt x="2565" y="140"/>
                  <a:pt x="2562" y="143"/>
                </a:cubicBezTo>
                <a:cubicBezTo>
                  <a:pt x="2559" y="146"/>
                  <a:pt x="2555" y="147"/>
                  <a:pt x="2549" y="147"/>
                </a:cubicBezTo>
                <a:cubicBezTo>
                  <a:pt x="2542" y="147"/>
                  <a:pt x="2536" y="145"/>
                  <a:pt x="2533" y="140"/>
                </a:cubicBezTo>
                <a:cubicBezTo>
                  <a:pt x="2531" y="137"/>
                  <a:pt x="2529" y="132"/>
                  <a:pt x="2528" y="125"/>
                </a:cubicBezTo>
                <a:cubicBezTo>
                  <a:pt x="2528" y="118"/>
                  <a:pt x="2525" y="112"/>
                  <a:pt x="2521" y="108"/>
                </a:cubicBezTo>
                <a:cubicBezTo>
                  <a:pt x="2516" y="104"/>
                  <a:pt x="2510" y="103"/>
                  <a:pt x="2503" y="103"/>
                </a:cubicBezTo>
                <a:cubicBezTo>
                  <a:pt x="2490" y="103"/>
                  <a:pt x="2480" y="107"/>
                  <a:pt x="2472" y="116"/>
                </a:cubicBezTo>
                <a:cubicBezTo>
                  <a:pt x="2462" y="129"/>
                  <a:pt x="2457" y="145"/>
                  <a:pt x="2457" y="165"/>
                </a:cubicBezTo>
                <a:cubicBezTo>
                  <a:pt x="2457" y="185"/>
                  <a:pt x="2462" y="204"/>
                  <a:pt x="2472" y="219"/>
                </a:cubicBezTo>
                <a:cubicBezTo>
                  <a:pt x="2482" y="235"/>
                  <a:pt x="2496" y="243"/>
                  <a:pt x="2513" y="243"/>
                </a:cubicBezTo>
                <a:cubicBezTo>
                  <a:pt x="2525" y="243"/>
                  <a:pt x="2536" y="239"/>
                  <a:pt x="2546" y="230"/>
                </a:cubicBezTo>
                <a:cubicBezTo>
                  <a:pt x="2553" y="224"/>
                  <a:pt x="2560" y="214"/>
                  <a:pt x="2566" y="199"/>
                </a:cubicBezTo>
                <a:lnTo>
                  <a:pt x="2572" y="202"/>
                </a:lnTo>
                <a:cubicBezTo>
                  <a:pt x="2567" y="224"/>
                  <a:pt x="2558" y="242"/>
                  <a:pt x="2544" y="254"/>
                </a:cubicBezTo>
                <a:cubicBezTo>
                  <a:pt x="2531" y="266"/>
                  <a:pt x="2516" y="272"/>
                  <a:pt x="2500" y="272"/>
                </a:cubicBezTo>
                <a:cubicBezTo>
                  <a:pt x="2480" y="272"/>
                  <a:pt x="2463" y="264"/>
                  <a:pt x="2449" y="247"/>
                </a:cubicBezTo>
                <a:cubicBezTo>
                  <a:pt x="2434" y="231"/>
                  <a:pt x="2427" y="209"/>
                  <a:pt x="2427" y="181"/>
                </a:cubicBezTo>
                <a:cubicBezTo>
                  <a:pt x="2427" y="154"/>
                  <a:pt x="2435" y="132"/>
                  <a:pt x="2451" y="115"/>
                </a:cubicBezTo>
                <a:cubicBezTo>
                  <a:pt x="2467" y="98"/>
                  <a:pt x="2486" y="90"/>
                  <a:pt x="2509" y="90"/>
                </a:cubicBezTo>
                <a:close/>
                <a:moveTo>
                  <a:pt x="1709" y="90"/>
                </a:moveTo>
                <a:lnTo>
                  <a:pt x="1717" y="90"/>
                </a:lnTo>
                <a:lnTo>
                  <a:pt x="1717" y="228"/>
                </a:lnTo>
                <a:cubicBezTo>
                  <a:pt x="1717" y="239"/>
                  <a:pt x="1718" y="246"/>
                  <a:pt x="1719" y="249"/>
                </a:cubicBezTo>
                <a:cubicBezTo>
                  <a:pt x="1721" y="253"/>
                  <a:pt x="1723" y="256"/>
                  <a:pt x="1726" y="257"/>
                </a:cubicBezTo>
                <a:cubicBezTo>
                  <a:pt x="1729" y="259"/>
                  <a:pt x="1735" y="260"/>
                  <a:pt x="1743" y="260"/>
                </a:cubicBezTo>
                <a:lnTo>
                  <a:pt x="1743" y="267"/>
                </a:lnTo>
                <a:lnTo>
                  <a:pt x="1660" y="267"/>
                </a:lnTo>
                <a:lnTo>
                  <a:pt x="1660" y="260"/>
                </a:lnTo>
                <a:cubicBezTo>
                  <a:pt x="1668" y="260"/>
                  <a:pt x="1674" y="259"/>
                  <a:pt x="1677" y="258"/>
                </a:cubicBezTo>
                <a:cubicBezTo>
                  <a:pt x="1679" y="256"/>
                  <a:pt x="1682" y="253"/>
                  <a:pt x="1683" y="250"/>
                </a:cubicBezTo>
                <a:cubicBezTo>
                  <a:pt x="1685" y="246"/>
                  <a:pt x="1686" y="239"/>
                  <a:pt x="1686" y="228"/>
                </a:cubicBezTo>
                <a:lnTo>
                  <a:pt x="1686" y="162"/>
                </a:lnTo>
                <a:cubicBezTo>
                  <a:pt x="1686" y="143"/>
                  <a:pt x="1685" y="131"/>
                  <a:pt x="1684" y="126"/>
                </a:cubicBezTo>
                <a:cubicBezTo>
                  <a:pt x="1683" y="122"/>
                  <a:pt x="1682" y="119"/>
                  <a:pt x="1680" y="117"/>
                </a:cubicBezTo>
                <a:cubicBezTo>
                  <a:pt x="1678" y="116"/>
                  <a:pt x="1676" y="115"/>
                  <a:pt x="1672" y="115"/>
                </a:cubicBezTo>
                <a:cubicBezTo>
                  <a:pt x="1669" y="115"/>
                  <a:pt x="1665" y="116"/>
                  <a:pt x="1660" y="118"/>
                </a:cubicBezTo>
                <a:lnTo>
                  <a:pt x="1657" y="111"/>
                </a:lnTo>
                <a:lnTo>
                  <a:pt x="1709" y="90"/>
                </a:lnTo>
                <a:close/>
                <a:moveTo>
                  <a:pt x="1166" y="90"/>
                </a:moveTo>
                <a:cubicBezTo>
                  <a:pt x="1192" y="90"/>
                  <a:pt x="1213" y="100"/>
                  <a:pt x="1228" y="120"/>
                </a:cubicBezTo>
                <a:cubicBezTo>
                  <a:pt x="1242" y="136"/>
                  <a:pt x="1248" y="156"/>
                  <a:pt x="1248" y="178"/>
                </a:cubicBezTo>
                <a:cubicBezTo>
                  <a:pt x="1248" y="193"/>
                  <a:pt x="1245" y="209"/>
                  <a:pt x="1237" y="224"/>
                </a:cubicBezTo>
                <a:cubicBezTo>
                  <a:pt x="1230" y="240"/>
                  <a:pt x="1220" y="252"/>
                  <a:pt x="1207" y="260"/>
                </a:cubicBezTo>
                <a:cubicBezTo>
                  <a:pt x="1194" y="268"/>
                  <a:pt x="1180" y="272"/>
                  <a:pt x="1164" y="272"/>
                </a:cubicBezTo>
                <a:cubicBezTo>
                  <a:pt x="1138" y="272"/>
                  <a:pt x="1117" y="262"/>
                  <a:pt x="1102" y="241"/>
                </a:cubicBezTo>
                <a:cubicBezTo>
                  <a:pt x="1089" y="224"/>
                  <a:pt x="1083" y="204"/>
                  <a:pt x="1083" y="183"/>
                </a:cubicBezTo>
                <a:cubicBezTo>
                  <a:pt x="1083" y="167"/>
                  <a:pt x="1087" y="151"/>
                  <a:pt x="1094" y="136"/>
                </a:cubicBezTo>
                <a:cubicBezTo>
                  <a:pt x="1102" y="120"/>
                  <a:pt x="1113" y="109"/>
                  <a:pt x="1125" y="101"/>
                </a:cubicBezTo>
                <a:cubicBezTo>
                  <a:pt x="1138" y="94"/>
                  <a:pt x="1152" y="90"/>
                  <a:pt x="1166" y="90"/>
                </a:cubicBezTo>
                <a:close/>
                <a:moveTo>
                  <a:pt x="2222" y="20"/>
                </a:moveTo>
                <a:cubicBezTo>
                  <a:pt x="2214" y="20"/>
                  <a:pt x="2206" y="23"/>
                  <a:pt x="2200" y="31"/>
                </a:cubicBezTo>
                <a:cubicBezTo>
                  <a:pt x="2191" y="41"/>
                  <a:pt x="2185" y="58"/>
                  <a:pt x="2181" y="80"/>
                </a:cubicBezTo>
                <a:cubicBezTo>
                  <a:pt x="2178" y="102"/>
                  <a:pt x="2176" y="124"/>
                  <a:pt x="2176" y="146"/>
                </a:cubicBezTo>
                <a:cubicBezTo>
                  <a:pt x="2176" y="181"/>
                  <a:pt x="2181" y="209"/>
                  <a:pt x="2189" y="232"/>
                </a:cubicBezTo>
                <a:cubicBezTo>
                  <a:pt x="2196" y="250"/>
                  <a:pt x="2207" y="259"/>
                  <a:pt x="2221" y="259"/>
                </a:cubicBezTo>
                <a:cubicBezTo>
                  <a:pt x="2228" y="259"/>
                  <a:pt x="2235" y="256"/>
                  <a:pt x="2242" y="250"/>
                </a:cubicBezTo>
                <a:cubicBezTo>
                  <a:pt x="2249" y="244"/>
                  <a:pt x="2255" y="234"/>
                  <a:pt x="2259" y="220"/>
                </a:cubicBezTo>
                <a:cubicBezTo>
                  <a:pt x="2264" y="198"/>
                  <a:pt x="2267" y="168"/>
                  <a:pt x="2267" y="129"/>
                </a:cubicBezTo>
                <a:cubicBezTo>
                  <a:pt x="2267" y="100"/>
                  <a:pt x="2264" y="76"/>
                  <a:pt x="2258" y="56"/>
                </a:cubicBezTo>
                <a:cubicBezTo>
                  <a:pt x="2254" y="42"/>
                  <a:pt x="2248" y="32"/>
                  <a:pt x="2241" y="26"/>
                </a:cubicBezTo>
                <a:cubicBezTo>
                  <a:pt x="2236" y="22"/>
                  <a:pt x="2230" y="20"/>
                  <a:pt x="2222" y="20"/>
                </a:cubicBezTo>
                <a:close/>
                <a:moveTo>
                  <a:pt x="2030" y="20"/>
                </a:moveTo>
                <a:cubicBezTo>
                  <a:pt x="2022" y="20"/>
                  <a:pt x="2014" y="23"/>
                  <a:pt x="2008" y="31"/>
                </a:cubicBezTo>
                <a:cubicBezTo>
                  <a:pt x="1999" y="41"/>
                  <a:pt x="1993" y="58"/>
                  <a:pt x="1989" y="80"/>
                </a:cubicBezTo>
                <a:cubicBezTo>
                  <a:pt x="1986" y="102"/>
                  <a:pt x="1984" y="124"/>
                  <a:pt x="1984" y="146"/>
                </a:cubicBezTo>
                <a:cubicBezTo>
                  <a:pt x="1984" y="181"/>
                  <a:pt x="1989" y="209"/>
                  <a:pt x="1997" y="232"/>
                </a:cubicBezTo>
                <a:cubicBezTo>
                  <a:pt x="2004" y="250"/>
                  <a:pt x="2015" y="259"/>
                  <a:pt x="2029" y="259"/>
                </a:cubicBezTo>
                <a:cubicBezTo>
                  <a:pt x="2036" y="259"/>
                  <a:pt x="2043" y="256"/>
                  <a:pt x="2050" y="250"/>
                </a:cubicBezTo>
                <a:cubicBezTo>
                  <a:pt x="2057" y="244"/>
                  <a:pt x="2063" y="234"/>
                  <a:pt x="2067" y="220"/>
                </a:cubicBezTo>
                <a:cubicBezTo>
                  <a:pt x="2072" y="198"/>
                  <a:pt x="2075" y="168"/>
                  <a:pt x="2075" y="129"/>
                </a:cubicBezTo>
                <a:cubicBezTo>
                  <a:pt x="2075" y="100"/>
                  <a:pt x="2072" y="76"/>
                  <a:pt x="2066" y="56"/>
                </a:cubicBezTo>
                <a:cubicBezTo>
                  <a:pt x="2062" y="42"/>
                  <a:pt x="2056" y="32"/>
                  <a:pt x="2049" y="26"/>
                </a:cubicBezTo>
                <a:cubicBezTo>
                  <a:pt x="2044" y="22"/>
                  <a:pt x="2038" y="20"/>
                  <a:pt x="2030" y="20"/>
                </a:cubicBezTo>
                <a:close/>
                <a:moveTo>
                  <a:pt x="2223" y="7"/>
                </a:moveTo>
                <a:cubicBezTo>
                  <a:pt x="2242" y="7"/>
                  <a:pt x="2260" y="17"/>
                  <a:pt x="2275" y="37"/>
                </a:cubicBezTo>
                <a:cubicBezTo>
                  <a:pt x="2294" y="62"/>
                  <a:pt x="2304" y="95"/>
                  <a:pt x="2304" y="137"/>
                </a:cubicBezTo>
                <a:cubicBezTo>
                  <a:pt x="2304" y="167"/>
                  <a:pt x="2300" y="192"/>
                  <a:pt x="2291" y="212"/>
                </a:cubicBezTo>
                <a:cubicBezTo>
                  <a:pt x="2283" y="233"/>
                  <a:pt x="2272" y="248"/>
                  <a:pt x="2259" y="257"/>
                </a:cubicBezTo>
                <a:cubicBezTo>
                  <a:pt x="2246" y="267"/>
                  <a:pt x="2233" y="271"/>
                  <a:pt x="2221" y="271"/>
                </a:cubicBezTo>
                <a:cubicBezTo>
                  <a:pt x="2196" y="271"/>
                  <a:pt x="2176" y="257"/>
                  <a:pt x="2160" y="228"/>
                </a:cubicBezTo>
                <a:cubicBezTo>
                  <a:pt x="2146" y="204"/>
                  <a:pt x="2140" y="175"/>
                  <a:pt x="2140" y="141"/>
                </a:cubicBezTo>
                <a:cubicBezTo>
                  <a:pt x="2140" y="112"/>
                  <a:pt x="2144" y="87"/>
                  <a:pt x="2153" y="66"/>
                </a:cubicBezTo>
                <a:cubicBezTo>
                  <a:pt x="2162" y="45"/>
                  <a:pt x="2173" y="30"/>
                  <a:pt x="2188" y="19"/>
                </a:cubicBezTo>
                <a:cubicBezTo>
                  <a:pt x="2199" y="11"/>
                  <a:pt x="2211" y="7"/>
                  <a:pt x="2223" y="7"/>
                </a:cubicBezTo>
                <a:close/>
                <a:moveTo>
                  <a:pt x="2031" y="7"/>
                </a:moveTo>
                <a:cubicBezTo>
                  <a:pt x="2050" y="7"/>
                  <a:pt x="2068" y="17"/>
                  <a:pt x="2083" y="37"/>
                </a:cubicBezTo>
                <a:cubicBezTo>
                  <a:pt x="2102" y="62"/>
                  <a:pt x="2112" y="95"/>
                  <a:pt x="2112" y="137"/>
                </a:cubicBezTo>
                <a:cubicBezTo>
                  <a:pt x="2112" y="167"/>
                  <a:pt x="2108" y="192"/>
                  <a:pt x="2099" y="212"/>
                </a:cubicBezTo>
                <a:cubicBezTo>
                  <a:pt x="2091" y="233"/>
                  <a:pt x="2080" y="248"/>
                  <a:pt x="2067" y="257"/>
                </a:cubicBezTo>
                <a:cubicBezTo>
                  <a:pt x="2054" y="267"/>
                  <a:pt x="2041" y="271"/>
                  <a:pt x="2029" y="271"/>
                </a:cubicBezTo>
                <a:cubicBezTo>
                  <a:pt x="2004" y="271"/>
                  <a:pt x="1984" y="257"/>
                  <a:pt x="1968" y="228"/>
                </a:cubicBezTo>
                <a:cubicBezTo>
                  <a:pt x="1954" y="204"/>
                  <a:pt x="1948" y="175"/>
                  <a:pt x="1948" y="141"/>
                </a:cubicBezTo>
                <a:cubicBezTo>
                  <a:pt x="1948" y="112"/>
                  <a:pt x="1952" y="87"/>
                  <a:pt x="1961" y="66"/>
                </a:cubicBezTo>
                <a:cubicBezTo>
                  <a:pt x="1970" y="45"/>
                  <a:pt x="1981" y="30"/>
                  <a:pt x="1996" y="19"/>
                </a:cubicBezTo>
                <a:cubicBezTo>
                  <a:pt x="2007" y="11"/>
                  <a:pt x="2019" y="7"/>
                  <a:pt x="2031" y="7"/>
                </a:cubicBezTo>
                <a:close/>
                <a:moveTo>
                  <a:pt x="1849" y="7"/>
                </a:moveTo>
                <a:lnTo>
                  <a:pt x="1855" y="7"/>
                </a:lnTo>
                <a:lnTo>
                  <a:pt x="1855" y="222"/>
                </a:lnTo>
                <a:cubicBezTo>
                  <a:pt x="1855" y="236"/>
                  <a:pt x="1855" y="245"/>
                  <a:pt x="1857" y="249"/>
                </a:cubicBezTo>
                <a:cubicBezTo>
                  <a:pt x="1858" y="252"/>
                  <a:pt x="1860" y="255"/>
                  <a:pt x="1864" y="257"/>
                </a:cubicBezTo>
                <a:cubicBezTo>
                  <a:pt x="1868" y="259"/>
                  <a:pt x="1875" y="260"/>
                  <a:pt x="1887" y="260"/>
                </a:cubicBezTo>
                <a:lnTo>
                  <a:pt x="1887" y="267"/>
                </a:lnTo>
                <a:lnTo>
                  <a:pt x="1791" y="267"/>
                </a:lnTo>
                <a:lnTo>
                  <a:pt x="1791" y="260"/>
                </a:lnTo>
                <a:cubicBezTo>
                  <a:pt x="1803" y="260"/>
                  <a:pt x="1811" y="259"/>
                  <a:pt x="1815" y="257"/>
                </a:cubicBezTo>
                <a:cubicBezTo>
                  <a:pt x="1818" y="255"/>
                  <a:pt x="1820" y="253"/>
                  <a:pt x="1822" y="249"/>
                </a:cubicBezTo>
                <a:cubicBezTo>
                  <a:pt x="1823" y="246"/>
                  <a:pt x="1824" y="237"/>
                  <a:pt x="1824" y="222"/>
                </a:cubicBezTo>
                <a:lnTo>
                  <a:pt x="1824" y="85"/>
                </a:lnTo>
                <a:cubicBezTo>
                  <a:pt x="1824" y="66"/>
                  <a:pt x="1823" y="54"/>
                  <a:pt x="1822" y="49"/>
                </a:cubicBezTo>
                <a:cubicBezTo>
                  <a:pt x="1821" y="45"/>
                  <a:pt x="1820" y="42"/>
                  <a:pt x="1817" y="40"/>
                </a:cubicBezTo>
                <a:cubicBezTo>
                  <a:pt x="1815" y="38"/>
                  <a:pt x="1812" y="37"/>
                  <a:pt x="1809" y="37"/>
                </a:cubicBezTo>
                <a:cubicBezTo>
                  <a:pt x="1804" y="37"/>
                  <a:pt x="1798" y="39"/>
                  <a:pt x="1790" y="43"/>
                </a:cubicBezTo>
                <a:lnTo>
                  <a:pt x="1787" y="37"/>
                </a:lnTo>
                <a:lnTo>
                  <a:pt x="1849" y="7"/>
                </a:lnTo>
                <a:close/>
                <a:moveTo>
                  <a:pt x="1701" y="0"/>
                </a:moveTo>
                <a:cubicBezTo>
                  <a:pt x="1707" y="0"/>
                  <a:pt x="1711" y="2"/>
                  <a:pt x="1715" y="6"/>
                </a:cubicBezTo>
                <a:cubicBezTo>
                  <a:pt x="1719" y="9"/>
                  <a:pt x="1720" y="14"/>
                  <a:pt x="1720" y="19"/>
                </a:cubicBezTo>
                <a:cubicBezTo>
                  <a:pt x="1720" y="24"/>
                  <a:pt x="1719" y="29"/>
                  <a:pt x="1715" y="33"/>
                </a:cubicBezTo>
                <a:cubicBezTo>
                  <a:pt x="1711" y="36"/>
                  <a:pt x="1707" y="38"/>
                  <a:pt x="1701" y="38"/>
                </a:cubicBezTo>
                <a:cubicBezTo>
                  <a:pt x="1696" y="38"/>
                  <a:pt x="1692" y="36"/>
                  <a:pt x="1688" y="33"/>
                </a:cubicBezTo>
                <a:cubicBezTo>
                  <a:pt x="1684" y="29"/>
                  <a:pt x="1682" y="24"/>
                  <a:pt x="1682" y="19"/>
                </a:cubicBezTo>
                <a:cubicBezTo>
                  <a:pt x="1682" y="14"/>
                  <a:pt x="1684" y="9"/>
                  <a:pt x="1688" y="6"/>
                </a:cubicBezTo>
                <a:cubicBezTo>
                  <a:pt x="1692" y="2"/>
                  <a:pt x="1696" y="0"/>
                  <a:pt x="1701" y="0"/>
                </a:cubicBezTo>
                <a:close/>
              </a:path>
            </a:pathLst>
          </a:custGeom>
          <a:solidFill>
            <a:srgbClr val="F2F2F2"/>
          </a:solidFill>
          <a:ln w="0">
            <a:noFill/>
            <a:prstDash val="solid"/>
            <a:round/>
          </a:ln>
        </p:spPr>
        <p:txBody>
          <a:bodyPr vert="horz" wrap="square" lIns="91440" tIns="45720" rIns="91440" bIns="45720" numCol="1" anchor="t" anchorCtr="0" compatLnSpc="1"/>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5pPr>
            <a:lvl6pPr marL="2286000" algn="l" defTabSz="914400" rtl="0" eaLnBrk="1" latinLnBrk="0" hangingPunct="1">
              <a:defRPr kern="1200">
                <a:solidFill>
                  <a:schemeClr val="tx1"/>
                </a:solidFill>
                <a:latin typeface="Calibri" panose="020F0502020204030204" charset="0"/>
                <a:ea typeface="+mn-ea"/>
                <a:cs typeface="+mn-cs"/>
              </a:defRPr>
            </a:lvl6pPr>
            <a:lvl7pPr marL="2743200" algn="l" defTabSz="914400" rtl="0" eaLnBrk="1" latinLnBrk="0" hangingPunct="1">
              <a:defRPr kern="1200">
                <a:solidFill>
                  <a:schemeClr val="tx1"/>
                </a:solidFill>
                <a:latin typeface="Calibri" panose="020F0502020204030204" charset="0"/>
                <a:ea typeface="+mn-ea"/>
                <a:cs typeface="+mn-cs"/>
              </a:defRPr>
            </a:lvl7pPr>
            <a:lvl8pPr marL="3200400" algn="l" defTabSz="914400" rtl="0" eaLnBrk="1" latinLnBrk="0" hangingPunct="1">
              <a:defRPr kern="1200">
                <a:solidFill>
                  <a:schemeClr val="tx1"/>
                </a:solidFill>
                <a:latin typeface="Calibri" panose="020F0502020204030204" charset="0"/>
                <a:ea typeface="+mn-ea"/>
                <a:cs typeface="+mn-cs"/>
              </a:defRPr>
            </a:lvl8pPr>
            <a:lvl9pPr marL="3657600" algn="l" defTabSz="914400" rtl="0" eaLnBrk="1" latinLnBrk="0" hangingPunct="1">
              <a:defRPr kern="1200">
                <a:solidFill>
                  <a:schemeClr val="tx1"/>
                </a:solidFill>
                <a:latin typeface="Calibri" panose="020F0502020204030204" charset="0"/>
                <a:ea typeface="+mn-ea"/>
                <a:cs typeface="+mn-cs"/>
              </a:defRPr>
            </a:lvl9pPr>
          </a:lstStyle>
          <a:p>
            <a:endParaRPr lang="zh-CN" altLang="en-US"/>
          </a:p>
        </p:txBody>
      </p:sp>
      <p:sp>
        <p:nvSpPr>
          <p:cNvPr id="13" name="Freeform 23"/>
          <p:cNvSpPr/>
          <p:nvPr/>
        </p:nvSpPr>
        <p:spPr bwMode="auto">
          <a:xfrm rot="-1800000">
            <a:off x="7528325" y="553550"/>
            <a:ext cx="1848119" cy="215037"/>
          </a:xfrm>
          <a:custGeom>
            <a:avLst/>
            <a:gdLst>
              <a:gd name="T0" fmla="*/ 2345 w 3079"/>
              <a:gd name="T1" fmla="*/ 251 h 350"/>
              <a:gd name="T2" fmla="*/ 830 w 3079"/>
              <a:gd name="T3" fmla="*/ 272 h 350"/>
              <a:gd name="T4" fmla="*/ 2644 w 3079"/>
              <a:gd name="T5" fmla="*/ 129 h 350"/>
              <a:gd name="T6" fmla="*/ 2680 w 3079"/>
              <a:gd name="T7" fmla="*/ 102 h 350"/>
              <a:gd name="T8" fmla="*/ 1202 w 3079"/>
              <a:gd name="T9" fmla="*/ 244 h 350"/>
              <a:gd name="T10" fmla="*/ 1532 w 3079"/>
              <a:gd name="T11" fmla="*/ 102 h 350"/>
              <a:gd name="T12" fmla="*/ 1604 w 3079"/>
              <a:gd name="T13" fmla="*/ 106 h 350"/>
              <a:gd name="T14" fmla="*/ 1625 w 3079"/>
              <a:gd name="T15" fmla="*/ 113 h 350"/>
              <a:gd name="T16" fmla="*/ 1470 w 3079"/>
              <a:gd name="T17" fmla="*/ 316 h 350"/>
              <a:gd name="T18" fmla="*/ 1487 w 3079"/>
              <a:gd name="T19" fmla="*/ 130 h 350"/>
              <a:gd name="T20" fmla="*/ 1322 w 3079"/>
              <a:gd name="T21" fmla="*/ 210 h 350"/>
              <a:gd name="T22" fmla="*/ 1366 w 3079"/>
              <a:gd name="T23" fmla="*/ 102 h 350"/>
              <a:gd name="T24" fmla="*/ 1451 w 3079"/>
              <a:gd name="T25" fmla="*/ 244 h 350"/>
              <a:gd name="T26" fmla="*/ 1310 w 3079"/>
              <a:gd name="T27" fmla="*/ 264 h 350"/>
              <a:gd name="T28" fmla="*/ 1262 w 3079"/>
              <a:gd name="T29" fmla="*/ 95 h 350"/>
              <a:gd name="T30" fmla="*/ 945 w 3079"/>
              <a:gd name="T31" fmla="*/ 135 h 350"/>
              <a:gd name="T32" fmla="*/ 1012 w 3079"/>
              <a:gd name="T33" fmla="*/ 95 h 350"/>
              <a:gd name="T34" fmla="*/ 946 w 3079"/>
              <a:gd name="T35" fmla="*/ 337 h 350"/>
              <a:gd name="T36" fmla="*/ 934 w 3079"/>
              <a:gd name="T37" fmla="*/ 318 h 350"/>
              <a:gd name="T38" fmla="*/ 880 w 3079"/>
              <a:gd name="T39" fmla="*/ 102 h 350"/>
              <a:gd name="T40" fmla="*/ 603 w 3079"/>
              <a:gd name="T41" fmla="*/ 128 h 350"/>
              <a:gd name="T42" fmla="*/ 722 w 3079"/>
              <a:gd name="T43" fmla="*/ 95 h 350"/>
              <a:gd name="T44" fmla="*/ 779 w 3079"/>
              <a:gd name="T45" fmla="*/ 112 h 350"/>
              <a:gd name="T46" fmla="*/ 734 w 3079"/>
              <a:gd name="T47" fmla="*/ 272 h 350"/>
              <a:gd name="T48" fmla="*/ 544 w 3079"/>
              <a:gd name="T49" fmla="*/ 102 h 350"/>
              <a:gd name="T50" fmla="*/ 331 w 3079"/>
              <a:gd name="T51" fmla="*/ 128 h 350"/>
              <a:gd name="T52" fmla="*/ 450 w 3079"/>
              <a:gd name="T53" fmla="*/ 95 h 350"/>
              <a:gd name="T54" fmla="*/ 507 w 3079"/>
              <a:gd name="T55" fmla="*/ 112 h 350"/>
              <a:gd name="T56" fmla="*/ 462 w 3079"/>
              <a:gd name="T57" fmla="*/ 272 h 350"/>
              <a:gd name="T58" fmla="*/ 272 w 3079"/>
              <a:gd name="T59" fmla="*/ 102 h 350"/>
              <a:gd name="T60" fmla="*/ 59 w 3079"/>
              <a:gd name="T61" fmla="*/ 128 h 350"/>
              <a:gd name="T62" fmla="*/ 178 w 3079"/>
              <a:gd name="T63" fmla="*/ 95 h 350"/>
              <a:gd name="T64" fmla="*/ 235 w 3079"/>
              <a:gd name="T65" fmla="*/ 112 h 350"/>
              <a:gd name="T66" fmla="*/ 190 w 3079"/>
              <a:gd name="T67" fmla="*/ 272 h 350"/>
              <a:gd name="T68" fmla="*/ 0 w 3079"/>
              <a:gd name="T69" fmla="*/ 102 h 350"/>
              <a:gd name="T70" fmla="*/ 2904 w 3079"/>
              <a:gd name="T71" fmla="*/ 90 h 350"/>
              <a:gd name="T72" fmla="*/ 3053 w 3079"/>
              <a:gd name="T73" fmla="*/ 154 h 350"/>
              <a:gd name="T74" fmla="*/ 2994 w 3079"/>
              <a:gd name="T75" fmla="*/ 260 h 350"/>
              <a:gd name="T76" fmla="*/ 2993 w 3079"/>
              <a:gd name="T77" fmla="*/ 112 h 350"/>
              <a:gd name="T78" fmla="*/ 2958 w 3079"/>
              <a:gd name="T79" fmla="*/ 257 h 350"/>
              <a:gd name="T80" fmla="*/ 2918 w 3079"/>
              <a:gd name="T81" fmla="*/ 228 h 350"/>
              <a:gd name="T82" fmla="*/ 2847 w 3079"/>
              <a:gd name="T83" fmla="*/ 250 h 350"/>
              <a:gd name="T84" fmla="*/ 2811 w 3079"/>
              <a:gd name="T85" fmla="*/ 249 h 350"/>
              <a:gd name="T86" fmla="*/ 2785 w 3079"/>
              <a:gd name="T87" fmla="*/ 111 h 350"/>
              <a:gd name="T88" fmla="*/ 2684 w 3079"/>
              <a:gd name="T89" fmla="*/ 272 h 350"/>
              <a:gd name="T90" fmla="*/ 2550 w 3079"/>
              <a:gd name="T91" fmla="*/ 103 h 350"/>
              <a:gd name="T92" fmla="*/ 2503 w 3079"/>
              <a:gd name="T93" fmla="*/ 103 h 350"/>
              <a:gd name="T94" fmla="*/ 2572 w 3079"/>
              <a:gd name="T95" fmla="*/ 202 h 350"/>
              <a:gd name="T96" fmla="*/ 1709 w 3079"/>
              <a:gd name="T97" fmla="*/ 90 h 350"/>
              <a:gd name="T98" fmla="*/ 1660 w 3079"/>
              <a:gd name="T99" fmla="*/ 267 h 350"/>
              <a:gd name="T100" fmla="*/ 1680 w 3079"/>
              <a:gd name="T101" fmla="*/ 117 h 350"/>
              <a:gd name="T102" fmla="*/ 1248 w 3079"/>
              <a:gd name="T103" fmla="*/ 178 h 350"/>
              <a:gd name="T104" fmla="*/ 1125 w 3079"/>
              <a:gd name="T105" fmla="*/ 101 h 350"/>
              <a:gd name="T106" fmla="*/ 2221 w 3079"/>
              <a:gd name="T107" fmla="*/ 259 h 350"/>
              <a:gd name="T108" fmla="*/ 2030 w 3079"/>
              <a:gd name="T109" fmla="*/ 20 h 350"/>
              <a:gd name="T110" fmla="*/ 2067 w 3079"/>
              <a:gd name="T111" fmla="*/ 220 h 350"/>
              <a:gd name="T112" fmla="*/ 2304 w 3079"/>
              <a:gd name="T113" fmla="*/ 137 h 350"/>
              <a:gd name="T114" fmla="*/ 2188 w 3079"/>
              <a:gd name="T115" fmla="*/ 19 h 350"/>
              <a:gd name="T116" fmla="*/ 2029 w 3079"/>
              <a:gd name="T117" fmla="*/ 271 h 350"/>
              <a:gd name="T118" fmla="*/ 1855 w 3079"/>
              <a:gd name="T119" fmla="*/ 7 h 350"/>
              <a:gd name="T120" fmla="*/ 1791 w 3079"/>
              <a:gd name="T121" fmla="*/ 260 h 350"/>
              <a:gd name="T122" fmla="*/ 1809 w 3079"/>
              <a:gd name="T123" fmla="*/ 37 h 350"/>
              <a:gd name="T124" fmla="*/ 1715 w 3079"/>
              <a:gd name="T125" fmla="*/ 3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79" h="350">
                <a:moveTo>
                  <a:pt x="2366" y="230"/>
                </a:moveTo>
                <a:cubicBezTo>
                  <a:pt x="2372" y="230"/>
                  <a:pt x="2377" y="232"/>
                  <a:pt x="2381" y="237"/>
                </a:cubicBezTo>
                <a:cubicBezTo>
                  <a:pt x="2385" y="241"/>
                  <a:pt x="2387" y="245"/>
                  <a:pt x="2387" y="251"/>
                </a:cubicBezTo>
                <a:cubicBezTo>
                  <a:pt x="2387" y="257"/>
                  <a:pt x="2385" y="262"/>
                  <a:pt x="2380" y="266"/>
                </a:cubicBezTo>
                <a:cubicBezTo>
                  <a:pt x="2376" y="270"/>
                  <a:pt x="2372" y="272"/>
                  <a:pt x="2366" y="272"/>
                </a:cubicBezTo>
                <a:cubicBezTo>
                  <a:pt x="2360" y="272"/>
                  <a:pt x="2355" y="270"/>
                  <a:pt x="2351" y="266"/>
                </a:cubicBezTo>
                <a:cubicBezTo>
                  <a:pt x="2347" y="262"/>
                  <a:pt x="2345" y="257"/>
                  <a:pt x="2345" y="251"/>
                </a:cubicBezTo>
                <a:cubicBezTo>
                  <a:pt x="2345" y="245"/>
                  <a:pt x="2347" y="240"/>
                  <a:pt x="2351" y="236"/>
                </a:cubicBezTo>
                <a:cubicBezTo>
                  <a:pt x="2355" y="232"/>
                  <a:pt x="2360" y="230"/>
                  <a:pt x="2366" y="230"/>
                </a:cubicBezTo>
                <a:close/>
                <a:moveTo>
                  <a:pt x="830" y="230"/>
                </a:moveTo>
                <a:cubicBezTo>
                  <a:pt x="836" y="230"/>
                  <a:pt x="841" y="232"/>
                  <a:pt x="845" y="237"/>
                </a:cubicBezTo>
                <a:cubicBezTo>
                  <a:pt x="849" y="241"/>
                  <a:pt x="851" y="245"/>
                  <a:pt x="851" y="251"/>
                </a:cubicBezTo>
                <a:cubicBezTo>
                  <a:pt x="851" y="257"/>
                  <a:pt x="849" y="262"/>
                  <a:pt x="844" y="266"/>
                </a:cubicBezTo>
                <a:cubicBezTo>
                  <a:pt x="840" y="270"/>
                  <a:pt x="836" y="272"/>
                  <a:pt x="830" y="272"/>
                </a:cubicBezTo>
                <a:cubicBezTo>
                  <a:pt x="824" y="272"/>
                  <a:pt x="819" y="270"/>
                  <a:pt x="815" y="266"/>
                </a:cubicBezTo>
                <a:cubicBezTo>
                  <a:pt x="811" y="262"/>
                  <a:pt x="809" y="257"/>
                  <a:pt x="809" y="251"/>
                </a:cubicBezTo>
                <a:cubicBezTo>
                  <a:pt x="809" y="245"/>
                  <a:pt x="811" y="240"/>
                  <a:pt x="815" y="236"/>
                </a:cubicBezTo>
                <a:cubicBezTo>
                  <a:pt x="819" y="232"/>
                  <a:pt x="824" y="230"/>
                  <a:pt x="830" y="230"/>
                </a:cubicBezTo>
                <a:close/>
                <a:moveTo>
                  <a:pt x="2680" y="102"/>
                </a:moveTo>
                <a:cubicBezTo>
                  <a:pt x="2673" y="102"/>
                  <a:pt x="2667" y="104"/>
                  <a:pt x="2660" y="108"/>
                </a:cubicBezTo>
                <a:cubicBezTo>
                  <a:pt x="2653" y="112"/>
                  <a:pt x="2648" y="119"/>
                  <a:pt x="2644" y="129"/>
                </a:cubicBezTo>
                <a:cubicBezTo>
                  <a:pt x="2640" y="139"/>
                  <a:pt x="2638" y="151"/>
                  <a:pt x="2638" y="167"/>
                </a:cubicBezTo>
                <a:cubicBezTo>
                  <a:pt x="2638" y="192"/>
                  <a:pt x="2643" y="213"/>
                  <a:pt x="2652" y="232"/>
                </a:cubicBezTo>
                <a:cubicBezTo>
                  <a:pt x="2662" y="250"/>
                  <a:pt x="2676" y="259"/>
                  <a:pt x="2692" y="259"/>
                </a:cubicBezTo>
                <a:cubicBezTo>
                  <a:pt x="2704" y="259"/>
                  <a:pt x="2714" y="254"/>
                  <a:pt x="2722" y="244"/>
                </a:cubicBezTo>
                <a:cubicBezTo>
                  <a:pt x="2730" y="234"/>
                  <a:pt x="2734" y="217"/>
                  <a:pt x="2734" y="192"/>
                </a:cubicBezTo>
                <a:cubicBezTo>
                  <a:pt x="2734" y="162"/>
                  <a:pt x="2727" y="138"/>
                  <a:pt x="2714" y="120"/>
                </a:cubicBezTo>
                <a:cubicBezTo>
                  <a:pt x="2705" y="108"/>
                  <a:pt x="2694" y="102"/>
                  <a:pt x="2680" y="102"/>
                </a:cubicBezTo>
                <a:close/>
                <a:moveTo>
                  <a:pt x="1160" y="102"/>
                </a:moveTo>
                <a:cubicBezTo>
                  <a:pt x="1153" y="102"/>
                  <a:pt x="1147" y="104"/>
                  <a:pt x="1140" y="108"/>
                </a:cubicBezTo>
                <a:cubicBezTo>
                  <a:pt x="1133" y="112"/>
                  <a:pt x="1128" y="119"/>
                  <a:pt x="1124" y="129"/>
                </a:cubicBezTo>
                <a:cubicBezTo>
                  <a:pt x="1120" y="139"/>
                  <a:pt x="1118" y="151"/>
                  <a:pt x="1118" y="167"/>
                </a:cubicBezTo>
                <a:cubicBezTo>
                  <a:pt x="1118" y="192"/>
                  <a:pt x="1123" y="213"/>
                  <a:pt x="1132" y="232"/>
                </a:cubicBezTo>
                <a:cubicBezTo>
                  <a:pt x="1142" y="250"/>
                  <a:pt x="1156" y="259"/>
                  <a:pt x="1172" y="259"/>
                </a:cubicBezTo>
                <a:cubicBezTo>
                  <a:pt x="1184" y="259"/>
                  <a:pt x="1194" y="254"/>
                  <a:pt x="1202" y="244"/>
                </a:cubicBezTo>
                <a:cubicBezTo>
                  <a:pt x="1210" y="234"/>
                  <a:pt x="1214" y="217"/>
                  <a:pt x="1214" y="192"/>
                </a:cubicBezTo>
                <a:cubicBezTo>
                  <a:pt x="1214" y="162"/>
                  <a:pt x="1207" y="138"/>
                  <a:pt x="1194" y="120"/>
                </a:cubicBezTo>
                <a:cubicBezTo>
                  <a:pt x="1185" y="108"/>
                  <a:pt x="1174" y="102"/>
                  <a:pt x="1160" y="102"/>
                </a:cubicBezTo>
                <a:close/>
                <a:moveTo>
                  <a:pt x="1456" y="95"/>
                </a:moveTo>
                <a:lnTo>
                  <a:pt x="1536" y="95"/>
                </a:lnTo>
                <a:lnTo>
                  <a:pt x="1536" y="102"/>
                </a:lnTo>
                <a:lnTo>
                  <a:pt x="1532" y="102"/>
                </a:lnTo>
                <a:cubicBezTo>
                  <a:pt x="1527" y="102"/>
                  <a:pt x="1522" y="103"/>
                  <a:pt x="1519" y="106"/>
                </a:cubicBezTo>
                <a:cubicBezTo>
                  <a:pt x="1517" y="108"/>
                  <a:pt x="1515" y="111"/>
                  <a:pt x="1515" y="115"/>
                </a:cubicBezTo>
                <a:cubicBezTo>
                  <a:pt x="1515" y="120"/>
                  <a:pt x="1517" y="126"/>
                  <a:pt x="1521" y="135"/>
                </a:cubicBezTo>
                <a:lnTo>
                  <a:pt x="1563" y="222"/>
                </a:lnTo>
                <a:lnTo>
                  <a:pt x="1602" y="127"/>
                </a:lnTo>
                <a:cubicBezTo>
                  <a:pt x="1604" y="122"/>
                  <a:pt x="1605" y="117"/>
                  <a:pt x="1605" y="112"/>
                </a:cubicBezTo>
                <a:cubicBezTo>
                  <a:pt x="1605" y="109"/>
                  <a:pt x="1604" y="108"/>
                  <a:pt x="1604" y="106"/>
                </a:cubicBezTo>
                <a:cubicBezTo>
                  <a:pt x="1603" y="105"/>
                  <a:pt x="1601" y="104"/>
                  <a:pt x="1599" y="103"/>
                </a:cubicBezTo>
                <a:cubicBezTo>
                  <a:pt x="1597" y="102"/>
                  <a:pt x="1593" y="102"/>
                  <a:pt x="1588" y="102"/>
                </a:cubicBezTo>
                <a:lnTo>
                  <a:pt x="1588" y="95"/>
                </a:lnTo>
                <a:lnTo>
                  <a:pt x="1644" y="95"/>
                </a:lnTo>
                <a:lnTo>
                  <a:pt x="1644" y="102"/>
                </a:lnTo>
                <a:cubicBezTo>
                  <a:pt x="1639" y="102"/>
                  <a:pt x="1635" y="103"/>
                  <a:pt x="1633" y="105"/>
                </a:cubicBezTo>
                <a:cubicBezTo>
                  <a:pt x="1630" y="106"/>
                  <a:pt x="1628" y="109"/>
                  <a:pt x="1625" y="113"/>
                </a:cubicBezTo>
                <a:cubicBezTo>
                  <a:pt x="1623" y="115"/>
                  <a:pt x="1621" y="120"/>
                  <a:pt x="1618" y="128"/>
                </a:cubicBezTo>
                <a:lnTo>
                  <a:pt x="1548" y="299"/>
                </a:lnTo>
                <a:cubicBezTo>
                  <a:pt x="1542" y="316"/>
                  <a:pt x="1533" y="328"/>
                  <a:pt x="1522" y="337"/>
                </a:cubicBezTo>
                <a:cubicBezTo>
                  <a:pt x="1511" y="345"/>
                  <a:pt x="1500" y="350"/>
                  <a:pt x="1490" y="350"/>
                </a:cubicBezTo>
                <a:cubicBezTo>
                  <a:pt x="1483" y="350"/>
                  <a:pt x="1477" y="348"/>
                  <a:pt x="1472" y="343"/>
                </a:cubicBezTo>
                <a:cubicBezTo>
                  <a:pt x="1467" y="339"/>
                  <a:pt x="1465" y="334"/>
                  <a:pt x="1465" y="329"/>
                </a:cubicBezTo>
                <a:cubicBezTo>
                  <a:pt x="1465" y="323"/>
                  <a:pt x="1467" y="319"/>
                  <a:pt x="1470" y="316"/>
                </a:cubicBezTo>
                <a:cubicBezTo>
                  <a:pt x="1473" y="313"/>
                  <a:pt x="1478" y="311"/>
                  <a:pt x="1484" y="311"/>
                </a:cubicBezTo>
                <a:cubicBezTo>
                  <a:pt x="1488" y="311"/>
                  <a:pt x="1494" y="313"/>
                  <a:pt x="1501" y="315"/>
                </a:cubicBezTo>
                <a:cubicBezTo>
                  <a:pt x="1506" y="317"/>
                  <a:pt x="1509" y="318"/>
                  <a:pt x="1510" y="318"/>
                </a:cubicBezTo>
                <a:cubicBezTo>
                  <a:pt x="1514" y="318"/>
                  <a:pt x="1518" y="316"/>
                  <a:pt x="1523" y="312"/>
                </a:cubicBezTo>
                <a:cubicBezTo>
                  <a:pt x="1527" y="308"/>
                  <a:pt x="1532" y="301"/>
                  <a:pt x="1536" y="290"/>
                </a:cubicBezTo>
                <a:lnTo>
                  <a:pt x="1548" y="260"/>
                </a:lnTo>
                <a:lnTo>
                  <a:pt x="1487" y="130"/>
                </a:lnTo>
                <a:cubicBezTo>
                  <a:pt x="1485" y="127"/>
                  <a:pt x="1482" y="122"/>
                  <a:pt x="1478" y="116"/>
                </a:cubicBezTo>
                <a:cubicBezTo>
                  <a:pt x="1474" y="112"/>
                  <a:pt x="1472" y="109"/>
                  <a:pt x="1470" y="107"/>
                </a:cubicBezTo>
                <a:cubicBezTo>
                  <a:pt x="1467" y="105"/>
                  <a:pt x="1462" y="103"/>
                  <a:pt x="1456" y="102"/>
                </a:cubicBezTo>
                <a:lnTo>
                  <a:pt x="1456" y="95"/>
                </a:lnTo>
                <a:close/>
                <a:moveTo>
                  <a:pt x="1262" y="95"/>
                </a:moveTo>
                <a:lnTo>
                  <a:pt x="1322" y="95"/>
                </a:lnTo>
                <a:lnTo>
                  <a:pt x="1322" y="210"/>
                </a:lnTo>
                <a:cubicBezTo>
                  <a:pt x="1322" y="226"/>
                  <a:pt x="1325" y="236"/>
                  <a:pt x="1331" y="241"/>
                </a:cubicBezTo>
                <a:cubicBezTo>
                  <a:pt x="1336" y="246"/>
                  <a:pt x="1343" y="249"/>
                  <a:pt x="1351" y="249"/>
                </a:cubicBezTo>
                <a:cubicBezTo>
                  <a:pt x="1356" y="249"/>
                  <a:pt x="1362" y="247"/>
                  <a:pt x="1369" y="244"/>
                </a:cubicBezTo>
                <a:cubicBezTo>
                  <a:pt x="1376" y="241"/>
                  <a:pt x="1384" y="234"/>
                  <a:pt x="1393" y="225"/>
                </a:cubicBezTo>
                <a:lnTo>
                  <a:pt x="1393" y="127"/>
                </a:lnTo>
                <a:cubicBezTo>
                  <a:pt x="1393" y="118"/>
                  <a:pt x="1392" y="111"/>
                  <a:pt x="1388" y="108"/>
                </a:cubicBezTo>
                <a:cubicBezTo>
                  <a:pt x="1384" y="104"/>
                  <a:pt x="1377" y="102"/>
                  <a:pt x="1366" y="102"/>
                </a:cubicBezTo>
                <a:lnTo>
                  <a:pt x="1366" y="95"/>
                </a:lnTo>
                <a:lnTo>
                  <a:pt x="1424" y="95"/>
                </a:lnTo>
                <a:lnTo>
                  <a:pt x="1424" y="199"/>
                </a:lnTo>
                <a:cubicBezTo>
                  <a:pt x="1424" y="219"/>
                  <a:pt x="1425" y="231"/>
                  <a:pt x="1426" y="236"/>
                </a:cubicBezTo>
                <a:cubicBezTo>
                  <a:pt x="1427" y="240"/>
                  <a:pt x="1428" y="243"/>
                  <a:pt x="1430" y="245"/>
                </a:cubicBezTo>
                <a:cubicBezTo>
                  <a:pt x="1432" y="247"/>
                  <a:pt x="1435" y="247"/>
                  <a:pt x="1437" y="247"/>
                </a:cubicBezTo>
                <a:cubicBezTo>
                  <a:pt x="1441" y="247"/>
                  <a:pt x="1446" y="246"/>
                  <a:pt x="1451" y="244"/>
                </a:cubicBezTo>
                <a:lnTo>
                  <a:pt x="1453" y="251"/>
                </a:lnTo>
                <a:lnTo>
                  <a:pt x="1402" y="272"/>
                </a:lnTo>
                <a:lnTo>
                  <a:pt x="1393" y="272"/>
                </a:lnTo>
                <a:lnTo>
                  <a:pt x="1393" y="236"/>
                </a:lnTo>
                <a:cubicBezTo>
                  <a:pt x="1379" y="252"/>
                  <a:pt x="1367" y="262"/>
                  <a:pt x="1360" y="266"/>
                </a:cubicBezTo>
                <a:cubicBezTo>
                  <a:pt x="1352" y="270"/>
                  <a:pt x="1344" y="272"/>
                  <a:pt x="1335" y="272"/>
                </a:cubicBezTo>
                <a:cubicBezTo>
                  <a:pt x="1325" y="272"/>
                  <a:pt x="1317" y="269"/>
                  <a:pt x="1310" y="264"/>
                </a:cubicBezTo>
                <a:cubicBezTo>
                  <a:pt x="1303" y="258"/>
                  <a:pt x="1298" y="251"/>
                  <a:pt x="1295" y="242"/>
                </a:cubicBezTo>
                <a:cubicBezTo>
                  <a:pt x="1293" y="233"/>
                  <a:pt x="1291" y="221"/>
                  <a:pt x="1291" y="205"/>
                </a:cubicBezTo>
                <a:lnTo>
                  <a:pt x="1291" y="128"/>
                </a:lnTo>
                <a:cubicBezTo>
                  <a:pt x="1291" y="120"/>
                  <a:pt x="1290" y="115"/>
                  <a:pt x="1289" y="112"/>
                </a:cubicBezTo>
                <a:cubicBezTo>
                  <a:pt x="1287" y="108"/>
                  <a:pt x="1284" y="106"/>
                  <a:pt x="1281" y="104"/>
                </a:cubicBezTo>
                <a:cubicBezTo>
                  <a:pt x="1277" y="103"/>
                  <a:pt x="1271" y="102"/>
                  <a:pt x="1262" y="102"/>
                </a:cubicBezTo>
                <a:lnTo>
                  <a:pt x="1262" y="95"/>
                </a:lnTo>
                <a:close/>
                <a:moveTo>
                  <a:pt x="880" y="95"/>
                </a:moveTo>
                <a:lnTo>
                  <a:pt x="960" y="95"/>
                </a:lnTo>
                <a:lnTo>
                  <a:pt x="960" y="102"/>
                </a:lnTo>
                <a:lnTo>
                  <a:pt x="956" y="102"/>
                </a:lnTo>
                <a:cubicBezTo>
                  <a:pt x="951" y="102"/>
                  <a:pt x="946" y="103"/>
                  <a:pt x="943" y="106"/>
                </a:cubicBezTo>
                <a:cubicBezTo>
                  <a:pt x="941" y="108"/>
                  <a:pt x="939" y="111"/>
                  <a:pt x="939" y="115"/>
                </a:cubicBezTo>
                <a:cubicBezTo>
                  <a:pt x="939" y="120"/>
                  <a:pt x="941" y="126"/>
                  <a:pt x="945" y="135"/>
                </a:cubicBezTo>
                <a:lnTo>
                  <a:pt x="987" y="222"/>
                </a:lnTo>
                <a:lnTo>
                  <a:pt x="1026" y="127"/>
                </a:lnTo>
                <a:cubicBezTo>
                  <a:pt x="1028" y="122"/>
                  <a:pt x="1029" y="117"/>
                  <a:pt x="1029" y="112"/>
                </a:cubicBezTo>
                <a:cubicBezTo>
                  <a:pt x="1029" y="109"/>
                  <a:pt x="1028" y="108"/>
                  <a:pt x="1028" y="106"/>
                </a:cubicBezTo>
                <a:cubicBezTo>
                  <a:pt x="1027" y="105"/>
                  <a:pt x="1025" y="104"/>
                  <a:pt x="1023" y="103"/>
                </a:cubicBezTo>
                <a:cubicBezTo>
                  <a:pt x="1021" y="102"/>
                  <a:pt x="1017" y="102"/>
                  <a:pt x="1012" y="102"/>
                </a:cubicBezTo>
                <a:lnTo>
                  <a:pt x="1012" y="95"/>
                </a:lnTo>
                <a:lnTo>
                  <a:pt x="1068" y="95"/>
                </a:lnTo>
                <a:lnTo>
                  <a:pt x="1068" y="102"/>
                </a:lnTo>
                <a:cubicBezTo>
                  <a:pt x="1063" y="102"/>
                  <a:pt x="1059" y="103"/>
                  <a:pt x="1057" y="105"/>
                </a:cubicBezTo>
                <a:cubicBezTo>
                  <a:pt x="1054" y="106"/>
                  <a:pt x="1052" y="109"/>
                  <a:pt x="1049" y="113"/>
                </a:cubicBezTo>
                <a:cubicBezTo>
                  <a:pt x="1047" y="115"/>
                  <a:pt x="1045" y="120"/>
                  <a:pt x="1042" y="128"/>
                </a:cubicBezTo>
                <a:lnTo>
                  <a:pt x="972" y="299"/>
                </a:lnTo>
                <a:cubicBezTo>
                  <a:pt x="966" y="316"/>
                  <a:pt x="957" y="328"/>
                  <a:pt x="946" y="337"/>
                </a:cubicBezTo>
                <a:cubicBezTo>
                  <a:pt x="935" y="345"/>
                  <a:pt x="924" y="350"/>
                  <a:pt x="914" y="350"/>
                </a:cubicBezTo>
                <a:cubicBezTo>
                  <a:pt x="907" y="350"/>
                  <a:pt x="901" y="348"/>
                  <a:pt x="896" y="343"/>
                </a:cubicBezTo>
                <a:cubicBezTo>
                  <a:pt x="891" y="339"/>
                  <a:pt x="889" y="334"/>
                  <a:pt x="889" y="329"/>
                </a:cubicBezTo>
                <a:cubicBezTo>
                  <a:pt x="889" y="323"/>
                  <a:pt x="891" y="319"/>
                  <a:pt x="894" y="316"/>
                </a:cubicBezTo>
                <a:cubicBezTo>
                  <a:pt x="897" y="313"/>
                  <a:pt x="902" y="311"/>
                  <a:pt x="908" y="311"/>
                </a:cubicBezTo>
                <a:cubicBezTo>
                  <a:pt x="912" y="311"/>
                  <a:pt x="918" y="313"/>
                  <a:pt x="925" y="315"/>
                </a:cubicBezTo>
                <a:cubicBezTo>
                  <a:pt x="930" y="317"/>
                  <a:pt x="933" y="318"/>
                  <a:pt x="934" y="318"/>
                </a:cubicBezTo>
                <a:cubicBezTo>
                  <a:pt x="938" y="318"/>
                  <a:pt x="942" y="316"/>
                  <a:pt x="947" y="312"/>
                </a:cubicBezTo>
                <a:cubicBezTo>
                  <a:pt x="951" y="308"/>
                  <a:pt x="956" y="301"/>
                  <a:pt x="960" y="290"/>
                </a:cubicBezTo>
                <a:lnTo>
                  <a:pt x="972" y="260"/>
                </a:lnTo>
                <a:lnTo>
                  <a:pt x="911" y="130"/>
                </a:lnTo>
                <a:cubicBezTo>
                  <a:pt x="909" y="127"/>
                  <a:pt x="906" y="122"/>
                  <a:pt x="902" y="116"/>
                </a:cubicBezTo>
                <a:cubicBezTo>
                  <a:pt x="898" y="112"/>
                  <a:pt x="896" y="109"/>
                  <a:pt x="894" y="107"/>
                </a:cubicBezTo>
                <a:cubicBezTo>
                  <a:pt x="891" y="105"/>
                  <a:pt x="886" y="103"/>
                  <a:pt x="880" y="102"/>
                </a:cubicBezTo>
                <a:lnTo>
                  <a:pt x="880" y="95"/>
                </a:lnTo>
                <a:close/>
                <a:moveTo>
                  <a:pt x="544" y="95"/>
                </a:moveTo>
                <a:lnTo>
                  <a:pt x="616" y="95"/>
                </a:lnTo>
                <a:lnTo>
                  <a:pt x="616" y="102"/>
                </a:lnTo>
                <a:cubicBezTo>
                  <a:pt x="610" y="102"/>
                  <a:pt x="605" y="104"/>
                  <a:pt x="603" y="106"/>
                </a:cubicBezTo>
                <a:cubicBezTo>
                  <a:pt x="601" y="107"/>
                  <a:pt x="600" y="110"/>
                  <a:pt x="600" y="114"/>
                </a:cubicBezTo>
                <a:cubicBezTo>
                  <a:pt x="600" y="117"/>
                  <a:pt x="601" y="122"/>
                  <a:pt x="603" y="128"/>
                </a:cubicBezTo>
                <a:lnTo>
                  <a:pt x="640" y="226"/>
                </a:lnTo>
                <a:lnTo>
                  <a:pt x="677" y="146"/>
                </a:lnTo>
                <a:lnTo>
                  <a:pt x="667" y="121"/>
                </a:lnTo>
                <a:cubicBezTo>
                  <a:pt x="664" y="113"/>
                  <a:pt x="660" y="108"/>
                  <a:pt x="655" y="105"/>
                </a:cubicBezTo>
                <a:cubicBezTo>
                  <a:pt x="653" y="103"/>
                  <a:pt x="648" y="102"/>
                  <a:pt x="640" y="102"/>
                </a:cubicBezTo>
                <a:lnTo>
                  <a:pt x="640" y="95"/>
                </a:lnTo>
                <a:lnTo>
                  <a:pt x="722" y="95"/>
                </a:lnTo>
                <a:lnTo>
                  <a:pt x="722" y="102"/>
                </a:lnTo>
                <a:cubicBezTo>
                  <a:pt x="713" y="102"/>
                  <a:pt x="706" y="104"/>
                  <a:pt x="703" y="107"/>
                </a:cubicBezTo>
                <a:cubicBezTo>
                  <a:pt x="700" y="109"/>
                  <a:pt x="699" y="112"/>
                  <a:pt x="699" y="116"/>
                </a:cubicBezTo>
                <a:cubicBezTo>
                  <a:pt x="699" y="119"/>
                  <a:pt x="699" y="121"/>
                  <a:pt x="700" y="124"/>
                </a:cubicBezTo>
                <a:lnTo>
                  <a:pt x="739" y="223"/>
                </a:lnTo>
                <a:lnTo>
                  <a:pt x="776" y="128"/>
                </a:lnTo>
                <a:cubicBezTo>
                  <a:pt x="778" y="121"/>
                  <a:pt x="779" y="116"/>
                  <a:pt x="779" y="112"/>
                </a:cubicBezTo>
                <a:cubicBezTo>
                  <a:pt x="779" y="109"/>
                  <a:pt x="778" y="107"/>
                  <a:pt x="776" y="105"/>
                </a:cubicBezTo>
                <a:cubicBezTo>
                  <a:pt x="773" y="103"/>
                  <a:pt x="768" y="102"/>
                  <a:pt x="761" y="102"/>
                </a:cubicBezTo>
                <a:lnTo>
                  <a:pt x="761" y="95"/>
                </a:lnTo>
                <a:lnTo>
                  <a:pt x="816" y="95"/>
                </a:lnTo>
                <a:lnTo>
                  <a:pt x="816" y="102"/>
                </a:lnTo>
                <a:cubicBezTo>
                  <a:pt x="805" y="104"/>
                  <a:pt x="797" y="111"/>
                  <a:pt x="792" y="124"/>
                </a:cubicBezTo>
                <a:lnTo>
                  <a:pt x="734" y="272"/>
                </a:lnTo>
                <a:lnTo>
                  <a:pt x="726" y="272"/>
                </a:lnTo>
                <a:lnTo>
                  <a:pt x="684" y="162"/>
                </a:lnTo>
                <a:lnTo>
                  <a:pt x="633" y="272"/>
                </a:lnTo>
                <a:lnTo>
                  <a:pt x="627" y="272"/>
                </a:lnTo>
                <a:lnTo>
                  <a:pt x="571" y="128"/>
                </a:lnTo>
                <a:cubicBezTo>
                  <a:pt x="568" y="119"/>
                  <a:pt x="564" y="112"/>
                  <a:pt x="561" y="109"/>
                </a:cubicBezTo>
                <a:cubicBezTo>
                  <a:pt x="557" y="106"/>
                  <a:pt x="552" y="104"/>
                  <a:pt x="544" y="102"/>
                </a:cubicBezTo>
                <a:lnTo>
                  <a:pt x="544" y="95"/>
                </a:lnTo>
                <a:close/>
                <a:moveTo>
                  <a:pt x="272" y="95"/>
                </a:moveTo>
                <a:lnTo>
                  <a:pt x="344" y="95"/>
                </a:lnTo>
                <a:lnTo>
                  <a:pt x="344" y="102"/>
                </a:lnTo>
                <a:cubicBezTo>
                  <a:pt x="338" y="102"/>
                  <a:pt x="333" y="104"/>
                  <a:pt x="331" y="106"/>
                </a:cubicBezTo>
                <a:cubicBezTo>
                  <a:pt x="329" y="107"/>
                  <a:pt x="328" y="110"/>
                  <a:pt x="328" y="114"/>
                </a:cubicBezTo>
                <a:cubicBezTo>
                  <a:pt x="328" y="117"/>
                  <a:pt x="329" y="122"/>
                  <a:pt x="331" y="128"/>
                </a:cubicBezTo>
                <a:lnTo>
                  <a:pt x="368" y="226"/>
                </a:lnTo>
                <a:lnTo>
                  <a:pt x="405" y="146"/>
                </a:lnTo>
                <a:lnTo>
                  <a:pt x="395" y="121"/>
                </a:lnTo>
                <a:cubicBezTo>
                  <a:pt x="392" y="113"/>
                  <a:pt x="388" y="108"/>
                  <a:pt x="383" y="105"/>
                </a:cubicBezTo>
                <a:cubicBezTo>
                  <a:pt x="381" y="103"/>
                  <a:pt x="376" y="102"/>
                  <a:pt x="368" y="102"/>
                </a:cubicBezTo>
                <a:lnTo>
                  <a:pt x="368" y="95"/>
                </a:lnTo>
                <a:lnTo>
                  <a:pt x="450" y="95"/>
                </a:lnTo>
                <a:lnTo>
                  <a:pt x="450" y="102"/>
                </a:lnTo>
                <a:cubicBezTo>
                  <a:pt x="441" y="102"/>
                  <a:pt x="434" y="104"/>
                  <a:pt x="431" y="107"/>
                </a:cubicBezTo>
                <a:cubicBezTo>
                  <a:pt x="428" y="109"/>
                  <a:pt x="427" y="112"/>
                  <a:pt x="427" y="116"/>
                </a:cubicBezTo>
                <a:cubicBezTo>
                  <a:pt x="427" y="119"/>
                  <a:pt x="427" y="121"/>
                  <a:pt x="428" y="124"/>
                </a:cubicBezTo>
                <a:lnTo>
                  <a:pt x="467" y="223"/>
                </a:lnTo>
                <a:lnTo>
                  <a:pt x="504" y="128"/>
                </a:lnTo>
                <a:cubicBezTo>
                  <a:pt x="506" y="121"/>
                  <a:pt x="507" y="116"/>
                  <a:pt x="507" y="112"/>
                </a:cubicBezTo>
                <a:cubicBezTo>
                  <a:pt x="507" y="109"/>
                  <a:pt x="506" y="107"/>
                  <a:pt x="504" y="105"/>
                </a:cubicBezTo>
                <a:cubicBezTo>
                  <a:pt x="501" y="103"/>
                  <a:pt x="496" y="102"/>
                  <a:pt x="489" y="102"/>
                </a:cubicBezTo>
                <a:lnTo>
                  <a:pt x="489" y="95"/>
                </a:lnTo>
                <a:lnTo>
                  <a:pt x="544" y="95"/>
                </a:lnTo>
                <a:lnTo>
                  <a:pt x="544" y="102"/>
                </a:lnTo>
                <a:cubicBezTo>
                  <a:pt x="533" y="104"/>
                  <a:pt x="525" y="111"/>
                  <a:pt x="520" y="124"/>
                </a:cubicBezTo>
                <a:lnTo>
                  <a:pt x="462" y="272"/>
                </a:lnTo>
                <a:lnTo>
                  <a:pt x="454" y="272"/>
                </a:lnTo>
                <a:lnTo>
                  <a:pt x="412" y="162"/>
                </a:lnTo>
                <a:lnTo>
                  <a:pt x="361" y="272"/>
                </a:lnTo>
                <a:lnTo>
                  <a:pt x="355" y="272"/>
                </a:lnTo>
                <a:lnTo>
                  <a:pt x="299" y="128"/>
                </a:lnTo>
                <a:cubicBezTo>
                  <a:pt x="296" y="119"/>
                  <a:pt x="292" y="112"/>
                  <a:pt x="289" y="109"/>
                </a:cubicBezTo>
                <a:cubicBezTo>
                  <a:pt x="285" y="106"/>
                  <a:pt x="280" y="104"/>
                  <a:pt x="272" y="102"/>
                </a:cubicBezTo>
                <a:lnTo>
                  <a:pt x="272" y="95"/>
                </a:lnTo>
                <a:close/>
                <a:moveTo>
                  <a:pt x="0" y="95"/>
                </a:moveTo>
                <a:lnTo>
                  <a:pt x="72" y="95"/>
                </a:lnTo>
                <a:lnTo>
                  <a:pt x="72" y="102"/>
                </a:lnTo>
                <a:cubicBezTo>
                  <a:pt x="66" y="102"/>
                  <a:pt x="61" y="104"/>
                  <a:pt x="59" y="106"/>
                </a:cubicBezTo>
                <a:cubicBezTo>
                  <a:pt x="57" y="107"/>
                  <a:pt x="56" y="110"/>
                  <a:pt x="56" y="114"/>
                </a:cubicBezTo>
                <a:cubicBezTo>
                  <a:pt x="56" y="117"/>
                  <a:pt x="57" y="122"/>
                  <a:pt x="59" y="128"/>
                </a:cubicBezTo>
                <a:lnTo>
                  <a:pt x="96" y="226"/>
                </a:lnTo>
                <a:lnTo>
                  <a:pt x="133" y="146"/>
                </a:lnTo>
                <a:lnTo>
                  <a:pt x="123" y="121"/>
                </a:lnTo>
                <a:cubicBezTo>
                  <a:pt x="120" y="113"/>
                  <a:pt x="116" y="108"/>
                  <a:pt x="111" y="105"/>
                </a:cubicBezTo>
                <a:cubicBezTo>
                  <a:pt x="109" y="103"/>
                  <a:pt x="104" y="102"/>
                  <a:pt x="96" y="102"/>
                </a:cubicBezTo>
                <a:lnTo>
                  <a:pt x="96" y="95"/>
                </a:lnTo>
                <a:lnTo>
                  <a:pt x="178" y="95"/>
                </a:lnTo>
                <a:lnTo>
                  <a:pt x="178" y="102"/>
                </a:lnTo>
                <a:cubicBezTo>
                  <a:pt x="169" y="102"/>
                  <a:pt x="162" y="104"/>
                  <a:pt x="159" y="107"/>
                </a:cubicBezTo>
                <a:cubicBezTo>
                  <a:pt x="156" y="109"/>
                  <a:pt x="155" y="112"/>
                  <a:pt x="155" y="116"/>
                </a:cubicBezTo>
                <a:cubicBezTo>
                  <a:pt x="155" y="119"/>
                  <a:pt x="155" y="121"/>
                  <a:pt x="156" y="124"/>
                </a:cubicBezTo>
                <a:lnTo>
                  <a:pt x="195" y="223"/>
                </a:lnTo>
                <a:lnTo>
                  <a:pt x="232" y="128"/>
                </a:lnTo>
                <a:cubicBezTo>
                  <a:pt x="234" y="121"/>
                  <a:pt x="235" y="116"/>
                  <a:pt x="235" y="112"/>
                </a:cubicBezTo>
                <a:cubicBezTo>
                  <a:pt x="235" y="109"/>
                  <a:pt x="234" y="107"/>
                  <a:pt x="232" y="105"/>
                </a:cubicBezTo>
                <a:cubicBezTo>
                  <a:pt x="229" y="103"/>
                  <a:pt x="224" y="102"/>
                  <a:pt x="217" y="102"/>
                </a:cubicBezTo>
                <a:lnTo>
                  <a:pt x="217" y="95"/>
                </a:lnTo>
                <a:lnTo>
                  <a:pt x="272" y="95"/>
                </a:lnTo>
                <a:lnTo>
                  <a:pt x="272" y="102"/>
                </a:lnTo>
                <a:cubicBezTo>
                  <a:pt x="261" y="104"/>
                  <a:pt x="253" y="111"/>
                  <a:pt x="248" y="124"/>
                </a:cubicBezTo>
                <a:lnTo>
                  <a:pt x="190" y="272"/>
                </a:lnTo>
                <a:lnTo>
                  <a:pt x="182" y="272"/>
                </a:lnTo>
                <a:lnTo>
                  <a:pt x="140" y="162"/>
                </a:lnTo>
                <a:lnTo>
                  <a:pt x="89" y="272"/>
                </a:lnTo>
                <a:lnTo>
                  <a:pt x="83" y="272"/>
                </a:lnTo>
                <a:lnTo>
                  <a:pt x="27" y="128"/>
                </a:lnTo>
                <a:cubicBezTo>
                  <a:pt x="24" y="119"/>
                  <a:pt x="20" y="112"/>
                  <a:pt x="17" y="109"/>
                </a:cubicBezTo>
                <a:cubicBezTo>
                  <a:pt x="13" y="106"/>
                  <a:pt x="8" y="104"/>
                  <a:pt x="0" y="102"/>
                </a:cubicBezTo>
                <a:lnTo>
                  <a:pt x="0" y="95"/>
                </a:lnTo>
                <a:close/>
                <a:moveTo>
                  <a:pt x="2837" y="90"/>
                </a:moveTo>
                <a:lnTo>
                  <a:pt x="2845" y="90"/>
                </a:lnTo>
                <a:lnTo>
                  <a:pt x="2845" y="127"/>
                </a:lnTo>
                <a:cubicBezTo>
                  <a:pt x="2857" y="114"/>
                  <a:pt x="2865" y="107"/>
                  <a:pt x="2867" y="105"/>
                </a:cubicBezTo>
                <a:cubicBezTo>
                  <a:pt x="2873" y="100"/>
                  <a:pt x="2879" y="97"/>
                  <a:pt x="2885" y="94"/>
                </a:cubicBezTo>
                <a:cubicBezTo>
                  <a:pt x="2892" y="91"/>
                  <a:pt x="2898" y="90"/>
                  <a:pt x="2904" y="90"/>
                </a:cubicBezTo>
                <a:cubicBezTo>
                  <a:pt x="2915" y="90"/>
                  <a:pt x="2924" y="93"/>
                  <a:pt x="2932" y="99"/>
                </a:cubicBezTo>
                <a:cubicBezTo>
                  <a:pt x="2940" y="106"/>
                  <a:pt x="2945" y="115"/>
                  <a:pt x="2948" y="127"/>
                </a:cubicBezTo>
                <a:cubicBezTo>
                  <a:pt x="2961" y="112"/>
                  <a:pt x="2971" y="102"/>
                  <a:pt x="2980" y="97"/>
                </a:cubicBezTo>
                <a:cubicBezTo>
                  <a:pt x="2989" y="92"/>
                  <a:pt x="2998" y="90"/>
                  <a:pt x="3008" y="90"/>
                </a:cubicBezTo>
                <a:cubicBezTo>
                  <a:pt x="3017" y="90"/>
                  <a:pt x="3025" y="92"/>
                  <a:pt x="3032" y="97"/>
                </a:cubicBezTo>
                <a:cubicBezTo>
                  <a:pt x="3039" y="102"/>
                  <a:pt x="3045" y="109"/>
                  <a:pt x="3049" y="120"/>
                </a:cubicBezTo>
                <a:cubicBezTo>
                  <a:pt x="3052" y="127"/>
                  <a:pt x="3053" y="139"/>
                  <a:pt x="3053" y="154"/>
                </a:cubicBezTo>
                <a:lnTo>
                  <a:pt x="3053" y="228"/>
                </a:lnTo>
                <a:cubicBezTo>
                  <a:pt x="3053" y="239"/>
                  <a:pt x="3054" y="246"/>
                  <a:pt x="3055" y="250"/>
                </a:cubicBezTo>
                <a:cubicBezTo>
                  <a:pt x="3057" y="253"/>
                  <a:pt x="3059" y="255"/>
                  <a:pt x="3062" y="257"/>
                </a:cubicBezTo>
                <a:cubicBezTo>
                  <a:pt x="3066" y="259"/>
                  <a:pt x="3071" y="260"/>
                  <a:pt x="3079" y="260"/>
                </a:cubicBezTo>
                <a:lnTo>
                  <a:pt x="3079" y="267"/>
                </a:lnTo>
                <a:lnTo>
                  <a:pt x="2994" y="267"/>
                </a:lnTo>
                <a:lnTo>
                  <a:pt x="2994" y="260"/>
                </a:lnTo>
                <a:lnTo>
                  <a:pt x="2998" y="260"/>
                </a:lnTo>
                <a:cubicBezTo>
                  <a:pt x="3005" y="260"/>
                  <a:pt x="3011" y="259"/>
                  <a:pt x="3015" y="256"/>
                </a:cubicBezTo>
                <a:cubicBezTo>
                  <a:pt x="3018" y="254"/>
                  <a:pt x="3020" y="251"/>
                  <a:pt x="3021" y="246"/>
                </a:cubicBezTo>
                <a:cubicBezTo>
                  <a:pt x="3022" y="244"/>
                  <a:pt x="3022" y="238"/>
                  <a:pt x="3022" y="228"/>
                </a:cubicBezTo>
                <a:lnTo>
                  <a:pt x="3022" y="154"/>
                </a:lnTo>
                <a:cubicBezTo>
                  <a:pt x="3022" y="140"/>
                  <a:pt x="3020" y="130"/>
                  <a:pt x="3017" y="124"/>
                </a:cubicBezTo>
                <a:cubicBezTo>
                  <a:pt x="3012" y="116"/>
                  <a:pt x="3004" y="112"/>
                  <a:pt x="2993" y="112"/>
                </a:cubicBezTo>
                <a:cubicBezTo>
                  <a:pt x="2987" y="112"/>
                  <a:pt x="2980" y="114"/>
                  <a:pt x="2973" y="117"/>
                </a:cubicBezTo>
                <a:cubicBezTo>
                  <a:pt x="2967" y="121"/>
                  <a:pt x="2959" y="127"/>
                  <a:pt x="2949" y="136"/>
                </a:cubicBezTo>
                <a:lnTo>
                  <a:pt x="2949" y="138"/>
                </a:lnTo>
                <a:lnTo>
                  <a:pt x="2949" y="146"/>
                </a:lnTo>
                <a:lnTo>
                  <a:pt x="2949" y="228"/>
                </a:lnTo>
                <a:cubicBezTo>
                  <a:pt x="2949" y="240"/>
                  <a:pt x="2950" y="247"/>
                  <a:pt x="2951" y="250"/>
                </a:cubicBezTo>
                <a:cubicBezTo>
                  <a:pt x="2952" y="253"/>
                  <a:pt x="2955" y="255"/>
                  <a:pt x="2958" y="257"/>
                </a:cubicBezTo>
                <a:cubicBezTo>
                  <a:pt x="2962" y="259"/>
                  <a:pt x="2968" y="260"/>
                  <a:pt x="2977" y="260"/>
                </a:cubicBezTo>
                <a:lnTo>
                  <a:pt x="2977" y="267"/>
                </a:lnTo>
                <a:lnTo>
                  <a:pt x="2890" y="267"/>
                </a:lnTo>
                <a:lnTo>
                  <a:pt x="2890" y="260"/>
                </a:lnTo>
                <a:cubicBezTo>
                  <a:pt x="2900" y="260"/>
                  <a:pt x="2906" y="259"/>
                  <a:pt x="2910" y="257"/>
                </a:cubicBezTo>
                <a:cubicBezTo>
                  <a:pt x="2913" y="254"/>
                  <a:pt x="2916" y="251"/>
                  <a:pt x="2917" y="247"/>
                </a:cubicBezTo>
                <a:cubicBezTo>
                  <a:pt x="2918" y="244"/>
                  <a:pt x="2918" y="238"/>
                  <a:pt x="2918" y="228"/>
                </a:cubicBezTo>
                <a:lnTo>
                  <a:pt x="2918" y="154"/>
                </a:lnTo>
                <a:cubicBezTo>
                  <a:pt x="2918" y="140"/>
                  <a:pt x="2916" y="130"/>
                  <a:pt x="2912" y="124"/>
                </a:cubicBezTo>
                <a:cubicBezTo>
                  <a:pt x="2906" y="116"/>
                  <a:pt x="2899" y="112"/>
                  <a:pt x="2889" y="112"/>
                </a:cubicBezTo>
                <a:cubicBezTo>
                  <a:pt x="2882" y="112"/>
                  <a:pt x="2875" y="114"/>
                  <a:pt x="2869" y="117"/>
                </a:cubicBezTo>
                <a:cubicBezTo>
                  <a:pt x="2858" y="123"/>
                  <a:pt x="2850" y="129"/>
                  <a:pt x="2845" y="136"/>
                </a:cubicBezTo>
                <a:lnTo>
                  <a:pt x="2845" y="228"/>
                </a:lnTo>
                <a:cubicBezTo>
                  <a:pt x="2845" y="239"/>
                  <a:pt x="2846" y="247"/>
                  <a:pt x="2847" y="250"/>
                </a:cubicBezTo>
                <a:cubicBezTo>
                  <a:pt x="2849" y="253"/>
                  <a:pt x="2851" y="256"/>
                  <a:pt x="2854" y="258"/>
                </a:cubicBezTo>
                <a:cubicBezTo>
                  <a:pt x="2857" y="259"/>
                  <a:pt x="2863" y="260"/>
                  <a:pt x="2873" y="260"/>
                </a:cubicBezTo>
                <a:lnTo>
                  <a:pt x="2873" y="267"/>
                </a:lnTo>
                <a:lnTo>
                  <a:pt x="2788" y="267"/>
                </a:lnTo>
                <a:lnTo>
                  <a:pt x="2788" y="260"/>
                </a:lnTo>
                <a:cubicBezTo>
                  <a:pt x="2796" y="260"/>
                  <a:pt x="2801" y="259"/>
                  <a:pt x="2804" y="258"/>
                </a:cubicBezTo>
                <a:cubicBezTo>
                  <a:pt x="2807" y="256"/>
                  <a:pt x="2810" y="253"/>
                  <a:pt x="2811" y="249"/>
                </a:cubicBezTo>
                <a:cubicBezTo>
                  <a:pt x="2813" y="246"/>
                  <a:pt x="2814" y="239"/>
                  <a:pt x="2814" y="228"/>
                </a:cubicBezTo>
                <a:lnTo>
                  <a:pt x="2814" y="162"/>
                </a:lnTo>
                <a:cubicBezTo>
                  <a:pt x="2814" y="143"/>
                  <a:pt x="2813" y="131"/>
                  <a:pt x="2812" y="126"/>
                </a:cubicBezTo>
                <a:cubicBezTo>
                  <a:pt x="2811" y="122"/>
                  <a:pt x="2810" y="119"/>
                  <a:pt x="2808" y="117"/>
                </a:cubicBezTo>
                <a:cubicBezTo>
                  <a:pt x="2806" y="116"/>
                  <a:pt x="2804" y="115"/>
                  <a:pt x="2800" y="115"/>
                </a:cubicBezTo>
                <a:cubicBezTo>
                  <a:pt x="2797" y="115"/>
                  <a:pt x="2793" y="116"/>
                  <a:pt x="2788" y="118"/>
                </a:cubicBezTo>
                <a:lnTo>
                  <a:pt x="2785" y="111"/>
                </a:lnTo>
                <a:lnTo>
                  <a:pt x="2837" y="90"/>
                </a:lnTo>
                <a:close/>
                <a:moveTo>
                  <a:pt x="2686" y="90"/>
                </a:moveTo>
                <a:cubicBezTo>
                  <a:pt x="2712" y="90"/>
                  <a:pt x="2733" y="100"/>
                  <a:pt x="2748" y="120"/>
                </a:cubicBezTo>
                <a:cubicBezTo>
                  <a:pt x="2762" y="136"/>
                  <a:pt x="2768" y="156"/>
                  <a:pt x="2768" y="178"/>
                </a:cubicBezTo>
                <a:cubicBezTo>
                  <a:pt x="2768" y="193"/>
                  <a:pt x="2765" y="209"/>
                  <a:pt x="2757" y="224"/>
                </a:cubicBezTo>
                <a:cubicBezTo>
                  <a:pt x="2750" y="240"/>
                  <a:pt x="2740" y="252"/>
                  <a:pt x="2727" y="260"/>
                </a:cubicBezTo>
                <a:cubicBezTo>
                  <a:pt x="2714" y="268"/>
                  <a:pt x="2700" y="272"/>
                  <a:pt x="2684" y="272"/>
                </a:cubicBezTo>
                <a:cubicBezTo>
                  <a:pt x="2658" y="272"/>
                  <a:pt x="2637" y="262"/>
                  <a:pt x="2622" y="241"/>
                </a:cubicBezTo>
                <a:cubicBezTo>
                  <a:pt x="2609" y="224"/>
                  <a:pt x="2603" y="204"/>
                  <a:pt x="2603" y="183"/>
                </a:cubicBezTo>
                <a:cubicBezTo>
                  <a:pt x="2603" y="167"/>
                  <a:pt x="2607" y="151"/>
                  <a:pt x="2614" y="136"/>
                </a:cubicBezTo>
                <a:cubicBezTo>
                  <a:pt x="2622" y="120"/>
                  <a:pt x="2633" y="109"/>
                  <a:pt x="2645" y="101"/>
                </a:cubicBezTo>
                <a:cubicBezTo>
                  <a:pt x="2658" y="94"/>
                  <a:pt x="2672" y="90"/>
                  <a:pt x="2686" y="90"/>
                </a:cubicBezTo>
                <a:close/>
                <a:moveTo>
                  <a:pt x="2509" y="90"/>
                </a:moveTo>
                <a:cubicBezTo>
                  <a:pt x="2526" y="90"/>
                  <a:pt x="2540" y="94"/>
                  <a:pt x="2550" y="103"/>
                </a:cubicBezTo>
                <a:cubicBezTo>
                  <a:pt x="2561" y="112"/>
                  <a:pt x="2567" y="122"/>
                  <a:pt x="2567" y="131"/>
                </a:cubicBezTo>
                <a:cubicBezTo>
                  <a:pt x="2567" y="136"/>
                  <a:pt x="2565" y="140"/>
                  <a:pt x="2562" y="143"/>
                </a:cubicBezTo>
                <a:cubicBezTo>
                  <a:pt x="2559" y="146"/>
                  <a:pt x="2555" y="147"/>
                  <a:pt x="2549" y="147"/>
                </a:cubicBezTo>
                <a:cubicBezTo>
                  <a:pt x="2542" y="147"/>
                  <a:pt x="2536" y="145"/>
                  <a:pt x="2533" y="140"/>
                </a:cubicBezTo>
                <a:cubicBezTo>
                  <a:pt x="2531" y="137"/>
                  <a:pt x="2529" y="132"/>
                  <a:pt x="2528" y="125"/>
                </a:cubicBezTo>
                <a:cubicBezTo>
                  <a:pt x="2528" y="118"/>
                  <a:pt x="2525" y="112"/>
                  <a:pt x="2521" y="108"/>
                </a:cubicBezTo>
                <a:cubicBezTo>
                  <a:pt x="2516" y="104"/>
                  <a:pt x="2510" y="103"/>
                  <a:pt x="2503" y="103"/>
                </a:cubicBezTo>
                <a:cubicBezTo>
                  <a:pt x="2490" y="103"/>
                  <a:pt x="2480" y="107"/>
                  <a:pt x="2472" y="116"/>
                </a:cubicBezTo>
                <a:cubicBezTo>
                  <a:pt x="2462" y="129"/>
                  <a:pt x="2457" y="145"/>
                  <a:pt x="2457" y="165"/>
                </a:cubicBezTo>
                <a:cubicBezTo>
                  <a:pt x="2457" y="185"/>
                  <a:pt x="2462" y="204"/>
                  <a:pt x="2472" y="219"/>
                </a:cubicBezTo>
                <a:cubicBezTo>
                  <a:pt x="2482" y="235"/>
                  <a:pt x="2496" y="243"/>
                  <a:pt x="2513" y="243"/>
                </a:cubicBezTo>
                <a:cubicBezTo>
                  <a:pt x="2525" y="243"/>
                  <a:pt x="2536" y="239"/>
                  <a:pt x="2546" y="230"/>
                </a:cubicBezTo>
                <a:cubicBezTo>
                  <a:pt x="2553" y="224"/>
                  <a:pt x="2560" y="214"/>
                  <a:pt x="2566" y="199"/>
                </a:cubicBezTo>
                <a:lnTo>
                  <a:pt x="2572" y="202"/>
                </a:lnTo>
                <a:cubicBezTo>
                  <a:pt x="2567" y="224"/>
                  <a:pt x="2558" y="242"/>
                  <a:pt x="2544" y="254"/>
                </a:cubicBezTo>
                <a:cubicBezTo>
                  <a:pt x="2531" y="266"/>
                  <a:pt x="2516" y="272"/>
                  <a:pt x="2500" y="272"/>
                </a:cubicBezTo>
                <a:cubicBezTo>
                  <a:pt x="2480" y="272"/>
                  <a:pt x="2463" y="264"/>
                  <a:pt x="2449" y="247"/>
                </a:cubicBezTo>
                <a:cubicBezTo>
                  <a:pt x="2434" y="231"/>
                  <a:pt x="2427" y="209"/>
                  <a:pt x="2427" y="181"/>
                </a:cubicBezTo>
                <a:cubicBezTo>
                  <a:pt x="2427" y="154"/>
                  <a:pt x="2435" y="132"/>
                  <a:pt x="2451" y="115"/>
                </a:cubicBezTo>
                <a:cubicBezTo>
                  <a:pt x="2467" y="98"/>
                  <a:pt x="2486" y="90"/>
                  <a:pt x="2509" y="90"/>
                </a:cubicBezTo>
                <a:close/>
                <a:moveTo>
                  <a:pt x="1709" y="90"/>
                </a:moveTo>
                <a:lnTo>
                  <a:pt x="1717" y="90"/>
                </a:lnTo>
                <a:lnTo>
                  <a:pt x="1717" y="228"/>
                </a:lnTo>
                <a:cubicBezTo>
                  <a:pt x="1717" y="239"/>
                  <a:pt x="1718" y="246"/>
                  <a:pt x="1719" y="249"/>
                </a:cubicBezTo>
                <a:cubicBezTo>
                  <a:pt x="1721" y="253"/>
                  <a:pt x="1723" y="256"/>
                  <a:pt x="1726" y="257"/>
                </a:cubicBezTo>
                <a:cubicBezTo>
                  <a:pt x="1729" y="259"/>
                  <a:pt x="1735" y="260"/>
                  <a:pt x="1743" y="260"/>
                </a:cubicBezTo>
                <a:lnTo>
                  <a:pt x="1743" y="267"/>
                </a:lnTo>
                <a:lnTo>
                  <a:pt x="1660" y="267"/>
                </a:lnTo>
                <a:lnTo>
                  <a:pt x="1660" y="260"/>
                </a:lnTo>
                <a:cubicBezTo>
                  <a:pt x="1668" y="260"/>
                  <a:pt x="1674" y="259"/>
                  <a:pt x="1677" y="258"/>
                </a:cubicBezTo>
                <a:cubicBezTo>
                  <a:pt x="1679" y="256"/>
                  <a:pt x="1682" y="253"/>
                  <a:pt x="1683" y="250"/>
                </a:cubicBezTo>
                <a:cubicBezTo>
                  <a:pt x="1685" y="246"/>
                  <a:pt x="1686" y="239"/>
                  <a:pt x="1686" y="228"/>
                </a:cubicBezTo>
                <a:lnTo>
                  <a:pt x="1686" y="162"/>
                </a:lnTo>
                <a:cubicBezTo>
                  <a:pt x="1686" y="143"/>
                  <a:pt x="1685" y="131"/>
                  <a:pt x="1684" y="126"/>
                </a:cubicBezTo>
                <a:cubicBezTo>
                  <a:pt x="1683" y="122"/>
                  <a:pt x="1682" y="119"/>
                  <a:pt x="1680" y="117"/>
                </a:cubicBezTo>
                <a:cubicBezTo>
                  <a:pt x="1678" y="116"/>
                  <a:pt x="1676" y="115"/>
                  <a:pt x="1672" y="115"/>
                </a:cubicBezTo>
                <a:cubicBezTo>
                  <a:pt x="1669" y="115"/>
                  <a:pt x="1665" y="116"/>
                  <a:pt x="1660" y="118"/>
                </a:cubicBezTo>
                <a:lnTo>
                  <a:pt x="1657" y="111"/>
                </a:lnTo>
                <a:lnTo>
                  <a:pt x="1709" y="90"/>
                </a:lnTo>
                <a:close/>
                <a:moveTo>
                  <a:pt x="1166" y="90"/>
                </a:moveTo>
                <a:cubicBezTo>
                  <a:pt x="1192" y="90"/>
                  <a:pt x="1213" y="100"/>
                  <a:pt x="1228" y="120"/>
                </a:cubicBezTo>
                <a:cubicBezTo>
                  <a:pt x="1242" y="136"/>
                  <a:pt x="1248" y="156"/>
                  <a:pt x="1248" y="178"/>
                </a:cubicBezTo>
                <a:cubicBezTo>
                  <a:pt x="1248" y="193"/>
                  <a:pt x="1245" y="209"/>
                  <a:pt x="1237" y="224"/>
                </a:cubicBezTo>
                <a:cubicBezTo>
                  <a:pt x="1230" y="240"/>
                  <a:pt x="1220" y="252"/>
                  <a:pt x="1207" y="260"/>
                </a:cubicBezTo>
                <a:cubicBezTo>
                  <a:pt x="1194" y="268"/>
                  <a:pt x="1180" y="272"/>
                  <a:pt x="1164" y="272"/>
                </a:cubicBezTo>
                <a:cubicBezTo>
                  <a:pt x="1138" y="272"/>
                  <a:pt x="1117" y="262"/>
                  <a:pt x="1102" y="241"/>
                </a:cubicBezTo>
                <a:cubicBezTo>
                  <a:pt x="1089" y="224"/>
                  <a:pt x="1083" y="204"/>
                  <a:pt x="1083" y="183"/>
                </a:cubicBezTo>
                <a:cubicBezTo>
                  <a:pt x="1083" y="167"/>
                  <a:pt x="1087" y="151"/>
                  <a:pt x="1094" y="136"/>
                </a:cubicBezTo>
                <a:cubicBezTo>
                  <a:pt x="1102" y="120"/>
                  <a:pt x="1113" y="109"/>
                  <a:pt x="1125" y="101"/>
                </a:cubicBezTo>
                <a:cubicBezTo>
                  <a:pt x="1138" y="94"/>
                  <a:pt x="1152" y="90"/>
                  <a:pt x="1166" y="90"/>
                </a:cubicBezTo>
                <a:close/>
                <a:moveTo>
                  <a:pt x="2222" y="20"/>
                </a:moveTo>
                <a:cubicBezTo>
                  <a:pt x="2214" y="20"/>
                  <a:pt x="2206" y="23"/>
                  <a:pt x="2200" y="31"/>
                </a:cubicBezTo>
                <a:cubicBezTo>
                  <a:pt x="2191" y="41"/>
                  <a:pt x="2185" y="58"/>
                  <a:pt x="2181" y="80"/>
                </a:cubicBezTo>
                <a:cubicBezTo>
                  <a:pt x="2178" y="102"/>
                  <a:pt x="2176" y="124"/>
                  <a:pt x="2176" y="146"/>
                </a:cubicBezTo>
                <a:cubicBezTo>
                  <a:pt x="2176" y="181"/>
                  <a:pt x="2181" y="209"/>
                  <a:pt x="2189" y="232"/>
                </a:cubicBezTo>
                <a:cubicBezTo>
                  <a:pt x="2196" y="250"/>
                  <a:pt x="2207" y="259"/>
                  <a:pt x="2221" y="259"/>
                </a:cubicBezTo>
                <a:cubicBezTo>
                  <a:pt x="2228" y="259"/>
                  <a:pt x="2235" y="256"/>
                  <a:pt x="2242" y="250"/>
                </a:cubicBezTo>
                <a:cubicBezTo>
                  <a:pt x="2249" y="244"/>
                  <a:pt x="2255" y="234"/>
                  <a:pt x="2259" y="220"/>
                </a:cubicBezTo>
                <a:cubicBezTo>
                  <a:pt x="2264" y="198"/>
                  <a:pt x="2267" y="168"/>
                  <a:pt x="2267" y="129"/>
                </a:cubicBezTo>
                <a:cubicBezTo>
                  <a:pt x="2267" y="100"/>
                  <a:pt x="2264" y="76"/>
                  <a:pt x="2258" y="56"/>
                </a:cubicBezTo>
                <a:cubicBezTo>
                  <a:pt x="2254" y="42"/>
                  <a:pt x="2248" y="32"/>
                  <a:pt x="2241" y="26"/>
                </a:cubicBezTo>
                <a:cubicBezTo>
                  <a:pt x="2236" y="22"/>
                  <a:pt x="2230" y="20"/>
                  <a:pt x="2222" y="20"/>
                </a:cubicBezTo>
                <a:close/>
                <a:moveTo>
                  <a:pt x="2030" y="20"/>
                </a:moveTo>
                <a:cubicBezTo>
                  <a:pt x="2022" y="20"/>
                  <a:pt x="2014" y="23"/>
                  <a:pt x="2008" y="31"/>
                </a:cubicBezTo>
                <a:cubicBezTo>
                  <a:pt x="1999" y="41"/>
                  <a:pt x="1993" y="58"/>
                  <a:pt x="1989" y="80"/>
                </a:cubicBezTo>
                <a:cubicBezTo>
                  <a:pt x="1986" y="102"/>
                  <a:pt x="1984" y="124"/>
                  <a:pt x="1984" y="146"/>
                </a:cubicBezTo>
                <a:cubicBezTo>
                  <a:pt x="1984" y="181"/>
                  <a:pt x="1989" y="209"/>
                  <a:pt x="1997" y="232"/>
                </a:cubicBezTo>
                <a:cubicBezTo>
                  <a:pt x="2004" y="250"/>
                  <a:pt x="2015" y="259"/>
                  <a:pt x="2029" y="259"/>
                </a:cubicBezTo>
                <a:cubicBezTo>
                  <a:pt x="2036" y="259"/>
                  <a:pt x="2043" y="256"/>
                  <a:pt x="2050" y="250"/>
                </a:cubicBezTo>
                <a:cubicBezTo>
                  <a:pt x="2057" y="244"/>
                  <a:pt x="2063" y="234"/>
                  <a:pt x="2067" y="220"/>
                </a:cubicBezTo>
                <a:cubicBezTo>
                  <a:pt x="2072" y="198"/>
                  <a:pt x="2075" y="168"/>
                  <a:pt x="2075" y="129"/>
                </a:cubicBezTo>
                <a:cubicBezTo>
                  <a:pt x="2075" y="100"/>
                  <a:pt x="2072" y="76"/>
                  <a:pt x="2066" y="56"/>
                </a:cubicBezTo>
                <a:cubicBezTo>
                  <a:pt x="2062" y="42"/>
                  <a:pt x="2056" y="32"/>
                  <a:pt x="2049" y="26"/>
                </a:cubicBezTo>
                <a:cubicBezTo>
                  <a:pt x="2044" y="22"/>
                  <a:pt x="2038" y="20"/>
                  <a:pt x="2030" y="20"/>
                </a:cubicBezTo>
                <a:close/>
                <a:moveTo>
                  <a:pt x="2223" y="7"/>
                </a:moveTo>
                <a:cubicBezTo>
                  <a:pt x="2242" y="7"/>
                  <a:pt x="2260" y="17"/>
                  <a:pt x="2275" y="37"/>
                </a:cubicBezTo>
                <a:cubicBezTo>
                  <a:pt x="2294" y="62"/>
                  <a:pt x="2304" y="95"/>
                  <a:pt x="2304" y="137"/>
                </a:cubicBezTo>
                <a:cubicBezTo>
                  <a:pt x="2304" y="167"/>
                  <a:pt x="2300" y="192"/>
                  <a:pt x="2291" y="212"/>
                </a:cubicBezTo>
                <a:cubicBezTo>
                  <a:pt x="2283" y="233"/>
                  <a:pt x="2272" y="248"/>
                  <a:pt x="2259" y="257"/>
                </a:cubicBezTo>
                <a:cubicBezTo>
                  <a:pt x="2246" y="267"/>
                  <a:pt x="2233" y="271"/>
                  <a:pt x="2221" y="271"/>
                </a:cubicBezTo>
                <a:cubicBezTo>
                  <a:pt x="2196" y="271"/>
                  <a:pt x="2176" y="257"/>
                  <a:pt x="2160" y="228"/>
                </a:cubicBezTo>
                <a:cubicBezTo>
                  <a:pt x="2146" y="204"/>
                  <a:pt x="2140" y="175"/>
                  <a:pt x="2140" y="141"/>
                </a:cubicBezTo>
                <a:cubicBezTo>
                  <a:pt x="2140" y="112"/>
                  <a:pt x="2144" y="87"/>
                  <a:pt x="2153" y="66"/>
                </a:cubicBezTo>
                <a:cubicBezTo>
                  <a:pt x="2162" y="45"/>
                  <a:pt x="2173" y="30"/>
                  <a:pt x="2188" y="19"/>
                </a:cubicBezTo>
                <a:cubicBezTo>
                  <a:pt x="2199" y="11"/>
                  <a:pt x="2211" y="7"/>
                  <a:pt x="2223" y="7"/>
                </a:cubicBezTo>
                <a:close/>
                <a:moveTo>
                  <a:pt x="2031" y="7"/>
                </a:moveTo>
                <a:cubicBezTo>
                  <a:pt x="2050" y="7"/>
                  <a:pt x="2068" y="17"/>
                  <a:pt x="2083" y="37"/>
                </a:cubicBezTo>
                <a:cubicBezTo>
                  <a:pt x="2102" y="62"/>
                  <a:pt x="2112" y="95"/>
                  <a:pt x="2112" y="137"/>
                </a:cubicBezTo>
                <a:cubicBezTo>
                  <a:pt x="2112" y="167"/>
                  <a:pt x="2108" y="192"/>
                  <a:pt x="2099" y="212"/>
                </a:cubicBezTo>
                <a:cubicBezTo>
                  <a:pt x="2091" y="233"/>
                  <a:pt x="2080" y="248"/>
                  <a:pt x="2067" y="257"/>
                </a:cubicBezTo>
                <a:cubicBezTo>
                  <a:pt x="2054" y="267"/>
                  <a:pt x="2041" y="271"/>
                  <a:pt x="2029" y="271"/>
                </a:cubicBezTo>
                <a:cubicBezTo>
                  <a:pt x="2004" y="271"/>
                  <a:pt x="1984" y="257"/>
                  <a:pt x="1968" y="228"/>
                </a:cubicBezTo>
                <a:cubicBezTo>
                  <a:pt x="1954" y="204"/>
                  <a:pt x="1948" y="175"/>
                  <a:pt x="1948" y="141"/>
                </a:cubicBezTo>
                <a:cubicBezTo>
                  <a:pt x="1948" y="112"/>
                  <a:pt x="1952" y="87"/>
                  <a:pt x="1961" y="66"/>
                </a:cubicBezTo>
                <a:cubicBezTo>
                  <a:pt x="1970" y="45"/>
                  <a:pt x="1981" y="30"/>
                  <a:pt x="1996" y="19"/>
                </a:cubicBezTo>
                <a:cubicBezTo>
                  <a:pt x="2007" y="11"/>
                  <a:pt x="2019" y="7"/>
                  <a:pt x="2031" y="7"/>
                </a:cubicBezTo>
                <a:close/>
                <a:moveTo>
                  <a:pt x="1849" y="7"/>
                </a:moveTo>
                <a:lnTo>
                  <a:pt x="1855" y="7"/>
                </a:lnTo>
                <a:lnTo>
                  <a:pt x="1855" y="222"/>
                </a:lnTo>
                <a:cubicBezTo>
                  <a:pt x="1855" y="236"/>
                  <a:pt x="1855" y="245"/>
                  <a:pt x="1857" y="249"/>
                </a:cubicBezTo>
                <a:cubicBezTo>
                  <a:pt x="1858" y="252"/>
                  <a:pt x="1860" y="255"/>
                  <a:pt x="1864" y="257"/>
                </a:cubicBezTo>
                <a:cubicBezTo>
                  <a:pt x="1868" y="259"/>
                  <a:pt x="1875" y="260"/>
                  <a:pt x="1887" y="260"/>
                </a:cubicBezTo>
                <a:lnTo>
                  <a:pt x="1887" y="267"/>
                </a:lnTo>
                <a:lnTo>
                  <a:pt x="1791" y="267"/>
                </a:lnTo>
                <a:lnTo>
                  <a:pt x="1791" y="260"/>
                </a:lnTo>
                <a:cubicBezTo>
                  <a:pt x="1803" y="260"/>
                  <a:pt x="1811" y="259"/>
                  <a:pt x="1815" y="257"/>
                </a:cubicBezTo>
                <a:cubicBezTo>
                  <a:pt x="1818" y="255"/>
                  <a:pt x="1820" y="253"/>
                  <a:pt x="1822" y="249"/>
                </a:cubicBezTo>
                <a:cubicBezTo>
                  <a:pt x="1823" y="246"/>
                  <a:pt x="1824" y="237"/>
                  <a:pt x="1824" y="222"/>
                </a:cubicBezTo>
                <a:lnTo>
                  <a:pt x="1824" y="85"/>
                </a:lnTo>
                <a:cubicBezTo>
                  <a:pt x="1824" y="66"/>
                  <a:pt x="1823" y="54"/>
                  <a:pt x="1822" y="49"/>
                </a:cubicBezTo>
                <a:cubicBezTo>
                  <a:pt x="1821" y="45"/>
                  <a:pt x="1820" y="42"/>
                  <a:pt x="1817" y="40"/>
                </a:cubicBezTo>
                <a:cubicBezTo>
                  <a:pt x="1815" y="38"/>
                  <a:pt x="1812" y="37"/>
                  <a:pt x="1809" y="37"/>
                </a:cubicBezTo>
                <a:cubicBezTo>
                  <a:pt x="1804" y="37"/>
                  <a:pt x="1798" y="39"/>
                  <a:pt x="1790" y="43"/>
                </a:cubicBezTo>
                <a:lnTo>
                  <a:pt x="1787" y="37"/>
                </a:lnTo>
                <a:lnTo>
                  <a:pt x="1849" y="7"/>
                </a:lnTo>
                <a:close/>
                <a:moveTo>
                  <a:pt x="1701" y="0"/>
                </a:moveTo>
                <a:cubicBezTo>
                  <a:pt x="1707" y="0"/>
                  <a:pt x="1711" y="2"/>
                  <a:pt x="1715" y="6"/>
                </a:cubicBezTo>
                <a:cubicBezTo>
                  <a:pt x="1719" y="9"/>
                  <a:pt x="1720" y="14"/>
                  <a:pt x="1720" y="19"/>
                </a:cubicBezTo>
                <a:cubicBezTo>
                  <a:pt x="1720" y="24"/>
                  <a:pt x="1719" y="29"/>
                  <a:pt x="1715" y="33"/>
                </a:cubicBezTo>
                <a:cubicBezTo>
                  <a:pt x="1711" y="36"/>
                  <a:pt x="1707" y="38"/>
                  <a:pt x="1701" y="38"/>
                </a:cubicBezTo>
                <a:cubicBezTo>
                  <a:pt x="1696" y="38"/>
                  <a:pt x="1692" y="36"/>
                  <a:pt x="1688" y="33"/>
                </a:cubicBezTo>
                <a:cubicBezTo>
                  <a:pt x="1684" y="29"/>
                  <a:pt x="1682" y="24"/>
                  <a:pt x="1682" y="19"/>
                </a:cubicBezTo>
                <a:cubicBezTo>
                  <a:pt x="1682" y="14"/>
                  <a:pt x="1684" y="9"/>
                  <a:pt x="1688" y="6"/>
                </a:cubicBezTo>
                <a:cubicBezTo>
                  <a:pt x="1692" y="2"/>
                  <a:pt x="1696" y="0"/>
                  <a:pt x="1701" y="0"/>
                </a:cubicBezTo>
                <a:close/>
              </a:path>
            </a:pathLst>
          </a:custGeom>
          <a:solidFill>
            <a:srgbClr val="F2F2F2"/>
          </a:solidFill>
          <a:ln w="0">
            <a:noFill/>
            <a:prstDash val="solid"/>
            <a:round/>
          </a:ln>
        </p:spPr>
        <p:txBody>
          <a:bodyPr vert="horz" wrap="square" lIns="91440" tIns="45720" rIns="91440" bIns="45720" numCol="1" anchor="t" anchorCtr="0" compatLnSpc="1"/>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5pPr>
            <a:lvl6pPr marL="2286000" algn="l" defTabSz="914400" rtl="0" eaLnBrk="1" latinLnBrk="0" hangingPunct="1">
              <a:defRPr kern="1200">
                <a:solidFill>
                  <a:schemeClr val="tx1"/>
                </a:solidFill>
                <a:latin typeface="Calibri" panose="020F0502020204030204" charset="0"/>
                <a:ea typeface="+mn-ea"/>
                <a:cs typeface="+mn-cs"/>
              </a:defRPr>
            </a:lvl6pPr>
            <a:lvl7pPr marL="2743200" algn="l" defTabSz="914400" rtl="0" eaLnBrk="1" latinLnBrk="0" hangingPunct="1">
              <a:defRPr kern="1200">
                <a:solidFill>
                  <a:schemeClr val="tx1"/>
                </a:solidFill>
                <a:latin typeface="Calibri" panose="020F0502020204030204" charset="0"/>
                <a:ea typeface="+mn-ea"/>
                <a:cs typeface="+mn-cs"/>
              </a:defRPr>
            </a:lvl7pPr>
            <a:lvl8pPr marL="3200400" algn="l" defTabSz="914400" rtl="0" eaLnBrk="1" latinLnBrk="0" hangingPunct="1">
              <a:defRPr kern="1200">
                <a:solidFill>
                  <a:schemeClr val="tx1"/>
                </a:solidFill>
                <a:latin typeface="Calibri" panose="020F0502020204030204" charset="0"/>
                <a:ea typeface="+mn-ea"/>
                <a:cs typeface="+mn-cs"/>
              </a:defRPr>
            </a:lvl8pPr>
            <a:lvl9pPr marL="3657600" algn="l" defTabSz="914400" rtl="0" eaLnBrk="1" latinLnBrk="0" hangingPunct="1">
              <a:defRPr kern="1200">
                <a:solidFill>
                  <a:schemeClr val="tx1"/>
                </a:solidFill>
                <a:latin typeface="Calibri" panose="020F0502020204030204" charset="0"/>
                <a:ea typeface="+mn-ea"/>
                <a:cs typeface="+mn-cs"/>
              </a:defRPr>
            </a:lvl9pPr>
          </a:lstStyle>
          <a:p>
            <a:endParaRPr lang="zh-CN" altLang="en-US"/>
          </a:p>
        </p:txBody>
      </p:sp>
      <p:sp>
        <p:nvSpPr>
          <p:cNvPr id="14" name="Freeform 23"/>
          <p:cNvSpPr/>
          <p:nvPr/>
        </p:nvSpPr>
        <p:spPr bwMode="auto">
          <a:xfrm rot="-1800000">
            <a:off x="401493" y="1057606"/>
            <a:ext cx="1848119" cy="215037"/>
          </a:xfrm>
          <a:custGeom>
            <a:avLst/>
            <a:gdLst>
              <a:gd name="T0" fmla="*/ 2345 w 3079"/>
              <a:gd name="T1" fmla="*/ 251 h 350"/>
              <a:gd name="T2" fmla="*/ 830 w 3079"/>
              <a:gd name="T3" fmla="*/ 272 h 350"/>
              <a:gd name="T4" fmla="*/ 2644 w 3079"/>
              <a:gd name="T5" fmla="*/ 129 h 350"/>
              <a:gd name="T6" fmla="*/ 2680 w 3079"/>
              <a:gd name="T7" fmla="*/ 102 h 350"/>
              <a:gd name="T8" fmla="*/ 1202 w 3079"/>
              <a:gd name="T9" fmla="*/ 244 h 350"/>
              <a:gd name="T10" fmla="*/ 1532 w 3079"/>
              <a:gd name="T11" fmla="*/ 102 h 350"/>
              <a:gd name="T12" fmla="*/ 1604 w 3079"/>
              <a:gd name="T13" fmla="*/ 106 h 350"/>
              <a:gd name="T14" fmla="*/ 1625 w 3079"/>
              <a:gd name="T15" fmla="*/ 113 h 350"/>
              <a:gd name="T16" fmla="*/ 1470 w 3079"/>
              <a:gd name="T17" fmla="*/ 316 h 350"/>
              <a:gd name="T18" fmla="*/ 1487 w 3079"/>
              <a:gd name="T19" fmla="*/ 130 h 350"/>
              <a:gd name="T20" fmla="*/ 1322 w 3079"/>
              <a:gd name="T21" fmla="*/ 210 h 350"/>
              <a:gd name="T22" fmla="*/ 1366 w 3079"/>
              <a:gd name="T23" fmla="*/ 102 h 350"/>
              <a:gd name="T24" fmla="*/ 1451 w 3079"/>
              <a:gd name="T25" fmla="*/ 244 h 350"/>
              <a:gd name="T26" fmla="*/ 1310 w 3079"/>
              <a:gd name="T27" fmla="*/ 264 h 350"/>
              <a:gd name="T28" fmla="*/ 1262 w 3079"/>
              <a:gd name="T29" fmla="*/ 95 h 350"/>
              <a:gd name="T30" fmla="*/ 945 w 3079"/>
              <a:gd name="T31" fmla="*/ 135 h 350"/>
              <a:gd name="T32" fmla="*/ 1012 w 3079"/>
              <a:gd name="T33" fmla="*/ 95 h 350"/>
              <a:gd name="T34" fmla="*/ 946 w 3079"/>
              <a:gd name="T35" fmla="*/ 337 h 350"/>
              <a:gd name="T36" fmla="*/ 934 w 3079"/>
              <a:gd name="T37" fmla="*/ 318 h 350"/>
              <a:gd name="T38" fmla="*/ 880 w 3079"/>
              <a:gd name="T39" fmla="*/ 102 h 350"/>
              <a:gd name="T40" fmla="*/ 603 w 3079"/>
              <a:gd name="T41" fmla="*/ 128 h 350"/>
              <a:gd name="T42" fmla="*/ 722 w 3079"/>
              <a:gd name="T43" fmla="*/ 95 h 350"/>
              <a:gd name="T44" fmla="*/ 779 w 3079"/>
              <a:gd name="T45" fmla="*/ 112 h 350"/>
              <a:gd name="T46" fmla="*/ 734 w 3079"/>
              <a:gd name="T47" fmla="*/ 272 h 350"/>
              <a:gd name="T48" fmla="*/ 544 w 3079"/>
              <a:gd name="T49" fmla="*/ 102 h 350"/>
              <a:gd name="T50" fmla="*/ 331 w 3079"/>
              <a:gd name="T51" fmla="*/ 128 h 350"/>
              <a:gd name="T52" fmla="*/ 450 w 3079"/>
              <a:gd name="T53" fmla="*/ 95 h 350"/>
              <a:gd name="T54" fmla="*/ 507 w 3079"/>
              <a:gd name="T55" fmla="*/ 112 h 350"/>
              <a:gd name="T56" fmla="*/ 462 w 3079"/>
              <a:gd name="T57" fmla="*/ 272 h 350"/>
              <a:gd name="T58" fmla="*/ 272 w 3079"/>
              <a:gd name="T59" fmla="*/ 102 h 350"/>
              <a:gd name="T60" fmla="*/ 59 w 3079"/>
              <a:gd name="T61" fmla="*/ 128 h 350"/>
              <a:gd name="T62" fmla="*/ 178 w 3079"/>
              <a:gd name="T63" fmla="*/ 95 h 350"/>
              <a:gd name="T64" fmla="*/ 235 w 3079"/>
              <a:gd name="T65" fmla="*/ 112 h 350"/>
              <a:gd name="T66" fmla="*/ 190 w 3079"/>
              <a:gd name="T67" fmla="*/ 272 h 350"/>
              <a:gd name="T68" fmla="*/ 0 w 3079"/>
              <a:gd name="T69" fmla="*/ 102 h 350"/>
              <a:gd name="T70" fmla="*/ 2904 w 3079"/>
              <a:gd name="T71" fmla="*/ 90 h 350"/>
              <a:gd name="T72" fmla="*/ 3053 w 3079"/>
              <a:gd name="T73" fmla="*/ 154 h 350"/>
              <a:gd name="T74" fmla="*/ 2994 w 3079"/>
              <a:gd name="T75" fmla="*/ 260 h 350"/>
              <a:gd name="T76" fmla="*/ 2993 w 3079"/>
              <a:gd name="T77" fmla="*/ 112 h 350"/>
              <a:gd name="T78" fmla="*/ 2958 w 3079"/>
              <a:gd name="T79" fmla="*/ 257 h 350"/>
              <a:gd name="T80" fmla="*/ 2918 w 3079"/>
              <a:gd name="T81" fmla="*/ 228 h 350"/>
              <a:gd name="T82" fmla="*/ 2847 w 3079"/>
              <a:gd name="T83" fmla="*/ 250 h 350"/>
              <a:gd name="T84" fmla="*/ 2811 w 3079"/>
              <a:gd name="T85" fmla="*/ 249 h 350"/>
              <a:gd name="T86" fmla="*/ 2785 w 3079"/>
              <a:gd name="T87" fmla="*/ 111 h 350"/>
              <a:gd name="T88" fmla="*/ 2684 w 3079"/>
              <a:gd name="T89" fmla="*/ 272 h 350"/>
              <a:gd name="T90" fmla="*/ 2550 w 3079"/>
              <a:gd name="T91" fmla="*/ 103 h 350"/>
              <a:gd name="T92" fmla="*/ 2503 w 3079"/>
              <a:gd name="T93" fmla="*/ 103 h 350"/>
              <a:gd name="T94" fmla="*/ 2572 w 3079"/>
              <a:gd name="T95" fmla="*/ 202 h 350"/>
              <a:gd name="T96" fmla="*/ 1709 w 3079"/>
              <a:gd name="T97" fmla="*/ 90 h 350"/>
              <a:gd name="T98" fmla="*/ 1660 w 3079"/>
              <a:gd name="T99" fmla="*/ 267 h 350"/>
              <a:gd name="T100" fmla="*/ 1680 w 3079"/>
              <a:gd name="T101" fmla="*/ 117 h 350"/>
              <a:gd name="T102" fmla="*/ 1248 w 3079"/>
              <a:gd name="T103" fmla="*/ 178 h 350"/>
              <a:gd name="T104" fmla="*/ 1125 w 3079"/>
              <a:gd name="T105" fmla="*/ 101 h 350"/>
              <a:gd name="T106" fmla="*/ 2221 w 3079"/>
              <a:gd name="T107" fmla="*/ 259 h 350"/>
              <a:gd name="T108" fmla="*/ 2030 w 3079"/>
              <a:gd name="T109" fmla="*/ 20 h 350"/>
              <a:gd name="T110" fmla="*/ 2067 w 3079"/>
              <a:gd name="T111" fmla="*/ 220 h 350"/>
              <a:gd name="T112" fmla="*/ 2304 w 3079"/>
              <a:gd name="T113" fmla="*/ 137 h 350"/>
              <a:gd name="T114" fmla="*/ 2188 w 3079"/>
              <a:gd name="T115" fmla="*/ 19 h 350"/>
              <a:gd name="T116" fmla="*/ 2029 w 3079"/>
              <a:gd name="T117" fmla="*/ 271 h 350"/>
              <a:gd name="T118" fmla="*/ 1855 w 3079"/>
              <a:gd name="T119" fmla="*/ 7 h 350"/>
              <a:gd name="T120" fmla="*/ 1791 w 3079"/>
              <a:gd name="T121" fmla="*/ 260 h 350"/>
              <a:gd name="T122" fmla="*/ 1809 w 3079"/>
              <a:gd name="T123" fmla="*/ 37 h 350"/>
              <a:gd name="T124" fmla="*/ 1715 w 3079"/>
              <a:gd name="T125" fmla="*/ 3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79" h="350">
                <a:moveTo>
                  <a:pt x="2366" y="230"/>
                </a:moveTo>
                <a:cubicBezTo>
                  <a:pt x="2372" y="230"/>
                  <a:pt x="2377" y="232"/>
                  <a:pt x="2381" y="237"/>
                </a:cubicBezTo>
                <a:cubicBezTo>
                  <a:pt x="2385" y="241"/>
                  <a:pt x="2387" y="245"/>
                  <a:pt x="2387" y="251"/>
                </a:cubicBezTo>
                <a:cubicBezTo>
                  <a:pt x="2387" y="257"/>
                  <a:pt x="2385" y="262"/>
                  <a:pt x="2380" y="266"/>
                </a:cubicBezTo>
                <a:cubicBezTo>
                  <a:pt x="2376" y="270"/>
                  <a:pt x="2372" y="272"/>
                  <a:pt x="2366" y="272"/>
                </a:cubicBezTo>
                <a:cubicBezTo>
                  <a:pt x="2360" y="272"/>
                  <a:pt x="2355" y="270"/>
                  <a:pt x="2351" y="266"/>
                </a:cubicBezTo>
                <a:cubicBezTo>
                  <a:pt x="2347" y="262"/>
                  <a:pt x="2345" y="257"/>
                  <a:pt x="2345" y="251"/>
                </a:cubicBezTo>
                <a:cubicBezTo>
                  <a:pt x="2345" y="245"/>
                  <a:pt x="2347" y="240"/>
                  <a:pt x="2351" y="236"/>
                </a:cubicBezTo>
                <a:cubicBezTo>
                  <a:pt x="2355" y="232"/>
                  <a:pt x="2360" y="230"/>
                  <a:pt x="2366" y="230"/>
                </a:cubicBezTo>
                <a:close/>
                <a:moveTo>
                  <a:pt x="830" y="230"/>
                </a:moveTo>
                <a:cubicBezTo>
                  <a:pt x="836" y="230"/>
                  <a:pt x="841" y="232"/>
                  <a:pt x="845" y="237"/>
                </a:cubicBezTo>
                <a:cubicBezTo>
                  <a:pt x="849" y="241"/>
                  <a:pt x="851" y="245"/>
                  <a:pt x="851" y="251"/>
                </a:cubicBezTo>
                <a:cubicBezTo>
                  <a:pt x="851" y="257"/>
                  <a:pt x="849" y="262"/>
                  <a:pt x="844" y="266"/>
                </a:cubicBezTo>
                <a:cubicBezTo>
                  <a:pt x="840" y="270"/>
                  <a:pt x="836" y="272"/>
                  <a:pt x="830" y="272"/>
                </a:cubicBezTo>
                <a:cubicBezTo>
                  <a:pt x="824" y="272"/>
                  <a:pt x="819" y="270"/>
                  <a:pt x="815" y="266"/>
                </a:cubicBezTo>
                <a:cubicBezTo>
                  <a:pt x="811" y="262"/>
                  <a:pt x="809" y="257"/>
                  <a:pt x="809" y="251"/>
                </a:cubicBezTo>
                <a:cubicBezTo>
                  <a:pt x="809" y="245"/>
                  <a:pt x="811" y="240"/>
                  <a:pt x="815" y="236"/>
                </a:cubicBezTo>
                <a:cubicBezTo>
                  <a:pt x="819" y="232"/>
                  <a:pt x="824" y="230"/>
                  <a:pt x="830" y="230"/>
                </a:cubicBezTo>
                <a:close/>
                <a:moveTo>
                  <a:pt x="2680" y="102"/>
                </a:moveTo>
                <a:cubicBezTo>
                  <a:pt x="2673" y="102"/>
                  <a:pt x="2667" y="104"/>
                  <a:pt x="2660" y="108"/>
                </a:cubicBezTo>
                <a:cubicBezTo>
                  <a:pt x="2653" y="112"/>
                  <a:pt x="2648" y="119"/>
                  <a:pt x="2644" y="129"/>
                </a:cubicBezTo>
                <a:cubicBezTo>
                  <a:pt x="2640" y="139"/>
                  <a:pt x="2638" y="151"/>
                  <a:pt x="2638" y="167"/>
                </a:cubicBezTo>
                <a:cubicBezTo>
                  <a:pt x="2638" y="192"/>
                  <a:pt x="2643" y="213"/>
                  <a:pt x="2652" y="232"/>
                </a:cubicBezTo>
                <a:cubicBezTo>
                  <a:pt x="2662" y="250"/>
                  <a:pt x="2676" y="259"/>
                  <a:pt x="2692" y="259"/>
                </a:cubicBezTo>
                <a:cubicBezTo>
                  <a:pt x="2704" y="259"/>
                  <a:pt x="2714" y="254"/>
                  <a:pt x="2722" y="244"/>
                </a:cubicBezTo>
                <a:cubicBezTo>
                  <a:pt x="2730" y="234"/>
                  <a:pt x="2734" y="217"/>
                  <a:pt x="2734" y="192"/>
                </a:cubicBezTo>
                <a:cubicBezTo>
                  <a:pt x="2734" y="162"/>
                  <a:pt x="2727" y="138"/>
                  <a:pt x="2714" y="120"/>
                </a:cubicBezTo>
                <a:cubicBezTo>
                  <a:pt x="2705" y="108"/>
                  <a:pt x="2694" y="102"/>
                  <a:pt x="2680" y="102"/>
                </a:cubicBezTo>
                <a:close/>
                <a:moveTo>
                  <a:pt x="1160" y="102"/>
                </a:moveTo>
                <a:cubicBezTo>
                  <a:pt x="1153" y="102"/>
                  <a:pt x="1147" y="104"/>
                  <a:pt x="1140" y="108"/>
                </a:cubicBezTo>
                <a:cubicBezTo>
                  <a:pt x="1133" y="112"/>
                  <a:pt x="1128" y="119"/>
                  <a:pt x="1124" y="129"/>
                </a:cubicBezTo>
                <a:cubicBezTo>
                  <a:pt x="1120" y="139"/>
                  <a:pt x="1118" y="151"/>
                  <a:pt x="1118" y="167"/>
                </a:cubicBezTo>
                <a:cubicBezTo>
                  <a:pt x="1118" y="192"/>
                  <a:pt x="1123" y="213"/>
                  <a:pt x="1132" y="232"/>
                </a:cubicBezTo>
                <a:cubicBezTo>
                  <a:pt x="1142" y="250"/>
                  <a:pt x="1156" y="259"/>
                  <a:pt x="1172" y="259"/>
                </a:cubicBezTo>
                <a:cubicBezTo>
                  <a:pt x="1184" y="259"/>
                  <a:pt x="1194" y="254"/>
                  <a:pt x="1202" y="244"/>
                </a:cubicBezTo>
                <a:cubicBezTo>
                  <a:pt x="1210" y="234"/>
                  <a:pt x="1214" y="217"/>
                  <a:pt x="1214" y="192"/>
                </a:cubicBezTo>
                <a:cubicBezTo>
                  <a:pt x="1214" y="162"/>
                  <a:pt x="1207" y="138"/>
                  <a:pt x="1194" y="120"/>
                </a:cubicBezTo>
                <a:cubicBezTo>
                  <a:pt x="1185" y="108"/>
                  <a:pt x="1174" y="102"/>
                  <a:pt x="1160" y="102"/>
                </a:cubicBezTo>
                <a:close/>
                <a:moveTo>
                  <a:pt x="1456" y="95"/>
                </a:moveTo>
                <a:lnTo>
                  <a:pt x="1536" y="95"/>
                </a:lnTo>
                <a:lnTo>
                  <a:pt x="1536" y="102"/>
                </a:lnTo>
                <a:lnTo>
                  <a:pt x="1532" y="102"/>
                </a:lnTo>
                <a:cubicBezTo>
                  <a:pt x="1527" y="102"/>
                  <a:pt x="1522" y="103"/>
                  <a:pt x="1519" y="106"/>
                </a:cubicBezTo>
                <a:cubicBezTo>
                  <a:pt x="1517" y="108"/>
                  <a:pt x="1515" y="111"/>
                  <a:pt x="1515" y="115"/>
                </a:cubicBezTo>
                <a:cubicBezTo>
                  <a:pt x="1515" y="120"/>
                  <a:pt x="1517" y="126"/>
                  <a:pt x="1521" y="135"/>
                </a:cubicBezTo>
                <a:lnTo>
                  <a:pt x="1563" y="222"/>
                </a:lnTo>
                <a:lnTo>
                  <a:pt x="1602" y="127"/>
                </a:lnTo>
                <a:cubicBezTo>
                  <a:pt x="1604" y="122"/>
                  <a:pt x="1605" y="117"/>
                  <a:pt x="1605" y="112"/>
                </a:cubicBezTo>
                <a:cubicBezTo>
                  <a:pt x="1605" y="109"/>
                  <a:pt x="1604" y="108"/>
                  <a:pt x="1604" y="106"/>
                </a:cubicBezTo>
                <a:cubicBezTo>
                  <a:pt x="1603" y="105"/>
                  <a:pt x="1601" y="104"/>
                  <a:pt x="1599" y="103"/>
                </a:cubicBezTo>
                <a:cubicBezTo>
                  <a:pt x="1597" y="102"/>
                  <a:pt x="1593" y="102"/>
                  <a:pt x="1588" y="102"/>
                </a:cubicBezTo>
                <a:lnTo>
                  <a:pt x="1588" y="95"/>
                </a:lnTo>
                <a:lnTo>
                  <a:pt x="1644" y="95"/>
                </a:lnTo>
                <a:lnTo>
                  <a:pt x="1644" y="102"/>
                </a:lnTo>
                <a:cubicBezTo>
                  <a:pt x="1639" y="102"/>
                  <a:pt x="1635" y="103"/>
                  <a:pt x="1633" y="105"/>
                </a:cubicBezTo>
                <a:cubicBezTo>
                  <a:pt x="1630" y="106"/>
                  <a:pt x="1628" y="109"/>
                  <a:pt x="1625" y="113"/>
                </a:cubicBezTo>
                <a:cubicBezTo>
                  <a:pt x="1623" y="115"/>
                  <a:pt x="1621" y="120"/>
                  <a:pt x="1618" y="128"/>
                </a:cubicBezTo>
                <a:lnTo>
                  <a:pt x="1548" y="299"/>
                </a:lnTo>
                <a:cubicBezTo>
                  <a:pt x="1542" y="316"/>
                  <a:pt x="1533" y="328"/>
                  <a:pt x="1522" y="337"/>
                </a:cubicBezTo>
                <a:cubicBezTo>
                  <a:pt x="1511" y="345"/>
                  <a:pt x="1500" y="350"/>
                  <a:pt x="1490" y="350"/>
                </a:cubicBezTo>
                <a:cubicBezTo>
                  <a:pt x="1483" y="350"/>
                  <a:pt x="1477" y="348"/>
                  <a:pt x="1472" y="343"/>
                </a:cubicBezTo>
                <a:cubicBezTo>
                  <a:pt x="1467" y="339"/>
                  <a:pt x="1465" y="334"/>
                  <a:pt x="1465" y="329"/>
                </a:cubicBezTo>
                <a:cubicBezTo>
                  <a:pt x="1465" y="323"/>
                  <a:pt x="1467" y="319"/>
                  <a:pt x="1470" y="316"/>
                </a:cubicBezTo>
                <a:cubicBezTo>
                  <a:pt x="1473" y="313"/>
                  <a:pt x="1478" y="311"/>
                  <a:pt x="1484" y="311"/>
                </a:cubicBezTo>
                <a:cubicBezTo>
                  <a:pt x="1488" y="311"/>
                  <a:pt x="1494" y="313"/>
                  <a:pt x="1501" y="315"/>
                </a:cubicBezTo>
                <a:cubicBezTo>
                  <a:pt x="1506" y="317"/>
                  <a:pt x="1509" y="318"/>
                  <a:pt x="1510" y="318"/>
                </a:cubicBezTo>
                <a:cubicBezTo>
                  <a:pt x="1514" y="318"/>
                  <a:pt x="1518" y="316"/>
                  <a:pt x="1523" y="312"/>
                </a:cubicBezTo>
                <a:cubicBezTo>
                  <a:pt x="1527" y="308"/>
                  <a:pt x="1532" y="301"/>
                  <a:pt x="1536" y="290"/>
                </a:cubicBezTo>
                <a:lnTo>
                  <a:pt x="1548" y="260"/>
                </a:lnTo>
                <a:lnTo>
                  <a:pt x="1487" y="130"/>
                </a:lnTo>
                <a:cubicBezTo>
                  <a:pt x="1485" y="127"/>
                  <a:pt x="1482" y="122"/>
                  <a:pt x="1478" y="116"/>
                </a:cubicBezTo>
                <a:cubicBezTo>
                  <a:pt x="1474" y="112"/>
                  <a:pt x="1472" y="109"/>
                  <a:pt x="1470" y="107"/>
                </a:cubicBezTo>
                <a:cubicBezTo>
                  <a:pt x="1467" y="105"/>
                  <a:pt x="1462" y="103"/>
                  <a:pt x="1456" y="102"/>
                </a:cubicBezTo>
                <a:lnTo>
                  <a:pt x="1456" y="95"/>
                </a:lnTo>
                <a:close/>
                <a:moveTo>
                  <a:pt x="1262" y="95"/>
                </a:moveTo>
                <a:lnTo>
                  <a:pt x="1322" y="95"/>
                </a:lnTo>
                <a:lnTo>
                  <a:pt x="1322" y="210"/>
                </a:lnTo>
                <a:cubicBezTo>
                  <a:pt x="1322" y="226"/>
                  <a:pt x="1325" y="236"/>
                  <a:pt x="1331" y="241"/>
                </a:cubicBezTo>
                <a:cubicBezTo>
                  <a:pt x="1336" y="246"/>
                  <a:pt x="1343" y="249"/>
                  <a:pt x="1351" y="249"/>
                </a:cubicBezTo>
                <a:cubicBezTo>
                  <a:pt x="1356" y="249"/>
                  <a:pt x="1362" y="247"/>
                  <a:pt x="1369" y="244"/>
                </a:cubicBezTo>
                <a:cubicBezTo>
                  <a:pt x="1376" y="241"/>
                  <a:pt x="1384" y="234"/>
                  <a:pt x="1393" y="225"/>
                </a:cubicBezTo>
                <a:lnTo>
                  <a:pt x="1393" y="127"/>
                </a:lnTo>
                <a:cubicBezTo>
                  <a:pt x="1393" y="118"/>
                  <a:pt x="1392" y="111"/>
                  <a:pt x="1388" y="108"/>
                </a:cubicBezTo>
                <a:cubicBezTo>
                  <a:pt x="1384" y="104"/>
                  <a:pt x="1377" y="102"/>
                  <a:pt x="1366" y="102"/>
                </a:cubicBezTo>
                <a:lnTo>
                  <a:pt x="1366" y="95"/>
                </a:lnTo>
                <a:lnTo>
                  <a:pt x="1424" y="95"/>
                </a:lnTo>
                <a:lnTo>
                  <a:pt x="1424" y="199"/>
                </a:lnTo>
                <a:cubicBezTo>
                  <a:pt x="1424" y="219"/>
                  <a:pt x="1425" y="231"/>
                  <a:pt x="1426" y="236"/>
                </a:cubicBezTo>
                <a:cubicBezTo>
                  <a:pt x="1427" y="240"/>
                  <a:pt x="1428" y="243"/>
                  <a:pt x="1430" y="245"/>
                </a:cubicBezTo>
                <a:cubicBezTo>
                  <a:pt x="1432" y="247"/>
                  <a:pt x="1435" y="247"/>
                  <a:pt x="1437" y="247"/>
                </a:cubicBezTo>
                <a:cubicBezTo>
                  <a:pt x="1441" y="247"/>
                  <a:pt x="1446" y="246"/>
                  <a:pt x="1451" y="244"/>
                </a:cubicBezTo>
                <a:lnTo>
                  <a:pt x="1453" y="251"/>
                </a:lnTo>
                <a:lnTo>
                  <a:pt x="1402" y="272"/>
                </a:lnTo>
                <a:lnTo>
                  <a:pt x="1393" y="272"/>
                </a:lnTo>
                <a:lnTo>
                  <a:pt x="1393" y="236"/>
                </a:lnTo>
                <a:cubicBezTo>
                  <a:pt x="1379" y="252"/>
                  <a:pt x="1367" y="262"/>
                  <a:pt x="1360" y="266"/>
                </a:cubicBezTo>
                <a:cubicBezTo>
                  <a:pt x="1352" y="270"/>
                  <a:pt x="1344" y="272"/>
                  <a:pt x="1335" y="272"/>
                </a:cubicBezTo>
                <a:cubicBezTo>
                  <a:pt x="1325" y="272"/>
                  <a:pt x="1317" y="269"/>
                  <a:pt x="1310" y="264"/>
                </a:cubicBezTo>
                <a:cubicBezTo>
                  <a:pt x="1303" y="258"/>
                  <a:pt x="1298" y="251"/>
                  <a:pt x="1295" y="242"/>
                </a:cubicBezTo>
                <a:cubicBezTo>
                  <a:pt x="1293" y="233"/>
                  <a:pt x="1291" y="221"/>
                  <a:pt x="1291" y="205"/>
                </a:cubicBezTo>
                <a:lnTo>
                  <a:pt x="1291" y="128"/>
                </a:lnTo>
                <a:cubicBezTo>
                  <a:pt x="1291" y="120"/>
                  <a:pt x="1290" y="115"/>
                  <a:pt x="1289" y="112"/>
                </a:cubicBezTo>
                <a:cubicBezTo>
                  <a:pt x="1287" y="108"/>
                  <a:pt x="1284" y="106"/>
                  <a:pt x="1281" y="104"/>
                </a:cubicBezTo>
                <a:cubicBezTo>
                  <a:pt x="1277" y="103"/>
                  <a:pt x="1271" y="102"/>
                  <a:pt x="1262" y="102"/>
                </a:cubicBezTo>
                <a:lnTo>
                  <a:pt x="1262" y="95"/>
                </a:lnTo>
                <a:close/>
                <a:moveTo>
                  <a:pt x="880" y="95"/>
                </a:moveTo>
                <a:lnTo>
                  <a:pt x="960" y="95"/>
                </a:lnTo>
                <a:lnTo>
                  <a:pt x="960" y="102"/>
                </a:lnTo>
                <a:lnTo>
                  <a:pt x="956" y="102"/>
                </a:lnTo>
                <a:cubicBezTo>
                  <a:pt x="951" y="102"/>
                  <a:pt x="946" y="103"/>
                  <a:pt x="943" y="106"/>
                </a:cubicBezTo>
                <a:cubicBezTo>
                  <a:pt x="941" y="108"/>
                  <a:pt x="939" y="111"/>
                  <a:pt x="939" y="115"/>
                </a:cubicBezTo>
                <a:cubicBezTo>
                  <a:pt x="939" y="120"/>
                  <a:pt x="941" y="126"/>
                  <a:pt x="945" y="135"/>
                </a:cubicBezTo>
                <a:lnTo>
                  <a:pt x="987" y="222"/>
                </a:lnTo>
                <a:lnTo>
                  <a:pt x="1026" y="127"/>
                </a:lnTo>
                <a:cubicBezTo>
                  <a:pt x="1028" y="122"/>
                  <a:pt x="1029" y="117"/>
                  <a:pt x="1029" y="112"/>
                </a:cubicBezTo>
                <a:cubicBezTo>
                  <a:pt x="1029" y="109"/>
                  <a:pt x="1028" y="108"/>
                  <a:pt x="1028" y="106"/>
                </a:cubicBezTo>
                <a:cubicBezTo>
                  <a:pt x="1027" y="105"/>
                  <a:pt x="1025" y="104"/>
                  <a:pt x="1023" y="103"/>
                </a:cubicBezTo>
                <a:cubicBezTo>
                  <a:pt x="1021" y="102"/>
                  <a:pt x="1017" y="102"/>
                  <a:pt x="1012" y="102"/>
                </a:cubicBezTo>
                <a:lnTo>
                  <a:pt x="1012" y="95"/>
                </a:lnTo>
                <a:lnTo>
                  <a:pt x="1068" y="95"/>
                </a:lnTo>
                <a:lnTo>
                  <a:pt x="1068" y="102"/>
                </a:lnTo>
                <a:cubicBezTo>
                  <a:pt x="1063" y="102"/>
                  <a:pt x="1059" y="103"/>
                  <a:pt x="1057" y="105"/>
                </a:cubicBezTo>
                <a:cubicBezTo>
                  <a:pt x="1054" y="106"/>
                  <a:pt x="1052" y="109"/>
                  <a:pt x="1049" y="113"/>
                </a:cubicBezTo>
                <a:cubicBezTo>
                  <a:pt x="1047" y="115"/>
                  <a:pt x="1045" y="120"/>
                  <a:pt x="1042" y="128"/>
                </a:cubicBezTo>
                <a:lnTo>
                  <a:pt x="972" y="299"/>
                </a:lnTo>
                <a:cubicBezTo>
                  <a:pt x="966" y="316"/>
                  <a:pt x="957" y="328"/>
                  <a:pt x="946" y="337"/>
                </a:cubicBezTo>
                <a:cubicBezTo>
                  <a:pt x="935" y="345"/>
                  <a:pt x="924" y="350"/>
                  <a:pt x="914" y="350"/>
                </a:cubicBezTo>
                <a:cubicBezTo>
                  <a:pt x="907" y="350"/>
                  <a:pt x="901" y="348"/>
                  <a:pt x="896" y="343"/>
                </a:cubicBezTo>
                <a:cubicBezTo>
                  <a:pt x="891" y="339"/>
                  <a:pt x="889" y="334"/>
                  <a:pt x="889" y="329"/>
                </a:cubicBezTo>
                <a:cubicBezTo>
                  <a:pt x="889" y="323"/>
                  <a:pt x="891" y="319"/>
                  <a:pt x="894" y="316"/>
                </a:cubicBezTo>
                <a:cubicBezTo>
                  <a:pt x="897" y="313"/>
                  <a:pt x="902" y="311"/>
                  <a:pt x="908" y="311"/>
                </a:cubicBezTo>
                <a:cubicBezTo>
                  <a:pt x="912" y="311"/>
                  <a:pt x="918" y="313"/>
                  <a:pt x="925" y="315"/>
                </a:cubicBezTo>
                <a:cubicBezTo>
                  <a:pt x="930" y="317"/>
                  <a:pt x="933" y="318"/>
                  <a:pt x="934" y="318"/>
                </a:cubicBezTo>
                <a:cubicBezTo>
                  <a:pt x="938" y="318"/>
                  <a:pt x="942" y="316"/>
                  <a:pt x="947" y="312"/>
                </a:cubicBezTo>
                <a:cubicBezTo>
                  <a:pt x="951" y="308"/>
                  <a:pt x="956" y="301"/>
                  <a:pt x="960" y="290"/>
                </a:cubicBezTo>
                <a:lnTo>
                  <a:pt x="972" y="260"/>
                </a:lnTo>
                <a:lnTo>
                  <a:pt x="911" y="130"/>
                </a:lnTo>
                <a:cubicBezTo>
                  <a:pt x="909" y="127"/>
                  <a:pt x="906" y="122"/>
                  <a:pt x="902" y="116"/>
                </a:cubicBezTo>
                <a:cubicBezTo>
                  <a:pt x="898" y="112"/>
                  <a:pt x="896" y="109"/>
                  <a:pt x="894" y="107"/>
                </a:cubicBezTo>
                <a:cubicBezTo>
                  <a:pt x="891" y="105"/>
                  <a:pt x="886" y="103"/>
                  <a:pt x="880" y="102"/>
                </a:cubicBezTo>
                <a:lnTo>
                  <a:pt x="880" y="95"/>
                </a:lnTo>
                <a:close/>
                <a:moveTo>
                  <a:pt x="544" y="95"/>
                </a:moveTo>
                <a:lnTo>
                  <a:pt x="616" y="95"/>
                </a:lnTo>
                <a:lnTo>
                  <a:pt x="616" y="102"/>
                </a:lnTo>
                <a:cubicBezTo>
                  <a:pt x="610" y="102"/>
                  <a:pt x="605" y="104"/>
                  <a:pt x="603" y="106"/>
                </a:cubicBezTo>
                <a:cubicBezTo>
                  <a:pt x="601" y="107"/>
                  <a:pt x="600" y="110"/>
                  <a:pt x="600" y="114"/>
                </a:cubicBezTo>
                <a:cubicBezTo>
                  <a:pt x="600" y="117"/>
                  <a:pt x="601" y="122"/>
                  <a:pt x="603" y="128"/>
                </a:cubicBezTo>
                <a:lnTo>
                  <a:pt x="640" y="226"/>
                </a:lnTo>
                <a:lnTo>
                  <a:pt x="677" y="146"/>
                </a:lnTo>
                <a:lnTo>
                  <a:pt x="667" y="121"/>
                </a:lnTo>
                <a:cubicBezTo>
                  <a:pt x="664" y="113"/>
                  <a:pt x="660" y="108"/>
                  <a:pt x="655" y="105"/>
                </a:cubicBezTo>
                <a:cubicBezTo>
                  <a:pt x="653" y="103"/>
                  <a:pt x="648" y="102"/>
                  <a:pt x="640" y="102"/>
                </a:cubicBezTo>
                <a:lnTo>
                  <a:pt x="640" y="95"/>
                </a:lnTo>
                <a:lnTo>
                  <a:pt x="722" y="95"/>
                </a:lnTo>
                <a:lnTo>
                  <a:pt x="722" y="102"/>
                </a:lnTo>
                <a:cubicBezTo>
                  <a:pt x="713" y="102"/>
                  <a:pt x="706" y="104"/>
                  <a:pt x="703" y="107"/>
                </a:cubicBezTo>
                <a:cubicBezTo>
                  <a:pt x="700" y="109"/>
                  <a:pt x="699" y="112"/>
                  <a:pt x="699" y="116"/>
                </a:cubicBezTo>
                <a:cubicBezTo>
                  <a:pt x="699" y="119"/>
                  <a:pt x="699" y="121"/>
                  <a:pt x="700" y="124"/>
                </a:cubicBezTo>
                <a:lnTo>
                  <a:pt x="739" y="223"/>
                </a:lnTo>
                <a:lnTo>
                  <a:pt x="776" y="128"/>
                </a:lnTo>
                <a:cubicBezTo>
                  <a:pt x="778" y="121"/>
                  <a:pt x="779" y="116"/>
                  <a:pt x="779" y="112"/>
                </a:cubicBezTo>
                <a:cubicBezTo>
                  <a:pt x="779" y="109"/>
                  <a:pt x="778" y="107"/>
                  <a:pt x="776" y="105"/>
                </a:cubicBezTo>
                <a:cubicBezTo>
                  <a:pt x="773" y="103"/>
                  <a:pt x="768" y="102"/>
                  <a:pt x="761" y="102"/>
                </a:cubicBezTo>
                <a:lnTo>
                  <a:pt x="761" y="95"/>
                </a:lnTo>
                <a:lnTo>
                  <a:pt x="816" y="95"/>
                </a:lnTo>
                <a:lnTo>
                  <a:pt x="816" y="102"/>
                </a:lnTo>
                <a:cubicBezTo>
                  <a:pt x="805" y="104"/>
                  <a:pt x="797" y="111"/>
                  <a:pt x="792" y="124"/>
                </a:cubicBezTo>
                <a:lnTo>
                  <a:pt x="734" y="272"/>
                </a:lnTo>
                <a:lnTo>
                  <a:pt x="726" y="272"/>
                </a:lnTo>
                <a:lnTo>
                  <a:pt x="684" y="162"/>
                </a:lnTo>
                <a:lnTo>
                  <a:pt x="633" y="272"/>
                </a:lnTo>
                <a:lnTo>
                  <a:pt x="627" y="272"/>
                </a:lnTo>
                <a:lnTo>
                  <a:pt x="571" y="128"/>
                </a:lnTo>
                <a:cubicBezTo>
                  <a:pt x="568" y="119"/>
                  <a:pt x="564" y="112"/>
                  <a:pt x="561" y="109"/>
                </a:cubicBezTo>
                <a:cubicBezTo>
                  <a:pt x="557" y="106"/>
                  <a:pt x="552" y="104"/>
                  <a:pt x="544" y="102"/>
                </a:cubicBezTo>
                <a:lnTo>
                  <a:pt x="544" y="95"/>
                </a:lnTo>
                <a:close/>
                <a:moveTo>
                  <a:pt x="272" y="95"/>
                </a:moveTo>
                <a:lnTo>
                  <a:pt x="344" y="95"/>
                </a:lnTo>
                <a:lnTo>
                  <a:pt x="344" y="102"/>
                </a:lnTo>
                <a:cubicBezTo>
                  <a:pt x="338" y="102"/>
                  <a:pt x="333" y="104"/>
                  <a:pt x="331" y="106"/>
                </a:cubicBezTo>
                <a:cubicBezTo>
                  <a:pt x="329" y="107"/>
                  <a:pt x="328" y="110"/>
                  <a:pt x="328" y="114"/>
                </a:cubicBezTo>
                <a:cubicBezTo>
                  <a:pt x="328" y="117"/>
                  <a:pt x="329" y="122"/>
                  <a:pt x="331" y="128"/>
                </a:cubicBezTo>
                <a:lnTo>
                  <a:pt x="368" y="226"/>
                </a:lnTo>
                <a:lnTo>
                  <a:pt x="405" y="146"/>
                </a:lnTo>
                <a:lnTo>
                  <a:pt x="395" y="121"/>
                </a:lnTo>
                <a:cubicBezTo>
                  <a:pt x="392" y="113"/>
                  <a:pt x="388" y="108"/>
                  <a:pt x="383" y="105"/>
                </a:cubicBezTo>
                <a:cubicBezTo>
                  <a:pt x="381" y="103"/>
                  <a:pt x="376" y="102"/>
                  <a:pt x="368" y="102"/>
                </a:cubicBezTo>
                <a:lnTo>
                  <a:pt x="368" y="95"/>
                </a:lnTo>
                <a:lnTo>
                  <a:pt x="450" y="95"/>
                </a:lnTo>
                <a:lnTo>
                  <a:pt x="450" y="102"/>
                </a:lnTo>
                <a:cubicBezTo>
                  <a:pt x="441" y="102"/>
                  <a:pt x="434" y="104"/>
                  <a:pt x="431" y="107"/>
                </a:cubicBezTo>
                <a:cubicBezTo>
                  <a:pt x="428" y="109"/>
                  <a:pt x="427" y="112"/>
                  <a:pt x="427" y="116"/>
                </a:cubicBezTo>
                <a:cubicBezTo>
                  <a:pt x="427" y="119"/>
                  <a:pt x="427" y="121"/>
                  <a:pt x="428" y="124"/>
                </a:cubicBezTo>
                <a:lnTo>
                  <a:pt x="467" y="223"/>
                </a:lnTo>
                <a:lnTo>
                  <a:pt x="504" y="128"/>
                </a:lnTo>
                <a:cubicBezTo>
                  <a:pt x="506" y="121"/>
                  <a:pt x="507" y="116"/>
                  <a:pt x="507" y="112"/>
                </a:cubicBezTo>
                <a:cubicBezTo>
                  <a:pt x="507" y="109"/>
                  <a:pt x="506" y="107"/>
                  <a:pt x="504" y="105"/>
                </a:cubicBezTo>
                <a:cubicBezTo>
                  <a:pt x="501" y="103"/>
                  <a:pt x="496" y="102"/>
                  <a:pt x="489" y="102"/>
                </a:cubicBezTo>
                <a:lnTo>
                  <a:pt x="489" y="95"/>
                </a:lnTo>
                <a:lnTo>
                  <a:pt x="544" y="95"/>
                </a:lnTo>
                <a:lnTo>
                  <a:pt x="544" y="102"/>
                </a:lnTo>
                <a:cubicBezTo>
                  <a:pt x="533" y="104"/>
                  <a:pt x="525" y="111"/>
                  <a:pt x="520" y="124"/>
                </a:cubicBezTo>
                <a:lnTo>
                  <a:pt x="462" y="272"/>
                </a:lnTo>
                <a:lnTo>
                  <a:pt x="454" y="272"/>
                </a:lnTo>
                <a:lnTo>
                  <a:pt x="412" y="162"/>
                </a:lnTo>
                <a:lnTo>
                  <a:pt x="361" y="272"/>
                </a:lnTo>
                <a:lnTo>
                  <a:pt x="355" y="272"/>
                </a:lnTo>
                <a:lnTo>
                  <a:pt x="299" y="128"/>
                </a:lnTo>
                <a:cubicBezTo>
                  <a:pt x="296" y="119"/>
                  <a:pt x="292" y="112"/>
                  <a:pt x="289" y="109"/>
                </a:cubicBezTo>
                <a:cubicBezTo>
                  <a:pt x="285" y="106"/>
                  <a:pt x="280" y="104"/>
                  <a:pt x="272" y="102"/>
                </a:cubicBezTo>
                <a:lnTo>
                  <a:pt x="272" y="95"/>
                </a:lnTo>
                <a:close/>
                <a:moveTo>
                  <a:pt x="0" y="95"/>
                </a:moveTo>
                <a:lnTo>
                  <a:pt x="72" y="95"/>
                </a:lnTo>
                <a:lnTo>
                  <a:pt x="72" y="102"/>
                </a:lnTo>
                <a:cubicBezTo>
                  <a:pt x="66" y="102"/>
                  <a:pt x="61" y="104"/>
                  <a:pt x="59" y="106"/>
                </a:cubicBezTo>
                <a:cubicBezTo>
                  <a:pt x="57" y="107"/>
                  <a:pt x="56" y="110"/>
                  <a:pt x="56" y="114"/>
                </a:cubicBezTo>
                <a:cubicBezTo>
                  <a:pt x="56" y="117"/>
                  <a:pt x="57" y="122"/>
                  <a:pt x="59" y="128"/>
                </a:cubicBezTo>
                <a:lnTo>
                  <a:pt x="96" y="226"/>
                </a:lnTo>
                <a:lnTo>
                  <a:pt x="133" y="146"/>
                </a:lnTo>
                <a:lnTo>
                  <a:pt x="123" y="121"/>
                </a:lnTo>
                <a:cubicBezTo>
                  <a:pt x="120" y="113"/>
                  <a:pt x="116" y="108"/>
                  <a:pt x="111" y="105"/>
                </a:cubicBezTo>
                <a:cubicBezTo>
                  <a:pt x="109" y="103"/>
                  <a:pt x="104" y="102"/>
                  <a:pt x="96" y="102"/>
                </a:cubicBezTo>
                <a:lnTo>
                  <a:pt x="96" y="95"/>
                </a:lnTo>
                <a:lnTo>
                  <a:pt x="178" y="95"/>
                </a:lnTo>
                <a:lnTo>
                  <a:pt x="178" y="102"/>
                </a:lnTo>
                <a:cubicBezTo>
                  <a:pt x="169" y="102"/>
                  <a:pt x="162" y="104"/>
                  <a:pt x="159" y="107"/>
                </a:cubicBezTo>
                <a:cubicBezTo>
                  <a:pt x="156" y="109"/>
                  <a:pt x="155" y="112"/>
                  <a:pt x="155" y="116"/>
                </a:cubicBezTo>
                <a:cubicBezTo>
                  <a:pt x="155" y="119"/>
                  <a:pt x="155" y="121"/>
                  <a:pt x="156" y="124"/>
                </a:cubicBezTo>
                <a:lnTo>
                  <a:pt x="195" y="223"/>
                </a:lnTo>
                <a:lnTo>
                  <a:pt x="232" y="128"/>
                </a:lnTo>
                <a:cubicBezTo>
                  <a:pt x="234" y="121"/>
                  <a:pt x="235" y="116"/>
                  <a:pt x="235" y="112"/>
                </a:cubicBezTo>
                <a:cubicBezTo>
                  <a:pt x="235" y="109"/>
                  <a:pt x="234" y="107"/>
                  <a:pt x="232" y="105"/>
                </a:cubicBezTo>
                <a:cubicBezTo>
                  <a:pt x="229" y="103"/>
                  <a:pt x="224" y="102"/>
                  <a:pt x="217" y="102"/>
                </a:cubicBezTo>
                <a:lnTo>
                  <a:pt x="217" y="95"/>
                </a:lnTo>
                <a:lnTo>
                  <a:pt x="272" y="95"/>
                </a:lnTo>
                <a:lnTo>
                  <a:pt x="272" y="102"/>
                </a:lnTo>
                <a:cubicBezTo>
                  <a:pt x="261" y="104"/>
                  <a:pt x="253" y="111"/>
                  <a:pt x="248" y="124"/>
                </a:cubicBezTo>
                <a:lnTo>
                  <a:pt x="190" y="272"/>
                </a:lnTo>
                <a:lnTo>
                  <a:pt x="182" y="272"/>
                </a:lnTo>
                <a:lnTo>
                  <a:pt x="140" y="162"/>
                </a:lnTo>
                <a:lnTo>
                  <a:pt x="89" y="272"/>
                </a:lnTo>
                <a:lnTo>
                  <a:pt x="83" y="272"/>
                </a:lnTo>
                <a:lnTo>
                  <a:pt x="27" y="128"/>
                </a:lnTo>
                <a:cubicBezTo>
                  <a:pt x="24" y="119"/>
                  <a:pt x="20" y="112"/>
                  <a:pt x="17" y="109"/>
                </a:cubicBezTo>
                <a:cubicBezTo>
                  <a:pt x="13" y="106"/>
                  <a:pt x="8" y="104"/>
                  <a:pt x="0" y="102"/>
                </a:cubicBezTo>
                <a:lnTo>
                  <a:pt x="0" y="95"/>
                </a:lnTo>
                <a:close/>
                <a:moveTo>
                  <a:pt x="2837" y="90"/>
                </a:moveTo>
                <a:lnTo>
                  <a:pt x="2845" y="90"/>
                </a:lnTo>
                <a:lnTo>
                  <a:pt x="2845" y="127"/>
                </a:lnTo>
                <a:cubicBezTo>
                  <a:pt x="2857" y="114"/>
                  <a:pt x="2865" y="107"/>
                  <a:pt x="2867" y="105"/>
                </a:cubicBezTo>
                <a:cubicBezTo>
                  <a:pt x="2873" y="100"/>
                  <a:pt x="2879" y="97"/>
                  <a:pt x="2885" y="94"/>
                </a:cubicBezTo>
                <a:cubicBezTo>
                  <a:pt x="2892" y="91"/>
                  <a:pt x="2898" y="90"/>
                  <a:pt x="2904" y="90"/>
                </a:cubicBezTo>
                <a:cubicBezTo>
                  <a:pt x="2915" y="90"/>
                  <a:pt x="2924" y="93"/>
                  <a:pt x="2932" y="99"/>
                </a:cubicBezTo>
                <a:cubicBezTo>
                  <a:pt x="2940" y="106"/>
                  <a:pt x="2945" y="115"/>
                  <a:pt x="2948" y="127"/>
                </a:cubicBezTo>
                <a:cubicBezTo>
                  <a:pt x="2961" y="112"/>
                  <a:pt x="2971" y="102"/>
                  <a:pt x="2980" y="97"/>
                </a:cubicBezTo>
                <a:cubicBezTo>
                  <a:pt x="2989" y="92"/>
                  <a:pt x="2998" y="90"/>
                  <a:pt x="3008" y="90"/>
                </a:cubicBezTo>
                <a:cubicBezTo>
                  <a:pt x="3017" y="90"/>
                  <a:pt x="3025" y="92"/>
                  <a:pt x="3032" y="97"/>
                </a:cubicBezTo>
                <a:cubicBezTo>
                  <a:pt x="3039" y="102"/>
                  <a:pt x="3045" y="109"/>
                  <a:pt x="3049" y="120"/>
                </a:cubicBezTo>
                <a:cubicBezTo>
                  <a:pt x="3052" y="127"/>
                  <a:pt x="3053" y="139"/>
                  <a:pt x="3053" y="154"/>
                </a:cubicBezTo>
                <a:lnTo>
                  <a:pt x="3053" y="228"/>
                </a:lnTo>
                <a:cubicBezTo>
                  <a:pt x="3053" y="239"/>
                  <a:pt x="3054" y="246"/>
                  <a:pt x="3055" y="250"/>
                </a:cubicBezTo>
                <a:cubicBezTo>
                  <a:pt x="3057" y="253"/>
                  <a:pt x="3059" y="255"/>
                  <a:pt x="3062" y="257"/>
                </a:cubicBezTo>
                <a:cubicBezTo>
                  <a:pt x="3066" y="259"/>
                  <a:pt x="3071" y="260"/>
                  <a:pt x="3079" y="260"/>
                </a:cubicBezTo>
                <a:lnTo>
                  <a:pt x="3079" y="267"/>
                </a:lnTo>
                <a:lnTo>
                  <a:pt x="2994" y="267"/>
                </a:lnTo>
                <a:lnTo>
                  <a:pt x="2994" y="260"/>
                </a:lnTo>
                <a:lnTo>
                  <a:pt x="2998" y="260"/>
                </a:lnTo>
                <a:cubicBezTo>
                  <a:pt x="3005" y="260"/>
                  <a:pt x="3011" y="259"/>
                  <a:pt x="3015" y="256"/>
                </a:cubicBezTo>
                <a:cubicBezTo>
                  <a:pt x="3018" y="254"/>
                  <a:pt x="3020" y="251"/>
                  <a:pt x="3021" y="246"/>
                </a:cubicBezTo>
                <a:cubicBezTo>
                  <a:pt x="3022" y="244"/>
                  <a:pt x="3022" y="238"/>
                  <a:pt x="3022" y="228"/>
                </a:cubicBezTo>
                <a:lnTo>
                  <a:pt x="3022" y="154"/>
                </a:lnTo>
                <a:cubicBezTo>
                  <a:pt x="3022" y="140"/>
                  <a:pt x="3020" y="130"/>
                  <a:pt x="3017" y="124"/>
                </a:cubicBezTo>
                <a:cubicBezTo>
                  <a:pt x="3012" y="116"/>
                  <a:pt x="3004" y="112"/>
                  <a:pt x="2993" y="112"/>
                </a:cubicBezTo>
                <a:cubicBezTo>
                  <a:pt x="2987" y="112"/>
                  <a:pt x="2980" y="114"/>
                  <a:pt x="2973" y="117"/>
                </a:cubicBezTo>
                <a:cubicBezTo>
                  <a:pt x="2967" y="121"/>
                  <a:pt x="2959" y="127"/>
                  <a:pt x="2949" y="136"/>
                </a:cubicBezTo>
                <a:lnTo>
                  <a:pt x="2949" y="138"/>
                </a:lnTo>
                <a:lnTo>
                  <a:pt x="2949" y="146"/>
                </a:lnTo>
                <a:lnTo>
                  <a:pt x="2949" y="228"/>
                </a:lnTo>
                <a:cubicBezTo>
                  <a:pt x="2949" y="240"/>
                  <a:pt x="2950" y="247"/>
                  <a:pt x="2951" y="250"/>
                </a:cubicBezTo>
                <a:cubicBezTo>
                  <a:pt x="2952" y="253"/>
                  <a:pt x="2955" y="255"/>
                  <a:pt x="2958" y="257"/>
                </a:cubicBezTo>
                <a:cubicBezTo>
                  <a:pt x="2962" y="259"/>
                  <a:pt x="2968" y="260"/>
                  <a:pt x="2977" y="260"/>
                </a:cubicBezTo>
                <a:lnTo>
                  <a:pt x="2977" y="267"/>
                </a:lnTo>
                <a:lnTo>
                  <a:pt x="2890" y="267"/>
                </a:lnTo>
                <a:lnTo>
                  <a:pt x="2890" y="260"/>
                </a:lnTo>
                <a:cubicBezTo>
                  <a:pt x="2900" y="260"/>
                  <a:pt x="2906" y="259"/>
                  <a:pt x="2910" y="257"/>
                </a:cubicBezTo>
                <a:cubicBezTo>
                  <a:pt x="2913" y="254"/>
                  <a:pt x="2916" y="251"/>
                  <a:pt x="2917" y="247"/>
                </a:cubicBezTo>
                <a:cubicBezTo>
                  <a:pt x="2918" y="244"/>
                  <a:pt x="2918" y="238"/>
                  <a:pt x="2918" y="228"/>
                </a:cubicBezTo>
                <a:lnTo>
                  <a:pt x="2918" y="154"/>
                </a:lnTo>
                <a:cubicBezTo>
                  <a:pt x="2918" y="140"/>
                  <a:pt x="2916" y="130"/>
                  <a:pt x="2912" y="124"/>
                </a:cubicBezTo>
                <a:cubicBezTo>
                  <a:pt x="2906" y="116"/>
                  <a:pt x="2899" y="112"/>
                  <a:pt x="2889" y="112"/>
                </a:cubicBezTo>
                <a:cubicBezTo>
                  <a:pt x="2882" y="112"/>
                  <a:pt x="2875" y="114"/>
                  <a:pt x="2869" y="117"/>
                </a:cubicBezTo>
                <a:cubicBezTo>
                  <a:pt x="2858" y="123"/>
                  <a:pt x="2850" y="129"/>
                  <a:pt x="2845" y="136"/>
                </a:cubicBezTo>
                <a:lnTo>
                  <a:pt x="2845" y="228"/>
                </a:lnTo>
                <a:cubicBezTo>
                  <a:pt x="2845" y="239"/>
                  <a:pt x="2846" y="247"/>
                  <a:pt x="2847" y="250"/>
                </a:cubicBezTo>
                <a:cubicBezTo>
                  <a:pt x="2849" y="253"/>
                  <a:pt x="2851" y="256"/>
                  <a:pt x="2854" y="258"/>
                </a:cubicBezTo>
                <a:cubicBezTo>
                  <a:pt x="2857" y="259"/>
                  <a:pt x="2863" y="260"/>
                  <a:pt x="2873" y="260"/>
                </a:cubicBezTo>
                <a:lnTo>
                  <a:pt x="2873" y="267"/>
                </a:lnTo>
                <a:lnTo>
                  <a:pt x="2788" y="267"/>
                </a:lnTo>
                <a:lnTo>
                  <a:pt x="2788" y="260"/>
                </a:lnTo>
                <a:cubicBezTo>
                  <a:pt x="2796" y="260"/>
                  <a:pt x="2801" y="259"/>
                  <a:pt x="2804" y="258"/>
                </a:cubicBezTo>
                <a:cubicBezTo>
                  <a:pt x="2807" y="256"/>
                  <a:pt x="2810" y="253"/>
                  <a:pt x="2811" y="249"/>
                </a:cubicBezTo>
                <a:cubicBezTo>
                  <a:pt x="2813" y="246"/>
                  <a:pt x="2814" y="239"/>
                  <a:pt x="2814" y="228"/>
                </a:cubicBezTo>
                <a:lnTo>
                  <a:pt x="2814" y="162"/>
                </a:lnTo>
                <a:cubicBezTo>
                  <a:pt x="2814" y="143"/>
                  <a:pt x="2813" y="131"/>
                  <a:pt x="2812" y="126"/>
                </a:cubicBezTo>
                <a:cubicBezTo>
                  <a:pt x="2811" y="122"/>
                  <a:pt x="2810" y="119"/>
                  <a:pt x="2808" y="117"/>
                </a:cubicBezTo>
                <a:cubicBezTo>
                  <a:pt x="2806" y="116"/>
                  <a:pt x="2804" y="115"/>
                  <a:pt x="2800" y="115"/>
                </a:cubicBezTo>
                <a:cubicBezTo>
                  <a:pt x="2797" y="115"/>
                  <a:pt x="2793" y="116"/>
                  <a:pt x="2788" y="118"/>
                </a:cubicBezTo>
                <a:lnTo>
                  <a:pt x="2785" y="111"/>
                </a:lnTo>
                <a:lnTo>
                  <a:pt x="2837" y="90"/>
                </a:lnTo>
                <a:close/>
                <a:moveTo>
                  <a:pt x="2686" y="90"/>
                </a:moveTo>
                <a:cubicBezTo>
                  <a:pt x="2712" y="90"/>
                  <a:pt x="2733" y="100"/>
                  <a:pt x="2748" y="120"/>
                </a:cubicBezTo>
                <a:cubicBezTo>
                  <a:pt x="2762" y="136"/>
                  <a:pt x="2768" y="156"/>
                  <a:pt x="2768" y="178"/>
                </a:cubicBezTo>
                <a:cubicBezTo>
                  <a:pt x="2768" y="193"/>
                  <a:pt x="2765" y="209"/>
                  <a:pt x="2757" y="224"/>
                </a:cubicBezTo>
                <a:cubicBezTo>
                  <a:pt x="2750" y="240"/>
                  <a:pt x="2740" y="252"/>
                  <a:pt x="2727" y="260"/>
                </a:cubicBezTo>
                <a:cubicBezTo>
                  <a:pt x="2714" y="268"/>
                  <a:pt x="2700" y="272"/>
                  <a:pt x="2684" y="272"/>
                </a:cubicBezTo>
                <a:cubicBezTo>
                  <a:pt x="2658" y="272"/>
                  <a:pt x="2637" y="262"/>
                  <a:pt x="2622" y="241"/>
                </a:cubicBezTo>
                <a:cubicBezTo>
                  <a:pt x="2609" y="224"/>
                  <a:pt x="2603" y="204"/>
                  <a:pt x="2603" y="183"/>
                </a:cubicBezTo>
                <a:cubicBezTo>
                  <a:pt x="2603" y="167"/>
                  <a:pt x="2607" y="151"/>
                  <a:pt x="2614" y="136"/>
                </a:cubicBezTo>
                <a:cubicBezTo>
                  <a:pt x="2622" y="120"/>
                  <a:pt x="2633" y="109"/>
                  <a:pt x="2645" y="101"/>
                </a:cubicBezTo>
                <a:cubicBezTo>
                  <a:pt x="2658" y="94"/>
                  <a:pt x="2672" y="90"/>
                  <a:pt x="2686" y="90"/>
                </a:cubicBezTo>
                <a:close/>
                <a:moveTo>
                  <a:pt x="2509" y="90"/>
                </a:moveTo>
                <a:cubicBezTo>
                  <a:pt x="2526" y="90"/>
                  <a:pt x="2540" y="94"/>
                  <a:pt x="2550" y="103"/>
                </a:cubicBezTo>
                <a:cubicBezTo>
                  <a:pt x="2561" y="112"/>
                  <a:pt x="2567" y="122"/>
                  <a:pt x="2567" y="131"/>
                </a:cubicBezTo>
                <a:cubicBezTo>
                  <a:pt x="2567" y="136"/>
                  <a:pt x="2565" y="140"/>
                  <a:pt x="2562" y="143"/>
                </a:cubicBezTo>
                <a:cubicBezTo>
                  <a:pt x="2559" y="146"/>
                  <a:pt x="2555" y="147"/>
                  <a:pt x="2549" y="147"/>
                </a:cubicBezTo>
                <a:cubicBezTo>
                  <a:pt x="2542" y="147"/>
                  <a:pt x="2536" y="145"/>
                  <a:pt x="2533" y="140"/>
                </a:cubicBezTo>
                <a:cubicBezTo>
                  <a:pt x="2531" y="137"/>
                  <a:pt x="2529" y="132"/>
                  <a:pt x="2528" y="125"/>
                </a:cubicBezTo>
                <a:cubicBezTo>
                  <a:pt x="2528" y="118"/>
                  <a:pt x="2525" y="112"/>
                  <a:pt x="2521" y="108"/>
                </a:cubicBezTo>
                <a:cubicBezTo>
                  <a:pt x="2516" y="104"/>
                  <a:pt x="2510" y="103"/>
                  <a:pt x="2503" y="103"/>
                </a:cubicBezTo>
                <a:cubicBezTo>
                  <a:pt x="2490" y="103"/>
                  <a:pt x="2480" y="107"/>
                  <a:pt x="2472" y="116"/>
                </a:cubicBezTo>
                <a:cubicBezTo>
                  <a:pt x="2462" y="129"/>
                  <a:pt x="2457" y="145"/>
                  <a:pt x="2457" y="165"/>
                </a:cubicBezTo>
                <a:cubicBezTo>
                  <a:pt x="2457" y="185"/>
                  <a:pt x="2462" y="204"/>
                  <a:pt x="2472" y="219"/>
                </a:cubicBezTo>
                <a:cubicBezTo>
                  <a:pt x="2482" y="235"/>
                  <a:pt x="2496" y="243"/>
                  <a:pt x="2513" y="243"/>
                </a:cubicBezTo>
                <a:cubicBezTo>
                  <a:pt x="2525" y="243"/>
                  <a:pt x="2536" y="239"/>
                  <a:pt x="2546" y="230"/>
                </a:cubicBezTo>
                <a:cubicBezTo>
                  <a:pt x="2553" y="224"/>
                  <a:pt x="2560" y="214"/>
                  <a:pt x="2566" y="199"/>
                </a:cubicBezTo>
                <a:lnTo>
                  <a:pt x="2572" y="202"/>
                </a:lnTo>
                <a:cubicBezTo>
                  <a:pt x="2567" y="224"/>
                  <a:pt x="2558" y="242"/>
                  <a:pt x="2544" y="254"/>
                </a:cubicBezTo>
                <a:cubicBezTo>
                  <a:pt x="2531" y="266"/>
                  <a:pt x="2516" y="272"/>
                  <a:pt x="2500" y="272"/>
                </a:cubicBezTo>
                <a:cubicBezTo>
                  <a:pt x="2480" y="272"/>
                  <a:pt x="2463" y="264"/>
                  <a:pt x="2449" y="247"/>
                </a:cubicBezTo>
                <a:cubicBezTo>
                  <a:pt x="2434" y="231"/>
                  <a:pt x="2427" y="209"/>
                  <a:pt x="2427" y="181"/>
                </a:cubicBezTo>
                <a:cubicBezTo>
                  <a:pt x="2427" y="154"/>
                  <a:pt x="2435" y="132"/>
                  <a:pt x="2451" y="115"/>
                </a:cubicBezTo>
                <a:cubicBezTo>
                  <a:pt x="2467" y="98"/>
                  <a:pt x="2486" y="90"/>
                  <a:pt x="2509" y="90"/>
                </a:cubicBezTo>
                <a:close/>
                <a:moveTo>
                  <a:pt x="1709" y="90"/>
                </a:moveTo>
                <a:lnTo>
                  <a:pt x="1717" y="90"/>
                </a:lnTo>
                <a:lnTo>
                  <a:pt x="1717" y="228"/>
                </a:lnTo>
                <a:cubicBezTo>
                  <a:pt x="1717" y="239"/>
                  <a:pt x="1718" y="246"/>
                  <a:pt x="1719" y="249"/>
                </a:cubicBezTo>
                <a:cubicBezTo>
                  <a:pt x="1721" y="253"/>
                  <a:pt x="1723" y="256"/>
                  <a:pt x="1726" y="257"/>
                </a:cubicBezTo>
                <a:cubicBezTo>
                  <a:pt x="1729" y="259"/>
                  <a:pt x="1735" y="260"/>
                  <a:pt x="1743" y="260"/>
                </a:cubicBezTo>
                <a:lnTo>
                  <a:pt x="1743" y="267"/>
                </a:lnTo>
                <a:lnTo>
                  <a:pt x="1660" y="267"/>
                </a:lnTo>
                <a:lnTo>
                  <a:pt x="1660" y="260"/>
                </a:lnTo>
                <a:cubicBezTo>
                  <a:pt x="1668" y="260"/>
                  <a:pt x="1674" y="259"/>
                  <a:pt x="1677" y="258"/>
                </a:cubicBezTo>
                <a:cubicBezTo>
                  <a:pt x="1679" y="256"/>
                  <a:pt x="1682" y="253"/>
                  <a:pt x="1683" y="250"/>
                </a:cubicBezTo>
                <a:cubicBezTo>
                  <a:pt x="1685" y="246"/>
                  <a:pt x="1686" y="239"/>
                  <a:pt x="1686" y="228"/>
                </a:cubicBezTo>
                <a:lnTo>
                  <a:pt x="1686" y="162"/>
                </a:lnTo>
                <a:cubicBezTo>
                  <a:pt x="1686" y="143"/>
                  <a:pt x="1685" y="131"/>
                  <a:pt x="1684" y="126"/>
                </a:cubicBezTo>
                <a:cubicBezTo>
                  <a:pt x="1683" y="122"/>
                  <a:pt x="1682" y="119"/>
                  <a:pt x="1680" y="117"/>
                </a:cubicBezTo>
                <a:cubicBezTo>
                  <a:pt x="1678" y="116"/>
                  <a:pt x="1676" y="115"/>
                  <a:pt x="1672" y="115"/>
                </a:cubicBezTo>
                <a:cubicBezTo>
                  <a:pt x="1669" y="115"/>
                  <a:pt x="1665" y="116"/>
                  <a:pt x="1660" y="118"/>
                </a:cubicBezTo>
                <a:lnTo>
                  <a:pt x="1657" y="111"/>
                </a:lnTo>
                <a:lnTo>
                  <a:pt x="1709" y="90"/>
                </a:lnTo>
                <a:close/>
                <a:moveTo>
                  <a:pt x="1166" y="90"/>
                </a:moveTo>
                <a:cubicBezTo>
                  <a:pt x="1192" y="90"/>
                  <a:pt x="1213" y="100"/>
                  <a:pt x="1228" y="120"/>
                </a:cubicBezTo>
                <a:cubicBezTo>
                  <a:pt x="1242" y="136"/>
                  <a:pt x="1248" y="156"/>
                  <a:pt x="1248" y="178"/>
                </a:cubicBezTo>
                <a:cubicBezTo>
                  <a:pt x="1248" y="193"/>
                  <a:pt x="1245" y="209"/>
                  <a:pt x="1237" y="224"/>
                </a:cubicBezTo>
                <a:cubicBezTo>
                  <a:pt x="1230" y="240"/>
                  <a:pt x="1220" y="252"/>
                  <a:pt x="1207" y="260"/>
                </a:cubicBezTo>
                <a:cubicBezTo>
                  <a:pt x="1194" y="268"/>
                  <a:pt x="1180" y="272"/>
                  <a:pt x="1164" y="272"/>
                </a:cubicBezTo>
                <a:cubicBezTo>
                  <a:pt x="1138" y="272"/>
                  <a:pt x="1117" y="262"/>
                  <a:pt x="1102" y="241"/>
                </a:cubicBezTo>
                <a:cubicBezTo>
                  <a:pt x="1089" y="224"/>
                  <a:pt x="1083" y="204"/>
                  <a:pt x="1083" y="183"/>
                </a:cubicBezTo>
                <a:cubicBezTo>
                  <a:pt x="1083" y="167"/>
                  <a:pt x="1087" y="151"/>
                  <a:pt x="1094" y="136"/>
                </a:cubicBezTo>
                <a:cubicBezTo>
                  <a:pt x="1102" y="120"/>
                  <a:pt x="1113" y="109"/>
                  <a:pt x="1125" y="101"/>
                </a:cubicBezTo>
                <a:cubicBezTo>
                  <a:pt x="1138" y="94"/>
                  <a:pt x="1152" y="90"/>
                  <a:pt x="1166" y="90"/>
                </a:cubicBezTo>
                <a:close/>
                <a:moveTo>
                  <a:pt x="2222" y="20"/>
                </a:moveTo>
                <a:cubicBezTo>
                  <a:pt x="2214" y="20"/>
                  <a:pt x="2206" y="23"/>
                  <a:pt x="2200" y="31"/>
                </a:cubicBezTo>
                <a:cubicBezTo>
                  <a:pt x="2191" y="41"/>
                  <a:pt x="2185" y="58"/>
                  <a:pt x="2181" y="80"/>
                </a:cubicBezTo>
                <a:cubicBezTo>
                  <a:pt x="2178" y="102"/>
                  <a:pt x="2176" y="124"/>
                  <a:pt x="2176" y="146"/>
                </a:cubicBezTo>
                <a:cubicBezTo>
                  <a:pt x="2176" y="181"/>
                  <a:pt x="2181" y="209"/>
                  <a:pt x="2189" y="232"/>
                </a:cubicBezTo>
                <a:cubicBezTo>
                  <a:pt x="2196" y="250"/>
                  <a:pt x="2207" y="259"/>
                  <a:pt x="2221" y="259"/>
                </a:cubicBezTo>
                <a:cubicBezTo>
                  <a:pt x="2228" y="259"/>
                  <a:pt x="2235" y="256"/>
                  <a:pt x="2242" y="250"/>
                </a:cubicBezTo>
                <a:cubicBezTo>
                  <a:pt x="2249" y="244"/>
                  <a:pt x="2255" y="234"/>
                  <a:pt x="2259" y="220"/>
                </a:cubicBezTo>
                <a:cubicBezTo>
                  <a:pt x="2264" y="198"/>
                  <a:pt x="2267" y="168"/>
                  <a:pt x="2267" y="129"/>
                </a:cubicBezTo>
                <a:cubicBezTo>
                  <a:pt x="2267" y="100"/>
                  <a:pt x="2264" y="76"/>
                  <a:pt x="2258" y="56"/>
                </a:cubicBezTo>
                <a:cubicBezTo>
                  <a:pt x="2254" y="42"/>
                  <a:pt x="2248" y="32"/>
                  <a:pt x="2241" y="26"/>
                </a:cubicBezTo>
                <a:cubicBezTo>
                  <a:pt x="2236" y="22"/>
                  <a:pt x="2230" y="20"/>
                  <a:pt x="2222" y="20"/>
                </a:cubicBezTo>
                <a:close/>
                <a:moveTo>
                  <a:pt x="2030" y="20"/>
                </a:moveTo>
                <a:cubicBezTo>
                  <a:pt x="2022" y="20"/>
                  <a:pt x="2014" y="23"/>
                  <a:pt x="2008" y="31"/>
                </a:cubicBezTo>
                <a:cubicBezTo>
                  <a:pt x="1999" y="41"/>
                  <a:pt x="1993" y="58"/>
                  <a:pt x="1989" y="80"/>
                </a:cubicBezTo>
                <a:cubicBezTo>
                  <a:pt x="1986" y="102"/>
                  <a:pt x="1984" y="124"/>
                  <a:pt x="1984" y="146"/>
                </a:cubicBezTo>
                <a:cubicBezTo>
                  <a:pt x="1984" y="181"/>
                  <a:pt x="1989" y="209"/>
                  <a:pt x="1997" y="232"/>
                </a:cubicBezTo>
                <a:cubicBezTo>
                  <a:pt x="2004" y="250"/>
                  <a:pt x="2015" y="259"/>
                  <a:pt x="2029" y="259"/>
                </a:cubicBezTo>
                <a:cubicBezTo>
                  <a:pt x="2036" y="259"/>
                  <a:pt x="2043" y="256"/>
                  <a:pt x="2050" y="250"/>
                </a:cubicBezTo>
                <a:cubicBezTo>
                  <a:pt x="2057" y="244"/>
                  <a:pt x="2063" y="234"/>
                  <a:pt x="2067" y="220"/>
                </a:cubicBezTo>
                <a:cubicBezTo>
                  <a:pt x="2072" y="198"/>
                  <a:pt x="2075" y="168"/>
                  <a:pt x="2075" y="129"/>
                </a:cubicBezTo>
                <a:cubicBezTo>
                  <a:pt x="2075" y="100"/>
                  <a:pt x="2072" y="76"/>
                  <a:pt x="2066" y="56"/>
                </a:cubicBezTo>
                <a:cubicBezTo>
                  <a:pt x="2062" y="42"/>
                  <a:pt x="2056" y="32"/>
                  <a:pt x="2049" y="26"/>
                </a:cubicBezTo>
                <a:cubicBezTo>
                  <a:pt x="2044" y="22"/>
                  <a:pt x="2038" y="20"/>
                  <a:pt x="2030" y="20"/>
                </a:cubicBezTo>
                <a:close/>
                <a:moveTo>
                  <a:pt x="2223" y="7"/>
                </a:moveTo>
                <a:cubicBezTo>
                  <a:pt x="2242" y="7"/>
                  <a:pt x="2260" y="17"/>
                  <a:pt x="2275" y="37"/>
                </a:cubicBezTo>
                <a:cubicBezTo>
                  <a:pt x="2294" y="62"/>
                  <a:pt x="2304" y="95"/>
                  <a:pt x="2304" y="137"/>
                </a:cubicBezTo>
                <a:cubicBezTo>
                  <a:pt x="2304" y="167"/>
                  <a:pt x="2300" y="192"/>
                  <a:pt x="2291" y="212"/>
                </a:cubicBezTo>
                <a:cubicBezTo>
                  <a:pt x="2283" y="233"/>
                  <a:pt x="2272" y="248"/>
                  <a:pt x="2259" y="257"/>
                </a:cubicBezTo>
                <a:cubicBezTo>
                  <a:pt x="2246" y="267"/>
                  <a:pt x="2233" y="271"/>
                  <a:pt x="2221" y="271"/>
                </a:cubicBezTo>
                <a:cubicBezTo>
                  <a:pt x="2196" y="271"/>
                  <a:pt x="2176" y="257"/>
                  <a:pt x="2160" y="228"/>
                </a:cubicBezTo>
                <a:cubicBezTo>
                  <a:pt x="2146" y="204"/>
                  <a:pt x="2140" y="175"/>
                  <a:pt x="2140" y="141"/>
                </a:cubicBezTo>
                <a:cubicBezTo>
                  <a:pt x="2140" y="112"/>
                  <a:pt x="2144" y="87"/>
                  <a:pt x="2153" y="66"/>
                </a:cubicBezTo>
                <a:cubicBezTo>
                  <a:pt x="2162" y="45"/>
                  <a:pt x="2173" y="30"/>
                  <a:pt x="2188" y="19"/>
                </a:cubicBezTo>
                <a:cubicBezTo>
                  <a:pt x="2199" y="11"/>
                  <a:pt x="2211" y="7"/>
                  <a:pt x="2223" y="7"/>
                </a:cubicBezTo>
                <a:close/>
                <a:moveTo>
                  <a:pt x="2031" y="7"/>
                </a:moveTo>
                <a:cubicBezTo>
                  <a:pt x="2050" y="7"/>
                  <a:pt x="2068" y="17"/>
                  <a:pt x="2083" y="37"/>
                </a:cubicBezTo>
                <a:cubicBezTo>
                  <a:pt x="2102" y="62"/>
                  <a:pt x="2112" y="95"/>
                  <a:pt x="2112" y="137"/>
                </a:cubicBezTo>
                <a:cubicBezTo>
                  <a:pt x="2112" y="167"/>
                  <a:pt x="2108" y="192"/>
                  <a:pt x="2099" y="212"/>
                </a:cubicBezTo>
                <a:cubicBezTo>
                  <a:pt x="2091" y="233"/>
                  <a:pt x="2080" y="248"/>
                  <a:pt x="2067" y="257"/>
                </a:cubicBezTo>
                <a:cubicBezTo>
                  <a:pt x="2054" y="267"/>
                  <a:pt x="2041" y="271"/>
                  <a:pt x="2029" y="271"/>
                </a:cubicBezTo>
                <a:cubicBezTo>
                  <a:pt x="2004" y="271"/>
                  <a:pt x="1984" y="257"/>
                  <a:pt x="1968" y="228"/>
                </a:cubicBezTo>
                <a:cubicBezTo>
                  <a:pt x="1954" y="204"/>
                  <a:pt x="1948" y="175"/>
                  <a:pt x="1948" y="141"/>
                </a:cubicBezTo>
                <a:cubicBezTo>
                  <a:pt x="1948" y="112"/>
                  <a:pt x="1952" y="87"/>
                  <a:pt x="1961" y="66"/>
                </a:cubicBezTo>
                <a:cubicBezTo>
                  <a:pt x="1970" y="45"/>
                  <a:pt x="1981" y="30"/>
                  <a:pt x="1996" y="19"/>
                </a:cubicBezTo>
                <a:cubicBezTo>
                  <a:pt x="2007" y="11"/>
                  <a:pt x="2019" y="7"/>
                  <a:pt x="2031" y="7"/>
                </a:cubicBezTo>
                <a:close/>
                <a:moveTo>
                  <a:pt x="1849" y="7"/>
                </a:moveTo>
                <a:lnTo>
                  <a:pt x="1855" y="7"/>
                </a:lnTo>
                <a:lnTo>
                  <a:pt x="1855" y="222"/>
                </a:lnTo>
                <a:cubicBezTo>
                  <a:pt x="1855" y="236"/>
                  <a:pt x="1855" y="245"/>
                  <a:pt x="1857" y="249"/>
                </a:cubicBezTo>
                <a:cubicBezTo>
                  <a:pt x="1858" y="252"/>
                  <a:pt x="1860" y="255"/>
                  <a:pt x="1864" y="257"/>
                </a:cubicBezTo>
                <a:cubicBezTo>
                  <a:pt x="1868" y="259"/>
                  <a:pt x="1875" y="260"/>
                  <a:pt x="1887" y="260"/>
                </a:cubicBezTo>
                <a:lnTo>
                  <a:pt x="1887" y="267"/>
                </a:lnTo>
                <a:lnTo>
                  <a:pt x="1791" y="267"/>
                </a:lnTo>
                <a:lnTo>
                  <a:pt x="1791" y="260"/>
                </a:lnTo>
                <a:cubicBezTo>
                  <a:pt x="1803" y="260"/>
                  <a:pt x="1811" y="259"/>
                  <a:pt x="1815" y="257"/>
                </a:cubicBezTo>
                <a:cubicBezTo>
                  <a:pt x="1818" y="255"/>
                  <a:pt x="1820" y="253"/>
                  <a:pt x="1822" y="249"/>
                </a:cubicBezTo>
                <a:cubicBezTo>
                  <a:pt x="1823" y="246"/>
                  <a:pt x="1824" y="237"/>
                  <a:pt x="1824" y="222"/>
                </a:cubicBezTo>
                <a:lnTo>
                  <a:pt x="1824" y="85"/>
                </a:lnTo>
                <a:cubicBezTo>
                  <a:pt x="1824" y="66"/>
                  <a:pt x="1823" y="54"/>
                  <a:pt x="1822" y="49"/>
                </a:cubicBezTo>
                <a:cubicBezTo>
                  <a:pt x="1821" y="45"/>
                  <a:pt x="1820" y="42"/>
                  <a:pt x="1817" y="40"/>
                </a:cubicBezTo>
                <a:cubicBezTo>
                  <a:pt x="1815" y="38"/>
                  <a:pt x="1812" y="37"/>
                  <a:pt x="1809" y="37"/>
                </a:cubicBezTo>
                <a:cubicBezTo>
                  <a:pt x="1804" y="37"/>
                  <a:pt x="1798" y="39"/>
                  <a:pt x="1790" y="43"/>
                </a:cubicBezTo>
                <a:lnTo>
                  <a:pt x="1787" y="37"/>
                </a:lnTo>
                <a:lnTo>
                  <a:pt x="1849" y="7"/>
                </a:lnTo>
                <a:close/>
                <a:moveTo>
                  <a:pt x="1701" y="0"/>
                </a:moveTo>
                <a:cubicBezTo>
                  <a:pt x="1707" y="0"/>
                  <a:pt x="1711" y="2"/>
                  <a:pt x="1715" y="6"/>
                </a:cubicBezTo>
                <a:cubicBezTo>
                  <a:pt x="1719" y="9"/>
                  <a:pt x="1720" y="14"/>
                  <a:pt x="1720" y="19"/>
                </a:cubicBezTo>
                <a:cubicBezTo>
                  <a:pt x="1720" y="24"/>
                  <a:pt x="1719" y="29"/>
                  <a:pt x="1715" y="33"/>
                </a:cubicBezTo>
                <a:cubicBezTo>
                  <a:pt x="1711" y="36"/>
                  <a:pt x="1707" y="38"/>
                  <a:pt x="1701" y="38"/>
                </a:cubicBezTo>
                <a:cubicBezTo>
                  <a:pt x="1696" y="38"/>
                  <a:pt x="1692" y="36"/>
                  <a:pt x="1688" y="33"/>
                </a:cubicBezTo>
                <a:cubicBezTo>
                  <a:pt x="1684" y="29"/>
                  <a:pt x="1682" y="24"/>
                  <a:pt x="1682" y="19"/>
                </a:cubicBezTo>
                <a:cubicBezTo>
                  <a:pt x="1682" y="14"/>
                  <a:pt x="1684" y="9"/>
                  <a:pt x="1688" y="6"/>
                </a:cubicBezTo>
                <a:cubicBezTo>
                  <a:pt x="1692" y="2"/>
                  <a:pt x="1696" y="0"/>
                  <a:pt x="1701" y="0"/>
                </a:cubicBezTo>
                <a:close/>
              </a:path>
            </a:pathLst>
          </a:custGeom>
          <a:solidFill>
            <a:srgbClr val="F2F2F2"/>
          </a:solidFill>
          <a:ln w="0">
            <a:noFill/>
            <a:prstDash val="solid"/>
            <a:round/>
          </a:ln>
        </p:spPr>
        <p:txBody>
          <a:bodyPr vert="horz" wrap="square" lIns="91440" tIns="45720" rIns="91440" bIns="45720" numCol="1" anchor="t" anchorCtr="0" compatLnSpc="1"/>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5pPr>
            <a:lvl6pPr marL="2286000" algn="l" defTabSz="914400" rtl="0" eaLnBrk="1" latinLnBrk="0" hangingPunct="1">
              <a:defRPr kern="1200">
                <a:solidFill>
                  <a:schemeClr val="tx1"/>
                </a:solidFill>
                <a:latin typeface="Calibri" panose="020F0502020204030204" charset="0"/>
                <a:ea typeface="+mn-ea"/>
                <a:cs typeface="+mn-cs"/>
              </a:defRPr>
            </a:lvl6pPr>
            <a:lvl7pPr marL="2743200" algn="l" defTabSz="914400" rtl="0" eaLnBrk="1" latinLnBrk="0" hangingPunct="1">
              <a:defRPr kern="1200">
                <a:solidFill>
                  <a:schemeClr val="tx1"/>
                </a:solidFill>
                <a:latin typeface="Calibri" panose="020F0502020204030204" charset="0"/>
                <a:ea typeface="+mn-ea"/>
                <a:cs typeface="+mn-cs"/>
              </a:defRPr>
            </a:lvl7pPr>
            <a:lvl8pPr marL="3200400" algn="l" defTabSz="914400" rtl="0" eaLnBrk="1" latinLnBrk="0" hangingPunct="1">
              <a:defRPr kern="1200">
                <a:solidFill>
                  <a:schemeClr val="tx1"/>
                </a:solidFill>
                <a:latin typeface="Calibri" panose="020F0502020204030204" charset="0"/>
                <a:ea typeface="+mn-ea"/>
                <a:cs typeface="+mn-cs"/>
              </a:defRPr>
            </a:lvl8pPr>
            <a:lvl9pPr marL="3657600" algn="l" defTabSz="914400" rtl="0" eaLnBrk="1" latinLnBrk="0" hangingPunct="1">
              <a:defRPr kern="1200">
                <a:solidFill>
                  <a:schemeClr val="tx1"/>
                </a:solidFill>
                <a:latin typeface="Calibri" panose="020F0502020204030204" charset="0"/>
                <a:ea typeface="+mn-ea"/>
                <a:cs typeface="+mn-cs"/>
              </a:defRPr>
            </a:lvl9pPr>
          </a:lstStyle>
          <a:p>
            <a:endParaRPr lang="zh-CN" altLang="en-US"/>
          </a:p>
        </p:txBody>
      </p:sp>
      <p:sp>
        <p:nvSpPr>
          <p:cNvPr id="15" name="Freeform 23"/>
          <p:cNvSpPr/>
          <p:nvPr/>
        </p:nvSpPr>
        <p:spPr bwMode="auto">
          <a:xfrm rot="-1800000">
            <a:off x="2777757" y="1057606"/>
            <a:ext cx="1848119" cy="215037"/>
          </a:xfrm>
          <a:custGeom>
            <a:avLst/>
            <a:gdLst>
              <a:gd name="T0" fmla="*/ 2345 w 3079"/>
              <a:gd name="T1" fmla="*/ 251 h 350"/>
              <a:gd name="T2" fmla="*/ 830 w 3079"/>
              <a:gd name="T3" fmla="*/ 272 h 350"/>
              <a:gd name="T4" fmla="*/ 2644 w 3079"/>
              <a:gd name="T5" fmla="*/ 129 h 350"/>
              <a:gd name="T6" fmla="*/ 2680 w 3079"/>
              <a:gd name="T7" fmla="*/ 102 h 350"/>
              <a:gd name="T8" fmla="*/ 1202 w 3079"/>
              <a:gd name="T9" fmla="*/ 244 h 350"/>
              <a:gd name="T10" fmla="*/ 1532 w 3079"/>
              <a:gd name="T11" fmla="*/ 102 h 350"/>
              <a:gd name="T12" fmla="*/ 1604 w 3079"/>
              <a:gd name="T13" fmla="*/ 106 h 350"/>
              <a:gd name="T14" fmla="*/ 1625 w 3079"/>
              <a:gd name="T15" fmla="*/ 113 h 350"/>
              <a:gd name="T16" fmla="*/ 1470 w 3079"/>
              <a:gd name="T17" fmla="*/ 316 h 350"/>
              <a:gd name="T18" fmla="*/ 1487 w 3079"/>
              <a:gd name="T19" fmla="*/ 130 h 350"/>
              <a:gd name="T20" fmla="*/ 1322 w 3079"/>
              <a:gd name="T21" fmla="*/ 210 h 350"/>
              <a:gd name="T22" fmla="*/ 1366 w 3079"/>
              <a:gd name="T23" fmla="*/ 102 h 350"/>
              <a:gd name="T24" fmla="*/ 1451 w 3079"/>
              <a:gd name="T25" fmla="*/ 244 h 350"/>
              <a:gd name="T26" fmla="*/ 1310 w 3079"/>
              <a:gd name="T27" fmla="*/ 264 h 350"/>
              <a:gd name="T28" fmla="*/ 1262 w 3079"/>
              <a:gd name="T29" fmla="*/ 95 h 350"/>
              <a:gd name="T30" fmla="*/ 945 w 3079"/>
              <a:gd name="T31" fmla="*/ 135 h 350"/>
              <a:gd name="T32" fmla="*/ 1012 w 3079"/>
              <a:gd name="T33" fmla="*/ 95 h 350"/>
              <a:gd name="T34" fmla="*/ 946 w 3079"/>
              <a:gd name="T35" fmla="*/ 337 h 350"/>
              <a:gd name="T36" fmla="*/ 934 w 3079"/>
              <a:gd name="T37" fmla="*/ 318 h 350"/>
              <a:gd name="T38" fmla="*/ 880 w 3079"/>
              <a:gd name="T39" fmla="*/ 102 h 350"/>
              <a:gd name="T40" fmla="*/ 603 w 3079"/>
              <a:gd name="T41" fmla="*/ 128 h 350"/>
              <a:gd name="T42" fmla="*/ 722 w 3079"/>
              <a:gd name="T43" fmla="*/ 95 h 350"/>
              <a:gd name="T44" fmla="*/ 779 w 3079"/>
              <a:gd name="T45" fmla="*/ 112 h 350"/>
              <a:gd name="T46" fmla="*/ 734 w 3079"/>
              <a:gd name="T47" fmla="*/ 272 h 350"/>
              <a:gd name="T48" fmla="*/ 544 w 3079"/>
              <a:gd name="T49" fmla="*/ 102 h 350"/>
              <a:gd name="T50" fmla="*/ 331 w 3079"/>
              <a:gd name="T51" fmla="*/ 128 h 350"/>
              <a:gd name="T52" fmla="*/ 450 w 3079"/>
              <a:gd name="T53" fmla="*/ 95 h 350"/>
              <a:gd name="T54" fmla="*/ 507 w 3079"/>
              <a:gd name="T55" fmla="*/ 112 h 350"/>
              <a:gd name="T56" fmla="*/ 462 w 3079"/>
              <a:gd name="T57" fmla="*/ 272 h 350"/>
              <a:gd name="T58" fmla="*/ 272 w 3079"/>
              <a:gd name="T59" fmla="*/ 102 h 350"/>
              <a:gd name="T60" fmla="*/ 59 w 3079"/>
              <a:gd name="T61" fmla="*/ 128 h 350"/>
              <a:gd name="T62" fmla="*/ 178 w 3079"/>
              <a:gd name="T63" fmla="*/ 95 h 350"/>
              <a:gd name="T64" fmla="*/ 235 w 3079"/>
              <a:gd name="T65" fmla="*/ 112 h 350"/>
              <a:gd name="T66" fmla="*/ 190 w 3079"/>
              <a:gd name="T67" fmla="*/ 272 h 350"/>
              <a:gd name="T68" fmla="*/ 0 w 3079"/>
              <a:gd name="T69" fmla="*/ 102 h 350"/>
              <a:gd name="T70" fmla="*/ 2904 w 3079"/>
              <a:gd name="T71" fmla="*/ 90 h 350"/>
              <a:gd name="T72" fmla="*/ 3053 w 3079"/>
              <a:gd name="T73" fmla="*/ 154 h 350"/>
              <a:gd name="T74" fmla="*/ 2994 w 3079"/>
              <a:gd name="T75" fmla="*/ 260 h 350"/>
              <a:gd name="T76" fmla="*/ 2993 w 3079"/>
              <a:gd name="T77" fmla="*/ 112 h 350"/>
              <a:gd name="T78" fmla="*/ 2958 w 3079"/>
              <a:gd name="T79" fmla="*/ 257 h 350"/>
              <a:gd name="T80" fmla="*/ 2918 w 3079"/>
              <a:gd name="T81" fmla="*/ 228 h 350"/>
              <a:gd name="T82" fmla="*/ 2847 w 3079"/>
              <a:gd name="T83" fmla="*/ 250 h 350"/>
              <a:gd name="T84" fmla="*/ 2811 w 3079"/>
              <a:gd name="T85" fmla="*/ 249 h 350"/>
              <a:gd name="T86" fmla="*/ 2785 w 3079"/>
              <a:gd name="T87" fmla="*/ 111 h 350"/>
              <a:gd name="T88" fmla="*/ 2684 w 3079"/>
              <a:gd name="T89" fmla="*/ 272 h 350"/>
              <a:gd name="T90" fmla="*/ 2550 w 3079"/>
              <a:gd name="T91" fmla="*/ 103 h 350"/>
              <a:gd name="T92" fmla="*/ 2503 w 3079"/>
              <a:gd name="T93" fmla="*/ 103 h 350"/>
              <a:gd name="T94" fmla="*/ 2572 w 3079"/>
              <a:gd name="T95" fmla="*/ 202 h 350"/>
              <a:gd name="T96" fmla="*/ 1709 w 3079"/>
              <a:gd name="T97" fmla="*/ 90 h 350"/>
              <a:gd name="T98" fmla="*/ 1660 w 3079"/>
              <a:gd name="T99" fmla="*/ 267 h 350"/>
              <a:gd name="T100" fmla="*/ 1680 w 3079"/>
              <a:gd name="T101" fmla="*/ 117 h 350"/>
              <a:gd name="T102" fmla="*/ 1248 w 3079"/>
              <a:gd name="T103" fmla="*/ 178 h 350"/>
              <a:gd name="T104" fmla="*/ 1125 w 3079"/>
              <a:gd name="T105" fmla="*/ 101 h 350"/>
              <a:gd name="T106" fmla="*/ 2221 w 3079"/>
              <a:gd name="T107" fmla="*/ 259 h 350"/>
              <a:gd name="T108" fmla="*/ 2030 w 3079"/>
              <a:gd name="T109" fmla="*/ 20 h 350"/>
              <a:gd name="T110" fmla="*/ 2067 w 3079"/>
              <a:gd name="T111" fmla="*/ 220 h 350"/>
              <a:gd name="T112" fmla="*/ 2304 w 3079"/>
              <a:gd name="T113" fmla="*/ 137 h 350"/>
              <a:gd name="T114" fmla="*/ 2188 w 3079"/>
              <a:gd name="T115" fmla="*/ 19 h 350"/>
              <a:gd name="T116" fmla="*/ 2029 w 3079"/>
              <a:gd name="T117" fmla="*/ 271 h 350"/>
              <a:gd name="T118" fmla="*/ 1855 w 3079"/>
              <a:gd name="T119" fmla="*/ 7 h 350"/>
              <a:gd name="T120" fmla="*/ 1791 w 3079"/>
              <a:gd name="T121" fmla="*/ 260 h 350"/>
              <a:gd name="T122" fmla="*/ 1809 w 3079"/>
              <a:gd name="T123" fmla="*/ 37 h 350"/>
              <a:gd name="T124" fmla="*/ 1715 w 3079"/>
              <a:gd name="T125" fmla="*/ 3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79" h="350">
                <a:moveTo>
                  <a:pt x="2366" y="230"/>
                </a:moveTo>
                <a:cubicBezTo>
                  <a:pt x="2372" y="230"/>
                  <a:pt x="2377" y="232"/>
                  <a:pt x="2381" y="237"/>
                </a:cubicBezTo>
                <a:cubicBezTo>
                  <a:pt x="2385" y="241"/>
                  <a:pt x="2387" y="245"/>
                  <a:pt x="2387" y="251"/>
                </a:cubicBezTo>
                <a:cubicBezTo>
                  <a:pt x="2387" y="257"/>
                  <a:pt x="2385" y="262"/>
                  <a:pt x="2380" y="266"/>
                </a:cubicBezTo>
                <a:cubicBezTo>
                  <a:pt x="2376" y="270"/>
                  <a:pt x="2372" y="272"/>
                  <a:pt x="2366" y="272"/>
                </a:cubicBezTo>
                <a:cubicBezTo>
                  <a:pt x="2360" y="272"/>
                  <a:pt x="2355" y="270"/>
                  <a:pt x="2351" y="266"/>
                </a:cubicBezTo>
                <a:cubicBezTo>
                  <a:pt x="2347" y="262"/>
                  <a:pt x="2345" y="257"/>
                  <a:pt x="2345" y="251"/>
                </a:cubicBezTo>
                <a:cubicBezTo>
                  <a:pt x="2345" y="245"/>
                  <a:pt x="2347" y="240"/>
                  <a:pt x="2351" y="236"/>
                </a:cubicBezTo>
                <a:cubicBezTo>
                  <a:pt x="2355" y="232"/>
                  <a:pt x="2360" y="230"/>
                  <a:pt x="2366" y="230"/>
                </a:cubicBezTo>
                <a:close/>
                <a:moveTo>
                  <a:pt x="830" y="230"/>
                </a:moveTo>
                <a:cubicBezTo>
                  <a:pt x="836" y="230"/>
                  <a:pt x="841" y="232"/>
                  <a:pt x="845" y="237"/>
                </a:cubicBezTo>
                <a:cubicBezTo>
                  <a:pt x="849" y="241"/>
                  <a:pt x="851" y="245"/>
                  <a:pt x="851" y="251"/>
                </a:cubicBezTo>
                <a:cubicBezTo>
                  <a:pt x="851" y="257"/>
                  <a:pt x="849" y="262"/>
                  <a:pt x="844" y="266"/>
                </a:cubicBezTo>
                <a:cubicBezTo>
                  <a:pt x="840" y="270"/>
                  <a:pt x="836" y="272"/>
                  <a:pt x="830" y="272"/>
                </a:cubicBezTo>
                <a:cubicBezTo>
                  <a:pt x="824" y="272"/>
                  <a:pt x="819" y="270"/>
                  <a:pt x="815" y="266"/>
                </a:cubicBezTo>
                <a:cubicBezTo>
                  <a:pt x="811" y="262"/>
                  <a:pt x="809" y="257"/>
                  <a:pt x="809" y="251"/>
                </a:cubicBezTo>
                <a:cubicBezTo>
                  <a:pt x="809" y="245"/>
                  <a:pt x="811" y="240"/>
                  <a:pt x="815" y="236"/>
                </a:cubicBezTo>
                <a:cubicBezTo>
                  <a:pt x="819" y="232"/>
                  <a:pt x="824" y="230"/>
                  <a:pt x="830" y="230"/>
                </a:cubicBezTo>
                <a:close/>
                <a:moveTo>
                  <a:pt x="2680" y="102"/>
                </a:moveTo>
                <a:cubicBezTo>
                  <a:pt x="2673" y="102"/>
                  <a:pt x="2667" y="104"/>
                  <a:pt x="2660" y="108"/>
                </a:cubicBezTo>
                <a:cubicBezTo>
                  <a:pt x="2653" y="112"/>
                  <a:pt x="2648" y="119"/>
                  <a:pt x="2644" y="129"/>
                </a:cubicBezTo>
                <a:cubicBezTo>
                  <a:pt x="2640" y="139"/>
                  <a:pt x="2638" y="151"/>
                  <a:pt x="2638" y="167"/>
                </a:cubicBezTo>
                <a:cubicBezTo>
                  <a:pt x="2638" y="192"/>
                  <a:pt x="2643" y="213"/>
                  <a:pt x="2652" y="232"/>
                </a:cubicBezTo>
                <a:cubicBezTo>
                  <a:pt x="2662" y="250"/>
                  <a:pt x="2676" y="259"/>
                  <a:pt x="2692" y="259"/>
                </a:cubicBezTo>
                <a:cubicBezTo>
                  <a:pt x="2704" y="259"/>
                  <a:pt x="2714" y="254"/>
                  <a:pt x="2722" y="244"/>
                </a:cubicBezTo>
                <a:cubicBezTo>
                  <a:pt x="2730" y="234"/>
                  <a:pt x="2734" y="217"/>
                  <a:pt x="2734" y="192"/>
                </a:cubicBezTo>
                <a:cubicBezTo>
                  <a:pt x="2734" y="162"/>
                  <a:pt x="2727" y="138"/>
                  <a:pt x="2714" y="120"/>
                </a:cubicBezTo>
                <a:cubicBezTo>
                  <a:pt x="2705" y="108"/>
                  <a:pt x="2694" y="102"/>
                  <a:pt x="2680" y="102"/>
                </a:cubicBezTo>
                <a:close/>
                <a:moveTo>
                  <a:pt x="1160" y="102"/>
                </a:moveTo>
                <a:cubicBezTo>
                  <a:pt x="1153" y="102"/>
                  <a:pt x="1147" y="104"/>
                  <a:pt x="1140" y="108"/>
                </a:cubicBezTo>
                <a:cubicBezTo>
                  <a:pt x="1133" y="112"/>
                  <a:pt x="1128" y="119"/>
                  <a:pt x="1124" y="129"/>
                </a:cubicBezTo>
                <a:cubicBezTo>
                  <a:pt x="1120" y="139"/>
                  <a:pt x="1118" y="151"/>
                  <a:pt x="1118" y="167"/>
                </a:cubicBezTo>
                <a:cubicBezTo>
                  <a:pt x="1118" y="192"/>
                  <a:pt x="1123" y="213"/>
                  <a:pt x="1132" y="232"/>
                </a:cubicBezTo>
                <a:cubicBezTo>
                  <a:pt x="1142" y="250"/>
                  <a:pt x="1156" y="259"/>
                  <a:pt x="1172" y="259"/>
                </a:cubicBezTo>
                <a:cubicBezTo>
                  <a:pt x="1184" y="259"/>
                  <a:pt x="1194" y="254"/>
                  <a:pt x="1202" y="244"/>
                </a:cubicBezTo>
                <a:cubicBezTo>
                  <a:pt x="1210" y="234"/>
                  <a:pt x="1214" y="217"/>
                  <a:pt x="1214" y="192"/>
                </a:cubicBezTo>
                <a:cubicBezTo>
                  <a:pt x="1214" y="162"/>
                  <a:pt x="1207" y="138"/>
                  <a:pt x="1194" y="120"/>
                </a:cubicBezTo>
                <a:cubicBezTo>
                  <a:pt x="1185" y="108"/>
                  <a:pt x="1174" y="102"/>
                  <a:pt x="1160" y="102"/>
                </a:cubicBezTo>
                <a:close/>
                <a:moveTo>
                  <a:pt x="1456" y="95"/>
                </a:moveTo>
                <a:lnTo>
                  <a:pt x="1536" y="95"/>
                </a:lnTo>
                <a:lnTo>
                  <a:pt x="1536" y="102"/>
                </a:lnTo>
                <a:lnTo>
                  <a:pt x="1532" y="102"/>
                </a:lnTo>
                <a:cubicBezTo>
                  <a:pt x="1527" y="102"/>
                  <a:pt x="1522" y="103"/>
                  <a:pt x="1519" y="106"/>
                </a:cubicBezTo>
                <a:cubicBezTo>
                  <a:pt x="1517" y="108"/>
                  <a:pt x="1515" y="111"/>
                  <a:pt x="1515" y="115"/>
                </a:cubicBezTo>
                <a:cubicBezTo>
                  <a:pt x="1515" y="120"/>
                  <a:pt x="1517" y="126"/>
                  <a:pt x="1521" y="135"/>
                </a:cubicBezTo>
                <a:lnTo>
                  <a:pt x="1563" y="222"/>
                </a:lnTo>
                <a:lnTo>
                  <a:pt x="1602" y="127"/>
                </a:lnTo>
                <a:cubicBezTo>
                  <a:pt x="1604" y="122"/>
                  <a:pt x="1605" y="117"/>
                  <a:pt x="1605" y="112"/>
                </a:cubicBezTo>
                <a:cubicBezTo>
                  <a:pt x="1605" y="109"/>
                  <a:pt x="1604" y="108"/>
                  <a:pt x="1604" y="106"/>
                </a:cubicBezTo>
                <a:cubicBezTo>
                  <a:pt x="1603" y="105"/>
                  <a:pt x="1601" y="104"/>
                  <a:pt x="1599" y="103"/>
                </a:cubicBezTo>
                <a:cubicBezTo>
                  <a:pt x="1597" y="102"/>
                  <a:pt x="1593" y="102"/>
                  <a:pt x="1588" y="102"/>
                </a:cubicBezTo>
                <a:lnTo>
                  <a:pt x="1588" y="95"/>
                </a:lnTo>
                <a:lnTo>
                  <a:pt x="1644" y="95"/>
                </a:lnTo>
                <a:lnTo>
                  <a:pt x="1644" y="102"/>
                </a:lnTo>
                <a:cubicBezTo>
                  <a:pt x="1639" y="102"/>
                  <a:pt x="1635" y="103"/>
                  <a:pt x="1633" y="105"/>
                </a:cubicBezTo>
                <a:cubicBezTo>
                  <a:pt x="1630" y="106"/>
                  <a:pt x="1628" y="109"/>
                  <a:pt x="1625" y="113"/>
                </a:cubicBezTo>
                <a:cubicBezTo>
                  <a:pt x="1623" y="115"/>
                  <a:pt x="1621" y="120"/>
                  <a:pt x="1618" y="128"/>
                </a:cubicBezTo>
                <a:lnTo>
                  <a:pt x="1548" y="299"/>
                </a:lnTo>
                <a:cubicBezTo>
                  <a:pt x="1542" y="316"/>
                  <a:pt x="1533" y="328"/>
                  <a:pt x="1522" y="337"/>
                </a:cubicBezTo>
                <a:cubicBezTo>
                  <a:pt x="1511" y="345"/>
                  <a:pt x="1500" y="350"/>
                  <a:pt x="1490" y="350"/>
                </a:cubicBezTo>
                <a:cubicBezTo>
                  <a:pt x="1483" y="350"/>
                  <a:pt x="1477" y="348"/>
                  <a:pt x="1472" y="343"/>
                </a:cubicBezTo>
                <a:cubicBezTo>
                  <a:pt x="1467" y="339"/>
                  <a:pt x="1465" y="334"/>
                  <a:pt x="1465" y="329"/>
                </a:cubicBezTo>
                <a:cubicBezTo>
                  <a:pt x="1465" y="323"/>
                  <a:pt x="1467" y="319"/>
                  <a:pt x="1470" y="316"/>
                </a:cubicBezTo>
                <a:cubicBezTo>
                  <a:pt x="1473" y="313"/>
                  <a:pt x="1478" y="311"/>
                  <a:pt x="1484" y="311"/>
                </a:cubicBezTo>
                <a:cubicBezTo>
                  <a:pt x="1488" y="311"/>
                  <a:pt x="1494" y="313"/>
                  <a:pt x="1501" y="315"/>
                </a:cubicBezTo>
                <a:cubicBezTo>
                  <a:pt x="1506" y="317"/>
                  <a:pt x="1509" y="318"/>
                  <a:pt x="1510" y="318"/>
                </a:cubicBezTo>
                <a:cubicBezTo>
                  <a:pt x="1514" y="318"/>
                  <a:pt x="1518" y="316"/>
                  <a:pt x="1523" y="312"/>
                </a:cubicBezTo>
                <a:cubicBezTo>
                  <a:pt x="1527" y="308"/>
                  <a:pt x="1532" y="301"/>
                  <a:pt x="1536" y="290"/>
                </a:cubicBezTo>
                <a:lnTo>
                  <a:pt x="1548" y="260"/>
                </a:lnTo>
                <a:lnTo>
                  <a:pt x="1487" y="130"/>
                </a:lnTo>
                <a:cubicBezTo>
                  <a:pt x="1485" y="127"/>
                  <a:pt x="1482" y="122"/>
                  <a:pt x="1478" y="116"/>
                </a:cubicBezTo>
                <a:cubicBezTo>
                  <a:pt x="1474" y="112"/>
                  <a:pt x="1472" y="109"/>
                  <a:pt x="1470" y="107"/>
                </a:cubicBezTo>
                <a:cubicBezTo>
                  <a:pt x="1467" y="105"/>
                  <a:pt x="1462" y="103"/>
                  <a:pt x="1456" y="102"/>
                </a:cubicBezTo>
                <a:lnTo>
                  <a:pt x="1456" y="95"/>
                </a:lnTo>
                <a:close/>
                <a:moveTo>
                  <a:pt x="1262" y="95"/>
                </a:moveTo>
                <a:lnTo>
                  <a:pt x="1322" y="95"/>
                </a:lnTo>
                <a:lnTo>
                  <a:pt x="1322" y="210"/>
                </a:lnTo>
                <a:cubicBezTo>
                  <a:pt x="1322" y="226"/>
                  <a:pt x="1325" y="236"/>
                  <a:pt x="1331" y="241"/>
                </a:cubicBezTo>
                <a:cubicBezTo>
                  <a:pt x="1336" y="246"/>
                  <a:pt x="1343" y="249"/>
                  <a:pt x="1351" y="249"/>
                </a:cubicBezTo>
                <a:cubicBezTo>
                  <a:pt x="1356" y="249"/>
                  <a:pt x="1362" y="247"/>
                  <a:pt x="1369" y="244"/>
                </a:cubicBezTo>
                <a:cubicBezTo>
                  <a:pt x="1376" y="241"/>
                  <a:pt x="1384" y="234"/>
                  <a:pt x="1393" y="225"/>
                </a:cubicBezTo>
                <a:lnTo>
                  <a:pt x="1393" y="127"/>
                </a:lnTo>
                <a:cubicBezTo>
                  <a:pt x="1393" y="118"/>
                  <a:pt x="1392" y="111"/>
                  <a:pt x="1388" y="108"/>
                </a:cubicBezTo>
                <a:cubicBezTo>
                  <a:pt x="1384" y="104"/>
                  <a:pt x="1377" y="102"/>
                  <a:pt x="1366" y="102"/>
                </a:cubicBezTo>
                <a:lnTo>
                  <a:pt x="1366" y="95"/>
                </a:lnTo>
                <a:lnTo>
                  <a:pt x="1424" y="95"/>
                </a:lnTo>
                <a:lnTo>
                  <a:pt x="1424" y="199"/>
                </a:lnTo>
                <a:cubicBezTo>
                  <a:pt x="1424" y="219"/>
                  <a:pt x="1425" y="231"/>
                  <a:pt x="1426" y="236"/>
                </a:cubicBezTo>
                <a:cubicBezTo>
                  <a:pt x="1427" y="240"/>
                  <a:pt x="1428" y="243"/>
                  <a:pt x="1430" y="245"/>
                </a:cubicBezTo>
                <a:cubicBezTo>
                  <a:pt x="1432" y="247"/>
                  <a:pt x="1435" y="247"/>
                  <a:pt x="1437" y="247"/>
                </a:cubicBezTo>
                <a:cubicBezTo>
                  <a:pt x="1441" y="247"/>
                  <a:pt x="1446" y="246"/>
                  <a:pt x="1451" y="244"/>
                </a:cubicBezTo>
                <a:lnTo>
                  <a:pt x="1453" y="251"/>
                </a:lnTo>
                <a:lnTo>
                  <a:pt x="1402" y="272"/>
                </a:lnTo>
                <a:lnTo>
                  <a:pt x="1393" y="272"/>
                </a:lnTo>
                <a:lnTo>
                  <a:pt x="1393" y="236"/>
                </a:lnTo>
                <a:cubicBezTo>
                  <a:pt x="1379" y="252"/>
                  <a:pt x="1367" y="262"/>
                  <a:pt x="1360" y="266"/>
                </a:cubicBezTo>
                <a:cubicBezTo>
                  <a:pt x="1352" y="270"/>
                  <a:pt x="1344" y="272"/>
                  <a:pt x="1335" y="272"/>
                </a:cubicBezTo>
                <a:cubicBezTo>
                  <a:pt x="1325" y="272"/>
                  <a:pt x="1317" y="269"/>
                  <a:pt x="1310" y="264"/>
                </a:cubicBezTo>
                <a:cubicBezTo>
                  <a:pt x="1303" y="258"/>
                  <a:pt x="1298" y="251"/>
                  <a:pt x="1295" y="242"/>
                </a:cubicBezTo>
                <a:cubicBezTo>
                  <a:pt x="1293" y="233"/>
                  <a:pt x="1291" y="221"/>
                  <a:pt x="1291" y="205"/>
                </a:cubicBezTo>
                <a:lnTo>
                  <a:pt x="1291" y="128"/>
                </a:lnTo>
                <a:cubicBezTo>
                  <a:pt x="1291" y="120"/>
                  <a:pt x="1290" y="115"/>
                  <a:pt x="1289" y="112"/>
                </a:cubicBezTo>
                <a:cubicBezTo>
                  <a:pt x="1287" y="108"/>
                  <a:pt x="1284" y="106"/>
                  <a:pt x="1281" y="104"/>
                </a:cubicBezTo>
                <a:cubicBezTo>
                  <a:pt x="1277" y="103"/>
                  <a:pt x="1271" y="102"/>
                  <a:pt x="1262" y="102"/>
                </a:cubicBezTo>
                <a:lnTo>
                  <a:pt x="1262" y="95"/>
                </a:lnTo>
                <a:close/>
                <a:moveTo>
                  <a:pt x="880" y="95"/>
                </a:moveTo>
                <a:lnTo>
                  <a:pt x="960" y="95"/>
                </a:lnTo>
                <a:lnTo>
                  <a:pt x="960" y="102"/>
                </a:lnTo>
                <a:lnTo>
                  <a:pt x="956" y="102"/>
                </a:lnTo>
                <a:cubicBezTo>
                  <a:pt x="951" y="102"/>
                  <a:pt x="946" y="103"/>
                  <a:pt x="943" y="106"/>
                </a:cubicBezTo>
                <a:cubicBezTo>
                  <a:pt x="941" y="108"/>
                  <a:pt x="939" y="111"/>
                  <a:pt x="939" y="115"/>
                </a:cubicBezTo>
                <a:cubicBezTo>
                  <a:pt x="939" y="120"/>
                  <a:pt x="941" y="126"/>
                  <a:pt x="945" y="135"/>
                </a:cubicBezTo>
                <a:lnTo>
                  <a:pt x="987" y="222"/>
                </a:lnTo>
                <a:lnTo>
                  <a:pt x="1026" y="127"/>
                </a:lnTo>
                <a:cubicBezTo>
                  <a:pt x="1028" y="122"/>
                  <a:pt x="1029" y="117"/>
                  <a:pt x="1029" y="112"/>
                </a:cubicBezTo>
                <a:cubicBezTo>
                  <a:pt x="1029" y="109"/>
                  <a:pt x="1028" y="108"/>
                  <a:pt x="1028" y="106"/>
                </a:cubicBezTo>
                <a:cubicBezTo>
                  <a:pt x="1027" y="105"/>
                  <a:pt x="1025" y="104"/>
                  <a:pt x="1023" y="103"/>
                </a:cubicBezTo>
                <a:cubicBezTo>
                  <a:pt x="1021" y="102"/>
                  <a:pt x="1017" y="102"/>
                  <a:pt x="1012" y="102"/>
                </a:cubicBezTo>
                <a:lnTo>
                  <a:pt x="1012" y="95"/>
                </a:lnTo>
                <a:lnTo>
                  <a:pt x="1068" y="95"/>
                </a:lnTo>
                <a:lnTo>
                  <a:pt x="1068" y="102"/>
                </a:lnTo>
                <a:cubicBezTo>
                  <a:pt x="1063" y="102"/>
                  <a:pt x="1059" y="103"/>
                  <a:pt x="1057" y="105"/>
                </a:cubicBezTo>
                <a:cubicBezTo>
                  <a:pt x="1054" y="106"/>
                  <a:pt x="1052" y="109"/>
                  <a:pt x="1049" y="113"/>
                </a:cubicBezTo>
                <a:cubicBezTo>
                  <a:pt x="1047" y="115"/>
                  <a:pt x="1045" y="120"/>
                  <a:pt x="1042" y="128"/>
                </a:cubicBezTo>
                <a:lnTo>
                  <a:pt x="972" y="299"/>
                </a:lnTo>
                <a:cubicBezTo>
                  <a:pt x="966" y="316"/>
                  <a:pt x="957" y="328"/>
                  <a:pt x="946" y="337"/>
                </a:cubicBezTo>
                <a:cubicBezTo>
                  <a:pt x="935" y="345"/>
                  <a:pt x="924" y="350"/>
                  <a:pt x="914" y="350"/>
                </a:cubicBezTo>
                <a:cubicBezTo>
                  <a:pt x="907" y="350"/>
                  <a:pt x="901" y="348"/>
                  <a:pt x="896" y="343"/>
                </a:cubicBezTo>
                <a:cubicBezTo>
                  <a:pt x="891" y="339"/>
                  <a:pt x="889" y="334"/>
                  <a:pt x="889" y="329"/>
                </a:cubicBezTo>
                <a:cubicBezTo>
                  <a:pt x="889" y="323"/>
                  <a:pt x="891" y="319"/>
                  <a:pt x="894" y="316"/>
                </a:cubicBezTo>
                <a:cubicBezTo>
                  <a:pt x="897" y="313"/>
                  <a:pt x="902" y="311"/>
                  <a:pt x="908" y="311"/>
                </a:cubicBezTo>
                <a:cubicBezTo>
                  <a:pt x="912" y="311"/>
                  <a:pt x="918" y="313"/>
                  <a:pt x="925" y="315"/>
                </a:cubicBezTo>
                <a:cubicBezTo>
                  <a:pt x="930" y="317"/>
                  <a:pt x="933" y="318"/>
                  <a:pt x="934" y="318"/>
                </a:cubicBezTo>
                <a:cubicBezTo>
                  <a:pt x="938" y="318"/>
                  <a:pt x="942" y="316"/>
                  <a:pt x="947" y="312"/>
                </a:cubicBezTo>
                <a:cubicBezTo>
                  <a:pt x="951" y="308"/>
                  <a:pt x="956" y="301"/>
                  <a:pt x="960" y="290"/>
                </a:cubicBezTo>
                <a:lnTo>
                  <a:pt x="972" y="260"/>
                </a:lnTo>
                <a:lnTo>
                  <a:pt x="911" y="130"/>
                </a:lnTo>
                <a:cubicBezTo>
                  <a:pt x="909" y="127"/>
                  <a:pt x="906" y="122"/>
                  <a:pt x="902" y="116"/>
                </a:cubicBezTo>
                <a:cubicBezTo>
                  <a:pt x="898" y="112"/>
                  <a:pt x="896" y="109"/>
                  <a:pt x="894" y="107"/>
                </a:cubicBezTo>
                <a:cubicBezTo>
                  <a:pt x="891" y="105"/>
                  <a:pt x="886" y="103"/>
                  <a:pt x="880" y="102"/>
                </a:cubicBezTo>
                <a:lnTo>
                  <a:pt x="880" y="95"/>
                </a:lnTo>
                <a:close/>
                <a:moveTo>
                  <a:pt x="544" y="95"/>
                </a:moveTo>
                <a:lnTo>
                  <a:pt x="616" y="95"/>
                </a:lnTo>
                <a:lnTo>
                  <a:pt x="616" y="102"/>
                </a:lnTo>
                <a:cubicBezTo>
                  <a:pt x="610" y="102"/>
                  <a:pt x="605" y="104"/>
                  <a:pt x="603" y="106"/>
                </a:cubicBezTo>
                <a:cubicBezTo>
                  <a:pt x="601" y="107"/>
                  <a:pt x="600" y="110"/>
                  <a:pt x="600" y="114"/>
                </a:cubicBezTo>
                <a:cubicBezTo>
                  <a:pt x="600" y="117"/>
                  <a:pt x="601" y="122"/>
                  <a:pt x="603" y="128"/>
                </a:cubicBezTo>
                <a:lnTo>
                  <a:pt x="640" y="226"/>
                </a:lnTo>
                <a:lnTo>
                  <a:pt x="677" y="146"/>
                </a:lnTo>
                <a:lnTo>
                  <a:pt x="667" y="121"/>
                </a:lnTo>
                <a:cubicBezTo>
                  <a:pt x="664" y="113"/>
                  <a:pt x="660" y="108"/>
                  <a:pt x="655" y="105"/>
                </a:cubicBezTo>
                <a:cubicBezTo>
                  <a:pt x="653" y="103"/>
                  <a:pt x="648" y="102"/>
                  <a:pt x="640" y="102"/>
                </a:cubicBezTo>
                <a:lnTo>
                  <a:pt x="640" y="95"/>
                </a:lnTo>
                <a:lnTo>
                  <a:pt x="722" y="95"/>
                </a:lnTo>
                <a:lnTo>
                  <a:pt x="722" y="102"/>
                </a:lnTo>
                <a:cubicBezTo>
                  <a:pt x="713" y="102"/>
                  <a:pt x="706" y="104"/>
                  <a:pt x="703" y="107"/>
                </a:cubicBezTo>
                <a:cubicBezTo>
                  <a:pt x="700" y="109"/>
                  <a:pt x="699" y="112"/>
                  <a:pt x="699" y="116"/>
                </a:cubicBezTo>
                <a:cubicBezTo>
                  <a:pt x="699" y="119"/>
                  <a:pt x="699" y="121"/>
                  <a:pt x="700" y="124"/>
                </a:cubicBezTo>
                <a:lnTo>
                  <a:pt x="739" y="223"/>
                </a:lnTo>
                <a:lnTo>
                  <a:pt x="776" y="128"/>
                </a:lnTo>
                <a:cubicBezTo>
                  <a:pt x="778" y="121"/>
                  <a:pt x="779" y="116"/>
                  <a:pt x="779" y="112"/>
                </a:cubicBezTo>
                <a:cubicBezTo>
                  <a:pt x="779" y="109"/>
                  <a:pt x="778" y="107"/>
                  <a:pt x="776" y="105"/>
                </a:cubicBezTo>
                <a:cubicBezTo>
                  <a:pt x="773" y="103"/>
                  <a:pt x="768" y="102"/>
                  <a:pt x="761" y="102"/>
                </a:cubicBezTo>
                <a:lnTo>
                  <a:pt x="761" y="95"/>
                </a:lnTo>
                <a:lnTo>
                  <a:pt x="816" y="95"/>
                </a:lnTo>
                <a:lnTo>
                  <a:pt x="816" y="102"/>
                </a:lnTo>
                <a:cubicBezTo>
                  <a:pt x="805" y="104"/>
                  <a:pt x="797" y="111"/>
                  <a:pt x="792" y="124"/>
                </a:cubicBezTo>
                <a:lnTo>
                  <a:pt x="734" y="272"/>
                </a:lnTo>
                <a:lnTo>
                  <a:pt x="726" y="272"/>
                </a:lnTo>
                <a:lnTo>
                  <a:pt x="684" y="162"/>
                </a:lnTo>
                <a:lnTo>
                  <a:pt x="633" y="272"/>
                </a:lnTo>
                <a:lnTo>
                  <a:pt x="627" y="272"/>
                </a:lnTo>
                <a:lnTo>
                  <a:pt x="571" y="128"/>
                </a:lnTo>
                <a:cubicBezTo>
                  <a:pt x="568" y="119"/>
                  <a:pt x="564" y="112"/>
                  <a:pt x="561" y="109"/>
                </a:cubicBezTo>
                <a:cubicBezTo>
                  <a:pt x="557" y="106"/>
                  <a:pt x="552" y="104"/>
                  <a:pt x="544" y="102"/>
                </a:cubicBezTo>
                <a:lnTo>
                  <a:pt x="544" y="95"/>
                </a:lnTo>
                <a:close/>
                <a:moveTo>
                  <a:pt x="272" y="95"/>
                </a:moveTo>
                <a:lnTo>
                  <a:pt x="344" y="95"/>
                </a:lnTo>
                <a:lnTo>
                  <a:pt x="344" y="102"/>
                </a:lnTo>
                <a:cubicBezTo>
                  <a:pt x="338" y="102"/>
                  <a:pt x="333" y="104"/>
                  <a:pt x="331" y="106"/>
                </a:cubicBezTo>
                <a:cubicBezTo>
                  <a:pt x="329" y="107"/>
                  <a:pt x="328" y="110"/>
                  <a:pt x="328" y="114"/>
                </a:cubicBezTo>
                <a:cubicBezTo>
                  <a:pt x="328" y="117"/>
                  <a:pt x="329" y="122"/>
                  <a:pt x="331" y="128"/>
                </a:cubicBezTo>
                <a:lnTo>
                  <a:pt x="368" y="226"/>
                </a:lnTo>
                <a:lnTo>
                  <a:pt x="405" y="146"/>
                </a:lnTo>
                <a:lnTo>
                  <a:pt x="395" y="121"/>
                </a:lnTo>
                <a:cubicBezTo>
                  <a:pt x="392" y="113"/>
                  <a:pt x="388" y="108"/>
                  <a:pt x="383" y="105"/>
                </a:cubicBezTo>
                <a:cubicBezTo>
                  <a:pt x="381" y="103"/>
                  <a:pt x="376" y="102"/>
                  <a:pt x="368" y="102"/>
                </a:cubicBezTo>
                <a:lnTo>
                  <a:pt x="368" y="95"/>
                </a:lnTo>
                <a:lnTo>
                  <a:pt x="450" y="95"/>
                </a:lnTo>
                <a:lnTo>
                  <a:pt x="450" y="102"/>
                </a:lnTo>
                <a:cubicBezTo>
                  <a:pt x="441" y="102"/>
                  <a:pt x="434" y="104"/>
                  <a:pt x="431" y="107"/>
                </a:cubicBezTo>
                <a:cubicBezTo>
                  <a:pt x="428" y="109"/>
                  <a:pt x="427" y="112"/>
                  <a:pt x="427" y="116"/>
                </a:cubicBezTo>
                <a:cubicBezTo>
                  <a:pt x="427" y="119"/>
                  <a:pt x="427" y="121"/>
                  <a:pt x="428" y="124"/>
                </a:cubicBezTo>
                <a:lnTo>
                  <a:pt x="467" y="223"/>
                </a:lnTo>
                <a:lnTo>
                  <a:pt x="504" y="128"/>
                </a:lnTo>
                <a:cubicBezTo>
                  <a:pt x="506" y="121"/>
                  <a:pt x="507" y="116"/>
                  <a:pt x="507" y="112"/>
                </a:cubicBezTo>
                <a:cubicBezTo>
                  <a:pt x="507" y="109"/>
                  <a:pt x="506" y="107"/>
                  <a:pt x="504" y="105"/>
                </a:cubicBezTo>
                <a:cubicBezTo>
                  <a:pt x="501" y="103"/>
                  <a:pt x="496" y="102"/>
                  <a:pt x="489" y="102"/>
                </a:cubicBezTo>
                <a:lnTo>
                  <a:pt x="489" y="95"/>
                </a:lnTo>
                <a:lnTo>
                  <a:pt x="544" y="95"/>
                </a:lnTo>
                <a:lnTo>
                  <a:pt x="544" y="102"/>
                </a:lnTo>
                <a:cubicBezTo>
                  <a:pt x="533" y="104"/>
                  <a:pt x="525" y="111"/>
                  <a:pt x="520" y="124"/>
                </a:cubicBezTo>
                <a:lnTo>
                  <a:pt x="462" y="272"/>
                </a:lnTo>
                <a:lnTo>
                  <a:pt x="454" y="272"/>
                </a:lnTo>
                <a:lnTo>
                  <a:pt x="412" y="162"/>
                </a:lnTo>
                <a:lnTo>
                  <a:pt x="361" y="272"/>
                </a:lnTo>
                <a:lnTo>
                  <a:pt x="355" y="272"/>
                </a:lnTo>
                <a:lnTo>
                  <a:pt x="299" y="128"/>
                </a:lnTo>
                <a:cubicBezTo>
                  <a:pt x="296" y="119"/>
                  <a:pt x="292" y="112"/>
                  <a:pt x="289" y="109"/>
                </a:cubicBezTo>
                <a:cubicBezTo>
                  <a:pt x="285" y="106"/>
                  <a:pt x="280" y="104"/>
                  <a:pt x="272" y="102"/>
                </a:cubicBezTo>
                <a:lnTo>
                  <a:pt x="272" y="95"/>
                </a:lnTo>
                <a:close/>
                <a:moveTo>
                  <a:pt x="0" y="95"/>
                </a:moveTo>
                <a:lnTo>
                  <a:pt x="72" y="95"/>
                </a:lnTo>
                <a:lnTo>
                  <a:pt x="72" y="102"/>
                </a:lnTo>
                <a:cubicBezTo>
                  <a:pt x="66" y="102"/>
                  <a:pt x="61" y="104"/>
                  <a:pt x="59" y="106"/>
                </a:cubicBezTo>
                <a:cubicBezTo>
                  <a:pt x="57" y="107"/>
                  <a:pt x="56" y="110"/>
                  <a:pt x="56" y="114"/>
                </a:cubicBezTo>
                <a:cubicBezTo>
                  <a:pt x="56" y="117"/>
                  <a:pt x="57" y="122"/>
                  <a:pt x="59" y="128"/>
                </a:cubicBezTo>
                <a:lnTo>
                  <a:pt x="96" y="226"/>
                </a:lnTo>
                <a:lnTo>
                  <a:pt x="133" y="146"/>
                </a:lnTo>
                <a:lnTo>
                  <a:pt x="123" y="121"/>
                </a:lnTo>
                <a:cubicBezTo>
                  <a:pt x="120" y="113"/>
                  <a:pt x="116" y="108"/>
                  <a:pt x="111" y="105"/>
                </a:cubicBezTo>
                <a:cubicBezTo>
                  <a:pt x="109" y="103"/>
                  <a:pt x="104" y="102"/>
                  <a:pt x="96" y="102"/>
                </a:cubicBezTo>
                <a:lnTo>
                  <a:pt x="96" y="95"/>
                </a:lnTo>
                <a:lnTo>
                  <a:pt x="178" y="95"/>
                </a:lnTo>
                <a:lnTo>
                  <a:pt x="178" y="102"/>
                </a:lnTo>
                <a:cubicBezTo>
                  <a:pt x="169" y="102"/>
                  <a:pt x="162" y="104"/>
                  <a:pt x="159" y="107"/>
                </a:cubicBezTo>
                <a:cubicBezTo>
                  <a:pt x="156" y="109"/>
                  <a:pt x="155" y="112"/>
                  <a:pt x="155" y="116"/>
                </a:cubicBezTo>
                <a:cubicBezTo>
                  <a:pt x="155" y="119"/>
                  <a:pt x="155" y="121"/>
                  <a:pt x="156" y="124"/>
                </a:cubicBezTo>
                <a:lnTo>
                  <a:pt x="195" y="223"/>
                </a:lnTo>
                <a:lnTo>
                  <a:pt x="232" y="128"/>
                </a:lnTo>
                <a:cubicBezTo>
                  <a:pt x="234" y="121"/>
                  <a:pt x="235" y="116"/>
                  <a:pt x="235" y="112"/>
                </a:cubicBezTo>
                <a:cubicBezTo>
                  <a:pt x="235" y="109"/>
                  <a:pt x="234" y="107"/>
                  <a:pt x="232" y="105"/>
                </a:cubicBezTo>
                <a:cubicBezTo>
                  <a:pt x="229" y="103"/>
                  <a:pt x="224" y="102"/>
                  <a:pt x="217" y="102"/>
                </a:cubicBezTo>
                <a:lnTo>
                  <a:pt x="217" y="95"/>
                </a:lnTo>
                <a:lnTo>
                  <a:pt x="272" y="95"/>
                </a:lnTo>
                <a:lnTo>
                  <a:pt x="272" y="102"/>
                </a:lnTo>
                <a:cubicBezTo>
                  <a:pt x="261" y="104"/>
                  <a:pt x="253" y="111"/>
                  <a:pt x="248" y="124"/>
                </a:cubicBezTo>
                <a:lnTo>
                  <a:pt x="190" y="272"/>
                </a:lnTo>
                <a:lnTo>
                  <a:pt x="182" y="272"/>
                </a:lnTo>
                <a:lnTo>
                  <a:pt x="140" y="162"/>
                </a:lnTo>
                <a:lnTo>
                  <a:pt x="89" y="272"/>
                </a:lnTo>
                <a:lnTo>
                  <a:pt x="83" y="272"/>
                </a:lnTo>
                <a:lnTo>
                  <a:pt x="27" y="128"/>
                </a:lnTo>
                <a:cubicBezTo>
                  <a:pt x="24" y="119"/>
                  <a:pt x="20" y="112"/>
                  <a:pt x="17" y="109"/>
                </a:cubicBezTo>
                <a:cubicBezTo>
                  <a:pt x="13" y="106"/>
                  <a:pt x="8" y="104"/>
                  <a:pt x="0" y="102"/>
                </a:cubicBezTo>
                <a:lnTo>
                  <a:pt x="0" y="95"/>
                </a:lnTo>
                <a:close/>
                <a:moveTo>
                  <a:pt x="2837" y="90"/>
                </a:moveTo>
                <a:lnTo>
                  <a:pt x="2845" y="90"/>
                </a:lnTo>
                <a:lnTo>
                  <a:pt x="2845" y="127"/>
                </a:lnTo>
                <a:cubicBezTo>
                  <a:pt x="2857" y="114"/>
                  <a:pt x="2865" y="107"/>
                  <a:pt x="2867" y="105"/>
                </a:cubicBezTo>
                <a:cubicBezTo>
                  <a:pt x="2873" y="100"/>
                  <a:pt x="2879" y="97"/>
                  <a:pt x="2885" y="94"/>
                </a:cubicBezTo>
                <a:cubicBezTo>
                  <a:pt x="2892" y="91"/>
                  <a:pt x="2898" y="90"/>
                  <a:pt x="2904" y="90"/>
                </a:cubicBezTo>
                <a:cubicBezTo>
                  <a:pt x="2915" y="90"/>
                  <a:pt x="2924" y="93"/>
                  <a:pt x="2932" y="99"/>
                </a:cubicBezTo>
                <a:cubicBezTo>
                  <a:pt x="2940" y="106"/>
                  <a:pt x="2945" y="115"/>
                  <a:pt x="2948" y="127"/>
                </a:cubicBezTo>
                <a:cubicBezTo>
                  <a:pt x="2961" y="112"/>
                  <a:pt x="2971" y="102"/>
                  <a:pt x="2980" y="97"/>
                </a:cubicBezTo>
                <a:cubicBezTo>
                  <a:pt x="2989" y="92"/>
                  <a:pt x="2998" y="90"/>
                  <a:pt x="3008" y="90"/>
                </a:cubicBezTo>
                <a:cubicBezTo>
                  <a:pt x="3017" y="90"/>
                  <a:pt x="3025" y="92"/>
                  <a:pt x="3032" y="97"/>
                </a:cubicBezTo>
                <a:cubicBezTo>
                  <a:pt x="3039" y="102"/>
                  <a:pt x="3045" y="109"/>
                  <a:pt x="3049" y="120"/>
                </a:cubicBezTo>
                <a:cubicBezTo>
                  <a:pt x="3052" y="127"/>
                  <a:pt x="3053" y="139"/>
                  <a:pt x="3053" y="154"/>
                </a:cubicBezTo>
                <a:lnTo>
                  <a:pt x="3053" y="228"/>
                </a:lnTo>
                <a:cubicBezTo>
                  <a:pt x="3053" y="239"/>
                  <a:pt x="3054" y="246"/>
                  <a:pt x="3055" y="250"/>
                </a:cubicBezTo>
                <a:cubicBezTo>
                  <a:pt x="3057" y="253"/>
                  <a:pt x="3059" y="255"/>
                  <a:pt x="3062" y="257"/>
                </a:cubicBezTo>
                <a:cubicBezTo>
                  <a:pt x="3066" y="259"/>
                  <a:pt x="3071" y="260"/>
                  <a:pt x="3079" y="260"/>
                </a:cubicBezTo>
                <a:lnTo>
                  <a:pt x="3079" y="267"/>
                </a:lnTo>
                <a:lnTo>
                  <a:pt x="2994" y="267"/>
                </a:lnTo>
                <a:lnTo>
                  <a:pt x="2994" y="260"/>
                </a:lnTo>
                <a:lnTo>
                  <a:pt x="2998" y="260"/>
                </a:lnTo>
                <a:cubicBezTo>
                  <a:pt x="3005" y="260"/>
                  <a:pt x="3011" y="259"/>
                  <a:pt x="3015" y="256"/>
                </a:cubicBezTo>
                <a:cubicBezTo>
                  <a:pt x="3018" y="254"/>
                  <a:pt x="3020" y="251"/>
                  <a:pt x="3021" y="246"/>
                </a:cubicBezTo>
                <a:cubicBezTo>
                  <a:pt x="3022" y="244"/>
                  <a:pt x="3022" y="238"/>
                  <a:pt x="3022" y="228"/>
                </a:cubicBezTo>
                <a:lnTo>
                  <a:pt x="3022" y="154"/>
                </a:lnTo>
                <a:cubicBezTo>
                  <a:pt x="3022" y="140"/>
                  <a:pt x="3020" y="130"/>
                  <a:pt x="3017" y="124"/>
                </a:cubicBezTo>
                <a:cubicBezTo>
                  <a:pt x="3012" y="116"/>
                  <a:pt x="3004" y="112"/>
                  <a:pt x="2993" y="112"/>
                </a:cubicBezTo>
                <a:cubicBezTo>
                  <a:pt x="2987" y="112"/>
                  <a:pt x="2980" y="114"/>
                  <a:pt x="2973" y="117"/>
                </a:cubicBezTo>
                <a:cubicBezTo>
                  <a:pt x="2967" y="121"/>
                  <a:pt x="2959" y="127"/>
                  <a:pt x="2949" y="136"/>
                </a:cubicBezTo>
                <a:lnTo>
                  <a:pt x="2949" y="138"/>
                </a:lnTo>
                <a:lnTo>
                  <a:pt x="2949" y="146"/>
                </a:lnTo>
                <a:lnTo>
                  <a:pt x="2949" y="228"/>
                </a:lnTo>
                <a:cubicBezTo>
                  <a:pt x="2949" y="240"/>
                  <a:pt x="2950" y="247"/>
                  <a:pt x="2951" y="250"/>
                </a:cubicBezTo>
                <a:cubicBezTo>
                  <a:pt x="2952" y="253"/>
                  <a:pt x="2955" y="255"/>
                  <a:pt x="2958" y="257"/>
                </a:cubicBezTo>
                <a:cubicBezTo>
                  <a:pt x="2962" y="259"/>
                  <a:pt x="2968" y="260"/>
                  <a:pt x="2977" y="260"/>
                </a:cubicBezTo>
                <a:lnTo>
                  <a:pt x="2977" y="267"/>
                </a:lnTo>
                <a:lnTo>
                  <a:pt x="2890" y="267"/>
                </a:lnTo>
                <a:lnTo>
                  <a:pt x="2890" y="260"/>
                </a:lnTo>
                <a:cubicBezTo>
                  <a:pt x="2900" y="260"/>
                  <a:pt x="2906" y="259"/>
                  <a:pt x="2910" y="257"/>
                </a:cubicBezTo>
                <a:cubicBezTo>
                  <a:pt x="2913" y="254"/>
                  <a:pt x="2916" y="251"/>
                  <a:pt x="2917" y="247"/>
                </a:cubicBezTo>
                <a:cubicBezTo>
                  <a:pt x="2918" y="244"/>
                  <a:pt x="2918" y="238"/>
                  <a:pt x="2918" y="228"/>
                </a:cubicBezTo>
                <a:lnTo>
                  <a:pt x="2918" y="154"/>
                </a:lnTo>
                <a:cubicBezTo>
                  <a:pt x="2918" y="140"/>
                  <a:pt x="2916" y="130"/>
                  <a:pt x="2912" y="124"/>
                </a:cubicBezTo>
                <a:cubicBezTo>
                  <a:pt x="2906" y="116"/>
                  <a:pt x="2899" y="112"/>
                  <a:pt x="2889" y="112"/>
                </a:cubicBezTo>
                <a:cubicBezTo>
                  <a:pt x="2882" y="112"/>
                  <a:pt x="2875" y="114"/>
                  <a:pt x="2869" y="117"/>
                </a:cubicBezTo>
                <a:cubicBezTo>
                  <a:pt x="2858" y="123"/>
                  <a:pt x="2850" y="129"/>
                  <a:pt x="2845" y="136"/>
                </a:cubicBezTo>
                <a:lnTo>
                  <a:pt x="2845" y="228"/>
                </a:lnTo>
                <a:cubicBezTo>
                  <a:pt x="2845" y="239"/>
                  <a:pt x="2846" y="247"/>
                  <a:pt x="2847" y="250"/>
                </a:cubicBezTo>
                <a:cubicBezTo>
                  <a:pt x="2849" y="253"/>
                  <a:pt x="2851" y="256"/>
                  <a:pt x="2854" y="258"/>
                </a:cubicBezTo>
                <a:cubicBezTo>
                  <a:pt x="2857" y="259"/>
                  <a:pt x="2863" y="260"/>
                  <a:pt x="2873" y="260"/>
                </a:cubicBezTo>
                <a:lnTo>
                  <a:pt x="2873" y="267"/>
                </a:lnTo>
                <a:lnTo>
                  <a:pt x="2788" y="267"/>
                </a:lnTo>
                <a:lnTo>
                  <a:pt x="2788" y="260"/>
                </a:lnTo>
                <a:cubicBezTo>
                  <a:pt x="2796" y="260"/>
                  <a:pt x="2801" y="259"/>
                  <a:pt x="2804" y="258"/>
                </a:cubicBezTo>
                <a:cubicBezTo>
                  <a:pt x="2807" y="256"/>
                  <a:pt x="2810" y="253"/>
                  <a:pt x="2811" y="249"/>
                </a:cubicBezTo>
                <a:cubicBezTo>
                  <a:pt x="2813" y="246"/>
                  <a:pt x="2814" y="239"/>
                  <a:pt x="2814" y="228"/>
                </a:cubicBezTo>
                <a:lnTo>
                  <a:pt x="2814" y="162"/>
                </a:lnTo>
                <a:cubicBezTo>
                  <a:pt x="2814" y="143"/>
                  <a:pt x="2813" y="131"/>
                  <a:pt x="2812" y="126"/>
                </a:cubicBezTo>
                <a:cubicBezTo>
                  <a:pt x="2811" y="122"/>
                  <a:pt x="2810" y="119"/>
                  <a:pt x="2808" y="117"/>
                </a:cubicBezTo>
                <a:cubicBezTo>
                  <a:pt x="2806" y="116"/>
                  <a:pt x="2804" y="115"/>
                  <a:pt x="2800" y="115"/>
                </a:cubicBezTo>
                <a:cubicBezTo>
                  <a:pt x="2797" y="115"/>
                  <a:pt x="2793" y="116"/>
                  <a:pt x="2788" y="118"/>
                </a:cubicBezTo>
                <a:lnTo>
                  <a:pt x="2785" y="111"/>
                </a:lnTo>
                <a:lnTo>
                  <a:pt x="2837" y="90"/>
                </a:lnTo>
                <a:close/>
                <a:moveTo>
                  <a:pt x="2686" y="90"/>
                </a:moveTo>
                <a:cubicBezTo>
                  <a:pt x="2712" y="90"/>
                  <a:pt x="2733" y="100"/>
                  <a:pt x="2748" y="120"/>
                </a:cubicBezTo>
                <a:cubicBezTo>
                  <a:pt x="2762" y="136"/>
                  <a:pt x="2768" y="156"/>
                  <a:pt x="2768" y="178"/>
                </a:cubicBezTo>
                <a:cubicBezTo>
                  <a:pt x="2768" y="193"/>
                  <a:pt x="2765" y="209"/>
                  <a:pt x="2757" y="224"/>
                </a:cubicBezTo>
                <a:cubicBezTo>
                  <a:pt x="2750" y="240"/>
                  <a:pt x="2740" y="252"/>
                  <a:pt x="2727" y="260"/>
                </a:cubicBezTo>
                <a:cubicBezTo>
                  <a:pt x="2714" y="268"/>
                  <a:pt x="2700" y="272"/>
                  <a:pt x="2684" y="272"/>
                </a:cubicBezTo>
                <a:cubicBezTo>
                  <a:pt x="2658" y="272"/>
                  <a:pt x="2637" y="262"/>
                  <a:pt x="2622" y="241"/>
                </a:cubicBezTo>
                <a:cubicBezTo>
                  <a:pt x="2609" y="224"/>
                  <a:pt x="2603" y="204"/>
                  <a:pt x="2603" y="183"/>
                </a:cubicBezTo>
                <a:cubicBezTo>
                  <a:pt x="2603" y="167"/>
                  <a:pt x="2607" y="151"/>
                  <a:pt x="2614" y="136"/>
                </a:cubicBezTo>
                <a:cubicBezTo>
                  <a:pt x="2622" y="120"/>
                  <a:pt x="2633" y="109"/>
                  <a:pt x="2645" y="101"/>
                </a:cubicBezTo>
                <a:cubicBezTo>
                  <a:pt x="2658" y="94"/>
                  <a:pt x="2672" y="90"/>
                  <a:pt x="2686" y="90"/>
                </a:cubicBezTo>
                <a:close/>
                <a:moveTo>
                  <a:pt x="2509" y="90"/>
                </a:moveTo>
                <a:cubicBezTo>
                  <a:pt x="2526" y="90"/>
                  <a:pt x="2540" y="94"/>
                  <a:pt x="2550" y="103"/>
                </a:cubicBezTo>
                <a:cubicBezTo>
                  <a:pt x="2561" y="112"/>
                  <a:pt x="2567" y="122"/>
                  <a:pt x="2567" y="131"/>
                </a:cubicBezTo>
                <a:cubicBezTo>
                  <a:pt x="2567" y="136"/>
                  <a:pt x="2565" y="140"/>
                  <a:pt x="2562" y="143"/>
                </a:cubicBezTo>
                <a:cubicBezTo>
                  <a:pt x="2559" y="146"/>
                  <a:pt x="2555" y="147"/>
                  <a:pt x="2549" y="147"/>
                </a:cubicBezTo>
                <a:cubicBezTo>
                  <a:pt x="2542" y="147"/>
                  <a:pt x="2536" y="145"/>
                  <a:pt x="2533" y="140"/>
                </a:cubicBezTo>
                <a:cubicBezTo>
                  <a:pt x="2531" y="137"/>
                  <a:pt x="2529" y="132"/>
                  <a:pt x="2528" y="125"/>
                </a:cubicBezTo>
                <a:cubicBezTo>
                  <a:pt x="2528" y="118"/>
                  <a:pt x="2525" y="112"/>
                  <a:pt x="2521" y="108"/>
                </a:cubicBezTo>
                <a:cubicBezTo>
                  <a:pt x="2516" y="104"/>
                  <a:pt x="2510" y="103"/>
                  <a:pt x="2503" y="103"/>
                </a:cubicBezTo>
                <a:cubicBezTo>
                  <a:pt x="2490" y="103"/>
                  <a:pt x="2480" y="107"/>
                  <a:pt x="2472" y="116"/>
                </a:cubicBezTo>
                <a:cubicBezTo>
                  <a:pt x="2462" y="129"/>
                  <a:pt x="2457" y="145"/>
                  <a:pt x="2457" y="165"/>
                </a:cubicBezTo>
                <a:cubicBezTo>
                  <a:pt x="2457" y="185"/>
                  <a:pt x="2462" y="204"/>
                  <a:pt x="2472" y="219"/>
                </a:cubicBezTo>
                <a:cubicBezTo>
                  <a:pt x="2482" y="235"/>
                  <a:pt x="2496" y="243"/>
                  <a:pt x="2513" y="243"/>
                </a:cubicBezTo>
                <a:cubicBezTo>
                  <a:pt x="2525" y="243"/>
                  <a:pt x="2536" y="239"/>
                  <a:pt x="2546" y="230"/>
                </a:cubicBezTo>
                <a:cubicBezTo>
                  <a:pt x="2553" y="224"/>
                  <a:pt x="2560" y="214"/>
                  <a:pt x="2566" y="199"/>
                </a:cubicBezTo>
                <a:lnTo>
                  <a:pt x="2572" y="202"/>
                </a:lnTo>
                <a:cubicBezTo>
                  <a:pt x="2567" y="224"/>
                  <a:pt x="2558" y="242"/>
                  <a:pt x="2544" y="254"/>
                </a:cubicBezTo>
                <a:cubicBezTo>
                  <a:pt x="2531" y="266"/>
                  <a:pt x="2516" y="272"/>
                  <a:pt x="2500" y="272"/>
                </a:cubicBezTo>
                <a:cubicBezTo>
                  <a:pt x="2480" y="272"/>
                  <a:pt x="2463" y="264"/>
                  <a:pt x="2449" y="247"/>
                </a:cubicBezTo>
                <a:cubicBezTo>
                  <a:pt x="2434" y="231"/>
                  <a:pt x="2427" y="209"/>
                  <a:pt x="2427" y="181"/>
                </a:cubicBezTo>
                <a:cubicBezTo>
                  <a:pt x="2427" y="154"/>
                  <a:pt x="2435" y="132"/>
                  <a:pt x="2451" y="115"/>
                </a:cubicBezTo>
                <a:cubicBezTo>
                  <a:pt x="2467" y="98"/>
                  <a:pt x="2486" y="90"/>
                  <a:pt x="2509" y="90"/>
                </a:cubicBezTo>
                <a:close/>
                <a:moveTo>
                  <a:pt x="1709" y="90"/>
                </a:moveTo>
                <a:lnTo>
                  <a:pt x="1717" y="90"/>
                </a:lnTo>
                <a:lnTo>
                  <a:pt x="1717" y="228"/>
                </a:lnTo>
                <a:cubicBezTo>
                  <a:pt x="1717" y="239"/>
                  <a:pt x="1718" y="246"/>
                  <a:pt x="1719" y="249"/>
                </a:cubicBezTo>
                <a:cubicBezTo>
                  <a:pt x="1721" y="253"/>
                  <a:pt x="1723" y="256"/>
                  <a:pt x="1726" y="257"/>
                </a:cubicBezTo>
                <a:cubicBezTo>
                  <a:pt x="1729" y="259"/>
                  <a:pt x="1735" y="260"/>
                  <a:pt x="1743" y="260"/>
                </a:cubicBezTo>
                <a:lnTo>
                  <a:pt x="1743" y="267"/>
                </a:lnTo>
                <a:lnTo>
                  <a:pt x="1660" y="267"/>
                </a:lnTo>
                <a:lnTo>
                  <a:pt x="1660" y="260"/>
                </a:lnTo>
                <a:cubicBezTo>
                  <a:pt x="1668" y="260"/>
                  <a:pt x="1674" y="259"/>
                  <a:pt x="1677" y="258"/>
                </a:cubicBezTo>
                <a:cubicBezTo>
                  <a:pt x="1679" y="256"/>
                  <a:pt x="1682" y="253"/>
                  <a:pt x="1683" y="250"/>
                </a:cubicBezTo>
                <a:cubicBezTo>
                  <a:pt x="1685" y="246"/>
                  <a:pt x="1686" y="239"/>
                  <a:pt x="1686" y="228"/>
                </a:cubicBezTo>
                <a:lnTo>
                  <a:pt x="1686" y="162"/>
                </a:lnTo>
                <a:cubicBezTo>
                  <a:pt x="1686" y="143"/>
                  <a:pt x="1685" y="131"/>
                  <a:pt x="1684" y="126"/>
                </a:cubicBezTo>
                <a:cubicBezTo>
                  <a:pt x="1683" y="122"/>
                  <a:pt x="1682" y="119"/>
                  <a:pt x="1680" y="117"/>
                </a:cubicBezTo>
                <a:cubicBezTo>
                  <a:pt x="1678" y="116"/>
                  <a:pt x="1676" y="115"/>
                  <a:pt x="1672" y="115"/>
                </a:cubicBezTo>
                <a:cubicBezTo>
                  <a:pt x="1669" y="115"/>
                  <a:pt x="1665" y="116"/>
                  <a:pt x="1660" y="118"/>
                </a:cubicBezTo>
                <a:lnTo>
                  <a:pt x="1657" y="111"/>
                </a:lnTo>
                <a:lnTo>
                  <a:pt x="1709" y="90"/>
                </a:lnTo>
                <a:close/>
                <a:moveTo>
                  <a:pt x="1166" y="90"/>
                </a:moveTo>
                <a:cubicBezTo>
                  <a:pt x="1192" y="90"/>
                  <a:pt x="1213" y="100"/>
                  <a:pt x="1228" y="120"/>
                </a:cubicBezTo>
                <a:cubicBezTo>
                  <a:pt x="1242" y="136"/>
                  <a:pt x="1248" y="156"/>
                  <a:pt x="1248" y="178"/>
                </a:cubicBezTo>
                <a:cubicBezTo>
                  <a:pt x="1248" y="193"/>
                  <a:pt x="1245" y="209"/>
                  <a:pt x="1237" y="224"/>
                </a:cubicBezTo>
                <a:cubicBezTo>
                  <a:pt x="1230" y="240"/>
                  <a:pt x="1220" y="252"/>
                  <a:pt x="1207" y="260"/>
                </a:cubicBezTo>
                <a:cubicBezTo>
                  <a:pt x="1194" y="268"/>
                  <a:pt x="1180" y="272"/>
                  <a:pt x="1164" y="272"/>
                </a:cubicBezTo>
                <a:cubicBezTo>
                  <a:pt x="1138" y="272"/>
                  <a:pt x="1117" y="262"/>
                  <a:pt x="1102" y="241"/>
                </a:cubicBezTo>
                <a:cubicBezTo>
                  <a:pt x="1089" y="224"/>
                  <a:pt x="1083" y="204"/>
                  <a:pt x="1083" y="183"/>
                </a:cubicBezTo>
                <a:cubicBezTo>
                  <a:pt x="1083" y="167"/>
                  <a:pt x="1087" y="151"/>
                  <a:pt x="1094" y="136"/>
                </a:cubicBezTo>
                <a:cubicBezTo>
                  <a:pt x="1102" y="120"/>
                  <a:pt x="1113" y="109"/>
                  <a:pt x="1125" y="101"/>
                </a:cubicBezTo>
                <a:cubicBezTo>
                  <a:pt x="1138" y="94"/>
                  <a:pt x="1152" y="90"/>
                  <a:pt x="1166" y="90"/>
                </a:cubicBezTo>
                <a:close/>
                <a:moveTo>
                  <a:pt x="2222" y="20"/>
                </a:moveTo>
                <a:cubicBezTo>
                  <a:pt x="2214" y="20"/>
                  <a:pt x="2206" y="23"/>
                  <a:pt x="2200" y="31"/>
                </a:cubicBezTo>
                <a:cubicBezTo>
                  <a:pt x="2191" y="41"/>
                  <a:pt x="2185" y="58"/>
                  <a:pt x="2181" y="80"/>
                </a:cubicBezTo>
                <a:cubicBezTo>
                  <a:pt x="2178" y="102"/>
                  <a:pt x="2176" y="124"/>
                  <a:pt x="2176" y="146"/>
                </a:cubicBezTo>
                <a:cubicBezTo>
                  <a:pt x="2176" y="181"/>
                  <a:pt x="2181" y="209"/>
                  <a:pt x="2189" y="232"/>
                </a:cubicBezTo>
                <a:cubicBezTo>
                  <a:pt x="2196" y="250"/>
                  <a:pt x="2207" y="259"/>
                  <a:pt x="2221" y="259"/>
                </a:cubicBezTo>
                <a:cubicBezTo>
                  <a:pt x="2228" y="259"/>
                  <a:pt x="2235" y="256"/>
                  <a:pt x="2242" y="250"/>
                </a:cubicBezTo>
                <a:cubicBezTo>
                  <a:pt x="2249" y="244"/>
                  <a:pt x="2255" y="234"/>
                  <a:pt x="2259" y="220"/>
                </a:cubicBezTo>
                <a:cubicBezTo>
                  <a:pt x="2264" y="198"/>
                  <a:pt x="2267" y="168"/>
                  <a:pt x="2267" y="129"/>
                </a:cubicBezTo>
                <a:cubicBezTo>
                  <a:pt x="2267" y="100"/>
                  <a:pt x="2264" y="76"/>
                  <a:pt x="2258" y="56"/>
                </a:cubicBezTo>
                <a:cubicBezTo>
                  <a:pt x="2254" y="42"/>
                  <a:pt x="2248" y="32"/>
                  <a:pt x="2241" y="26"/>
                </a:cubicBezTo>
                <a:cubicBezTo>
                  <a:pt x="2236" y="22"/>
                  <a:pt x="2230" y="20"/>
                  <a:pt x="2222" y="20"/>
                </a:cubicBezTo>
                <a:close/>
                <a:moveTo>
                  <a:pt x="2030" y="20"/>
                </a:moveTo>
                <a:cubicBezTo>
                  <a:pt x="2022" y="20"/>
                  <a:pt x="2014" y="23"/>
                  <a:pt x="2008" y="31"/>
                </a:cubicBezTo>
                <a:cubicBezTo>
                  <a:pt x="1999" y="41"/>
                  <a:pt x="1993" y="58"/>
                  <a:pt x="1989" y="80"/>
                </a:cubicBezTo>
                <a:cubicBezTo>
                  <a:pt x="1986" y="102"/>
                  <a:pt x="1984" y="124"/>
                  <a:pt x="1984" y="146"/>
                </a:cubicBezTo>
                <a:cubicBezTo>
                  <a:pt x="1984" y="181"/>
                  <a:pt x="1989" y="209"/>
                  <a:pt x="1997" y="232"/>
                </a:cubicBezTo>
                <a:cubicBezTo>
                  <a:pt x="2004" y="250"/>
                  <a:pt x="2015" y="259"/>
                  <a:pt x="2029" y="259"/>
                </a:cubicBezTo>
                <a:cubicBezTo>
                  <a:pt x="2036" y="259"/>
                  <a:pt x="2043" y="256"/>
                  <a:pt x="2050" y="250"/>
                </a:cubicBezTo>
                <a:cubicBezTo>
                  <a:pt x="2057" y="244"/>
                  <a:pt x="2063" y="234"/>
                  <a:pt x="2067" y="220"/>
                </a:cubicBezTo>
                <a:cubicBezTo>
                  <a:pt x="2072" y="198"/>
                  <a:pt x="2075" y="168"/>
                  <a:pt x="2075" y="129"/>
                </a:cubicBezTo>
                <a:cubicBezTo>
                  <a:pt x="2075" y="100"/>
                  <a:pt x="2072" y="76"/>
                  <a:pt x="2066" y="56"/>
                </a:cubicBezTo>
                <a:cubicBezTo>
                  <a:pt x="2062" y="42"/>
                  <a:pt x="2056" y="32"/>
                  <a:pt x="2049" y="26"/>
                </a:cubicBezTo>
                <a:cubicBezTo>
                  <a:pt x="2044" y="22"/>
                  <a:pt x="2038" y="20"/>
                  <a:pt x="2030" y="20"/>
                </a:cubicBezTo>
                <a:close/>
                <a:moveTo>
                  <a:pt x="2223" y="7"/>
                </a:moveTo>
                <a:cubicBezTo>
                  <a:pt x="2242" y="7"/>
                  <a:pt x="2260" y="17"/>
                  <a:pt x="2275" y="37"/>
                </a:cubicBezTo>
                <a:cubicBezTo>
                  <a:pt x="2294" y="62"/>
                  <a:pt x="2304" y="95"/>
                  <a:pt x="2304" y="137"/>
                </a:cubicBezTo>
                <a:cubicBezTo>
                  <a:pt x="2304" y="167"/>
                  <a:pt x="2300" y="192"/>
                  <a:pt x="2291" y="212"/>
                </a:cubicBezTo>
                <a:cubicBezTo>
                  <a:pt x="2283" y="233"/>
                  <a:pt x="2272" y="248"/>
                  <a:pt x="2259" y="257"/>
                </a:cubicBezTo>
                <a:cubicBezTo>
                  <a:pt x="2246" y="267"/>
                  <a:pt x="2233" y="271"/>
                  <a:pt x="2221" y="271"/>
                </a:cubicBezTo>
                <a:cubicBezTo>
                  <a:pt x="2196" y="271"/>
                  <a:pt x="2176" y="257"/>
                  <a:pt x="2160" y="228"/>
                </a:cubicBezTo>
                <a:cubicBezTo>
                  <a:pt x="2146" y="204"/>
                  <a:pt x="2140" y="175"/>
                  <a:pt x="2140" y="141"/>
                </a:cubicBezTo>
                <a:cubicBezTo>
                  <a:pt x="2140" y="112"/>
                  <a:pt x="2144" y="87"/>
                  <a:pt x="2153" y="66"/>
                </a:cubicBezTo>
                <a:cubicBezTo>
                  <a:pt x="2162" y="45"/>
                  <a:pt x="2173" y="30"/>
                  <a:pt x="2188" y="19"/>
                </a:cubicBezTo>
                <a:cubicBezTo>
                  <a:pt x="2199" y="11"/>
                  <a:pt x="2211" y="7"/>
                  <a:pt x="2223" y="7"/>
                </a:cubicBezTo>
                <a:close/>
                <a:moveTo>
                  <a:pt x="2031" y="7"/>
                </a:moveTo>
                <a:cubicBezTo>
                  <a:pt x="2050" y="7"/>
                  <a:pt x="2068" y="17"/>
                  <a:pt x="2083" y="37"/>
                </a:cubicBezTo>
                <a:cubicBezTo>
                  <a:pt x="2102" y="62"/>
                  <a:pt x="2112" y="95"/>
                  <a:pt x="2112" y="137"/>
                </a:cubicBezTo>
                <a:cubicBezTo>
                  <a:pt x="2112" y="167"/>
                  <a:pt x="2108" y="192"/>
                  <a:pt x="2099" y="212"/>
                </a:cubicBezTo>
                <a:cubicBezTo>
                  <a:pt x="2091" y="233"/>
                  <a:pt x="2080" y="248"/>
                  <a:pt x="2067" y="257"/>
                </a:cubicBezTo>
                <a:cubicBezTo>
                  <a:pt x="2054" y="267"/>
                  <a:pt x="2041" y="271"/>
                  <a:pt x="2029" y="271"/>
                </a:cubicBezTo>
                <a:cubicBezTo>
                  <a:pt x="2004" y="271"/>
                  <a:pt x="1984" y="257"/>
                  <a:pt x="1968" y="228"/>
                </a:cubicBezTo>
                <a:cubicBezTo>
                  <a:pt x="1954" y="204"/>
                  <a:pt x="1948" y="175"/>
                  <a:pt x="1948" y="141"/>
                </a:cubicBezTo>
                <a:cubicBezTo>
                  <a:pt x="1948" y="112"/>
                  <a:pt x="1952" y="87"/>
                  <a:pt x="1961" y="66"/>
                </a:cubicBezTo>
                <a:cubicBezTo>
                  <a:pt x="1970" y="45"/>
                  <a:pt x="1981" y="30"/>
                  <a:pt x="1996" y="19"/>
                </a:cubicBezTo>
                <a:cubicBezTo>
                  <a:pt x="2007" y="11"/>
                  <a:pt x="2019" y="7"/>
                  <a:pt x="2031" y="7"/>
                </a:cubicBezTo>
                <a:close/>
                <a:moveTo>
                  <a:pt x="1849" y="7"/>
                </a:moveTo>
                <a:lnTo>
                  <a:pt x="1855" y="7"/>
                </a:lnTo>
                <a:lnTo>
                  <a:pt x="1855" y="222"/>
                </a:lnTo>
                <a:cubicBezTo>
                  <a:pt x="1855" y="236"/>
                  <a:pt x="1855" y="245"/>
                  <a:pt x="1857" y="249"/>
                </a:cubicBezTo>
                <a:cubicBezTo>
                  <a:pt x="1858" y="252"/>
                  <a:pt x="1860" y="255"/>
                  <a:pt x="1864" y="257"/>
                </a:cubicBezTo>
                <a:cubicBezTo>
                  <a:pt x="1868" y="259"/>
                  <a:pt x="1875" y="260"/>
                  <a:pt x="1887" y="260"/>
                </a:cubicBezTo>
                <a:lnTo>
                  <a:pt x="1887" y="267"/>
                </a:lnTo>
                <a:lnTo>
                  <a:pt x="1791" y="267"/>
                </a:lnTo>
                <a:lnTo>
                  <a:pt x="1791" y="260"/>
                </a:lnTo>
                <a:cubicBezTo>
                  <a:pt x="1803" y="260"/>
                  <a:pt x="1811" y="259"/>
                  <a:pt x="1815" y="257"/>
                </a:cubicBezTo>
                <a:cubicBezTo>
                  <a:pt x="1818" y="255"/>
                  <a:pt x="1820" y="253"/>
                  <a:pt x="1822" y="249"/>
                </a:cubicBezTo>
                <a:cubicBezTo>
                  <a:pt x="1823" y="246"/>
                  <a:pt x="1824" y="237"/>
                  <a:pt x="1824" y="222"/>
                </a:cubicBezTo>
                <a:lnTo>
                  <a:pt x="1824" y="85"/>
                </a:lnTo>
                <a:cubicBezTo>
                  <a:pt x="1824" y="66"/>
                  <a:pt x="1823" y="54"/>
                  <a:pt x="1822" y="49"/>
                </a:cubicBezTo>
                <a:cubicBezTo>
                  <a:pt x="1821" y="45"/>
                  <a:pt x="1820" y="42"/>
                  <a:pt x="1817" y="40"/>
                </a:cubicBezTo>
                <a:cubicBezTo>
                  <a:pt x="1815" y="38"/>
                  <a:pt x="1812" y="37"/>
                  <a:pt x="1809" y="37"/>
                </a:cubicBezTo>
                <a:cubicBezTo>
                  <a:pt x="1804" y="37"/>
                  <a:pt x="1798" y="39"/>
                  <a:pt x="1790" y="43"/>
                </a:cubicBezTo>
                <a:lnTo>
                  <a:pt x="1787" y="37"/>
                </a:lnTo>
                <a:lnTo>
                  <a:pt x="1849" y="7"/>
                </a:lnTo>
                <a:close/>
                <a:moveTo>
                  <a:pt x="1701" y="0"/>
                </a:moveTo>
                <a:cubicBezTo>
                  <a:pt x="1707" y="0"/>
                  <a:pt x="1711" y="2"/>
                  <a:pt x="1715" y="6"/>
                </a:cubicBezTo>
                <a:cubicBezTo>
                  <a:pt x="1719" y="9"/>
                  <a:pt x="1720" y="14"/>
                  <a:pt x="1720" y="19"/>
                </a:cubicBezTo>
                <a:cubicBezTo>
                  <a:pt x="1720" y="24"/>
                  <a:pt x="1719" y="29"/>
                  <a:pt x="1715" y="33"/>
                </a:cubicBezTo>
                <a:cubicBezTo>
                  <a:pt x="1711" y="36"/>
                  <a:pt x="1707" y="38"/>
                  <a:pt x="1701" y="38"/>
                </a:cubicBezTo>
                <a:cubicBezTo>
                  <a:pt x="1696" y="38"/>
                  <a:pt x="1692" y="36"/>
                  <a:pt x="1688" y="33"/>
                </a:cubicBezTo>
                <a:cubicBezTo>
                  <a:pt x="1684" y="29"/>
                  <a:pt x="1682" y="24"/>
                  <a:pt x="1682" y="19"/>
                </a:cubicBezTo>
                <a:cubicBezTo>
                  <a:pt x="1682" y="14"/>
                  <a:pt x="1684" y="9"/>
                  <a:pt x="1688" y="6"/>
                </a:cubicBezTo>
                <a:cubicBezTo>
                  <a:pt x="1692" y="2"/>
                  <a:pt x="1696" y="0"/>
                  <a:pt x="1701" y="0"/>
                </a:cubicBezTo>
                <a:close/>
              </a:path>
            </a:pathLst>
          </a:custGeom>
          <a:solidFill>
            <a:srgbClr val="F2F2F2"/>
          </a:solidFill>
          <a:ln w="0">
            <a:noFill/>
            <a:prstDash val="solid"/>
            <a:round/>
          </a:ln>
        </p:spPr>
        <p:txBody>
          <a:bodyPr vert="horz" wrap="square" lIns="91440" tIns="45720" rIns="91440" bIns="45720" numCol="1" anchor="t" anchorCtr="0" compatLnSpc="1"/>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5pPr>
            <a:lvl6pPr marL="2286000" algn="l" defTabSz="914400" rtl="0" eaLnBrk="1" latinLnBrk="0" hangingPunct="1">
              <a:defRPr kern="1200">
                <a:solidFill>
                  <a:schemeClr val="tx1"/>
                </a:solidFill>
                <a:latin typeface="Calibri" panose="020F0502020204030204" charset="0"/>
                <a:ea typeface="+mn-ea"/>
                <a:cs typeface="+mn-cs"/>
              </a:defRPr>
            </a:lvl6pPr>
            <a:lvl7pPr marL="2743200" algn="l" defTabSz="914400" rtl="0" eaLnBrk="1" latinLnBrk="0" hangingPunct="1">
              <a:defRPr kern="1200">
                <a:solidFill>
                  <a:schemeClr val="tx1"/>
                </a:solidFill>
                <a:latin typeface="Calibri" panose="020F0502020204030204" charset="0"/>
                <a:ea typeface="+mn-ea"/>
                <a:cs typeface="+mn-cs"/>
              </a:defRPr>
            </a:lvl7pPr>
            <a:lvl8pPr marL="3200400" algn="l" defTabSz="914400" rtl="0" eaLnBrk="1" latinLnBrk="0" hangingPunct="1">
              <a:defRPr kern="1200">
                <a:solidFill>
                  <a:schemeClr val="tx1"/>
                </a:solidFill>
                <a:latin typeface="Calibri" panose="020F0502020204030204" charset="0"/>
                <a:ea typeface="+mn-ea"/>
                <a:cs typeface="+mn-cs"/>
              </a:defRPr>
            </a:lvl8pPr>
            <a:lvl9pPr marL="3657600" algn="l" defTabSz="914400" rtl="0" eaLnBrk="1" latinLnBrk="0" hangingPunct="1">
              <a:defRPr kern="1200">
                <a:solidFill>
                  <a:schemeClr val="tx1"/>
                </a:solidFill>
                <a:latin typeface="Calibri" panose="020F0502020204030204" charset="0"/>
                <a:ea typeface="+mn-ea"/>
                <a:cs typeface="+mn-cs"/>
              </a:defRPr>
            </a:lvl9pPr>
          </a:lstStyle>
          <a:p>
            <a:endParaRPr lang="zh-CN" altLang="en-US"/>
          </a:p>
        </p:txBody>
      </p:sp>
      <p:sp>
        <p:nvSpPr>
          <p:cNvPr id="16" name="Freeform 23"/>
          <p:cNvSpPr/>
          <p:nvPr/>
        </p:nvSpPr>
        <p:spPr bwMode="auto">
          <a:xfrm rot="-1800000">
            <a:off x="5154021" y="1057606"/>
            <a:ext cx="1848119" cy="215037"/>
          </a:xfrm>
          <a:custGeom>
            <a:avLst/>
            <a:gdLst>
              <a:gd name="T0" fmla="*/ 2345 w 3079"/>
              <a:gd name="T1" fmla="*/ 251 h 350"/>
              <a:gd name="T2" fmla="*/ 830 w 3079"/>
              <a:gd name="T3" fmla="*/ 272 h 350"/>
              <a:gd name="T4" fmla="*/ 2644 w 3079"/>
              <a:gd name="T5" fmla="*/ 129 h 350"/>
              <a:gd name="T6" fmla="*/ 2680 w 3079"/>
              <a:gd name="T7" fmla="*/ 102 h 350"/>
              <a:gd name="T8" fmla="*/ 1202 w 3079"/>
              <a:gd name="T9" fmla="*/ 244 h 350"/>
              <a:gd name="T10" fmla="*/ 1532 w 3079"/>
              <a:gd name="T11" fmla="*/ 102 h 350"/>
              <a:gd name="T12" fmla="*/ 1604 w 3079"/>
              <a:gd name="T13" fmla="*/ 106 h 350"/>
              <a:gd name="T14" fmla="*/ 1625 w 3079"/>
              <a:gd name="T15" fmla="*/ 113 h 350"/>
              <a:gd name="T16" fmla="*/ 1470 w 3079"/>
              <a:gd name="T17" fmla="*/ 316 h 350"/>
              <a:gd name="T18" fmla="*/ 1487 w 3079"/>
              <a:gd name="T19" fmla="*/ 130 h 350"/>
              <a:gd name="T20" fmla="*/ 1322 w 3079"/>
              <a:gd name="T21" fmla="*/ 210 h 350"/>
              <a:gd name="T22" fmla="*/ 1366 w 3079"/>
              <a:gd name="T23" fmla="*/ 102 h 350"/>
              <a:gd name="T24" fmla="*/ 1451 w 3079"/>
              <a:gd name="T25" fmla="*/ 244 h 350"/>
              <a:gd name="T26" fmla="*/ 1310 w 3079"/>
              <a:gd name="T27" fmla="*/ 264 h 350"/>
              <a:gd name="T28" fmla="*/ 1262 w 3079"/>
              <a:gd name="T29" fmla="*/ 95 h 350"/>
              <a:gd name="T30" fmla="*/ 945 w 3079"/>
              <a:gd name="T31" fmla="*/ 135 h 350"/>
              <a:gd name="T32" fmla="*/ 1012 w 3079"/>
              <a:gd name="T33" fmla="*/ 95 h 350"/>
              <a:gd name="T34" fmla="*/ 946 w 3079"/>
              <a:gd name="T35" fmla="*/ 337 h 350"/>
              <a:gd name="T36" fmla="*/ 934 w 3079"/>
              <a:gd name="T37" fmla="*/ 318 h 350"/>
              <a:gd name="T38" fmla="*/ 880 w 3079"/>
              <a:gd name="T39" fmla="*/ 102 h 350"/>
              <a:gd name="T40" fmla="*/ 603 w 3079"/>
              <a:gd name="T41" fmla="*/ 128 h 350"/>
              <a:gd name="T42" fmla="*/ 722 w 3079"/>
              <a:gd name="T43" fmla="*/ 95 h 350"/>
              <a:gd name="T44" fmla="*/ 779 w 3079"/>
              <a:gd name="T45" fmla="*/ 112 h 350"/>
              <a:gd name="T46" fmla="*/ 734 w 3079"/>
              <a:gd name="T47" fmla="*/ 272 h 350"/>
              <a:gd name="T48" fmla="*/ 544 w 3079"/>
              <a:gd name="T49" fmla="*/ 102 h 350"/>
              <a:gd name="T50" fmla="*/ 331 w 3079"/>
              <a:gd name="T51" fmla="*/ 128 h 350"/>
              <a:gd name="T52" fmla="*/ 450 w 3079"/>
              <a:gd name="T53" fmla="*/ 95 h 350"/>
              <a:gd name="T54" fmla="*/ 507 w 3079"/>
              <a:gd name="T55" fmla="*/ 112 h 350"/>
              <a:gd name="T56" fmla="*/ 462 w 3079"/>
              <a:gd name="T57" fmla="*/ 272 h 350"/>
              <a:gd name="T58" fmla="*/ 272 w 3079"/>
              <a:gd name="T59" fmla="*/ 102 h 350"/>
              <a:gd name="T60" fmla="*/ 59 w 3079"/>
              <a:gd name="T61" fmla="*/ 128 h 350"/>
              <a:gd name="T62" fmla="*/ 178 w 3079"/>
              <a:gd name="T63" fmla="*/ 95 h 350"/>
              <a:gd name="T64" fmla="*/ 235 w 3079"/>
              <a:gd name="T65" fmla="*/ 112 h 350"/>
              <a:gd name="T66" fmla="*/ 190 w 3079"/>
              <a:gd name="T67" fmla="*/ 272 h 350"/>
              <a:gd name="T68" fmla="*/ 0 w 3079"/>
              <a:gd name="T69" fmla="*/ 102 h 350"/>
              <a:gd name="T70" fmla="*/ 2904 w 3079"/>
              <a:gd name="T71" fmla="*/ 90 h 350"/>
              <a:gd name="T72" fmla="*/ 3053 w 3079"/>
              <a:gd name="T73" fmla="*/ 154 h 350"/>
              <a:gd name="T74" fmla="*/ 2994 w 3079"/>
              <a:gd name="T75" fmla="*/ 260 h 350"/>
              <a:gd name="T76" fmla="*/ 2993 w 3079"/>
              <a:gd name="T77" fmla="*/ 112 h 350"/>
              <a:gd name="T78" fmla="*/ 2958 w 3079"/>
              <a:gd name="T79" fmla="*/ 257 h 350"/>
              <a:gd name="T80" fmla="*/ 2918 w 3079"/>
              <a:gd name="T81" fmla="*/ 228 h 350"/>
              <a:gd name="T82" fmla="*/ 2847 w 3079"/>
              <a:gd name="T83" fmla="*/ 250 h 350"/>
              <a:gd name="T84" fmla="*/ 2811 w 3079"/>
              <a:gd name="T85" fmla="*/ 249 h 350"/>
              <a:gd name="T86" fmla="*/ 2785 w 3079"/>
              <a:gd name="T87" fmla="*/ 111 h 350"/>
              <a:gd name="T88" fmla="*/ 2684 w 3079"/>
              <a:gd name="T89" fmla="*/ 272 h 350"/>
              <a:gd name="T90" fmla="*/ 2550 w 3079"/>
              <a:gd name="T91" fmla="*/ 103 h 350"/>
              <a:gd name="T92" fmla="*/ 2503 w 3079"/>
              <a:gd name="T93" fmla="*/ 103 h 350"/>
              <a:gd name="T94" fmla="*/ 2572 w 3079"/>
              <a:gd name="T95" fmla="*/ 202 h 350"/>
              <a:gd name="T96" fmla="*/ 1709 w 3079"/>
              <a:gd name="T97" fmla="*/ 90 h 350"/>
              <a:gd name="T98" fmla="*/ 1660 w 3079"/>
              <a:gd name="T99" fmla="*/ 267 h 350"/>
              <a:gd name="T100" fmla="*/ 1680 w 3079"/>
              <a:gd name="T101" fmla="*/ 117 h 350"/>
              <a:gd name="T102" fmla="*/ 1248 w 3079"/>
              <a:gd name="T103" fmla="*/ 178 h 350"/>
              <a:gd name="T104" fmla="*/ 1125 w 3079"/>
              <a:gd name="T105" fmla="*/ 101 h 350"/>
              <a:gd name="T106" fmla="*/ 2221 w 3079"/>
              <a:gd name="T107" fmla="*/ 259 h 350"/>
              <a:gd name="T108" fmla="*/ 2030 w 3079"/>
              <a:gd name="T109" fmla="*/ 20 h 350"/>
              <a:gd name="T110" fmla="*/ 2067 w 3079"/>
              <a:gd name="T111" fmla="*/ 220 h 350"/>
              <a:gd name="T112" fmla="*/ 2304 w 3079"/>
              <a:gd name="T113" fmla="*/ 137 h 350"/>
              <a:gd name="T114" fmla="*/ 2188 w 3079"/>
              <a:gd name="T115" fmla="*/ 19 h 350"/>
              <a:gd name="T116" fmla="*/ 2029 w 3079"/>
              <a:gd name="T117" fmla="*/ 271 h 350"/>
              <a:gd name="T118" fmla="*/ 1855 w 3079"/>
              <a:gd name="T119" fmla="*/ 7 h 350"/>
              <a:gd name="T120" fmla="*/ 1791 w 3079"/>
              <a:gd name="T121" fmla="*/ 260 h 350"/>
              <a:gd name="T122" fmla="*/ 1809 w 3079"/>
              <a:gd name="T123" fmla="*/ 37 h 350"/>
              <a:gd name="T124" fmla="*/ 1715 w 3079"/>
              <a:gd name="T125" fmla="*/ 3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79" h="350">
                <a:moveTo>
                  <a:pt x="2366" y="230"/>
                </a:moveTo>
                <a:cubicBezTo>
                  <a:pt x="2372" y="230"/>
                  <a:pt x="2377" y="232"/>
                  <a:pt x="2381" y="237"/>
                </a:cubicBezTo>
                <a:cubicBezTo>
                  <a:pt x="2385" y="241"/>
                  <a:pt x="2387" y="245"/>
                  <a:pt x="2387" y="251"/>
                </a:cubicBezTo>
                <a:cubicBezTo>
                  <a:pt x="2387" y="257"/>
                  <a:pt x="2385" y="262"/>
                  <a:pt x="2380" y="266"/>
                </a:cubicBezTo>
                <a:cubicBezTo>
                  <a:pt x="2376" y="270"/>
                  <a:pt x="2372" y="272"/>
                  <a:pt x="2366" y="272"/>
                </a:cubicBezTo>
                <a:cubicBezTo>
                  <a:pt x="2360" y="272"/>
                  <a:pt x="2355" y="270"/>
                  <a:pt x="2351" y="266"/>
                </a:cubicBezTo>
                <a:cubicBezTo>
                  <a:pt x="2347" y="262"/>
                  <a:pt x="2345" y="257"/>
                  <a:pt x="2345" y="251"/>
                </a:cubicBezTo>
                <a:cubicBezTo>
                  <a:pt x="2345" y="245"/>
                  <a:pt x="2347" y="240"/>
                  <a:pt x="2351" y="236"/>
                </a:cubicBezTo>
                <a:cubicBezTo>
                  <a:pt x="2355" y="232"/>
                  <a:pt x="2360" y="230"/>
                  <a:pt x="2366" y="230"/>
                </a:cubicBezTo>
                <a:close/>
                <a:moveTo>
                  <a:pt x="830" y="230"/>
                </a:moveTo>
                <a:cubicBezTo>
                  <a:pt x="836" y="230"/>
                  <a:pt x="841" y="232"/>
                  <a:pt x="845" y="237"/>
                </a:cubicBezTo>
                <a:cubicBezTo>
                  <a:pt x="849" y="241"/>
                  <a:pt x="851" y="245"/>
                  <a:pt x="851" y="251"/>
                </a:cubicBezTo>
                <a:cubicBezTo>
                  <a:pt x="851" y="257"/>
                  <a:pt x="849" y="262"/>
                  <a:pt x="844" y="266"/>
                </a:cubicBezTo>
                <a:cubicBezTo>
                  <a:pt x="840" y="270"/>
                  <a:pt x="836" y="272"/>
                  <a:pt x="830" y="272"/>
                </a:cubicBezTo>
                <a:cubicBezTo>
                  <a:pt x="824" y="272"/>
                  <a:pt x="819" y="270"/>
                  <a:pt x="815" y="266"/>
                </a:cubicBezTo>
                <a:cubicBezTo>
                  <a:pt x="811" y="262"/>
                  <a:pt x="809" y="257"/>
                  <a:pt x="809" y="251"/>
                </a:cubicBezTo>
                <a:cubicBezTo>
                  <a:pt x="809" y="245"/>
                  <a:pt x="811" y="240"/>
                  <a:pt x="815" y="236"/>
                </a:cubicBezTo>
                <a:cubicBezTo>
                  <a:pt x="819" y="232"/>
                  <a:pt x="824" y="230"/>
                  <a:pt x="830" y="230"/>
                </a:cubicBezTo>
                <a:close/>
                <a:moveTo>
                  <a:pt x="2680" y="102"/>
                </a:moveTo>
                <a:cubicBezTo>
                  <a:pt x="2673" y="102"/>
                  <a:pt x="2667" y="104"/>
                  <a:pt x="2660" y="108"/>
                </a:cubicBezTo>
                <a:cubicBezTo>
                  <a:pt x="2653" y="112"/>
                  <a:pt x="2648" y="119"/>
                  <a:pt x="2644" y="129"/>
                </a:cubicBezTo>
                <a:cubicBezTo>
                  <a:pt x="2640" y="139"/>
                  <a:pt x="2638" y="151"/>
                  <a:pt x="2638" y="167"/>
                </a:cubicBezTo>
                <a:cubicBezTo>
                  <a:pt x="2638" y="192"/>
                  <a:pt x="2643" y="213"/>
                  <a:pt x="2652" y="232"/>
                </a:cubicBezTo>
                <a:cubicBezTo>
                  <a:pt x="2662" y="250"/>
                  <a:pt x="2676" y="259"/>
                  <a:pt x="2692" y="259"/>
                </a:cubicBezTo>
                <a:cubicBezTo>
                  <a:pt x="2704" y="259"/>
                  <a:pt x="2714" y="254"/>
                  <a:pt x="2722" y="244"/>
                </a:cubicBezTo>
                <a:cubicBezTo>
                  <a:pt x="2730" y="234"/>
                  <a:pt x="2734" y="217"/>
                  <a:pt x="2734" y="192"/>
                </a:cubicBezTo>
                <a:cubicBezTo>
                  <a:pt x="2734" y="162"/>
                  <a:pt x="2727" y="138"/>
                  <a:pt x="2714" y="120"/>
                </a:cubicBezTo>
                <a:cubicBezTo>
                  <a:pt x="2705" y="108"/>
                  <a:pt x="2694" y="102"/>
                  <a:pt x="2680" y="102"/>
                </a:cubicBezTo>
                <a:close/>
                <a:moveTo>
                  <a:pt x="1160" y="102"/>
                </a:moveTo>
                <a:cubicBezTo>
                  <a:pt x="1153" y="102"/>
                  <a:pt x="1147" y="104"/>
                  <a:pt x="1140" y="108"/>
                </a:cubicBezTo>
                <a:cubicBezTo>
                  <a:pt x="1133" y="112"/>
                  <a:pt x="1128" y="119"/>
                  <a:pt x="1124" y="129"/>
                </a:cubicBezTo>
                <a:cubicBezTo>
                  <a:pt x="1120" y="139"/>
                  <a:pt x="1118" y="151"/>
                  <a:pt x="1118" y="167"/>
                </a:cubicBezTo>
                <a:cubicBezTo>
                  <a:pt x="1118" y="192"/>
                  <a:pt x="1123" y="213"/>
                  <a:pt x="1132" y="232"/>
                </a:cubicBezTo>
                <a:cubicBezTo>
                  <a:pt x="1142" y="250"/>
                  <a:pt x="1156" y="259"/>
                  <a:pt x="1172" y="259"/>
                </a:cubicBezTo>
                <a:cubicBezTo>
                  <a:pt x="1184" y="259"/>
                  <a:pt x="1194" y="254"/>
                  <a:pt x="1202" y="244"/>
                </a:cubicBezTo>
                <a:cubicBezTo>
                  <a:pt x="1210" y="234"/>
                  <a:pt x="1214" y="217"/>
                  <a:pt x="1214" y="192"/>
                </a:cubicBezTo>
                <a:cubicBezTo>
                  <a:pt x="1214" y="162"/>
                  <a:pt x="1207" y="138"/>
                  <a:pt x="1194" y="120"/>
                </a:cubicBezTo>
                <a:cubicBezTo>
                  <a:pt x="1185" y="108"/>
                  <a:pt x="1174" y="102"/>
                  <a:pt x="1160" y="102"/>
                </a:cubicBezTo>
                <a:close/>
                <a:moveTo>
                  <a:pt x="1456" y="95"/>
                </a:moveTo>
                <a:lnTo>
                  <a:pt x="1536" y="95"/>
                </a:lnTo>
                <a:lnTo>
                  <a:pt x="1536" y="102"/>
                </a:lnTo>
                <a:lnTo>
                  <a:pt x="1532" y="102"/>
                </a:lnTo>
                <a:cubicBezTo>
                  <a:pt x="1527" y="102"/>
                  <a:pt x="1522" y="103"/>
                  <a:pt x="1519" y="106"/>
                </a:cubicBezTo>
                <a:cubicBezTo>
                  <a:pt x="1517" y="108"/>
                  <a:pt x="1515" y="111"/>
                  <a:pt x="1515" y="115"/>
                </a:cubicBezTo>
                <a:cubicBezTo>
                  <a:pt x="1515" y="120"/>
                  <a:pt x="1517" y="126"/>
                  <a:pt x="1521" y="135"/>
                </a:cubicBezTo>
                <a:lnTo>
                  <a:pt x="1563" y="222"/>
                </a:lnTo>
                <a:lnTo>
                  <a:pt x="1602" y="127"/>
                </a:lnTo>
                <a:cubicBezTo>
                  <a:pt x="1604" y="122"/>
                  <a:pt x="1605" y="117"/>
                  <a:pt x="1605" y="112"/>
                </a:cubicBezTo>
                <a:cubicBezTo>
                  <a:pt x="1605" y="109"/>
                  <a:pt x="1604" y="108"/>
                  <a:pt x="1604" y="106"/>
                </a:cubicBezTo>
                <a:cubicBezTo>
                  <a:pt x="1603" y="105"/>
                  <a:pt x="1601" y="104"/>
                  <a:pt x="1599" y="103"/>
                </a:cubicBezTo>
                <a:cubicBezTo>
                  <a:pt x="1597" y="102"/>
                  <a:pt x="1593" y="102"/>
                  <a:pt x="1588" y="102"/>
                </a:cubicBezTo>
                <a:lnTo>
                  <a:pt x="1588" y="95"/>
                </a:lnTo>
                <a:lnTo>
                  <a:pt x="1644" y="95"/>
                </a:lnTo>
                <a:lnTo>
                  <a:pt x="1644" y="102"/>
                </a:lnTo>
                <a:cubicBezTo>
                  <a:pt x="1639" y="102"/>
                  <a:pt x="1635" y="103"/>
                  <a:pt x="1633" y="105"/>
                </a:cubicBezTo>
                <a:cubicBezTo>
                  <a:pt x="1630" y="106"/>
                  <a:pt x="1628" y="109"/>
                  <a:pt x="1625" y="113"/>
                </a:cubicBezTo>
                <a:cubicBezTo>
                  <a:pt x="1623" y="115"/>
                  <a:pt x="1621" y="120"/>
                  <a:pt x="1618" y="128"/>
                </a:cubicBezTo>
                <a:lnTo>
                  <a:pt x="1548" y="299"/>
                </a:lnTo>
                <a:cubicBezTo>
                  <a:pt x="1542" y="316"/>
                  <a:pt x="1533" y="328"/>
                  <a:pt x="1522" y="337"/>
                </a:cubicBezTo>
                <a:cubicBezTo>
                  <a:pt x="1511" y="345"/>
                  <a:pt x="1500" y="350"/>
                  <a:pt x="1490" y="350"/>
                </a:cubicBezTo>
                <a:cubicBezTo>
                  <a:pt x="1483" y="350"/>
                  <a:pt x="1477" y="348"/>
                  <a:pt x="1472" y="343"/>
                </a:cubicBezTo>
                <a:cubicBezTo>
                  <a:pt x="1467" y="339"/>
                  <a:pt x="1465" y="334"/>
                  <a:pt x="1465" y="329"/>
                </a:cubicBezTo>
                <a:cubicBezTo>
                  <a:pt x="1465" y="323"/>
                  <a:pt x="1467" y="319"/>
                  <a:pt x="1470" y="316"/>
                </a:cubicBezTo>
                <a:cubicBezTo>
                  <a:pt x="1473" y="313"/>
                  <a:pt x="1478" y="311"/>
                  <a:pt x="1484" y="311"/>
                </a:cubicBezTo>
                <a:cubicBezTo>
                  <a:pt x="1488" y="311"/>
                  <a:pt x="1494" y="313"/>
                  <a:pt x="1501" y="315"/>
                </a:cubicBezTo>
                <a:cubicBezTo>
                  <a:pt x="1506" y="317"/>
                  <a:pt x="1509" y="318"/>
                  <a:pt x="1510" y="318"/>
                </a:cubicBezTo>
                <a:cubicBezTo>
                  <a:pt x="1514" y="318"/>
                  <a:pt x="1518" y="316"/>
                  <a:pt x="1523" y="312"/>
                </a:cubicBezTo>
                <a:cubicBezTo>
                  <a:pt x="1527" y="308"/>
                  <a:pt x="1532" y="301"/>
                  <a:pt x="1536" y="290"/>
                </a:cubicBezTo>
                <a:lnTo>
                  <a:pt x="1548" y="260"/>
                </a:lnTo>
                <a:lnTo>
                  <a:pt x="1487" y="130"/>
                </a:lnTo>
                <a:cubicBezTo>
                  <a:pt x="1485" y="127"/>
                  <a:pt x="1482" y="122"/>
                  <a:pt x="1478" y="116"/>
                </a:cubicBezTo>
                <a:cubicBezTo>
                  <a:pt x="1474" y="112"/>
                  <a:pt x="1472" y="109"/>
                  <a:pt x="1470" y="107"/>
                </a:cubicBezTo>
                <a:cubicBezTo>
                  <a:pt x="1467" y="105"/>
                  <a:pt x="1462" y="103"/>
                  <a:pt x="1456" y="102"/>
                </a:cubicBezTo>
                <a:lnTo>
                  <a:pt x="1456" y="95"/>
                </a:lnTo>
                <a:close/>
                <a:moveTo>
                  <a:pt x="1262" y="95"/>
                </a:moveTo>
                <a:lnTo>
                  <a:pt x="1322" y="95"/>
                </a:lnTo>
                <a:lnTo>
                  <a:pt x="1322" y="210"/>
                </a:lnTo>
                <a:cubicBezTo>
                  <a:pt x="1322" y="226"/>
                  <a:pt x="1325" y="236"/>
                  <a:pt x="1331" y="241"/>
                </a:cubicBezTo>
                <a:cubicBezTo>
                  <a:pt x="1336" y="246"/>
                  <a:pt x="1343" y="249"/>
                  <a:pt x="1351" y="249"/>
                </a:cubicBezTo>
                <a:cubicBezTo>
                  <a:pt x="1356" y="249"/>
                  <a:pt x="1362" y="247"/>
                  <a:pt x="1369" y="244"/>
                </a:cubicBezTo>
                <a:cubicBezTo>
                  <a:pt x="1376" y="241"/>
                  <a:pt x="1384" y="234"/>
                  <a:pt x="1393" y="225"/>
                </a:cubicBezTo>
                <a:lnTo>
                  <a:pt x="1393" y="127"/>
                </a:lnTo>
                <a:cubicBezTo>
                  <a:pt x="1393" y="118"/>
                  <a:pt x="1392" y="111"/>
                  <a:pt x="1388" y="108"/>
                </a:cubicBezTo>
                <a:cubicBezTo>
                  <a:pt x="1384" y="104"/>
                  <a:pt x="1377" y="102"/>
                  <a:pt x="1366" y="102"/>
                </a:cubicBezTo>
                <a:lnTo>
                  <a:pt x="1366" y="95"/>
                </a:lnTo>
                <a:lnTo>
                  <a:pt x="1424" y="95"/>
                </a:lnTo>
                <a:lnTo>
                  <a:pt x="1424" y="199"/>
                </a:lnTo>
                <a:cubicBezTo>
                  <a:pt x="1424" y="219"/>
                  <a:pt x="1425" y="231"/>
                  <a:pt x="1426" y="236"/>
                </a:cubicBezTo>
                <a:cubicBezTo>
                  <a:pt x="1427" y="240"/>
                  <a:pt x="1428" y="243"/>
                  <a:pt x="1430" y="245"/>
                </a:cubicBezTo>
                <a:cubicBezTo>
                  <a:pt x="1432" y="247"/>
                  <a:pt x="1435" y="247"/>
                  <a:pt x="1437" y="247"/>
                </a:cubicBezTo>
                <a:cubicBezTo>
                  <a:pt x="1441" y="247"/>
                  <a:pt x="1446" y="246"/>
                  <a:pt x="1451" y="244"/>
                </a:cubicBezTo>
                <a:lnTo>
                  <a:pt x="1453" y="251"/>
                </a:lnTo>
                <a:lnTo>
                  <a:pt x="1402" y="272"/>
                </a:lnTo>
                <a:lnTo>
                  <a:pt x="1393" y="272"/>
                </a:lnTo>
                <a:lnTo>
                  <a:pt x="1393" y="236"/>
                </a:lnTo>
                <a:cubicBezTo>
                  <a:pt x="1379" y="252"/>
                  <a:pt x="1367" y="262"/>
                  <a:pt x="1360" y="266"/>
                </a:cubicBezTo>
                <a:cubicBezTo>
                  <a:pt x="1352" y="270"/>
                  <a:pt x="1344" y="272"/>
                  <a:pt x="1335" y="272"/>
                </a:cubicBezTo>
                <a:cubicBezTo>
                  <a:pt x="1325" y="272"/>
                  <a:pt x="1317" y="269"/>
                  <a:pt x="1310" y="264"/>
                </a:cubicBezTo>
                <a:cubicBezTo>
                  <a:pt x="1303" y="258"/>
                  <a:pt x="1298" y="251"/>
                  <a:pt x="1295" y="242"/>
                </a:cubicBezTo>
                <a:cubicBezTo>
                  <a:pt x="1293" y="233"/>
                  <a:pt x="1291" y="221"/>
                  <a:pt x="1291" y="205"/>
                </a:cubicBezTo>
                <a:lnTo>
                  <a:pt x="1291" y="128"/>
                </a:lnTo>
                <a:cubicBezTo>
                  <a:pt x="1291" y="120"/>
                  <a:pt x="1290" y="115"/>
                  <a:pt x="1289" y="112"/>
                </a:cubicBezTo>
                <a:cubicBezTo>
                  <a:pt x="1287" y="108"/>
                  <a:pt x="1284" y="106"/>
                  <a:pt x="1281" y="104"/>
                </a:cubicBezTo>
                <a:cubicBezTo>
                  <a:pt x="1277" y="103"/>
                  <a:pt x="1271" y="102"/>
                  <a:pt x="1262" y="102"/>
                </a:cubicBezTo>
                <a:lnTo>
                  <a:pt x="1262" y="95"/>
                </a:lnTo>
                <a:close/>
                <a:moveTo>
                  <a:pt x="880" y="95"/>
                </a:moveTo>
                <a:lnTo>
                  <a:pt x="960" y="95"/>
                </a:lnTo>
                <a:lnTo>
                  <a:pt x="960" y="102"/>
                </a:lnTo>
                <a:lnTo>
                  <a:pt x="956" y="102"/>
                </a:lnTo>
                <a:cubicBezTo>
                  <a:pt x="951" y="102"/>
                  <a:pt x="946" y="103"/>
                  <a:pt x="943" y="106"/>
                </a:cubicBezTo>
                <a:cubicBezTo>
                  <a:pt x="941" y="108"/>
                  <a:pt x="939" y="111"/>
                  <a:pt x="939" y="115"/>
                </a:cubicBezTo>
                <a:cubicBezTo>
                  <a:pt x="939" y="120"/>
                  <a:pt x="941" y="126"/>
                  <a:pt x="945" y="135"/>
                </a:cubicBezTo>
                <a:lnTo>
                  <a:pt x="987" y="222"/>
                </a:lnTo>
                <a:lnTo>
                  <a:pt x="1026" y="127"/>
                </a:lnTo>
                <a:cubicBezTo>
                  <a:pt x="1028" y="122"/>
                  <a:pt x="1029" y="117"/>
                  <a:pt x="1029" y="112"/>
                </a:cubicBezTo>
                <a:cubicBezTo>
                  <a:pt x="1029" y="109"/>
                  <a:pt x="1028" y="108"/>
                  <a:pt x="1028" y="106"/>
                </a:cubicBezTo>
                <a:cubicBezTo>
                  <a:pt x="1027" y="105"/>
                  <a:pt x="1025" y="104"/>
                  <a:pt x="1023" y="103"/>
                </a:cubicBezTo>
                <a:cubicBezTo>
                  <a:pt x="1021" y="102"/>
                  <a:pt x="1017" y="102"/>
                  <a:pt x="1012" y="102"/>
                </a:cubicBezTo>
                <a:lnTo>
                  <a:pt x="1012" y="95"/>
                </a:lnTo>
                <a:lnTo>
                  <a:pt x="1068" y="95"/>
                </a:lnTo>
                <a:lnTo>
                  <a:pt x="1068" y="102"/>
                </a:lnTo>
                <a:cubicBezTo>
                  <a:pt x="1063" y="102"/>
                  <a:pt x="1059" y="103"/>
                  <a:pt x="1057" y="105"/>
                </a:cubicBezTo>
                <a:cubicBezTo>
                  <a:pt x="1054" y="106"/>
                  <a:pt x="1052" y="109"/>
                  <a:pt x="1049" y="113"/>
                </a:cubicBezTo>
                <a:cubicBezTo>
                  <a:pt x="1047" y="115"/>
                  <a:pt x="1045" y="120"/>
                  <a:pt x="1042" y="128"/>
                </a:cubicBezTo>
                <a:lnTo>
                  <a:pt x="972" y="299"/>
                </a:lnTo>
                <a:cubicBezTo>
                  <a:pt x="966" y="316"/>
                  <a:pt x="957" y="328"/>
                  <a:pt x="946" y="337"/>
                </a:cubicBezTo>
                <a:cubicBezTo>
                  <a:pt x="935" y="345"/>
                  <a:pt x="924" y="350"/>
                  <a:pt x="914" y="350"/>
                </a:cubicBezTo>
                <a:cubicBezTo>
                  <a:pt x="907" y="350"/>
                  <a:pt x="901" y="348"/>
                  <a:pt x="896" y="343"/>
                </a:cubicBezTo>
                <a:cubicBezTo>
                  <a:pt x="891" y="339"/>
                  <a:pt x="889" y="334"/>
                  <a:pt x="889" y="329"/>
                </a:cubicBezTo>
                <a:cubicBezTo>
                  <a:pt x="889" y="323"/>
                  <a:pt x="891" y="319"/>
                  <a:pt x="894" y="316"/>
                </a:cubicBezTo>
                <a:cubicBezTo>
                  <a:pt x="897" y="313"/>
                  <a:pt x="902" y="311"/>
                  <a:pt x="908" y="311"/>
                </a:cubicBezTo>
                <a:cubicBezTo>
                  <a:pt x="912" y="311"/>
                  <a:pt x="918" y="313"/>
                  <a:pt x="925" y="315"/>
                </a:cubicBezTo>
                <a:cubicBezTo>
                  <a:pt x="930" y="317"/>
                  <a:pt x="933" y="318"/>
                  <a:pt x="934" y="318"/>
                </a:cubicBezTo>
                <a:cubicBezTo>
                  <a:pt x="938" y="318"/>
                  <a:pt x="942" y="316"/>
                  <a:pt x="947" y="312"/>
                </a:cubicBezTo>
                <a:cubicBezTo>
                  <a:pt x="951" y="308"/>
                  <a:pt x="956" y="301"/>
                  <a:pt x="960" y="290"/>
                </a:cubicBezTo>
                <a:lnTo>
                  <a:pt x="972" y="260"/>
                </a:lnTo>
                <a:lnTo>
                  <a:pt x="911" y="130"/>
                </a:lnTo>
                <a:cubicBezTo>
                  <a:pt x="909" y="127"/>
                  <a:pt x="906" y="122"/>
                  <a:pt x="902" y="116"/>
                </a:cubicBezTo>
                <a:cubicBezTo>
                  <a:pt x="898" y="112"/>
                  <a:pt x="896" y="109"/>
                  <a:pt x="894" y="107"/>
                </a:cubicBezTo>
                <a:cubicBezTo>
                  <a:pt x="891" y="105"/>
                  <a:pt x="886" y="103"/>
                  <a:pt x="880" y="102"/>
                </a:cubicBezTo>
                <a:lnTo>
                  <a:pt x="880" y="95"/>
                </a:lnTo>
                <a:close/>
                <a:moveTo>
                  <a:pt x="544" y="95"/>
                </a:moveTo>
                <a:lnTo>
                  <a:pt x="616" y="95"/>
                </a:lnTo>
                <a:lnTo>
                  <a:pt x="616" y="102"/>
                </a:lnTo>
                <a:cubicBezTo>
                  <a:pt x="610" y="102"/>
                  <a:pt x="605" y="104"/>
                  <a:pt x="603" y="106"/>
                </a:cubicBezTo>
                <a:cubicBezTo>
                  <a:pt x="601" y="107"/>
                  <a:pt x="600" y="110"/>
                  <a:pt x="600" y="114"/>
                </a:cubicBezTo>
                <a:cubicBezTo>
                  <a:pt x="600" y="117"/>
                  <a:pt x="601" y="122"/>
                  <a:pt x="603" y="128"/>
                </a:cubicBezTo>
                <a:lnTo>
                  <a:pt x="640" y="226"/>
                </a:lnTo>
                <a:lnTo>
                  <a:pt x="677" y="146"/>
                </a:lnTo>
                <a:lnTo>
                  <a:pt x="667" y="121"/>
                </a:lnTo>
                <a:cubicBezTo>
                  <a:pt x="664" y="113"/>
                  <a:pt x="660" y="108"/>
                  <a:pt x="655" y="105"/>
                </a:cubicBezTo>
                <a:cubicBezTo>
                  <a:pt x="653" y="103"/>
                  <a:pt x="648" y="102"/>
                  <a:pt x="640" y="102"/>
                </a:cubicBezTo>
                <a:lnTo>
                  <a:pt x="640" y="95"/>
                </a:lnTo>
                <a:lnTo>
                  <a:pt x="722" y="95"/>
                </a:lnTo>
                <a:lnTo>
                  <a:pt x="722" y="102"/>
                </a:lnTo>
                <a:cubicBezTo>
                  <a:pt x="713" y="102"/>
                  <a:pt x="706" y="104"/>
                  <a:pt x="703" y="107"/>
                </a:cubicBezTo>
                <a:cubicBezTo>
                  <a:pt x="700" y="109"/>
                  <a:pt x="699" y="112"/>
                  <a:pt x="699" y="116"/>
                </a:cubicBezTo>
                <a:cubicBezTo>
                  <a:pt x="699" y="119"/>
                  <a:pt x="699" y="121"/>
                  <a:pt x="700" y="124"/>
                </a:cubicBezTo>
                <a:lnTo>
                  <a:pt x="739" y="223"/>
                </a:lnTo>
                <a:lnTo>
                  <a:pt x="776" y="128"/>
                </a:lnTo>
                <a:cubicBezTo>
                  <a:pt x="778" y="121"/>
                  <a:pt x="779" y="116"/>
                  <a:pt x="779" y="112"/>
                </a:cubicBezTo>
                <a:cubicBezTo>
                  <a:pt x="779" y="109"/>
                  <a:pt x="778" y="107"/>
                  <a:pt x="776" y="105"/>
                </a:cubicBezTo>
                <a:cubicBezTo>
                  <a:pt x="773" y="103"/>
                  <a:pt x="768" y="102"/>
                  <a:pt x="761" y="102"/>
                </a:cubicBezTo>
                <a:lnTo>
                  <a:pt x="761" y="95"/>
                </a:lnTo>
                <a:lnTo>
                  <a:pt x="816" y="95"/>
                </a:lnTo>
                <a:lnTo>
                  <a:pt x="816" y="102"/>
                </a:lnTo>
                <a:cubicBezTo>
                  <a:pt x="805" y="104"/>
                  <a:pt x="797" y="111"/>
                  <a:pt x="792" y="124"/>
                </a:cubicBezTo>
                <a:lnTo>
                  <a:pt x="734" y="272"/>
                </a:lnTo>
                <a:lnTo>
                  <a:pt x="726" y="272"/>
                </a:lnTo>
                <a:lnTo>
                  <a:pt x="684" y="162"/>
                </a:lnTo>
                <a:lnTo>
                  <a:pt x="633" y="272"/>
                </a:lnTo>
                <a:lnTo>
                  <a:pt x="627" y="272"/>
                </a:lnTo>
                <a:lnTo>
                  <a:pt x="571" y="128"/>
                </a:lnTo>
                <a:cubicBezTo>
                  <a:pt x="568" y="119"/>
                  <a:pt x="564" y="112"/>
                  <a:pt x="561" y="109"/>
                </a:cubicBezTo>
                <a:cubicBezTo>
                  <a:pt x="557" y="106"/>
                  <a:pt x="552" y="104"/>
                  <a:pt x="544" y="102"/>
                </a:cubicBezTo>
                <a:lnTo>
                  <a:pt x="544" y="95"/>
                </a:lnTo>
                <a:close/>
                <a:moveTo>
                  <a:pt x="272" y="95"/>
                </a:moveTo>
                <a:lnTo>
                  <a:pt x="344" y="95"/>
                </a:lnTo>
                <a:lnTo>
                  <a:pt x="344" y="102"/>
                </a:lnTo>
                <a:cubicBezTo>
                  <a:pt x="338" y="102"/>
                  <a:pt x="333" y="104"/>
                  <a:pt x="331" y="106"/>
                </a:cubicBezTo>
                <a:cubicBezTo>
                  <a:pt x="329" y="107"/>
                  <a:pt x="328" y="110"/>
                  <a:pt x="328" y="114"/>
                </a:cubicBezTo>
                <a:cubicBezTo>
                  <a:pt x="328" y="117"/>
                  <a:pt x="329" y="122"/>
                  <a:pt x="331" y="128"/>
                </a:cubicBezTo>
                <a:lnTo>
                  <a:pt x="368" y="226"/>
                </a:lnTo>
                <a:lnTo>
                  <a:pt x="405" y="146"/>
                </a:lnTo>
                <a:lnTo>
                  <a:pt x="395" y="121"/>
                </a:lnTo>
                <a:cubicBezTo>
                  <a:pt x="392" y="113"/>
                  <a:pt x="388" y="108"/>
                  <a:pt x="383" y="105"/>
                </a:cubicBezTo>
                <a:cubicBezTo>
                  <a:pt x="381" y="103"/>
                  <a:pt x="376" y="102"/>
                  <a:pt x="368" y="102"/>
                </a:cubicBezTo>
                <a:lnTo>
                  <a:pt x="368" y="95"/>
                </a:lnTo>
                <a:lnTo>
                  <a:pt x="450" y="95"/>
                </a:lnTo>
                <a:lnTo>
                  <a:pt x="450" y="102"/>
                </a:lnTo>
                <a:cubicBezTo>
                  <a:pt x="441" y="102"/>
                  <a:pt x="434" y="104"/>
                  <a:pt x="431" y="107"/>
                </a:cubicBezTo>
                <a:cubicBezTo>
                  <a:pt x="428" y="109"/>
                  <a:pt x="427" y="112"/>
                  <a:pt x="427" y="116"/>
                </a:cubicBezTo>
                <a:cubicBezTo>
                  <a:pt x="427" y="119"/>
                  <a:pt x="427" y="121"/>
                  <a:pt x="428" y="124"/>
                </a:cubicBezTo>
                <a:lnTo>
                  <a:pt x="467" y="223"/>
                </a:lnTo>
                <a:lnTo>
                  <a:pt x="504" y="128"/>
                </a:lnTo>
                <a:cubicBezTo>
                  <a:pt x="506" y="121"/>
                  <a:pt x="507" y="116"/>
                  <a:pt x="507" y="112"/>
                </a:cubicBezTo>
                <a:cubicBezTo>
                  <a:pt x="507" y="109"/>
                  <a:pt x="506" y="107"/>
                  <a:pt x="504" y="105"/>
                </a:cubicBezTo>
                <a:cubicBezTo>
                  <a:pt x="501" y="103"/>
                  <a:pt x="496" y="102"/>
                  <a:pt x="489" y="102"/>
                </a:cubicBezTo>
                <a:lnTo>
                  <a:pt x="489" y="95"/>
                </a:lnTo>
                <a:lnTo>
                  <a:pt x="544" y="95"/>
                </a:lnTo>
                <a:lnTo>
                  <a:pt x="544" y="102"/>
                </a:lnTo>
                <a:cubicBezTo>
                  <a:pt x="533" y="104"/>
                  <a:pt x="525" y="111"/>
                  <a:pt x="520" y="124"/>
                </a:cubicBezTo>
                <a:lnTo>
                  <a:pt x="462" y="272"/>
                </a:lnTo>
                <a:lnTo>
                  <a:pt x="454" y="272"/>
                </a:lnTo>
                <a:lnTo>
                  <a:pt x="412" y="162"/>
                </a:lnTo>
                <a:lnTo>
                  <a:pt x="361" y="272"/>
                </a:lnTo>
                <a:lnTo>
                  <a:pt x="355" y="272"/>
                </a:lnTo>
                <a:lnTo>
                  <a:pt x="299" y="128"/>
                </a:lnTo>
                <a:cubicBezTo>
                  <a:pt x="296" y="119"/>
                  <a:pt x="292" y="112"/>
                  <a:pt x="289" y="109"/>
                </a:cubicBezTo>
                <a:cubicBezTo>
                  <a:pt x="285" y="106"/>
                  <a:pt x="280" y="104"/>
                  <a:pt x="272" y="102"/>
                </a:cubicBezTo>
                <a:lnTo>
                  <a:pt x="272" y="95"/>
                </a:lnTo>
                <a:close/>
                <a:moveTo>
                  <a:pt x="0" y="95"/>
                </a:moveTo>
                <a:lnTo>
                  <a:pt x="72" y="95"/>
                </a:lnTo>
                <a:lnTo>
                  <a:pt x="72" y="102"/>
                </a:lnTo>
                <a:cubicBezTo>
                  <a:pt x="66" y="102"/>
                  <a:pt x="61" y="104"/>
                  <a:pt x="59" y="106"/>
                </a:cubicBezTo>
                <a:cubicBezTo>
                  <a:pt x="57" y="107"/>
                  <a:pt x="56" y="110"/>
                  <a:pt x="56" y="114"/>
                </a:cubicBezTo>
                <a:cubicBezTo>
                  <a:pt x="56" y="117"/>
                  <a:pt x="57" y="122"/>
                  <a:pt x="59" y="128"/>
                </a:cubicBezTo>
                <a:lnTo>
                  <a:pt x="96" y="226"/>
                </a:lnTo>
                <a:lnTo>
                  <a:pt x="133" y="146"/>
                </a:lnTo>
                <a:lnTo>
                  <a:pt x="123" y="121"/>
                </a:lnTo>
                <a:cubicBezTo>
                  <a:pt x="120" y="113"/>
                  <a:pt x="116" y="108"/>
                  <a:pt x="111" y="105"/>
                </a:cubicBezTo>
                <a:cubicBezTo>
                  <a:pt x="109" y="103"/>
                  <a:pt x="104" y="102"/>
                  <a:pt x="96" y="102"/>
                </a:cubicBezTo>
                <a:lnTo>
                  <a:pt x="96" y="95"/>
                </a:lnTo>
                <a:lnTo>
                  <a:pt x="178" y="95"/>
                </a:lnTo>
                <a:lnTo>
                  <a:pt x="178" y="102"/>
                </a:lnTo>
                <a:cubicBezTo>
                  <a:pt x="169" y="102"/>
                  <a:pt x="162" y="104"/>
                  <a:pt x="159" y="107"/>
                </a:cubicBezTo>
                <a:cubicBezTo>
                  <a:pt x="156" y="109"/>
                  <a:pt x="155" y="112"/>
                  <a:pt x="155" y="116"/>
                </a:cubicBezTo>
                <a:cubicBezTo>
                  <a:pt x="155" y="119"/>
                  <a:pt x="155" y="121"/>
                  <a:pt x="156" y="124"/>
                </a:cubicBezTo>
                <a:lnTo>
                  <a:pt x="195" y="223"/>
                </a:lnTo>
                <a:lnTo>
                  <a:pt x="232" y="128"/>
                </a:lnTo>
                <a:cubicBezTo>
                  <a:pt x="234" y="121"/>
                  <a:pt x="235" y="116"/>
                  <a:pt x="235" y="112"/>
                </a:cubicBezTo>
                <a:cubicBezTo>
                  <a:pt x="235" y="109"/>
                  <a:pt x="234" y="107"/>
                  <a:pt x="232" y="105"/>
                </a:cubicBezTo>
                <a:cubicBezTo>
                  <a:pt x="229" y="103"/>
                  <a:pt x="224" y="102"/>
                  <a:pt x="217" y="102"/>
                </a:cubicBezTo>
                <a:lnTo>
                  <a:pt x="217" y="95"/>
                </a:lnTo>
                <a:lnTo>
                  <a:pt x="272" y="95"/>
                </a:lnTo>
                <a:lnTo>
                  <a:pt x="272" y="102"/>
                </a:lnTo>
                <a:cubicBezTo>
                  <a:pt x="261" y="104"/>
                  <a:pt x="253" y="111"/>
                  <a:pt x="248" y="124"/>
                </a:cubicBezTo>
                <a:lnTo>
                  <a:pt x="190" y="272"/>
                </a:lnTo>
                <a:lnTo>
                  <a:pt x="182" y="272"/>
                </a:lnTo>
                <a:lnTo>
                  <a:pt x="140" y="162"/>
                </a:lnTo>
                <a:lnTo>
                  <a:pt x="89" y="272"/>
                </a:lnTo>
                <a:lnTo>
                  <a:pt x="83" y="272"/>
                </a:lnTo>
                <a:lnTo>
                  <a:pt x="27" y="128"/>
                </a:lnTo>
                <a:cubicBezTo>
                  <a:pt x="24" y="119"/>
                  <a:pt x="20" y="112"/>
                  <a:pt x="17" y="109"/>
                </a:cubicBezTo>
                <a:cubicBezTo>
                  <a:pt x="13" y="106"/>
                  <a:pt x="8" y="104"/>
                  <a:pt x="0" y="102"/>
                </a:cubicBezTo>
                <a:lnTo>
                  <a:pt x="0" y="95"/>
                </a:lnTo>
                <a:close/>
                <a:moveTo>
                  <a:pt x="2837" y="90"/>
                </a:moveTo>
                <a:lnTo>
                  <a:pt x="2845" y="90"/>
                </a:lnTo>
                <a:lnTo>
                  <a:pt x="2845" y="127"/>
                </a:lnTo>
                <a:cubicBezTo>
                  <a:pt x="2857" y="114"/>
                  <a:pt x="2865" y="107"/>
                  <a:pt x="2867" y="105"/>
                </a:cubicBezTo>
                <a:cubicBezTo>
                  <a:pt x="2873" y="100"/>
                  <a:pt x="2879" y="97"/>
                  <a:pt x="2885" y="94"/>
                </a:cubicBezTo>
                <a:cubicBezTo>
                  <a:pt x="2892" y="91"/>
                  <a:pt x="2898" y="90"/>
                  <a:pt x="2904" y="90"/>
                </a:cubicBezTo>
                <a:cubicBezTo>
                  <a:pt x="2915" y="90"/>
                  <a:pt x="2924" y="93"/>
                  <a:pt x="2932" y="99"/>
                </a:cubicBezTo>
                <a:cubicBezTo>
                  <a:pt x="2940" y="106"/>
                  <a:pt x="2945" y="115"/>
                  <a:pt x="2948" y="127"/>
                </a:cubicBezTo>
                <a:cubicBezTo>
                  <a:pt x="2961" y="112"/>
                  <a:pt x="2971" y="102"/>
                  <a:pt x="2980" y="97"/>
                </a:cubicBezTo>
                <a:cubicBezTo>
                  <a:pt x="2989" y="92"/>
                  <a:pt x="2998" y="90"/>
                  <a:pt x="3008" y="90"/>
                </a:cubicBezTo>
                <a:cubicBezTo>
                  <a:pt x="3017" y="90"/>
                  <a:pt x="3025" y="92"/>
                  <a:pt x="3032" y="97"/>
                </a:cubicBezTo>
                <a:cubicBezTo>
                  <a:pt x="3039" y="102"/>
                  <a:pt x="3045" y="109"/>
                  <a:pt x="3049" y="120"/>
                </a:cubicBezTo>
                <a:cubicBezTo>
                  <a:pt x="3052" y="127"/>
                  <a:pt x="3053" y="139"/>
                  <a:pt x="3053" y="154"/>
                </a:cubicBezTo>
                <a:lnTo>
                  <a:pt x="3053" y="228"/>
                </a:lnTo>
                <a:cubicBezTo>
                  <a:pt x="3053" y="239"/>
                  <a:pt x="3054" y="246"/>
                  <a:pt x="3055" y="250"/>
                </a:cubicBezTo>
                <a:cubicBezTo>
                  <a:pt x="3057" y="253"/>
                  <a:pt x="3059" y="255"/>
                  <a:pt x="3062" y="257"/>
                </a:cubicBezTo>
                <a:cubicBezTo>
                  <a:pt x="3066" y="259"/>
                  <a:pt x="3071" y="260"/>
                  <a:pt x="3079" y="260"/>
                </a:cubicBezTo>
                <a:lnTo>
                  <a:pt x="3079" y="267"/>
                </a:lnTo>
                <a:lnTo>
                  <a:pt x="2994" y="267"/>
                </a:lnTo>
                <a:lnTo>
                  <a:pt x="2994" y="260"/>
                </a:lnTo>
                <a:lnTo>
                  <a:pt x="2998" y="260"/>
                </a:lnTo>
                <a:cubicBezTo>
                  <a:pt x="3005" y="260"/>
                  <a:pt x="3011" y="259"/>
                  <a:pt x="3015" y="256"/>
                </a:cubicBezTo>
                <a:cubicBezTo>
                  <a:pt x="3018" y="254"/>
                  <a:pt x="3020" y="251"/>
                  <a:pt x="3021" y="246"/>
                </a:cubicBezTo>
                <a:cubicBezTo>
                  <a:pt x="3022" y="244"/>
                  <a:pt x="3022" y="238"/>
                  <a:pt x="3022" y="228"/>
                </a:cubicBezTo>
                <a:lnTo>
                  <a:pt x="3022" y="154"/>
                </a:lnTo>
                <a:cubicBezTo>
                  <a:pt x="3022" y="140"/>
                  <a:pt x="3020" y="130"/>
                  <a:pt x="3017" y="124"/>
                </a:cubicBezTo>
                <a:cubicBezTo>
                  <a:pt x="3012" y="116"/>
                  <a:pt x="3004" y="112"/>
                  <a:pt x="2993" y="112"/>
                </a:cubicBezTo>
                <a:cubicBezTo>
                  <a:pt x="2987" y="112"/>
                  <a:pt x="2980" y="114"/>
                  <a:pt x="2973" y="117"/>
                </a:cubicBezTo>
                <a:cubicBezTo>
                  <a:pt x="2967" y="121"/>
                  <a:pt x="2959" y="127"/>
                  <a:pt x="2949" y="136"/>
                </a:cubicBezTo>
                <a:lnTo>
                  <a:pt x="2949" y="138"/>
                </a:lnTo>
                <a:lnTo>
                  <a:pt x="2949" y="146"/>
                </a:lnTo>
                <a:lnTo>
                  <a:pt x="2949" y="228"/>
                </a:lnTo>
                <a:cubicBezTo>
                  <a:pt x="2949" y="240"/>
                  <a:pt x="2950" y="247"/>
                  <a:pt x="2951" y="250"/>
                </a:cubicBezTo>
                <a:cubicBezTo>
                  <a:pt x="2952" y="253"/>
                  <a:pt x="2955" y="255"/>
                  <a:pt x="2958" y="257"/>
                </a:cubicBezTo>
                <a:cubicBezTo>
                  <a:pt x="2962" y="259"/>
                  <a:pt x="2968" y="260"/>
                  <a:pt x="2977" y="260"/>
                </a:cubicBezTo>
                <a:lnTo>
                  <a:pt x="2977" y="267"/>
                </a:lnTo>
                <a:lnTo>
                  <a:pt x="2890" y="267"/>
                </a:lnTo>
                <a:lnTo>
                  <a:pt x="2890" y="260"/>
                </a:lnTo>
                <a:cubicBezTo>
                  <a:pt x="2900" y="260"/>
                  <a:pt x="2906" y="259"/>
                  <a:pt x="2910" y="257"/>
                </a:cubicBezTo>
                <a:cubicBezTo>
                  <a:pt x="2913" y="254"/>
                  <a:pt x="2916" y="251"/>
                  <a:pt x="2917" y="247"/>
                </a:cubicBezTo>
                <a:cubicBezTo>
                  <a:pt x="2918" y="244"/>
                  <a:pt x="2918" y="238"/>
                  <a:pt x="2918" y="228"/>
                </a:cubicBezTo>
                <a:lnTo>
                  <a:pt x="2918" y="154"/>
                </a:lnTo>
                <a:cubicBezTo>
                  <a:pt x="2918" y="140"/>
                  <a:pt x="2916" y="130"/>
                  <a:pt x="2912" y="124"/>
                </a:cubicBezTo>
                <a:cubicBezTo>
                  <a:pt x="2906" y="116"/>
                  <a:pt x="2899" y="112"/>
                  <a:pt x="2889" y="112"/>
                </a:cubicBezTo>
                <a:cubicBezTo>
                  <a:pt x="2882" y="112"/>
                  <a:pt x="2875" y="114"/>
                  <a:pt x="2869" y="117"/>
                </a:cubicBezTo>
                <a:cubicBezTo>
                  <a:pt x="2858" y="123"/>
                  <a:pt x="2850" y="129"/>
                  <a:pt x="2845" y="136"/>
                </a:cubicBezTo>
                <a:lnTo>
                  <a:pt x="2845" y="228"/>
                </a:lnTo>
                <a:cubicBezTo>
                  <a:pt x="2845" y="239"/>
                  <a:pt x="2846" y="247"/>
                  <a:pt x="2847" y="250"/>
                </a:cubicBezTo>
                <a:cubicBezTo>
                  <a:pt x="2849" y="253"/>
                  <a:pt x="2851" y="256"/>
                  <a:pt x="2854" y="258"/>
                </a:cubicBezTo>
                <a:cubicBezTo>
                  <a:pt x="2857" y="259"/>
                  <a:pt x="2863" y="260"/>
                  <a:pt x="2873" y="260"/>
                </a:cubicBezTo>
                <a:lnTo>
                  <a:pt x="2873" y="267"/>
                </a:lnTo>
                <a:lnTo>
                  <a:pt x="2788" y="267"/>
                </a:lnTo>
                <a:lnTo>
                  <a:pt x="2788" y="260"/>
                </a:lnTo>
                <a:cubicBezTo>
                  <a:pt x="2796" y="260"/>
                  <a:pt x="2801" y="259"/>
                  <a:pt x="2804" y="258"/>
                </a:cubicBezTo>
                <a:cubicBezTo>
                  <a:pt x="2807" y="256"/>
                  <a:pt x="2810" y="253"/>
                  <a:pt x="2811" y="249"/>
                </a:cubicBezTo>
                <a:cubicBezTo>
                  <a:pt x="2813" y="246"/>
                  <a:pt x="2814" y="239"/>
                  <a:pt x="2814" y="228"/>
                </a:cubicBezTo>
                <a:lnTo>
                  <a:pt x="2814" y="162"/>
                </a:lnTo>
                <a:cubicBezTo>
                  <a:pt x="2814" y="143"/>
                  <a:pt x="2813" y="131"/>
                  <a:pt x="2812" y="126"/>
                </a:cubicBezTo>
                <a:cubicBezTo>
                  <a:pt x="2811" y="122"/>
                  <a:pt x="2810" y="119"/>
                  <a:pt x="2808" y="117"/>
                </a:cubicBezTo>
                <a:cubicBezTo>
                  <a:pt x="2806" y="116"/>
                  <a:pt x="2804" y="115"/>
                  <a:pt x="2800" y="115"/>
                </a:cubicBezTo>
                <a:cubicBezTo>
                  <a:pt x="2797" y="115"/>
                  <a:pt x="2793" y="116"/>
                  <a:pt x="2788" y="118"/>
                </a:cubicBezTo>
                <a:lnTo>
                  <a:pt x="2785" y="111"/>
                </a:lnTo>
                <a:lnTo>
                  <a:pt x="2837" y="90"/>
                </a:lnTo>
                <a:close/>
                <a:moveTo>
                  <a:pt x="2686" y="90"/>
                </a:moveTo>
                <a:cubicBezTo>
                  <a:pt x="2712" y="90"/>
                  <a:pt x="2733" y="100"/>
                  <a:pt x="2748" y="120"/>
                </a:cubicBezTo>
                <a:cubicBezTo>
                  <a:pt x="2762" y="136"/>
                  <a:pt x="2768" y="156"/>
                  <a:pt x="2768" y="178"/>
                </a:cubicBezTo>
                <a:cubicBezTo>
                  <a:pt x="2768" y="193"/>
                  <a:pt x="2765" y="209"/>
                  <a:pt x="2757" y="224"/>
                </a:cubicBezTo>
                <a:cubicBezTo>
                  <a:pt x="2750" y="240"/>
                  <a:pt x="2740" y="252"/>
                  <a:pt x="2727" y="260"/>
                </a:cubicBezTo>
                <a:cubicBezTo>
                  <a:pt x="2714" y="268"/>
                  <a:pt x="2700" y="272"/>
                  <a:pt x="2684" y="272"/>
                </a:cubicBezTo>
                <a:cubicBezTo>
                  <a:pt x="2658" y="272"/>
                  <a:pt x="2637" y="262"/>
                  <a:pt x="2622" y="241"/>
                </a:cubicBezTo>
                <a:cubicBezTo>
                  <a:pt x="2609" y="224"/>
                  <a:pt x="2603" y="204"/>
                  <a:pt x="2603" y="183"/>
                </a:cubicBezTo>
                <a:cubicBezTo>
                  <a:pt x="2603" y="167"/>
                  <a:pt x="2607" y="151"/>
                  <a:pt x="2614" y="136"/>
                </a:cubicBezTo>
                <a:cubicBezTo>
                  <a:pt x="2622" y="120"/>
                  <a:pt x="2633" y="109"/>
                  <a:pt x="2645" y="101"/>
                </a:cubicBezTo>
                <a:cubicBezTo>
                  <a:pt x="2658" y="94"/>
                  <a:pt x="2672" y="90"/>
                  <a:pt x="2686" y="90"/>
                </a:cubicBezTo>
                <a:close/>
                <a:moveTo>
                  <a:pt x="2509" y="90"/>
                </a:moveTo>
                <a:cubicBezTo>
                  <a:pt x="2526" y="90"/>
                  <a:pt x="2540" y="94"/>
                  <a:pt x="2550" y="103"/>
                </a:cubicBezTo>
                <a:cubicBezTo>
                  <a:pt x="2561" y="112"/>
                  <a:pt x="2567" y="122"/>
                  <a:pt x="2567" y="131"/>
                </a:cubicBezTo>
                <a:cubicBezTo>
                  <a:pt x="2567" y="136"/>
                  <a:pt x="2565" y="140"/>
                  <a:pt x="2562" y="143"/>
                </a:cubicBezTo>
                <a:cubicBezTo>
                  <a:pt x="2559" y="146"/>
                  <a:pt x="2555" y="147"/>
                  <a:pt x="2549" y="147"/>
                </a:cubicBezTo>
                <a:cubicBezTo>
                  <a:pt x="2542" y="147"/>
                  <a:pt x="2536" y="145"/>
                  <a:pt x="2533" y="140"/>
                </a:cubicBezTo>
                <a:cubicBezTo>
                  <a:pt x="2531" y="137"/>
                  <a:pt x="2529" y="132"/>
                  <a:pt x="2528" y="125"/>
                </a:cubicBezTo>
                <a:cubicBezTo>
                  <a:pt x="2528" y="118"/>
                  <a:pt x="2525" y="112"/>
                  <a:pt x="2521" y="108"/>
                </a:cubicBezTo>
                <a:cubicBezTo>
                  <a:pt x="2516" y="104"/>
                  <a:pt x="2510" y="103"/>
                  <a:pt x="2503" y="103"/>
                </a:cubicBezTo>
                <a:cubicBezTo>
                  <a:pt x="2490" y="103"/>
                  <a:pt x="2480" y="107"/>
                  <a:pt x="2472" y="116"/>
                </a:cubicBezTo>
                <a:cubicBezTo>
                  <a:pt x="2462" y="129"/>
                  <a:pt x="2457" y="145"/>
                  <a:pt x="2457" y="165"/>
                </a:cubicBezTo>
                <a:cubicBezTo>
                  <a:pt x="2457" y="185"/>
                  <a:pt x="2462" y="204"/>
                  <a:pt x="2472" y="219"/>
                </a:cubicBezTo>
                <a:cubicBezTo>
                  <a:pt x="2482" y="235"/>
                  <a:pt x="2496" y="243"/>
                  <a:pt x="2513" y="243"/>
                </a:cubicBezTo>
                <a:cubicBezTo>
                  <a:pt x="2525" y="243"/>
                  <a:pt x="2536" y="239"/>
                  <a:pt x="2546" y="230"/>
                </a:cubicBezTo>
                <a:cubicBezTo>
                  <a:pt x="2553" y="224"/>
                  <a:pt x="2560" y="214"/>
                  <a:pt x="2566" y="199"/>
                </a:cubicBezTo>
                <a:lnTo>
                  <a:pt x="2572" y="202"/>
                </a:lnTo>
                <a:cubicBezTo>
                  <a:pt x="2567" y="224"/>
                  <a:pt x="2558" y="242"/>
                  <a:pt x="2544" y="254"/>
                </a:cubicBezTo>
                <a:cubicBezTo>
                  <a:pt x="2531" y="266"/>
                  <a:pt x="2516" y="272"/>
                  <a:pt x="2500" y="272"/>
                </a:cubicBezTo>
                <a:cubicBezTo>
                  <a:pt x="2480" y="272"/>
                  <a:pt x="2463" y="264"/>
                  <a:pt x="2449" y="247"/>
                </a:cubicBezTo>
                <a:cubicBezTo>
                  <a:pt x="2434" y="231"/>
                  <a:pt x="2427" y="209"/>
                  <a:pt x="2427" y="181"/>
                </a:cubicBezTo>
                <a:cubicBezTo>
                  <a:pt x="2427" y="154"/>
                  <a:pt x="2435" y="132"/>
                  <a:pt x="2451" y="115"/>
                </a:cubicBezTo>
                <a:cubicBezTo>
                  <a:pt x="2467" y="98"/>
                  <a:pt x="2486" y="90"/>
                  <a:pt x="2509" y="90"/>
                </a:cubicBezTo>
                <a:close/>
                <a:moveTo>
                  <a:pt x="1709" y="90"/>
                </a:moveTo>
                <a:lnTo>
                  <a:pt x="1717" y="90"/>
                </a:lnTo>
                <a:lnTo>
                  <a:pt x="1717" y="228"/>
                </a:lnTo>
                <a:cubicBezTo>
                  <a:pt x="1717" y="239"/>
                  <a:pt x="1718" y="246"/>
                  <a:pt x="1719" y="249"/>
                </a:cubicBezTo>
                <a:cubicBezTo>
                  <a:pt x="1721" y="253"/>
                  <a:pt x="1723" y="256"/>
                  <a:pt x="1726" y="257"/>
                </a:cubicBezTo>
                <a:cubicBezTo>
                  <a:pt x="1729" y="259"/>
                  <a:pt x="1735" y="260"/>
                  <a:pt x="1743" y="260"/>
                </a:cubicBezTo>
                <a:lnTo>
                  <a:pt x="1743" y="267"/>
                </a:lnTo>
                <a:lnTo>
                  <a:pt x="1660" y="267"/>
                </a:lnTo>
                <a:lnTo>
                  <a:pt x="1660" y="260"/>
                </a:lnTo>
                <a:cubicBezTo>
                  <a:pt x="1668" y="260"/>
                  <a:pt x="1674" y="259"/>
                  <a:pt x="1677" y="258"/>
                </a:cubicBezTo>
                <a:cubicBezTo>
                  <a:pt x="1679" y="256"/>
                  <a:pt x="1682" y="253"/>
                  <a:pt x="1683" y="250"/>
                </a:cubicBezTo>
                <a:cubicBezTo>
                  <a:pt x="1685" y="246"/>
                  <a:pt x="1686" y="239"/>
                  <a:pt x="1686" y="228"/>
                </a:cubicBezTo>
                <a:lnTo>
                  <a:pt x="1686" y="162"/>
                </a:lnTo>
                <a:cubicBezTo>
                  <a:pt x="1686" y="143"/>
                  <a:pt x="1685" y="131"/>
                  <a:pt x="1684" y="126"/>
                </a:cubicBezTo>
                <a:cubicBezTo>
                  <a:pt x="1683" y="122"/>
                  <a:pt x="1682" y="119"/>
                  <a:pt x="1680" y="117"/>
                </a:cubicBezTo>
                <a:cubicBezTo>
                  <a:pt x="1678" y="116"/>
                  <a:pt x="1676" y="115"/>
                  <a:pt x="1672" y="115"/>
                </a:cubicBezTo>
                <a:cubicBezTo>
                  <a:pt x="1669" y="115"/>
                  <a:pt x="1665" y="116"/>
                  <a:pt x="1660" y="118"/>
                </a:cubicBezTo>
                <a:lnTo>
                  <a:pt x="1657" y="111"/>
                </a:lnTo>
                <a:lnTo>
                  <a:pt x="1709" y="90"/>
                </a:lnTo>
                <a:close/>
                <a:moveTo>
                  <a:pt x="1166" y="90"/>
                </a:moveTo>
                <a:cubicBezTo>
                  <a:pt x="1192" y="90"/>
                  <a:pt x="1213" y="100"/>
                  <a:pt x="1228" y="120"/>
                </a:cubicBezTo>
                <a:cubicBezTo>
                  <a:pt x="1242" y="136"/>
                  <a:pt x="1248" y="156"/>
                  <a:pt x="1248" y="178"/>
                </a:cubicBezTo>
                <a:cubicBezTo>
                  <a:pt x="1248" y="193"/>
                  <a:pt x="1245" y="209"/>
                  <a:pt x="1237" y="224"/>
                </a:cubicBezTo>
                <a:cubicBezTo>
                  <a:pt x="1230" y="240"/>
                  <a:pt x="1220" y="252"/>
                  <a:pt x="1207" y="260"/>
                </a:cubicBezTo>
                <a:cubicBezTo>
                  <a:pt x="1194" y="268"/>
                  <a:pt x="1180" y="272"/>
                  <a:pt x="1164" y="272"/>
                </a:cubicBezTo>
                <a:cubicBezTo>
                  <a:pt x="1138" y="272"/>
                  <a:pt x="1117" y="262"/>
                  <a:pt x="1102" y="241"/>
                </a:cubicBezTo>
                <a:cubicBezTo>
                  <a:pt x="1089" y="224"/>
                  <a:pt x="1083" y="204"/>
                  <a:pt x="1083" y="183"/>
                </a:cubicBezTo>
                <a:cubicBezTo>
                  <a:pt x="1083" y="167"/>
                  <a:pt x="1087" y="151"/>
                  <a:pt x="1094" y="136"/>
                </a:cubicBezTo>
                <a:cubicBezTo>
                  <a:pt x="1102" y="120"/>
                  <a:pt x="1113" y="109"/>
                  <a:pt x="1125" y="101"/>
                </a:cubicBezTo>
                <a:cubicBezTo>
                  <a:pt x="1138" y="94"/>
                  <a:pt x="1152" y="90"/>
                  <a:pt x="1166" y="90"/>
                </a:cubicBezTo>
                <a:close/>
                <a:moveTo>
                  <a:pt x="2222" y="20"/>
                </a:moveTo>
                <a:cubicBezTo>
                  <a:pt x="2214" y="20"/>
                  <a:pt x="2206" y="23"/>
                  <a:pt x="2200" y="31"/>
                </a:cubicBezTo>
                <a:cubicBezTo>
                  <a:pt x="2191" y="41"/>
                  <a:pt x="2185" y="58"/>
                  <a:pt x="2181" y="80"/>
                </a:cubicBezTo>
                <a:cubicBezTo>
                  <a:pt x="2178" y="102"/>
                  <a:pt x="2176" y="124"/>
                  <a:pt x="2176" y="146"/>
                </a:cubicBezTo>
                <a:cubicBezTo>
                  <a:pt x="2176" y="181"/>
                  <a:pt x="2181" y="209"/>
                  <a:pt x="2189" y="232"/>
                </a:cubicBezTo>
                <a:cubicBezTo>
                  <a:pt x="2196" y="250"/>
                  <a:pt x="2207" y="259"/>
                  <a:pt x="2221" y="259"/>
                </a:cubicBezTo>
                <a:cubicBezTo>
                  <a:pt x="2228" y="259"/>
                  <a:pt x="2235" y="256"/>
                  <a:pt x="2242" y="250"/>
                </a:cubicBezTo>
                <a:cubicBezTo>
                  <a:pt x="2249" y="244"/>
                  <a:pt x="2255" y="234"/>
                  <a:pt x="2259" y="220"/>
                </a:cubicBezTo>
                <a:cubicBezTo>
                  <a:pt x="2264" y="198"/>
                  <a:pt x="2267" y="168"/>
                  <a:pt x="2267" y="129"/>
                </a:cubicBezTo>
                <a:cubicBezTo>
                  <a:pt x="2267" y="100"/>
                  <a:pt x="2264" y="76"/>
                  <a:pt x="2258" y="56"/>
                </a:cubicBezTo>
                <a:cubicBezTo>
                  <a:pt x="2254" y="42"/>
                  <a:pt x="2248" y="32"/>
                  <a:pt x="2241" y="26"/>
                </a:cubicBezTo>
                <a:cubicBezTo>
                  <a:pt x="2236" y="22"/>
                  <a:pt x="2230" y="20"/>
                  <a:pt x="2222" y="20"/>
                </a:cubicBezTo>
                <a:close/>
                <a:moveTo>
                  <a:pt x="2030" y="20"/>
                </a:moveTo>
                <a:cubicBezTo>
                  <a:pt x="2022" y="20"/>
                  <a:pt x="2014" y="23"/>
                  <a:pt x="2008" y="31"/>
                </a:cubicBezTo>
                <a:cubicBezTo>
                  <a:pt x="1999" y="41"/>
                  <a:pt x="1993" y="58"/>
                  <a:pt x="1989" y="80"/>
                </a:cubicBezTo>
                <a:cubicBezTo>
                  <a:pt x="1986" y="102"/>
                  <a:pt x="1984" y="124"/>
                  <a:pt x="1984" y="146"/>
                </a:cubicBezTo>
                <a:cubicBezTo>
                  <a:pt x="1984" y="181"/>
                  <a:pt x="1989" y="209"/>
                  <a:pt x="1997" y="232"/>
                </a:cubicBezTo>
                <a:cubicBezTo>
                  <a:pt x="2004" y="250"/>
                  <a:pt x="2015" y="259"/>
                  <a:pt x="2029" y="259"/>
                </a:cubicBezTo>
                <a:cubicBezTo>
                  <a:pt x="2036" y="259"/>
                  <a:pt x="2043" y="256"/>
                  <a:pt x="2050" y="250"/>
                </a:cubicBezTo>
                <a:cubicBezTo>
                  <a:pt x="2057" y="244"/>
                  <a:pt x="2063" y="234"/>
                  <a:pt x="2067" y="220"/>
                </a:cubicBezTo>
                <a:cubicBezTo>
                  <a:pt x="2072" y="198"/>
                  <a:pt x="2075" y="168"/>
                  <a:pt x="2075" y="129"/>
                </a:cubicBezTo>
                <a:cubicBezTo>
                  <a:pt x="2075" y="100"/>
                  <a:pt x="2072" y="76"/>
                  <a:pt x="2066" y="56"/>
                </a:cubicBezTo>
                <a:cubicBezTo>
                  <a:pt x="2062" y="42"/>
                  <a:pt x="2056" y="32"/>
                  <a:pt x="2049" y="26"/>
                </a:cubicBezTo>
                <a:cubicBezTo>
                  <a:pt x="2044" y="22"/>
                  <a:pt x="2038" y="20"/>
                  <a:pt x="2030" y="20"/>
                </a:cubicBezTo>
                <a:close/>
                <a:moveTo>
                  <a:pt x="2223" y="7"/>
                </a:moveTo>
                <a:cubicBezTo>
                  <a:pt x="2242" y="7"/>
                  <a:pt x="2260" y="17"/>
                  <a:pt x="2275" y="37"/>
                </a:cubicBezTo>
                <a:cubicBezTo>
                  <a:pt x="2294" y="62"/>
                  <a:pt x="2304" y="95"/>
                  <a:pt x="2304" y="137"/>
                </a:cubicBezTo>
                <a:cubicBezTo>
                  <a:pt x="2304" y="167"/>
                  <a:pt x="2300" y="192"/>
                  <a:pt x="2291" y="212"/>
                </a:cubicBezTo>
                <a:cubicBezTo>
                  <a:pt x="2283" y="233"/>
                  <a:pt x="2272" y="248"/>
                  <a:pt x="2259" y="257"/>
                </a:cubicBezTo>
                <a:cubicBezTo>
                  <a:pt x="2246" y="267"/>
                  <a:pt x="2233" y="271"/>
                  <a:pt x="2221" y="271"/>
                </a:cubicBezTo>
                <a:cubicBezTo>
                  <a:pt x="2196" y="271"/>
                  <a:pt x="2176" y="257"/>
                  <a:pt x="2160" y="228"/>
                </a:cubicBezTo>
                <a:cubicBezTo>
                  <a:pt x="2146" y="204"/>
                  <a:pt x="2140" y="175"/>
                  <a:pt x="2140" y="141"/>
                </a:cubicBezTo>
                <a:cubicBezTo>
                  <a:pt x="2140" y="112"/>
                  <a:pt x="2144" y="87"/>
                  <a:pt x="2153" y="66"/>
                </a:cubicBezTo>
                <a:cubicBezTo>
                  <a:pt x="2162" y="45"/>
                  <a:pt x="2173" y="30"/>
                  <a:pt x="2188" y="19"/>
                </a:cubicBezTo>
                <a:cubicBezTo>
                  <a:pt x="2199" y="11"/>
                  <a:pt x="2211" y="7"/>
                  <a:pt x="2223" y="7"/>
                </a:cubicBezTo>
                <a:close/>
                <a:moveTo>
                  <a:pt x="2031" y="7"/>
                </a:moveTo>
                <a:cubicBezTo>
                  <a:pt x="2050" y="7"/>
                  <a:pt x="2068" y="17"/>
                  <a:pt x="2083" y="37"/>
                </a:cubicBezTo>
                <a:cubicBezTo>
                  <a:pt x="2102" y="62"/>
                  <a:pt x="2112" y="95"/>
                  <a:pt x="2112" y="137"/>
                </a:cubicBezTo>
                <a:cubicBezTo>
                  <a:pt x="2112" y="167"/>
                  <a:pt x="2108" y="192"/>
                  <a:pt x="2099" y="212"/>
                </a:cubicBezTo>
                <a:cubicBezTo>
                  <a:pt x="2091" y="233"/>
                  <a:pt x="2080" y="248"/>
                  <a:pt x="2067" y="257"/>
                </a:cubicBezTo>
                <a:cubicBezTo>
                  <a:pt x="2054" y="267"/>
                  <a:pt x="2041" y="271"/>
                  <a:pt x="2029" y="271"/>
                </a:cubicBezTo>
                <a:cubicBezTo>
                  <a:pt x="2004" y="271"/>
                  <a:pt x="1984" y="257"/>
                  <a:pt x="1968" y="228"/>
                </a:cubicBezTo>
                <a:cubicBezTo>
                  <a:pt x="1954" y="204"/>
                  <a:pt x="1948" y="175"/>
                  <a:pt x="1948" y="141"/>
                </a:cubicBezTo>
                <a:cubicBezTo>
                  <a:pt x="1948" y="112"/>
                  <a:pt x="1952" y="87"/>
                  <a:pt x="1961" y="66"/>
                </a:cubicBezTo>
                <a:cubicBezTo>
                  <a:pt x="1970" y="45"/>
                  <a:pt x="1981" y="30"/>
                  <a:pt x="1996" y="19"/>
                </a:cubicBezTo>
                <a:cubicBezTo>
                  <a:pt x="2007" y="11"/>
                  <a:pt x="2019" y="7"/>
                  <a:pt x="2031" y="7"/>
                </a:cubicBezTo>
                <a:close/>
                <a:moveTo>
                  <a:pt x="1849" y="7"/>
                </a:moveTo>
                <a:lnTo>
                  <a:pt x="1855" y="7"/>
                </a:lnTo>
                <a:lnTo>
                  <a:pt x="1855" y="222"/>
                </a:lnTo>
                <a:cubicBezTo>
                  <a:pt x="1855" y="236"/>
                  <a:pt x="1855" y="245"/>
                  <a:pt x="1857" y="249"/>
                </a:cubicBezTo>
                <a:cubicBezTo>
                  <a:pt x="1858" y="252"/>
                  <a:pt x="1860" y="255"/>
                  <a:pt x="1864" y="257"/>
                </a:cubicBezTo>
                <a:cubicBezTo>
                  <a:pt x="1868" y="259"/>
                  <a:pt x="1875" y="260"/>
                  <a:pt x="1887" y="260"/>
                </a:cubicBezTo>
                <a:lnTo>
                  <a:pt x="1887" y="267"/>
                </a:lnTo>
                <a:lnTo>
                  <a:pt x="1791" y="267"/>
                </a:lnTo>
                <a:lnTo>
                  <a:pt x="1791" y="260"/>
                </a:lnTo>
                <a:cubicBezTo>
                  <a:pt x="1803" y="260"/>
                  <a:pt x="1811" y="259"/>
                  <a:pt x="1815" y="257"/>
                </a:cubicBezTo>
                <a:cubicBezTo>
                  <a:pt x="1818" y="255"/>
                  <a:pt x="1820" y="253"/>
                  <a:pt x="1822" y="249"/>
                </a:cubicBezTo>
                <a:cubicBezTo>
                  <a:pt x="1823" y="246"/>
                  <a:pt x="1824" y="237"/>
                  <a:pt x="1824" y="222"/>
                </a:cubicBezTo>
                <a:lnTo>
                  <a:pt x="1824" y="85"/>
                </a:lnTo>
                <a:cubicBezTo>
                  <a:pt x="1824" y="66"/>
                  <a:pt x="1823" y="54"/>
                  <a:pt x="1822" y="49"/>
                </a:cubicBezTo>
                <a:cubicBezTo>
                  <a:pt x="1821" y="45"/>
                  <a:pt x="1820" y="42"/>
                  <a:pt x="1817" y="40"/>
                </a:cubicBezTo>
                <a:cubicBezTo>
                  <a:pt x="1815" y="38"/>
                  <a:pt x="1812" y="37"/>
                  <a:pt x="1809" y="37"/>
                </a:cubicBezTo>
                <a:cubicBezTo>
                  <a:pt x="1804" y="37"/>
                  <a:pt x="1798" y="39"/>
                  <a:pt x="1790" y="43"/>
                </a:cubicBezTo>
                <a:lnTo>
                  <a:pt x="1787" y="37"/>
                </a:lnTo>
                <a:lnTo>
                  <a:pt x="1849" y="7"/>
                </a:lnTo>
                <a:close/>
                <a:moveTo>
                  <a:pt x="1701" y="0"/>
                </a:moveTo>
                <a:cubicBezTo>
                  <a:pt x="1707" y="0"/>
                  <a:pt x="1711" y="2"/>
                  <a:pt x="1715" y="6"/>
                </a:cubicBezTo>
                <a:cubicBezTo>
                  <a:pt x="1719" y="9"/>
                  <a:pt x="1720" y="14"/>
                  <a:pt x="1720" y="19"/>
                </a:cubicBezTo>
                <a:cubicBezTo>
                  <a:pt x="1720" y="24"/>
                  <a:pt x="1719" y="29"/>
                  <a:pt x="1715" y="33"/>
                </a:cubicBezTo>
                <a:cubicBezTo>
                  <a:pt x="1711" y="36"/>
                  <a:pt x="1707" y="38"/>
                  <a:pt x="1701" y="38"/>
                </a:cubicBezTo>
                <a:cubicBezTo>
                  <a:pt x="1696" y="38"/>
                  <a:pt x="1692" y="36"/>
                  <a:pt x="1688" y="33"/>
                </a:cubicBezTo>
                <a:cubicBezTo>
                  <a:pt x="1684" y="29"/>
                  <a:pt x="1682" y="24"/>
                  <a:pt x="1682" y="19"/>
                </a:cubicBezTo>
                <a:cubicBezTo>
                  <a:pt x="1682" y="14"/>
                  <a:pt x="1684" y="9"/>
                  <a:pt x="1688" y="6"/>
                </a:cubicBezTo>
                <a:cubicBezTo>
                  <a:pt x="1692" y="2"/>
                  <a:pt x="1696" y="0"/>
                  <a:pt x="1701" y="0"/>
                </a:cubicBezTo>
                <a:close/>
              </a:path>
            </a:pathLst>
          </a:custGeom>
          <a:solidFill>
            <a:srgbClr val="F2F2F2"/>
          </a:solidFill>
          <a:ln w="0">
            <a:noFill/>
            <a:prstDash val="solid"/>
            <a:round/>
          </a:ln>
        </p:spPr>
        <p:txBody>
          <a:bodyPr vert="horz" wrap="square" lIns="91440" tIns="45720" rIns="91440" bIns="45720" numCol="1" anchor="t" anchorCtr="0" compatLnSpc="1"/>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5pPr>
            <a:lvl6pPr marL="2286000" algn="l" defTabSz="914400" rtl="0" eaLnBrk="1" latinLnBrk="0" hangingPunct="1">
              <a:defRPr kern="1200">
                <a:solidFill>
                  <a:schemeClr val="tx1"/>
                </a:solidFill>
                <a:latin typeface="Calibri" panose="020F0502020204030204" charset="0"/>
                <a:ea typeface="+mn-ea"/>
                <a:cs typeface="+mn-cs"/>
              </a:defRPr>
            </a:lvl6pPr>
            <a:lvl7pPr marL="2743200" algn="l" defTabSz="914400" rtl="0" eaLnBrk="1" latinLnBrk="0" hangingPunct="1">
              <a:defRPr kern="1200">
                <a:solidFill>
                  <a:schemeClr val="tx1"/>
                </a:solidFill>
                <a:latin typeface="Calibri" panose="020F0502020204030204" charset="0"/>
                <a:ea typeface="+mn-ea"/>
                <a:cs typeface="+mn-cs"/>
              </a:defRPr>
            </a:lvl7pPr>
            <a:lvl8pPr marL="3200400" algn="l" defTabSz="914400" rtl="0" eaLnBrk="1" latinLnBrk="0" hangingPunct="1">
              <a:defRPr kern="1200">
                <a:solidFill>
                  <a:schemeClr val="tx1"/>
                </a:solidFill>
                <a:latin typeface="Calibri" panose="020F0502020204030204" charset="0"/>
                <a:ea typeface="+mn-ea"/>
                <a:cs typeface="+mn-cs"/>
              </a:defRPr>
            </a:lvl8pPr>
            <a:lvl9pPr marL="3657600" algn="l" defTabSz="914400" rtl="0" eaLnBrk="1" latinLnBrk="0" hangingPunct="1">
              <a:defRPr kern="1200">
                <a:solidFill>
                  <a:schemeClr val="tx1"/>
                </a:solidFill>
                <a:latin typeface="Calibri" panose="020F0502020204030204" charset="0"/>
                <a:ea typeface="+mn-ea"/>
                <a:cs typeface="+mn-cs"/>
              </a:defRPr>
            </a:lvl9pPr>
          </a:lstStyle>
          <a:p>
            <a:endParaRPr lang="zh-CN" altLang="en-US"/>
          </a:p>
        </p:txBody>
      </p:sp>
      <p:sp>
        <p:nvSpPr>
          <p:cNvPr id="17" name="Freeform 23"/>
          <p:cNvSpPr/>
          <p:nvPr/>
        </p:nvSpPr>
        <p:spPr bwMode="auto">
          <a:xfrm rot="-1800000">
            <a:off x="7530285" y="1057606"/>
            <a:ext cx="1848119" cy="215037"/>
          </a:xfrm>
          <a:custGeom>
            <a:avLst/>
            <a:gdLst>
              <a:gd name="T0" fmla="*/ 2345 w 3079"/>
              <a:gd name="T1" fmla="*/ 251 h 350"/>
              <a:gd name="T2" fmla="*/ 830 w 3079"/>
              <a:gd name="T3" fmla="*/ 272 h 350"/>
              <a:gd name="T4" fmla="*/ 2644 w 3079"/>
              <a:gd name="T5" fmla="*/ 129 h 350"/>
              <a:gd name="T6" fmla="*/ 2680 w 3079"/>
              <a:gd name="T7" fmla="*/ 102 h 350"/>
              <a:gd name="T8" fmla="*/ 1202 w 3079"/>
              <a:gd name="T9" fmla="*/ 244 h 350"/>
              <a:gd name="T10" fmla="*/ 1532 w 3079"/>
              <a:gd name="T11" fmla="*/ 102 h 350"/>
              <a:gd name="T12" fmla="*/ 1604 w 3079"/>
              <a:gd name="T13" fmla="*/ 106 h 350"/>
              <a:gd name="T14" fmla="*/ 1625 w 3079"/>
              <a:gd name="T15" fmla="*/ 113 h 350"/>
              <a:gd name="T16" fmla="*/ 1470 w 3079"/>
              <a:gd name="T17" fmla="*/ 316 h 350"/>
              <a:gd name="T18" fmla="*/ 1487 w 3079"/>
              <a:gd name="T19" fmla="*/ 130 h 350"/>
              <a:gd name="T20" fmla="*/ 1322 w 3079"/>
              <a:gd name="T21" fmla="*/ 210 h 350"/>
              <a:gd name="T22" fmla="*/ 1366 w 3079"/>
              <a:gd name="T23" fmla="*/ 102 h 350"/>
              <a:gd name="T24" fmla="*/ 1451 w 3079"/>
              <a:gd name="T25" fmla="*/ 244 h 350"/>
              <a:gd name="T26" fmla="*/ 1310 w 3079"/>
              <a:gd name="T27" fmla="*/ 264 h 350"/>
              <a:gd name="T28" fmla="*/ 1262 w 3079"/>
              <a:gd name="T29" fmla="*/ 95 h 350"/>
              <a:gd name="T30" fmla="*/ 945 w 3079"/>
              <a:gd name="T31" fmla="*/ 135 h 350"/>
              <a:gd name="T32" fmla="*/ 1012 w 3079"/>
              <a:gd name="T33" fmla="*/ 95 h 350"/>
              <a:gd name="T34" fmla="*/ 946 w 3079"/>
              <a:gd name="T35" fmla="*/ 337 h 350"/>
              <a:gd name="T36" fmla="*/ 934 w 3079"/>
              <a:gd name="T37" fmla="*/ 318 h 350"/>
              <a:gd name="T38" fmla="*/ 880 w 3079"/>
              <a:gd name="T39" fmla="*/ 102 h 350"/>
              <a:gd name="T40" fmla="*/ 603 w 3079"/>
              <a:gd name="T41" fmla="*/ 128 h 350"/>
              <a:gd name="T42" fmla="*/ 722 w 3079"/>
              <a:gd name="T43" fmla="*/ 95 h 350"/>
              <a:gd name="T44" fmla="*/ 779 w 3079"/>
              <a:gd name="T45" fmla="*/ 112 h 350"/>
              <a:gd name="T46" fmla="*/ 734 w 3079"/>
              <a:gd name="T47" fmla="*/ 272 h 350"/>
              <a:gd name="T48" fmla="*/ 544 w 3079"/>
              <a:gd name="T49" fmla="*/ 102 h 350"/>
              <a:gd name="T50" fmla="*/ 331 w 3079"/>
              <a:gd name="T51" fmla="*/ 128 h 350"/>
              <a:gd name="T52" fmla="*/ 450 w 3079"/>
              <a:gd name="T53" fmla="*/ 95 h 350"/>
              <a:gd name="T54" fmla="*/ 507 w 3079"/>
              <a:gd name="T55" fmla="*/ 112 h 350"/>
              <a:gd name="T56" fmla="*/ 462 w 3079"/>
              <a:gd name="T57" fmla="*/ 272 h 350"/>
              <a:gd name="T58" fmla="*/ 272 w 3079"/>
              <a:gd name="T59" fmla="*/ 102 h 350"/>
              <a:gd name="T60" fmla="*/ 59 w 3079"/>
              <a:gd name="T61" fmla="*/ 128 h 350"/>
              <a:gd name="T62" fmla="*/ 178 w 3079"/>
              <a:gd name="T63" fmla="*/ 95 h 350"/>
              <a:gd name="T64" fmla="*/ 235 w 3079"/>
              <a:gd name="T65" fmla="*/ 112 h 350"/>
              <a:gd name="T66" fmla="*/ 190 w 3079"/>
              <a:gd name="T67" fmla="*/ 272 h 350"/>
              <a:gd name="T68" fmla="*/ 0 w 3079"/>
              <a:gd name="T69" fmla="*/ 102 h 350"/>
              <a:gd name="T70" fmla="*/ 2904 w 3079"/>
              <a:gd name="T71" fmla="*/ 90 h 350"/>
              <a:gd name="T72" fmla="*/ 3053 w 3079"/>
              <a:gd name="T73" fmla="*/ 154 h 350"/>
              <a:gd name="T74" fmla="*/ 2994 w 3079"/>
              <a:gd name="T75" fmla="*/ 260 h 350"/>
              <a:gd name="T76" fmla="*/ 2993 w 3079"/>
              <a:gd name="T77" fmla="*/ 112 h 350"/>
              <a:gd name="T78" fmla="*/ 2958 w 3079"/>
              <a:gd name="T79" fmla="*/ 257 h 350"/>
              <a:gd name="T80" fmla="*/ 2918 w 3079"/>
              <a:gd name="T81" fmla="*/ 228 h 350"/>
              <a:gd name="T82" fmla="*/ 2847 w 3079"/>
              <a:gd name="T83" fmla="*/ 250 h 350"/>
              <a:gd name="T84" fmla="*/ 2811 w 3079"/>
              <a:gd name="T85" fmla="*/ 249 h 350"/>
              <a:gd name="T86" fmla="*/ 2785 w 3079"/>
              <a:gd name="T87" fmla="*/ 111 h 350"/>
              <a:gd name="T88" fmla="*/ 2684 w 3079"/>
              <a:gd name="T89" fmla="*/ 272 h 350"/>
              <a:gd name="T90" fmla="*/ 2550 w 3079"/>
              <a:gd name="T91" fmla="*/ 103 h 350"/>
              <a:gd name="T92" fmla="*/ 2503 w 3079"/>
              <a:gd name="T93" fmla="*/ 103 h 350"/>
              <a:gd name="T94" fmla="*/ 2572 w 3079"/>
              <a:gd name="T95" fmla="*/ 202 h 350"/>
              <a:gd name="T96" fmla="*/ 1709 w 3079"/>
              <a:gd name="T97" fmla="*/ 90 h 350"/>
              <a:gd name="T98" fmla="*/ 1660 w 3079"/>
              <a:gd name="T99" fmla="*/ 267 h 350"/>
              <a:gd name="T100" fmla="*/ 1680 w 3079"/>
              <a:gd name="T101" fmla="*/ 117 h 350"/>
              <a:gd name="T102" fmla="*/ 1248 w 3079"/>
              <a:gd name="T103" fmla="*/ 178 h 350"/>
              <a:gd name="T104" fmla="*/ 1125 w 3079"/>
              <a:gd name="T105" fmla="*/ 101 h 350"/>
              <a:gd name="T106" fmla="*/ 2221 w 3079"/>
              <a:gd name="T107" fmla="*/ 259 h 350"/>
              <a:gd name="T108" fmla="*/ 2030 w 3079"/>
              <a:gd name="T109" fmla="*/ 20 h 350"/>
              <a:gd name="T110" fmla="*/ 2067 w 3079"/>
              <a:gd name="T111" fmla="*/ 220 h 350"/>
              <a:gd name="T112" fmla="*/ 2304 w 3079"/>
              <a:gd name="T113" fmla="*/ 137 h 350"/>
              <a:gd name="T114" fmla="*/ 2188 w 3079"/>
              <a:gd name="T115" fmla="*/ 19 h 350"/>
              <a:gd name="T116" fmla="*/ 2029 w 3079"/>
              <a:gd name="T117" fmla="*/ 271 h 350"/>
              <a:gd name="T118" fmla="*/ 1855 w 3079"/>
              <a:gd name="T119" fmla="*/ 7 h 350"/>
              <a:gd name="T120" fmla="*/ 1791 w 3079"/>
              <a:gd name="T121" fmla="*/ 260 h 350"/>
              <a:gd name="T122" fmla="*/ 1809 w 3079"/>
              <a:gd name="T123" fmla="*/ 37 h 350"/>
              <a:gd name="T124" fmla="*/ 1715 w 3079"/>
              <a:gd name="T125" fmla="*/ 3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79" h="350">
                <a:moveTo>
                  <a:pt x="2366" y="230"/>
                </a:moveTo>
                <a:cubicBezTo>
                  <a:pt x="2372" y="230"/>
                  <a:pt x="2377" y="232"/>
                  <a:pt x="2381" y="237"/>
                </a:cubicBezTo>
                <a:cubicBezTo>
                  <a:pt x="2385" y="241"/>
                  <a:pt x="2387" y="245"/>
                  <a:pt x="2387" y="251"/>
                </a:cubicBezTo>
                <a:cubicBezTo>
                  <a:pt x="2387" y="257"/>
                  <a:pt x="2385" y="262"/>
                  <a:pt x="2380" y="266"/>
                </a:cubicBezTo>
                <a:cubicBezTo>
                  <a:pt x="2376" y="270"/>
                  <a:pt x="2372" y="272"/>
                  <a:pt x="2366" y="272"/>
                </a:cubicBezTo>
                <a:cubicBezTo>
                  <a:pt x="2360" y="272"/>
                  <a:pt x="2355" y="270"/>
                  <a:pt x="2351" y="266"/>
                </a:cubicBezTo>
                <a:cubicBezTo>
                  <a:pt x="2347" y="262"/>
                  <a:pt x="2345" y="257"/>
                  <a:pt x="2345" y="251"/>
                </a:cubicBezTo>
                <a:cubicBezTo>
                  <a:pt x="2345" y="245"/>
                  <a:pt x="2347" y="240"/>
                  <a:pt x="2351" y="236"/>
                </a:cubicBezTo>
                <a:cubicBezTo>
                  <a:pt x="2355" y="232"/>
                  <a:pt x="2360" y="230"/>
                  <a:pt x="2366" y="230"/>
                </a:cubicBezTo>
                <a:close/>
                <a:moveTo>
                  <a:pt x="830" y="230"/>
                </a:moveTo>
                <a:cubicBezTo>
                  <a:pt x="836" y="230"/>
                  <a:pt x="841" y="232"/>
                  <a:pt x="845" y="237"/>
                </a:cubicBezTo>
                <a:cubicBezTo>
                  <a:pt x="849" y="241"/>
                  <a:pt x="851" y="245"/>
                  <a:pt x="851" y="251"/>
                </a:cubicBezTo>
                <a:cubicBezTo>
                  <a:pt x="851" y="257"/>
                  <a:pt x="849" y="262"/>
                  <a:pt x="844" y="266"/>
                </a:cubicBezTo>
                <a:cubicBezTo>
                  <a:pt x="840" y="270"/>
                  <a:pt x="836" y="272"/>
                  <a:pt x="830" y="272"/>
                </a:cubicBezTo>
                <a:cubicBezTo>
                  <a:pt x="824" y="272"/>
                  <a:pt x="819" y="270"/>
                  <a:pt x="815" y="266"/>
                </a:cubicBezTo>
                <a:cubicBezTo>
                  <a:pt x="811" y="262"/>
                  <a:pt x="809" y="257"/>
                  <a:pt x="809" y="251"/>
                </a:cubicBezTo>
                <a:cubicBezTo>
                  <a:pt x="809" y="245"/>
                  <a:pt x="811" y="240"/>
                  <a:pt x="815" y="236"/>
                </a:cubicBezTo>
                <a:cubicBezTo>
                  <a:pt x="819" y="232"/>
                  <a:pt x="824" y="230"/>
                  <a:pt x="830" y="230"/>
                </a:cubicBezTo>
                <a:close/>
                <a:moveTo>
                  <a:pt x="2680" y="102"/>
                </a:moveTo>
                <a:cubicBezTo>
                  <a:pt x="2673" y="102"/>
                  <a:pt x="2667" y="104"/>
                  <a:pt x="2660" y="108"/>
                </a:cubicBezTo>
                <a:cubicBezTo>
                  <a:pt x="2653" y="112"/>
                  <a:pt x="2648" y="119"/>
                  <a:pt x="2644" y="129"/>
                </a:cubicBezTo>
                <a:cubicBezTo>
                  <a:pt x="2640" y="139"/>
                  <a:pt x="2638" y="151"/>
                  <a:pt x="2638" y="167"/>
                </a:cubicBezTo>
                <a:cubicBezTo>
                  <a:pt x="2638" y="192"/>
                  <a:pt x="2643" y="213"/>
                  <a:pt x="2652" y="232"/>
                </a:cubicBezTo>
                <a:cubicBezTo>
                  <a:pt x="2662" y="250"/>
                  <a:pt x="2676" y="259"/>
                  <a:pt x="2692" y="259"/>
                </a:cubicBezTo>
                <a:cubicBezTo>
                  <a:pt x="2704" y="259"/>
                  <a:pt x="2714" y="254"/>
                  <a:pt x="2722" y="244"/>
                </a:cubicBezTo>
                <a:cubicBezTo>
                  <a:pt x="2730" y="234"/>
                  <a:pt x="2734" y="217"/>
                  <a:pt x="2734" y="192"/>
                </a:cubicBezTo>
                <a:cubicBezTo>
                  <a:pt x="2734" y="162"/>
                  <a:pt x="2727" y="138"/>
                  <a:pt x="2714" y="120"/>
                </a:cubicBezTo>
                <a:cubicBezTo>
                  <a:pt x="2705" y="108"/>
                  <a:pt x="2694" y="102"/>
                  <a:pt x="2680" y="102"/>
                </a:cubicBezTo>
                <a:close/>
                <a:moveTo>
                  <a:pt x="1160" y="102"/>
                </a:moveTo>
                <a:cubicBezTo>
                  <a:pt x="1153" y="102"/>
                  <a:pt x="1147" y="104"/>
                  <a:pt x="1140" y="108"/>
                </a:cubicBezTo>
                <a:cubicBezTo>
                  <a:pt x="1133" y="112"/>
                  <a:pt x="1128" y="119"/>
                  <a:pt x="1124" y="129"/>
                </a:cubicBezTo>
                <a:cubicBezTo>
                  <a:pt x="1120" y="139"/>
                  <a:pt x="1118" y="151"/>
                  <a:pt x="1118" y="167"/>
                </a:cubicBezTo>
                <a:cubicBezTo>
                  <a:pt x="1118" y="192"/>
                  <a:pt x="1123" y="213"/>
                  <a:pt x="1132" y="232"/>
                </a:cubicBezTo>
                <a:cubicBezTo>
                  <a:pt x="1142" y="250"/>
                  <a:pt x="1156" y="259"/>
                  <a:pt x="1172" y="259"/>
                </a:cubicBezTo>
                <a:cubicBezTo>
                  <a:pt x="1184" y="259"/>
                  <a:pt x="1194" y="254"/>
                  <a:pt x="1202" y="244"/>
                </a:cubicBezTo>
                <a:cubicBezTo>
                  <a:pt x="1210" y="234"/>
                  <a:pt x="1214" y="217"/>
                  <a:pt x="1214" y="192"/>
                </a:cubicBezTo>
                <a:cubicBezTo>
                  <a:pt x="1214" y="162"/>
                  <a:pt x="1207" y="138"/>
                  <a:pt x="1194" y="120"/>
                </a:cubicBezTo>
                <a:cubicBezTo>
                  <a:pt x="1185" y="108"/>
                  <a:pt x="1174" y="102"/>
                  <a:pt x="1160" y="102"/>
                </a:cubicBezTo>
                <a:close/>
                <a:moveTo>
                  <a:pt x="1456" y="95"/>
                </a:moveTo>
                <a:lnTo>
                  <a:pt x="1536" y="95"/>
                </a:lnTo>
                <a:lnTo>
                  <a:pt x="1536" y="102"/>
                </a:lnTo>
                <a:lnTo>
                  <a:pt x="1532" y="102"/>
                </a:lnTo>
                <a:cubicBezTo>
                  <a:pt x="1527" y="102"/>
                  <a:pt x="1522" y="103"/>
                  <a:pt x="1519" y="106"/>
                </a:cubicBezTo>
                <a:cubicBezTo>
                  <a:pt x="1517" y="108"/>
                  <a:pt x="1515" y="111"/>
                  <a:pt x="1515" y="115"/>
                </a:cubicBezTo>
                <a:cubicBezTo>
                  <a:pt x="1515" y="120"/>
                  <a:pt x="1517" y="126"/>
                  <a:pt x="1521" y="135"/>
                </a:cubicBezTo>
                <a:lnTo>
                  <a:pt x="1563" y="222"/>
                </a:lnTo>
                <a:lnTo>
                  <a:pt x="1602" y="127"/>
                </a:lnTo>
                <a:cubicBezTo>
                  <a:pt x="1604" y="122"/>
                  <a:pt x="1605" y="117"/>
                  <a:pt x="1605" y="112"/>
                </a:cubicBezTo>
                <a:cubicBezTo>
                  <a:pt x="1605" y="109"/>
                  <a:pt x="1604" y="108"/>
                  <a:pt x="1604" y="106"/>
                </a:cubicBezTo>
                <a:cubicBezTo>
                  <a:pt x="1603" y="105"/>
                  <a:pt x="1601" y="104"/>
                  <a:pt x="1599" y="103"/>
                </a:cubicBezTo>
                <a:cubicBezTo>
                  <a:pt x="1597" y="102"/>
                  <a:pt x="1593" y="102"/>
                  <a:pt x="1588" y="102"/>
                </a:cubicBezTo>
                <a:lnTo>
                  <a:pt x="1588" y="95"/>
                </a:lnTo>
                <a:lnTo>
                  <a:pt x="1644" y="95"/>
                </a:lnTo>
                <a:lnTo>
                  <a:pt x="1644" y="102"/>
                </a:lnTo>
                <a:cubicBezTo>
                  <a:pt x="1639" y="102"/>
                  <a:pt x="1635" y="103"/>
                  <a:pt x="1633" y="105"/>
                </a:cubicBezTo>
                <a:cubicBezTo>
                  <a:pt x="1630" y="106"/>
                  <a:pt x="1628" y="109"/>
                  <a:pt x="1625" y="113"/>
                </a:cubicBezTo>
                <a:cubicBezTo>
                  <a:pt x="1623" y="115"/>
                  <a:pt x="1621" y="120"/>
                  <a:pt x="1618" y="128"/>
                </a:cubicBezTo>
                <a:lnTo>
                  <a:pt x="1548" y="299"/>
                </a:lnTo>
                <a:cubicBezTo>
                  <a:pt x="1542" y="316"/>
                  <a:pt x="1533" y="328"/>
                  <a:pt x="1522" y="337"/>
                </a:cubicBezTo>
                <a:cubicBezTo>
                  <a:pt x="1511" y="345"/>
                  <a:pt x="1500" y="350"/>
                  <a:pt x="1490" y="350"/>
                </a:cubicBezTo>
                <a:cubicBezTo>
                  <a:pt x="1483" y="350"/>
                  <a:pt x="1477" y="348"/>
                  <a:pt x="1472" y="343"/>
                </a:cubicBezTo>
                <a:cubicBezTo>
                  <a:pt x="1467" y="339"/>
                  <a:pt x="1465" y="334"/>
                  <a:pt x="1465" y="329"/>
                </a:cubicBezTo>
                <a:cubicBezTo>
                  <a:pt x="1465" y="323"/>
                  <a:pt x="1467" y="319"/>
                  <a:pt x="1470" y="316"/>
                </a:cubicBezTo>
                <a:cubicBezTo>
                  <a:pt x="1473" y="313"/>
                  <a:pt x="1478" y="311"/>
                  <a:pt x="1484" y="311"/>
                </a:cubicBezTo>
                <a:cubicBezTo>
                  <a:pt x="1488" y="311"/>
                  <a:pt x="1494" y="313"/>
                  <a:pt x="1501" y="315"/>
                </a:cubicBezTo>
                <a:cubicBezTo>
                  <a:pt x="1506" y="317"/>
                  <a:pt x="1509" y="318"/>
                  <a:pt x="1510" y="318"/>
                </a:cubicBezTo>
                <a:cubicBezTo>
                  <a:pt x="1514" y="318"/>
                  <a:pt x="1518" y="316"/>
                  <a:pt x="1523" y="312"/>
                </a:cubicBezTo>
                <a:cubicBezTo>
                  <a:pt x="1527" y="308"/>
                  <a:pt x="1532" y="301"/>
                  <a:pt x="1536" y="290"/>
                </a:cubicBezTo>
                <a:lnTo>
                  <a:pt x="1548" y="260"/>
                </a:lnTo>
                <a:lnTo>
                  <a:pt x="1487" y="130"/>
                </a:lnTo>
                <a:cubicBezTo>
                  <a:pt x="1485" y="127"/>
                  <a:pt x="1482" y="122"/>
                  <a:pt x="1478" y="116"/>
                </a:cubicBezTo>
                <a:cubicBezTo>
                  <a:pt x="1474" y="112"/>
                  <a:pt x="1472" y="109"/>
                  <a:pt x="1470" y="107"/>
                </a:cubicBezTo>
                <a:cubicBezTo>
                  <a:pt x="1467" y="105"/>
                  <a:pt x="1462" y="103"/>
                  <a:pt x="1456" y="102"/>
                </a:cubicBezTo>
                <a:lnTo>
                  <a:pt x="1456" y="95"/>
                </a:lnTo>
                <a:close/>
                <a:moveTo>
                  <a:pt x="1262" y="95"/>
                </a:moveTo>
                <a:lnTo>
                  <a:pt x="1322" y="95"/>
                </a:lnTo>
                <a:lnTo>
                  <a:pt x="1322" y="210"/>
                </a:lnTo>
                <a:cubicBezTo>
                  <a:pt x="1322" y="226"/>
                  <a:pt x="1325" y="236"/>
                  <a:pt x="1331" y="241"/>
                </a:cubicBezTo>
                <a:cubicBezTo>
                  <a:pt x="1336" y="246"/>
                  <a:pt x="1343" y="249"/>
                  <a:pt x="1351" y="249"/>
                </a:cubicBezTo>
                <a:cubicBezTo>
                  <a:pt x="1356" y="249"/>
                  <a:pt x="1362" y="247"/>
                  <a:pt x="1369" y="244"/>
                </a:cubicBezTo>
                <a:cubicBezTo>
                  <a:pt x="1376" y="241"/>
                  <a:pt x="1384" y="234"/>
                  <a:pt x="1393" y="225"/>
                </a:cubicBezTo>
                <a:lnTo>
                  <a:pt x="1393" y="127"/>
                </a:lnTo>
                <a:cubicBezTo>
                  <a:pt x="1393" y="118"/>
                  <a:pt x="1392" y="111"/>
                  <a:pt x="1388" y="108"/>
                </a:cubicBezTo>
                <a:cubicBezTo>
                  <a:pt x="1384" y="104"/>
                  <a:pt x="1377" y="102"/>
                  <a:pt x="1366" y="102"/>
                </a:cubicBezTo>
                <a:lnTo>
                  <a:pt x="1366" y="95"/>
                </a:lnTo>
                <a:lnTo>
                  <a:pt x="1424" y="95"/>
                </a:lnTo>
                <a:lnTo>
                  <a:pt x="1424" y="199"/>
                </a:lnTo>
                <a:cubicBezTo>
                  <a:pt x="1424" y="219"/>
                  <a:pt x="1425" y="231"/>
                  <a:pt x="1426" y="236"/>
                </a:cubicBezTo>
                <a:cubicBezTo>
                  <a:pt x="1427" y="240"/>
                  <a:pt x="1428" y="243"/>
                  <a:pt x="1430" y="245"/>
                </a:cubicBezTo>
                <a:cubicBezTo>
                  <a:pt x="1432" y="247"/>
                  <a:pt x="1435" y="247"/>
                  <a:pt x="1437" y="247"/>
                </a:cubicBezTo>
                <a:cubicBezTo>
                  <a:pt x="1441" y="247"/>
                  <a:pt x="1446" y="246"/>
                  <a:pt x="1451" y="244"/>
                </a:cubicBezTo>
                <a:lnTo>
                  <a:pt x="1453" y="251"/>
                </a:lnTo>
                <a:lnTo>
                  <a:pt x="1402" y="272"/>
                </a:lnTo>
                <a:lnTo>
                  <a:pt x="1393" y="272"/>
                </a:lnTo>
                <a:lnTo>
                  <a:pt x="1393" y="236"/>
                </a:lnTo>
                <a:cubicBezTo>
                  <a:pt x="1379" y="252"/>
                  <a:pt x="1367" y="262"/>
                  <a:pt x="1360" y="266"/>
                </a:cubicBezTo>
                <a:cubicBezTo>
                  <a:pt x="1352" y="270"/>
                  <a:pt x="1344" y="272"/>
                  <a:pt x="1335" y="272"/>
                </a:cubicBezTo>
                <a:cubicBezTo>
                  <a:pt x="1325" y="272"/>
                  <a:pt x="1317" y="269"/>
                  <a:pt x="1310" y="264"/>
                </a:cubicBezTo>
                <a:cubicBezTo>
                  <a:pt x="1303" y="258"/>
                  <a:pt x="1298" y="251"/>
                  <a:pt x="1295" y="242"/>
                </a:cubicBezTo>
                <a:cubicBezTo>
                  <a:pt x="1293" y="233"/>
                  <a:pt x="1291" y="221"/>
                  <a:pt x="1291" y="205"/>
                </a:cubicBezTo>
                <a:lnTo>
                  <a:pt x="1291" y="128"/>
                </a:lnTo>
                <a:cubicBezTo>
                  <a:pt x="1291" y="120"/>
                  <a:pt x="1290" y="115"/>
                  <a:pt x="1289" y="112"/>
                </a:cubicBezTo>
                <a:cubicBezTo>
                  <a:pt x="1287" y="108"/>
                  <a:pt x="1284" y="106"/>
                  <a:pt x="1281" y="104"/>
                </a:cubicBezTo>
                <a:cubicBezTo>
                  <a:pt x="1277" y="103"/>
                  <a:pt x="1271" y="102"/>
                  <a:pt x="1262" y="102"/>
                </a:cubicBezTo>
                <a:lnTo>
                  <a:pt x="1262" y="95"/>
                </a:lnTo>
                <a:close/>
                <a:moveTo>
                  <a:pt x="880" y="95"/>
                </a:moveTo>
                <a:lnTo>
                  <a:pt x="960" y="95"/>
                </a:lnTo>
                <a:lnTo>
                  <a:pt x="960" y="102"/>
                </a:lnTo>
                <a:lnTo>
                  <a:pt x="956" y="102"/>
                </a:lnTo>
                <a:cubicBezTo>
                  <a:pt x="951" y="102"/>
                  <a:pt x="946" y="103"/>
                  <a:pt x="943" y="106"/>
                </a:cubicBezTo>
                <a:cubicBezTo>
                  <a:pt x="941" y="108"/>
                  <a:pt x="939" y="111"/>
                  <a:pt x="939" y="115"/>
                </a:cubicBezTo>
                <a:cubicBezTo>
                  <a:pt x="939" y="120"/>
                  <a:pt x="941" y="126"/>
                  <a:pt x="945" y="135"/>
                </a:cubicBezTo>
                <a:lnTo>
                  <a:pt x="987" y="222"/>
                </a:lnTo>
                <a:lnTo>
                  <a:pt x="1026" y="127"/>
                </a:lnTo>
                <a:cubicBezTo>
                  <a:pt x="1028" y="122"/>
                  <a:pt x="1029" y="117"/>
                  <a:pt x="1029" y="112"/>
                </a:cubicBezTo>
                <a:cubicBezTo>
                  <a:pt x="1029" y="109"/>
                  <a:pt x="1028" y="108"/>
                  <a:pt x="1028" y="106"/>
                </a:cubicBezTo>
                <a:cubicBezTo>
                  <a:pt x="1027" y="105"/>
                  <a:pt x="1025" y="104"/>
                  <a:pt x="1023" y="103"/>
                </a:cubicBezTo>
                <a:cubicBezTo>
                  <a:pt x="1021" y="102"/>
                  <a:pt x="1017" y="102"/>
                  <a:pt x="1012" y="102"/>
                </a:cubicBezTo>
                <a:lnTo>
                  <a:pt x="1012" y="95"/>
                </a:lnTo>
                <a:lnTo>
                  <a:pt x="1068" y="95"/>
                </a:lnTo>
                <a:lnTo>
                  <a:pt x="1068" y="102"/>
                </a:lnTo>
                <a:cubicBezTo>
                  <a:pt x="1063" y="102"/>
                  <a:pt x="1059" y="103"/>
                  <a:pt x="1057" y="105"/>
                </a:cubicBezTo>
                <a:cubicBezTo>
                  <a:pt x="1054" y="106"/>
                  <a:pt x="1052" y="109"/>
                  <a:pt x="1049" y="113"/>
                </a:cubicBezTo>
                <a:cubicBezTo>
                  <a:pt x="1047" y="115"/>
                  <a:pt x="1045" y="120"/>
                  <a:pt x="1042" y="128"/>
                </a:cubicBezTo>
                <a:lnTo>
                  <a:pt x="972" y="299"/>
                </a:lnTo>
                <a:cubicBezTo>
                  <a:pt x="966" y="316"/>
                  <a:pt x="957" y="328"/>
                  <a:pt x="946" y="337"/>
                </a:cubicBezTo>
                <a:cubicBezTo>
                  <a:pt x="935" y="345"/>
                  <a:pt x="924" y="350"/>
                  <a:pt x="914" y="350"/>
                </a:cubicBezTo>
                <a:cubicBezTo>
                  <a:pt x="907" y="350"/>
                  <a:pt x="901" y="348"/>
                  <a:pt x="896" y="343"/>
                </a:cubicBezTo>
                <a:cubicBezTo>
                  <a:pt x="891" y="339"/>
                  <a:pt x="889" y="334"/>
                  <a:pt x="889" y="329"/>
                </a:cubicBezTo>
                <a:cubicBezTo>
                  <a:pt x="889" y="323"/>
                  <a:pt x="891" y="319"/>
                  <a:pt x="894" y="316"/>
                </a:cubicBezTo>
                <a:cubicBezTo>
                  <a:pt x="897" y="313"/>
                  <a:pt x="902" y="311"/>
                  <a:pt x="908" y="311"/>
                </a:cubicBezTo>
                <a:cubicBezTo>
                  <a:pt x="912" y="311"/>
                  <a:pt x="918" y="313"/>
                  <a:pt x="925" y="315"/>
                </a:cubicBezTo>
                <a:cubicBezTo>
                  <a:pt x="930" y="317"/>
                  <a:pt x="933" y="318"/>
                  <a:pt x="934" y="318"/>
                </a:cubicBezTo>
                <a:cubicBezTo>
                  <a:pt x="938" y="318"/>
                  <a:pt x="942" y="316"/>
                  <a:pt x="947" y="312"/>
                </a:cubicBezTo>
                <a:cubicBezTo>
                  <a:pt x="951" y="308"/>
                  <a:pt x="956" y="301"/>
                  <a:pt x="960" y="290"/>
                </a:cubicBezTo>
                <a:lnTo>
                  <a:pt x="972" y="260"/>
                </a:lnTo>
                <a:lnTo>
                  <a:pt x="911" y="130"/>
                </a:lnTo>
                <a:cubicBezTo>
                  <a:pt x="909" y="127"/>
                  <a:pt x="906" y="122"/>
                  <a:pt x="902" y="116"/>
                </a:cubicBezTo>
                <a:cubicBezTo>
                  <a:pt x="898" y="112"/>
                  <a:pt x="896" y="109"/>
                  <a:pt x="894" y="107"/>
                </a:cubicBezTo>
                <a:cubicBezTo>
                  <a:pt x="891" y="105"/>
                  <a:pt x="886" y="103"/>
                  <a:pt x="880" y="102"/>
                </a:cubicBezTo>
                <a:lnTo>
                  <a:pt x="880" y="95"/>
                </a:lnTo>
                <a:close/>
                <a:moveTo>
                  <a:pt x="544" y="95"/>
                </a:moveTo>
                <a:lnTo>
                  <a:pt x="616" y="95"/>
                </a:lnTo>
                <a:lnTo>
                  <a:pt x="616" y="102"/>
                </a:lnTo>
                <a:cubicBezTo>
                  <a:pt x="610" y="102"/>
                  <a:pt x="605" y="104"/>
                  <a:pt x="603" y="106"/>
                </a:cubicBezTo>
                <a:cubicBezTo>
                  <a:pt x="601" y="107"/>
                  <a:pt x="600" y="110"/>
                  <a:pt x="600" y="114"/>
                </a:cubicBezTo>
                <a:cubicBezTo>
                  <a:pt x="600" y="117"/>
                  <a:pt x="601" y="122"/>
                  <a:pt x="603" y="128"/>
                </a:cubicBezTo>
                <a:lnTo>
                  <a:pt x="640" y="226"/>
                </a:lnTo>
                <a:lnTo>
                  <a:pt x="677" y="146"/>
                </a:lnTo>
                <a:lnTo>
                  <a:pt x="667" y="121"/>
                </a:lnTo>
                <a:cubicBezTo>
                  <a:pt x="664" y="113"/>
                  <a:pt x="660" y="108"/>
                  <a:pt x="655" y="105"/>
                </a:cubicBezTo>
                <a:cubicBezTo>
                  <a:pt x="653" y="103"/>
                  <a:pt x="648" y="102"/>
                  <a:pt x="640" y="102"/>
                </a:cubicBezTo>
                <a:lnTo>
                  <a:pt x="640" y="95"/>
                </a:lnTo>
                <a:lnTo>
                  <a:pt x="722" y="95"/>
                </a:lnTo>
                <a:lnTo>
                  <a:pt x="722" y="102"/>
                </a:lnTo>
                <a:cubicBezTo>
                  <a:pt x="713" y="102"/>
                  <a:pt x="706" y="104"/>
                  <a:pt x="703" y="107"/>
                </a:cubicBezTo>
                <a:cubicBezTo>
                  <a:pt x="700" y="109"/>
                  <a:pt x="699" y="112"/>
                  <a:pt x="699" y="116"/>
                </a:cubicBezTo>
                <a:cubicBezTo>
                  <a:pt x="699" y="119"/>
                  <a:pt x="699" y="121"/>
                  <a:pt x="700" y="124"/>
                </a:cubicBezTo>
                <a:lnTo>
                  <a:pt x="739" y="223"/>
                </a:lnTo>
                <a:lnTo>
                  <a:pt x="776" y="128"/>
                </a:lnTo>
                <a:cubicBezTo>
                  <a:pt x="778" y="121"/>
                  <a:pt x="779" y="116"/>
                  <a:pt x="779" y="112"/>
                </a:cubicBezTo>
                <a:cubicBezTo>
                  <a:pt x="779" y="109"/>
                  <a:pt x="778" y="107"/>
                  <a:pt x="776" y="105"/>
                </a:cubicBezTo>
                <a:cubicBezTo>
                  <a:pt x="773" y="103"/>
                  <a:pt x="768" y="102"/>
                  <a:pt x="761" y="102"/>
                </a:cubicBezTo>
                <a:lnTo>
                  <a:pt x="761" y="95"/>
                </a:lnTo>
                <a:lnTo>
                  <a:pt x="816" y="95"/>
                </a:lnTo>
                <a:lnTo>
                  <a:pt x="816" y="102"/>
                </a:lnTo>
                <a:cubicBezTo>
                  <a:pt x="805" y="104"/>
                  <a:pt x="797" y="111"/>
                  <a:pt x="792" y="124"/>
                </a:cubicBezTo>
                <a:lnTo>
                  <a:pt x="734" y="272"/>
                </a:lnTo>
                <a:lnTo>
                  <a:pt x="726" y="272"/>
                </a:lnTo>
                <a:lnTo>
                  <a:pt x="684" y="162"/>
                </a:lnTo>
                <a:lnTo>
                  <a:pt x="633" y="272"/>
                </a:lnTo>
                <a:lnTo>
                  <a:pt x="627" y="272"/>
                </a:lnTo>
                <a:lnTo>
                  <a:pt x="571" y="128"/>
                </a:lnTo>
                <a:cubicBezTo>
                  <a:pt x="568" y="119"/>
                  <a:pt x="564" y="112"/>
                  <a:pt x="561" y="109"/>
                </a:cubicBezTo>
                <a:cubicBezTo>
                  <a:pt x="557" y="106"/>
                  <a:pt x="552" y="104"/>
                  <a:pt x="544" y="102"/>
                </a:cubicBezTo>
                <a:lnTo>
                  <a:pt x="544" y="95"/>
                </a:lnTo>
                <a:close/>
                <a:moveTo>
                  <a:pt x="272" y="95"/>
                </a:moveTo>
                <a:lnTo>
                  <a:pt x="344" y="95"/>
                </a:lnTo>
                <a:lnTo>
                  <a:pt x="344" y="102"/>
                </a:lnTo>
                <a:cubicBezTo>
                  <a:pt x="338" y="102"/>
                  <a:pt x="333" y="104"/>
                  <a:pt x="331" y="106"/>
                </a:cubicBezTo>
                <a:cubicBezTo>
                  <a:pt x="329" y="107"/>
                  <a:pt x="328" y="110"/>
                  <a:pt x="328" y="114"/>
                </a:cubicBezTo>
                <a:cubicBezTo>
                  <a:pt x="328" y="117"/>
                  <a:pt x="329" y="122"/>
                  <a:pt x="331" y="128"/>
                </a:cubicBezTo>
                <a:lnTo>
                  <a:pt x="368" y="226"/>
                </a:lnTo>
                <a:lnTo>
                  <a:pt x="405" y="146"/>
                </a:lnTo>
                <a:lnTo>
                  <a:pt x="395" y="121"/>
                </a:lnTo>
                <a:cubicBezTo>
                  <a:pt x="392" y="113"/>
                  <a:pt x="388" y="108"/>
                  <a:pt x="383" y="105"/>
                </a:cubicBezTo>
                <a:cubicBezTo>
                  <a:pt x="381" y="103"/>
                  <a:pt x="376" y="102"/>
                  <a:pt x="368" y="102"/>
                </a:cubicBezTo>
                <a:lnTo>
                  <a:pt x="368" y="95"/>
                </a:lnTo>
                <a:lnTo>
                  <a:pt x="450" y="95"/>
                </a:lnTo>
                <a:lnTo>
                  <a:pt x="450" y="102"/>
                </a:lnTo>
                <a:cubicBezTo>
                  <a:pt x="441" y="102"/>
                  <a:pt x="434" y="104"/>
                  <a:pt x="431" y="107"/>
                </a:cubicBezTo>
                <a:cubicBezTo>
                  <a:pt x="428" y="109"/>
                  <a:pt x="427" y="112"/>
                  <a:pt x="427" y="116"/>
                </a:cubicBezTo>
                <a:cubicBezTo>
                  <a:pt x="427" y="119"/>
                  <a:pt x="427" y="121"/>
                  <a:pt x="428" y="124"/>
                </a:cubicBezTo>
                <a:lnTo>
                  <a:pt x="467" y="223"/>
                </a:lnTo>
                <a:lnTo>
                  <a:pt x="504" y="128"/>
                </a:lnTo>
                <a:cubicBezTo>
                  <a:pt x="506" y="121"/>
                  <a:pt x="507" y="116"/>
                  <a:pt x="507" y="112"/>
                </a:cubicBezTo>
                <a:cubicBezTo>
                  <a:pt x="507" y="109"/>
                  <a:pt x="506" y="107"/>
                  <a:pt x="504" y="105"/>
                </a:cubicBezTo>
                <a:cubicBezTo>
                  <a:pt x="501" y="103"/>
                  <a:pt x="496" y="102"/>
                  <a:pt x="489" y="102"/>
                </a:cubicBezTo>
                <a:lnTo>
                  <a:pt x="489" y="95"/>
                </a:lnTo>
                <a:lnTo>
                  <a:pt x="544" y="95"/>
                </a:lnTo>
                <a:lnTo>
                  <a:pt x="544" y="102"/>
                </a:lnTo>
                <a:cubicBezTo>
                  <a:pt x="533" y="104"/>
                  <a:pt x="525" y="111"/>
                  <a:pt x="520" y="124"/>
                </a:cubicBezTo>
                <a:lnTo>
                  <a:pt x="462" y="272"/>
                </a:lnTo>
                <a:lnTo>
                  <a:pt x="454" y="272"/>
                </a:lnTo>
                <a:lnTo>
                  <a:pt x="412" y="162"/>
                </a:lnTo>
                <a:lnTo>
                  <a:pt x="361" y="272"/>
                </a:lnTo>
                <a:lnTo>
                  <a:pt x="355" y="272"/>
                </a:lnTo>
                <a:lnTo>
                  <a:pt x="299" y="128"/>
                </a:lnTo>
                <a:cubicBezTo>
                  <a:pt x="296" y="119"/>
                  <a:pt x="292" y="112"/>
                  <a:pt x="289" y="109"/>
                </a:cubicBezTo>
                <a:cubicBezTo>
                  <a:pt x="285" y="106"/>
                  <a:pt x="280" y="104"/>
                  <a:pt x="272" y="102"/>
                </a:cubicBezTo>
                <a:lnTo>
                  <a:pt x="272" y="95"/>
                </a:lnTo>
                <a:close/>
                <a:moveTo>
                  <a:pt x="0" y="95"/>
                </a:moveTo>
                <a:lnTo>
                  <a:pt x="72" y="95"/>
                </a:lnTo>
                <a:lnTo>
                  <a:pt x="72" y="102"/>
                </a:lnTo>
                <a:cubicBezTo>
                  <a:pt x="66" y="102"/>
                  <a:pt x="61" y="104"/>
                  <a:pt x="59" y="106"/>
                </a:cubicBezTo>
                <a:cubicBezTo>
                  <a:pt x="57" y="107"/>
                  <a:pt x="56" y="110"/>
                  <a:pt x="56" y="114"/>
                </a:cubicBezTo>
                <a:cubicBezTo>
                  <a:pt x="56" y="117"/>
                  <a:pt x="57" y="122"/>
                  <a:pt x="59" y="128"/>
                </a:cubicBezTo>
                <a:lnTo>
                  <a:pt x="96" y="226"/>
                </a:lnTo>
                <a:lnTo>
                  <a:pt x="133" y="146"/>
                </a:lnTo>
                <a:lnTo>
                  <a:pt x="123" y="121"/>
                </a:lnTo>
                <a:cubicBezTo>
                  <a:pt x="120" y="113"/>
                  <a:pt x="116" y="108"/>
                  <a:pt x="111" y="105"/>
                </a:cubicBezTo>
                <a:cubicBezTo>
                  <a:pt x="109" y="103"/>
                  <a:pt x="104" y="102"/>
                  <a:pt x="96" y="102"/>
                </a:cubicBezTo>
                <a:lnTo>
                  <a:pt x="96" y="95"/>
                </a:lnTo>
                <a:lnTo>
                  <a:pt x="178" y="95"/>
                </a:lnTo>
                <a:lnTo>
                  <a:pt x="178" y="102"/>
                </a:lnTo>
                <a:cubicBezTo>
                  <a:pt x="169" y="102"/>
                  <a:pt x="162" y="104"/>
                  <a:pt x="159" y="107"/>
                </a:cubicBezTo>
                <a:cubicBezTo>
                  <a:pt x="156" y="109"/>
                  <a:pt x="155" y="112"/>
                  <a:pt x="155" y="116"/>
                </a:cubicBezTo>
                <a:cubicBezTo>
                  <a:pt x="155" y="119"/>
                  <a:pt x="155" y="121"/>
                  <a:pt x="156" y="124"/>
                </a:cubicBezTo>
                <a:lnTo>
                  <a:pt x="195" y="223"/>
                </a:lnTo>
                <a:lnTo>
                  <a:pt x="232" y="128"/>
                </a:lnTo>
                <a:cubicBezTo>
                  <a:pt x="234" y="121"/>
                  <a:pt x="235" y="116"/>
                  <a:pt x="235" y="112"/>
                </a:cubicBezTo>
                <a:cubicBezTo>
                  <a:pt x="235" y="109"/>
                  <a:pt x="234" y="107"/>
                  <a:pt x="232" y="105"/>
                </a:cubicBezTo>
                <a:cubicBezTo>
                  <a:pt x="229" y="103"/>
                  <a:pt x="224" y="102"/>
                  <a:pt x="217" y="102"/>
                </a:cubicBezTo>
                <a:lnTo>
                  <a:pt x="217" y="95"/>
                </a:lnTo>
                <a:lnTo>
                  <a:pt x="272" y="95"/>
                </a:lnTo>
                <a:lnTo>
                  <a:pt x="272" y="102"/>
                </a:lnTo>
                <a:cubicBezTo>
                  <a:pt x="261" y="104"/>
                  <a:pt x="253" y="111"/>
                  <a:pt x="248" y="124"/>
                </a:cubicBezTo>
                <a:lnTo>
                  <a:pt x="190" y="272"/>
                </a:lnTo>
                <a:lnTo>
                  <a:pt x="182" y="272"/>
                </a:lnTo>
                <a:lnTo>
                  <a:pt x="140" y="162"/>
                </a:lnTo>
                <a:lnTo>
                  <a:pt x="89" y="272"/>
                </a:lnTo>
                <a:lnTo>
                  <a:pt x="83" y="272"/>
                </a:lnTo>
                <a:lnTo>
                  <a:pt x="27" y="128"/>
                </a:lnTo>
                <a:cubicBezTo>
                  <a:pt x="24" y="119"/>
                  <a:pt x="20" y="112"/>
                  <a:pt x="17" y="109"/>
                </a:cubicBezTo>
                <a:cubicBezTo>
                  <a:pt x="13" y="106"/>
                  <a:pt x="8" y="104"/>
                  <a:pt x="0" y="102"/>
                </a:cubicBezTo>
                <a:lnTo>
                  <a:pt x="0" y="95"/>
                </a:lnTo>
                <a:close/>
                <a:moveTo>
                  <a:pt x="2837" y="90"/>
                </a:moveTo>
                <a:lnTo>
                  <a:pt x="2845" y="90"/>
                </a:lnTo>
                <a:lnTo>
                  <a:pt x="2845" y="127"/>
                </a:lnTo>
                <a:cubicBezTo>
                  <a:pt x="2857" y="114"/>
                  <a:pt x="2865" y="107"/>
                  <a:pt x="2867" y="105"/>
                </a:cubicBezTo>
                <a:cubicBezTo>
                  <a:pt x="2873" y="100"/>
                  <a:pt x="2879" y="97"/>
                  <a:pt x="2885" y="94"/>
                </a:cubicBezTo>
                <a:cubicBezTo>
                  <a:pt x="2892" y="91"/>
                  <a:pt x="2898" y="90"/>
                  <a:pt x="2904" y="90"/>
                </a:cubicBezTo>
                <a:cubicBezTo>
                  <a:pt x="2915" y="90"/>
                  <a:pt x="2924" y="93"/>
                  <a:pt x="2932" y="99"/>
                </a:cubicBezTo>
                <a:cubicBezTo>
                  <a:pt x="2940" y="106"/>
                  <a:pt x="2945" y="115"/>
                  <a:pt x="2948" y="127"/>
                </a:cubicBezTo>
                <a:cubicBezTo>
                  <a:pt x="2961" y="112"/>
                  <a:pt x="2971" y="102"/>
                  <a:pt x="2980" y="97"/>
                </a:cubicBezTo>
                <a:cubicBezTo>
                  <a:pt x="2989" y="92"/>
                  <a:pt x="2998" y="90"/>
                  <a:pt x="3008" y="90"/>
                </a:cubicBezTo>
                <a:cubicBezTo>
                  <a:pt x="3017" y="90"/>
                  <a:pt x="3025" y="92"/>
                  <a:pt x="3032" y="97"/>
                </a:cubicBezTo>
                <a:cubicBezTo>
                  <a:pt x="3039" y="102"/>
                  <a:pt x="3045" y="109"/>
                  <a:pt x="3049" y="120"/>
                </a:cubicBezTo>
                <a:cubicBezTo>
                  <a:pt x="3052" y="127"/>
                  <a:pt x="3053" y="139"/>
                  <a:pt x="3053" y="154"/>
                </a:cubicBezTo>
                <a:lnTo>
                  <a:pt x="3053" y="228"/>
                </a:lnTo>
                <a:cubicBezTo>
                  <a:pt x="3053" y="239"/>
                  <a:pt x="3054" y="246"/>
                  <a:pt x="3055" y="250"/>
                </a:cubicBezTo>
                <a:cubicBezTo>
                  <a:pt x="3057" y="253"/>
                  <a:pt x="3059" y="255"/>
                  <a:pt x="3062" y="257"/>
                </a:cubicBezTo>
                <a:cubicBezTo>
                  <a:pt x="3066" y="259"/>
                  <a:pt x="3071" y="260"/>
                  <a:pt x="3079" y="260"/>
                </a:cubicBezTo>
                <a:lnTo>
                  <a:pt x="3079" y="267"/>
                </a:lnTo>
                <a:lnTo>
                  <a:pt x="2994" y="267"/>
                </a:lnTo>
                <a:lnTo>
                  <a:pt x="2994" y="260"/>
                </a:lnTo>
                <a:lnTo>
                  <a:pt x="2998" y="260"/>
                </a:lnTo>
                <a:cubicBezTo>
                  <a:pt x="3005" y="260"/>
                  <a:pt x="3011" y="259"/>
                  <a:pt x="3015" y="256"/>
                </a:cubicBezTo>
                <a:cubicBezTo>
                  <a:pt x="3018" y="254"/>
                  <a:pt x="3020" y="251"/>
                  <a:pt x="3021" y="246"/>
                </a:cubicBezTo>
                <a:cubicBezTo>
                  <a:pt x="3022" y="244"/>
                  <a:pt x="3022" y="238"/>
                  <a:pt x="3022" y="228"/>
                </a:cubicBezTo>
                <a:lnTo>
                  <a:pt x="3022" y="154"/>
                </a:lnTo>
                <a:cubicBezTo>
                  <a:pt x="3022" y="140"/>
                  <a:pt x="3020" y="130"/>
                  <a:pt x="3017" y="124"/>
                </a:cubicBezTo>
                <a:cubicBezTo>
                  <a:pt x="3012" y="116"/>
                  <a:pt x="3004" y="112"/>
                  <a:pt x="2993" y="112"/>
                </a:cubicBezTo>
                <a:cubicBezTo>
                  <a:pt x="2987" y="112"/>
                  <a:pt x="2980" y="114"/>
                  <a:pt x="2973" y="117"/>
                </a:cubicBezTo>
                <a:cubicBezTo>
                  <a:pt x="2967" y="121"/>
                  <a:pt x="2959" y="127"/>
                  <a:pt x="2949" y="136"/>
                </a:cubicBezTo>
                <a:lnTo>
                  <a:pt x="2949" y="138"/>
                </a:lnTo>
                <a:lnTo>
                  <a:pt x="2949" y="146"/>
                </a:lnTo>
                <a:lnTo>
                  <a:pt x="2949" y="228"/>
                </a:lnTo>
                <a:cubicBezTo>
                  <a:pt x="2949" y="240"/>
                  <a:pt x="2950" y="247"/>
                  <a:pt x="2951" y="250"/>
                </a:cubicBezTo>
                <a:cubicBezTo>
                  <a:pt x="2952" y="253"/>
                  <a:pt x="2955" y="255"/>
                  <a:pt x="2958" y="257"/>
                </a:cubicBezTo>
                <a:cubicBezTo>
                  <a:pt x="2962" y="259"/>
                  <a:pt x="2968" y="260"/>
                  <a:pt x="2977" y="260"/>
                </a:cubicBezTo>
                <a:lnTo>
                  <a:pt x="2977" y="267"/>
                </a:lnTo>
                <a:lnTo>
                  <a:pt x="2890" y="267"/>
                </a:lnTo>
                <a:lnTo>
                  <a:pt x="2890" y="260"/>
                </a:lnTo>
                <a:cubicBezTo>
                  <a:pt x="2900" y="260"/>
                  <a:pt x="2906" y="259"/>
                  <a:pt x="2910" y="257"/>
                </a:cubicBezTo>
                <a:cubicBezTo>
                  <a:pt x="2913" y="254"/>
                  <a:pt x="2916" y="251"/>
                  <a:pt x="2917" y="247"/>
                </a:cubicBezTo>
                <a:cubicBezTo>
                  <a:pt x="2918" y="244"/>
                  <a:pt x="2918" y="238"/>
                  <a:pt x="2918" y="228"/>
                </a:cubicBezTo>
                <a:lnTo>
                  <a:pt x="2918" y="154"/>
                </a:lnTo>
                <a:cubicBezTo>
                  <a:pt x="2918" y="140"/>
                  <a:pt x="2916" y="130"/>
                  <a:pt x="2912" y="124"/>
                </a:cubicBezTo>
                <a:cubicBezTo>
                  <a:pt x="2906" y="116"/>
                  <a:pt x="2899" y="112"/>
                  <a:pt x="2889" y="112"/>
                </a:cubicBezTo>
                <a:cubicBezTo>
                  <a:pt x="2882" y="112"/>
                  <a:pt x="2875" y="114"/>
                  <a:pt x="2869" y="117"/>
                </a:cubicBezTo>
                <a:cubicBezTo>
                  <a:pt x="2858" y="123"/>
                  <a:pt x="2850" y="129"/>
                  <a:pt x="2845" y="136"/>
                </a:cubicBezTo>
                <a:lnTo>
                  <a:pt x="2845" y="228"/>
                </a:lnTo>
                <a:cubicBezTo>
                  <a:pt x="2845" y="239"/>
                  <a:pt x="2846" y="247"/>
                  <a:pt x="2847" y="250"/>
                </a:cubicBezTo>
                <a:cubicBezTo>
                  <a:pt x="2849" y="253"/>
                  <a:pt x="2851" y="256"/>
                  <a:pt x="2854" y="258"/>
                </a:cubicBezTo>
                <a:cubicBezTo>
                  <a:pt x="2857" y="259"/>
                  <a:pt x="2863" y="260"/>
                  <a:pt x="2873" y="260"/>
                </a:cubicBezTo>
                <a:lnTo>
                  <a:pt x="2873" y="267"/>
                </a:lnTo>
                <a:lnTo>
                  <a:pt x="2788" y="267"/>
                </a:lnTo>
                <a:lnTo>
                  <a:pt x="2788" y="260"/>
                </a:lnTo>
                <a:cubicBezTo>
                  <a:pt x="2796" y="260"/>
                  <a:pt x="2801" y="259"/>
                  <a:pt x="2804" y="258"/>
                </a:cubicBezTo>
                <a:cubicBezTo>
                  <a:pt x="2807" y="256"/>
                  <a:pt x="2810" y="253"/>
                  <a:pt x="2811" y="249"/>
                </a:cubicBezTo>
                <a:cubicBezTo>
                  <a:pt x="2813" y="246"/>
                  <a:pt x="2814" y="239"/>
                  <a:pt x="2814" y="228"/>
                </a:cubicBezTo>
                <a:lnTo>
                  <a:pt x="2814" y="162"/>
                </a:lnTo>
                <a:cubicBezTo>
                  <a:pt x="2814" y="143"/>
                  <a:pt x="2813" y="131"/>
                  <a:pt x="2812" y="126"/>
                </a:cubicBezTo>
                <a:cubicBezTo>
                  <a:pt x="2811" y="122"/>
                  <a:pt x="2810" y="119"/>
                  <a:pt x="2808" y="117"/>
                </a:cubicBezTo>
                <a:cubicBezTo>
                  <a:pt x="2806" y="116"/>
                  <a:pt x="2804" y="115"/>
                  <a:pt x="2800" y="115"/>
                </a:cubicBezTo>
                <a:cubicBezTo>
                  <a:pt x="2797" y="115"/>
                  <a:pt x="2793" y="116"/>
                  <a:pt x="2788" y="118"/>
                </a:cubicBezTo>
                <a:lnTo>
                  <a:pt x="2785" y="111"/>
                </a:lnTo>
                <a:lnTo>
                  <a:pt x="2837" y="90"/>
                </a:lnTo>
                <a:close/>
                <a:moveTo>
                  <a:pt x="2686" y="90"/>
                </a:moveTo>
                <a:cubicBezTo>
                  <a:pt x="2712" y="90"/>
                  <a:pt x="2733" y="100"/>
                  <a:pt x="2748" y="120"/>
                </a:cubicBezTo>
                <a:cubicBezTo>
                  <a:pt x="2762" y="136"/>
                  <a:pt x="2768" y="156"/>
                  <a:pt x="2768" y="178"/>
                </a:cubicBezTo>
                <a:cubicBezTo>
                  <a:pt x="2768" y="193"/>
                  <a:pt x="2765" y="209"/>
                  <a:pt x="2757" y="224"/>
                </a:cubicBezTo>
                <a:cubicBezTo>
                  <a:pt x="2750" y="240"/>
                  <a:pt x="2740" y="252"/>
                  <a:pt x="2727" y="260"/>
                </a:cubicBezTo>
                <a:cubicBezTo>
                  <a:pt x="2714" y="268"/>
                  <a:pt x="2700" y="272"/>
                  <a:pt x="2684" y="272"/>
                </a:cubicBezTo>
                <a:cubicBezTo>
                  <a:pt x="2658" y="272"/>
                  <a:pt x="2637" y="262"/>
                  <a:pt x="2622" y="241"/>
                </a:cubicBezTo>
                <a:cubicBezTo>
                  <a:pt x="2609" y="224"/>
                  <a:pt x="2603" y="204"/>
                  <a:pt x="2603" y="183"/>
                </a:cubicBezTo>
                <a:cubicBezTo>
                  <a:pt x="2603" y="167"/>
                  <a:pt x="2607" y="151"/>
                  <a:pt x="2614" y="136"/>
                </a:cubicBezTo>
                <a:cubicBezTo>
                  <a:pt x="2622" y="120"/>
                  <a:pt x="2633" y="109"/>
                  <a:pt x="2645" y="101"/>
                </a:cubicBezTo>
                <a:cubicBezTo>
                  <a:pt x="2658" y="94"/>
                  <a:pt x="2672" y="90"/>
                  <a:pt x="2686" y="90"/>
                </a:cubicBezTo>
                <a:close/>
                <a:moveTo>
                  <a:pt x="2509" y="90"/>
                </a:moveTo>
                <a:cubicBezTo>
                  <a:pt x="2526" y="90"/>
                  <a:pt x="2540" y="94"/>
                  <a:pt x="2550" y="103"/>
                </a:cubicBezTo>
                <a:cubicBezTo>
                  <a:pt x="2561" y="112"/>
                  <a:pt x="2567" y="122"/>
                  <a:pt x="2567" y="131"/>
                </a:cubicBezTo>
                <a:cubicBezTo>
                  <a:pt x="2567" y="136"/>
                  <a:pt x="2565" y="140"/>
                  <a:pt x="2562" y="143"/>
                </a:cubicBezTo>
                <a:cubicBezTo>
                  <a:pt x="2559" y="146"/>
                  <a:pt x="2555" y="147"/>
                  <a:pt x="2549" y="147"/>
                </a:cubicBezTo>
                <a:cubicBezTo>
                  <a:pt x="2542" y="147"/>
                  <a:pt x="2536" y="145"/>
                  <a:pt x="2533" y="140"/>
                </a:cubicBezTo>
                <a:cubicBezTo>
                  <a:pt x="2531" y="137"/>
                  <a:pt x="2529" y="132"/>
                  <a:pt x="2528" y="125"/>
                </a:cubicBezTo>
                <a:cubicBezTo>
                  <a:pt x="2528" y="118"/>
                  <a:pt x="2525" y="112"/>
                  <a:pt x="2521" y="108"/>
                </a:cubicBezTo>
                <a:cubicBezTo>
                  <a:pt x="2516" y="104"/>
                  <a:pt x="2510" y="103"/>
                  <a:pt x="2503" y="103"/>
                </a:cubicBezTo>
                <a:cubicBezTo>
                  <a:pt x="2490" y="103"/>
                  <a:pt x="2480" y="107"/>
                  <a:pt x="2472" y="116"/>
                </a:cubicBezTo>
                <a:cubicBezTo>
                  <a:pt x="2462" y="129"/>
                  <a:pt x="2457" y="145"/>
                  <a:pt x="2457" y="165"/>
                </a:cubicBezTo>
                <a:cubicBezTo>
                  <a:pt x="2457" y="185"/>
                  <a:pt x="2462" y="204"/>
                  <a:pt x="2472" y="219"/>
                </a:cubicBezTo>
                <a:cubicBezTo>
                  <a:pt x="2482" y="235"/>
                  <a:pt x="2496" y="243"/>
                  <a:pt x="2513" y="243"/>
                </a:cubicBezTo>
                <a:cubicBezTo>
                  <a:pt x="2525" y="243"/>
                  <a:pt x="2536" y="239"/>
                  <a:pt x="2546" y="230"/>
                </a:cubicBezTo>
                <a:cubicBezTo>
                  <a:pt x="2553" y="224"/>
                  <a:pt x="2560" y="214"/>
                  <a:pt x="2566" y="199"/>
                </a:cubicBezTo>
                <a:lnTo>
                  <a:pt x="2572" y="202"/>
                </a:lnTo>
                <a:cubicBezTo>
                  <a:pt x="2567" y="224"/>
                  <a:pt x="2558" y="242"/>
                  <a:pt x="2544" y="254"/>
                </a:cubicBezTo>
                <a:cubicBezTo>
                  <a:pt x="2531" y="266"/>
                  <a:pt x="2516" y="272"/>
                  <a:pt x="2500" y="272"/>
                </a:cubicBezTo>
                <a:cubicBezTo>
                  <a:pt x="2480" y="272"/>
                  <a:pt x="2463" y="264"/>
                  <a:pt x="2449" y="247"/>
                </a:cubicBezTo>
                <a:cubicBezTo>
                  <a:pt x="2434" y="231"/>
                  <a:pt x="2427" y="209"/>
                  <a:pt x="2427" y="181"/>
                </a:cubicBezTo>
                <a:cubicBezTo>
                  <a:pt x="2427" y="154"/>
                  <a:pt x="2435" y="132"/>
                  <a:pt x="2451" y="115"/>
                </a:cubicBezTo>
                <a:cubicBezTo>
                  <a:pt x="2467" y="98"/>
                  <a:pt x="2486" y="90"/>
                  <a:pt x="2509" y="90"/>
                </a:cubicBezTo>
                <a:close/>
                <a:moveTo>
                  <a:pt x="1709" y="90"/>
                </a:moveTo>
                <a:lnTo>
                  <a:pt x="1717" y="90"/>
                </a:lnTo>
                <a:lnTo>
                  <a:pt x="1717" y="228"/>
                </a:lnTo>
                <a:cubicBezTo>
                  <a:pt x="1717" y="239"/>
                  <a:pt x="1718" y="246"/>
                  <a:pt x="1719" y="249"/>
                </a:cubicBezTo>
                <a:cubicBezTo>
                  <a:pt x="1721" y="253"/>
                  <a:pt x="1723" y="256"/>
                  <a:pt x="1726" y="257"/>
                </a:cubicBezTo>
                <a:cubicBezTo>
                  <a:pt x="1729" y="259"/>
                  <a:pt x="1735" y="260"/>
                  <a:pt x="1743" y="260"/>
                </a:cubicBezTo>
                <a:lnTo>
                  <a:pt x="1743" y="267"/>
                </a:lnTo>
                <a:lnTo>
                  <a:pt x="1660" y="267"/>
                </a:lnTo>
                <a:lnTo>
                  <a:pt x="1660" y="260"/>
                </a:lnTo>
                <a:cubicBezTo>
                  <a:pt x="1668" y="260"/>
                  <a:pt x="1674" y="259"/>
                  <a:pt x="1677" y="258"/>
                </a:cubicBezTo>
                <a:cubicBezTo>
                  <a:pt x="1679" y="256"/>
                  <a:pt x="1682" y="253"/>
                  <a:pt x="1683" y="250"/>
                </a:cubicBezTo>
                <a:cubicBezTo>
                  <a:pt x="1685" y="246"/>
                  <a:pt x="1686" y="239"/>
                  <a:pt x="1686" y="228"/>
                </a:cubicBezTo>
                <a:lnTo>
                  <a:pt x="1686" y="162"/>
                </a:lnTo>
                <a:cubicBezTo>
                  <a:pt x="1686" y="143"/>
                  <a:pt x="1685" y="131"/>
                  <a:pt x="1684" y="126"/>
                </a:cubicBezTo>
                <a:cubicBezTo>
                  <a:pt x="1683" y="122"/>
                  <a:pt x="1682" y="119"/>
                  <a:pt x="1680" y="117"/>
                </a:cubicBezTo>
                <a:cubicBezTo>
                  <a:pt x="1678" y="116"/>
                  <a:pt x="1676" y="115"/>
                  <a:pt x="1672" y="115"/>
                </a:cubicBezTo>
                <a:cubicBezTo>
                  <a:pt x="1669" y="115"/>
                  <a:pt x="1665" y="116"/>
                  <a:pt x="1660" y="118"/>
                </a:cubicBezTo>
                <a:lnTo>
                  <a:pt x="1657" y="111"/>
                </a:lnTo>
                <a:lnTo>
                  <a:pt x="1709" y="90"/>
                </a:lnTo>
                <a:close/>
                <a:moveTo>
                  <a:pt x="1166" y="90"/>
                </a:moveTo>
                <a:cubicBezTo>
                  <a:pt x="1192" y="90"/>
                  <a:pt x="1213" y="100"/>
                  <a:pt x="1228" y="120"/>
                </a:cubicBezTo>
                <a:cubicBezTo>
                  <a:pt x="1242" y="136"/>
                  <a:pt x="1248" y="156"/>
                  <a:pt x="1248" y="178"/>
                </a:cubicBezTo>
                <a:cubicBezTo>
                  <a:pt x="1248" y="193"/>
                  <a:pt x="1245" y="209"/>
                  <a:pt x="1237" y="224"/>
                </a:cubicBezTo>
                <a:cubicBezTo>
                  <a:pt x="1230" y="240"/>
                  <a:pt x="1220" y="252"/>
                  <a:pt x="1207" y="260"/>
                </a:cubicBezTo>
                <a:cubicBezTo>
                  <a:pt x="1194" y="268"/>
                  <a:pt x="1180" y="272"/>
                  <a:pt x="1164" y="272"/>
                </a:cubicBezTo>
                <a:cubicBezTo>
                  <a:pt x="1138" y="272"/>
                  <a:pt x="1117" y="262"/>
                  <a:pt x="1102" y="241"/>
                </a:cubicBezTo>
                <a:cubicBezTo>
                  <a:pt x="1089" y="224"/>
                  <a:pt x="1083" y="204"/>
                  <a:pt x="1083" y="183"/>
                </a:cubicBezTo>
                <a:cubicBezTo>
                  <a:pt x="1083" y="167"/>
                  <a:pt x="1087" y="151"/>
                  <a:pt x="1094" y="136"/>
                </a:cubicBezTo>
                <a:cubicBezTo>
                  <a:pt x="1102" y="120"/>
                  <a:pt x="1113" y="109"/>
                  <a:pt x="1125" y="101"/>
                </a:cubicBezTo>
                <a:cubicBezTo>
                  <a:pt x="1138" y="94"/>
                  <a:pt x="1152" y="90"/>
                  <a:pt x="1166" y="90"/>
                </a:cubicBezTo>
                <a:close/>
                <a:moveTo>
                  <a:pt x="2222" y="20"/>
                </a:moveTo>
                <a:cubicBezTo>
                  <a:pt x="2214" y="20"/>
                  <a:pt x="2206" y="23"/>
                  <a:pt x="2200" y="31"/>
                </a:cubicBezTo>
                <a:cubicBezTo>
                  <a:pt x="2191" y="41"/>
                  <a:pt x="2185" y="58"/>
                  <a:pt x="2181" y="80"/>
                </a:cubicBezTo>
                <a:cubicBezTo>
                  <a:pt x="2178" y="102"/>
                  <a:pt x="2176" y="124"/>
                  <a:pt x="2176" y="146"/>
                </a:cubicBezTo>
                <a:cubicBezTo>
                  <a:pt x="2176" y="181"/>
                  <a:pt x="2181" y="209"/>
                  <a:pt x="2189" y="232"/>
                </a:cubicBezTo>
                <a:cubicBezTo>
                  <a:pt x="2196" y="250"/>
                  <a:pt x="2207" y="259"/>
                  <a:pt x="2221" y="259"/>
                </a:cubicBezTo>
                <a:cubicBezTo>
                  <a:pt x="2228" y="259"/>
                  <a:pt x="2235" y="256"/>
                  <a:pt x="2242" y="250"/>
                </a:cubicBezTo>
                <a:cubicBezTo>
                  <a:pt x="2249" y="244"/>
                  <a:pt x="2255" y="234"/>
                  <a:pt x="2259" y="220"/>
                </a:cubicBezTo>
                <a:cubicBezTo>
                  <a:pt x="2264" y="198"/>
                  <a:pt x="2267" y="168"/>
                  <a:pt x="2267" y="129"/>
                </a:cubicBezTo>
                <a:cubicBezTo>
                  <a:pt x="2267" y="100"/>
                  <a:pt x="2264" y="76"/>
                  <a:pt x="2258" y="56"/>
                </a:cubicBezTo>
                <a:cubicBezTo>
                  <a:pt x="2254" y="42"/>
                  <a:pt x="2248" y="32"/>
                  <a:pt x="2241" y="26"/>
                </a:cubicBezTo>
                <a:cubicBezTo>
                  <a:pt x="2236" y="22"/>
                  <a:pt x="2230" y="20"/>
                  <a:pt x="2222" y="20"/>
                </a:cubicBezTo>
                <a:close/>
                <a:moveTo>
                  <a:pt x="2030" y="20"/>
                </a:moveTo>
                <a:cubicBezTo>
                  <a:pt x="2022" y="20"/>
                  <a:pt x="2014" y="23"/>
                  <a:pt x="2008" y="31"/>
                </a:cubicBezTo>
                <a:cubicBezTo>
                  <a:pt x="1999" y="41"/>
                  <a:pt x="1993" y="58"/>
                  <a:pt x="1989" y="80"/>
                </a:cubicBezTo>
                <a:cubicBezTo>
                  <a:pt x="1986" y="102"/>
                  <a:pt x="1984" y="124"/>
                  <a:pt x="1984" y="146"/>
                </a:cubicBezTo>
                <a:cubicBezTo>
                  <a:pt x="1984" y="181"/>
                  <a:pt x="1989" y="209"/>
                  <a:pt x="1997" y="232"/>
                </a:cubicBezTo>
                <a:cubicBezTo>
                  <a:pt x="2004" y="250"/>
                  <a:pt x="2015" y="259"/>
                  <a:pt x="2029" y="259"/>
                </a:cubicBezTo>
                <a:cubicBezTo>
                  <a:pt x="2036" y="259"/>
                  <a:pt x="2043" y="256"/>
                  <a:pt x="2050" y="250"/>
                </a:cubicBezTo>
                <a:cubicBezTo>
                  <a:pt x="2057" y="244"/>
                  <a:pt x="2063" y="234"/>
                  <a:pt x="2067" y="220"/>
                </a:cubicBezTo>
                <a:cubicBezTo>
                  <a:pt x="2072" y="198"/>
                  <a:pt x="2075" y="168"/>
                  <a:pt x="2075" y="129"/>
                </a:cubicBezTo>
                <a:cubicBezTo>
                  <a:pt x="2075" y="100"/>
                  <a:pt x="2072" y="76"/>
                  <a:pt x="2066" y="56"/>
                </a:cubicBezTo>
                <a:cubicBezTo>
                  <a:pt x="2062" y="42"/>
                  <a:pt x="2056" y="32"/>
                  <a:pt x="2049" y="26"/>
                </a:cubicBezTo>
                <a:cubicBezTo>
                  <a:pt x="2044" y="22"/>
                  <a:pt x="2038" y="20"/>
                  <a:pt x="2030" y="20"/>
                </a:cubicBezTo>
                <a:close/>
                <a:moveTo>
                  <a:pt x="2223" y="7"/>
                </a:moveTo>
                <a:cubicBezTo>
                  <a:pt x="2242" y="7"/>
                  <a:pt x="2260" y="17"/>
                  <a:pt x="2275" y="37"/>
                </a:cubicBezTo>
                <a:cubicBezTo>
                  <a:pt x="2294" y="62"/>
                  <a:pt x="2304" y="95"/>
                  <a:pt x="2304" y="137"/>
                </a:cubicBezTo>
                <a:cubicBezTo>
                  <a:pt x="2304" y="167"/>
                  <a:pt x="2300" y="192"/>
                  <a:pt x="2291" y="212"/>
                </a:cubicBezTo>
                <a:cubicBezTo>
                  <a:pt x="2283" y="233"/>
                  <a:pt x="2272" y="248"/>
                  <a:pt x="2259" y="257"/>
                </a:cubicBezTo>
                <a:cubicBezTo>
                  <a:pt x="2246" y="267"/>
                  <a:pt x="2233" y="271"/>
                  <a:pt x="2221" y="271"/>
                </a:cubicBezTo>
                <a:cubicBezTo>
                  <a:pt x="2196" y="271"/>
                  <a:pt x="2176" y="257"/>
                  <a:pt x="2160" y="228"/>
                </a:cubicBezTo>
                <a:cubicBezTo>
                  <a:pt x="2146" y="204"/>
                  <a:pt x="2140" y="175"/>
                  <a:pt x="2140" y="141"/>
                </a:cubicBezTo>
                <a:cubicBezTo>
                  <a:pt x="2140" y="112"/>
                  <a:pt x="2144" y="87"/>
                  <a:pt x="2153" y="66"/>
                </a:cubicBezTo>
                <a:cubicBezTo>
                  <a:pt x="2162" y="45"/>
                  <a:pt x="2173" y="30"/>
                  <a:pt x="2188" y="19"/>
                </a:cubicBezTo>
                <a:cubicBezTo>
                  <a:pt x="2199" y="11"/>
                  <a:pt x="2211" y="7"/>
                  <a:pt x="2223" y="7"/>
                </a:cubicBezTo>
                <a:close/>
                <a:moveTo>
                  <a:pt x="2031" y="7"/>
                </a:moveTo>
                <a:cubicBezTo>
                  <a:pt x="2050" y="7"/>
                  <a:pt x="2068" y="17"/>
                  <a:pt x="2083" y="37"/>
                </a:cubicBezTo>
                <a:cubicBezTo>
                  <a:pt x="2102" y="62"/>
                  <a:pt x="2112" y="95"/>
                  <a:pt x="2112" y="137"/>
                </a:cubicBezTo>
                <a:cubicBezTo>
                  <a:pt x="2112" y="167"/>
                  <a:pt x="2108" y="192"/>
                  <a:pt x="2099" y="212"/>
                </a:cubicBezTo>
                <a:cubicBezTo>
                  <a:pt x="2091" y="233"/>
                  <a:pt x="2080" y="248"/>
                  <a:pt x="2067" y="257"/>
                </a:cubicBezTo>
                <a:cubicBezTo>
                  <a:pt x="2054" y="267"/>
                  <a:pt x="2041" y="271"/>
                  <a:pt x="2029" y="271"/>
                </a:cubicBezTo>
                <a:cubicBezTo>
                  <a:pt x="2004" y="271"/>
                  <a:pt x="1984" y="257"/>
                  <a:pt x="1968" y="228"/>
                </a:cubicBezTo>
                <a:cubicBezTo>
                  <a:pt x="1954" y="204"/>
                  <a:pt x="1948" y="175"/>
                  <a:pt x="1948" y="141"/>
                </a:cubicBezTo>
                <a:cubicBezTo>
                  <a:pt x="1948" y="112"/>
                  <a:pt x="1952" y="87"/>
                  <a:pt x="1961" y="66"/>
                </a:cubicBezTo>
                <a:cubicBezTo>
                  <a:pt x="1970" y="45"/>
                  <a:pt x="1981" y="30"/>
                  <a:pt x="1996" y="19"/>
                </a:cubicBezTo>
                <a:cubicBezTo>
                  <a:pt x="2007" y="11"/>
                  <a:pt x="2019" y="7"/>
                  <a:pt x="2031" y="7"/>
                </a:cubicBezTo>
                <a:close/>
                <a:moveTo>
                  <a:pt x="1849" y="7"/>
                </a:moveTo>
                <a:lnTo>
                  <a:pt x="1855" y="7"/>
                </a:lnTo>
                <a:lnTo>
                  <a:pt x="1855" y="222"/>
                </a:lnTo>
                <a:cubicBezTo>
                  <a:pt x="1855" y="236"/>
                  <a:pt x="1855" y="245"/>
                  <a:pt x="1857" y="249"/>
                </a:cubicBezTo>
                <a:cubicBezTo>
                  <a:pt x="1858" y="252"/>
                  <a:pt x="1860" y="255"/>
                  <a:pt x="1864" y="257"/>
                </a:cubicBezTo>
                <a:cubicBezTo>
                  <a:pt x="1868" y="259"/>
                  <a:pt x="1875" y="260"/>
                  <a:pt x="1887" y="260"/>
                </a:cubicBezTo>
                <a:lnTo>
                  <a:pt x="1887" y="267"/>
                </a:lnTo>
                <a:lnTo>
                  <a:pt x="1791" y="267"/>
                </a:lnTo>
                <a:lnTo>
                  <a:pt x="1791" y="260"/>
                </a:lnTo>
                <a:cubicBezTo>
                  <a:pt x="1803" y="260"/>
                  <a:pt x="1811" y="259"/>
                  <a:pt x="1815" y="257"/>
                </a:cubicBezTo>
                <a:cubicBezTo>
                  <a:pt x="1818" y="255"/>
                  <a:pt x="1820" y="253"/>
                  <a:pt x="1822" y="249"/>
                </a:cubicBezTo>
                <a:cubicBezTo>
                  <a:pt x="1823" y="246"/>
                  <a:pt x="1824" y="237"/>
                  <a:pt x="1824" y="222"/>
                </a:cubicBezTo>
                <a:lnTo>
                  <a:pt x="1824" y="85"/>
                </a:lnTo>
                <a:cubicBezTo>
                  <a:pt x="1824" y="66"/>
                  <a:pt x="1823" y="54"/>
                  <a:pt x="1822" y="49"/>
                </a:cubicBezTo>
                <a:cubicBezTo>
                  <a:pt x="1821" y="45"/>
                  <a:pt x="1820" y="42"/>
                  <a:pt x="1817" y="40"/>
                </a:cubicBezTo>
                <a:cubicBezTo>
                  <a:pt x="1815" y="38"/>
                  <a:pt x="1812" y="37"/>
                  <a:pt x="1809" y="37"/>
                </a:cubicBezTo>
                <a:cubicBezTo>
                  <a:pt x="1804" y="37"/>
                  <a:pt x="1798" y="39"/>
                  <a:pt x="1790" y="43"/>
                </a:cubicBezTo>
                <a:lnTo>
                  <a:pt x="1787" y="37"/>
                </a:lnTo>
                <a:lnTo>
                  <a:pt x="1849" y="7"/>
                </a:lnTo>
                <a:close/>
                <a:moveTo>
                  <a:pt x="1701" y="0"/>
                </a:moveTo>
                <a:cubicBezTo>
                  <a:pt x="1707" y="0"/>
                  <a:pt x="1711" y="2"/>
                  <a:pt x="1715" y="6"/>
                </a:cubicBezTo>
                <a:cubicBezTo>
                  <a:pt x="1719" y="9"/>
                  <a:pt x="1720" y="14"/>
                  <a:pt x="1720" y="19"/>
                </a:cubicBezTo>
                <a:cubicBezTo>
                  <a:pt x="1720" y="24"/>
                  <a:pt x="1719" y="29"/>
                  <a:pt x="1715" y="33"/>
                </a:cubicBezTo>
                <a:cubicBezTo>
                  <a:pt x="1711" y="36"/>
                  <a:pt x="1707" y="38"/>
                  <a:pt x="1701" y="38"/>
                </a:cubicBezTo>
                <a:cubicBezTo>
                  <a:pt x="1696" y="38"/>
                  <a:pt x="1692" y="36"/>
                  <a:pt x="1688" y="33"/>
                </a:cubicBezTo>
                <a:cubicBezTo>
                  <a:pt x="1684" y="29"/>
                  <a:pt x="1682" y="24"/>
                  <a:pt x="1682" y="19"/>
                </a:cubicBezTo>
                <a:cubicBezTo>
                  <a:pt x="1682" y="14"/>
                  <a:pt x="1684" y="9"/>
                  <a:pt x="1688" y="6"/>
                </a:cubicBezTo>
                <a:cubicBezTo>
                  <a:pt x="1692" y="2"/>
                  <a:pt x="1696" y="0"/>
                  <a:pt x="1701" y="0"/>
                </a:cubicBezTo>
                <a:close/>
              </a:path>
            </a:pathLst>
          </a:custGeom>
          <a:solidFill>
            <a:srgbClr val="F2F2F2"/>
          </a:solidFill>
          <a:ln w="0">
            <a:noFill/>
            <a:prstDash val="solid"/>
            <a:round/>
          </a:ln>
        </p:spPr>
        <p:txBody>
          <a:bodyPr vert="horz" wrap="square" lIns="91440" tIns="45720" rIns="91440" bIns="45720" numCol="1" anchor="t" anchorCtr="0" compatLnSpc="1"/>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5pPr>
            <a:lvl6pPr marL="2286000" algn="l" defTabSz="914400" rtl="0" eaLnBrk="1" latinLnBrk="0" hangingPunct="1">
              <a:defRPr kern="1200">
                <a:solidFill>
                  <a:schemeClr val="tx1"/>
                </a:solidFill>
                <a:latin typeface="Calibri" panose="020F0502020204030204" charset="0"/>
                <a:ea typeface="+mn-ea"/>
                <a:cs typeface="+mn-cs"/>
              </a:defRPr>
            </a:lvl6pPr>
            <a:lvl7pPr marL="2743200" algn="l" defTabSz="914400" rtl="0" eaLnBrk="1" latinLnBrk="0" hangingPunct="1">
              <a:defRPr kern="1200">
                <a:solidFill>
                  <a:schemeClr val="tx1"/>
                </a:solidFill>
                <a:latin typeface="Calibri" panose="020F0502020204030204" charset="0"/>
                <a:ea typeface="+mn-ea"/>
                <a:cs typeface="+mn-cs"/>
              </a:defRPr>
            </a:lvl7pPr>
            <a:lvl8pPr marL="3200400" algn="l" defTabSz="914400" rtl="0" eaLnBrk="1" latinLnBrk="0" hangingPunct="1">
              <a:defRPr kern="1200">
                <a:solidFill>
                  <a:schemeClr val="tx1"/>
                </a:solidFill>
                <a:latin typeface="Calibri" panose="020F0502020204030204" charset="0"/>
                <a:ea typeface="+mn-ea"/>
                <a:cs typeface="+mn-cs"/>
              </a:defRPr>
            </a:lvl8pPr>
            <a:lvl9pPr marL="3657600" algn="l" defTabSz="914400" rtl="0" eaLnBrk="1" latinLnBrk="0" hangingPunct="1">
              <a:defRPr kern="1200">
                <a:solidFill>
                  <a:schemeClr val="tx1"/>
                </a:solidFill>
                <a:latin typeface="Calibri" panose="020F0502020204030204" charset="0"/>
                <a:ea typeface="+mn-ea"/>
                <a:cs typeface="+mn-cs"/>
              </a:defRPr>
            </a:lvl9pPr>
          </a:lstStyle>
          <a:p>
            <a:endParaRPr lang="zh-CN" altLang="en-US"/>
          </a:p>
        </p:txBody>
      </p:sp>
      <p:sp>
        <p:nvSpPr>
          <p:cNvPr id="18" name="Freeform 23"/>
          <p:cNvSpPr/>
          <p:nvPr/>
        </p:nvSpPr>
        <p:spPr bwMode="auto">
          <a:xfrm rot="-1800000">
            <a:off x="403453" y="1561662"/>
            <a:ext cx="1848119" cy="215037"/>
          </a:xfrm>
          <a:custGeom>
            <a:avLst/>
            <a:gdLst>
              <a:gd name="T0" fmla="*/ 2345 w 3079"/>
              <a:gd name="T1" fmla="*/ 251 h 350"/>
              <a:gd name="T2" fmla="*/ 830 w 3079"/>
              <a:gd name="T3" fmla="*/ 272 h 350"/>
              <a:gd name="T4" fmla="*/ 2644 w 3079"/>
              <a:gd name="T5" fmla="*/ 129 h 350"/>
              <a:gd name="T6" fmla="*/ 2680 w 3079"/>
              <a:gd name="T7" fmla="*/ 102 h 350"/>
              <a:gd name="T8" fmla="*/ 1202 w 3079"/>
              <a:gd name="T9" fmla="*/ 244 h 350"/>
              <a:gd name="T10" fmla="*/ 1532 w 3079"/>
              <a:gd name="T11" fmla="*/ 102 h 350"/>
              <a:gd name="T12" fmla="*/ 1604 w 3079"/>
              <a:gd name="T13" fmla="*/ 106 h 350"/>
              <a:gd name="T14" fmla="*/ 1625 w 3079"/>
              <a:gd name="T15" fmla="*/ 113 h 350"/>
              <a:gd name="T16" fmla="*/ 1470 w 3079"/>
              <a:gd name="T17" fmla="*/ 316 h 350"/>
              <a:gd name="T18" fmla="*/ 1487 w 3079"/>
              <a:gd name="T19" fmla="*/ 130 h 350"/>
              <a:gd name="T20" fmla="*/ 1322 w 3079"/>
              <a:gd name="T21" fmla="*/ 210 h 350"/>
              <a:gd name="T22" fmla="*/ 1366 w 3079"/>
              <a:gd name="T23" fmla="*/ 102 h 350"/>
              <a:gd name="T24" fmla="*/ 1451 w 3079"/>
              <a:gd name="T25" fmla="*/ 244 h 350"/>
              <a:gd name="T26" fmla="*/ 1310 w 3079"/>
              <a:gd name="T27" fmla="*/ 264 h 350"/>
              <a:gd name="T28" fmla="*/ 1262 w 3079"/>
              <a:gd name="T29" fmla="*/ 95 h 350"/>
              <a:gd name="T30" fmla="*/ 945 w 3079"/>
              <a:gd name="T31" fmla="*/ 135 h 350"/>
              <a:gd name="T32" fmla="*/ 1012 w 3079"/>
              <a:gd name="T33" fmla="*/ 95 h 350"/>
              <a:gd name="T34" fmla="*/ 946 w 3079"/>
              <a:gd name="T35" fmla="*/ 337 h 350"/>
              <a:gd name="T36" fmla="*/ 934 w 3079"/>
              <a:gd name="T37" fmla="*/ 318 h 350"/>
              <a:gd name="T38" fmla="*/ 880 w 3079"/>
              <a:gd name="T39" fmla="*/ 102 h 350"/>
              <a:gd name="T40" fmla="*/ 603 w 3079"/>
              <a:gd name="T41" fmla="*/ 128 h 350"/>
              <a:gd name="T42" fmla="*/ 722 w 3079"/>
              <a:gd name="T43" fmla="*/ 95 h 350"/>
              <a:gd name="T44" fmla="*/ 779 w 3079"/>
              <a:gd name="T45" fmla="*/ 112 h 350"/>
              <a:gd name="T46" fmla="*/ 734 w 3079"/>
              <a:gd name="T47" fmla="*/ 272 h 350"/>
              <a:gd name="T48" fmla="*/ 544 w 3079"/>
              <a:gd name="T49" fmla="*/ 102 h 350"/>
              <a:gd name="T50" fmla="*/ 331 w 3079"/>
              <a:gd name="T51" fmla="*/ 128 h 350"/>
              <a:gd name="T52" fmla="*/ 450 w 3079"/>
              <a:gd name="T53" fmla="*/ 95 h 350"/>
              <a:gd name="T54" fmla="*/ 507 w 3079"/>
              <a:gd name="T55" fmla="*/ 112 h 350"/>
              <a:gd name="T56" fmla="*/ 462 w 3079"/>
              <a:gd name="T57" fmla="*/ 272 h 350"/>
              <a:gd name="T58" fmla="*/ 272 w 3079"/>
              <a:gd name="T59" fmla="*/ 102 h 350"/>
              <a:gd name="T60" fmla="*/ 59 w 3079"/>
              <a:gd name="T61" fmla="*/ 128 h 350"/>
              <a:gd name="T62" fmla="*/ 178 w 3079"/>
              <a:gd name="T63" fmla="*/ 95 h 350"/>
              <a:gd name="T64" fmla="*/ 235 w 3079"/>
              <a:gd name="T65" fmla="*/ 112 h 350"/>
              <a:gd name="T66" fmla="*/ 190 w 3079"/>
              <a:gd name="T67" fmla="*/ 272 h 350"/>
              <a:gd name="T68" fmla="*/ 0 w 3079"/>
              <a:gd name="T69" fmla="*/ 102 h 350"/>
              <a:gd name="T70" fmla="*/ 2904 w 3079"/>
              <a:gd name="T71" fmla="*/ 90 h 350"/>
              <a:gd name="T72" fmla="*/ 3053 w 3079"/>
              <a:gd name="T73" fmla="*/ 154 h 350"/>
              <a:gd name="T74" fmla="*/ 2994 w 3079"/>
              <a:gd name="T75" fmla="*/ 260 h 350"/>
              <a:gd name="T76" fmla="*/ 2993 w 3079"/>
              <a:gd name="T77" fmla="*/ 112 h 350"/>
              <a:gd name="T78" fmla="*/ 2958 w 3079"/>
              <a:gd name="T79" fmla="*/ 257 h 350"/>
              <a:gd name="T80" fmla="*/ 2918 w 3079"/>
              <a:gd name="T81" fmla="*/ 228 h 350"/>
              <a:gd name="T82" fmla="*/ 2847 w 3079"/>
              <a:gd name="T83" fmla="*/ 250 h 350"/>
              <a:gd name="T84" fmla="*/ 2811 w 3079"/>
              <a:gd name="T85" fmla="*/ 249 h 350"/>
              <a:gd name="T86" fmla="*/ 2785 w 3079"/>
              <a:gd name="T87" fmla="*/ 111 h 350"/>
              <a:gd name="T88" fmla="*/ 2684 w 3079"/>
              <a:gd name="T89" fmla="*/ 272 h 350"/>
              <a:gd name="T90" fmla="*/ 2550 w 3079"/>
              <a:gd name="T91" fmla="*/ 103 h 350"/>
              <a:gd name="T92" fmla="*/ 2503 w 3079"/>
              <a:gd name="T93" fmla="*/ 103 h 350"/>
              <a:gd name="T94" fmla="*/ 2572 w 3079"/>
              <a:gd name="T95" fmla="*/ 202 h 350"/>
              <a:gd name="T96" fmla="*/ 1709 w 3079"/>
              <a:gd name="T97" fmla="*/ 90 h 350"/>
              <a:gd name="T98" fmla="*/ 1660 w 3079"/>
              <a:gd name="T99" fmla="*/ 267 h 350"/>
              <a:gd name="T100" fmla="*/ 1680 w 3079"/>
              <a:gd name="T101" fmla="*/ 117 h 350"/>
              <a:gd name="T102" fmla="*/ 1248 w 3079"/>
              <a:gd name="T103" fmla="*/ 178 h 350"/>
              <a:gd name="T104" fmla="*/ 1125 w 3079"/>
              <a:gd name="T105" fmla="*/ 101 h 350"/>
              <a:gd name="T106" fmla="*/ 2221 w 3079"/>
              <a:gd name="T107" fmla="*/ 259 h 350"/>
              <a:gd name="T108" fmla="*/ 2030 w 3079"/>
              <a:gd name="T109" fmla="*/ 20 h 350"/>
              <a:gd name="T110" fmla="*/ 2067 w 3079"/>
              <a:gd name="T111" fmla="*/ 220 h 350"/>
              <a:gd name="T112" fmla="*/ 2304 w 3079"/>
              <a:gd name="T113" fmla="*/ 137 h 350"/>
              <a:gd name="T114" fmla="*/ 2188 w 3079"/>
              <a:gd name="T115" fmla="*/ 19 h 350"/>
              <a:gd name="T116" fmla="*/ 2029 w 3079"/>
              <a:gd name="T117" fmla="*/ 271 h 350"/>
              <a:gd name="T118" fmla="*/ 1855 w 3079"/>
              <a:gd name="T119" fmla="*/ 7 h 350"/>
              <a:gd name="T120" fmla="*/ 1791 w 3079"/>
              <a:gd name="T121" fmla="*/ 260 h 350"/>
              <a:gd name="T122" fmla="*/ 1809 w 3079"/>
              <a:gd name="T123" fmla="*/ 37 h 350"/>
              <a:gd name="T124" fmla="*/ 1715 w 3079"/>
              <a:gd name="T125" fmla="*/ 3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79" h="350">
                <a:moveTo>
                  <a:pt x="2366" y="230"/>
                </a:moveTo>
                <a:cubicBezTo>
                  <a:pt x="2372" y="230"/>
                  <a:pt x="2377" y="232"/>
                  <a:pt x="2381" y="237"/>
                </a:cubicBezTo>
                <a:cubicBezTo>
                  <a:pt x="2385" y="241"/>
                  <a:pt x="2387" y="245"/>
                  <a:pt x="2387" y="251"/>
                </a:cubicBezTo>
                <a:cubicBezTo>
                  <a:pt x="2387" y="257"/>
                  <a:pt x="2385" y="262"/>
                  <a:pt x="2380" y="266"/>
                </a:cubicBezTo>
                <a:cubicBezTo>
                  <a:pt x="2376" y="270"/>
                  <a:pt x="2372" y="272"/>
                  <a:pt x="2366" y="272"/>
                </a:cubicBezTo>
                <a:cubicBezTo>
                  <a:pt x="2360" y="272"/>
                  <a:pt x="2355" y="270"/>
                  <a:pt x="2351" y="266"/>
                </a:cubicBezTo>
                <a:cubicBezTo>
                  <a:pt x="2347" y="262"/>
                  <a:pt x="2345" y="257"/>
                  <a:pt x="2345" y="251"/>
                </a:cubicBezTo>
                <a:cubicBezTo>
                  <a:pt x="2345" y="245"/>
                  <a:pt x="2347" y="240"/>
                  <a:pt x="2351" y="236"/>
                </a:cubicBezTo>
                <a:cubicBezTo>
                  <a:pt x="2355" y="232"/>
                  <a:pt x="2360" y="230"/>
                  <a:pt x="2366" y="230"/>
                </a:cubicBezTo>
                <a:close/>
                <a:moveTo>
                  <a:pt x="830" y="230"/>
                </a:moveTo>
                <a:cubicBezTo>
                  <a:pt x="836" y="230"/>
                  <a:pt x="841" y="232"/>
                  <a:pt x="845" y="237"/>
                </a:cubicBezTo>
                <a:cubicBezTo>
                  <a:pt x="849" y="241"/>
                  <a:pt x="851" y="245"/>
                  <a:pt x="851" y="251"/>
                </a:cubicBezTo>
                <a:cubicBezTo>
                  <a:pt x="851" y="257"/>
                  <a:pt x="849" y="262"/>
                  <a:pt x="844" y="266"/>
                </a:cubicBezTo>
                <a:cubicBezTo>
                  <a:pt x="840" y="270"/>
                  <a:pt x="836" y="272"/>
                  <a:pt x="830" y="272"/>
                </a:cubicBezTo>
                <a:cubicBezTo>
                  <a:pt x="824" y="272"/>
                  <a:pt x="819" y="270"/>
                  <a:pt x="815" y="266"/>
                </a:cubicBezTo>
                <a:cubicBezTo>
                  <a:pt x="811" y="262"/>
                  <a:pt x="809" y="257"/>
                  <a:pt x="809" y="251"/>
                </a:cubicBezTo>
                <a:cubicBezTo>
                  <a:pt x="809" y="245"/>
                  <a:pt x="811" y="240"/>
                  <a:pt x="815" y="236"/>
                </a:cubicBezTo>
                <a:cubicBezTo>
                  <a:pt x="819" y="232"/>
                  <a:pt x="824" y="230"/>
                  <a:pt x="830" y="230"/>
                </a:cubicBezTo>
                <a:close/>
                <a:moveTo>
                  <a:pt x="2680" y="102"/>
                </a:moveTo>
                <a:cubicBezTo>
                  <a:pt x="2673" y="102"/>
                  <a:pt x="2667" y="104"/>
                  <a:pt x="2660" y="108"/>
                </a:cubicBezTo>
                <a:cubicBezTo>
                  <a:pt x="2653" y="112"/>
                  <a:pt x="2648" y="119"/>
                  <a:pt x="2644" y="129"/>
                </a:cubicBezTo>
                <a:cubicBezTo>
                  <a:pt x="2640" y="139"/>
                  <a:pt x="2638" y="151"/>
                  <a:pt x="2638" y="167"/>
                </a:cubicBezTo>
                <a:cubicBezTo>
                  <a:pt x="2638" y="192"/>
                  <a:pt x="2643" y="213"/>
                  <a:pt x="2652" y="232"/>
                </a:cubicBezTo>
                <a:cubicBezTo>
                  <a:pt x="2662" y="250"/>
                  <a:pt x="2676" y="259"/>
                  <a:pt x="2692" y="259"/>
                </a:cubicBezTo>
                <a:cubicBezTo>
                  <a:pt x="2704" y="259"/>
                  <a:pt x="2714" y="254"/>
                  <a:pt x="2722" y="244"/>
                </a:cubicBezTo>
                <a:cubicBezTo>
                  <a:pt x="2730" y="234"/>
                  <a:pt x="2734" y="217"/>
                  <a:pt x="2734" y="192"/>
                </a:cubicBezTo>
                <a:cubicBezTo>
                  <a:pt x="2734" y="162"/>
                  <a:pt x="2727" y="138"/>
                  <a:pt x="2714" y="120"/>
                </a:cubicBezTo>
                <a:cubicBezTo>
                  <a:pt x="2705" y="108"/>
                  <a:pt x="2694" y="102"/>
                  <a:pt x="2680" y="102"/>
                </a:cubicBezTo>
                <a:close/>
                <a:moveTo>
                  <a:pt x="1160" y="102"/>
                </a:moveTo>
                <a:cubicBezTo>
                  <a:pt x="1153" y="102"/>
                  <a:pt x="1147" y="104"/>
                  <a:pt x="1140" y="108"/>
                </a:cubicBezTo>
                <a:cubicBezTo>
                  <a:pt x="1133" y="112"/>
                  <a:pt x="1128" y="119"/>
                  <a:pt x="1124" y="129"/>
                </a:cubicBezTo>
                <a:cubicBezTo>
                  <a:pt x="1120" y="139"/>
                  <a:pt x="1118" y="151"/>
                  <a:pt x="1118" y="167"/>
                </a:cubicBezTo>
                <a:cubicBezTo>
                  <a:pt x="1118" y="192"/>
                  <a:pt x="1123" y="213"/>
                  <a:pt x="1132" y="232"/>
                </a:cubicBezTo>
                <a:cubicBezTo>
                  <a:pt x="1142" y="250"/>
                  <a:pt x="1156" y="259"/>
                  <a:pt x="1172" y="259"/>
                </a:cubicBezTo>
                <a:cubicBezTo>
                  <a:pt x="1184" y="259"/>
                  <a:pt x="1194" y="254"/>
                  <a:pt x="1202" y="244"/>
                </a:cubicBezTo>
                <a:cubicBezTo>
                  <a:pt x="1210" y="234"/>
                  <a:pt x="1214" y="217"/>
                  <a:pt x="1214" y="192"/>
                </a:cubicBezTo>
                <a:cubicBezTo>
                  <a:pt x="1214" y="162"/>
                  <a:pt x="1207" y="138"/>
                  <a:pt x="1194" y="120"/>
                </a:cubicBezTo>
                <a:cubicBezTo>
                  <a:pt x="1185" y="108"/>
                  <a:pt x="1174" y="102"/>
                  <a:pt x="1160" y="102"/>
                </a:cubicBezTo>
                <a:close/>
                <a:moveTo>
                  <a:pt x="1456" y="95"/>
                </a:moveTo>
                <a:lnTo>
                  <a:pt x="1536" y="95"/>
                </a:lnTo>
                <a:lnTo>
                  <a:pt x="1536" y="102"/>
                </a:lnTo>
                <a:lnTo>
                  <a:pt x="1532" y="102"/>
                </a:lnTo>
                <a:cubicBezTo>
                  <a:pt x="1527" y="102"/>
                  <a:pt x="1522" y="103"/>
                  <a:pt x="1519" y="106"/>
                </a:cubicBezTo>
                <a:cubicBezTo>
                  <a:pt x="1517" y="108"/>
                  <a:pt x="1515" y="111"/>
                  <a:pt x="1515" y="115"/>
                </a:cubicBezTo>
                <a:cubicBezTo>
                  <a:pt x="1515" y="120"/>
                  <a:pt x="1517" y="126"/>
                  <a:pt x="1521" y="135"/>
                </a:cubicBezTo>
                <a:lnTo>
                  <a:pt x="1563" y="222"/>
                </a:lnTo>
                <a:lnTo>
                  <a:pt x="1602" y="127"/>
                </a:lnTo>
                <a:cubicBezTo>
                  <a:pt x="1604" y="122"/>
                  <a:pt x="1605" y="117"/>
                  <a:pt x="1605" y="112"/>
                </a:cubicBezTo>
                <a:cubicBezTo>
                  <a:pt x="1605" y="109"/>
                  <a:pt x="1604" y="108"/>
                  <a:pt x="1604" y="106"/>
                </a:cubicBezTo>
                <a:cubicBezTo>
                  <a:pt x="1603" y="105"/>
                  <a:pt x="1601" y="104"/>
                  <a:pt x="1599" y="103"/>
                </a:cubicBezTo>
                <a:cubicBezTo>
                  <a:pt x="1597" y="102"/>
                  <a:pt x="1593" y="102"/>
                  <a:pt x="1588" y="102"/>
                </a:cubicBezTo>
                <a:lnTo>
                  <a:pt x="1588" y="95"/>
                </a:lnTo>
                <a:lnTo>
                  <a:pt x="1644" y="95"/>
                </a:lnTo>
                <a:lnTo>
                  <a:pt x="1644" y="102"/>
                </a:lnTo>
                <a:cubicBezTo>
                  <a:pt x="1639" y="102"/>
                  <a:pt x="1635" y="103"/>
                  <a:pt x="1633" y="105"/>
                </a:cubicBezTo>
                <a:cubicBezTo>
                  <a:pt x="1630" y="106"/>
                  <a:pt x="1628" y="109"/>
                  <a:pt x="1625" y="113"/>
                </a:cubicBezTo>
                <a:cubicBezTo>
                  <a:pt x="1623" y="115"/>
                  <a:pt x="1621" y="120"/>
                  <a:pt x="1618" y="128"/>
                </a:cubicBezTo>
                <a:lnTo>
                  <a:pt x="1548" y="299"/>
                </a:lnTo>
                <a:cubicBezTo>
                  <a:pt x="1542" y="316"/>
                  <a:pt x="1533" y="328"/>
                  <a:pt x="1522" y="337"/>
                </a:cubicBezTo>
                <a:cubicBezTo>
                  <a:pt x="1511" y="345"/>
                  <a:pt x="1500" y="350"/>
                  <a:pt x="1490" y="350"/>
                </a:cubicBezTo>
                <a:cubicBezTo>
                  <a:pt x="1483" y="350"/>
                  <a:pt x="1477" y="348"/>
                  <a:pt x="1472" y="343"/>
                </a:cubicBezTo>
                <a:cubicBezTo>
                  <a:pt x="1467" y="339"/>
                  <a:pt x="1465" y="334"/>
                  <a:pt x="1465" y="329"/>
                </a:cubicBezTo>
                <a:cubicBezTo>
                  <a:pt x="1465" y="323"/>
                  <a:pt x="1467" y="319"/>
                  <a:pt x="1470" y="316"/>
                </a:cubicBezTo>
                <a:cubicBezTo>
                  <a:pt x="1473" y="313"/>
                  <a:pt x="1478" y="311"/>
                  <a:pt x="1484" y="311"/>
                </a:cubicBezTo>
                <a:cubicBezTo>
                  <a:pt x="1488" y="311"/>
                  <a:pt x="1494" y="313"/>
                  <a:pt x="1501" y="315"/>
                </a:cubicBezTo>
                <a:cubicBezTo>
                  <a:pt x="1506" y="317"/>
                  <a:pt x="1509" y="318"/>
                  <a:pt x="1510" y="318"/>
                </a:cubicBezTo>
                <a:cubicBezTo>
                  <a:pt x="1514" y="318"/>
                  <a:pt x="1518" y="316"/>
                  <a:pt x="1523" y="312"/>
                </a:cubicBezTo>
                <a:cubicBezTo>
                  <a:pt x="1527" y="308"/>
                  <a:pt x="1532" y="301"/>
                  <a:pt x="1536" y="290"/>
                </a:cubicBezTo>
                <a:lnTo>
                  <a:pt x="1548" y="260"/>
                </a:lnTo>
                <a:lnTo>
                  <a:pt x="1487" y="130"/>
                </a:lnTo>
                <a:cubicBezTo>
                  <a:pt x="1485" y="127"/>
                  <a:pt x="1482" y="122"/>
                  <a:pt x="1478" y="116"/>
                </a:cubicBezTo>
                <a:cubicBezTo>
                  <a:pt x="1474" y="112"/>
                  <a:pt x="1472" y="109"/>
                  <a:pt x="1470" y="107"/>
                </a:cubicBezTo>
                <a:cubicBezTo>
                  <a:pt x="1467" y="105"/>
                  <a:pt x="1462" y="103"/>
                  <a:pt x="1456" y="102"/>
                </a:cubicBezTo>
                <a:lnTo>
                  <a:pt x="1456" y="95"/>
                </a:lnTo>
                <a:close/>
                <a:moveTo>
                  <a:pt x="1262" y="95"/>
                </a:moveTo>
                <a:lnTo>
                  <a:pt x="1322" y="95"/>
                </a:lnTo>
                <a:lnTo>
                  <a:pt x="1322" y="210"/>
                </a:lnTo>
                <a:cubicBezTo>
                  <a:pt x="1322" y="226"/>
                  <a:pt x="1325" y="236"/>
                  <a:pt x="1331" y="241"/>
                </a:cubicBezTo>
                <a:cubicBezTo>
                  <a:pt x="1336" y="246"/>
                  <a:pt x="1343" y="249"/>
                  <a:pt x="1351" y="249"/>
                </a:cubicBezTo>
                <a:cubicBezTo>
                  <a:pt x="1356" y="249"/>
                  <a:pt x="1362" y="247"/>
                  <a:pt x="1369" y="244"/>
                </a:cubicBezTo>
                <a:cubicBezTo>
                  <a:pt x="1376" y="241"/>
                  <a:pt x="1384" y="234"/>
                  <a:pt x="1393" y="225"/>
                </a:cubicBezTo>
                <a:lnTo>
                  <a:pt x="1393" y="127"/>
                </a:lnTo>
                <a:cubicBezTo>
                  <a:pt x="1393" y="118"/>
                  <a:pt x="1392" y="111"/>
                  <a:pt x="1388" y="108"/>
                </a:cubicBezTo>
                <a:cubicBezTo>
                  <a:pt x="1384" y="104"/>
                  <a:pt x="1377" y="102"/>
                  <a:pt x="1366" y="102"/>
                </a:cubicBezTo>
                <a:lnTo>
                  <a:pt x="1366" y="95"/>
                </a:lnTo>
                <a:lnTo>
                  <a:pt x="1424" y="95"/>
                </a:lnTo>
                <a:lnTo>
                  <a:pt x="1424" y="199"/>
                </a:lnTo>
                <a:cubicBezTo>
                  <a:pt x="1424" y="219"/>
                  <a:pt x="1425" y="231"/>
                  <a:pt x="1426" y="236"/>
                </a:cubicBezTo>
                <a:cubicBezTo>
                  <a:pt x="1427" y="240"/>
                  <a:pt x="1428" y="243"/>
                  <a:pt x="1430" y="245"/>
                </a:cubicBezTo>
                <a:cubicBezTo>
                  <a:pt x="1432" y="247"/>
                  <a:pt x="1435" y="247"/>
                  <a:pt x="1437" y="247"/>
                </a:cubicBezTo>
                <a:cubicBezTo>
                  <a:pt x="1441" y="247"/>
                  <a:pt x="1446" y="246"/>
                  <a:pt x="1451" y="244"/>
                </a:cubicBezTo>
                <a:lnTo>
                  <a:pt x="1453" y="251"/>
                </a:lnTo>
                <a:lnTo>
                  <a:pt x="1402" y="272"/>
                </a:lnTo>
                <a:lnTo>
                  <a:pt x="1393" y="272"/>
                </a:lnTo>
                <a:lnTo>
                  <a:pt x="1393" y="236"/>
                </a:lnTo>
                <a:cubicBezTo>
                  <a:pt x="1379" y="252"/>
                  <a:pt x="1367" y="262"/>
                  <a:pt x="1360" y="266"/>
                </a:cubicBezTo>
                <a:cubicBezTo>
                  <a:pt x="1352" y="270"/>
                  <a:pt x="1344" y="272"/>
                  <a:pt x="1335" y="272"/>
                </a:cubicBezTo>
                <a:cubicBezTo>
                  <a:pt x="1325" y="272"/>
                  <a:pt x="1317" y="269"/>
                  <a:pt x="1310" y="264"/>
                </a:cubicBezTo>
                <a:cubicBezTo>
                  <a:pt x="1303" y="258"/>
                  <a:pt x="1298" y="251"/>
                  <a:pt x="1295" y="242"/>
                </a:cubicBezTo>
                <a:cubicBezTo>
                  <a:pt x="1293" y="233"/>
                  <a:pt x="1291" y="221"/>
                  <a:pt x="1291" y="205"/>
                </a:cubicBezTo>
                <a:lnTo>
                  <a:pt x="1291" y="128"/>
                </a:lnTo>
                <a:cubicBezTo>
                  <a:pt x="1291" y="120"/>
                  <a:pt x="1290" y="115"/>
                  <a:pt x="1289" y="112"/>
                </a:cubicBezTo>
                <a:cubicBezTo>
                  <a:pt x="1287" y="108"/>
                  <a:pt x="1284" y="106"/>
                  <a:pt x="1281" y="104"/>
                </a:cubicBezTo>
                <a:cubicBezTo>
                  <a:pt x="1277" y="103"/>
                  <a:pt x="1271" y="102"/>
                  <a:pt x="1262" y="102"/>
                </a:cubicBezTo>
                <a:lnTo>
                  <a:pt x="1262" y="95"/>
                </a:lnTo>
                <a:close/>
                <a:moveTo>
                  <a:pt x="880" y="95"/>
                </a:moveTo>
                <a:lnTo>
                  <a:pt x="960" y="95"/>
                </a:lnTo>
                <a:lnTo>
                  <a:pt x="960" y="102"/>
                </a:lnTo>
                <a:lnTo>
                  <a:pt x="956" y="102"/>
                </a:lnTo>
                <a:cubicBezTo>
                  <a:pt x="951" y="102"/>
                  <a:pt x="946" y="103"/>
                  <a:pt x="943" y="106"/>
                </a:cubicBezTo>
                <a:cubicBezTo>
                  <a:pt x="941" y="108"/>
                  <a:pt x="939" y="111"/>
                  <a:pt x="939" y="115"/>
                </a:cubicBezTo>
                <a:cubicBezTo>
                  <a:pt x="939" y="120"/>
                  <a:pt x="941" y="126"/>
                  <a:pt x="945" y="135"/>
                </a:cubicBezTo>
                <a:lnTo>
                  <a:pt x="987" y="222"/>
                </a:lnTo>
                <a:lnTo>
                  <a:pt x="1026" y="127"/>
                </a:lnTo>
                <a:cubicBezTo>
                  <a:pt x="1028" y="122"/>
                  <a:pt x="1029" y="117"/>
                  <a:pt x="1029" y="112"/>
                </a:cubicBezTo>
                <a:cubicBezTo>
                  <a:pt x="1029" y="109"/>
                  <a:pt x="1028" y="108"/>
                  <a:pt x="1028" y="106"/>
                </a:cubicBezTo>
                <a:cubicBezTo>
                  <a:pt x="1027" y="105"/>
                  <a:pt x="1025" y="104"/>
                  <a:pt x="1023" y="103"/>
                </a:cubicBezTo>
                <a:cubicBezTo>
                  <a:pt x="1021" y="102"/>
                  <a:pt x="1017" y="102"/>
                  <a:pt x="1012" y="102"/>
                </a:cubicBezTo>
                <a:lnTo>
                  <a:pt x="1012" y="95"/>
                </a:lnTo>
                <a:lnTo>
                  <a:pt x="1068" y="95"/>
                </a:lnTo>
                <a:lnTo>
                  <a:pt x="1068" y="102"/>
                </a:lnTo>
                <a:cubicBezTo>
                  <a:pt x="1063" y="102"/>
                  <a:pt x="1059" y="103"/>
                  <a:pt x="1057" y="105"/>
                </a:cubicBezTo>
                <a:cubicBezTo>
                  <a:pt x="1054" y="106"/>
                  <a:pt x="1052" y="109"/>
                  <a:pt x="1049" y="113"/>
                </a:cubicBezTo>
                <a:cubicBezTo>
                  <a:pt x="1047" y="115"/>
                  <a:pt x="1045" y="120"/>
                  <a:pt x="1042" y="128"/>
                </a:cubicBezTo>
                <a:lnTo>
                  <a:pt x="972" y="299"/>
                </a:lnTo>
                <a:cubicBezTo>
                  <a:pt x="966" y="316"/>
                  <a:pt x="957" y="328"/>
                  <a:pt x="946" y="337"/>
                </a:cubicBezTo>
                <a:cubicBezTo>
                  <a:pt x="935" y="345"/>
                  <a:pt x="924" y="350"/>
                  <a:pt x="914" y="350"/>
                </a:cubicBezTo>
                <a:cubicBezTo>
                  <a:pt x="907" y="350"/>
                  <a:pt x="901" y="348"/>
                  <a:pt x="896" y="343"/>
                </a:cubicBezTo>
                <a:cubicBezTo>
                  <a:pt x="891" y="339"/>
                  <a:pt x="889" y="334"/>
                  <a:pt x="889" y="329"/>
                </a:cubicBezTo>
                <a:cubicBezTo>
                  <a:pt x="889" y="323"/>
                  <a:pt x="891" y="319"/>
                  <a:pt x="894" y="316"/>
                </a:cubicBezTo>
                <a:cubicBezTo>
                  <a:pt x="897" y="313"/>
                  <a:pt x="902" y="311"/>
                  <a:pt x="908" y="311"/>
                </a:cubicBezTo>
                <a:cubicBezTo>
                  <a:pt x="912" y="311"/>
                  <a:pt x="918" y="313"/>
                  <a:pt x="925" y="315"/>
                </a:cubicBezTo>
                <a:cubicBezTo>
                  <a:pt x="930" y="317"/>
                  <a:pt x="933" y="318"/>
                  <a:pt x="934" y="318"/>
                </a:cubicBezTo>
                <a:cubicBezTo>
                  <a:pt x="938" y="318"/>
                  <a:pt x="942" y="316"/>
                  <a:pt x="947" y="312"/>
                </a:cubicBezTo>
                <a:cubicBezTo>
                  <a:pt x="951" y="308"/>
                  <a:pt x="956" y="301"/>
                  <a:pt x="960" y="290"/>
                </a:cubicBezTo>
                <a:lnTo>
                  <a:pt x="972" y="260"/>
                </a:lnTo>
                <a:lnTo>
                  <a:pt x="911" y="130"/>
                </a:lnTo>
                <a:cubicBezTo>
                  <a:pt x="909" y="127"/>
                  <a:pt x="906" y="122"/>
                  <a:pt x="902" y="116"/>
                </a:cubicBezTo>
                <a:cubicBezTo>
                  <a:pt x="898" y="112"/>
                  <a:pt x="896" y="109"/>
                  <a:pt x="894" y="107"/>
                </a:cubicBezTo>
                <a:cubicBezTo>
                  <a:pt x="891" y="105"/>
                  <a:pt x="886" y="103"/>
                  <a:pt x="880" y="102"/>
                </a:cubicBezTo>
                <a:lnTo>
                  <a:pt x="880" y="95"/>
                </a:lnTo>
                <a:close/>
                <a:moveTo>
                  <a:pt x="544" y="95"/>
                </a:moveTo>
                <a:lnTo>
                  <a:pt x="616" y="95"/>
                </a:lnTo>
                <a:lnTo>
                  <a:pt x="616" y="102"/>
                </a:lnTo>
                <a:cubicBezTo>
                  <a:pt x="610" y="102"/>
                  <a:pt x="605" y="104"/>
                  <a:pt x="603" y="106"/>
                </a:cubicBezTo>
                <a:cubicBezTo>
                  <a:pt x="601" y="107"/>
                  <a:pt x="600" y="110"/>
                  <a:pt x="600" y="114"/>
                </a:cubicBezTo>
                <a:cubicBezTo>
                  <a:pt x="600" y="117"/>
                  <a:pt x="601" y="122"/>
                  <a:pt x="603" y="128"/>
                </a:cubicBezTo>
                <a:lnTo>
                  <a:pt x="640" y="226"/>
                </a:lnTo>
                <a:lnTo>
                  <a:pt x="677" y="146"/>
                </a:lnTo>
                <a:lnTo>
                  <a:pt x="667" y="121"/>
                </a:lnTo>
                <a:cubicBezTo>
                  <a:pt x="664" y="113"/>
                  <a:pt x="660" y="108"/>
                  <a:pt x="655" y="105"/>
                </a:cubicBezTo>
                <a:cubicBezTo>
                  <a:pt x="653" y="103"/>
                  <a:pt x="648" y="102"/>
                  <a:pt x="640" y="102"/>
                </a:cubicBezTo>
                <a:lnTo>
                  <a:pt x="640" y="95"/>
                </a:lnTo>
                <a:lnTo>
                  <a:pt x="722" y="95"/>
                </a:lnTo>
                <a:lnTo>
                  <a:pt x="722" y="102"/>
                </a:lnTo>
                <a:cubicBezTo>
                  <a:pt x="713" y="102"/>
                  <a:pt x="706" y="104"/>
                  <a:pt x="703" y="107"/>
                </a:cubicBezTo>
                <a:cubicBezTo>
                  <a:pt x="700" y="109"/>
                  <a:pt x="699" y="112"/>
                  <a:pt x="699" y="116"/>
                </a:cubicBezTo>
                <a:cubicBezTo>
                  <a:pt x="699" y="119"/>
                  <a:pt x="699" y="121"/>
                  <a:pt x="700" y="124"/>
                </a:cubicBezTo>
                <a:lnTo>
                  <a:pt x="739" y="223"/>
                </a:lnTo>
                <a:lnTo>
                  <a:pt x="776" y="128"/>
                </a:lnTo>
                <a:cubicBezTo>
                  <a:pt x="778" y="121"/>
                  <a:pt x="779" y="116"/>
                  <a:pt x="779" y="112"/>
                </a:cubicBezTo>
                <a:cubicBezTo>
                  <a:pt x="779" y="109"/>
                  <a:pt x="778" y="107"/>
                  <a:pt x="776" y="105"/>
                </a:cubicBezTo>
                <a:cubicBezTo>
                  <a:pt x="773" y="103"/>
                  <a:pt x="768" y="102"/>
                  <a:pt x="761" y="102"/>
                </a:cubicBezTo>
                <a:lnTo>
                  <a:pt x="761" y="95"/>
                </a:lnTo>
                <a:lnTo>
                  <a:pt x="816" y="95"/>
                </a:lnTo>
                <a:lnTo>
                  <a:pt x="816" y="102"/>
                </a:lnTo>
                <a:cubicBezTo>
                  <a:pt x="805" y="104"/>
                  <a:pt x="797" y="111"/>
                  <a:pt x="792" y="124"/>
                </a:cubicBezTo>
                <a:lnTo>
                  <a:pt x="734" y="272"/>
                </a:lnTo>
                <a:lnTo>
                  <a:pt x="726" y="272"/>
                </a:lnTo>
                <a:lnTo>
                  <a:pt x="684" y="162"/>
                </a:lnTo>
                <a:lnTo>
                  <a:pt x="633" y="272"/>
                </a:lnTo>
                <a:lnTo>
                  <a:pt x="627" y="272"/>
                </a:lnTo>
                <a:lnTo>
                  <a:pt x="571" y="128"/>
                </a:lnTo>
                <a:cubicBezTo>
                  <a:pt x="568" y="119"/>
                  <a:pt x="564" y="112"/>
                  <a:pt x="561" y="109"/>
                </a:cubicBezTo>
                <a:cubicBezTo>
                  <a:pt x="557" y="106"/>
                  <a:pt x="552" y="104"/>
                  <a:pt x="544" y="102"/>
                </a:cubicBezTo>
                <a:lnTo>
                  <a:pt x="544" y="95"/>
                </a:lnTo>
                <a:close/>
                <a:moveTo>
                  <a:pt x="272" y="95"/>
                </a:moveTo>
                <a:lnTo>
                  <a:pt x="344" y="95"/>
                </a:lnTo>
                <a:lnTo>
                  <a:pt x="344" y="102"/>
                </a:lnTo>
                <a:cubicBezTo>
                  <a:pt x="338" y="102"/>
                  <a:pt x="333" y="104"/>
                  <a:pt x="331" y="106"/>
                </a:cubicBezTo>
                <a:cubicBezTo>
                  <a:pt x="329" y="107"/>
                  <a:pt x="328" y="110"/>
                  <a:pt x="328" y="114"/>
                </a:cubicBezTo>
                <a:cubicBezTo>
                  <a:pt x="328" y="117"/>
                  <a:pt x="329" y="122"/>
                  <a:pt x="331" y="128"/>
                </a:cubicBezTo>
                <a:lnTo>
                  <a:pt x="368" y="226"/>
                </a:lnTo>
                <a:lnTo>
                  <a:pt x="405" y="146"/>
                </a:lnTo>
                <a:lnTo>
                  <a:pt x="395" y="121"/>
                </a:lnTo>
                <a:cubicBezTo>
                  <a:pt x="392" y="113"/>
                  <a:pt x="388" y="108"/>
                  <a:pt x="383" y="105"/>
                </a:cubicBezTo>
                <a:cubicBezTo>
                  <a:pt x="381" y="103"/>
                  <a:pt x="376" y="102"/>
                  <a:pt x="368" y="102"/>
                </a:cubicBezTo>
                <a:lnTo>
                  <a:pt x="368" y="95"/>
                </a:lnTo>
                <a:lnTo>
                  <a:pt x="450" y="95"/>
                </a:lnTo>
                <a:lnTo>
                  <a:pt x="450" y="102"/>
                </a:lnTo>
                <a:cubicBezTo>
                  <a:pt x="441" y="102"/>
                  <a:pt x="434" y="104"/>
                  <a:pt x="431" y="107"/>
                </a:cubicBezTo>
                <a:cubicBezTo>
                  <a:pt x="428" y="109"/>
                  <a:pt x="427" y="112"/>
                  <a:pt x="427" y="116"/>
                </a:cubicBezTo>
                <a:cubicBezTo>
                  <a:pt x="427" y="119"/>
                  <a:pt x="427" y="121"/>
                  <a:pt x="428" y="124"/>
                </a:cubicBezTo>
                <a:lnTo>
                  <a:pt x="467" y="223"/>
                </a:lnTo>
                <a:lnTo>
                  <a:pt x="504" y="128"/>
                </a:lnTo>
                <a:cubicBezTo>
                  <a:pt x="506" y="121"/>
                  <a:pt x="507" y="116"/>
                  <a:pt x="507" y="112"/>
                </a:cubicBezTo>
                <a:cubicBezTo>
                  <a:pt x="507" y="109"/>
                  <a:pt x="506" y="107"/>
                  <a:pt x="504" y="105"/>
                </a:cubicBezTo>
                <a:cubicBezTo>
                  <a:pt x="501" y="103"/>
                  <a:pt x="496" y="102"/>
                  <a:pt x="489" y="102"/>
                </a:cubicBezTo>
                <a:lnTo>
                  <a:pt x="489" y="95"/>
                </a:lnTo>
                <a:lnTo>
                  <a:pt x="544" y="95"/>
                </a:lnTo>
                <a:lnTo>
                  <a:pt x="544" y="102"/>
                </a:lnTo>
                <a:cubicBezTo>
                  <a:pt x="533" y="104"/>
                  <a:pt x="525" y="111"/>
                  <a:pt x="520" y="124"/>
                </a:cubicBezTo>
                <a:lnTo>
                  <a:pt x="462" y="272"/>
                </a:lnTo>
                <a:lnTo>
                  <a:pt x="454" y="272"/>
                </a:lnTo>
                <a:lnTo>
                  <a:pt x="412" y="162"/>
                </a:lnTo>
                <a:lnTo>
                  <a:pt x="361" y="272"/>
                </a:lnTo>
                <a:lnTo>
                  <a:pt x="355" y="272"/>
                </a:lnTo>
                <a:lnTo>
                  <a:pt x="299" y="128"/>
                </a:lnTo>
                <a:cubicBezTo>
                  <a:pt x="296" y="119"/>
                  <a:pt x="292" y="112"/>
                  <a:pt x="289" y="109"/>
                </a:cubicBezTo>
                <a:cubicBezTo>
                  <a:pt x="285" y="106"/>
                  <a:pt x="280" y="104"/>
                  <a:pt x="272" y="102"/>
                </a:cubicBezTo>
                <a:lnTo>
                  <a:pt x="272" y="95"/>
                </a:lnTo>
                <a:close/>
                <a:moveTo>
                  <a:pt x="0" y="95"/>
                </a:moveTo>
                <a:lnTo>
                  <a:pt x="72" y="95"/>
                </a:lnTo>
                <a:lnTo>
                  <a:pt x="72" y="102"/>
                </a:lnTo>
                <a:cubicBezTo>
                  <a:pt x="66" y="102"/>
                  <a:pt x="61" y="104"/>
                  <a:pt x="59" y="106"/>
                </a:cubicBezTo>
                <a:cubicBezTo>
                  <a:pt x="57" y="107"/>
                  <a:pt x="56" y="110"/>
                  <a:pt x="56" y="114"/>
                </a:cubicBezTo>
                <a:cubicBezTo>
                  <a:pt x="56" y="117"/>
                  <a:pt x="57" y="122"/>
                  <a:pt x="59" y="128"/>
                </a:cubicBezTo>
                <a:lnTo>
                  <a:pt x="96" y="226"/>
                </a:lnTo>
                <a:lnTo>
                  <a:pt x="133" y="146"/>
                </a:lnTo>
                <a:lnTo>
                  <a:pt x="123" y="121"/>
                </a:lnTo>
                <a:cubicBezTo>
                  <a:pt x="120" y="113"/>
                  <a:pt x="116" y="108"/>
                  <a:pt x="111" y="105"/>
                </a:cubicBezTo>
                <a:cubicBezTo>
                  <a:pt x="109" y="103"/>
                  <a:pt x="104" y="102"/>
                  <a:pt x="96" y="102"/>
                </a:cubicBezTo>
                <a:lnTo>
                  <a:pt x="96" y="95"/>
                </a:lnTo>
                <a:lnTo>
                  <a:pt x="178" y="95"/>
                </a:lnTo>
                <a:lnTo>
                  <a:pt x="178" y="102"/>
                </a:lnTo>
                <a:cubicBezTo>
                  <a:pt x="169" y="102"/>
                  <a:pt x="162" y="104"/>
                  <a:pt x="159" y="107"/>
                </a:cubicBezTo>
                <a:cubicBezTo>
                  <a:pt x="156" y="109"/>
                  <a:pt x="155" y="112"/>
                  <a:pt x="155" y="116"/>
                </a:cubicBezTo>
                <a:cubicBezTo>
                  <a:pt x="155" y="119"/>
                  <a:pt x="155" y="121"/>
                  <a:pt x="156" y="124"/>
                </a:cubicBezTo>
                <a:lnTo>
                  <a:pt x="195" y="223"/>
                </a:lnTo>
                <a:lnTo>
                  <a:pt x="232" y="128"/>
                </a:lnTo>
                <a:cubicBezTo>
                  <a:pt x="234" y="121"/>
                  <a:pt x="235" y="116"/>
                  <a:pt x="235" y="112"/>
                </a:cubicBezTo>
                <a:cubicBezTo>
                  <a:pt x="235" y="109"/>
                  <a:pt x="234" y="107"/>
                  <a:pt x="232" y="105"/>
                </a:cubicBezTo>
                <a:cubicBezTo>
                  <a:pt x="229" y="103"/>
                  <a:pt x="224" y="102"/>
                  <a:pt x="217" y="102"/>
                </a:cubicBezTo>
                <a:lnTo>
                  <a:pt x="217" y="95"/>
                </a:lnTo>
                <a:lnTo>
                  <a:pt x="272" y="95"/>
                </a:lnTo>
                <a:lnTo>
                  <a:pt x="272" y="102"/>
                </a:lnTo>
                <a:cubicBezTo>
                  <a:pt x="261" y="104"/>
                  <a:pt x="253" y="111"/>
                  <a:pt x="248" y="124"/>
                </a:cubicBezTo>
                <a:lnTo>
                  <a:pt x="190" y="272"/>
                </a:lnTo>
                <a:lnTo>
                  <a:pt x="182" y="272"/>
                </a:lnTo>
                <a:lnTo>
                  <a:pt x="140" y="162"/>
                </a:lnTo>
                <a:lnTo>
                  <a:pt x="89" y="272"/>
                </a:lnTo>
                <a:lnTo>
                  <a:pt x="83" y="272"/>
                </a:lnTo>
                <a:lnTo>
                  <a:pt x="27" y="128"/>
                </a:lnTo>
                <a:cubicBezTo>
                  <a:pt x="24" y="119"/>
                  <a:pt x="20" y="112"/>
                  <a:pt x="17" y="109"/>
                </a:cubicBezTo>
                <a:cubicBezTo>
                  <a:pt x="13" y="106"/>
                  <a:pt x="8" y="104"/>
                  <a:pt x="0" y="102"/>
                </a:cubicBezTo>
                <a:lnTo>
                  <a:pt x="0" y="95"/>
                </a:lnTo>
                <a:close/>
                <a:moveTo>
                  <a:pt x="2837" y="90"/>
                </a:moveTo>
                <a:lnTo>
                  <a:pt x="2845" y="90"/>
                </a:lnTo>
                <a:lnTo>
                  <a:pt x="2845" y="127"/>
                </a:lnTo>
                <a:cubicBezTo>
                  <a:pt x="2857" y="114"/>
                  <a:pt x="2865" y="107"/>
                  <a:pt x="2867" y="105"/>
                </a:cubicBezTo>
                <a:cubicBezTo>
                  <a:pt x="2873" y="100"/>
                  <a:pt x="2879" y="97"/>
                  <a:pt x="2885" y="94"/>
                </a:cubicBezTo>
                <a:cubicBezTo>
                  <a:pt x="2892" y="91"/>
                  <a:pt x="2898" y="90"/>
                  <a:pt x="2904" y="90"/>
                </a:cubicBezTo>
                <a:cubicBezTo>
                  <a:pt x="2915" y="90"/>
                  <a:pt x="2924" y="93"/>
                  <a:pt x="2932" y="99"/>
                </a:cubicBezTo>
                <a:cubicBezTo>
                  <a:pt x="2940" y="106"/>
                  <a:pt x="2945" y="115"/>
                  <a:pt x="2948" y="127"/>
                </a:cubicBezTo>
                <a:cubicBezTo>
                  <a:pt x="2961" y="112"/>
                  <a:pt x="2971" y="102"/>
                  <a:pt x="2980" y="97"/>
                </a:cubicBezTo>
                <a:cubicBezTo>
                  <a:pt x="2989" y="92"/>
                  <a:pt x="2998" y="90"/>
                  <a:pt x="3008" y="90"/>
                </a:cubicBezTo>
                <a:cubicBezTo>
                  <a:pt x="3017" y="90"/>
                  <a:pt x="3025" y="92"/>
                  <a:pt x="3032" y="97"/>
                </a:cubicBezTo>
                <a:cubicBezTo>
                  <a:pt x="3039" y="102"/>
                  <a:pt x="3045" y="109"/>
                  <a:pt x="3049" y="120"/>
                </a:cubicBezTo>
                <a:cubicBezTo>
                  <a:pt x="3052" y="127"/>
                  <a:pt x="3053" y="139"/>
                  <a:pt x="3053" y="154"/>
                </a:cubicBezTo>
                <a:lnTo>
                  <a:pt x="3053" y="228"/>
                </a:lnTo>
                <a:cubicBezTo>
                  <a:pt x="3053" y="239"/>
                  <a:pt x="3054" y="246"/>
                  <a:pt x="3055" y="250"/>
                </a:cubicBezTo>
                <a:cubicBezTo>
                  <a:pt x="3057" y="253"/>
                  <a:pt x="3059" y="255"/>
                  <a:pt x="3062" y="257"/>
                </a:cubicBezTo>
                <a:cubicBezTo>
                  <a:pt x="3066" y="259"/>
                  <a:pt x="3071" y="260"/>
                  <a:pt x="3079" y="260"/>
                </a:cubicBezTo>
                <a:lnTo>
                  <a:pt x="3079" y="267"/>
                </a:lnTo>
                <a:lnTo>
                  <a:pt x="2994" y="267"/>
                </a:lnTo>
                <a:lnTo>
                  <a:pt x="2994" y="260"/>
                </a:lnTo>
                <a:lnTo>
                  <a:pt x="2998" y="260"/>
                </a:lnTo>
                <a:cubicBezTo>
                  <a:pt x="3005" y="260"/>
                  <a:pt x="3011" y="259"/>
                  <a:pt x="3015" y="256"/>
                </a:cubicBezTo>
                <a:cubicBezTo>
                  <a:pt x="3018" y="254"/>
                  <a:pt x="3020" y="251"/>
                  <a:pt x="3021" y="246"/>
                </a:cubicBezTo>
                <a:cubicBezTo>
                  <a:pt x="3022" y="244"/>
                  <a:pt x="3022" y="238"/>
                  <a:pt x="3022" y="228"/>
                </a:cubicBezTo>
                <a:lnTo>
                  <a:pt x="3022" y="154"/>
                </a:lnTo>
                <a:cubicBezTo>
                  <a:pt x="3022" y="140"/>
                  <a:pt x="3020" y="130"/>
                  <a:pt x="3017" y="124"/>
                </a:cubicBezTo>
                <a:cubicBezTo>
                  <a:pt x="3012" y="116"/>
                  <a:pt x="3004" y="112"/>
                  <a:pt x="2993" y="112"/>
                </a:cubicBezTo>
                <a:cubicBezTo>
                  <a:pt x="2987" y="112"/>
                  <a:pt x="2980" y="114"/>
                  <a:pt x="2973" y="117"/>
                </a:cubicBezTo>
                <a:cubicBezTo>
                  <a:pt x="2967" y="121"/>
                  <a:pt x="2959" y="127"/>
                  <a:pt x="2949" y="136"/>
                </a:cubicBezTo>
                <a:lnTo>
                  <a:pt x="2949" y="138"/>
                </a:lnTo>
                <a:lnTo>
                  <a:pt x="2949" y="146"/>
                </a:lnTo>
                <a:lnTo>
                  <a:pt x="2949" y="228"/>
                </a:lnTo>
                <a:cubicBezTo>
                  <a:pt x="2949" y="240"/>
                  <a:pt x="2950" y="247"/>
                  <a:pt x="2951" y="250"/>
                </a:cubicBezTo>
                <a:cubicBezTo>
                  <a:pt x="2952" y="253"/>
                  <a:pt x="2955" y="255"/>
                  <a:pt x="2958" y="257"/>
                </a:cubicBezTo>
                <a:cubicBezTo>
                  <a:pt x="2962" y="259"/>
                  <a:pt x="2968" y="260"/>
                  <a:pt x="2977" y="260"/>
                </a:cubicBezTo>
                <a:lnTo>
                  <a:pt x="2977" y="267"/>
                </a:lnTo>
                <a:lnTo>
                  <a:pt x="2890" y="267"/>
                </a:lnTo>
                <a:lnTo>
                  <a:pt x="2890" y="260"/>
                </a:lnTo>
                <a:cubicBezTo>
                  <a:pt x="2900" y="260"/>
                  <a:pt x="2906" y="259"/>
                  <a:pt x="2910" y="257"/>
                </a:cubicBezTo>
                <a:cubicBezTo>
                  <a:pt x="2913" y="254"/>
                  <a:pt x="2916" y="251"/>
                  <a:pt x="2917" y="247"/>
                </a:cubicBezTo>
                <a:cubicBezTo>
                  <a:pt x="2918" y="244"/>
                  <a:pt x="2918" y="238"/>
                  <a:pt x="2918" y="228"/>
                </a:cubicBezTo>
                <a:lnTo>
                  <a:pt x="2918" y="154"/>
                </a:lnTo>
                <a:cubicBezTo>
                  <a:pt x="2918" y="140"/>
                  <a:pt x="2916" y="130"/>
                  <a:pt x="2912" y="124"/>
                </a:cubicBezTo>
                <a:cubicBezTo>
                  <a:pt x="2906" y="116"/>
                  <a:pt x="2899" y="112"/>
                  <a:pt x="2889" y="112"/>
                </a:cubicBezTo>
                <a:cubicBezTo>
                  <a:pt x="2882" y="112"/>
                  <a:pt x="2875" y="114"/>
                  <a:pt x="2869" y="117"/>
                </a:cubicBezTo>
                <a:cubicBezTo>
                  <a:pt x="2858" y="123"/>
                  <a:pt x="2850" y="129"/>
                  <a:pt x="2845" y="136"/>
                </a:cubicBezTo>
                <a:lnTo>
                  <a:pt x="2845" y="228"/>
                </a:lnTo>
                <a:cubicBezTo>
                  <a:pt x="2845" y="239"/>
                  <a:pt x="2846" y="247"/>
                  <a:pt x="2847" y="250"/>
                </a:cubicBezTo>
                <a:cubicBezTo>
                  <a:pt x="2849" y="253"/>
                  <a:pt x="2851" y="256"/>
                  <a:pt x="2854" y="258"/>
                </a:cubicBezTo>
                <a:cubicBezTo>
                  <a:pt x="2857" y="259"/>
                  <a:pt x="2863" y="260"/>
                  <a:pt x="2873" y="260"/>
                </a:cubicBezTo>
                <a:lnTo>
                  <a:pt x="2873" y="267"/>
                </a:lnTo>
                <a:lnTo>
                  <a:pt x="2788" y="267"/>
                </a:lnTo>
                <a:lnTo>
                  <a:pt x="2788" y="260"/>
                </a:lnTo>
                <a:cubicBezTo>
                  <a:pt x="2796" y="260"/>
                  <a:pt x="2801" y="259"/>
                  <a:pt x="2804" y="258"/>
                </a:cubicBezTo>
                <a:cubicBezTo>
                  <a:pt x="2807" y="256"/>
                  <a:pt x="2810" y="253"/>
                  <a:pt x="2811" y="249"/>
                </a:cubicBezTo>
                <a:cubicBezTo>
                  <a:pt x="2813" y="246"/>
                  <a:pt x="2814" y="239"/>
                  <a:pt x="2814" y="228"/>
                </a:cubicBezTo>
                <a:lnTo>
                  <a:pt x="2814" y="162"/>
                </a:lnTo>
                <a:cubicBezTo>
                  <a:pt x="2814" y="143"/>
                  <a:pt x="2813" y="131"/>
                  <a:pt x="2812" y="126"/>
                </a:cubicBezTo>
                <a:cubicBezTo>
                  <a:pt x="2811" y="122"/>
                  <a:pt x="2810" y="119"/>
                  <a:pt x="2808" y="117"/>
                </a:cubicBezTo>
                <a:cubicBezTo>
                  <a:pt x="2806" y="116"/>
                  <a:pt x="2804" y="115"/>
                  <a:pt x="2800" y="115"/>
                </a:cubicBezTo>
                <a:cubicBezTo>
                  <a:pt x="2797" y="115"/>
                  <a:pt x="2793" y="116"/>
                  <a:pt x="2788" y="118"/>
                </a:cubicBezTo>
                <a:lnTo>
                  <a:pt x="2785" y="111"/>
                </a:lnTo>
                <a:lnTo>
                  <a:pt x="2837" y="90"/>
                </a:lnTo>
                <a:close/>
                <a:moveTo>
                  <a:pt x="2686" y="90"/>
                </a:moveTo>
                <a:cubicBezTo>
                  <a:pt x="2712" y="90"/>
                  <a:pt x="2733" y="100"/>
                  <a:pt x="2748" y="120"/>
                </a:cubicBezTo>
                <a:cubicBezTo>
                  <a:pt x="2762" y="136"/>
                  <a:pt x="2768" y="156"/>
                  <a:pt x="2768" y="178"/>
                </a:cubicBezTo>
                <a:cubicBezTo>
                  <a:pt x="2768" y="193"/>
                  <a:pt x="2765" y="209"/>
                  <a:pt x="2757" y="224"/>
                </a:cubicBezTo>
                <a:cubicBezTo>
                  <a:pt x="2750" y="240"/>
                  <a:pt x="2740" y="252"/>
                  <a:pt x="2727" y="260"/>
                </a:cubicBezTo>
                <a:cubicBezTo>
                  <a:pt x="2714" y="268"/>
                  <a:pt x="2700" y="272"/>
                  <a:pt x="2684" y="272"/>
                </a:cubicBezTo>
                <a:cubicBezTo>
                  <a:pt x="2658" y="272"/>
                  <a:pt x="2637" y="262"/>
                  <a:pt x="2622" y="241"/>
                </a:cubicBezTo>
                <a:cubicBezTo>
                  <a:pt x="2609" y="224"/>
                  <a:pt x="2603" y="204"/>
                  <a:pt x="2603" y="183"/>
                </a:cubicBezTo>
                <a:cubicBezTo>
                  <a:pt x="2603" y="167"/>
                  <a:pt x="2607" y="151"/>
                  <a:pt x="2614" y="136"/>
                </a:cubicBezTo>
                <a:cubicBezTo>
                  <a:pt x="2622" y="120"/>
                  <a:pt x="2633" y="109"/>
                  <a:pt x="2645" y="101"/>
                </a:cubicBezTo>
                <a:cubicBezTo>
                  <a:pt x="2658" y="94"/>
                  <a:pt x="2672" y="90"/>
                  <a:pt x="2686" y="90"/>
                </a:cubicBezTo>
                <a:close/>
                <a:moveTo>
                  <a:pt x="2509" y="90"/>
                </a:moveTo>
                <a:cubicBezTo>
                  <a:pt x="2526" y="90"/>
                  <a:pt x="2540" y="94"/>
                  <a:pt x="2550" y="103"/>
                </a:cubicBezTo>
                <a:cubicBezTo>
                  <a:pt x="2561" y="112"/>
                  <a:pt x="2567" y="122"/>
                  <a:pt x="2567" y="131"/>
                </a:cubicBezTo>
                <a:cubicBezTo>
                  <a:pt x="2567" y="136"/>
                  <a:pt x="2565" y="140"/>
                  <a:pt x="2562" y="143"/>
                </a:cubicBezTo>
                <a:cubicBezTo>
                  <a:pt x="2559" y="146"/>
                  <a:pt x="2555" y="147"/>
                  <a:pt x="2549" y="147"/>
                </a:cubicBezTo>
                <a:cubicBezTo>
                  <a:pt x="2542" y="147"/>
                  <a:pt x="2536" y="145"/>
                  <a:pt x="2533" y="140"/>
                </a:cubicBezTo>
                <a:cubicBezTo>
                  <a:pt x="2531" y="137"/>
                  <a:pt x="2529" y="132"/>
                  <a:pt x="2528" y="125"/>
                </a:cubicBezTo>
                <a:cubicBezTo>
                  <a:pt x="2528" y="118"/>
                  <a:pt x="2525" y="112"/>
                  <a:pt x="2521" y="108"/>
                </a:cubicBezTo>
                <a:cubicBezTo>
                  <a:pt x="2516" y="104"/>
                  <a:pt x="2510" y="103"/>
                  <a:pt x="2503" y="103"/>
                </a:cubicBezTo>
                <a:cubicBezTo>
                  <a:pt x="2490" y="103"/>
                  <a:pt x="2480" y="107"/>
                  <a:pt x="2472" y="116"/>
                </a:cubicBezTo>
                <a:cubicBezTo>
                  <a:pt x="2462" y="129"/>
                  <a:pt x="2457" y="145"/>
                  <a:pt x="2457" y="165"/>
                </a:cubicBezTo>
                <a:cubicBezTo>
                  <a:pt x="2457" y="185"/>
                  <a:pt x="2462" y="204"/>
                  <a:pt x="2472" y="219"/>
                </a:cubicBezTo>
                <a:cubicBezTo>
                  <a:pt x="2482" y="235"/>
                  <a:pt x="2496" y="243"/>
                  <a:pt x="2513" y="243"/>
                </a:cubicBezTo>
                <a:cubicBezTo>
                  <a:pt x="2525" y="243"/>
                  <a:pt x="2536" y="239"/>
                  <a:pt x="2546" y="230"/>
                </a:cubicBezTo>
                <a:cubicBezTo>
                  <a:pt x="2553" y="224"/>
                  <a:pt x="2560" y="214"/>
                  <a:pt x="2566" y="199"/>
                </a:cubicBezTo>
                <a:lnTo>
                  <a:pt x="2572" y="202"/>
                </a:lnTo>
                <a:cubicBezTo>
                  <a:pt x="2567" y="224"/>
                  <a:pt x="2558" y="242"/>
                  <a:pt x="2544" y="254"/>
                </a:cubicBezTo>
                <a:cubicBezTo>
                  <a:pt x="2531" y="266"/>
                  <a:pt x="2516" y="272"/>
                  <a:pt x="2500" y="272"/>
                </a:cubicBezTo>
                <a:cubicBezTo>
                  <a:pt x="2480" y="272"/>
                  <a:pt x="2463" y="264"/>
                  <a:pt x="2449" y="247"/>
                </a:cubicBezTo>
                <a:cubicBezTo>
                  <a:pt x="2434" y="231"/>
                  <a:pt x="2427" y="209"/>
                  <a:pt x="2427" y="181"/>
                </a:cubicBezTo>
                <a:cubicBezTo>
                  <a:pt x="2427" y="154"/>
                  <a:pt x="2435" y="132"/>
                  <a:pt x="2451" y="115"/>
                </a:cubicBezTo>
                <a:cubicBezTo>
                  <a:pt x="2467" y="98"/>
                  <a:pt x="2486" y="90"/>
                  <a:pt x="2509" y="90"/>
                </a:cubicBezTo>
                <a:close/>
                <a:moveTo>
                  <a:pt x="1709" y="90"/>
                </a:moveTo>
                <a:lnTo>
                  <a:pt x="1717" y="90"/>
                </a:lnTo>
                <a:lnTo>
                  <a:pt x="1717" y="228"/>
                </a:lnTo>
                <a:cubicBezTo>
                  <a:pt x="1717" y="239"/>
                  <a:pt x="1718" y="246"/>
                  <a:pt x="1719" y="249"/>
                </a:cubicBezTo>
                <a:cubicBezTo>
                  <a:pt x="1721" y="253"/>
                  <a:pt x="1723" y="256"/>
                  <a:pt x="1726" y="257"/>
                </a:cubicBezTo>
                <a:cubicBezTo>
                  <a:pt x="1729" y="259"/>
                  <a:pt x="1735" y="260"/>
                  <a:pt x="1743" y="260"/>
                </a:cubicBezTo>
                <a:lnTo>
                  <a:pt x="1743" y="267"/>
                </a:lnTo>
                <a:lnTo>
                  <a:pt x="1660" y="267"/>
                </a:lnTo>
                <a:lnTo>
                  <a:pt x="1660" y="260"/>
                </a:lnTo>
                <a:cubicBezTo>
                  <a:pt x="1668" y="260"/>
                  <a:pt x="1674" y="259"/>
                  <a:pt x="1677" y="258"/>
                </a:cubicBezTo>
                <a:cubicBezTo>
                  <a:pt x="1679" y="256"/>
                  <a:pt x="1682" y="253"/>
                  <a:pt x="1683" y="250"/>
                </a:cubicBezTo>
                <a:cubicBezTo>
                  <a:pt x="1685" y="246"/>
                  <a:pt x="1686" y="239"/>
                  <a:pt x="1686" y="228"/>
                </a:cubicBezTo>
                <a:lnTo>
                  <a:pt x="1686" y="162"/>
                </a:lnTo>
                <a:cubicBezTo>
                  <a:pt x="1686" y="143"/>
                  <a:pt x="1685" y="131"/>
                  <a:pt x="1684" y="126"/>
                </a:cubicBezTo>
                <a:cubicBezTo>
                  <a:pt x="1683" y="122"/>
                  <a:pt x="1682" y="119"/>
                  <a:pt x="1680" y="117"/>
                </a:cubicBezTo>
                <a:cubicBezTo>
                  <a:pt x="1678" y="116"/>
                  <a:pt x="1676" y="115"/>
                  <a:pt x="1672" y="115"/>
                </a:cubicBezTo>
                <a:cubicBezTo>
                  <a:pt x="1669" y="115"/>
                  <a:pt x="1665" y="116"/>
                  <a:pt x="1660" y="118"/>
                </a:cubicBezTo>
                <a:lnTo>
                  <a:pt x="1657" y="111"/>
                </a:lnTo>
                <a:lnTo>
                  <a:pt x="1709" y="90"/>
                </a:lnTo>
                <a:close/>
                <a:moveTo>
                  <a:pt x="1166" y="90"/>
                </a:moveTo>
                <a:cubicBezTo>
                  <a:pt x="1192" y="90"/>
                  <a:pt x="1213" y="100"/>
                  <a:pt x="1228" y="120"/>
                </a:cubicBezTo>
                <a:cubicBezTo>
                  <a:pt x="1242" y="136"/>
                  <a:pt x="1248" y="156"/>
                  <a:pt x="1248" y="178"/>
                </a:cubicBezTo>
                <a:cubicBezTo>
                  <a:pt x="1248" y="193"/>
                  <a:pt x="1245" y="209"/>
                  <a:pt x="1237" y="224"/>
                </a:cubicBezTo>
                <a:cubicBezTo>
                  <a:pt x="1230" y="240"/>
                  <a:pt x="1220" y="252"/>
                  <a:pt x="1207" y="260"/>
                </a:cubicBezTo>
                <a:cubicBezTo>
                  <a:pt x="1194" y="268"/>
                  <a:pt x="1180" y="272"/>
                  <a:pt x="1164" y="272"/>
                </a:cubicBezTo>
                <a:cubicBezTo>
                  <a:pt x="1138" y="272"/>
                  <a:pt x="1117" y="262"/>
                  <a:pt x="1102" y="241"/>
                </a:cubicBezTo>
                <a:cubicBezTo>
                  <a:pt x="1089" y="224"/>
                  <a:pt x="1083" y="204"/>
                  <a:pt x="1083" y="183"/>
                </a:cubicBezTo>
                <a:cubicBezTo>
                  <a:pt x="1083" y="167"/>
                  <a:pt x="1087" y="151"/>
                  <a:pt x="1094" y="136"/>
                </a:cubicBezTo>
                <a:cubicBezTo>
                  <a:pt x="1102" y="120"/>
                  <a:pt x="1113" y="109"/>
                  <a:pt x="1125" y="101"/>
                </a:cubicBezTo>
                <a:cubicBezTo>
                  <a:pt x="1138" y="94"/>
                  <a:pt x="1152" y="90"/>
                  <a:pt x="1166" y="90"/>
                </a:cubicBezTo>
                <a:close/>
                <a:moveTo>
                  <a:pt x="2222" y="20"/>
                </a:moveTo>
                <a:cubicBezTo>
                  <a:pt x="2214" y="20"/>
                  <a:pt x="2206" y="23"/>
                  <a:pt x="2200" y="31"/>
                </a:cubicBezTo>
                <a:cubicBezTo>
                  <a:pt x="2191" y="41"/>
                  <a:pt x="2185" y="58"/>
                  <a:pt x="2181" y="80"/>
                </a:cubicBezTo>
                <a:cubicBezTo>
                  <a:pt x="2178" y="102"/>
                  <a:pt x="2176" y="124"/>
                  <a:pt x="2176" y="146"/>
                </a:cubicBezTo>
                <a:cubicBezTo>
                  <a:pt x="2176" y="181"/>
                  <a:pt x="2181" y="209"/>
                  <a:pt x="2189" y="232"/>
                </a:cubicBezTo>
                <a:cubicBezTo>
                  <a:pt x="2196" y="250"/>
                  <a:pt x="2207" y="259"/>
                  <a:pt x="2221" y="259"/>
                </a:cubicBezTo>
                <a:cubicBezTo>
                  <a:pt x="2228" y="259"/>
                  <a:pt x="2235" y="256"/>
                  <a:pt x="2242" y="250"/>
                </a:cubicBezTo>
                <a:cubicBezTo>
                  <a:pt x="2249" y="244"/>
                  <a:pt x="2255" y="234"/>
                  <a:pt x="2259" y="220"/>
                </a:cubicBezTo>
                <a:cubicBezTo>
                  <a:pt x="2264" y="198"/>
                  <a:pt x="2267" y="168"/>
                  <a:pt x="2267" y="129"/>
                </a:cubicBezTo>
                <a:cubicBezTo>
                  <a:pt x="2267" y="100"/>
                  <a:pt x="2264" y="76"/>
                  <a:pt x="2258" y="56"/>
                </a:cubicBezTo>
                <a:cubicBezTo>
                  <a:pt x="2254" y="42"/>
                  <a:pt x="2248" y="32"/>
                  <a:pt x="2241" y="26"/>
                </a:cubicBezTo>
                <a:cubicBezTo>
                  <a:pt x="2236" y="22"/>
                  <a:pt x="2230" y="20"/>
                  <a:pt x="2222" y="20"/>
                </a:cubicBezTo>
                <a:close/>
                <a:moveTo>
                  <a:pt x="2030" y="20"/>
                </a:moveTo>
                <a:cubicBezTo>
                  <a:pt x="2022" y="20"/>
                  <a:pt x="2014" y="23"/>
                  <a:pt x="2008" y="31"/>
                </a:cubicBezTo>
                <a:cubicBezTo>
                  <a:pt x="1999" y="41"/>
                  <a:pt x="1993" y="58"/>
                  <a:pt x="1989" y="80"/>
                </a:cubicBezTo>
                <a:cubicBezTo>
                  <a:pt x="1986" y="102"/>
                  <a:pt x="1984" y="124"/>
                  <a:pt x="1984" y="146"/>
                </a:cubicBezTo>
                <a:cubicBezTo>
                  <a:pt x="1984" y="181"/>
                  <a:pt x="1989" y="209"/>
                  <a:pt x="1997" y="232"/>
                </a:cubicBezTo>
                <a:cubicBezTo>
                  <a:pt x="2004" y="250"/>
                  <a:pt x="2015" y="259"/>
                  <a:pt x="2029" y="259"/>
                </a:cubicBezTo>
                <a:cubicBezTo>
                  <a:pt x="2036" y="259"/>
                  <a:pt x="2043" y="256"/>
                  <a:pt x="2050" y="250"/>
                </a:cubicBezTo>
                <a:cubicBezTo>
                  <a:pt x="2057" y="244"/>
                  <a:pt x="2063" y="234"/>
                  <a:pt x="2067" y="220"/>
                </a:cubicBezTo>
                <a:cubicBezTo>
                  <a:pt x="2072" y="198"/>
                  <a:pt x="2075" y="168"/>
                  <a:pt x="2075" y="129"/>
                </a:cubicBezTo>
                <a:cubicBezTo>
                  <a:pt x="2075" y="100"/>
                  <a:pt x="2072" y="76"/>
                  <a:pt x="2066" y="56"/>
                </a:cubicBezTo>
                <a:cubicBezTo>
                  <a:pt x="2062" y="42"/>
                  <a:pt x="2056" y="32"/>
                  <a:pt x="2049" y="26"/>
                </a:cubicBezTo>
                <a:cubicBezTo>
                  <a:pt x="2044" y="22"/>
                  <a:pt x="2038" y="20"/>
                  <a:pt x="2030" y="20"/>
                </a:cubicBezTo>
                <a:close/>
                <a:moveTo>
                  <a:pt x="2223" y="7"/>
                </a:moveTo>
                <a:cubicBezTo>
                  <a:pt x="2242" y="7"/>
                  <a:pt x="2260" y="17"/>
                  <a:pt x="2275" y="37"/>
                </a:cubicBezTo>
                <a:cubicBezTo>
                  <a:pt x="2294" y="62"/>
                  <a:pt x="2304" y="95"/>
                  <a:pt x="2304" y="137"/>
                </a:cubicBezTo>
                <a:cubicBezTo>
                  <a:pt x="2304" y="167"/>
                  <a:pt x="2300" y="192"/>
                  <a:pt x="2291" y="212"/>
                </a:cubicBezTo>
                <a:cubicBezTo>
                  <a:pt x="2283" y="233"/>
                  <a:pt x="2272" y="248"/>
                  <a:pt x="2259" y="257"/>
                </a:cubicBezTo>
                <a:cubicBezTo>
                  <a:pt x="2246" y="267"/>
                  <a:pt x="2233" y="271"/>
                  <a:pt x="2221" y="271"/>
                </a:cubicBezTo>
                <a:cubicBezTo>
                  <a:pt x="2196" y="271"/>
                  <a:pt x="2176" y="257"/>
                  <a:pt x="2160" y="228"/>
                </a:cubicBezTo>
                <a:cubicBezTo>
                  <a:pt x="2146" y="204"/>
                  <a:pt x="2140" y="175"/>
                  <a:pt x="2140" y="141"/>
                </a:cubicBezTo>
                <a:cubicBezTo>
                  <a:pt x="2140" y="112"/>
                  <a:pt x="2144" y="87"/>
                  <a:pt x="2153" y="66"/>
                </a:cubicBezTo>
                <a:cubicBezTo>
                  <a:pt x="2162" y="45"/>
                  <a:pt x="2173" y="30"/>
                  <a:pt x="2188" y="19"/>
                </a:cubicBezTo>
                <a:cubicBezTo>
                  <a:pt x="2199" y="11"/>
                  <a:pt x="2211" y="7"/>
                  <a:pt x="2223" y="7"/>
                </a:cubicBezTo>
                <a:close/>
                <a:moveTo>
                  <a:pt x="2031" y="7"/>
                </a:moveTo>
                <a:cubicBezTo>
                  <a:pt x="2050" y="7"/>
                  <a:pt x="2068" y="17"/>
                  <a:pt x="2083" y="37"/>
                </a:cubicBezTo>
                <a:cubicBezTo>
                  <a:pt x="2102" y="62"/>
                  <a:pt x="2112" y="95"/>
                  <a:pt x="2112" y="137"/>
                </a:cubicBezTo>
                <a:cubicBezTo>
                  <a:pt x="2112" y="167"/>
                  <a:pt x="2108" y="192"/>
                  <a:pt x="2099" y="212"/>
                </a:cubicBezTo>
                <a:cubicBezTo>
                  <a:pt x="2091" y="233"/>
                  <a:pt x="2080" y="248"/>
                  <a:pt x="2067" y="257"/>
                </a:cubicBezTo>
                <a:cubicBezTo>
                  <a:pt x="2054" y="267"/>
                  <a:pt x="2041" y="271"/>
                  <a:pt x="2029" y="271"/>
                </a:cubicBezTo>
                <a:cubicBezTo>
                  <a:pt x="2004" y="271"/>
                  <a:pt x="1984" y="257"/>
                  <a:pt x="1968" y="228"/>
                </a:cubicBezTo>
                <a:cubicBezTo>
                  <a:pt x="1954" y="204"/>
                  <a:pt x="1948" y="175"/>
                  <a:pt x="1948" y="141"/>
                </a:cubicBezTo>
                <a:cubicBezTo>
                  <a:pt x="1948" y="112"/>
                  <a:pt x="1952" y="87"/>
                  <a:pt x="1961" y="66"/>
                </a:cubicBezTo>
                <a:cubicBezTo>
                  <a:pt x="1970" y="45"/>
                  <a:pt x="1981" y="30"/>
                  <a:pt x="1996" y="19"/>
                </a:cubicBezTo>
                <a:cubicBezTo>
                  <a:pt x="2007" y="11"/>
                  <a:pt x="2019" y="7"/>
                  <a:pt x="2031" y="7"/>
                </a:cubicBezTo>
                <a:close/>
                <a:moveTo>
                  <a:pt x="1849" y="7"/>
                </a:moveTo>
                <a:lnTo>
                  <a:pt x="1855" y="7"/>
                </a:lnTo>
                <a:lnTo>
                  <a:pt x="1855" y="222"/>
                </a:lnTo>
                <a:cubicBezTo>
                  <a:pt x="1855" y="236"/>
                  <a:pt x="1855" y="245"/>
                  <a:pt x="1857" y="249"/>
                </a:cubicBezTo>
                <a:cubicBezTo>
                  <a:pt x="1858" y="252"/>
                  <a:pt x="1860" y="255"/>
                  <a:pt x="1864" y="257"/>
                </a:cubicBezTo>
                <a:cubicBezTo>
                  <a:pt x="1868" y="259"/>
                  <a:pt x="1875" y="260"/>
                  <a:pt x="1887" y="260"/>
                </a:cubicBezTo>
                <a:lnTo>
                  <a:pt x="1887" y="267"/>
                </a:lnTo>
                <a:lnTo>
                  <a:pt x="1791" y="267"/>
                </a:lnTo>
                <a:lnTo>
                  <a:pt x="1791" y="260"/>
                </a:lnTo>
                <a:cubicBezTo>
                  <a:pt x="1803" y="260"/>
                  <a:pt x="1811" y="259"/>
                  <a:pt x="1815" y="257"/>
                </a:cubicBezTo>
                <a:cubicBezTo>
                  <a:pt x="1818" y="255"/>
                  <a:pt x="1820" y="253"/>
                  <a:pt x="1822" y="249"/>
                </a:cubicBezTo>
                <a:cubicBezTo>
                  <a:pt x="1823" y="246"/>
                  <a:pt x="1824" y="237"/>
                  <a:pt x="1824" y="222"/>
                </a:cubicBezTo>
                <a:lnTo>
                  <a:pt x="1824" y="85"/>
                </a:lnTo>
                <a:cubicBezTo>
                  <a:pt x="1824" y="66"/>
                  <a:pt x="1823" y="54"/>
                  <a:pt x="1822" y="49"/>
                </a:cubicBezTo>
                <a:cubicBezTo>
                  <a:pt x="1821" y="45"/>
                  <a:pt x="1820" y="42"/>
                  <a:pt x="1817" y="40"/>
                </a:cubicBezTo>
                <a:cubicBezTo>
                  <a:pt x="1815" y="38"/>
                  <a:pt x="1812" y="37"/>
                  <a:pt x="1809" y="37"/>
                </a:cubicBezTo>
                <a:cubicBezTo>
                  <a:pt x="1804" y="37"/>
                  <a:pt x="1798" y="39"/>
                  <a:pt x="1790" y="43"/>
                </a:cubicBezTo>
                <a:lnTo>
                  <a:pt x="1787" y="37"/>
                </a:lnTo>
                <a:lnTo>
                  <a:pt x="1849" y="7"/>
                </a:lnTo>
                <a:close/>
                <a:moveTo>
                  <a:pt x="1701" y="0"/>
                </a:moveTo>
                <a:cubicBezTo>
                  <a:pt x="1707" y="0"/>
                  <a:pt x="1711" y="2"/>
                  <a:pt x="1715" y="6"/>
                </a:cubicBezTo>
                <a:cubicBezTo>
                  <a:pt x="1719" y="9"/>
                  <a:pt x="1720" y="14"/>
                  <a:pt x="1720" y="19"/>
                </a:cubicBezTo>
                <a:cubicBezTo>
                  <a:pt x="1720" y="24"/>
                  <a:pt x="1719" y="29"/>
                  <a:pt x="1715" y="33"/>
                </a:cubicBezTo>
                <a:cubicBezTo>
                  <a:pt x="1711" y="36"/>
                  <a:pt x="1707" y="38"/>
                  <a:pt x="1701" y="38"/>
                </a:cubicBezTo>
                <a:cubicBezTo>
                  <a:pt x="1696" y="38"/>
                  <a:pt x="1692" y="36"/>
                  <a:pt x="1688" y="33"/>
                </a:cubicBezTo>
                <a:cubicBezTo>
                  <a:pt x="1684" y="29"/>
                  <a:pt x="1682" y="24"/>
                  <a:pt x="1682" y="19"/>
                </a:cubicBezTo>
                <a:cubicBezTo>
                  <a:pt x="1682" y="14"/>
                  <a:pt x="1684" y="9"/>
                  <a:pt x="1688" y="6"/>
                </a:cubicBezTo>
                <a:cubicBezTo>
                  <a:pt x="1692" y="2"/>
                  <a:pt x="1696" y="0"/>
                  <a:pt x="1701" y="0"/>
                </a:cubicBezTo>
                <a:close/>
              </a:path>
            </a:pathLst>
          </a:custGeom>
          <a:solidFill>
            <a:srgbClr val="F2F2F2"/>
          </a:solidFill>
          <a:ln w="0">
            <a:noFill/>
            <a:prstDash val="solid"/>
            <a:round/>
          </a:ln>
        </p:spPr>
        <p:txBody>
          <a:bodyPr vert="horz" wrap="square" lIns="91440" tIns="45720" rIns="91440" bIns="45720" numCol="1" anchor="t" anchorCtr="0" compatLnSpc="1"/>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5pPr>
            <a:lvl6pPr marL="2286000" algn="l" defTabSz="914400" rtl="0" eaLnBrk="1" latinLnBrk="0" hangingPunct="1">
              <a:defRPr kern="1200">
                <a:solidFill>
                  <a:schemeClr val="tx1"/>
                </a:solidFill>
                <a:latin typeface="Calibri" panose="020F0502020204030204" charset="0"/>
                <a:ea typeface="+mn-ea"/>
                <a:cs typeface="+mn-cs"/>
              </a:defRPr>
            </a:lvl6pPr>
            <a:lvl7pPr marL="2743200" algn="l" defTabSz="914400" rtl="0" eaLnBrk="1" latinLnBrk="0" hangingPunct="1">
              <a:defRPr kern="1200">
                <a:solidFill>
                  <a:schemeClr val="tx1"/>
                </a:solidFill>
                <a:latin typeface="Calibri" panose="020F0502020204030204" charset="0"/>
                <a:ea typeface="+mn-ea"/>
                <a:cs typeface="+mn-cs"/>
              </a:defRPr>
            </a:lvl7pPr>
            <a:lvl8pPr marL="3200400" algn="l" defTabSz="914400" rtl="0" eaLnBrk="1" latinLnBrk="0" hangingPunct="1">
              <a:defRPr kern="1200">
                <a:solidFill>
                  <a:schemeClr val="tx1"/>
                </a:solidFill>
                <a:latin typeface="Calibri" panose="020F0502020204030204" charset="0"/>
                <a:ea typeface="+mn-ea"/>
                <a:cs typeface="+mn-cs"/>
              </a:defRPr>
            </a:lvl8pPr>
            <a:lvl9pPr marL="3657600" algn="l" defTabSz="914400" rtl="0" eaLnBrk="1" latinLnBrk="0" hangingPunct="1">
              <a:defRPr kern="1200">
                <a:solidFill>
                  <a:schemeClr val="tx1"/>
                </a:solidFill>
                <a:latin typeface="Calibri" panose="020F0502020204030204" charset="0"/>
                <a:ea typeface="+mn-ea"/>
                <a:cs typeface="+mn-cs"/>
              </a:defRPr>
            </a:lvl9pPr>
          </a:lstStyle>
          <a:p>
            <a:endParaRPr lang="zh-CN" altLang="en-US"/>
          </a:p>
        </p:txBody>
      </p:sp>
      <p:sp>
        <p:nvSpPr>
          <p:cNvPr id="19" name="Freeform 23"/>
          <p:cNvSpPr/>
          <p:nvPr/>
        </p:nvSpPr>
        <p:spPr bwMode="auto">
          <a:xfrm rot="-1800000">
            <a:off x="2779717" y="1561662"/>
            <a:ext cx="1848119" cy="215037"/>
          </a:xfrm>
          <a:custGeom>
            <a:avLst/>
            <a:gdLst>
              <a:gd name="T0" fmla="*/ 2345 w 3079"/>
              <a:gd name="T1" fmla="*/ 251 h 350"/>
              <a:gd name="T2" fmla="*/ 830 w 3079"/>
              <a:gd name="T3" fmla="*/ 272 h 350"/>
              <a:gd name="T4" fmla="*/ 2644 w 3079"/>
              <a:gd name="T5" fmla="*/ 129 h 350"/>
              <a:gd name="T6" fmla="*/ 2680 w 3079"/>
              <a:gd name="T7" fmla="*/ 102 h 350"/>
              <a:gd name="T8" fmla="*/ 1202 w 3079"/>
              <a:gd name="T9" fmla="*/ 244 h 350"/>
              <a:gd name="T10" fmla="*/ 1532 w 3079"/>
              <a:gd name="T11" fmla="*/ 102 h 350"/>
              <a:gd name="T12" fmla="*/ 1604 w 3079"/>
              <a:gd name="T13" fmla="*/ 106 h 350"/>
              <a:gd name="T14" fmla="*/ 1625 w 3079"/>
              <a:gd name="T15" fmla="*/ 113 h 350"/>
              <a:gd name="T16" fmla="*/ 1470 w 3079"/>
              <a:gd name="T17" fmla="*/ 316 h 350"/>
              <a:gd name="T18" fmla="*/ 1487 w 3079"/>
              <a:gd name="T19" fmla="*/ 130 h 350"/>
              <a:gd name="T20" fmla="*/ 1322 w 3079"/>
              <a:gd name="T21" fmla="*/ 210 h 350"/>
              <a:gd name="T22" fmla="*/ 1366 w 3079"/>
              <a:gd name="T23" fmla="*/ 102 h 350"/>
              <a:gd name="T24" fmla="*/ 1451 w 3079"/>
              <a:gd name="T25" fmla="*/ 244 h 350"/>
              <a:gd name="T26" fmla="*/ 1310 w 3079"/>
              <a:gd name="T27" fmla="*/ 264 h 350"/>
              <a:gd name="T28" fmla="*/ 1262 w 3079"/>
              <a:gd name="T29" fmla="*/ 95 h 350"/>
              <a:gd name="T30" fmla="*/ 945 w 3079"/>
              <a:gd name="T31" fmla="*/ 135 h 350"/>
              <a:gd name="T32" fmla="*/ 1012 w 3079"/>
              <a:gd name="T33" fmla="*/ 95 h 350"/>
              <a:gd name="T34" fmla="*/ 946 w 3079"/>
              <a:gd name="T35" fmla="*/ 337 h 350"/>
              <a:gd name="T36" fmla="*/ 934 w 3079"/>
              <a:gd name="T37" fmla="*/ 318 h 350"/>
              <a:gd name="T38" fmla="*/ 880 w 3079"/>
              <a:gd name="T39" fmla="*/ 102 h 350"/>
              <a:gd name="T40" fmla="*/ 603 w 3079"/>
              <a:gd name="T41" fmla="*/ 128 h 350"/>
              <a:gd name="T42" fmla="*/ 722 w 3079"/>
              <a:gd name="T43" fmla="*/ 95 h 350"/>
              <a:gd name="T44" fmla="*/ 779 w 3079"/>
              <a:gd name="T45" fmla="*/ 112 h 350"/>
              <a:gd name="T46" fmla="*/ 734 w 3079"/>
              <a:gd name="T47" fmla="*/ 272 h 350"/>
              <a:gd name="T48" fmla="*/ 544 w 3079"/>
              <a:gd name="T49" fmla="*/ 102 h 350"/>
              <a:gd name="T50" fmla="*/ 331 w 3079"/>
              <a:gd name="T51" fmla="*/ 128 h 350"/>
              <a:gd name="T52" fmla="*/ 450 w 3079"/>
              <a:gd name="T53" fmla="*/ 95 h 350"/>
              <a:gd name="T54" fmla="*/ 507 w 3079"/>
              <a:gd name="T55" fmla="*/ 112 h 350"/>
              <a:gd name="T56" fmla="*/ 462 w 3079"/>
              <a:gd name="T57" fmla="*/ 272 h 350"/>
              <a:gd name="T58" fmla="*/ 272 w 3079"/>
              <a:gd name="T59" fmla="*/ 102 h 350"/>
              <a:gd name="T60" fmla="*/ 59 w 3079"/>
              <a:gd name="T61" fmla="*/ 128 h 350"/>
              <a:gd name="T62" fmla="*/ 178 w 3079"/>
              <a:gd name="T63" fmla="*/ 95 h 350"/>
              <a:gd name="T64" fmla="*/ 235 w 3079"/>
              <a:gd name="T65" fmla="*/ 112 h 350"/>
              <a:gd name="T66" fmla="*/ 190 w 3079"/>
              <a:gd name="T67" fmla="*/ 272 h 350"/>
              <a:gd name="T68" fmla="*/ 0 w 3079"/>
              <a:gd name="T69" fmla="*/ 102 h 350"/>
              <a:gd name="T70" fmla="*/ 2904 w 3079"/>
              <a:gd name="T71" fmla="*/ 90 h 350"/>
              <a:gd name="T72" fmla="*/ 3053 w 3079"/>
              <a:gd name="T73" fmla="*/ 154 h 350"/>
              <a:gd name="T74" fmla="*/ 2994 w 3079"/>
              <a:gd name="T75" fmla="*/ 260 h 350"/>
              <a:gd name="T76" fmla="*/ 2993 w 3079"/>
              <a:gd name="T77" fmla="*/ 112 h 350"/>
              <a:gd name="T78" fmla="*/ 2958 w 3079"/>
              <a:gd name="T79" fmla="*/ 257 h 350"/>
              <a:gd name="T80" fmla="*/ 2918 w 3079"/>
              <a:gd name="T81" fmla="*/ 228 h 350"/>
              <a:gd name="T82" fmla="*/ 2847 w 3079"/>
              <a:gd name="T83" fmla="*/ 250 h 350"/>
              <a:gd name="T84" fmla="*/ 2811 w 3079"/>
              <a:gd name="T85" fmla="*/ 249 h 350"/>
              <a:gd name="T86" fmla="*/ 2785 w 3079"/>
              <a:gd name="T87" fmla="*/ 111 h 350"/>
              <a:gd name="T88" fmla="*/ 2684 w 3079"/>
              <a:gd name="T89" fmla="*/ 272 h 350"/>
              <a:gd name="T90" fmla="*/ 2550 w 3079"/>
              <a:gd name="T91" fmla="*/ 103 h 350"/>
              <a:gd name="T92" fmla="*/ 2503 w 3079"/>
              <a:gd name="T93" fmla="*/ 103 h 350"/>
              <a:gd name="T94" fmla="*/ 2572 w 3079"/>
              <a:gd name="T95" fmla="*/ 202 h 350"/>
              <a:gd name="T96" fmla="*/ 1709 w 3079"/>
              <a:gd name="T97" fmla="*/ 90 h 350"/>
              <a:gd name="T98" fmla="*/ 1660 w 3079"/>
              <a:gd name="T99" fmla="*/ 267 h 350"/>
              <a:gd name="T100" fmla="*/ 1680 w 3079"/>
              <a:gd name="T101" fmla="*/ 117 h 350"/>
              <a:gd name="T102" fmla="*/ 1248 w 3079"/>
              <a:gd name="T103" fmla="*/ 178 h 350"/>
              <a:gd name="T104" fmla="*/ 1125 w 3079"/>
              <a:gd name="T105" fmla="*/ 101 h 350"/>
              <a:gd name="T106" fmla="*/ 2221 w 3079"/>
              <a:gd name="T107" fmla="*/ 259 h 350"/>
              <a:gd name="T108" fmla="*/ 2030 w 3079"/>
              <a:gd name="T109" fmla="*/ 20 h 350"/>
              <a:gd name="T110" fmla="*/ 2067 w 3079"/>
              <a:gd name="T111" fmla="*/ 220 h 350"/>
              <a:gd name="T112" fmla="*/ 2304 w 3079"/>
              <a:gd name="T113" fmla="*/ 137 h 350"/>
              <a:gd name="T114" fmla="*/ 2188 w 3079"/>
              <a:gd name="T115" fmla="*/ 19 h 350"/>
              <a:gd name="T116" fmla="*/ 2029 w 3079"/>
              <a:gd name="T117" fmla="*/ 271 h 350"/>
              <a:gd name="T118" fmla="*/ 1855 w 3079"/>
              <a:gd name="T119" fmla="*/ 7 h 350"/>
              <a:gd name="T120" fmla="*/ 1791 w 3079"/>
              <a:gd name="T121" fmla="*/ 260 h 350"/>
              <a:gd name="T122" fmla="*/ 1809 w 3079"/>
              <a:gd name="T123" fmla="*/ 37 h 350"/>
              <a:gd name="T124" fmla="*/ 1715 w 3079"/>
              <a:gd name="T125" fmla="*/ 3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79" h="350">
                <a:moveTo>
                  <a:pt x="2366" y="230"/>
                </a:moveTo>
                <a:cubicBezTo>
                  <a:pt x="2372" y="230"/>
                  <a:pt x="2377" y="232"/>
                  <a:pt x="2381" y="237"/>
                </a:cubicBezTo>
                <a:cubicBezTo>
                  <a:pt x="2385" y="241"/>
                  <a:pt x="2387" y="245"/>
                  <a:pt x="2387" y="251"/>
                </a:cubicBezTo>
                <a:cubicBezTo>
                  <a:pt x="2387" y="257"/>
                  <a:pt x="2385" y="262"/>
                  <a:pt x="2380" y="266"/>
                </a:cubicBezTo>
                <a:cubicBezTo>
                  <a:pt x="2376" y="270"/>
                  <a:pt x="2372" y="272"/>
                  <a:pt x="2366" y="272"/>
                </a:cubicBezTo>
                <a:cubicBezTo>
                  <a:pt x="2360" y="272"/>
                  <a:pt x="2355" y="270"/>
                  <a:pt x="2351" y="266"/>
                </a:cubicBezTo>
                <a:cubicBezTo>
                  <a:pt x="2347" y="262"/>
                  <a:pt x="2345" y="257"/>
                  <a:pt x="2345" y="251"/>
                </a:cubicBezTo>
                <a:cubicBezTo>
                  <a:pt x="2345" y="245"/>
                  <a:pt x="2347" y="240"/>
                  <a:pt x="2351" y="236"/>
                </a:cubicBezTo>
                <a:cubicBezTo>
                  <a:pt x="2355" y="232"/>
                  <a:pt x="2360" y="230"/>
                  <a:pt x="2366" y="230"/>
                </a:cubicBezTo>
                <a:close/>
                <a:moveTo>
                  <a:pt x="830" y="230"/>
                </a:moveTo>
                <a:cubicBezTo>
                  <a:pt x="836" y="230"/>
                  <a:pt x="841" y="232"/>
                  <a:pt x="845" y="237"/>
                </a:cubicBezTo>
                <a:cubicBezTo>
                  <a:pt x="849" y="241"/>
                  <a:pt x="851" y="245"/>
                  <a:pt x="851" y="251"/>
                </a:cubicBezTo>
                <a:cubicBezTo>
                  <a:pt x="851" y="257"/>
                  <a:pt x="849" y="262"/>
                  <a:pt x="844" y="266"/>
                </a:cubicBezTo>
                <a:cubicBezTo>
                  <a:pt x="840" y="270"/>
                  <a:pt x="836" y="272"/>
                  <a:pt x="830" y="272"/>
                </a:cubicBezTo>
                <a:cubicBezTo>
                  <a:pt x="824" y="272"/>
                  <a:pt x="819" y="270"/>
                  <a:pt x="815" y="266"/>
                </a:cubicBezTo>
                <a:cubicBezTo>
                  <a:pt x="811" y="262"/>
                  <a:pt x="809" y="257"/>
                  <a:pt x="809" y="251"/>
                </a:cubicBezTo>
                <a:cubicBezTo>
                  <a:pt x="809" y="245"/>
                  <a:pt x="811" y="240"/>
                  <a:pt x="815" y="236"/>
                </a:cubicBezTo>
                <a:cubicBezTo>
                  <a:pt x="819" y="232"/>
                  <a:pt x="824" y="230"/>
                  <a:pt x="830" y="230"/>
                </a:cubicBezTo>
                <a:close/>
                <a:moveTo>
                  <a:pt x="2680" y="102"/>
                </a:moveTo>
                <a:cubicBezTo>
                  <a:pt x="2673" y="102"/>
                  <a:pt x="2667" y="104"/>
                  <a:pt x="2660" y="108"/>
                </a:cubicBezTo>
                <a:cubicBezTo>
                  <a:pt x="2653" y="112"/>
                  <a:pt x="2648" y="119"/>
                  <a:pt x="2644" y="129"/>
                </a:cubicBezTo>
                <a:cubicBezTo>
                  <a:pt x="2640" y="139"/>
                  <a:pt x="2638" y="151"/>
                  <a:pt x="2638" y="167"/>
                </a:cubicBezTo>
                <a:cubicBezTo>
                  <a:pt x="2638" y="192"/>
                  <a:pt x="2643" y="213"/>
                  <a:pt x="2652" y="232"/>
                </a:cubicBezTo>
                <a:cubicBezTo>
                  <a:pt x="2662" y="250"/>
                  <a:pt x="2676" y="259"/>
                  <a:pt x="2692" y="259"/>
                </a:cubicBezTo>
                <a:cubicBezTo>
                  <a:pt x="2704" y="259"/>
                  <a:pt x="2714" y="254"/>
                  <a:pt x="2722" y="244"/>
                </a:cubicBezTo>
                <a:cubicBezTo>
                  <a:pt x="2730" y="234"/>
                  <a:pt x="2734" y="217"/>
                  <a:pt x="2734" y="192"/>
                </a:cubicBezTo>
                <a:cubicBezTo>
                  <a:pt x="2734" y="162"/>
                  <a:pt x="2727" y="138"/>
                  <a:pt x="2714" y="120"/>
                </a:cubicBezTo>
                <a:cubicBezTo>
                  <a:pt x="2705" y="108"/>
                  <a:pt x="2694" y="102"/>
                  <a:pt x="2680" y="102"/>
                </a:cubicBezTo>
                <a:close/>
                <a:moveTo>
                  <a:pt x="1160" y="102"/>
                </a:moveTo>
                <a:cubicBezTo>
                  <a:pt x="1153" y="102"/>
                  <a:pt x="1147" y="104"/>
                  <a:pt x="1140" y="108"/>
                </a:cubicBezTo>
                <a:cubicBezTo>
                  <a:pt x="1133" y="112"/>
                  <a:pt x="1128" y="119"/>
                  <a:pt x="1124" y="129"/>
                </a:cubicBezTo>
                <a:cubicBezTo>
                  <a:pt x="1120" y="139"/>
                  <a:pt x="1118" y="151"/>
                  <a:pt x="1118" y="167"/>
                </a:cubicBezTo>
                <a:cubicBezTo>
                  <a:pt x="1118" y="192"/>
                  <a:pt x="1123" y="213"/>
                  <a:pt x="1132" y="232"/>
                </a:cubicBezTo>
                <a:cubicBezTo>
                  <a:pt x="1142" y="250"/>
                  <a:pt x="1156" y="259"/>
                  <a:pt x="1172" y="259"/>
                </a:cubicBezTo>
                <a:cubicBezTo>
                  <a:pt x="1184" y="259"/>
                  <a:pt x="1194" y="254"/>
                  <a:pt x="1202" y="244"/>
                </a:cubicBezTo>
                <a:cubicBezTo>
                  <a:pt x="1210" y="234"/>
                  <a:pt x="1214" y="217"/>
                  <a:pt x="1214" y="192"/>
                </a:cubicBezTo>
                <a:cubicBezTo>
                  <a:pt x="1214" y="162"/>
                  <a:pt x="1207" y="138"/>
                  <a:pt x="1194" y="120"/>
                </a:cubicBezTo>
                <a:cubicBezTo>
                  <a:pt x="1185" y="108"/>
                  <a:pt x="1174" y="102"/>
                  <a:pt x="1160" y="102"/>
                </a:cubicBezTo>
                <a:close/>
                <a:moveTo>
                  <a:pt x="1456" y="95"/>
                </a:moveTo>
                <a:lnTo>
                  <a:pt x="1536" y="95"/>
                </a:lnTo>
                <a:lnTo>
                  <a:pt x="1536" y="102"/>
                </a:lnTo>
                <a:lnTo>
                  <a:pt x="1532" y="102"/>
                </a:lnTo>
                <a:cubicBezTo>
                  <a:pt x="1527" y="102"/>
                  <a:pt x="1522" y="103"/>
                  <a:pt x="1519" y="106"/>
                </a:cubicBezTo>
                <a:cubicBezTo>
                  <a:pt x="1517" y="108"/>
                  <a:pt x="1515" y="111"/>
                  <a:pt x="1515" y="115"/>
                </a:cubicBezTo>
                <a:cubicBezTo>
                  <a:pt x="1515" y="120"/>
                  <a:pt x="1517" y="126"/>
                  <a:pt x="1521" y="135"/>
                </a:cubicBezTo>
                <a:lnTo>
                  <a:pt x="1563" y="222"/>
                </a:lnTo>
                <a:lnTo>
                  <a:pt x="1602" y="127"/>
                </a:lnTo>
                <a:cubicBezTo>
                  <a:pt x="1604" y="122"/>
                  <a:pt x="1605" y="117"/>
                  <a:pt x="1605" y="112"/>
                </a:cubicBezTo>
                <a:cubicBezTo>
                  <a:pt x="1605" y="109"/>
                  <a:pt x="1604" y="108"/>
                  <a:pt x="1604" y="106"/>
                </a:cubicBezTo>
                <a:cubicBezTo>
                  <a:pt x="1603" y="105"/>
                  <a:pt x="1601" y="104"/>
                  <a:pt x="1599" y="103"/>
                </a:cubicBezTo>
                <a:cubicBezTo>
                  <a:pt x="1597" y="102"/>
                  <a:pt x="1593" y="102"/>
                  <a:pt x="1588" y="102"/>
                </a:cubicBezTo>
                <a:lnTo>
                  <a:pt x="1588" y="95"/>
                </a:lnTo>
                <a:lnTo>
                  <a:pt x="1644" y="95"/>
                </a:lnTo>
                <a:lnTo>
                  <a:pt x="1644" y="102"/>
                </a:lnTo>
                <a:cubicBezTo>
                  <a:pt x="1639" y="102"/>
                  <a:pt x="1635" y="103"/>
                  <a:pt x="1633" y="105"/>
                </a:cubicBezTo>
                <a:cubicBezTo>
                  <a:pt x="1630" y="106"/>
                  <a:pt x="1628" y="109"/>
                  <a:pt x="1625" y="113"/>
                </a:cubicBezTo>
                <a:cubicBezTo>
                  <a:pt x="1623" y="115"/>
                  <a:pt x="1621" y="120"/>
                  <a:pt x="1618" y="128"/>
                </a:cubicBezTo>
                <a:lnTo>
                  <a:pt x="1548" y="299"/>
                </a:lnTo>
                <a:cubicBezTo>
                  <a:pt x="1542" y="316"/>
                  <a:pt x="1533" y="328"/>
                  <a:pt x="1522" y="337"/>
                </a:cubicBezTo>
                <a:cubicBezTo>
                  <a:pt x="1511" y="345"/>
                  <a:pt x="1500" y="350"/>
                  <a:pt x="1490" y="350"/>
                </a:cubicBezTo>
                <a:cubicBezTo>
                  <a:pt x="1483" y="350"/>
                  <a:pt x="1477" y="348"/>
                  <a:pt x="1472" y="343"/>
                </a:cubicBezTo>
                <a:cubicBezTo>
                  <a:pt x="1467" y="339"/>
                  <a:pt x="1465" y="334"/>
                  <a:pt x="1465" y="329"/>
                </a:cubicBezTo>
                <a:cubicBezTo>
                  <a:pt x="1465" y="323"/>
                  <a:pt x="1467" y="319"/>
                  <a:pt x="1470" y="316"/>
                </a:cubicBezTo>
                <a:cubicBezTo>
                  <a:pt x="1473" y="313"/>
                  <a:pt x="1478" y="311"/>
                  <a:pt x="1484" y="311"/>
                </a:cubicBezTo>
                <a:cubicBezTo>
                  <a:pt x="1488" y="311"/>
                  <a:pt x="1494" y="313"/>
                  <a:pt x="1501" y="315"/>
                </a:cubicBezTo>
                <a:cubicBezTo>
                  <a:pt x="1506" y="317"/>
                  <a:pt x="1509" y="318"/>
                  <a:pt x="1510" y="318"/>
                </a:cubicBezTo>
                <a:cubicBezTo>
                  <a:pt x="1514" y="318"/>
                  <a:pt x="1518" y="316"/>
                  <a:pt x="1523" y="312"/>
                </a:cubicBezTo>
                <a:cubicBezTo>
                  <a:pt x="1527" y="308"/>
                  <a:pt x="1532" y="301"/>
                  <a:pt x="1536" y="290"/>
                </a:cubicBezTo>
                <a:lnTo>
                  <a:pt x="1548" y="260"/>
                </a:lnTo>
                <a:lnTo>
                  <a:pt x="1487" y="130"/>
                </a:lnTo>
                <a:cubicBezTo>
                  <a:pt x="1485" y="127"/>
                  <a:pt x="1482" y="122"/>
                  <a:pt x="1478" y="116"/>
                </a:cubicBezTo>
                <a:cubicBezTo>
                  <a:pt x="1474" y="112"/>
                  <a:pt x="1472" y="109"/>
                  <a:pt x="1470" y="107"/>
                </a:cubicBezTo>
                <a:cubicBezTo>
                  <a:pt x="1467" y="105"/>
                  <a:pt x="1462" y="103"/>
                  <a:pt x="1456" y="102"/>
                </a:cubicBezTo>
                <a:lnTo>
                  <a:pt x="1456" y="95"/>
                </a:lnTo>
                <a:close/>
                <a:moveTo>
                  <a:pt x="1262" y="95"/>
                </a:moveTo>
                <a:lnTo>
                  <a:pt x="1322" y="95"/>
                </a:lnTo>
                <a:lnTo>
                  <a:pt x="1322" y="210"/>
                </a:lnTo>
                <a:cubicBezTo>
                  <a:pt x="1322" y="226"/>
                  <a:pt x="1325" y="236"/>
                  <a:pt x="1331" y="241"/>
                </a:cubicBezTo>
                <a:cubicBezTo>
                  <a:pt x="1336" y="246"/>
                  <a:pt x="1343" y="249"/>
                  <a:pt x="1351" y="249"/>
                </a:cubicBezTo>
                <a:cubicBezTo>
                  <a:pt x="1356" y="249"/>
                  <a:pt x="1362" y="247"/>
                  <a:pt x="1369" y="244"/>
                </a:cubicBezTo>
                <a:cubicBezTo>
                  <a:pt x="1376" y="241"/>
                  <a:pt x="1384" y="234"/>
                  <a:pt x="1393" y="225"/>
                </a:cubicBezTo>
                <a:lnTo>
                  <a:pt x="1393" y="127"/>
                </a:lnTo>
                <a:cubicBezTo>
                  <a:pt x="1393" y="118"/>
                  <a:pt x="1392" y="111"/>
                  <a:pt x="1388" y="108"/>
                </a:cubicBezTo>
                <a:cubicBezTo>
                  <a:pt x="1384" y="104"/>
                  <a:pt x="1377" y="102"/>
                  <a:pt x="1366" y="102"/>
                </a:cubicBezTo>
                <a:lnTo>
                  <a:pt x="1366" y="95"/>
                </a:lnTo>
                <a:lnTo>
                  <a:pt x="1424" y="95"/>
                </a:lnTo>
                <a:lnTo>
                  <a:pt x="1424" y="199"/>
                </a:lnTo>
                <a:cubicBezTo>
                  <a:pt x="1424" y="219"/>
                  <a:pt x="1425" y="231"/>
                  <a:pt x="1426" y="236"/>
                </a:cubicBezTo>
                <a:cubicBezTo>
                  <a:pt x="1427" y="240"/>
                  <a:pt x="1428" y="243"/>
                  <a:pt x="1430" y="245"/>
                </a:cubicBezTo>
                <a:cubicBezTo>
                  <a:pt x="1432" y="247"/>
                  <a:pt x="1435" y="247"/>
                  <a:pt x="1437" y="247"/>
                </a:cubicBezTo>
                <a:cubicBezTo>
                  <a:pt x="1441" y="247"/>
                  <a:pt x="1446" y="246"/>
                  <a:pt x="1451" y="244"/>
                </a:cubicBezTo>
                <a:lnTo>
                  <a:pt x="1453" y="251"/>
                </a:lnTo>
                <a:lnTo>
                  <a:pt x="1402" y="272"/>
                </a:lnTo>
                <a:lnTo>
                  <a:pt x="1393" y="272"/>
                </a:lnTo>
                <a:lnTo>
                  <a:pt x="1393" y="236"/>
                </a:lnTo>
                <a:cubicBezTo>
                  <a:pt x="1379" y="252"/>
                  <a:pt x="1367" y="262"/>
                  <a:pt x="1360" y="266"/>
                </a:cubicBezTo>
                <a:cubicBezTo>
                  <a:pt x="1352" y="270"/>
                  <a:pt x="1344" y="272"/>
                  <a:pt x="1335" y="272"/>
                </a:cubicBezTo>
                <a:cubicBezTo>
                  <a:pt x="1325" y="272"/>
                  <a:pt x="1317" y="269"/>
                  <a:pt x="1310" y="264"/>
                </a:cubicBezTo>
                <a:cubicBezTo>
                  <a:pt x="1303" y="258"/>
                  <a:pt x="1298" y="251"/>
                  <a:pt x="1295" y="242"/>
                </a:cubicBezTo>
                <a:cubicBezTo>
                  <a:pt x="1293" y="233"/>
                  <a:pt x="1291" y="221"/>
                  <a:pt x="1291" y="205"/>
                </a:cubicBezTo>
                <a:lnTo>
                  <a:pt x="1291" y="128"/>
                </a:lnTo>
                <a:cubicBezTo>
                  <a:pt x="1291" y="120"/>
                  <a:pt x="1290" y="115"/>
                  <a:pt x="1289" y="112"/>
                </a:cubicBezTo>
                <a:cubicBezTo>
                  <a:pt x="1287" y="108"/>
                  <a:pt x="1284" y="106"/>
                  <a:pt x="1281" y="104"/>
                </a:cubicBezTo>
                <a:cubicBezTo>
                  <a:pt x="1277" y="103"/>
                  <a:pt x="1271" y="102"/>
                  <a:pt x="1262" y="102"/>
                </a:cubicBezTo>
                <a:lnTo>
                  <a:pt x="1262" y="95"/>
                </a:lnTo>
                <a:close/>
                <a:moveTo>
                  <a:pt x="880" y="95"/>
                </a:moveTo>
                <a:lnTo>
                  <a:pt x="960" y="95"/>
                </a:lnTo>
                <a:lnTo>
                  <a:pt x="960" y="102"/>
                </a:lnTo>
                <a:lnTo>
                  <a:pt x="956" y="102"/>
                </a:lnTo>
                <a:cubicBezTo>
                  <a:pt x="951" y="102"/>
                  <a:pt x="946" y="103"/>
                  <a:pt x="943" y="106"/>
                </a:cubicBezTo>
                <a:cubicBezTo>
                  <a:pt x="941" y="108"/>
                  <a:pt x="939" y="111"/>
                  <a:pt x="939" y="115"/>
                </a:cubicBezTo>
                <a:cubicBezTo>
                  <a:pt x="939" y="120"/>
                  <a:pt x="941" y="126"/>
                  <a:pt x="945" y="135"/>
                </a:cubicBezTo>
                <a:lnTo>
                  <a:pt x="987" y="222"/>
                </a:lnTo>
                <a:lnTo>
                  <a:pt x="1026" y="127"/>
                </a:lnTo>
                <a:cubicBezTo>
                  <a:pt x="1028" y="122"/>
                  <a:pt x="1029" y="117"/>
                  <a:pt x="1029" y="112"/>
                </a:cubicBezTo>
                <a:cubicBezTo>
                  <a:pt x="1029" y="109"/>
                  <a:pt x="1028" y="108"/>
                  <a:pt x="1028" y="106"/>
                </a:cubicBezTo>
                <a:cubicBezTo>
                  <a:pt x="1027" y="105"/>
                  <a:pt x="1025" y="104"/>
                  <a:pt x="1023" y="103"/>
                </a:cubicBezTo>
                <a:cubicBezTo>
                  <a:pt x="1021" y="102"/>
                  <a:pt x="1017" y="102"/>
                  <a:pt x="1012" y="102"/>
                </a:cubicBezTo>
                <a:lnTo>
                  <a:pt x="1012" y="95"/>
                </a:lnTo>
                <a:lnTo>
                  <a:pt x="1068" y="95"/>
                </a:lnTo>
                <a:lnTo>
                  <a:pt x="1068" y="102"/>
                </a:lnTo>
                <a:cubicBezTo>
                  <a:pt x="1063" y="102"/>
                  <a:pt x="1059" y="103"/>
                  <a:pt x="1057" y="105"/>
                </a:cubicBezTo>
                <a:cubicBezTo>
                  <a:pt x="1054" y="106"/>
                  <a:pt x="1052" y="109"/>
                  <a:pt x="1049" y="113"/>
                </a:cubicBezTo>
                <a:cubicBezTo>
                  <a:pt x="1047" y="115"/>
                  <a:pt x="1045" y="120"/>
                  <a:pt x="1042" y="128"/>
                </a:cubicBezTo>
                <a:lnTo>
                  <a:pt x="972" y="299"/>
                </a:lnTo>
                <a:cubicBezTo>
                  <a:pt x="966" y="316"/>
                  <a:pt x="957" y="328"/>
                  <a:pt x="946" y="337"/>
                </a:cubicBezTo>
                <a:cubicBezTo>
                  <a:pt x="935" y="345"/>
                  <a:pt x="924" y="350"/>
                  <a:pt x="914" y="350"/>
                </a:cubicBezTo>
                <a:cubicBezTo>
                  <a:pt x="907" y="350"/>
                  <a:pt x="901" y="348"/>
                  <a:pt x="896" y="343"/>
                </a:cubicBezTo>
                <a:cubicBezTo>
                  <a:pt x="891" y="339"/>
                  <a:pt x="889" y="334"/>
                  <a:pt x="889" y="329"/>
                </a:cubicBezTo>
                <a:cubicBezTo>
                  <a:pt x="889" y="323"/>
                  <a:pt x="891" y="319"/>
                  <a:pt x="894" y="316"/>
                </a:cubicBezTo>
                <a:cubicBezTo>
                  <a:pt x="897" y="313"/>
                  <a:pt x="902" y="311"/>
                  <a:pt x="908" y="311"/>
                </a:cubicBezTo>
                <a:cubicBezTo>
                  <a:pt x="912" y="311"/>
                  <a:pt x="918" y="313"/>
                  <a:pt x="925" y="315"/>
                </a:cubicBezTo>
                <a:cubicBezTo>
                  <a:pt x="930" y="317"/>
                  <a:pt x="933" y="318"/>
                  <a:pt x="934" y="318"/>
                </a:cubicBezTo>
                <a:cubicBezTo>
                  <a:pt x="938" y="318"/>
                  <a:pt x="942" y="316"/>
                  <a:pt x="947" y="312"/>
                </a:cubicBezTo>
                <a:cubicBezTo>
                  <a:pt x="951" y="308"/>
                  <a:pt x="956" y="301"/>
                  <a:pt x="960" y="290"/>
                </a:cubicBezTo>
                <a:lnTo>
                  <a:pt x="972" y="260"/>
                </a:lnTo>
                <a:lnTo>
                  <a:pt x="911" y="130"/>
                </a:lnTo>
                <a:cubicBezTo>
                  <a:pt x="909" y="127"/>
                  <a:pt x="906" y="122"/>
                  <a:pt x="902" y="116"/>
                </a:cubicBezTo>
                <a:cubicBezTo>
                  <a:pt x="898" y="112"/>
                  <a:pt x="896" y="109"/>
                  <a:pt x="894" y="107"/>
                </a:cubicBezTo>
                <a:cubicBezTo>
                  <a:pt x="891" y="105"/>
                  <a:pt x="886" y="103"/>
                  <a:pt x="880" y="102"/>
                </a:cubicBezTo>
                <a:lnTo>
                  <a:pt x="880" y="95"/>
                </a:lnTo>
                <a:close/>
                <a:moveTo>
                  <a:pt x="544" y="95"/>
                </a:moveTo>
                <a:lnTo>
                  <a:pt x="616" y="95"/>
                </a:lnTo>
                <a:lnTo>
                  <a:pt x="616" y="102"/>
                </a:lnTo>
                <a:cubicBezTo>
                  <a:pt x="610" y="102"/>
                  <a:pt x="605" y="104"/>
                  <a:pt x="603" y="106"/>
                </a:cubicBezTo>
                <a:cubicBezTo>
                  <a:pt x="601" y="107"/>
                  <a:pt x="600" y="110"/>
                  <a:pt x="600" y="114"/>
                </a:cubicBezTo>
                <a:cubicBezTo>
                  <a:pt x="600" y="117"/>
                  <a:pt x="601" y="122"/>
                  <a:pt x="603" y="128"/>
                </a:cubicBezTo>
                <a:lnTo>
                  <a:pt x="640" y="226"/>
                </a:lnTo>
                <a:lnTo>
                  <a:pt x="677" y="146"/>
                </a:lnTo>
                <a:lnTo>
                  <a:pt x="667" y="121"/>
                </a:lnTo>
                <a:cubicBezTo>
                  <a:pt x="664" y="113"/>
                  <a:pt x="660" y="108"/>
                  <a:pt x="655" y="105"/>
                </a:cubicBezTo>
                <a:cubicBezTo>
                  <a:pt x="653" y="103"/>
                  <a:pt x="648" y="102"/>
                  <a:pt x="640" y="102"/>
                </a:cubicBezTo>
                <a:lnTo>
                  <a:pt x="640" y="95"/>
                </a:lnTo>
                <a:lnTo>
                  <a:pt x="722" y="95"/>
                </a:lnTo>
                <a:lnTo>
                  <a:pt x="722" y="102"/>
                </a:lnTo>
                <a:cubicBezTo>
                  <a:pt x="713" y="102"/>
                  <a:pt x="706" y="104"/>
                  <a:pt x="703" y="107"/>
                </a:cubicBezTo>
                <a:cubicBezTo>
                  <a:pt x="700" y="109"/>
                  <a:pt x="699" y="112"/>
                  <a:pt x="699" y="116"/>
                </a:cubicBezTo>
                <a:cubicBezTo>
                  <a:pt x="699" y="119"/>
                  <a:pt x="699" y="121"/>
                  <a:pt x="700" y="124"/>
                </a:cubicBezTo>
                <a:lnTo>
                  <a:pt x="739" y="223"/>
                </a:lnTo>
                <a:lnTo>
                  <a:pt x="776" y="128"/>
                </a:lnTo>
                <a:cubicBezTo>
                  <a:pt x="778" y="121"/>
                  <a:pt x="779" y="116"/>
                  <a:pt x="779" y="112"/>
                </a:cubicBezTo>
                <a:cubicBezTo>
                  <a:pt x="779" y="109"/>
                  <a:pt x="778" y="107"/>
                  <a:pt x="776" y="105"/>
                </a:cubicBezTo>
                <a:cubicBezTo>
                  <a:pt x="773" y="103"/>
                  <a:pt x="768" y="102"/>
                  <a:pt x="761" y="102"/>
                </a:cubicBezTo>
                <a:lnTo>
                  <a:pt x="761" y="95"/>
                </a:lnTo>
                <a:lnTo>
                  <a:pt x="816" y="95"/>
                </a:lnTo>
                <a:lnTo>
                  <a:pt x="816" y="102"/>
                </a:lnTo>
                <a:cubicBezTo>
                  <a:pt x="805" y="104"/>
                  <a:pt x="797" y="111"/>
                  <a:pt x="792" y="124"/>
                </a:cubicBezTo>
                <a:lnTo>
                  <a:pt x="734" y="272"/>
                </a:lnTo>
                <a:lnTo>
                  <a:pt x="726" y="272"/>
                </a:lnTo>
                <a:lnTo>
                  <a:pt x="684" y="162"/>
                </a:lnTo>
                <a:lnTo>
                  <a:pt x="633" y="272"/>
                </a:lnTo>
                <a:lnTo>
                  <a:pt x="627" y="272"/>
                </a:lnTo>
                <a:lnTo>
                  <a:pt x="571" y="128"/>
                </a:lnTo>
                <a:cubicBezTo>
                  <a:pt x="568" y="119"/>
                  <a:pt x="564" y="112"/>
                  <a:pt x="561" y="109"/>
                </a:cubicBezTo>
                <a:cubicBezTo>
                  <a:pt x="557" y="106"/>
                  <a:pt x="552" y="104"/>
                  <a:pt x="544" y="102"/>
                </a:cubicBezTo>
                <a:lnTo>
                  <a:pt x="544" y="95"/>
                </a:lnTo>
                <a:close/>
                <a:moveTo>
                  <a:pt x="272" y="95"/>
                </a:moveTo>
                <a:lnTo>
                  <a:pt x="344" y="95"/>
                </a:lnTo>
                <a:lnTo>
                  <a:pt x="344" y="102"/>
                </a:lnTo>
                <a:cubicBezTo>
                  <a:pt x="338" y="102"/>
                  <a:pt x="333" y="104"/>
                  <a:pt x="331" y="106"/>
                </a:cubicBezTo>
                <a:cubicBezTo>
                  <a:pt x="329" y="107"/>
                  <a:pt x="328" y="110"/>
                  <a:pt x="328" y="114"/>
                </a:cubicBezTo>
                <a:cubicBezTo>
                  <a:pt x="328" y="117"/>
                  <a:pt x="329" y="122"/>
                  <a:pt x="331" y="128"/>
                </a:cubicBezTo>
                <a:lnTo>
                  <a:pt x="368" y="226"/>
                </a:lnTo>
                <a:lnTo>
                  <a:pt x="405" y="146"/>
                </a:lnTo>
                <a:lnTo>
                  <a:pt x="395" y="121"/>
                </a:lnTo>
                <a:cubicBezTo>
                  <a:pt x="392" y="113"/>
                  <a:pt x="388" y="108"/>
                  <a:pt x="383" y="105"/>
                </a:cubicBezTo>
                <a:cubicBezTo>
                  <a:pt x="381" y="103"/>
                  <a:pt x="376" y="102"/>
                  <a:pt x="368" y="102"/>
                </a:cubicBezTo>
                <a:lnTo>
                  <a:pt x="368" y="95"/>
                </a:lnTo>
                <a:lnTo>
                  <a:pt x="450" y="95"/>
                </a:lnTo>
                <a:lnTo>
                  <a:pt x="450" y="102"/>
                </a:lnTo>
                <a:cubicBezTo>
                  <a:pt x="441" y="102"/>
                  <a:pt x="434" y="104"/>
                  <a:pt x="431" y="107"/>
                </a:cubicBezTo>
                <a:cubicBezTo>
                  <a:pt x="428" y="109"/>
                  <a:pt x="427" y="112"/>
                  <a:pt x="427" y="116"/>
                </a:cubicBezTo>
                <a:cubicBezTo>
                  <a:pt x="427" y="119"/>
                  <a:pt x="427" y="121"/>
                  <a:pt x="428" y="124"/>
                </a:cubicBezTo>
                <a:lnTo>
                  <a:pt x="467" y="223"/>
                </a:lnTo>
                <a:lnTo>
                  <a:pt x="504" y="128"/>
                </a:lnTo>
                <a:cubicBezTo>
                  <a:pt x="506" y="121"/>
                  <a:pt x="507" y="116"/>
                  <a:pt x="507" y="112"/>
                </a:cubicBezTo>
                <a:cubicBezTo>
                  <a:pt x="507" y="109"/>
                  <a:pt x="506" y="107"/>
                  <a:pt x="504" y="105"/>
                </a:cubicBezTo>
                <a:cubicBezTo>
                  <a:pt x="501" y="103"/>
                  <a:pt x="496" y="102"/>
                  <a:pt x="489" y="102"/>
                </a:cubicBezTo>
                <a:lnTo>
                  <a:pt x="489" y="95"/>
                </a:lnTo>
                <a:lnTo>
                  <a:pt x="544" y="95"/>
                </a:lnTo>
                <a:lnTo>
                  <a:pt x="544" y="102"/>
                </a:lnTo>
                <a:cubicBezTo>
                  <a:pt x="533" y="104"/>
                  <a:pt x="525" y="111"/>
                  <a:pt x="520" y="124"/>
                </a:cubicBezTo>
                <a:lnTo>
                  <a:pt x="462" y="272"/>
                </a:lnTo>
                <a:lnTo>
                  <a:pt x="454" y="272"/>
                </a:lnTo>
                <a:lnTo>
                  <a:pt x="412" y="162"/>
                </a:lnTo>
                <a:lnTo>
                  <a:pt x="361" y="272"/>
                </a:lnTo>
                <a:lnTo>
                  <a:pt x="355" y="272"/>
                </a:lnTo>
                <a:lnTo>
                  <a:pt x="299" y="128"/>
                </a:lnTo>
                <a:cubicBezTo>
                  <a:pt x="296" y="119"/>
                  <a:pt x="292" y="112"/>
                  <a:pt x="289" y="109"/>
                </a:cubicBezTo>
                <a:cubicBezTo>
                  <a:pt x="285" y="106"/>
                  <a:pt x="280" y="104"/>
                  <a:pt x="272" y="102"/>
                </a:cubicBezTo>
                <a:lnTo>
                  <a:pt x="272" y="95"/>
                </a:lnTo>
                <a:close/>
                <a:moveTo>
                  <a:pt x="0" y="95"/>
                </a:moveTo>
                <a:lnTo>
                  <a:pt x="72" y="95"/>
                </a:lnTo>
                <a:lnTo>
                  <a:pt x="72" y="102"/>
                </a:lnTo>
                <a:cubicBezTo>
                  <a:pt x="66" y="102"/>
                  <a:pt x="61" y="104"/>
                  <a:pt x="59" y="106"/>
                </a:cubicBezTo>
                <a:cubicBezTo>
                  <a:pt x="57" y="107"/>
                  <a:pt x="56" y="110"/>
                  <a:pt x="56" y="114"/>
                </a:cubicBezTo>
                <a:cubicBezTo>
                  <a:pt x="56" y="117"/>
                  <a:pt x="57" y="122"/>
                  <a:pt x="59" y="128"/>
                </a:cubicBezTo>
                <a:lnTo>
                  <a:pt x="96" y="226"/>
                </a:lnTo>
                <a:lnTo>
                  <a:pt x="133" y="146"/>
                </a:lnTo>
                <a:lnTo>
                  <a:pt x="123" y="121"/>
                </a:lnTo>
                <a:cubicBezTo>
                  <a:pt x="120" y="113"/>
                  <a:pt x="116" y="108"/>
                  <a:pt x="111" y="105"/>
                </a:cubicBezTo>
                <a:cubicBezTo>
                  <a:pt x="109" y="103"/>
                  <a:pt x="104" y="102"/>
                  <a:pt x="96" y="102"/>
                </a:cubicBezTo>
                <a:lnTo>
                  <a:pt x="96" y="95"/>
                </a:lnTo>
                <a:lnTo>
                  <a:pt x="178" y="95"/>
                </a:lnTo>
                <a:lnTo>
                  <a:pt x="178" y="102"/>
                </a:lnTo>
                <a:cubicBezTo>
                  <a:pt x="169" y="102"/>
                  <a:pt x="162" y="104"/>
                  <a:pt x="159" y="107"/>
                </a:cubicBezTo>
                <a:cubicBezTo>
                  <a:pt x="156" y="109"/>
                  <a:pt x="155" y="112"/>
                  <a:pt x="155" y="116"/>
                </a:cubicBezTo>
                <a:cubicBezTo>
                  <a:pt x="155" y="119"/>
                  <a:pt x="155" y="121"/>
                  <a:pt x="156" y="124"/>
                </a:cubicBezTo>
                <a:lnTo>
                  <a:pt x="195" y="223"/>
                </a:lnTo>
                <a:lnTo>
                  <a:pt x="232" y="128"/>
                </a:lnTo>
                <a:cubicBezTo>
                  <a:pt x="234" y="121"/>
                  <a:pt x="235" y="116"/>
                  <a:pt x="235" y="112"/>
                </a:cubicBezTo>
                <a:cubicBezTo>
                  <a:pt x="235" y="109"/>
                  <a:pt x="234" y="107"/>
                  <a:pt x="232" y="105"/>
                </a:cubicBezTo>
                <a:cubicBezTo>
                  <a:pt x="229" y="103"/>
                  <a:pt x="224" y="102"/>
                  <a:pt x="217" y="102"/>
                </a:cubicBezTo>
                <a:lnTo>
                  <a:pt x="217" y="95"/>
                </a:lnTo>
                <a:lnTo>
                  <a:pt x="272" y="95"/>
                </a:lnTo>
                <a:lnTo>
                  <a:pt x="272" y="102"/>
                </a:lnTo>
                <a:cubicBezTo>
                  <a:pt x="261" y="104"/>
                  <a:pt x="253" y="111"/>
                  <a:pt x="248" y="124"/>
                </a:cubicBezTo>
                <a:lnTo>
                  <a:pt x="190" y="272"/>
                </a:lnTo>
                <a:lnTo>
                  <a:pt x="182" y="272"/>
                </a:lnTo>
                <a:lnTo>
                  <a:pt x="140" y="162"/>
                </a:lnTo>
                <a:lnTo>
                  <a:pt x="89" y="272"/>
                </a:lnTo>
                <a:lnTo>
                  <a:pt x="83" y="272"/>
                </a:lnTo>
                <a:lnTo>
                  <a:pt x="27" y="128"/>
                </a:lnTo>
                <a:cubicBezTo>
                  <a:pt x="24" y="119"/>
                  <a:pt x="20" y="112"/>
                  <a:pt x="17" y="109"/>
                </a:cubicBezTo>
                <a:cubicBezTo>
                  <a:pt x="13" y="106"/>
                  <a:pt x="8" y="104"/>
                  <a:pt x="0" y="102"/>
                </a:cubicBezTo>
                <a:lnTo>
                  <a:pt x="0" y="95"/>
                </a:lnTo>
                <a:close/>
                <a:moveTo>
                  <a:pt x="2837" y="90"/>
                </a:moveTo>
                <a:lnTo>
                  <a:pt x="2845" y="90"/>
                </a:lnTo>
                <a:lnTo>
                  <a:pt x="2845" y="127"/>
                </a:lnTo>
                <a:cubicBezTo>
                  <a:pt x="2857" y="114"/>
                  <a:pt x="2865" y="107"/>
                  <a:pt x="2867" y="105"/>
                </a:cubicBezTo>
                <a:cubicBezTo>
                  <a:pt x="2873" y="100"/>
                  <a:pt x="2879" y="97"/>
                  <a:pt x="2885" y="94"/>
                </a:cubicBezTo>
                <a:cubicBezTo>
                  <a:pt x="2892" y="91"/>
                  <a:pt x="2898" y="90"/>
                  <a:pt x="2904" y="90"/>
                </a:cubicBezTo>
                <a:cubicBezTo>
                  <a:pt x="2915" y="90"/>
                  <a:pt x="2924" y="93"/>
                  <a:pt x="2932" y="99"/>
                </a:cubicBezTo>
                <a:cubicBezTo>
                  <a:pt x="2940" y="106"/>
                  <a:pt x="2945" y="115"/>
                  <a:pt x="2948" y="127"/>
                </a:cubicBezTo>
                <a:cubicBezTo>
                  <a:pt x="2961" y="112"/>
                  <a:pt x="2971" y="102"/>
                  <a:pt x="2980" y="97"/>
                </a:cubicBezTo>
                <a:cubicBezTo>
                  <a:pt x="2989" y="92"/>
                  <a:pt x="2998" y="90"/>
                  <a:pt x="3008" y="90"/>
                </a:cubicBezTo>
                <a:cubicBezTo>
                  <a:pt x="3017" y="90"/>
                  <a:pt x="3025" y="92"/>
                  <a:pt x="3032" y="97"/>
                </a:cubicBezTo>
                <a:cubicBezTo>
                  <a:pt x="3039" y="102"/>
                  <a:pt x="3045" y="109"/>
                  <a:pt x="3049" y="120"/>
                </a:cubicBezTo>
                <a:cubicBezTo>
                  <a:pt x="3052" y="127"/>
                  <a:pt x="3053" y="139"/>
                  <a:pt x="3053" y="154"/>
                </a:cubicBezTo>
                <a:lnTo>
                  <a:pt x="3053" y="228"/>
                </a:lnTo>
                <a:cubicBezTo>
                  <a:pt x="3053" y="239"/>
                  <a:pt x="3054" y="246"/>
                  <a:pt x="3055" y="250"/>
                </a:cubicBezTo>
                <a:cubicBezTo>
                  <a:pt x="3057" y="253"/>
                  <a:pt x="3059" y="255"/>
                  <a:pt x="3062" y="257"/>
                </a:cubicBezTo>
                <a:cubicBezTo>
                  <a:pt x="3066" y="259"/>
                  <a:pt x="3071" y="260"/>
                  <a:pt x="3079" y="260"/>
                </a:cubicBezTo>
                <a:lnTo>
                  <a:pt x="3079" y="267"/>
                </a:lnTo>
                <a:lnTo>
                  <a:pt x="2994" y="267"/>
                </a:lnTo>
                <a:lnTo>
                  <a:pt x="2994" y="260"/>
                </a:lnTo>
                <a:lnTo>
                  <a:pt x="2998" y="260"/>
                </a:lnTo>
                <a:cubicBezTo>
                  <a:pt x="3005" y="260"/>
                  <a:pt x="3011" y="259"/>
                  <a:pt x="3015" y="256"/>
                </a:cubicBezTo>
                <a:cubicBezTo>
                  <a:pt x="3018" y="254"/>
                  <a:pt x="3020" y="251"/>
                  <a:pt x="3021" y="246"/>
                </a:cubicBezTo>
                <a:cubicBezTo>
                  <a:pt x="3022" y="244"/>
                  <a:pt x="3022" y="238"/>
                  <a:pt x="3022" y="228"/>
                </a:cubicBezTo>
                <a:lnTo>
                  <a:pt x="3022" y="154"/>
                </a:lnTo>
                <a:cubicBezTo>
                  <a:pt x="3022" y="140"/>
                  <a:pt x="3020" y="130"/>
                  <a:pt x="3017" y="124"/>
                </a:cubicBezTo>
                <a:cubicBezTo>
                  <a:pt x="3012" y="116"/>
                  <a:pt x="3004" y="112"/>
                  <a:pt x="2993" y="112"/>
                </a:cubicBezTo>
                <a:cubicBezTo>
                  <a:pt x="2987" y="112"/>
                  <a:pt x="2980" y="114"/>
                  <a:pt x="2973" y="117"/>
                </a:cubicBezTo>
                <a:cubicBezTo>
                  <a:pt x="2967" y="121"/>
                  <a:pt x="2959" y="127"/>
                  <a:pt x="2949" y="136"/>
                </a:cubicBezTo>
                <a:lnTo>
                  <a:pt x="2949" y="138"/>
                </a:lnTo>
                <a:lnTo>
                  <a:pt x="2949" y="146"/>
                </a:lnTo>
                <a:lnTo>
                  <a:pt x="2949" y="228"/>
                </a:lnTo>
                <a:cubicBezTo>
                  <a:pt x="2949" y="240"/>
                  <a:pt x="2950" y="247"/>
                  <a:pt x="2951" y="250"/>
                </a:cubicBezTo>
                <a:cubicBezTo>
                  <a:pt x="2952" y="253"/>
                  <a:pt x="2955" y="255"/>
                  <a:pt x="2958" y="257"/>
                </a:cubicBezTo>
                <a:cubicBezTo>
                  <a:pt x="2962" y="259"/>
                  <a:pt x="2968" y="260"/>
                  <a:pt x="2977" y="260"/>
                </a:cubicBezTo>
                <a:lnTo>
                  <a:pt x="2977" y="267"/>
                </a:lnTo>
                <a:lnTo>
                  <a:pt x="2890" y="267"/>
                </a:lnTo>
                <a:lnTo>
                  <a:pt x="2890" y="260"/>
                </a:lnTo>
                <a:cubicBezTo>
                  <a:pt x="2900" y="260"/>
                  <a:pt x="2906" y="259"/>
                  <a:pt x="2910" y="257"/>
                </a:cubicBezTo>
                <a:cubicBezTo>
                  <a:pt x="2913" y="254"/>
                  <a:pt x="2916" y="251"/>
                  <a:pt x="2917" y="247"/>
                </a:cubicBezTo>
                <a:cubicBezTo>
                  <a:pt x="2918" y="244"/>
                  <a:pt x="2918" y="238"/>
                  <a:pt x="2918" y="228"/>
                </a:cubicBezTo>
                <a:lnTo>
                  <a:pt x="2918" y="154"/>
                </a:lnTo>
                <a:cubicBezTo>
                  <a:pt x="2918" y="140"/>
                  <a:pt x="2916" y="130"/>
                  <a:pt x="2912" y="124"/>
                </a:cubicBezTo>
                <a:cubicBezTo>
                  <a:pt x="2906" y="116"/>
                  <a:pt x="2899" y="112"/>
                  <a:pt x="2889" y="112"/>
                </a:cubicBezTo>
                <a:cubicBezTo>
                  <a:pt x="2882" y="112"/>
                  <a:pt x="2875" y="114"/>
                  <a:pt x="2869" y="117"/>
                </a:cubicBezTo>
                <a:cubicBezTo>
                  <a:pt x="2858" y="123"/>
                  <a:pt x="2850" y="129"/>
                  <a:pt x="2845" y="136"/>
                </a:cubicBezTo>
                <a:lnTo>
                  <a:pt x="2845" y="228"/>
                </a:lnTo>
                <a:cubicBezTo>
                  <a:pt x="2845" y="239"/>
                  <a:pt x="2846" y="247"/>
                  <a:pt x="2847" y="250"/>
                </a:cubicBezTo>
                <a:cubicBezTo>
                  <a:pt x="2849" y="253"/>
                  <a:pt x="2851" y="256"/>
                  <a:pt x="2854" y="258"/>
                </a:cubicBezTo>
                <a:cubicBezTo>
                  <a:pt x="2857" y="259"/>
                  <a:pt x="2863" y="260"/>
                  <a:pt x="2873" y="260"/>
                </a:cubicBezTo>
                <a:lnTo>
                  <a:pt x="2873" y="267"/>
                </a:lnTo>
                <a:lnTo>
                  <a:pt x="2788" y="267"/>
                </a:lnTo>
                <a:lnTo>
                  <a:pt x="2788" y="260"/>
                </a:lnTo>
                <a:cubicBezTo>
                  <a:pt x="2796" y="260"/>
                  <a:pt x="2801" y="259"/>
                  <a:pt x="2804" y="258"/>
                </a:cubicBezTo>
                <a:cubicBezTo>
                  <a:pt x="2807" y="256"/>
                  <a:pt x="2810" y="253"/>
                  <a:pt x="2811" y="249"/>
                </a:cubicBezTo>
                <a:cubicBezTo>
                  <a:pt x="2813" y="246"/>
                  <a:pt x="2814" y="239"/>
                  <a:pt x="2814" y="228"/>
                </a:cubicBezTo>
                <a:lnTo>
                  <a:pt x="2814" y="162"/>
                </a:lnTo>
                <a:cubicBezTo>
                  <a:pt x="2814" y="143"/>
                  <a:pt x="2813" y="131"/>
                  <a:pt x="2812" y="126"/>
                </a:cubicBezTo>
                <a:cubicBezTo>
                  <a:pt x="2811" y="122"/>
                  <a:pt x="2810" y="119"/>
                  <a:pt x="2808" y="117"/>
                </a:cubicBezTo>
                <a:cubicBezTo>
                  <a:pt x="2806" y="116"/>
                  <a:pt x="2804" y="115"/>
                  <a:pt x="2800" y="115"/>
                </a:cubicBezTo>
                <a:cubicBezTo>
                  <a:pt x="2797" y="115"/>
                  <a:pt x="2793" y="116"/>
                  <a:pt x="2788" y="118"/>
                </a:cubicBezTo>
                <a:lnTo>
                  <a:pt x="2785" y="111"/>
                </a:lnTo>
                <a:lnTo>
                  <a:pt x="2837" y="90"/>
                </a:lnTo>
                <a:close/>
                <a:moveTo>
                  <a:pt x="2686" y="90"/>
                </a:moveTo>
                <a:cubicBezTo>
                  <a:pt x="2712" y="90"/>
                  <a:pt x="2733" y="100"/>
                  <a:pt x="2748" y="120"/>
                </a:cubicBezTo>
                <a:cubicBezTo>
                  <a:pt x="2762" y="136"/>
                  <a:pt x="2768" y="156"/>
                  <a:pt x="2768" y="178"/>
                </a:cubicBezTo>
                <a:cubicBezTo>
                  <a:pt x="2768" y="193"/>
                  <a:pt x="2765" y="209"/>
                  <a:pt x="2757" y="224"/>
                </a:cubicBezTo>
                <a:cubicBezTo>
                  <a:pt x="2750" y="240"/>
                  <a:pt x="2740" y="252"/>
                  <a:pt x="2727" y="260"/>
                </a:cubicBezTo>
                <a:cubicBezTo>
                  <a:pt x="2714" y="268"/>
                  <a:pt x="2700" y="272"/>
                  <a:pt x="2684" y="272"/>
                </a:cubicBezTo>
                <a:cubicBezTo>
                  <a:pt x="2658" y="272"/>
                  <a:pt x="2637" y="262"/>
                  <a:pt x="2622" y="241"/>
                </a:cubicBezTo>
                <a:cubicBezTo>
                  <a:pt x="2609" y="224"/>
                  <a:pt x="2603" y="204"/>
                  <a:pt x="2603" y="183"/>
                </a:cubicBezTo>
                <a:cubicBezTo>
                  <a:pt x="2603" y="167"/>
                  <a:pt x="2607" y="151"/>
                  <a:pt x="2614" y="136"/>
                </a:cubicBezTo>
                <a:cubicBezTo>
                  <a:pt x="2622" y="120"/>
                  <a:pt x="2633" y="109"/>
                  <a:pt x="2645" y="101"/>
                </a:cubicBezTo>
                <a:cubicBezTo>
                  <a:pt x="2658" y="94"/>
                  <a:pt x="2672" y="90"/>
                  <a:pt x="2686" y="90"/>
                </a:cubicBezTo>
                <a:close/>
                <a:moveTo>
                  <a:pt x="2509" y="90"/>
                </a:moveTo>
                <a:cubicBezTo>
                  <a:pt x="2526" y="90"/>
                  <a:pt x="2540" y="94"/>
                  <a:pt x="2550" y="103"/>
                </a:cubicBezTo>
                <a:cubicBezTo>
                  <a:pt x="2561" y="112"/>
                  <a:pt x="2567" y="122"/>
                  <a:pt x="2567" y="131"/>
                </a:cubicBezTo>
                <a:cubicBezTo>
                  <a:pt x="2567" y="136"/>
                  <a:pt x="2565" y="140"/>
                  <a:pt x="2562" y="143"/>
                </a:cubicBezTo>
                <a:cubicBezTo>
                  <a:pt x="2559" y="146"/>
                  <a:pt x="2555" y="147"/>
                  <a:pt x="2549" y="147"/>
                </a:cubicBezTo>
                <a:cubicBezTo>
                  <a:pt x="2542" y="147"/>
                  <a:pt x="2536" y="145"/>
                  <a:pt x="2533" y="140"/>
                </a:cubicBezTo>
                <a:cubicBezTo>
                  <a:pt x="2531" y="137"/>
                  <a:pt x="2529" y="132"/>
                  <a:pt x="2528" y="125"/>
                </a:cubicBezTo>
                <a:cubicBezTo>
                  <a:pt x="2528" y="118"/>
                  <a:pt x="2525" y="112"/>
                  <a:pt x="2521" y="108"/>
                </a:cubicBezTo>
                <a:cubicBezTo>
                  <a:pt x="2516" y="104"/>
                  <a:pt x="2510" y="103"/>
                  <a:pt x="2503" y="103"/>
                </a:cubicBezTo>
                <a:cubicBezTo>
                  <a:pt x="2490" y="103"/>
                  <a:pt x="2480" y="107"/>
                  <a:pt x="2472" y="116"/>
                </a:cubicBezTo>
                <a:cubicBezTo>
                  <a:pt x="2462" y="129"/>
                  <a:pt x="2457" y="145"/>
                  <a:pt x="2457" y="165"/>
                </a:cubicBezTo>
                <a:cubicBezTo>
                  <a:pt x="2457" y="185"/>
                  <a:pt x="2462" y="204"/>
                  <a:pt x="2472" y="219"/>
                </a:cubicBezTo>
                <a:cubicBezTo>
                  <a:pt x="2482" y="235"/>
                  <a:pt x="2496" y="243"/>
                  <a:pt x="2513" y="243"/>
                </a:cubicBezTo>
                <a:cubicBezTo>
                  <a:pt x="2525" y="243"/>
                  <a:pt x="2536" y="239"/>
                  <a:pt x="2546" y="230"/>
                </a:cubicBezTo>
                <a:cubicBezTo>
                  <a:pt x="2553" y="224"/>
                  <a:pt x="2560" y="214"/>
                  <a:pt x="2566" y="199"/>
                </a:cubicBezTo>
                <a:lnTo>
                  <a:pt x="2572" y="202"/>
                </a:lnTo>
                <a:cubicBezTo>
                  <a:pt x="2567" y="224"/>
                  <a:pt x="2558" y="242"/>
                  <a:pt x="2544" y="254"/>
                </a:cubicBezTo>
                <a:cubicBezTo>
                  <a:pt x="2531" y="266"/>
                  <a:pt x="2516" y="272"/>
                  <a:pt x="2500" y="272"/>
                </a:cubicBezTo>
                <a:cubicBezTo>
                  <a:pt x="2480" y="272"/>
                  <a:pt x="2463" y="264"/>
                  <a:pt x="2449" y="247"/>
                </a:cubicBezTo>
                <a:cubicBezTo>
                  <a:pt x="2434" y="231"/>
                  <a:pt x="2427" y="209"/>
                  <a:pt x="2427" y="181"/>
                </a:cubicBezTo>
                <a:cubicBezTo>
                  <a:pt x="2427" y="154"/>
                  <a:pt x="2435" y="132"/>
                  <a:pt x="2451" y="115"/>
                </a:cubicBezTo>
                <a:cubicBezTo>
                  <a:pt x="2467" y="98"/>
                  <a:pt x="2486" y="90"/>
                  <a:pt x="2509" y="90"/>
                </a:cubicBezTo>
                <a:close/>
                <a:moveTo>
                  <a:pt x="1709" y="90"/>
                </a:moveTo>
                <a:lnTo>
                  <a:pt x="1717" y="90"/>
                </a:lnTo>
                <a:lnTo>
                  <a:pt x="1717" y="228"/>
                </a:lnTo>
                <a:cubicBezTo>
                  <a:pt x="1717" y="239"/>
                  <a:pt x="1718" y="246"/>
                  <a:pt x="1719" y="249"/>
                </a:cubicBezTo>
                <a:cubicBezTo>
                  <a:pt x="1721" y="253"/>
                  <a:pt x="1723" y="256"/>
                  <a:pt x="1726" y="257"/>
                </a:cubicBezTo>
                <a:cubicBezTo>
                  <a:pt x="1729" y="259"/>
                  <a:pt x="1735" y="260"/>
                  <a:pt x="1743" y="260"/>
                </a:cubicBezTo>
                <a:lnTo>
                  <a:pt x="1743" y="267"/>
                </a:lnTo>
                <a:lnTo>
                  <a:pt x="1660" y="267"/>
                </a:lnTo>
                <a:lnTo>
                  <a:pt x="1660" y="260"/>
                </a:lnTo>
                <a:cubicBezTo>
                  <a:pt x="1668" y="260"/>
                  <a:pt x="1674" y="259"/>
                  <a:pt x="1677" y="258"/>
                </a:cubicBezTo>
                <a:cubicBezTo>
                  <a:pt x="1679" y="256"/>
                  <a:pt x="1682" y="253"/>
                  <a:pt x="1683" y="250"/>
                </a:cubicBezTo>
                <a:cubicBezTo>
                  <a:pt x="1685" y="246"/>
                  <a:pt x="1686" y="239"/>
                  <a:pt x="1686" y="228"/>
                </a:cubicBezTo>
                <a:lnTo>
                  <a:pt x="1686" y="162"/>
                </a:lnTo>
                <a:cubicBezTo>
                  <a:pt x="1686" y="143"/>
                  <a:pt x="1685" y="131"/>
                  <a:pt x="1684" y="126"/>
                </a:cubicBezTo>
                <a:cubicBezTo>
                  <a:pt x="1683" y="122"/>
                  <a:pt x="1682" y="119"/>
                  <a:pt x="1680" y="117"/>
                </a:cubicBezTo>
                <a:cubicBezTo>
                  <a:pt x="1678" y="116"/>
                  <a:pt x="1676" y="115"/>
                  <a:pt x="1672" y="115"/>
                </a:cubicBezTo>
                <a:cubicBezTo>
                  <a:pt x="1669" y="115"/>
                  <a:pt x="1665" y="116"/>
                  <a:pt x="1660" y="118"/>
                </a:cubicBezTo>
                <a:lnTo>
                  <a:pt x="1657" y="111"/>
                </a:lnTo>
                <a:lnTo>
                  <a:pt x="1709" y="90"/>
                </a:lnTo>
                <a:close/>
                <a:moveTo>
                  <a:pt x="1166" y="90"/>
                </a:moveTo>
                <a:cubicBezTo>
                  <a:pt x="1192" y="90"/>
                  <a:pt x="1213" y="100"/>
                  <a:pt x="1228" y="120"/>
                </a:cubicBezTo>
                <a:cubicBezTo>
                  <a:pt x="1242" y="136"/>
                  <a:pt x="1248" y="156"/>
                  <a:pt x="1248" y="178"/>
                </a:cubicBezTo>
                <a:cubicBezTo>
                  <a:pt x="1248" y="193"/>
                  <a:pt x="1245" y="209"/>
                  <a:pt x="1237" y="224"/>
                </a:cubicBezTo>
                <a:cubicBezTo>
                  <a:pt x="1230" y="240"/>
                  <a:pt x="1220" y="252"/>
                  <a:pt x="1207" y="260"/>
                </a:cubicBezTo>
                <a:cubicBezTo>
                  <a:pt x="1194" y="268"/>
                  <a:pt x="1180" y="272"/>
                  <a:pt x="1164" y="272"/>
                </a:cubicBezTo>
                <a:cubicBezTo>
                  <a:pt x="1138" y="272"/>
                  <a:pt x="1117" y="262"/>
                  <a:pt x="1102" y="241"/>
                </a:cubicBezTo>
                <a:cubicBezTo>
                  <a:pt x="1089" y="224"/>
                  <a:pt x="1083" y="204"/>
                  <a:pt x="1083" y="183"/>
                </a:cubicBezTo>
                <a:cubicBezTo>
                  <a:pt x="1083" y="167"/>
                  <a:pt x="1087" y="151"/>
                  <a:pt x="1094" y="136"/>
                </a:cubicBezTo>
                <a:cubicBezTo>
                  <a:pt x="1102" y="120"/>
                  <a:pt x="1113" y="109"/>
                  <a:pt x="1125" y="101"/>
                </a:cubicBezTo>
                <a:cubicBezTo>
                  <a:pt x="1138" y="94"/>
                  <a:pt x="1152" y="90"/>
                  <a:pt x="1166" y="90"/>
                </a:cubicBezTo>
                <a:close/>
                <a:moveTo>
                  <a:pt x="2222" y="20"/>
                </a:moveTo>
                <a:cubicBezTo>
                  <a:pt x="2214" y="20"/>
                  <a:pt x="2206" y="23"/>
                  <a:pt x="2200" y="31"/>
                </a:cubicBezTo>
                <a:cubicBezTo>
                  <a:pt x="2191" y="41"/>
                  <a:pt x="2185" y="58"/>
                  <a:pt x="2181" y="80"/>
                </a:cubicBezTo>
                <a:cubicBezTo>
                  <a:pt x="2178" y="102"/>
                  <a:pt x="2176" y="124"/>
                  <a:pt x="2176" y="146"/>
                </a:cubicBezTo>
                <a:cubicBezTo>
                  <a:pt x="2176" y="181"/>
                  <a:pt x="2181" y="209"/>
                  <a:pt x="2189" y="232"/>
                </a:cubicBezTo>
                <a:cubicBezTo>
                  <a:pt x="2196" y="250"/>
                  <a:pt x="2207" y="259"/>
                  <a:pt x="2221" y="259"/>
                </a:cubicBezTo>
                <a:cubicBezTo>
                  <a:pt x="2228" y="259"/>
                  <a:pt x="2235" y="256"/>
                  <a:pt x="2242" y="250"/>
                </a:cubicBezTo>
                <a:cubicBezTo>
                  <a:pt x="2249" y="244"/>
                  <a:pt x="2255" y="234"/>
                  <a:pt x="2259" y="220"/>
                </a:cubicBezTo>
                <a:cubicBezTo>
                  <a:pt x="2264" y="198"/>
                  <a:pt x="2267" y="168"/>
                  <a:pt x="2267" y="129"/>
                </a:cubicBezTo>
                <a:cubicBezTo>
                  <a:pt x="2267" y="100"/>
                  <a:pt x="2264" y="76"/>
                  <a:pt x="2258" y="56"/>
                </a:cubicBezTo>
                <a:cubicBezTo>
                  <a:pt x="2254" y="42"/>
                  <a:pt x="2248" y="32"/>
                  <a:pt x="2241" y="26"/>
                </a:cubicBezTo>
                <a:cubicBezTo>
                  <a:pt x="2236" y="22"/>
                  <a:pt x="2230" y="20"/>
                  <a:pt x="2222" y="20"/>
                </a:cubicBezTo>
                <a:close/>
                <a:moveTo>
                  <a:pt x="2030" y="20"/>
                </a:moveTo>
                <a:cubicBezTo>
                  <a:pt x="2022" y="20"/>
                  <a:pt x="2014" y="23"/>
                  <a:pt x="2008" y="31"/>
                </a:cubicBezTo>
                <a:cubicBezTo>
                  <a:pt x="1999" y="41"/>
                  <a:pt x="1993" y="58"/>
                  <a:pt x="1989" y="80"/>
                </a:cubicBezTo>
                <a:cubicBezTo>
                  <a:pt x="1986" y="102"/>
                  <a:pt x="1984" y="124"/>
                  <a:pt x="1984" y="146"/>
                </a:cubicBezTo>
                <a:cubicBezTo>
                  <a:pt x="1984" y="181"/>
                  <a:pt x="1989" y="209"/>
                  <a:pt x="1997" y="232"/>
                </a:cubicBezTo>
                <a:cubicBezTo>
                  <a:pt x="2004" y="250"/>
                  <a:pt x="2015" y="259"/>
                  <a:pt x="2029" y="259"/>
                </a:cubicBezTo>
                <a:cubicBezTo>
                  <a:pt x="2036" y="259"/>
                  <a:pt x="2043" y="256"/>
                  <a:pt x="2050" y="250"/>
                </a:cubicBezTo>
                <a:cubicBezTo>
                  <a:pt x="2057" y="244"/>
                  <a:pt x="2063" y="234"/>
                  <a:pt x="2067" y="220"/>
                </a:cubicBezTo>
                <a:cubicBezTo>
                  <a:pt x="2072" y="198"/>
                  <a:pt x="2075" y="168"/>
                  <a:pt x="2075" y="129"/>
                </a:cubicBezTo>
                <a:cubicBezTo>
                  <a:pt x="2075" y="100"/>
                  <a:pt x="2072" y="76"/>
                  <a:pt x="2066" y="56"/>
                </a:cubicBezTo>
                <a:cubicBezTo>
                  <a:pt x="2062" y="42"/>
                  <a:pt x="2056" y="32"/>
                  <a:pt x="2049" y="26"/>
                </a:cubicBezTo>
                <a:cubicBezTo>
                  <a:pt x="2044" y="22"/>
                  <a:pt x="2038" y="20"/>
                  <a:pt x="2030" y="20"/>
                </a:cubicBezTo>
                <a:close/>
                <a:moveTo>
                  <a:pt x="2223" y="7"/>
                </a:moveTo>
                <a:cubicBezTo>
                  <a:pt x="2242" y="7"/>
                  <a:pt x="2260" y="17"/>
                  <a:pt x="2275" y="37"/>
                </a:cubicBezTo>
                <a:cubicBezTo>
                  <a:pt x="2294" y="62"/>
                  <a:pt x="2304" y="95"/>
                  <a:pt x="2304" y="137"/>
                </a:cubicBezTo>
                <a:cubicBezTo>
                  <a:pt x="2304" y="167"/>
                  <a:pt x="2300" y="192"/>
                  <a:pt x="2291" y="212"/>
                </a:cubicBezTo>
                <a:cubicBezTo>
                  <a:pt x="2283" y="233"/>
                  <a:pt x="2272" y="248"/>
                  <a:pt x="2259" y="257"/>
                </a:cubicBezTo>
                <a:cubicBezTo>
                  <a:pt x="2246" y="267"/>
                  <a:pt x="2233" y="271"/>
                  <a:pt x="2221" y="271"/>
                </a:cubicBezTo>
                <a:cubicBezTo>
                  <a:pt x="2196" y="271"/>
                  <a:pt x="2176" y="257"/>
                  <a:pt x="2160" y="228"/>
                </a:cubicBezTo>
                <a:cubicBezTo>
                  <a:pt x="2146" y="204"/>
                  <a:pt x="2140" y="175"/>
                  <a:pt x="2140" y="141"/>
                </a:cubicBezTo>
                <a:cubicBezTo>
                  <a:pt x="2140" y="112"/>
                  <a:pt x="2144" y="87"/>
                  <a:pt x="2153" y="66"/>
                </a:cubicBezTo>
                <a:cubicBezTo>
                  <a:pt x="2162" y="45"/>
                  <a:pt x="2173" y="30"/>
                  <a:pt x="2188" y="19"/>
                </a:cubicBezTo>
                <a:cubicBezTo>
                  <a:pt x="2199" y="11"/>
                  <a:pt x="2211" y="7"/>
                  <a:pt x="2223" y="7"/>
                </a:cubicBezTo>
                <a:close/>
                <a:moveTo>
                  <a:pt x="2031" y="7"/>
                </a:moveTo>
                <a:cubicBezTo>
                  <a:pt x="2050" y="7"/>
                  <a:pt x="2068" y="17"/>
                  <a:pt x="2083" y="37"/>
                </a:cubicBezTo>
                <a:cubicBezTo>
                  <a:pt x="2102" y="62"/>
                  <a:pt x="2112" y="95"/>
                  <a:pt x="2112" y="137"/>
                </a:cubicBezTo>
                <a:cubicBezTo>
                  <a:pt x="2112" y="167"/>
                  <a:pt x="2108" y="192"/>
                  <a:pt x="2099" y="212"/>
                </a:cubicBezTo>
                <a:cubicBezTo>
                  <a:pt x="2091" y="233"/>
                  <a:pt x="2080" y="248"/>
                  <a:pt x="2067" y="257"/>
                </a:cubicBezTo>
                <a:cubicBezTo>
                  <a:pt x="2054" y="267"/>
                  <a:pt x="2041" y="271"/>
                  <a:pt x="2029" y="271"/>
                </a:cubicBezTo>
                <a:cubicBezTo>
                  <a:pt x="2004" y="271"/>
                  <a:pt x="1984" y="257"/>
                  <a:pt x="1968" y="228"/>
                </a:cubicBezTo>
                <a:cubicBezTo>
                  <a:pt x="1954" y="204"/>
                  <a:pt x="1948" y="175"/>
                  <a:pt x="1948" y="141"/>
                </a:cubicBezTo>
                <a:cubicBezTo>
                  <a:pt x="1948" y="112"/>
                  <a:pt x="1952" y="87"/>
                  <a:pt x="1961" y="66"/>
                </a:cubicBezTo>
                <a:cubicBezTo>
                  <a:pt x="1970" y="45"/>
                  <a:pt x="1981" y="30"/>
                  <a:pt x="1996" y="19"/>
                </a:cubicBezTo>
                <a:cubicBezTo>
                  <a:pt x="2007" y="11"/>
                  <a:pt x="2019" y="7"/>
                  <a:pt x="2031" y="7"/>
                </a:cubicBezTo>
                <a:close/>
                <a:moveTo>
                  <a:pt x="1849" y="7"/>
                </a:moveTo>
                <a:lnTo>
                  <a:pt x="1855" y="7"/>
                </a:lnTo>
                <a:lnTo>
                  <a:pt x="1855" y="222"/>
                </a:lnTo>
                <a:cubicBezTo>
                  <a:pt x="1855" y="236"/>
                  <a:pt x="1855" y="245"/>
                  <a:pt x="1857" y="249"/>
                </a:cubicBezTo>
                <a:cubicBezTo>
                  <a:pt x="1858" y="252"/>
                  <a:pt x="1860" y="255"/>
                  <a:pt x="1864" y="257"/>
                </a:cubicBezTo>
                <a:cubicBezTo>
                  <a:pt x="1868" y="259"/>
                  <a:pt x="1875" y="260"/>
                  <a:pt x="1887" y="260"/>
                </a:cubicBezTo>
                <a:lnTo>
                  <a:pt x="1887" y="267"/>
                </a:lnTo>
                <a:lnTo>
                  <a:pt x="1791" y="267"/>
                </a:lnTo>
                <a:lnTo>
                  <a:pt x="1791" y="260"/>
                </a:lnTo>
                <a:cubicBezTo>
                  <a:pt x="1803" y="260"/>
                  <a:pt x="1811" y="259"/>
                  <a:pt x="1815" y="257"/>
                </a:cubicBezTo>
                <a:cubicBezTo>
                  <a:pt x="1818" y="255"/>
                  <a:pt x="1820" y="253"/>
                  <a:pt x="1822" y="249"/>
                </a:cubicBezTo>
                <a:cubicBezTo>
                  <a:pt x="1823" y="246"/>
                  <a:pt x="1824" y="237"/>
                  <a:pt x="1824" y="222"/>
                </a:cubicBezTo>
                <a:lnTo>
                  <a:pt x="1824" y="85"/>
                </a:lnTo>
                <a:cubicBezTo>
                  <a:pt x="1824" y="66"/>
                  <a:pt x="1823" y="54"/>
                  <a:pt x="1822" y="49"/>
                </a:cubicBezTo>
                <a:cubicBezTo>
                  <a:pt x="1821" y="45"/>
                  <a:pt x="1820" y="42"/>
                  <a:pt x="1817" y="40"/>
                </a:cubicBezTo>
                <a:cubicBezTo>
                  <a:pt x="1815" y="38"/>
                  <a:pt x="1812" y="37"/>
                  <a:pt x="1809" y="37"/>
                </a:cubicBezTo>
                <a:cubicBezTo>
                  <a:pt x="1804" y="37"/>
                  <a:pt x="1798" y="39"/>
                  <a:pt x="1790" y="43"/>
                </a:cubicBezTo>
                <a:lnTo>
                  <a:pt x="1787" y="37"/>
                </a:lnTo>
                <a:lnTo>
                  <a:pt x="1849" y="7"/>
                </a:lnTo>
                <a:close/>
                <a:moveTo>
                  <a:pt x="1701" y="0"/>
                </a:moveTo>
                <a:cubicBezTo>
                  <a:pt x="1707" y="0"/>
                  <a:pt x="1711" y="2"/>
                  <a:pt x="1715" y="6"/>
                </a:cubicBezTo>
                <a:cubicBezTo>
                  <a:pt x="1719" y="9"/>
                  <a:pt x="1720" y="14"/>
                  <a:pt x="1720" y="19"/>
                </a:cubicBezTo>
                <a:cubicBezTo>
                  <a:pt x="1720" y="24"/>
                  <a:pt x="1719" y="29"/>
                  <a:pt x="1715" y="33"/>
                </a:cubicBezTo>
                <a:cubicBezTo>
                  <a:pt x="1711" y="36"/>
                  <a:pt x="1707" y="38"/>
                  <a:pt x="1701" y="38"/>
                </a:cubicBezTo>
                <a:cubicBezTo>
                  <a:pt x="1696" y="38"/>
                  <a:pt x="1692" y="36"/>
                  <a:pt x="1688" y="33"/>
                </a:cubicBezTo>
                <a:cubicBezTo>
                  <a:pt x="1684" y="29"/>
                  <a:pt x="1682" y="24"/>
                  <a:pt x="1682" y="19"/>
                </a:cubicBezTo>
                <a:cubicBezTo>
                  <a:pt x="1682" y="14"/>
                  <a:pt x="1684" y="9"/>
                  <a:pt x="1688" y="6"/>
                </a:cubicBezTo>
                <a:cubicBezTo>
                  <a:pt x="1692" y="2"/>
                  <a:pt x="1696" y="0"/>
                  <a:pt x="1701" y="0"/>
                </a:cubicBezTo>
                <a:close/>
              </a:path>
            </a:pathLst>
          </a:custGeom>
          <a:solidFill>
            <a:srgbClr val="F2F2F2"/>
          </a:solidFill>
          <a:ln w="0">
            <a:noFill/>
            <a:prstDash val="solid"/>
            <a:round/>
          </a:ln>
        </p:spPr>
        <p:txBody>
          <a:bodyPr vert="horz" wrap="square" lIns="91440" tIns="45720" rIns="91440" bIns="45720" numCol="1" anchor="t" anchorCtr="0" compatLnSpc="1"/>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5pPr>
            <a:lvl6pPr marL="2286000" algn="l" defTabSz="914400" rtl="0" eaLnBrk="1" latinLnBrk="0" hangingPunct="1">
              <a:defRPr kern="1200">
                <a:solidFill>
                  <a:schemeClr val="tx1"/>
                </a:solidFill>
                <a:latin typeface="Calibri" panose="020F0502020204030204" charset="0"/>
                <a:ea typeface="+mn-ea"/>
                <a:cs typeface="+mn-cs"/>
              </a:defRPr>
            </a:lvl6pPr>
            <a:lvl7pPr marL="2743200" algn="l" defTabSz="914400" rtl="0" eaLnBrk="1" latinLnBrk="0" hangingPunct="1">
              <a:defRPr kern="1200">
                <a:solidFill>
                  <a:schemeClr val="tx1"/>
                </a:solidFill>
                <a:latin typeface="Calibri" panose="020F0502020204030204" charset="0"/>
                <a:ea typeface="+mn-ea"/>
                <a:cs typeface="+mn-cs"/>
              </a:defRPr>
            </a:lvl7pPr>
            <a:lvl8pPr marL="3200400" algn="l" defTabSz="914400" rtl="0" eaLnBrk="1" latinLnBrk="0" hangingPunct="1">
              <a:defRPr kern="1200">
                <a:solidFill>
                  <a:schemeClr val="tx1"/>
                </a:solidFill>
                <a:latin typeface="Calibri" panose="020F0502020204030204" charset="0"/>
                <a:ea typeface="+mn-ea"/>
                <a:cs typeface="+mn-cs"/>
              </a:defRPr>
            </a:lvl8pPr>
            <a:lvl9pPr marL="3657600" algn="l" defTabSz="914400" rtl="0" eaLnBrk="1" latinLnBrk="0" hangingPunct="1">
              <a:defRPr kern="1200">
                <a:solidFill>
                  <a:schemeClr val="tx1"/>
                </a:solidFill>
                <a:latin typeface="Calibri" panose="020F0502020204030204" charset="0"/>
                <a:ea typeface="+mn-ea"/>
                <a:cs typeface="+mn-cs"/>
              </a:defRPr>
            </a:lvl9pPr>
          </a:lstStyle>
          <a:p>
            <a:endParaRPr lang="zh-CN" altLang="en-US"/>
          </a:p>
        </p:txBody>
      </p:sp>
      <p:sp>
        <p:nvSpPr>
          <p:cNvPr id="20" name="Freeform 23"/>
          <p:cNvSpPr/>
          <p:nvPr/>
        </p:nvSpPr>
        <p:spPr bwMode="auto">
          <a:xfrm rot="-1800000">
            <a:off x="5155981" y="1561662"/>
            <a:ext cx="1848119" cy="215037"/>
          </a:xfrm>
          <a:custGeom>
            <a:avLst/>
            <a:gdLst>
              <a:gd name="T0" fmla="*/ 2345 w 3079"/>
              <a:gd name="T1" fmla="*/ 251 h 350"/>
              <a:gd name="T2" fmla="*/ 830 w 3079"/>
              <a:gd name="T3" fmla="*/ 272 h 350"/>
              <a:gd name="T4" fmla="*/ 2644 w 3079"/>
              <a:gd name="T5" fmla="*/ 129 h 350"/>
              <a:gd name="T6" fmla="*/ 2680 w 3079"/>
              <a:gd name="T7" fmla="*/ 102 h 350"/>
              <a:gd name="T8" fmla="*/ 1202 w 3079"/>
              <a:gd name="T9" fmla="*/ 244 h 350"/>
              <a:gd name="T10" fmla="*/ 1532 w 3079"/>
              <a:gd name="T11" fmla="*/ 102 h 350"/>
              <a:gd name="T12" fmla="*/ 1604 w 3079"/>
              <a:gd name="T13" fmla="*/ 106 h 350"/>
              <a:gd name="T14" fmla="*/ 1625 w 3079"/>
              <a:gd name="T15" fmla="*/ 113 h 350"/>
              <a:gd name="T16" fmla="*/ 1470 w 3079"/>
              <a:gd name="T17" fmla="*/ 316 h 350"/>
              <a:gd name="T18" fmla="*/ 1487 w 3079"/>
              <a:gd name="T19" fmla="*/ 130 h 350"/>
              <a:gd name="T20" fmla="*/ 1322 w 3079"/>
              <a:gd name="T21" fmla="*/ 210 h 350"/>
              <a:gd name="T22" fmla="*/ 1366 w 3079"/>
              <a:gd name="T23" fmla="*/ 102 h 350"/>
              <a:gd name="T24" fmla="*/ 1451 w 3079"/>
              <a:gd name="T25" fmla="*/ 244 h 350"/>
              <a:gd name="T26" fmla="*/ 1310 w 3079"/>
              <a:gd name="T27" fmla="*/ 264 h 350"/>
              <a:gd name="T28" fmla="*/ 1262 w 3079"/>
              <a:gd name="T29" fmla="*/ 95 h 350"/>
              <a:gd name="T30" fmla="*/ 945 w 3079"/>
              <a:gd name="T31" fmla="*/ 135 h 350"/>
              <a:gd name="T32" fmla="*/ 1012 w 3079"/>
              <a:gd name="T33" fmla="*/ 95 h 350"/>
              <a:gd name="T34" fmla="*/ 946 w 3079"/>
              <a:gd name="T35" fmla="*/ 337 h 350"/>
              <a:gd name="T36" fmla="*/ 934 w 3079"/>
              <a:gd name="T37" fmla="*/ 318 h 350"/>
              <a:gd name="T38" fmla="*/ 880 w 3079"/>
              <a:gd name="T39" fmla="*/ 102 h 350"/>
              <a:gd name="T40" fmla="*/ 603 w 3079"/>
              <a:gd name="T41" fmla="*/ 128 h 350"/>
              <a:gd name="T42" fmla="*/ 722 w 3079"/>
              <a:gd name="T43" fmla="*/ 95 h 350"/>
              <a:gd name="T44" fmla="*/ 779 w 3079"/>
              <a:gd name="T45" fmla="*/ 112 h 350"/>
              <a:gd name="T46" fmla="*/ 734 w 3079"/>
              <a:gd name="T47" fmla="*/ 272 h 350"/>
              <a:gd name="T48" fmla="*/ 544 w 3079"/>
              <a:gd name="T49" fmla="*/ 102 h 350"/>
              <a:gd name="T50" fmla="*/ 331 w 3079"/>
              <a:gd name="T51" fmla="*/ 128 h 350"/>
              <a:gd name="T52" fmla="*/ 450 w 3079"/>
              <a:gd name="T53" fmla="*/ 95 h 350"/>
              <a:gd name="T54" fmla="*/ 507 w 3079"/>
              <a:gd name="T55" fmla="*/ 112 h 350"/>
              <a:gd name="T56" fmla="*/ 462 w 3079"/>
              <a:gd name="T57" fmla="*/ 272 h 350"/>
              <a:gd name="T58" fmla="*/ 272 w 3079"/>
              <a:gd name="T59" fmla="*/ 102 h 350"/>
              <a:gd name="T60" fmla="*/ 59 w 3079"/>
              <a:gd name="T61" fmla="*/ 128 h 350"/>
              <a:gd name="T62" fmla="*/ 178 w 3079"/>
              <a:gd name="T63" fmla="*/ 95 h 350"/>
              <a:gd name="T64" fmla="*/ 235 w 3079"/>
              <a:gd name="T65" fmla="*/ 112 h 350"/>
              <a:gd name="T66" fmla="*/ 190 w 3079"/>
              <a:gd name="T67" fmla="*/ 272 h 350"/>
              <a:gd name="T68" fmla="*/ 0 w 3079"/>
              <a:gd name="T69" fmla="*/ 102 h 350"/>
              <a:gd name="T70" fmla="*/ 2904 w 3079"/>
              <a:gd name="T71" fmla="*/ 90 h 350"/>
              <a:gd name="T72" fmla="*/ 3053 w 3079"/>
              <a:gd name="T73" fmla="*/ 154 h 350"/>
              <a:gd name="T74" fmla="*/ 2994 w 3079"/>
              <a:gd name="T75" fmla="*/ 260 h 350"/>
              <a:gd name="T76" fmla="*/ 2993 w 3079"/>
              <a:gd name="T77" fmla="*/ 112 h 350"/>
              <a:gd name="T78" fmla="*/ 2958 w 3079"/>
              <a:gd name="T79" fmla="*/ 257 h 350"/>
              <a:gd name="T80" fmla="*/ 2918 w 3079"/>
              <a:gd name="T81" fmla="*/ 228 h 350"/>
              <a:gd name="T82" fmla="*/ 2847 w 3079"/>
              <a:gd name="T83" fmla="*/ 250 h 350"/>
              <a:gd name="T84" fmla="*/ 2811 w 3079"/>
              <a:gd name="T85" fmla="*/ 249 h 350"/>
              <a:gd name="T86" fmla="*/ 2785 w 3079"/>
              <a:gd name="T87" fmla="*/ 111 h 350"/>
              <a:gd name="T88" fmla="*/ 2684 w 3079"/>
              <a:gd name="T89" fmla="*/ 272 h 350"/>
              <a:gd name="T90" fmla="*/ 2550 w 3079"/>
              <a:gd name="T91" fmla="*/ 103 h 350"/>
              <a:gd name="T92" fmla="*/ 2503 w 3079"/>
              <a:gd name="T93" fmla="*/ 103 h 350"/>
              <a:gd name="T94" fmla="*/ 2572 w 3079"/>
              <a:gd name="T95" fmla="*/ 202 h 350"/>
              <a:gd name="T96" fmla="*/ 1709 w 3079"/>
              <a:gd name="T97" fmla="*/ 90 h 350"/>
              <a:gd name="T98" fmla="*/ 1660 w 3079"/>
              <a:gd name="T99" fmla="*/ 267 h 350"/>
              <a:gd name="T100" fmla="*/ 1680 w 3079"/>
              <a:gd name="T101" fmla="*/ 117 h 350"/>
              <a:gd name="T102" fmla="*/ 1248 w 3079"/>
              <a:gd name="T103" fmla="*/ 178 h 350"/>
              <a:gd name="T104" fmla="*/ 1125 w 3079"/>
              <a:gd name="T105" fmla="*/ 101 h 350"/>
              <a:gd name="T106" fmla="*/ 2221 w 3079"/>
              <a:gd name="T107" fmla="*/ 259 h 350"/>
              <a:gd name="T108" fmla="*/ 2030 w 3079"/>
              <a:gd name="T109" fmla="*/ 20 h 350"/>
              <a:gd name="T110" fmla="*/ 2067 w 3079"/>
              <a:gd name="T111" fmla="*/ 220 h 350"/>
              <a:gd name="T112" fmla="*/ 2304 w 3079"/>
              <a:gd name="T113" fmla="*/ 137 h 350"/>
              <a:gd name="T114" fmla="*/ 2188 w 3079"/>
              <a:gd name="T115" fmla="*/ 19 h 350"/>
              <a:gd name="T116" fmla="*/ 2029 w 3079"/>
              <a:gd name="T117" fmla="*/ 271 h 350"/>
              <a:gd name="T118" fmla="*/ 1855 w 3079"/>
              <a:gd name="T119" fmla="*/ 7 h 350"/>
              <a:gd name="T120" fmla="*/ 1791 w 3079"/>
              <a:gd name="T121" fmla="*/ 260 h 350"/>
              <a:gd name="T122" fmla="*/ 1809 w 3079"/>
              <a:gd name="T123" fmla="*/ 37 h 350"/>
              <a:gd name="T124" fmla="*/ 1715 w 3079"/>
              <a:gd name="T125" fmla="*/ 3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79" h="350">
                <a:moveTo>
                  <a:pt x="2366" y="230"/>
                </a:moveTo>
                <a:cubicBezTo>
                  <a:pt x="2372" y="230"/>
                  <a:pt x="2377" y="232"/>
                  <a:pt x="2381" y="237"/>
                </a:cubicBezTo>
                <a:cubicBezTo>
                  <a:pt x="2385" y="241"/>
                  <a:pt x="2387" y="245"/>
                  <a:pt x="2387" y="251"/>
                </a:cubicBezTo>
                <a:cubicBezTo>
                  <a:pt x="2387" y="257"/>
                  <a:pt x="2385" y="262"/>
                  <a:pt x="2380" y="266"/>
                </a:cubicBezTo>
                <a:cubicBezTo>
                  <a:pt x="2376" y="270"/>
                  <a:pt x="2372" y="272"/>
                  <a:pt x="2366" y="272"/>
                </a:cubicBezTo>
                <a:cubicBezTo>
                  <a:pt x="2360" y="272"/>
                  <a:pt x="2355" y="270"/>
                  <a:pt x="2351" y="266"/>
                </a:cubicBezTo>
                <a:cubicBezTo>
                  <a:pt x="2347" y="262"/>
                  <a:pt x="2345" y="257"/>
                  <a:pt x="2345" y="251"/>
                </a:cubicBezTo>
                <a:cubicBezTo>
                  <a:pt x="2345" y="245"/>
                  <a:pt x="2347" y="240"/>
                  <a:pt x="2351" y="236"/>
                </a:cubicBezTo>
                <a:cubicBezTo>
                  <a:pt x="2355" y="232"/>
                  <a:pt x="2360" y="230"/>
                  <a:pt x="2366" y="230"/>
                </a:cubicBezTo>
                <a:close/>
                <a:moveTo>
                  <a:pt x="830" y="230"/>
                </a:moveTo>
                <a:cubicBezTo>
                  <a:pt x="836" y="230"/>
                  <a:pt x="841" y="232"/>
                  <a:pt x="845" y="237"/>
                </a:cubicBezTo>
                <a:cubicBezTo>
                  <a:pt x="849" y="241"/>
                  <a:pt x="851" y="245"/>
                  <a:pt x="851" y="251"/>
                </a:cubicBezTo>
                <a:cubicBezTo>
                  <a:pt x="851" y="257"/>
                  <a:pt x="849" y="262"/>
                  <a:pt x="844" y="266"/>
                </a:cubicBezTo>
                <a:cubicBezTo>
                  <a:pt x="840" y="270"/>
                  <a:pt x="836" y="272"/>
                  <a:pt x="830" y="272"/>
                </a:cubicBezTo>
                <a:cubicBezTo>
                  <a:pt x="824" y="272"/>
                  <a:pt x="819" y="270"/>
                  <a:pt x="815" y="266"/>
                </a:cubicBezTo>
                <a:cubicBezTo>
                  <a:pt x="811" y="262"/>
                  <a:pt x="809" y="257"/>
                  <a:pt x="809" y="251"/>
                </a:cubicBezTo>
                <a:cubicBezTo>
                  <a:pt x="809" y="245"/>
                  <a:pt x="811" y="240"/>
                  <a:pt x="815" y="236"/>
                </a:cubicBezTo>
                <a:cubicBezTo>
                  <a:pt x="819" y="232"/>
                  <a:pt x="824" y="230"/>
                  <a:pt x="830" y="230"/>
                </a:cubicBezTo>
                <a:close/>
                <a:moveTo>
                  <a:pt x="2680" y="102"/>
                </a:moveTo>
                <a:cubicBezTo>
                  <a:pt x="2673" y="102"/>
                  <a:pt x="2667" y="104"/>
                  <a:pt x="2660" y="108"/>
                </a:cubicBezTo>
                <a:cubicBezTo>
                  <a:pt x="2653" y="112"/>
                  <a:pt x="2648" y="119"/>
                  <a:pt x="2644" y="129"/>
                </a:cubicBezTo>
                <a:cubicBezTo>
                  <a:pt x="2640" y="139"/>
                  <a:pt x="2638" y="151"/>
                  <a:pt x="2638" y="167"/>
                </a:cubicBezTo>
                <a:cubicBezTo>
                  <a:pt x="2638" y="192"/>
                  <a:pt x="2643" y="213"/>
                  <a:pt x="2652" y="232"/>
                </a:cubicBezTo>
                <a:cubicBezTo>
                  <a:pt x="2662" y="250"/>
                  <a:pt x="2676" y="259"/>
                  <a:pt x="2692" y="259"/>
                </a:cubicBezTo>
                <a:cubicBezTo>
                  <a:pt x="2704" y="259"/>
                  <a:pt x="2714" y="254"/>
                  <a:pt x="2722" y="244"/>
                </a:cubicBezTo>
                <a:cubicBezTo>
                  <a:pt x="2730" y="234"/>
                  <a:pt x="2734" y="217"/>
                  <a:pt x="2734" y="192"/>
                </a:cubicBezTo>
                <a:cubicBezTo>
                  <a:pt x="2734" y="162"/>
                  <a:pt x="2727" y="138"/>
                  <a:pt x="2714" y="120"/>
                </a:cubicBezTo>
                <a:cubicBezTo>
                  <a:pt x="2705" y="108"/>
                  <a:pt x="2694" y="102"/>
                  <a:pt x="2680" y="102"/>
                </a:cubicBezTo>
                <a:close/>
                <a:moveTo>
                  <a:pt x="1160" y="102"/>
                </a:moveTo>
                <a:cubicBezTo>
                  <a:pt x="1153" y="102"/>
                  <a:pt x="1147" y="104"/>
                  <a:pt x="1140" y="108"/>
                </a:cubicBezTo>
                <a:cubicBezTo>
                  <a:pt x="1133" y="112"/>
                  <a:pt x="1128" y="119"/>
                  <a:pt x="1124" y="129"/>
                </a:cubicBezTo>
                <a:cubicBezTo>
                  <a:pt x="1120" y="139"/>
                  <a:pt x="1118" y="151"/>
                  <a:pt x="1118" y="167"/>
                </a:cubicBezTo>
                <a:cubicBezTo>
                  <a:pt x="1118" y="192"/>
                  <a:pt x="1123" y="213"/>
                  <a:pt x="1132" y="232"/>
                </a:cubicBezTo>
                <a:cubicBezTo>
                  <a:pt x="1142" y="250"/>
                  <a:pt x="1156" y="259"/>
                  <a:pt x="1172" y="259"/>
                </a:cubicBezTo>
                <a:cubicBezTo>
                  <a:pt x="1184" y="259"/>
                  <a:pt x="1194" y="254"/>
                  <a:pt x="1202" y="244"/>
                </a:cubicBezTo>
                <a:cubicBezTo>
                  <a:pt x="1210" y="234"/>
                  <a:pt x="1214" y="217"/>
                  <a:pt x="1214" y="192"/>
                </a:cubicBezTo>
                <a:cubicBezTo>
                  <a:pt x="1214" y="162"/>
                  <a:pt x="1207" y="138"/>
                  <a:pt x="1194" y="120"/>
                </a:cubicBezTo>
                <a:cubicBezTo>
                  <a:pt x="1185" y="108"/>
                  <a:pt x="1174" y="102"/>
                  <a:pt x="1160" y="102"/>
                </a:cubicBezTo>
                <a:close/>
                <a:moveTo>
                  <a:pt x="1456" y="95"/>
                </a:moveTo>
                <a:lnTo>
                  <a:pt x="1536" y="95"/>
                </a:lnTo>
                <a:lnTo>
                  <a:pt x="1536" y="102"/>
                </a:lnTo>
                <a:lnTo>
                  <a:pt x="1532" y="102"/>
                </a:lnTo>
                <a:cubicBezTo>
                  <a:pt x="1527" y="102"/>
                  <a:pt x="1522" y="103"/>
                  <a:pt x="1519" y="106"/>
                </a:cubicBezTo>
                <a:cubicBezTo>
                  <a:pt x="1517" y="108"/>
                  <a:pt x="1515" y="111"/>
                  <a:pt x="1515" y="115"/>
                </a:cubicBezTo>
                <a:cubicBezTo>
                  <a:pt x="1515" y="120"/>
                  <a:pt x="1517" y="126"/>
                  <a:pt x="1521" y="135"/>
                </a:cubicBezTo>
                <a:lnTo>
                  <a:pt x="1563" y="222"/>
                </a:lnTo>
                <a:lnTo>
                  <a:pt x="1602" y="127"/>
                </a:lnTo>
                <a:cubicBezTo>
                  <a:pt x="1604" y="122"/>
                  <a:pt x="1605" y="117"/>
                  <a:pt x="1605" y="112"/>
                </a:cubicBezTo>
                <a:cubicBezTo>
                  <a:pt x="1605" y="109"/>
                  <a:pt x="1604" y="108"/>
                  <a:pt x="1604" y="106"/>
                </a:cubicBezTo>
                <a:cubicBezTo>
                  <a:pt x="1603" y="105"/>
                  <a:pt x="1601" y="104"/>
                  <a:pt x="1599" y="103"/>
                </a:cubicBezTo>
                <a:cubicBezTo>
                  <a:pt x="1597" y="102"/>
                  <a:pt x="1593" y="102"/>
                  <a:pt x="1588" y="102"/>
                </a:cubicBezTo>
                <a:lnTo>
                  <a:pt x="1588" y="95"/>
                </a:lnTo>
                <a:lnTo>
                  <a:pt x="1644" y="95"/>
                </a:lnTo>
                <a:lnTo>
                  <a:pt x="1644" y="102"/>
                </a:lnTo>
                <a:cubicBezTo>
                  <a:pt x="1639" y="102"/>
                  <a:pt x="1635" y="103"/>
                  <a:pt x="1633" y="105"/>
                </a:cubicBezTo>
                <a:cubicBezTo>
                  <a:pt x="1630" y="106"/>
                  <a:pt x="1628" y="109"/>
                  <a:pt x="1625" y="113"/>
                </a:cubicBezTo>
                <a:cubicBezTo>
                  <a:pt x="1623" y="115"/>
                  <a:pt x="1621" y="120"/>
                  <a:pt x="1618" y="128"/>
                </a:cubicBezTo>
                <a:lnTo>
                  <a:pt x="1548" y="299"/>
                </a:lnTo>
                <a:cubicBezTo>
                  <a:pt x="1542" y="316"/>
                  <a:pt x="1533" y="328"/>
                  <a:pt x="1522" y="337"/>
                </a:cubicBezTo>
                <a:cubicBezTo>
                  <a:pt x="1511" y="345"/>
                  <a:pt x="1500" y="350"/>
                  <a:pt x="1490" y="350"/>
                </a:cubicBezTo>
                <a:cubicBezTo>
                  <a:pt x="1483" y="350"/>
                  <a:pt x="1477" y="348"/>
                  <a:pt x="1472" y="343"/>
                </a:cubicBezTo>
                <a:cubicBezTo>
                  <a:pt x="1467" y="339"/>
                  <a:pt x="1465" y="334"/>
                  <a:pt x="1465" y="329"/>
                </a:cubicBezTo>
                <a:cubicBezTo>
                  <a:pt x="1465" y="323"/>
                  <a:pt x="1467" y="319"/>
                  <a:pt x="1470" y="316"/>
                </a:cubicBezTo>
                <a:cubicBezTo>
                  <a:pt x="1473" y="313"/>
                  <a:pt x="1478" y="311"/>
                  <a:pt x="1484" y="311"/>
                </a:cubicBezTo>
                <a:cubicBezTo>
                  <a:pt x="1488" y="311"/>
                  <a:pt x="1494" y="313"/>
                  <a:pt x="1501" y="315"/>
                </a:cubicBezTo>
                <a:cubicBezTo>
                  <a:pt x="1506" y="317"/>
                  <a:pt x="1509" y="318"/>
                  <a:pt x="1510" y="318"/>
                </a:cubicBezTo>
                <a:cubicBezTo>
                  <a:pt x="1514" y="318"/>
                  <a:pt x="1518" y="316"/>
                  <a:pt x="1523" y="312"/>
                </a:cubicBezTo>
                <a:cubicBezTo>
                  <a:pt x="1527" y="308"/>
                  <a:pt x="1532" y="301"/>
                  <a:pt x="1536" y="290"/>
                </a:cubicBezTo>
                <a:lnTo>
                  <a:pt x="1548" y="260"/>
                </a:lnTo>
                <a:lnTo>
                  <a:pt x="1487" y="130"/>
                </a:lnTo>
                <a:cubicBezTo>
                  <a:pt x="1485" y="127"/>
                  <a:pt x="1482" y="122"/>
                  <a:pt x="1478" y="116"/>
                </a:cubicBezTo>
                <a:cubicBezTo>
                  <a:pt x="1474" y="112"/>
                  <a:pt x="1472" y="109"/>
                  <a:pt x="1470" y="107"/>
                </a:cubicBezTo>
                <a:cubicBezTo>
                  <a:pt x="1467" y="105"/>
                  <a:pt x="1462" y="103"/>
                  <a:pt x="1456" y="102"/>
                </a:cubicBezTo>
                <a:lnTo>
                  <a:pt x="1456" y="95"/>
                </a:lnTo>
                <a:close/>
                <a:moveTo>
                  <a:pt x="1262" y="95"/>
                </a:moveTo>
                <a:lnTo>
                  <a:pt x="1322" y="95"/>
                </a:lnTo>
                <a:lnTo>
                  <a:pt x="1322" y="210"/>
                </a:lnTo>
                <a:cubicBezTo>
                  <a:pt x="1322" y="226"/>
                  <a:pt x="1325" y="236"/>
                  <a:pt x="1331" y="241"/>
                </a:cubicBezTo>
                <a:cubicBezTo>
                  <a:pt x="1336" y="246"/>
                  <a:pt x="1343" y="249"/>
                  <a:pt x="1351" y="249"/>
                </a:cubicBezTo>
                <a:cubicBezTo>
                  <a:pt x="1356" y="249"/>
                  <a:pt x="1362" y="247"/>
                  <a:pt x="1369" y="244"/>
                </a:cubicBezTo>
                <a:cubicBezTo>
                  <a:pt x="1376" y="241"/>
                  <a:pt x="1384" y="234"/>
                  <a:pt x="1393" y="225"/>
                </a:cubicBezTo>
                <a:lnTo>
                  <a:pt x="1393" y="127"/>
                </a:lnTo>
                <a:cubicBezTo>
                  <a:pt x="1393" y="118"/>
                  <a:pt x="1392" y="111"/>
                  <a:pt x="1388" y="108"/>
                </a:cubicBezTo>
                <a:cubicBezTo>
                  <a:pt x="1384" y="104"/>
                  <a:pt x="1377" y="102"/>
                  <a:pt x="1366" y="102"/>
                </a:cubicBezTo>
                <a:lnTo>
                  <a:pt x="1366" y="95"/>
                </a:lnTo>
                <a:lnTo>
                  <a:pt x="1424" y="95"/>
                </a:lnTo>
                <a:lnTo>
                  <a:pt x="1424" y="199"/>
                </a:lnTo>
                <a:cubicBezTo>
                  <a:pt x="1424" y="219"/>
                  <a:pt x="1425" y="231"/>
                  <a:pt x="1426" y="236"/>
                </a:cubicBezTo>
                <a:cubicBezTo>
                  <a:pt x="1427" y="240"/>
                  <a:pt x="1428" y="243"/>
                  <a:pt x="1430" y="245"/>
                </a:cubicBezTo>
                <a:cubicBezTo>
                  <a:pt x="1432" y="247"/>
                  <a:pt x="1435" y="247"/>
                  <a:pt x="1437" y="247"/>
                </a:cubicBezTo>
                <a:cubicBezTo>
                  <a:pt x="1441" y="247"/>
                  <a:pt x="1446" y="246"/>
                  <a:pt x="1451" y="244"/>
                </a:cubicBezTo>
                <a:lnTo>
                  <a:pt x="1453" y="251"/>
                </a:lnTo>
                <a:lnTo>
                  <a:pt x="1402" y="272"/>
                </a:lnTo>
                <a:lnTo>
                  <a:pt x="1393" y="272"/>
                </a:lnTo>
                <a:lnTo>
                  <a:pt x="1393" y="236"/>
                </a:lnTo>
                <a:cubicBezTo>
                  <a:pt x="1379" y="252"/>
                  <a:pt x="1367" y="262"/>
                  <a:pt x="1360" y="266"/>
                </a:cubicBezTo>
                <a:cubicBezTo>
                  <a:pt x="1352" y="270"/>
                  <a:pt x="1344" y="272"/>
                  <a:pt x="1335" y="272"/>
                </a:cubicBezTo>
                <a:cubicBezTo>
                  <a:pt x="1325" y="272"/>
                  <a:pt x="1317" y="269"/>
                  <a:pt x="1310" y="264"/>
                </a:cubicBezTo>
                <a:cubicBezTo>
                  <a:pt x="1303" y="258"/>
                  <a:pt x="1298" y="251"/>
                  <a:pt x="1295" y="242"/>
                </a:cubicBezTo>
                <a:cubicBezTo>
                  <a:pt x="1293" y="233"/>
                  <a:pt x="1291" y="221"/>
                  <a:pt x="1291" y="205"/>
                </a:cubicBezTo>
                <a:lnTo>
                  <a:pt x="1291" y="128"/>
                </a:lnTo>
                <a:cubicBezTo>
                  <a:pt x="1291" y="120"/>
                  <a:pt x="1290" y="115"/>
                  <a:pt x="1289" y="112"/>
                </a:cubicBezTo>
                <a:cubicBezTo>
                  <a:pt x="1287" y="108"/>
                  <a:pt x="1284" y="106"/>
                  <a:pt x="1281" y="104"/>
                </a:cubicBezTo>
                <a:cubicBezTo>
                  <a:pt x="1277" y="103"/>
                  <a:pt x="1271" y="102"/>
                  <a:pt x="1262" y="102"/>
                </a:cubicBezTo>
                <a:lnTo>
                  <a:pt x="1262" y="95"/>
                </a:lnTo>
                <a:close/>
                <a:moveTo>
                  <a:pt x="880" y="95"/>
                </a:moveTo>
                <a:lnTo>
                  <a:pt x="960" y="95"/>
                </a:lnTo>
                <a:lnTo>
                  <a:pt x="960" y="102"/>
                </a:lnTo>
                <a:lnTo>
                  <a:pt x="956" y="102"/>
                </a:lnTo>
                <a:cubicBezTo>
                  <a:pt x="951" y="102"/>
                  <a:pt x="946" y="103"/>
                  <a:pt x="943" y="106"/>
                </a:cubicBezTo>
                <a:cubicBezTo>
                  <a:pt x="941" y="108"/>
                  <a:pt x="939" y="111"/>
                  <a:pt x="939" y="115"/>
                </a:cubicBezTo>
                <a:cubicBezTo>
                  <a:pt x="939" y="120"/>
                  <a:pt x="941" y="126"/>
                  <a:pt x="945" y="135"/>
                </a:cubicBezTo>
                <a:lnTo>
                  <a:pt x="987" y="222"/>
                </a:lnTo>
                <a:lnTo>
                  <a:pt x="1026" y="127"/>
                </a:lnTo>
                <a:cubicBezTo>
                  <a:pt x="1028" y="122"/>
                  <a:pt x="1029" y="117"/>
                  <a:pt x="1029" y="112"/>
                </a:cubicBezTo>
                <a:cubicBezTo>
                  <a:pt x="1029" y="109"/>
                  <a:pt x="1028" y="108"/>
                  <a:pt x="1028" y="106"/>
                </a:cubicBezTo>
                <a:cubicBezTo>
                  <a:pt x="1027" y="105"/>
                  <a:pt x="1025" y="104"/>
                  <a:pt x="1023" y="103"/>
                </a:cubicBezTo>
                <a:cubicBezTo>
                  <a:pt x="1021" y="102"/>
                  <a:pt x="1017" y="102"/>
                  <a:pt x="1012" y="102"/>
                </a:cubicBezTo>
                <a:lnTo>
                  <a:pt x="1012" y="95"/>
                </a:lnTo>
                <a:lnTo>
                  <a:pt x="1068" y="95"/>
                </a:lnTo>
                <a:lnTo>
                  <a:pt x="1068" y="102"/>
                </a:lnTo>
                <a:cubicBezTo>
                  <a:pt x="1063" y="102"/>
                  <a:pt x="1059" y="103"/>
                  <a:pt x="1057" y="105"/>
                </a:cubicBezTo>
                <a:cubicBezTo>
                  <a:pt x="1054" y="106"/>
                  <a:pt x="1052" y="109"/>
                  <a:pt x="1049" y="113"/>
                </a:cubicBezTo>
                <a:cubicBezTo>
                  <a:pt x="1047" y="115"/>
                  <a:pt x="1045" y="120"/>
                  <a:pt x="1042" y="128"/>
                </a:cubicBezTo>
                <a:lnTo>
                  <a:pt x="972" y="299"/>
                </a:lnTo>
                <a:cubicBezTo>
                  <a:pt x="966" y="316"/>
                  <a:pt x="957" y="328"/>
                  <a:pt x="946" y="337"/>
                </a:cubicBezTo>
                <a:cubicBezTo>
                  <a:pt x="935" y="345"/>
                  <a:pt x="924" y="350"/>
                  <a:pt x="914" y="350"/>
                </a:cubicBezTo>
                <a:cubicBezTo>
                  <a:pt x="907" y="350"/>
                  <a:pt x="901" y="348"/>
                  <a:pt x="896" y="343"/>
                </a:cubicBezTo>
                <a:cubicBezTo>
                  <a:pt x="891" y="339"/>
                  <a:pt x="889" y="334"/>
                  <a:pt x="889" y="329"/>
                </a:cubicBezTo>
                <a:cubicBezTo>
                  <a:pt x="889" y="323"/>
                  <a:pt x="891" y="319"/>
                  <a:pt x="894" y="316"/>
                </a:cubicBezTo>
                <a:cubicBezTo>
                  <a:pt x="897" y="313"/>
                  <a:pt x="902" y="311"/>
                  <a:pt x="908" y="311"/>
                </a:cubicBezTo>
                <a:cubicBezTo>
                  <a:pt x="912" y="311"/>
                  <a:pt x="918" y="313"/>
                  <a:pt x="925" y="315"/>
                </a:cubicBezTo>
                <a:cubicBezTo>
                  <a:pt x="930" y="317"/>
                  <a:pt x="933" y="318"/>
                  <a:pt x="934" y="318"/>
                </a:cubicBezTo>
                <a:cubicBezTo>
                  <a:pt x="938" y="318"/>
                  <a:pt x="942" y="316"/>
                  <a:pt x="947" y="312"/>
                </a:cubicBezTo>
                <a:cubicBezTo>
                  <a:pt x="951" y="308"/>
                  <a:pt x="956" y="301"/>
                  <a:pt x="960" y="290"/>
                </a:cubicBezTo>
                <a:lnTo>
                  <a:pt x="972" y="260"/>
                </a:lnTo>
                <a:lnTo>
                  <a:pt x="911" y="130"/>
                </a:lnTo>
                <a:cubicBezTo>
                  <a:pt x="909" y="127"/>
                  <a:pt x="906" y="122"/>
                  <a:pt x="902" y="116"/>
                </a:cubicBezTo>
                <a:cubicBezTo>
                  <a:pt x="898" y="112"/>
                  <a:pt x="896" y="109"/>
                  <a:pt x="894" y="107"/>
                </a:cubicBezTo>
                <a:cubicBezTo>
                  <a:pt x="891" y="105"/>
                  <a:pt x="886" y="103"/>
                  <a:pt x="880" y="102"/>
                </a:cubicBezTo>
                <a:lnTo>
                  <a:pt x="880" y="95"/>
                </a:lnTo>
                <a:close/>
                <a:moveTo>
                  <a:pt x="544" y="95"/>
                </a:moveTo>
                <a:lnTo>
                  <a:pt x="616" y="95"/>
                </a:lnTo>
                <a:lnTo>
                  <a:pt x="616" y="102"/>
                </a:lnTo>
                <a:cubicBezTo>
                  <a:pt x="610" y="102"/>
                  <a:pt x="605" y="104"/>
                  <a:pt x="603" y="106"/>
                </a:cubicBezTo>
                <a:cubicBezTo>
                  <a:pt x="601" y="107"/>
                  <a:pt x="600" y="110"/>
                  <a:pt x="600" y="114"/>
                </a:cubicBezTo>
                <a:cubicBezTo>
                  <a:pt x="600" y="117"/>
                  <a:pt x="601" y="122"/>
                  <a:pt x="603" y="128"/>
                </a:cubicBezTo>
                <a:lnTo>
                  <a:pt x="640" y="226"/>
                </a:lnTo>
                <a:lnTo>
                  <a:pt x="677" y="146"/>
                </a:lnTo>
                <a:lnTo>
                  <a:pt x="667" y="121"/>
                </a:lnTo>
                <a:cubicBezTo>
                  <a:pt x="664" y="113"/>
                  <a:pt x="660" y="108"/>
                  <a:pt x="655" y="105"/>
                </a:cubicBezTo>
                <a:cubicBezTo>
                  <a:pt x="653" y="103"/>
                  <a:pt x="648" y="102"/>
                  <a:pt x="640" y="102"/>
                </a:cubicBezTo>
                <a:lnTo>
                  <a:pt x="640" y="95"/>
                </a:lnTo>
                <a:lnTo>
                  <a:pt x="722" y="95"/>
                </a:lnTo>
                <a:lnTo>
                  <a:pt x="722" y="102"/>
                </a:lnTo>
                <a:cubicBezTo>
                  <a:pt x="713" y="102"/>
                  <a:pt x="706" y="104"/>
                  <a:pt x="703" y="107"/>
                </a:cubicBezTo>
                <a:cubicBezTo>
                  <a:pt x="700" y="109"/>
                  <a:pt x="699" y="112"/>
                  <a:pt x="699" y="116"/>
                </a:cubicBezTo>
                <a:cubicBezTo>
                  <a:pt x="699" y="119"/>
                  <a:pt x="699" y="121"/>
                  <a:pt x="700" y="124"/>
                </a:cubicBezTo>
                <a:lnTo>
                  <a:pt x="739" y="223"/>
                </a:lnTo>
                <a:lnTo>
                  <a:pt x="776" y="128"/>
                </a:lnTo>
                <a:cubicBezTo>
                  <a:pt x="778" y="121"/>
                  <a:pt x="779" y="116"/>
                  <a:pt x="779" y="112"/>
                </a:cubicBezTo>
                <a:cubicBezTo>
                  <a:pt x="779" y="109"/>
                  <a:pt x="778" y="107"/>
                  <a:pt x="776" y="105"/>
                </a:cubicBezTo>
                <a:cubicBezTo>
                  <a:pt x="773" y="103"/>
                  <a:pt x="768" y="102"/>
                  <a:pt x="761" y="102"/>
                </a:cubicBezTo>
                <a:lnTo>
                  <a:pt x="761" y="95"/>
                </a:lnTo>
                <a:lnTo>
                  <a:pt x="816" y="95"/>
                </a:lnTo>
                <a:lnTo>
                  <a:pt x="816" y="102"/>
                </a:lnTo>
                <a:cubicBezTo>
                  <a:pt x="805" y="104"/>
                  <a:pt x="797" y="111"/>
                  <a:pt x="792" y="124"/>
                </a:cubicBezTo>
                <a:lnTo>
                  <a:pt x="734" y="272"/>
                </a:lnTo>
                <a:lnTo>
                  <a:pt x="726" y="272"/>
                </a:lnTo>
                <a:lnTo>
                  <a:pt x="684" y="162"/>
                </a:lnTo>
                <a:lnTo>
                  <a:pt x="633" y="272"/>
                </a:lnTo>
                <a:lnTo>
                  <a:pt x="627" y="272"/>
                </a:lnTo>
                <a:lnTo>
                  <a:pt x="571" y="128"/>
                </a:lnTo>
                <a:cubicBezTo>
                  <a:pt x="568" y="119"/>
                  <a:pt x="564" y="112"/>
                  <a:pt x="561" y="109"/>
                </a:cubicBezTo>
                <a:cubicBezTo>
                  <a:pt x="557" y="106"/>
                  <a:pt x="552" y="104"/>
                  <a:pt x="544" y="102"/>
                </a:cubicBezTo>
                <a:lnTo>
                  <a:pt x="544" y="95"/>
                </a:lnTo>
                <a:close/>
                <a:moveTo>
                  <a:pt x="272" y="95"/>
                </a:moveTo>
                <a:lnTo>
                  <a:pt x="344" y="95"/>
                </a:lnTo>
                <a:lnTo>
                  <a:pt x="344" y="102"/>
                </a:lnTo>
                <a:cubicBezTo>
                  <a:pt x="338" y="102"/>
                  <a:pt x="333" y="104"/>
                  <a:pt x="331" y="106"/>
                </a:cubicBezTo>
                <a:cubicBezTo>
                  <a:pt x="329" y="107"/>
                  <a:pt x="328" y="110"/>
                  <a:pt x="328" y="114"/>
                </a:cubicBezTo>
                <a:cubicBezTo>
                  <a:pt x="328" y="117"/>
                  <a:pt x="329" y="122"/>
                  <a:pt x="331" y="128"/>
                </a:cubicBezTo>
                <a:lnTo>
                  <a:pt x="368" y="226"/>
                </a:lnTo>
                <a:lnTo>
                  <a:pt x="405" y="146"/>
                </a:lnTo>
                <a:lnTo>
                  <a:pt x="395" y="121"/>
                </a:lnTo>
                <a:cubicBezTo>
                  <a:pt x="392" y="113"/>
                  <a:pt x="388" y="108"/>
                  <a:pt x="383" y="105"/>
                </a:cubicBezTo>
                <a:cubicBezTo>
                  <a:pt x="381" y="103"/>
                  <a:pt x="376" y="102"/>
                  <a:pt x="368" y="102"/>
                </a:cubicBezTo>
                <a:lnTo>
                  <a:pt x="368" y="95"/>
                </a:lnTo>
                <a:lnTo>
                  <a:pt x="450" y="95"/>
                </a:lnTo>
                <a:lnTo>
                  <a:pt x="450" y="102"/>
                </a:lnTo>
                <a:cubicBezTo>
                  <a:pt x="441" y="102"/>
                  <a:pt x="434" y="104"/>
                  <a:pt x="431" y="107"/>
                </a:cubicBezTo>
                <a:cubicBezTo>
                  <a:pt x="428" y="109"/>
                  <a:pt x="427" y="112"/>
                  <a:pt x="427" y="116"/>
                </a:cubicBezTo>
                <a:cubicBezTo>
                  <a:pt x="427" y="119"/>
                  <a:pt x="427" y="121"/>
                  <a:pt x="428" y="124"/>
                </a:cubicBezTo>
                <a:lnTo>
                  <a:pt x="467" y="223"/>
                </a:lnTo>
                <a:lnTo>
                  <a:pt x="504" y="128"/>
                </a:lnTo>
                <a:cubicBezTo>
                  <a:pt x="506" y="121"/>
                  <a:pt x="507" y="116"/>
                  <a:pt x="507" y="112"/>
                </a:cubicBezTo>
                <a:cubicBezTo>
                  <a:pt x="507" y="109"/>
                  <a:pt x="506" y="107"/>
                  <a:pt x="504" y="105"/>
                </a:cubicBezTo>
                <a:cubicBezTo>
                  <a:pt x="501" y="103"/>
                  <a:pt x="496" y="102"/>
                  <a:pt x="489" y="102"/>
                </a:cubicBezTo>
                <a:lnTo>
                  <a:pt x="489" y="95"/>
                </a:lnTo>
                <a:lnTo>
                  <a:pt x="544" y="95"/>
                </a:lnTo>
                <a:lnTo>
                  <a:pt x="544" y="102"/>
                </a:lnTo>
                <a:cubicBezTo>
                  <a:pt x="533" y="104"/>
                  <a:pt x="525" y="111"/>
                  <a:pt x="520" y="124"/>
                </a:cubicBezTo>
                <a:lnTo>
                  <a:pt x="462" y="272"/>
                </a:lnTo>
                <a:lnTo>
                  <a:pt x="454" y="272"/>
                </a:lnTo>
                <a:lnTo>
                  <a:pt x="412" y="162"/>
                </a:lnTo>
                <a:lnTo>
                  <a:pt x="361" y="272"/>
                </a:lnTo>
                <a:lnTo>
                  <a:pt x="355" y="272"/>
                </a:lnTo>
                <a:lnTo>
                  <a:pt x="299" y="128"/>
                </a:lnTo>
                <a:cubicBezTo>
                  <a:pt x="296" y="119"/>
                  <a:pt x="292" y="112"/>
                  <a:pt x="289" y="109"/>
                </a:cubicBezTo>
                <a:cubicBezTo>
                  <a:pt x="285" y="106"/>
                  <a:pt x="280" y="104"/>
                  <a:pt x="272" y="102"/>
                </a:cubicBezTo>
                <a:lnTo>
                  <a:pt x="272" y="95"/>
                </a:lnTo>
                <a:close/>
                <a:moveTo>
                  <a:pt x="0" y="95"/>
                </a:moveTo>
                <a:lnTo>
                  <a:pt x="72" y="95"/>
                </a:lnTo>
                <a:lnTo>
                  <a:pt x="72" y="102"/>
                </a:lnTo>
                <a:cubicBezTo>
                  <a:pt x="66" y="102"/>
                  <a:pt x="61" y="104"/>
                  <a:pt x="59" y="106"/>
                </a:cubicBezTo>
                <a:cubicBezTo>
                  <a:pt x="57" y="107"/>
                  <a:pt x="56" y="110"/>
                  <a:pt x="56" y="114"/>
                </a:cubicBezTo>
                <a:cubicBezTo>
                  <a:pt x="56" y="117"/>
                  <a:pt x="57" y="122"/>
                  <a:pt x="59" y="128"/>
                </a:cubicBezTo>
                <a:lnTo>
                  <a:pt x="96" y="226"/>
                </a:lnTo>
                <a:lnTo>
                  <a:pt x="133" y="146"/>
                </a:lnTo>
                <a:lnTo>
                  <a:pt x="123" y="121"/>
                </a:lnTo>
                <a:cubicBezTo>
                  <a:pt x="120" y="113"/>
                  <a:pt x="116" y="108"/>
                  <a:pt x="111" y="105"/>
                </a:cubicBezTo>
                <a:cubicBezTo>
                  <a:pt x="109" y="103"/>
                  <a:pt x="104" y="102"/>
                  <a:pt x="96" y="102"/>
                </a:cubicBezTo>
                <a:lnTo>
                  <a:pt x="96" y="95"/>
                </a:lnTo>
                <a:lnTo>
                  <a:pt x="178" y="95"/>
                </a:lnTo>
                <a:lnTo>
                  <a:pt x="178" y="102"/>
                </a:lnTo>
                <a:cubicBezTo>
                  <a:pt x="169" y="102"/>
                  <a:pt x="162" y="104"/>
                  <a:pt x="159" y="107"/>
                </a:cubicBezTo>
                <a:cubicBezTo>
                  <a:pt x="156" y="109"/>
                  <a:pt x="155" y="112"/>
                  <a:pt x="155" y="116"/>
                </a:cubicBezTo>
                <a:cubicBezTo>
                  <a:pt x="155" y="119"/>
                  <a:pt x="155" y="121"/>
                  <a:pt x="156" y="124"/>
                </a:cubicBezTo>
                <a:lnTo>
                  <a:pt x="195" y="223"/>
                </a:lnTo>
                <a:lnTo>
                  <a:pt x="232" y="128"/>
                </a:lnTo>
                <a:cubicBezTo>
                  <a:pt x="234" y="121"/>
                  <a:pt x="235" y="116"/>
                  <a:pt x="235" y="112"/>
                </a:cubicBezTo>
                <a:cubicBezTo>
                  <a:pt x="235" y="109"/>
                  <a:pt x="234" y="107"/>
                  <a:pt x="232" y="105"/>
                </a:cubicBezTo>
                <a:cubicBezTo>
                  <a:pt x="229" y="103"/>
                  <a:pt x="224" y="102"/>
                  <a:pt x="217" y="102"/>
                </a:cubicBezTo>
                <a:lnTo>
                  <a:pt x="217" y="95"/>
                </a:lnTo>
                <a:lnTo>
                  <a:pt x="272" y="95"/>
                </a:lnTo>
                <a:lnTo>
                  <a:pt x="272" y="102"/>
                </a:lnTo>
                <a:cubicBezTo>
                  <a:pt x="261" y="104"/>
                  <a:pt x="253" y="111"/>
                  <a:pt x="248" y="124"/>
                </a:cubicBezTo>
                <a:lnTo>
                  <a:pt x="190" y="272"/>
                </a:lnTo>
                <a:lnTo>
                  <a:pt x="182" y="272"/>
                </a:lnTo>
                <a:lnTo>
                  <a:pt x="140" y="162"/>
                </a:lnTo>
                <a:lnTo>
                  <a:pt x="89" y="272"/>
                </a:lnTo>
                <a:lnTo>
                  <a:pt x="83" y="272"/>
                </a:lnTo>
                <a:lnTo>
                  <a:pt x="27" y="128"/>
                </a:lnTo>
                <a:cubicBezTo>
                  <a:pt x="24" y="119"/>
                  <a:pt x="20" y="112"/>
                  <a:pt x="17" y="109"/>
                </a:cubicBezTo>
                <a:cubicBezTo>
                  <a:pt x="13" y="106"/>
                  <a:pt x="8" y="104"/>
                  <a:pt x="0" y="102"/>
                </a:cubicBezTo>
                <a:lnTo>
                  <a:pt x="0" y="95"/>
                </a:lnTo>
                <a:close/>
                <a:moveTo>
                  <a:pt x="2837" y="90"/>
                </a:moveTo>
                <a:lnTo>
                  <a:pt x="2845" y="90"/>
                </a:lnTo>
                <a:lnTo>
                  <a:pt x="2845" y="127"/>
                </a:lnTo>
                <a:cubicBezTo>
                  <a:pt x="2857" y="114"/>
                  <a:pt x="2865" y="107"/>
                  <a:pt x="2867" y="105"/>
                </a:cubicBezTo>
                <a:cubicBezTo>
                  <a:pt x="2873" y="100"/>
                  <a:pt x="2879" y="97"/>
                  <a:pt x="2885" y="94"/>
                </a:cubicBezTo>
                <a:cubicBezTo>
                  <a:pt x="2892" y="91"/>
                  <a:pt x="2898" y="90"/>
                  <a:pt x="2904" y="90"/>
                </a:cubicBezTo>
                <a:cubicBezTo>
                  <a:pt x="2915" y="90"/>
                  <a:pt x="2924" y="93"/>
                  <a:pt x="2932" y="99"/>
                </a:cubicBezTo>
                <a:cubicBezTo>
                  <a:pt x="2940" y="106"/>
                  <a:pt x="2945" y="115"/>
                  <a:pt x="2948" y="127"/>
                </a:cubicBezTo>
                <a:cubicBezTo>
                  <a:pt x="2961" y="112"/>
                  <a:pt x="2971" y="102"/>
                  <a:pt x="2980" y="97"/>
                </a:cubicBezTo>
                <a:cubicBezTo>
                  <a:pt x="2989" y="92"/>
                  <a:pt x="2998" y="90"/>
                  <a:pt x="3008" y="90"/>
                </a:cubicBezTo>
                <a:cubicBezTo>
                  <a:pt x="3017" y="90"/>
                  <a:pt x="3025" y="92"/>
                  <a:pt x="3032" y="97"/>
                </a:cubicBezTo>
                <a:cubicBezTo>
                  <a:pt x="3039" y="102"/>
                  <a:pt x="3045" y="109"/>
                  <a:pt x="3049" y="120"/>
                </a:cubicBezTo>
                <a:cubicBezTo>
                  <a:pt x="3052" y="127"/>
                  <a:pt x="3053" y="139"/>
                  <a:pt x="3053" y="154"/>
                </a:cubicBezTo>
                <a:lnTo>
                  <a:pt x="3053" y="228"/>
                </a:lnTo>
                <a:cubicBezTo>
                  <a:pt x="3053" y="239"/>
                  <a:pt x="3054" y="246"/>
                  <a:pt x="3055" y="250"/>
                </a:cubicBezTo>
                <a:cubicBezTo>
                  <a:pt x="3057" y="253"/>
                  <a:pt x="3059" y="255"/>
                  <a:pt x="3062" y="257"/>
                </a:cubicBezTo>
                <a:cubicBezTo>
                  <a:pt x="3066" y="259"/>
                  <a:pt x="3071" y="260"/>
                  <a:pt x="3079" y="260"/>
                </a:cubicBezTo>
                <a:lnTo>
                  <a:pt x="3079" y="267"/>
                </a:lnTo>
                <a:lnTo>
                  <a:pt x="2994" y="267"/>
                </a:lnTo>
                <a:lnTo>
                  <a:pt x="2994" y="260"/>
                </a:lnTo>
                <a:lnTo>
                  <a:pt x="2998" y="260"/>
                </a:lnTo>
                <a:cubicBezTo>
                  <a:pt x="3005" y="260"/>
                  <a:pt x="3011" y="259"/>
                  <a:pt x="3015" y="256"/>
                </a:cubicBezTo>
                <a:cubicBezTo>
                  <a:pt x="3018" y="254"/>
                  <a:pt x="3020" y="251"/>
                  <a:pt x="3021" y="246"/>
                </a:cubicBezTo>
                <a:cubicBezTo>
                  <a:pt x="3022" y="244"/>
                  <a:pt x="3022" y="238"/>
                  <a:pt x="3022" y="228"/>
                </a:cubicBezTo>
                <a:lnTo>
                  <a:pt x="3022" y="154"/>
                </a:lnTo>
                <a:cubicBezTo>
                  <a:pt x="3022" y="140"/>
                  <a:pt x="3020" y="130"/>
                  <a:pt x="3017" y="124"/>
                </a:cubicBezTo>
                <a:cubicBezTo>
                  <a:pt x="3012" y="116"/>
                  <a:pt x="3004" y="112"/>
                  <a:pt x="2993" y="112"/>
                </a:cubicBezTo>
                <a:cubicBezTo>
                  <a:pt x="2987" y="112"/>
                  <a:pt x="2980" y="114"/>
                  <a:pt x="2973" y="117"/>
                </a:cubicBezTo>
                <a:cubicBezTo>
                  <a:pt x="2967" y="121"/>
                  <a:pt x="2959" y="127"/>
                  <a:pt x="2949" y="136"/>
                </a:cubicBezTo>
                <a:lnTo>
                  <a:pt x="2949" y="138"/>
                </a:lnTo>
                <a:lnTo>
                  <a:pt x="2949" y="146"/>
                </a:lnTo>
                <a:lnTo>
                  <a:pt x="2949" y="228"/>
                </a:lnTo>
                <a:cubicBezTo>
                  <a:pt x="2949" y="240"/>
                  <a:pt x="2950" y="247"/>
                  <a:pt x="2951" y="250"/>
                </a:cubicBezTo>
                <a:cubicBezTo>
                  <a:pt x="2952" y="253"/>
                  <a:pt x="2955" y="255"/>
                  <a:pt x="2958" y="257"/>
                </a:cubicBezTo>
                <a:cubicBezTo>
                  <a:pt x="2962" y="259"/>
                  <a:pt x="2968" y="260"/>
                  <a:pt x="2977" y="260"/>
                </a:cubicBezTo>
                <a:lnTo>
                  <a:pt x="2977" y="267"/>
                </a:lnTo>
                <a:lnTo>
                  <a:pt x="2890" y="267"/>
                </a:lnTo>
                <a:lnTo>
                  <a:pt x="2890" y="260"/>
                </a:lnTo>
                <a:cubicBezTo>
                  <a:pt x="2900" y="260"/>
                  <a:pt x="2906" y="259"/>
                  <a:pt x="2910" y="257"/>
                </a:cubicBezTo>
                <a:cubicBezTo>
                  <a:pt x="2913" y="254"/>
                  <a:pt x="2916" y="251"/>
                  <a:pt x="2917" y="247"/>
                </a:cubicBezTo>
                <a:cubicBezTo>
                  <a:pt x="2918" y="244"/>
                  <a:pt x="2918" y="238"/>
                  <a:pt x="2918" y="228"/>
                </a:cubicBezTo>
                <a:lnTo>
                  <a:pt x="2918" y="154"/>
                </a:lnTo>
                <a:cubicBezTo>
                  <a:pt x="2918" y="140"/>
                  <a:pt x="2916" y="130"/>
                  <a:pt x="2912" y="124"/>
                </a:cubicBezTo>
                <a:cubicBezTo>
                  <a:pt x="2906" y="116"/>
                  <a:pt x="2899" y="112"/>
                  <a:pt x="2889" y="112"/>
                </a:cubicBezTo>
                <a:cubicBezTo>
                  <a:pt x="2882" y="112"/>
                  <a:pt x="2875" y="114"/>
                  <a:pt x="2869" y="117"/>
                </a:cubicBezTo>
                <a:cubicBezTo>
                  <a:pt x="2858" y="123"/>
                  <a:pt x="2850" y="129"/>
                  <a:pt x="2845" y="136"/>
                </a:cubicBezTo>
                <a:lnTo>
                  <a:pt x="2845" y="228"/>
                </a:lnTo>
                <a:cubicBezTo>
                  <a:pt x="2845" y="239"/>
                  <a:pt x="2846" y="247"/>
                  <a:pt x="2847" y="250"/>
                </a:cubicBezTo>
                <a:cubicBezTo>
                  <a:pt x="2849" y="253"/>
                  <a:pt x="2851" y="256"/>
                  <a:pt x="2854" y="258"/>
                </a:cubicBezTo>
                <a:cubicBezTo>
                  <a:pt x="2857" y="259"/>
                  <a:pt x="2863" y="260"/>
                  <a:pt x="2873" y="260"/>
                </a:cubicBezTo>
                <a:lnTo>
                  <a:pt x="2873" y="267"/>
                </a:lnTo>
                <a:lnTo>
                  <a:pt x="2788" y="267"/>
                </a:lnTo>
                <a:lnTo>
                  <a:pt x="2788" y="260"/>
                </a:lnTo>
                <a:cubicBezTo>
                  <a:pt x="2796" y="260"/>
                  <a:pt x="2801" y="259"/>
                  <a:pt x="2804" y="258"/>
                </a:cubicBezTo>
                <a:cubicBezTo>
                  <a:pt x="2807" y="256"/>
                  <a:pt x="2810" y="253"/>
                  <a:pt x="2811" y="249"/>
                </a:cubicBezTo>
                <a:cubicBezTo>
                  <a:pt x="2813" y="246"/>
                  <a:pt x="2814" y="239"/>
                  <a:pt x="2814" y="228"/>
                </a:cubicBezTo>
                <a:lnTo>
                  <a:pt x="2814" y="162"/>
                </a:lnTo>
                <a:cubicBezTo>
                  <a:pt x="2814" y="143"/>
                  <a:pt x="2813" y="131"/>
                  <a:pt x="2812" y="126"/>
                </a:cubicBezTo>
                <a:cubicBezTo>
                  <a:pt x="2811" y="122"/>
                  <a:pt x="2810" y="119"/>
                  <a:pt x="2808" y="117"/>
                </a:cubicBezTo>
                <a:cubicBezTo>
                  <a:pt x="2806" y="116"/>
                  <a:pt x="2804" y="115"/>
                  <a:pt x="2800" y="115"/>
                </a:cubicBezTo>
                <a:cubicBezTo>
                  <a:pt x="2797" y="115"/>
                  <a:pt x="2793" y="116"/>
                  <a:pt x="2788" y="118"/>
                </a:cubicBezTo>
                <a:lnTo>
                  <a:pt x="2785" y="111"/>
                </a:lnTo>
                <a:lnTo>
                  <a:pt x="2837" y="90"/>
                </a:lnTo>
                <a:close/>
                <a:moveTo>
                  <a:pt x="2686" y="90"/>
                </a:moveTo>
                <a:cubicBezTo>
                  <a:pt x="2712" y="90"/>
                  <a:pt x="2733" y="100"/>
                  <a:pt x="2748" y="120"/>
                </a:cubicBezTo>
                <a:cubicBezTo>
                  <a:pt x="2762" y="136"/>
                  <a:pt x="2768" y="156"/>
                  <a:pt x="2768" y="178"/>
                </a:cubicBezTo>
                <a:cubicBezTo>
                  <a:pt x="2768" y="193"/>
                  <a:pt x="2765" y="209"/>
                  <a:pt x="2757" y="224"/>
                </a:cubicBezTo>
                <a:cubicBezTo>
                  <a:pt x="2750" y="240"/>
                  <a:pt x="2740" y="252"/>
                  <a:pt x="2727" y="260"/>
                </a:cubicBezTo>
                <a:cubicBezTo>
                  <a:pt x="2714" y="268"/>
                  <a:pt x="2700" y="272"/>
                  <a:pt x="2684" y="272"/>
                </a:cubicBezTo>
                <a:cubicBezTo>
                  <a:pt x="2658" y="272"/>
                  <a:pt x="2637" y="262"/>
                  <a:pt x="2622" y="241"/>
                </a:cubicBezTo>
                <a:cubicBezTo>
                  <a:pt x="2609" y="224"/>
                  <a:pt x="2603" y="204"/>
                  <a:pt x="2603" y="183"/>
                </a:cubicBezTo>
                <a:cubicBezTo>
                  <a:pt x="2603" y="167"/>
                  <a:pt x="2607" y="151"/>
                  <a:pt x="2614" y="136"/>
                </a:cubicBezTo>
                <a:cubicBezTo>
                  <a:pt x="2622" y="120"/>
                  <a:pt x="2633" y="109"/>
                  <a:pt x="2645" y="101"/>
                </a:cubicBezTo>
                <a:cubicBezTo>
                  <a:pt x="2658" y="94"/>
                  <a:pt x="2672" y="90"/>
                  <a:pt x="2686" y="90"/>
                </a:cubicBezTo>
                <a:close/>
                <a:moveTo>
                  <a:pt x="2509" y="90"/>
                </a:moveTo>
                <a:cubicBezTo>
                  <a:pt x="2526" y="90"/>
                  <a:pt x="2540" y="94"/>
                  <a:pt x="2550" y="103"/>
                </a:cubicBezTo>
                <a:cubicBezTo>
                  <a:pt x="2561" y="112"/>
                  <a:pt x="2567" y="122"/>
                  <a:pt x="2567" y="131"/>
                </a:cubicBezTo>
                <a:cubicBezTo>
                  <a:pt x="2567" y="136"/>
                  <a:pt x="2565" y="140"/>
                  <a:pt x="2562" y="143"/>
                </a:cubicBezTo>
                <a:cubicBezTo>
                  <a:pt x="2559" y="146"/>
                  <a:pt x="2555" y="147"/>
                  <a:pt x="2549" y="147"/>
                </a:cubicBezTo>
                <a:cubicBezTo>
                  <a:pt x="2542" y="147"/>
                  <a:pt x="2536" y="145"/>
                  <a:pt x="2533" y="140"/>
                </a:cubicBezTo>
                <a:cubicBezTo>
                  <a:pt x="2531" y="137"/>
                  <a:pt x="2529" y="132"/>
                  <a:pt x="2528" y="125"/>
                </a:cubicBezTo>
                <a:cubicBezTo>
                  <a:pt x="2528" y="118"/>
                  <a:pt x="2525" y="112"/>
                  <a:pt x="2521" y="108"/>
                </a:cubicBezTo>
                <a:cubicBezTo>
                  <a:pt x="2516" y="104"/>
                  <a:pt x="2510" y="103"/>
                  <a:pt x="2503" y="103"/>
                </a:cubicBezTo>
                <a:cubicBezTo>
                  <a:pt x="2490" y="103"/>
                  <a:pt x="2480" y="107"/>
                  <a:pt x="2472" y="116"/>
                </a:cubicBezTo>
                <a:cubicBezTo>
                  <a:pt x="2462" y="129"/>
                  <a:pt x="2457" y="145"/>
                  <a:pt x="2457" y="165"/>
                </a:cubicBezTo>
                <a:cubicBezTo>
                  <a:pt x="2457" y="185"/>
                  <a:pt x="2462" y="204"/>
                  <a:pt x="2472" y="219"/>
                </a:cubicBezTo>
                <a:cubicBezTo>
                  <a:pt x="2482" y="235"/>
                  <a:pt x="2496" y="243"/>
                  <a:pt x="2513" y="243"/>
                </a:cubicBezTo>
                <a:cubicBezTo>
                  <a:pt x="2525" y="243"/>
                  <a:pt x="2536" y="239"/>
                  <a:pt x="2546" y="230"/>
                </a:cubicBezTo>
                <a:cubicBezTo>
                  <a:pt x="2553" y="224"/>
                  <a:pt x="2560" y="214"/>
                  <a:pt x="2566" y="199"/>
                </a:cubicBezTo>
                <a:lnTo>
                  <a:pt x="2572" y="202"/>
                </a:lnTo>
                <a:cubicBezTo>
                  <a:pt x="2567" y="224"/>
                  <a:pt x="2558" y="242"/>
                  <a:pt x="2544" y="254"/>
                </a:cubicBezTo>
                <a:cubicBezTo>
                  <a:pt x="2531" y="266"/>
                  <a:pt x="2516" y="272"/>
                  <a:pt x="2500" y="272"/>
                </a:cubicBezTo>
                <a:cubicBezTo>
                  <a:pt x="2480" y="272"/>
                  <a:pt x="2463" y="264"/>
                  <a:pt x="2449" y="247"/>
                </a:cubicBezTo>
                <a:cubicBezTo>
                  <a:pt x="2434" y="231"/>
                  <a:pt x="2427" y="209"/>
                  <a:pt x="2427" y="181"/>
                </a:cubicBezTo>
                <a:cubicBezTo>
                  <a:pt x="2427" y="154"/>
                  <a:pt x="2435" y="132"/>
                  <a:pt x="2451" y="115"/>
                </a:cubicBezTo>
                <a:cubicBezTo>
                  <a:pt x="2467" y="98"/>
                  <a:pt x="2486" y="90"/>
                  <a:pt x="2509" y="90"/>
                </a:cubicBezTo>
                <a:close/>
                <a:moveTo>
                  <a:pt x="1709" y="90"/>
                </a:moveTo>
                <a:lnTo>
                  <a:pt x="1717" y="90"/>
                </a:lnTo>
                <a:lnTo>
                  <a:pt x="1717" y="228"/>
                </a:lnTo>
                <a:cubicBezTo>
                  <a:pt x="1717" y="239"/>
                  <a:pt x="1718" y="246"/>
                  <a:pt x="1719" y="249"/>
                </a:cubicBezTo>
                <a:cubicBezTo>
                  <a:pt x="1721" y="253"/>
                  <a:pt x="1723" y="256"/>
                  <a:pt x="1726" y="257"/>
                </a:cubicBezTo>
                <a:cubicBezTo>
                  <a:pt x="1729" y="259"/>
                  <a:pt x="1735" y="260"/>
                  <a:pt x="1743" y="260"/>
                </a:cubicBezTo>
                <a:lnTo>
                  <a:pt x="1743" y="267"/>
                </a:lnTo>
                <a:lnTo>
                  <a:pt x="1660" y="267"/>
                </a:lnTo>
                <a:lnTo>
                  <a:pt x="1660" y="260"/>
                </a:lnTo>
                <a:cubicBezTo>
                  <a:pt x="1668" y="260"/>
                  <a:pt x="1674" y="259"/>
                  <a:pt x="1677" y="258"/>
                </a:cubicBezTo>
                <a:cubicBezTo>
                  <a:pt x="1679" y="256"/>
                  <a:pt x="1682" y="253"/>
                  <a:pt x="1683" y="250"/>
                </a:cubicBezTo>
                <a:cubicBezTo>
                  <a:pt x="1685" y="246"/>
                  <a:pt x="1686" y="239"/>
                  <a:pt x="1686" y="228"/>
                </a:cubicBezTo>
                <a:lnTo>
                  <a:pt x="1686" y="162"/>
                </a:lnTo>
                <a:cubicBezTo>
                  <a:pt x="1686" y="143"/>
                  <a:pt x="1685" y="131"/>
                  <a:pt x="1684" y="126"/>
                </a:cubicBezTo>
                <a:cubicBezTo>
                  <a:pt x="1683" y="122"/>
                  <a:pt x="1682" y="119"/>
                  <a:pt x="1680" y="117"/>
                </a:cubicBezTo>
                <a:cubicBezTo>
                  <a:pt x="1678" y="116"/>
                  <a:pt x="1676" y="115"/>
                  <a:pt x="1672" y="115"/>
                </a:cubicBezTo>
                <a:cubicBezTo>
                  <a:pt x="1669" y="115"/>
                  <a:pt x="1665" y="116"/>
                  <a:pt x="1660" y="118"/>
                </a:cubicBezTo>
                <a:lnTo>
                  <a:pt x="1657" y="111"/>
                </a:lnTo>
                <a:lnTo>
                  <a:pt x="1709" y="90"/>
                </a:lnTo>
                <a:close/>
                <a:moveTo>
                  <a:pt x="1166" y="90"/>
                </a:moveTo>
                <a:cubicBezTo>
                  <a:pt x="1192" y="90"/>
                  <a:pt x="1213" y="100"/>
                  <a:pt x="1228" y="120"/>
                </a:cubicBezTo>
                <a:cubicBezTo>
                  <a:pt x="1242" y="136"/>
                  <a:pt x="1248" y="156"/>
                  <a:pt x="1248" y="178"/>
                </a:cubicBezTo>
                <a:cubicBezTo>
                  <a:pt x="1248" y="193"/>
                  <a:pt x="1245" y="209"/>
                  <a:pt x="1237" y="224"/>
                </a:cubicBezTo>
                <a:cubicBezTo>
                  <a:pt x="1230" y="240"/>
                  <a:pt x="1220" y="252"/>
                  <a:pt x="1207" y="260"/>
                </a:cubicBezTo>
                <a:cubicBezTo>
                  <a:pt x="1194" y="268"/>
                  <a:pt x="1180" y="272"/>
                  <a:pt x="1164" y="272"/>
                </a:cubicBezTo>
                <a:cubicBezTo>
                  <a:pt x="1138" y="272"/>
                  <a:pt x="1117" y="262"/>
                  <a:pt x="1102" y="241"/>
                </a:cubicBezTo>
                <a:cubicBezTo>
                  <a:pt x="1089" y="224"/>
                  <a:pt x="1083" y="204"/>
                  <a:pt x="1083" y="183"/>
                </a:cubicBezTo>
                <a:cubicBezTo>
                  <a:pt x="1083" y="167"/>
                  <a:pt x="1087" y="151"/>
                  <a:pt x="1094" y="136"/>
                </a:cubicBezTo>
                <a:cubicBezTo>
                  <a:pt x="1102" y="120"/>
                  <a:pt x="1113" y="109"/>
                  <a:pt x="1125" y="101"/>
                </a:cubicBezTo>
                <a:cubicBezTo>
                  <a:pt x="1138" y="94"/>
                  <a:pt x="1152" y="90"/>
                  <a:pt x="1166" y="90"/>
                </a:cubicBezTo>
                <a:close/>
                <a:moveTo>
                  <a:pt x="2222" y="20"/>
                </a:moveTo>
                <a:cubicBezTo>
                  <a:pt x="2214" y="20"/>
                  <a:pt x="2206" y="23"/>
                  <a:pt x="2200" y="31"/>
                </a:cubicBezTo>
                <a:cubicBezTo>
                  <a:pt x="2191" y="41"/>
                  <a:pt x="2185" y="58"/>
                  <a:pt x="2181" y="80"/>
                </a:cubicBezTo>
                <a:cubicBezTo>
                  <a:pt x="2178" y="102"/>
                  <a:pt x="2176" y="124"/>
                  <a:pt x="2176" y="146"/>
                </a:cubicBezTo>
                <a:cubicBezTo>
                  <a:pt x="2176" y="181"/>
                  <a:pt x="2181" y="209"/>
                  <a:pt x="2189" y="232"/>
                </a:cubicBezTo>
                <a:cubicBezTo>
                  <a:pt x="2196" y="250"/>
                  <a:pt x="2207" y="259"/>
                  <a:pt x="2221" y="259"/>
                </a:cubicBezTo>
                <a:cubicBezTo>
                  <a:pt x="2228" y="259"/>
                  <a:pt x="2235" y="256"/>
                  <a:pt x="2242" y="250"/>
                </a:cubicBezTo>
                <a:cubicBezTo>
                  <a:pt x="2249" y="244"/>
                  <a:pt x="2255" y="234"/>
                  <a:pt x="2259" y="220"/>
                </a:cubicBezTo>
                <a:cubicBezTo>
                  <a:pt x="2264" y="198"/>
                  <a:pt x="2267" y="168"/>
                  <a:pt x="2267" y="129"/>
                </a:cubicBezTo>
                <a:cubicBezTo>
                  <a:pt x="2267" y="100"/>
                  <a:pt x="2264" y="76"/>
                  <a:pt x="2258" y="56"/>
                </a:cubicBezTo>
                <a:cubicBezTo>
                  <a:pt x="2254" y="42"/>
                  <a:pt x="2248" y="32"/>
                  <a:pt x="2241" y="26"/>
                </a:cubicBezTo>
                <a:cubicBezTo>
                  <a:pt x="2236" y="22"/>
                  <a:pt x="2230" y="20"/>
                  <a:pt x="2222" y="20"/>
                </a:cubicBezTo>
                <a:close/>
                <a:moveTo>
                  <a:pt x="2030" y="20"/>
                </a:moveTo>
                <a:cubicBezTo>
                  <a:pt x="2022" y="20"/>
                  <a:pt x="2014" y="23"/>
                  <a:pt x="2008" y="31"/>
                </a:cubicBezTo>
                <a:cubicBezTo>
                  <a:pt x="1999" y="41"/>
                  <a:pt x="1993" y="58"/>
                  <a:pt x="1989" y="80"/>
                </a:cubicBezTo>
                <a:cubicBezTo>
                  <a:pt x="1986" y="102"/>
                  <a:pt x="1984" y="124"/>
                  <a:pt x="1984" y="146"/>
                </a:cubicBezTo>
                <a:cubicBezTo>
                  <a:pt x="1984" y="181"/>
                  <a:pt x="1989" y="209"/>
                  <a:pt x="1997" y="232"/>
                </a:cubicBezTo>
                <a:cubicBezTo>
                  <a:pt x="2004" y="250"/>
                  <a:pt x="2015" y="259"/>
                  <a:pt x="2029" y="259"/>
                </a:cubicBezTo>
                <a:cubicBezTo>
                  <a:pt x="2036" y="259"/>
                  <a:pt x="2043" y="256"/>
                  <a:pt x="2050" y="250"/>
                </a:cubicBezTo>
                <a:cubicBezTo>
                  <a:pt x="2057" y="244"/>
                  <a:pt x="2063" y="234"/>
                  <a:pt x="2067" y="220"/>
                </a:cubicBezTo>
                <a:cubicBezTo>
                  <a:pt x="2072" y="198"/>
                  <a:pt x="2075" y="168"/>
                  <a:pt x="2075" y="129"/>
                </a:cubicBezTo>
                <a:cubicBezTo>
                  <a:pt x="2075" y="100"/>
                  <a:pt x="2072" y="76"/>
                  <a:pt x="2066" y="56"/>
                </a:cubicBezTo>
                <a:cubicBezTo>
                  <a:pt x="2062" y="42"/>
                  <a:pt x="2056" y="32"/>
                  <a:pt x="2049" y="26"/>
                </a:cubicBezTo>
                <a:cubicBezTo>
                  <a:pt x="2044" y="22"/>
                  <a:pt x="2038" y="20"/>
                  <a:pt x="2030" y="20"/>
                </a:cubicBezTo>
                <a:close/>
                <a:moveTo>
                  <a:pt x="2223" y="7"/>
                </a:moveTo>
                <a:cubicBezTo>
                  <a:pt x="2242" y="7"/>
                  <a:pt x="2260" y="17"/>
                  <a:pt x="2275" y="37"/>
                </a:cubicBezTo>
                <a:cubicBezTo>
                  <a:pt x="2294" y="62"/>
                  <a:pt x="2304" y="95"/>
                  <a:pt x="2304" y="137"/>
                </a:cubicBezTo>
                <a:cubicBezTo>
                  <a:pt x="2304" y="167"/>
                  <a:pt x="2300" y="192"/>
                  <a:pt x="2291" y="212"/>
                </a:cubicBezTo>
                <a:cubicBezTo>
                  <a:pt x="2283" y="233"/>
                  <a:pt x="2272" y="248"/>
                  <a:pt x="2259" y="257"/>
                </a:cubicBezTo>
                <a:cubicBezTo>
                  <a:pt x="2246" y="267"/>
                  <a:pt x="2233" y="271"/>
                  <a:pt x="2221" y="271"/>
                </a:cubicBezTo>
                <a:cubicBezTo>
                  <a:pt x="2196" y="271"/>
                  <a:pt x="2176" y="257"/>
                  <a:pt x="2160" y="228"/>
                </a:cubicBezTo>
                <a:cubicBezTo>
                  <a:pt x="2146" y="204"/>
                  <a:pt x="2140" y="175"/>
                  <a:pt x="2140" y="141"/>
                </a:cubicBezTo>
                <a:cubicBezTo>
                  <a:pt x="2140" y="112"/>
                  <a:pt x="2144" y="87"/>
                  <a:pt x="2153" y="66"/>
                </a:cubicBezTo>
                <a:cubicBezTo>
                  <a:pt x="2162" y="45"/>
                  <a:pt x="2173" y="30"/>
                  <a:pt x="2188" y="19"/>
                </a:cubicBezTo>
                <a:cubicBezTo>
                  <a:pt x="2199" y="11"/>
                  <a:pt x="2211" y="7"/>
                  <a:pt x="2223" y="7"/>
                </a:cubicBezTo>
                <a:close/>
                <a:moveTo>
                  <a:pt x="2031" y="7"/>
                </a:moveTo>
                <a:cubicBezTo>
                  <a:pt x="2050" y="7"/>
                  <a:pt x="2068" y="17"/>
                  <a:pt x="2083" y="37"/>
                </a:cubicBezTo>
                <a:cubicBezTo>
                  <a:pt x="2102" y="62"/>
                  <a:pt x="2112" y="95"/>
                  <a:pt x="2112" y="137"/>
                </a:cubicBezTo>
                <a:cubicBezTo>
                  <a:pt x="2112" y="167"/>
                  <a:pt x="2108" y="192"/>
                  <a:pt x="2099" y="212"/>
                </a:cubicBezTo>
                <a:cubicBezTo>
                  <a:pt x="2091" y="233"/>
                  <a:pt x="2080" y="248"/>
                  <a:pt x="2067" y="257"/>
                </a:cubicBezTo>
                <a:cubicBezTo>
                  <a:pt x="2054" y="267"/>
                  <a:pt x="2041" y="271"/>
                  <a:pt x="2029" y="271"/>
                </a:cubicBezTo>
                <a:cubicBezTo>
                  <a:pt x="2004" y="271"/>
                  <a:pt x="1984" y="257"/>
                  <a:pt x="1968" y="228"/>
                </a:cubicBezTo>
                <a:cubicBezTo>
                  <a:pt x="1954" y="204"/>
                  <a:pt x="1948" y="175"/>
                  <a:pt x="1948" y="141"/>
                </a:cubicBezTo>
                <a:cubicBezTo>
                  <a:pt x="1948" y="112"/>
                  <a:pt x="1952" y="87"/>
                  <a:pt x="1961" y="66"/>
                </a:cubicBezTo>
                <a:cubicBezTo>
                  <a:pt x="1970" y="45"/>
                  <a:pt x="1981" y="30"/>
                  <a:pt x="1996" y="19"/>
                </a:cubicBezTo>
                <a:cubicBezTo>
                  <a:pt x="2007" y="11"/>
                  <a:pt x="2019" y="7"/>
                  <a:pt x="2031" y="7"/>
                </a:cubicBezTo>
                <a:close/>
                <a:moveTo>
                  <a:pt x="1849" y="7"/>
                </a:moveTo>
                <a:lnTo>
                  <a:pt x="1855" y="7"/>
                </a:lnTo>
                <a:lnTo>
                  <a:pt x="1855" y="222"/>
                </a:lnTo>
                <a:cubicBezTo>
                  <a:pt x="1855" y="236"/>
                  <a:pt x="1855" y="245"/>
                  <a:pt x="1857" y="249"/>
                </a:cubicBezTo>
                <a:cubicBezTo>
                  <a:pt x="1858" y="252"/>
                  <a:pt x="1860" y="255"/>
                  <a:pt x="1864" y="257"/>
                </a:cubicBezTo>
                <a:cubicBezTo>
                  <a:pt x="1868" y="259"/>
                  <a:pt x="1875" y="260"/>
                  <a:pt x="1887" y="260"/>
                </a:cubicBezTo>
                <a:lnTo>
                  <a:pt x="1887" y="267"/>
                </a:lnTo>
                <a:lnTo>
                  <a:pt x="1791" y="267"/>
                </a:lnTo>
                <a:lnTo>
                  <a:pt x="1791" y="260"/>
                </a:lnTo>
                <a:cubicBezTo>
                  <a:pt x="1803" y="260"/>
                  <a:pt x="1811" y="259"/>
                  <a:pt x="1815" y="257"/>
                </a:cubicBezTo>
                <a:cubicBezTo>
                  <a:pt x="1818" y="255"/>
                  <a:pt x="1820" y="253"/>
                  <a:pt x="1822" y="249"/>
                </a:cubicBezTo>
                <a:cubicBezTo>
                  <a:pt x="1823" y="246"/>
                  <a:pt x="1824" y="237"/>
                  <a:pt x="1824" y="222"/>
                </a:cubicBezTo>
                <a:lnTo>
                  <a:pt x="1824" y="85"/>
                </a:lnTo>
                <a:cubicBezTo>
                  <a:pt x="1824" y="66"/>
                  <a:pt x="1823" y="54"/>
                  <a:pt x="1822" y="49"/>
                </a:cubicBezTo>
                <a:cubicBezTo>
                  <a:pt x="1821" y="45"/>
                  <a:pt x="1820" y="42"/>
                  <a:pt x="1817" y="40"/>
                </a:cubicBezTo>
                <a:cubicBezTo>
                  <a:pt x="1815" y="38"/>
                  <a:pt x="1812" y="37"/>
                  <a:pt x="1809" y="37"/>
                </a:cubicBezTo>
                <a:cubicBezTo>
                  <a:pt x="1804" y="37"/>
                  <a:pt x="1798" y="39"/>
                  <a:pt x="1790" y="43"/>
                </a:cubicBezTo>
                <a:lnTo>
                  <a:pt x="1787" y="37"/>
                </a:lnTo>
                <a:lnTo>
                  <a:pt x="1849" y="7"/>
                </a:lnTo>
                <a:close/>
                <a:moveTo>
                  <a:pt x="1701" y="0"/>
                </a:moveTo>
                <a:cubicBezTo>
                  <a:pt x="1707" y="0"/>
                  <a:pt x="1711" y="2"/>
                  <a:pt x="1715" y="6"/>
                </a:cubicBezTo>
                <a:cubicBezTo>
                  <a:pt x="1719" y="9"/>
                  <a:pt x="1720" y="14"/>
                  <a:pt x="1720" y="19"/>
                </a:cubicBezTo>
                <a:cubicBezTo>
                  <a:pt x="1720" y="24"/>
                  <a:pt x="1719" y="29"/>
                  <a:pt x="1715" y="33"/>
                </a:cubicBezTo>
                <a:cubicBezTo>
                  <a:pt x="1711" y="36"/>
                  <a:pt x="1707" y="38"/>
                  <a:pt x="1701" y="38"/>
                </a:cubicBezTo>
                <a:cubicBezTo>
                  <a:pt x="1696" y="38"/>
                  <a:pt x="1692" y="36"/>
                  <a:pt x="1688" y="33"/>
                </a:cubicBezTo>
                <a:cubicBezTo>
                  <a:pt x="1684" y="29"/>
                  <a:pt x="1682" y="24"/>
                  <a:pt x="1682" y="19"/>
                </a:cubicBezTo>
                <a:cubicBezTo>
                  <a:pt x="1682" y="14"/>
                  <a:pt x="1684" y="9"/>
                  <a:pt x="1688" y="6"/>
                </a:cubicBezTo>
                <a:cubicBezTo>
                  <a:pt x="1692" y="2"/>
                  <a:pt x="1696" y="0"/>
                  <a:pt x="1701" y="0"/>
                </a:cubicBezTo>
                <a:close/>
              </a:path>
            </a:pathLst>
          </a:custGeom>
          <a:solidFill>
            <a:srgbClr val="F2F2F2"/>
          </a:solidFill>
          <a:ln w="0">
            <a:noFill/>
            <a:prstDash val="solid"/>
            <a:round/>
          </a:ln>
        </p:spPr>
        <p:txBody>
          <a:bodyPr vert="horz" wrap="square" lIns="91440" tIns="45720" rIns="91440" bIns="45720" numCol="1" anchor="t" anchorCtr="0" compatLnSpc="1"/>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5pPr>
            <a:lvl6pPr marL="2286000" algn="l" defTabSz="914400" rtl="0" eaLnBrk="1" latinLnBrk="0" hangingPunct="1">
              <a:defRPr kern="1200">
                <a:solidFill>
                  <a:schemeClr val="tx1"/>
                </a:solidFill>
                <a:latin typeface="Calibri" panose="020F0502020204030204" charset="0"/>
                <a:ea typeface="+mn-ea"/>
                <a:cs typeface="+mn-cs"/>
              </a:defRPr>
            </a:lvl6pPr>
            <a:lvl7pPr marL="2743200" algn="l" defTabSz="914400" rtl="0" eaLnBrk="1" latinLnBrk="0" hangingPunct="1">
              <a:defRPr kern="1200">
                <a:solidFill>
                  <a:schemeClr val="tx1"/>
                </a:solidFill>
                <a:latin typeface="Calibri" panose="020F0502020204030204" charset="0"/>
                <a:ea typeface="+mn-ea"/>
                <a:cs typeface="+mn-cs"/>
              </a:defRPr>
            </a:lvl7pPr>
            <a:lvl8pPr marL="3200400" algn="l" defTabSz="914400" rtl="0" eaLnBrk="1" latinLnBrk="0" hangingPunct="1">
              <a:defRPr kern="1200">
                <a:solidFill>
                  <a:schemeClr val="tx1"/>
                </a:solidFill>
                <a:latin typeface="Calibri" panose="020F0502020204030204" charset="0"/>
                <a:ea typeface="+mn-ea"/>
                <a:cs typeface="+mn-cs"/>
              </a:defRPr>
            </a:lvl8pPr>
            <a:lvl9pPr marL="3657600" algn="l" defTabSz="914400" rtl="0" eaLnBrk="1" latinLnBrk="0" hangingPunct="1">
              <a:defRPr kern="1200">
                <a:solidFill>
                  <a:schemeClr val="tx1"/>
                </a:solidFill>
                <a:latin typeface="Calibri" panose="020F0502020204030204" charset="0"/>
                <a:ea typeface="+mn-ea"/>
                <a:cs typeface="+mn-cs"/>
              </a:defRPr>
            </a:lvl9pPr>
          </a:lstStyle>
          <a:p>
            <a:endParaRPr lang="zh-CN" altLang="en-US"/>
          </a:p>
        </p:txBody>
      </p:sp>
      <p:sp>
        <p:nvSpPr>
          <p:cNvPr id="21" name="Freeform 23"/>
          <p:cNvSpPr/>
          <p:nvPr/>
        </p:nvSpPr>
        <p:spPr bwMode="auto">
          <a:xfrm rot="-1800000">
            <a:off x="7532245" y="1561662"/>
            <a:ext cx="1848119" cy="215037"/>
          </a:xfrm>
          <a:custGeom>
            <a:avLst/>
            <a:gdLst>
              <a:gd name="T0" fmla="*/ 2345 w 3079"/>
              <a:gd name="T1" fmla="*/ 251 h 350"/>
              <a:gd name="T2" fmla="*/ 830 w 3079"/>
              <a:gd name="T3" fmla="*/ 272 h 350"/>
              <a:gd name="T4" fmla="*/ 2644 w 3079"/>
              <a:gd name="T5" fmla="*/ 129 h 350"/>
              <a:gd name="T6" fmla="*/ 2680 w 3079"/>
              <a:gd name="T7" fmla="*/ 102 h 350"/>
              <a:gd name="T8" fmla="*/ 1202 w 3079"/>
              <a:gd name="T9" fmla="*/ 244 h 350"/>
              <a:gd name="T10" fmla="*/ 1532 w 3079"/>
              <a:gd name="T11" fmla="*/ 102 h 350"/>
              <a:gd name="T12" fmla="*/ 1604 w 3079"/>
              <a:gd name="T13" fmla="*/ 106 h 350"/>
              <a:gd name="T14" fmla="*/ 1625 w 3079"/>
              <a:gd name="T15" fmla="*/ 113 h 350"/>
              <a:gd name="T16" fmla="*/ 1470 w 3079"/>
              <a:gd name="T17" fmla="*/ 316 h 350"/>
              <a:gd name="T18" fmla="*/ 1487 w 3079"/>
              <a:gd name="T19" fmla="*/ 130 h 350"/>
              <a:gd name="T20" fmla="*/ 1322 w 3079"/>
              <a:gd name="T21" fmla="*/ 210 h 350"/>
              <a:gd name="T22" fmla="*/ 1366 w 3079"/>
              <a:gd name="T23" fmla="*/ 102 h 350"/>
              <a:gd name="T24" fmla="*/ 1451 w 3079"/>
              <a:gd name="T25" fmla="*/ 244 h 350"/>
              <a:gd name="T26" fmla="*/ 1310 w 3079"/>
              <a:gd name="T27" fmla="*/ 264 h 350"/>
              <a:gd name="T28" fmla="*/ 1262 w 3079"/>
              <a:gd name="T29" fmla="*/ 95 h 350"/>
              <a:gd name="T30" fmla="*/ 945 w 3079"/>
              <a:gd name="T31" fmla="*/ 135 h 350"/>
              <a:gd name="T32" fmla="*/ 1012 w 3079"/>
              <a:gd name="T33" fmla="*/ 95 h 350"/>
              <a:gd name="T34" fmla="*/ 946 w 3079"/>
              <a:gd name="T35" fmla="*/ 337 h 350"/>
              <a:gd name="T36" fmla="*/ 934 w 3079"/>
              <a:gd name="T37" fmla="*/ 318 h 350"/>
              <a:gd name="T38" fmla="*/ 880 w 3079"/>
              <a:gd name="T39" fmla="*/ 102 h 350"/>
              <a:gd name="T40" fmla="*/ 603 w 3079"/>
              <a:gd name="T41" fmla="*/ 128 h 350"/>
              <a:gd name="T42" fmla="*/ 722 w 3079"/>
              <a:gd name="T43" fmla="*/ 95 h 350"/>
              <a:gd name="T44" fmla="*/ 779 w 3079"/>
              <a:gd name="T45" fmla="*/ 112 h 350"/>
              <a:gd name="T46" fmla="*/ 734 w 3079"/>
              <a:gd name="T47" fmla="*/ 272 h 350"/>
              <a:gd name="T48" fmla="*/ 544 w 3079"/>
              <a:gd name="T49" fmla="*/ 102 h 350"/>
              <a:gd name="T50" fmla="*/ 331 w 3079"/>
              <a:gd name="T51" fmla="*/ 128 h 350"/>
              <a:gd name="T52" fmla="*/ 450 w 3079"/>
              <a:gd name="T53" fmla="*/ 95 h 350"/>
              <a:gd name="T54" fmla="*/ 507 w 3079"/>
              <a:gd name="T55" fmla="*/ 112 h 350"/>
              <a:gd name="T56" fmla="*/ 462 w 3079"/>
              <a:gd name="T57" fmla="*/ 272 h 350"/>
              <a:gd name="T58" fmla="*/ 272 w 3079"/>
              <a:gd name="T59" fmla="*/ 102 h 350"/>
              <a:gd name="T60" fmla="*/ 59 w 3079"/>
              <a:gd name="T61" fmla="*/ 128 h 350"/>
              <a:gd name="T62" fmla="*/ 178 w 3079"/>
              <a:gd name="T63" fmla="*/ 95 h 350"/>
              <a:gd name="T64" fmla="*/ 235 w 3079"/>
              <a:gd name="T65" fmla="*/ 112 h 350"/>
              <a:gd name="T66" fmla="*/ 190 w 3079"/>
              <a:gd name="T67" fmla="*/ 272 h 350"/>
              <a:gd name="T68" fmla="*/ 0 w 3079"/>
              <a:gd name="T69" fmla="*/ 102 h 350"/>
              <a:gd name="T70" fmla="*/ 2904 w 3079"/>
              <a:gd name="T71" fmla="*/ 90 h 350"/>
              <a:gd name="T72" fmla="*/ 3053 w 3079"/>
              <a:gd name="T73" fmla="*/ 154 h 350"/>
              <a:gd name="T74" fmla="*/ 2994 w 3079"/>
              <a:gd name="T75" fmla="*/ 260 h 350"/>
              <a:gd name="T76" fmla="*/ 2993 w 3079"/>
              <a:gd name="T77" fmla="*/ 112 h 350"/>
              <a:gd name="T78" fmla="*/ 2958 w 3079"/>
              <a:gd name="T79" fmla="*/ 257 h 350"/>
              <a:gd name="T80" fmla="*/ 2918 w 3079"/>
              <a:gd name="T81" fmla="*/ 228 h 350"/>
              <a:gd name="T82" fmla="*/ 2847 w 3079"/>
              <a:gd name="T83" fmla="*/ 250 h 350"/>
              <a:gd name="T84" fmla="*/ 2811 w 3079"/>
              <a:gd name="T85" fmla="*/ 249 h 350"/>
              <a:gd name="T86" fmla="*/ 2785 w 3079"/>
              <a:gd name="T87" fmla="*/ 111 h 350"/>
              <a:gd name="T88" fmla="*/ 2684 w 3079"/>
              <a:gd name="T89" fmla="*/ 272 h 350"/>
              <a:gd name="T90" fmla="*/ 2550 w 3079"/>
              <a:gd name="T91" fmla="*/ 103 h 350"/>
              <a:gd name="T92" fmla="*/ 2503 w 3079"/>
              <a:gd name="T93" fmla="*/ 103 h 350"/>
              <a:gd name="T94" fmla="*/ 2572 w 3079"/>
              <a:gd name="T95" fmla="*/ 202 h 350"/>
              <a:gd name="T96" fmla="*/ 1709 w 3079"/>
              <a:gd name="T97" fmla="*/ 90 h 350"/>
              <a:gd name="T98" fmla="*/ 1660 w 3079"/>
              <a:gd name="T99" fmla="*/ 267 h 350"/>
              <a:gd name="T100" fmla="*/ 1680 w 3079"/>
              <a:gd name="T101" fmla="*/ 117 h 350"/>
              <a:gd name="T102" fmla="*/ 1248 w 3079"/>
              <a:gd name="T103" fmla="*/ 178 h 350"/>
              <a:gd name="T104" fmla="*/ 1125 w 3079"/>
              <a:gd name="T105" fmla="*/ 101 h 350"/>
              <a:gd name="T106" fmla="*/ 2221 w 3079"/>
              <a:gd name="T107" fmla="*/ 259 h 350"/>
              <a:gd name="T108" fmla="*/ 2030 w 3079"/>
              <a:gd name="T109" fmla="*/ 20 h 350"/>
              <a:gd name="T110" fmla="*/ 2067 w 3079"/>
              <a:gd name="T111" fmla="*/ 220 h 350"/>
              <a:gd name="T112" fmla="*/ 2304 w 3079"/>
              <a:gd name="T113" fmla="*/ 137 h 350"/>
              <a:gd name="T114" fmla="*/ 2188 w 3079"/>
              <a:gd name="T115" fmla="*/ 19 h 350"/>
              <a:gd name="T116" fmla="*/ 2029 w 3079"/>
              <a:gd name="T117" fmla="*/ 271 h 350"/>
              <a:gd name="T118" fmla="*/ 1855 w 3079"/>
              <a:gd name="T119" fmla="*/ 7 h 350"/>
              <a:gd name="T120" fmla="*/ 1791 w 3079"/>
              <a:gd name="T121" fmla="*/ 260 h 350"/>
              <a:gd name="T122" fmla="*/ 1809 w 3079"/>
              <a:gd name="T123" fmla="*/ 37 h 350"/>
              <a:gd name="T124" fmla="*/ 1715 w 3079"/>
              <a:gd name="T125" fmla="*/ 3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79" h="350">
                <a:moveTo>
                  <a:pt x="2366" y="230"/>
                </a:moveTo>
                <a:cubicBezTo>
                  <a:pt x="2372" y="230"/>
                  <a:pt x="2377" y="232"/>
                  <a:pt x="2381" y="237"/>
                </a:cubicBezTo>
                <a:cubicBezTo>
                  <a:pt x="2385" y="241"/>
                  <a:pt x="2387" y="245"/>
                  <a:pt x="2387" y="251"/>
                </a:cubicBezTo>
                <a:cubicBezTo>
                  <a:pt x="2387" y="257"/>
                  <a:pt x="2385" y="262"/>
                  <a:pt x="2380" y="266"/>
                </a:cubicBezTo>
                <a:cubicBezTo>
                  <a:pt x="2376" y="270"/>
                  <a:pt x="2372" y="272"/>
                  <a:pt x="2366" y="272"/>
                </a:cubicBezTo>
                <a:cubicBezTo>
                  <a:pt x="2360" y="272"/>
                  <a:pt x="2355" y="270"/>
                  <a:pt x="2351" y="266"/>
                </a:cubicBezTo>
                <a:cubicBezTo>
                  <a:pt x="2347" y="262"/>
                  <a:pt x="2345" y="257"/>
                  <a:pt x="2345" y="251"/>
                </a:cubicBezTo>
                <a:cubicBezTo>
                  <a:pt x="2345" y="245"/>
                  <a:pt x="2347" y="240"/>
                  <a:pt x="2351" y="236"/>
                </a:cubicBezTo>
                <a:cubicBezTo>
                  <a:pt x="2355" y="232"/>
                  <a:pt x="2360" y="230"/>
                  <a:pt x="2366" y="230"/>
                </a:cubicBezTo>
                <a:close/>
                <a:moveTo>
                  <a:pt x="830" y="230"/>
                </a:moveTo>
                <a:cubicBezTo>
                  <a:pt x="836" y="230"/>
                  <a:pt x="841" y="232"/>
                  <a:pt x="845" y="237"/>
                </a:cubicBezTo>
                <a:cubicBezTo>
                  <a:pt x="849" y="241"/>
                  <a:pt x="851" y="245"/>
                  <a:pt x="851" y="251"/>
                </a:cubicBezTo>
                <a:cubicBezTo>
                  <a:pt x="851" y="257"/>
                  <a:pt x="849" y="262"/>
                  <a:pt x="844" y="266"/>
                </a:cubicBezTo>
                <a:cubicBezTo>
                  <a:pt x="840" y="270"/>
                  <a:pt x="836" y="272"/>
                  <a:pt x="830" y="272"/>
                </a:cubicBezTo>
                <a:cubicBezTo>
                  <a:pt x="824" y="272"/>
                  <a:pt x="819" y="270"/>
                  <a:pt x="815" y="266"/>
                </a:cubicBezTo>
                <a:cubicBezTo>
                  <a:pt x="811" y="262"/>
                  <a:pt x="809" y="257"/>
                  <a:pt x="809" y="251"/>
                </a:cubicBezTo>
                <a:cubicBezTo>
                  <a:pt x="809" y="245"/>
                  <a:pt x="811" y="240"/>
                  <a:pt x="815" y="236"/>
                </a:cubicBezTo>
                <a:cubicBezTo>
                  <a:pt x="819" y="232"/>
                  <a:pt x="824" y="230"/>
                  <a:pt x="830" y="230"/>
                </a:cubicBezTo>
                <a:close/>
                <a:moveTo>
                  <a:pt x="2680" y="102"/>
                </a:moveTo>
                <a:cubicBezTo>
                  <a:pt x="2673" y="102"/>
                  <a:pt x="2667" y="104"/>
                  <a:pt x="2660" y="108"/>
                </a:cubicBezTo>
                <a:cubicBezTo>
                  <a:pt x="2653" y="112"/>
                  <a:pt x="2648" y="119"/>
                  <a:pt x="2644" y="129"/>
                </a:cubicBezTo>
                <a:cubicBezTo>
                  <a:pt x="2640" y="139"/>
                  <a:pt x="2638" y="151"/>
                  <a:pt x="2638" y="167"/>
                </a:cubicBezTo>
                <a:cubicBezTo>
                  <a:pt x="2638" y="192"/>
                  <a:pt x="2643" y="213"/>
                  <a:pt x="2652" y="232"/>
                </a:cubicBezTo>
                <a:cubicBezTo>
                  <a:pt x="2662" y="250"/>
                  <a:pt x="2676" y="259"/>
                  <a:pt x="2692" y="259"/>
                </a:cubicBezTo>
                <a:cubicBezTo>
                  <a:pt x="2704" y="259"/>
                  <a:pt x="2714" y="254"/>
                  <a:pt x="2722" y="244"/>
                </a:cubicBezTo>
                <a:cubicBezTo>
                  <a:pt x="2730" y="234"/>
                  <a:pt x="2734" y="217"/>
                  <a:pt x="2734" y="192"/>
                </a:cubicBezTo>
                <a:cubicBezTo>
                  <a:pt x="2734" y="162"/>
                  <a:pt x="2727" y="138"/>
                  <a:pt x="2714" y="120"/>
                </a:cubicBezTo>
                <a:cubicBezTo>
                  <a:pt x="2705" y="108"/>
                  <a:pt x="2694" y="102"/>
                  <a:pt x="2680" y="102"/>
                </a:cubicBezTo>
                <a:close/>
                <a:moveTo>
                  <a:pt x="1160" y="102"/>
                </a:moveTo>
                <a:cubicBezTo>
                  <a:pt x="1153" y="102"/>
                  <a:pt x="1147" y="104"/>
                  <a:pt x="1140" y="108"/>
                </a:cubicBezTo>
                <a:cubicBezTo>
                  <a:pt x="1133" y="112"/>
                  <a:pt x="1128" y="119"/>
                  <a:pt x="1124" y="129"/>
                </a:cubicBezTo>
                <a:cubicBezTo>
                  <a:pt x="1120" y="139"/>
                  <a:pt x="1118" y="151"/>
                  <a:pt x="1118" y="167"/>
                </a:cubicBezTo>
                <a:cubicBezTo>
                  <a:pt x="1118" y="192"/>
                  <a:pt x="1123" y="213"/>
                  <a:pt x="1132" y="232"/>
                </a:cubicBezTo>
                <a:cubicBezTo>
                  <a:pt x="1142" y="250"/>
                  <a:pt x="1156" y="259"/>
                  <a:pt x="1172" y="259"/>
                </a:cubicBezTo>
                <a:cubicBezTo>
                  <a:pt x="1184" y="259"/>
                  <a:pt x="1194" y="254"/>
                  <a:pt x="1202" y="244"/>
                </a:cubicBezTo>
                <a:cubicBezTo>
                  <a:pt x="1210" y="234"/>
                  <a:pt x="1214" y="217"/>
                  <a:pt x="1214" y="192"/>
                </a:cubicBezTo>
                <a:cubicBezTo>
                  <a:pt x="1214" y="162"/>
                  <a:pt x="1207" y="138"/>
                  <a:pt x="1194" y="120"/>
                </a:cubicBezTo>
                <a:cubicBezTo>
                  <a:pt x="1185" y="108"/>
                  <a:pt x="1174" y="102"/>
                  <a:pt x="1160" y="102"/>
                </a:cubicBezTo>
                <a:close/>
                <a:moveTo>
                  <a:pt x="1456" y="95"/>
                </a:moveTo>
                <a:lnTo>
                  <a:pt x="1536" y="95"/>
                </a:lnTo>
                <a:lnTo>
                  <a:pt x="1536" y="102"/>
                </a:lnTo>
                <a:lnTo>
                  <a:pt x="1532" y="102"/>
                </a:lnTo>
                <a:cubicBezTo>
                  <a:pt x="1527" y="102"/>
                  <a:pt x="1522" y="103"/>
                  <a:pt x="1519" y="106"/>
                </a:cubicBezTo>
                <a:cubicBezTo>
                  <a:pt x="1517" y="108"/>
                  <a:pt x="1515" y="111"/>
                  <a:pt x="1515" y="115"/>
                </a:cubicBezTo>
                <a:cubicBezTo>
                  <a:pt x="1515" y="120"/>
                  <a:pt x="1517" y="126"/>
                  <a:pt x="1521" y="135"/>
                </a:cubicBezTo>
                <a:lnTo>
                  <a:pt x="1563" y="222"/>
                </a:lnTo>
                <a:lnTo>
                  <a:pt x="1602" y="127"/>
                </a:lnTo>
                <a:cubicBezTo>
                  <a:pt x="1604" y="122"/>
                  <a:pt x="1605" y="117"/>
                  <a:pt x="1605" y="112"/>
                </a:cubicBezTo>
                <a:cubicBezTo>
                  <a:pt x="1605" y="109"/>
                  <a:pt x="1604" y="108"/>
                  <a:pt x="1604" y="106"/>
                </a:cubicBezTo>
                <a:cubicBezTo>
                  <a:pt x="1603" y="105"/>
                  <a:pt x="1601" y="104"/>
                  <a:pt x="1599" y="103"/>
                </a:cubicBezTo>
                <a:cubicBezTo>
                  <a:pt x="1597" y="102"/>
                  <a:pt x="1593" y="102"/>
                  <a:pt x="1588" y="102"/>
                </a:cubicBezTo>
                <a:lnTo>
                  <a:pt x="1588" y="95"/>
                </a:lnTo>
                <a:lnTo>
                  <a:pt x="1644" y="95"/>
                </a:lnTo>
                <a:lnTo>
                  <a:pt x="1644" y="102"/>
                </a:lnTo>
                <a:cubicBezTo>
                  <a:pt x="1639" y="102"/>
                  <a:pt x="1635" y="103"/>
                  <a:pt x="1633" y="105"/>
                </a:cubicBezTo>
                <a:cubicBezTo>
                  <a:pt x="1630" y="106"/>
                  <a:pt x="1628" y="109"/>
                  <a:pt x="1625" y="113"/>
                </a:cubicBezTo>
                <a:cubicBezTo>
                  <a:pt x="1623" y="115"/>
                  <a:pt x="1621" y="120"/>
                  <a:pt x="1618" y="128"/>
                </a:cubicBezTo>
                <a:lnTo>
                  <a:pt x="1548" y="299"/>
                </a:lnTo>
                <a:cubicBezTo>
                  <a:pt x="1542" y="316"/>
                  <a:pt x="1533" y="328"/>
                  <a:pt x="1522" y="337"/>
                </a:cubicBezTo>
                <a:cubicBezTo>
                  <a:pt x="1511" y="345"/>
                  <a:pt x="1500" y="350"/>
                  <a:pt x="1490" y="350"/>
                </a:cubicBezTo>
                <a:cubicBezTo>
                  <a:pt x="1483" y="350"/>
                  <a:pt x="1477" y="348"/>
                  <a:pt x="1472" y="343"/>
                </a:cubicBezTo>
                <a:cubicBezTo>
                  <a:pt x="1467" y="339"/>
                  <a:pt x="1465" y="334"/>
                  <a:pt x="1465" y="329"/>
                </a:cubicBezTo>
                <a:cubicBezTo>
                  <a:pt x="1465" y="323"/>
                  <a:pt x="1467" y="319"/>
                  <a:pt x="1470" y="316"/>
                </a:cubicBezTo>
                <a:cubicBezTo>
                  <a:pt x="1473" y="313"/>
                  <a:pt x="1478" y="311"/>
                  <a:pt x="1484" y="311"/>
                </a:cubicBezTo>
                <a:cubicBezTo>
                  <a:pt x="1488" y="311"/>
                  <a:pt x="1494" y="313"/>
                  <a:pt x="1501" y="315"/>
                </a:cubicBezTo>
                <a:cubicBezTo>
                  <a:pt x="1506" y="317"/>
                  <a:pt x="1509" y="318"/>
                  <a:pt x="1510" y="318"/>
                </a:cubicBezTo>
                <a:cubicBezTo>
                  <a:pt x="1514" y="318"/>
                  <a:pt x="1518" y="316"/>
                  <a:pt x="1523" y="312"/>
                </a:cubicBezTo>
                <a:cubicBezTo>
                  <a:pt x="1527" y="308"/>
                  <a:pt x="1532" y="301"/>
                  <a:pt x="1536" y="290"/>
                </a:cubicBezTo>
                <a:lnTo>
                  <a:pt x="1548" y="260"/>
                </a:lnTo>
                <a:lnTo>
                  <a:pt x="1487" y="130"/>
                </a:lnTo>
                <a:cubicBezTo>
                  <a:pt x="1485" y="127"/>
                  <a:pt x="1482" y="122"/>
                  <a:pt x="1478" y="116"/>
                </a:cubicBezTo>
                <a:cubicBezTo>
                  <a:pt x="1474" y="112"/>
                  <a:pt x="1472" y="109"/>
                  <a:pt x="1470" y="107"/>
                </a:cubicBezTo>
                <a:cubicBezTo>
                  <a:pt x="1467" y="105"/>
                  <a:pt x="1462" y="103"/>
                  <a:pt x="1456" y="102"/>
                </a:cubicBezTo>
                <a:lnTo>
                  <a:pt x="1456" y="95"/>
                </a:lnTo>
                <a:close/>
                <a:moveTo>
                  <a:pt x="1262" y="95"/>
                </a:moveTo>
                <a:lnTo>
                  <a:pt x="1322" y="95"/>
                </a:lnTo>
                <a:lnTo>
                  <a:pt x="1322" y="210"/>
                </a:lnTo>
                <a:cubicBezTo>
                  <a:pt x="1322" y="226"/>
                  <a:pt x="1325" y="236"/>
                  <a:pt x="1331" y="241"/>
                </a:cubicBezTo>
                <a:cubicBezTo>
                  <a:pt x="1336" y="246"/>
                  <a:pt x="1343" y="249"/>
                  <a:pt x="1351" y="249"/>
                </a:cubicBezTo>
                <a:cubicBezTo>
                  <a:pt x="1356" y="249"/>
                  <a:pt x="1362" y="247"/>
                  <a:pt x="1369" y="244"/>
                </a:cubicBezTo>
                <a:cubicBezTo>
                  <a:pt x="1376" y="241"/>
                  <a:pt x="1384" y="234"/>
                  <a:pt x="1393" y="225"/>
                </a:cubicBezTo>
                <a:lnTo>
                  <a:pt x="1393" y="127"/>
                </a:lnTo>
                <a:cubicBezTo>
                  <a:pt x="1393" y="118"/>
                  <a:pt x="1392" y="111"/>
                  <a:pt x="1388" y="108"/>
                </a:cubicBezTo>
                <a:cubicBezTo>
                  <a:pt x="1384" y="104"/>
                  <a:pt x="1377" y="102"/>
                  <a:pt x="1366" y="102"/>
                </a:cubicBezTo>
                <a:lnTo>
                  <a:pt x="1366" y="95"/>
                </a:lnTo>
                <a:lnTo>
                  <a:pt x="1424" y="95"/>
                </a:lnTo>
                <a:lnTo>
                  <a:pt x="1424" y="199"/>
                </a:lnTo>
                <a:cubicBezTo>
                  <a:pt x="1424" y="219"/>
                  <a:pt x="1425" y="231"/>
                  <a:pt x="1426" y="236"/>
                </a:cubicBezTo>
                <a:cubicBezTo>
                  <a:pt x="1427" y="240"/>
                  <a:pt x="1428" y="243"/>
                  <a:pt x="1430" y="245"/>
                </a:cubicBezTo>
                <a:cubicBezTo>
                  <a:pt x="1432" y="247"/>
                  <a:pt x="1435" y="247"/>
                  <a:pt x="1437" y="247"/>
                </a:cubicBezTo>
                <a:cubicBezTo>
                  <a:pt x="1441" y="247"/>
                  <a:pt x="1446" y="246"/>
                  <a:pt x="1451" y="244"/>
                </a:cubicBezTo>
                <a:lnTo>
                  <a:pt x="1453" y="251"/>
                </a:lnTo>
                <a:lnTo>
                  <a:pt x="1402" y="272"/>
                </a:lnTo>
                <a:lnTo>
                  <a:pt x="1393" y="272"/>
                </a:lnTo>
                <a:lnTo>
                  <a:pt x="1393" y="236"/>
                </a:lnTo>
                <a:cubicBezTo>
                  <a:pt x="1379" y="252"/>
                  <a:pt x="1367" y="262"/>
                  <a:pt x="1360" y="266"/>
                </a:cubicBezTo>
                <a:cubicBezTo>
                  <a:pt x="1352" y="270"/>
                  <a:pt x="1344" y="272"/>
                  <a:pt x="1335" y="272"/>
                </a:cubicBezTo>
                <a:cubicBezTo>
                  <a:pt x="1325" y="272"/>
                  <a:pt x="1317" y="269"/>
                  <a:pt x="1310" y="264"/>
                </a:cubicBezTo>
                <a:cubicBezTo>
                  <a:pt x="1303" y="258"/>
                  <a:pt x="1298" y="251"/>
                  <a:pt x="1295" y="242"/>
                </a:cubicBezTo>
                <a:cubicBezTo>
                  <a:pt x="1293" y="233"/>
                  <a:pt x="1291" y="221"/>
                  <a:pt x="1291" y="205"/>
                </a:cubicBezTo>
                <a:lnTo>
                  <a:pt x="1291" y="128"/>
                </a:lnTo>
                <a:cubicBezTo>
                  <a:pt x="1291" y="120"/>
                  <a:pt x="1290" y="115"/>
                  <a:pt x="1289" y="112"/>
                </a:cubicBezTo>
                <a:cubicBezTo>
                  <a:pt x="1287" y="108"/>
                  <a:pt x="1284" y="106"/>
                  <a:pt x="1281" y="104"/>
                </a:cubicBezTo>
                <a:cubicBezTo>
                  <a:pt x="1277" y="103"/>
                  <a:pt x="1271" y="102"/>
                  <a:pt x="1262" y="102"/>
                </a:cubicBezTo>
                <a:lnTo>
                  <a:pt x="1262" y="95"/>
                </a:lnTo>
                <a:close/>
                <a:moveTo>
                  <a:pt x="880" y="95"/>
                </a:moveTo>
                <a:lnTo>
                  <a:pt x="960" y="95"/>
                </a:lnTo>
                <a:lnTo>
                  <a:pt x="960" y="102"/>
                </a:lnTo>
                <a:lnTo>
                  <a:pt x="956" y="102"/>
                </a:lnTo>
                <a:cubicBezTo>
                  <a:pt x="951" y="102"/>
                  <a:pt x="946" y="103"/>
                  <a:pt x="943" y="106"/>
                </a:cubicBezTo>
                <a:cubicBezTo>
                  <a:pt x="941" y="108"/>
                  <a:pt x="939" y="111"/>
                  <a:pt x="939" y="115"/>
                </a:cubicBezTo>
                <a:cubicBezTo>
                  <a:pt x="939" y="120"/>
                  <a:pt x="941" y="126"/>
                  <a:pt x="945" y="135"/>
                </a:cubicBezTo>
                <a:lnTo>
                  <a:pt x="987" y="222"/>
                </a:lnTo>
                <a:lnTo>
                  <a:pt x="1026" y="127"/>
                </a:lnTo>
                <a:cubicBezTo>
                  <a:pt x="1028" y="122"/>
                  <a:pt x="1029" y="117"/>
                  <a:pt x="1029" y="112"/>
                </a:cubicBezTo>
                <a:cubicBezTo>
                  <a:pt x="1029" y="109"/>
                  <a:pt x="1028" y="108"/>
                  <a:pt x="1028" y="106"/>
                </a:cubicBezTo>
                <a:cubicBezTo>
                  <a:pt x="1027" y="105"/>
                  <a:pt x="1025" y="104"/>
                  <a:pt x="1023" y="103"/>
                </a:cubicBezTo>
                <a:cubicBezTo>
                  <a:pt x="1021" y="102"/>
                  <a:pt x="1017" y="102"/>
                  <a:pt x="1012" y="102"/>
                </a:cubicBezTo>
                <a:lnTo>
                  <a:pt x="1012" y="95"/>
                </a:lnTo>
                <a:lnTo>
                  <a:pt x="1068" y="95"/>
                </a:lnTo>
                <a:lnTo>
                  <a:pt x="1068" y="102"/>
                </a:lnTo>
                <a:cubicBezTo>
                  <a:pt x="1063" y="102"/>
                  <a:pt x="1059" y="103"/>
                  <a:pt x="1057" y="105"/>
                </a:cubicBezTo>
                <a:cubicBezTo>
                  <a:pt x="1054" y="106"/>
                  <a:pt x="1052" y="109"/>
                  <a:pt x="1049" y="113"/>
                </a:cubicBezTo>
                <a:cubicBezTo>
                  <a:pt x="1047" y="115"/>
                  <a:pt x="1045" y="120"/>
                  <a:pt x="1042" y="128"/>
                </a:cubicBezTo>
                <a:lnTo>
                  <a:pt x="972" y="299"/>
                </a:lnTo>
                <a:cubicBezTo>
                  <a:pt x="966" y="316"/>
                  <a:pt x="957" y="328"/>
                  <a:pt x="946" y="337"/>
                </a:cubicBezTo>
                <a:cubicBezTo>
                  <a:pt x="935" y="345"/>
                  <a:pt x="924" y="350"/>
                  <a:pt x="914" y="350"/>
                </a:cubicBezTo>
                <a:cubicBezTo>
                  <a:pt x="907" y="350"/>
                  <a:pt x="901" y="348"/>
                  <a:pt x="896" y="343"/>
                </a:cubicBezTo>
                <a:cubicBezTo>
                  <a:pt x="891" y="339"/>
                  <a:pt x="889" y="334"/>
                  <a:pt x="889" y="329"/>
                </a:cubicBezTo>
                <a:cubicBezTo>
                  <a:pt x="889" y="323"/>
                  <a:pt x="891" y="319"/>
                  <a:pt x="894" y="316"/>
                </a:cubicBezTo>
                <a:cubicBezTo>
                  <a:pt x="897" y="313"/>
                  <a:pt x="902" y="311"/>
                  <a:pt x="908" y="311"/>
                </a:cubicBezTo>
                <a:cubicBezTo>
                  <a:pt x="912" y="311"/>
                  <a:pt x="918" y="313"/>
                  <a:pt x="925" y="315"/>
                </a:cubicBezTo>
                <a:cubicBezTo>
                  <a:pt x="930" y="317"/>
                  <a:pt x="933" y="318"/>
                  <a:pt x="934" y="318"/>
                </a:cubicBezTo>
                <a:cubicBezTo>
                  <a:pt x="938" y="318"/>
                  <a:pt x="942" y="316"/>
                  <a:pt x="947" y="312"/>
                </a:cubicBezTo>
                <a:cubicBezTo>
                  <a:pt x="951" y="308"/>
                  <a:pt x="956" y="301"/>
                  <a:pt x="960" y="290"/>
                </a:cubicBezTo>
                <a:lnTo>
                  <a:pt x="972" y="260"/>
                </a:lnTo>
                <a:lnTo>
                  <a:pt x="911" y="130"/>
                </a:lnTo>
                <a:cubicBezTo>
                  <a:pt x="909" y="127"/>
                  <a:pt x="906" y="122"/>
                  <a:pt x="902" y="116"/>
                </a:cubicBezTo>
                <a:cubicBezTo>
                  <a:pt x="898" y="112"/>
                  <a:pt x="896" y="109"/>
                  <a:pt x="894" y="107"/>
                </a:cubicBezTo>
                <a:cubicBezTo>
                  <a:pt x="891" y="105"/>
                  <a:pt x="886" y="103"/>
                  <a:pt x="880" y="102"/>
                </a:cubicBezTo>
                <a:lnTo>
                  <a:pt x="880" y="95"/>
                </a:lnTo>
                <a:close/>
                <a:moveTo>
                  <a:pt x="544" y="95"/>
                </a:moveTo>
                <a:lnTo>
                  <a:pt x="616" y="95"/>
                </a:lnTo>
                <a:lnTo>
                  <a:pt x="616" y="102"/>
                </a:lnTo>
                <a:cubicBezTo>
                  <a:pt x="610" y="102"/>
                  <a:pt x="605" y="104"/>
                  <a:pt x="603" y="106"/>
                </a:cubicBezTo>
                <a:cubicBezTo>
                  <a:pt x="601" y="107"/>
                  <a:pt x="600" y="110"/>
                  <a:pt x="600" y="114"/>
                </a:cubicBezTo>
                <a:cubicBezTo>
                  <a:pt x="600" y="117"/>
                  <a:pt x="601" y="122"/>
                  <a:pt x="603" y="128"/>
                </a:cubicBezTo>
                <a:lnTo>
                  <a:pt x="640" y="226"/>
                </a:lnTo>
                <a:lnTo>
                  <a:pt x="677" y="146"/>
                </a:lnTo>
                <a:lnTo>
                  <a:pt x="667" y="121"/>
                </a:lnTo>
                <a:cubicBezTo>
                  <a:pt x="664" y="113"/>
                  <a:pt x="660" y="108"/>
                  <a:pt x="655" y="105"/>
                </a:cubicBezTo>
                <a:cubicBezTo>
                  <a:pt x="653" y="103"/>
                  <a:pt x="648" y="102"/>
                  <a:pt x="640" y="102"/>
                </a:cubicBezTo>
                <a:lnTo>
                  <a:pt x="640" y="95"/>
                </a:lnTo>
                <a:lnTo>
                  <a:pt x="722" y="95"/>
                </a:lnTo>
                <a:lnTo>
                  <a:pt x="722" y="102"/>
                </a:lnTo>
                <a:cubicBezTo>
                  <a:pt x="713" y="102"/>
                  <a:pt x="706" y="104"/>
                  <a:pt x="703" y="107"/>
                </a:cubicBezTo>
                <a:cubicBezTo>
                  <a:pt x="700" y="109"/>
                  <a:pt x="699" y="112"/>
                  <a:pt x="699" y="116"/>
                </a:cubicBezTo>
                <a:cubicBezTo>
                  <a:pt x="699" y="119"/>
                  <a:pt x="699" y="121"/>
                  <a:pt x="700" y="124"/>
                </a:cubicBezTo>
                <a:lnTo>
                  <a:pt x="739" y="223"/>
                </a:lnTo>
                <a:lnTo>
                  <a:pt x="776" y="128"/>
                </a:lnTo>
                <a:cubicBezTo>
                  <a:pt x="778" y="121"/>
                  <a:pt x="779" y="116"/>
                  <a:pt x="779" y="112"/>
                </a:cubicBezTo>
                <a:cubicBezTo>
                  <a:pt x="779" y="109"/>
                  <a:pt x="778" y="107"/>
                  <a:pt x="776" y="105"/>
                </a:cubicBezTo>
                <a:cubicBezTo>
                  <a:pt x="773" y="103"/>
                  <a:pt x="768" y="102"/>
                  <a:pt x="761" y="102"/>
                </a:cubicBezTo>
                <a:lnTo>
                  <a:pt x="761" y="95"/>
                </a:lnTo>
                <a:lnTo>
                  <a:pt x="816" y="95"/>
                </a:lnTo>
                <a:lnTo>
                  <a:pt x="816" y="102"/>
                </a:lnTo>
                <a:cubicBezTo>
                  <a:pt x="805" y="104"/>
                  <a:pt x="797" y="111"/>
                  <a:pt x="792" y="124"/>
                </a:cubicBezTo>
                <a:lnTo>
                  <a:pt x="734" y="272"/>
                </a:lnTo>
                <a:lnTo>
                  <a:pt x="726" y="272"/>
                </a:lnTo>
                <a:lnTo>
                  <a:pt x="684" y="162"/>
                </a:lnTo>
                <a:lnTo>
                  <a:pt x="633" y="272"/>
                </a:lnTo>
                <a:lnTo>
                  <a:pt x="627" y="272"/>
                </a:lnTo>
                <a:lnTo>
                  <a:pt x="571" y="128"/>
                </a:lnTo>
                <a:cubicBezTo>
                  <a:pt x="568" y="119"/>
                  <a:pt x="564" y="112"/>
                  <a:pt x="561" y="109"/>
                </a:cubicBezTo>
                <a:cubicBezTo>
                  <a:pt x="557" y="106"/>
                  <a:pt x="552" y="104"/>
                  <a:pt x="544" y="102"/>
                </a:cubicBezTo>
                <a:lnTo>
                  <a:pt x="544" y="95"/>
                </a:lnTo>
                <a:close/>
                <a:moveTo>
                  <a:pt x="272" y="95"/>
                </a:moveTo>
                <a:lnTo>
                  <a:pt x="344" y="95"/>
                </a:lnTo>
                <a:lnTo>
                  <a:pt x="344" y="102"/>
                </a:lnTo>
                <a:cubicBezTo>
                  <a:pt x="338" y="102"/>
                  <a:pt x="333" y="104"/>
                  <a:pt x="331" y="106"/>
                </a:cubicBezTo>
                <a:cubicBezTo>
                  <a:pt x="329" y="107"/>
                  <a:pt x="328" y="110"/>
                  <a:pt x="328" y="114"/>
                </a:cubicBezTo>
                <a:cubicBezTo>
                  <a:pt x="328" y="117"/>
                  <a:pt x="329" y="122"/>
                  <a:pt x="331" y="128"/>
                </a:cubicBezTo>
                <a:lnTo>
                  <a:pt x="368" y="226"/>
                </a:lnTo>
                <a:lnTo>
                  <a:pt x="405" y="146"/>
                </a:lnTo>
                <a:lnTo>
                  <a:pt x="395" y="121"/>
                </a:lnTo>
                <a:cubicBezTo>
                  <a:pt x="392" y="113"/>
                  <a:pt x="388" y="108"/>
                  <a:pt x="383" y="105"/>
                </a:cubicBezTo>
                <a:cubicBezTo>
                  <a:pt x="381" y="103"/>
                  <a:pt x="376" y="102"/>
                  <a:pt x="368" y="102"/>
                </a:cubicBezTo>
                <a:lnTo>
                  <a:pt x="368" y="95"/>
                </a:lnTo>
                <a:lnTo>
                  <a:pt x="450" y="95"/>
                </a:lnTo>
                <a:lnTo>
                  <a:pt x="450" y="102"/>
                </a:lnTo>
                <a:cubicBezTo>
                  <a:pt x="441" y="102"/>
                  <a:pt x="434" y="104"/>
                  <a:pt x="431" y="107"/>
                </a:cubicBezTo>
                <a:cubicBezTo>
                  <a:pt x="428" y="109"/>
                  <a:pt x="427" y="112"/>
                  <a:pt x="427" y="116"/>
                </a:cubicBezTo>
                <a:cubicBezTo>
                  <a:pt x="427" y="119"/>
                  <a:pt x="427" y="121"/>
                  <a:pt x="428" y="124"/>
                </a:cubicBezTo>
                <a:lnTo>
                  <a:pt x="467" y="223"/>
                </a:lnTo>
                <a:lnTo>
                  <a:pt x="504" y="128"/>
                </a:lnTo>
                <a:cubicBezTo>
                  <a:pt x="506" y="121"/>
                  <a:pt x="507" y="116"/>
                  <a:pt x="507" y="112"/>
                </a:cubicBezTo>
                <a:cubicBezTo>
                  <a:pt x="507" y="109"/>
                  <a:pt x="506" y="107"/>
                  <a:pt x="504" y="105"/>
                </a:cubicBezTo>
                <a:cubicBezTo>
                  <a:pt x="501" y="103"/>
                  <a:pt x="496" y="102"/>
                  <a:pt x="489" y="102"/>
                </a:cubicBezTo>
                <a:lnTo>
                  <a:pt x="489" y="95"/>
                </a:lnTo>
                <a:lnTo>
                  <a:pt x="544" y="95"/>
                </a:lnTo>
                <a:lnTo>
                  <a:pt x="544" y="102"/>
                </a:lnTo>
                <a:cubicBezTo>
                  <a:pt x="533" y="104"/>
                  <a:pt x="525" y="111"/>
                  <a:pt x="520" y="124"/>
                </a:cubicBezTo>
                <a:lnTo>
                  <a:pt x="462" y="272"/>
                </a:lnTo>
                <a:lnTo>
                  <a:pt x="454" y="272"/>
                </a:lnTo>
                <a:lnTo>
                  <a:pt x="412" y="162"/>
                </a:lnTo>
                <a:lnTo>
                  <a:pt x="361" y="272"/>
                </a:lnTo>
                <a:lnTo>
                  <a:pt x="355" y="272"/>
                </a:lnTo>
                <a:lnTo>
                  <a:pt x="299" y="128"/>
                </a:lnTo>
                <a:cubicBezTo>
                  <a:pt x="296" y="119"/>
                  <a:pt x="292" y="112"/>
                  <a:pt x="289" y="109"/>
                </a:cubicBezTo>
                <a:cubicBezTo>
                  <a:pt x="285" y="106"/>
                  <a:pt x="280" y="104"/>
                  <a:pt x="272" y="102"/>
                </a:cubicBezTo>
                <a:lnTo>
                  <a:pt x="272" y="95"/>
                </a:lnTo>
                <a:close/>
                <a:moveTo>
                  <a:pt x="0" y="95"/>
                </a:moveTo>
                <a:lnTo>
                  <a:pt x="72" y="95"/>
                </a:lnTo>
                <a:lnTo>
                  <a:pt x="72" y="102"/>
                </a:lnTo>
                <a:cubicBezTo>
                  <a:pt x="66" y="102"/>
                  <a:pt x="61" y="104"/>
                  <a:pt x="59" y="106"/>
                </a:cubicBezTo>
                <a:cubicBezTo>
                  <a:pt x="57" y="107"/>
                  <a:pt x="56" y="110"/>
                  <a:pt x="56" y="114"/>
                </a:cubicBezTo>
                <a:cubicBezTo>
                  <a:pt x="56" y="117"/>
                  <a:pt x="57" y="122"/>
                  <a:pt x="59" y="128"/>
                </a:cubicBezTo>
                <a:lnTo>
                  <a:pt x="96" y="226"/>
                </a:lnTo>
                <a:lnTo>
                  <a:pt x="133" y="146"/>
                </a:lnTo>
                <a:lnTo>
                  <a:pt x="123" y="121"/>
                </a:lnTo>
                <a:cubicBezTo>
                  <a:pt x="120" y="113"/>
                  <a:pt x="116" y="108"/>
                  <a:pt x="111" y="105"/>
                </a:cubicBezTo>
                <a:cubicBezTo>
                  <a:pt x="109" y="103"/>
                  <a:pt x="104" y="102"/>
                  <a:pt x="96" y="102"/>
                </a:cubicBezTo>
                <a:lnTo>
                  <a:pt x="96" y="95"/>
                </a:lnTo>
                <a:lnTo>
                  <a:pt x="178" y="95"/>
                </a:lnTo>
                <a:lnTo>
                  <a:pt x="178" y="102"/>
                </a:lnTo>
                <a:cubicBezTo>
                  <a:pt x="169" y="102"/>
                  <a:pt x="162" y="104"/>
                  <a:pt x="159" y="107"/>
                </a:cubicBezTo>
                <a:cubicBezTo>
                  <a:pt x="156" y="109"/>
                  <a:pt x="155" y="112"/>
                  <a:pt x="155" y="116"/>
                </a:cubicBezTo>
                <a:cubicBezTo>
                  <a:pt x="155" y="119"/>
                  <a:pt x="155" y="121"/>
                  <a:pt x="156" y="124"/>
                </a:cubicBezTo>
                <a:lnTo>
                  <a:pt x="195" y="223"/>
                </a:lnTo>
                <a:lnTo>
                  <a:pt x="232" y="128"/>
                </a:lnTo>
                <a:cubicBezTo>
                  <a:pt x="234" y="121"/>
                  <a:pt x="235" y="116"/>
                  <a:pt x="235" y="112"/>
                </a:cubicBezTo>
                <a:cubicBezTo>
                  <a:pt x="235" y="109"/>
                  <a:pt x="234" y="107"/>
                  <a:pt x="232" y="105"/>
                </a:cubicBezTo>
                <a:cubicBezTo>
                  <a:pt x="229" y="103"/>
                  <a:pt x="224" y="102"/>
                  <a:pt x="217" y="102"/>
                </a:cubicBezTo>
                <a:lnTo>
                  <a:pt x="217" y="95"/>
                </a:lnTo>
                <a:lnTo>
                  <a:pt x="272" y="95"/>
                </a:lnTo>
                <a:lnTo>
                  <a:pt x="272" y="102"/>
                </a:lnTo>
                <a:cubicBezTo>
                  <a:pt x="261" y="104"/>
                  <a:pt x="253" y="111"/>
                  <a:pt x="248" y="124"/>
                </a:cubicBezTo>
                <a:lnTo>
                  <a:pt x="190" y="272"/>
                </a:lnTo>
                <a:lnTo>
                  <a:pt x="182" y="272"/>
                </a:lnTo>
                <a:lnTo>
                  <a:pt x="140" y="162"/>
                </a:lnTo>
                <a:lnTo>
                  <a:pt x="89" y="272"/>
                </a:lnTo>
                <a:lnTo>
                  <a:pt x="83" y="272"/>
                </a:lnTo>
                <a:lnTo>
                  <a:pt x="27" y="128"/>
                </a:lnTo>
                <a:cubicBezTo>
                  <a:pt x="24" y="119"/>
                  <a:pt x="20" y="112"/>
                  <a:pt x="17" y="109"/>
                </a:cubicBezTo>
                <a:cubicBezTo>
                  <a:pt x="13" y="106"/>
                  <a:pt x="8" y="104"/>
                  <a:pt x="0" y="102"/>
                </a:cubicBezTo>
                <a:lnTo>
                  <a:pt x="0" y="95"/>
                </a:lnTo>
                <a:close/>
                <a:moveTo>
                  <a:pt x="2837" y="90"/>
                </a:moveTo>
                <a:lnTo>
                  <a:pt x="2845" y="90"/>
                </a:lnTo>
                <a:lnTo>
                  <a:pt x="2845" y="127"/>
                </a:lnTo>
                <a:cubicBezTo>
                  <a:pt x="2857" y="114"/>
                  <a:pt x="2865" y="107"/>
                  <a:pt x="2867" y="105"/>
                </a:cubicBezTo>
                <a:cubicBezTo>
                  <a:pt x="2873" y="100"/>
                  <a:pt x="2879" y="97"/>
                  <a:pt x="2885" y="94"/>
                </a:cubicBezTo>
                <a:cubicBezTo>
                  <a:pt x="2892" y="91"/>
                  <a:pt x="2898" y="90"/>
                  <a:pt x="2904" y="90"/>
                </a:cubicBezTo>
                <a:cubicBezTo>
                  <a:pt x="2915" y="90"/>
                  <a:pt x="2924" y="93"/>
                  <a:pt x="2932" y="99"/>
                </a:cubicBezTo>
                <a:cubicBezTo>
                  <a:pt x="2940" y="106"/>
                  <a:pt x="2945" y="115"/>
                  <a:pt x="2948" y="127"/>
                </a:cubicBezTo>
                <a:cubicBezTo>
                  <a:pt x="2961" y="112"/>
                  <a:pt x="2971" y="102"/>
                  <a:pt x="2980" y="97"/>
                </a:cubicBezTo>
                <a:cubicBezTo>
                  <a:pt x="2989" y="92"/>
                  <a:pt x="2998" y="90"/>
                  <a:pt x="3008" y="90"/>
                </a:cubicBezTo>
                <a:cubicBezTo>
                  <a:pt x="3017" y="90"/>
                  <a:pt x="3025" y="92"/>
                  <a:pt x="3032" y="97"/>
                </a:cubicBezTo>
                <a:cubicBezTo>
                  <a:pt x="3039" y="102"/>
                  <a:pt x="3045" y="109"/>
                  <a:pt x="3049" y="120"/>
                </a:cubicBezTo>
                <a:cubicBezTo>
                  <a:pt x="3052" y="127"/>
                  <a:pt x="3053" y="139"/>
                  <a:pt x="3053" y="154"/>
                </a:cubicBezTo>
                <a:lnTo>
                  <a:pt x="3053" y="228"/>
                </a:lnTo>
                <a:cubicBezTo>
                  <a:pt x="3053" y="239"/>
                  <a:pt x="3054" y="246"/>
                  <a:pt x="3055" y="250"/>
                </a:cubicBezTo>
                <a:cubicBezTo>
                  <a:pt x="3057" y="253"/>
                  <a:pt x="3059" y="255"/>
                  <a:pt x="3062" y="257"/>
                </a:cubicBezTo>
                <a:cubicBezTo>
                  <a:pt x="3066" y="259"/>
                  <a:pt x="3071" y="260"/>
                  <a:pt x="3079" y="260"/>
                </a:cubicBezTo>
                <a:lnTo>
                  <a:pt x="3079" y="267"/>
                </a:lnTo>
                <a:lnTo>
                  <a:pt x="2994" y="267"/>
                </a:lnTo>
                <a:lnTo>
                  <a:pt x="2994" y="260"/>
                </a:lnTo>
                <a:lnTo>
                  <a:pt x="2998" y="260"/>
                </a:lnTo>
                <a:cubicBezTo>
                  <a:pt x="3005" y="260"/>
                  <a:pt x="3011" y="259"/>
                  <a:pt x="3015" y="256"/>
                </a:cubicBezTo>
                <a:cubicBezTo>
                  <a:pt x="3018" y="254"/>
                  <a:pt x="3020" y="251"/>
                  <a:pt x="3021" y="246"/>
                </a:cubicBezTo>
                <a:cubicBezTo>
                  <a:pt x="3022" y="244"/>
                  <a:pt x="3022" y="238"/>
                  <a:pt x="3022" y="228"/>
                </a:cubicBezTo>
                <a:lnTo>
                  <a:pt x="3022" y="154"/>
                </a:lnTo>
                <a:cubicBezTo>
                  <a:pt x="3022" y="140"/>
                  <a:pt x="3020" y="130"/>
                  <a:pt x="3017" y="124"/>
                </a:cubicBezTo>
                <a:cubicBezTo>
                  <a:pt x="3012" y="116"/>
                  <a:pt x="3004" y="112"/>
                  <a:pt x="2993" y="112"/>
                </a:cubicBezTo>
                <a:cubicBezTo>
                  <a:pt x="2987" y="112"/>
                  <a:pt x="2980" y="114"/>
                  <a:pt x="2973" y="117"/>
                </a:cubicBezTo>
                <a:cubicBezTo>
                  <a:pt x="2967" y="121"/>
                  <a:pt x="2959" y="127"/>
                  <a:pt x="2949" y="136"/>
                </a:cubicBezTo>
                <a:lnTo>
                  <a:pt x="2949" y="138"/>
                </a:lnTo>
                <a:lnTo>
                  <a:pt x="2949" y="146"/>
                </a:lnTo>
                <a:lnTo>
                  <a:pt x="2949" y="228"/>
                </a:lnTo>
                <a:cubicBezTo>
                  <a:pt x="2949" y="240"/>
                  <a:pt x="2950" y="247"/>
                  <a:pt x="2951" y="250"/>
                </a:cubicBezTo>
                <a:cubicBezTo>
                  <a:pt x="2952" y="253"/>
                  <a:pt x="2955" y="255"/>
                  <a:pt x="2958" y="257"/>
                </a:cubicBezTo>
                <a:cubicBezTo>
                  <a:pt x="2962" y="259"/>
                  <a:pt x="2968" y="260"/>
                  <a:pt x="2977" y="260"/>
                </a:cubicBezTo>
                <a:lnTo>
                  <a:pt x="2977" y="267"/>
                </a:lnTo>
                <a:lnTo>
                  <a:pt x="2890" y="267"/>
                </a:lnTo>
                <a:lnTo>
                  <a:pt x="2890" y="260"/>
                </a:lnTo>
                <a:cubicBezTo>
                  <a:pt x="2900" y="260"/>
                  <a:pt x="2906" y="259"/>
                  <a:pt x="2910" y="257"/>
                </a:cubicBezTo>
                <a:cubicBezTo>
                  <a:pt x="2913" y="254"/>
                  <a:pt x="2916" y="251"/>
                  <a:pt x="2917" y="247"/>
                </a:cubicBezTo>
                <a:cubicBezTo>
                  <a:pt x="2918" y="244"/>
                  <a:pt x="2918" y="238"/>
                  <a:pt x="2918" y="228"/>
                </a:cubicBezTo>
                <a:lnTo>
                  <a:pt x="2918" y="154"/>
                </a:lnTo>
                <a:cubicBezTo>
                  <a:pt x="2918" y="140"/>
                  <a:pt x="2916" y="130"/>
                  <a:pt x="2912" y="124"/>
                </a:cubicBezTo>
                <a:cubicBezTo>
                  <a:pt x="2906" y="116"/>
                  <a:pt x="2899" y="112"/>
                  <a:pt x="2889" y="112"/>
                </a:cubicBezTo>
                <a:cubicBezTo>
                  <a:pt x="2882" y="112"/>
                  <a:pt x="2875" y="114"/>
                  <a:pt x="2869" y="117"/>
                </a:cubicBezTo>
                <a:cubicBezTo>
                  <a:pt x="2858" y="123"/>
                  <a:pt x="2850" y="129"/>
                  <a:pt x="2845" y="136"/>
                </a:cubicBezTo>
                <a:lnTo>
                  <a:pt x="2845" y="228"/>
                </a:lnTo>
                <a:cubicBezTo>
                  <a:pt x="2845" y="239"/>
                  <a:pt x="2846" y="247"/>
                  <a:pt x="2847" y="250"/>
                </a:cubicBezTo>
                <a:cubicBezTo>
                  <a:pt x="2849" y="253"/>
                  <a:pt x="2851" y="256"/>
                  <a:pt x="2854" y="258"/>
                </a:cubicBezTo>
                <a:cubicBezTo>
                  <a:pt x="2857" y="259"/>
                  <a:pt x="2863" y="260"/>
                  <a:pt x="2873" y="260"/>
                </a:cubicBezTo>
                <a:lnTo>
                  <a:pt x="2873" y="267"/>
                </a:lnTo>
                <a:lnTo>
                  <a:pt x="2788" y="267"/>
                </a:lnTo>
                <a:lnTo>
                  <a:pt x="2788" y="260"/>
                </a:lnTo>
                <a:cubicBezTo>
                  <a:pt x="2796" y="260"/>
                  <a:pt x="2801" y="259"/>
                  <a:pt x="2804" y="258"/>
                </a:cubicBezTo>
                <a:cubicBezTo>
                  <a:pt x="2807" y="256"/>
                  <a:pt x="2810" y="253"/>
                  <a:pt x="2811" y="249"/>
                </a:cubicBezTo>
                <a:cubicBezTo>
                  <a:pt x="2813" y="246"/>
                  <a:pt x="2814" y="239"/>
                  <a:pt x="2814" y="228"/>
                </a:cubicBezTo>
                <a:lnTo>
                  <a:pt x="2814" y="162"/>
                </a:lnTo>
                <a:cubicBezTo>
                  <a:pt x="2814" y="143"/>
                  <a:pt x="2813" y="131"/>
                  <a:pt x="2812" y="126"/>
                </a:cubicBezTo>
                <a:cubicBezTo>
                  <a:pt x="2811" y="122"/>
                  <a:pt x="2810" y="119"/>
                  <a:pt x="2808" y="117"/>
                </a:cubicBezTo>
                <a:cubicBezTo>
                  <a:pt x="2806" y="116"/>
                  <a:pt x="2804" y="115"/>
                  <a:pt x="2800" y="115"/>
                </a:cubicBezTo>
                <a:cubicBezTo>
                  <a:pt x="2797" y="115"/>
                  <a:pt x="2793" y="116"/>
                  <a:pt x="2788" y="118"/>
                </a:cubicBezTo>
                <a:lnTo>
                  <a:pt x="2785" y="111"/>
                </a:lnTo>
                <a:lnTo>
                  <a:pt x="2837" y="90"/>
                </a:lnTo>
                <a:close/>
                <a:moveTo>
                  <a:pt x="2686" y="90"/>
                </a:moveTo>
                <a:cubicBezTo>
                  <a:pt x="2712" y="90"/>
                  <a:pt x="2733" y="100"/>
                  <a:pt x="2748" y="120"/>
                </a:cubicBezTo>
                <a:cubicBezTo>
                  <a:pt x="2762" y="136"/>
                  <a:pt x="2768" y="156"/>
                  <a:pt x="2768" y="178"/>
                </a:cubicBezTo>
                <a:cubicBezTo>
                  <a:pt x="2768" y="193"/>
                  <a:pt x="2765" y="209"/>
                  <a:pt x="2757" y="224"/>
                </a:cubicBezTo>
                <a:cubicBezTo>
                  <a:pt x="2750" y="240"/>
                  <a:pt x="2740" y="252"/>
                  <a:pt x="2727" y="260"/>
                </a:cubicBezTo>
                <a:cubicBezTo>
                  <a:pt x="2714" y="268"/>
                  <a:pt x="2700" y="272"/>
                  <a:pt x="2684" y="272"/>
                </a:cubicBezTo>
                <a:cubicBezTo>
                  <a:pt x="2658" y="272"/>
                  <a:pt x="2637" y="262"/>
                  <a:pt x="2622" y="241"/>
                </a:cubicBezTo>
                <a:cubicBezTo>
                  <a:pt x="2609" y="224"/>
                  <a:pt x="2603" y="204"/>
                  <a:pt x="2603" y="183"/>
                </a:cubicBezTo>
                <a:cubicBezTo>
                  <a:pt x="2603" y="167"/>
                  <a:pt x="2607" y="151"/>
                  <a:pt x="2614" y="136"/>
                </a:cubicBezTo>
                <a:cubicBezTo>
                  <a:pt x="2622" y="120"/>
                  <a:pt x="2633" y="109"/>
                  <a:pt x="2645" y="101"/>
                </a:cubicBezTo>
                <a:cubicBezTo>
                  <a:pt x="2658" y="94"/>
                  <a:pt x="2672" y="90"/>
                  <a:pt x="2686" y="90"/>
                </a:cubicBezTo>
                <a:close/>
                <a:moveTo>
                  <a:pt x="2509" y="90"/>
                </a:moveTo>
                <a:cubicBezTo>
                  <a:pt x="2526" y="90"/>
                  <a:pt x="2540" y="94"/>
                  <a:pt x="2550" y="103"/>
                </a:cubicBezTo>
                <a:cubicBezTo>
                  <a:pt x="2561" y="112"/>
                  <a:pt x="2567" y="122"/>
                  <a:pt x="2567" y="131"/>
                </a:cubicBezTo>
                <a:cubicBezTo>
                  <a:pt x="2567" y="136"/>
                  <a:pt x="2565" y="140"/>
                  <a:pt x="2562" y="143"/>
                </a:cubicBezTo>
                <a:cubicBezTo>
                  <a:pt x="2559" y="146"/>
                  <a:pt x="2555" y="147"/>
                  <a:pt x="2549" y="147"/>
                </a:cubicBezTo>
                <a:cubicBezTo>
                  <a:pt x="2542" y="147"/>
                  <a:pt x="2536" y="145"/>
                  <a:pt x="2533" y="140"/>
                </a:cubicBezTo>
                <a:cubicBezTo>
                  <a:pt x="2531" y="137"/>
                  <a:pt x="2529" y="132"/>
                  <a:pt x="2528" y="125"/>
                </a:cubicBezTo>
                <a:cubicBezTo>
                  <a:pt x="2528" y="118"/>
                  <a:pt x="2525" y="112"/>
                  <a:pt x="2521" y="108"/>
                </a:cubicBezTo>
                <a:cubicBezTo>
                  <a:pt x="2516" y="104"/>
                  <a:pt x="2510" y="103"/>
                  <a:pt x="2503" y="103"/>
                </a:cubicBezTo>
                <a:cubicBezTo>
                  <a:pt x="2490" y="103"/>
                  <a:pt x="2480" y="107"/>
                  <a:pt x="2472" y="116"/>
                </a:cubicBezTo>
                <a:cubicBezTo>
                  <a:pt x="2462" y="129"/>
                  <a:pt x="2457" y="145"/>
                  <a:pt x="2457" y="165"/>
                </a:cubicBezTo>
                <a:cubicBezTo>
                  <a:pt x="2457" y="185"/>
                  <a:pt x="2462" y="204"/>
                  <a:pt x="2472" y="219"/>
                </a:cubicBezTo>
                <a:cubicBezTo>
                  <a:pt x="2482" y="235"/>
                  <a:pt x="2496" y="243"/>
                  <a:pt x="2513" y="243"/>
                </a:cubicBezTo>
                <a:cubicBezTo>
                  <a:pt x="2525" y="243"/>
                  <a:pt x="2536" y="239"/>
                  <a:pt x="2546" y="230"/>
                </a:cubicBezTo>
                <a:cubicBezTo>
                  <a:pt x="2553" y="224"/>
                  <a:pt x="2560" y="214"/>
                  <a:pt x="2566" y="199"/>
                </a:cubicBezTo>
                <a:lnTo>
                  <a:pt x="2572" y="202"/>
                </a:lnTo>
                <a:cubicBezTo>
                  <a:pt x="2567" y="224"/>
                  <a:pt x="2558" y="242"/>
                  <a:pt x="2544" y="254"/>
                </a:cubicBezTo>
                <a:cubicBezTo>
                  <a:pt x="2531" y="266"/>
                  <a:pt x="2516" y="272"/>
                  <a:pt x="2500" y="272"/>
                </a:cubicBezTo>
                <a:cubicBezTo>
                  <a:pt x="2480" y="272"/>
                  <a:pt x="2463" y="264"/>
                  <a:pt x="2449" y="247"/>
                </a:cubicBezTo>
                <a:cubicBezTo>
                  <a:pt x="2434" y="231"/>
                  <a:pt x="2427" y="209"/>
                  <a:pt x="2427" y="181"/>
                </a:cubicBezTo>
                <a:cubicBezTo>
                  <a:pt x="2427" y="154"/>
                  <a:pt x="2435" y="132"/>
                  <a:pt x="2451" y="115"/>
                </a:cubicBezTo>
                <a:cubicBezTo>
                  <a:pt x="2467" y="98"/>
                  <a:pt x="2486" y="90"/>
                  <a:pt x="2509" y="90"/>
                </a:cubicBezTo>
                <a:close/>
                <a:moveTo>
                  <a:pt x="1709" y="90"/>
                </a:moveTo>
                <a:lnTo>
                  <a:pt x="1717" y="90"/>
                </a:lnTo>
                <a:lnTo>
                  <a:pt x="1717" y="228"/>
                </a:lnTo>
                <a:cubicBezTo>
                  <a:pt x="1717" y="239"/>
                  <a:pt x="1718" y="246"/>
                  <a:pt x="1719" y="249"/>
                </a:cubicBezTo>
                <a:cubicBezTo>
                  <a:pt x="1721" y="253"/>
                  <a:pt x="1723" y="256"/>
                  <a:pt x="1726" y="257"/>
                </a:cubicBezTo>
                <a:cubicBezTo>
                  <a:pt x="1729" y="259"/>
                  <a:pt x="1735" y="260"/>
                  <a:pt x="1743" y="260"/>
                </a:cubicBezTo>
                <a:lnTo>
                  <a:pt x="1743" y="267"/>
                </a:lnTo>
                <a:lnTo>
                  <a:pt x="1660" y="267"/>
                </a:lnTo>
                <a:lnTo>
                  <a:pt x="1660" y="260"/>
                </a:lnTo>
                <a:cubicBezTo>
                  <a:pt x="1668" y="260"/>
                  <a:pt x="1674" y="259"/>
                  <a:pt x="1677" y="258"/>
                </a:cubicBezTo>
                <a:cubicBezTo>
                  <a:pt x="1679" y="256"/>
                  <a:pt x="1682" y="253"/>
                  <a:pt x="1683" y="250"/>
                </a:cubicBezTo>
                <a:cubicBezTo>
                  <a:pt x="1685" y="246"/>
                  <a:pt x="1686" y="239"/>
                  <a:pt x="1686" y="228"/>
                </a:cubicBezTo>
                <a:lnTo>
                  <a:pt x="1686" y="162"/>
                </a:lnTo>
                <a:cubicBezTo>
                  <a:pt x="1686" y="143"/>
                  <a:pt x="1685" y="131"/>
                  <a:pt x="1684" y="126"/>
                </a:cubicBezTo>
                <a:cubicBezTo>
                  <a:pt x="1683" y="122"/>
                  <a:pt x="1682" y="119"/>
                  <a:pt x="1680" y="117"/>
                </a:cubicBezTo>
                <a:cubicBezTo>
                  <a:pt x="1678" y="116"/>
                  <a:pt x="1676" y="115"/>
                  <a:pt x="1672" y="115"/>
                </a:cubicBezTo>
                <a:cubicBezTo>
                  <a:pt x="1669" y="115"/>
                  <a:pt x="1665" y="116"/>
                  <a:pt x="1660" y="118"/>
                </a:cubicBezTo>
                <a:lnTo>
                  <a:pt x="1657" y="111"/>
                </a:lnTo>
                <a:lnTo>
                  <a:pt x="1709" y="90"/>
                </a:lnTo>
                <a:close/>
                <a:moveTo>
                  <a:pt x="1166" y="90"/>
                </a:moveTo>
                <a:cubicBezTo>
                  <a:pt x="1192" y="90"/>
                  <a:pt x="1213" y="100"/>
                  <a:pt x="1228" y="120"/>
                </a:cubicBezTo>
                <a:cubicBezTo>
                  <a:pt x="1242" y="136"/>
                  <a:pt x="1248" y="156"/>
                  <a:pt x="1248" y="178"/>
                </a:cubicBezTo>
                <a:cubicBezTo>
                  <a:pt x="1248" y="193"/>
                  <a:pt x="1245" y="209"/>
                  <a:pt x="1237" y="224"/>
                </a:cubicBezTo>
                <a:cubicBezTo>
                  <a:pt x="1230" y="240"/>
                  <a:pt x="1220" y="252"/>
                  <a:pt x="1207" y="260"/>
                </a:cubicBezTo>
                <a:cubicBezTo>
                  <a:pt x="1194" y="268"/>
                  <a:pt x="1180" y="272"/>
                  <a:pt x="1164" y="272"/>
                </a:cubicBezTo>
                <a:cubicBezTo>
                  <a:pt x="1138" y="272"/>
                  <a:pt x="1117" y="262"/>
                  <a:pt x="1102" y="241"/>
                </a:cubicBezTo>
                <a:cubicBezTo>
                  <a:pt x="1089" y="224"/>
                  <a:pt x="1083" y="204"/>
                  <a:pt x="1083" y="183"/>
                </a:cubicBezTo>
                <a:cubicBezTo>
                  <a:pt x="1083" y="167"/>
                  <a:pt x="1087" y="151"/>
                  <a:pt x="1094" y="136"/>
                </a:cubicBezTo>
                <a:cubicBezTo>
                  <a:pt x="1102" y="120"/>
                  <a:pt x="1113" y="109"/>
                  <a:pt x="1125" y="101"/>
                </a:cubicBezTo>
                <a:cubicBezTo>
                  <a:pt x="1138" y="94"/>
                  <a:pt x="1152" y="90"/>
                  <a:pt x="1166" y="90"/>
                </a:cubicBezTo>
                <a:close/>
                <a:moveTo>
                  <a:pt x="2222" y="20"/>
                </a:moveTo>
                <a:cubicBezTo>
                  <a:pt x="2214" y="20"/>
                  <a:pt x="2206" y="23"/>
                  <a:pt x="2200" y="31"/>
                </a:cubicBezTo>
                <a:cubicBezTo>
                  <a:pt x="2191" y="41"/>
                  <a:pt x="2185" y="58"/>
                  <a:pt x="2181" y="80"/>
                </a:cubicBezTo>
                <a:cubicBezTo>
                  <a:pt x="2178" y="102"/>
                  <a:pt x="2176" y="124"/>
                  <a:pt x="2176" y="146"/>
                </a:cubicBezTo>
                <a:cubicBezTo>
                  <a:pt x="2176" y="181"/>
                  <a:pt x="2181" y="209"/>
                  <a:pt x="2189" y="232"/>
                </a:cubicBezTo>
                <a:cubicBezTo>
                  <a:pt x="2196" y="250"/>
                  <a:pt x="2207" y="259"/>
                  <a:pt x="2221" y="259"/>
                </a:cubicBezTo>
                <a:cubicBezTo>
                  <a:pt x="2228" y="259"/>
                  <a:pt x="2235" y="256"/>
                  <a:pt x="2242" y="250"/>
                </a:cubicBezTo>
                <a:cubicBezTo>
                  <a:pt x="2249" y="244"/>
                  <a:pt x="2255" y="234"/>
                  <a:pt x="2259" y="220"/>
                </a:cubicBezTo>
                <a:cubicBezTo>
                  <a:pt x="2264" y="198"/>
                  <a:pt x="2267" y="168"/>
                  <a:pt x="2267" y="129"/>
                </a:cubicBezTo>
                <a:cubicBezTo>
                  <a:pt x="2267" y="100"/>
                  <a:pt x="2264" y="76"/>
                  <a:pt x="2258" y="56"/>
                </a:cubicBezTo>
                <a:cubicBezTo>
                  <a:pt x="2254" y="42"/>
                  <a:pt x="2248" y="32"/>
                  <a:pt x="2241" y="26"/>
                </a:cubicBezTo>
                <a:cubicBezTo>
                  <a:pt x="2236" y="22"/>
                  <a:pt x="2230" y="20"/>
                  <a:pt x="2222" y="20"/>
                </a:cubicBezTo>
                <a:close/>
                <a:moveTo>
                  <a:pt x="2030" y="20"/>
                </a:moveTo>
                <a:cubicBezTo>
                  <a:pt x="2022" y="20"/>
                  <a:pt x="2014" y="23"/>
                  <a:pt x="2008" y="31"/>
                </a:cubicBezTo>
                <a:cubicBezTo>
                  <a:pt x="1999" y="41"/>
                  <a:pt x="1993" y="58"/>
                  <a:pt x="1989" y="80"/>
                </a:cubicBezTo>
                <a:cubicBezTo>
                  <a:pt x="1986" y="102"/>
                  <a:pt x="1984" y="124"/>
                  <a:pt x="1984" y="146"/>
                </a:cubicBezTo>
                <a:cubicBezTo>
                  <a:pt x="1984" y="181"/>
                  <a:pt x="1989" y="209"/>
                  <a:pt x="1997" y="232"/>
                </a:cubicBezTo>
                <a:cubicBezTo>
                  <a:pt x="2004" y="250"/>
                  <a:pt x="2015" y="259"/>
                  <a:pt x="2029" y="259"/>
                </a:cubicBezTo>
                <a:cubicBezTo>
                  <a:pt x="2036" y="259"/>
                  <a:pt x="2043" y="256"/>
                  <a:pt x="2050" y="250"/>
                </a:cubicBezTo>
                <a:cubicBezTo>
                  <a:pt x="2057" y="244"/>
                  <a:pt x="2063" y="234"/>
                  <a:pt x="2067" y="220"/>
                </a:cubicBezTo>
                <a:cubicBezTo>
                  <a:pt x="2072" y="198"/>
                  <a:pt x="2075" y="168"/>
                  <a:pt x="2075" y="129"/>
                </a:cubicBezTo>
                <a:cubicBezTo>
                  <a:pt x="2075" y="100"/>
                  <a:pt x="2072" y="76"/>
                  <a:pt x="2066" y="56"/>
                </a:cubicBezTo>
                <a:cubicBezTo>
                  <a:pt x="2062" y="42"/>
                  <a:pt x="2056" y="32"/>
                  <a:pt x="2049" y="26"/>
                </a:cubicBezTo>
                <a:cubicBezTo>
                  <a:pt x="2044" y="22"/>
                  <a:pt x="2038" y="20"/>
                  <a:pt x="2030" y="20"/>
                </a:cubicBezTo>
                <a:close/>
                <a:moveTo>
                  <a:pt x="2223" y="7"/>
                </a:moveTo>
                <a:cubicBezTo>
                  <a:pt x="2242" y="7"/>
                  <a:pt x="2260" y="17"/>
                  <a:pt x="2275" y="37"/>
                </a:cubicBezTo>
                <a:cubicBezTo>
                  <a:pt x="2294" y="62"/>
                  <a:pt x="2304" y="95"/>
                  <a:pt x="2304" y="137"/>
                </a:cubicBezTo>
                <a:cubicBezTo>
                  <a:pt x="2304" y="167"/>
                  <a:pt x="2300" y="192"/>
                  <a:pt x="2291" y="212"/>
                </a:cubicBezTo>
                <a:cubicBezTo>
                  <a:pt x="2283" y="233"/>
                  <a:pt x="2272" y="248"/>
                  <a:pt x="2259" y="257"/>
                </a:cubicBezTo>
                <a:cubicBezTo>
                  <a:pt x="2246" y="267"/>
                  <a:pt x="2233" y="271"/>
                  <a:pt x="2221" y="271"/>
                </a:cubicBezTo>
                <a:cubicBezTo>
                  <a:pt x="2196" y="271"/>
                  <a:pt x="2176" y="257"/>
                  <a:pt x="2160" y="228"/>
                </a:cubicBezTo>
                <a:cubicBezTo>
                  <a:pt x="2146" y="204"/>
                  <a:pt x="2140" y="175"/>
                  <a:pt x="2140" y="141"/>
                </a:cubicBezTo>
                <a:cubicBezTo>
                  <a:pt x="2140" y="112"/>
                  <a:pt x="2144" y="87"/>
                  <a:pt x="2153" y="66"/>
                </a:cubicBezTo>
                <a:cubicBezTo>
                  <a:pt x="2162" y="45"/>
                  <a:pt x="2173" y="30"/>
                  <a:pt x="2188" y="19"/>
                </a:cubicBezTo>
                <a:cubicBezTo>
                  <a:pt x="2199" y="11"/>
                  <a:pt x="2211" y="7"/>
                  <a:pt x="2223" y="7"/>
                </a:cubicBezTo>
                <a:close/>
                <a:moveTo>
                  <a:pt x="2031" y="7"/>
                </a:moveTo>
                <a:cubicBezTo>
                  <a:pt x="2050" y="7"/>
                  <a:pt x="2068" y="17"/>
                  <a:pt x="2083" y="37"/>
                </a:cubicBezTo>
                <a:cubicBezTo>
                  <a:pt x="2102" y="62"/>
                  <a:pt x="2112" y="95"/>
                  <a:pt x="2112" y="137"/>
                </a:cubicBezTo>
                <a:cubicBezTo>
                  <a:pt x="2112" y="167"/>
                  <a:pt x="2108" y="192"/>
                  <a:pt x="2099" y="212"/>
                </a:cubicBezTo>
                <a:cubicBezTo>
                  <a:pt x="2091" y="233"/>
                  <a:pt x="2080" y="248"/>
                  <a:pt x="2067" y="257"/>
                </a:cubicBezTo>
                <a:cubicBezTo>
                  <a:pt x="2054" y="267"/>
                  <a:pt x="2041" y="271"/>
                  <a:pt x="2029" y="271"/>
                </a:cubicBezTo>
                <a:cubicBezTo>
                  <a:pt x="2004" y="271"/>
                  <a:pt x="1984" y="257"/>
                  <a:pt x="1968" y="228"/>
                </a:cubicBezTo>
                <a:cubicBezTo>
                  <a:pt x="1954" y="204"/>
                  <a:pt x="1948" y="175"/>
                  <a:pt x="1948" y="141"/>
                </a:cubicBezTo>
                <a:cubicBezTo>
                  <a:pt x="1948" y="112"/>
                  <a:pt x="1952" y="87"/>
                  <a:pt x="1961" y="66"/>
                </a:cubicBezTo>
                <a:cubicBezTo>
                  <a:pt x="1970" y="45"/>
                  <a:pt x="1981" y="30"/>
                  <a:pt x="1996" y="19"/>
                </a:cubicBezTo>
                <a:cubicBezTo>
                  <a:pt x="2007" y="11"/>
                  <a:pt x="2019" y="7"/>
                  <a:pt x="2031" y="7"/>
                </a:cubicBezTo>
                <a:close/>
                <a:moveTo>
                  <a:pt x="1849" y="7"/>
                </a:moveTo>
                <a:lnTo>
                  <a:pt x="1855" y="7"/>
                </a:lnTo>
                <a:lnTo>
                  <a:pt x="1855" y="222"/>
                </a:lnTo>
                <a:cubicBezTo>
                  <a:pt x="1855" y="236"/>
                  <a:pt x="1855" y="245"/>
                  <a:pt x="1857" y="249"/>
                </a:cubicBezTo>
                <a:cubicBezTo>
                  <a:pt x="1858" y="252"/>
                  <a:pt x="1860" y="255"/>
                  <a:pt x="1864" y="257"/>
                </a:cubicBezTo>
                <a:cubicBezTo>
                  <a:pt x="1868" y="259"/>
                  <a:pt x="1875" y="260"/>
                  <a:pt x="1887" y="260"/>
                </a:cubicBezTo>
                <a:lnTo>
                  <a:pt x="1887" y="267"/>
                </a:lnTo>
                <a:lnTo>
                  <a:pt x="1791" y="267"/>
                </a:lnTo>
                <a:lnTo>
                  <a:pt x="1791" y="260"/>
                </a:lnTo>
                <a:cubicBezTo>
                  <a:pt x="1803" y="260"/>
                  <a:pt x="1811" y="259"/>
                  <a:pt x="1815" y="257"/>
                </a:cubicBezTo>
                <a:cubicBezTo>
                  <a:pt x="1818" y="255"/>
                  <a:pt x="1820" y="253"/>
                  <a:pt x="1822" y="249"/>
                </a:cubicBezTo>
                <a:cubicBezTo>
                  <a:pt x="1823" y="246"/>
                  <a:pt x="1824" y="237"/>
                  <a:pt x="1824" y="222"/>
                </a:cubicBezTo>
                <a:lnTo>
                  <a:pt x="1824" y="85"/>
                </a:lnTo>
                <a:cubicBezTo>
                  <a:pt x="1824" y="66"/>
                  <a:pt x="1823" y="54"/>
                  <a:pt x="1822" y="49"/>
                </a:cubicBezTo>
                <a:cubicBezTo>
                  <a:pt x="1821" y="45"/>
                  <a:pt x="1820" y="42"/>
                  <a:pt x="1817" y="40"/>
                </a:cubicBezTo>
                <a:cubicBezTo>
                  <a:pt x="1815" y="38"/>
                  <a:pt x="1812" y="37"/>
                  <a:pt x="1809" y="37"/>
                </a:cubicBezTo>
                <a:cubicBezTo>
                  <a:pt x="1804" y="37"/>
                  <a:pt x="1798" y="39"/>
                  <a:pt x="1790" y="43"/>
                </a:cubicBezTo>
                <a:lnTo>
                  <a:pt x="1787" y="37"/>
                </a:lnTo>
                <a:lnTo>
                  <a:pt x="1849" y="7"/>
                </a:lnTo>
                <a:close/>
                <a:moveTo>
                  <a:pt x="1701" y="0"/>
                </a:moveTo>
                <a:cubicBezTo>
                  <a:pt x="1707" y="0"/>
                  <a:pt x="1711" y="2"/>
                  <a:pt x="1715" y="6"/>
                </a:cubicBezTo>
                <a:cubicBezTo>
                  <a:pt x="1719" y="9"/>
                  <a:pt x="1720" y="14"/>
                  <a:pt x="1720" y="19"/>
                </a:cubicBezTo>
                <a:cubicBezTo>
                  <a:pt x="1720" y="24"/>
                  <a:pt x="1719" y="29"/>
                  <a:pt x="1715" y="33"/>
                </a:cubicBezTo>
                <a:cubicBezTo>
                  <a:pt x="1711" y="36"/>
                  <a:pt x="1707" y="38"/>
                  <a:pt x="1701" y="38"/>
                </a:cubicBezTo>
                <a:cubicBezTo>
                  <a:pt x="1696" y="38"/>
                  <a:pt x="1692" y="36"/>
                  <a:pt x="1688" y="33"/>
                </a:cubicBezTo>
                <a:cubicBezTo>
                  <a:pt x="1684" y="29"/>
                  <a:pt x="1682" y="24"/>
                  <a:pt x="1682" y="19"/>
                </a:cubicBezTo>
                <a:cubicBezTo>
                  <a:pt x="1682" y="14"/>
                  <a:pt x="1684" y="9"/>
                  <a:pt x="1688" y="6"/>
                </a:cubicBezTo>
                <a:cubicBezTo>
                  <a:pt x="1692" y="2"/>
                  <a:pt x="1696" y="0"/>
                  <a:pt x="1701" y="0"/>
                </a:cubicBezTo>
                <a:close/>
              </a:path>
            </a:pathLst>
          </a:custGeom>
          <a:solidFill>
            <a:srgbClr val="F2F2F2"/>
          </a:solidFill>
          <a:ln w="0">
            <a:noFill/>
            <a:prstDash val="solid"/>
            <a:round/>
          </a:ln>
        </p:spPr>
        <p:txBody>
          <a:bodyPr vert="horz" wrap="square" lIns="91440" tIns="45720" rIns="91440" bIns="45720" numCol="1" anchor="t" anchorCtr="0" compatLnSpc="1"/>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5pPr>
            <a:lvl6pPr marL="2286000" algn="l" defTabSz="914400" rtl="0" eaLnBrk="1" latinLnBrk="0" hangingPunct="1">
              <a:defRPr kern="1200">
                <a:solidFill>
                  <a:schemeClr val="tx1"/>
                </a:solidFill>
                <a:latin typeface="Calibri" panose="020F0502020204030204" charset="0"/>
                <a:ea typeface="+mn-ea"/>
                <a:cs typeface="+mn-cs"/>
              </a:defRPr>
            </a:lvl6pPr>
            <a:lvl7pPr marL="2743200" algn="l" defTabSz="914400" rtl="0" eaLnBrk="1" latinLnBrk="0" hangingPunct="1">
              <a:defRPr kern="1200">
                <a:solidFill>
                  <a:schemeClr val="tx1"/>
                </a:solidFill>
                <a:latin typeface="Calibri" panose="020F0502020204030204" charset="0"/>
                <a:ea typeface="+mn-ea"/>
                <a:cs typeface="+mn-cs"/>
              </a:defRPr>
            </a:lvl7pPr>
            <a:lvl8pPr marL="3200400" algn="l" defTabSz="914400" rtl="0" eaLnBrk="1" latinLnBrk="0" hangingPunct="1">
              <a:defRPr kern="1200">
                <a:solidFill>
                  <a:schemeClr val="tx1"/>
                </a:solidFill>
                <a:latin typeface="Calibri" panose="020F0502020204030204" charset="0"/>
                <a:ea typeface="+mn-ea"/>
                <a:cs typeface="+mn-cs"/>
              </a:defRPr>
            </a:lvl8pPr>
            <a:lvl9pPr marL="3657600" algn="l" defTabSz="914400" rtl="0" eaLnBrk="1" latinLnBrk="0" hangingPunct="1">
              <a:defRPr kern="1200">
                <a:solidFill>
                  <a:schemeClr val="tx1"/>
                </a:solidFill>
                <a:latin typeface="Calibri" panose="020F0502020204030204" charset="0"/>
                <a:ea typeface="+mn-ea"/>
                <a:cs typeface="+mn-cs"/>
              </a:defRPr>
            </a:lvl9pPr>
          </a:lstStyle>
          <a:p>
            <a:endParaRPr lang="zh-CN" altLang="en-US"/>
          </a:p>
        </p:txBody>
      </p:sp>
      <p:sp>
        <p:nvSpPr>
          <p:cNvPr id="22" name="Freeform 23"/>
          <p:cNvSpPr/>
          <p:nvPr/>
        </p:nvSpPr>
        <p:spPr bwMode="auto">
          <a:xfrm rot="-1800000">
            <a:off x="9908509" y="1561662"/>
            <a:ext cx="1848119" cy="215037"/>
          </a:xfrm>
          <a:custGeom>
            <a:avLst/>
            <a:gdLst>
              <a:gd name="T0" fmla="*/ 2345 w 3079"/>
              <a:gd name="T1" fmla="*/ 251 h 350"/>
              <a:gd name="T2" fmla="*/ 830 w 3079"/>
              <a:gd name="T3" fmla="*/ 272 h 350"/>
              <a:gd name="T4" fmla="*/ 2644 w 3079"/>
              <a:gd name="T5" fmla="*/ 129 h 350"/>
              <a:gd name="T6" fmla="*/ 2680 w 3079"/>
              <a:gd name="T7" fmla="*/ 102 h 350"/>
              <a:gd name="T8" fmla="*/ 1202 w 3079"/>
              <a:gd name="T9" fmla="*/ 244 h 350"/>
              <a:gd name="T10" fmla="*/ 1532 w 3079"/>
              <a:gd name="T11" fmla="*/ 102 h 350"/>
              <a:gd name="T12" fmla="*/ 1604 w 3079"/>
              <a:gd name="T13" fmla="*/ 106 h 350"/>
              <a:gd name="T14" fmla="*/ 1625 w 3079"/>
              <a:gd name="T15" fmla="*/ 113 h 350"/>
              <a:gd name="T16" fmla="*/ 1470 w 3079"/>
              <a:gd name="T17" fmla="*/ 316 h 350"/>
              <a:gd name="T18" fmla="*/ 1487 w 3079"/>
              <a:gd name="T19" fmla="*/ 130 h 350"/>
              <a:gd name="T20" fmla="*/ 1322 w 3079"/>
              <a:gd name="T21" fmla="*/ 210 h 350"/>
              <a:gd name="T22" fmla="*/ 1366 w 3079"/>
              <a:gd name="T23" fmla="*/ 102 h 350"/>
              <a:gd name="T24" fmla="*/ 1451 w 3079"/>
              <a:gd name="T25" fmla="*/ 244 h 350"/>
              <a:gd name="T26" fmla="*/ 1310 w 3079"/>
              <a:gd name="T27" fmla="*/ 264 h 350"/>
              <a:gd name="T28" fmla="*/ 1262 w 3079"/>
              <a:gd name="T29" fmla="*/ 95 h 350"/>
              <a:gd name="T30" fmla="*/ 945 w 3079"/>
              <a:gd name="T31" fmla="*/ 135 h 350"/>
              <a:gd name="T32" fmla="*/ 1012 w 3079"/>
              <a:gd name="T33" fmla="*/ 95 h 350"/>
              <a:gd name="T34" fmla="*/ 946 w 3079"/>
              <a:gd name="T35" fmla="*/ 337 h 350"/>
              <a:gd name="T36" fmla="*/ 934 w 3079"/>
              <a:gd name="T37" fmla="*/ 318 h 350"/>
              <a:gd name="T38" fmla="*/ 880 w 3079"/>
              <a:gd name="T39" fmla="*/ 102 h 350"/>
              <a:gd name="T40" fmla="*/ 603 w 3079"/>
              <a:gd name="T41" fmla="*/ 128 h 350"/>
              <a:gd name="T42" fmla="*/ 722 w 3079"/>
              <a:gd name="T43" fmla="*/ 95 h 350"/>
              <a:gd name="T44" fmla="*/ 779 w 3079"/>
              <a:gd name="T45" fmla="*/ 112 h 350"/>
              <a:gd name="T46" fmla="*/ 734 w 3079"/>
              <a:gd name="T47" fmla="*/ 272 h 350"/>
              <a:gd name="T48" fmla="*/ 544 w 3079"/>
              <a:gd name="T49" fmla="*/ 102 h 350"/>
              <a:gd name="T50" fmla="*/ 331 w 3079"/>
              <a:gd name="T51" fmla="*/ 128 h 350"/>
              <a:gd name="T52" fmla="*/ 450 w 3079"/>
              <a:gd name="T53" fmla="*/ 95 h 350"/>
              <a:gd name="T54" fmla="*/ 507 w 3079"/>
              <a:gd name="T55" fmla="*/ 112 h 350"/>
              <a:gd name="T56" fmla="*/ 462 w 3079"/>
              <a:gd name="T57" fmla="*/ 272 h 350"/>
              <a:gd name="T58" fmla="*/ 272 w 3079"/>
              <a:gd name="T59" fmla="*/ 102 h 350"/>
              <a:gd name="T60" fmla="*/ 59 w 3079"/>
              <a:gd name="T61" fmla="*/ 128 h 350"/>
              <a:gd name="T62" fmla="*/ 178 w 3079"/>
              <a:gd name="T63" fmla="*/ 95 h 350"/>
              <a:gd name="T64" fmla="*/ 235 w 3079"/>
              <a:gd name="T65" fmla="*/ 112 h 350"/>
              <a:gd name="T66" fmla="*/ 190 w 3079"/>
              <a:gd name="T67" fmla="*/ 272 h 350"/>
              <a:gd name="T68" fmla="*/ 0 w 3079"/>
              <a:gd name="T69" fmla="*/ 102 h 350"/>
              <a:gd name="T70" fmla="*/ 2904 w 3079"/>
              <a:gd name="T71" fmla="*/ 90 h 350"/>
              <a:gd name="T72" fmla="*/ 3053 w 3079"/>
              <a:gd name="T73" fmla="*/ 154 h 350"/>
              <a:gd name="T74" fmla="*/ 2994 w 3079"/>
              <a:gd name="T75" fmla="*/ 260 h 350"/>
              <a:gd name="T76" fmla="*/ 2993 w 3079"/>
              <a:gd name="T77" fmla="*/ 112 h 350"/>
              <a:gd name="T78" fmla="*/ 2958 w 3079"/>
              <a:gd name="T79" fmla="*/ 257 h 350"/>
              <a:gd name="T80" fmla="*/ 2918 w 3079"/>
              <a:gd name="T81" fmla="*/ 228 h 350"/>
              <a:gd name="T82" fmla="*/ 2847 w 3079"/>
              <a:gd name="T83" fmla="*/ 250 h 350"/>
              <a:gd name="T84" fmla="*/ 2811 w 3079"/>
              <a:gd name="T85" fmla="*/ 249 h 350"/>
              <a:gd name="T86" fmla="*/ 2785 w 3079"/>
              <a:gd name="T87" fmla="*/ 111 h 350"/>
              <a:gd name="T88" fmla="*/ 2684 w 3079"/>
              <a:gd name="T89" fmla="*/ 272 h 350"/>
              <a:gd name="T90" fmla="*/ 2550 w 3079"/>
              <a:gd name="T91" fmla="*/ 103 h 350"/>
              <a:gd name="T92" fmla="*/ 2503 w 3079"/>
              <a:gd name="T93" fmla="*/ 103 h 350"/>
              <a:gd name="T94" fmla="*/ 2572 w 3079"/>
              <a:gd name="T95" fmla="*/ 202 h 350"/>
              <a:gd name="T96" fmla="*/ 1709 w 3079"/>
              <a:gd name="T97" fmla="*/ 90 h 350"/>
              <a:gd name="T98" fmla="*/ 1660 w 3079"/>
              <a:gd name="T99" fmla="*/ 267 h 350"/>
              <a:gd name="T100" fmla="*/ 1680 w 3079"/>
              <a:gd name="T101" fmla="*/ 117 h 350"/>
              <a:gd name="T102" fmla="*/ 1248 w 3079"/>
              <a:gd name="T103" fmla="*/ 178 h 350"/>
              <a:gd name="T104" fmla="*/ 1125 w 3079"/>
              <a:gd name="T105" fmla="*/ 101 h 350"/>
              <a:gd name="T106" fmla="*/ 2221 w 3079"/>
              <a:gd name="T107" fmla="*/ 259 h 350"/>
              <a:gd name="T108" fmla="*/ 2030 w 3079"/>
              <a:gd name="T109" fmla="*/ 20 h 350"/>
              <a:gd name="T110" fmla="*/ 2067 w 3079"/>
              <a:gd name="T111" fmla="*/ 220 h 350"/>
              <a:gd name="T112" fmla="*/ 2304 w 3079"/>
              <a:gd name="T113" fmla="*/ 137 h 350"/>
              <a:gd name="T114" fmla="*/ 2188 w 3079"/>
              <a:gd name="T115" fmla="*/ 19 h 350"/>
              <a:gd name="T116" fmla="*/ 2029 w 3079"/>
              <a:gd name="T117" fmla="*/ 271 h 350"/>
              <a:gd name="T118" fmla="*/ 1855 w 3079"/>
              <a:gd name="T119" fmla="*/ 7 h 350"/>
              <a:gd name="T120" fmla="*/ 1791 w 3079"/>
              <a:gd name="T121" fmla="*/ 260 h 350"/>
              <a:gd name="T122" fmla="*/ 1809 w 3079"/>
              <a:gd name="T123" fmla="*/ 37 h 350"/>
              <a:gd name="T124" fmla="*/ 1715 w 3079"/>
              <a:gd name="T125" fmla="*/ 3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79" h="350">
                <a:moveTo>
                  <a:pt x="2366" y="230"/>
                </a:moveTo>
                <a:cubicBezTo>
                  <a:pt x="2372" y="230"/>
                  <a:pt x="2377" y="232"/>
                  <a:pt x="2381" y="237"/>
                </a:cubicBezTo>
                <a:cubicBezTo>
                  <a:pt x="2385" y="241"/>
                  <a:pt x="2387" y="245"/>
                  <a:pt x="2387" y="251"/>
                </a:cubicBezTo>
                <a:cubicBezTo>
                  <a:pt x="2387" y="257"/>
                  <a:pt x="2385" y="262"/>
                  <a:pt x="2380" y="266"/>
                </a:cubicBezTo>
                <a:cubicBezTo>
                  <a:pt x="2376" y="270"/>
                  <a:pt x="2372" y="272"/>
                  <a:pt x="2366" y="272"/>
                </a:cubicBezTo>
                <a:cubicBezTo>
                  <a:pt x="2360" y="272"/>
                  <a:pt x="2355" y="270"/>
                  <a:pt x="2351" y="266"/>
                </a:cubicBezTo>
                <a:cubicBezTo>
                  <a:pt x="2347" y="262"/>
                  <a:pt x="2345" y="257"/>
                  <a:pt x="2345" y="251"/>
                </a:cubicBezTo>
                <a:cubicBezTo>
                  <a:pt x="2345" y="245"/>
                  <a:pt x="2347" y="240"/>
                  <a:pt x="2351" y="236"/>
                </a:cubicBezTo>
                <a:cubicBezTo>
                  <a:pt x="2355" y="232"/>
                  <a:pt x="2360" y="230"/>
                  <a:pt x="2366" y="230"/>
                </a:cubicBezTo>
                <a:close/>
                <a:moveTo>
                  <a:pt x="830" y="230"/>
                </a:moveTo>
                <a:cubicBezTo>
                  <a:pt x="836" y="230"/>
                  <a:pt x="841" y="232"/>
                  <a:pt x="845" y="237"/>
                </a:cubicBezTo>
                <a:cubicBezTo>
                  <a:pt x="849" y="241"/>
                  <a:pt x="851" y="245"/>
                  <a:pt x="851" y="251"/>
                </a:cubicBezTo>
                <a:cubicBezTo>
                  <a:pt x="851" y="257"/>
                  <a:pt x="849" y="262"/>
                  <a:pt x="844" y="266"/>
                </a:cubicBezTo>
                <a:cubicBezTo>
                  <a:pt x="840" y="270"/>
                  <a:pt x="836" y="272"/>
                  <a:pt x="830" y="272"/>
                </a:cubicBezTo>
                <a:cubicBezTo>
                  <a:pt x="824" y="272"/>
                  <a:pt x="819" y="270"/>
                  <a:pt x="815" y="266"/>
                </a:cubicBezTo>
                <a:cubicBezTo>
                  <a:pt x="811" y="262"/>
                  <a:pt x="809" y="257"/>
                  <a:pt x="809" y="251"/>
                </a:cubicBezTo>
                <a:cubicBezTo>
                  <a:pt x="809" y="245"/>
                  <a:pt x="811" y="240"/>
                  <a:pt x="815" y="236"/>
                </a:cubicBezTo>
                <a:cubicBezTo>
                  <a:pt x="819" y="232"/>
                  <a:pt x="824" y="230"/>
                  <a:pt x="830" y="230"/>
                </a:cubicBezTo>
                <a:close/>
                <a:moveTo>
                  <a:pt x="2680" y="102"/>
                </a:moveTo>
                <a:cubicBezTo>
                  <a:pt x="2673" y="102"/>
                  <a:pt x="2667" y="104"/>
                  <a:pt x="2660" y="108"/>
                </a:cubicBezTo>
                <a:cubicBezTo>
                  <a:pt x="2653" y="112"/>
                  <a:pt x="2648" y="119"/>
                  <a:pt x="2644" y="129"/>
                </a:cubicBezTo>
                <a:cubicBezTo>
                  <a:pt x="2640" y="139"/>
                  <a:pt x="2638" y="151"/>
                  <a:pt x="2638" y="167"/>
                </a:cubicBezTo>
                <a:cubicBezTo>
                  <a:pt x="2638" y="192"/>
                  <a:pt x="2643" y="213"/>
                  <a:pt x="2652" y="232"/>
                </a:cubicBezTo>
                <a:cubicBezTo>
                  <a:pt x="2662" y="250"/>
                  <a:pt x="2676" y="259"/>
                  <a:pt x="2692" y="259"/>
                </a:cubicBezTo>
                <a:cubicBezTo>
                  <a:pt x="2704" y="259"/>
                  <a:pt x="2714" y="254"/>
                  <a:pt x="2722" y="244"/>
                </a:cubicBezTo>
                <a:cubicBezTo>
                  <a:pt x="2730" y="234"/>
                  <a:pt x="2734" y="217"/>
                  <a:pt x="2734" y="192"/>
                </a:cubicBezTo>
                <a:cubicBezTo>
                  <a:pt x="2734" y="162"/>
                  <a:pt x="2727" y="138"/>
                  <a:pt x="2714" y="120"/>
                </a:cubicBezTo>
                <a:cubicBezTo>
                  <a:pt x="2705" y="108"/>
                  <a:pt x="2694" y="102"/>
                  <a:pt x="2680" y="102"/>
                </a:cubicBezTo>
                <a:close/>
                <a:moveTo>
                  <a:pt x="1160" y="102"/>
                </a:moveTo>
                <a:cubicBezTo>
                  <a:pt x="1153" y="102"/>
                  <a:pt x="1147" y="104"/>
                  <a:pt x="1140" y="108"/>
                </a:cubicBezTo>
                <a:cubicBezTo>
                  <a:pt x="1133" y="112"/>
                  <a:pt x="1128" y="119"/>
                  <a:pt x="1124" y="129"/>
                </a:cubicBezTo>
                <a:cubicBezTo>
                  <a:pt x="1120" y="139"/>
                  <a:pt x="1118" y="151"/>
                  <a:pt x="1118" y="167"/>
                </a:cubicBezTo>
                <a:cubicBezTo>
                  <a:pt x="1118" y="192"/>
                  <a:pt x="1123" y="213"/>
                  <a:pt x="1132" y="232"/>
                </a:cubicBezTo>
                <a:cubicBezTo>
                  <a:pt x="1142" y="250"/>
                  <a:pt x="1156" y="259"/>
                  <a:pt x="1172" y="259"/>
                </a:cubicBezTo>
                <a:cubicBezTo>
                  <a:pt x="1184" y="259"/>
                  <a:pt x="1194" y="254"/>
                  <a:pt x="1202" y="244"/>
                </a:cubicBezTo>
                <a:cubicBezTo>
                  <a:pt x="1210" y="234"/>
                  <a:pt x="1214" y="217"/>
                  <a:pt x="1214" y="192"/>
                </a:cubicBezTo>
                <a:cubicBezTo>
                  <a:pt x="1214" y="162"/>
                  <a:pt x="1207" y="138"/>
                  <a:pt x="1194" y="120"/>
                </a:cubicBezTo>
                <a:cubicBezTo>
                  <a:pt x="1185" y="108"/>
                  <a:pt x="1174" y="102"/>
                  <a:pt x="1160" y="102"/>
                </a:cubicBezTo>
                <a:close/>
                <a:moveTo>
                  <a:pt x="1456" y="95"/>
                </a:moveTo>
                <a:lnTo>
                  <a:pt x="1536" y="95"/>
                </a:lnTo>
                <a:lnTo>
                  <a:pt x="1536" y="102"/>
                </a:lnTo>
                <a:lnTo>
                  <a:pt x="1532" y="102"/>
                </a:lnTo>
                <a:cubicBezTo>
                  <a:pt x="1527" y="102"/>
                  <a:pt x="1522" y="103"/>
                  <a:pt x="1519" y="106"/>
                </a:cubicBezTo>
                <a:cubicBezTo>
                  <a:pt x="1517" y="108"/>
                  <a:pt x="1515" y="111"/>
                  <a:pt x="1515" y="115"/>
                </a:cubicBezTo>
                <a:cubicBezTo>
                  <a:pt x="1515" y="120"/>
                  <a:pt x="1517" y="126"/>
                  <a:pt x="1521" y="135"/>
                </a:cubicBezTo>
                <a:lnTo>
                  <a:pt x="1563" y="222"/>
                </a:lnTo>
                <a:lnTo>
                  <a:pt x="1602" y="127"/>
                </a:lnTo>
                <a:cubicBezTo>
                  <a:pt x="1604" y="122"/>
                  <a:pt x="1605" y="117"/>
                  <a:pt x="1605" y="112"/>
                </a:cubicBezTo>
                <a:cubicBezTo>
                  <a:pt x="1605" y="109"/>
                  <a:pt x="1604" y="108"/>
                  <a:pt x="1604" y="106"/>
                </a:cubicBezTo>
                <a:cubicBezTo>
                  <a:pt x="1603" y="105"/>
                  <a:pt x="1601" y="104"/>
                  <a:pt x="1599" y="103"/>
                </a:cubicBezTo>
                <a:cubicBezTo>
                  <a:pt x="1597" y="102"/>
                  <a:pt x="1593" y="102"/>
                  <a:pt x="1588" y="102"/>
                </a:cubicBezTo>
                <a:lnTo>
                  <a:pt x="1588" y="95"/>
                </a:lnTo>
                <a:lnTo>
                  <a:pt x="1644" y="95"/>
                </a:lnTo>
                <a:lnTo>
                  <a:pt x="1644" y="102"/>
                </a:lnTo>
                <a:cubicBezTo>
                  <a:pt x="1639" y="102"/>
                  <a:pt x="1635" y="103"/>
                  <a:pt x="1633" y="105"/>
                </a:cubicBezTo>
                <a:cubicBezTo>
                  <a:pt x="1630" y="106"/>
                  <a:pt x="1628" y="109"/>
                  <a:pt x="1625" y="113"/>
                </a:cubicBezTo>
                <a:cubicBezTo>
                  <a:pt x="1623" y="115"/>
                  <a:pt x="1621" y="120"/>
                  <a:pt x="1618" y="128"/>
                </a:cubicBezTo>
                <a:lnTo>
                  <a:pt x="1548" y="299"/>
                </a:lnTo>
                <a:cubicBezTo>
                  <a:pt x="1542" y="316"/>
                  <a:pt x="1533" y="328"/>
                  <a:pt x="1522" y="337"/>
                </a:cubicBezTo>
                <a:cubicBezTo>
                  <a:pt x="1511" y="345"/>
                  <a:pt x="1500" y="350"/>
                  <a:pt x="1490" y="350"/>
                </a:cubicBezTo>
                <a:cubicBezTo>
                  <a:pt x="1483" y="350"/>
                  <a:pt x="1477" y="348"/>
                  <a:pt x="1472" y="343"/>
                </a:cubicBezTo>
                <a:cubicBezTo>
                  <a:pt x="1467" y="339"/>
                  <a:pt x="1465" y="334"/>
                  <a:pt x="1465" y="329"/>
                </a:cubicBezTo>
                <a:cubicBezTo>
                  <a:pt x="1465" y="323"/>
                  <a:pt x="1467" y="319"/>
                  <a:pt x="1470" y="316"/>
                </a:cubicBezTo>
                <a:cubicBezTo>
                  <a:pt x="1473" y="313"/>
                  <a:pt x="1478" y="311"/>
                  <a:pt x="1484" y="311"/>
                </a:cubicBezTo>
                <a:cubicBezTo>
                  <a:pt x="1488" y="311"/>
                  <a:pt x="1494" y="313"/>
                  <a:pt x="1501" y="315"/>
                </a:cubicBezTo>
                <a:cubicBezTo>
                  <a:pt x="1506" y="317"/>
                  <a:pt x="1509" y="318"/>
                  <a:pt x="1510" y="318"/>
                </a:cubicBezTo>
                <a:cubicBezTo>
                  <a:pt x="1514" y="318"/>
                  <a:pt x="1518" y="316"/>
                  <a:pt x="1523" y="312"/>
                </a:cubicBezTo>
                <a:cubicBezTo>
                  <a:pt x="1527" y="308"/>
                  <a:pt x="1532" y="301"/>
                  <a:pt x="1536" y="290"/>
                </a:cubicBezTo>
                <a:lnTo>
                  <a:pt x="1548" y="260"/>
                </a:lnTo>
                <a:lnTo>
                  <a:pt x="1487" y="130"/>
                </a:lnTo>
                <a:cubicBezTo>
                  <a:pt x="1485" y="127"/>
                  <a:pt x="1482" y="122"/>
                  <a:pt x="1478" y="116"/>
                </a:cubicBezTo>
                <a:cubicBezTo>
                  <a:pt x="1474" y="112"/>
                  <a:pt x="1472" y="109"/>
                  <a:pt x="1470" y="107"/>
                </a:cubicBezTo>
                <a:cubicBezTo>
                  <a:pt x="1467" y="105"/>
                  <a:pt x="1462" y="103"/>
                  <a:pt x="1456" y="102"/>
                </a:cubicBezTo>
                <a:lnTo>
                  <a:pt x="1456" y="95"/>
                </a:lnTo>
                <a:close/>
                <a:moveTo>
                  <a:pt x="1262" y="95"/>
                </a:moveTo>
                <a:lnTo>
                  <a:pt x="1322" y="95"/>
                </a:lnTo>
                <a:lnTo>
                  <a:pt x="1322" y="210"/>
                </a:lnTo>
                <a:cubicBezTo>
                  <a:pt x="1322" y="226"/>
                  <a:pt x="1325" y="236"/>
                  <a:pt x="1331" y="241"/>
                </a:cubicBezTo>
                <a:cubicBezTo>
                  <a:pt x="1336" y="246"/>
                  <a:pt x="1343" y="249"/>
                  <a:pt x="1351" y="249"/>
                </a:cubicBezTo>
                <a:cubicBezTo>
                  <a:pt x="1356" y="249"/>
                  <a:pt x="1362" y="247"/>
                  <a:pt x="1369" y="244"/>
                </a:cubicBezTo>
                <a:cubicBezTo>
                  <a:pt x="1376" y="241"/>
                  <a:pt x="1384" y="234"/>
                  <a:pt x="1393" y="225"/>
                </a:cubicBezTo>
                <a:lnTo>
                  <a:pt x="1393" y="127"/>
                </a:lnTo>
                <a:cubicBezTo>
                  <a:pt x="1393" y="118"/>
                  <a:pt x="1392" y="111"/>
                  <a:pt x="1388" y="108"/>
                </a:cubicBezTo>
                <a:cubicBezTo>
                  <a:pt x="1384" y="104"/>
                  <a:pt x="1377" y="102"/>
                  <a:pt x="1366" y="102"/>
                </a:cubicBezTo>
                <a:lnTo>
                  <a:pt x="1366" y="95"/>
                </a:lnTo>
                <a:lnTo>
                  <a:pt x="1424" y="95"/>
                </a:lnTo>
                <a:lnTo>
                  <a:pt x="1424" y="199"/>
                </a:lnTo>
                <a:cubicBezTo>
                  <a:pt x="1424" y="219"/>
                  <a:pt x="1425" y="231"/>
                  <a:pt x="1426" y="236"/>
                </a:cubicBezTo>
                <a:cubicBezTo>
                  <a:pt x="1427" y="240"/>
                  <a:pt x="1428" y="243"/>
                  <a:pt x="1430" y="245"/>
                </a:cubicBezTo>
                <a:cubicBezTo>
                  <a:pt x="1432" y="247"/>
                  <a:pt x="1435" y="247"/>
                  <a:pt x="1437" y="247"/>
                </a:cubicBezTo>
                <a:cubicBezTo>
                  <a:pt x="1441" y="247"/>
                  <a:pt x="1446" y="246"/>
                  <a:pt x="1451" y="244"/>
                </a:cubicBezTo>
                <a:lnTo>
                  <a:pt x="1453" y="251"/>
                </a:lnTo>
                <a:lnTo>
                  <a:pt x="1402" y="272"/>
                </a:lnTo>
                <a:lnTo>
                  <a:pt x="1393" y="272"/>
                </a:lnTo>
                <a:lnTo>
                  <a:pt x="1393" y="236"/>
                </a:lnTo>
                <a:cubicBezTo>
                  <a:pt x="1379" y="252"/>
                  <a:pt x="1367" y="262"/>
                  <a:pt x="1360" y="266"/>
                </a:cubicBezTo>
                <a:cubicBezTo>
                  <a:pt x="1352" y="270"/>
                  <a:pt x="1344" y="272"/>
                  <a:pt x="1335" y="272"/>
                </a:cubicBezTo>
                <a:cubicBezTo>
                  <a:pt x="1325" y="272"/>
                  <a:pt x="1317" y="269"/>
                  <a:pt x="1310" y="264"/>
                </a:cubicBezTo>
                <a:cubicBezTo>
                  <a:pt x="1303" y="258"/>
                  <a:pt x="1298" y="251"/>
                  <a:pt x="1295" y="242"/>
                </a:cubicBezTo>
                <a:cubicBezTo>
                  <a:pt x="1293" y="233"/>
                  <a:pt x="1291" y="221"/>
                  <a:pt x="1291" y="205"/>
                </a:cubicBezTo>
                <a:lnTo>
                  <a:pt x="1291" y="128"/>
                </a:lnTo>
                <a:cubicBezTo>
                  <a:pt x="1291" y="120"/>
                  <a:pt x="1290" y="115"/>
                  <a:pt x="1289" y="112"/>
                </a:cubicBezTo>
                <a:cubicBezTo>
                  <a:pt x="1287" y="108"/>
                  <a:pt x="1284" y="106"/>
                  <a:pt x="1281" y="104"/>
                </a:cubicBezTo>
                <a:cubicBezTo>
                  <a:pt x="1277" y="103"/>
                  <a:pt x="1271" y="102"/>
                  <a:pt x="1262" y="102"/>
                </a:cubicBezTo>
                <a:lnTo>
                  <a:pt x="1262" y="95"/>
                </a:lnTo>
                <a:close/>
                <a:moveTo>
                  <a:pt x="880" y="95"/>
                </a:moveTo>
                <a:lnTo>
                  <a:pt x="960" y="95"/>
                </a:lnTo>
                <a:lnTo>
                  <a:pt x="960" y="102"/>
                </a:lnTo>
                <a:lnTo>
                  <a:pt x="956" y="102"/>
                </a:lnTo>
                <a:cubicBezTo>
                  <a:pt x="951" y="102"/>
                  <a:pt x="946" y="103"/>
                  <a:pt x="943" y="106"/>
                </a:cubicBezTo>
                <a:cubicBezTo>
                  <a:pt x="941" y="108"/>
                  <a:pt x="939" y="111"/>
                  <a:pt x="939" y="115"/>
                </a:cubicBezTo>
                <a:cubicBezTo>
                  <a:pt x="939" y="120"/>
                  <a:pt x="941" y="126"/>
                  <a:pt x="945" y="135"/>
                </a:cubicBezTo>
                <a:lnTo>
                  <a:pt x="987" y="222"/>
                </a:lnTo>
                <a:lnTo>
                  <a:pt x="1026" y="127"/>
                </a:lnTo>
                <a:cubicBezTo>
                  <a:pt x="1028" y="122"/>
                  <a:pt x="1029" y="117"/>
                  <a:pt x="1029" y="112"/>
                </a:cubicBezTo>
                <a:cubicBezTo>
                  <a:pt x="1029" y="109"/>
                  <a:pt x="1028" y="108"/>
                  <a:pt x="1028" y="106"/>
                </a:cubicBezTo>
                <a:cubicBezTo>
                  <a:pt x="1027" y="105"/>
                  <a:pt x="1025" y="104"/>
                  <a:pt x="1023" y="103"/>
                </a:cubicBezTo>
                <a:cubicBezTo>
                  <a:pt x="1021" y="102"/>
                  <a:pt x="1017" y="102"/>
                  <a:pt x="1012" y="102"/>
                </a:cubicBezTo>
                <a:lnTo>
                  <a:pt x="1012" y="95"/>
                </a:lnTo>
                <a:lnTo>
                  <a:pt x="1068" y="95"/>
                </a:lnTo>
                <a:lnTo>
                  <a:pt x="1068" y="102"/>
                </a:lnTo>
                <a:cubicBezTo>
                  <a:pt x="1063" y="102"/>
                  <a:pt x="1059" y="103"/>
                  <a:pt x="1057" y="105"/>
                </a:cubicBezTo>
                <a:cubicBezTo>
                  <a:pt x="1054" y="106"/>
                  <a:pt x="1052" y="109"/>
                  <a:pt x="1049" y="113"/>
                </a:cubicBezTo>
                <a:cubicBezTo>
                  <a:pt x="1047" y="115"/>
                  <a:pt x="1045" y="120"/>
                  <a:pt x="1042" y="128"/>
                </a:cubicBezTo>
                <a:lnTo>
                  <a:pt x="972" y="299"/>
                </a:lnTo>
                <a:cubicBezTo>
                  <a:pt x="966" y="316"/>
                  <a:pt x="957" y="328"/>
                  <a:pt x="946" y="337"/>
                </a:cubicBezTo>
                <a:cubicBezTo>
                  <a:pt x="935" y="345"/>
                  <a:pt x="924" y="350"/>
                  <a:pt x="914" y="350"/>
                </a:cubicBezTo>
                <a:cubicBezTo>
                  <a:pt x="907" y="350"/>
                  <a:pt x="901" y="348"/>
                  <a:pt x="896" y="343"/>
                </a:cubicBezTo>
                <a:cubicBezTo>
                  <a:pt x="891" y="339"/>
                  <a:pt x="889" y="334"/>
                  <a:pt x="889" y="329"/>
                </a:cubicBezTo>
                <a:cubicBezTo>
                  <a:pt x="889" y="323"/>
                  <a:pt x="891" y="319"/>
                  <a:pt x="894" y="316"/>
                </a:cubicBezTo>
                <a:cubicBezTo>
                  <a:pt x="897" y="313"/>
                  <a:pt x="902" y="311"/>
                  <a:pt x="908" y="311"/>
                </a:cubicBezTo>
                <a:cubicBezTo>
                  <a:pt x="912" y="311"/>
                  <a:pt x="918" y="313"/>
                  <a:pt x="925" y="315"/>
                </a:cubicBezTo>
                <a:cubicBezTo>
                  <a:pt x="930" y="317"/>
                  <a:pt x="933" y="318"/>
                  <a:pt x="934" y="318"/>
                </a:cubicBezTo>
                <a:cubicBezTo>
                  <a:pt x="938" y="318"/>
                  <a:pt x="942" y="316"/>
                  <a:pt x="947" y="312"/>
                </a:cubicBezTo>
                <a:cubicBezTo>
                  <a:pt x="951" y="308"/>
                  <a:pt x="956" y="301"/>
                  <a:pt x="960" y="290"/>
                </a:cubicBezTo>
                <a:lnTo>
                  <a:pt x="972" y="260"/>
                </a:lnTo>
                <a:lnTo>
                  <a:pt x="911" y="130"/>
                </a:lnTo>
                <a:cubicBezTo>
                  <a:pt x="909" y="127"/>
                  <a:pt x="906" y="122"/>
                  <a:pt x="902" y="116"/>
                </a:cubicBezTo>
                <a:cubicBezTo>
                  <a:pt x="898" y="112"/>
                  <a:pt x="896" y="109"/>
                  <a:pt x="894" y="107"/>
                </a:cubicBezTo>
                <a:cubicBezTo>
                  <a:pt x="891" y="105"/>
                  <a:pt x="886" y="103"/>
                  <a:pt x="880" y="102"/>
                </a:cubicBezTo>
                <a:lnTo>
                  <a:pt x="880" y="95"/>
                </a:lnTo>
                <a:close/>
                <a:moveTo>
                  <a:pt x="544" y="95"/>
                </a:moveTo>
                <a:lnTo>
                  <a:pt x="616" y="95"/>
                </a:lnTo>
                <a:lnTo>
                  <a:pt x="616" y="102"/>
                </a:lnTo>
                <a:cubicBezTo>
                  <a:pt x="610" y="102"/>
                  <a:pt x="605" y="104"/>
                  <a:pt x="603" y="106"/>
                </a:cubicBezTo>
                <a:cubicBezTo>
                  <a:pt x="601" y="107"/>
                  <a:pt x="600" y="110"/>
                  <a:pt x="600" y="114"/>
                </a:cubicBezTo>
                <a:cubicBezTo>
                  <a:pt x="600" y="117"/>
                  <a:pt x="601" y="122"/>
                  <a:pt x="603" y="128"/>
                </a:cubicBezTo>
                <a:lnTo>
                  <a:pt x="640" y="226"/>
                </a:lnTo>
                <a:lnTo>
                  <a:pt x="677" y="146"/>
                </a:lnTo>
                <a:lnTo>
                  <a:pt x="667" y="121"/>
                </a:lnTo>
                <a:cubicBezTo>
                  <a:pt x="664" y="113"/>
                  <a:pt x="660" y="108"/>
                  <a:pt x="655" y="105"/>
                </a:cubicBezTo>
                <a:cubicBezTo>
                  <a:pt x="653" y="103"/>
                  <a:pt x="648" y="102"/>
                  <a:pt x="640" y="102"/>
                </a:cubicBezTo>
                <a:lnTo>
                  <a:pt x="640" y="95"/>
                </a:lnTo>
                <a:lnTo>
                  <a:pt x="722" y="95"/>
                </a:lnTo>
                <a:lnTo>
                  <a:pt x="722" y="102"/>
                </a:lnTo>
                <a:cubicBezTo>
                  <a:pt x="713" y="102"/>
                  <a:pt x="706" y="104"/>
                  <a:pt x="703" y="107"/>
                </a:cubicBezTo>
                <a:cubicBezTo>
                  <a:pt x="700" y="109"/>
                  <a:pt x="699" y="112"/>
                  <a:pt x="699" y="116"/>
                </a:cubicBezTo>
                <a:cubicBezTo>
                  <a:pt x="699" y="119"/>
                  <a:pt x="699" y="121"/>
                  <a:pt x="700" y="124"/>
                </a:cubicBezTo>
                <a:lnTo>
                  <a:pt x="739" y="223"/>
                </a:lnTo>
                <a:lnTo>
                  <a:pt x="776" y="128"/>
                </a:lnTo>
                <a:cubicBezTo>
                  <a:pt x="778" y="121"/>
                  <a:pt x="779" y="116"/>
                  <a:pt x="779" y="112"/>
                </a:cubicBezTo>
                <a:cubicBezTo>
                  <a:pt x="779" y="109"/>
                  <a:pt x="778" y="107"/>
                  <a:pt x="776" y="105"/>
                </a:cubicBezTo>
                <a:cubicBezTo>
                  <a:pt x="773" y="103"/>
                  <a:pt x="768" y="102"/>
                  <a:pt x="761" y="102"/>
                </a:cubicBezTo>
                <a:lnTo>
                  <a:pt x="761" y="95"/>
                </a:lnTo>
                <a:lnTo>
                  <a:pt x="816" y="95"/>
                </a:lnTo>
                <a:lnTo>
                  <a:pt x="816" y="102"/>
                </a:lnTo>
                <a:cubicBezTo>
                  <a:pt x="805" y="104"/>
                  <a:pt x="797" y="111"/>
                  <a:pt x="792" y="124"/>
                </a:cubicBezTo>
                <a:lnTo>
                  <a:pt x="734" y="272"/>
                </a:lnTo>
                <a:lnTo>
                  <a:pt x="726" y="272"/>
                </a:lnTo>
                <a:lnTo>
                  <a:pt x="684" y="162"/>
                </a:lnTo>
                <a:lnTo>
                  <a:pt x="633" y="272"/>
                </a:lnTo>
                <a:lnTo>
                  <a:pt x="627" y="272"/>
                </a:lnTo>
                <a:lnTo>
                  <a:pt x="571" y="128"/>
                </a:lnTo>
                <a:cubicBezTo>
                  <a:pt x="568" y="119"/>
                  <a:pt x="564" y="112"/>
                  <a:pt x="561" y="109"/>
                </a:cubicBezTo>
                <a:cubicBezTo>
                  <a:pt x="557" y="106"/>
                  <a:pt x="552" y="104"/>
                  <a:pt x="544" y="102"/>
                </a:cubicBezTo>
                <a:lnTo>
                  <a:pt x="544" y="95"/>
                </a:lnTo>
                <a:close/>
                <a:moveTo>
                  <a:pt x="272" y="95"/>
                </a:moveTo>
                <a:lnTo>
                  <a:pt x="344" y="95"/>
                </a:lnTo>
                <a:lnTo>
                  <a:pt x="344" y="102"/>
                </a:lnTo>
                <a:cubicBezTo>
                  <a:pt x="338" y="102"/>
                  <a:pt x="333" y="104"/>
                  <a:pt x="331" y="106"/>
                </a:cubicBezTo>
                <a:cubicBezTo>
                  <a:pt x="329" y="107"/>
                  <a:pt x="328" y="110"/>
                  <a:pt x="328" y="114"/>
                </a:cubicBezTo>
                <a:cubicBezTo>
                  <a:pt x="328" y="117"/>
                  <a:pt x="329" y="122"/>
                  <a:pt x="331" y="128"/>
                </a:cubicBezTo>
                <a:lnTo>
                  <a:pt x="368" y="226"/>
                </a:lnTo>
                <a:lnTo>
                  <a:pt x="405" y="146"/>
                </a:lnTo>
                <a:lnTo>
                  <a:pt x="395" y="121"/>
                </a:lnTo>
                <a:cubicBezTo>
                  <a:pt x="392" y="113"/>
                  <a:pt x="388" y="108"/>
                  <a:pt x="383" y="105"/>
                </a:cubicBezTo>
                <a:cubicBezTo>
                  <a:pt x="381" y="103"/>
                  <a:pt x="376" y="102"/>
                  <a:pt x="368" y="102"/>
                </a:cubicBezTo>
                <a:lnTo>
                  <a:pt x="368" y="95"/>
                </a:lnTo>
                <a:lnTo>
                  <a:pt x="450" y="95"/>
                </a:lnTo>
                <a:lnTo>
                  <a:pt x="450" y="102"/>
                </a:lnTo>
                <a:cubicBezTo>
                  <a:pt x="441" y="102"/>
                  <a:pt x="434" y="104"/>
                  <a:pt x="431" y="107"/>
                </a:cubicBezTo>
                <a:cubicBezTo>
                  <a:pt x="428" y="109"/>
                  <a:pt x="427" y="112"/>
                  <a:pt x="427" y="116"/>
                </a:cubicBezTo>
                <a:cubicBezTo>
                  <a:pt x="427" y="119"/>
                  <a:pt x="427" y="121"/>
                  <a:pt x="428" y="124"/>
                </a:cubicBezTo>
                <a:lnTo>
                  <a:pt x="467" y="223"/>
                </a:lnTo>
                <a:lnTo>
                  <a:pt x="504" y="128"/>
                </a:lnTo>
                <a:cubicBezTo>
                  <a:pt x="506" y="121"/>
                  <a:pt x="507" y="116"/>
                  <a:pt x="507" y="112"/>
                </a:cubicBezTo>
                <a:cubicBezTo>
                  <a:pt x="507" y="109"/>
                  <a:pt x="506" y="107"/>
                  <a:pt x="504" y="105"/>
                </a:cubicBezTo>
                <a:cubicBezTo>
                  <a:pt x="501" y="103"/>
                  <a:pt x="496" y="102"/>
                  <a:pt x="489" y="102"/>
                </a:cubicBezTo>
                <a:lnTo>
                  <a:pt x="489" y="95"/>
                </a:lnTo>
                <a:lnTo>
                  <a:pt x="544" y="95"/>
                </a:lnTo>
                <a:lnTo>
                  <a:pt x="544" y="102"/>
                </a:lnTo>
                <a:cubicBezTo>
                  <a:pt x="533" y="104"/>
                  <a:pt x="525" y="111"/>
                  <a:pt x="520" y="124"/>
                </a:cubicBezTo>
                <a:lnTo>
                  <a:pt x="462" y="272"/>
                </a:lnTo>
                <a:lnTo>
                  <a:pt x="454" y="272"/>
                </a:lnTo>
                <a:lnTo>
                  <a:pt x="412" y="162"/>
                </a:lnTo>
                <a:lnTo>
                  <a:pt x="361" y="272"/>
                </a:lnTo>
                <a:lnTo>
                  <a:pt x="355" y="272"/>
                </a:lnTo>
                <a:lnTo>
                  <a:pt x="299" y="128"/>
                </a:lnTo>
                <a:cubicBezTo>
                  <a:pt x="296" y="119"/>
                  <a:pt x="292" y="112"/>
                  <a:pt x="289" y="109"/>
                </a:cubicBezTo>
                <a:cubicBezTo>
                  <a:pt x="285" y="106"/>
                  <a:pt x="280" y="104"/>
                  <a:pt x="272" y="102"/>
                </a:cubicBezTo>
                <a:lnTo>
                  <a:pt x="272" y="95"/>
                </a:lnTo>
                <a:close/>
                <a:moveTo>
                  <a:pt x="0" y="95"/>
                </a:moveTo>
                <a:lnTo>
                  <a:pt x="72" y="95"/>
                </a:lnTo>
                <a:lnTo>
                  <a:pt x="72" y="102"/>
                </a:lnTo>
                <a:cubicBezTo>
                  <a:pt x="66" y="102"/>
                  <a:pt x="61" y="104"/>
                  <a:pt x="59" y="106"/>
                </a:cubicBezTo>
                <a:cubicBezTo>
                  <a:pt x="57" y="107"/>
                  <a:pt x="56" y="110"/>
                  <a:pt x="56" y="114"/>
                </a:cubicBezTo>
                <a:cubicBezTo>
                  <a:pt x="56" y="117"/>
                  <a:pt x="57" y="122"/>
                  <a:pt x="59" y="128"/>
                </a:cubicBezTo>
                <a:lnTo>
                  <a:pt x="96" y="226"/>
                </a:lnTo>
                <a:lnTo>
                  <a:pt x="133" y="146"/>
                </a:lnTo>
                <a:lnTo>
                  <a:pt x="123" y="121"/>
                </a:lnTo>
                <a:cubicBezTo>
                  <a:pt x="120" y="113"/>
                  <a:pt x="116" y="108"/>
                  <a:pt x="111" y="105"/>
                </a:cubicBezTo>
                <a:cubicBezTo>
                  <a:pt x="109" y="103"/>
                  <a:pt x="104" y="102"/>
                  <a:pt x="96" y="102"/>
                </a:cubicBezTo>
                <a:lnTo>
                  <a:pt x="96" y="95"/>
                </a:lnTo>
                <a:lnTo>
                  <a:pt x="178" y="95"/>
                </a:lnTo>
                <a:lnTo>
                  <a:pt x="178" y="102"/>
                </a:lnTo>
                <a:cubicBezTo>
                  <a:pt x="169" y="102"/>
                  <a:pt x="162" y="104"/>
                  <a:pt x="159" y="107"/>
                </a:cubicBezTo>
                <a:cubicBezTo>
                  <a:pt x="156" y="109"/>
                  <a:pt x="155" y="112"/>
                  <a:pt x="155" y="116"/>
                </a:cubicBezTo>
                <a:cubicBezTo>
                  <a:pt x="155" y="119"/>
                  <a:pt x="155" y="121"/>
                  <a:pt x="156" y="124"/>
                </a:cubicBezTo>
                <a:lnTo>
                  <a:pt x="195" y="223"/>
                </a:lnTo>
                <a:lnTo>
                  <a:pt x="232" y="128"/>
                </a:lnTo>
                <a:cubicBezTo>
                  <a:pt x="234" y="121"/>
                  <a:pt x="235" y="116"/>
                  <a:pt x="235" y="112"/>
                </a:cubicBezTo>
                <a:cubicBezTo>
                  <a:pt x="235" y="109"/>
                  <a:pt x="234" y="107"/>
                  <a:pt x="232" y="105"/>
                </a:cubicBezTo>
                <a:cubicBezTo>
                  <a:pt x="229" y="103"/>
                  <a:pt x="224" y="102"/>
                  <a:pt x="217" y="102"/>
                </a:cubicBezTo>
                <a:lnTo>
                  <a:pt x="217" y="95"/>
                </a:lnTo>
                <a:lnTo>
                  <a:pt x="272" y="95"/>
                </a:lnTo>
                <a:lnTo>
                  <a:pt x="272" y="102"/>
                </a:lnTo>
                <a:cubicBezTo>
                  <a:pt x="261" y="104"/>
                  <a:pt x="253" y="111"/>
                  <a:pt x="248" y="124"/>
                </a:cubicBezTo>
                <a:lnTo>
                  <a:pt x="190" y="272"/>
                </a:lnTo>
                <a:lnTo>
                  <a:pt x="182" y="272"/>
                </a:lnTo>
                <a:lnTo>
                  <a:pt x="140" y="162"/>
                </a:lnTo>
                <a:lnTo>
                  <a:pt x="89" y="272"/>
                </a:lnTo>
                <a:lnTo>
                  <a:pt x="83" y="272"/>
                </a:lnTo>
                <a:lnTo>
                  <a:pt x="27" y="128"/>
                </a:lnTo>
                <a:cubicBezTo>
                  <a:pt x="24" y="119"/>
                  <a:pt x="20" y="112"/>
                  <a:pt x="17" y="109"/>
                </a:cubicBezTo>
                <a:cubicBezTo>
                  <a:pt x="13" y="106"/>
                  <a:pt x="8" y="104"/>
                  <a:pt x="0" y="102"/>
                </a:cubicBezTo>
                <a:lnTo>
                  <a:pt x="0" y="95"/>
                </a:lnTo>
                <a:close/>
                <a:moveTo>
                  <a:pt x="2837" y="90"/>
                </a:moveTo>
                <a:lnTo>
                  <a:pt x="2845" y="90"/>
                </a:lnTo>
                <a:lnTo>
                  <a:pt x="2845" y="127"/>
                </a:lnTo>
                <a:cubicBezTo>
                  <a:pt x="2857" y="114"/>
                  <a:pt x="2865" y="107"/>
                  <a:pt x="2867" y="105"/>
                </a:cubicBezTo>
                <a:cubicBezTo>
                  <a:pt x="2873" y="100"/>
                  <a:pt x="2879" y="97"/>
                  <a:pt x="2885" y="94"/>
                </a:cubicBezTo>
                <a:cubicBezTo>
                  <a:pt x="2892" y="91"/>
                  <a:pt x="2898" y="90"/>
                  <a:pt x="2904" y="90"/>
                </a:cubicBezTo>
                <a:cubicBezTo>
                  <a:pt x="2915" y="90"/>
                  <a:pt x="2924" y="93"/>
                  <a:pt x="2932" y="99"/>
                </a:cubicBezTo>
                <a:cubicBezTo>
                  <a:pt x="2940" y="106"/>
                  <a:pt x="2945" y="115"/>
                  <a:pt x="2948" y="127"/>
                </a:cubicBezTo>
                <a:cubicBezTo>
                  <a:pt x="2961" y="112"/>
                  <a:pt x="2971" y="102"/>
                  <a:pt x="2980" y="97"/>
                </a:cubicBezTo>
                <a:cubicBezTo>
                  <a:pt x="2989" y="92"/>
                  <a:pt x="2998" y="90"/>
                  <a:pt x="3008" y="90"/>
                </a:cubicBezTo>
                <a:cubicBezTo>
                  <a:pt x="3017" y="90"/>
                  <a:pt x="3025" y="92"/>
                  <a:pt x="3032" y="97"/>
                </a:cubicBezTo>
                <a:cubicBezTo>
                  <a:pt x="3039" y="102"/>
                  <a:pt x="3045" y="109"/>
                  <a:pt x="3049" y="120"/>
                </a:cubicBezTo>
                <a:cubicBezTo>
                  <a:pt x="3052" y="127"/>
                  <a:pt x="3053" y="139"/>
                  <a:pt x="3053" y="154"/>
                </a:cubicBezTo>
                <a:lnTo>
                  <a:pt x="3053" y="228"/>
                </a:lnTo>
                <a:cubicBezTo>
                  <a:pt x="3053" y="239"/>
                  <a:pt x="3054" y="246"/>
                  <a:pt x="3055" y="250"/>
                </a:cubicBezTo>
                <a:cubicBezTo>
                  <a:pt x="3057" y="253"/>
                  <a:pt x="3059" y="255"/>
                  <a:pt x="3062" y="257"/>
                </a:cubicBezTo>
                <a:cubicBezTo>
                  <a:pt x="3066" y="259"/>
                  <a:pt x="3071" y="260"/>
                  <a:pt x="3079" y="260"/>
                </a:cubicBezTo>
                <a:lnTo>
                  <a:pt x="3079" y="267"/>
                </a:lnTo>
                <a:lnTo>
                  <a:pt x="2994" y="267"/>
                </a:lnTo>
                <a:lnTo>
                  <a:pt x="2994" y="260"/>
                </a:lnTo>
                <a:lnTo>
                  <a:pt x="2998" y="260"/>
                </a:lnTo>
                <a:cubicBezTo>
                  <a:pt x="3005" y="260"/>
                  <a:pt x="3011" y="259"/>
                  <a:pt x="3015" y="256"/>
                </a:cubicBezTo>
                <a:cubicBezTo>
                  <a:pt x="3018" y="254"/>
                  <a:pt x="3020" y="251"/>
                  <a:pt x="3021" y="246"/>
                </a:cubicBezTo>
                <a:cubicBezTo>
                  <a:pt x="3022" y="244"/>
                  <a:pt x="3022" y="238"/>
                  <a:pt x="3022" y="228"/>
                </a:cubicBezTo>
                <a:lnTo>
                  <a:pt x="3022" y="154"/>
                </a:lnTo>
                <a:cubicBezTo>
                  <a:pt x="3022" y="140"/>
                  <a:pt x="3020" y="130"/>
                  <a:pt x="3017" y="124"/>
                </a:cubicBezTo>
                <a:cubicBezTo>
                  <a:pt x="3012" y="116"/>
                  <a:pt x="3004" y="112"/>
                  <a:pt x="2993" y="112"/>
                </a:cubicBezTo>
                <a:cubicBezTo>
                  <a:pt x="2987" y="112"/>
                  <a:pt x="2980" y="114"/>
                  <a:pt x="2973" y="117"/>
                </a:cubicBezTo>
                <a:cubicBezTo>
                  <a:pt x="2967" y="121"/>
                  <a:pt x="2959" y="127"/>
                  <a:pt x="2949" y="136"/>
                </a:cubicBezTo>
                <a:lnTo>
                  <a:pt x="2949" y="138"/>
                </a:lnTo>
                <a:lnTo>
                  <a:pt x="2949" y="146"/>
                </a:lnTo>
                <a:lnTo>
                  <a:pt x="2949" y="228"/>
                </a:lnTo>
                <a:cubicBezTo>
                  <a:pt x="2949" y="240"/>
                  <a:pt x="2950" y="247"/>
                  <a:pt x="2951" y="250"/>
                </a:cubicBezTo>
                <a:cubicBezTo>
                  <a:pt x="2952" y="253"/>
                  <a:pt x="2955" y="255"/>
                  <a:pt x="2958" y="257"/>
                </a:cubicBezTo>
                <a:cubicBezTo>
                  <a:pt x="2962" y="259"/>
                  <a:pt x="2968" y="260"/>
                  <a:pt x="2977" y="260"/>
                </a:cubicBezTo>
                <a:lnTo>
                  <a:pt x="2977" y="267"/>
                </a:lnTo>
                <a:lnTo>
                  <a:pt x="2890" y="267"/>
                </a:lnTo>
                <a:lnTo>
                  <a:pt x="2890" y="260"/>
                </a:lnTo>
                <a:cubicBezTo>
                  <a:pt x="2900" y="260"/>
                  <a:pt x="2906" y="259"/>
                  <a:pt x="2910" y="257"/>
                </a:cubicBezTo>
                <a:cubicBezTo>
                  <a:pt x="2913" y="254"/>
                  <a:pt x="2916" y="251"/>
                  <a:pt x="2917" y="247"/>
                </a:cubicBezTo>
                <a:cubicBezTo>
                  <a:pt x="2918" y="244"/>
                  <a:pt x="2918" y="238"/>
                  <a:pt x="2918" y="228"/>
                </a:cubicBezTo>
                <a:lnTo>
                  <a:pt x="2918" y="154"/>
                </a:lnTo>
                <a:cubicBezTo>
                  <a:pt x="2918" y="140"/>
                  <a:pt x="2916" y="130"/>
                  <a:pt x="2912" y="124"/>
                </a:cubicBezTo>
                <a:cubicBezTo>
                  <a:pt x="2906" y="116"/>
                  <a:pt x="2899" y="112"/>
                  <a:pt x="2889" y="112"/>
                </a:cubicBezTo>
                <a:cubicBezTo>
                  <a:pt x="2882" y="112"/>
                  <a:pt x="2875" y="114"/>
                  <a:pt x="2869" y="117"/>
                </a:cubicBezTo>
                <a:cubicBezTo>
                  <a:pt x="2858" y="123"/>
                  <a:pt x="2850" y="129"/>
                  <a:pt x="2845" y="136"/>
                </a:cubicBezTo>
                <a:lnTo>
                  <a:pt x="2845" y="228"/>
                </a:lnTo>
                <a:cubicBezTo>
                  <a:pt x="2845" y="239"/>
                  <a:pt x="2846" y="247"/>
                  <a:pt x="2847" y="250"/>
                </a:cubicBezTo>
                <a:cubicBezTo>
                  <a:pt x="2849" y="253"/>
                  <a:pt x="2851" y="256"/>
                  <a:pt x="2854" y="258"/>
                </a:cubicBezTo>
                <a:cubicBezTo>
                  <a:pt x="2857" y="259"/>
                  <a:pt x="2863" y="260"/>
                  <a:pt x="2873" y="260"/>
                </a:cubicBezTo>
                <a:lnTo>
                  <a:pt x="2873" y="267"/>
                </a:lnTo>
                <a:lnTo>
                  <a:pt x="2788" y="267"/>
                </a:lnTo>
                <a:lnTo>
                  <a:pt x="2788" y="260"/>
                </a:lnTo>
                <a:cubicBezTo>
                  <a:pt x="2796" y="260"/>
                  <a:pt x="2801" y="259"/>
                  <a:pt x="2804" y="258"/>
                </a:cubicBezTo>
                <a:cubicBezTo>
                  <a:pt x="2807" y="256"/>
                  <a:pt x="2810" y="253"/>
                  <a:pt x="2811" y="249"/>
                </a:cubicBezTo>
                <a:cubicBezTo>
                  <a:pt x="2813" y="246"/>
                  <a:pt x="2814" y="239"/>
                  <a:pt x="2814" y="228"/>
                </a:cubicBezTo>
                <a:lnTo>
                  <a:pt x="2814" y="162"/>
                </a:lnTo>
                <a:cubicBezTo>
                  <a:pt x="2814" y="143"/>
                  <a:pt x="2813" y="131"/>
                  <a:pt x="2812" y="126"/>
                </a:cubicBezTo>
                <a:cubicBezTo>
                  <a:pt x="2811" y="122"/>
                  <a:pt x="2810" y="119"/>
                  <a:pt x="2808" y="117"/>
                </a:cubicBezTo>
                <a:cubicBezTo>
                  <a:pt x="2806" y="116"/>
                  <a:pt x="2804" y="115"/>
                  <a:pt x="2800" y="115"/>
                </a:cubicBezTo>
                <a:cubicBezTo>
                  <a:pt x="2797" y="115"/>
                  <a:pt x="2793" y="116"/>
                  <a:pt x="2788" y="118"/>
                </a:cubicBezTo>
                <a:lnTo>
                  <a:pt x="2785" y="111"/>
                </a:lnTo>
                <a:lnTo>
                  <a:pt x="2837" y="90"/>
                </a:lnTo>
                <a:close/>
                <a:moveTo>
                  <a:pt x="2686" y="90"/>
                </a:moveTo>
                <a:cubicBezTo>
                  <a:pt x="2712" y="90"/>
                  <a:pt x="2733" y="100"/>
                  <a:pt x="2748" y="120"/>
                </a:cubicBezTo>
                <a:cubicBezTo>
                  <a:pt x="2762" y="136"/>
                  <a:pt x="2768" y="156"/>
                  <a:pt x="2768" y="178"/>
                </a:cubicBezTo>
                <a:cubicBezTo>
                  <a:pt x="2768" y="193"/>
                  <a:pt x="2765" y="209"/>
                  <a:pt x="2757" y="224"/>
                </a:cubicBezTo>
                <a:cubicBezTo>
                  <a:pt x="2750" y="240"/>
                  <a:pt x="2740" y="252"/>
                  <a:pt x="2727" y="260"/>
                </a:cubicBezTo>
                <a:cubicBezTo>
                  <a:pt x="2714" y="268"/>
                  <a:pt x="2700" y="272"/>
                  <a:pt x="2684" y="272"/>
                </a:cubicBezTo>
                <a:cubicBezTo>
                  <a:pt x="2658" y="272"/>
                  <a:pt x="2637" y="262"/>
                  <a:pt x="2622" y="241"/>
                </a:cubicBezTo>
                <a:cubicBezTo>
                  <a:pt x="2609" y="224"/>
                  <a:pt x="2603" y="204"/>
                  <a:pt x="2603" y="183"/>
                </a:cubicBezTo>
                <a:cubicBezTo>
                  <a:pt x="2603" y="167"/>
                  <a:pt x="2607" y="151"/>
                  <a:pt x="2614" y="136"/>
                </a:cubicBezTo>
                <a:cubicBezTo>
                  <a:pt x="2622" y="120"/>
                  <a:pt x="2633" y="109"/>
                  <a:pt x="2645" y="101"/>
                </a:cubicBezTo>
                <a:cubicBezTo>
                  <a:pt x="2658" y="94"/>
                  <a:pt x="2672" y="90"/>
                  <a:pt x="2686" y="90"/>
                </a:cubicBezTo>
                <a:close/>
                <a:moveTo>
                  <a:pt x="2509" y="90"/>
                </a:moveTo>
                <a:cubicBezTo>
                  <a:pt x="2526" y="90"/>
                  <a:pt x="2540" y="94"/>
                  <a:pt x="2550" y="103"/>
                </a:cubicBezTo>
                <a:cubicBezTo>
                  <a:pt x="2561" y="112"/>
                  <a:pt x="2567" y="122"/>
                  <a:pt x="2567" y="131"/>
                </a:cubicBezTo>
                <a:cubicBezTo>
                  <a:pt x="2567" y="136"/>
                  <a:pt x="2565" y="140"/>
                  <a:pt x="2562" y="143"/>
                </a:cubicBezTo>
                <a:cubicBezTo>
                  <a:pt x="2559" y="146"/>
                  <a:pt x="2555" y="147"/>
                  <a:pt x="2549" y="147"/>
                </a:cubicBezTo>
                <a:cubicBezTo>
                  <a:pt x="2542" y="147"/>
                  <a:pt x="2536" y="145"/>
                  <a:pt x="2533" y="140"/>
                </a:cubicBezTo>
                <a:cubicBezTo>
                  <a:pt x="2531" y="137"/>
                  <a:pt x="2529" y="132"/>
                  <a:pt x="2528" y="125"/>
                </a:cubicBezTo>
                <a:cubicBezTo>
                  <a:pt x="2528" y="118"/>
                  <a:pt x="2525" y="112"/>
                  <a:pt x="2521" y="108"/>
                </a:cubicBezTo>
                <a:cubicBezTo>
                  <a:pt x="2516" y="104"/>
                  <a:pt x="2510" y="103"/>
                  <a:pt x="2503" y="103"/>
                </a:cubicBezTo>
                <a:cubicBezTo>
                  <a:pt x="2490" y="103"/>
                  <a:pt x="2480" y="107"/>
                  <a:pt x="2472" y="116"/>
                </a:cubicBezTo>
                <a:cubicBezTo>
                  <a:pt x="2462" y="129"/>
                  <a:pt x="2457" y="145"/>
                  <a:pt x="2457" y="165"/>
                </a:cubicBezTo>
                <a:cubicBezTo>
                  <a:pt x="2457" y="185"/>
                  <a:pt x="2462" y="204"/>
                  <a:pt x="2472" y="219"/>
                </a:cubicBezTo>
                <a:cubicBezTo>
                  <a:pt x="2482" y="235"/>
                  <a:pt x="2496" y="243"/>
                  <a:pt x="2513" y="243"/>
                </a:cubicBezTo>
                <a:cubicBezTo>
                  <a:pt x="2525" y="243"/>
                  <a:pt x="2536" y="239"/>
                  <a:pt x="2546" y="230"/>
                </a:cubicBezTo>
                <a:cubicBezTo>
                  <a:pt x="2553" y="224"/>
                  <a:pt x="2560" y="214"/>
                  <a:pt x="2566" y="199"/>
                </a:cubicBezTo>
                <a:lnTo>
                  <a:pt x="2572" y="202"/>
                </a:lnTo>
                <a:cubicBezTo>
                  <a:pt x="2567" y="224"/>
                  <a:pt x="2558" y="242"/>
                  <a:pt x="2544" y="254"/>
                </a:cubicBezTo>
                <a:cubicBezTo>
                  <a:pt x="2531" y="266"/>
                  <a:pt x="2516" y="272"/>
                  <a:pt x="2500" y="272"/>
                </a:cubicBezTo>
                <a:cubicBezTo>
                  <a:pt x="2480" y="272"/>
                  <a:pt x="2463" y="264"/>
                  <a:pt x="2449" y="247"/>
                </a:cubicBezTo>
                <a:cubicBezTo>
                  <a:pt x="2434" y="231"/>
                  <a:pt x="2427" y="209"/>
                  <a:pt x="2427" y="181"/>
                </a:cubicBezTo>
                <a:cubicBezTo>
                  <a:pt x="2427" y="154"/>
                  <a:pt x="2435" y="132"/>
                  <a:pt x="2451" y="115"/>
                </a:cubicBezTo>
                <a:cubicBezTo>
                  <a:pt x="2467" y="98"/>
                  <a:pt x="2486" y="90"/>
                  <a:pt x="2509" y="90"/>
                </a:cubicBezTo>
                <a:close/>
                <a:moveTo>
                  <a:pt x="1709" y="90"/>
                </a:moveTo>
                <a:lnTo>
                  <a:pt x="1717" y="90"/>
                </a:lnTo>
                <a:lnTo>
                  <a:pt x="1717" y="228"/>
                </a:lnTo>
                <a:cubicBezTo>
                  <a:pt x="1717" y="239"/>
                  <a:pt x="1718" y="246"/>
                  <a:pt x="1719" y="249"/>
                </a:cubicBezTo>
                <a:cubicBezTo>
                  <a:pt x="1721" y="253"/>
                  <a:pt x="1723" y="256"/>
                  <a:pt x="1726" y="257"/>
                </a:cubicBezTo>
                <a:cubicBezTo>
                  <a:pt x="1729" y="259"/>
                  <a:pt x="1735" y="260"/>
                  <a:pt x="1743" y="260"/>
                </a:cubicBezTo>
                <a:lnTo>
                  <a:pt x="1743" y="267"/>
                </a:lnTo>
                <a:lnTo>
                  <a:pt x="1660" y="267"/>
                </a:lnTo>
                <a:lnTo>
                  <a:pt x="1660" y="260"/>
                </a:lnTo>
                <a:cubicBezTo>
                  <a:pt x="1668" y="260"/>
                  <a:pt x="1674" y="259"/>
                  <a:pt x="1677" y="258"/>
                </a:cubicBezTo>
                <a:cubicBezTo>
                  <a:pt x="1679" y="256"/>
                  <a:pt x="1682" y="253"/>
                  <a:pt x="1683" y="250"/>
                </a:cubicBezTo>
                <a:cubicBezTo>
                  <a:pt x="1685" y="246"/>
                  <a:pt x="1686" y="239"/>
                  <a:pt x="1686" y="228"/>
                </a:cubicBezTo>
                <a:lnTo>
                  <a:pt x="1686" y="162"/>
                </a:lnTo>
                <a:cubicBezTo>
                  <a:pt x="1686" y="143"/>
                  <a:pt x="1685" y="131"/>
                  <a:pt x="1684" y="126"/>
                </a:cubicBezTo>
                <a:cubicBezTo>
                  <a:pt x="1683" y="122"/>
                  <a:pt x="1682" y="119"/>
                  <a:pt x="1680" y="117"/>
                </a:cubicBezTo>
                <a:cubicBezTo>
                  <a:pt x="1678" y="116"/>
                  <a:pt x="1676" y="115"/>
                  <a:pt x="1672" y="115"/>
                </a:cubicBezTo>
                <a:cubicBezTo>
                  <a:pt x="1669" y="115"/>
                  <a:pt x="1665" y="116"/>
                  <a:pt x="1660" y="118"/>
                </a:cubicBezTo>
                <a:lnTo>
                  <a:pt x="1657" y="111"/>
                </a:lnTo>
                <a:lnTo>
                  <a:pt x="1709" y="90"/>
                </a:lnTo>
                <a:close/>
                <a:moveTo>
                  <a:pt x="1166" y="90"/>
                </a:moveTo>
                <a:cubicBezTo>
                  <a:pt x="1192" y="90"/>
                  <a:pt x="1213" y="100"/>
                  <a:pt x="1228" y="120"/>
                </a:cubicBezTo>
                <a:cubicBezTo>
                  <a:pt x="1242" y="136"/>
                  <a:pt x="1248" y="156"/>
                  <a:pt x="1248" y="178"/>
                </a:cubicBezTo>
                <a:cubicBezTo>
                  <a:pt x="1248" y="193"/>
                  <a:pt x="1245" y="209"/>
                  <a:pt x="1237" y="224"/>
                </a:cubicBezTo>
                <a:cubicBezTo>
                  <a:pt x="1230" y="240"/>
                  <a:pt x="1220" y="252"/>
                  <a:pt x="1207" y="260"/>
                </a:cubicBezTo>
                <a:cubicBezTo>
                  <a:pt x="1194" y="268"/>
                  <a:pt x="1180" y="272"/>
                  <a:pt x="1164" y="272"/>
                </a:cubicBezTo>
                <a:cubicBezTo>
                  <a:pt x="1138" y="272"/>
                  <a:pt x="1117" y="262"/>
                  <a:pt x="1102" y="241"/>
                </a:cubicBezTo>
                <a:cubicBezTo>
                  <a:pt x="1089" y="224"/>
                  <a:pt x="1083" y="204"/>
                  <a:pt x="1083" y="183"/>
                </a:cubicBezTo>
                <a:cubicBezTo>
                  <a:pt x="1083" y="167"/>
                  <a:pt x="1087" y="151"/>
                  <a:pt x="1094" y="136"/>
                </a:cubicBezTo>
                <a:cubicBezTo>
                  <a:pt x="1102" y="120"/>
                  <a:pt x="1113" y="109"/>
                  <a:pt x="1125" y="101"/>
                </a:cubicBezTo>
                <a:cubicBezTo>
                  <a:pt x="1138" y="94"/>
                  <a:pt x="1152" y="90"/>
                  <a:pt x="1166" y="90"/>
                </a:cubicBezTo>
                <a:close/>
                <a:moveTo>
                  <a:pt x="2222" y="20"/>
                </a:moveTo>
                <a:cubicBezTo>
                  <a:pt x="2214" y="20"/>
                  <a:pt x="2206" y="23"/>
                  <a:pt x="2200" y="31"/>
                </a:cubicBezTo>
                <a:cubicBezTo>
                  <a:pt x="2191" y="41"/>
                  <a:pt x="2185" y="58"/>
                  <a:pt x="2181" y="80"/>
                </a:cubicBezTo>
                <a:cubicBezTo>
                  <a:pt x="2178" y="102"/>
                  <a:pt x="2176" y="124"/>
                  <a:pt x="2176" y="146"/>
                </a:cubicBezTo>
                <a:cubicBezTo>
                  <a:pt x="2176" y="181"/>
                  <a:pt x="2181" y="209"/>
                  <a:pt x="2189" y="232"/>
                </a:cubicBezTo>
                <a:cubicBezTo>
                  <a:pt x="2196" y="250"/>
                  <a:pt x="2207" y="259"/>
                  <a:pt x="2221" y="259"/>
                </a:cubicBezTo>
                <a:cubicBezTo>
                  <a:pt x="2228" y="259"/>
                  <a:pt x="2235" y="256"/>
                  <a:pt x="2242" y="250"/>
                </a:cubicBezTo>
                <a:cubicBezTo>
                  <a:pt x="2249" y="244"/>
                  <a:pt x="2255" y="234"/>
                  <a:pt x="2259" y="220"/>
                </a:cubicBezTo>
                <a:cubicBezTo>
                  <a:pt x="2264" y="198"/>
                  <a:pt x="2267" y="168"/>
                  <a:pt x="2267" y="129"/>
                </a:cubicBezTo>
                <a:cubicBezTo>
                  <a:pt x="2267" y="100"/>
                  <a:pt x="2264" y="76"/>
                  <a:pt x="2258" y="56"/>
                </a:cubicBezTo>
                <a:cubicBezTo>
                  <a:pt x="2254" y="42"/>
                  <a:pt x="2248" y="32"/>
                  <a:pt x="2241" y="26"/>
                </a:cubicBezTo>
                <a:cubicBezTo>
                  <a:pt x="2236" y="22"/>
                  <a:pt x="2230" y="20"/>
                  <a:pt x="2222" y="20"/>
                </a:cubicBezTo>
                <a:close/>
                <a:moveTo>
                  <a:pt x="2030" y="20"/>
                </a:moveTo>
                <a:cubicBezTo>
                  <a:pt x="2022" y="20"/>
                  <a:pt x="2014" y="23"/>
                  <a:pt x="2008" y="31"/>
                </a:cubicBezTo>
                <a:cubicBezTo>
                  <a:pt x="1999" y="41"/>
                  <a:pt x="1993" y="58"/>
                  <a:pt x="1989" y="80"/>
                </a:cubicBezTo>
                <a:cubicBezTo>
                  <a:pt x="1986" y="102"/>
                  <a:pt x="1984" y="124"/>
                  <a:pt x="1984" y="146"/>
                </a:cubicBezTo>
                <a:cubicBezTo>
                  <a:pt x="1984" y="181"/>
                  <a:pt x="1989" y="209"/>
                  <a:pt x="1997" y="232"/>
                </a:cubicBezTo>
                <a:cubicBezTo>
                  <a:pt x="2004" y="250"/>
                  <a:pt x="2015" y="259"/>
                  <a:pt x="2029" y="259"/>
                </a:cubicBezTo>
                <a:cubicBezTo>
                  <a:pt x="2036" y="259"/>
                  <a:pt x="2043" y="256"/>
                  <a:pt x="2050" y="250"/>
                </a:cubicBezTo>
                <a:cubicBezTo>
                  <a:pt x="2057" y="244"/>
                  <a:pt x="2063" y="234"/>
                  <a:pt x="2067" y="220"/>
                </a:cubicBezTo>
                <a:cubicBezTo>
                  <a:pt x="2072" y="198"/>
                  <a:pt x="2075" y="168"/>
                  <a:pt x="2075" y="129"/>
                </a:cubicBezTo>
                <a:cubicBezTo>
                  <a:pt x="2075" y="100"/>
                  <a:pt x="2072" y="76"/>
                  <a:pt x="2066" y="56"/>
                </a:cubicBezTo>
                <a:cubicBezTo>
                  <a:pt x="2062" y="42"/>
                  <a:pt x="2056" y="32"/>
                  <a:pt x="2049" y="26"/>
                </a:cubicBezTo>
                <a:cubicBezTo>
                  <a:pt x="2044" y="22"/>
                  <a:pt x="2038" y="20"/>
                  <a:pt x="2030" y="20"/>
                </a:cubicBezTo>
                <a:close/>
                <a:moveTo>
                  <a:pt x="2223" y="7"/>
                </a:moveTo>
                <a:cubicBezTo>
                  <a:pt x="2242" y="7"/>
                  <a:pt x="2260" y="17"/>
                  <a:pt x="2275" y="37"/>
                </a:cubicBezTo>
                <a:cubicBezTo>
                  <a:pt x="2294" y="62"/>
                  <a:pt x="2304" y="95"/>
                  <a:pt x="2304" y="137"/>
                </a:cubicBezTo>
                <a:cubicBezTo>
                  <a:pt x="2304" y="167"/>
                  <a:pt x="2300" y="192"/>
                  <a:pt x="2291" y="212"/>
                </a:cubicBezTo>
                <a:cubicBezTo>
                  <a:pt x="2283" y="233"/>
                  <a:pt x="2272" y="248"/>
                  <a:pt x="2259" y="257"/>
                </a:cubicBezTo>
                <a:cubicBezTo>
                  <a:pt x="2246" y="267"/>
                  <a:pt x="2233" y="271"/>
                  <a:pt x="2221" y="271"/>
                </a:cubicBezTo>
                <a:cubicBezTo>
                  <a:pt x="2196" y="271"/>
                  <a:pt x="2176" y="257"/>
                  <a:pt x="2160" y="228"/>
                </a:cubicBezTo>
                <a:cubicBezTo>
                  <a:pt x="2146" y="204"/>
                  <a:pt x="2140" y="175"/>
                  <a:pt x="2140" y="141"/>
                </a:cubicBezTo>
                <a:cubicBezTo>
                  <a:pt x="2140" y="112"/>
                  <a:pt x="2144" y="87"/>
                  <a:pt x="2153" y="66"/>
                </a:cubicBezTo>
                <a:cubicBezTo>
                  <a:pt x="2162" y="45"/>
                  <a:pt x="2173" y="30"/>
                  <a:pt x="2188" y="19"/>
                </a:cubicBezTo>
                <a:cubicBezTo>
                  <a:pt x="2199" y="11"/>
                  <a:pt x="2211" y="7"/>
                  <a:pt x="2223" y="7"/>
                </a:cubicBezTo>
                <a:close/>
                <a:moveTo>
                  <a:pt x="2031" y="7"/>
                </a:moveTo>
                <a:cubicBezTo>
                  <a:pt x="2050" y="7"/>
                  <a:pt x="2068" y="17"/>
                  <a:pt x="2083" y="37"/>
                </a:cubicBezTo>
                <a:cubicBezTo>
                  <a:pt x="2102" y="62"/>
                  <a:pt x="2112" y="95"/>
                  <a:pt x="2112" y="137"/>
                </a:cubicBezTo>
                <a:cubicBezTo>
                  <a:pt x="2112" y="167"/>
                  <a:pt x="2108" y="192"/>
                  <a:pt x="2099" y="212"/>
                </a:cubicBezTo>
                <a:cubicBezTo>
                  <a:pt x="2091" y="233"/>
                  <a:pt x="2080" y="248"/>
                  <a:pt x="2067" y="257"/>
                </a:cubicBezTo>
                <a:cubicBezTo>
                  <a:pt x="2054" y="267"/>
                  <a:pt x="2041" y="271"/>
                  <a:pt x="2029" y="271"/>
                </a:cubicBezTo>
                <a:cubicBezTo>
                  <a:pt x="2004" y="271"/>
                  <a:pt x="1984" y="257"/>
                  <a:pt x="1968" y="228"/>
                </a:cubicBezTo>
                <a:cubicBezTo>
                  <a:pt x="1954" y="204"/>
                  <a:pt x="1948" y="175"/>
                  <a:pt x="1948" y="141"/>
                </a:cubicBezTo>
                <a:cubicBezTo>
                  <a:pt x="1948" y="112"/>
                  <a:pt x="1952" y="87"/>
                  <a:pt x="1961" y="66"/>
                </a:cubicBezTo>
                <a:cubicBezTo>
                  <a:pt x="1970" y="45"/>
                  <a:pt x="1981" y="30"/>
                  <a:pt x="1996" y="19"/>
                </a:cubicBezTo>
                <a:cubicBezTo>
                  <a:pt x="2007" y="11"/>
                  <a:pt x="2019" y="7"/>
                  <a:pt x="2031" y="7"/>
                </a:cubicBezTo>
                <a:close/>
                <a:moveTo>
                  <a:pt x="1849" y="7"/>
                </a:moveTo>
                <a:lnTo>
                  <a:pt x="1855" y="7"/>
                </a:lnTo>
                <a:lnTo>
                  <a:pt x="1855" y="222"/>
                </a:lnTo>
                <a:cubicBezTo>
                  <a:pt x="1855" y="236"/>
                  <a:pt x="1855" y="245"/>
                  <a:pt x="1857" y="249"/>
                </a:cubicBezTo>
                <a:cubicBezTo>
                  <a:pt x="1858" y="252"/>
                  <a:pt x="1860" y="255"/>
                  <a:pt x="1864" y="257"/>
                </a:cubicBezTo>
                <a:cubicBezTo>
                  <a:pt x="1868" y="259"/>
                  <a:pt x="1875" y="260"/>
                  <a:pt x="1887" y="260"/>
                </a:cubicBezTo>
                <a:lnTo>
                  <a:pt x="1887" y="267"/>
                </a:lnTo>
                <a:lnTo>
                  <a:pt x="1791" y="267"/>
                </a:lnTo>
                <a:lnTo>
                  <a:pt x="1791" y="260"/>
                </a:lnTo>
                <a:cubicBezTo>
                  <a:pt x="1803" y="260"/>
                  <a:pt x="1811" y="259"/>
                  <a:pt x="1815" y="257"/>
                </a:cubicBezTo>
                <a:cubicBezTo>
                  <a:pt x="1818" y="255"/>
                  <a:pt x="1820" y="253"/>
                  <a:pt x="1822" y="249"/>
                </a:cubicBezTo>
                <a:cubicBezTo>
                  <a:pt x="1823" y="246"/>
                  <a:pt x="1824" y="237"/>
                  <a:pt x="1824" y="222"/>
                </a:cubicBezTo>
                <a:lnTo>
                  <a:pt x="1824" y="85"/>
                </a:lnTo>
                <a:cubicBezTo>
                  <a:pt x="1824" y="66"/>
                  <a:pt x="1823" y="54"/>
                  <a:pt x="1822" y="49"/>
                </a:cubicBezTo>
                <a:cubicBezTo>
                  <a:pt x="1821" y="45"/>
                  <a:pt x="1820" y="42"/>
                  <a:pt x="1817" y="40"/>
                </a:cubicBezTo>
                <a:cubicBezTo>
                  <a:pt x="1815" y="38"/>
                  <a:pt x="1812" y="37"/>
                  <a:pt x="1809" y="37"/>
                </a:cubicBezTo>
                <a:cubicBezTo>
                  <a:pt x="1804" y="37"/>
                  <a:pt x="1798" y="39"/>
                  <a:pt x="1790" y="43"/>
                </a:cubicBezTo>
                <a:lnTo>
                  <a:pt x="1787" y="37"/>
                </a:lnTo>
                <a:lnTo>
                  <a:pt x="1849" y="7"/>
                </a:lnTo>
                <a:close/>
                <a:moveTo>
                  <a:pt x="1701" y="0"/>
                </a:moveTo>
                <a:cubicBezTo>
                  <a:pt x="1707" y="0"/>
                  <a:pt x="1711" y="2"/>
                  <a:pt x="1715" y="6"/>
                </a:cubicBezTo>
                <a:cubicBezTo>
                  <a:pt x="1719" y="9"/>
                  <a:pt x="1720" y="14"/>
                  <a:pt x="1720" y="19"/>
                </a:cubicBezTo>
                <a:cubicBezTo>
                  <a:pt x="1720" y="24"/>
                  <a:pt x="1719" y="29"/>
                  <a:pt x="1715" y="33"/>
                </a:cubicBezTo>
                <a:cubicBezTo>
                  <a:pt x="1711" y="36"/>
                  <a:pt x="1707" y="38"/>
                  <a:pt x="1701" y="38"/>
                </a:cubicBezTo>
                <a:cubicBezTo>
                  <a:pt x="1696" y="38"/>
                  <a:pt x="1692" y="36"/>
                  <a:pt x="1688" y="33"/>
                </a:cubicBezTo>
                <a:cubicBezTo>
                  <a:pt x="1684" y="29"/>
                  <a:pt x="1682" y="24"/>
                  <a:pt x="1682" y="19"/>
                </a:cubicBezTo>
                <a:cubicBezTo>
                  <a:pt x="1682" y="14"/>
                  <a:pt x="1684" y="9"/>
                  <a:pt x="1688" y="6"/>
                </a:cubicBezTo>
                <a:cubicBezTo>
                  <a:pt x="1692" y="2"/>
                  <a:pt x="1696" y="0"/>
                  <a:pt x="1701" y="0"/>
                </a:cubicBezTo>
                <a:close/>
              </a:path>
            </a:pathLst>
          </a:custGeom>
          <a:solidFill>
            <a:srgbClr val="F2F2F2"/>
          </a:solidFill>
          <a:ln w="0">
            <a:noFill/>
            <a:prstDash val="solid"/>
            <a:round/>
          </a:ln>
        </p:spPr>
        <p:txBody>
          <a:bodyPr vert="horz" wrap="square" lIns="91440" tIns="45720" rIns="91440" bIns="45720" numCol="1" anchor="t" anchorCtr="0" compatLnSpc="1"/>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5pPr>
            <a:lvl6pPr marL="2286000" algn="l" defTabSz="914400" rtl="0" eaLnBrk="1" latinLnBrk="0" hangingPunct="1">
              <a:defRPr kern="1200">
                <a:solidFill>
                  <a:schemeClr val="tx1"/>
                </a:solidFill>
                <a:latin typeface="Calibri" panose="020F0502020204030204" charset="0"/>
                <a:ea typeface="+mn-ea"/>
                <a:cs typeface="+mn-cs"/>
              </a:defRPr>
            </a:lvl6pPr>
            <a:lvl7pPr marL="2743200" algn="l" defTabSz="914400" rtl="0" eaLnBrk="1" latinLnBrk="0" hangingPunct="1">
              <a:defRPr kern="1200">
                <a:solidFill>
                  <a:schemeClr val="tx1"/>
                </a:solidFill>
                <a:latin typeface="Calibri" panose="020F0502020204030204" charset="0"/>
                <a:ea typeface="+mn-ea"/>
                <a:cs typeface="+mn-cs"/>
              </a:defRPr>
            </a:lvl7pPr>
            <a:lvl8pPr marL="3200400" algn="l" defTabSz="914400" rtl="0" eaLnBrk="1" latinLnBrk="0" hangingPunct="1">
              <a:defRPr kern="1200">
                <a:solidFill>
                  <a:schemeClr val="tx1"/>
                </a:solidFill>
                <a:latin typeface="Calibri" panose="020F0502020204030204" charset="0"/>
                <a:ea typeface="+mn-ea"/>
                <a:cs typeface="+mn-cs"/>
              </a:defRPr>
            </a:lvl8pPr>
            <a:lvl9pPr marL="3657600" algn="l" defTabSz="914400" rtl="0" eaLnBrk="1" latinLnBrk="0" hangingPunct="1">
              <a:defRPr kern="1200">
                <a:solidFill>
                  <a:schemeClr val="tx1"/>
                </a:solidFill>
                <a:latin typeface="Calibri" panose="020F0502020204030204" charset="0"/>
                <a:ea typeface="+mn-ea"/>
                <a:cs typeface="+mn-cs"/>
              </a:defRPr>
            </a:lvl9pPr>
          </a:lstStyle>
          <a:p>
            <a:endParaRPr lang="zh-CN" altLang="en-US"/>
          </a:p>
        </p:txBody>
      </p:sp>
      <p:sp>
        <p:nvSpPr>
          <p:cNvPr id="23" name="Freeform 23"/>
          <p:cNvSpPr/>
          <p:nvPr/>
        </p:nvSpPr>
        <p:spPr bwMode="auto">
          <a:xfrm rot="-1800000">
            <a:off x="405413" y="2065718"/>
            <a:ext cx="1848119" cy="215037"/>
          </a:xfrm>
          <a:custGeom>
            <a:avLst/>
            <a:gdLst>
              <a:gd name="T0" fmla="*/ 2345 w 3079"/>
              <a:gd name="T1" fmla="*/ 251 h 350"/>
              <a:gd name="T2" fmla="*/ 830 w 3079"/>
              <a:gd name="T3" fmla="*/ 272 h 350"/>
              <a:gd name="T4" fmla="*/ 2644 w 3079"/>
              <a:gd name="T5" fmla="*/ 129 h 350"/>
              <a:gd name="T6" fmla="*/ 2680 w 3079"/>
              <a:gd name="T7" fmla="*/ 102 h 350"/>
              <a:gd name="T8" fmla="*/ 1202 w 3079"/>
              <a:gd name="T9" fmla="*/ 244 h 350"/>
              <a:gd name="T10" fmla="*/ 1532 w 3079"/>
              <a:gd name="T11" fmla="*/ 102 h 350"/>
              <a:gd name="T12" fmla="*/ 1604 w 3079"/>
              <a:gd name="T13" fmla="*/ 106 h 350"/>
              <a:gd name="T14" fmla="*/ 1625 w 3079"/>
              <a:gd name="T15" fmla="*/ 113 h 350"/>
              <a:gd name="T16" fmla="*/ 1470 w 3079"/>
              <a:gd name="T17" fmla="*/ 316 h 350"/>
              <a:gd name="T18" fmla="*/ 1487 w 3079"/>
              <a:gd name="T19" fmla="*/ 130 h 350"/>
              <a:gd name="T20" fmla="*/ 1322 w 3079"/>
              <a:gd name="T21" fmla="*/ 210 h 350"/>
              <a:gd name="T22" fmla="*/ 1366 w 3079"/>
              <a:gd name="T23" fmla="*/ 102 h 350"/>
              <a:gd name="T24" fmla="*/ 1451 w 3079"/>
              <a:gd name="T25" fmla="*/ 244 h 350"/>
              <a:gd name="T26" fmla="*/ 1310 w 3079"/>
              <a:gd name="T27" fmla="*/ 264 h 350"/>
              <a:gd name="T28" fmla="*/ 1262 w 3079"/>
              <a:gd name="T29" fmla="*/ 95 h 350"/>
              <a:gd name="T30" fmla="*/ 945 w 3079"/>
              <a:gd name="T31" fmla="*/ 135 h 350"/>
              <a:gd name="T32" fmla="*/ 1012 w 3079"/>
              <a:gd name="T33" fmla="*/ 95 h 350"/>
              <a:gd name="T34" fmla="*/ 946 w 3079"/>
              <a:gd name="T35" fmla="*/ 337 h 350"/>
              <a:gd name="T36" fmla="*/ 934 w 3079"/>
              <a:gd name="T37" fmla="*/ 318 h 350"/>
              <a:gd name="T38" fmla="*/ 880 w 3079"/>
              <a:gd name="T39" fmla="*/ 102 h 350"/>
              <a:gd name="T40" fmla="*/ 603 w 3079"/>
              <a:gd name="T41" fmla="*/ 128 h 350"/>
              <a:gd name="T42" fmla="*/ 722 w 3079"/>
              <a:gd name="T43" fmla="*/ 95 h 350"/>
              <a:gd name="T44" fmla="*/ 779 w 3079"/>
              <a:gd name="T45" fmla="*/ 112 h 350"/>
              <a:gd name="T46" fmla="*/ 734 w 3079"/>
              <a:gd name="T47" fmla="*/ 272 h 350"/>
              <a:gd name="T48" fmla="*/ 544 w 3079"/>
              <a:gd name="T49" fmla="*/ 102 h 350"/>
              <a:gd name="T50" fmla="*/ 331 w 3079"/>
              <a:gd name="T51" fmla="*/ 128 h 350"/>
              <a:gd name="T52" fmla="*/ 450 w 3079"/>
              <a:gd name="T53" fmla="*/ 95 h 350"/>
              <a:gd name="T54" fmla="*/ 507 w 3079"/>
              <a:gd name="T55" fmla="*/ 112 h 350"/>
              <a:gd name="T56" fmla="*/ 462 w 3079"/>
              <a:gd name="T57" fmla="*/ 272 h 350"/>
              <a:gd name="T58" fmla="*/ 272 w 3079"/>
              <a:gd name="T59" fmla="*/ 102 h 350"/>
              <a:gd name="T60" fmla="*/ 59 w 3079"/>
              <a:gd name="T61" fmla="*/ 128 h 350"/>
              <a:gd name="T62" fmla="*/ 178 w 3079"/>
              <a:gd name="T63" fmla="*/ 95 h 350"/>
              <a:gd name="T64" fmla="*/ 235 w 3079"/>
              <a:gd name="T65" fmla="*/ 112 h 350"/>
              <a:gd name="T66" fmla="*/ 190 w 3079"/>
              <a:gd name="T67" fmla="*/ 272 h 350"/>
              <a:gd name="T68" fmla="*/ 0 w 3079"/>
              <a:gd name="T69" fmla="*/ 102 h 350"/>
              <a:gd name="T70" fmla="*/ 2904 w 3079"/>
              <a:gd name="T71" fmla="*/ 90 h 350"/>
              <a:gd name="T72" fmla="*/ 3053 w 3079"/>
              <a:gd name="T73" fmla="*/ 154 h 350"/>
              <a:gd name="T74" fmla="*/ 2994 w 3079"/>
              <a:gd name="T75" fmla="*/ 260 h 350"/>
              <a:gd name="T76" fmla="*/ 2993 w 3079"/>
              <a:gd name="T77" fmla="*/ 112 h 350"/>
              <a:gd name="T78" fmla="*/ 2958 w 3079"/>
              <a:gd name="T79" fmla="*/ 257 h 350"/>
              <a:gd name="T80" fmla="*/ 2918 w 3079"/>
              <a:gd name="T81" fmla="*/ 228 h 350"/>
              <a:gd name="T82" fmla="*/ 2847 w 3079"/>
              <a:gd name="T83" fmla="*/ 250 h 350"/>
              <a:gd name="T84" fmla="*/ 2811 w 3079"/>
              <a:gd name="T85" fmla="*/ 249 h 350"/>
              <a:gd name="T86" fmla="*/ 2785 w 3079"/>
              <a:gd name="T87" fmla="*/ 111 h 350"/>
              <a:gd name="T88" fmla="*/ 2684 w 3079"/>
              <a:gd name="T89" fmla="*/ 272 h 350"/>
              <a:gd name="T90" fmla="*/ 2550 w 3079"/>
              <a:gd name="T91" fmla="*/ 103 h 350"/>
              <a:gd name="T92" fmla="*/ 2503 w 3079"/>
              <a:gd name="T93" fmla="*/ 103 h 350"/>
              <a:gd name="T94" fmla="*/ 2572 w 3079"/>
              <a:gd name="T95" fmla="*/ 202 h 350"/>
              <a:gd name="T96" fmla="*/ 1709 w 3079"/>
              <a:gd name="T97" fmla="*/ 90 h 350"/>
              <a:gd name="T98" fmla="*/ 1660 w 3079"/>
              <a:gd name="T99" fmla="*/ 267 h 350"/>
              <a:gd name="T100" fmla="*/ 1680 w 3079"/>
              <a:gd name="T101" fmla="*/ 117 h 350"/>
              <a:gd name="T102" fmla="*/ 1248 w 3079"/>
              <a:gd name="T103" fmla="*/ 178 h 350"/>
              <a:gd name="T104" fmla="*/ 1125 w 3079"/>
              <a:gd name="T105" fmla="*/ 101 h 350"/>
              <a:gd name="T106" fmla="*/ 2221 w 3079"/>
              <a:gd name="T107" fmla="*/ 259 h 350"/>
              <a:gd name="T108" fmla="*/ 2030 w 3079"/>
              <a:gd name="T109" fmla="*/ 20 h 350"/>
              <a:gd name="T110" fmla="*/ 2067 w 3079"/>
              <a:gd name="T111" fmla="*/ 220 h 350"/>
              <a:gd name="T112" fmla="*/ 2304 w 3079"/>
              <a:gd name="T113" fmla="*/ 137 h 350"/>
              <a:gd name="T114" fmla="*/ 2188 w 3079"/>
              <a:gd name="T115" fmla="*/ 19 h 350"/>
              <a:gd name="T116" fmla="*/ 2029 w 3079"/>
              <a:gd name="T117" fmla="*/ 271 h 350"/>
              <a:gd name="T118" fmla="*/ 1855 w 3079"/>
              <a:gd name="T119" fmla="*/ 7 h 350"/>
              <a:gd name="T120" fmla="*/ 1791 w 3079"/>
              <a:gd name="T121" fmla="*/ 260 h 350"/>
              <a:gd name="T122" fmla="*/ 1809 w 3079"/>
              <a:gd name="T123" fmla="*/ 37 h 350"/>
              <a:gd name="T124" fmla="*/ 1715 w 3079"/>
              <a:gd name="T125" fmla="*/ 3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79" h="350">
                <a:moveTo>
                  <a:pt x="2366" y="230"/>
                </a:moveTo>
                <a:cubicBezTo>
                  <a:pt x="2372" y="230"/>
                  <a:pt x="2377" y="232"/>
                  <a:pt x="2381" y="237"/>
                </a:cubicBezTo>
                <a:cubicBezTo>
                  <a:pt x="2385" y="241"/>
                  <a:pt x="2387" y="245"/>
                  <a:pt x="2387" y="251"/>
                </a:cubicBezTo>
                <a:cubicBezTo>
                  <a:pt x="2387" y="257"/>
                  <a:pt x="2385" y="262"/>
                  <a:pt x="2380" y="266"/>
                </a:cubicBezTo>
                <a:cubicBezTo>
                  <a:pt x="2376" y="270"/>
                  <a:pt x="2372" y="272"/>
                  <a:pt x="2366" y="272"/>
                </a:cubicBezTo>
                <a:cubicBezTo>
                  <a:pt x="2360" y="272"/>
                  <a:pt x="2355" y="270"/>
                  <a:pt x="2351" y="266"/>
                </a:cubicBezTo>
                <a:cubicBezTo>
                  <a:pt x="2347" y="262"/>
                  <a:pt x="2345" y="257"/>
                  <a:pt x="2345" y="251"/>
                </a:cubicBezTo>
                <a:cubicBezTo>
                  <a:pt x="2345" y="245"/>
                  <a:pt x="2347" y="240"/>
                  <a:pt x="2351" y="236"/>
                </a:cubicBezTo>
                <a:cubicBezTo>
                  <a:pt x="2355" y="232"/>
                  <a:pt x="2360" y="230"/>
                  <a:pt x="2366" y="230"/>
                </a:cubicBezTo>
                <a:close/>
                <a:moveTo>
                  <a:pt x="830" y="230"/>
                </a:moveTo>
                <a:cubicBezTo>
                  <a:pt x="836" y="230"/>
                  <a:pt x="841" y="232"/>
                  <a:pt x="845" y="237"/>
                </a:cubicBezTo>
                <a:cubicBezTo>
                  <a:pt x="849" y="241"/>
                  <a:pt x="851" y="245"/>
                  <a:pt x="851" y="251"/>
                </a:cubicBezTo>
                <a:cubicBezTo>
                  <a:pt x="851" y="257"/>
                  <a:pt x="849" y="262"/>
                  <a:pt x="844" y="266"/>
                </a:cubicBezTo>
                <a:cubicBezTo>
                  <a:pt x="840" y="270"/>
                  <a:pt x="836" y="272"/>
                  <a:pt x="830" y="272"/>
                </a:cubicBezTo>
                <a:cubicBezTo>
                  <a:pt x="824" y="272"/>
                  <a:pt x="819" y="270"/>
                  <a:pt x="815" y="266"/>
                </a:cubicBezTo>
                <a:cubicBezTo>
                  <a:pt x="811" y="262"/>
                  <a:pt x="809" y="257"/>
                  <a:pt x="809" y="251"/>
                </a:cubicBezTo>
                <a:cubicBezTo>
                  <a:pt x="809" y="245"/>
                  <a:pt x="811" y="240"/>
                  <a:pt x="815" y="236"/>
                </a:cubicBezTo>
                <a:cubicBezTo>
                  <a:pt x="819" y="232"/>
                  <a:pt x="824" y="230"/>
                  <a:pt x="830" y="230"/>
                </a:cubicBezTo>
                <a:close/>
                <a:moveTo>
                  <a:pt x="2680" y="102"/>
                </a:moveTo>
                <a:cubicBezTo>
                  <a:pt x="2673" y="102"/>
                  <a:pt x="2667" y="104"/>
                  <a:pt x="2660" y="108"/>
                </a:cubicBezTo>
                <a:cubicBezTo>
                  <a:pt x="2653" y="112"/>
                  <a:pt x="2648" y="119"/>
                  <a:pt x="2644" y="129"/>
                </a:cubicBezTo>
                <a:cubicBezTo>
                  <a:pt x="2640" y="139"/>
                  <a:pt x="2638" y="151"/>
                  <a:pt x="2638" y="167"/>
                </a:cubicBezTo>
                <a:cubicBezTo>
                  <a:pt x="2638" y="192"/>
                  <a:pt x="2643" y="213"/>
                  <a:pt x="2652" y="232"/>
                </a:cubicBezTo>
                <a:cubicBezTo>
                  <a:pt x="2662" y="250"/>
                  <a:pt x="2676" y="259"/>
                  <a:pt x="2692" y="259"/>
                </a:cubicBezTo>
                <a:cubicBezTo>
                  <a:pt x="2704" y="259"/>
                  <a:pt x="2714" y="254"/>
                  <a:pt x="2722" y="244"/>
                </a:cubicBezTo>
                <a:cubicBezTo>
                  <a:pt x="2730" y="234"/>
                  <a:pt x="2734" y="217"/>
                  <a:pt x="2734" y="192"/>
                </a:cubicBezTo>
                <a:cubicBezTo>
                  <a:pt x="2734" y="162"/>
                  <a:pt x="2727" y="138"/>
                  <a:pt x="2714" y="120"/>
                </a:cubicBezTo>
                <a:cubicBezTo>
                  <a:pt x="2705" y="108"/>
                  <a:pt x="2694" y="102"/>
                  <a:pt x="2680" y="102"/>
                </a:cubicBezTo>
                <a:close/>
                <a:moveTo>
                  <a:pt x="1160" y="102"/>
                </a:moveTo>
                <a:cubicBezTo>
                  <a:pt x="1153" y="102"/>
                  <a:pt x="1147" y="104"/>
                  <a:pt x="1140" y="108"/>
                </a:cubicBezTo>
                <a:cubicBezTo>
                  <a:pt x="1133" y="112"/>
                  <a:pt x="1128" y="119"/>
                  <a:pt x="1124" y="129"/>
                </a:cubicBezTo>
                <a:cubicBezTo>
                  <a:pt x="1120" y="139"/>
                  <a:pt x="1118" y="151"/>
                  <a:pt x="1118" y="167"/>
                </a:cubicBezTo>
                <a:cubicBezTo>
                  <a:pt x="1118" y="192"/>
                  <a:pt x="1123" y="213"/>
                  <a:pt x="1132" y="232"/>
                </a:cubicBezTo>
                <a:cubicBezTo>
                  <a:pt x="1142" y="250"/>
                  <a:pt x="1156" y="259"/>
                  <a:pt x="1172" y="259"/>
                </a:cubicBezTo>
                <a:cubicBezTo>
                  <a:pt x="1184" y="259"/>
                  <a:pt x="1194" y="254"/>
                  <a:pt x="1202" y="244"/>
                </a:cubicBezTo>
                <a:cubicBezTo>
                  <a:pt x="1210" y="234"/>
                  <a:pt x="1214" y="217"/>
                  <a:pt x="1214" y="192"/>
                </a:cubicBezTo>
                <a:cubicBezTo>
                  <a:pt x="1214" y="162"/>
                  <a:pt x="1207" y="138"/>
                  <a:pt x="1194" y="120"/>
                </a:cubicBezTo>
                <a:cubicBezTo>
                  <a:pt x="1185" y="108"/>
                  <a:pt x="1174" y="102"/>
                  <a:pt x="1160" y="102"/>
                </a:cubicBezTo>
                <a:close/>
                <a:moveTo>
                  <a:pt x="1456" y="95"/>
                </a:moveTo>
                <a:lnTo>
                  <a:pt x="1536" y="95"/>
                </a:lnTo>
                <a:lnTo>
                  <a:pt x="1536" y="102"/>
                </a:lnTo>
                <a:lnTo>
                  <a:pt x="1532" y="102"/>
                </a:lnTo>
                <a:cubicBezTo>
                  <a:pt x="1527" y="102"/>
                  <a:pt x="1522" y="103"/>
                  <a:pt x="1519" y="106"/>
                </a:cubicBezTo>
                <a:cubicBezTo>
                  <a:pt x="1517" y="108"/>
                  <a:pt x="1515" y="111"/>
                  <a:pt x="1515" y="115"/>
                </a:cubicBezTo>
                <a:cubicBezTo>
                  <a:pt x="1515" y="120"/>
                  <a:pt x="1517" y="126"/>
                  <a:pt x="1521" y="135"/>
                </a:cubicBezTo>
                <a:lnTo>
                  <a:pt x="1563" y="222"/>
                </a:lnTo>
                <a:lnTo>
                  <a:pt x="1602" y="127"/>
                </a:lnTo>
                <a:cubicBezTo>
                  <a:pt x="1604" y="122"/>
                  <a:pt x="1605" y="117"/>
                  <a:pt x="1605" y="112"/>
                </a:cubicBezTo>
                <a:cubicBezTo>
                  <a:pt x="1605" y="109"/>
                  <a:pt x="1604" y="108"/>
                  <a:pt x="1604" y="106"/>
                </a:cubicBezTo>
                <a:cubicBezTo>
                  <a:pt x="1603" y="105"/>
                  <a:pt x="1601" y="104"/>
                  <a:pt x="1599" y="103"/>
                </a:cubicBezTo>
                <a:cubicBezTo>
                  <a:pt x="1597" y="102"/>
                  <a:pt x="1593" y="102"/>
                  <a:pt x="1588" y="102"/>
                </a:cubicBezTo>
                <a:lnTo>
                  <a:pt x="1588" y="95"/>
                </a:lnTo>
                <a:lnTo>
                  <a:pt x="1644" y="95"/>
                </a:lnTo>
                <a:lnTo>
                  <a:pt x="1644" y="102"/>
                </a:lnTo>
                <a:cubicBezTo>
                  <a:pt x="1639" y="102"/>
                  <a:pt x="1635" y="103"/>
                  <a:pt x="1633" y="105"/>
                </a:cubicBezTo>
                <a:cubicBezTo>
                  <a:pt x="1630" y="106"/>
                  <a:pt x="1628" y="109"/>
                  <a:pt x="1625" y="113"/>
                </a:cubicBezTo>
                <a:cubicBezTo>
                  <a:pt x="1623" y="115"/>
                  <a:pt x="1621" y="120"/>
                  <a:pt x="1618" y="128"/>
                </a:cubicBezTo>
                <a:lnTo>
                  <a:pt x="1548" y="299"/>
                </a:lnTo>
                <a:cubicBezTo>
                  <a:pt x="1542" y="316"/>
                  <a:pt x="1533" y="328"/>
                  <a:pt x="1522" y="337"/>
                </a:cubicBezTo>
                <a:cubicBezTo>
                  <a:pt x="1511" y="345"/>
                  <a:pt x="1500" y="350"/>
                  <a:pt x="1490" y="350"/>
                </a:cubicBezTo>
                <a:cubicBezTo>
                  <a:pt x="1483" y="350"/>
                  <a:pt x="1477" y="348"/>
                  <a:pt x="1472" y="343"/>
                </a:cubicBezTo>
                <a:cubicBezTo>
                  <a:pt x="1467" y="339"/>
                  <a:pt x="1465" y="334"/>
                  <a:pt x="1465" y="329"/>
                </a:cubicBezTo>
                <a:cubicBezTo>
                  <a:pt x="1465" y="323"/>
                  <a:pt x="1467" y="319"/>
                  <a:pt x="1470" y="316"/>
                </a:cubicBezTo>
                <a:cubicBezTo>
                  <a:pt x="1473" y="313"/>
                  <a:pt x="1478" y="311"/>
                  <a:pt x="1484" y="311"/>
                </a:cubicBezTo>
                <a:cubicBezTo>
                  <a:pt x="1488" y="311"/>
                  <a:pt x="1494" y="313"/>
                  <a:pt x="1501" y="315"/>
                </a:cubicBezTo>
                <a:cubicBezTo>
                  <a:pt x="1506" y="317"/>
                  <a:pt x="1509" y="318"/>
                  <a:pt x="1510" y="318"/>
                </a:cubicBezTo>
                <a:cubicBezTo>
                  <a:pt x="1514" y="318"/>
                  <a:pt x="1518" y="316"/>
                  <a:pt x="1523" y="312"/>
                </a:cubicBezTo>
                <a:cubicBezTo>
                  <a:pt x="1527" y="308"/>
                  <a:pt x="1532" y="301"/>
                  <a:pt x="1536" y="290"/>
                </a:cubicBezTo>
                <a:lnTo>
                  <a:pt x="1548" y="260"/>
                </a:lnTo>
                <a:lnTo>
                  <a:pt x="1487" y="130"/>
                </a:lnTo>
                <a:cubicBezTo>
                  <a:pt x="1485" y="127"/>
                  <a:pt x="1482" y="122"/>
                  <a:pt x="1478" y="116"/>
                </a:cubicBezTo>
                <a:cubicBezTo>
                  <a:pt x="1474" y="112"/>
                  <a:pt x="1472" y="109"/>
                  <a:pt x="1470" y="107"/>
                </a:cubicBezTo>
                <a:cubicBezTo>
                  <a:pt x="1467" y="105"/>
                  <a:pt x="1462" y="103"/>
                  <a:pt x="1456" y="102"/>
                </a:cubicBezTo>
                <a:lnTo>
                  <a:pt x="1456" y="95"/>
                </a:lnTo>
                <a:close/>
                <a:moveTo>
                  <a:pt x="1262" y="95"/>
                </a:moveTo>
                <a:lnTo>
                  <a:pt x="1322" y="95"/>
                </a:lnTo>
                <a:lnTo>
                  <a:pt x="1322" y="210"/>
                </a:lnTo>
                <a:cubicBezTo>
                  <a:pt x="1322" y="226"/>
                  <a:pt x="1325" y="236"/>
                  <a:pt x="1331" y="241"/>
                </a:cubicBezTo>
                <a:cubicBezTo>
                  <a:pt x="1336" y="246"/>
                  <a:pt x="1343" y="249"/>
                  <a:pt x="1351" y="249"/>
                </a:cubicBezTo>
                <a:cubicBezTo>
                  <a:pt x="1356" y="249"/>
                  <a:pt x="1362" y="247"/>
                  <a:pt x="1369" y="244"/>
                </a:cubicBezTo>
                <a:cubicBezTo>
                  <a:pt x="1376" y="241"/>
                  <a:pt x="1384" y="234"/>
                  <a:pt x="1393" y="225"/>
                </a:cubicBezTo>
                <a:lnTo>
                  <a:pt x="1393" y="127"/>
                </a:lnTo>
                <a:cubicBezTo>
                  <a:pt x="1393" y="118"/>
                  <a:pt x="1392" y="111"/>
                  <a:pt x="1388" y="108"/>
                </a:cubicBezTo>
                <a:cubicBezTo>
                  <a:pt x="1384" y="104"/>
                  <a:pt x="1377" y="102"/>
                  <a:pt x="1366" y="102"/>
                </a:cubicBezTo>
                <a:lnTo>
                  <a:pt x="1366" y="95"/>
                </a:lnTo>
                <a:lnTo>
                  <a:pt x="1424" y="95"/>
                </a:lnTo>
                <a:lnTo>
                  <a:pt x="1424" y="199"/>
                </a:lnTo>
                <a:cubicBezTo>
                  <a:pt x="1424" y="219"/>
                  <a:pt x="1425" y="231"/>
                  <a:pt x="1426" y="236"/>
                </a:cubicBezTo>
                <a:cubicBezTo>
                  <a:pt x="1427" y="240"/>
                  <a:pt x="1428" y="243"/>
                  <a:pt x="1430" y="245"/>
                </a:cubicBezTo>
                <a:cubicBezTo>
                  <a:pt x="1432" y="247"/>
                  <a:pt x="1435" y="247"/>
                  <a:pt x="1437" y="247"/>
                </a:cubicBezTo>
                <a:cubicBezTo>
                  <a:pt x="1441" y="247"/>
                  <a:pt x="1446" y="246"/>
                  <a:pt x="1451" y="244"/>
                </a:cubicBezTo>
                <a:lnTo>
                  <a:pt x="1453" y="251"/>
                </a:lnTo>
                <a:lnTo>
                  <a:pt x="1402" y="272"/>
                </a:lnTo>
                <a:lnTo>
                  <a:pt x="1393" y="272"/>
                </a:lnTo>
                <a:lnTo>
                  <a:pt x="1393" y="236"/>
                </a:lnTo>
                <a:cubicBezTo>
                  <a:pt x="1379" y="252"/>
                  <a:pt x="1367" y="262"/>
                  <a:pt x="1360" y="266"/>
                </a:cubicBezTo>
                <a:cubicBezTo>
                  <a:pt x="1352" y="270"/>
                  <a:pt x="1344" y="272"/>
                  <a:pt x="1335" y="272"/>
                </a:cubicBezTo>
                <a:cubicBezTo>
                  <a:pt x="1325" y="272"/>
                  <a:pt x="1317" y="269"/>
                  <a:pt x="1310" y="264"/>
                </a:cubicBezTo>
                <a:cubicBezTo>
                  <a:pt x="1303" y="258"/>
                  <a:pt x="1298" y="251"/>
                  <a:pt x="1295" y="242"/>
                </a:cubicBezTo>
                <a:cubicBezTo>
                  <a:pt x="1293" y="233"/>
                  <a:pt x="1291" y="221"/>
                  <a:pt x="1291" y="205"/>
                </a:cubicBezTo>
                <a:lnTo>
                  <a:pt x="1291" y="128"/>
                </a:lnTo>
                <a:cubicBezTo>
                  <a:pt x="1291" y="120"/>
                  <a:pt x="1290" y="115"/>
                  <a:pt x="1289" y="112"/>
                </a:cubicBezTo>
                <a:cubicBezTo>
                  <a:pt x="1287" y="108"/>
                  <a:pt x="1284" y="106"/>
                  <a:pt x="1281" y="104"/>
                </a:cubicBezTo>
                <a:cubicBezTo>
                  <a:pt x="1277" y="103"/>
                  <a:pt x="1271" y="102"/>
                  <a:pt x="1262" y="102"/>
                </a:cubicBezTo>
                <a:lnTo>
                  <a:pt x="1262" y="95"/>
                </a:lnTo>
                <a:close/>
                <a:moveTo>
                  <a:pt x="880" y="95"/>
                </a:moveTo>
                <a:lnTo>
                  <a:pt x="960" y="95"/>
                </a:lnTo>
                <a:lnTo>
                  <a:pt x="960" y="102"/>
                </a:lnTo>
                <a:lnTo>
                  <a:pt x="956" y="102"/>
                </a:lnTo>
                <a:cubicBezTo>
                  <a:pt x="951" y="102"/>
                  <a:pt x="946" y="103"/>
                  <a:pt x="943" y="106"/>
                </a:cubicBezTo>
                <a:cubicBezTo>
                  <a:pt x="941" y="108"/>
                  <a:pt x="939" y="111"/>
                  <a:pt x="939" y="115"/>
                </a:cubicBezTo>
                <a:cubicBezTo>
                  <a:pt x="939" y="120"/>
                  <a:pt x="941" y="126"/>
                  <a:pt x="945" y="135"/>
                </a:cubicBezTo>
                <a:lnTo>
                  <a:pt x="987" y="222"/>
                </a:lnTo>
                <a:lnTo>
                  <a:pt x="1026" y="127"/>
                </a:lnTo>
                <a:cubicBezTo>
                  <a:pt x="1028" y="122"/>
                  <a:pt x="1029" y="117"/>
                  <a:pt x="1029" y="112"/>
                </a:cubicBezTo>
                <a:cubicBezTo>
                  <a:pt x="1029" y="109"/>
                  <a:pt x="1028" y="108"/>
                  <a:pt x="1028" y="106"/>
                </a:cubicBezTo>
                <a:cubicBezTo>
                  <a:pt x="1027" y="105"/>
                  <a:pt x="1025" y="104"/>
                  <a:pt x="1023" y="103"/>
                </a:cubicBezTo>
                <a:cubicBezTo>
                  <a:pt x="1021" y="102"/>
                  <a:pt x="1017" y="102"/>
                  <a:pt x="1012" y="102"/>
                </a:cubicBezTo>
                <a:lnTo>
                  <a:pt x="1012" y="95"/>
                </a:lnTo>
                <a:lnTo>
                  <a:pt x="1068" y="95"/>
                </a:lnTo>
                <a:lnTo>
                  <a:pt x="1068" y="102"/>
                </a:lnTo>
                <a:cubicBezTo>
                  <a:pt x="1063" y="102"/>
                  <a:pt x="1059" y="103"/>
                  <a:pt x="1057" y="105"/>
                </a:cubicBezTo>
                <a:cubicBezTo>
                  <a:pt x="1054" y="106"/>
                  <a:pt x="1052" y="109"/>
                  <a:pt x="1049" y="113"/>
                </a:cubicBezTo>
                <a:cubicBezTo>
                  <a:pt x="1047" y="115"/>
                  <a:pt x="1045" y="120"/>
                  <a:pt x="1042" y="128"/>
                </a:cubicBezTo>
                <a:lnTo>
                  <a:pt x="972" y="299"/>
                </a:lnTo>
                <a:cubicBezTo>
                  <a:pt x="966" y="316"/>
                  <a:pt x="957" y="328"/>
                  <a:pt x="946" y="337"/>
                </a:cubicBezTo>
                <a:cubicBezTo>
                  <a:pt x="935" y="345"/>
                  <a:pt x="924" y="350"/>
                  <a:pt x="914" y="350"/>
                </a:cubicBezTo>
                <a:cubicBezTo>
                  <a:pt x="907" y="350"/>
                  <a:pt x="901" y="348"/>
                  <a:pt x="896" y="343"/>
                </a:cubicBezTo>
                <a:cubicBezTo>
                  <a:pt x="891" y="339"/>
                  <a:pt x="889" y="334"/>
                  <a:pt x="889" y="329"/>
                </a:cubicBezTo>
                <a:cubicBezTo>
                  <a:pt x="889" y="323"/>
                  <a:pt x="891" y="319"/>
                  <a:pt x="894" y="316"/>
                </a:cubicBezTo>
                <a:cubicBezTo>
                  <a:pt x="897" y="313"/>
                  <a:pt x="902" y="311"/>
                  <a:pt x="908" y="311"/>
                </a:cubicBezTo>
                <a:cubicBezTo>
                  <a:pt x="912" y="311"/>
                  <a:pt x="918" y="313"/>
                  <a:pt x="925" y="315"/>
                </a:cubicBezTo>
                <a:cubicBezTo>
                  <a:pt x="930" y="317"/>
                  <a:pt x="933" y="318"/>
                  <a:pt x="934" y="318"/>
                </a:cubicBezTo>
                <a:cubicBezTo>
                  <a:pt x="938" y="318"/>
                  <a:pt x="942" y="316"/>
                  <a:pt x="947" y="312"/>
                </a:cubicBezTo>
                <a:cubicBezTo>
                  <a:pt x="951" y="308"/>
                  <a:pt x="956" y="301"/>
                  <a:pt x="960" y="290"/>
                </a:cubicBezTo>
                <a:lnTo>
                  <a:pt x="972" y="260"/>
                </a:lnTo>
                <a:lnTo>
                  <a:pt x="911" y="130"/>
                </a:lnTo>
                <a:cubicBezTo>
                  <a:pt x="909" y="127"/>
                  <a:pt x="906" y="122"/>
                  <a:pt x="902" y="116"/>
                </a:cubicBezTo>
                <a:cubicBezTo>
                  <a:pt x="898" y="112"/>
                  <a:pt x="896" y="109"/>
                  <a:pt x="894" y="107"/>
                </a:cubicBezTo>
                <a:cubicBezTo>
                  <a:pt x="891" y="105"/>
                  <a:pt x="886" y="103"/>
                  <a:pt x="880" y="102"/>
                </a:cubicBezTo>
                <a:lnTo>
                  <a:pt x="880" y="95"/>
                </a:lnTo>
                <a:close/>
                <a:moveTo>
                  <a:pt x="544" y="95"/>
                </a:moveTo>
                <a:lnTo>
                  <a:pt x="616" y="95"/>
                </a:lnTo>
                <a:lnTo>
                  <a:pt x="616" y="102"/>
                </a:lnTo>
                <a:cubicBezTo>
                  <a:pt x="610" y="102"/>
                  <a:pt x="605" y="104"/>
                  <a:pt x="603" y="106"/>
                </a:cubicBezTo>
                <a:cubicBezTo>
                  <a:pt x="601" y="107"/>
                  <a:pt x="600" y="110"/>
                  <a:pt x="600" y="114"/>
                </a:cubicBezTo>
                <a:cubicBezTo>
                  <a:pt x="600" y="117"/>
                  <a:pt x="601" y="122"/>
                  <a:pt x="603" y="128"/>
                </a:cubicBezTo>
                <a:lnTo>
                  <a:pt x="640" y="226"/>
                </a:lnTo>
                <a:lnTo>
                  <a:pt x="677" y="146"/>
                </a:lnTo>
                <a:lnTo>
                  <a:pt x="667" y="121"/>
                </a:lnTo>
                <a:cubicBezTo>
                  <a:pt x="664" y="113"/>
                  <a:pt x="660" y="108"/>
                  <a:pt x="655" y="105"/>
                </a:cubicBezTo>
                <a:cubicBezTo>
                  <a:pt x="653" y="103"/>
                  <a:pt x="648" y="102"/>
                  <a:pt x="640" y="102"/>
                </a:cubicBezTo>
                <a:lnTo>
                  <a:pt x="640" y="95"/>
                </a:lnTo>
                <a:lnTo>
                  <a:pt x="722" y="95"/>
                </a:lnTo>
                <a:lnTo>
                  <a:pt x="722" y="102"/>
                </a:lnTo>
                <a:cubicBezTo>
                  <a:pt x="713" y="102"/>
                  <a:pt x="706" y="104"/>
                  <a:pt x="703" y="107"/>
                </a:cubicBezTo>
                <a:cubicBezTo>
                  <a:pt x="700" y="109"/>
                  <a:pt x="699" y="112"/>
                  <a:pt x="699" y="116"/>
                </a:cubicBezTo>
                <a:cubicBezTo>
                  <a:pt x="699" y="119"/>
                  <a:pt x="699" y="121"/>
                  <a:pt x="700" y="124"/>
                </a:cubicBezTo>
                <a:lnTo>
                  <a:pt x="739" y="223"/>
                </a:lnTo>
                <a:lnTo>
                  <a:pt x="776" y="128"/>
                </a:lnTo>
                <a:cubicBezTo>
                  <a:pt x="778" y="121"/>
                  <a:pt x="779" y="116"/>
                  <a:pt x="779" y="112"/>
                </a:cubicBezTo>
                <a:cubicBezTo>
                  <a:pt x="779" y="109"/>
                  <a:pt x="778" y="107"/>
                  <a:pt x="776" y="105"/>
                </a:cubicBezTo>
                <a:cubicBezTo>
                  <a:pt x="773" y="103"/>
                  <a:pt x="768" y="102"/>
                  <a:pt x="761" y="102"/>
                </a:cubicBezTo>
                <a:lnTo>
                  <a:pt x="761" y="95"/>
                </a:lnTo>
                <a:lnTo>
                  <a:pt x="816" y="95"/>
                </a:lnTo>
                <a:lnTo>
                  <a:pt x="816" y="102"/>
                </a:lnTo>
                <a:cubicBezTo>
                  <a:pt x="805" y="104"/>
                  <a:pt x="797" y="111"/>
                  <a:pt x="792" y="124"/>
                </a:cubicBezTo>
                <a:lnTo>
                  <a:pt x="734" y="272"/>
                </a:lnTo>
                <a:lnTo>
                  <a:pt x="726" y="272"/>
                </a:lnTo>
                <a:lnTo>
                  <a:pt x="684" y="162"/>
                </a:lnTo>
                <a:lnTo>
                  <a:pt x="633" y="272"/>
                </a:lnTo>
                <a:lnTo>
                  <a:pt x="627" y="272"/>
                </a:lnTo>
                <a:lnTo>
                  <a:pt x="571" y="128"/>
                </a:lnTo>
                <a:cubicBezTo>
                  <a:pt x="568" y="119"/>
                  <a:pt x="564" y="112"/>
                  <a:pt x="561" y="109"/>
                </a:cubicBezTo>
                <a:cubicBezTo>
                  <a:pt x="557" y="106"/>
                  <a:pt x="552" y="104"/>
                  <a:pt x="544" y="102"/>
                </a:cubicBezTo>
                <a:lnTo>
                  <a:pt x="544" y="95"/>
                </a:lnTo>
                <a:close/>
                <a:moveTo>
                  <a:pt x="272" y="95"/>
                </a:moveTo>
                <a:lnTo>
                  <a:pt x="344" y="95"/>
                </a:lnTo>
                <a:lnTo>
                  <a:pt x="344" y="102"/>
                </a:lnTo>
                <a:cubicBezTo>
                  <a:pt x="338" y="102"/>
                  <a:pt x="333" y="104"/>
                  <a:pt x="331" y="106"/>
                </a:cubicBezTo>
                <a:cubicBezTo>
                  <a:pt x="329" y="107"/>
                  <a:pt x="328" y="110"/>
                  <a:pt x="328" y="114"/>
                </a:cubicBezTo>
                <a:cubicBezTo>
                  <a:pt x="328" y="117"/>
                  <a:pt x="329" y="122"/>
                  <a:pt x="331" y="128"/>
                </a:cubicBezTo>
                <a:lnTo>
                  <a:pt x="368" y="226"/>
                </a:lnTo>
                <a:lnTo>
                  <a:pt x="405" y="146"/>
                </a:lnTo>
                <a:lnTo>
                  <a:pt x="395" y="121"/>
                </a:lnTo>
                <a:cubicBezTo>
                  <a:pt x="392" y="113"/>
                  <a:pt x="388" y="108"/>
                  <a:pt x="383" y="105"/>
                </a:cubicBezTo>
                <a:cubicBezTo>
                  <a:pt x="381" y="103"/>
                  <a:pt x="376" y="102"/>
                  <a:pt x="368" y="102"/>
                </a:cubicBezTo>
                <a:lnTo>
                  <a:pt x="368" y="95"/>
                </a:lnTo>
                <a:lnTo>
                  <a:pt x="450" y="95"/>
                </a:lnTo>
                <a:lnTo>
                  <a:pt x="450" y="102"/>
                </a:lnTo>
                <a:cubicBezTo>
                  <a:pt x="441" y="102"/>
                  <a:pt x="434" y="104"/>
                  <a:pt x="431" y="107"/>
                </a:cubicBezTo>
                <a:cubicBezTo>
                  <a:pt x="428" y="109"/>
                  <a:pt x="427" y="112"/>
                  <a:pt x="427" y="116"/>
                </a:cubicBezTo>
                <a:cubicBezTo>
                  <a:pt x="427" y="119"/>
                  <a:pt x="427" y="121"/>
                  <a:pt x="428" y="124"/>
                </a:cubicBezTo>
                <a:lnTo>
                  <a:pt x="467" y="223"/>
                </a:lnTo>
                <a:lnTo>
                  <a:pt x="504" y="128"/>
                </a:lnTo>
                <a:cubicBezTo>
                  <a:pt x="506" y="121"/>
                  <a:pt x="507" y="116"/>
                  <a:pt x="507" y="112"/>
                </a:cubicBezTo>
                <a:cubicBezTo>
                  <a:pt x="507" y="109"/>
                  <a:pt x="506" y="107"/>
                  <a:pt x="504" y="105"/>
                </a:cubicBezTo>
                <a:cubicBezTo>
                  <a:pt x="501" y="103"/>
                  <a:pt x="496" y="102"/>
                  <a:pt x="489" y="102"/>
                </a:cubicBezTo>
                <a:lnTo>
                  <a:pt x="489" y="95"/>
                </a:lnTo>
                <a:lnTo>
                  <a:pt x="544" y="95"/>
                </a:lnTo>
                <a:lnTo>
                  <a:pt x="544" y="102"/>
                </a:lnTo>
                <a:cubicBezTo>
                  <a:pt x="533" y="104"/>
                  <a:pt x="525" y="111"/>
                  <a:pt x="520" y="124"/>
                </a:cubicBezTo>
                <a:lnTo>
                  <a:pt x="462" y="272"/>
                </a:lnTo>
                <a:lnTo>
                  <a:pt x="454" y="272"/>
                </a:lnTo>
                <a:lnTo>
                  <a:pt x="412" y="162"/>
                </a:lnTo>
                <a:lnTo>
                  <a:pt x="361" y="272"/>
                </a:lnTo>
                <a:lnTo>
                  <a:pt x="355" y="272"/>
                </a:lnTo>
                <a:lnTo>
                  <a:pt x="299" y="128"/>
                </a:lnTo>
                <a:cubicBezTo>
                  <a:pt x="296" y="119"/>
                  <a:pt x="292" y="112"/>
                  <a:pt x="289" y="109"/>
                </a:cubicBezTo>
                <a:cubicBezTo>
                  <a:pt x="285" y="106"/>
                  <a:pt x="280" y="104"/>
                  <a:pt x="272" y="102"/>
                </a:cubicBezTo>
                <a:lnTo>
                  <a:pt x="272" y="95"/>
                </a:lnTo>
                <a:close/>
                <a:moveTo>
                  <a:pt x="0" y="95"/>
                </a:moveTo>
                <a:lnTo>
                  <a:pt x="72" y="95"/>
                </a:lnTo>
                <a:lnTo>
                  <a:pt x="72" y="102"/>
                </a:lnTo>
                <a:cubicBezTo>
                  <a:pt x="66" y="102"/>
                  <a:pt x="61" y="104"/>
                  <a:pt x="59" y="106"/>
                </a:cubicBezTo>
                <a:cubicBezTo>
                  <a:pt x="57" y="107"/>
                  <a:pt x="56" y="110"/>
                  <a:pt x="56" y="114"/>
                </a:cubicBezTo>
                <a:cubicBezTo>
                  <a:pt x="56" y="117"/>
                  <a:pt x="57" y="122"/>
                  <a:pt x="59" y="128"/>
                </a:cubicBezTo>
                <a:lnTo>
                  <a:pt x="96" y="226"/>
                </a:lnTo>
                <a:lnTo>
                  <a:pt x="133" y="146"/>
                </a:lnTo>
                <a:lnTo>
                  <a:pt x="123" y="121"/>
                </a:lnTo>
                <a:cubicBezTo>
                  <a:pt x="120" y="113"/>
                  <a:pt x="116" y="108"/>
                  <a:pt x="111" y="105"/>
                </a:cubicBezTo>
                <a:cubicBezTo>
                  <a:pt x="109" y="103"/>
                  <a:pt x="104" y="102"/>
                  <a:pt x="96" y="102"/>
                </a:cubicBezTo>
                <a:lnTo>
                  <a:pt x="96" y="95"/>
                </a:lnTo>
                <a:lnTo>
                  <a:pt x="178" y="95"/>
                </a:lnTo>
                <a:lnTo>
                  <a:pt x="178" y="102"/>
                </a:lnTo>
                <a:cubicBezTo>
                  <a:pt x="169" y="102"/>
                  <a:pt x="162" y="104"/>
                  <a:pt x="159" y="107"/>
                </a:cubicBezTo>
                <a:cubicBezTo>
                  <a:pt x="156" y="109"/>
                  <a:pt x="155" y="112"/>
                  <a:pt x="155" y="116"/>
                </a:cubicBezTo>
                <a:cubicBezTo>
                  <a:pt x="155" y="119"/>
                  <a:pt x="155" y="121"/>
                  <a:pt x="156" y="124"/>
                </a:cubicBezTo>
                <a:lnTo>
                  <a:pt x="195" y="223"/>
                </a:lnTo>
                <a:lnTo>
                  <a:pt x="232" y="128"/>
                </a:lnTo>
                <a:cubicBezTo>
                  <a:pt x="234" y="121"/>
                  <a:pt x="235" y="116"/>
                  <a:pt x="235" y="112"/>
                </a:cubicBezTo>
                <a:cubicBezTo>
                  <a:pt x="235" y="109"/>
                  <a:pt x="234" y="107"/>
                  <a:pt x="232" y="105"/>
                </a:cubicBezTo>
                <a:cubicBezTo>
                  <a:pt x="229" y="103"/>
                  <a:pt x="224" y="102"/>
                  <a:pt x="217" y="102"/>
                </a:cubicBezTo>
                <a:lnTo>
                  <a:pt x="217" y="95"/>
                </a:lnTo>
                <a:lnTo>
                  <a:pt x="272" y="95"/>
                </a:lnTo>
                <a:lnTo>
                  <a:pt x="272" y="102"/>
                </a:lnTo>
                <a:cubicBezTo>
                  <a:pt x="261" y="104"/>
                  <a:pt x="253" y="111"/>
                  <a:pt x="248" y="124"/>
                </a:cubicBezTo>
                <a:lnTo>
                  <a:pt x="190" y="272"/>
                </a:lnTo>
                <a:lnTo>
                  <a:pt x="182" y="272"/>
                </a:lnTo>
                <a:lnTo>
                  <a:pt x="140" y="162"/>
                </a:lnTo>
                <a:lnTo>
                  <a:pt x="89" y="272"/>
                </a:lnTo>
                <a:lnTo>
                  <a:pt x="83" y="272"/>
                </a:lnTo>
                <a:lnTo>
                  <a:pt x="27" y="128"/>
                </a:lnTo>
                <a:cubicBezTo>
                  <a:pt x="24" y="119"/>
                  <a:pt x="20" y="112"/>
                  <a:pt x="17" y="109"/>
                </a:cubicBezTo>
                <a:cubicBezTo>
                  <a:pt x="13" y="106"/>
                  <a:pt x="8" y="104"/>
                  <a:pt x="0" y="102"/>
                </a:cubicBezTo>
                <a:lnTo>
                  <a:pt x="0" y="95"/>
                </a:lnTo>
                <a:close/>
                <a:moveTo>
                  <a:pt x="2837" y="90"/>
                </a:moveTo>
                <a:lnTo>
                  <a:pt x="2845" y="90"/>
                </a:lnTo>
                <a:lnTo>
                  <a:pt x="2845" y="127"/>
                </a:lnTo>
                <a:cubicBezTo>
                  <a:pt x="2857" y="114"/>
                  <a:pt x="2865" y="107"/>
                  <a:pt x="2867" y="105"/>
                </a:cubicBezTo>
                <a:cubicBezTo>
                  <a:pt x="2873" y="100"/>
                  <a:pt x="2879" y="97"/>
                  <a:pt x="2885" y="94"/>
                </a:cubicBezTo>
                <a:cubicBezTo>
                  <a:pt x="2892" y="91"/>
                  <a:pt x="2898" y="90"/>
                  <a:pt x="2904" y="90"/>
                </a:cubicBezTo>
                <a:cubicBezTo>
                  <a:pt x="2915" y="90"/>
                  <a:pt x="2924" y="93"/>
                  <a:pt x="2932" y="99"/>
                </a:cubicBezTo>
                <a:cubicBezTo>
                  <a:pt x="2940" y="106"/>
                  <a:pt x="2945" y="115"/>
                  <a:pt x="2948" y="127"/>
                </a:cubicBezTo>
                <a:cubicBezTo>
                  <a:pt x="2961" y="112"/>
                  <a:pt x="2971" y="102"/>
                  <a:pt x="2980" y="97"/>
                </a:cubicBezTo>
                <a:cubicBezTo>
                  <a:pt x="2989" y="92"/>
                  <a:pt x="2998" y="90"/>
                  <a:pt x="3008" y="90"/>
                </a:cubicBezTo>
                <a:cubicBezTo>
                  <a:pt x="3017" y="90"/>
                  <a:pt x="3025" y="92"/>
                  <a:pt x="3032" y="97"/>
                </a:cubicBezTo>
                <a:cubicBezTo>
                  <a:pt x="3039" y="102"/>
                  <a:pt x="3045" y="109"/>
                  <a:pt x="3049" y="120"/>
                </a:cubicBezTo>
                <a:cubicBezTo>
                  <a:pt x="3052" y="127"/>
                  <a:pt x="3053" y="139"/>
                  <a:pt x="3053" y="154"/>
                </a:cubicBezTo>
                <a:lnTo>
                  <a:pt x="3053" y="228"/>
                </a:lnTo>
                <a:cubicBezTo>
                  <a:pt x="3053" y="239"/>
                  <a:pt x="3054" y="246"/>
                  <a:pt x="3055" y="250"/>
                </a:cubicBezTo>
                <a:cubicBezTo>
                  <a:pt x="3057" y="253"/>
                  <a:pt x="3059" y="255"/>
                  <a:pt x="3062" y="257"/>
                </a:cubicBezTo>
                <a:cubicBezTo>
                  <a:pt x="3066" y="259"/>
                  <a:pt x="3071" y="260"/>
                  <a:pt x="3079" y="260"/>
                </a:cubicBezTo>
                <a:lnTo>
                  <a:pt x="3079" y="267"/>
                </a:lnTo>
                <a:lnTo>
                  <a:pt x="2994" y="267"/>
                </a:lnTo>
                <a:lnTo>
                  <a:pt x="2994" y="260"/>
                </a:lnTo>
                <a:lnTo>
                  <a:pt x="2998" y="260"/>
                </a:lnTo>
                <a:cubicBezTo>
                  <a:pt x="3005" y="260"/>
                  <a:pt x="3011" y="259"/>
                  <a:pt x="3015" y="256"/>
                </a:cubicBezTo>
                <a:cubicBezTo>
                  <a:pt x="3018" y="254"/>
                  <a:pt x="3020" y="251"/>
                  <a:pt x="3021" y="246"/>
                </a:cubicBezTo>
                <a:cubicBezTo>
                  <a:pt x="3022" y="244"/>
                  <a:pt x="3022" y="238"/>
                  <a:pt x="3022" y="228"/>
                </a:cubicBezTo>
                <a:lnTo>
                  <a:pt x="3022" y="154"/>
                </a:lnTo>
                <a:cubicBezTo>
                  <a:pt x="3022" y="140"/>
                  <a:pt x="3020" y="130"/>
                  <a:pt x="3017" y="124"/>
                </a:cubicBezTo>
                <a:cubicBezTo>
                  <a:pt x="3012" y="116"/>
                  <a:pt x="3004" y="112"/>
                  <a:pt x="2993" y="112"/>
                </a:cubicBezTo>
                <a:cubicBezTo>
                  <a:pt x="2987" y="112"/>
                  <a:pt x="2980" y="114"/>
                  <a:pt x="2973" y="117"/>
                </a:cubicBezTo>
                <a:cubicBezTo>
                  <a:pt x="2967" y="121"/>
                  <a:pt x="2959" y="127"/>
                  <a:pt x="2949" y="136"/>
                </a:cubicBezTo>
                <a:lnTo>
                  <a:pt x="2949" y="138"/>
                </a:lnTo>
                <a:lnTo>
                  <a:pt x="2949" y="146"/>
                </a:lnTo>
                <a:lnTo>
                  <a:pt x="2949" y="228"/>
                </a:lnTo>
                <a:cubicBezTo>
                  <a:pt x="2949" y="240"/>
                  <a:pt x="2950" y="247"/>
                  <a:pt x="2951" y="250"/>
                </a:cubicBezTo>
                <a:cubicBezTo>
                  <a:pt x="2952" y="253"/>
                  <a:pt x="2955" y="255"/>
                  <a:pt x="2958" y="257"/>
                </a:cubicBezTo>
                <a:cubicBezTo>
                  <a:pt x="2962" y="259"/>
                  <a:pt x="2968" y="260"/>
                  <a:pt x="2977" y="260"/>
                </a:cubicBezTo>
                <a:lnTo>
                  <a:pt x="2977" y="267"/>
                </a:lnTo>
                <a:lnTo>
                  <a:pt x="2890" y="267"/>
                </a:lnTo>
                <a:lnTo>
                  <a:pt x="2890" y="260"/>
                </a:lnTo>
                <a:cubicBezTo>
                  <a:pt x="2900" y="260"/>
                  <a:pt x="2906" y="259"/>
                  <a:pt x="2910" y="257"/>
                </a:cubicBezTo>
                <a:cubicBezTo>
                  <a:pt x="2913" y="254"/>
                  <a:pt x="2916" y="251"/>
                  <a:pt x="2917" y="247"/>
                </a:cubicBezTo>
                <a:cubicBezTo>
                  <a:pt x="2918" y="244"/>
                  <a:pt x="2918" y="238"/>
                  <a:pt x="2918" y="228"/>
                </a:cubicBezTo>
                <a:lnTo>
                  <a:pt x="2918" y="154"/>
                </a:lnTo>
                <a:cubicBezTo>
                  <a:pt x="2918" y="140"/>
                  <a:pt x="2916" y="130"/>
                  <a:pt x="2912" y="124"/>
                </a:cubicBezTo>
                <a:cubicBezTo>
                  <a:pt x="2906" y="116"/>
                  <a:pt x="2899" y="112"/>
                  <a:pt x="2889" y="112"/>
                </a:cubicBezTo>
                <a:cubicBezTo>
                  <a:pt x="2882" y="112"/>
                  <a:pt x="2875" y="114"/>
                  <a:pt x="2869" y="117"/>
                </a:cubicBezTo>
                <a:cubicBezTo>
                  <a:pt x="2858" y="123"/>
                  <a:pt x="2850" y="129"/>
                  <a:pt x="2845" y="136"/>
                </a:cubicBezTo>
                <a:lnTo>
                  <a:pt x="2845" y="228"/>
                </a:lnTo>
                <a:cubicBezTo>
                  <a:pt x="2845" y="239"/>
                  <a:pt x="2846" y="247"/>
                  <a:pt x="2847" y="250"/>
                </a:cubicBezTo>
                <a:cubicBezTo>
                  <a:pt x="2849" y="253"/>
                  <a:pt x="2851" y="256"/>
                  <a:pt x="2854" y="258"/>
                </a:cubicBezTo>
                <a:cubicBezTo>
                  <a:pt x="2857" y="259"/>
                  <a:pt x="2863" y="260"/>
                  <a:pt x="2873" y="260"/>
                </a:cubicBezTo>
                <a:lnTo>
                  <a:pt x="2873" y="267"/>
                </a:lnTo>
                <a:lnTo>
                  <a:pt x="2788" y="267"/>
                </a:lnTo>
                <a:lnTo>
                  <a:pt x="2788" y="260"/>
                </a:lnTo>
                <a:cubicBezTo>
                  <a:pt x="2796" y="260"/>
                  <a:pt x="2801" y="259"/>
                  <a:pt x="2804" y="258"/>
                </a:cubicBezTo>
                <a:cubicBezTo>
                  <a:pt x="2807" y="256"/>
                  <a:pt x="2810" y="253"/>
                  <a:pt x="2811" y="249"/>
                </a:cubicBezTo>
                <a:cubicBezTo>
                  <a:pt x="2813" y="246"/>
                  <a:pt x="2814" y="239"/>
                  <a:pt x="2814" y="228"/>
                </a:cubicBezTo>
                <a:lnTo>
                  <a:pt x="2814" y="162"/>
                </a:lnTo>
                <a:cubicBezTo>
                  <a:pt x="2814" y="143"/>
                  <a:pt x="2813" y="131"/>
                  <a:pt x="2812" y="126"/>
                </a:cubicBezTo>
                <a:cubicBezTo>
                  <a:pt x="2811" y="122"/>
                  <a:pt x="2810" y="119"/>
                  <a:pt x="2808" y="117"/>
                </a:cubicBezTo>
                <a:cubicBezTo>
                  <a:pt x="2806" y="116"/>
                  <a:pt x="2804" y="115"/>
                  <a:pt x="2800" y="115"/>
                </a:cubicBezTo>
                <a:cubicBezTo>
                  <a:pt x="2797" y="115"/>
                  <a:pt x="2793" y="116"/>
                  <a:pt x="2788" y="118"/>
                </a:cubicBezTo>
                <a:lnTo>
                  <a:pt x="2785" y="111"/>
                </a:lnTo>
                <a:lnTo>
                  <a:pt x="2837" y="90"/>
                </a:lnTo>
                <a:close/>
                <a:moveTo>
                  <a:pt x="2686" y="90"/>
                </a:moveTo>
                <a:cubicBezTo>
                  <a:pt x="2712" y="90"/>
                  <a:pt x="2733" y="100"/>
                  <a:pt x="2748" y="120"/>
                </a:cubicBezTo>
                <a:cubicBezTo>
                  <a:pt x="2762" y="136"/>
                  <a:pt x="2768" y="156"/>
                  <a:pt x="2768" y="178"/>
                </a:cubicBezTo>
                <a:cubicBezTo>
                  <a:pt x="2768" y="193"/>
                  <a:pt x="2765" y="209"/>
                  <a:pt x="2757" y="224"/>
                </a:cubicBezTo>
                <a:cubicBezTo>
                  <a:pt x="2750" y="240"/>
                  <a:pt x="2740" y="252"/>
                  <a:pt x="2727" y="260"/>
                </a:cubicBezTo>
                <a:cubicBezTo>
                  <a:pt x="2714" y="268"/>
                  <a:pt x="2700" y="272"/>
                  <a:pt x="2684" y="272"/>
                </a:cubicBezTo>
                <a:cubicBezTo>
                  <a:pt x="2658" y="272"/>
                  <a:pt x="2637" y="262"/>
                  <a:pt x="2622" y="241"/>
                </a:cubicBezTo>
                <a:cubicBezTo>
                  <a:pt x="2609" y="224"/>
                  <a:pt x="2603" y="204"/>
                  <a:pt x="2603" y="183"/>
                </a:cubicBezTo>
                <a:cubicBezTo>
                  <a:pt x="2603" y="167"/>
                  <a:pt x="2607" y="151"/>
                  <a:pt x="2614" y="136"/>
                </a:cubicBezTo>
                <a:cubicBezTo>
                  <a:pt x="2622" y="120"/>
                  <a:pt x="2633" y="109"/>
                  <a:pt x="2645" y="101"/>
                </a:cubicBezTo>
                <a:cubicBezTo>
                  <a:pt x="2658" y="94"/>
                  <a:pt x="2672" y="90"/>
                  <a:pt x="2686" y="90"/>
                </a:cubicBezTo>
                <a:close/>
                <a:moveTo>
                  <a:pt x="2509" y="90"/>
                </a:moveTo>
                <a:cubicBezTo>
                  <a:pt x="2526" y="90"/>
                  <a:pt x="2540" y="94"/>
                  <a:pt x="2550" y="103"/>
                </a:cubicBezTo>
                <a:cubicBezTo>
                  <a:pt x="2561" y="112"/>
                  <a:pt x="2567" y="122"/>
                  <a:pt x="2567" y="131"/>
                </a:cubicBezTo>
                <a:cubicBezTo>
                  <a:pt x="2567" y="136"/>
                  <a:pt x="2565" y="140"/>
                  <a:pt x="2562" y="143"/>
                </a:cubicBezTo>
                <a:cubicBezTo>
                  <a:pt x="2559" y="146"/>
                  <a:pt x="2555" y="147"/>
                  <a:pt x="2549" y="147"/>
                </a:cubicBezTo>
                <a:cubicBezTo>
                  <a:pt x="2542" y="147"/>
                  <a:pt x="2536" y="145"/>
                  <a:pt x="2533" y="140"/>
                </a:cubicBezTo>
                <a:cubicBezTo>
                  <a:pt x="2531" y="137"/>
                  <a:pt x="2529" y="132"/>
                  <a:pt x="2528" y="125"/>
                </a:cubicBezTo>
                <a:cubicBezTo>
                  <a:pt x="2528" y="118"/>
                  <a:pt x="2525" y="112"/>
                  <a:pt x="2521" y="108"/>
                </a:cubicBezTo>
                <a:cubicBezTo>
                  <a:pt x="2516" y="104"/>
                  <a:pt x="2510" y="103"/>
                  <a:pt x="2503" y="103"/>
                </a:cubicBezTo>
                <a:cubicBezTo>
                  <a:pt x="2490" y="103"/>
                  <a:pt x="2480" y="107"/>
                  <a:pt x="2472" y="116"/>
                </a:cubicBezTo>
                <a:cubicBezTo>
                  <a:pt x="2462" y="129"/>
                  <a:pt x="2457" y="145"/>
                  <a:pt x="2457" y="165"/>
                </a:cubicBezTo>
                <a:cubicBezTo>
                  <a:pt x="2457" y="185"/>
                  <a:pt x="2462" y="204"/>
                  <a:pt x="2472" y="219"/>
                </a:cubicBezTo>
                <a:cubicBezTo>
                  <a:pt x="2482" y="235"/>
                  <a:pt x="2496" y="243"/>
                  <a:pt x="2513" y="243"/>
                </a:cubicBezTo>
                <a:cubicBezTo>
                  <a:pt x="2525" y="243"/>
                  <a:pt x="2536" y="239"/>
                  <a:pt x="2546" y="230"/>
                </a:cubicBezTo>
                <a:cubicBezTo>
                  <a:pt x="2553" y="224"/>
                  <a:pt x="2560" y="214"/>
                  <a:pt x="2566" y="199"/>
                </a:cubicBezTo>
                <a:lnTo>
                  <a:pt x="2572" y="202"/>
                </a:lnTo>
                <a:cubicBezTo>
                  <a:pt x="2567" y="224"/>
                  <a:pt x="2558" y="242"/>
                  <a:pt x="2544" y="254"/>
                </a:cubicBezTo>
                <a:cubicBezTo>
                  <a:pt x="2531" y="266"/>
                  <a:pt x="2516" y="272"/>
                  <a:pt x="2500" y="272"/>
                </a:cubicBezTo>
                <a:cubicBezTo>
                  <a:pt x="2480" y="272"/>
                  <a:pt x="2463" y="264"/>
                  <a:pt x="2449" y="247"/>
                </a:cubicBezTo>
                <a:cubicBezTo>
                  <a:pt x="2434" y="231"/>
                  <a:pt x="2427" y="209"/>
                  <a:pt x="2427" y="181"/>
                </a:cubicBezTo>
                <a:cubicBezTo>
                  <a:pt x="2427" y="154"/>
                  <a:pt x="2435" y="132"/>
                  <a:pt x="2451" y="115"/>
                </a:cubicBezTo>
                <a:cubicBezTo>
                  <a:pt x="2467" y="98"/>
                  <a:pt x="2486" y="90"/>
                  <a:pt x="2509" y="90"/>
                </a:cubicBezTo>
                <a:close/>
                <a:moveTo>
                  <a:pt x="1709" y="90"/>
                </a:moveTo>
                <a:lnTo>
                  <a:pt x="1717" y="90"/>
                </a:lnTo>
                <a:lnTo>
                  <a:pt x="1717" y="228"/>
                </a:lnTo>
                <a:cubicBezTo>
                  <a:pt x="1717" y="239"/>
                  <a:pt x="1718" y="246"/>
                  <a:pt x="1719" y="249"/>
                </a:cubicBezTo>
                <a:cubicBezTo>
                  <a:pt x="1721" y="253"/>
                  <a:pt x="1723" y="256"/>
                  <a:pt x="1726" y="257"/>
                </a:cubicBezTo>
                <a:cubicBezTo>
                  <a:pt x="1729" y="259"/>
                  <a:pt x="1735" y="260"/>
                  <a:pt x="1743" y="260"/>
                </a:cubicBezTo>
                <a:lnTo>
                  <a:pt x="1743" y="267"/>
                </a:lnTo>
                <a:lnTo>
                  <a:pt x="1660" y="267"/>
                </a:lnTo>
                <a:lnTo>
                  <a:pt x="1660" y="260"/>
                </a:lnTo>
                <a:cubicBezTo>
                  <a:pt x="1668" y="260"/>
                  <a:pt x="1674" y="259"/>
                  <a:pt x="1677" y="258"/>
                </a:cubicBezTo>
                <a:cubicBezTo>
                  <a:pt x="1679" y="256"/>
                  <a:pt x="1682" y="253"/>
                  <a:pt x="1683" y="250"/>
                </a:cubicBezTo>
                <a:cubicBezTo>
                  <a:pt x="1685" y="246"/>
                  <a:pt x="1686" y="239"/>
                  <a:pt x="1686" y="228"/>
                </a:cubicBezTo>
                <a:lnTo>
                  <a:pt x="1686" y="162"/>
                </a:lnTo>
                <a:cubicBezTo>
                  <a:pt x="1686" y="143"/>
                  <a:pt x="1685" y="131"/>
                  <a:pt x="1684" y="126"/>
                </a:cubicBezTo>
                <a:cubicBezTo>
                  <a:pt x="1683" y="122"/>
                  <a:pt x="1682" y="119"/>
                  <a:pt x="1680" y="117"/>
                </a:cubicBezTo>
                <a:cubicBezTo>
                  <a:pt x="1678" y="116"/>
                  <a:pt x="1676" y="115"/>
                  <a:pt x="1672" y="115"/>
                </a:cubicBezTo>
                <a:cubicBezTo>
                  <a:pt x="1669" y="115"/>
                  <a:pt x="1665" y="116"/>
                  <a:pt x="1660" y="118"/>
                </a:cubicBezTo>
                <a:lnTo>
                  <a:pt x="1657" y="111"/>
                </a:lnTo>
                <a:lnTo>
                  <a:pt x="1709" y="90"/>
                </a:lnTo>
                <a:close/>
                <a:moveTo>
                  <a:pt x="1166" y="90"/>
                </a:moveTo>
                <a:cubicBezTo>
                  <a:pt x="1192" y="90"/>
                  <a:pt x="1213" y="100"/>
                  <a:pt x="1228" y="120"/>
                </a:cubicBezTo>
                <a:cubicBezTo>
                  <a:pt x="1242" y="136"/>
                  <a:pt x="1248" y="156"/>
                  <a:pt x="1248" y="178"/>
                </a:cubicBezTo>
                <a:cubicBezTo>
                  <a:pt x="1248" y="193"/>
                  <a:pt x="1245" y="209"/>
                  <a:pt x="1237" y="224"/>
                </a:cubicBezTo>
                <a:cubicBezTo>
                  <a:pt x="1230" y="240"/>
                  <a:pt x="1220" y="252"/>
                  <a:pt x="1207" y="260"/>
                </a:cubicBezTo>
                <a:cubicBezTo>
                  <a:pt x="1194" y="268"/>
                  <a:pt x="1180" y="272"/>
                  <a:pt x="1164" y="272"/>
                </a:cubicBezTo>
                <a:cubicBezTo>
                  <a:pt x="1138" y="272"/>
                  <a:pt x="1117" y="262"/>
                  <a:pt x="1102" y="241"/>
                </a:cubicBezTo>
                <a:cubicBezTo>
                  <a:pt x="1089" y="224"/>
                  <a:pt x="1083" y="204"/>
                  <a:pt x="1083" y="183"/>
                </a:cubicBezTo>
                <a:cubicBezTo>
                  <a:pt x="1083" y="167"/>
                  <a:pt x="1087" y="151"/>
                  <a:pt x="1094" y="136"/>
                </a:cubicBezTo>
                <a:cubicBezTo>
                  <a:pt x="1102" y="120"/>
                  <a:pt x="1113" y="109"/>
                  <a:pt x="1125" y="101"/>
                </a:cubicBezTo>
                <a:cubicBezTo>
                  <a:pt x="1138" y="94"/>
                  <a:pt x="1152" y="90"/>
                  <a:pt x="1166" y="90"/>
                </a:cubicBezTo>
                <a:close/>
                <a:moveTo>
                  <a:pt x="2222" y="20"/>
                </a:moveTo>
                <a:cubicBezTo>
                  <a:pt x="2214" y="20"/>
                  <a:pt x="2206" y="23"/>
                  <a:pt x="2200" y="31"/>
                </a:cubicBezTo>
                <a:cubicBezTo>
                  <a:pt x="2191" y="41"/>
                  <a:pt x="2185" y="58"/>
                  <a:pt x="2181" y="80"/>
                </a:cubicBezTo>
                <a:cubicBezTo>
                  <a:pt x="2178" y="102"/>
                  <a:pt x="2176" y="124"/>
                  <a:pt x="2176" y="146"/>
                </a:cubicBezTo>
                <a:cubicBezTo>
                  <a:pt x="2176" y="181"/>
                  <a:pt x="2181" y="209"/>
                  <a:pt x="2189" y="232"/>
                </a:cubicBezTo>
                <a:cubicBezTo>
                  <a:pt x="2196" y="250"/>
                  <a:pt x="2207" y="259"/>
                  <a:pt x="2221" y="259"/>
                </a:cubicBezTo>
                <a:cubicBezTo>
                  <a:pt x="2228" y="259"/>
                  <a:pt x="2235" y="256"/>
                  <a:pt x="2242" y="250"/>
                </a:cubicBezTo>
                <a:cubicBezTo>
                  <a:pt x="2249" y="244"/>
                  <a:pt x="2255" y="234"/>
                  <a:pt x="2259" y="220"/>
                </a:cubicBezTo>
                <a:cubicBezTo>
                  <a:pt x="2264" y="198"/>
                  <a:pt x="2267" y="168"/>
                  <a:pt x="2267" y="129"/>
                </a:cubicBezTo>
                <a:cubicBezTo>
                  <a:pt x="2267" y="100"/>
                  <a:pt x="2264" y="76"/>
                  <a:pt x="2258" y="56"/>
                </a:cubicBezTo>
                <a:cubicBezTo>
                  <a:pt x="2254" y="42"/>
                  <a:pt x="2248" y="32"/>
                  <a:pt x="2241" y="26"/>
                </a:cubicBezTo>
                <a:cubicBezTo>
                  <a:pt x="2236" y="22"/>
                  <a:pt x="2230" y="20"/>
                  <a:pt x="2222" y="20"/>
                </a:cubicBezTo>
                <a:close/>
                <a:moveTo>
                  <a:pt x="2030" y="20"/>
                </a:moveTo>
                <a:cubicBezTo>
                  <a:pt x="2022" y="20"/>
                  <a:pt x="2014" y="23"/>
                  <a:pt x="2008" y="31"/>
                </a:cubicBezTo>
                <a:cubicBezTo>
                  <a:pt x="1999" y="41"/>
                  <a:pt x="1993" y="58"/>
                  <a:pt x="1989" y="80"/>
                </a:cubicBezTo>
                <a:cubicBezTo>
                  <a:pt x="1986" y="102"/>
                  <a:pt x="1984" y="124"/>
                  <a:pt x="1984" y="146"/>
                </a:cubicBezTo>
                <a:cubicBezTo>
                  <a:pt x="1984" y="181"/>
                  <a:pt x="1989" y="209"/>
                  <a:pt x="1997" y="232"/>
                </a:cubicBezTo>
                <a:cubicBezTo>
                  <a:pt x="2004" y="250"/>
                  <a:pt x="2015" y="259"/>
                  <a:pt x="2029" y="259"/>
                </a:cubicBezTo>
                <a:cubicBezTo>
                  <a:pt x="2036" y="259"/>
                  <a:pt x="2043" y="256"/>
                  <a:pt x="2050" y="250"/>
                </a:cubicBezTo>
                <a:cubicBezTo>
                  <a:pt x="2057" y="244"/>
                  <a:pt x="2063" y="234"/>
                  <a:pt x="2067" y="220"/>
                </a:cubicBezTo>
                <a:cubicBezTo>
                  <a:pt x="2072" y="198"/>
                  <a:pt x="2075" y="168"/>
                  <a:pt x="2075" y="129"/>
                </a:cubicBezTo>
                <a:cubicBezTo>
                  <a:pt x="2075" y="100"/>
                  <a:pt x="2072" y="76"/>
                  <a:pt x="2066" y="56"/>
                </a:cubicBezTo>
                <a:cubicBezTo>
                  <a:pt x="2062" y="42"/>
                  <a:pt x="2056" y="32"/>
                  <a:pt x="2049" y="26"/>
                </a:cubicBezTo>
                <a:cubicBezTo>
                  <a:pt x="2044" y="22"/>
                  <a:pt x="2038" y="20"/>
                  <a:pt x="2030" y="20"/>
                </a:cubicBezTo>
                <a:close/>
                <a:moveTo>
                  <a:pt x="2223" y="7"/>
                </a:moveTo>
                <a:cubicBezTo>
                  <a:pt x="2242" y="7"/>
                  <a:pt x="2260" y="17"/>
                  <a:pt x="2275" y="37"/>
                </a:cubicBezTo>
                <a:cubicBezTo>
                  <a:pt x="2294" y="62"/>
                  <a:pt x="2304" y="95"/>
                  <a:pt x="2304" y="137"/>
                </a:cubicBezTo>
                <a:cubicBezTo>
                  <a:pt x="2304" y="167"/>
                  <a:pt x="2300" y="192"/>
                  <a:pt x="2291" y="212"/>
                </a:cubicBezTo>
                <a:cubicBezTo>
                  <a:pt x="2283" y="233"/>
                  <a:pt x="2272" y="248"/>
                  <a:pt x="2259" y="257"/>
                </a:cubicBezTo>
                <a:cubicBezTo>
                  <a:pt x="2246" y="267"/>
                  <a:pt x="2233" y="271"/>
                  <a:pt x="2221" y="271"/>
                </a:cubicBezTo>
                <a:cubicBezTo>
                  <a:pt x="2196" y="271"/>
                  <a:pt x="2176" y="257"/>
                  <a:pt x="2160" y="228"/>
                </a:cubicBezTo>
                <a:cubicBezTo>
                  <a:pt x="2146" y="204"/>
                  <a:pt x="2140" y="175"/>
                  <a:pt x="2140" y="141"/>
                </a:cubicBezTo>
                <a:cubicBezTo>
                  <a:pt x="2140" y="112"/>
                  <a:pt x="2144" y="87"/>
                  <a:pt x="2153" y="66"/>
                </a:cubicBezTo>
                <a:cubicBezTo>
                  <a:pt x="2162" y="45"/>
                  <a:pt x="2173" y="30"/>
                  <a:pt x="2188" y="19"/>
                </a:cubicBezTo>
                <a:cubicBezTo>
                  <a:pt x="2199" y="11"/>
                  <a:pt x="2211" y="7"/>
                  <a:pt x="2223" y="7"/>
                </a:cubicBezTo>
                <a:close/>
                <a:moveTo>
                  <a:pt x="2031" y="7"/>
                </a:moveTo>
                <a:cubicBezTo>
                  <a:pt x="2050" y="7"/>
                  <a:pt x="2068" y="17"/>
                  <a:pt x="2083" y="37"/>
                </a:cubicBezTo>
                <a:cubicBezTo>
                  <a:pt x="2102" y="62"/>
                  <a:pt x="2112" y="95"/>
                  <a:pt x="2112" y="137"/>
                </a:cubicBezTo>
                <a:cubicBezTo>
                  <a:pt x="2112" y="167"/>
                  <a:pt x="2108" y="192"/>
                  <a:pt x="2099" y="212"/>
                </a:cubicBezTo>
                <a:cubicBezTo>
                  <a:pt x="2091" y="233"/>
                  <a:pt x="2080" y="248"/>
                  <a:pt x="2067" y="257"/>
                </a:cubicBezTo>
                <a:cubicBezTo>
                  <a:pt x="2054" y="267"/>
                  <a:pt x="2041" y="271"/>
                  <a:pt x="2029" y="271"/>
                </a:cubicBezTo>
                <a:cubicBezTo>
                  <a:pt x="2004" y="271"/>
                  <a:pt x="1984" y="257"/>
                  <a:pt x="1968" y="228"/>
                </a:cubicBezTo>
                <a:cubicBezTo>
                  <a:pt x="1954" y="204"/>
                  <a:pt x="1948" y="175"/>
                  <a:pt x="1948" y="141"/>
                </a:cubicBezTo>
                <a:cubicBezTo>
                  <a:pt x="1948" y="112"/>
                  <a:pt x="1952" y="87"/>
                  <a:pt x="1961" y="66"/>
                </a:cubicBezTo>
                <a:cubicBezTo>
                  <a:pt x="1970" y="45"/>
                  <a:pt x="1981" y="30"/>
                  <a:pt x="1996" y="19"/>
                </a:cubicBezTo>
                <a:cubicBezTo>
                  <a:pt x="2007" y="11"/>
                  <a:pt x="2019" y="7"/>
                  <a:pt x="2031" y="7"/>
                </a:cubicBezTo>
                <a:close/>
                <a:moveTo>
                  <a:pt x="1849" y="7"/>
                </a:moveTo>
                <a:lnTo>
                  <a:pt x="1855" y="7"/>
                </a:lnTo>
                <a:lnTo>
                  <a:pt x="1855" y="222"/>
                </a:lnTo>
                <a:cubicBezTo>
                  <a:pt x="1855" y="236"/>
                  <a:pt x="1855" y="245"/>
                  <a:pt x="1857" y="249"/>
                </a:cubicBezTo>
                <a:cubicBezTo>
                  <a:pt x="1858" y="252"/>
                  <a:pt x="1860" y="255"/>
                  <a:pt x="1864" y="257"/>
                </a:cubicBezTo>
                <a:cubicBezTo>
                  <a:pt x="1868" y="259"/>
                  <a:pt x="1875" y="260"/>
                  <a:pt x="1887" y="260"/>
                </a:cubicBezTo>
                <a:lnTo>
                  <a:pt x="1887" y="267"/>
                </a:lnTo>
                <a:lnTo>
                  <a:pt x="1791" y="267"/>
                </a:lnTo>
                <a:lnTo>
                  <a:pt x="1791" y="260"/>
                </a:lnTo>
                <a:cubicBezTo>
                  <a:pt x="1803" y="260"/>
                  <a:pt x="1811" y="259"/>
                  <a:pt x="1815" y="257"/>
                </a:cubicBezTo>
                <a:cubicBezTo>
                  <a:pt x="1818" y="255"/>
                  <a:pt x="1820" y="253"/>
                  <a:pt x="1822" y="249"/>
                </a:cubicBezTo>
                <a:cubicBezTo>
                  <a:pt x="1823" y="246"/>
                  <a:pt x="1824" y="237"/>
                  <a:pt x="1824" y="222"/>
                </a:cubicBezTo>
                <a:lnTo>
                  <a:pt x="1824" y="85"/>
                </a:lnTo>
                <a:cubicBezTo>
                  <a:pt x="1824" y="66"/>
                  <a:pt x="1823" y="54"/>
                  <a:pt x="1822" y="49"/>
                </a:cubicBezTo>
                <a:cubicBezTo>
                  <a:pt x="1821" y="45"/>
                  <a:pt x="1820" y="42"/>
                  <a:pt x="1817" y="40"/>
                </a:cubicBezTo>
                <a:cubicBezTo>
                  <a:pt x="1815" y="38"/>
                  <a:pt x="1812" y="37"/>
                  <a:pt x="1809" y="37"/>
                </a:cubicBezTo>
                <a:cubicBezTo>
                  <a:pt x="1804" y="37"/>
                  <a:pt x="1798" y="39"/>
                  <a:pt x="1790" y="43"/>
                </a:cubicBezTo>
                <a:lnTo>
                  <a:pt x="1787" y="37"/>
                </a:lnTo>
                <a:lnTo>
                  <a:pt x="1849" y="7"/>
                </a:lnTo>
                <a:close/>
                <a:moveTo>
                  <a:pt x="1701" y="0"/>
                </a:moveTo>
                <a:cubicBezTo>
                  <a:pt x="1707" y="0"/>
                  <a:pt x="1711" y="2"/>
                  <a:pt x="1715" y="6"/>
                </a:cubicBezTo>
                <a:cubicBezTo>
                  <a:pt x="1719" y="9"/>
                  <a:pt x="1720" y="14"/>
                  <a:pt x="1720" y="19"/>
                </a:cubicBezTo>
                <a:cubicBezTo>
                  <a:pt x="1720" y="24"/>
                  <a:pt x="1719" y="29"/>
                  <a:pt x="1715" y="33"/>
                </a:cubicBezTo>
                <a:cubicBezTo>
                  <a:pt x="1711" y="36"/>
                  <a:pt x="1707" y="38"/>
                  <a:pt x="1701" y="38"/>
                </a:cubicBezTo>
                <a:cubicBezTo>
                  <a:pt x="1696" y="38"/>
                  <a:pt x="1692" y="36"/>
                  <a:pt x="1688" y="33"/>
                </a:cubicBezTo>
                <a:cubicBezTo>
                  <a:pt x="1684" y="29"/>
                  <a:pt x="1682" y="24"/>
                  <a:pt x="1682" y="19"/>
                </a:cubicBezTo>
                <a:cubicBezTo>
                  <a:pt x="1682" y="14"/>
                  <a:pt x="1684" y="9"/>
                  <a:pt x="1688" y="6"/>
                </a:cubicBezTo>
                <a:cubicBezTo>
                  <a:pt x="1692" y="2"/>
                  <a:pt x="1696" y="0"/>
                  <a:pt x="1701" y="0"/>
                </a:cubicBezTo>
                <a:close/>
              </a:path>
            </a:pathLst>
          </a:custGeom>
          <a:solidFill>
            <a:srgbClr val="F2F2F2"/>
          </a:solidFill>
          <a:ln w="0">
            <a:noFill/>
            <a:prstDash val="solid"/>
            <a:round/>
          </a:ln>
        </p:spPr>
        <p:txBody>
          <a:bodyPr vert="horz" wrap="square" lIns="91440" tIns="45720" rIns="91440" bIns="45720" numCol="1" anchor="t" anchorCtr="0" compatLnSpc="1"/>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5pPr>
            <a:lvl6pPr marL="2286000" algn="l" defTabSz="914400" rtl="0" eaLnBrk="1" latinLnBrk="0" hangingPunct="1">
              <a:defRPr kern="1200">
                <a:solidFill>
                  <a:schemeClr val="tx1"/>
                </a:solidFill>
                <a:latin typeface="Calibri" panose="020F0502020204030204" charset="0"/>
                <a:ea typeface="+mn-ea"/>
                <a:cs typeface="+mn-cs"/>
              </a:defRPr>
            </a:lvl6pPr>
            <a:lvl7pPr marL="2743200" algn="l" defTabSz="914400" rtl="0" eaLnBrk="1" latinLnBrk="0" hangingPunct="1">
              <a:defRPr kern="1200">
                <a:solidFill>
                  <a:schemeClr val="tx1"/>
                </a:solidFill>
                <a:latin typeface="Calibri" panose="020F0502020204030204" charset="0"/>
                <a:ea typeface="+mn-ea"/>
                <a:cs typeface="+mn-cs"/>
              </a:defRPr>
            </a:lvl7pPr>
            <a:lvl8pPr marL="3200400" algn="l" defTabSz="914400" rtl="0" eaLnBrk="1" latinLnBrk="0" hangingPunct="1">
              <a:defRPr kern="1200">
                <a:solidFill>
                  <a:schemeClr val="tx1"/>
                </a:solidFill>
                <a:latin typeface="Calibri" panose="020F0502020204030204" charset="0"/>
                <a:ea typeface="+mn-ea"/>
                <a:cs typeface="+mn-cs"/>
              </a:defRPr>
            </a:lvl8pPr>
            <a:lvl9pPr marL="3657600" algn="l" defTabSz="914400" rtl="0" eaLnBrk="1" latinLnBrk="0" hangingPunct="1">
              <a:defRPr kern="1200">
                <a:solidFill>
                  <a:schemeClr val="tx1"/>
                </a:solidFill>
                <a:latin typeface="Calibri" panose="020F0502020204030204" charset="0"/>
                <a:ea typeface="+mn-ea"/>
                <a:cs typeface="+mn-cs"/>
              </a:defRPr>
            </a:lvl9pPr>
          </a:lstStyle>
          <a:p>
            <a:endParaRPr lang="zh-CN" altLang="en-US"/>
          </a:p>
        </p:txBody>
      </p:sp>
      <p:sp>
        <p:nvSpPr>
          <p:cNvPr id="24" name="Freeform 23"/>
          <p:cNvSpPr/>
          <p:nvPr/>
        </p:nvSpPr>
        <p:spPr bwMode="auto">
          <a:xfrm rot="-1800000">
            <a:off x="2781677" y="2065718"/>
            <a:ext cx="1848119" cy="215037"/>
          </a:xfrm>
          <a:custGeom>
            <a:avLst/>
            <a:gdLst>
              <a:gd name="T0" fmla="*/ 2345 w 3079"/>
              <a:gd name="T1" fmla="*/ 251 h 350"/>
              <a:gd name="T2" fmla="*/ 830 w 3079"/>
              <a:gd name="T3" fmla="*/ 272 h 350"/>
              <a:gd name="T4" fmla="*/ 2644 w 3079"/>
              <a:gd name="T5" fmla="*/ 129 h 350"/>
              <a:gd name="T6" fmla="*/ 2680 w 3079"/>
              <a:gd name="T7" fmla="*/ 102 h 350"/>
              <a:gd name="T8" fmla="*/ 1202 w 3079"/>
              <a:gd name="T9" fmla="*/ 244 h 350"/>
              <a:gd name="T10" fmla="*/ 1532 w 3079"/>
              <a:gd name="T11" fmla="*/ 102 h 350"/>
              <a:gd name="T12" fmla="*/ 1604 w 3079"/>
              <a:gd name="T13" fmla="*/ 106 h 350"/>
              <a:gd name="T14" fmla="*/ 1625 w 3079"/>
              <a:gd name="T15" fmla="*/ 113 h 350"/>
              <a:gd name="T16" fmla="*/ 1470 w 3079"/>
              <a:gd name="T17" fmla="*/ 316 h 350"/>
              <a:gd name="T18" fmla="*/ 1487 w 3079"/>
              <a:gd name="T19" fmla="*/ 130 h 350"/>
              <a:gd name="T20" fmla="*/ 1322 w 3079"/>
              <a:gd name="T21" fmla="*/ 210 h 350"/>
              <a:gd name="T22" fmla="*/ 1366 w 3079"/>
              <a:gd name="T23" fmla="*/ 102 h 350"/>
              <a:gd name="T24" fmla="*/ 1451 w 3079"/>
              <a:gd name="T25" fmla="*/ 244 h 350"/>
              <a:gd name="T26" fmla="*/ 1310 w 3079"/>
              <a:gd name="T27" fmla="*/ 264 h 350"/>
              <a:gd name="T28" fmla="*/ 1262 w 3079"/>
              <a:gd name="T29" fmla="*/ 95 h 350"/>
              <a:gd name="T30" fmla="*/ 945 w 3079"/>
              <a:gd name="T31" fmla="*/ 135 h 350"/>
              <a:gd name="T32" fmla="*/ 1012 w 3079"/>
              <a:gd name="T33" fmla="*/ 95 h 350"/>
              <a:gd name="T34" fmla="*/ 946 w 3079"/>
              <a:gd name="T35" fmla="*/ 337 h 350"/>
              <a:gd name="T36" fmla="*/ 934 w 3079"/>
              <a:gd name="T37" fmla="*/ 318 h 350"/>
              <a:gd name="T38" fmla="*/ 880 w 3079"/>
              <a:gd name="T39" fmla="*/ 102 h 350"/>
              <a:gd name="T40" fmla="*/ 603 w 3079"/>
              <a:gd name="T41" fmla="*/ 128 h 350"/>
              <a:gd name="T42" fmla="*/ 722 w 3079"/>
              <a:gd name="T43" fmla="*/ 95 h 350"/>
              <a:gd name="T44" fmla="*/ 779 w 3079"/>
              <a:gd name="T45" fmla="*/ 112 h 350"/>
              <a:gd name="T46" fmla="*/ 734 w 3079"/>
              <a:gd name="T47" fmla="*/ 272 h 350"/>
              <a:gd name="T48" fmla="*/ 544 w 3079"/>
              <a:gd name="T49" fmla="*/ 102 h 350"/>
              <a:gd name="T50" fmla="*/ 331 w 3079"/>
              <a:gd name="T51" fmla="*/ 128 h 350"/>
              <a:gd name="T52" fmla="*/ 450 w 3079"/>
              <a:gd name="T53" fmla="*/ 95 h 350"/>
              <a:gd name="T54" fmla="*/ 507 w 3079"/>
              <a:gd name="T55" fmla="*/ 112 h 350"/>
              <a:gd name="T56" fmla="*/ 462 w 3079"/>
              <a:gd name="T57" fmla="*/ 272 h 350"/>
              <a:gd name="T58" fmla="*/ 272 w 3079"/>
              <a:gd name="T59" fmla="*/ 102 h 350"/>
              <a:gd name="T60" fmla="*/ 59 w 3079"/>
              <a:gd name="T61" fmla="*/ 128 h 350"/>
              <a:gd name="T62" fmla="*/ 178 w 3079"/>
              <a:gd name="T63" fmla="*/ 95 h 350"/>
              <a:gd name="T64" fmla="*/ 235 w 3079"/>
              <a:gd name="T65" fmla="*/ 112 h 350"/>
              <a:gd name="T66" fmla="*/ 190 w 3079"/>
              <a:gd name="T67" fmla="*/ 272 h 350"/>
              <a:gd name="T68" fmla="*/ 0 w 3079"/>
              <a:gd name="T69" fmla="*/ 102 h 350"/>
              <a:gd name="T70" fmla="*/ 2904 w 3079"/>
              <a:gd name="T71" fmla="*/ 90 h 350"/>
              <a:gd name="T72" fmla="*/ 3053 w 3079"/>
              <a:gd name="T73" fmla="*/ 154 h 350"/>
              <a:gd name="T74" fmla="*/ 2994 w 3079"/>
              <a:gd name="T75" fmla="*/ 260 h 350"/>
              <a:gd name="T76" fmla="*/ 2993 w 3079"/>
              <a:gd name="T77" fmla="*/ 112 h 350"/>
              <a:gd name="T78" fmla="*/ 2958 w 3079"/>
              <a:gd name="T79" fmla="*/ 257 h 350"/>
              <a:gd name="T80" fmla="*/ 2918 w 3079"/>
              <a:gd name="T81" fmla="*/ 228 h 350"/>
              <a:gd name="T82" fmla="*/ 2847 w 3079"/>
              <a:gd name="T83" fmla="*/ 250 h 350"/>
              <a:gd name="T84" fmla="*/ 2811 w 3079"/>
              <a:gd name="T85" fmla="*/ 249 h 350"/>
              <a:gd name="T86" fmla="*/ 2785 w 3079"/>
              <a:gd name="T87" fmla="*/ 111 h 350"/>
              <a:gd name="T88" fmla="*/ 2684 w 3079"/>
              <a:gd name="T89" fmla="*/ 272 h 350"/>
              <a:gd name="T90" fmla="*/ 2550 w 3079"/>
              <a:gd name="T91" fmla="*/ 103 h 350"/>
              <a:gd name="T92" fmla="*/ 2503 w 3079"/>
              <a:gd name="T93" fmla="*/ 103 h 350"/>
              <a:gd name="T94" fmla="*/ 2572 w 3079"/>
              <a:gd name="T95" fmla="*/ 202 h 350"/>
              <a:gd name="T96" fmla="*/ 1709 w 3079"/>
              <a:gd name="T97" fmla="*/ 90 h 350"/>
              <a:gd name="T98" fmla="*/ 1660 w 3079"/>
              <a:gd name="T99" fmla="*/ 267 h 350"/>
              <a:gd name="T100" fmla="*/ 1680 w 3079"/>
              <a:gd name="T101" fmla="*/ 117 h 350"/>
              <a:gd name="T102" fmla="*/ 1248 w 3079"/>
              <a:gd name="T103" fmla="*/ 178 h 350"/>
              <a:gd name="T104" fmla="*/ 1125 w 3079"/>
              <a:gd name="T105" fmla="*/ 101 h 350"/>
              <a:gd name="T106" fmla="*/ 2221 w 3079"/>
              <a:gd name="T107" fmla="*/ 259 h 350"/>
              <a:gd name="T108" fmla="*/ 2030 w 3079"/>
              <a:gd name="T109" fmla="*/ 20 h 350"/>
              <a:gd name="T110" fmla="*/ 2067 w 3079"/>
              <a:gd name="T111" fmla="*/ 220 h 350"/>
              <a:gd name="T112" fmla="*/ 2304 w 3079"/>
              <a:gd name="T113" fmla="*/ 137 h 350"/>
              <a:gd name="T114" fmla="*/ 2188 w 3079"/>
              <a:gd name="T115" fmla="*/ 19 h 350"/>
              <a:gd name="T116" fmla="*/ 2029 w 3079"/>
              <a:gd name="T117" fmla="*/ 271 h 350"/>
              <a:gd name="T118" fmla="*/ 1855 w 3079"/>
              <a:gd name="T119" fmla="*/ 7 h 350"/>
              <a:gd name="T120" fmla="*/ 1791 w 3079"/>
              <a:gd name="T121" fmla="*/ 260 h 350"/>
              <a:gd name="T122" fmla="*/ 1809 w 3079"/>
              <a:gd name="T123" fmla="*/ 37 h 350"/>
              <a:gd name="T124" fmla="*/ 1715 w 3079"/>
              <a:gd name="T125" fmla="*/ 3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79" h="350">
                <a:moveTo>
                  <a:pt x="2366" y="230"/>
                </a:moveTo>
                <a:cubicBezTo>
                  <a:pt x="2372" y="230"/>
                  <a:pt x="2377" y="232"/>
                  <a:pt x="2381" y="237"/>
                </a:cubicBezTo>
                <a:cubicBezTo>
                  <a:pt x="2385" y="241"/>
                  <a:pt x="2387" y="245"/>
                  <a:pt x="2387" y="251"/>
                </a:cubicBezTo>
                <a:cubicBezTo>
                  <a:pt x="2387" y="257"/>
                  <a:pt x="2385" y="262"/>
                  <a:pt x="2380" y="266"/>
                </a:cubicBezTo>
                <a:cubicBezTo>
                  <a:pt x="2376" y="270"/>
                  <a:pt x="2372" y="272"/>
                  <a:pt x="2366" y="272"/>
                </a:cubicBezTo>
                <a:cubicBezTo>
                  <a:pt x="2360" y="272"/>
                  <a:pt x="2355" y="270"/>
                  <a:pt x="2351" y="266"/>
                </a:cubicBezTo>
                <a:cubicBezTo>
                  <a:pt x="2347" y="262"/>
                  <a:pt x="2345" y="257"/>
                  <a:pt x="2345" y="251"/>
                </a:cubicBezTo>
                <a:cubicBezTo>
                  <a:pt x="2345" y="245"/>
                  <a:pt x="2347" y="240"/>
                  <a:pt x="2351" y="236"/>
                </a:cubicBezTo>
                <a:cubicBezTo>
                  <a:pt x="2355" y="232"/>
                  <a:pt x="2360" y="230"/>
                  <a:pt x="2366" y="230"/>
                </a:cubicBezTo>
                <a:close/>
                <a:moveTo>
                  <a:pt x="830" y="230"/>
                </a:moveTo>
                <a:cubicBezTo>
                  <a:pt x="836" y="230"/>
                  <a:pt x="841" y="232"/>
                  <a:pt x="845" y="237"/>
                </a:cubicBezTo>
                <a:cubicBezTo>
                  <a:pt x="849" y="241"/>
                  <a:pt x="851" y="245"/>
                  <a:pt x="851" y="251"/>
                </a:cubicBezTo>
                <a:cubicBezTo>
                  <a:pt x="851" y="257"/>
                  <a:pt x="849" y="262"/>
                  <a:pt x="844" y="266"/>
                </a:cubicBezTo>
                <a:cubicBezTo>
                  <a:pt x="840" y="270"/>
                  <a:pt x="836" y="272"/>
                  <a:pt x="830" y="272"/>
                </a:cubicBezTo>
                <a:cubicBezTo>
                  <a:pt x="824" y="272"/>
                  <a:pt x="819" y="270"/>
                  <a:pt x="815" y="266"/>
                </a:cubicBezTo>
                <a:cubicBezTo>
                  <a:pt x="811" y="262"/>
                  <a:pt x="809" y="257"/>
                  <a:pt x="809" y="251"/>
                </a:cubicBezTo>
                <a:cubicBezTo>
                  <a:pt x="809" y="245"/>
                  <a:pt x="811" y="240"/>
                  <a:pt x="815" y="236"/>
                </a:cubicBezTo>
                <a:cubicBezTo>
                  <a:pt x="819" y="232"/>
                  <a:pt x="824" y="230"/>
                  <a:pt x="830" y="230"/>
                </a:cubicBezTo>
                <a:close/>
                <a:moveTo>
                  <a:pt x="2680" y="102"/>
                </a:moveTo>
                <a:cubicBezTo>
                  <a:pt x="2673" y="102"/>
                  <a:pt x="2667" y="104"/>
                  <a:pt x="2660" y="108"/>
                </a:cubicBezTo>
                <a:cubicBezTo>
                  <a:pt x="2653" y="112"/>
                  <a:pt x="2648" y="119"/>
                  <a:pt x="2644" y="129"/>
                </a:cubicBezTo>
                <a:cubicBezTo>
                  <a:pt x="2640" y="139"/>
                  <a:pt x="2638" y="151"/>
                  <a:pt x="2638" y="167"/>
                </a:cubicBezTo>
                <a:cubicBezTo>
                  <a:pt x="2638" y="192"/>
                  <a:pt x="2643" y="213"/>
                  <a:pt x="2652" y="232"/>
                </a:cubicBezTo>
                <a:cubicBezTo>
                  <a:pt x="2662" y="250"/>
                  <a:pt x="2676" y="259"/>
                  <a:pt x="2692" y="259"/>
                </a:cubicBezTo>
                <a:cubicBezTo>
                  <a:pt x="2704" y="259"/>
                  <a:pt x="2714" y="254"/>
                  <a:pt x="2722" y="244"/>
                </a:cubicBezTo>
                <a:cubicBezTo>
                  <a:pt x="2730" y="234"/>
                  <a:pt x="2734" y="217"/>
                  <a:pt x="2734" y="192"/>
                </a:cubicBezTo>
                <a:cubicBezTo>
                  <a:pt x="2734" y="162"/>
                  <a:pt x="2727" y="138"/>
                  <a:pt x="2714" y="120"/>
                </a:cubicBezTo>
                <a:cubicBezTo>
                  <a:pt x="2705" y="108"/>
                  <a:pt x="2694" y="102"/>
                  <a:pt x="2680" y="102"/>
                </a:cubicBezTo>
                <a:close/>
                <a:moveTo>
                  <a:pt x="1160" y="102"/>
                </a:moveTo>
                <a:cubicBezTo>
                  <a:pt x="1153" y="102"/>
                  <a:pt x="1147" y="104"/>
                  <a:pt x="1140" y="108"/>
                </a:cubicBezTo>
                <a:cubicBezTo>
                  <a:pt x="1133" y="112"/>
                  <a:pt x="1128" y="119"/>
                  <a:pt x="1124" y="129"/>
                </a:cubicBezTo>
                <a:cubicBezTo>
                  <a:pt x="1120" y="139"/>
                  <a:pt x="1118" y="151"/>
                  <a:pt x="1118" y="167"/>
                </a:cubicBezTo>
                <a:cubicBezTo>
                  <a:pt x="1118" y="192"/>
                  <a:pt x="1123" y="213"/>
                  <a:pt x="1132" y="232"/>
                </a:cubicBezTo>
                <a:cubicBezTo>
                  <a:pt x="1142" y="250"/>
                  <a:pt x="1156" y="259"/>
                  <a:pt x="1172" y="259"/>
                </a:cubicBezTo>
                <a:cubicBezTo>
                  <a:pt x="1184" y="259"/>
                  <a:pt x="1194" y="254"/>
                  <a:pt x="1202" y="244"/>
                </a:cubicBezTo>
                <a:cubicBezTo>
                  <a:pt x="1210" y="234"/>
                  <a:pt x="1214" y="217"/>
                  <a:pt x="1214" y="192"/>
                </a:cubicBezTo>
                <a:cubicBezTo>
                  <a:pt x="1214" y="162"/>
                  <a:pt x="1207" y="138"/>
                  <a:pt x="1194" y="120"/>
                </a:cubicBezTo>
                <a:cubicBezTo>
                  <a:pt x="1185" y="108"/>
                  <a:pt x="1174" y="102"/>
                  <a:pt x="1160" y="102"/>
                </a:cubicBezTo>
                <a:close/>
                <a:moveTo>
                  <a:pt x="1456" y="95"/>
                </a:moveTo>
                <a:lnTo>
                  <a:pt x="1536" y="95"/>
                </a:lnTo>
                <a:lnTo>
                  <a:pt x="1536" y="102"/>
                </a:lnTo>
                <a:lnTo>
                  <a:pt x="1532" y="102"/>
                </a:lnTo>
                <a:cubicBezTo>
                  <a:pt x="1527" y="102"/>
                  <a:pt x="1522" y="103"/>
                  <a:pt x="1519" y="106"/>
                </a:cubicBezTo>
                <a:cubicBezTo>
                  <a:pt x="1517" y="108"/>
                  <a:pt x="1515" y="111"/>
                  <a:pt x="1515" y="115"/>
                </a:cubicBezTo>
                <a:cubicBezTo>
                  <a:pt x="1515" y="120"/>
                  <a:pt x="1517" y="126"/>
                  <a:pt x="1521" y="135"/>
                </a:cubicBezTo>
                <a:lnTo>
                  <a:pt x="1563" y="222"/>
                </a:lnTo>
                <a:lnTo>
                  <a:pt x="1602" y="127"/>
                </a:lnTo>
                <a:cubicBezTo>
                  <a:pt x="1604" y="122"/>
                  <a:pt x="1605" y="117"/>
                  <a:pt x="1605" y="112"/>
                </a:cubicBezTo>
                <a:cubicBezTo>
                  <a:pt x="1605" y="109"/>
                  <a:pt x="1604" y="108"/>
                  <a:pt x="1604" y="106"/>
                </a:cubicBezTo>
                <a:cubicBezTo>
                  <a:pt x="1603" y="105"/>
                  <a:pt x="1601" y="104"/>
                  <a:pt x="1599" y="103"/>
                </a:cubicBezTo>
                <a:cubicBezTo>
                  <a:pt x="1597" y="102"/>
                  <a:pt x="1593" y="102"/>
                  <a:pt x="1588" y="102"/>
                </a:cubicBezTo>
                <a:lnTo>
                  <a:pt x="1588" y="95"/>
                </a:lnTo>
                <a:lnTo>
                  <a:pt x="1644" y="95"/>
                </a:lnTo>
                <a:lnTo>
                  <a:pt x="1644" y="102"/>
                </a:lnTo>
                <a:cubicBezTo>
                  <a:pt x="1639" y="102"/>
                  <a:pt x="1635" y="103"/>
                  <a:pt x="1633" y="105"/>
                </a:cubicBezTo>
                <a:cubicBezTo>
                  <a:pt x="1630" y="106"/>
                  <a:pt x="1628" y="109"/>
                  <a:pt x="1625" y="113"/>
                </a:cubicBezTo>
                <a:cubicBezTo>
                  <a:pt x="1623" y="115"/>
                  <a:pt x="1621" y="120"/>
                  <a:pt x="1618" y="128"/>
                </a:cubicBezTo>
                <a:lnTo>
                  <a:pt x="1548" y="299"/>
                </a:lnTo>
                <a:cubicBezTo>
                  <a:pt x="1542" y="316"/>
                  <a:pt x="1533" y="328"/>
                  <a:pt x="1522" y="337"/>
                </a:cubicBezTo>
                <a:cubicBezTo>
                  <a:pt x="1511" y="345"/>
                  <a:pt x="1500" y="350"/>
                  <a:pt x="1490" y="350"/>
                </a:cubicBezTo>
                <a:cubicBezTo>
                  <a:pt x="1483" y="350"/>
                  <a:pt x="1477" y="348"/>
                  <a:pt x="1472" y="343"/>
                </a:cubicBezTo>
                <a:cubicBezTo>
                  <a:pt x="1467" y="339"/>
                  <a:pt x="1465" y="334"/>
                  <a:pt x="1465" y="329"/>
                </a:cubicBezTo>
                <a:cubicBezTo>
                  <a:pt x="1465" y="323"/>
                  <a:pt x="1467" y="319"/>
                  <a:pt x="1470" y="316"/>
                </a:cubicBezTo>
                <a:cubicBezTo>
                  <a:pt x="1473" y="313"/>
                  <a:pt x="1478" y="311"/>
                  <a:pt x="1484" y="311"/>
                </a:cubicBezTo>
                <a:cubicBezTo>
                  <a:pt x="1488" y="311"/>
                  <a:pt x="1494" y="313"/>
                  <a:pt x="1501" y="315"/>
                </a:cubicBezTo>
                <a:cubicBezTo>
                  <a:pt x="1506" y="317"/>
                  <a:pt x="1509" y="318"/>
                  <a:pt x="1510" y="318"/>
                </a:cubicBezTo>
                <a:cubicBezTo>
                  <a:pt x="1514" y="318"/>
                  <a:pt x="1518" y="316"/>
                  <a:pt x="1523" y="312"/>
                </a:cubicBezTo>
                <a:cubicBezTo>
                  <a:pt x="1527" y="308"/>
                  <a:pt x="1532" y="301"/>
                  <a:pt x="1536" y="290"/>
                </a:cubicBezTo>
                <a:lnTo>
                  <a:pt x="1548" y="260"/>
                </a:lnTo>
                <a:lnTo>
                  <a:pt x="1487" y="130"/>
                </a:lnTo>
                <a:cubicBezTo>
                  <a:pt x="1485" y="127"/>
                  <a:pt x="1482" y="122"/>
                  <a:pt x="1478" y="116"/>
                </a:cubicBezTo>
                <a:cubicBezTo>
                  <a:pt x="1474" y="112"/>
                  <a:pt x="1472" y="109"/>
                  <a:pt x="1470" y="107"/>
                </a:cubicBezTo>
                <a:cubicBezTo>
                  <a:pt x="1467" y="105"/>
                  <a:pt x="1462" y="103"/>
                  <a:pt x="1456" y="102"/>
                </a:cubicBezTo>
                <a:lnTo>
                  <a:pt x="1456" y="95"/>
                </a:lnTo>
                <a:close/>
                <a:moveTo>
                  <a:pt x="1262" y="95"/>
                </a:moveTo>
                <a:lnTo>
                  <a:pt x="1322" y="95"/>
                </a:lnTo>
                <a:lnTo>
                  <a:pt x="1322" y="210"/>
                </a:lnTo>
                <a:cubicBezTo>
                  <a:pt x="1322" y="226"/>
                  <a:pt x="1325" y="236"/>
                  <a:pt x="1331" y="241"/>
                </a:cubicBezTo>
                <a:cubicBezTo>
                  <a:pt x="1336" y="246"/>
                  <a:pt x="1343" y="249"/>
                  <a:pt x="1351" y="249"/>
                </a:cubicBezTo>
                <a:cubicBezTo>
                  <a:pt x="1356" y="249"/>
                  <a:pt x="1362" y="247"/>
                  <a:pt x="1369" y="244"/>
                </a:cubicBezTo>
                <a:cubicBezTo>
                  <a:pt x="1376" y="241"/>
                  <a:pt x="1384" y="234"/>
                  <a:pt x="1393" y="225"/>
                </a:cubicBezTo>
                <a:lnTo>
                  <a:pt x="1393" y="127"/>
                </a:lnTo>
                <a:cubicBezTo>
                  <a:pt x="1393" y="118"/>
                  <a:pt x="1392" y="111"/>
                  <a:pt x="1388" y="108"/>
                </a:cubicBezTo>
                <a:cubicBezTo>
                  <a:pt x="1384" y="104"/>
                  <a:pt x="1377" y="102"/>
                  <a:pt x="1366" y="102"/>
                </a:cubicBezTo>
                <a:lnTo>
                  <a:pt x="1366" y="95"/>
                </a:lnTo>
                <a:lnTo>
                  <a:pt x="1424" y="95"/>
                </a:lnTo>
                <a:lnTo>
                  <a:pt x="1424" y="199"/>
                </a:lnTo>
                <a:cubicBezTo>
                  <a:pt x="1424" y="219"/>
                  <a:pt x="1425" y="231"/>
                  <a:pt x="1426" y="236"/>
                </a:cubicBezTo>
                <a:cubicBezTo>
                  <a:pt x="1427" y="240"/>
                  <a:pt x="1428" y="243"/>
                  <a:pt x="1430" y="245"/>
                </a:cubicBezTo>
                <a:cubicBezTo>
                  <a:pt x="1432" y="247"/>
                  <a:pt x="1435" y="247"/>
                  <a:pt x="1437" y="247"/>
                </a:cubicBezTo>
                <a:cubicBezTo>
                  <a:pt x="1441" y="247"/>
                  <a:pt x="1446" y="246"/>
                  <a:pt x="1451" y="244"/>
                </a:cubicBezTo>
                <a:lnTo>
                  <a:pt x="1453" y="251"/>
                </a:lnTo>
                <a:lnTo>
                  <a:pt x="1402" y="272"/>
                </a:lnTo>
                <a:lnTo>
                  <a:pt x="1393" y="272"/>
                </a:lnTo>
                <a:lnTo>
                  <a:pt x="1393" y="236"/>
                </a:lnTo>
                <a:cubicBezTo>
                  <a:pt x="1379" y="252"/>
                  <a:pt x="1367" y="262"/>
                  <a:pt x="1360" y="266"/>
                </a:cubicBezTo>
                <a:cubicBezTo>
                  <a:pt x="1352" y="270"/>
                  <a:pt x="1344" y="272"/>
                  <a:pt x="1335" y="272"/>
                </a:cubicBezTo>
                <a:cubicBezTo>
                  <a:pt x="1325" y="272"/>
                  <a:pt x="1317" y="269"/>
                  <a:pt x="1310" y="264"/>
                </a:cubicBezTo>
                <a:cubicBezTo>
                  <a:pt x="1303" y="258"/>
                  <a:pt x="1298" y="251"/>
                  <a:pt x="1295" y="242"/>
                </a:cubicBezTo>
                <a:cubicBezTo>
                  <a:pt x="1293" y="233"/>
                  <a:pt x="1291" y="221"/>
                  <a:pt x="1291" y="205"/>
                </a:cubicBezTo>
                <a:lnTo>
                  <a:pt x="1291" y="128"/>
                </a:lnTo>
                <a:cubicBezTo>
                  <a:pt x="1291" y="120"/>
                  <a:pt x="1290" y="115"/>
                  <a:pt x="1289" y="112"/>
                </a:cubicBezTo>
                <a:cubicBezTo>
                  <a:pt x="1287" y="108"/>
                  <a:pt x="1284" y="106"/>
                  <a:pt x="1281" y="104"/>
                </a:cubicBezTo>
                <a:cubicBezTo>
                  <a:pt x="1277" y="103"/>
                  <a:pt x="1271" y="102"/>
                  <a:pt x="1262" y="102"/>
                </a:cubicBezTo>
                <a:lnTo>
                  <a:pt x="1262" y="95"/>
                </a:lnTo>
                <a:close/>
                <a:moveTo>
                  <a:pt x="880" y="95"/>
                </a:moveTo>
                <a:lnTo>
                  <a:pt x="960" y="95"/>
                </a:lnTo>
                <a:lnTo>
                  <a:pt x="960" y="102"/>
                </a:lnTo>
                <a:lnTo>
                  <a:pt x="956" y="102"/>
                </a:lnTo>
                <a:cubicBezTo>
                  <a:pt x="951" y="102"/>
                  <a:pt x="946" y="103"/>
                  <a:pt x="943" y="106"/>
                </a:cubicBezTo>
                <a:cubicBezTo>
                  <a:pt x="941" y="108"/>
                  <a:pt x="939" y="111"/>
                  <a:pt x="939" y="115"/>
                </a:cubicBezTo>
                <a:cubicBezTo>
                  <a:pt x="939" y="120"/>
                  <a:pt x="941" y="126"/>
                  <a:pt x="945" y="135"/>
                </a:cubicBezTo>
                <a:lnTo>
                  <a:pt x="987" y="222"/>
                </a:lnTo>
                <a:lnTo>
                  <a:pt x="1026" y="127"/>
                </a:lnTo>
                <a:cubicBezTo>
                  <a:pt x="1028" y="122"/>
                  <a:pt x="1029" y="117"/>
                  <a:pt x="1029" y="112"/>
                </a:cubicBezTo>
                <a:cubicBezTo>
                  <a:pt x="1029" y="109"/>
                  <a:pt x="1028" y="108"/>
                  <a:pt x="1028" y="106"/>
                </a:cubicBezTo>
                <a:cubicBezTo>
                  <a:pt x="1027" y="105"/>
                  <a:pt x="1025" y="104"/>
                  <a:pt x="1023" y="103"/>
                </a:cubicBezTo>
                <a:cubicBezTo>
                  <a:pt x="1021" y="102"/>
                  <a:pt x="1017" y="102"/>
                  <a:pt x="1012" y="102"/>
                </a:cubicBezTo>
                <a:lnTo>
                  <a:pt x="1012" y="95"/>
                </a:lnTo>
                <a:lnTo>
                  <a:pt x="1068" y="95"/>
                </a:lnTo>
                <a:lnTo>
                  <a:pt x="1068" y="102"/>
                </a:lnTo>
                <a:cubicBezTo>
                  <a:pt x="1063" y="102"/>
                  <a:pt x="1059" y="103"/>
                  <a:pt x="1057" y="105"/>
                </a:cubicBezTo>
                <a:cubicBezTo>
                  <a:pt x="1054" y="106"/>
                  <a:pt x="1052" y="109"/>
                  <a:pt x="1049" y="113"/>
                </a:cubicBezTo>
                <a:cubicBezTo>
                  <a:pt x="1047" y="115"/>
                  <a:pt x="1045" y="120"/>
                  <a:pt x="1042" y="128"/>
                </a:cubicBezTo>
                <a:lnTo>
                  <a:pt x="972" y="299"/>
                </a:lnTo>
                <a:cubicBezTo>
                  <a:pt x="966" y="316"/>
                  <a:pt x="957" y="328"/>
                  <a:pt x="946" y="337"/>
                </a:cubicBezTo>
                <a:cubicBezTo>
                  <a:pt x="935" y="345"/>
                  <a:pt x="924" y="350"/>
                  <a:pt x="914" y="350"/>
                </a:cubicBezTo>
                <a:cubicBezTo>
                  <a:pt x="907" y="350"/>
                  <a:pt x="901" y="348"/>
                  <a:pt x="896" y="343"/>
                </a:cubicBezTo>
                <a:cubicBezTo>
                  <a:pt x="891" y="339"/>
                  <a:pt x="889" y="334"/>
                  <a:pt x="889" y="329"/>
                </a:cubicBezTo>
                <a:cubicBezTo>
                  <a:pt x="889" y="323"/>
                  <a:pt x="891" y="319"/>
                  <a:pt x="894" y="316"/>
                </a:cubicBezTo>
                <a:cubicBezTo>
                  <a:pt x="897" y="313"/>
                  <a:pt x="902" y="311"/>
                  <a:pt x="908" y="311"/>
                </a:cubicBezTo>
                <a:cubicBezTo>
                  <a:pt x="912" y="311"/>
                  <a:pt x="918" y="313"/>
                  <a:pt x="925" y="315"/>
                </a:cubicBezTo>
                <a:cubicBezTo>
                  <a:pt x="930" y="317"/>
                  <a:pt x="933" y="318"/>
                  <a:pt x="934" y="318"/>
                </a:cubicBezTo>
                <a:cubicBezTo>
                  <a:pt x="938" y="318"/>
                  <a:pt x="942" y="316"/>
                  <a:pt x="947" y="312"/>
                </a:cubicBezTo>
                <a:cubicBezTo>
                  <a:pt x="951" y="308"/>
                  <a:pt x="956" y="301"/>
                  <a:pt x="960" y="290"/>
                </a:cubicBezTo>
                <a:lnTo>
                  <a:pt x="972" y="260"/>
                </a:lnTo>
                <a:lnTo>
                  <a:pt x="911" y="130"/>
                </a:lnTo>
                <a:cubicBezTo>
                  <a:pt x="909" y="127"/>
                  <a:pt x="906" y="122"/>
                  <a:pt x="902" y="116"/>
                </a:cubicBezTo>
                <a:cubicBezTo>
                  <a:pt x="898" y="112"/>
                  <a:pt x="896" y="109"/>
                  <a:pt x="894" y="107"/>
                </a:cubicBezTo>
                <a:cubicBezTo>
                  <a:pt x="891" y="105"/>
                  <a:pt x="886" y="103"/>
                  <a:pt x="880" y="102"/>
                </a:cubicBezTo>
                <a:lnTo>
                  <a:pt x="880" y="95"/>
                </a:lnTo>
                <a:close/>
                <a:moveTo>
                  <a:pt x="544" y="95"/>
                </a:moveTo>
                <a:lnTo>
                  <a:pt x="616" y="95"/>
                </a:lnTo>
                <a:lnTo>
                  <a:pt x="616" y="102"/>
                </a:lnTo>
                <a:cubicBezTo>
                  <a:pt x="610" y="102"/>
                  <a:pt x="605" y="104"/>
                  <a:pt x="603" y="106"/>
                </a:cubicBezTo>
                <a:cubicBezTo>
                  <a:pt x="601" y="107"/>
                  <a:pt x="600" y="110"/>
                  <a:pt x="600" y="114"/>
                </a:cubicBezTo>
                <a:cubicBezTo>
                  <a:pt x="600" y="117"/>
                  <a:pt x="601" y="122"/>
                  <a:pt x="603" y="128"/>
                </a:cubicBezTo>
                <a:lnTo>
                  <a:pt x="640" y="226"/>
                </a:lnTo>
                <a:lnTo>
                  <a:pt x="677" y="146"/>
                </a:lnTo>
                <a:lnTo>
                  <a:pt x="667" y="121"/>
                </a:lnTo>
                <a:cubicBezTo>
                  <a:pt x="664" y="113"/>
                  <a:pt x="660" y="108"/>
                  <a:pt x="655" y="105"/>
                </a:cubicBezTo>
                <a:cubicBezTo>
                  <a:pt x="653" y="103"/>
                  <a:pt x="648" y="102"/>
                  <a:pt x="640" y="102"/>
                </a:cubicBezTo>
                <a:lnTo>
                  <a:pt x="640" y="95"/>
                </a:lnTo>
                <a:lnTo>
                  <a:pt x="722" y="95"/>
                </a:lnTo>
                <a:lnTo>
                  <a:pt x="722" y="102"/>
                </a:lnTo>
                <a:cubicBezTo>
                  <a:pt x="713" y="102"/>
                  <a:pt x="706" y="104"/>
                  <a:pt x="703" y="107"/>
                </a:cubicBezTo>
                <a:cubicBezTo>
                  <a:pt x="700" y="109"/>
                  <a:pt x="699" y="112"/>
                  <a:pt x="699" y="116"/>
                </a:cubicBezTo>
                <a:cubicBezTo>
                  <a:pt x="699" y="119"/>
                  <a:pt x="699" y="121"/>
                  <a:pt x="700" y="124"/>
                </a:cubicBezTo>
                <a:lnTo>
                  <a:pt x="739" y="223"/>
                </a:lnTo>
                <a:lnTo>
                  <a:pt x="776" y="128"/>
                </a:lnTo>
                <a:cubicBezTo>
                  <a:pt x="778" y="121"/>
                  <a:pt x="779" y="116"/>
                  <a:pt x="779" y="112"/>
                </a:cubicBezTo>
                <a:cubicBezTo>
                  <a:pt x="779" y="109"/>
                  <a:pt x="778" y="107"/>
                  <a:pt x="776" y="105"/>
                </a:cubicBezTo>
                <a:cubicBezTo>
                  <a:pt x="773" y="103"/>
                  <a:pt x="768" y="102"/>
                  <a:pt x="761" y="102"/>
                </a:cubicBezTo>
                <a:lnTo>
                  <a:pt x="761" y="95"/>
                </a:lnTo>
                <a:lnTo>
                  <a:pt x="816" y="95"/>
                </a:lnTo>
                <a:lnTo>
                  <a:pt x="816" y="102"/>
                </a:lnTo>
                <a:cubicBezTo>
                  <a:pt x="805" y="104"/>
                  <a:pt x="797" y="111"/>
                  <a:pt x="792" y="124"/>
                </a:cubicBezTo>
                <a:lnTo>
                  <a:pt x="734" y="272"/>
                </a:lnTo>
                <a:lnTo>
                  <a:pt x="726" y="272"/>
                </a:lnTo>
                <a:lnTo>
                  <a:pt x="684" y="162"/>
                </a:lnTo>
                <a:lnTo>
                  <a:pt x="633" y="272"/>
                </a:lnTo>
                <a:lnTo>
                  <a:pt x="627" y="272"/>
                </a:lnTo>
                <a:lnTo>
                  <a:pt x="571" y="128"/>
                </a:lnTo>
                <a:cubicBezTo>
                  <a:pt x="568" y="119"/>
                  <a:pt x="564" y="112"/>
                  <a:pt x="561" y="109"/>
                </a:cubicBezTo>
                <a:cubicBezTo>
                  <a:pt x="557" y="106"/>
                  <a:pt x="552" y="104"/>
                  <a:pt x="544" y="102"/>
                </a:cubicBezTo>
                <a:lnTo>
                  <a:pt x="544" y="95"/>
                </a:lnTo>
                <a:close/>
                <a:moveTo>
                  <a:pt x="272" y="95"/>
                </a:moveTo>
                <a:lnTo>
                  <a:pt x="344" y="95"/>
                </a:lnTo>
                <a:lnTo>
                  <a:pt x="344" y="102"/>
                </a:lnTo>
                <a:cubicBezTo>
                  <a:pt x="338" y="102"/>
                  <a:pt x="333" y="104"/>
                  <a:pt x="331" y="106"/>
                </a:cubicBezTo>
                <a:cubicBezTo>
                  <a:pt x="329" y="107"/>
                  <a:pt x="328" y="110"/>
                  <a:pt x="328" y="114"/>
                </a:cubicBezTo>
                <a:cubicBezTo>
                  <a:pt x="328" y="117"/>
                  <a:pt x="329" y="122"/>
                  <a:pt x="331" y="128"/>
                </a:cubicBezTo>
                <a:lnTo>
                  <a:pt x="368" y="226"/>
                </a:lnTo>
                <a:lnTo>
                  <a:pt x="405" y="146"/>
                </a:lnTo>
                <a:lnTo>
                  <a:pt x="395" y="121"/>
                </a:lnTo>
                <a:cubicBezTo>
                  <a:pt x="392" y="113"/>
                  <a:pt x="388" y="108"/>
                  <a:pt x="383" y="105"/>
                </a:cubicBezTo>
                <a:cubicBezTo>
                  <a:pt x="381" y="103"/>
                  <a:pt x="376" y="102"/>
                  <a:pt x="368" y="102"/>
                </a:cubicBezTo>
                <a:lnTo>
                  <a:pt x="368" y="95"/>
                </a:lnTo>
                <a:lnTo>
                  <a:pt x="450" y="95"/>
                </a:lnTo>
                <a:lnTo>
                  <a:pt x="450" y="102"/>
                </a:lnTo>
                <a:cubicBezTo>
                  <a:pt x="441" y="102"/>
                  <a:pt x="434" y="104"/>
                  <a:pt x="431" y="107"/>
                </a:cubicBezTo>
                <a:cubicBezTo>
                  <a:pt x="428" y="109"/>
                  <a:pt x="427" y="112"/>
                  <a:pt x="427" y="116"/>
                </a:cubicBezTo>
                <a:cubicBezTo>
                  <a:pt x="427" y="119"/>
                  <a:pt x="427" y="121"/>
                  <a:pt x="428" y="124"/>
                </a:cubicBezTo>
                <a:lnTo>
                  <a:pt x="467" y="223"/>
                </a:lnTo>
                <a:lnTo>
                  <a:pt x="504" y="128"/>
                </a:lnTo>
                <a:cubicBezTo>
                  <a:pt x="506" y="121"/>
                  <a:pt x="507" y="116"/>
                  <a:pt x="507" y="112"/>
                </a:cubicBezTo>
                <a:cubicBezTo>
                  <a:pt x="507" y="109"/>
                  <a:pt x="506" y="107"/>
                  <a:pt x="504" y="105"/>
                </a:cubicBezTo>
                <a:cubicBezTo>
                  <a:pt x="501" y="103"/>
                  <a:pt x="496" y="102"/>
                  <a:pt x="489" y="102"/>
                </a:cubicBezTo>
                <a:lnTo>
                  <a:pt x="489" y="95"/>
                </a:lnTo>
                <a:lnTo>
                  <a:pt x="544" y="95"/>
                </a:lnTo>
                <a:lnTo>
                  <a:pt x="544" y="102"/>
                </a:lnTo>
                <a:cubicBezTo>
                  <a:pt x="533" y="104"/>
                  <a:pt x="525" y="111"/>
                  <a:pt x="520" y="124"/>
                </a:cubicBezTo>
                <a:lnTo>
                  <a:pt x="462" y="272"/>
                </a:lnTo>
                <a:lnTo>
                  <a:pt x="454" y="272"/>
                </a:lnTo>
                <a:lnTo>
                  <a:pt x="412" y="162"/>
                </a:lnTo>
                <a:lnTo>
                  <a:pt x="361" y="272"/>
                </a:lnTo>
                <a:lnTo>
                  <a:pt x="355" y="272"/>
                </a:lnTo>
                <a:lnTo>
                  <a:pt x="299" y="128"/>
                </a:lnTo>
                <a:cubicBezTo>
                  <a:pt x="296" y="119"/>
                  <a:pt x="292" y="112"/>
                  <a:pt x="289" y="109"/>
                </a:cubicBezTo>
                <a:cubicBezTo>
                  <a:pt x="285" y="106"/>
                  <a:pt x="280" y="104"/>
                  <a:pt x="272" y="102"/>
                </a:cubicBezTo>
                <a:lnTo>
                  <a:pt x="272" y="95"/>
                </a:lnTo>
                <a:close/>
                <a:moveTo>
                  <a:pt x="0" y="95"/>
                </a:moveTo>
                <a:lnTo>
                  <a:pt x="72" y="95"/>
                </a:lnTo>
                <a:lnTo>
                  <a:pt x="72" y="102"/>
                </a:lnTo>
                <a:cubicBezTo>
                  <a:pt x="66" y="102"/>
                  <a:pt x="61" y="104"/>
                  <a:pt x="59" y="106"/>
                </a:cubicBezTo>
                <a:cubicBezTo>
                  <a:pt x="57" y="107"/>
                  <a:pt x="56" y="110"/>
                  <a:pt x="56" y="114"/>
                </a:cubicBezTo>
                <a:cubicBezTo>
                  <a:pt x="56" y="117"/>
                  <a:pt x="57" y="122"/>
                  <a:pt x="59" y="128"/>
                </a:cubicBezTo>
                <a:lnTo>
                  <a:pt x="96" y="226"/>
                </a:lnTo>
                <a:lnTo>
                  <a:pt x="133" y="146"/>
                </a:lnTo>
                <a:lnTo>
                  <a:pt x="123" y="121"/>
                </a:lnTo>
                <a:cubicBezTo>
                  <a:pt x="120" y="113"/>
                  <a:pt x="116" y="108"/>
                  <a:pt x="111" y="105"/>
                </a:cubicBezTo>
                <a:cubicBezTo>
                  <a:pt x="109" y="103"/>
                  <a:pt x="104" y="102"/>
                  <a:pt x="96" y="102"/>
                </a:cubicBezTo>
                <a:lnTo>
                  <a:pt x="96" y="95"/>
                </a:lnTo>
                <a:lnTo>
                  <a:pt x="178" y="95"/>
                </a:lnTo>
                <a:lnTo>
                  <a:pt x="178" y="102"/>
                </a:lnTo>
                <a:cubicBezTo>
                  <a:pt x="169" y="102"/>
                  <a:pt x="162" y="104"/>
                  <a:pt x="159" y="107"/>
                </a:cubicBezTo>
                <a:cubicBezTo>
                  <a:pt x="156" y="109"/>
                  <a:pt x="155" y="112"/>
                  <a:pt x="155" y="116"/>
                </a:cubicBezTo>
                <a:cubicBezTo>
                  <a:pt x="155" y="119"/>
                  <a:pt x="155" y="121"/>
                  <a:pt x="156" y="124"/>
                </a:cubicBezTo>
                <a:lnTo>
                  <a:pt x="195" y="223"/>
                </a:lnTo>
                <a:lnTo>
                  <a:pt x="232" y="128"/>
                </a:lnTo>
                <a:cubicBezTo>
                  <a:pt x="234" y="121"/>
                  <a:pt x="235" y="116"/>
                  <a:pt x="235" y="112"/>
                </a:cubicBezTo>
                <a:cubicBezTo>
                  <a:pt x="235" y="109"/>
                  <a:pt x="234" y="107"/>
                  <a:pt x="232" y="105"/>
                </a:cubicBezTo>
                <a:cubicBezTo>
                  <a:pt x="229" y="103"/>
                  <a:pt x="224" y="102"/>
                  <a:pt x="217" y="102"/>
                </a:cubicBezTo>
                <a:lnTo>
                  <a:pt x="217" y="95"/>
                </a:lnTo>
                <a:lnTo>
                  <a:pt x="272" y="95"/>
                </a:lnTo>
                <a:lnTo>
                  <a:pt x="272" y="102"/>
                </a:lnTo>
                <a:cubicBezTo>
                  <a:pt x="261" y="104"/>
                  <a:pt x="253" y="111"/>
                  <a:pt x="248" y="124"/>
                </a:cubicBezTo>
                <a:lnTo>
                  <a:pt x="190" y="272"/>
                </a:lnTo>
                <a:lnTo>
                  <a:pt x="182" y="272"/>
                </a:lnTo>
                <a:lnTo>
                  <a:pt x="140" y="162"/>
                </a:lnTo>
                <a:lnTo>
                  <a:pt x="89" y="272"/>
                </a:lnTo>
                <a:lnTo>
                  <a:pt x="83" y="272"/>
                </a:lnTo>
                <a:lnTo>
                  <a:pt x="27" y="128"/>
                </a:lnTo>
                <a:cubicBezTo>
                  <a:pt x="24" y="119"/>
                  <a:pt x="20" y="112"/>
                  <a:pt x="17" y="109"/>
                </a:cubicBezTo>
                <a:cubicBezTo>
                  <a:pt x="13" y="106"/>
                  <a:pt x="8" y="104"/>
                  <a:pt x="0" y="102"/>
                </a:cubicBezTo>
                <a:lnTo>
                  <a:pt x="0" y="95"/>
                </a:lnTo>
                <a:close/>
                <a:moveTo>
                  <a:pt x="2837" y="90"/>
                </a:moveTo>
                <a:lnTo>
                  <a:pt x="2845" y="90"/>
                </a:lnTo>
                <a:lnTo>
                  <a:pt x="2845" y="127"/>
                </a:lnTo>
                <a:cubicBezTo>
                  <a:pt x="2857" y="114"/>
                  <a:pt x="2865" y="107"/>
                  <a:pt x="2867" y="105"/>
                </a:cubicBezTo>
                <a:cubicBezTo>
                  <a:pt x="2873" y="100"/>
                  <a:pt x="2879" y="97"/>
                  <a:pt x="2885" y="94"/>
                </a:cubicBezTo>
                <a:cubicBezTo>
                  <a:pt x="2892" y="91"/>
                  <a:pt x="2898" y="90"/>
                  <a:pt x="2904" y="90"/>
                </a:cubicBezTo>
                <a:cubicBezTo>
                  <a:pt x="2915" y="90"/>
                  <a:pt x="2924" y="93"/>
                  <a:pt x="2932" y="99"/>
                </a:cubicBezTo>
                <a:cubicBezTo>
                  <a:pt x="2940" y="106"/>
                  <a:pt x="2945" y="115"/>
                  <a:pt x="2948" y="127"/>
                </a:cubicBezTo>
                <a:cubicBezTo>
                  <a:pt x="2961" y="112"/>
                  <a:pt x="2971" y="102"/>
                  <a:pt x="2980" y="97"/>
                </a:cubicBezTo>
                <a:cubicBezTo>
                  <a:pt x="2989" y="92"/>
                  <a:pt x="2998" y="90"/>
                  <a:pt x="3008" y="90"/>
                </a:cubicBezTo>
                <a:cubicBezTo>
                  <a:pt x="3017" y="90"/>
                  <a:pt x="3025" y="92"/>
                  <a:pt x="3032" y="97"/>
                </a:cubicBezTo>
                <a:cubicBezTo>
                  <a:pt x="3039" y="102"/>
                  <a:pt x="3045" y="109"/>
                  <a:pt x="3049" y="120"/>
                </a:cubicBezTo>
                <a:cubicBezTo>
                  <a:pt x="3052" y="127"/>
                  <a:pt x="3053" y="139"/>
                  <a:pt x="3053" y="154"/>
                </a:cubicBezTo>
                <a:lnTo>
                  <a:pt x="3053" y="228"/>
                </a:lnTo>
                <a:cubicBezTo>
                  <a:pt x="3053" y="239"/>
                  <a:pt x="3054" y="246"/>
                  <a:pt x="3055" y="250"/>
                </a:cubicBezTo>
                <a:cubicBezTo>
                  <a:pt x="3057" y="253"/>
                  <a:pt x="3059" y="255"/>
                  <a:pt x="3062" y="257"/>
                </a:cubicBezTo>
                <a:cubicBezTo>
                  <a:pt x="3066" y="259"/>
                  <a:pt x="3071" y="260"/>
                  <a:pt x="3079" y="260"/>
                </a:cubicBezTo>
                <a:lnTo>
                  <a:pt x="3079" y="267"/>
                </a:lnTo>
                <a:lnTo>
                  <a:pt x="2994" y="267"/>
                </a:lnTo>
                <a:lnTo>
                  <a:pt x="2994" y="260"/>
                </a:lnTo>
                <a:lnTo>
                  <a:pt x="2998" y="260"/>
                </a:lnTo>
                <a:cubicBezTo>
                  <a:pt x="3005" y="260"/>
                  <a:pt x="3011" y="259"/>
                  <a:pt x="3015" y="256"/>
                </a:cubicBezTo>
                <a:cubicBezTo>
                  <a:pt x="3018" y="254"/>
                  <a:pt x="3020" y="251"/>
                  <a:pt x="3021" y="246"/>
                </a:cubicBezTo>
                <a:cubicBezTo>
                  <a:pt x="3022" y="244"/>
                  <a:pt x="3022" y="238"/>
                  <a:pt x="3022" y="228"/>
                </a:cubicBezTo>
                <a:lnTo>
                  <a:pt x="3022" y="154"/>
                </a:lnTo>
                <a:cubicBezTo>
                  <a:pt x="3022" y="140"/>
                  <a:pt x="3020" y="130"/>
                  <a:pt x="3017" y="124"/>
                </a:cubicBezTo>
                <a:cubicBezTo>
                  <a:pt x="3012" y="116"/>
                  <a:pt x="3004" y="112"/>
                  <a:pt x="2993" y="112"/>
                </a:cubicBezTo>
                <a:cubicBezTo>
                  <a:pt x="2987" y="112"/>
                  <a:pt x="2980" y="114"/>
                  <a:pt x="2973" y="117"/>
                </a:cubicBezTo>
                <a:cubicBezTo>
                  <a:pt x="2967" y="121"/>
                  <a:pt x="2959" y="127"/>
                  <a:pt x="2949" y="136"/>
                </a:cubicBezTo>
                <a:lnTo>
                  <a:pt x="2949" y="138"/>
                </a:lnTo>
                <a:lnTo>
                  <a:pt x="2949" y="146"/>
                </a:lnTo>
                <a:lnTo>
                  <a:pt x="2949" y="228"/>
                </a:lnTo>
                <a:cubicBezTo>
                  <a:pt x="2949" y="240"/>
                  <a:pt x="2950" y="247"/>
                  <a:pt x="2951" y="250"/>
                </a:cubicBezTo>
                <a:cubicBezTo>
                  <a:pt x="2952" y="253"/>
                  <a:pt x="2955" y="255"/>
                  <a:pt x="2958" y="257"/>
                </a:cubicBezTo>
                <a:cubicBezTo>
                  <a:pt x="2962" y="259"/>
                  <a:pt x="2968" y="260"/>
                  <a:pt x="2977" y="260"/>
                </a:cubicBezTo>
                <a:lnTo>
                  <a:pt x="2977" y="267"/>
                </a:lnTo>
                <a:lnTo>
                  <a:pt x="2890" y="267"/>
                </a:lnTo>
                <a:lnTo>
                  <a:pt x="2890" y="260"/>
                </a:lnTo>
                <a:cubicBezTo>
                  <a:pt x="2900" y="260"/>
                  <a:pt x="2906" y="259"/>
                  <a:pt x="2910" y="257"/>
                </a:cubicBezTo>
                <a:cubicBezTo>
                  <a:pt x="2913" y="254"/>
                  <a:pt x="2916" y="251"/>
                  <a:pt x="2917" y="247"/>
                </a:cubicBezTo>
                <a:cubicBezTo>
                  <a:pt x="2918" y="244"/>
                  <a:pt x="2918" y="238"/>
                  <a:pt x="2918" y="228"/>
                </a:cubicBezTo>
                <a:lnTo>
                  <a:pt x="2918" y="154"/>
                </a:lnTo>
                <a:cubicBezTo>
                  <a:pt x="2918" y="140"/>
                  <a:pt x="2916" y="130"/>
                  <a:pt x="2912" y="124"/>
                </a:cubicBezTo>
                <a:cubicBezTo>
                  <a:pt x="2906" y="116"/>
                  <a:pt x="2899" y="112"/>
                  <a:pt x="2889" y="112"/>
                </a:cubicBezTo>
                <a:cubicBezTo>
                  <a:pt x="2882" y="112"/>
                  <a:pt x="2875" y="114"/>
                  <a:pt x="2869" y="117"/>
                </a:cubicBezTo>
                <a:cubicBezTo>
                  <a:pt x="2858" y="123"/>
                  <a:pt x="2850" y="129"/>
                  <a:pt x="2845" y="136"/>
                </a:cubicBezTo>
                <a:lnTo>
                  <a:pt x="2845" y="228"/>
                </a:lnTo>
                <a:cubicBezTo>
                  <a:pt x="2845" y="239"/>
                  <a:pt x="2846" y="247"/>
                  <a:pt x="2847" y="250"/>
                </a:cubicBezTo>
                <a:cubicBezTo>
                  <a:pt x="2849" y="253"/>
                  <a:pt x="2851" y="256"/>
                  <a:pt x="2854" y="258"/>
                </a:cubicBezTo>
                <a:cubicBezTo>
                  <a:pt x="2857" y="259"/>
                  <a:pt x="2863" y="260"/>
                  <a:pt x="2873" y="260"/>
                </a:cubicBezTo>
                <a:lnTo>
                  <a:pt x="2873" y="267"/>
                </a:lnTo>
                <a:lnTo>
                  <a:pt x="2788" y="267"/>
                </a:lnTo>
                <a:lnTo>
                  <a:pt x="2788" y="260"/>
                </a:lnTo>
                <a:cubicBezTo>
                  <a:pt x="2796" y="260"/>
                  <a:pt x="2801" y="259"/>
                  <a:pt x="2804" y="258"/>
                </a:cubicBezTo>
                <a:cubicBezTo>
                  <a:pt x="2807" y="256"/>
                  <a:pt x="2810" y="253"/>
                  <a:pt x="2811" y="249"/>
                </a:cubicBezTo>
                <a:cubicBezTo>
                  <a:pt x="2813" y="246"/>
                  <a:pt x="2814" y="239"/>
                  <a:pt x="2814" y="228"/>
                </a:cubicBezTo>
                <a:lnTo>
                  <a:pt x="2814" y="162"/>
                </a:lnTo>
                <a:cubicBezTo>
                  <a:pt x="2814" y="143"/>
                  <a:pt x="2813" y="131"/>
                  <a:pt x="2812" y="126"/>
                </a:cubicBezTo>
                <a:cubicBezTo>
                  <a:pt x="2811" y="122"/>
                  <a:pt x="2810" y="119"/>
                  <a:pt x="2808" y="117"/>
                </a:cubicBezTo>
                <a:cubicBezTo>
                  <a:pt x="2806" y="116"/>
                  <a:pt x="2804" y="115"/>
                  <a:pt x="2800" y="115"/>
                </a:cubicBezTo>
                <a:cubicBezTo>
                  <a:pt x="2797" y="115"/>
                  <a:pt x="2793" y="116"/>
                  <a:pt x="2788" y="118"/>
                </a:cubicBezTo>
                <a:lnTo>
                  <a:pt x="2785" y="111"/>
                </a:lnTo>
                <a:lnTo>
                  <a:pt x="2837" y="90"/>
                </a:lnTo>
                <a:close/>
                <a:moveTo>
                  <a:pt x="2686" y="90"/>
                </a:moveTo>
                <a:cubicBezTo>
                  <a:pt x="2712" y="90"/>
                  <a:pt x="2733" y="100"/>
                  <a:pt x="2748" y="120"/>
                </a:cubicBezTo>
                <a:cubicBezTo>
                  <a:pt x="2762" y="136"/>
                  <a:pt x="2768" y="156"/>
                  <a:pt x="2768" y="178"/>
                </a:cubicBezTo>
                <a:cubicBezTo>
                  <a:pt x="2768" y="193"/>
                  <a:pt x="2765" y="209"/>
                  <a:pt x="2757" y="224"/>
                </a:cubicBezTo>
                <a:cubicBezTo>
                  <a:pt x="2750" y="240"/>
                  <a:pt x="2740" y="252"/>
                  <a:pt x="2727" y="260"/>
                </a:cubicBezTo>
                <a:cubicBezTo>
                  <a:pt x="2714" y="268"/>
                  <a:pt x="2700" y="272"/>
                  <a:pt x="2684" y="272"/>
                </a:cubicBezTo>
                <a:cubicBezTo>
                  <a:pt x="2658" y="272"/>
                  <a:pt x="2637" y="262"/>
                  <a:pt x="2622" y="241"/>
                </a:cubicBezTo>
                <a:cubicBezTo>
                  <a:pt x="2609" y="224"/>
                  <a:pt x="2603" y="204"/>
                  <a:pt x="2603" y="183"/>
                </a:cubicBezTo>
                <a:cubicBezTo>
                  <a:pt x="2603" y="167"/>
                  <a:pt x="2607" y="151"/>
                  <a:pt x="2614" y="136"/>
                </a:cubicBezTo>
                <a:cubicBezTo>
                  <a:pt x="2622" y="120"/>
                  <a:pt x="2633" y="109"/>
                  <a:pt x="2645" y="101"/>
                </a:cubicBezTo>
                <a:cubicBezTo>
                  <a:pt x="2658" y="94"/>
                  <a:pt x="2672" y="90"/>
                  <a:pt x="2686" y="90"/>
                </a:cubicBezTo>
                <a:close/>
                <a:moveTo>
                  <a:pt x="2509" y="90"/>
                </a:moveTo>
                <a:cubicBezTo>
                  <a:pt x="2526" y="90"/>
                  <a:pt x="2540" y="94"/>
                  <a:pt x="2550" y="103"/>
                </a:cubicBezTo>
                <a:cubicBezTo>
                  <a:pt x="2561" y="112"/>
                  <a:pt x="2567" y="122"/>
                  <a:pt x="2567" y="131"/>
                </a:cubicBezTo>
                <a:cubicBezTo>
                  <a:pt x="2567" y="136"/>
                  <a:pt x="2565" y="140"/>
                  <a:pt x="2562" y="143"/>
                </a:cubicBezTo>
                <a:cubicBezTo>
                  <a:pt x="2559" y="146"/>
                  <a:pt x="2555" y="147"/>
                  <a:pt x="2549" y="147"/>
                </a:cubicBezTo>
                <a:cubicBezTo>
                  <a:pt x="2542" y="147"/>
                  <a:pt x="2536" y="145"/>
                  <a:pt x="2533" y="140"/>
                </a:cubicBezTo>
                <a:cubicBezTo>
                  <a:pt x="2531" y="137"/>
                  <a:pt x="2529" y="132"/>
                  <a:pt x="2528" y="125"/>
                </a:cubicBezTo>
                <a:cubicBezTo>
                  <a:pt x="2528" y="118"/>
                  <a:pt x="2525" y="112"/>
                  <a:pt x="2521" y="108"/>
                </a:cubicBezTo>
                <a:cubicBezTo>
                  <a:pt x="2516" y="104"/>
                  <a:pt x="2510" y="103"/>
                  <a:pt x="2503" y="103"/>
                </a:cubicBezTo>
                <a:cubicBezTo>
                  <a:pt x="2490" y="103"/>
                  <a:pt x="2480" y="107"/>
                  <a:pt x="2472" y="116"/>
                </a:cubicBezTo>
                <a:cubicBezTo>
                  <a:pt x="2462" y="129"/>
                  <a:pt x="2457" y="145"/>
                  <a:pt x="2457" y="165"/>
                </a:cubicBezTo>
                <a:cubicBezTo>
                  <a:pt x="2457" y="185"/>
                  <a:pt x="2462" y="204"/>
                  <a:pt x="2472" y="219"/>
                </a:cubicBezTo>
                <a:cubicBezTo>
                  <a:pt x="2482" y="235"/>
                  <a:pt x="2496" y="243"/>
                  <a:pt x="2513" y="243"/>
                </a:cubicBezTo>
                <a:cubicBezTo>
                  <a:pt x="2525" y="243"/>
                  <a:pt x="2536" y="239"/>
                  <a:pt x="2546" y="230"/>
                </a:cubicBezTo>
                <a:cubicBezTo>
                  <a:pt x="2553" y="224"/>
                  <a:pt x="2560" y="214"/>
                  <a:pt x="2566" y="199"/>
                </a:cubicBezTo>
                <a:lnTo>
                  <a:pt x="2572" y="202"/>
                </a:lnTo>
                <a:cubicBezTo>
                  <a:pt x="2567" y="224"/>
                  <a:pt x="2558" y="242"/>
                  <a:pt x="2544" y="254"/>
                </a:cubicBezTo>
                <a:cubicBezTo>
                  <a:pt x="2531" y="266"/>
                  <a:pt x="2516" y="272"/>
                  <a:pt x="2500" y="272"/>
                </a:cubicBezTo>
                <a:cubicBezTo>
                  <a:pt x="2480" y="272"/>
                  <a:pt x="2463" y="264"/>
                  <a:pt x="2449" y="247"/>
                </a:cubicBezTo>
                <a:cubicBezTo>
                  <a:pt x="2434" y="231"/>
                  <a:pt x="2427" y="209"/>
                  <a:pt x="2427" y="181"/>
                </a:cubicBezTo>
                <a:cubicBezTo>
                  <a:pt x="2427" y="154"/>
                  <a:pt x="2435" y="132"/>
                  <a:pt x="2451" y="115"/>
                </a:cubicBezTo>
                <a:cubicBezTo>
                  <a:pt x="2467" y="98"/>
                  <a:pt x="2486" y="90"/>
                  <a:pt x="2509" y="90"/>
                </a:cubicBezTo>
                <a:close/>
                <a:moveTo>
                  <a:pt x="1709" y="90"/>
                </a:moveTo>
                <a:lnTo>
                  <a:pt x="1717" y="90"/>
                </a:lnTo>
                <a:lnTo>
                  <a:pt x="1717" y="228"/>
                </a:lnTo>
                <a:cubicBezTo>
                  <a:pt x="1717" y="239"/>
                  <a:pt x="1718" y="246"/>
                  <a:pt x="1719" y="249"/>
                </a:cubicBezTo>
                <a:cubicBezTo>
                  <a:pt x="1721" y="253"/>
                  <a:pt x="1723" y="256"/>
                  <a:pt x="1726" y="257"/>
                </a:cubicBezTo>
                <a:cubicBezTo>
                  <a:pt x="1729" y="259"/>
                  <a:pt x="1735" y="260"/>
                  <a:pt x="1743" y="260"/>
                </a:cubicBezTo>
                <a:lnTo>
                  <a:pt x="1743" y="267"/>
                </a:lnTo>
                <a:lnTo>
                  <a:pt x="1660" y="267"/>
                </a:lnTo>
                <a:lnTo>
                  <a:pt x="1660" y="260"/>
                </a:lnTo>
                <a:cubicBezTo>
                  <a:pt x="1668" y="260"/>
                  <a:pt x="1674" y="259"/>
                  <a:pt x="1677" y="258"/>
                </a:cubicBezTo>
                <a:cubicBezTo>
                  <a:pt x="1679" y="256"/>
                  <a:pt x="1682" y="253"/>
                  <a:pt x="1683" y="250"/>
                </a:cubicBezTo>
                <a:cubicBezTo>
                  <a:pt x="1685" y="246"/>
                  <a:pt x="1686" y="239"/>
                  <a:pt x="1686" y="228"/>
                </a:cubicBezTo>
                <a:lnTo>
                  <a:pt x="1686" y="162"/>
                </a:lnTo>
                <a:cubicBezTo>
                  <a:pt x="1686" y="143"/>
                  <a:pt x="1685" y="131"/>
                  <a:pt x="1684" y="126"/>
                </a:cubicBezTo>
                <a:cubicBezTo>
                  <a:pt x="1683" y="122"/>
                  <a:pt x="1682" y="119"/>
                  <a:pt x="1680" y="117"/>
                </a:cubicBezTo>
                <a:cubicBezTo>
                  <a:pt x="1678" y="116"/>
                  <a:pt x="1676" y="115"/>
                  <a:pt x="1672" y="115"/>
                </a:cubicBezTo>
                <a:cubicBezTo>
                  <a:pt x="1669" y="115"/>
                  <a:pt x="1665" y="116"/>
                  <a:pt x="1660" y="118"/>
                </a:cubicBezTo>
                <a:lnTo>
                  <a:pt x="1657" y="111"/>
                </a:lnTo>
                <a:lnTo>
                  <a:pt x="1709" y="90"/>
                </a:lnTo>
                <a:close/>
                <a:moveTo>
                  <a:pt x="1166" y="90"/>
                </a:moveTo>
                <a:cubicBezTo>
                  <a:pt x="1192" y="90"/>
                  <a:pt x="1213" y="100"/>
                  <a:pt x="1228" y="120"/>
                </a:cubicBezTo>
                <a:cubicBezTo>
                  <a:pt x="1242" y="136"/>
                  <a:pt x="1248" y="156"/>
                  <a:pt x="1248" y="178"/>
                </a:cubicBezTo>
                <a:cubicBezTo>
                  <a:pt x="1248" y="193"/>
                  <a:pt x="1245" y="209"/>
                  <a:pt x="1237" y="224"/>
                </a:cubicBezTo>
                <a:cubicBezTo>
                  <a:pt x="1230" y="240"/>
                  <a:pt x="1220" y="252"/>
                  <a:pt x="1207" y="260"/>
                </a:cubicBezTo>
                <a:cubicBezTo>
                  <a:pt x="1194" y="268"/>
                  <a:pt x="1180" y="272"/>
                  <a:pt x="1164" y="272"/>
                </a:cubicBezTo>
                <a:cubicBezTo>
                  <a:pt x="1138" y="272"/>
                  <a:pt x="1117" y="262"/>
                  <a:pt x="1102" y="241"/>
                </a:cubicBezTo>
                <a:cubicBezTo>
                  <a:pt x="1089" y="224"/>
                  <a:pt x="1083" y="204"/>
                  <a:pt x="1083" y="183"/>
                </a:cubicBezTo>
                <a:cubicBezTo>
                  <a:pt x="1083" y="167"/>
                  <a:pt x="1087" y="151"/>
                  <a:pt x="1094" y="136"/>
                </a:cubicBezTo>
                <a:cubicBezTo>
                  <a:pt x="1102" y="120"/>
                  <a:pt x="1113" y="109"/>
                  <a:pt x="1125" y="101"/>
                </a:cubicBezTo>
                <a:cubicBezTo>
                  <a:pt x="1138" y="94"/>
                  <a:pt x="1152" y="90"/>
                  <a:pt x="1166" y="90"/>
                </a:cubicBezTo>
                <a:close/>
                <a:moveTo>
                  <a:pt x="2222" y="20"/>
                </a:moveTo>
                <a:cubicBezTo>
                  <a:pt x="2214" y="20"/>
                  <a:pt x="2206" y="23"/>
                  <a:pt x="2200" y="31"/>
                </a:cubicBezTo>
                <a:cubicBezTo>
                  <a:pt x="2191" y="41"/>
                  <a:pt x="2185" y="58"/>
                  <a:pt x="2181" y="80"/>
                </a:cubicBezTo>
                <a:cubicBezTo>
                  <a:pt x="2178" y="102"/>
                  <a:pt x="2176" y="124"/>
                  <a:pt x="2176" y="146"/>
                </a:cubicBezTo>
                <a:cubicBezTo>
                  <a:pt x="2176" y="181"/>
                  <a:pt x="2181" y="209"/>
                  <a:pt x="2189" y="232"/>
                </a:cubicBezTo>
                <a:cubicBezTo>
                  <a:pt x="2196" y="250"/>
                  <a:pt x="2207" y="259"/>
                  <a:pt x="2221" y="259"/>
                </a:cubicBezTo>
                <a:cubicBezTo>
                  <a:pt x="2228" y="259"/>
                  <a:pt x="2235" y="256"/>
                  <a:pt x="2242" y="250"/>
                </a:cubicBezTo>
                <a:cubicBezTo>
                  <a:pt x="2249" y="244"/>
                  <a:pt x="2255" y="234"/>
                  <a:pt x="2259" y="220"/>
                </a:cubicBezTo>
                <a:cubicBezTo>
                  <a:pt x="2264" y="198"/>
                  <a:pt x="2267" y="168"/>
                  <a:pt x="2267" y="129"/>
                </a:cubicBezTo>
                <a:cubicBezTo>
                  <a:pt x="2267" y="100"/>
                  <a:pt x="2264" y="76"/>
                  <a:pt x="2258" y="56"/>
                </a:cubicBezTo>
                <a:cubicBezTo>
                  <a:pt x="2254" y="42"/>
                  <a:pt x="2248" y="32"/>
                  <a:pt x="2241" y="26"/>
                </a:cubicBezTo>
                <a:cubicBezTo>
                  <a:pt x="2236" y="22"/>
                  <a:pt x="2230" y="20"/>
                  <a:pt x="2222" y="20"/>
                </a:cubicBezTo>
                <a:close/>
                <a:moveTo>
                  <a:pt x="2030" y="20"/>
                </a:moveTo>
                <a:cubicBezTo>
                  <a:pt x="2022" y="20"/>
                  <a:pt x="2014" y="23"/>
                  <a:pt x="2008" y="31"/>
                </a:cubicBezTo>
                <a:cubicBezTo>
                  <a:pt x="1999" y="41"/>
                  <a:pt x="1993" y="58"/>
                  <a:pt x="1989" y="80"/>
                </a:cubicBezTo>
                <a:cubicBezTo>
                  <a:pt x="1986" y="102"/>
                  <a:pt x="1984" y="124"/>
                  <a:pt x="1984" y="146"/>
                </a:cubicBezTo>
                <a:cubicBezTo>
                  <a:pt x="1984" y="181"/>
                  <a:pt x="1989" y="209"/>
                  <a:pt x="1997" y="232"/>
                </a:cubicBezTo>
                <a:cubicBezTo>
                  <a:pt x="2004" y="250"/>
                  <a:pt x="2015" y="259"/>
                  <a:pt x="2029" y="259"/>
                </a:cubicBezTo>
                <a:cubicBezTo>
                  <a:pt x="2036" y="259"/>
                  <a:pt x="2043" y="256"/>
                  <a:pt x="2050" y="250"/>
                </a:cubicBezTo>
                <a:cubicBezTo>
                  <a:pt x="2057" y="244"/>
                  <a:pt x="2063" y="234"/>
                  <a:pt x="2067" y="220"/>
                </a:cubicBezTo>
                <a:cubicBezTo>
                  <a:pt x="2072" y="198"/>
                  <a:pt x="2075" y="168"/>
                  <a:pt x="2075" y="129"/>
                </a:cubicBezTo>
                <a:cubicBezTo>
                  <a:pt x="2075" y="100"/>
                  <a:pt x="2072" y="76"/>
                  <a:pt x="2066" y="56"/>
                </a:cubicBezTo>
                <a:cubicBezTo>
                  <a:pt x="2062" y="42"/>
                  <a:pt x="2056" y="32"/>
                  <a:pt x="2049" y="26"/>
                </a:cubicBezTo>
                <a:cubicBezTo>
                  <a:pt x="2044" y="22"/>
                  <a:pt x="2038" y="20"/>
                  <a:pt x="2030" y="20"/>
                </a:cubicBezTo>
                <a:close/>
                <a:moveTo>
                  <a:pt x="2223" y="7"/>
                </a:moveTo>
                <a:cubicBezTo>
                  <a:pt x="2242" y="7"/>
                  <a:pt x="2260" y="17"/>
                  <a:pt x="2275" y="37"/>
                </a:cubicBezTo>
                <a:cubicBezTo>
                  <a:pt x="2294" y="62"/>
                  <a:pt x="2304" y="95"/>
                  <a:pt x="2304" y="137"/>
                </a:cubicBezTo>
                <a:cubicBezTo>
                  <a:pt x="2304" y="167"/>
                  <a:pt x="2300" y="192"/>
                  <a:pt x="2291" y="212"/>
                </a:cubicBezTo>
                <a:cubicBezTo>
                  <a:pt x="2283" y="233"/>
                  <a:pt x="2272" y="248"/>
                  <a:pt x="2259" y="257"/>
                </a:cubicBezTo>
                <a:cubicBezTo>
                  <a:pt x="2246" y="267"/>
                  <a:pt x="2233" y="271"/>
                  <a:pt x="2221" y="271"/>
                </a:cubicBezTo>
                <a:cubicBezTo>
                  <a:pt x="2196" y="271"/>
                  <a:pt x="2176" y="257"/>
                  <a:pt x="2160" y="228"/>
                </a:cubicBezTo>
                <a:cubicBezTo>
                  <a:pt x="2146" y="204"/>
                  <a:pt x="2140" y="175"/>
                  <a:pt x="2140" y="141"/>
                </a:cubicBezTo>
                <a:cubicBezTo>
                  <a:pt x="2140" y="112"/>
                  <a:pt x="2144" y="87"/>
                  <a:pt x="2153" y="66"/>
                </a:cubicBezTo>
                <a:cubicBezTo>
                  <a:pt x="2162" y="45"/>
                  <a:pt x="2173" y="30"/>
                  <a:pt x="2188" y="19"/>
                </a:cubicBezTo>
                <a:cubicBezTo>
                  <a:pt x="2199" y="11"/>
                  <a:pt x="2211" y="7"/>
                  <a:pt x="2223" y="7"/>
                </a:cubicBezTo>
                <a:close/>
                <a:moveTo>
                  <a:pt x="2031" y="7"/>
                </a:moveTo>
                <a:cubicBezTo>
                  <a:pt x="2050" y="7"/>
                  <a:pt x="2068" y="17"/>
                  <a:pt x="2083" y="37"/>
                </a:cubicBezTo>
                <a:cubicBezTo>
                  <a:pt x="2102" y="62"/>
                  <a:pt x="2112" y="95"/>
                  <a:pt x="2112" y="137"/>
                </a:cubicBezTo>
                <a:cubicBezTo>
                  <a:pt x="2112" y="167"/>
                  <a:pt x="2108" y="192"/>
                  <a:pt x="2099" y="212"/>
                </a:cubicBezTo>
                <a:cubicBezTo>
                  <a:pt x="2091" y="233"/>
                  <a:pt x="2080" y="248"/>
                  <a:pt x="2067" y="257"/>
                </a:cubicBezTo>
                <a:cubicBezTo>
                  <a:pt x="2054" y="267"/>
                  <a:pt x="2041" y="271"/>
                  <a:pt x="2029" y="271"/>
                </a:cubicBezTo>
                <a:cubicBezTo>
                  <a:pt x="2004" y="271"/>
                  <a:pt x="1984" y="257"/>
                  <a:pt x="1968" y="228"/>
                </a:cubicBezTo>
                <a:cubicBezTo>
                  <a:pt x="1954" y="204"/>
                  <a:pt x="1948" y="175"/>
                  <a:pt x="1948" y="141"/>
                </a:cubicBezTo>
                <a:cubicBezTo>
                  <a:pt x="1948" y="112"/>
                  <a:pt x="1952" y="87"/>
                  <a:pt x="1961" y="66"/>
                </a:cubicBezTo>
                <a:cubicBezTo>
                  <a:pt x="1970" y="45"/>
                  <a:pt x="1981" y="30"/>
                  <a:pt x="1996" y="19"/>
                </a:cubicBezTo>
                <a:cubicBezTo>
                  <a:pt x="2007" y="11"/>
                  <a:pt x="2019" y="7"/>
                  <a:pt x="2031" y="7"/>
                </a:cubicBezTo>
                <a:close/>
                <a:moveTo>
                  <a:pt x="1849" y="7"/>
                </a:moveTo>
                <a:lnTo>
                  <a:pt x="1855" y="7"/>
                </a:lnTo>
                <a:lnTo>
                  <a:pt x="1855" y="222"/>
                </a:lnTo>
                <a:cubicBezTo>
                  <a:pt x="1855" y="236"/>
                  <a:pt x="1855" y="245"/>
                  <a:pt x="1857" y="249"/>
                </a:cubicBezTo>
                <a:cubicBezTo>
                  <a:pt x="1858" y="252"/>
                  <a:pt x="1860" y="255"/>
                  <a:pt x="1864" y="257"/>
                </a:cubicBezTo>
                <a:cubicBezTo>
                  <a:pt x="1868" y="259"/>
                  <a:pt x="1875" y="260"/>
                  <a:pt x="1887" y="260"/>
                </a:cubicBezTo>
                <a:lnTo>
                  <a:pt x="1887" y="267"/>
                </a:lnTo>
                <a:lnTo>
                  <a:pt x="1791" y="267"/>
                </a:lnTo>
                <a:lnTo>
                  <a:pt x="1791" y="260"/>
                </a:lnTo>
                <a:cubicBezTo>
                  <a:pt x="1803" y="260"/>
                  <a:pt x="1811" y="259"/>
                  <a:pt x="1815" y="257"/>
                </a:cubicBezTo>
                <a:cubicBezTo>
                  <a:pt x="1818" y="255"/>
                  <a:pt x="1820" y="253"/>
                  <a:pt x="1822" y="249"/>
                </a:cubicBezTo>
                <a:cubicBezTo>
                  <a:pt x="1823" y="246"/>
                  <a:pt x="1824" y="237"/>
                  <a:pt x="1824" y="222"/>
                </a:cubicBezTo>
                <a:lnTo>
                  <a:pt x="1824" y="85"/>
                </a:lnTo>
                <a:cubicBezTo>
                  <a:pt x="1824" y="66"/>
                  <a:pt x="1823" y="54"/>
                  <a:pt x="1822" y="49"/>
                </a:cubicBezTo>
                <a:cubicBezTo>
                  <a:pt x="1821" y="45"/>
                  <a:pt x="1820" y="42"/>
                  <a:pt x="1817" y="40"/>
                </a:cubicBezTo>
                <a:cubicBezTo>
                  <a:pt x="1815" y="38"/>
                  <a:pt x="1812" y="37"/>
                  <a:pt x="1809" y="37"/>
                </a:cubicBezTo>
                <a:cubicBezTo>
                  <a:pt x="1804" y="37"/>
                  <a:pt x="1798" y="39"/>
                  <a:pt x="1790" y="43"/>
                </a:cubicBezTo>
                <a:lnTo>
                  <a:pt x="1787" y="37"/>
                </a:lnTo>
                <a:lnTo>
                  <a:pt x="1849" y="7"/>
                </a:lnTo>
                <a:close/>
                <a:moveTo>
                  <a:pt x="1701" y="0"/>
                </a:moveTo>
                <a:cubicBezTo>
                  <a:pt x="1707" y="0"/>
                  <a:pt x="1711" y="2"/>
                  <a:pt x="1715" y="6"/>
                </a:cubicBezTo>
                <a:cubicBezTo>
                  <a:pt x="1719" y="9"/>
                  <a:pt x="1720" y="14"/>
                  <a:pt x="1720" y="19"/>
                </a:cubicBezTo>
                <a:cubicBezTo>
                  <a:pt x="1720" y="24"/>
                  <a:pt x="1719" y="29"/>
                  <a:pt x="1715" y="33"/>
                </a:cubicBezTo>
                <a:cubicBezTo>
                  <a:pt x="1711" y="36"/>
                  <a:pt x="1707" y="38"/>
                  <a:pt x="1701" y="38"/>
                </a:cubicBezTo>
                <a:cubicBezTo>
                  <a:pt x="1696" y="38"/>
                  <a:pt x="1692" y="36"/>
                  <a:pt x="1688" y="33"/>
                </a:cubicBezTo>
                <a:cubicBezTo>
                  <a:pt x="1684" y="29"/>
                  <a:pt x="1682" y="24"/>
                  <a:pt x="1682" y="19"/>
                </a:cubicBezTo>
                <a:cubicBezTo>
                  <a:pt x="1682" y="14"/>
                  <a:pt x="1684" y="9"/>
                  <a:pt x="1688" y="6"/>
                </a:cubicBezTo>
                <a:cubicBezTo>
                  <a:pt x="1692" y="2"/>
                  <a:pt x="1696" y="0"/>
                  <a:pt x="1701" y="0"/>
                </a:cubicBezTo>
                <a:close/>
              </a:path>
            </a:pathLst>
          </a:custGeom>
          <a:solidFill>
            <a:srgbClr val="F2F2F2"/>
          </a:solidFill>
          <a:ln w="0">
            <a:noFill/>
            <a:prstDash val="solid"/>
            <a:round/>
          </a:ln>
        </p:spPr>
        <p:txBody>
          <a:bodyPr vert="horz" wrap="square" lIns="91440" tIns="45720" rIns="91440" bIns="45720" numCol="1" anchor="t" anchorCtr="0" compatLnSpc="1"/>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5pPr>
            <a:lvl6pPr marL="2286000" algn="l" defTabSz="914400" rtl="0" eaLnBrk="1" latinLnBrk="0" hangingPunct="1">
              <a:defRPr kern="1200">
                <a:solidFill>
                  <a:schemeClr val="tx1"/>
                </a:solidFill>
                <a:latin typeface="Calibri" panose="020F0502020204030204" charset="0"/>
                <a:ea typeface="+mn-ea"/>
                <a:cs typeface="+mn-cs"/>
              </a:defRPr>
            </a:lvl6pPr>
            <a:lvl7pPr marL="2743200" algn="l" defTabSz="914400" rtl="0" eaLnBrk="1" latinLnBrk="0" hangingPunct="1">
              <a:defRPr kern="1200">
                <a:solidFill>
                  <a:schemeClr val="tx1"/>
                </a:solidFill>
                <a:latin typeface="Calibri" panose="020F0502020204030204" charset="0"/>
                <a:ea typeface="+mn-ea"/>
                <a:cs typeface="+mn-cs"/>
              </a:defRPr>
            </a:lvl7pPr>
            <a:lvl8pPr marL="3200400" algn="l" defTabSz="914400" rtl="0" eaLnBrk="1" latinLnBrk="0" hangingPunct="1">
              <a:defRPr kern="1200">
                <a:solidFill>
                  <a:schemeClr val="tx1"/>
                </a:solidFill>
                <a:latin typeface="Calibri" panose="020F0502020204030204" charset="0"/>
                <a:ea typeface="+mn-ea"/>
                <a:cs typeface="+mn-cs"/>
              </a:defRPr>
            </a:lvl8pPr>
            <a:lvl9pPr marL="3657600" algn="l" defTabSz="914400" rtl="0" eaLnBrk="1" latinLnBrk="0" hangingPunct="1">
              <a:defRPr kern="1200">
                <a:solidFill>
                  <a:schemeClr val="tx1"/>
                </a:solidFill>
                <a:latin typeface="Calibri" panose="020F0502020204030204" charset="0"/>
                <a:ea typeface="+mn-ea"/>
                <a:cs typeface="+mn-cs"/>
              </a:defRPr>
            </a:lvl9pPr>
          </a:lstStyle>
          <a:p>
            <a:endParaRPr lang="zh-CN" altLang="en-US"/>
          </a:p>
        </p:txBody>
      </p:sp>
      <p:sp>
        <p:nvSpPr>
          <p:cNvPr id="25" name="Freeform 23"/>
          <p:cNvSpPr/>
          <p:nvPr/>
        </p:nvSpPr>
        <p:spPr bwMode="auto">
          <a:xfrm rot="-1800000">
            <a:off x="5157941" y="2065718"/>
            <a:ext cx="1848119" cy="215037"/>
          </a:xfrm>
          <a:custGeom>
            <a:avLst/>
            <a:gdLst>
              <a:gd name="T0" fmla="*/ 2345 w 3079"/>
              <a:gd name="T1" fmla="*/ 251 h 350"/>
              <a:gd name="T2" fmla="*/ 830 w 3079"/>
              <a:gd name="T3" fmla="*/ 272 h 350"/>
              <a:gd name="T4" fmla="*/ 2644 w 3079"/>
              <a:gd name="T5" fmla="*/ 129 h 350"/>
              <a:gd name="T6" fmla="*/ 2680 w 3079"/>
              <a:gd name="T7" fmla="*/ 102 h 350"/>
              <a:gd name="T8" fmla="*/ 1202 w 3079"/>
              <a:gd name="T9" fmla="*/ 244 h 350"/>
              <a:gd name="T10" fmla="*/ 1532 w 3079"/>
              <a:gd name="T11" fmla="*/ 102 h 350"/>
              <a:gd name="T12" fmla="*/ 1604 w 3079"/>
              <a:gd name="T13" fmla="*/ 106 h 350"/>
              <a:gd name="T14" fmla="*/ 1625 w 3079"/>
              <a:gd name="T15" fmla="*/ 113 h 350"/>
              <a:gd name="T16" fmla="*/ 1470 w 3079"/>
              <a:gd name="T17" fmla="*/ 316 h 350"/>
              <a:gd name="T18" fmla="*/ 1487 w 3079"/>
              <a:gd name="T19" fmla="*/ 130 h 350"/>
              <a:gd name="T20" fmla="*/ 1322 w 3079"/>
              <a:gd name="T21" fmla="*/ 210 h 350"/>
              <a:gd name="T22" fmla="*/ 1366 w 3079"/>
              <a:gd name="T23" fmla="*/ 102 h 350"/>
              <a:gd name="T24" fmla="*/ 1451 w 3079"/>
              <a:gd name="T25" fmla="*/ 244 h 350"/>
              <a:gd name="T26" fmla="*/ 1310 w 3079"/>
              <a:gd name="T27" fmla="*/ 264 h 350"/>
              <a:gd name="T28" fmla="*/ 1262 w 3079"/>
              <a:gd name="T29" fmla="*/ 95 h 350"/>
              <a:gd name="T30" fmla="*/ 945 w 3079"/>
              <a:gd name="T31" fmla="*/ 135 h 350"/>
              <a:gd name="T32" fmla="*/ 1012 w 3079"/>
              <a:gd name="T33" fmla="*/ 95 h 350"/>
              <a:gd name="T34" fmla="*/ 946 w 3079"/>
              <a:gd name="T35" fmla="*/ 337 h 350"/>
              <a:gd name="T36" fmla="*/ 934 w 3079"/>
              <a:gd name="T37" fmla="*/ 318 h 350"/>
              <a:gd name="T38" fmla="*/ 880 w 3079"/>
              <a:gd name="T39" fmla="*/ 102 h 350"/>
              <a:gd name="T40" fmla="*/ 603 w 3079"/>
              <a:gd name="T41" fmla="*/ 128 h 350"/>
              <a:gd name="T42" fmla="*/ 722 w 3079"/>
              <a:gd name="T43" fmla="*/ 95 h 350"/>
              <a:gd name="T44" fmla="*/ 779 w 3079"/>
              <a:gd name="T45" fmla="*/ 112 h 350"/>
              <a:gd name="T46" fmla="*/ 734 w 3079"/>
              <a:gd name="T47" fmla="*/ 272 h 350"/>
              <a:gd name="T48" fmla="*/ 544 w 3079"/>
              <a:gd name="T49" fmla="*/ 102 h 350"/>
              <a:gd name="T50" fmla="*/ 331 w 3079"/>
              <a:gd name="T51" fmla="*/ 128 h 350"/>
              <a:gd name="T52" fmla="*/ 450 w 3079"/>
              <a:gd name="T53" fmla="*/ 95 h 350"/>
              <a:gd name="T54" fmla="*/ 507 w 3079"/>
              <a:gd name="T55" fmla="*/ 112 h 350"/>
              <a:gd name="T56" fmla="*/ 462 w 3079"/>
              <a:gd name="T57" fmla="*/ 272 h 350"/>
              <a:gd name="T58" fmla="*/ 272 w 3079"/>
              <a:gd name="T59" fmla="*/ 102 h 350"/>
              <a:gd name="T60" fmla="*/ 59 w 3079"/>
              <a:gd name="T61" fmla="*/ 128 h 350"/>
              <a:gd name="T62" fmla="*/ 178 w 3079"/>
              <a:gd name="T63" fmla="*/ 95 h 350"/>
              <a:gd name="T64" fmla="*/ 235 w 3079"/>
              <a:gd name="T65" fmla="*/ 112 h 350"/>
              <a:gd name="T66" fmla="*/ 190 w 3079"/>
              <a:gd name="T67" fmla="*/ 272 h 350"/>
              <a:gd name="T68" fmla="*/ 0 w 3079"/>
              <a:gd name="T69" fmla="*/ 102 h 350"/>
              <a:gd name="T70" fmla="*/ 2904 w 3079"/>
              <a:gd name="T71" fmla="*/ 90 h 350"/>
              <a:gd name="T72" fmla="*/ 3053 w 3079"/>
              <a:gd name="T73" fmla="*/ 154 h 350"/>
              <a:gd name="T74" fmla="*/ 2994 w 3079"/>
              <a:gd name="T75" fmla="*/ 260 h 350"/>
              <a:gd name="T76" fmla="*/ 2993 w 3079"/>
              <a:gd name="T77" fmla="*/ 112 h 350"/>
              <a:gd name="T78" fmla="*/ 2958 w 3079"/>
              <a:gd name="T79" fmla="*/ 257 h 350"/>
              <a:gd name="T80" fmla="*/ 2918 w 3079"/>
              <a:gd name="T81" fmla="*/ 228 h 350"/>
              <a:gd name="T82" fmla="*/ 2847 w 3079"/>
              <a:gd name="T83" fmla="*/ 250 h 350"/>
              <a:gd name="T84" fmla="*/ 2811 w 3079"/>
              <a:gd name="T85" fmla="*/ 249 h 350"/>
              <a:gd name="T86" fmla="*/ 2785 w 3079"/>
              <a:gd name="T87" fmla="*/ 111 h 350"/>
              <a:gd name="T88" fmla="*/ 2684 w 3079"/>
              <a:gd name="T89" fmla="*/ 272 h 350"/>
              <a:gd name="T90" fmla="*/ 2550 w 3079"/>
              <a:gd name="T91" fmla="*/ 103 h 350"/>
              <a:gd name="T92" fmla="*/ 2503 w 3079"/>
              <a:gd name="T93" fmla="*/ 103 h 350"/>
              <a:gd name="T94" fmla="*/ 2572 w 3079"/>
              <a:gd name="T95" fmla="*/ 202 h 350"/>
              <a:gd name="T96" fmla="*/ 1709 w 3079"/>
              <a:gd name="T97" fmla="*/ 90 h 350"/>
              <a:gd name="T98" fmla="*/ 1660 w 3079"/>
              <a:gd name="T99" fmla="*/ 267 h 350"/>
              <a:gd name="T100" fmla="*/ 1680 w 3079"/>
              <a:gd name="T101" fmla="*/ 117 h 350"/>
              <a:gd name="T102" fmla="*/ 1248 w 3079"/>
              <a:gd name="T103" fmla="*/ 178 h 350"/>
              <a:gd name="T104" fmla="*/ 1125 w 3079"/>
              <a:gd name="T105" fmla="*/ 101 h 350"/>
              <a:gd name="T106" fmla="*/ 2221 w 3079"/>
              <a:gd name="T107" fmla="*/ 259 h 350"/>
              <a:gd name="T108" fmla="*/ 2030 w 3079"/>
              <a:gd name="T109" fmla="*/ 20 h 350"/>
              <a:gd name="T110" fmla="*/ 2067 w 3079"/>
              <a:gd name="T111" fmla="*/ 220 h 350"/>
              <a:gd name="T112" fmla="*/ 2304 w 3079"/>
              <a:gd name="T113" fmla="*/ 137 h 350"/>
              <a:gd name="T114" fmla="*/ 2188 w 3079"/>
              <a:gd name="T115" fmla="*/ 19 h 350"/>
              <a:gd name="T116" fmla="*/ 2029 w 3079"/>
              <a:gd name="T117" fmla="*/ 271 h 350"/>
              <a:gd name="T118" fmla="*/ 1855 w 3079"/>
              <a:gd name="T119" fmla="*/ 7 h 350"/>
              <a:gd name="T120" fmla="*/ 1791 w 3079"/>
              <a:gd name="T121" fmla="*/ 260 h 350"/>
              <a:gd name="T122" fmla="*/ 1809 w 3079"/>
              <a:gd name="T123" fmla="*/ 37 h 350"/>
              <a:gd name="T124" fmla="*/ 1715 w 3079"/>
              <a:gd name="T125" fmla="*/ 3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79" h="350">
                <a:moveTo>
                  <a:pt x="2366" y="230"/>
                </a:moveTo>
                <a:cubicBezTo>
                  <a:pt x="2372" y="230"/>
                  <a:pt x="2377" y="232"/>
                  <a:pt x="2381" y="237"/>
                </a:cubicBezTo>
                <a:cubicBezTo>
                  <a:pt x="2385" y="241"/>
                  <a:pt x="2387" y="245"/>
                  <a:pt x="2387" y="251"/>
                </a:cubicBezTo>
                <a:cubicBezTo>
                  <a:pt x="2387" y="257"/>
                  <a:pt x="2385" y="262"/>
                  <a:pt x="2380" y="266"/>
                </a:cubicBezTo>
                <a:cubicBezTo>
                  <a:pt x="2376" y="270"/>
                  <a:pt x="2372" y="272"/>
                  <a:pt x="2366" y="272"/>
                </a:cubicBezTo>
                <a:cubicBezTo>
                  <a:pt x="2360" y="272"/>
                  <a:pt x="2355" y="270"/>
                  <a:pt x="2351" y="266"/>
                </a:cubicBezTo>
                <a:cubicBezTo>
                  <a:pt x="2347" y="262"/>
                  <a:pt x="2345" y="257"/>
                  <a:pt x="2345" y="251"/>
                </a:cubicBezTo>
                <a:cubicBezTo>
                  <a:pt x="2345" y="245"/>
                  <a:pt x="2347" y="240"/>
                  <a:pt x="2351" y="236"/>
                </a:cubicBezTo>
                <a:cubicBezTo>
                  <a:pt x="2355" y="232"/>
                  <a:pt x="2360" y="230"/>
                  <a:pt x="2366" y="230"/>
                </a:cubicBezTo>
                <a:close/>
                <a:moveTo>
                  <a:pt x="830" y="230"/>
                </a:moveTo>
                <a:cubicBezTo>
                  <a:pt x="836" y="230"/>
                  <a:pt x="841" y="232"/>
                  <a:pt x="845" y="237"/>
                </a:cubicBezTo>
                <a:cubicBezTo>
                  <a:pt x="849" y="241"/>
                  <a:pt x="851" y="245"/>
                  <a:pt x="851" y="251"/>
                </a:cubicBezTo>
                <a:cubicBezTo>
                  <a:pt x="851" y="257"/>
                  <a:pt x="849" y="262"/>
                  <a:pt x="844" y="266"/>
                </a:cubicBezTo>
                <a:cubicBezTo>
                  <a:pt x="840" y="270"/>
                  <a:pt x="836" y="272"/>
                  <a:pt x="830" y="272"/>
                </a:cubicBezTo>
                <a:cubicBezTo>
                  <a:pt x="824" y="272"/>
                  <a:pt x="819" y="270"/>
                  <a:pt x="815" y="266"/>
                </a:cubicBezTo>
                <a:cubicBezTo>
                  <a:pt x="811" y="262"/>
                  <a:pt x="809" y="257"/>
                  <a:pt x="809" y="251"/>
                </a:cubicBezTo>
                <a:cubicBezTo>
                  <a:pt x="809" y="245"/>
                  <a:pt x="811" y="240"/>
                  <a:pt x="815" y="236"/>
                </a:cubicBezTo>
                <a:cubicBezTo>
                  <a:pt x="819" y="232"/>
                  <a:pt x="824" y="230"/>
                  <a:pt x="830" y="230"/>
                </a:cubicBezTo>
                <a:close/>
                <a:moveTo>
                  <a:pt x="2680" y="102"/>
                </a:moveTo>
                <a:cubicBezTo>
                  <a:pt x="2673" y="102"/>
                  <a:pt x="2667" y="104"/>
                  <a:pt x="2660" y="108"/>
                </a:cubicBezTo>
                <a:cubicBezTo>
                  <a:pt x="2653" y="112"/>
                  <a:pt x="2648" y="119"/>
                  <a:pt x="2644" y="129"/>
                </a:cubicBezTo>
                <a:cubicBezTo>
                  <a:pt x="2640" y="139"/>
                  <a:pt x="2638" y="151"/>
                  <a:pt x="2638" y="167"/>
                </a:cubicBezTo>
                <a:cubicBezTo>
                  <a:pt x="2638" y="192"/>
                  <a:pt x="2643" y="213"/>
                  <a:pt x="2652" y="232"/>
                </a:cubicBezTo>
                <a:cubicBezTo>
                  <a:pt x="2662" y="250"/>
                  <a:pt x="2676" y="259"/>
                  <a:pt x="2692" y="259"/>
                </a:cubicBezTo>
                <a:cubicBezTo>
                  <a:pt x="2704" y="259"/>
                  <a:pt x="2714" y="254"/>
                  <a:pt x="2722" y="244"/>
                </a:cubicBezTo>
                <a:cubicBezTo>
                  <a:pt x="2730" y="234"/>
                  <a:pt x="2734" y="217"/>
                  <a:pt x="2734" y="192"/>
                </a:cubicBezTo>
                <a:cubicBezTo>
                  <a:pt x="2734" y="162"/>
                  <a:pt x="2727" y="138"/>
                  <a:pt x="2714" y="120"/>
                </a:cubicBezTo>
                <a:cubicBezTo>
                  <a:pt x="2705" y="108"/>
                  <a:pt x="2694" y="102"/>
                  <a:pt x="2680" y="102"/>
                </a:cubicBezTo>
                <a:close/>
                <a:moveTo>
                  <a:pt x="1160" y="102"/>
                </a:moveTo>
                <a:cubicBezTo>
                  <a:pt x="1153" y="102"/>
                  <a:pt x="1147" y="104"/>
                  <a:pt x="1140" y="108"/>
                </a:cubicBezTo>
                <a:cubicBezTo>
                  <a:pt x="1133" y="112"/>
                  <a:pt x="1128" y="119"/>
                  <a:pt x="1124" y="129"/>
                </a:cubicBezTo>
                <a:cubicBezTo>
                  <a:pt x="1120" y="139"/>
                  <a:pt x="1118" y="151"/>
                  <a:pt x="1118" y="167"/>
                </a:cubicBezTo>
                <a:cubicBezTo>
                  <a:pt x="1118" y="192"/>
                  <a:pt x="1123" y="213"/>
                  <a:pt x="1132" y="232"/>
                </a:cubicBezTo>
                <a:cubicBezTo>
                  <a:pt x="1142" y="250"/>
                  <a:pt x="1156" y="259"/>
                  <a:pt x="1172" y="259"/>
                </a:cubicBezTo>
                <a:cubicBezTo>
                  <a:pt x="1184" y="259"/>
                  <a:pt x="1194" y="254"/>
                  <a:pt x="1202" y="244"/>
                </a:cubicBezTo>
                <a:cubicBezTo>
                  <a:pt x="1210" y="234"/>
                  <a:pt x="1214" y="217"/>
                  <a:pt x="1214" y="192"/>
                </a:cubicBezTo>
                <a:cubicBezTo>
                  <a:pt x="1214" y="162"/>
                  <a:pt x="1207" y="138"/>
                  <a:pt x="1194" y="120"/>
                </a:cubicBezTo>
                <a:cubicBezTo>
                  <a:pt x="1185" y="108"/>
                  <a:pt x="1174" y="102"/>
                  <a:pt x="1160" y="102"/>
                </a:cubicBezTo>
                <a:close/>
                <a:moveTo>
                  <a:pt x="1456" y="95"/>
                </a:moveTo>
                <a:lnTo>
                  <a:pt x="1536" y="95"/>
                </a:lnTo>
                <a:lnTo>
                  <a:pt x="1536" y="102"/>
                </a:lnTo>
                <a:lnTo>
                  <a:pt x="1532" y="102"/>
                </a:lnTo>
                <a:cubicBezTo>
                  <a:pt x="1527" y="102"/>
                  <a:pt x="1522" y="103"/>
                  <a:pt x="1519" y="106"/>
                </a:cubicBezTo>
                <a:cubicBezTo>
                  <a:pt x="1517" y="108"/>
                  <a:pt x="1515" y="111"/>
                  <a:pt x="1515" y="115"/>
                </a:cubicBezTo>
                <a:cubicBezTo>
                  <a:pt x="1515" y="120"/>
                  <a:pt x="1517" y="126"/>
                  <a:pt x="1521" y="135"/>
                </a:cubicBezTo>
                <a:lnTo>
                  <a:pt x="1563" y="222"/>
                </a:lnTo>
                <a:lnTo>
                  <a:pt x="1602" y="127"/>
                </a:lnTo>
                <a:cubicBezTo>
                  <a:pt x="1604" y="122"/>
                  <a:pt x="1605" y="117"/>
                  <a:pt x="1605" y="112"/>
                </a:cubicBezTo>
                <a:cubicBezTo>
                  <a:pt x="1605" y="109"/>
                  <a:pt x="1604" y="108"/>
                  <a:pt x="1604" y="106"/>
                </a:cubicBezTo>
                <a:cubicBezTo>
                  <a:pt x="1603" y="105"/>
                  <a:pt x="1601" y="104"/>
                  <a:pt x="1599" y="103"/>
                </a:cubicBezTo>
                <a:cubicBezTo>
                  <a:pt x="1597" y="102"/>
                  <a:pt x="1593" y="102"/>
                  <a:pt x="1588" y="102"/>
                </a:cubicBezTo>
                <a:lnTo>
                  <a:pt x="1588" y="95"/>
                </a:lnTo>
                <a:lnTo>
                  <a:pt x="1644" y="95"/>
                </a:lnTo>
                <a:lnTo>
                  <a:pt x="1644" y="102"/>
                </a:lnTo>
                <a:cubicBezTo>
                  <a:pt x="1639" y="102"/>
                  <a:pt x="1635" y="103"/>
                  <a:pt x="1633" y="105"/>
                </a:cubicBezTo>
                <a:cubicBezTo>
                  <a:pt x="1630" y="106"/>
                  <a:pt x="1628" y="109"/>
                  <a:pt x="1625" y="113"/>
                </a:cubicBezTo>
                <a:cubicBezTo>
                  <a:pt x="1623" y="115"/>
                  <a:pt x="1621" y="120"/>
                  <a:pt x="1618" y="128"/>
                </a:cubicBezTo>
                <a:lnTo>
                  <a:pt x="1548" y="299"/>
                </a:lnTo>
                <a:cubicBezTo>
                  <a:pt x="1542" y="316"/>
                  <a:pt x="1533" y="328"/>
                  <a:pt x="1522" y="337"/>
                </a:cubicBezTo>
                <a:cubicBezTo>
                  <a:pt x="1511" y="345"/>
                  <a:pt x="1500" y="350"/>
                  <a:pt x="1490" y="350"/>
                </a:cubicBezTo>
                <a:cubicBezTo>
                  <a:pt x="1483" y="350"/>
                  <a:pt x="1477" y="348"/>
                  <a:pt x="1472" y="343"/>
                </a:cubicBezTo>
                <a:cubicBezTo>
                  <a:pt x="1467" y="339"/>
                  <a:pt x="1465" y="334"/>
                  <a:pt x="1465" y="329"/>
                </a:cubicBezTo>
                <a:cubicBezTo>
                  <a:pt x="1465" y="323"/>
                  <a:pt x="1467" y="319"/>
                  <a:pt x="1470" y="316"/>
                </a:cubicBezTo>
                <a:cubicBezTo>
                  <a:pt x="1473" y="313"/>
                  <a:pt x="1478" y="311"/>
                  <a:pt x="1484" y="311"/>
                </a:cubicBezTo>
                <a:cubicBezTo>
                  <a:pt x="1488" y="311"/>
                  <a:pt x="1494" y="313"/>
                  <a:pt x="1501" y="315"/>
                </a:cubicBezTo>
                <a:cubicBezTo>
                  <a:pt x="1506" y="317"/>
                  <a:pt x="1509" y="318"/>
                  <a:pt x="1510" y="318"/>
                </a:cubicBezTo>
                <a:cubicBezTo>
                  <a:pt x="1514" y="318"/>
                  <a:pt x="1518" y="316"/>
                  <a:pt x="1523" y="312"/>
                </a:cubicBezTo>
                <a:cubicBezTo>
                  <a:pt x="1527" y="308"/>
                  <a:pt x="1532" y="301"/>
                  <a:pt x="1536" y="290"/>
                </a:cubicBezTo>
                <a:lnTo>
                  <a:pt x="1548" y="260"/>
                </a:lnTo>
                <a:lnTo>
                  <a:pt x="1487" y="130"/>
                </a:lnTo>
                <a:cubicBezTo>
                  <a:pt x="1485" y="127"/>
                  <a:pt x="1482" y="122"/>
                  <a:pt x="1478" y="116"/>
                </a:cubicBezTo>
                <a:cubicBezTo>
                  <a:pt x="1474" y="112"/>
                  <a:pt x="1472" y="109"/>
                  <a:pt x="1470" y="107"/>
                </a:cubicBezTo>
                <a:cubicBezTo>
                  <a:pt x="1467" y="105"/>
                  <a:pt x="1462" y="103"/>
                  <a:pt x="1456" y="102"/>
                </a:cubicBezTo>
                <a:lnTo>
                  <a:pt x="1456" y="95"/>
                </a:lnTo>
                <a:close/>
                <a:moveTo>
                  <a:pt x="1262" y="95"/>
                </a:moveTo>
                <a:lnTo>
                  <a:pt x="1322" y="95"/>
                </a:lnTo>
                <a:lnTo>
                  <a:pt x="1322" y="210"/>
                </a:lnTo>
                <a:cubicBezTo>
                  <a:pt x="1322" y="226"/>
                  <a:pt x="1325" y="236"/>
                  <a:pt x="1331" y="241"/>
                </a:cubicBezTo>
                <a:cubicBezTo>
                  <a:pt x="1336" y="246"/>
                  <a:pt x="1343" y="249"/>
                  <a:pt x="1351" y="249"/>
                </a:cubicBezTo>
                <a:cubicBezTo>
                  <a:pt x="1356" y="249"/>
                  <a:pt x="1362" y="247"/>
                  <a:pt x="1369" y="244"/>
                </a:cubicBezTo>
                <a:cubicBezTo>
                  <a:pt x="1376" y="241"/>
                  <a:pt x="1384" y="234"/>
                  <a:pt x="1393" y="225"/>
                </a:cubicBezTo>
                <a:lnTo>
                  <a:pt x="1393" y="127"/>
                </a:lnTo>
                <a:cubicBezTo>
                  <a:pt x="1393" y="118"/>
                  <a:pt x="1392" y="111"/>
                  <a:pt x="1388" y="108"/>
                </a:cubicBezTo>
                <a:cubicBezTo>
                  <a:pt x="1384" y="104"/>
                  <a:pt x="1377" y="102"/>
                  <a:pt x="1366" y="102"/>
                </a:cubicBezTo>
                <a:lnTo>
                  <a:pt x="1366" y="95"/>
                </a:lnTo>
                <a:lnTo>
                  <a:pt x="1424" y="95"/>
                </a:lnTo>
                <a:lnTo>
                  <a:pt x="1424" y="199"/>
                </a:lnTo>
                <a:cubicBezTo>
                  <a:pt x="1424" y="219"/>
                  <a:pt x="1425" y="231"/>
                  <a:pt x="1426" y="236"/>
                </a:cubicBezTo>
                <a:cubicBezTo>
                  <a:pt x="1427" y="240"/>
                  <a:pt x="1428" y="243"/>
                  <a:pt x="1430" y="245"/>
                </a:cubicBezTo>
                <a:cubicBezTo>
                  <a:pt x="1432" y="247"/>
                  <a:pt x="1435" y="247"/>
                  <a:pt x="1437" y="247"/>
                </a:cubicBezTo>
                <a:cubicBezTo>
                  <a:pt x="1441" y="247"/>
                  <a:pt x="1446" y="246"/>
                  <a:pt x="1451" y="244"/>
                </a:cubicBezTo>
                <a:lnTo>
                  <a:pt x="1453" y="251"/>
                </a:lnTo>
                <a:lnTo>
                  <a:pt x="1402" y="272"/>
                </a:lnTo>
                <a:lnTo>
                  <a:pt x="1393" y="272"/>
                </a:lnTo>
                <a:lnTo>
                  <a:pt x="1393" y="236"/>
                </a:lnTo>
                <a:cubicBezTo>
                  <a:pt x="1379" y="252"/>
                  <a:pt x="1367" y="262"/>
                  <a:pt x="1360" y="266"/>
                </a:cubicBezTo>
                <a:cubicBezTo>
                  <a:pt x="1352" y="270"/>
                  <a:pt x="1344" y="272"/>
                  <a:pt x="1335" y="272"/>
                </a:cubicBezTo>
                <a:cubicBezTo>
                  <a:pt x="1325" y="272"/>
                  <a:pt x="1317" y="269"/>
                  <a:pt x="1310" y="264"/>
                </a:cubicBezTo>
                <a:cubicBezTo>
                  <a:pt x="1303" y="258"/>
                  <a:pt x="1298" y="251"/>
                  <a:pt x="1295" y="242"/>
                </a:cubicBezTo>
                <a:cubicBezTo>
                  <a:pt x="1293" y="233"/>
                  <a:pt x="1291" y="221"/>
                  <a:pt x="1291" y="205"/>
                </a:cubicBezTo>
                <a:lnTo>
                  <a:pt x="1291" y="128"/>
                </a:lnTo>
                <a:cubicBezTo>
                  <a:pt x="1291" y="120"/>
                  <a:pt x="1290" y="115"/>
                  <a:pt x="1289" y="112"/>
                </a:cubicBezTo>
                <a:cubicBezTo>
                  <a:pt x="1287" y="108"/>
                  <a:pt x="1284" y="106"/>
                  <a:pt x="1281" y="104"/>
                </a:cubicBezTo>
                <a:cubicBezTo>
                  <a:pt x="1277" y="103"/>
                  <a:pt x="1271" y="102"/>
                  <a:pt x="1262" y="102"/>
                </a:cubicBezTo>
                <a:lnTo>
                  <a:pt x="1262" y="95"/>
                </a:lnTo>
                <a:close/>
                <a:moveTo>
                  <a:pt x="880" y="95"/>
                </a:moveTo>
                <a:lnTo>
                  <a:pt x="960" y="95"/>
                </a:lnTo>
                <a:lnTo>
                  <a:pt x="960" y="102"/>
                </a:lnTo>
                <a:lnTo>
                  <a:pt x="956" y="102"/>
                </a:lnTo>
                <a:cubicBezTo>
                  <a:pt x="951" y="102"/>
                  <a:pt x="946" y="103"/>
                  <a:pt x="943" y="106"/>
                </a:cubicBezTo>
                <a:cubicBezTo>
                  <a:pt x="941" y="108"/>
                  <a:pt x="939" y="111"/>
                  <a:pt x="939" y="115"/>
                </a:cubicBezTo>
                <a:cubicBezTo>
                  <a:pt x="939" y="120"/>
                  <a:pt x="941" y="126"/>
                  <a:pt x="945" y="135"/>
                </a:cubicBezTo>
                <a:lnTo>
                  <a:pt x="987" y="222"/>
                </a:lnTo>
                <a:lnTo>
                  <a:pt x="1026" y="127"/>
                </a:lnTo>
                <a:cubicBezTo>
                  <a:pt x="1028" y="122"/>
                  <a:pt x="1029" y="117"/>
                  <a:pt x="1029" y="112"/>
                </a:cubicBezTo>
                <a:cubicBezTo>
                  <a:pt x="1029" y="109"/>
                  <a:pt x="1028" y="108"/>
                  <a:pt x="1028" y="106"/>
                </a:cubicBezTo>
                <a:cubicBezTo>
                  <a:pt x="1027" y="105"/>
                  <a:pt x="1025" y="104"/>
                  <a:pt x="1023" y="103"/>
                </a:cubicBezTo>
                <a:cubicBezTo>
                  <a:pt x="1021" y="102"/>
                  <a:pt x="1017" y="102"/>
                  <a:pt x="1012" y="102"/>
                </a:cubicBezTo>
                <a:lnTo>
                  <a:pt x="1012" y="95"/>
                </a:lnTo>
                <a:lnTo>
                  <a:pt x="1068" y="95"/>
                </a:lnTo>
                <a:lnTo>
                  <a:pt x="1068" y="102"/>
                </a:lnTo>
                <a:cubicBezTo>
                  <a:pt x="1063" y="102"/>
                  <a:pt x="1059" y="103"/>
                  <a:pt x="1057" y="105"/>
                </a:cubicBezTo>
                <a:cubicBezTo>
                  <a:pt x="1054" y="106"/>
                  <a:pt x="1052" y="109"/>
                  <a:pt x="1049" y="113"/>
                </a:cubicBezTo>
                <a:cubicBezTo>
                  <a:pt x="1047" y="115"/>
                  <a:pt x="1045" y="120"/>
                  <a:pt x="1042" y="128"/>
                </a:cubicBezTo>
                <a:lnTo>
                  <a:pt x="972" y="299"/>
                </a:lnTo>
                <a:cubicBezTo>
                  <a:pt x="966" y="316"/>
                  <a:pt x="957" y="328"/>
                  <a:pt x="946" y="337"/>
                </a:cubicBezTo>
                <a:cubicBezTo>
                  <a:pt x="935" y="345"/>
                  <a:pt x="924" y="350"/>
                  <a:pt x="914" y="350"/>
                </a:cubicBezTo>
                <a:cubicBezTo>
                  <a:pt x="907" y="350"/>
                  <a:pt x="901" y="348"/>
                  <a:pt x="896" y="343"/>
                </a:cubicBezTo>
                <a:cubicBezTo>
                  <a:pt x="891" y="339"/>
                  <a:pt x="889" y="334"/>
                  <a:pt x="889" y="329"/>
                </a:cubicBezTo>
                <a:cubicBezTo>
                  <a:pt x="889" y="323"/>
                  <a:pt x="891" y="319"/>
                  <a:pt x="894" y="316"/>
                </a:cubicBezTo>
                <a:cubicBezTo>
                  <a:pt x="897" y="313"/>
                  <a:pt x="902" y="311"/>
                  <a:pt x="908" y="311"/>
                </a:cubicBezTo>
                <a:cubicBezTo>
                  <a:pt x="912" y="311"/>
                  <a:pt x="918" y="313"/>
                  <a:pt x="925" y="315"/>
                </a:cubicBezTo>
                <a:cubicBezTo>
                  <a:pt x="930" y="317"/>
                  <a:pt x="933" y="318"/>
                  <a:pt x="934" y="318"/>
                </a:cubicBezTo>
                <a:cubicBezTo>
                  <a:pt x="938" y="318"/>
                  <a:pt x="942" y="316"/>
                  <a:pt x="947" y="312"/>
                </a:cubicBezTo>
                <a:cubicBezTo>
                  <a:pt x="951" y="308"/>
                  <a:pt x="956" y="301"/>
                  <a:pt x="960" y="290"/>
                </a:cubicBezTo>
                <a:lnTo>
                  <a:pt x="972" y="260"/>
                </a:lnTo>
                <a:lnTo>
                  <a:pt x="911" y="130"/>
                </a:lnTo>
                <a:cubicBezTo>
                  <a:pt x="909" y="127"/>
                  <a:pt x="906" y="122"/>
                  <a:pt x="902" y="116"/>
                </a:cubicBezTo>
                <a:cubicBezTo>
                  <a:pt x="898" y="112"/>
                  <a:pt x="896" y="109"/>
                  <a:pt x="894" y="107"/>
                </a:cubicBezTo>
                <a:cubicBezTo>
                  <a:pt x="891" y="105"/>
                  <a:pt x="886" y="103"/>
                  <a:pt x="880" y="102"/>
                </a:cubicBezTo>
                <a:lnTo>
                  <a:pt x="880" y="95"/>
                </a:lnTo>
                <a:close/>
                <a:moveTo>
                  <a:pt x="544" y="95"/>
                </a:moveTo>
                <a:lnTo>
                  <a:pt x="616" y="95"/>
                </a:lnTo>
                <a:lnTo>
                  <a:pt x="616" y="102"/>
                </a:lnTo>
                <a:cubicBezTo>
                  <a:pt x="610" y="102"/>
                  <a:pt x="605" y="104"/>
                  <a:pt x="603" y="106"/>
                </a:cubicBezTo>
                <a:cubicBezTo>
                  <a:pt x="601" y="107"/>
                  <a:pt x="600" y="110"/>
                  <a:pt x="600" y="114"/>
                </a:cubicBezTo>
                <a:cubicBezTo>
                  <a:pt x="600" y="117"/>
                  <a:pt x="601" y="122"/>
                  <a:pt x="603" y="128"/>
                </a:cubicBezTo>
                <a:lnTo>
                  <a:pt x="640" y="226"/>
                </a:lnTo>
                <a:lnTo>
                  <a:pt x="677" y="146"/>
                </a:lnTo>
                <a:lnTo>
                  <a:pt x="667" y="121"/>
                </a:lnTo>
                <a:cubicBezTo>
                  <a:pt x="664" y="113"/>
                  <a:pt x="660" y="108"/>
                  <a:pt x="655" y="105"/>
                </a:cubicBezTo>
                <a:cubicBezTo>
                  <a:pt x="653" y="103"/>
                  <a:pt x="648" y="102"/>
                  <a:pt x="640" y="102"/>
                </a:cubicBezTo>
                <a:lnTo>
                  <a:pt x="640" y="95"/>
                </a:lnTo>
                <a:lnTo>
                  <a:pt x="722" y="95"/>
                </a:lnTo>
                <a:lnTo>
                  <a:pt x="722" y="102"/>
                </a:lnTo>
                <a:cubicBezTo>
                  <a:pt x="713" y="102"/>
                  <a:pt x="706" y="104"/>
                  <a:pt x="703" y="107"/>
                </a:cubicBezTo>
                <a:cubicBezTo>
                  <a:pt x="700" y="109"/>
                  <a:pt x="699" y="112"/>
                  <a:pt x="699" y="116"/>
                </a:cubicBezTo>
                <a:cubicBezTo>
                  <a:pt x="699" y="119"/>
                  <a:pt x="699" y="121"/>
                  <a:pt x="700" y="124"/>
                </a:cubicBezTo>
                <a:lnTo>
                  <a:pt x="739" y="223"/>
                </a:lnTo>
                <a:lnTo>
                  <a:pt x="776" y="128"/>
                </a:lnTo>
                <a:cubicBezTo>
                  <a:pt x="778" y="121"/>
                  <a:pt x="779" y="116"/>
                  <a:pt x="779" y="112"/>
                </a:cubicBezTo>
                <a:cubicBezTo>
                  <a:pt x="779" y="109"/>
                  <a:pt x="778" y="107"/>
                  <a:pt x="776" y="105"/>
                </a:cubicBezTo>
                <a:cubicBezTo>
                  <a:pt x="773" y="103"/>
                  <a:pt x="768" y="102"/>
                  <a:pt x="761" y="102"/>
                </a:cubicBezTo>
                <a:lnTo>
                  <a:pt x="761" y="95"/>
                </a:lnTo>
                <a:lnTo>
                  <a:pt x="816" y="95"/>
                </a:lnTo>
                <a:lnTo>
                  <a:pt x="816" y="102"/>
                </a:lnTo>
                <a:cubicBezTo>
                  <a:pt x="805" y="104"/>
                  <a:pt x="797" y="111"/>
                  <a:pt x="792" y="124"/>
                </a:cubicBezTo>
                <a:lnTo>
                  <a:pt x="734" y="272"/>
                </a:lnTo>
                <a:lnTo>
                  <a:pt x="726" y="272"/>
                </a:lnTo>
                <a:lnTo>
                  <a:pt x="684" y="162"/>
                </a:lnTo>
                <a:lnTo>
                  <a:pt x="633" y="272"/>
                </a:lnTo>
                <a:lnTo>
                  <a:pt x="627" y="272"/>
                </a:lnTo>
                <a:lnTo>
                  <a:pt x="571" y="128"/>
                </a:lnTo>
                <a:cubicBezTo>
                  <a:pt x="568" y="119"/>
                  <a:pt x="564" y="112"/>
                  <a:pt x="561" y="109"/>
                </a:cubicBezTo>
                <a:cubicBezTo>
                  <a:pt x="557" y="106"/>
                  <a:pt x="552" y="104"/>
                  <a:pt x="544" y="102"/>
                </a:cubicBezTo>
                <a:lnTo>
                  <a:pt x="544" y="95"/>
                </a:lnTo>
                <a:close/>
                <a:moveTo>
                  <a:pt x="272" y="95"/>
                </a:moveTo>
                <a:lnTo>
                  <a:pt x="344" y="95"/>
                </a:lnTo>
                <a:lnTo>
                  <a:pt x="344" y="102"/>
                </a:lnTo>
                <a:cubicBezTo>
                  <a:pt x="338" y="102"/>
                  <a:pt x="333" y="104"/>
                  <a:pt x="331" y="106"/>
                </a:cubicBezTo>
                <a:cubicBezTo>
                  <a:pt x="329" y="107"/>
                  <a:pt x="328" y="110"/>
                  <a:pt x="328" y="114"/>
                </a:cubicBezTo>
                <a:cubicBezTo>
                  <a:pt x="328" y="117"/>
                  <a:pt x="329" y="122"/>
                  <a:pt x="331" y="128"/>
                </a:cubicBezTo>
                <a:lnTo>
                  <a:pt x="368" y="226"/>
                </a:lnTo>
                <a:lnTo>
                  <a:pt x="405" y="146"/>
                </a:lnTo>
                <a:lnTo>
                  <a:pt x="395" y="121"/>
                </a:lnTo>
                <a:cubicBezTo>
                  <a:pt x="392" y="113"/>
                  <a:pt x="388" y="108"/>
                  <a:pt x="383" y="105"/>
                </a:cubicBezTo>
                <a:cubicBezTo>
                  <a:pt x="381" y="103"/>
                  <a:pt x="376" y="102"/>
                  <a:pt x="368" y="102"/>
                </a:cubicBezTo>
                <a:lnTo>
                  <a:pt x="368" y="95"/>
                </a:lnTo>
                <a:lnTo>
                  <a:pt x="450" y="95"/>
                </a:lnTo>
                <a:lnTo>
                  <a:pt x="450" y="102"/>
                </a:lnTo>
                <a:cubicBezTo>
                  <a:pt x="441" y="102"/>
                  <a:pt x="434" y="104"/>
                  <a:pt x="431" y="107"/>
                </a:cubicBezTo>
                <a:cubicBezTo>
                  <a:pt x="428" y="109"/>
                  <a:pt x="427" y="112"/>
                  <a:pt x="427" y="116"/>
                </a:cubicBezTo>
                <a:cubicBezTo>
                  <a:pt x="427" y="119"/>
                  <a:pt x="427" y="121"/>
                  <a:pt x="428" y="124"/>
                </a:cubicBezTo>
                <a:lnTo>
                  <a:pt x="467" y="223"/>
                </a:lnTo>
                <a:lnTo>
                  <a:pt x="504" y="128"/>
                </a:lnTo>
                <a:cubicBezTo>
                  <a:pt x="506" y="121"/>
                  <a:pt x="507" y="116"/>
                  <a:pt x="507" y="112"/>
                </a:cubicBezTo>
                <a:cubicBezTo>
                  <a:pt x="507" y="109"/>
                  <a:pt x="506" y="107"/>
                  <a:pt x="504" y="105"/>
                </a:cubicBezTo>
                <a:cubicBezTo>
                  <a:pt x="501" y="103"/>
                  <a:pt x="496" y="102"/>
                  <a:pt x="489" y="102"/>
                </a:cubicBezTo>
                <a:lnTo>
                  <a:pt x="489" y="95"/>
                </a:lnTo>
                <a:lnTo>
                  <a:pt x="544" y="95"/>
                </a:lnTo>
                <a:lnTo>
                  <a:pt x="544" y="102"/>
                </a:lnTo>
                <a:cubicBezTo>
                  <a:pt x="533" y="104"/>
                  <a:pt x="525" y="111"/>
                  <a:pt x="520" y="124"/>
                </a:cubicBezTo>
                <a:lnTo>
                  <a:pt x="462" y="272"/>
                </a:lnTo>
                <a:lnTo>
                  <a:pt x="454" y="272"/>
                </a:lnTo>
                <a:lnTo>
                  <a:pt x="412" y="162"/>
                </a:lnTo>
                <a:lnTo>
                  <a:pt x="361" y="272"/>
                </a:lnTo>
                <a:lnTo>
                  <a:pt x="355" y="272"/>
                </a:lnTo>
                <a:lnTo>
                  <a:pt x="299" y="128"/>
                </a:lnTo>
                <a:cubicBezTo>
                  <a:pt x="296" y="119"/>
                  <a:pt x="292" y="112"/>
                  <a:pt x="289" y="109"/>
                </a:cubicBezTo>
                <a:cubicBezTo>
                  <a:pt x="285" y="106"/>
                  <a:pt x="280" y="104"/>
                  <a:pt x="272" y="102"/>
                </a:cubicBezTo>
                <a:lnTo>
                  <a:pt x="272" y="95"/>
                </a:lnTo>
                <a:close/>
                <a:moveTo>
                  <a:pt x="0" y="95"/>
                </a:moveTo>
                <a:lnTo>
                  <a:pt x="72" y="95"/>
                </a:lnTo>
                <a:lnTo>
                  <a:pt x="72" y="102"/>
                </a:lnTo>
                <a:cubicBezTo>
                  <a:pt x="66" y="102"/>
                  <a:pt x="61" y="104"/>
                  <a:pt x="59" y="106"/>
                </a:cubicBezTo>
                <a:cubicBezTo>
                  <a:pt x="57" y="107"/>
                  <a:pt x="56" y="110"/>
                  <a:pt x="56" y="114"/>
                </a:cubicBezTo>
                <a:cubicBezTo>
                  <a:pt x="56" y="117"/>
                  <a:pt x="57" y="122"/>
                  <a:pt x="59" y="128"/>
                </a:cubicBezTo>
                <a:lnTo>
                  <a:pt x="96" y="226"/>
                </a:lnTo>
                <a:lnTo>
                  <a:pt x="133" y="146"/>
                </a:lnTo>
                <a:lnTo>
                  <a:pt x="123" y="121"/>
                </a:lnTo>
                <a:cubicBezTo>
                  <a:pt x="120" y="113"/>
                  <a:pt x="116" y="108"/>
                  <a:pt x="111" y="105"/>
                </a:cubicBezTo>
                <a:cubicBezTo>
                  <a:pt x="109" y="103"/>
                  <a:pt x="104" y="102"/>
                  <a:pt x="96" y="102"/>
                </a:cubicBezTo>
                <a:lnTo>
                  <a:pt x="96" y="95"/>
                </a:lnTo>
                <a:lnTo>
                  <a:pt x="178" y="95"/>
                </a:lnTo>
                <a:lnTo>
                  <a:pt x="178" y="102"/>
                </a:lnTo>
                <a:cubicBezTo>
                  <a:pt x="169" y="102"/>
                  <a:pt x="162" y="104"/>
                  <a:pt x="159" y="107"/>
                </a:cubicBezTo>
                <a:cubicBezTo>
                  <a:pt x="156" y="109"/>
                  <a:pt x="155" y="112"/>
                  <a:pt x="155" y="116"/>
                </a:cubicBezTo>
                <a:cubicBezTo>
                  <a:pt x="155" y="119"/>
                  <a:pt x="155" y="121"/>
                  <a:pt x="156" y="124"/>
                </a:cubicBezTo>
                <a:lnTo>
                  <a:pt x="195" y="223"/>
                </a:lnTo>
                <a:lnTo>
                  <a:pt x="232" y="128"/>
                </a:lnTo>
                <a:cubicBezTo>
                  <a:pt x="234" y="121"/>
                  <a:pt x="235" y="116"/>
                  <a:pt x="235" y="112"/>
                </a:cubicBezTo>
                <a:cubicBezTo>
                  <a:pt x="235" y="109"/>
                  <a:pt x="234" y="107"/>
                  <a:pt x="232" y="105"/>
                </a:cubicBezTo>
                <a:cubicBezTo>
                  <a:pt x="229" y="103"/>
                  <a:pt x="224" y="102"/>
                  <a:pt x="217" y="102"/>
                </a:cubicBezTo>
                <a:lnTo>
                  <a:pt x="217" y="95"/>
                </a:lnTo>
                <a:lnTo>
                  <a:pt x="272" y="95"/>
                </a:lnTo>
                <a:lnTo>
                  <a:pt x="272" y="102"/>
                </a:lnTo>
                <a:cubicBezTo>
                  <a:pt x="261" y="104"/>
                  <a:pt x="253" y="111"/>
                  <a:pt x="248" y="124"/>
                </a:cubicBezTo>
                <a:lnTo>
                  <a:pt x="190" y="272"/>
                </a:lnTo>
                <a:lnTo>
                  <a:pt x="182" y="272"/>
                </a:lnTo>
                <a:lnTo>
                  <a:pt x="140" y="162"/>
                </a:lnTo>
                <a:lnTo>
                  <a:pt x="89" y="272"/>
                </a:lnTo>
                <a:lnTo>
                  <a:pt x="83" y="272"/>
                </a:lnTo>
                <a:lnTo>
                  <a:pt x="27" y="128"/>
                </a:lnTo>
                <a:cubicBezTo>
                  <a:pt x="24" y="119"/>
                  <a:pt x="20" y="112"/>
                  <a:pt x="17" y="109"/>
                </a:cubicBezTo>
                <a:cubicBezTo>
                  <a:pt x="13" y="106"/>
                  <a:pt x="8" y="104"/>
                  <a:pt x="0" y="102"/>
                </a:cubicBezTo>
                <a:lnTo>
                  <a:pt x="0" y="95"/>
                </a:lnTo>
                <a:close/>
                <a:moveTo>
                  <a:pt x="2837" y="90"/>
                </a:moveTo>
                <a:lnTo>
                  <a:pt x="2845" y="90"/>
                </a:lnTo>
                <a:lnTo>
                  <a:pt x="2845" y="127"/>
                </a:lnTo>
                <a:cubicBezTo>
                  <a:pt x="2857" y="114"/>
                  <a:pt x="2865" y="107"/>
                  <a:pt x="2867" y="105"/>
                </a:cubicBezTo>
                <a:cubicBezTo>
                  <a:pt x="2873" y="100"/>
                  <a:pt x="2879" y="97"/>
                  <a:pt x="2885" y="94"/>
                </a:cubicBezTo>
                <a:cubicBezTo>
                  <a:pt x="2892" y="91"/>
                  <a:pt x="2898" y="90"/>
                  <a:pt x="2904" y="90"/>
                </a:cubicBezTo>
                <a:cubicBezTo>
                  <a:pt x="2915" y="90"/>
                  <a:pt x="2924" y="93"/>
                  <a:pt x="2932" y="99"/>
                </a:cubicBezTo>
                <a:cubicBezTo>
                  <a:pt x="2940" y="106"/>
                  <a:pt x="2945" y="115"/>
                  <a:pt x="2948" y="127"/>
                </a:cubicBezTo>
                <a:cubicBezTo>
                  <a:pt x="2961" y="112"/>
                  <a:pt x="2971" y="102"/>
                  <a:pt x="2980" y="97"/>
                </a:cubicBezTo>
                <a:cubicBezTo>
                  <a:pt x="2989" y="92"/>
                  <a:pt x="2998" y="90"/>
                  <a:pt x="3008" y="90"/>
                </a:cubicBezTo>
                <a:cubicBezTo>
                  <a:pt x="3017" y="90"/>
                  <a:pt x="3025" y="92"/>
                  <a:pt x="3032" y="97"/>
                </a:cubicBezTo>
                <a:cubicBezTo>
                  <a:pt x="3039" y="102"/>
                  <a:pt x="3045" y="109"/>
                  <a:pt x="3049" y="120"/>
                </a:cubicBezTo>
                <a:cubicBezTo>
                  <a:pt x="3052" y="127"/>
                  <a:pt x="3053" y="139"/>
                  <a:pt x="3053" y="154"/>
                </a:cubicBezTo>
                <a:lnTo>
                  <a:pt x="3053" y="228"/>
                </a:lnTo>
                <a:cubicBezTo>
                  <a:pt x="3053" y="239"/>
                  <a:pt x="3054" y="246"/>
                  <a:pt x="3055" y="250"/>
                </a:cubicBezTo>
                <a:cubicBezTo>
                  <a:pt x="3057" y="253"/>
                  <a:pt x="3059" y="255"/>
                  <a:pt x="3062" y="257"/>
                </a:cubicBezTo>
                <a:cubicBezTo>
                  <a:pt x="3066" y="259"/>
                  <a:pt x="3071" y="260"/>
                  <a:pt x="3079" y="260"/>
                </a:cubicBezTo>
                <a:lnTo>
                  <a:pt x="3079" y="267"/>
                </a:lnTo>
                <a:lnTo>
                  <a:pt x="2994" y="267"/>
                </a:lnTo>
                <a:lnTo>
                  <a:pt x="2994" y="260"/>
                </a:lnTo>
                <a:lnTo>
                  <a:pt x="2998" y="260"/>
                </a:lnTo>
                <a:cubicBezTo>
                  <a:pt x="3005" y="260"/>
                  <a:pt x="3011" y="259"/>
                  <a:pt x="3015" y="256"/>
                </a:cubicBezTo>
                <a:cubicBezTo>
                  <a:pt x="3018" y="254"/>
                  <a:pt x="3020" y="251"/>
                  <a:pt x="3021" y="246"/>
                </a:cubicBezTo>
                <a:cubicBezTo>
                  <a:pt x="3022" y="244"/>
                  <a:pt x="3022" y="238"/>
                  <a:pt x="3022" y="228"/>
                </a:cubicBezTo>
                <a:lnTo>
                  <a:pt x="3022" y="154"/>
                </a:lnTo>
                <a:cubicBezTo>
                  <a:pt x="3022" y="140"/>
                  <a:pt x="3020" y="130"/>
                  <a:pt x="3017" y="124"/>
                </a:cubicBezTo>
                <a:cubicBezTo>
                  <a:pt x="3012" y="116"/>
                  <a:pt x="3004" y="112"/>
                  <a:pt x="2993" y="112"/>
                </a:cubicBezTo>
                <a:cubicBezTo>
                  <a:pt x="2987" y="112"/>
                  <a:pt x="2980" y="114"/>
                  <a:pt x="2973" y="117"/>
                </a:cubicBezTo>
                <a:cubicBezTo>
                  <a:pt x="2967" y="121"/>
                  <a:pt x="2959" y="127"/>
                  <a:pt x="2949" y="136"/>
                </a:cubicBezTo>
                <a:lnTo>
                  <a:pt x="2949" y="138"/>
                </a:lnTo>
                <a:lnTo>
                  <a:pt x="2949" y="146"/>
                </a:lnTo>
                <a:lnTo>
                  <a:pt x="2949" y="228"/>
                </a:lnTo>
                <a:cubicBezTo>
                  <a:pt x="2949" y="240"/>
                  <a:pt x="2950" y="247"/>
                  <a:pt x="2951" y="250"/>
                </a:cubicBezTo>
                <a:cubicBezTo>
                  <a:pt x="2952" y="253"/>
                  <a:pt x="2955" y="255"/>
                  <a:pt x="2958" y="257"/>
                </a:cubicBezTo>
                <a:cubicBezTo>
                  <a:pt x="2962" y="259"/>
                  <a:pt x="2968" y="260"/>
                  <a:pt x="2977" y="260"/>
                </a:cubicBezTo>
                <a:lnTo>
                  <a:pt x="2977" y="267"/>
                </a:lnTo>
                <a:lnTo>
                  <a:pt x="2890" y="267"/>
                </a:lnTo>
                <a:lnTo>
                  <a:pt x="2890" y="260"/>
                </a:lnTo>
                <a:cubicBezTo>
                  <a:pt x="2900" y="260"/>
                  <a:pt x="2906" y="259"/>
                  <a:pt x="2910" y="257"/>
                </a:cubicBezTo>
                <a:cubicBezTo>
                  <a:pt x="2913" y="254"/>
                  <a:pt x="2916" y="251"/>
                  <a:pt x="2917" y="247"/>
                </a:cubicBezTo>
                <a:cubicBezTo>
                  <a:pt x="2918" y="244"/>
                  <a:pt x="2918" y="238"/>
                  <a:pt x="2918" y="228"/>
                </a:cubicBezTo>
                <a:lnTo>
                  <a:pt x="2918" y="154"/>
                </a:lnTo>
                <a:cubicBezTo>
                  <a:pt x="2918" y="140"/>
                  <a:pt x="2916" y="130"/>
                  <a:pt x="2912" y="124"/>
                </a:cubicBezTo>
                <a:cubicBezTo>
                  <a:pt x="2906" y="116"/>
                  <a:pt x="2899" y="112"/>
                  <a:pt x="2889" y="112"/>
                </a:cubicBezTo>
                <a:cubicBezTo>
                  <a:pt x="2882" y="112"/>
                  <a:pt x="2875" y="114"/>
                  <a:pt x="2869" y="117"/>
                </a:cubicBezTo>
                <a:cubicBezTo>
                  <a:pt x="2858" y="123"/>
                  <a:pt x="2850" y="129"/>
                  <a:pt x="2845" y="136"/>
                </a:cubicBezTo>
                <a:lnTo>
                  <a:pt x="2845" y="228"/>
                </a:lnTo>
                <a:cubicBezTo>
                  <a:pt x="2845" y="239"/>
                  <a:pt x="2846" y="247"/>
                  <a:pt x="2847" y="250"/>
                </a:cubicBezTo>
                <a:cubicBezTo>
                  <a:pt x="2849" y="253"/>
                  <a:pt x="2851" y="256"/>
                  <a:pt x="2854" y="258"/>
                </a:cubicBezTo>
                <a:cubicBezTo>
                  <a:pt x="2857" y="259"/>
                  <a:pt x="2863" y="260"/>
                  <a:pt x="2873" y="260"/>
                </a:cubicBezTo>
                <a:lnTo>
                  <a:pt x="2873" y="267"/>
                </a:lnTo>
                <a:lnTo>
                  <a:pt x="2788" y="267"/>
                </a:lnTo>
                <a:lnTo>
                  <a:pt x="2788" y="260"/>
                </a:lnTo>
                <a:cubicBezTo>
                  <a:pt x="2796" y="260"/>
                  <a:pt x="2801" y="259"/>
                  <a:pt x="2804" y="258"/>
                </a:cubicBezTo>
                <a:cubicBezTo>
                  <a:pt x="2807" y="256"/>
                  <a:pt x="2810" y="253"/>
                  <a:pt x="2811" y="249"/>
                </a:cubicBezTo>
                <a:cubicBezTo>
                  <a:pt x="2813" y="246"/>
                  <a:pt x="2814" y="239"/>
                  <a:pt x="2814" y="228"/>
                </a:cubicBezTo>
                <a:lnTo>
                  <a:pt x="2814" y="162"/>
                </a:lnTo>
                <a:cubicBezTo>
                  <a:pt x="2814" y="143"/>
                  <a:pt x="2813" y="131"/>
                  <a:pt x="2812" y="126"/>
                </a:cubicBezTo>
                <a:cubicBezTo>
                  <a:pt x="2811" y="122"/>
                  <a:pt x="2810" y="119"/>
                  <a:pt x="2808" y="117"/>
                </a:cubicBezTo>
                <a:cubicBezTo>
                  <a:pt x="2806" y="116"/>
                  <a:pt x="2804" y="115"/>
                  <a:pt x="2800" y="115"/>
                </a:cubicBezTo>
                <a:cubicBezTo>
                  <a:pt x="2797" y="115"/>
                  <a:pt x="2793" y="116"/>
                  <a:pt x="2788" y="118"/>
                </a:cubicBezTo>
                <a:lnTo>
                  <a:pt x="2785" y="111"/>
                </a:lnTo>
                <a:lnTo>
                  <a:pt x="2837" y="90"/>
                </a:lnTo>
                <a:close/>
                <a:moveTo>
                  <a:pt x="2686" y="90"/>
                </a:moveTo>
                <a:cubicBezTo>
                  <a:pt x="2712" y="90"/>
                  <a:pt x="2733" y="100"/>
                  <a:pt x="2748" y="120"/>
                </a:cubicBezTo>
                <a:cubicBezTo>
                  <a:pt x="2762" y="136"/>
                  <a:pt x="2768" y="156"/>
                  <a:pt x="2768" y="178"/>
                </a:cubicBezTo>
                <a:cubicBezTo>
                  <a:pt x="2768" y="193"/>
                  <a:pt x="2765" y="209"/>
                  <a:pt x="2757" y="224"/>
                </a:cubicBezTo>
                <a:cubicBezTo>
                  <a:pt x="2750" y="240"/>
                  <a:pt x="2740" y="252"/>
                  <a:pt x="2727" y="260"/>
                </a:cubicBezTo>
                <a:cubicBezTo>
                  <a:pt x="2714" y="268"/>
                  <a:pt x="2700" y="272"/>
                  <a:pt x="2684" y="272"/>
                </a:cubicBezTo>
                <a:cubicBezTo>
                  <a:pt x="2658" y="272"/>
                  <a:pt x="2637" y="262"/>
                  <a:pt x="2622" y="241"/>
                </a:cubicBezTo>
                <a:cubicBezTo>
                  <a:pt x="2609" y="224"/>
                  <a:pt x="2603" y="204"/>
                  <a:pt x="2603" y="183"/>
                </a:cubicBezTo>
                <a:cubicBezTo>
                  <a:pt x="2603" y="167"/>
                  <a:pt x="2607" y="151"/>
                  <a:pt x="2614" y="136"/>
                </a:cubicBezTo>
                <a:cubicBezTo>
                  <a:pt x="2622" y="120"/>
                  <a:pt x="2633" y="109"/>
                  <a:pt x="2645" y="101"/>
                </a:cubicBezTo>
                <a:cubicBezTo>
                  <a:pt x="2658" y="94"/>
                  <a:pt x="2672" y="90"/>
                  <a:pt x="2686" y="90"/>
                </a:cubicBezTo>
                <a:close/>
                <a:moveTo>
                  <a:pt x="2509" y="90"/>
                </a:moveTo>
                <a:cubicBezTo>
                  <a:pt x="2526" y="90"/>
                  <a:pt x="2540" y="94"/>
                  <a:pt x="2550" y="103"/>
                </a:cubicBezTo>
                <a:cubicBezTo>
                  <a:pt x="2561" y="112"/>
                  <a:pt x="2567" y="122"/>
                  <a:pt x="2567" y="131"/>
                </a:cubicBezTo>
                <a:cubicBezTo>
                  <a:pt x="2567" y="136"/>
                  <a:pt x="2565" y="140"/>
                  <a:pt x="2562" y="143"/>
                </a:cubicBezTo>
                <a:cubicBezTo>
                  <a:pt x="2559" y="146"/>
                  <a:pt x="2555" y="147"/>
                  <a:pt x="2549" y="147"/>
                </a:cubicBezTo>
                <a:cubicBezTo>
                  <a:pt x="2542" y="147"/>
                  <a:pt x="2536" y="145"/>
                  <a:pt x="2533" y="140"/>
                </a:cubicBezTo>
                <a:cubicBezTo>
                  <a:pt x="2531" y="137"/>
                  <a:pt x="2529" y="132"/>
                  <a:pt x="2528" y="125"/>
                </a:cubicBezTo>
                <a:cubicBezTo>
                  <a:pt x="2528" y="118"/>
                  <a:pt x="2525" y="112"/>
                  <a:pt x="2521" y="108"/>
                </a:cubicBezTo>
                <a:cubicBezTo>
                  <a:pt x="2516" y="104"/>
                  <a:pt x="2510" y="103"/>
                  <a:pt x="2503" y="103"/>
                </a:cubicBezTo>
                <a:cubicBezTo>
                  <a:pt x="2490" y="103"/>
                  <a:pt x="2480" y="107"/>
                  <a:pt x="2472" y="116"/>
                </a:cubicBezTo>
                <a:cubicBezTo>
                  <a:pt x="2462" y="129"/>
                  <a:pt x="2457" y="145"/>
                  <a:pt x="2457" y="165"/>
                </a:cubicBezTo>
                <a:cubicBezTo>
                  <a:pt x="2457" y="185"/>
                  <a:pt x="2462" y="204"/>
                  <a:pt x="2472" y="219"/>
                </a:cubicBezTo>
                <a:cubicBezTo>
                  <a:pt x="2482" y="235"/>
                  <a:pt x="2496" y="243"/>
                  <a:pt x="2513" y="243"/>
                </a:cubicBezTo>
                <a:cubicBezTo>
                  <a:pt x="2525" y="243"/>
                  <a:pt x="2536" y="239"/>
                  <a:pt x="2546" y="230"/>
                </a:cubicBezTo>
                <a:cubicBezTo>
                  <a:pt x="2553" y="224"/>
                  <a:pt x="2560" y="214"/>
                  <a:pt x="2566" y="199"/>
                </a:cubicBezTo>
                <a:lnTo>
                  <a:pt x="2572" y="202"/>
                </a:lnTo>
                <a:cubicBezTo>
                  <a:pt x="2567" y="224"/>
                  <a:pt x="2558" y="242"/>
                  <a:pt x="2544" y="254"/>
                </a:cubicBezTo>
                <a:cubicBezTo>
                  <a:pt x="2531" y="266"/>
                  <a:pt x="2516" y="272"/>
                  <a:pt x="2500" y="272"/>
                </a:cubicBezTo>
                <a:cubicBezTo>
                  <a:pt x="2480" y="272"/>
                  <a:pt x="2463" y="264"/>
                  <a:pt x="2449" y="247"/>
                </a:cubicBezTo>
                <a:cubicBezTo>
                  <a:pt x="2434" y="231"/>
                  <a:pt x="2427" y="209"/>
                  <a:pt x="2427" y="181"/>
                </a:cubicBezTo>
                <a:cubicBezTo>
                  <a:pt x="2427" y="154"/>
                  <a:pt x="2435" y="132"/>
                  <a:pt x="2451" y="115"/>
                </a:cubicBezTo>
                <a:cubicBezTo>
                  <a:pt x="2467" y="98"/>
                  <a:pt x="2486" y="90"/>
                  <a:pt x="2509" y="90"/>
                </a:cubicBezTo>
                <a:close/>
                <a:moveTo>
                  <a:pt x="1709" y="90"/>
                </a:moveTo>
                <a:lnTo>
                  <a:pt x="1717" y="90"/>
                </a:lnTo>
                <a:lnTo>
                  <a:pt x="1717" y="228"/>
                </a:lnTo>
                <a:cubicBezTo>
                  <a:pt x="1717" y="239"/>
                  <a:pt x="1718" y="246"/>
                  <a:pt x="1719" y="249"/>
                </a:cubicBezTo>
                <a:cubicBezTo>
                  <a:pt x="1721" y="253"/>
                  <a:pt x="1723" y="256"/>
                  <a:pt x="1726" y="257"/>
                </a:cubicBezTo>
                <a:cubicBezTo>
                  <a:pt x="1729" y="259"/>
                  <a:pt x="1735" y="260"/>
                  <a:pt x="1743" y="260"/>
                </a:cubicBezTo>
                <a:lnTo>
                  <a:pt x="1743" y="267"/>
                </a:lnTo>
                <a:lnTo>
                  <a:pt x="1660" y="267"/>
                </a:lnTo>
                <a:lnTo>
                  <a:pt x="1660" y="260"/>
                </a:lnTo>
                <a:cubicBezTo>
                  <a:pt x="1668" y="260"/>
                  <a:pt x="1674" y="259"/>
                  <a:pt x="1677" y="258"/>
                </a:cubicBezTo>
                <a:cubicBezTo>
                  <a:pt x="1679" y="256"/>
                  <a:pt x="1682" y="253"/>
                  <a:pt x="1683" y="250"/>
                </a:cubicBezTo>
                <a:cubicBezTo>
                  <a:pt x="1685" y="246"/>
                  <a:pt x="1686" y="239"/>
                  <a:pt x="1686" y="228"/>
                </a:cubicBezTo>
                <a:lnTo>
                  <a:pt x="1686" y="162"/>
                </a:lnTo>
                <a:cubicBezTo>
                  <a:pt x="1686" y="143"/>
                  <a:pt x="1685" y="131"/>
                  <a:pt x="1684" y="126"/>
                </a:cubicBezTo>
                <a:cubicBezTo>
                  <a:pt x="1683" y="122"/>
                  <a:pt x="1682" y="119"/>
                  <a:pt x="1680" y="117"/>
                </a:cubicBezTo>
                <a:cubicBezTo>
                  <a:pt x="1678" y="116"/>
                  <a:pt x="1676" y="115"/>
                  <a:pt x="1672" y="115"/>
                </a:cubicBezTo>
                <a:cubicBezTo>
                  <a:pt x="1669" y="115"/>
                  <a:pt x="1665" y="116"/>
                  <a:pt x="1660" y="118"/>
                </a:cubicBezTo>
                <a:lnTo>
                  <a:pt x="1657" y="111"/>
                </a:lnTo>
                <a:lnTo>
                  <a:pt x="1709" y="90"/>
                </a:lnTo>
                <a:close/>
                <a:moveTo>
                  <a:pt x="1166" y="90"/>
                </a:moveTo>
                <a:cubicBezTo>
                  <a:pt x="1192" y="90"/>
                  <a:pt x="1213" y="100"/>
                  <a:pt x="1228" y="120"/>
                </a:cubicBezTo>
                <a:cubicBezTo>
                  <a:pt x="1242" y="136"/>
                  <a:pt x="1248" y="156"/>
                  <a:pt x="1248" y="178"/>
                </a:cubicBezTo>
                <a:cubicBezTo>
                  <a:pt x="1248" y="193"/>
                  <a:pt x="1245" y="209"/>
                  <a:pt x="1237" y="224"/>
                </a:cubicBezTo>
                <a:cubicBezTo>
                  <a:pt x="1230" y="240"/>
                  <a:pt x="1220" y="252"/>
                  <a:pt x="1207" y="260"/>
                </a:cubicBezTo>
                <a:cubicBezTo>
                  <a:pt x="1194" y="268"/>
                  <a:pt x="1180" y="272"/>
                  <a:pt x="1164" y="272"/>
                </a:cubicBezTo>
                <a:cubicBezTo>
                  <a:pt x="1138" y="272"/>
                  <a:pt x="1117" y="262"/>
                  <a:pt x="1102" y="241"/>
                </a:cubicBezTo>
                <a:cubicBezTo>
                  <a:pt x="1089" y="224"/>
                  <a:pt x="1083" y="204"/>
                  <a:pt x="1083" y="183"/>
                </a:cubicBezTo>
                <a:cubicBezTo>
                  <a:pt x="1083" y="167"/>
                  <a:pt x="1087" y="151"/>
                  <a:pt x="1094" y="136"/>
                </a:cubicBezTo>
                <a:cubicBezTo>
                  <a:pt x="1102" y="120"/>
                  <a:pt x="1113" y="109"/>
                  <a:pt x="1125" y="101"/>
                </a:cubicBezTo>
                <a:cubicBezTo>
                  <a:pt x="1138" y="94"/>
                  <a:pt x="1152" y="90"/>
                  <a:pt x="1166" y="90"/>
                </a:cubicBezTo>
                <a:close/>
                <a:moveTo>
                  <a:pt x="2222" y="20"/>
                </a:moveTo>
                <a:cubicBezTo>
                  <a:pt x="2214" y="20"/>
                  <a:pt x="2206" y="23"/>
                  <a:pt x="2200" y="31"/>
                </a:cubicBezTo>
                <a:cubicBezTo>
                  <a:pt x="2191" y="41"/>
                  <a:pt x="2185" y="58"/>
                  <a:pt x="2181" y="80"/>
                </a:cubicBezTo>
                <a:cubicBezTo>
                  <a:pt x="2178" y="102"/>
                  <a:pt x="2176" y="124"/>
                  <a:pt x="2176" y="146"/>
                </a:cubicBezTo>
                <a:cubicBezTo>
                  <a:pt x="2176" y="181"/>
                  <a:pt x="2181" y="209"/>
                  <a:pt x="2189" y="232"/>
                </a:cubicBezTo>
                <a:cubicBezTo>
                  <a:pt x="2196" y="250"/>
                  <a:pt x="2207" y="259"/>
                  <a:pt x="2221" y="259"/>
                </a:cubicBezTo>
                <a:cubicBezTo>
                  <a:pt x="2228" y="259"/>
                  <a:pt x="2235" y="256"/>
                  <a:pt x="2242" y="250"/>
                </a:cubicBezTo>
                <a:cubicBezTo>
                  <a:pt x="2249" y="244"/>
                  <a:pt x="2255" y="234"/>
                  <a:pt x="2259" y="220"/>
                </a:cubicBezTo>
                <a:cubicBezTo>
                  <a:pt x="2264" y="198"/>
                  <a:pt x="2267" y="168"/>
                  <a:pt x="2267" y="129"/>
                </a:cubicBezTo>
                <a:cubicBezTo>
                  <a:pt x="2267" y="100"/>
                  <a:pt x="2264" y="76"/>
                  <a:pt x="2258" y="56"/>
                </a:cubicBezTo>
                <a:cubicBezTo>
                  <a:pt x="2254" y="42"/>
                  <a:pt x="2248" y="32"/>
                  <a:pt x="2241" y="26"/>
                </a:cubicBezTo>
                <a:cubicBezTo>
                  <a:pt x="2236" y="22"/>
                  <a:pt x="2230" y="20"/>
                  <a:pt x="2222" y="20"/>
                </a:cubicBezTo>
                <a:close/>
                <a:moveTo>
                  <a:pt x="2030" y="20"/>
                </a:moveTo>
                <a:cubicBezTo>
                  <a:pt x="2022" y="20"/>
                  <a:pt x="2014" y="23"/>
                  <a:pt x="2008" y="31"/>
                </a:cubicBezTo>
                <a:cubicBezTo>
                  <a:pt x="1999" y="41"/>
                  <a:pt x="1993" y="58"/>
                  <a:pt x="1989" y="80"/>
                </a:cubicBezTo>
                <a:cubicBezTo>
                  <a:pt x="1986" y="102"/>
                  <a:pt x="1984" y="124"/>
                  <a:pt x="1984" y="146"/>
                </a:cubicBezTo>
                <a:cubicBezTo>
                  <a:pt x="1984" y="181"/>
                  <a:pt x="1989" y="209"/>
                  <a:pt x="1997" y="232"/>
                </a:cubicBezTo>
                <a:cubicBezTo>
                  <a:pt x="2004" y="250"/>
                  <a:pt x="2015" y="259"/>
                  <a:pt x="2029" y="259"/>
                </a:cubicBezTo>
                <a:cubicBezTo>
                  <a:pt x="2036" y="259"/>
                  <a:pt x="2043" y="256"/>
                  <a:pt x="2050" y="250"/>
                </a:cubicBezTo>
                <a:cubicBezTo>
                  <a:pt x="2057" y="244"/>
                  <a:pt x="2063" y="234"/>
                  <a:pt x="2067" y="220"/>
                </a:cubicBezTo>
                <a:cubicBezTo>
                  <a:pt x="2072" y="198"/>
                  <a:pt x="2075" y="168"/>
                  <a:pt x="2075" y="129"/>
                </a:cubicBezTo>
                <a:cubicBezTo>
                  <a:pt x="2075" y="100"/>
                  <a:pt x="2072" y="76"/>
                  <a:pt x="2066" y="56"/>
                </a:cubicBezTo>
                <a:cubicBezTo>
                  <a:pt x="2062" y="42"/>
                  <a:pt x="2056" y="32"/>
                  <a:pt x="2049" y="26"/>
                </a:cubicBezTo>
                <a:cubicBezTo>
                  <a:pt x="2044" y="22"/>
                  <a:pt x="2038" y="20"/>
                  <a:pt x="2030" y="20"/>
                </a:cubicBezTo>
                <a:close/>
                <a:moveTo>
                  <a:pt x="2223" y="7"/>
                </a:moveTo>
                <a:cubicBezTo>
                  <a:pt x="2242" y="7"/>
                  <a:pt x="2260" y="17"/>
                  <a:pt x="2275" y="37"/>
                </a:cubicBezTo>
                <a:cubicBezTo>
                  <a:pt x="2294" y="62"/>
                  <a:pt x="2304" y="95"/>
                  <a:pt x="2304" y="137"/>
                </a:cubicBezTo>
                <a:cubicBezTo>
                  <a:pt x="2304" y="167"/>
                  <a:pt x="2300" y="192"/>
                  <a:pt x="2291" y="212"/>
                </a:cubicBezTo>
                <a:cubicBezTo>
                  <a:pt x="2283" y="233"/>
                  <a:pt x="2272" y="248"/>
                  <a:pt x="2259" y="257"/>
                </a:cubicBezTo>
                <a:cubicBezTo>
                  <a:pt x="2246" y="267"/>
                  <a:pt x="2233" y="271"/>
                  <a:pt x="2221" y="271"/>
                </a:cubicBezTo>
                <a:cubicBezTo>
                  <a:pt x="2196" y="271"/>
                  <a:pt x="2176" y="257"/>
                  <a:pt x="2160" y="228"/>
                </a:cubicBezTo>
                <a:cubicBezTo>
                  <a:pt x="2146" y="204"/>
                  <a:pt x="2140" y="175"/>
                  <a:pt x="2140" y="141"/>
                </a:cubicBezTo>
                <a:cubicBezTo>
                  <a:pt x="2140" y="112"/>
                  <a:pt x="2144" y="87"/>
                  <a:pt x="2153" y="66"/>
                </a:cubicBezTo>
                <a:cubicBezTo>
                  <a:pt x="2162" y="45"/>
                  <a:pt x="2173" y="30"/>
                  <a:pt x="2188" y="19"/>
                </a:cubicBezTo>
                <a:cubicBezTo>
                  <a:pt x="2199" y="11"/>
                  <a:pt x="2211" y="7"/>
                  <a:pt x="2223" y="7"/>
                </a:cubicBezTo>
                <a:close/>
                <a:moveTo>
                  <a:pt x="2031" y="7"/>
                </a:moveTo>
                <a:cubicBezTo>
                  <a:pt x="2050" y="7"/>
                  <a:pt x="2068" y="17"/>
                  <a:pt x="2083" y="37"/>
                </a:cubicBezTo>
                <a:cubicBezTo>
                  <a:pt x="2102" y="62"/>
                  <a:pt x="2112" y="95"/>
                  <a:pt x="2112" y="137"/>
                </a:cubicBezTo>
                <a:cubicBezTo>
                  <a:pt x="2112" y="167"/>
                  <a:pt x="2108" y="192"/>
                  <a:pt x="2099" y="212"/>
                </a:cubicBezTo>
                <a:cubicBezTo>
                  <a:pt x="2091" y="233"/>
                  <a:pt x="2080" y="248"/>
                  <a:pt x="2067" y="257"/>
                </a:cubicBezTo>
                <a:cubicBezTo>
                  <a:pt x="2054" y="267"/>
                  <a:pt x="2041" y="271"/>
                  <a:pt x="2029" y="271"/>
                </a:cubicBezTo>
                <a:cubicBezTo>
                  <a:pt x="2004" y="271"/>
                  <a:pt x="1984" y="257"/>
                  <a:pt x="1968" y="228"/>
                </a:cubicBezTo>
                <a:cubicBezTo>
                  <a:pt x="1954" y="204"/>
                  <a:pt x="1948" y="175"/>
                  <a:pt x="1948" y="141"/>
                </a:cubicBezTo>
                <a:cubicBezTo>
                  <a:pt x="1948" y="112"/>
                  <a:pt x="1952" y="87"/>
                  <a:pt x="1961" y="66"/>
                </a:cubicBezTo>
                <a:cubicBezTo>
                  <a:pt x="1970" y="45"/>
                  <a:pt x="1981" y="30"/>
                  <a:pt x="1996" y="19"/>
                </a:cubicBezTo>
                <a:cubicBezTo>
                  <a:pt x="2007" y="11"/>
                  <a:pt x="2019" y="7"/>
                  <a:pt x="2031" y="7"/>
                </a:cubicBezTo>
                <a:close/>
                <a:moveTo>
                  <a:pt x="1849" y="7"/>
                </a:moveTo>
                <a:lnTo>
                  <a:pt x="1855" y="7"/>
                </a:lnTo>
                <a:lnTo>
                  <a:pt x="1855" y="222"/>
                </a:lnTo>
                <a:cubicBezTo>
                  <a:pt x="1855" y="236"/>
                  <a:pt x="1855" y="245"/>
                  <a:pt x="1857" y="249"/>
                </a:cubicBezTo>
                <a:cubicBezTo>
                  <a:pt x="1858" y="252"/>
                  <a:pt x="1860" y="255"/>
                  <a:pt x="1864" y="257"/>
                </a:cubicBezTo>
                <a:cubicBezTo>
                  <a:pt x="1868" y="259"/>
                  <a:pt x="1875" y="260"/>
                  <a:pt x="1887" y="260"/>
                </a:cubicBezTo>
                <a:lnTo>
                  <a:pt x="1887" y="267"/>
                </a:lnTo>
                <a:lnTo>
                  <a:pt x="1791" y="267"/>
                </a:lnTo>
                <a:lnTo>
                  <a:pt x="1791" y="260"/>
                </a:lnTo>
                <a:cubicBezTo>
                  <a:pt x="1803" y="260"/>
                  <a:pt x="1811" y="259"/>
                  <a:pt x="1815" y="257"/>
                </a:cubicBezTo>
                <a:cubicBezTo>
                  <a:pt x="1818" y="255"/>
                  <a:pt x="1820" y="253"/>
                  <a:pt x="1822" y="249"/>
                </a:cubicBezTo>
                <a:cubicBezTo>
                  <a:pt x="1823" y="246"/>
                  <a:pt x="1824" y="237"/>
                  <a:pt x="1824" y="222"/>
                </a:cubicBezTo>
                <a:lnTo>
                  <a:pt x="1824" y="85"/>
                </a:lnTo>
                <a:cubicBezTo>
                  <a:pt x="1824" y="66"/>
                  <a:pt x="1823" y="54"/>
                  <a:pt x="1822" y="49"/>
                </a:cubicBezTo>
                <a:cubicBezTo>
                  <a:pt x="1821" y="45"/>
                  <a:pt x="1820" y="42"/>
                  <a:pt x="1817" y="40"/>
                </a:cubicBezTo>
                <a:cubicBezTo>
                  <a:pt x="1815" y="38"/>
                  <a:pt x="1812" y="37"/>
                  <a:pt x="1809" y="37"/>
                </a:cubicBezTo>
                <a:cubicBezTo>
                  <a:pt x="1804" y="37"/>
                  <a:pt x="1798" y="39"/>
                  <a:pt x="1790" y="43"/>
                </a:cubicBezTo>
                <a:lnTo>
                  <a:pt x="1787" y="37"/>
                </a:lnTo>
                <a:lnTo>
                  <a:pt x="1849" y="7"/>
                </a:lnTo>
                <a:close/>
                <a:moveTo>
                  <a:pt x="1701" y="0"/>
                </a:moveTo>
                <a:cubicBezTo>
                  <a:pt x="1707" y="0"/>
                  <a:pt x="1711" y="2"/>
                  <a:pt x="1715" y="6"/>
                </a:cubicBezTo>
                <a:cubicBezTo>
                  <a:pt x="1719" y="9"/>
                  <a:pt x="1720" y="14"/>
                  <a:pt x="1720" y="19"/>
                </a:cubicBezTo>
                <a:cubicBezTo>
                  <a:pt x="1720" y="24"/>
                  <a:pt x="1719" y="29"/>
                  <a:pt x="1715" y="33"/>
                </a:cubicBezTo>
                <a:cubicBezTo>
                  <a:pt x="1711" y="36"/>
                  <a:pt x="1707" y="38"/>
                  <a:pt x="1701" y="38"/>
                </a:cubicBezTo>
                <a:cubicBezTo>
                  <a:pt x="1696" y="38"/>
                  <a:pt x="1692" y="36"/>
                  <a:pt x="1688" y="33"/>
                </a:cubicBezTo>
                <a:cubicBezTo>
                  <a:pt x="1684" y="29"/>
                  <a:pt x="1682" y="24"/>
                  <a:pt x="1682" y="19"/>
                </a:cubicBezTo>
                <a:cubicBezTo>
                  <a:pt x="1682" y="14"/>
                  <a:pt x="1684" y="9"/>
                  <a:pt x="1688" y="6"/>
                </a:cubicBezTo>
                <a:cubicBezTo>
                  <a:pt x="1692" y="2"/>
                  <a:pt x="1696" y="0"/>
                  <a:pt x="1701" y="0"/>
                </a:cubicBezTo>
                <a:close/>
              </a:path>
            </a:pathLst>
          </a:custGeom>
          <a:solidFill>
            <a:srgbClr val="F2F2F2"/>
          </a:solidFill>
          <a:ln w="0">
            <a:noFill/>
            <a:prstDash val="solid"/>
            <a:round/>
          </a:ln>
        </p:spPr>
        <p:txBody>
          <a:bodyPr vert="horz" wrap="square" lIns="91440" tIns="45720" rIns="91440" bIns="45720" numCol="1" anchor="t" anchorCtr="0" compatLnSpc="1"/>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5pPr>
            <a:lvl6pPr marL="2286000" algn="l" defTabSz="914400" rtl="0" eaLnBrk="1" latinLnBrk="0" hangingPunct="1">
              <a:defRPr kern="1200">
                <a:solidFill>
                  <a:schemeClr val="tx1"/>
                </a:solidFill>
                <a:latin typeface="Calibri" panose="020F0502020204030204" charset="0"/>
                <a:ea typeface="+mn-ea"/>
                <a:cs typeface="+mn-cs"/>
              </a:defRPr>
            </a:lvl6pPr>
            <a:lvl7pPr marL="2743200" algn="l" defTabSz="914400" rtl="0" eaLnBrk="1" latinLnBrk="0" hangingPunct="1">
              <a:defRPr kern="1200">
                <a:solidFill>
                  <a:schemeClr val="tx1"/>
                </a:solidFill>
                <a:latin typeface="Calibri" panose="020F0502020204030204" charset="0"/>
                <a:ea typeface="+mn-ea"/>
                <a:cs typeface="+mn-cs"/>
              </a:defRPr>
            </a:lvl7pPr>
            <a:lvl8pPr marL="3200400" algn="l" defTabSz="914400" rtl="0" eaLnBrk="1" latinLnBrk="0" hangingPunct="1">
              <a:defRPr kern="1200">
                <a:solidFill>
                  <a:schemeClr val="tx1"/>
                </a:solidFill>
                <a:latin typeface="Calibri" panose="020F0502020204030204" charset="0"/>
                <a:ea typeface="+mn-ea"/>
                <a:cs typeface="+mn-cs"/>
              </a:defRPr>
            </a:lvl8pPr>
            <a:lvl9pPr marL="3657600" algn="l" defTabSz="914400" rtl="0" eaLnBrk="1" latinLnBrk="0" hangingPunct="1">
              <a:defRPr kern="1200">
                <a:solidFill>
                  <a:schemeClr val="tx1"/>
                </a:solidFill>
                <a:latin typeface="Calibri" panose="020F0502020204030204" charset="0"/>
                <a:ea typeface="+mn-ea"/>
                <a:cs typeface="+mn-cs"/>
              </a:defRPr>
            </a:lvl9pPr>
          </a:lstStyle>
          <a:p>
            <a:endParaRPr lang="zh-CN" altLang="en-US"/>
          </a:p>
        </p:txBody>
      </p:sp>
      <p:sp>
        <p:nvSpPr>
          <p:cNvPr id="26" name="Freeform 23"/>
          <p:cNvSpPr/>
          <p:nvPr/>
        </p:nvSpPr>
        <p:spPr bwMode="auto">
          <a:xfrm rot="-1800000">
            <a:off x="7534205" y="2065718"/>
            <a:ext cx="1848119" cy="215037"/>
          </a:xfrm>
          <a:custGeom>
            <a:avLst/>
            <a:gdLst>
              <a:gd name="T0" fmla="*/ 2345 w 3079"/>
              <a:gd name="T1" fmla="*/ 251 h 350"/>
              <a:gd name="T2" fmla="*/ 830 w 3079"/>
              <a:gd name="T3" fmla="*/ 272 h 350"/>
              <a:gd name="T4" fmla="*/ 2644 w 3079"/>
              <a:gd name="T5" fmla="*/ 129 h 350"/>
              <a:gd name="T6" fmla="*/ 2680 w 3079"/>
              <a:gd name="T7" fmla="*/ 102 h 350"/>
              <a:gd name="T8" fmla="*/ 1202 w 3079"/>
              <a:gd name="T9" fmla="*/ 244 h 350"/>
              <a:gd name="T10" fmla="*/ 1532 w 3079"/>
              <a:gd name="T11" fmla="*/ 102 h 350"/>
              <a:gd name="T12" fmla="*/ 1604 w 3079"/>
              <a:gd name="T13" fmla="*/ 106 h 350"/>
              <a:gd name="T14" fmla="*/ 1625 w 3079"/>
              <a:gd name="T15" fmla="*/ 113 h 350"/>
              <a:gd name="T16" fmla="*/ 1470 w 3079"/>
              <a:gd name="T17" fmla="*/ 316 h 350"/>
              <a:gd name="T18" fmla="*/ 1487 w 3079"/>
              <a:gd name="T19" fmla="*/ 130 h 350"/>
              <a:gd name="T20" fmla="*/ 1322 w 3079"/>
              <a:gd name="T21" fmla="*/ 210 h 350"/>
              <a:gd name="T22" fmla="*/ 1366 w 3079"/>
              <a:gd name="T23" fmla="*/ 102 h 350"/>
              <a:gd name="T24" fmla="*/ 1451 w 3079"/>
              <a:gd name="T25" fmla="*/ 244 h 350"/>
              <a:gd name="T26" fmla="*/ 1310 w 3079"/>
              <a:gd name="T27" fmla="*/ 264 h 350"/>
              <a:gd name="T28" fmla="*/ 1262 w 3079"/>
              <a:gd name="T29" fmla="*/ 95 h 350"/>
              <a:gd name="T30" fmla="*/ 945 w 3079"/>
              <a:gd name="T31" fmla="*/ 135 h 350"/>
              <a:gd name="T32" fmla="*/ 1012 w 3079"/>
              <a:gd name="T33" fmla="*/ 95 h 350"/>
              <a:gd name="T34" fmla="*/ 946 w 3079"/>
              <a:gd name="T35" fmla="*/ 337 h 350"/>
              <a:gd name="T36" fmla="*/ 934 w 3079"/>
              <a:gd name="T37" fmla="*/ 318 h 350"/>
              <a:gd name="T38" fmla="*/ 880 w 3079"/>
              <a:gd name="T39" fmla="*/ 102 h 350"/>
              <a:gd name="T40" fmla="*/ 603 w 3079"/>
              <a:gd name="T41" fmla="*/ 128 h 350"/>
              <a:gd name="T42" fmla="*/ 722 w 3079"/>
              <a:gd name="T43" fmla="*/ 95 h 350"/>
              <a:gd name="T44" fmla="*/ 779 w 3079"/>
              <a:gd name="T45" fmla="*/ 112 h 350"/>
              <a:gd name="T46" fmla="*/ 734 w 3079"/>
              <a:gd name="T47" fmla="*/ 272 h 350"/>
              <a:gd name="T48" fmla="*/ 544 w 3079"/>
              <a:gd name="T49" fmla="*/ 102 h 350"/>
              <a:gd name="T50" fmla="*/ 331 w 3079"/>
              <a:gd name="T51" fmla="*/ 128 h 350"/>
              <a:gd name="T52" fmla="*/ 450 w 3079"/>
              <a:gd name="T53" fmla="*/ 95 h 350"/>
              <a:gd name="T54" fmla="*/ 507 w 3079"/>
              <a:gd name="T55" fmla="*/ 112 h 350"/>
              <a:gd name="T56" fmla="*/ 462 w 3079"/>
              <a:gd name="T57" fmla="*/ 272 h 350"/>
              <a:gd name="T58" fmla="*/ 272 w 3079"/>
              <a:gd name="T59" fmla="*/ 102 h 350"/>
              <a:gd name="T60" fmla="*/ 59 w 3079"/>
              <a:gd name="T61" fmla="*/ 128 h 350"/>
              <a:gd name="T62" fmla="*/ 178 w 3079"/>
              <a:gd name="T63" fmla="*/ 95 h 350"/>
              <a:gd name="T64" fmla="*/ 235 w 3079"/>
              <a:gd name="T65" fmla="*/ 112 h 350"/>
              <a:gd name="T66" fmla="*/ 190 w 3079"/>
              <a:gd name="T67" fmla="*/ 272 h 350"/>
              <a:gd name="T68" fmla="*/ 0 w 3079"/>
              <a:gd name="T69" fmla="*/ 102 h 350"/>
              <a:gd name="T70" fmla="*/ 2904 w 3079"/>
              <a:gd name="T71" fmla="*/ 90 h 350"/>
              <a:gd name="T72" fmla="*/ 3053 w 3079"/>
              <a:gd name="T73" fmla="*/ 154 h 350"/>
              <a:gd name="T74" fmla="*/ 2994 w 3079"/>
              <a:gd name="T75" fmla="*/ 260 h 350"/>
              <a:gd name="T76" fmla="*/ 2993 w 3079"/>
              <a:gd name="T77" fmla="*/ 112 h 350"/>
              <a:gd name="T78" fmla="*/ 2958 w 3079"/>
              <a:gd name="T79" fmla="*/ 257 h 350"/>
              <a:gd name="T80" fmla="*/ 2918 w 3079"/>
              <a:gd name="T81" fmla="*/ 228 h 350"/>
              <a:gd name="T82" fmla="*/ 2847 w 3079"/>
              <a:gd name="T83" fmla="*/ 250 h 350"/>
              <a:gd name="T84" fmla="*/ 2811 w 3079"/>
              <a:gd name="T85" fmla="*/ 249 h 350"/>
              <a:gd name="T86" fmla="*/ 2785 w 3079"/>
              <a:gd name="T87" fmla="*/ 111 h 350"/>
              <a:gd name="T88" fmla="*/ 2684 w 3079"/>
              <a:gd name="T89" fmla="*/ 272 h 350"/>
              <a:gd name="T90" fmla="*/ 2550 w 3079"/>
              <a:gd name="T91" fmla="*/ 103 h 350"/>
              <a:gd name="T92" fmla="*/ 2503 w 3079"/>
              <a:gd name="T93" fmla="*/ 103 h 350"/>
              <a:gd name="T94" fmla="*/ 2572 w 3079"/>
              <a:gd name="T95" fmla="*/ 202 h 350"/>
              <a:gd name="T96" fmla="*/ 1709 w 3079"/>
              <a:gd name="T97" fmla="*/ 90 h 350"/>
              <a:gd name="T98" fmla="*/ 1660 w 3079"/>
              <a:gd name="T99" fmla="*/ 267 h 350"/>
              <a:gd name="T100" fmla="*/ 1680 w 3079"/>
              <a:gd name="T101" fmla="*/ 117 h 350"/>
              <a:gd name="T102" fmla="*/ 1248 w 3079"/>
              <a:gd name="T103" fmla="*/ 178 h 350"/>
              <a:gd name="T104" fmla="*/ 1125 w 3079"/>
              <a:gd name="T105" fmla="*/ 101 h 350"/>
              <a:gd name="T106" fmla="*/ 2221 w 3079"/>
              <a:gd name="T107" fmla="*/ 259 h 350"/>
              <a:gd name="T108" fmla="*/ 2030 w 3079"/>
              <a:gd name="T109" fmla="*/ 20 h 350"/>
              <a:gd name="T110" fmla="*/ 2067 w 3079"/>
              <a:gd name="T111" fmla="*/ 220 h 350"/>
              <a:gd name="T112" fmla="*/ 2304 w 3079"/>
              <a:gd name="T113" fmla="*/ 137 h 350"/>
              <a:gd name="T114" fmla="*/ 2188 w 3079"/>
              <a:gd name="T115" fmla="*/ 19 h 350"/>
              <a:gd name="T116" fmla="*/ 2029 w 3079"/>
              <a:gd name="T117" fmla="*/ 271 h 350"/>
              <a:gd name="T118" fmla="*/ 1855 w 3079"/>
              <a:gd name="T119" fmla="*/ 7 h 350"/>
              <a:gd name="T120" fmla="*/ 1791 w 3079"/>
              <a:gd name="T121" fmla="*/ 260 h 350"/>
              <a:gd name="T122" fmla="*/ 1809 w 3079"/>
              <a:gd name="T123" fmla="*/ 37 h 350"/>
              <a:gd name="T124" fmla="*/ 1715 w 3079"/>
              <a:gd name="T125" fmla="*/ 3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79" h="350">
                <a:moveTo>
                  <a:pt x="2366" y="230"/>
                </a:moveTo>
                <a:cubicBezTo>
                  <a:pt x="2372" y="230"/>
                  <a:pt x="2377" y="232"/>
                  <a:pt x="2381" y="237"/>
                </a:cubicBezTo>
                <a:cubicBezTo>
                  <a:pt x="2385" y="241"/>
                  <a:pt x="2387" y="245"/>
                  <a:pt x="2387" y="251"/>
                </a:cubicBezTo>
                <a:cubicBezTo>
                  <a:pt x="2387" y="257"/>
                  <a:pt x="2385" y="262"/>
                  <a:pt x="2380" y="266"/>
                </a:cubicBezTo>
                <a:cubicBezTo>
                  <a:pt x="2376" y="270"/>
                  <a:pt x="2372" y="272"/>
                  <a:pt x="2366" y="272"/>
                </a:cubicBezTo>
                <a:cubicBezTo>
                  <a:pt x="2360" y="272"/>
                  <a:pt x="2355" y="270"/>
                  <a:pt x="2351" y="266"/>
                </a:cubicBezTo>
                <a:cubicBezTo>
                  <a:pt x="2347" y="262"/>
                  <a:pt x="2345" y="257"/>
                  <a:pt x="2345" y="251"/>
                </a:cubicBezTo>
                <a:cubicBezTo>
                  <a:pt x="2345" y="245"/>
                  <a:pt x="2347" y="240"/>
                  <a:pt x="2351" y="236"/>
                </a:cubicBezTo>
                <a:cubicBezTo>
                  <a:pt x="2355" y="232"/>
                  <a:pt x="2360" y="230"/>
                  <a:pt x="2366" y="230"/>
                </a:cubicBezTo>
                <a:close/>
                <a:moveTo>
                  <a:pt x="830" y="230"/>
                </a:moveTo>
                <a:cubicBezTo>
                  <a:pt x="836" y="230"/>
                  <a:pt x="841" y="232"/>
                  <a:pt x="845" y="237"/>
                </a:cubicBezTo>
                <a:cubicBezTo>
                  <a:pt x="849" y="241"/>
                  <a:pt x="851" y="245"/>
                  <a:pt x="851" y="251"/>
                </a:cubicBezTo>
                <a:cubicBezTo>
                  <a:pt x="851" y="257"/>
                  <a:pt x="849" y="262"/>
                  <a:pt x="844" y="266"/>
                </a:cubicBezTo>
                <a:cubicBezTo>
                  <a:pt x="840" y="270"/>
                  <a:pt x="836" y="272"/>
                  <a:pt x="830" y="272"/>
                </a:cubicBezTo>
                <a:cubicBezTo>
                  <a:pt x="824" y="272"/>
                  <a:pt x="819" y="270"/>
                  <a:pt x="815" y="266"/>
                </a:cubicBezTo>
                <a:cubicBezTo>
                  <a:pt x="811" y="262"/>
                  <a:pt x="809" y="257"/>
                  <a:pt x="809" y="251"/>
                </a:cubicBezTo>
                <a:cubicBezTo>
                  <a:pt x="809" y="245"/>
                  <a:pt x="811" y="240"/>
                  <a:pt x="815" y="236"/>
                </a:cubicBezTo>
                <a:cubicBezTo>
                  <a:pt x="819" y="232"/>
                  <a:pt x="824" y="230"/>
                  <a:pt x="830" y="230"/>
                </a:cubicBezTo>
                <a:close/>
                <a:moveTo>
                  <a:pt x="2680" y="102"/>
                </a:moveTo>
                <a:cubicBezTo>
                  <a:pt x="2673" y="102"/>
                  <a:pt x="2667" y="104"/>
                  <a:pt x="2660" y="108"/>
                </a:cubicBezTo>
                <a:cubicBezTo>
                  <a:pt x="2653" y="112"/>
                  <a:pt x="2648" y="119"/>
                  <a:pt x="2644" y="129"/>
                </a:cubicBezTo>
                <a:cubicBezTo>
                  <a:pt x="2640" y="139"/>
                  <a:pt x="2638" y="151"/>
                  <a:pt x="2638" y="167"/>
                </a:cubicBezTo>
                <a:cubicBezTo>
                  <a:pt x="2638" y="192"/>
                  <a:pt x="2643" y="213"/>
                  <a:pt x="2652" y="232"/>
                </a:cubicBezTo>
                <a:cubicBezTo>
                  <a:pt x="2662" y="250"/>
                  <a:pt x="2676" y="259"/>
                  <a:pt x="2692" y="259"/>
                </a:cubicBezTo>
                <a:cubicBezTo>
                  <a:pt x="2704" y="259"/>
                  <a:pt x="2714" y="254"/>
                  <a:pt x="2722" y="244"/>
                </a:cubicBezTo>
                <a:cubicBezTo>
                  <a:pt x="2730" y="234"/>
                  <a:pt x="2734" y="217"/>
                  <a:pt x="2734" y="192"/>
                </a:cubicBezTo>
                <a:cubicBezTo>
                  <a:pt x="2734" y="162"/>
                  <a:pt x="2727" y="138"/>
                  <a:pt x="2714" y="120"/>
                </a:cubicBezTo>
                <a:cubicBezTo>
                  <a:pt x="2705" y="108"/>
                  <a:pt x="2694" y="102"/>
                  <a:pt x="2680" y="102"/>
                </a:cubicBezTo>
                <a:close/>
                <a:moveTo>
                  <a:pt x="1160" y="102"/>
                </a:moveTo>
                <a:cubicBezTo>
                  <a:pt x="1153" y="102"/>
                  <a:pt x="1147" y="104"/>
                  <a:pt x="1140" y="108"/>
                </a:cubicBezTo>
                <a:cubicBezTo>
                  <a:pt x="1133" y="112"/>
                  <a:pt x="1128" y="119"/>
                  <a:pt x="1124" y="129"/>
                </a:cubicBezTo>
                <a:cubicBezTo>
                  <a:pt x="1120" y="139"/>
                  <a:pt x="1118" y="151"/>
                  <a:pt x="1118" y="167"/>
                </a:cubicBezTo>
                <a:cubicBezTo>
                  <a:pt x="1118" y="192"/>
                  <a:pt x="1123" y="213"/>
                  <a:pt x="1132" y="232"/>
                </a:cubicBezTo>
                <a:cubicBezTo>
                  <a:pt x="1142" y="250"/>
                  <a:pt x="1156" y="259"/>
                  <a:pt x="1172" y="259"/>
                </a:cubicBezTo>
                <a:cubicBezTo>
                  <a:pt x="1184" y="259"/>
                  <a:pt x="1194" y="254"/>
                  <a:pt x="1202" y="244"/>
                </a:cubicBezTo>
                <a:cubicBezTo>
                  <a:pt x="1210" y="234"/>
                  <a:pt x="1214" y="217"/>
                  <a:pt x="1214" y="192"/>
                </a:cubicBezTo>
                <a:cubicBezTo>
                  <a:pt x="1214" y="162"/>
                  <a:pt x="1207" y="138"/>
                  <a:pt x="1194" y="120"/>
                </a:cubicBezTo>
                <a:cubicBezTo>
                  <a:pt x="1185" y="108"/>
                  <a:pt x="1174" y="102"/>
                  <a:pt x="1160" y="102"/>
                </a:cubicBezTo>
                <a:close/>
                <a:moveTo>
                  <a:pt x="1456" y="95"/>
                </a:moveTo>
                <a:lnTo>
                  <a:pt x="1536" y="95"/>
                </a:lnTo>
                <a:lnTo>
                  <a:pt x="1536" y="102"/>
                </a:lnTo>
                <a:lnTo>
                  <a:pt x="1532" y="102"/>
                </a:lnTo>
                <a:cubicBezTo>
                  <a:pt x="1527" y="102"/>
                  <a:pt x="1522" y="103"/>
                  <a:pt x="1519" y="106"/>
                </a:cubicBezTo>
                <a:cubicBezTo>
                  <a:pt x="1517" y="108"/>
                  <a:pt x="1515" y="111"/>
                  <a:pt x="1515" y="115"/>
                </a:cubicBezTo>
                <a:cubicBezTo>
                  <a:pt x="1515" y="120"/>
                  <a:pt x="1517" y="126"/>
                  <a:pt x="1521" y="135"/>
                </a:cubicBezTo>
                <a:lnTo>
                  <a:pt x="1563" y="222"/>
                </a:lnTo>
                <a:lnTo>
                  <a:pt x="1602" y="127"/>
                </a:lnTo>
                <a:cubicBezTo>
                  <a:pt x="1604" y="122"/>
                  <a:pt x="1605" y="117"/>
                  <a:pt x="1605" y="112"/>
                </a:cubicBezTo>
                <a:cubicBezTo>
                  <a:pt x="1605" y="109"/>
                  <a:pt x="1604" y="108"/>
                  <a:pt x="1604" y="106"/>
                </a:cubicBezTo>
                <a:cubicBezTo>
                  <a:pt x="1603" y="105"/>
                  <a:pt x="1601" y="104"/>
                  <a:pt x="1599" y="103"/>
                </a:cubicBezTo>
                <a:cubicBezTo>
                  <a:pt x="1597" y="102"/>
                  <a:pt x="1593" y="102"/>
                  <a:pt x="1588" y="102"/>
                </a:cubicBezTo>
                <a:lnTo>
                  <a:pt x="1588" y="95"/>
                </a:lnTo>
                <a:lnTo>
                  <a:pt x="1644" y="95"/>
                </a:lnTo>
                <a:lnTo>
                  <a:pt x="1644" y="102"/>
                </a:lnTo>
                <a:cubicBezTo>
                  <a:pt x="1639" y="102"/>
                  <a:pt x="1635" y="103"/>
                  <a:pt x="1633" y="105"/>
                </a:cubicBezTo>
                <a:cubicBezTo>
                  <a:pt x="1630" y="106"/>
                  <a:pt x="1628" y="109"/>
                  <a:pt x="1625" y="113"/>
                </a:cubicBezTo>
                <a:cubicBezTo>
                  <a:pt x="1623" y="115"/>
                  <a:pt x="1621" y="120"/>
                  <a:pt x="1618" y="128"/>
                </a:cubicBezTo>
                <a:lnTo>
                  <a:pt x="1548" y="299"/>
                </a:lnTo>
                <a:cubicBezTo>
                  <a:pt x="1542" y="316"/>
                  <a:pt x="1533" y="328"/>
                  <a:pt x="1522" y="337"/>
                </a:cubicBezTo>
                <a:cubicBezTo>
                  <a:pt x="1511" y="345"/>
                  <a:pt x="1500" y="350"/>
                  <a:pt x="1490" y="350"/>
                </a:cubicBezTo>
                <a:cubicBezTo>
                  <a:pt x="1483" y="350"/>
                  <a:pt x="1477" y="348"/>
                  <a:pt x="1472" y="343"/>
                </a:cubicBezTo>
                <a:cubicBezTo>
                  <a:pt x="1467" y="339"/>
                  <a:pt x="1465" y="334"/>
                  <a:pt x="1465" y="329"/>
                </a:cubicBezTo>
                <a:cubicBezTo>
                  <a:pt x="1465" y="323"/>
                  <a:pt x="1467" y="319"/>
                  <a:pt x="1470" y="316"/>
                </a:cubicBezTo>
                <a:cubicBezTo>
                  <a:pt x="1473" y="313"/>
                  <a:pt x="1478" y="311"/>
                  <a:pt x="1484" y="311"/>
                </a:cubicBezTo>
                <a:cubicBezTo>
                  <a:pt x="1488" y="311"/>
                  <a:pt x="1494" y="313"/>
                  <a:pt x="1501" y="315"/>
                </a:cubicBezTo>
                <a:cubicBezTo>
                  <a:pt x="1506" y="317"/>
                  <a:pt x="1509" y="318"/>
                  <a:pt x="1510" y="318"/>
                </a:cubicBezTo>
                <a:cubicBezTo>
                  <a:pt x="1514" y="318"/>
                  <a:pt x="1518" y="316"/>
                  <a:pt x="1523" y="312"/>
                </a:cubicBezTo>
                <a:cubicBezTo>
                  <a:pt x="1527" y="308"/>
                  <a:pt x="1532" y="301"/>
                  <a:pt x="1536" y="290"/>
                </a:cubicBezTo>
                <a:lnTo>
                  <a:pt x="1548" y="260"/>
                </a:lnTo>
                <a:lnTo>
                  <a:pt x="1487" y="130"/>
                </a:lnTo>
                <a:cubicBezTo>
                  <a:pt x="1485" y="127"/>
                  <a:pt x="1482" y="122"/>
                  <a:pt x="1478" y="116"/>
                </a:cubicBezTo>
                <a:cubicBezTo>
                  <a:pt x="1474" y="112"/>
                  <a:pt x="1472" y="109"/>
                  <a:pt x="1470" y="107"/>
                </a:cubicBezTo>
                <a:cubicBezTo>
                  <a:pt x="1467" y="105"/>
                  <a:pt x="1462" y="103"/>
                  <a:pt x="1456" y="102"/>
                </a:cubicBezTo>
                <a:lnTo>
                  <a:pt x="1456" y="95"/>
                </a:lnTo>
                <a:close/>
                <a:moveTo>
                  <a:pt x="1262" y="95"/>
                </a:moveTo>
                <a:lnTo>
                  <a:pt x="1322" y="95"/>
                </a:lnTo>
                <a:lnTo>
                  <a:pt x="1322" y="210"/>
                </a:lnTo>
                <a:cubicBezTo>
                  <a:pt x="1322" y="226"/>
                  <a:pt x="1325" y="236"/>
                  <a:pt x="1331" y="241"/>
                </a:cubicBezTo>
                <a:cubicBezTo>
                  <a:pt x="1336" y="246"/>
                  <a:pt x="1343" y="249"/>
                  <a:pt x="1351" y="249"/>
                </a:cubicBezTo>
                <a:cubicBezTo>
                  <a:pt x="1356" y="249"/>
                  <a:pt x="1362" y="247"/>
                  <a:pt x="1369" y="244"/>
                </a:cubicBezTo>
                <a:cubicBezTo>
                  <a:pt x="1376" y="241"/>
                  <a:pt x="1384" y="234"/>
                  <a:pt x="1393" y="225"/>
                </a:cubicBezTo>
                <a:lnTo>
                  <a:pt x="1393" y="127"/>
                </a:lnTo>
                <a:cubicBezTo>
                  <a:pt x="1393" y="118"/>
                  <a:pt x="1392" y="111"/>
                  <a:pt x="1388" y="108"/>
                </a:cubicBezTo>
                <a:cubicBezTo>
                  <a:pt x="1384" y="104"/>
                  <a:pt x="1377" y="102"/>
                  <a:pt x="1366" y="102"/>
                </a:cubicBezTo>
                <a:lnTo>
                  <a:pt x="1366" y="95"/>
                </a:lnTo>
                <a:lnTo>
                  <a:pt x="1424" y="95"/>
                </a:lnTo>
                <a:lnTo>
                  <a:pt x="1424" y="199"/>
                </a:lnTo>
                <a:cubicBezTo>
                  <a:pt x="1424" y="219"/>
                  <a:pt x="1425" y="231"/>
                  <a:pt x="1426" y="236"/>
                </a:cubicBezTo>
                <a:cubicBezTo>
                  <a:pt x="1427" y="240"/>
                  <a:pt x="1428" y="243"/>
                  <a:pt x="1430" y="245"/>
                </a:cubicBezTo>
                <a:cubicBezTo>
                  <a:pt x="1432" y="247"/>
                  <a:pt x="1435" y="247"/>
                  <a:pt x="1437" y="247"/>
                </a:cubicBezTo>
                <a:cubicBezTo>
                  <a:pt x="1441" y="247"/>
                  <a:pt x="1446" y="246"/>
                  <a:pt x="1451" y="244"/>
                </a:cubicBezTo>
                <a:lnTo>
                  <a:pt x="1453" y="251"/>
                </a:lnTo>
                <a:lnTo>
                  <a:pt x="1402" y="272"/>
                </a:lnTo>
                <a:lnTo>
                  <a:pt x="1393" y="272"/>
                </a:lnTo>
                <a:lnTo>
                  <a:pt x="1393" y="236"/>
                </a:lnTo>
                <a:cubicBezTo>
                  <a:pt x="1379" y="252"/>
                  <a:pt x="1367" y="262"/>
                  <a:pt x="1360" y="266"/>
                </a:cubicBezTo>
                <a:cubicBezTo>
                  <a:pt x="1352" y="270"/>
                  <a:pt x="1344" y="272"/>
                  <a:pt x="1335" y="272"/>
                </a:cubicBezTo>
                <a:cubicBezTo>
                  <a:pt x="1325" y="272"/>
                  <a:pt x="1317" y="269"/>
                  <a:pt x="1310" y="264"/>
                </a:cubicBezTo>
                <a:cubicBezTo>
                  <a:pt x="1303" y="258"/>
                  <a:pt x="1298" y="251"/>
                  <a:pt x="1295" y="242"/>
                </a:cubicBezTo>
                <a:cubicBezTo>
                  <a:pt x="1293" y="233"/>
                  <a:pt x="1291" y="221"/>
                  <a:pt x="1291" y="205"/>
                </a:cubicBezTo>
                <a:lnTo>
                  <a:pt x="1291" y="128"/>
                </a:lnTo>
                <a:cubicBezTo>
                  <a:pt x="1291" y="120"/>
                  <a:pt x="1290" y="115"/>
                  <a:pt x="1289" y="112"/>
                </a:cubicBezTo>
                <a:cubicBezTo>
                  <a:pt x="1287" y="108"/>
                  <a:pt x="1284" y="106"/>
                  <a:pt x="1281" y="104"/>
                </a:cubicBezTo>
                <a:cubicBezTo>
                  <a:pt x="1277" y="103"/>
                  <a:pt x="1271" y="102"/>
                  <a:pt x="1262" y="102"/>
                </a:cubicBezTo>
                <a:lnTo>
                  <a:pt x="1262" y="95"/>
                </a:lnTo>
                <a:close/>
                <a:moveTo>
                  <a:pt x="880" y="95"/>
                </a:moveTo>
                <a:lnTo>
                  <a:pt x="960" y="95"/>
                </a:lnTo>
                <a:lnTo>
                  <a:pt x="960" y="102"/>
                </a:lnTo>
                <a:lnTo>
                  <a:pt x="956" y="102"/>
                </a:lnTo>
                <a:cubicBezTo>
                  <a:pt x="951" y="102"/>
                  <a:pt x="946" y="103"/>
                  <a:pt x="943" y="106"/>
                </a:cubicBezTo>
                <a:cubicBezTo>
                  <a:pt x="941" y="108"/>
                  <a:pt x="939" y="111"/>
                  <a:pt x="939" y="115"/>
                </a:cubicBezTo>
                <a:cubicBezTo>
                  <a:pt x="939" y="120"/>
                  <a:pt x="941" y="126"/>
                  <a:pt x="945" y="135"/>
                </a:cubicBezTo>
                <a:lnTo>
                  <a:pt x="987" y="222"/>
                </a:lnTo>
                <a:lnTo>
                  <a:pt x="1026" y="127"/>
                </a:lnTo>
                <a:cubicBezTo>
                  <a:pt x="1028" y="122"/>
                  <a:pt x="1029" y="117"/>
                  <a:pt x="1029" y="112"/>
                </a:cubicBezTo>
                <a:cubicBezTo>
                  <a:pt x="1029" y="109"/>
                  <a:pt x="1028" y="108"/>
                  <a:pt x="1028" y="106"/>
                </a:cubicBezTo>
                <a:cubicBezTo>
                  <a:pt x="1027" y="105"/>
                  <a:pt x="1025" y="104"/>
                  <a:pt x="1023" y="103"/>
                </a:cubicBezTo>
                <a:cubicBezTo>
                  <a:pt x="1021" y="102"/>
                  <a:pt x="1017" y="102"/>
                  <a:pt x="1012" y="102"/>
                </a:cubicBezTo>
                <a:lnTo>
                  <a:pt x="1012" y="95"/>
                </a:lnTo>
                <a:lnTo>
                  <a:pt x="1068" y="95"/>
                </a:lnTo>
                <a:lnTo>
                  <a:pt x="1068" y="102"/>
                </a:lnTo>
                <a:cubicBezTo>
                  <a:pt x="1063" y="102"/>
                  <a:pt x="1059" y="103"/>
                  <a:pt x="1057" y="105"/>
                </a:cubicBezTo>
                <a:cubicBezTo>
                  <a:pt x="1054" y="106"/>
                  <a:pt x="1052" y="109"/>
                  <a:pt x="1049" y="113"/>
                </a:cubicBezTo>
                <a:cubicBezTo>
                  <a:pt x="1047" y="115"/>
                  <a:pt x="1045" y="120"/>
                  <a:pt x="1042" y="128"/>
                </a:cubicBezTo>
                <a:lnTo>
                  <a:pt x="972" y="299"/>
                </a:lnTo>
                <a:cubicBezTo>
                  <a:pt x="966" y="316"/>
                  <a:pt x="957" y="328"/>
                  <a:pt x="946" y="337"/>
                </a:cubicBezTo>
                <a:cubicBezTo>
                  <a:pt x="935" y="345"/>
                  <a:pt x="924" y="350"/>
                  <a:pt x="914" y="350"/>
                </a:cubicBezTo>
                <a:cubicBezTo>
                  <a:pt x="907" y="350"/>
                  <a:pt x="901" y="348"/>
                  <a:pt x="896" y="343"/>
                </a:cubicBezTo>
                <a:cubicBezTo>
                  <a:pt x="891" y="339"/>
                  <a:pt x="889" y="334"/>
                  <a:pt x="889" y="329"/>
                </a:cubicBezTo>
                <a:cubicBezTo>
                  <a:pt x="889" y="323"/>
                  <a:pt x="891" y="319"/>
                  <a:pt x="894" y="316"/>
                </a:cubicBezTo>
                <a:cubicBezTo>
                  <a:pt x="897" y="313"/>
                  <a:pt x="902" y="311"/>
                  <a:pt x="908" y="311"/>
                </a:cubicBezTo>
                <a:cubicBezTo>
                  <a:pt x="912" y="311"/>
                  <a:pt x="918" y="313"/>
                  <a:pt x="925" y="315"/>
                </a:cubicBezTo>
                <a:cubicBezTo>
                  <a:pt x="930" y="317"/>
                  <a:pt x="933" y="318"/>
                  <a:pt x="934" y="318"/>
                </a:cubicBezTo>
                <a:cubicBezTo>
                  <a:pt x="938" y="318"/>
                  <a:pt x="942" y="316"/>
                  <a:pt x="947" y="312"/>
                </a:cubicBezTo>
                <a:cubicBezTo>
                  <a:pt x="951" y="308"/>
                  <a:pt x="956" y="301"/>
                  <a:pt x="960" y="290"/>
                </a:cubicBezTo>
                <a:lnTo>
                  <a:pt x="972" y="260"/>
                </a:lnTo>
                <a:lnTo>
                  <a:pt x="911" y="130"/>
                </a:lnTo>
                <a:cubicBezTo>
                  <a:pt x="909" y="127"/>
                  <a:pt x="906" y="122"/>
                  <a:pt x="902" y="116"/>
                </a:cubicBezTo>
                <a:cubicBezTo>
                  <a:pt x="898" y="112"/>
                  <a:pt x="896" y="109"/>
                  <a:pt x="894" y="107"/>
                </a:cubicBezTo>
                <a:cubicBezTo>
                  <a:pt x="891" y="105"/>
                  <a:pt x="886" y="103"/>
                  <a:pt x="880" y="102"/>
                </a:cubicBezTo>
                <a:lnTo>
                  <a:pt x="880" y="95"/>
                </a:lnTo>
                <a:close/>
                <a:moveTo>
                  <a:pt x="544" y="95"/>
                </a:moveTo>
                <a:lnTo>
                  <a:pt x="616" y="95"/>
                </a:lnTo>
                <a:lnTo>
                  <a:pt x="616" y="102"/>
                </a:lnTo>
                <a:cubicBezTo>
                  <a:pt x="610" y="102"/>
                  <a:pt x="605" y="104"/>
                  <a:pt x="603" y="106"/>
                </a:cubicBezTo>
                <a:cubicBezTo>
                  <a:pt x="601" y="107"/>
                  <a:pt x="600" y="110"/>
                  <a:pt x="600" y="114"/>
                </a:cubicBezTo>
                <a:cubicBezTo>
                  <a:pt x="600" y="117"/>
                  <a:pt x="601" y="122"/>
                  <a:pt x="603" y="128"/>
                </a:cubicBezTo>
                <a:lnTo>
                  <a:pt x="640" y="226"/>
                </a:lnTo>
                <a:lnTo>
                  <a:pt x="677" y="146"/>
                </a:lnTo>
                <a:lnTo>
                  <a:pt x="667" y="121"/>
                </a:lnTo>
                <a:cubicBezTo>
                  <a:pt x="664" y="113"/>
                  <a:pt x="660" y="108"/>
                  <a:pt x="655" y="105"/>
                </a:cubicBezTo>
                <a:cubicBezTo>
                  <a:pt x="653" y="103"/>
                  <a:pt x="648" y="102"/>
                  <a:pt x="640" y="102"/>
                </a:cubicBezTo>
                <a:lnTo>
                  <a:pt x="640" y="95"/>
                </a:lnTo>
                <a:lnTo>
                  <a:pt x="722" y="95"/>
                </a:lnTo>
                <a:lnTo>
                  <a:pt x="722" y="102"/>
                </a:lnTo>
                <a:cubicBezTo>
                  <a:pt x="713" y="102"/>
                  <a:pt x="706" y="104"/>
                  <a:pt x="703" y="107"/>
                </a:cubicBezTo>
                <a:cubicBezTo>
                  <a:pt x="700" y="109"/>
                  <a:pt x="699" y="112"/>
                  <a:pt x="699" y="116"/>
                </a:cubicBezTo>
                <a:cubicBezTo>
                  <a:pt x="699" y="119"/>
                  <a:pt x="699" y="121"/>
                  <a:pt x="700" y="124"/>
                </a:cubicBezTo>
                <a:lnTo>
                  <a:pt x="739" y="223"/>
                </a:lnTo>
                <a:lnTo>
                  <a:pt x="776" y="128"/>
                </a:lnTo>
                <a:cubicBezTo>
                  <a:pt x="778" y="121"/>
                  <a:pt x="779" y="116"/>
                  <a:pt x="779" y="112"/>
                </a:cubicBezTo>
                <a:cubicBezTo>
                  <a:pt x="779" y="109"/>
                  <a:pt x="778" y="107"/>
                  <a:pt x="776" y="105"/>
                </a:cubicBezTo>
                <a:cubicBezTo>
                  <a:pt x="773" y="103"/>
                  <a:pt x="768" y="102"/>
                  <a:pt x="761" y="102"/>
                </a:cubicBezTo>
                <a:lnTo>
                  <a:pt x="761" y="95"/>
                </a:lnTo>
                <a:lnTo>
                  <a:pt x="816" y="95"/>
                </a:lnTo>
                <a:lnTo>
                  <a:pt x="816" y="102"/>
                </a:lnTo>
                <a:cubicBezTo>
                  <a:pt x="805" y="104"/>
                  <a:pt x="797" y="111"/>
                  <a:pt x="792" y="124"/>
                </a:cubicBezTo>
                <a:lnTo>
                  <a:pt x="734" y="272"/>
                </a:lnTo>
                <a:lnTo>
                  <a:pt x="726" y="272"/>
                </a:lnTo>
                <a:lnTo>
                  <a:pt x="684" y="162"/>
                </a:lnTo>
                <a:lnTo>
                  <a:pt x="633" y="272"/>
                </a:lnTo>
                <a:lnTo>
                  <a:pt x="627" y="272"/>
                </a:lnTo>
                <a:lnTo>
                  <a:pt x="571" y="128"/>
                </a:lnTo>
                <a:cubicBezTo>
                  <a:pt x="568" y="119"/>
                  <a:pt x="564" y="112"/>
                  <a:pt x="561" y="109"/>
                </a:cubicBezTo>
                <a:cubicBezTo>
                  <a:pt x="557" y="106"/>
                  <a:pt x="552" y="104"/>
                  <a:pt x="544" y="102"/>
                </a:cubicBezTo>
                <a:lnTo>
                  <a:pt x="544" y="95"/>
                </a:lnTo>
                <a:close/>
                <a:moveTo>
                  <a:pt x="272" y="95"/>
                </a:moveTo>
                <a:lnTo>
                  <a:pt x="344" y="95"/>
                </a:lnTo>
                <a:lnTo>
                  <a:pt x="344" y="102"/>
                </a:lnTo>
                <a:cubicBezTo>
                  <a:pt x="338" y="102"/>
                  <a:pt x="333" y="104"/>
                  <a:pt x="331" y="106"/>
                </a:cubicBezTo>
                <a:cubicBezTo>
                  <a:pt x="329" y="107"/>
                  <a:pt x="328" y="110"/>
                  <a:pt x="328" y="114"/>
                </a:cubicBezTo>
                <a:cubicBezTo>
                  <a:pt x="328" y="117"/>
                  <a:pt x="329" y="122"/>
                  <a:pt x="331" y="128"/>
                </a:cubicBezTo>
                <a:lnTo>
                  <a:pt x="368" y="226"/>
                </a:lnTo>
                <a:lnTo>
                  <a:pt x="405" y="146"/>
                </a:lnTo>
                <a:lnTo>
                  <a:pt x="395" y="121"/>
                </a:lnTo>
                <a:cubicBezTo>
                  <a:pt x="392" y="113"/>
                  <a:pt x="388" y="108"/>
                  <a:pt x="383" y="105"/>
                </a:cubicBezTo>
                <a:cubicBezTo>
                  <a:pt x="381" y="103"/>
                  <a:pt x="376" y="102"/>
                  <a:pt x="368" y="102"/>
                </a:cubicBezTo>
                <a:lnTo>
                  <a:pt x="368" y="95"/>
                </a:lnTo>
                <a:lnTo>
                  <a:pt x="450" y="95"/>
                </a:lnTo>
                <a:lnTo>
                  <a:pt x="450" y="102"/>
                </a:lnTo>
                <a:cubicBezTo>
                  <a:pt x="441" y="102"/>
                  <a:pt x="434" y="104"/>
                  <a:pt x="431" y="107"/>
                </a:cubicBezTo>
                <a:cubicBezTo>
                  <a:pt x="428" y="109"/>
                  <a:pt x="427" y="112"/>
                  <a:pt x="427" y="116"/>
                </a:cubicBezTo>
                <a:cubicBezTo>
                  <a:pt x="427" y="119"/>
                  <a:pt x="427" y="121"/>
                  <a:pt x="428" y="124"/>
                </a:cubicBezTo>
                <a:lnTo>
                  <a:pt x="467" y="223"/>
                </a:lnTo>
                <a:lnTo>
                  <a:pt x="504" y="128"/>
                </a:lnTo>
                <a:cubicBezTo>
                  <a:pt x="506" y="121"/>
                  <a:pt x="507" y="116"/>
                  <a:pt x="507" y="112"/>
                </a:cubicBezTo>
                <a:cubicBezTo>
                  <a:pt x="507" y="109"/>
                  <a:pt x="506" y="107"/>
                  <a:pt x="504" y="105"/>
                </a:cubicBezTo>
                <a:cubicBezTo>
                  <a:pt x="501" y="103"/>
                  <a:pt x="496" y="102"/>
                  <a:pt x="489" y="102"/>
                </a:cubicBezTo>
                <a:lnTo>
                  <a:pt x="489" y="95"/>
                </a:lnTo>
                <a:lnTo>
                  <a:pt x="544" y="95"/>
                </a:lnTo>
                <a:lnTo>
                  <a:pt x="544" y="102"/>
                </a:lnTo>
                <a:cubicBezTo>
                  <a:pt x="533" y="104"/>
                  <a:pt x="525" y="111"/>
                  <a:pt x="520" y="124"/>
                </a:cubicBezTo>
                <a:lnTo>
                  <a:pt x="462" y="272"/>
                </a:lnTo>
                <a:lnTo>
                  <a:pt x="454" y="272"/>
                </a:lnTo>
                <a:lnTo>
                  <a:pt x="412" y="162"/>
                </a:lnTo>
                <a:lnTo>
                  <a:pt x="361" y="272"/>
                </a:lnTo>
                <a:lnTo>
                  <a:pt x="355" y="272"/>
                </a:lnTo>
                <a:lnTo>
                  <a:pt x="299" y="128"/>
                </a:lnTo>
                <a:cubicBezTo>
                  <a:pt x="296" y="119"/>
                  <a:pt x="292" y="112"/>
                  <a:pt x="289" y="109"/>
                </a:cubicBezTo>
                <a:cubicBezTo>
                  <a:pt x="285" y="106"/>
                  <a:pt x="280" y="104"/>
                  <a:pt x="272" y="102"/>
                </a:cubicBezTo>
                <a:lnTo>
                  <a:pt x="272" y="95"/>
                </a:lnTo>
                <a:close/>
                <a:moveTo>
                  <a:pt x="0" y="95"/>
                </a:moveTo>
                <a:lnTo>
                  <a:pt x="72" y="95"/>
                </a:lnTo>
                <a:lnTo>
                  <a:pt x="72" y="102"/>
                </a:lnTo>
                <a:cubicBezTo>
                  <a:pt x="66" y="102"/>
                  <a:pt x="61" y="104"/>
                  <a:pt x="59" y="106"/>
                </a:cubicBezTo>
                <a:cubicBezTo>
                  <a:pt x="57" y="107"/>
                  <a:pt x="56" y="110"/>
                  <a:pt x="56" y="114"/>
                </a:cubicBezTo>
                <a:cubicBezTo>
                  <a:pt x="56" y="117"/>
                  <a:pt x="57" y="122"/>
                  <a:pt x="59" y="128"/>
                </a:cubicBezTo>
                <a:lnTo>
                  <a:pt x="96" y="226"/>
                </a:lnTo>
                <a:lnTo>
                  <a:pt x="133" y="146"/>
                </a:lnTo>
                <a:lnTo>
                  <a:pt x="123" y="121"/>
                </a:lnTo>
                <a:cubicBezTo>
                  <a:pt x="120" y="113"/>
                  <a:pt x="116" y="108"/>
                  <a:pt x="111" y="105"/>
                </a:cubicBezTo>
                <a:cubicBezTo>
                  <a:pt x="109" y="103"/>
                  <a:pt x="104" y="102"/>
                  <a:pt x="96" y="102"/>
                </a:cubicBezTo>
                <a:lnTo>
                  <a:pt x="96" y="95"/>
                </a:lnTo>
                <a:lnTo>
                  <a:pt x="178" y="95"/>
                </a:lnTo>
                <a:lnTo>
                  <a:pt x="178" y="102"/>
                </a:lnTo>
                <a:cubicBezTo>
                  <a:pt x="169" y="102"/>
                  <a:pt x="162" y="104"/>
                  <a:pt x="159" y="107"/>
                </a:cubicBezTo>
                <a:cubicBezTo>
                  <a:pt x="156" y="109"/>
                  <a:pt x="155" y="112"/>
                  <a:pt x="155" y="116"/>
                </a:cubicBezTo>
                <a:cubicBezTo>
                  <a:pt x="155" y="119"/>
                  <a:pt x="155" y="121"/>
                  <a:pt x="156" y="124"/>
                </a:cubicBezTo>
                <a:lnTo>
                  <a:pt x="195" y="223"/>
                </a:lnTo>
                <a:lnTo>
                  <a:pt x="232" y="128"/>
                </a:lnTo>
                <a:cubicBezTo>
                  <a:pt x="234" y="121"/>
                  <a:pt x="235" y="116"/>
                  <a:pt x="235" y="112"/>
                </a:cubicBezTo>
                <a:cubicBezTo>
                  <a:pt x="235" y="109"/>
                  <a:pt x="234" y="107"/>
                  <a:pt x="232" y="105"/>
                </a:cubicBezTo>
                <a:cubicBezTo>
                  <a:pt x="229" y="103"/>
                  <a:pt x="224" y="102"/>
                  <a:pt x="217" y="102"/>
                </a:cubicBezTo>
                <a:lnTo>
                  <a:pt x="217" y="95"/>
                </a:lnTo>
                <a:lnTo>
                  <a:pt x="272" y="95"/>
                </a:lnTo>
                <a:lnTo>
                  <a:pt x="272" y="102"/>
                </a:lnTo>
                <a:cubicBezTo>
                  <a:pt x="261" y="104"/>
                  <a:pt x="253" y="111"/>
                  <a:pt x="248" y="124"/>
                </a:cubicBezTo>
                <a:lnTo>
                  <a:pt x="190" y="272"/>
                </a:lnTo>
                <a:lnTo>
                  <a:pt x="182" y="272"/>
                </a:lnTo>
                <a:lnTo>
                  <a:pt x="140" y="162"/>
                </a:lnTo>
                <a:lnTo>
                  <a:pt x="89" y="272"/>
                </a:lnTo>
                <a:lnTo>
                  <a:pt x="83" y="272"/>
                </a:lnTo>
                <a:lnTo>
                  <a:pt x="27" y="128"/>
                </a:lnTo>
                <a:cubicBezTo>
                  <a:pt x="24" y="119"/>
                  <a:pt x="20" y="112"/>
                  <a:pt x="17" y="109"/>
                </a:cubicBezTo>
                <a:cubicBezTo>
                  <a:pt x="13" y="106"/>
                  <a:pt x="8" y="104"/>
                  <a:pt x="0" y="102"/>
                </a:cubicBezTo>
                <a:lnTo>
                  <a:pt x="0" y="95"/>
                </a:lnTo>
                <a:close/>
                <a:moveTo>
                  <a:pt x="2837" y="90"/>
                </a:moveTo>
                <a:lnTo>
                  <a:pt x="2845" y="90"/>
                </a:lnTo>
                <a:lnTo>
                  <a:pt x="2845" y="127"/>
                </a:lnTo>
                <a:cubicBezTo>
                  <a:pt x="2857" y="114"/>
                  <a:pt x="2865" y="107"/>
                  <a:pt x="2867" y="105"/>
                </a:cubicBezTo>
                <a:cubicBezTo>
                  <a:pt x="2873" y="100"/>
                  <a:pt x="2879" y="97"/>
                  <a:pt x="2885" y="94"/>
                </a:cubicBezTo>
                <a:cubicBezTo>
                  <a:pt x="2892" y="91"/>
                  <a:pt x="2898" y="90"/>
                  <a:pt x="2904" y="90"/>
                </a:cubicBezTo>
                <a:cubicBezTo>
                  <a:pt x="2915" y="90"/>
                  <a:pt x="2924" y="93"/>
                  <a:pt x="2932" y="99"/>
                </a:cubicBezTo>
                <a:cubicBezTo>
                  <a:pt x="2940" y="106"/>
                  <a:pt x="2945" y="115"/>
                  <a:pt x="2948" y="127"/>
                </a:cubicBezTo>
                <a:cubicBezTo>
                  <a:pt x="2961" y="112"/>
                  <a:pt x="2971" y="102"/>
                  <a:pt x="2980" y="97"/>
                </a:cubicBezTo>
                <a:cubicBezTo>
                  <a:pt x="2989" y="92"/>
                  <a:pt x="2998" y="90"/>
                  <a:pt x="3008" y="90"/>
                </a:cubicBezTo>
                <a:cubicBezTo>
                  <a:pt x="3017" y="90"/>
                  <a:pt x="3025" y="92"/>
                  <a:pt x="3032" y="97"/>
                </a:cubicBezTo>
                <a:cubicBezTo>
                  <a:pt x="3039" y="102"/>
                  <a:pt x="3045" y="109"/>
                  <a:pt x="3049" y="120"/>
                </a:cubicBezTo>
                <a:cubicBezTo>
                  <a:pt x="3052" y="127"/>
                  <a:pt x="3053" y="139"/>
                  <a:pt x="3053" y="154"/>
                </a:cubicBezTo>
                <a:lnTo>
                  <a:pt x="3053" y="228"/>
                </a:lnTo>
                <a:cubicBezTo>
                  <a:pt x="3053" y="239"/>
                  <a:pt x="3054" y="246"/>
                  <a:pt x="3055" y="250"/>
                </a:cubicBezTo>
                <a:cubicBezTo>
                  <a:pt x="3057" y="253"/>
                  <a:pt x="3059" y="255"/>
                  <a:pt x="3062" y="257"/>
                </a:cubicBezTo>
                <a:cubicBezTo>
                  <a:pt x="3066" y="259"/>
                  <a:pt x="3071" y="260"/>
                  <a:pt x="3079" y="260"/>
                </a:cubicBezTo>
                <a:lnTo>
                  <a:pt x="3079" y="267"/>
                </a:lnTo>
                <a:lnTo>
                  <a:pt x="2994" y="267"/>
                </a:lnTo>
                <a:lnTo>
                  <a:pt x="2994" y="260"/>
                </a:lnTo>
                <a:lnTo>
                  <a:pt x="2998" y="260"/>
                </a:lnTo>
                <a:cubicBezTo>
                  <a:pt x="3005" y="260"/>
                  <a:pt x="3011" y="259"/>
                  <a:pt x="3015" y="256"/>
                </a:cubicBezTo>
                <a:cubicBezTo>
                  <a:pt x="3018" y="254"/>
                  <a:pt x="3020" y="251"/>
                  <a:pt x="3021" y="246"/>
                </a:cubicBezTo>
                <a:cubicBezTo>
                  <a:pt x="3022" y="244"/>
                  <a:pt x="3022" y="238"/>
                  <a:pt x="3022" y="228"/>
                </a:cubicBezTo>
                <a:lnTo>
                  <a:pt x="3022" y="154"/>
                </a:lnTo>
                <a:cubicBezTo>
                  <a:pt x="3022" y="140"/>
                  <a:pt x="3020" y="130"/>
                  <a:pt x="3017" y="124"/>
                </a:cubicBezTo>
                <a:cubicBezTo>
                  <a:pt x="3012" y="116"/>
                  <a:pt x="3004" y="112"/>
                  <a:pt x="2993" y="112"/>
                </a:cubicBezTo>
                <a:cubicBezTo>
                  <a:pt x="2987" y="112"/>
                  <a:pt x="2980" y="114"/>
                  <a:pt x="2973" y="117"/>
                </a:cubicBezTo>
                <a:cubicBezTo>
                  <a:pt x="2967" y="121"/>
                  <a:pt x="2959" y="127"/>
                  <a:pt x="2949" y="136"/>
                </a:cubicBezTo>
                <a:lnTo>
                  <a:pt x="2949" y="138"/>
                </a:lnTo>
                <a:lnTo>
                  <a:pt x="2949" y="146"/>
                </a:lnTo>
                <a:lnTo>
                  <a:pt x="2949" y="228"/>
                </a:lnTo>
                <a:cubicBezTo>
                  <a:pt x="2949" y="240"/>
                  <a:pt x="2950" y="247"/>
                  <a:pt x="2951" y="250"/>
                </a:cubicBezTo>
                <a:cubicBezTo>
                  <a:pt x="2952" y="253"/>
                  <a:pt x="2955" y="255"/>
                  <a:pt x="2958" y="257"/>
                </a:cubicBezTo>
                <a:cubicBezTo>
                  <a:pt x="2962" y="259"/>
                  <a:pt x="2968" y="260"/>
                  <a:pt x="2977" y="260"/>
                </a:cubicBezTo>
                <a:lnTo>
                  <a:pt x="2977" y="267"/>
                </a:lnTo>
                <a:lnTo>
                  <a:pt x="2890" y="267"/>
                </a:lnTo>
                <a:lnTo>
                  <a:pt x="2890" y="260"/>
                </a:lnTo>
                <a:cubicBezTo>
                  <a:pt x="2900" y="260"/>
                  <a:pt x="2906" y="259"/>
                  <a:pt x="2910" y="257"/>
                </a:cubicBezTo>
                <a:cubicBezTo>
                  <a:pt x="2913" y="254"/>
                  <a:pt x="2916" y="251"/>
                  <a:pt x="2917" y="247"/>
                </a:cubicBezTo>
                <a:cubicBezTo>
                  <a:pt x="2918" y="244"/>
                  <a:pt x="2918" y="238"/>
                  <a:pt x="2918" y="228"/>
                </a:cubicBezTo>
                <a:lnTo>
                  <a:pt x="2918" y="154"/>
                </a:lnTo>
                <a:cubicBezTo>
                  <a:pt x="2918" y="140"/>
                  <a:pt x="2916" y="130"/>
                  <a:pt x="2912" y="124"/>
                </a:cubicBezTo>
                <a:cubicBezTo>
                  <a:pt x="2906" y="116"/>
                  <a:pt x="2899" y="112"/>
                  <a:pt x="2889" y="112"/>
                </a:cubicBezTo>
                <a:cubicBezTo>
                  <a:pt x="2882" y="112"/>
                  <a:pt x="2875" y="114"/>
                  <a:pt x="2869" y="117"/>
                </a:cubicBezTo>
                <a:cubicBezTo>
                  <a:pt x="2858" y="123"/>
                  <a:pt x="2850" y="129"/>
                  <a:pt x="2845" y="136"/>
                </a:cubicBezTo>
                <a:lnTo>
                  <a:pt x="2845" y="228"/>
                </a:lnTo>
                <a:cubicBezTo>
                  <a:pt x="2845" y="239"/>
                  <a:pt x="2846" y="247"/>
                  <a:pt x="2847" y="250"/>
                </a:cubicBezTo>
                <a:cubicBezTo>
                  <a:pt x="2849" y="253"/>
                  <a:pt x="2851" y="256"/>
                  <a:pt x="2854" y="258"/>
                </a:cubicBezTo>
                <a:cubicBezTo>
                  <a:pt x="2857" y="259"/>
                  <a:pt x="2863" y="260"/>
                  <a:pt x="2873" y="260"/>
                </a:cubicBezTo>
                <a:lnTo>
                  <a:pt x="2873" y="267"/>
                </a:lnTo>
                <a:lnTo>
                  <a:pt x="2788" y="267"/>
                </a:lnTo>
                <a:lnTo>
                  <a:pt x="2788" y="260"/>
                </a:lnTo>
                <a:cubicBezTo>
                  <a:pt x="2796" y="260"/>
                  <a:pt x="2801" y="259"/>
                  <a:pt x="2804" y="258"/>
                </a:cubicBezTo>
                <a:cubicBezTo>
                  <a:pt x="2807" y="256"/>
                  <a:pt x="2810" y="253"/>
                  <a:pt x="2811" y="249"/>
                </a:cubicBezTo>
                <a:cubicBezTo>
                  <a:pt x="2813" y="246"/>
                  <a:pt x="2814" y="239"/>
                  <a:pt x="2814" y="228"/>
                </a:cubicBezTo>
                <a:lnTo>
                  <a:pt x="2814" y="162"/>
                </a:lnTo>
                <a:cubicBezTo>
                  <a:pt x="2814" y="143"/>
                  <a:pt x="2813" y="131"/>
                  <a:pt x="2812" y="126"/>
                </a:cubicBezTo>
                <a:cubicBezTo>
                  <a:pt x="2811" y="122"/>
                  <a:pt x="2810" y="119"/>
                  <a:pt x="2808" y="117"/>
                </a:cubicBezTo>
                <a:cubicBezTo>
                  <a:pt x="2806" y="116"/>
                  <a:pt x="2804" y="115"/>
                  <a:pt x="2800" y="115"/>
                </a:cubicBezTo>
                <a:cubicBezTo>
                  <a:pt x="2797" y="115"/>
                  <a:pt x="2793" y="116"/>
                  <a:pt x="2788" y="118"/>
                </a:cubicBezTo>
                <a:lnTo>
                  <a:pt x="2785" y="111"/>
                </a:lnTo>
                <a:lnTo>
                  <a:pt x="2837" y="90"/>
                </a:lnTo>
                <a:close/>
                <a:moveTo>
                  <a:pt x="2686" y="90"/>
                </a:moveTo>
                <a:cubicBezTo>
                  <a:pt x="2712" y="90"/>
                  <a:pt x="2733" y="100"/>
                  <a:pt x="2748" y="120"/>
                </a:cubicBezTo>
                <a:cubicBezTo>
                  <a:pt x="2762" y="136"/>
                  <a:pt x="2768" y="156"/>
                  <a:pt x="2768" y="178"/>
                </a:cubicBezTo>
                <a:cubicBezTo>
                  <a:pt x="2768" y="193"/>
                  <a:pt x="2765" y="209"/>
                  <a:pt x="2757" y="224"/>
                </a:cubicBezTo>
                <a:cubicBezTo>
                  <a:pt x="2750" y="240"/>
                  <a:pt x="2740" y="252"/>
                  <a:pt x="2727" y="260"/>
                </a:cubicBezTo>
                <a:cubicBezTo>
                  <a:pt x="2714" y="268"/>
                  <a:pt x="2700" y="272"/>
                  <a:pt x="2684" y="272"/>
                </a:cubicBezTo>
                <a:cubicBezTo>
                  <a:pt x="2658" y="272"/>
                  <a:pt x="2637" y="262"/>
                  <a:pt x="2622" y="241"/>
                </a:cubicBezTo>
                <a:cubicBezTo>
                  <a:pt x="2609" y="224"/>
                  <a:pt x="2603" y="204"/>
                  <a:pt x="2603" y="183"/>
                </a:cubicBezTo>
                <a:cubicBezTo>
                  <a:pt x="2603" y="167"/>
                  <a:pt x="2607" y="151"/>
                  <a:pt x="2614" y="136"/>
                </a:cubicBezTo>
                <a:cubicBezTo>
                  <a:pt x="2622" y="120"/>
                  <a:pt x="2633" y="109"/>
                  <a:pt x="2645" y="101"/>
                </a:cubicBezTo>
                <a:cubicBezTo>
                  <a:pt x="2658" y="94"/>
                  <a:pt x="2672" y="90"/>
                  <a:pt x="2686" y="90"/>
                </a:cubicBezTo>
                <a:close/>
                <a:moveTo>
                  <a:pt x="2509" y="90"/>
                </a:moveTo>
                <a:cubicBezTo>
                  <a:pt x="2526" y="90"/>
                  <a:pt x="2540" y="94"/>
                  <a:pt x="2550" y="103"/>
                </a:cubicBezTo>
                <a:cubicBezTo>
                  <a:pt x="2561" y="112"/>
                  <a:pt x="2567" y="122"/>
                  <a:pt x="2567" y="131"/>
                </a:cubicBezTo>
                <a:cubicBezTo>
                  <a:pt x="2567" y="136"/>
                  <a:pt x="2565" y="140"/>
                  <a:pt x="2562" y="143"/>
                </a:cubicBezTo>
                <a:cubicBezTo>
                  <a:pt x="2559" y="146"/>
                  <a:pt x="2555" y="147"/>
                  <a:pt x="2549" y="147"/>
                </a:cubicBezTo>
                <a:cubicBezTo>
                  <a:pt x="2542" y="147"/>
                  <a:pt x="2536" y="145"/>
                  <a:pt x="2533" y="140"/>
                </a:cubicBezTo>
                <a:cubicBezTo>
                  <a:pt x="2531" y="137"/>
                  <a:pt x="2529" y="132"/>
                  <a:pt x="2528" y="125"/>
                </a:cubicBezTo>
                <a:cubicBezTo>
                  <a:pt x="2528" y="118"/>
                  <a:pt x="2525" y="112"/>
                  <a:pt x="2521" y="108"/>
                </a:cubicBezTo>
                <a:cubicBezTo>
                  <a:pt x="2516" y="104"/>
                  <a:pt x="2510" y="103"/>
                  <a:pt x="2503" y="103"/>
                </a:cubicBezTo>
                <a:cubicBezTo>
                  <a:pt x="2490" y="103"/>
                  <a:pt x="2480" y="107"/>
                  <a:pt x="2472" y="116"/>
                </a:cubicBezTo>
                <a:cubicBezTo>
                  <a:pt x="2462" y="129"/>
                  <a:pt x="2457" y="145"/>
                  <a:pt x="2457" y="165"/>
                </a:cubicBezTo>
                <a:cubicBezTo>
                  <a:pt x="2457" y="185"/>
                  <a:pt x="2462" y="204"/>
                  <a:pt x="2472" y="219"/>
                </a:cubicBezTo>
                <a:cubicBezTo>
                  <a:pt x="2482" y="235"/>
                  <a:pt x="2496" y="243"/>
                  <a:pt x="2513" y="243"/>
                </a:cubicBezTo>
                <a:cubicBezTo>
                  <a:pt x="2525" y="243"/>
                  <a:pt x="2536" y="239"/>
                  <a:pt x="2546" y="230"/>
                </a:cubicBezTo>
                <a:cubicBezTo>
                  <a:pt x="2553" y="224"/>
                  <a:pt x="2560" y="214"/>
                  <a:pt x="2566" y="199"/>
                </a:cubicBezTo>
                <a:lnTo>
                  <a:pt x="2572" y="202"/>
                </a:lnTo>
                <a:cubicBezTo>
                  <a:pt x="2567" y="224"/>
                  <a:pt x="2558" y="242"/>
                  <a:pt x="2544" y="254"/>
                </a:cubicBezTo>
                <a:cubicBezTo>
                  <a:pt x="2531" y="266"/>
                  <a:pt x="2516" y="272"/>
                  <a:pt x="2500" y="272"/>
                </a:cubicBezTo>
                <a:cubicBezTo>
                  <a:pt x="2480" y="272"/>
                  <a:pt x="2463" y="264"/>
                  <a:pt x="2449" y="247"/>
                </a:cubicBezTo>
                <a:cubicBezTo>
                  <a:pt x="2434" y="231"/>
                  <a:pt x="2427" y="209"/>
                  <a:pt x="2427" y="181"/>
                </a:cubicBezTo>
                <a:cubicBezTo>
                  <a:pt x="2427" y="154"/>
                  <a:pt x="2435" y="132"/>
                  <a:pt x="2451" y="115"/>
                </a:cubicBezTo>
                <a:cubicBezTo>
                  <a:pt x="2467" y="98"/>
                  <a:pt x="2486" y="90"/>
                  <a:pt x="2509" y="90"/>
                </a:cubicBezTo>
                <a:close/>
                <a:moveTo>
                  <a:pt x="1709" y="90"/>
                </a:moveTo>
                <a:lnTo>
                  <a:pt x="1717" y="90"/>
                </a:lnTo>
                <a:lnTo>
                  <a:pt x="1717" y="228"/>
                </a:lnTo>
                <a:cubicBezTo>
                  <a:pt x="1717" y="239"/>
                  <a:pt x="1718" y="246"/>
                  <a:pt x="1719" y="249"/>
                </a:cubicBezTo>
                <a:cubicBezTo>
                  <a:pt x="1721" y="253"/>
                  <a:pt x="1723" y="256"/>
                  <a:pt x="1726" y="257"/>
                </a:cubicBezTo>
                <a:cubicBezTo>
                  <a:pt x="1729" y="259"/>
                  <a:pt x="1735" y="260"/>
                  <a:pt x="1743" y="260"/>
                </a:cubicBezTo>
                <a:lnTo>
                  <a:pt x="1743" y="267"/>
                </a:lnTo>
                <a:lnTo>
                  <a:pt x="1660" y="267"/>
                </a:lnTo>
                <a:lnTo>
                  <a:pt x="1660" y="260"/>
                </a:lnTo>
                <a:cubicBezTo>
                  <a:pt x="1668" y="260"/>
                  <a:pt x="1674" y="259"/>
                  <a:pt x="1677" y="258"/>
                </a:cubicBezTo>
                <a:cubicBezTo>
                  <a:pt x="1679" y="256"/>
                  <a:pt x="1682" y="253"/>
                  <a:pt x="1683" y="250"/>
                </a:cubicBezTo>
                <a:cubicBezTo>
                  <a:pt x="1685" y="246"/>
                  <a:pt x="1686" y="239"/>
                  <a:pt x="1686" y="228"/>
                </a:cubicBezTo>
                <a:lnTo>
                  <a:pt x="1686" y="162"/>
                </a:lnTo>
                <a:cubicBezTo>
                  <a:pt x="1686" y="143"/>
                  <a:pt x="1685" y="131"/>
                  <a:pt x="1684" y="126"/>
                </a:cubicBezTo>
                <a:cubicBezTo>
                  <a:pt x="1683" y="122"/>
                  <a:pt x="1682" y="119"/>
                  <a:pt x="1680" y="117"/>
                </a:cubicBezTo>
                <a:cubicBezTo>
                  <a:pt x="1678" y="116"/>
                  <a:pt x="1676" y="115"/>
                  <a:pt x="1672" y="115"/>
                </a:cubicBezTo>
                <a:cubicBezTo>
                  <a:pt x="1669" y="115"/>
                  <a:pt x="1665" y="116"/>
                  <a:pt x="1660" y="118"/>
                </a:cubicBezTo>
                <a:lnTo>
                  <a:pt x="1657" y="111"/>
                </a:lnTo>
                <a:lnTo>
                  <a:pt x="1709" y="90"/>
                </a:lnTo>
                <a:close/>
                <a:moveTo>
                  <a:pt x="1166" y="90"/>
                </a:moveTo>
                <a:cubicBezTo>
                  <a:pt x="1192" y="90"/>
                  <a:pt x="1213" y="100"/>
                  <a:pt x="1228" y="120"/>
                </a:cubicBezTo>
                <a:cubicBezTo>
                  <a:pt x="1242" y="136"/>
                  <a:pt x="1248" y="156"/>
                  <a:pt x="1248" y="178"/>
                </a:cubicBezTo>
                <a:cubicBezTo>
                  <a:pt x="1248" y="193"/>
                  <a:pt x="1245" y="209"/>
                  <a:pt x="1237" y="224"/>
                </a:cubicBezTo>
                <a:cubicBezTo>
                  <a:pt x="1230" y="240"/>
                  <a:pt x="1220" y="252"/>
                  <a:pt x="1207" y="260"/>
                </a:cubicBezTo>
                <a:cubicBezTo>
                  <a:pt x="1194" y="268"/>
                  <a:pt x="1180" y="272"/>
                  <a:pt x="1164" y="272"/>
                </a:cubicBezTo>
                <a:cubicBezTo>
                  <a:pt x="1138" y="272"/>
                  <a:pt x="1117" y="262"/>
                  <a:pt x="1102" y="241"/>
                </a:cubicBezTo>
                <a:cubicBezTo>
                  <a:pt x="1089" y="224"/>
                  <a:pt x="1083" y="204"/>
                  <a:pt x="1083" y="183"/>
                </a:cubicBezTo>
                <a:cubicBezTo>
                  <a:pt x="1083" y="167"/>
                  <a:pt x="1087" y="151"/>
                  <a:pt x="1094" y="136"/>
                </a:cubicBezTo>
                <a:cubicBezTo>
                  <a:pt x="1102" y="120"/>
                  <a:pt x="1113" y="109"/>
                  <a:pt x="1125" y="101"/>
                </a:cubicBezTo>
                <a:cubicBezTo>
                  <a:pt x="1138" y="94"/>
                  <a:pt x="1152" y="90"/>
                  <a:pt x="1166" y="90"/>
                </a:cubicBezTo>
                <a:close/>
                <a:moveTo>
                  <a:pt x="2222" y="20"/>
                </a:moveTo>
                <a:cubicBezTo>
                  <a:pt x="2214" y="20"/>
                  <a:pt x="2206" y="23"/>
                  <a:pt x="2200" y="31"/>
                </a:cubicBezTo>
                <a:cubicBezTo>
                  <a:pt x="2191" y="41"/>
                  <a:pt x="2185" y="58"/>
                  <a:pt x="2181" y="80"/>
                </a:cubicBezTo>
                <a:cubicBezTo>
                  <a:pt x="2178" y="102"/>
                  <a:pt x="2176" y="124"/>
                  <a:pt x="2176" y="146"/>
                </a:cubicBezTo>
                <a:cubicBezTo>
                  <a:pt x="2176" y="181"/>
                  <a:pt x="2181" y="209"/>
                  <a:pt x="2189" y="232"/>
                </a:cubicBezTo>
                <a:cubicBezTo>
                  <a:pt x="2196" y="250"/>
                  <a:pt x="2207" y="259"/>
                  <a:pt x="2221" y="259"/>
                </a:cubicBezTo>
                <a:cubicBezTo>
                  <a:pt x="2228" y="259"/>
                  <a:pt x="2235" y="256"/>
                  <a:pt x="2242" y="250"/>
                </a:cubicBezTo>
                <a:cubicBezTo>
                  <a:pt x="2249" y="244"/>
                  <a:pt x="2255" y="234"/>
                  <a:pt x="2259" y="220"/>
                </a:cubicBezTo>
                <a:cubicBezTo>
                  <a:pt x="2264" y="198"/>
                  <a:pt x="2267" y="168"/>
                  <a:pt x="2267" y="129"/>
                </a:cubicBezTo>
                <a:cubicBezTo>
                  <a:pt x="2267" y="100"/>
                  <a:pt x="2264" y="76"/>
                  <a:pt x="2258" y="56"/>
                </a:cubicBezTo>
                <a:cubicBezTo>
                  <a:pt x="2254" y="42"/>
                  <a:pt x="2248" y="32"/>
                  <a:pt x="2241" y="26"/>
                </a:cubicBezTo>
                <a:cubicBezTo>
                  <a:pt x="2236" y="22"/>
                  <a:pt x="2230" y="20"/>
                  <a:pt x="2222" y="20"/>
                </a:cubicBezTo>
                <a:close/>
                <a:moveTo>
                  <a:pt x="2030" y="20"/>
                </a:moveTo>
                <a:cubicBezTo>
                  <a:pt x="2022" y="20"/>
                  <a:pt x="2014" y="23"/>
                  <a:pt x="2008" y="31"/>
                </a:cubicBezTo>
                <a:cubicBezTo>
                  <a:pt x="1999" y="41"/>
                  <a:pt x="1993" y="58"/>
                  <a:pt x="1989" y="80"/>
                </a:cubicBezTo>
                <a:cubicBezTo>
                  <a:pt x="1986" y="102"/>
                  <a:pt x="1984" y="124"/>
                  <a:pt x="1984" y="146"/>
                </a:cubicBezTo>
                <a:cubicBezTo>
                  <a:pt x="1984" y="181"/>
                  <a:pt x="1989" y="209"/>
                  <a:pt x="1997" y="232"/>
                </a:cubicBezTo>
                <a:cubicBezTo>
                  <a:pt x="2004" y="250"/>
                  <a:pt x="2015" y="259"/>
                  <a:pt x="2029" y="259"/>
                </a:cubicBezTo>
                <a:cubicBezTo>
                  <a:pt x="2036" y="259"/>
                  <a:pt x="2043" y="256"/>
                  <a:pt x="2050" y="250"/>
                </a:cubicBezTo>
                <a:cubicBezTo>
                  <a:pt x="2057" y="244"/>
                  <a:pt x="2063" y="234"/>
                  <a:pt x="2067" y="220"/>
                </a:cubicBezTo>
                <a:cubicBezTo>
                  <a:pt x="2072" y="198"/>
                  <a:pt x="2075" y="168"/>
                  <a:pt x="2075" y="129"/>
                </a:cubicBezTo>
                <a:cubicBezTo>
                  <a:pt x="2075" y="100"/>
                  <a:pt x="2072" y="76"/>
                  <a:pt x="2066" y="56"/>
                </a:cubicBezTo>
                <a:cubicBezTo>
                  <a:pt x="2062" y="42"/>
                  <a:pt x="2056" y="32"/>
                  <a:pt x="2049" y="26"/>
                </a:cubicBezTo>
                <a:cubicBezTo>
                  <a:pt x="2044" y="22"/>
                  <a:pt x="2038" y="20"/>
                  <a:pt x="2030" y="20"/>
                </a:cubicBezTo>
                <a:close/>
                <a:moveTo>
                  <a:pt x="2223" y="7"/>
                </a:moveTo>
                <a:cubicBezTo>
                  <a:pt x="2242" y="7"/>
                  <a:pt x="2260" y="17"/>
                  <a:pt x="2275" y="37"/>
                </a:cubicBezTo>
                <a:cubicBezTo>
                  <a:pt x="2294" y="62"/>
                  <a:pt x="2304" y="95"/>
                  <a:pt x="2304" y="137"/>
                </a:cubicBezTo>
                <a:cubicBezTo>
                  <a:pt x="2304" y="167"/>
                  <a:pt x="2300" y="192"/>
                  <a:pt x="2291" y="212"/>
                </a:cubicBezTo>
                <a:cubicBezTo>
                  <a:pt x="2283" y="233"/>
                  <a:pt x="2272" y="248"/>
                  <a:pt x="2259" y="257"/>
                </a:cubicBezTo>
                <a:cubicBezTo>
                  <a:pt x="2246" y="267"/>
                  <a:pt x="2233" y="271"/>
                  <a:pt x="2221" y="271"/>
                </a:cubicBezTo>
                <a:cubicBezTo>
                  <a:pt x="2196" y="271"/>
                  <a:pt x="2176" y="257"/>
                  <a:pt x="2160" y="228"/>
                </a:cubicBezTo>
                <a:cubicBezTo>
                  <a:pt x="2146" y="204"/>
                  <a:pt x="2140" y="175"/>
                  <a:pt x="2140" y="141"/>
                </a:cubicBezTo>
                <a:cubicBezTo>
                  <a:pt x="2140" y="112"/>
                  <a:pt x="2144" y="87"/>
                  <a:pt x="2153" y="66"/>
                </a:cubicBezTo>
                <a:cubicBezTo>
                  <a:pt x="2162" y="45"/>
                  <a:pt x="2173" y="30"/>
                  <a:pt x="2188" y="19"/>
                </a:cubicBezTo>
                <a:cubicBezTo>
                  <a:pt x="2199" y="11"/>
                  <a:pt x="2211" y="7"/>
                  <a:pt x="2223" y="7"/>
                </a:cubicBezTo>
                <a:close/>
                <a:moveTo>
                  <a:pt x="2031" y="7"/>
                </a:moveTo>
                <a:cubicBezTo>
                  <a:pt x="2050" y="7"/>
                  <a:pt x="2068" y="17"/>
                  <a:pt x="2083" y="37"/>
                </a:cubicBezTo>
                <a:cubicBezTo>
                  <a:pt x="2102" y="62"/>
                  <a:pt x="2112" y="95"/>
                  <a:pt x="2112" y="137"/>
                </a:cubicBezTo>
                <a:cubicBezTo>
                  <a:pt x="2112" y="167"/>
                  <a:pt x="2108" y="192"/>
                  <a:pt x="2099" y="212"/>
                </a:cubicBezTo>
                <a:cubicBezTo>
                  <a:pt x="2091" y="233"/>
                  <a:pt x="2080" y="248"/>
                  <a:pt x="2067" y="257"/>
                </a:cubicBezTo>
                <a:cubicBezTo>
                  <a:pt x="2054" y="267"/>
                  <a:pt x="2041" y="271"/>
                  <a:pt x="2029" y="271"/>
                </a:cubicBezTo>
                <a:cubicBezTo>
                  <a:pt x="2004" y="271"/>
                  <a:pt x="1984" y="257"/>
                  <a:pt x="1968" y="228"/>
                </a:cubicBezTo>
                <a:cubicBezTo>
                  <a:pt x="1954" y="204"/>
                  <a:pt x="1948" y="175"/>
                  <a:pt x="1948" y="141"/>
                </a:cubicBezTo>
                <a:cubicBezTo>
                  <a:pt x="1948" y="112"/>
                  <a:pt x="1952" y="87"/>
                  <a:pt x="1961" y="66"/>
                </a:cubicBezTo>
                <a:cubicBezTo>
                  <a:pt x="1970" y="45"/>
                  <a:pt x="1981" y="30"/>
                  <a:pt x="1996" y="19"/>
                </a:cubicBezTo>
                <a:cubicBezTo>
                  <a:pt x="2007" y="11"/>
                  <a:pt x="2019" y="7"/>
                  <a:pt x="2031" y="7"/>
                </a:cubicBezTo>
                <a:close/>
                <a:moveTo>
                  <a:pt x="1849" y="7"/>
                </a:moveTo>
                <a:lnTo>
                  <a:pt x="1855" y="7"/>
                </a:lnTo>
                <a:lnTo>
                  <a:pt x="1855" y="222"/>
                </a:lnTo>
                <a:cubicBezTo>
                  <a:pt x="1855" y="236"/>
                  <a:pt x="1855" y="245"/>
                  <a:pt x="1857" y="249"/>
                </a:cubicBezTo>
                <a:cubicBezTo>
                  <a:pt x="1858" y="252"/>
                  <a:pt x="1860" y="255"/>
                  <a:pt x="1864" y="257"/>
                </a:cubicBezTo>
                <a:cubicBezTo>
                  <a:pt x="1868" y="259"/>
                  <a:pt x="1875" y="260"/>
                  <a:pt x="1887" y="260"/>
                </a:cubicBezTo>
                <a:lnTo>
                  <a:pt x="1887" y="267"/>
                </a:lnTo>
                <a:lnTo>
                  <a:pt x="1791" y="267"/>
                </a:lnTo>
                <a:lnTo>
                  <a:pt x="1791" y="260"/>
                </a:lnTo>
                <a:cubicBezTo>
                  <a:pt x="1803" y="260"/>
                  <a:pt x="1811" y="259"/>
                  <a:pt x="1815" y="257"/>
                </a:cubicBezTo>
                <a:cubicBezTo>
                  <a:pt x="1818" y="255"/>
                  <a:pt x="1820" y="253"/>
                  <a:pt x="1822" y="249"/>
                </a:cubicBezTo>
                <a:cubicBezTo>
                  <a:pt x="1823" y="246"/>
                  <a:pt x="1824" y="237"/>
                  <a:pt x="1824" y="222"/>
                </a:cubicBezTo>
                <a:lnTo>
                  <a:pt x="1824" y="85"/>
                </a:lnTo>
                <a:cubicBezTo>
                  <a:pt x="1824" y="66"/>
                  <a:pt x="1823" y="54"/>
                  <a:pt x="1822" y="49"/>
                </a:cubicBezTo>
                <a:cubicBezTo>
                  <a:pt x="1821" y="45"/>
                  <a:pt x="1820" y="42"/>
                  <a:pt x="1817" y="40"/>
                </a:cubicBezTo>
                <a:cubicBezTo>
                  <a:pt x="1815" y="38"/>
                  <a:pt x="1812" y="37"/>
                  <a:pt x="1809" y="37"/>
                </a:cubicBezTo>
                <a:cubicBezTo>
                  <a:pt x="1804" y="37"/>
                  <a:pt x="1798" y="39"/>
                  <a:pt x="1790" y="43"/>
                </a:cubicBezTo>
                <a:lnTo>
                  <a:pt x="1787" y="37"/>
                </a:lnTo>
                <a:lnTo>
                  <a:pt x="1849" y="7"/>
                </a:lnTo>
                <a:close/>
                <a:moveTo>
                  <a:pt x="1701" y="0"/>
                </a:moveTo>
                <a:cubicBezTo>
                  <a:pt x="1707" y="0"/>
                  <a:pt x="1711" y="2"/>
                  <a:pt x="1715" y="6"/>
                </a:cubicBezTo>
                <a:cubicBezTo>
                  <a:pt x="1719" y="9"/>
                  <a:pt x="1720" y="14"/>
                  <a:pt x="1720" y="19"/>
                </a:cubicBezTo>
                <a:cubicBezTo>
                  <a:pt x="1720" y="24"/>
                  <a:pt x="1719" y="29"/>
                  <a:pt x="1715" y="33"/>
                </a:cubicBezTo>
                <a:cubicBezTo>
                  <a:pt x="1711" y="36"/>
                  <a:pt x="1707" y="38"/>
                  <a:pt x="1701" y="38"/>
                </a:cubicBezTo>
                <a:cubicBezTo>
                  <a:pt x="1696" y="38"/>
                  <a:pt x="1692" y="36"/>
                  <a:pt x="1688" y="33"/>
                </a:cubicBezTo>
                <a:cubicBezTo>
                  <a:pt x="1684" y="29"/>
                  <a:pt x="1682" y="24"/>
                  <a:pt x="1682" y="19"/>
                </a:cubicBezTo>
                <a:cubicBezTo>
                  <a:pt x="1682" y="14"/>
                  <a:pt x="1684" y="9"/>
                  <a:pt x="1688" y="6"/>
                </a:cubicBezTo>
                <a:cubicBezTo>
                  <a:pt x="1692" y="2"/>
                  <a:pt x="1696" y="0"/>
                  <a:pt x="1701" y="0"/>
                </a:cubicBezTo>
                <a:close/>
              </a:path>
            </a:pathLst>
          </a:custGeom>
          <a:solidFill>
            <a:srgbClr val="F2F2F2"/>
          </a:solidFill>
          <a:ln w="0">
            <a:noFill/>
            <a:prstDash val="solid"/>
            <a:round/>
          </a:ln>
        </p:spPr>
        <p:txBody>
          <a:bodyPr vert="horz" wrap="square" lIns="91440" tIns="45720" rIns="91440" bIns="45720" numCol="1" anchor="t" anchorCtr="0" compatLnSpc="1"/>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5pPr>
            <a:lvl6pPr marL="2286000" algn="l" defTabSz="914400" rtl="0" eaLnBrk="1" latinLnBrk="0" hangingPunct="1">
              <a:defRPr kern="1200">
                <a:solidFill>
                  <a:schemeClr val="tx1"/>
                </a:solidFill>
                <a:latin typeface="Calibri" panose="020F0502020204030204" charset="0"/>
                <a:ea typeface="+mn-ea"/>
                <a:cs typeface="+mn-cs"/>
              </a:defRPr>
            </a:lvl6pPr>
            <a:lvl7pPr marL="2743200" algn="l" defTabSz="914400" rtl="0" eaLnBrk="1" latinLnBrk="0" hangingPunct="1">
              <a:defRPr kern="1200">
                <a:solidFill>
                  <a:schemeClr val="tx1"/>
                </a:solidFill>
                <a:latin typeface="Calibri" panose="020F0502020204030204" charset="0"/>
                <a:ea typeface="+mn-ea"/>
                <a:cs typeface="+mn-cs"/>
              </a:defRPr>
            </a:lvl7pPr>
            <a:lvl8pPr marL="3200400" algn="l" defTabSz="914400" rtl="0" eaLnBrk="1" latinLnBrk="0" hangingPunct="1">
              <a:defRPr kern="1200">
                <a:solidFill>
                  <a:schemeClr val="tx1"/>
                </a:solidFill>
                <a:latin typeface="Calibri" panose="020F0502020204030204" charset="0"/>
                <a:ea typeface="+mn-ea"/>
                <a:cs typeface="+mn-cs"/>
              </a:defRPr>
            </a:lvl8pPr>
            <a:lvl9pPr marL="3657600" algn="l" defTabSz="914400" rtl="0" eaLnBrk="1" latinLnBrk="0" hangingPunct="1">
              <a:defRPr kern="1200">
                <a:solidFill>
                  <a:schemeClr val="tx1"/>
                </a:solidFill>
                <a:latin typeface="Calibri" panose="020F0502020204030204" charset="0"/>
                <a:ea typeface="+mn-ea"/>
                <a:cs typeface="+mn-cs"/>
              </a:defRPr>
            </a:lvl9pPr>
          </a:lstStyle>
          <a:p>
            <a:endParaRPr lang="zh-CN" altLang="en-US"/>
          </a:p>
        </p:txBody>
      </p:sp>
      <p:sp>
        <p:nvSpPr>
          <p:cNvPr id="27" name="Freeform 23"/>
          <p:cNvSpPr/>
          <p:nvPr/>
        </p:nvSpPr>
        <p:spPr bwMode="auto">
          <a:xfrm rot="-1800000">
            <a:off x="9910469" y="2065718"/>
            <a:ext cx="1848119" cy="215037"/>
          </a:xfrm>
          <a:custGeom>
            <a:avLst/>
            <a:gdLst>
              <a:gd name="T0" fmla="*/ 2345 w 3079"/>
              <a:gd name="T1" fmla="*/ 251 h 350"/>
              <a:gd name="T2" fmla="*/ 830 w 3079"/>
              <a:gd name="T3" fmla="*/ 272 h 350"/>
              <a:gd name="T4" fmla="*/ 2644 w 3079"/>
              <a:gd name="T5" fmla="*/ 129 h 350"/>
              <a:gd name="T6" fmla="*/ 2680 w 3079"/>
              <a:gd name="T7" fmla="*/ 102 h 350"/>
              <a:gd name="T8" fmla="*/ 1202 w 3079"/>
              <a:gd name="T9" fmla="*/ 244 h 350"/>
              <a:gd name="T10" fmla="*/ 1532 w 3079"/>
              <a:gd name="T11" fmla="*/ 102 h 350"/>
              <a:gd name="T12" fmla="*/ 1604 w 3079"/>
              <a:gd name="T13" fmla="*/ 106 h 350"/>
              <a:gd name="T14" fmla="*/ 1625 w 3079"/>
              <a:gd name="T15" fmla="*/ 113 h 350"/>
              <a:gd name="T16" fmla="*/ 1470 w 3079"/>
              <a:gd name="T17" fmla="*/ 316 h 350"/>
              <a:gd name="T18" fmla="*/ 1487 w 3079"/>
              <a:gd name="T19" fmla="*/ 130 h 350"/>
              <a:gd name="T20" fmla="*/ 1322 w 3079"/>
              <a:gd name="T21" fmla="*/ 210 h 350"/>
              <a:gd name="T22" fmla="*/ 1366 w 3079"/>
              <a:gd name="T23" fmla="*/ 102 h 350"/>
              <a:gd name="T24" fmla="*/ 1451 w 3079"/>
              <a:gd name="T25" fmla="*/ 244 h 350"/>
              <a:gd name="T26" fmla="*/ 1310 w 3079"/>
              <a:gd name="T27" fmla="*/ 264 h 350"/>
              <a:gd name="T28" fmla="*/ 1262 w 3079"/>
              <a:gd name="T29" fmla="*/ 95 h 350"/>
              <a:gd name="T30" fmla="*/ 945 w 3079"/>
              <a:gd name="T31" fmla="*/ 135 h 350"/>
              <a:gd name="T32" fmla="*/ 1012 w 3079"/>
              <a:gd name="T33" fmla="*/ 95 h 350"/>
              <a:gd name="T34" fmla="*/ 946 w 3079"/>
              <a:gd name="T35" fmla="*/ 337 h 350"/>
              <a:gd name="T36" fmla="*/ 934 w 3079"/>
              <a:gd name="T37" fmla="*/ 318 h 350"/>
              <a:gd name="T38" fmla="*/ 880 w 3079"/>
              <a:gd name="T39" fmla="*/ 102 h 350"/>
              <a:gd name="T40" fmla="*/ 603 w 3079"/>
              <a:gd name="T41" fmla="*/ 128 h 350"/>
              <a:gd name="T42" fmla="*/ 722 w 3079"/>
              <a:gd name="T43" fmla="*/ 95 h 350"/>
              <a:gd name="T44" fmla="*/ 779 w 3079"/>
              <a:gd name="T45" fmla="*/ 112 h 350"/>
              <a:gd name="T46" fmla="*/ 734 w 3079"/>
              <a:gd name="T47" fmla="*/ 272 h 350"/>
              <a:gd name="T48" fmla="*/ 544 w 3079"/>
              <a:gd name="T49" fmla="*/ 102 h 350"/>
              <a:gd name="T50" fmla="*/ 331 w 3079"/>
              <a:gd name="T51" fmla="*/ 128 h 350"/>
              <a:gd name="T52" fmla="*/ 450 w 3079"/>
              <a:gd name="T53" fmla="*/ 95 h 350"/>
              <a:gd name="T54" fmla="*/ 507 w 3079"/>
              <a:gd name="T55" fmla="*/ 112 h 350"/>
              <a:gd name="T56" fmla="*/ 462 w 3079"/>
              <a:gd name="T57" fmla="*/ 272 h 350"/>
              <a:gd name="T58" fmla="*/ 272 w 3079"/>
              <a:gd name="T59" fmla="*/ 102 h 350"/>
              <a:gd name="T60" fmla="*/ 59 w 3079"/>
              <a:gd name="T61" fmla="*/ 128 h 350"/>
              <a:gd name="T62" fmla="*/ 178 w 3079"/>
              <a:gd name="T63" fmla="*/ 95 h 350"/>
              <a:gd name="T64" fmla="*/ 235 w 3079"/>
              <a:gd name="T65" fmla="*/ 112 h 350"/>
              <a:gd name="T66" fmla="*/ 190 w 3079"/>
              <a:gd name="T67" fmla="*/ 272 h 350"/>
              <a:gd name="T68" fmla="*/ 0 w 3079"/>
              <a:gd name="T69" fmla="*/ 102 h 350"/>
              <a:gd name="T70" fmla="*/ 2904 w 3079"/>
              <a:gd name="T71" fmla="*/ 90 h 350"/>
              <a:gd name="T72" fmla="*/ 3053 w 3079"/>
              <a:gd name="T73" fmla="*/ 154 h 350"/>
              <a:gd name="T74" fmla="*/ 2994 w 3079"/>
              <a:gd name="T75" fmla="*/ 260 h 350"/>
              <a:gd name="T76" fmla="*/ 2993 w 3079"/>
              <a:gd name="T77" fmla="*/ 112 h 350"/>
              <a:gd name="T78" fmla="*/ 2958 w 3079"/>
              <a:gd name="T79" fmla="*/ 257 h 350"/>
              <a:gd name="T80" fmla="*/ 2918 w 3079"/>
              <a:gd name="T81" fmla="*/ 228 h 350"/>
              <a:gd name="T82" fmla="*/ 2847 w 3079"/>
              <a:gd name="T83" fmla="*/ 250 h 350"/>
              <a:gd name="T84" fmla="*/ 2811 w 3079"/>
              <a:gd name="T85" fmla="*/ 249 h 350"/>
              <a:gd name="T86" fmla="*/ 2785 w 3079"/>
              <a:gd name="T87" fmla="*/ 111 h 350"/>
              <a:gd name="T88" fmla="*/ 2684 w 3079"/>
              <a:gd name="T89" fmla="*/ 272 h 350"/>
              <a:gd name="T90" fmla="*/ 2550 w 3079"/>
              <a:gd name="T91" fmla="*/ 103 h 350"/>
              <a:gd name="T92" fmla="*/ 2503 w 3079"/>
              <a:gd name="T93" fmla="*/ 103 h 350"/>
              <a:gd name="T94" fmla="*/ 2572 w 3079"/>
              <a:gd name="T95" fmla="*/ 202 h 350"/>
              <a:gd name="T96" fmla="*/ 1709 w 3079"/>
              <a:gd name="T97" fmla="*/ 90 h 350"/>
              <a:gd name="T98" fmla="*/ 1660 w 3079"/>
              <a:gd name="T99" fmla="*/ 267 h 350"/>
              <a:gd name="T100" fmla="*/ 1680 w 3079"/>
              <a:gd name="T101" fmla="*/ 117 h 350"/>
              <a:gd name="T102" fmla="*/ 1248 w 3079"/>
              <a:gd name="T103" fmla="*/ 178 h 350"/>
              <a:gd name="T104" fmla="*/ 1125 w 3079"/>
              <a:gd name="T105" fmla="*/ 101 h 350"/>
              <a:gd name="T106" fmla="*/ 2221 w 3079"/>
              <a:gd name="T107" fmla="*/ 259 h 350"/>
              <a:gd name="T108" fmla="*/ 2030 w 3079"/>
              <a:gd name="T109" fmla="*/ 20 h 350"/>
              <a:gd name="T110" fmla="*/ 2067 w 3079"/>
              <a:gd name="T111" fmla="*/ 220 h 350"/>
              <a:gd name="T112" fmla="*/ 2304 w 3079"/>
              <a:gd name="T113" fmla="*/ 137 h 350"/>
              <a:gd name="T114" fmla="*/ 2188 w 3079"/>
              <a:gd name="T115" fmla="*/ 19 h 350"/>
              <a:gd name="T116" fmla="*/ 2029 w 3079"/>
              <a:gd name="T117" fmla="*/ 271 h 350"/>
              <a:gd name="T118" fmla="*/ 1855 w 3079"/>
              <a:gd name="T119" fmla="*/ 7 h 350"/>
              <a:gd name="T120" fmla="*/ 1791 w 3079"/>
              <a:gd name="T121" fmla="*/ 260 h 350"/>
              <a:gd name="T122" fmla="*/ 1809 w 3079"/>
              <a:gd name="T123" fmla="*/ 37 h 350"/>
              <a:gd name="T124" fmla="*/ 1715 w 3079"/>
              <a:gd name="T125" fmla="*/ 3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79" h="350">
                <a:moveTo>
                  <a:pt x="2366" y="230"/>
                </a:moveTo>
                <a:cubicBezTo>
                  <a:pt x="2372" y="230"/>
                  <a:pt x="2377" y="232"/>
                  <a:pt x="2381" y="237"/>
                </a:cubicBezTo>
                <a:cubicBezTo>
                  <a:pt x="2385" y="241"/>
                  <a:pt x="2387" y="245"/>
                  <a:pt x="2387" y="251"/>
                </a:cubicBezTo>
                <a:cubicBezTo>
                  <a:pt x="2387" y="257"/>
                  <a:pt x="2385" y="262"/>
                  <a:pt x="2380" y="266"/>
                </a:cubicBezTo>
                <a:cubicBezTo>
                  <a:pt x="2376" y="270"/>
                  <a:pt x="2372" y="272"/>
                  <a:pt x="2366" y="272"/>
                </a:cubicBezTo>
                <a:cubicBezTo>
                  <a:pt x="2360" y="272"/>
                  <a:pt x="2355" y="270"/>
                  <a:pt x="2351" y="266"/>
                </a:cubicBezTo>
                <a:cubicBezTo>
                  <a:pt x="2347" y="262"/>
                  <a:pt x="2345" y="257"/>
                  <a:pt x="2345" y="251"/>
                </a:cubicBezTo>
                <a:cubicBezTo>
                  <a:pt x="2345" y="245"/>
                  <a:pt x="2347" y="240"/>
                  <a:pt x="2351" y="236"/>
                </a:cubicBezTo>
                <a:cubicBezTo>
                  <a:pt x="2355" y="232"/>
                  <a:pt x="2360" y="230"/>
                  <a:pt x="2366" y="230"/>
                </a:cubicBezTo>
                <a:close/>
                <a:moveTo>
                  <a:pt x="830" y="230"/>
                </a:moveTo>
                <a:cubicBezTo>
                  <a:pt x="836" y="230"/>
                  <a:pt x="841" y="232"/>
                  <a:pt x="845" y="237"/>
                </a:cubicBezTo>
                <a:cubicBezTo>
                  <a:pt x="849" y="241"/>
                  <a:pt x="851" y="245"/>
                  <a:pt x="851" y="251"/>
                </a:cubicBezTo>
                <a:cubicBezTo>
                  <a:pt x="851" y="257"/>
                  <a:pt x="849" y="262"/>
                  <a:pt x="844" y="266"/>
                </a:cubicBezTo>
                <a:cubicBezTo>
                  <a:pt x="840" y="270"/>
                  <a:pt x="836" y="272"/>
                  <a:pt x="830" y="272"/>
                </a:cubicBezTo>
                <a:cubicBezTo>
                  <a:pt x="824" y="272"/>
                  <a:pt x="819" y="270"/>
                  <a:pt x="815" y="266"/>
                </a:cubicBezTo>
                <a:cubicBezTo>
                  <a:pt x="811" y="262"/>
                  <a:pt x="809" y="257"/>
                  <a:pt x="809" y="251"/>
                </a:cubicBezTo>
                <a:cubicBezTo>
                  <a:pt x="809" y="245"/>
                  <a:pt x="811" y="240"/>
                  <a:pt x="815" y="236"/>
                </a:cubicBezTo>
                <a:cubicBezTo>
                  <a:pt x="819" y="232"/>
                  <a:pt x="824" y="230"/>
                  <a:pt x="830" y="230"/>
                </a:cubicBezTo>
                <a:close/>
                <a:moveTo>
                  <a:pt x="2680" y="102"/>
                </a:moveTo>
                <a:cubicBezTo>
                  <a:pt x="2673" y="102"/>
                  <a:pt x="2667" y="104"/>
                  <a:pt x="2660" y="108"/>
                </a:cubicBezTo>
                <a:cubicBezTo>
                  <a:pt x="2653" y="112"/>
                  <a:pt x="2648" y="119"/>
                  <a:pt x="2644" y="129"/>
                </a:cubicBezTo>
                <a:cubicBezTo>
                  <a:pt x="2640" y="139"/>
                  <a:pt x="2638" y="151"/>
                  <a:pt x="2638" y="167"/>
                </a:cubicBezTo>
                <a:cubicBezTo>
                  <a:pt x="2638" y="192"/>
                  <a:pt x="2643" y="213"/>
                  <a:pt x="2652" y="232"/>
                </a:cubicBezTo>
                <a:cubicBezTo>
                  <a:pt x="2662" y="250"/>
                  <a:pt x="2676" y="259"/>
                  <a:pt x="2692" y="259"/>
                </a:cubicBezTo>
                <a:cubicBezTo>
                  <a:pt x="2704" y="259"/>
                  <a:pt x="2714" y="254"/>
                  <a:pt x="2722" y="244"/>
                </a:cubicBezTo>
                <a:cubicBezTo>
                  <a:pt x="2730" y="234"/>
                  <a:pt x="2734" y="217"/>
                  <a:pt x="2734" y="192"/>
                </a:cubicBezTo>
                <a:cubicBezTo>
                  <a:pt x="2734" y="162"/>
                  <a:pt x="2727" y="138"/>
                  <a:pt x="2714" y="120"/>
                </a:cubicBezTo>
                <a:cubicBezTo>
                  <a:pt x="2705" y="108"/>
                  <a:pt x="2694" y="102"/>
                  <a:pt x="2680" y="102"/>
                </a:cubicBezTo>
                <a:close/>
                <a:moveTo>
                  <a:pt x="1160" y="102"/>
                </a:moveTo>
                <a:cubicBezTo>
                  <a:pt x="1153" y="102"/>
                  <a:pt x="1147" y="104"/>
                  <a:pt x="1140" y="108"/>
                </a:cubicBezTo>
                <a:cubicBezTo>
                  <a:pt x="1133" y="112"/>
                  <a:pt x="1128" y="119"/>
                  <a:pt x="1124" y="129"/>
                </a:cubicBezTo>
                <a:cubicBezTo>
                  <a:pt x="1120" y="139"/>
                  <a:pt x="1118" y="151"/>
                  <a:pt x="1118" y="167"/>
                </a:cubicBezTo>
                <a:cubicBezTo>
                  <a:pt x="1118" y="192"/>
                  <a:pt x="1123" y="213"/>
                  <a:pt x="1132" y="232"/>
                </a:cubicBezTo>
                <a:cubicBezTo>
                  <a:pt x="1142" y="250"/>
                  <a:pt x="1156" y="259"/>
                  <a:pt x="1172" y="259"/>
                </a:cubicBezTo>
                <a:cubicBezTo>
                  <a:pt x="1184" y="259"/>
                  <a:pt x="1194" y="254"/>
                  <a:pt x="1202" y="244"/>
                </a:cubicBezTo>
                <a:cubicBezTo>
                  <a:pt x="1210" y="234"/>
                  <a:pt x="1214" y="217"/>
                  <a:pt x="1214" y="192"/>
                </a:cubicBezTo>
                <a:cubicBezTo>
                  <a:pt x="1214" y="162"/>
                  <a:pt x="1207" y="138"/>
                  <a:pt x="1194" y="120"/>
                </a:cubicBezTo>
                <a:cubicBezTo>
                  <a:pt x="1185" y="108"/>
                  <a:pt x="1174" y="102"/>
                  <a:pt x="1160" y="102"/>
                </a:cubicBezTo>
                <a:close/>
                <a:moveTo>
                  <a:pt x="1456" y="95"/>
                </a:moveTo>
                <a:lnTo>
                  <a:pt x="1536" y="95"/>
                </a:lnTo>
                <a:lnTo>
                  <a:pt x="1536" y="102"/>
                </a:lnTo>
                <a:lnTo>
                  <a:pt x="1532" y="102"/>
                </a:lnTo>
                <a:cubicBezTo>
                  <a:pt x="1527" y="102"/>
                  <a:pt x="1522" y="103"/>
                  <a:pt x="1519" y="106"/>
                </a:cubicBezTo>
                <a:cubicBezTo>
                  <a:pt x="1517" y="108"/>
                  <a:pt x="1515" y="111"/>
                  <a:pt x="1515" y="115"/>
                </a:cubicBezTo>
                <a:cubicBezTo>
                  <a:pt x="1515" y="120"/>
                  <a:pt x="1517" y="126"/>
                  <a:pt x="1521" y="135"/>
                </a:cubicBezTo>
                <a:lnTo>
                  <a:pt x="1563" y="222"/>
                </a:lnTo>
                <a:lnTo>
                  <a:pt x="1602" y="127"/>
                </a:lnTo>
                <a:cubicBezTo>
                  <a:pt x="1604" y="122"/>
                  <a:pt x="1605" y="117"/>
                  <a:pt x="1605" y="112"/>
                </a:cubicBezTo>
                <a:cubicBezTo>
                  <a:pt x="1605" y="109"/>
                  <a:pt x="1604" y="108"/>
                  <a:pt x="1604" y="106"/>
                </a:cubicBezTo>
                <a:cubicBezTo>
                  <a:pt x="1603" y="105"/>
                  <a:pt x="1601" y="104"/>
                  <a:pt x="1599" y="103"/>
                </a:cubicBezTo>
                <a:cubicBezTo>
                  <a:pt x="1597" y="102"/>
                  <a:pt x="1593" y="102"/>
                  <a:pt x="1588" y="102"/>
                </a:cubicBezTo>
                <a:lnTo>
                  <a:pt x="1588" y="95"/>
                </a:lnTo>
                <a:lnTo>
                  <a:pt x="1644" y="95"/>
                </a:lnTo>
                <a:lnTo>
                  <a:pt x="1644" y="102"/>
                </a:lnTo>
                <a:cubicBezTo>
                  <a:pt x="1639" y="102"/>
                  <a:pt x="1635" y="103"/>
                  <a:pt x="1633" y="105"/>
                </a:cubicBezTo>
                <a:cubicBezTo>
                  <a:pt x="1630" y="106"/>
                  <a:pt x="1628" y="109"/>
                  <a:pt x="1625" y="113"/>
                </a:cubicBezTo>
                <a:cubicBezTo>
                  <a:pt x="1623" y="115"/>
                  <a:pt x="1621" y="120"/>
                  <a:pt x="1618" y="128"/>
                </a:cubicBezTo>
                <a:lnTo>
                  <a:pt x="1548" y="299"/>
                </a:lnTo>
                <a:cubicBezTo>
                  <a:pt x="1542" y="316"/>
                  <a:pt x="1533" y="328"/>
                  <a:pt x="1522" y="337"/>
                </a:cubicBezTo>
                <a:cubicBezTo>
                  <a:pt x="1511" y="345"/>
                  <a:pt x="1500" y="350"/>
                  <a:pt x="1490" y="350"/>
                </a:cubicBezTo>
                <a:cubicBezTo>
                  <a:pt x="1483" y="350"/>
                  <a:pt x="1477" y="348"/>
                  <a:pt x="1472" y="343"/>
                </a:cubicBezTo>
                <a:cubicBezTo>
                  <a:pt x="1467" y="339"/>
                  <a:pt x="1465" y="334"/>
                  <a:pt x="1465" y="329"/>
                </a:cubicBezTo>
                <a:cubicBezTo>
                  <a:pt x="1465" y="323"/>
                  <a:pt x="1467" y="319"/>
                  <a:pt x="1470" y="316"/>
                </a:cubicBezTo>
                <a:cubicBezTo>
                  <a:pt x="1473" y="313"/>
                  <a:pt x="1478" y="311"/>
                  <a:pt x="1484" y="311"/>
                </a:cubicBezTo>
                <a:cubicBezTo>
                  <a:pt x="1488" y="311"/>
                  <a:pt x="1494" y="313"/>
                  <a:pt x="1501" y="315"/>
                </a:cubicBezTo>
                <a:cubicBezTo>
                  <a:pt x="1506" y="317"/>
                  <a:pt x="1509" y="318"/>
                  <a:pt x="1510" y="318"/>
                </a:cubicBezTo>
                <a:cubicBezTo>
                  <a:pt x="1514" y="318"/>
                  <a:pt x="1518" y="316"/>
                  <a:pt x="1523" y="312"/>
                </a:cubicBezTo>
                <a:cubicBezTo>
                  <a:pt x="1527" y="308"/>
                  <a:pt x="1532" y="301"/>
                  <a:pt x="1536" y="290"/>
                </a:cubicBezTo>
                <a:lnTo>
                  <a:pt x="1548" y="260"/>
                </a:lnTo>
                <a:lnTo>
                  <a:pt x="1487" y="130"/>
                </a:lnTo>
                <a:cubicBezTo>
                  <a:pt x="1485" y="127"/>
                  <a:pt x="1482" y="122"/>
                  <a:pt x="1478" y="116"/>
                </a:cubicBezTo>
                <a:cubicBezTo>
                  <a:pt x="1474" y="112"/>
                  <a:pt x="1472" y="109"/>
                  <a:pt x="1470" y="107"/>
                </a:cubicBezTo>
                <a:cubicBezTo>
                  <a:pt x="1467" y="105"/>
                  <a:pt x="1462" y="103"/>
                  <a:pt x="1456" y="102"/>
                </a:cubicBezTo>
                <a:lnTo>
                  <a:pt x="1456" y="95"/>
                </a:lnTo>
                <a:close/>
                <a:moveTo>
                  <a:pt x="1262" y="95"/>
                </a:moveTo>
                <a:lnTo>
                  <a:pt x="1322" y="95"/>
                </a:lnTo>
                <a:lnTo>
                  <a:pt x="1322" y="210"/>
                </a:lnTo>
                <a:cubicBezTo>
                  <a:pt x="1322" y="226"/>
                  <a:pt x="1325" y="236"/>
                  <a:pt x="1331" y="241"/>
                </a:cubicBezTo>
                <a:cubicBezTo>
                  <a:pt x="1336" y="246"/>
                  <a:pt x="1343" y="249"/>
                  <a:pt x="1351" y="249"/>
                </a:cubicBezTo>
                <a:cubicBezTo>
                  <a:pt x="1356" y="249"/>
                  <a:pt x="1362" y="247"/>
                  <a:pt x="1369" y="244"/>
                </a:cubicBezTo>
                <a:cubicBezTo>
                  <a:pt x="1376" y="241"/>
                  <a:pt x="1384" y="234"/>
                  <a:pt x="1393" y="225"/>
                </a:cubicBezTo>
                <a:lnTo>
                  <a:pt x="1393" y="127"/>
                </a:lnTo>
                <a:cubicBezTo>
                  <a:pt x="1393" y="118"/>
                  <a:pt x="1392" y="111"/>
                  <a:pt x="1388" y="108"/>
                </a:cubicBezTo>
                <a:cubicBezTo>
                  <a:pt x="1384" y="104"/>
                  <a:pt x="1377" y="102"/>
                  <a:pt x="1366" y="102"/>
                </a:cubicBezTo>
                <a:lnTo>
                  <a:pt x="1366" y="95"/>
                </a:lnTo>
                <a:lnTo>
                  <a:pt x="1424" y="95"/>
                </a:lnTo>
                <a:lnTo>
                  <a:pt x="1424" y="199"/>
                </a:lnTo>
                <a:cubicBezTo>
                  <a:pt x="1424" y="219"/>
                  <a:pt x="1425" y="231"/>
                  <a:pt x="1426" y="236"/>
                </a:cubicBezTo>
                <a:cubicBezTo>
                  <a:pt x="1427" y="240"/>
                  <a:pt x="1428" y="243"/>
                  <a:pt x="1430" y="245"/>
                </a:cubicBezTo>
                <a:cubicBezTo>
                  <a:pt x="1432" y="247"/>
                  <a:pt x="1435" y="247"/>
                  <a:pt x="1437" y="247"/>
                </a:cubicBezTo>
                <a:cubicBezTo>
                  <a:pt x="1441" y="247"/>
                  <a:pt x="1446" y="246"/>
                  <a:pt x="1451" y="244"/>
                </a:cubicBezTo>
                <a:lnTo>
                  <a:pt x="1453" y="251"/>
                </a:lnTo>
                <a:lnTo>
                  <a:pt x="1402" y="272"/>
                </a:lnTo>
                <a:lnTo>
                  <a:pt x="1393" y="272"/>
                </a:lnTo>
                <a:lnTo>
                  <a:pt x="1393" y="236"/>
                </a:lnTo>
                <a:cubicBezTo>
                  <a:pt x="1379" y="252"/>
                  <a:pt x="1367" y="262"/>
                  <a:pt x="1360" y="266"/>
                </a:cubicBezTo>
                <a:cubicBezTo>
                  <a:pt x="1352" y="270"/>
                  <a:pt x="1344" y="272"/>
                  <a:pt x="1335" y="272"/>
                </a:cubicBezTo>
                <a:cubicBezTo>
                  <a:pt x="1325" y="272"/>
                  <a:pt x="1317" y="269"/>
                  <a:pt x="1310" y="264"/>
                </a:cubicBezTo>
                <a:cubicBezTo>
                  <a:pt x="1303" y="258"/>
                  <a:pt x="1298" y="251"/>
                  <a:pt x="1295" y="242"/>
                </a:cubicBezTo>
                <a:cubicBezTo>
                  <a:pt x="1293" y="233"/>
                  <a:pt x="1291" y="221"/>
                  <a:pt x="1291" y="205"/>
                </a:cubicBezTo>
                <a:lnTo>
                  <a:pt x="1291" y="128"/>
                </a:lnTo>
                <a:cubicBezTo>
                  <a:pt x="1291" y="120"/>
                  <a:pt x="1290" y="115"/>
                  <a:pt x="1289" y="112"/>
                </a:cubicBezTo>
                <a:cubicBezTo>
                  <a:pt x="1287" y="108"/>
                  <a:pt x="1284" y="106"/>
                  <a:pt x="1281" y="104"/>
                </a:cubicBezTo>
                <a:cubicBezTo>
                  <a:pt x="1277" y="103"/>
                  <a:pt x="1271" y="102"/>
                  <a:pt x="1262" y="102"/>
                </a:cubicBezTo>
                <a:lnTo>
                  <a:pt x="1262" y="95"/>
                </a:lnTo>
                <a:close/>
                <a:moveTo>
                  <a:pt x="880" y="95"/>
                </a:moveTo>
                <a:lnTo>
                  <a:pt x="960" y="95"/>
                </a:lnTo>
                <a:lnTo>
                  <a:pt x="960" y="102"/>
                </a:lnTo>
                <a:lnTo>
                  <a:pt x="956" y="102"/>
                </a:lnTo>
                <a:cubicBezTo>
                  <a:pt x="951" y="102"/>
                  <a:pt x="946" y="103"/>
                  <a:pt x="943" y="106"/>
                </a:cubicBezTo>
                <a:cubicBezTo>
                  <a:pt x="941" y="108"/>
                  <a:pt x="939" y="111"/>
                  <a:pt x="939" y="115"/>
                </a:cubicBezTo>
                <a:cubicBezTo>
                  <a:pt x="939" y="120"/>
                  <a:pt x="941" y="126"/>
                  <a:pt x="945" y="135"/>
                </a:cubicBezTo>
                <a:lnTo>
                  <a:pt x="987" y="222"/>
                </a:lnTo>
                <a:lnTo>
                  <a:pt x="1026" y="127"/>
                </a:lnTo>
                <a:cubicBezTo>
                  <a:pt x="1028" y="122"/>
                  <a:pt x="1029" y="117"/>
                  <a:pt x="1029" y="112"/>
                </a:cubicBezTo>
                <a:cubicBezTo>
                  <a:pt x="1029" y="109"/>
                  <a:pt x="1028" y="108"/>
                  <a:pt x="1028" y="106"/>
                </a:cubicBezTo>
                <a:cubicBezTo>
                  <a:pt x="1027" y="105"/>
                  <a:pt x="1025" y="104"/>
                  <a:pt x="1023" y="103"/>
                </a:cubicBezTo>
                <a:cubicBezTo>
                  <a:pt x="1021" y="102"/>
                  <a:pt x="1017" y="102"/>
                  <a:pt x="1012" y="102"/>
                </a:cubicBezTo>
                <a:lnTo>
                  <a:pt x="1012" y="95"/>
                </a:lnTo>
                <a:lnTo>
                  <a:pt x="1068" y="95"/>
                </a:lnTo>
                <a:lnTo>
                  <a:pt x="1068" y="102"/>
                </a:lnTo>
                <a:cubicBezTo>
                  <a:pt x="1063" y="102"/>
                  <a:pt x="1059" y="103"/>
                  <a:pt x="1057" y="105"/>
                </a:cubicBezTo>
                <a:cubicBezTo>
                  <a:pt x="1054" y="106"/>
                  <a:pt x="1052" y="109"/>
                  <a:pt x="1049" y="113"/>
                </a:cubicBezTo>
                <a:cubicBezTo>
                  <a:pt x="1047" y="115"/>
                  <a:pt x="1045" y="120"/>
                  <a:pt x="1042" y="128"/>
                </a:cubicBezTo>
                <a:lnTo>
                  <a:pt x="972" y="299"/>
                </a:lnTo>
                <a:cubicBezTo>
                  <a:pt x="966" y="316"/>
                  <a:pt x="957" y="328"/>
                  <a:pt x="946" y="337"/>
                </a:cubicBezTo>
                <a:cubicBezTo>
                  <a:pt x="935" y="345"/>
                  <a:pt x="924" y="350"/>
                  <a:pt x="914" y="350"/>
                </a:cubicBezTo>
                <a:cubicBezTo>
                  <a:pt x="907" y="350"/>
                  <a:pt x="901" y="348"/>
                  <a:pt x="896" y="343"/>
                </a:cubicBezTo>
                <a:cubicBezTo>
                  <a:pt x="891" y="339"/>
                  <a:pt x="889" y="334"/>
                  <a:pt x="889" y="329"/>
                </a:cubicBezTo>
                <a:cubicBezTo>
                  <a:pt x="889" y="323"/>
                  <a:pt x="891" y="319"/>
                  <a:pt x="894" y="316"/>
                </a:cubicBezTo>
                <a:cubicBezTo>
                  <a:pt x="897" y="313"/>
                  <a:pt x="902" y="311"/>
                  <a:pt x="908" y="311"/>
                </a:cubicBezTo>
                <a:cubicBezTo>
                  <a:pt x="912" y="311"/>
                  <a:pt x="918" y="313"/>
                  <a:pt x="925" y="315"/>
                </a:cubicBezTo>
                <a:cubicBezTo>
                  <a:pt x="930" y="317"/>
                  <a:pt x="933" y="318"/>
                  <a:pt x="934" y="318"/>
                </a:cubicBezTo>
                <a:cubicBezTo>
                  <a:pt x="938" y="318"/>
                  <a:pt x="942" y="316"/>
                  <a:pt x="947" y="312"/>
                </a:cubicBezTo>
                <a:cubicBezTo>
                  <a:pt x="951" y="308"/>
                  <a:pt x="956" y="301"/>
                  <a:pt x="960" y="290"/>
                </a:cubicBezTo>
                <a:lnTo>
                  <a:pt x="972" y="260"/>
                </a:lnTo>
                <a:lnTo>
                  <a:pt x="911" y="130"/>
                </a:lnTo>
                <a:cubicBezTo>
                  <a:pt x="909" y="127"/>
                  <a:pt x="906" y="122"/>
                  <a:pt x="902" y="116"/>
                </a:cubicBezTo>
                <a:cubicBezTo>
                  <a:pt x="898" y="112"/>
                  <a:pt x="896" y="109"/>
                  <a:pt x="894" y="107"/>
                </a:cubicBezTo>
                <a:cubicBezTo>
                  <a:pt x="891" y="105"/>
                  <a:pt x="886" y="103"/>
                  <a:pt x="880" y="102"/>
                </a:cubicBezTo>
                <a:lnTo>
                  <a:pt x="880" y="95"/>
                </a:lnTo>
                <a:close/>
                <a:moveTo>
                  <a:pt x="544" y="95"/>
                </a:moveTo>
                <a:lnTo>
                  <a:pt x="616" y="95"/>
                </a:lnTo>
                <a:lnTo>
                  <a:pt x="616" y="102"/>
                </a:lnTo>
                <a:cubicBezTo>
                  <a:pt x="610" y="102"/>
                  <a:pt x="605" y="104"/>
                  <a:pt x="603" y="106"/>
                </a:cubicBezTo>
                <a:cubicBezTo>
                  <a:pt x="601" y="107"/>
                  <a:pt x="600" y="110"/>
                  <a:pt x="600" y="114"/>
                </a:cubicBezTo>
                <a:cubicBezTo>
                  <a:pt x="600" y="117"/>
                  <a:pt x="601" y="122"/>
                  <a:pt x="603" y="128"/>
                </a:cubicBezTo>
                <a:lnTo>
                  <a:pt x="640" y="226"/>
                </a:lnTo>
                <a:lnTo>
                  <a:pt x="677" y="146"/>
                </a:lnTo>
                <a:lnTo>
                  <a:pt x="667" y="121"/>
                </a:lnTo>
                <a:cubicBezTo>
                  <a:pt x="664" y="113"/>
                  <a:pt x="660" y="108"/>
                  <a:pt x="655" y="105"/>
                </a:cubicBezTo>
                <a:cubicBezTo>
                  <a:pt x="653" y="103"/>
                  <a:pt x="648" y="102"/>
                  <a:pt x="640" y="102"/>
                </a:cubicBezTo>
                <a:lnTo>
                  <a:pt x="640" y="95"/>
                </a:lnTo>
                <a:lnTo>
                  <a:pt x="722" y="95"/>
                </a:lnTo>
                <a:lnTo>
                  <a:pt x="722" y="102"/>
                </a:lnTo>
                <a:cubicBezTo>
                  <a:pt x="713" y="102"/>
                  <a:pt x="706" y="104"/>
                  <a:pt x="703" y="107"/>
                </a:cubicBezTo>
                <a:cubicBezTo>
                  <a:pt x="700" y="109"/>
                  <a:pt x="699" y="112"/>
                  <a:pt x="699" y="116"/>
                </a:cubicBezTo>
                <a:cubicBezTo>
                  <a:pt x="699" y="119"/>
                  <a:pt x="699" y="121"/>
                  <a:pt x="700" y="124"/>
                </a:cubicBezTo>
                <a:lnTo>
                  <a:pt x="739" y="223"/>
                </a:lnTo>
                <a:lnTo>
                  <a:pt x="776" y="128"/>
                </a:lnTo>
                <a:cubicBezTo>
                  <a:pt x="778" y="121"/>
                  <a:pt x="779" y="116"/>
                  <a:pt x="779" y="112"/>
                </a:cubicBezTo>
                <a:cubicBezTo>
                  <a:pt x="779" y="109"/>
                  <a:pt x="778" y="107"/>
                  <a:pt x="776" y="105"/>
                </a:cubicBezTo>
                <a:cubicBezTo>
                  <a:pt x="773" y="103"/>
                  <a:pt x="768" y="102"/>
                  <a:pt x="761" y="102"/>
                </a:cubicBezTo>
                <a:lnTo>
                  <a:pt x="761" y="95"/>
                </a:lnTo>
                <a:lnTo>
                  <a:pt x="816" y="95"/>
                </a:lnTo>
                <a:lnTo>
                  <a:pt x="816" y="102"/>
                </a:lnTo>
                <a:cubicBezTo>
                  <a:pt x="805" y="104"/>
                  <a:pt x="797" y="111"/>
                  <a:pt x="792" y="124"/>
                </a:cubicBezTo>
                <a:lnTo>
                  <a:pt x="734" y="272"/>
                </a:lnTo>
                <a:lnTo>
                  <a:pt x="726" y="272"/>
                </a:lnTo>
                <a:lnTo>
                  <a:pt x="684" y="162"/>
                </a:lnTo>
                <a:lnTo>
                  <a:pt x="633" y="272"/>
                </a:lnTo>
                <a:lnTo>
                  <a:pt x="627" y="272"/>
                </a:lnTo>
                <a:lnTo>
                  <a:pt x="571" y="128"/>
                </a:lnTo>
                <a:cubicBezTo>
                  <a:pt x="568" y="119"/>
                  <a:pt x="564" y="112"/>
                  <a:pt x="561" y="109"/>
                </a:cubicBezTo>
                <a:cubicBezTo>
                  <a:pt x="557" y="106"/>
                  <a:pt x="552" y="104"/>
                  <a:pt x="544" y="102"/>
                </a:cubicBezTo>
                <a:lnTo>
                  <a:pt x="544" y="95"/>
                </a:lnTo>
                <a:close/>
                <a:moveTo>
                  <a:pt x="272" y="95"/>
                </a:moveTo>
                <a:lnTo>
                  <a:pt x="344" y="95"/>
                </a:lnTo>
                <a:lnTo>
                  <a:pt x="344" y="102"/>
                </a:lnTo>
                <a:cubicBezTo>
                  <a:pt x="338" y="102"/>
                  <a:pt x="333" y="104"/>
                  <a:pt x="331" y="106"/>
                </a:cubicBezTo>
                <a:cubicBezTo>
                  <a:pt x="329" y="107"/>
                  <a:pt x="328" y="110"/>
                  <a:pt x="328" y="114"/>
                </a:cubicBezTo>
                <a:cubicBezTo>
                  <a:pt x="328" y="117"/>
                  <a:pt x="329" y="122"/>
                  <a:pt x="331" y="128"/>
                </a:cubicBezTo>
                <a:lnTo>
                  <a:pt x="368" y="226"/>
                </a:lnTo>
                <a:lnTo>
                  <a:pt x="405" y="146"/>
                </a:lnTo>
                <a:lnTo>
                  <a:pt x="395" y="121"/>
                </a:lnTo>
                <a:cubicBezTo>
                  <a:pt x="392" y="113"/>
                  <a:pt x="388" y="108"/>
                  <a:pt x="383" y="105"/>
                </a:cubicBezTo>
                <a:cubicBezTo>
                  <a:pt x="381" y="103"/>
                  <a:pt x="376" y="102"/>
                  <a:pt x="368" y="102"/>
                </a:cubicBezTo>
                <a:lnTo>
                  <a:pt x="368" y="95"/>
                </a:lnTo>
                <a:lnTo>
                  <a:pt x="450" y="95"/>
                </a:lnTo>
                <a:lnTo>
                  <a:pt x="450" y="102"/>
                </a:lnTo>
                <a:cubicBezTo>
                  <a:pt x="441" y="102"/>
                  <a:pt x="434" y="104"/>
                  <a:pt x="431" y="107"/>
                </a:cubicBezTo>
                <a:cubicBezTo>
                  <a:pt x="428" y="109"/>
                  <a:pt x="427" y="112"/>
                  <a:pt x="427" y="116"/>
                </a:cubicBezTo>
                <a:cubicBezTo>
                  <a:pt x="427" y="119"/>
                  <a:pt x="427" y="121"/>
                  <a:pt x="428" y="124"/>
                </a:cubicBezTo>
                <a:lnTo>
                  <a:pt x="467" y="223"/>
                </a:lnTo>
                <a:lnTo>
                  <a:pt x="504" y="128"/>
                </a:lnTo>
                <a:cubicBezTo>
                  <a:pt x="506" y="121"/>
                  <a:pt x="507" y="116"/>
                  <a:pt x="507" y="112"/>
                </a:cubicBezTo>
                <a:cubicBezTo>
                  <a:pt x="507" y="109"/>
                  <a:pt x="506" y="107"/>
                  <a:pt x="504" y="105"/>
                </a:cubicBezTo>
                <a:cubicBezTo>
                  <a:pt x="501" y="103"/>
                  <a:pt x="496" y="102"/>
                  <a:pt x="489" y="102"/>
                </a:cubicBezTo>
                <a:lnTo>
                  <a:pt x="489" y="95"/>
                </a:lnTo>
                <a:lnTo>
                  <a:pt x="544" y="95"/>
                </a:lnTo>
                <a:lnTo>
                  <a:pt x="544" y="102"/>
                </a:lnTo>
                <a:cubicBezTo>
                  <a:pt x="533" y="104"/>
                  <a:pt x="525" y="111"/>
                  <a:pt x="520" y="124"/>
                </a:cubicBezTo>
                <a:lnTo>
                  <a:pt x="462" y="272"/>
                </a:lnTo>
                <a:lnTo>
                  <a:pt x="454" y="272"/>
                </a:lnTo>
                <a:lnTo>
                  <a:pt x="412" y="162"/>
                </a:lnTo>
                <a:lnTo>
                  <a:pt x="361" y="272"/>
                </a:lnTo>
                <a:lnTo>
                  <a:pt x="355" y="272"/>
                </a:lnTo>
                <a:lnTo>
                  <a:pt x="299" y="128"/>
                </a:lnTo>
                <a:cubicBezTo>
                  <a:pt x="296" y="119"/>
                  <a:pt x="292" y="112"/>
                  <a:pt x="289" y="109"/>
                </a:cubicBezTo>
                <a:cubicBezTo>
                  <a:pt x="285" y="106"/>
                  <a:pt x="280" y="104"/>
                  <a:pt x="272" y="102"/>
                </a:cubicBezTo>
                <a:lnTo>
                  <a:pt x="272" y="95"/>
                </a:lnTo>
                <a:close/>
                <a:moveTo>
                  <a:pt x="0" y="95"/>
                </a:moveTo>
                <a:lnTo>
                  <a:pt x="72" y="95"/>
                </a:lnTo>
                <a:lnTo>
                  <a:pt x="72" y="102"/>
                </a:lnTo>
                <a:cubicBezTo>
                  <a:pt x="66" y="102"/>
                  <a:pt x="61" y="104"/>
                  <a:pt x="59" y="106"/>
                </a:cubicBezTo>
                <a:cubicBezTo>
                  <a:pt x="57" y="107"/>
                  <a:pt x="56" y="110"/>
                  <a:pt x="56" y="114"/>
                </a:cubicBezTo>
                <a:cubicBezTo>
                  <a:pt x="56" y="117"/>
                  <a:pt x="57" y="122"/>
                  <a:pt x="59" y="128"/>
                </a:cubicBezTo>
                <a:lnTo>
                  <a:pt x="96" y="226"/>
                </a:lnTo>
                <a:lnTo>
                  <a:pt x="133" y="146"/>
                </a:lnTo>
                <a:lnTo>
                  <a:pt x="123" y="121"/>
                </a:lnTo>
                <a:cubicBezTo>
                  <a:pt x="120" y="113"/>
                  <a:pt x="116" y="108"/>
                  <a:pt x="111" y="105"/>
                </a:cubicBezTo>
                <a:cubicBezTo>
                  <a:pt x="109" y="103"/>
                  <a:pt x="104" y="102"/>
                  <a:pt x="96" y="102"/>
                </a:cubicBezTo>
                <a:lnTo>
                  <a:pt x="96" y="95"/>
                </a:lnTo>
                <a:lnTo>
                  <a:pt x="178" y="95"/>
                </a:lnTo>
                <a:lnTo>
                  <a:pt x="178" y="102"/>
                </a:lnTo>
                <a:cubicBezTo>
                  <a:pt x="169" y="102"/>
                  <a:pt x="162" y="104"/>
                  <a:pt x="159" y="107"/>
                </a:cubicBezTo>
                <a:cubicBezTo>
                  <a:pt x="156" y="109"/>
                  <a:pt x="155" y="112"/>
                  <a:pt x="155" y="116"/>
                </a:cubicBezTo>
                <a:cubicBezTo>
                  <a:pt x="155" y="119"/>
                  <a:pt x="155" y="121"/>
                  <a:pt x="156" y="124"/>
                </a:cubicBezTo>
                <a:lnTo>
                  <a:pt x="195" y="223"/>
                </a:lnTo>
                <a:lnTo>
                  <a:pt x="232" y="128"/>
                </a:lnTo>
                <a:cubicBezTo>
                  <a:pt x="234" y="121"/>
                  <a:pt x="235" y="116"/>
                  <a:pt x="235" y="112"/>
                </a:cubicBezTo>
                <a:cubicBezTo>
                  <a:pt x="235" y="109"/>
                  <a:pt x="234" y="107"/>
                  <a:pt x="232" y="105"/>
                </a:cubicBezTo>
                <a:cubicBezTo>
                  <a:pt x="229" y="103"/>
                  <a:pt x="224" y="102"/>
                  <a:pt x="217" y="102"/>
                </a:cubicBezTo>
                <a:lnTo>
                  <a:pt x="217" y="95"/>
                </a:lnTo>
                <a:lnTo>
                  <a:pt x="272" y="95"/>
                </a:lnTo>
                <a:lnTo>
                  <a:pt x="272" y="102"/>
                </a:lnTo>
                <a:cubicBezTo>
                  <a:pt x="261" y="104"/>
                  <a:pt x="253" y="111"/>
                  <a:pt x="248" y="124"/>
                </a:cubicBezTo>
                <a:lnTo>
                  <a:pt x="190" y="272"/>
                </a:lnTo>
                <a:lnTo>
                  <a:pt x="182" y="272"/>
                </a:lnTo>
                <a:lnTo>
                  <a:pt x="140" y="162"/>
                </a:lnTo>
                <a:lnTo>
                  <a:pt x="89" y="272"/>
                </a:lnTo>
                <a:lnTo>
                  <a:pt x="83" y="272"/>
                </a:lnTo>
                <a:lnTo>
                  <a:pt x="27" y="128"/>
                </a:lnTo>
                <a:cubicBezTo>
                  <a:pt x="24" y="119"/>
                  <a:pt x="20" y="112"/>
                  <a:pt x="17" y="109"/>
                </a:cubicBezTo>
                <a:cubicBezTo>
                  <a:pt x="13" y="106"/>
                  <a:pt x="8" y="104"/>
                  <a:pt x="0" y="102"/>
                </a:cubicBezTo>
                <a:lnTo>
                  <a:pt x="0" y="95"/>
                </a:lnTo>
                <a:close/>
                <a:moveTo>
                  <a:pt x="2837" y="90"/>
                </a:moveTo>
                <a:lnTo>
                  <a:pt x="2845" y="90"/>
                </a:lnTo>
                <a:lnTo>
                  <a:pt x="2845" y="127"/>
                </a:lnTo>
                <a:cubicBezTo>
                  <a:pt x="2857" y="114"/>
                  <a:pt x="2865" y="107"/>
                  <a:pt x="2867" y="105"/>
                </a:cubicBezTo>
                <a:cubicBezTo>
                  <a:pt x="2873" y="100"/>
                  <a:pt x="2879" y="97"/>
                  <a:pt x="2885" y="94"/>
                </a:cubicBezTo>
                <a:cubicBezTo>
                  <a:pt x="2892" y="91"/>
                  <a:pt x="2898" y="90"/>
                  <a:pt x="2904" y="90"/>
                </a:cubicBezTo>
                <a:cubicBezTo>
                  <a:pt x="2915" y="90"/>
                  <a:pt x="2924" y="93"/>
                  <a:pt x="2932" y="99"/>
                </a:cubicBezTo>
                <a:cubicBezTo>
                  <a:pt x="2940" y="106"/>
                  <a:pt x="2945" y="115"/>
                  <a:pt x="2948" y="127"/>
                </a:cubicBezTo>
                <a:cubicBezTo>
                  <a:pt x="2961" y="112"/>
                  <a:pt x="2971" y="102"/>
                  <a:pt x="2980" y="97"/>
                </a:cubicBezTo>
                <a:cubicBezTo>
                  <a:pt x="2989" y="92"/>
                  <a:pt x="2998" y="90"/>
                  <a:pt x="3008" y="90"/>
                </a:cubicBezTo>
                <a:cubicBezTo>
                  <a:pt x="3017" y="90"/>
                  <a:pt x="3025" y="92"/>
                  <a:pt x="3032" y="97"/>
                </a:cubicBezTo>
                <a:cubicBezTo>
                  <a:pt x="3039" y="102"/>
                  <a:pt x="3045" y="109"/>
                  <a:pt x="3049" y="120"/>
                </a:cubicBezTo>
                <a:cubicBezTo>
                  <a:pt x="3052" y="127"/>
                  <a:pt x="3053" y="139"/>
                  <a:pt x="3053" y="154"/>
                </a:cubicBezTo>
                <a:lnTo>
                  <a:pt x="3053" y="228"/>
                </a:lnTo>
                <a:cubicBezTo>
                  <a:pt x="3053" y="239"/>
                  <a:pt x="3054" y="246"/>
                  <a:pt x="3055" y="250"/>
                </a:cubicBezTo>
                <a:cubicBezTo>
                  <a:pt x="3057" y="253"/>
                  <a:pt x="3059" y="255"/>
                  <a:pt x="3062" y="257"/>
                </a:cubicBezTo>
                <a:cubicBezTo>
                  <a:pt x="3066" y="259"/>
                  <a:pt x="3071" y="260"/>
                  <a:pt x="3079" y="260"/>
                </a:cubicBezTo>
                <a:lnTo>
                  <a:pt x="3079" y="267"/>
                </a:lnTo>
                <a:lnTo>
                  <a:pt x="2994" y="267"/>
                </a:lnTo>
                <a:lnTo>
                  <a:pt x="2994" y="260"/>
                </a:lnTo>
                <a:lnTo>
                  <a:pt x="2998" y="260"/>
                </a:lnTo>
                <a:cubicBezTo>
                  <a:pt x="3005" y="260"/>
                  <a:pt x="3011" y="259"/>
                  <a:pt x="3015" y="256"/>
                </a:cubicBezTo>
                <a:cubicBezTo>
                  <a:pt x="3018" y="254"/>
                  <a:pt x="3020" y="251"/>
                  <a:pt x="3021" y="246"/>
                </a:cubicBezTo>
                <a:cubicBezTo>
                  <a:pt x="3022" y="244"/>
                  <a:pt x="3022" y="238"/>
                  <a:pt x="3022" y="228"/>
                </a:cubicBezTo>
                <a:lnTo>
                  <a:pt x="3022" y="154"/>
                </a:lnTo>
                <a:cubicBezTo>
                  <a:pt x="3022" y="140"/>
                  <a:pt x="3020" y="130"/>
                  <a:pt x="3017" y="124"/>
                </a:cubicBezTo>
                <a:cubicBezTo>
                  <a:pt x="3012" y="116"/>
                  <a:pt x="3004" y="112"/>
                  <a:pt x="2993" y="112"/>
                </a:cubicBezTo>
                <a:cubicBezTo>
                  <a:pt x="2987" y="112"/>
                  <a:pt x="2980" y="114"/>
                  <a:pt x="2973" y="117"/>
                </a:cubicBezTo>
                <a:cubicBezTo>
                  <a:pt x="2967" y="121"/>
                  <a:pt x="2959" y="127"/>
                  <a:pt x="2949" y="136"/>
                </a:cubicBezTo>
                <a:lnTo>
                  <a:pt x="2949" y="138"/>
                </a:lnTo>
                <a:lnTo>
                  <a:pt x="2949" y="146"/>
                </a:lnTo>
                <a:lnTo>
                  <a:pt x="2949" y="228"/>
                </a:lnTo>
                <a:cubicBezTo>
                  <a:pt x="2949" y="240"/>
                  <a:pt x="2950" y="247"/>
                  <a:pt x="2951" y="250"/>
                </a:cubicBezTo>
                <a:cubicBezTo>
                  <a:pt x="2952" y="253"/>
                  <a:pt x="2955" y="255"/>
                  <a:pt x="2958" y="257"/>
                </a:cubicBezTo>
                <a:cubicBezTo>
                  <a:pt x="2962" y="259"/>
                  <a:pt x="2968" y="260"/>
                  <a:pt x="2977" y="260"/>
                </a:cubicBezTo>
                <a:lnTo>
                  <a:pt x="2977" y="267"/>
                </a:lnTo>
                <a:lnTo>
                  <a:pt x="2890" y="267"/>
                </a:lnTo>
                <a:lnTo>
                  <a:pt x="2890" y="260"/>
                </a:lnTo>
                <a:cubicBezTo>
                  <a:pt x="2900" y="260"/>
                  <a:pt x="2906" y="259"/>
                  <a:pt x="2910" y="257"/>
                </a:cubicBezTo>
                <a:cubicBezTo>
                  <a:pt x="2913" y="254"/>
                  <a:pt x="2916" y="251"/>
                  <a:pt x="2917" y="247"/>
                </a:cubicBezTo>
                <a:cubicBezTo>
                  <a:pt x="2918" y="244"/>
                  <a:pt x="2918" y="238"/>
                  <a:pt x="2918" y="228"/>
                </a:cubicBezTo>
                <a:lnTo>
                  <a:pt x="2918" y="154"/>
                </a:lnTo>
                <a:cubicBezTo>
                  <a:pt x="2918" y="140"/>
                  <a:pt x="2916" y="130"/>
                  <a:pt x="2912" y="124"/>
                </a:cubicBezTo>
                <a:cubicBezTo>
                  <a:pt x="2906" y="116"/>
                  <a:pt x="2899" y="112"/>
                  <a:pt x="2889" y="112"/>
                </a:cubicBezTo>
                <a:cubicBezTo>
                  <a:pt x="2882" y="112"/>
                  <a:pt x="2875" y="114"/>
                  <a:pt x="2869" y="117"/>
                </a:cubicBezTo>
                <a:cubicBezTo>
                  <a:pt x="2858" y="123"/>
                  <a:pt x="2850" y="129"/>
                  <a:pt x="2845" y="136"/>
                </a:cubicBezTo>
                <a:lnTo>
                  <a:pt x="2845" y="228"/>
                </a:lnTo>
                <a:cubicBezTo>
                  <a:pt x="2845" y="239"/>
                  <a:pt x="2846" y="247"/>
                  <a:pt x="2847" y="250"/>
                </a:cubicBezTo>
                <a:cubicBezTo>
                  <a:pt x="2849" y="253"/>
                  <a:pt x="2851" y="256"/>
                  <a:pt x="2854" y="258"/>
                </a:cubicBezTo>
                <a:cubicBezTo>
                  <a:pt x="2857" y="259"/>
                  <a:pt x="2863" y="260"/>
                  <a:pt x="2873" y="260"/>
                </a:cubicBezTo>
                <a:lnTo>
                  <a:pt x="2873" y="267"/>
                </a:lnTo>
                <a:lnTo>
                  <a:pt x="2788" y="267"/>
                </a:lnTo>
                <a:lnTo>
                  <a:pt x="2788" y="260"/>
                </a:lnTo>
                <a:cubicBezTo>
                  <a:pt x="2796" y="260"/>
                  <a:pt x="2801" y="259"/>
                  <a:pt x="2804" y="258"/>
                </a:cubicBezTo>
                <a:cubicBezTo>
                  <a:pt x="2807" y="256"/>
                  <a:pt x="2810" y="253"/>
                  <a:pt x="2811" y="249"/>
                </a:cubicBezTo>
                <a:cubicBezTo>
                  <a:pt x="2813" y="246"/>
                  <a:pt x="2814" y="239"/>
                  <a:pt x="2814" y="228"/>
                </a:cubicBezTo>
                <a:lnTo>
                  <a:pt x="2814" y="162"/>
                </a:lnTo>
                <a:cubicBezTo>
                  <a:pt x="2814" y="143"/>
                  <a:pt x="2813" y="131"/>
                  <a:pt x="2812" y="126"/>
                </a:cubicBezTo>
                <a:cubicBezTo>
                  <a:pt x="2811" y="122"/>
                  <a:pt x="2810" y="119"/>
                  <a:pt x="2808" y="117"/>
                </a:cubicBezTo>
                <a:cubicBezTo>
                  <a:pt x="2806" y="116"/>
                  <a:pt x="2804" y="115"/>
                  <a:pt x="2800" y="115"/>
                </a:cubicBezTo>
                <a:cubicBezTo>
                  <a:pt x="2797" y="115"/>
                  <a:pt x="2793" y="116"/>
                  <a:pt x="2788" y="118"/>
                </a:cubicBezTo>
                <a:lnTo>
                  <a:pt x="2785" y="111"/>
                </a:lnTo>
                <a:lnTo>
                  <a:pt x="2837" y="90"/>
                </a:lnTo>
                <a:close/>
                <a:moveTo>
                  <a:pt x="2686" y="90"/>
                </a:moveTo>
                <a:cubicBezTo>
                  <a:pt x="2712" y="90"/>
                  <a:pt x="2733" y="100"/>
                  <a:pt x="2748" y="120"/>
                </a:cubicBezTo>
                <a:cubicBezTo>
                  <a:pt x="2762" y="136"/>
                  <a:pt x="2768" y="156"/>
                  <a:pt x="2768" y="178"/>
                </a:cubicBezTo>
                <a:cubicBezTo>
                  <a:pt x="2768" y="193"/>
                  <a:pt x="2765" y="209"/>
                  <a:pt x="2757" y="224"/>
                </a:cubicBezTo>
                <a:cubicBezTo>
                  <a:pt x="2750" y="240"/>
                  <a:pt x="2740" y="252"/>
                  <a:pt x="2727" y="260"/>
                </a:cubicBezTo>
                <a:cubicBezTo>
                  <a:pt x="2714" y="268"/>
                  <a:pt x="2700" y="272"/>
                  <a:pt x="2684" y="272"/>
                </a:cubicBezTo>
                <a:cubicBezTo>
                  <a:pt x="2658" y="272"/>
                  <a:pt x="2637" y="262"/>
                  <a:pt x="2622" y="241"/>
                </a:cubicBezTo>
                <a:cubicBezTo>
                  <a:pt x="2609" y="224"/>
                  <a:pt x="2603" y="204"/>
                  <a:pt x="2603" y="183"/>
                </a:cubicBezTo>
                <a:cubicBezTo>
                  <a:pt x="2603" y="167"/>
                  <a:pt x="2607" y="151"/>
                  <a:pt x="2614" y="136"/>
                </a:cubicBezTo>
                <a:cubicBezTo>
                  <a:pt x="2622" y="120"/>
                  <a:pt x="2633" y="109"/>
                  <a:pt x="2645" y="101"/>
                </a:cubicBezTo>
                <a:cubicBezTo>
                  <a:pt x="2658" y="94"/>
                  <a:pt x="2672" y="90"/>
                  <a:pt x="2686" y="90"/>
                </a:cubicBezTo>
                <a:close/>
                <a:moveTo>
                  <a:pt x="2509" y="90"/>
                </a:moveTo>
                <a:cubicBezTo>
                  <a:pt x="2526" y="90"/>
                  <a:pt x="2540" y="94"/>
                  <a:pt x="2550" y="103"/>
                </a:cubicBezTo>
                <a:cubicBezTo>
                  <a:pt x="2561" y="112"/>
                  <a:pt x="2567" y="122"/>
                  <a:pt x="2567" y="131"/>
                </a:cubicBezTo>
                <a:cubicBezTo>
                  <a:pt x="2567" y="136"/>
                  <a:pt x="2565" y="140"/>
                  <a:pt x="2562" y="143"/>
                </a:cubicBezTo>
                <a:cubicBezTo>
                  <a:pt x="2559" y="146"/>
                  <a:pt x="2555" y="147"/>
                  <a:pt x="2549" y="147"/>
                </a:cubicBezTo>
                <a:cubicBezTo>
                  <a:pt x="2542" y="147"/>
                  <a:pt x="2536" y="145"/>
                  <a:pt x="2533" y="140"/>
                </a:cubicBezTo>
                <a:cubicBezTo>
                  <a:pt x="2531" y="137"/>
                  <a:pt x="2529" y="132"/>
                  <a:pt x="2528" y="125"/>
                </a:cubicBezTo>
                <a:cubicBezTo>
                  <a:pt x="2528" y="118"/>
                  <a:pt x="2525" y="112"/>
                  <a:pt x="2521" y="108"/>
                </a:cubicBezTo>
                <a:cubicBezTo>
                  <a:pt x="2516" y="104"/>
                  <a:pt x="2510" y="103"/>
                  <a:pt x="2503" y="103"/>
                </a:cubicBezTo>
                <a:cubicBezTo>
                  <a:pt x="2490" y="103"/>
                  <a:pt x="2480" y="107"/>
                  <a:pt x="2472" y="116"/>
                </a:cubicBezTo>
                <a:cubicBezTo>
                  <a:pt x="2462" y="129"/>
                  <a:pt x="2457" y="145"/>
                  <a:pt x="2457" y="165"/>
                </a:cubicBezTo>
                <a:cubicBezTo>
                  <a:pt x="2457" y="185"/>
                  <a:pt x="2462" y="204"/>
                  <a:pt x="2472" y="219"/>
                </a:cubicBezTo>
                <a:cubicBezTo>
                  <a:pt x="2482" y="235"/>
                  <a:pt x="2496" y="243"/>
                  <a:pt x="2513" y="243"/>
                </a:cubicBezTo>
                <a:cubicBezTo>
                  <a:pt x="2525" y="243"/>
                  <a:pt x="2536" y="239"/>
                  <a:pt x="2546" y="230"/>
                </a:cubicBezTo>
                <a:cubicBezTo>
                  <a:pt x="2553" y="224"/>
                  <a:pt x="2560" y="214"/>
                  <a:pt x="2566" y="199"/>
                </a:cubicBezTo>
                <a:lnTo>
                  <a:pt x="2572" y="202"/>
                </a:lnTo>
                <a:cubicBezTo>
                  <a:pt x="2567" y="224"/>
                  <a:pt x="2558" y="242"/>
                  <a:pt x="2544" y="254"/>
                </a:cubicBezTo>
                <a:cubicBezTo>
                  <a:pt x="2531" y="266"/>
                  <a:pt x="2516" y="272"/>
                  <a:pt x="2500" y="272"/>
                </a:cubicBezTo>
                <a:cubicBezTo>
                  <a:pt x="2480" y="272"/>
                  <a:pt x="2463" y="264"/>
                  <a:pt x="2449" y="247"/>
                </a:cubicBezTo>
                <a:cubicBezTo>
                  <a:pt x="2434" y="231"/>
                  <a:pt x="2427" y="209"/>
                  <a:pt x="2427" y="181"/>
                </a:cubicBezTo>
                <a:cubicBezTo>
                  <a:pt x="2427" y="154"/>
                  <a:pt x="2435" y="132"/>
                  <a:pt x="2451" y="115"/>
                </a:cubicBezTo>
                <a:cubicBezTo>
                  <a:pt x="2467" y="98"/>
                  <a:pt x="2486" y="90"/>
                  <a:pt x="2509" y="90"/>
                </a:cubicBezTo>
                <a:close/>
                <a:moveTo>
                  <a:pt x="1709" y="90"/>
                </a:moveTo>
                <a:lnTo>
                  <a:pt x="1717" y="90"/>
                </a:lnTo>
                <a:lnTo>
                  <a:pt x="1717" y="228"/>
                </a:lnTo>
                <a:cubicBezTo>
                  <a:pt x="1717" y="239"/>
                  <a:pt x="1718" y="246"/>
                  <a:pt x="1719" y="249"/>
                </a:cubicBezTo>
                <a:cubicBezTo>
                  <a:pt x="1721" y="253"/>
                  <a:pt x="1723" y="256"/>
                  <a:pt x="1726" y="257"/>
                </a:cubicBezTo>
                <a:cubicBezTo>
                  <a:pt x="1729" y="259"/>
                  <a:pt x="1735" y="260"/>
                  <a:pt x="1743" y="260"/>
                </a:cubicBezTo>
                <a:lnTo>
                  <a:pt x="1743" y="267"/>
                </a:lnTo>
                <a:lnTo>
                  <a:pt x="1660" y="267"/>
                </a:lnTo>
                <a:lnTo>
                  <a:pt x="1660" y="260"/>
                </a:lnTo>
                <a:cubicBezTo>
                  <a:pt x="1668" y="260"/>
                  <a:pt x="1674" y="259"/>
                  <a:pt x="1677" y="258"/>
                </a:cubicBezTo>
                <a:cubicBezTo>
                  <a:pt x="1679" y="256"/>
                  <a:pt x="1682" y="253"/>
                  <a:pt x="1683" y="250"/>
                </a:cubicBezTo>
                <a:cubicBezTo>
                  <a:pt x="1685" y="246"/>
                  <a:pt x="1686" y="239"/>
                  <a:pt x="1686" y="228"/>
                </a:cubicBezTo>
                <a:lnTo>
                  <a:pt x="1686" y="162"/>
                </a:lnTo>
                <a:cubicBezTo>
                  <a:pt x="1686" y="143"/>
                  <a:pt x="1685" y="131"/>
                  <a:pt x="1684" y="126"/>
                </a:cubicBezTo>
                <a:cubicBezTo>
                  <a:pt x="1683" y="122"/>
                  <a:pt x="1682" y="119"/>
                  <a:pt x="1680" y="117"/>
                </a:cubicBezTo>
                <a:cubicBezTo>
                  <a:pt x="1678" y="116"/>
                  <a:pt x="1676" y="115"/>
                  <a:pt x="1672" y="115"/>
                </a:cubicBezTo>
                <a:cubicBezTo>
                  <a:pt x="1669" y="115"/>
                  <a:pt x="1665" y="116"/>
                  <a:pt x="1660" y="118"/>
                </a:cubicBezTo>
                <a:lnTo>
                  <a:pt x="1657" y="111"/>
                </a:lnTo>
                <a:lnTo>
                  <a:pt x="1709" y="90"/>
                </a:lnTo>
                <a:close/>
                <a:moveTo>
                  <a:pt x="1166" y="90"/>
                </a:moveTo>
                <a:cubicBezTo>
                  <a:pt x="1192" y="90"/>
                  <a:pt x="1213" y="100"/>
                  <a:pt x="1228" y="120"/>
                </a:cubicBezTo>
                <a:cubicBezTo>
                  <a:pt x="1242" y="136"/>
                  <a:pt x="1248" y="156"/>
                  <a:pt x="1248" y="178"/>
                </a:cubicBezTo>
                <a:cubicBezTo>
                  <a:pt x="1248" y="193"/>
                  <a:pt x="1245" y="209"/>
                  <a:pt x="1237" y="224"/>
                </a:cubicBezTo>
                <a:cubicBezTo>
                  <a:pt x="1230" y="240"/>
                  <a:pt x="1220" y="252"/>
                  <a:pt x="1207" y="260"/>
                </a:cubicBezTo>
                <a:cubicBezTo>
                  <a:pt x="1194" y="268"/>
                  <a:pt x="1180" y="272"/>
                  <a:pt x="1164" y="272"/>
                </a:cubicBezTo>
                <a:cubicBezTo>
                  <a:pt x="1138" y="272"/>
                  <a:pt x="1117" y="262"/>
                  <a:pt x="1102" y="241"/>
                </a:cubicBezTo>
                <a:cubicBezTo>
                  <a:pt x="1089" y="224"/>
                  <a:pt x="1083" y="204"/>
                  <a:pt x="1083" y="183"/>
                </a:cubicBezTo>
                <a:cubicBezTo>
                  <a:pt x="1083" y="167"/>
                  <a:pt x="1087" y="151"/>
                  <a:pt x="1094" y="136"/>
                </a:cubicBezTo>
                <a:cubicBezTo>
                  <a:pt x="1102" y="120"/>
                  <a:pt x="1113" y="109"/>
                  <a:pt x="1125" y="101"/>
                </a:cubicBezTo>
                <a:cubicBezTo>
                  <a:pt x="1138" y="94"/>
                  <a:pt x="1152" y="90"/>
                  <a:pt x="1166" y="90"/>
                </a:cubicBezTo>
                <a:close/>
                <a:moveTo>
                  <a:pt x="2222" y="20"/>
                </a:moveTo>
                <a:cubicBezTo>
                  <a:pt x="2214" y="20"/>
                  <a:pt x="2206" y="23"/>
                  <a:pt x="2200" y="31"/>
                </a:cubicBezTo>
                <a:cubicBezTo>
                  <a:pt x="2191" y="41"/>
                  <a:pt x="2185" y="58"/>
                  <a:pt x="2181" y="80"/>
                </a:cubicBezTo>
                <a:cubicBezTo>
                  <a:pt x="2178" y="102"/>
                  <a:pt x="2176" y="124"/>
                  <a:pt x="2176" y="146"/>
                </a:cubicBezTo>
                <a:cubicBezTo>
                  <a:pt x="2176" y="181"/>
                  <a:pt x="2181" y="209"/>
                  <a:pt x="2189" y="232"/>
                </a:cubicBezTo>
                <a:cubicBezTo>
                  <a:pt x="2196" y="250"/>
                  <a:pt x="2207" y="259"/>
                  <a:pt x="2221" y="259"/>
                </a:cubicBezTo>
                <a:cubicBezTo>
                  <a:pt x="2228" y="259"/>
                  <a:pt x="2235" y="256"/>
                  <a:pt x="2242" y="250"/>
                </a:cubicBezTo>
                <a:cubicBezTo>
                  <a:pt x="2249" y="244"/>
                  <a:pt x="2255" y="234"/>
                  <a:pt x="2259" y="220"/>
                </a:cubicBezTo>
                <a:cubicBezTo>
                  <a:pt x="2264" y="198"/>
                  <a:pt x="2267" y="168"/>
                  <a:pt x="2267" y="129"/>
                </a:cubicBezTo>
                <a:cubicBezTo>
                  <a:pt x="2267" y="100"/>
                  <a:pt x="2264" y="76"/>
                  <a:pt x="2258" y="56"/>
                </a:cubicBezTo>
                <a:cubicBezTo>
                  <a:pt x="2254" y="42"/>
                  <a:pt x="2248" y="32"/>
                  <a:pt x="2241" y="26"/>
                </a:cubicBezTo>
                <a:cubicBezTo>
                  <a:pt x="2236" y="22"/>
                  <a:pt x="2230" y="20"/>
                  <a:pt x="2222" y="20"/>
                </a:cubicBezTo>
                <a:close/>
                <a:moveTo>
                  <a:pt x="2030" y="20"/>
                </a:moveTo>
                <a:cubicBezTo>
                  <a:pt x="2022" y="20"/>
                  <a:pt x="2014" y="23"/>
                  <a:pt x="2008" y="31"/>
                </a:cubicBezTo>
                <a:cubicBezTo>
                  <a:pt x="1999" y="41"/>
                  <a:pt x="1993" y="58"/>
                  <a:pt x="1989" y="80"/>
                </a:cubicBezTo>
                <a:cubicBezTo>
                  <a:pt x="1986" y="102"/>
                  <a:pt x="1984" y="124"/>
                  <a:pt x="1984" y="146"/>
                </a:cubicBezTo>
                <a:cubicBezTo>
                  <a:pt x="1984" y="181"/>
                  <a:pt x="1989" y="209"/>
                  <a:pt x="1997" y="232"/>
                </a:cubicBezTo>
                <a:cubicBezTo>
                  <a:pt x="2004" y="250"/>
                  <a:pt x="2015" y="259"/>
                  <a:pt x="2029" y="259"/>
                </a:cubicBezTo>
                <a:cubicBezTo>
                  <a:pt x="2036" y="259"/>
                  <a:pt x="2043" y="256"/>
                  <a:pt x="2050" y="250"/>
                </a:cubicBezTo>
                <a:cubicBezTo>
                  <a:pt x="2057" y="244"/>
                  <a:pt x="2063" y="234"/>
                  <a:pt x="2067" y="220"/>
                </a:cubicBezTo>
                <a:cubicBezTo>
                  <a:pt x="2072" y="198"/>
                  <a:pt x="2075" y="168"/>
                  <a:pt x="2075" y="129"/>
                </a:cubicBezTo>
                <a:cubicBezTo>
                  <a:pt x="2075" y="100"/>
                  <a:pt x="2072" y="76"/>
                  <a:pt x="2066" y="56"/>
                </a:cubicBezTo>
                <a:cubicBezTo>
                  <a:pt x="2062" y="42"/>
                  <a:pt x="2056" y="32"/>
                  <a:pt x="2049" y="26"/>
                </a:cubicBezTo>
                <a:cubicBezTo>
                  <a:pt x="2044" y="22"/>
                  <a:pt x="2038" y="20"/>
                  <a:pt x="2030" y="20"/>
                </a:cubicBezTo>
                <a:close/>
                <a:moveTo>
                  <a:pt x="2223" y="7"/>
                </a:moveTo>
                <a:cubicBezTo>
                  <a:pt x="2242" y="7"/>
                  <a:pt x="2260" y="17"/>
                  <a:pt x="2275" y="37"/>
                </a:cubicBezTo>
                <a:cubicBezTo>
                  <a:pt x="2294" y="62"/>
                  <a:pt x="2304" y="95"/>
                  <a:pt x="2304" y="137"/>
                </a:cubicBezTo>
                <a:cubicBezTo>
                  <a:pt x="2304" y="167"/>
                  <a:pt x="2300" y="192"/>
                  <a:pt x="2291" y="212"/>
                </a:cubicBezTo>
                <a:cubicBezTo>
                  <a:pt x="2283" y="233"/>
                  <a:pt x="2272" y="248"/>
                  <a:pt x="2259" y="257"/>
                </a:cubicBezTo>
                <a:cubicBezTo>
                  <a:pt x="2246" y="267"/>
                  <a:pt x="2233" y="271"/>
                  <a:pt x="2221" y="271"/>
                </a:cubicBezTo>
                <a:cubicBezTo>
                  <a:pt x="2196" y="271"/>
                  <a:pt x="2176" y="257"/>
                  <a:pt x="2160" y="228"/>
                </a:cubicBezTo>
                <a:cubicBezTo>
                  <a:pt x="2146" y="204"/>
                  <a:pt x="2140" y="175"/>
                  <a:pt x="2140" y="141"/>
                </a:cubicBezTo>
                <a:cubicBezTo>
                  <a:pt x="2140" y="112"/>
                  <a:pt x="2144" y="87"/>
                  <a:pt x="2153" y="66"/>
                </a:cubicBezTo>
                <a:cubicBezTo>
                  <a:pt x="2162" y="45"/>
                  <a:pt x="2173" y="30"/>
                  <a:pt x="2188" y="19"/>
                </a:cubicBezTo>
                <a:cubicBezTo>
                  <a:pt x="2199" y="11"/>
                  <a:pt x="2211" y="7"/>
                  <a:pt x="2223" y="7"/>
                </a:cubicBezTo>
                <a:close/>
                <a:moveTo>
                  <a:pt x="2031" y="7"/>
                </a:moveTo>
                <a:cubicBezTo>
                  <a:pt x="2050" y="7"/>
                  <a:pt x="2068" y="17"/>
                  <a:pt x="2083" y="37"/>
                </a:cubicBezTo>
                <a:cubicBezTo>
                  <a:pt x="2102" y="62"/>
                  <a:pt x="2112" y="95"/>
                  <a:pt x="2112" y="137"/>
                </a:cubicBezTo>
                <a:cubicBezTo>
                  <a:pt x="2112" y="167"/>
                  <a:pt x="2108" y="192"/>
                  <a:pt x="2099" y="212"/>
                </a:cubicBezTo>
                <a:cubicBezTo>
                  <a:pt x="2091" y="233"/>
                  <a:pt x="2080" y="248"/>
                  <a:pt x="2067" y="257"/>
                </a:cubicBezTo>
                <a:cubicBezTo>
                  <a:pt x="2054" y="267"/>
                  <a:pt x="2041" y="271"/>
                  <a:pt x="2029" y="271"/>
                </a:cubicBezTo>
                <a:cubicBezTo>
                  <a:pt x="2004" y="271"/>
                  <a:pt x="1984" y="257"/>
                  <a:pt x="1968" y="228"/>
                </a:cubicBezTo>
                <a:cubicBezTo>
                  <a:pt x="1954" y="204"/>
                  <a:pt x="1948" y="175"/>
                  <a:pt x="1948" y="141"/>
                </a:cubicBezTo>
                <a:cubicBezTo>
                  <a:pt x="1948" y="112"/>
                  <a:pt x="1952" y="87"/>
                  <a:pt x="1961" y="66"/>
                </a:cubicBezTo>
                <a:cubicBezTo>
                  <a:pt x="1970" y="45"/>
                  <a:pt x="1981" y="30"/>
                  <a:pt x="1996" y="19"/>
                </a:cubicBezTo>
                <a:cubicBezTo>
                  <a:pt x="2007" y="11"/>
                  <a:pt x="2019" y="7"/>
                  <a:pt x="2031" y="7"/>
                </a:cubicBezTo>
                <a:close/>
                <a:moveTo>
                  <a:pt x="1849" y="7"/>
                </a:moveTo>
                <a:lnTo>
                  <a:pt x="1855" y="7"/>
                </a:lnTo>
                <a:lnTo>
                  <a:pt x="1855" y="222"/>
                </a:lnTo>
                <a:cubicBezTo>
                  <a:pt x="1855" y="236"/>
                  <a:pt x="1855" y="245"/>
                  <a:pt x="1857" y="249"/>
                </a:cubicBezTo>
                <a:cubicBezTo>
                  <a:pt x="1858" y="252"/>
                  <a:pt x="1860" y="255"/>
                  <a:pt x="1864" y="257"/>
                </a:cubicBezTo>
                <a:cubicBezTo>
                  <a:pt x="1868" y="259"/>
                  <a:pt x="1875" y="260"/>
                  <a:pt x="1887" y="260"/>
                </a:cubicBezTo>
                <a:lnTo>
                  <a:pt x="1887" y="267"/>
                </a:lnTo>
                <a:lnTo>
                  <a:pt x="1791" y="267"/>
                </a:lnTo>
                <a:lnTo>
                  <a:pt x="1791" y="260"/>
                </a:lnTo>
                <a:cubicBezTo>
                  <a:pt x="1803" y="260"/>
                  <a:pt x="1811" y="259"/>
                  <a:pt x="1815" y="257"/>
                </a:cubicBezTo>
                <a:cubicBezTo>
                  <a:pt x="1818" y="255"/>
                  <a:pt x="1820" y="253"/>
                  <a:pt x="1822" y="249"/>
                </a:cubicBezTo>
                <a:cubicBezTo>
                  <a:pt x="1823" y="246"/>
                  <a:pt x="1824" y="237"/>
                  <a:pt x="1824" y="222"/>
                </a:cubicBezTo>
                <a:lnTo>
                  <a:pt x="1824" y="85"/>
                </a:lnTo>
                <a:cubicBezTo>
                  <a:pt x="1824" y="66"/>
                  <a:pt x="1823" y="54"/>
                  <a:pt x="1822" y="49"/>
                </a:cubicBezTo>
                <a:cubicBezTo>
                  <a:pt x="1821" y="45"/>
                  <a:pt x="1820" y="42"/>
                  <a:pt x="1817" y="40"/>
                </a:cubicBezTo>
                <a:cubicBezTo>
                  <a:pt x="1815" y="38"/>
                  <a:pt x="1812" y="37"/>
                  <a:pt x="1809" y="37"/>
                </a:cubicBezTo>
                <a:cubicBezTo>
                  <a:pt x="1804" y="37"/>
                  <a:pt x="1798" y="39"/>
                  <a:pt x="1790" y="43"/>
                </a:cubicBezTo>
                <a:lnTo>
                  <a:pt x="1787" y="37"/>
                </a:lnTo>
                <a:lnTo>
                  <a:pt x="1849" y="7"/>
                </a:lnTo>
                <a:close/>
                <a:moveTo>
                  <a:pt x="1701" y="0"/>
                </a:moveTo>
                <a:cubicBezTo>
                  <a:pt x="1707" y="0"/>
                  <a:pt x="1711" y="2"/>
                  <a:pt x="1715" y="6"/>
                </a:cubicBezTo>
                <a:cubicBezTo>
                  <a:pt x="1719" y="9"/>
                  <a:pt x="1720" y="14"/>
                  <a:pt x="1720" y="19"/>
                </a:cubicBezTo>
                <a:cubicBezTo>
                  <a:pt x="1720" y="24"/>
                  <a:pt x="1719" y="29"/>
                  <a:pt x="1715" y="33"/>
                </a:cubicBezTo>
                <a:cubicBezTo>
                  <a:pt x="1711" y="36"/>
                  <a:pt x="1707" y="38"/>
                  <a:pt x="1701" y="38"/>
                </a:cubicBezTo>
                <a:cubicBezTo>
                  <a:pt x="1696" y="38"/>
                  <a:pt x="1692" y="36"/>
                  <a:pt x="1688" y="33"/>
                </a:cubicBezTo>
                <a:cubicBezTo>
                  <a:pt x="1684" y="29"/>
                  <a:pt x="1682" y="24"/>
                  <a:pt x="1682" y="19"/>
                </a:cubicBezTo>
                <a:cubicBezTo>
                  <a:pt x="1682" y="14"/>
                  <a:pt x="1684" y="9"/>
                  <a:pt x="1688" y="6"/>
                </a:cubicBezTo>
                <a:cubicBezTo>
                  <a:pt x="1692" y="2"/>
                  <a:pt x="1696" y="0"/>
                  <a:pt x="1701" y="0"/>
                </a:cubicBezTo>
                <a:close/>
              </a:path>
            </a:pathLst>
          </a:custGeom>
          <a:solidFill>
            <a:srgbClr val="F2F2F2"/>
          </a:solidFill>
          <a:ln w="0">
            <a:noFill/>
            <a:prstDash val="solid"/>
            <a:round/>
          </a:ln>
        </p:spPr>
        <p:txBody>
          <a:bodyPr vert="horz" wrap="square" lIns="91440" tIns="45720" rIns="91440" bIns="45720" numCol="1" anchor="t" anchorCtr="0" compatLnSpc="1"/>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5pPr>
            <a:lvl6pPr marL="2286000" algn="l" defTabSz="914400" rtl="0" eaLnBrk="1" latinLnBrk="0" hangingPunct="1">
              <a:defRPr kern="1200">
                <a:solidFill>
                  <a:schemeClr val="tx1"/>
                </a:solidFill>
                <a:latin typeface="Calibri" panose="020F0502020204030204" charset="0"/>
                <a:ea typeface="+mn-ea"/>
                <a:cs typeface="+mn-cs"/>
              </a:defRPr>
            </a:lvl6pPr>
            <a:lvl7pPr marL="2743200" algn="l" defTabSz="914400" rtl="0" eaLnBrk="1" latinLnBrk="0" hangingPunct="1">
              <a:defRPr kern="1200">
                <a:solidFill>
                  <a:schemeClr val="tx1"/>
                </a:solidFill>
                <a:latin typeface="Calibri" panose="020F0502020204030204" charset="0"/>
                <a:ea typeface="+mn-ea"/>
                <a:cs typeface="+mn-cs"/>
              </a:defRPr>
            </a:lvl7pPr>
            <a:lvl8pPr marL="3200400" algn="l" defTabSz="914400" rtl="0" eaLnBrk="1" latinLnBrk="0" hangingPunct="1">
              <a:defRPr kern="1200">
                <a:solidFill>
                  <a:schemeClr val="tx1"/>
                </a:solidFill>
                <a:latin typeface="Calibri" panose="020F0502020204030204" charset="0"/>
                <a:ea typeface="+mn-ea"/>
                <a:cs typeface="+mn-cs"/>
              </a:defRPr>
            </a:lvl8pPr>
            <a:lvl9pPr marL="3657600" algn="l" defTabSz="914400" rtl="0" eaLnBrk="1" latinLnBrk="0" hangingPunct="1">
              <a:defRPr kern="1200">
                <a:solidFill>
                  <a:schemeClr val="tx1"/>
                </a:solidFill>
                <a:latin typeface="Calibri" panose="020F0502020204030204" charset="0"/>
                <a:ea typeface="+mn-ea"/>
                <a:cs typeface="+mn-cs"/>
              </a:defRPr>
            </a:lvl9pPr>
          </a:lstStyle>
          <a:p>
            <a:endParaRPr lang="zh-CN" altLang="en-US"/>
          </a:p>
        </p:txBody>
      </p:sp>
      <p:sp>
        <p:nvSpPr>
          <p:cNvPr id="28" name="Freeform 23"/>
          <p:cNvSpPr/>
          <p:nvPr/>
        </p:nvSpPr>
        <p:spPr bwMode="auto">
          <a:xfrm rot="-1800000">
            <a:off x="407373" y="2569774"/>
            <a:ext cx="1848119" cy="215037"/>
          </a:xfrm>
          <a:custGeom>
            <a:avLst/>
            <a:gdLst>
              <a:gd name="T0" fmla="*/ 2345 w 3079"/>
              <a:gd name="T1" fmla="*/ 251 h 350"/>
              <a:gd name="T2" fmla="*/ 830 w 3079"/>
              <a:gd name="T3" fmla="*/ 272 h 350"/>
              <a:gd name="T4" fmla="*/ 2644 w 3079"/>
              <a:gd name="T5" fmla="*/ 129 h 350"/>
              <a:gd name="T6" fmla="*/ 2680 w 3079"/>
              <a:gd name="T7" fmla="*/ 102 h 350"/>
              <a:gd name="T8" fmla="*/ 1202 w 3079"/>
              <a:gd name="T9" fmla="*/ 244 h 350"/>
              <a:gd name="T10" fmla="*/ 1532 w 3079"/>
              <a:gd name="T11" fmla="*/ 102 h 350"/>
              <a:gd name="T12" fmla="*/ 1604 w 3079"/>
              <a:gd name="T13" fmla="*/ 106 h 350"/>
              <a:gd name="T14" fmla="*/ 1625 w 3079"/>
              <a:gd name="T15" fmla="*/ 113 h 350"/>
              <a:gd name="T16" fmla="*/ 1470 w 3079"/>
              <a:gd name="T17" fmla="*/ 316 h 350"/>
              <a:gd name="T18" fmla="*/ 1487 w 3079"/>
              <a:gd name="T19" fmla="*/ 130 h 350"/>
              <a:gd name="T20" fmla="*/ 1322 w 3079"/>
              <a:gd name="T21" fmla="*/ 210 h 350"/>
              <a:gd name="T22" fmla="*/ 1366 w 3079"/>
              <a:gd name="T23" fmla="*/ 102 h 350"/>
              <a:gd name="T24" fmla="*/ 1451 w 3079"/>
              <a:gd name="T25" fmla="*/ 244 h 350"/>
              <a:gd name="T26" fmla="*/ 1310 w 3079"/>
              <a:gd name="T27" fmla="*/ 264 h 350"/>
              <a:gd name="T28" fmla="*/ 1262 w 3079"/>
              <a:gd name="T29" fmla="*/ 95 h 350"/>
              <a:gd name="T30" fmla="*/ 945 w 3079"/>
              <a:gd name="T31" fmla="*/ 135 h 350"/>
              <a:gd name="T32" fmla="*/ 1012 w 3079"/>
              <a:gd name="T33" fmla="*/ 95 h 350"/>
              <a:gd name="T34" fmla="*/ 946 w 3079"/>
              <a:gd name="T35" fmla="*/ 337 h 350"/>
              <a:gd name="T36" fmla="*/ 934 w 3079"/>
              <a:gd name="T37" fmla="*/ 318 h 350"/>
              <a:gd name="T38" fmla="*/ 880 w 3079"/>
              <a:gd name="T39" fmla="*/ 102 h 350"/>
              <a:gd name="T40" fmla="*/ 603 w 3079"/>
              <a:gd name="T41" fmla="*/ 128 h 350"/>
              <a:gd name="T42" fmla="*/ 722 w 3079"/>
              <a:gd name="T43" fmla="*/ 95 h 350"/>
              <a:gd name="T44" fmla="*/ 779 w 3079"/>
              <a:gd name="T45" fmla="*/ 112 h 350"/>
              <a:gd name="T46" fmla="*/ 734 w 3079"/>
              <a:gd name="T47" fmla="*/ 272 h 350"/>
              <a:gd name="T48" fmla="*/ 544 w 3079"/>
              <a:gd name="T49" fmla="*/ 102 h 350"/>
              <a:gd name="T50" fmla="*/ 331 w 3079"/>
              <a:gd name="T51" fmla="*/ 128 h 350"/>
              <a:gd name="T52" fmla="*/ 450 w 3079"/>
              <a:gd name="T53" fmla="*/ 95 h 350"/>
              <a:gd name="T54" fmla="*/ 507 w 3079"/>
              <a:gd name="T55" fmla="*/ 112 h 350"/>
              <a:gd name="T56" fmla="*/ 462 w 3079"/>
              <a:gd name="T57" fmla="*/ 272 h 350"/>
              <a:gd name="T58" fmla="*/ 272 w 3079"/>
              <a:gd name="T59" fmla="*/ 102 h 350"/>
              <a:gd name="T60" fmla="*/ 59 w 3079"/>
              <a:gd name="T61" fmla="*/ 128 h 350"/>
              <a:gd name="T62" fmla="*/ 178 w 3079"/>
              <a:gd name="T63" fmla="*/ 95 h 350"/>
              <a:gd name="T64" fmla="*/ 235 w 3079"/>
              <a:gd name="T65" fmla="*/ 112 h 350"/>
              <a:gd name="T66" fmla="*/ 190 w 3079"/>
              <a:gd name="T67" fmla="*/ 272 h 350"/>
              <a:gd name="T68" fmla="*/ 0 w 3079"/>
              <a:gd name="T69" fmla="*/ 102 h 350"/>
              <a:gd name="T70" fmla="*/ 2904 w 3079"/>
              <a:gd name="T71" fmla="*/ 90 h 350"/>
              <a:gd name="T72" fmla="*/ 3053 w 3079"/>
              <a:gd name="T73" fmla="*/ 154 h 350"/>
              <a:gd name="T74" fmla="*/ 2994 w 3079"/>
              <a:gd name="T75" fmla="*/ 260 h 350"/>
              <a:gd name="T76" fmla="*/ 2993 w 3079"/>
              <a:gd name="T77" fmla="*/ 112 h 350"/>
              <a:gd name="T78" fmla="*/ 2958 w 3079"/>
              <a:gd name="T79" fmla="*/ 257 h 350"/>
              <a:gd name="T80" fmla="*/ 2918 w 3079"/>
              <a:gd name="T81" fmla="*/ 228 h 350"/>
              <a:gd name="T82" fmla="*/ 2847 w 3079"/>
              <a:gd name="T83" fmla="*/ 250 h 350"/>
              <a:gd name="T84" fmla="*/ 2811 w 3079"/>
              <a:gd name="T85" fmla="*/ 249 h 350"/>
              <a:gd name="T86" fmla="*/ 2785 w 3079"/>
              <a:gd name="T87" fmla="*/ 111 h 350"/>
              <a:gd name="T88" fmla="*/ 2684 w 3079"/>
              <a:gd name="T89" fmla="*/ 272 h 350"/>
              <a:gd name="T90" fmla="*/ 2550 w 3079"/>
              <a:gd name="T91" fmla="*/ 103 h 350"/>
              <a:gd name="T92" fmla="*/ 2503 w 3079"/>
              <a:gd name="T93" fmla="*/ 103 h 350"/>
              <a:gd name="T94" fmla="*/ 2572 w 3079"/>
              <a:gd name="T95" fmla="*/ 202 h 350"/>
              <a:gd name="T96" fmla="*/ 1709 w 3079"/>
              <a:gd name="T97" fmla="*/ 90 h 350"/>
              <a:gd name="T98" fmla="*/ 1660 w 3079"/>
              <a:gd name="T99" fmla="*/ 267 h 350"/>
              <a:gd name="T100" fmla="*/ 1680 w 3079"/>
              <a:gd name="T101" fmla="*/ 117 h 350"/>
              <a:gd name="T102" fmla="*/ 1248 w 3079"/>
              <a:gd name="T103" fmla="*/ 178 h 350"/>
              <a:gd name="T104" fmla="*/ 1125 w 3079"/>
              <a:gd name="T105" fmla="*/ 101 h 350"/>
              <a:gd name="T106" fmla="*/ 2221 w 3079"/>
              <a:gd name="T107" fmla="*/ 259 h 350"/>
              <a:gd name="T108" fmla="*/ 2030 w 3079"/>
              <a:gd name="T109" fmla="*/ 20 h 350"/>
              <a:gd name="T110" fmla="*/ 2067 w 3079"/>
              <a:gd name="T111" fmla="*/ 220 h 350"/>
              <a:gd name="T112" fmla="*/ 2304 w 3079"/>
              <a:gd name="T113" fmla="*/ 137 h 350"/>
              <a:gd name="T114" fmla="*/ 2188 w 3079"/>
              <a:gd name="T115" fmla="*/ 19 h 350"/>
              <a:gd name="T116" fmla="*/ 2029 w 3079"/>
              <a:gd name="T117" fmla="*/ 271 h 350"/>
              <a:gd name="T118" fmla="*/ 1855 w 3079"/>
              <a:gd name="T119" fmla="*/ 7 h 350"/>
              <a:gd name="T120" fmla="*/ 1791 w 3079"/>
              <a:gd name="T121" fmla="*/ 260 h 350"/>
              <a:gd name="T122" fmla="*/ 1809 w 3079"/>
              <a:gd name="T123" fmla="*/ 37 h 350"/>
              <a:gd name="T124" fmla="*/ 1715 w 3079"/>
              <a:gd name="T125" fmla="*/ 3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79" h="350">
                <a:moveTo>
                  <a:pt x="2366" y="230"/>
                </a:moveTo>
                <a:cubicBezTo>
                  <a:pt x="2372" y="230"/>
                  <a:pt x="2377" y="232"/>
                  <a:pt x="2381" y="237"/>
                </a:cubicBezTo>
                <a:cubicBezTo>
                  <a:pt x="2385" y="241"/>
                  <a:pt x="2387" y="245"/>
                  <a:pt x="2387" y="251"/>
                </a:cubicBezTo>
                <a:cubicBezTo>
                  <a:pt x="2387" y="257"/>
                  <a:pt x="2385" y="262"/>
                  <a:pt x="2380" y="266"/>
                </a:cubicBezTo>
                <a:cubicBezTo>
                  <a:pt x="2376" y="270"/>
                  <a:pt x="2372" y="272"/>
                  <a:pt x="2366" y="272"/>
                </a:cubicBezTo>
                <a:cubicBezTo>
                  <a:pt x="2360" y="272"/>
                  <a:pt x="2355" y="270"/>
                  <a:pt x="2351" y="266"/>
                </a:cubicBezTo>
                <a:cubicBezTo>
                  <a:pt x="2347" y="262"/>
                  <a:pt x="2345" y="257"/>
                  <a:pt x="2345" y="251"/>
                </a:cubicBezTo>
                <a:cubicBezTo>
                  <a:pt x="2345" y="245"/>
                  <a:pt x="2347" y="240"/>
                  <a:pt x="2351" y="236"/>
                </a:cubicBezTo>
                <a:cubicBezTo>
                  <a:pt x="2355" y="232"/>
                  <a:pt x="2360" y="230"/>
                  <a:pt x="2366" y="230"/>
                </a:cubicBezTo>
                <a:close/>
                <a:moveTo>
                  <a:pt x="830" y="230"/>
                </a:moveTo>
                <a:cubicBezTo>
                  <a:pt x="836" y="230"/>
                  <a:pt x="841" y="232"/>
                  <a:pt x="845" y="237"/>
                </a:cubicBezTo>
                <a:cubicBezTo>
                  <a:pt x="849" y="241"/>
                  <a:pt x="851" y="245"/>
                  <a:pt x="851" y="251"/>
                </a:cubicBezTo>
                <a:cubicBezTo>
                  <a:pt x="851" y="257"/>
                  <a:pt x="849" y="262"/>
                  <a:pt x="844" y="266"/>
                </a:cubicBezTo>
                <a:cubicBezTo>
                  <a:pt x="840" y="270"/>
                  <a:pt x="836" y="272"/>
                  <a:pt x="830" y="272"/>
                </a:cubicBezTo>
                <a:cubicBezTo>
                  <a:pt x="824" y="272"/>
                  <a:pt x="819" y="270"/>
                  <a:pt x="815" y="266"/>
                </a:cubicBezTo>
                <a:cubicBezTo>
                  <a:pt x="811" y="262"/>
                  <a:pt x="809" y="257"/>
                  <a:pt x="809" y="251"/>
                </a:cubicBezTo>
                <a:cubicBezTo>
                  <a:pt x="809" y="245"/>
                  <a:pt x="811" y="240"/>
                  <a:pt x="815" y="236"/>
                </a:cubicBezTo>
                <a:cubicBezTo>
                  <a:pt x="819" y="232"/>
                  <a:pt x="824" y="230"/>
                  <a:pt x="830" y="230"/>
                </a:cubicBezTo>
                <a:close/>
                <a:moveTo>
                  <a:pt x="2680" y="102"/>
                </a:moveTo>
                <a:cubicBezTo>
                  <a:pt x="2673" y="102"/>
                  <a:pt x="2667" y="104"/>
                  <a:pt x="2660" y="108"/>
                </a:cubicBezTo>
                <a:cubicBezTo>
                  <a:pt x="2653" y="112"/>
                  <a:pt x="2648" y="119"/>
                  <a:pt x="2644" y="129"/>
                </a:cubicBezTo>
                <a:cubicBezTo>
                  <a:pt x="2640" y="139"/>
                  <a:pt x="2638" y="151"/>
                  <a:pt x="2638" y="167"/>
                </a:cubicBezTo>
                <a:cubicBezTo>
                  <a:pt x="2638" y="192"/>
                  <a:pt x="2643" y="213"/>
                  <a:pt x="2652" y="232"/>
                </a:cubicBezTo>
                <a:cubicBezTo>
                  <a:pt x="2662" y="250"/>
                  <a:pt x="2676" y="259"/>
                  <a:pt x="2692" y="259"/>
                </a:cubicBezTo>
                <a:cubicBezTo>
                  <a:pt x="2704" y="259"/>
                  <a:pt x="2714" y="254"/>
                  <a:pt x="2722" y="244"/>
                </a:cubicBezTo>
                <a:cubicBezTo>
                  <a:pt x="2730" y="234"/>
                  <a:pt x="2734" y="217"/>
                  <a:pt x="2734" y="192"/>
                </a:cubicBezTo>
                <a:cubicBezTo>
                  <a:pt x="2734" y="162"/>
                  <a:pt x="2727" y="138"/>
                  <a:pt x="2714" y="120"/>
                </a:cubicBezTo>
                <a:cubicBezTo>
                  <a:pt x="2705" y="108"/>
                  <a:pt x="2694" y="102"/>
                  <a:pt x="2680" y="102"/>
                </a:cubicBezTo>
                <a:close/>
                <a:moveTo>
                  <a:pt x="1160" y="102"/>
                </a:moveTo>
                <a:cubicBezTo>
                  <a:pt x="1153" y="102"/>
                  <a:pt x="1147" y="104"/>
                  <a:pt x="1140" y="108"/>
                </a:cubicBezTo>
                <a:cubicBezTo>
                  <a:pt x="1133" y="112"/>
                  <a:pt x="1128" y="119"/>
                  <a:pt x="1124" y="129"/>
                </a:cubicBezTo>
                <a:cubicBezTo>
                  <a:pt x="1120" y="139"/>
                  <a:pt x="1118" y="151"/>
                  <a:pt x="1118" y="167"/>
                </a:cubicBezTo>
                <a:cubicBezTo>
                  <a:pt x="1118" y="192"/>
                  <a:pt x="1123" y="213"/>
                  <a:pt x="1132" y="232"/>
                </a:cubicBezTo>
                <a:cubicBezTo>
                  <a:pt x="1142" y="250"/>
                  <a:pt x="1156" y="259"/>
                  <a:pt x="1172" y="259"/>
                </a:cubicBezTo>
                <a:cubicBezTo>
                  <a:pt x="1184" y="259"/>
                  <a:pt x="1194" y="254"/>
                  <a:pt x="1202" y="244"/>
                </a:cubicBezTo>
                <a:cubicBezTo>
                  <a:pt x="1210" y="234"/>
                  <a:pt x="1214" y="217"/>
                  <a:pt x="1214" y="192"/>
                </a:cubicBezTo>
                <a:cubicBezTo>
                  <a:pt x="1214" y="162"/>
                  <a:pt x="1207" y="138"/>
                  <a:pt x="1194" y="120"/>
                </a:cubicBezTo>
                <a:cubicBezTo>
                  <a:pt x="1185" y="108"/>
                  <a:pt x="1174" y="102"/>
                  <a:pt x="1160" y="102"/>
                </a:cubicBezTo>
                <a:close/>
                <a:moveTo>
                  <a:pt x="1456" y="95"/>
                </a:moveTo>
                <a:lnTo>
                  <a:pt x="1536" y="95"/>
                </a:lnTo>
                <a:lnTo>
                  <a:pt x="1536" y="102"/>
                </a:lnTo>
                <a:lnTo>
                  <a:pt x="1532" y="102"/>
                </a:lnTo>
                <a:cubicBezTo>
                  <a:pt x="1527" y="102"/>
                  <a:pt x="1522" y="103"/>
                  <a:pt x="1519" y="106"/>
                </a:cubicBezTo>
                <a:cubicBezTo>
                  <a:pt x="1517" y="108"/>
                  <a:pt x="1515" y="111"/>
                  <a:pt x="1515" y="115"/>
                </a:cubicBezTo>
                <a:cubicBezTo>
                  <a:pt x="1515" y="120"/>
                  <a:pt x="1517" y="126"/>
                  <a:pt x="1521" y="135"/>
                </a:cubicBezTo>
                <a:lnTo>
                  <a:pt x="1563" y="222"/>
                </a:lnTo>
                <a:lnTo>
                  <a:pt x="1602" y="127"/>
                </a:lnTo>
                <a:cubicBezTo>
                  <a:pt x="1604" y="122"/>
                  <a:pt x="1605" y="117"/>
                  <a:pt x="1605" y="112"/>
                </a:cubicBezTo>
                <a:cubicBezTo>
                  <a:pt x="1605" y="109"/>
                  <a:pt x="1604" y="108"/>
                  <a:pt x="1604" y="106"/>
                </a:cubicBezTo>
                <a:cubicBezTo>
                  <a:pt x="1603" y="105"/>
                  <a:pt x="1601" y="104"/>
                  <a:pt x="1599" y="103"/>
                </a:cubicBezTo>
                <a:cubicBezTo>
                  <a:pt x="1597" y="102"/>
                  <a:pt x="1593" y="102"/>
                  <a:pt x="1588" y="102"/>
                </a:cubicBezTo>
                <a:lnTo>
                  <a:pt x="1588" y="95"/>
                </a:lnTo>
                <a:lnTo>
                  <a:pt x="1644" y="95"/>
                </a:lnTo>
                <a:lnTo>
                  <a:pt x="1644" y="102"/>
                </a:lnTo>
                <a:cubicBezTo>
                  <a:pt x="1639" y="102"/>
                  <a:pt x="1635" y="103"/>
                  <a:pt x="1633" y="105"/>
                </a:cubicBezTo>
                <a:cubicBezTo>
                  <a:pt x="1630" y="106"/>
                  <a:pt x="1628" y="109"/>
                  <a:pt x="1625" y="113"/>
                </a:cubicBezTo>
                <a:cubicBezTo>
                  <a:pt x="1623" y="115"/>
                  <a:pt x="1621" y="120"/>
                  <a:pt x="1618" y="128"/>
                </a:cubicBezTo>
                <a:lnTo>
                  <a:pt x="1548" y="299"/>
                </a:lnTo>
                <a:cubicBezTo>
                  <a:pt x="1542" y="316"/>
                  <a:pt x="1533" y="328"/>
                  <a:pt x="1522" y="337"/>
                </a:cubicBezTo>
                <a:cubicBezTo>
                  <a:pt x="1511" y="345"/>
                  <a:pt x="1500" y="350"/>
                  <a:pt x="1490" y="350"/>
                </a:cubicBezTo>
                <a:cubicBezTo>
                  <a:pt x="1483" y="350"/>
                  <a:pt x="1477" y="348"/>
                  <a:pt x="1472" y="343"/>
                </a:cubicBezTo>
                <a:cubicBezTo>
                  <a:pt x="1467" y="339"/>
                  <a:pt x="1465" y="334"/>
                  <a:pt x="1465" y="329"/>
                </a:cubicBezTo>
                <a:cubicBezTo>
                  <a:pt x="1465" y="323"/>
                  <a:pt x="1467" y="319"/>
                  <a:pt x="1470" y="316"/>
                </a:cubicBezTo>
                <a:cubicBezTo>
                  <a:pt x="1473" y="313"/>
                  <a:pt x="1478" y="311"/>
                  <a:pt x="1484" y="311"/>
                </a:cubicBezTo>
                <a:cubicBezTo>
                  <a:pt x="1488" y="311"/>
                  <a:pt x="1494" y="313"/>
                  <a:pt x="1501" y="315"/>
                </a:cubicBezTo>
                <a:cubicBezTo>
                  <a:pt x="1506" y="317"/>
                  <a:pt x="1509" y="318"/>
                  <a:pt x="1510" y="318"/>
                </a:cubicBezTo>
                <a:cubicBezTo>
                  <a:pt x="1514" y="318"/>
                  <a:pt x="1518" y="316"/>
                  <a:pt x="1523" y="312"/>
                </a:cubicBezTo>
                <a:cubicBezTo>
                  <a:pt x="1527" y="308"/>
                  <a:pt x="1532" y="301"/>
                  <a:pt x="1536" y="290"/>
                </a:cubicBezTo>
                <a:lnTo>
                  <a:pt x="1548" y="260"/>
                </a:lnTo>
                <a:lnTo>
                  <a:pt x="1487" y="130"/>
                </a:lnTo>
                <a:cubicBezTo>
                  <a:pt x="1485" y="127"/>
                  <a:pt x="1482" y="122"/>
                  <a:pt x="1478" y="116"/>
                </a:cubicBezTo>
                <a:cubicBezTo>
                  <a:pt x="1474" y="112"/>
                  <a:pt x="1472" y="109"/>
                  <a:pt x="1470" y="107"/>
                </a:cubicBezTo>
                <a:cubicBezTo>
                  <a:pt x="1467" y="105"/>
                  <a:pt x="1462" y="103"/>
                  <a:pt x="1456" y="102"/>
                </a:cubicBezTo>
                <a:lnTo>
                  <a:pt x="1456" y="95"/>
                </a:lnTo>
                <a:close/>
                <a:moveTo>
                  <a:pt x="1262" y="95"/>
                </a:moveTo>
                <a:lnTo>
                  <a:pt x="1322" y="95"/>
                </a:lnTo>
                <a:lnTo>
                  <a:pt x="1322" y="210"/>
                </a:lnTo>
                <a:cubicBezTo>
                  <a:pt x="1322" y="226"/>
                  <a:pt x="1325" y="236"/>
                  <a:pt x="1331" y="241"/>
                </a:cubicBezTo>
                <a:cubicBezTo>
                  <a:pt x="1336" y="246"/>
                  <a:pt x="1343" y="249"/>
                  <a:pt x="1351" y="249"/>
                </a:cubicBezTo>
                <a:cubicBezTo>
                  <a:pt x="1356" y="249"/>
                  <a:pt x="1362" y="247"/>
                  <a:pt x="1369" y="244"/>
                </a:cubicBezTo>
                <a:cubicBezTo>
                  <a:pt x="1376" y="241"/>
                  <a:pt x="1384" y="234"/>
                  <a:pt x="1393" y="225"/>
                </a:cubicBezTo>
                <a:lnTo>
                  <a:pt x="1393" y="127"/>
                </a:lnTo>
                <a:cubicBezTo>
                  <a:pt x="1393" y="118"/>
                  <a:pt x="1392" y="111"/>
                  <a:pt x="1388" y="108"/>
                </a:cubicBezTo>
                <a:cubicBezTo>
                  <a:pt x="1384" y="104"/>
                  <a:pt x="1377" y="102"/>
                  <a:pt x="1366" y="102"/>
                </a:cubicBezTo>
                <a:lnTo>
                  <a:pt x="1366" y="95"/>
                </a:lnTo>
                <a:lnTo>
                  <a:pt x="1424" y="95"/>
                </a:lnTo>
                <a:lnTo>
                  <a:pt x="1424" y="199"/>
                </a:lnTo>
                <a:cubicBezTo>
                  <a:pt x="1424" y="219"/>
                  <a:pt x="1425" y="231"/>
                  <a:pt x="1426" y="236"/>
                </a:cubicBezTo>
                <a:cubicBezTo>
                  <a:pt x="1427" y="240"/>
                  <a:pt x="1428" y="243"/>
                  <a:pt x="1430" y="245"/>
                </a:cubicBezTo>
                <a:cubicBezTo>
                  <a:pt x="1432" y="247"/>
                  <a:pt x="1435" y="247"/>
                  <a:pt x="1437" y="247"/>
                </a:cubicBezTo>
                <a:cubicBezTo>
                  <a:pt x="1441" y="247"/>
                  <a:pt x="1446" y="246"/>
                  <a:pt x="1451" y="244"/>
                </a:cubicBezTo>
                <a:lnTo>
                  <a:pt x="1453" y="251"/>
                </a:lnTo>
                <a:lnTo>
                  <a:pt x="1402" y="272"/>
                </a:lnTo>
                <a:lnTo>
                  <a:pt x="1393" y="272"/>
                </a:lnTo>
                <a:lnTo>
                  <a:pt x="1393" y="236"/>
                </a:lnTo>
                <a:cubicBezTo>
                  <a:pt x="1379" y="252"/>
                  <a:pt x="1367" y="262"/>
                  <a:pt x="1360" y="266"/>
                </a:cubicBezTo>
                <a:cubicBezTo>
                  <a:pt x="1352" y="270"/>
                  <a:pt x="1344" y="272"/>
                  <a:pt x="1335" y="272"/>
                </a:cubicBezTo>
                <a:cubicBezTo>
                  <a:pt x="1325" y="272"/>
                  <a:pt x="1317" y="269"/>
                  <a:pt x="1310" y="264"/>
                </a:cubicBezTo>
                <a:cubicBezTo>
                  <a:pt x="1303" y="258"/>
                  <a:pt x="1298" y="251"/>
                  <a:pt x="1295" y="242"/>
                </a:cubicBezTo>
                <a:cubicBezTo>
                  <a:pt x="1293" y="233"/>
                  <a:pt x="1291" y="221"/>
                  <a:pt x="1291" y="205"/>
                </a:cubicBezTo>
                <a:lnTo>
                  <a:pt x="1291" y="128"/>
                </a:lnTo>
                <a:cubicBezTo>
                  <a:pt x="1291" y="120"/>
                  <a:pt x="1290" y="115"/>
                  <a:pt x="1289" y="112"/>
                </a:cubicBezTo>
                <a:cubicBezTo>
                  <a:pt x="1287" y="108"/>
                  <a:pt x="1284" y="106"/>
                  <a:pt x="1281" y="104"/>
                </a:cubicBezTo>
                <a:cubicBezTo>
                  <a:pt x="1277" y="103"/>
                  <a:pt x="1271" y="102"/>
                  <a:pt x="1262" y="102"/>
                </a:cubicBezTo>
                <a:lnTo>
                  <a:pt x="1262" y="95"/>
                </a:lnTo>
                <a:close/>
                <a:moveTo>
                  <a:pt x="880" y="95"/>
                </a:moveTo>
                <a:lnTo>
                  <a:pt x="960" y="95"/>
                </a:lnTo>
                <a:lnTo>
                  <a:pt x="960" y="102"/>
                </a:lnTo>
                <a:lnTo>
                  <a:pt x="956" y="102"/>
                </a:lnTo>
                <a:cubicBezTo>
                  <a:pt x="951" y="102"/>
                  <a:pt x="946" y="103"/>
                  <a:pt x="943" y="106"/>
                </a:cubicBezTo>
                <a:cubicBezTo>
                  <a:pt x="941" y="108"/>
                  <a:pt x="939" y="111"/>
                  <a:pt x="939" y="115"/>
                </a:cubicBezTo>
                <a:cubicBezTo>
                  <a:pt x="939" y="120"/>
                  <a:pt x="941" y="126"/>
                  <a:pt x="945" y="135"/>
                </a:cubicBezTo>
                <a:lnTo>
                  <a:pt x="987" y="222"/>
                </a:lnTo>
                <a:lnTo>
                  <a:pt x="1026" y="127"/>
                </a:lnTo>
                <a:cubicBezTo>
                  <a:pt x="1028" y="122"/>
                  <a:pt x="1029" y="117"/>
                  <a:pt x="1029" y="112"/>
                </a:cubicBezTo>
                <a:cubicBezTo>
                  <a:pt x="1029" y="109"/>
                  <a:pt x="1028" y="108"/>
                  <a:pt x="1028" y="106"/>
                </a:cubicBezTo>
                <a:cubicBezTo>
                  <a:pt x="1027" y="105"/>
                  <a:pt x="1025" y="104"/>
                  <a:pt x="1023" y="103"/>
                </a:cubicBezTo>
                <a:cubicBezTo>
                  <a:pt x="1021" y="102"/>
                  <a:pt x="1017" y="102"/>
                  <a:pt x="1012" y="102"/>
                </a:cubicBezTo>
                <a:lnTo>
                  <a:pt x="1012" y="95"/>
                </a:lnTo>
                <a:lnTo>
                  <a:pt x="1068" y="95"/>
                </a:lnTo>
                <a:lnTo>
                  <a:pt x="1068" y="102"/>
                </a:lnTo>
                <a:cubicBezTo>
                  <a:pt x="1063" y="102"/>
                  <a:pt x="1059" y="103"/>
                  <a:pt x="1057" y="105"/>
                </a:cubicBezTo>
                <a:cubicBezTo>
                  <a:pt x="1054" y="106"/>
                  <a:pt x="1052" y="109"/>
                  <a:pt x="1049" y="113"/>
                </a:cubicBezTo>
                <a:cubicBezTo>
                  <a:pt x="1047" y="115"/>
                  <a:pt x="1045" y="120"/>
                  <a:pt x="1042" y="128"/>
                </a:cubicBezTo>
                <a:lnTo>
                  <a:pt x="972" y="299"/>
                </a:lnTo>
                <a:cubicBezTo>
                  <a:pt x="966" y="316"/>
                  <a:pt x="957" y="328"/>
                  <a:pt x="946" y="337"/>
                </a:cubicBezTo>
                <a:cubicBezTo>
                  <a:pt x="935" y="345"/>
                  <a:pt x="924" y="350"/>
                  <a:pt x="914" y="350"/>
                </a:cubicBezTo>
                <a:cubicBezTo>
                  <a:pt x="907" y="350"/>
                  <a:pt x="901" y="348"/>
                  <a:pt x="896" y="343"/>
                </a:cubicBezTo>
                <a:cubicBezTo>
                  <a:pt x="891" y="339"/>
                  <a:pt x="889" y="334"/>
                  <a:pt x="889" y="329"/>
                </a:cubicBezTo>
                <a:cubicBezTo>
                  <a:pt x="889" y="323"/>
                  <a:pt x="891" y="319"/>
                  <a:pt x="894" y="316"/>
                </a:cubicBezTo>
                <a:cubicBezTo>
                  <a:pt x="897" y="313"/>
                  <a:pt x="902" y="311"/>
                  <a:pt x="908" y="311"/>
                </a:cubicBezTo>
                <a:cubicBezTo>
                  <a:pt x="912" y="311"/>
                  <a:pt x="918" y="313"/>
                  <a:pt x="925" y="315"/>
                </a:cubicBezTo>
                <a:cubicBezTo>
                  <a:pt x="930" y="317"/>
                  <a:pt x="933" y="318"/>
                  <a:pt x="934" y="318"/>
                </a:cubicBezTo>
                <a:cubicBezTo>
                  <a:pt x="938" y="318"/>
                  <a:pt x="942" y="316"/>
                  <a:pt x="947" y="312"/>
                </a:cubicBezTo>
                <a:cubicBezTo>
                  <a:pt x="951" y="308"/>
                  <a:pt x="956" y="301"/>
                  <a:pt x="960" y="290"/>
                </a:cubicBezTo>
                <a:lnTo>
                  <a:pt x="972" y="260"/>
                </a:lnTo>
                <a:lnTo>
                  <a:pt x="911" y="130"/>
                </a:lnTo>
                <a:cubicBezTo>
                  <a:pt x="909" y="127"/>
                  <a:pt x="906" y="122"/>
                  <a:pt x="902" y="116"/>
                </a:cubicBezTo>
                <a:cubicBezTo>
                  <a:pt x="898" y="112"/>
                  <a:pt x="896" y="109"/>
                  <a:pt x="894" y="107"/>
                </a:cubicBezTo>
                <a:cubicBezTo>
                  <a:pt x="891" y="105"/>
                  <a:pt x="886" y="103"/>
                  <a:pt x="880" y="102"/>
                </a:cubicBezTo>
                <a:lnTo>
                  <a:pt x="880" y="95"/>
                </a:lnTo>
                <a:close/>
                <a:moveTo>
                  <a:pt x="544" y="95"/>
                </a:moveTo>
                <a:lnTo>
                  <a:pt x="616" y="95"/>
                </a:lnTo>
                <a:lnTo>
                  <a:pt x="616" y="102"/>
                </a:lnTo>
                <a:cubicBezTo>
                  <a:pt x="610" y="102"/>
                  <a:pt x="605" y="104"/>
                  <a:pt x="603" y="106"/>
                </a:cubicBezTo>
                <a:cubicBezTo>
                  <a:pt x="601" y="107"/>
                  <a:pt x="600" y="110"/>
                  <a:pt x="600" y="114"/>
                </a:cubicBezTo>
                <a:cubicBezTo>
                  <a:pt x="600" y="117"/>
                  <a:pt x="601" y="122"/>
                  <a:pt x="603" y="128"/>
                </a:cubicBezTo>
                <a:lnTo>
                  <a:pt x="640" y="226"/>
                </a:lnTo>
                <a:lnTo>
                  <a:pt x="677" y="146"/>
                </a:lnTo>
                <a:lnTo>
                  <a:pt x="667" y="121"/>
                </a:lnTo>
                <a:cubicBezTo>
                  <a:pt x="664" y="113"/>
                  <a:pt x="660" y="108"/>
                  <a:pt x="655" y="105"/>
                </a:cubicBezTo>
                <a:cubicBezTo>
                  <a:pt x="653" y="103"/>
                  <a:pt x="648" y="102"/>
                  <a:pt x="640" y="102"/>
                </a:cubicBezTo>
                <a:lnTo>
                  <a:pt x="640" y="95"/>
                </a:lnTo>
                <a:lnTo>
                  <a:pt x="722" y="95"/>
                </a:lnTo>
                <a:lnTo>
                  <a:pt x="722" y="102"/>
                </a:lnTo>
                <a:cubicBezTo>
                  <a:pt x="713" y="102"/>
                  <a:pt x="706" y="104"/>
                  <a:pt x="703" y="107"/>
                </a:cubicBezTo>
                <a:cubicBezTo>
                  <a:pt x="700" y="109"/>
                  <a:pt x="699" y="112"/>
                  <a:pt x="699" y="116"/>
                </a:cubicBezTo>
                <a:cubicBezTo>
                  <a:pt x="699" y="119"/>
                  <a:pt x="699" y="121"/>
                  <a:pt x="700" y="124"/>
                </a:cubicBezTo>
                <a:lnTo>
                  <a:pt x="739" y="223"/>
                </a:lnTo>
                <a:lnTo>
                  <a:pt x="776" y="128"/>
                </a:lnTo>
                <a:cubicBezTo>
                  <a:pt x="778" y="121"/>
                  <a:pt x="779" y="116"/>
                  <a:pt x="779" y="112"/>
                </a:cubicBezTo>
                <a:cubicBezTo>
                  <a:pt x="779" y="109"/>
                  <a:pt x="778" y="107"/>
                  <a:pt x="776" y="105"/>
                </a:cubicBezTo>
                <a:cubicBezTo>
                  <a:pt x="773" y="103"/>
                  <a:pt x="768" y="102"/>
                  <a:pt x="761" y="102"/>
                </a:cubicBezTo>
                <a:lnTo>
                  <a:pt x="761" y="95"/>
                </a:lnTo>
                <a:lnTo>
                  <a:pt x="816" y="95"/>
                </a:lnTo>
                <a:lnTo>
                  <a:pt x="816" y="102"/>
                </a:lnTo>
                <a:cubicBezTo>
                  <a:pt x="805" y="104"/>
                  <a:pt x="797" y="111"/>
                  <a:pt x="792" y="124"/>
                </a:cubicBezTo>
                <a:lnTo>
                  <a:pt x="734" y="272"/>
                </a:lnTo>
                <a:lnTo>
                  <a:pt x="726" y="272"/>
                </a:lnTo>
                <a:lnTo>
                  <a:pt x="684" y="162"/>
                </a:lnTo>
                <a:lnTo>
                  <a:pt x="633" y="272"/>
                </a:lnTo>
                <a:lnTo>
                  <a:pt x="627" y="272"/>
                </a:lnTo>
                <a:lnTo>
                  <a:pt x="571" y="128"/>
                </a:lnTo>
                <a:cubicBezTo>
                  <a:pt x="568" y="119"/>
                  <a:pt x="564" y="112"/>
                  <a:pt x="561" y="109"/>
                </a:cubicBezTo>
                <a:cubicBezTo>
                  <a:pt x="557" y="106"/>
                  <a:pt x="552" y="104"/>
                  <a:pt x="544" y="102"/>
                </a:cubicBezTo>
                <a:lnTo>
                  <a:pt x="544" y="95"/>
                </a:lnTo>
                <a:close/>
                <a:moveTo>
                  <a:pt x="272" y="95"/>
                </a:moveTo>
                <a:lnTo>
                  <a:pt x="344" y="95"/>
                </a:lnTo>
                <a:lnTo>
                  <a:pt x="344" y="102"/>
                </a:lnTo>
                <a:cubicBezTo>
                  <a:pt x="338" y="102"/>
                  <a:pt x="333" y="104"/>
                  <a:pt x="331" y="106"/>
                </a:cubicBezTo>
                <a:cubicBezTo>
                  <a:pt x="329" y="107"/>
                  <a:pt x="328" y="110"/>
                  <a:pt x="328" y="114"/>
                </a:cubicBezTo>
                <a:cubicBezTo>
                  <a:pt x="328" y="117"/>
                  <a:pt x="329" y="122"/>
                  <a:pt x="331" y="128"/>
                </a:cubicBezTo>
                <a:lnTo>
                  <a:pt x="368" y="226"/>
                </a:lnTo>
                <a:lnTo>
                  <a:pt x="405" y="146"/>
                </a:lnTo>
                <a:lnTo>
                  <a:pt x="395" y="121"/>
                </a:lnTo>
                <a:cubicBezTo>
                  <a:pt x="392" y="113"/>
                  <a:pt x="388" y="108"/>
                  <a:pt x="383" y="105"/>
                </a:cubicBezTo>
                <a:cubicBezTo>
                  <a:pt x="381" y="103"/>
                  <a:pt x="376" y="102"/>
                  <a:pt x="368" y="102"/>
                </a:cubicBezTo>
                <a:lnTo>
                  <a:pt x="368" y="95"/>
                </a:lnTo>
                <a:lnTo>
                  <a:pt x="450" y="95"/>
                </a:lnTo>
                <a:lnTo>
                  <a:pt x="450" y="102"/>
                </a:lnTo>
                <a:cubicBezTo>
                  <a:pt x="441" y="102"/>
                  <a:pt x="434" y="104"/>
                  <a:pt x="431" y="107"/>
                </a:cubicBezTo>
                <a:cubicBezTo>
                  <a:pt x="428" y="109"/>
                  <a:pt x="427" y="112"/>
                  <a:pt x="427" y="116"/>
                </a:cubicBezTo>
                <a:cubicBezTo>
                  <a:pt x="427" y="119"/>
                  <a:pt x="427" y="121"/>
                  <a:pt x="428" y="124"/>
                </a:cubicBezTo>
                <a:lnTo>
                  <a:pt x="467" y="223"/>
                </a:lnTo>
                <a:lnTo>
                  <a:pt x="504" y="128"/>
                </a:lnTo>
                <a:cubicBezTo>
                  <a:pt x="506" y="121"/>
                  <a:pt x="507" y="116"/>
                  <a:pt x="507" y="112"/>
                </a:cubicBezTo>
                <a:cubicBezTo>
                  <a:pt x="507" y="109"/>
                  <a:pt x="506" y="107"/>
                  <a:pt x="504" y="105"/>
                </a:cubicBezTo>
                <a:cubicBezTo>
                  <a:pt x="501" y="103"/>
                  <a:pt x="496" y="102"/>
                  <a:pt x="489" y="102"/>
                </a:cubicBezTo>
                <a:lnTo>
                  <a:pt x="489" y="95"/>
                </a:lnTo>
                <a:lnTo>
                  <a:pt x="544" y="95"/>
                </a:lnTo>
                <a:lnTo>
                  <a:pt x="544" y="102"/>
                </a:lnTo>
                <a:cubicBezTo>
                  <a:pt x="533" y="104"/>
                  <a:pt x="525" y="111"/>
                  <a:pt x="520" y="124"/>
                </a:cubicBezTo>
                <a:lnTo>
                  <a:pt x="462" y="272"/>
                </a:lnTo>
                <a:lnTo>
                  <a:pt x="454" y="272"/>
                </a:lnTo>
                <a:lnTo>
                  <a:pt x="412" y="162"/>
                </a:lnTo>
                <a:lnTo>
                  <a:pt x="361" y="272"/>
                </a:lnTo>
                <a:lnTo>
                  <a:pt x="355" y="272"/>
                </a:lnTo>
                <a:lnTo>
                  <a:pt x="299" y="128"/>
                </a:lnTo>
                <a:cubicBezTo>
                  <a:pt x="296" y="119"/>
                  <a:pt x="292" y="112"/>
                  <a:pt x="289" y="109"/>
                </a:cubicBezTo>
                <a:cubicBezTo>
                  <a:pt x="285" y="106"/>
                  <a:pt x="280" y="104"/>
                  <a:pt x="272" y="102"/>
                </a:cubicBezTo>
                <a:lnTo>
                  <a:pt x="272" y="95"/>
                </a:lnTo>
                <a:close/>
                <a:moveTo>
                  <a:pt x="0" y="95"/>
                </a:moveTo>
                <a:lnTo>
                  <a:pt x="72" y="95"/>
                </a:lnTo>
                <a:lnTo>
                  <a:pt x="72" y="102"/>
                </a:lnTo>
                <a:cubicBezTo>
                  <a:pt x="66" y="102"/>
                  <a:pt x="61" y="104"/>
                  <a:pt x="59" y="106"/>
                </a:cubicBezTo>
                <a:cubicBezTo>
                  <a:pt x="57" y="107"/>
                  <a:pt x="56" y="110"/>
                  <a:pt x="56" y="114"/>
                </a:cubicBezTo>
                <a:cubicBezTo>
                  <a:pt x="56" y="117"/>
                  <a:pt x="57" y="122"/>
                  <a:pt x="59" y="128"/>
                </a:cubicBezTo>
                <a:lnTo>
                  <a:pt x="96" y="226"/>
                </a:lnTo>
                <a:lnTo>
                  <a:pt x="133" y="146"/>
                </a:lnTo>
                <a:lnTo>
                  <a:pt x="123" y="121"/>
                </a:lnTo>
                <a:cubicBezTo>
                  <a:pt x="120" y="113"/>
                  <a:pt x="116" y="108"/>
                  <a:pt x="111" y="105"/>
                </a:cubicBezTo>
                <a:cubicBezTo>
                  <a:pt x="109" y="103"/>
                  <a:pt x="104" y="102"/>
                  <a:pt x="96" y="102"/>
                </a:cubicBezTo>
                <a:lnTo>
                  <a:pt x="96" y="95"/>
                </a:lnTo>
                <a:lnTo>
                  <a:pt x="178" y="95"/>
                </a:lnTo>
                <a:lnTo>
                  <a:pt x="178" y="102"/>
                </a:lnTo>
                <a:cubicBezTo>
                  <a:pt x="169" y="102"/>
                  <a:pt x="162" y="104"/>
                  <a:pt x="159" y="107"/>
                </a:cubicBezTo>
                <a:cubicBezTo>
                  <a:pt x="156" y="109"/>
                  <a:pt x="155" y="112"/>
                  <a:pt x="155" y="116"/>
                </a:cubicBezTo>
                <a:cubicBezTo>
                  <a:pt x="155" y="119"/>
                  <a:pt x="155" y="121"/>
                  <a:pt x="156" y="124"/>
                </a:cubicBezTo>
                <a:lnTo>
                  <a:pt x="195" y="223"/>
                </a:lnTo>
                <a:lnTo>
                  <a:pt x="232" y="128"/>
                </a:lnTo>
                <a:cubicBezTo>
                  <a:pt x="234" y="121"/>
                  <a:pt x="235" y="116"/>
                  <a:pt x="235" y="112"/>
                </a:cubicBezTo>
                <a:cubicBezTo>
                  <a:pt x="235" y="109"/>
                  <a:pt x="234" y="107"/>
                  <a:pt x="232" y="105"/>
                </a:cubicBezTo>
                <a:cubicBezTo>
                  <a:pt x="229" y="103"/>
                  <a:pt x="224" y="102"/>
                  <a:pt x="217" y="102"/>
                </a:cubicBezTo>
                <a:lnTo>
                  <a:pt x="217" y="95"/>
                </a:lnTo>
                <a:lnTo>
                  <a:pt x="272" y="95"/>
                </a:lnTo>
                <a:lnTo>
                  <a:pt x="272" y="102"/>
                </a:lnTo>
                <a:cubicBezTo>
                  <a:pt x="261" y="104"/>
                  <a:pt x="253" y="111"/>
                  <a:pt x="248" y="124"/>
                </a:cubicBezTo>
                <a:lnTo>
                  <a:pt x="190" y="272"/>
                </a:lnTo>
                <a:lnTo>
                  <a:pt x="182" y="272"/>
                </a:lnTo>
                <a:lnTo>
                  <a:pt x="140" y="162"/>
                </a:lnTo>
                <a:lnTo>
                  <a:pt x="89" y="272"/>
                </a:lnTo>
                <a:lnTo>
                  <a:pt x="83" y="272"/>
                </a:lnTo>
                <a:lnTo>
                  <a:pt x="27" y="128"/>
                </a:lnTo>
                <a:cubicBezTo>
                  <a:pt x="24" y="119"/>
                  <a:pt x="20" y="112"/>
                  <a:pt x="17" y="109"/>
                </a:cubicBezTo>
                <a:cubicBezTo>
                  <a:pt x="13" y="106"/>
                  <a:pt x="8" y="104"/>
                  <a:pt x="0" y="102"/>
                </a:cubicBezTo>
                <a:lnTo>
                  <a:pt x="0" y="95"/>
                </a:lnTo>
                <a:close/>
                <a:moveTo>
                  <a:pt x="2837" y="90"/>
                </a:moveTo>
                <a:lnTo>
                  <a:pt x="2845" y="90"/>
                </a:lnTo>
                <a:lnTo>
                  <a:pt x="2845" y="127"/>
                </a:lnTo>
                <a:cubicBezTo>
                  <a:pt x="2857" y="114"/>
                  <a:pt x="2865" y="107"/>
                  <a:pt x="2867" y="105"/>
                </a:cubicBezTo>
                <a:cubicBezTo>
                  <a:pt x="2873" y="100"/>
                  <a:pt x="2879" y="97"/>
                  <a:pt x="2885" y="94"/>
                </a:cubicBezTo>
                <a:cubicBezTo>
                  <a:pt x="2892" y="91"/>
                  <a:pt x="2898" y="90"/>
                  <a:pt x="2904" y="90"/>
                </a:cubicBezTo>
                <a:cubicBezTo>
                  <a:pt x="2915" y="90"/>
                  <a:pt x="2924" y="93"/>
                  <a:pt x="2932" y="99"/>
                </a:cubicBezTo>
                <a:cubicBezTo>
                  <a:pt x="2940" y="106"/>
                  <a:pt x="2945" y="115"/>
                  <a:pt x="2948" y="127"/>
                </a:cubicBezTo>
                <a:cubicBezTo>
                  <a:pt x="2961" y="112"/>
                  <a:pt x="2971" y="102"/>
                  <a:pt x="2980" y="97"/>
                </a:cubicBezTo>
                <a:cubicBezTo>
                  <a:pt x="2989" y="92"/>
                  <a:pt x="2998" y="90"/>
                  <a:pt x="3008" y="90"/>
                </a:cubicBezTo>
                <a:cubicBezTo>
                  <a:pt x="3017" y="90"/>
                  <a:pt x="3025" y="92"/>
                  <a:pt x="3032" y="97"/>
                </a:cubicBezTo>
                <a:cubicBezTo>
                  <a:pt x="3039" y="102"/>
                  <a:pt x="3045" y="109"/>
                  <a:pt x="3049" y="120"/>
                </a:cubicBezTo>
                <a:cubicBezTo>
                  <a:pt x="3052" y="127"/>
                  <a:pt x="3053" y="139"/>
                  <a:pt x="3053" y="154"/>
                </a:cubicBezTo>
                <a:lnTo>
                  <a:pt x="3053" y="228"/>
                </a:lnTo>
                <a:cubicBezTo>
                  <a:pt x="3053" y="239"/>
                  <a:pt x="3054" y="246"/>
                  <a:pt x="3055" y="250"/>
                </a:cubicBezTo>
                <a:cubicBezTo>
                  <a:pt x="3057" y="253"/>
                  <a:pt x="3059" y="255"/>
                  <a:pt x="3062" y="257"/>
                </a:cubicBezTo>
                <a:cubicBezTo>
                  <a:pt x="3066" y="259"/>
                  <a:pt x="3071" y="260"/>
                  <a:pt x="3079" y="260"/>
                </a:cubicBezTo>
                <a:lnTo>
                  <a:pt x="3079" y="267"/>
                </a:lnTo>
                <a:lnTo>
                  <a:pt x="2994" y="267"/>
                </a:lnTo>
                <a:lnTo>
                  <a:pt x="2994" y="260"/>
                </a:lnTo>
                <a:lnTo>
                  <a:pt x="2998" y="260"/>
                </a:lnTo>
                <a:cubicBezTo>
                  <a:pt x="3005" y="260"/>
                  <a:pt x="3011" y="259"/>
                  <a:pt x="3015" y="256"/>
                </a:cubicBezTo>
                <a:cubicBezTo>
                  <a:pt x="3018" y="254"/>
                  <a:pt x="3020" y="251"/>
                  <a:pt x="3021" y="246"/>
                </a:cubicBezTo>
                <a:cubicBezTo>
                  <a:pt x="3022" y="244"/>
                  <a:pt x="3022" y="238"/>
                  <a:pt x="3022" y="228"/>
                </a:cubicBezTo>
                <a:lnTo>
                  <a:pt x="3022" y="154"/>
                </a:lnTo>
                <a:cubicBezTo>
                  <a:pt x="3022" y="140"/>
                  <a:pt x="3020" y="130"/>
                  <a:pt x="3017" y="124"/>
                </a:cubicBezTo>
                <a:cubicBezTo>
                  <a:pt x="3012" y="116"/>
                  <a:pt x="3004" y="112"/>
                  <a:pt x="2993" y="112"/>
                </a:cubicBezTo>
                <a:cubicBezTo>
                  <a:pt x="2987" y="112"/>
                  <a:pt x="2980" y="114"/>
                  <a:pt x="2973" y="117"/>
                </a:cubicBezTo>
                <a:cubicBezTo>
                  <a:pt x="2967" y="121"/>
                  <a:pt x="2959" y="127"/>
                  <a:pt x="2949" y="136"/>
                </a:cubicBezTo>
                <a:lnTo>
                  <a:pt x="2949" y="138"/>
                </a:lnTo>
                <a:lnTo>
                  <a:pt x="2949" y="146"/>
                </a:lnTo>
                <a:lnTo>
                  <a:pt x="2949" y="228"/>
                </a:lnTo>
                <a:cubicBezTo>
                  <a:pt x="2949" y="240"/>
                  <a:pt x="2950" y="247"/>
                  <a:pt x="2951" y="250"/>
                </a:cubicBezTo>
                <a:cubicBezTo>
                  <a:pt x="2952" y="253"/>
                  <a:pt x="2955" y="255"/>
                  <a:pt x="2958" y="257"/>
                </a:cubicBezTo>
                <a:cubicBezTo>
                  <a:pt x="2962" y="259"/>
                  <a:pt x="2968" y="260"/>
                  <a:pt x="2977" y="260"/>
                </a:cubicBezTo>
                <a:lnTo>
                  <a:pt x="2977" y="267"/>
                </a:lnTo>
                <a:lnTo>
                  <a:pt x="2890" y="267"/>
                </a:lnTo>
                <a:lnTo>
                  <a:pt x="2890" y="260"/>
                </a:lnTo>
                <a:cubicBezTo>
                  <a:pt x="2900" y="260"/>
                  <a:pt x="2906" y="259"/>
                  <a:pt x="2910" y="257"/>
                </a:cubicBezTo>
                <a:cubicBezTo>
                  <a:pt x="2913" y="254"/>
                  <a:pt x="2916" y="251"/>
                  <a:pt x="2917" y="247"/>
                </a:cubicBezTo>
                <a:cubicBezTo>
                  <a:pt x="2918" y="244"/>
                  <a:pt x="2918" y="238"/>
                  <a:pt x="2918" y="228"/>
                </a:cubicBezTo>
                <a:lnTo>
                  <a:pt x="2918" y="154"/>
                </a:lnTo>
                <a:cubicBezTo>
                  <a:pt x="2918" y="140"/>
                  <a:pt x="2916" y="130"/>
                  <a:pt x="2912" y="124"/>
                </a:cubicBezTo>
                <a:cubicBezTo>
                  <a:pt x="2906" y="116"/>
                  <a:pt x="2899" y="112"/>
                  <a:pt x="2889" y="112"/>
                </a:cubicBezTo>
                <a:cubicBezTo>
                  <a:pt x="2882" y="112"/>
                  <a:pt x="2875" y="114"/>
                  <a:pt x="2869" y="117"/>
                </a:cubicBezTo>
                <a:cubicBezTo>
                  <a:pt x="2858" y="123"/>
                  <a:pt x="2850" y="129"/>
                  <a:pt x="2845" y="136"/>
                </a:cubicBezTo>
                <a:lnTo>
                  <a:pt x="2845" y="228"/>
                </a:lnTo>
                <a:cubicBezTo>
                  <a:pt x="2845" y="239"/>
                  <a:pt x="2846" y="247"/>
                  <a:pt x="2847" y="250"/>
                </a:cubicBezTo>
                <a:cubicBezTo>
                  <a:pt x="2849" y="253"/>
                  <a:pt x="2851" y="256"/>
                  <a:pt x="2854" y="258"/>
                </a:cubicBezTo>
                <a:cubicBezTo>
                  <a:pt x="2857" y="259"/>
                  <a:pt x="2863" y="260"/>
                  <a:pt x="2873" y="260"/>
                </a:cubicBezTo>
                <a:lnTo>
                  <a:pt x="2873" y="267"/>
                </a:lnTo>
                <a:lnTo>
                  <a:pt x="2788" y="267"/>
                </a:lnTo>
                <a:lnTo>
                  <a:pt x="2788" y="260"/>
                </a:lnTo>
                <a:cubicBezTo>
                  <a:pt x="2796" y="260"/>
                  <a:pt x="2801" y="259"/>
                  <a:pt x="2804" y="258"/>
                </a:cubicBezTo>
                <a:cubicBezTo>
                  <a:pt x="2807" y="256"/>
                  <a:pt x="2810" y="253"/>
                  <a:pt x="2811" y="249"/>
                </a:cubicBezTo>
                <a:cubicBezTo>
                  <a:pt x="2813" y="246"/>
                  <a:pt x="2814" y="239"/>
                  <a:pt x="2814" y="228"/>
                </a:cubicBezTo>
                <a:lnTo>
                  <a:pt x="2814" y="162"/>
                </a:lnTo>
                <a:cubicBezTo>
                  <a:pt x="2814" y="143"/>
                  <a:pt x="2813" y="131"/>
                  <a:pt x="2812" y="126"/>
                </a:cubicBezTo>
                <a:cubicBezTo>
                  <a:pt x="2811" y="122"/>
                  <a:pt x="2810" y="119"/>
                  <a:pt x="2808" y="117"/>
                </a:cubicBezTo>
                <a:cubicBezTo>
                  <a:pt x="2806" y="116"/>
                  <a:pt x="2804" y="115"/>
                  <a:pt x="2800" y="115"/>
                </a:cubicBezTo>
                <a:cubicBezTo>
                  <a:pt x="2797" y="115"/>
                  <a:pt x="2793" y="116"/>
                  <a:pt x="2788" y="118"/>
                </a:cubicBezTo>
                <a:lnTo>
                  <a:pt x="2785" y="111"/>
                </a:lnTo>
                <a:lnTo>
                  <a:pt x="2837" y="90"/>
                </a:lnTo>
                <a:close/>
                <a:moveTo>
                  <a:pt x="2686" y="90"/>
                </a:moveTo>
                <a:cubicBezTo>
                  <a:pt x="2712" y="90"/>
                  <a:pt x="2733" y="100"/>
                  <a:pt x="2748" y="120"/>
                </a:cubicBezTo>
                <a:cubicBezTo>
                  <a:pt x="2762" y="136"/>
                  <a:pt x="2768" y="156"/>
                  <a:pt x="2768" y="178"/>
                </a:cubicBezTo>
                <a:cubicBezTo>
                  <a:pt x="2768" y="193"/>
                  <a:pt x="2765" y="209"/>
                  <a:pt x="2757" y="224"/>
                </a:cubicBezTo>
                <a:cubicBezTo>
                  <a:pt x="2750" y="240"/>
                  <a:pt x="2740" y="252"/>
                  <a:pt x="2727" y="260"/>
                </a:cubicBezTo>
                <a:cubicBezTo>
                  <a:pt x="2714" y="268"/>
                  <a:pt x="2700" y="272"/>
                  <a:pt x="2684" y="272"/>
                </a:cubicBezTo>
                <a:cubicBezTo>
                  <a:pt x="2658" y="272"/>
                  <a:pt x="2637" y="262"/>
                  <a:pt x="2622" y="241"/>
                </a:cubicBezTo>
                <a:cubicBezTo>
                  <a:pt x="2609" y="224"/>
                  <a:pt x="2603" y="204"/>
                  <a:pt x="2603" y="183"/>
                </a:cubicBezTo>
                <a:cubicBezTo>
                  <a:pt x="2603" y="167"/>
                  <a:pt x="2607" y="151"/>
                  <a:pt x="2614" y="136"/>
                </a:cubicBezTo>
                <a:cubicBezTo>
                  <a:pt x="2622" y="120"/>
                  <a:pt x="2633" y="109"/>
                  <a:pt x="2645" y="101"/>
                </a:cubicBezTo>
                <a:cubicBezTo>
                  <a:pt x="2658" y="94"/>
                  <a:pt x="2672" y="90"/>
                  <a:pt x="2686" y="90"/>
                </a:cubicBezTo>
                <a:close/>
                <a:moveTo>
                  <a:pt x="2509" y="90"/>
                </a:moveTo>
                <a:cubicBezTo>
                  <a:pt x="2526" y="90"/>
                  <a:pt x="2540" y="94"/>
                  <a:pt x="2550" y="103"/>
                </a:cubicBezTo>
                <a:cubicBezTo>
                  <a:pt x="2561" y="112"/>
                  <a:pt x="2567" y="122"/>
                  <a:pt x="2567" y="131"/>
                </a:cubicBezTo>
                <a:cubicBezTo>
                  <a:pt x="2567" y="136"/>
                  <a:pt x="2565" y="140"/>
                  <a:pt x="2562" y="143"/>
                </a:cubicBezTo>
                <a:cubicBezTo>
                  <a:pt x="2559" y="146"/>
                  <a:pt x="2555" y="147"/>
                  <a:pt x="2549" y="147"/>
                </a:cubicBezTo>
                <a:cubicBezTo>
                  <a:pt x="2542" y="147"/>
                  <a:pt x="2536" y="145"/>
                  <a:pt x="2533" y="140"/>
                </a:cubicBezTo>
                <a:cubicBezTo>
                  <a:pt x="2531" y="137"/>
                  <a:pt x="2529" y="132"/>
                  <a:pt x="2528" y="125"/>
                </a:cubicBezTo>
                <a:cubicBezTo>
                  <a:pt x="2528" y="118"/>
                  <a:pt x="2525" y="112"/>
                  <a:pt x="2521" y="108"/>
                </a:cubicBezTo>
                <a:cubicBezTo>
                  <a:pt x="2516" y="104"/>
                  <a:pt x="2510" y="103"/>
                  <a:pt x="2503" y="103"/>
                </a:cubicBezTo>
                <a:cubicBezTo>
                  <a:pt x="2490" y="103"/>
                  <a:pt x="2480" y="107"/>
                  <a:pt x="2472" y="116"/>
                </a:cubicBezTo>
                <a:cubicBezTo>
                  <a:pt x="2462" y="129"/>
                  <a:pt x="2457" y="145"/>
                  <a:pt x="2457" y="165"/>
                </a:cubicBezTo>
                <a:cubicBezTo>
                  <a:pt x="2457" y="185"/>
                  <a:pt x="2462" y="204"/>
                  <a:pt x="2472" y="219"/>
                </a:cubicBezTo>
                <a:cubicBezTo>
                  <a:pt x="2482" y="235"/>
                  <a:pt x="2496" y="243"/>
                  <a:pt x="2513" y="243"/>
                </a:cubicBezTo>
                <a:cubicBezTo>
                  <a:pt x="2525" y="243"/>
                  <a:pt x="2536" y="239"/>
                  <a:pt x="2546" y="230"/>
                </a:cubicBezTo>
                <a:cubicBezTo>
                  <a:pt x="2553" y="224"/>
                  <a:pt x="2560" y="214"/>
                  <a:pt x="2566" y="199"/>
                </a:cubicBezTo>
                <a:lnTo>
                  <a:pt x="2572" y="202"/>
                </a:lnTo>
                <a:cubicBezTo>
                  <a:pt x="2567" y="224"/>
                  <a:pt x="2558" y="242"/>
                  <a:pt x="2544" y="254"/>
                </a:cubicBezTo>
                <a:cubicBezTo>
                  <a:pt x="2531" y="266"/>
                  <a:pt x="2516" y="272"/>
                  <a:pt x="2500" y="272"/>
                </a:cubicBezTo>
                <a:cubicBezTo>
                  <a:pt x="2480" y="272"/>
                  <a:pt x="2463" y="264"/>
                  <a:pt x="2449" y="247"/>
                </a:cubicBezTo>
                <a:cubicBezTo>
                  <a:pt x="2434" y="231"/>
                  <a:pt x="2427" y="209"/>
                  <a:pt x="2427" y="181"/>
                </a:cubicBezTo>
                <a:cubicBezTo>
                  <a:pt x="2427" y="154"/>
                  <a:pt x="2435" y="132"/>
                  <a:pt x="2451" y="115"/>
                </a:cubicBezTo>
                <a:cubicBezTo>
                  <a:pt x="2467" y="98"/>
                  <a:pt x="2486" y="90"/>
                  <a:pt x="2509" y="90"/>
                </a:cubicBezTo>
                <a:close/>
                <a:moveTo>
                  <a:pt x="1709" y="90"/>
                </a:moveTo>
                <a:lnTo>
                  <a:pt x="1717" y="90"/>
                </a:lnTo>
                <a:lnTo>
                  <a:pt x="1717" y="228"/>
                </a:lnTo>
                <a:cubicBezTo>
                  <a:pt x="1717" y="239"/>
                  <a:pt x="1718" y="246"/>
                  <a:pt x="1719" y="249"/>
                </a:cubicBezTo>
                <a:cubicBezTo>
                  <a:pt x="1721" y="253"/>
                  <a:pt x="1723" y="256"/>
                  <a:pt x="1726" y="257"/>
                </a:cubicBezTo>
                <a:cubicBezTo>
                  <a:pt x="1729" y="259"/>
                  <a:pt x="1735" y="260"/>
                  <a:pt x="1743" y="260"/>
                </a:cubicBezTo>
                <a:lnTo>
                  <a:pt x="1743" y="267"/>
                </a:lnTo>
                <a:lnTo>
                  <a:pt x="1660" y="267"/>
                </a:lnTo>
                <a:lnTo>
                  <a:pt x="1660" y="260"/>
                </a:lnTo>
                <a:cubicBezTo>
                  <a:pt x="1668" y="260"/>
                  <a:pt x="1674" y="259"/>
                  <a:pt x="1677" y="258"/>
                </a:cubicBezTo>
                <a:cubicBezTo>
                  <a:pt x="1679" y="256"/>
                  <a:pt x="1682" y="253"/>
                  <a:pt x="1683" y="250"/>
                </a:cubicBezTo>
                <a:cubicBezTo>
                  <a:pt x="1685" y="246"/>
                  <a:pt x="1686" y="239"/>
                  <a:pt x="1686" y="228"/>
                </a:cubicBezTo>
                <a:lnTo>
                  <a:pt x="1686" y="162"/>
                </a:lnTo>
                <a:cubicBezTo>
                  <a:pt x="1686" y="143"/>
                  <a:pt x="1685" y="131"/>
                  <a:pt x="1684" y="126"/>
                </a:cubicBezTo>
                <a:cubicBezTo>
                  <a:pt x="1683" y="122"/>
                  <a:pt x="1682" y="119"/>
                  <a:pt x="1680" y="117"/>
                </a:cubicBezTo>
                <a:cubicBezTo>
                  <a:pt x="1678" y="116"/>
                  <a:pt x="1676" y="115"/>
                  <a:pt x="1672" y="115"/>
                </a:cubicBezTo>
                <a:cubicBezTo>
                  <a:pt x="1669" y="115"/>
                  <a:pt x="1665" y="116"/>
                  <a:pt x="1660" y="118"/>
                </a:cubicBezTo>
                <a:lnTo>
                  <a:pt x="1657" y="111"/>
                </a:lnTo>
                <a:lnTo>
                  <a:pt x="1709" y="90"/>
                </a:lnTo>
                <a:close/>
                <a:moveTo>
                  <a:pt x="1166" y="90"/>
                </a:moveTo>
                <a:cubicBezTo>
                  <a:pt x="1192" y="90"/>
                  <a:pt x="1213" y="100"/>
                  <a:pt x="1228" y="120"/>
                </a:cubicBezTo>
                <a:cubicBezTo>
                  <a:pt x="1242" y="136"/>
                  <a:pt x="1248" y="156"/>
                  <a:pt x="1248" y="178"/>
                </a:cubicBezTo>
                <a:cubicBezTo>
                  <a:pt x="1248" y="193"/>
                  <a:pt x="1245" y="209"/>
                  <a:pt x="1237" y="224"/>
                </a:cubicBezTo>
                <a:cubicBezTo>
                  <a:pt x="1230" y="240"/>
                  <a:pt x="1220" y="252"/>
                  <a:pt x="1207" y="260"/>
                </a:cubicBezTo>
                <a:cubicBezTo>
                  <a:pt x="1194" y="268"/>
                  <a:pt x="1180" y="272"/>
                  <a:pt x="1164" y="272"/>
                </a:cubicBezTo>
                <a:cubicBezTo>
                  <a:pt x="1138" y="272"/>
                  <a:pt x="1117" y="262"/>
                  <a:pt x="1102" y="241"/>
                </a:cubicBezTo>
                <a:cubicBezTo>
                  <a:pt x="1089" y="224"/>
                  <a:pt x="1083" y="204"/>
                  <a:pt x="1083" y="183"/>
                </a:cubicBezTo>
                <a:cubicBezTo>
                  <a:pt x="1083" y="167"/>
                  <a:pt x="1087" y="151"/>
                  <a:pt x="1094" y="136"/>
                </a:cubicBezTo>
                <a:cubicBezTo>
                  <a:pt x="1102" y="120"/>
                  <a:pt x="1113" y="109"/>
                  <a:pt x="1125" y="101"/>
                </a:cubicBezTo>
                <a:cubicBezTo>
                  <a:pt x="1138" y="94"/>
                  <a:pt x="1152" y="90"/>
                  <a:pt x="1166" y="90"/>
                </a:cubicBezTo>
                <a:close/>
                <a:moveTo>
                  <a:pt x="2222" y="20"/>
                </a:moveTo>
                <a:cubicBezTo>
                  <a:pt x="2214" y="20"/>
                  <a:pt x="2206" y="23"/>
                  <a:pt x="2200" y="31"/>
                </a:cubicBezTo>
                <a:cubicBezTo>
                  <a:pt x="2191" y="41"/>
                  <a:pt x="2185" y="58"/>
                  <a:pt x="2181" y="80"/>
                </a:cubicBezTo>
                <a:cubicBezTo>
                  <a:pt x="2178" y="102"/>
                  <a:pt x="2176" y="124"/>
                  <a:pt x="2176" y="146"/>
                </a:cubicBezTo>
                <a:cubicBezTo>
                  <a:pt x="2176" y="181"/>
                  <a:pt x="2181" y="209"/>
                  <a:pt x="2189" y="232"/>
                </a:cubicBezTo>
                <a:cubicBezTo>
                  <a:pt x="2196" y="250"/>
                  <a:pt x="2207" y="259"/>
                  <a:pt x="2221" y="259"/>
                </a:cubicBezTo>
                <a:cubicBezTo>
                  <a:pt x="2228" y="259"/>
                  <a:pt x="2235" y="256"/>
                  <a:pt x="2242" y="250"/>
                </a:cubicBezTo>
                <a:cubicBezTo>
                  <a:pt x="2249" y="244"/>
                  <a:pt x="2255" y="234"/>
                  <a:pt x="2259" y="220"/>
                </a:cubicBezTo>
                <a:cubicBezTo>
                  <a:pt x="2264" y="198"/>
                  <a:pt x="2267" y="168"/>
                  <a:pt x="2267" y="129"/>
                </a:cubicBezTo>
                <a:cubicBezTo>
                  <a:pt x="2267" y="100"/>
                  <a:pt x="2264" y="76"/>
                  <a:pt x="2258" y="56"/>
                </a:cubicBezTo>
                <a:cubicBezTo>
                  <a:pt x="2254" y="42"/>
                  <a:pt x="2248" y="32"/>
                  <a:pt x="2241" y="26"/>
                </a:cubicBezTo>
                <a:cubicBezTo>
                  <a:pt x="2236" y="22"/>
                  <a:pt x="2230" y="20"/>
                  <a:pt x="2222" y="20"/>
                </a:cubicBezTo>
                <a:close/>
                <a:moveTo>
                  <a:pt x="2030" y="20"/>
                </a:moveTo>
                <a:cubicBezTo>
                  <a:pt x="2022" y="20"/>
                  <a:pt x="2014" y="23"/>
                  <a:pt x="2008" y="31"/>
                </a:cubicBezTo>
                <a:cubicBezTo>
                  <a:pt x="1999" y="41"/>
                  <a:pt x="1993" y="58"/>
                  <a:pt x="1989" y="80"/>
                </a:cubicBezTo>
                <a:cubicBezTo>
                  <a:pt x="1986" y="102"/>
                  <a:pt x="1984" y="124"/>
                  <a:pt x="1984" y="146"/>
                </a:cubicBezTo>
                <a:cubicBezTo>
                  <a:pt x="1984" y="181"/>
                  <a:pt x="1989" y="209"/>
                  <a:pt x="1997" y="232"/>
                </a:cubicBezTo>
                <a:cubicBezTo>
                  <a:pt x="2004" y="250"/>
                  <a:pt x="2015" y="259"/>
                  <a:pt x="2029" y="259"/>
                </a:cubicBezTo>
                <a:cubicBezTo>
                  <a:pt x="2036" y="259"/>
                  <a:pt x="2043" y="256"/>
                  <a:pt x="2050" y="250"/>
                </a:cubicBezTo>
                <a:cubicBezTo>
                  <a:pt x="2057" y="244"/>
                  <a:pt x="2063" y="234"/>
                  <a:pt x="2067" y="220"/>
                </a:cubicBezTo>
                <a:cubicBezTo>
                  <a:pt x="2072" y="198"/>
                  <a:pt x="2075" y="168"/>
                  <a:pt x="2075" y="129"/>
                </a:cubicBezTo>
                <a:cubicBezTo>
                  <a:pt x="2075" y="100"/>
                  <a:pt x="2072" y="76"/>
                  <a:pt x="2066" y="56"/>
                </a:cubicBezTo>
                <a:cubicBezTo>
                  <a:pt x="2062" y="42"/>
                  <a:pt x="2056" y="32"/>
                  <a:pt x="2049" y="26"/>
                </a:cubicBezTo>
                <a:cubicBezTo>
                  <a:pt x="2044" y="22"/>
                  <a:pt x="2038" y="20"/>
                  <a:pt x="2030" y="20"/>
                </a:cubicBezTo>
                <a:close/>
                <a:moveTo>
                  <a:pt x="2223" y="7"/>
                </a:moveTo>
                <a:cubicBezTo>
                  <a:pt x="2242" y="7"/>
                  <a:pt x="2260" y="17"/>
                  <a:pt x="2275" y="37"/>
                </a:cubicBezTo>
                <a:cubicBezTo>
                  <a:pt x="2294" y="62"/>
                  <a:pt x="2304" y="95"/>
                  <a:pt x="2304" y="137"/>
                </a:cubicBezTo>
                <a:cubicBezTo>
                  <a:pt x="2304" y="167"/>
                  <a:pt x="2300" y="192"/>
                  <a:pt x="2291" y="212"/>
                </a:cubicBezTo>
                <a:cubicBezTo>
                  <a:pt x="2283" y="233"/>
                  <a:pt x="2272" y="248"/>
                  <a:pt x="2259" y="257"/>
                </a:cubicBezTo>
                <a:cubicBezTo>
                  <a:pt x="2246" y="267"/>
                  <a:pt x="2233" y="271"/>
                  <a:pt x="2221" y="271"/>
                </a:cubicBezTo>
                <a:cubicBezTo>
                  <a:pt x="2196" y="271"/>
                  <a:pt x="2176" y="257"/>
                  <a:pt x="2160" y="228"/>
                </a:cubicBezTo>
                <a:cubicBezTo>
                  <a:pt x="2146" y="204"/>
                  <a:pt x="2140" y="175"/>
                  <a:pt x="2140" y="141"/>
                </a:cubicBezTo>
                <a:cubicBezTo>
                  <a:pt x="2140" y="112"/>
                  <a:pt x="2144" y="87"/>
                  <a:pt x="2153" y="66"/>
                </a:cubicBezTo>
                <a:cubicBezTo>
                  <a:pt x="2162" y="45"/>
                  <a:pt x="2173" y="30"/>
                  <a:pt x="2188" y="19"/>
                </a:cubicBezTo>
                <a:cubicBezTo>
                  <a:pt x="2199" y="11"/>
                  <a:pt x="2211" y="7"/>
                  <a:pt x="2223" y="7"/>
                </a:cubicBezTo>
                <a:close/>
                <a:moveTo>
                  <a:pt x="2031" y="7"/>
                </a:moveTo>
                <a:cubicBezTo>
                  <a:pt x="2050" y="7"/>
                  <a:pt x="2068" y="17"/>
                  <a:pt x="2083" y="37"/>
                </a:cubicBezTo>
                <a:cubicBezTo>
                  <a:pt x="2102" y="62"/>
                  <a:pt x="2112" y="95"/>
                  <a:pt x="2112" y="137"/>
                </a:cubicBezTo>
                <a:cubicBezTo>
                  <a:pt x="2112" y="167"/>
                  <a:pt x="2108" y="192"/>
                  <a:pt x="2099" y="212"/>
                </a:cubicBezTo>
                <a:cubicBezTo>
                  <a:pt x="2091" y="233"/>
                  <a:pt x="2080" y="248"/>
                  <a:pt x="2067" y="257"/>
                </a:cubicBezTo>
                <a:cubicBezTo>
                  <a:pt x="2054" y="267"/>
                  <a:pt x="2041" y="271"/>
                  <a:pt x="2029" y="271"/>
                </a:cubicBezTo>
                <a:cubicBezTo>
                  <a:pt x="2004" y="271"/>
                  <a:pt x="1984" y="257"/>
                  <a:pt x="1968" y="228"/>
                </a:cubicBezTo>
                <a:cubicBezTo>
                  <a:pt x="1954" y="204"/>
                  <a:pt x="1948" y="175"/>
                  <a:pt x="1948" y="141"/>
                </a:cubicBezTo>
                <a:cubicBezTo>
                  <a:pt x="1948" y="112"/>
                  <a:pt x="1952" y="87"/>
                  <a:pt x="1961" y="66"/>
                </a:cubicBezTo>
                <a:cubicBezTo>
                  <a:pt x="1970" y="45"/>
                  <a:pt x="1981" y="30"/>
                  <a:pt x="1996" y="19"/>
                </a:cubicBezTo>
                <a:cubicBezTo>
                  <a:pt x="2007" y="11"/>
                  <a:pt x="2019" y="7"/>
                  <a:pt x="2031" y="7"/>
                </a:cubicBezTo>
                <a:close/>
                <a:moveTo>
                  <a:pt x="1849" y="7"/>
                </a:moveTo>
                <a:lnTo>
                  <a:pt x="1855" y="7"/>
                </a:lnTo>
                <a:lnTo>
                  <a:pt x="1855" y="222"/>
                </a:lnTo>
                <a:cubicBezTo>
                  <a:pt x="1855" y="236"/>
                  <a:pt x="1855" y="245"/>
                  <a:pt x="1857" y="249"/>
                </a:cubicBezTo>
                <a:cubicBezTo>
                  <a:pt x="1858" y="252"/>
                  <a:pt x="1860" y="255"/>
                  <a:pt x="1864" y="257"/>
                </a:cubicBezTo>
                <a:cubicBezTo>
                  <a:pt x="1868" y="259"/>
                  <a:pt x="1875" y="260"/>
                  <a:pt x="1887" y="260"/>
                </a:cubicBezTo>
                <a:lnTo>
                  <a:pt x="1887" y="267"/>
                </a:lnTo>
                <a:lnTo>
                  <a:pt x="1791" y="267"/>
                </a:lnTo>
                <a:lnTo>
                  <a:pt x="1791" y="260"/>
                </a:lnTo>
                <a:cubicBezTo>
                  <a:pt x="1803" y="260"/>
                  <a:pt x="1811" y="259"/>
                  <a:pt x="1815" y="257"/>
                </a:cubicBezTo>
                <a:cubicBezTo>
                  <a:pt x="1818" y="255"/>
                  <a:pt x="1820" y="253"/>
                  <a:pt x="1822" y="249"/>
                </a:cubicBezTo>
                <a:cubicBezTo>
                  <a:pt x="1823" y="246"/>
                  <a:pt x="1824" y="237"/>
                  <a:pt x="1824" y="222"/>
                </a:cubicBezTo>
                <a:lnTo>
                  <a:pt x="1824" y="85"/>
                </a:lnTo>
                <a:cubicBezTo>
                  <a:pt x="1824" y="66"/>
                  <a:pt x="1823" y="54"/>
                  <a:pt x="1822" y="49"/>
                </a:cubicBezTo>
                <a:cubicBezTo>
                  <a:pt x="1821" y="45"/>
                  <a:pt x="1820" y="42"/>
                  <a:pt x="1817" y="40"/>
                </a:cubicBezTo>
                <a:cubicBezTo>
                  <a:pt x="1815" y="38"/>
                  <a:pt x="1812" y="37"/>
                  <a:pt x="1809" y="37"/>
                </a:cubicBezTo>
                <a:cubicBezTo>
                  <a:pt x="1804" y="37"/>
                  <a:pt x="1798" y="39"/>
                  <a:pt x="1790" y="43"/>
                </a:cubicBezTo>
                <a:lnTo>
                  <a:pt x="1787" y="37"/>
                </a:lnTo>
                <a:lnTo>
                  <a:pt x="1849" y="7"/>
                </a:lnTo>
                <a:close/>
                <a:moveTo>
                  <a:pt x="1701" y="0"/>
                </a:moveTo>
                <a:cubicBezTo>
                  <a:pt x="1707" y="0"/>
                  <a:pt x="1711" y="2"/>
                  <a:pt x="1715" y="6"/>
                </a:cubicBezTo>
                <a:cubicBezTo>
                  <a:pt x="1719" y="9"/>
                  <a:pt x="1720" y="14"/>
                  <a:pt x="1720" y="19"/>
                </a:cubicBezTo>
                <a:cubicBezTo>
                  <a:pt x="1720" y="24"/>
                  <a:pt x="1719" y="29"/>
                  <a:pt x="1715" y="33"/>
                </a:cubicBezTo>
                <a:cubicBezTo>
                  <a:pt x="1711" y="36"/>
                  <a:pt x="1707" y="38"/>
                  <a:pt x="1701" y="38"/>
                </a:cubicBezTo>
                <a:cubicBezTo>
                  <a:pt x="1696" y="38"/>
                  <a:pt x="1692" y="36"/>
                  <a:pt x="1688" y="33"/>
                </a:cubicBezTo>
                <a:cubicBezTo>
                  <a:pt x="1684" y="29"/>
                  <a:pt x="1682" y="24"/>
                  <a:pt x="1682" y="19"/>
                </a:cubicBezTo>
                <a:cubicBezTo>
                  <a:pt x="1682" y="14"/>
                  <a:pt x="1684" y="9"/>
                  <a:pt x="1688" y="6"/>
                </a:cubicBezTo>
                <a:cubicBezTo>
                  <a:pt x="1692" y="2"/>
                  <a:pt x="1696" y="0"/>
                  <a:pt x="1701" y="0"/>
                </a:cubicBezTo>
                <a:close/>
              </a:path>
            </a:pathLst>
          </a:custGeom>
          <a:solidFill>
            <a:srgbClr val="F2F2F2"/>
          </a:solidFill>
          <a:ln w="0">
            <a:noFill/>
            <a:prstDash val="solid"/>
            <a:round/>
          </a:ln>
        </p:spPr>
        <p:txBody>
          <a:bodyPr vert="horz" wrap="square" lIns="91440" tIns="45720" rIns="91440" bIns="45720" numCol="1" anchor="t" anchorCtr="0" compatLnSpc="1"/>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5pPr>
            <a:lvl6pPr marL="2286000" algn="l" defTabSz="914400" rtl="0" eaLnBrk="1" latinLnBrk="0" hangingPunct="1">
              <a:defRPr kern="1200">
                <a:solidFill>
                  <a:schemeClr val="tx1"/>
                </a:solidFill>
                <a:latin typeface="Calibri" panose="020F0502020204030204" charset="0"/>
                <a:ea typeface="+mn-ea"/>
                <a:cs typeface="+mn-cs"/>
              </a:defRPr>
            </a:lvl6pPr>
            <a:lvl7pPr marL="2743200" algn="l" defTabSz="914400" rtl="0" eaLnBrk="1" latinLnBrk="0" hangingPunct="1">
              <a:defRPr kern="1200">
                <a:solidFill>
                  <a:schemeClr val="tx1"/>
                </a:solidFill>
                <a:latin typeface="Calibri" panose="020F0502020204030204" charset="0"/>
                <a:ea typeface="+mn-ea"/>
                <a:cs typeface="+mn-cs"/>
              </a:defRPr>
            </a:lvl7pPr>
            <a:lvl8pPr marL="3200400" algn="l" defTabSz="914400" rtl="0" eaLnBrk="1" latinLnBrk="0" hangingPunct="1">
              <a:defRPr kern="1200">
                <a:solidFill>
                  <a:schemeClr val="tx1"/>
                </a:solidFill>
                <a:latin typeface="Calibri" panose="020F0502020204030204" charset="0"/>
                <a:ea typeface="+mn-ea"/>
                <a:cs typeface="+mn-cs"/>
              </a:defRPr>
            </a:lvl8pPr>
            <a:lvl9pPr marL="3657600" algn="l" defTabSz="914400" rtl="0" eaLnBrk="1" latinLnBrk="0" hangingPunct="1">
              <a:defRPr kern="1200">
                <a:solidFill>
                  <a:schemeClr val="tx1"/>
                </a:solidFill>
                <a:latin typeface="Calibri" panose="020F0502020204030204" charset="0"/>
                <a:ea typeface="+mn-ea"/>
                <a:cs typeface="+mn-cs"/>
              </a:defRPr>
            </a:lvl9pPr>
          </a:lstStyle>
          <a:p>
            <a:endParaRPr lang="zh-CN" altLang="en-US"/>
          </a:p>
        </p:txBody>
      </p:sp>
      <p:sp>
        <p:nvSpPr>
          <p:cNvPr id="29" name="Freeform 23"/>
          <p:cNvSpPr/>
          <p:nvPr/>
        </p:nvSpPr>
        <p:spPr bwMode="auto">
          <a:xfrm rot="-1800000">
            <a:off x="2783637" y="2569774"/>
            <a:ext cx="1848119" cy="215037"/>
          </a:xfrm>
          <a:custGeom>
            <a:avLst/>
            <a:gdLst>
              <a:gd name="T0" fmla="*/ 2345 w 3079"/>
              <a:gd name="T1" fmla="*/ 251 h 350"/>
              <a:gd name="T2" fmla="*/ 830 w 3079"/>
              <a:gd name="T3" fmla="*/ 272 h 350"/>
              <a:gd name="T4" fmla="*/ 2644 w 3079"/>
              <a:gd name="T5" fmla="*/ 129 h 350"/>
              <a:gd name="T6" fmla="*/ 2680 w 3079"/>
              <a:gd name="T7" fmla="*/ 102 h 350"/>
              <a:gd name="T8" fmla="*/ 1202 w 3079"/>
              <a:gd name="T9" fmla="*/ 244 h 350"/>
              <a:gd name="T10" fmla="*/ 1532 w 3079"/>
              <a:gd name="T11" fmla="*/ 102 h 350"/>
              <a:gd name="T12" fmla="*/ 1604 w 3079"/>
              <a:gd name="T13" fmla="*/ 106 h 350"/>
              <a:gd name="T14" fmla="*/ 1625 w 3079"/>
              <a:gd name="T15" fmla="*/ 113 h 350"/>
              <a:gd name="T16" fmla="*/ 1470 w 3079"/>
              <a:gd name="T17" fmla="*/ 316 h 350"/>
              <a:gd name="T18" fmla="*/ 1487 w 3079"/>
              <a:gd name="T19" fmla="*/ 130 h 350"/>
              <a:gd name="T20" fmla="*/ 1322 w 3079"/>
              <a:gd name="T21" fmla="*/ 210 h 350"/>
              <a:gd name="T22" fmla="*/ 1366 w 3079"/>
              <a:gd name="T23" fmla="*/ 102 h 350"/>
              <a:gd name="T24" fmla="*/ 1451 w 3079"/>
              <a:gd name="T25" fmla="*/ 244 h 350"/>
              <a:gd name="T26" fmla="*/ 1310 w 3079"/>
              <a:gd name="T27" fmla="*/ 264 h 350"/>
              <a:gd name="T28" fmla="*/ 1262 w 3079"/>
              <a:gd name="T29" fmla="*/ 95 h 350"/>
              <a:gd name="T30" fmla="*/ 945 w 3079"/>
              <a:gd name="T31" fmla="*/ 135 h 350"/>
              <a:gd name="T32" fmla="*/ 1012 w 3079"/>
              <a:gd name="T33" fmla="*/ 95 h 350"/>
              <a:gd name="T34" fmla="*/ 946 w 3079"/>
              <a:gd name="T35" fmla="*/ 337 h 350"/>
              <a:gd name="T36" fmla="*/ 934 w 3079"/>
              <a:gd name="T37" fmla="*/ 318 h 350"/>
              <a:gd name="T38" fmla="*/ 880 w 3079"/>
              <a:gd name="T39" fmla="*/ 102 h 350"/>
              <a:gd name="T40" fmla="*/ 603 w 3079"/>
              <a:gd name="T41" fmla="*/ 128 h 350"/>
              <a:gd name="T42" fmla="*/ 722 w 3079"/>
              <a:gd name="T43" fmla="*/ 95 h 350"/>
              <a:gd name="T44" fmla="*/ 779 w 3079"/>
              <a:gd name="T45" fmla="*/ 112 h 350"/>
              <a:gd name="T46" fmla="*/ 734 w 3079"/>
              <a:gd name="T47" fmla="*/ 272 h 350"/>
              <a:gd name="T48" fmla="*/ 544 w 3079"/>
              <a:gd name="T49" fmla="*/ 102 h 350"/>
              <a:gd name="T50" fmla="*/ 331 w 3079"/>
              <a:gd name="T51" fmla="*/ 128 h 350"/>
              <a:gd name="T52" fmla="*/ 450 w 3079"/>
              <a:gd name="T53" fmla="*/ 95 h 350"/>
              <a:gd name="T54" fmla="*/ 507 w 3079"/>
              <a:gd name="T55" fmla="*/ 112 h 350"/>
              <a:gd name="T56" fmla="*/ 462 w 3079"/>
              <a:gd name="T57" fmla="*/ 272 h 350"/>
              <a:gd name="T58" fmla="*/ 272 w 3079"/>
              <a:gd name="T59" fmla="*/ 102 h 350"/>
              <a:gd name="T60" fmla="*/ 59 w 3079"/>
              <a:gd name="T61" fmla="*/ 128 h 350"/>
              <a:gd name="T62" fmla="*/ 178 w 3079"/>
              <a:gd name="T63" fmla="*/ 95 h 350"/>
              <a:gd name="T64" fmla="*/ 235 w 3079"/>
              <a:gd name="T65" fmla="*/ 112 h 350"/>
              <a:gd name="T66" fmla="*/ 190 w 3079"/>
              <a:gd name="T67" fmla="*/ 272 h 350"/>
              <a:gd name="T68" fmla="*/ 0 w 3079"/>
              <a:gd name="T69" fmla="*/ 102 h 350"/>
              <a:gd name="T70" fmla="*/ 2904 w 3079"/>
              <a:gd name="T71" fmla="*/ 90 h 350"/>
              <a:gd name="T72" fmla="*/ 3053 w 3079"/>
              <a:gd name="T73" fmla="*/ 154 h 350"/>
              <a:gd name="T74" fmla="*/ 2994 w 3079"/>
              <a:gd name="T75" fmla="*/ 260 h 350"/>
              <a:gd name="T76" fmla="*/ 2993 w 3079"/>
              <a:gd name="T77" fmla="*/ 112 h 350"/>
              <a:gd name="T78" fmla="*/ 2958 w 3079"/>
              <a:gd name="T79" fmla="*/ 257 h 350"/>
              <a:gd name="T80" fmla="*/ 2918 w 3079"/>
              <a:gd name="T81" fmla="*/ 228 h 350"/>
              <a:gd name="T82" fmla="*/ 2847 w 3079"/>
              <a:gd name="T83" fmla="*/ 250 h 350"/>
              <a:gd name="T84" fmla="*/ 2811 w 3079"/>
              <a:gd name="T85" fmla="*/ 249 h 350"/>
              <a:gd name="T86" fmla="*/ 2785 w 3079"/>
              <a:gd name="T87" fmla="*/ 111 h 350"/>
              <a:gd name="T88" fmla="*/ 2684 w 3079"/>
              <a:gd name="T89" fmla="*/ 272 h 350"/>
              <a:gd name="T90" fmla="*/ 2550 w 3079"/>
              <a:gd name="T91" fmla="*/ 103 h 350"/>
              <a:gd name="T92" fmla="*/ 2503 w 3079"/>
              <a:gd name="T93" fmla="*/ 103 h 350"/>
              <a:gd name="T94" fmla="*/ 2572 w 3079"/>
              <a:gd name="T95" fmla="*/ 202 h 350"/>
              <a:gd name="T96" fmla="*/ 1709 w 3079"/>
              <a:gd name="T97" fmla="*/ 90 h 350"/>
              <a:gd name="T98" fmla="*/ 1660 w 3079"/>
              <a:gd name="T99" fmla="*/ 267 h 350"/>
              <a:gd name="T100" fmla="*/ 1680 w 3079"/>
              <a:gd name="T101" fmla="*/ 117 h 350"/>
              <a:gd name="T102" fmla="*/ 1248 w 3079"/>
              <a:gd name="T103" fmla="*/ 178 h 350"/>
              <a:gd name="T104" fmla="*/ 1125 w 3079"/>
              <a:gd name="T105" fmla="*/ 101 h 350"/>
              <a:gd name="T106" fmla="*/ 2221 w 3079"/>
              <a:gd name="T107" fmla="*/ 259 h 350"/>
              <a:gd name="T108" fmla="*/ 2030 w 3079"/>
              <a:gd name="T109" fmla="*/ 20 h 350"/>
              <a:gd name="T110" fmla="*/ 2067 w 3079"/>
              <a:gd name="T111" fmla="*/ 220 h 350"/>
              <a:gd name="T112" fmla="*/ 2304 w 3079"/>
              <a:gd name="T113" fmla="*/ 137 h 350"/>
              <a:gd name="T114" fmla="*/ 2188 w 3079"/>
              <a:gd name="T115" fmla="*/ 19 h 350"/>
              <a:gd name="T116" fmla="*/ 2029 w 3079"/>
              <a:gd name="T117" fmla="*/ 271 h 350"/>
              <a:gd name="T118" fmla="*/ 1855 w 3079"/>
              <a:gd name="T119" fmla="*/ 7 h 350"/>
              <a:gd name="T120" fmla="*/ 1791 w 3079"/>
              <a:gd name="T121" fmla="*/ 260 h 350"/>
              <a:gd name="T122" fmla="*/ 1809 w 3079"/>
              <a:gd name="T123" fmla="*/ 37 h 350"/>
              <a:gd name="T124" fmla="*/ 1715 w 3079"/>
              <a:gd name="T125" fmla="*/ 3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79" h="350">
                <a:moveTo>
                  <a:pt x="2366" y="230"/>
                </a:moveTo>
                <a:cubicBezTo>
                  <a:pt x="2372" y="230"/>
                  <a:pt x="2377" y="232"/>
                  <a:pt x="2381" y="237"/>
                </a:cubicBezTo>
                <a:cubicBezTo>
                  <a:pt x="2385" y="241"/>
                  <a:pt x="2387" y="245"/>
                  <a:pt x="2387" y="251"/>
                </a:cubicBezTo>
                <a:cubicBezTo>
                  <a:pt x="2387" y="257"/>
                  <a:pt x="2385" y="262"/>
                  <a:pt x="2380" y="266"/>
                </a:cubicBezTo>
                <a:cubicBezTo>
                  <a:pt x="2376" y="270"/>
                  <a:pt x="2372" y="272"/>
                  <a:pt x="2366" y="272"/>
                </a:cubicBezTo>
                <a:cubicBezTo>
                  <a:pt x="2360" y="272"/>
                  <a:pt x="2355" y="270"/>
                  <a:pt x="2351" y="266"/>
                </a:cubicBezTo>
                <a:cubicBezTo>
                  <a:pt x="2347" y="262"/>
                  <a:pt x="2345" y="257"/>
                  <a:pt x="2345" y="251"/>
                </a:cubicBezTo>
                <a:cubicBezTo>
                  <a:pt x="2345" y="245"/>
                  <a:pt x="2347" y="240"/>
                  <a:pt x="2351" y="236"/>
                </a:cubicBezTo>
                <a:cubicBezTo>
                  <a:pt x="2355" y="232"/>
                  <a:pt x="2360" y="230"/>
                  <a:pt x="2366" y="230"/>
                </a:cubicBezTo>
                <a:close/>
                <a:moveTo>
                  <a:pt x="830" y="230"/>
                </a:moveTo>
                <a:cubicBezTo>
                  <a:pt x="836" y="230"/>
                  <a:pt x="841" y="232"/>
                  <a:pt x="845" y="237"/>
                </a:cubicBezTo>
                <a:cubicBezTo>
                  <a:pt x="849" y="241"/>
                  <a:pt x="851" y="245"/>
                  <a:pt x="851" y="251"/>
                </a:cubicBezTo>
                <a:cubicBezTo>
                  <a:pt x="851" y="257"/>
                  <a:pt x="849" y="262"/>
                  <a:pt x="844" y="266"/>
                </a:cubicBezTo>
                <a:cubicBezTo>
                  <a:pt x="840" y="270"/>
                  <a:pt x="836" y="272"/>
                  <a:pt x="830" y="272"/>
                </a:cubicBezTo>
                <a:cubicBezTo>
                  <a:pt x="824" y="272"/>
                  <a:pt x="819" y="270"/>
                  <a:pt x="815" y="266"/>
                </a:cubicBezTo>
                <a:cubicBezTo>
                  <a:pt x="811" y="262"/>
                  <a:pt x="809" y="257"/>
                  <a:pt x="809" y="251"/>
                </a:cubicBezTo>
                <a:cubicBezTo>
                  <a:pt x="809" y="245"/>
                  <a:pt x="811" y="240"/>
                  <a:pt x="815" y="236"/>
                </a:cubicBezTo>
                <a:cubicBezTo>
                  <a:pt x="819" y="232"/>
                  <a:pt x="824" y="230"/>
                  <a:pt x="830" y="230"/>
                </a:cubicBezTo>
                <a:close/>
                <a:moveTo>
                  <a:pt x="2680" y="102"/>
                </a:moveTo>
                <a:cubicBezTo>
                  <a:pt x="2673" y="102"/>
                  <a:pt x="2667" y="104"/>
                  <a:pt x="2660" y="108"/>
                </a:cubicBezTo>
                <a:cubicBezTo>
                  <a:pt x="2653" y="112"/>
                  <a:pt x="2648" y="119"/>
                  <a:pt x="2644" y="129"/>
                </a:cubicBezTo>
                <a:cubicBezTo>
                  <a:pt x="2640" y="139"/>
                  <a:pt x="2638" y="151"/>
                  <a:pt x="2638" y="167"/>
                </a:cubicBezTo>
                <a:cubicBezTo>
                  <a:pt x="2638" y="192"/>
                  <a:pt x="2643" y="213"/>
                  <a:pt x="2652" y="232"/>
                </a:cubicBezTo>
                <a:cubicBezTo>
                  <a:pt x="2662" y="250"/>
                  <a:pt x="2676" y="259"/>
                  <a:pt x="2692" y="259"/>
                </a:cubicBezTo>
                <a:cubicBezTo>
                  <a:pt x="2704" y="259"/>
                  <a:pt x="2714" y="254"/>
                  <a:pt x="2722" y="244"/>
                </a:cubicBezTo>
                <a:cubicBezTo>
                  <a:pt x="2730" y="234"/>
                  <a:pt x="2734" y="217"/>
                  <a:pt x="2734" y="192"/>
                </a:cubicBezTo>
                <a:cubicBezTo>
                  <a:pt x="2734" y="162"/>
                  <a:pt x="2727" y="138"/>
                  <a:pt x="2714" y="120"/>
                </a:cubicBezTo>
                <a:cubicBezTo>
                  <a:pt x="2705" y="108"/>
                  <a:pt x="2694" y="102"/>
                  <a:pt x="2680" y="102"/>
                </a:cubicBezTo>
                <a:close/>
                <a:moveTo>
                  <a:pt x="1160" y="102"/>
                </a:moveTo>
                <a:cubicBezTo>
                  <a:pt x="1153" y="102"/>
                  <a:pt x="1147" y="104"/>
                  <a:pt x="1140" y="108"/>
                </a:cubicBezTo>
                <a:cubicBezTo>
                  <a:pt x="1133" y="112"/>
                  <a:pt x="1128" y="119"/>
                  <a:pt x="1124" y="129"/>
                </a:cubicBezTo>
                <a:cubicBezTo>
                  <a:pt x="1120" y="139"/>
                  <a:pt x="1118" y="151"/>
                  <a:pt x="1118" y="167"/>
                </a:cubicBezTo>
                <a:cubicBezTo>
                  <a:pt x="1118" y="192"/>
                  <a:pt x="1123" y="213"/>
                  <a:pt x="1132" y="232"/>
                </a:cubicBezTo>
                <a:cubicBezTo>
                  <a:pt x="1142" y="250"/>
                  <a:pt x="1156" y="259"/>
                  <a:pt x="1172" y="259"/>
                </a:cubicBezTo>
                <a:cubicBezTo>
                  <a:pt x="1184" y="259"/>
                  <a:pt x="1194" y="254"/>
                  <a:pt x="1202" y="244"/>
                </a:cubicBezTo>
                <a:cubicBezTo>
                  <a:pt x="1210" y="234"/>
                  <a:pt x="1214" y="217"/>
                  <a:pt x="1214" y="192"/>
                </a:cubicBezTo>
                <a:cubicBezTo>
                  <a:pt x="1214" y="162"/>
                  <a:pt x="1207" y="138"/>
                  <a:pt x="1194" y="120"/>
                </a:cubicBezTo>
                <a:cubicBezTo>
                  <a:pt x="1185" y="108"/>
                  <a:pt x="1174" y="102"/>
                  <a:pt x="1160" y="102"/>
                </a:cubicBezTo>
                <a:close/>
                <a:moveTo>
                  <a:pt x="1456" y="95"/>
                </a:moveTo>
                <a:lnTo>
                  <a:pt x="1536" y="95"/>
                </a:lnTo>
                <a:lnTo>
                  <a:pt x="1536" y="102"/>
                </a:lnTo>
                <a:lnTo>
                  <a:pt x="1532" y="102"/>
                </a:lnTo>
                <a:cubicBezTo>
                  <a:pt x="1527" y="102"/>
                  <a:pt x="1522" y="103"/>
                  <a:pt x="1519" y="106"/>
                </a:cubicBezTo>
                <a:cubicBezTo>
                  <a:pt x="1517" y="108"/>
                  <a:pt x="1515" y="111"/>
                  <a:pt x="1515" y="115"/>
                </a:cubicBezTo>
                <a:cubicBezTo>
                  <a:pt x="1515" y="120"/>
                  <a:pt x="1517" y="126"/>
                  <a:pt x="1521" y="135"/>
                </a:cubicBezTo>
                <a:lnTo>
                  <a:pt x="1563" y="222"/>
                </a:lnTo>
                <a:lnTo>
                  <a:pt x="1602" y="127"/>
                </a:lnTo>
                <a:cubicBezTo>
                  <a:pt x="1604" y="122"/>
                  <a:pt x="1605" y="117"/>
                  <a:pt x="1605" y="112"/>
                </a:cubicBezTo>
                <a:cubicBezTo>
                  <a:pt x="1605" y="109"/>
                  <a:pt x="1604" y="108"/>
                  <a:pt x="1604" y="106"/>
                </a:cubicBezTo>
                <a:cubicBezTo>
                  <a:pt x="1603" y="105"/>
                  <a:pt x="1601" y="104"/>
                  <a:pt x="1599" y="103"/>
                </a:cubicBezTo>
                <a:cubicBezTo>
                  <a:pt x="1597" y="102"/>
                  <a:pt x="1593" y="102"/>
                  <a:pt x="1588" y="102"/>
                </a:cubicBezTo>
                <a:lnTo>
                  <a:pt x="1588" y="95"/>
                </a:lnTo>
                <a:lnTo>
                  <a:pt x="1644" y="95"/>
                </a:lnTo>
                <a:lnTo>
                  <a:pt x="1644" y="102"/>
                </a:lnTo>
                <a:cubicBezTo>
                  <a:pt x="1639" y="102"/>
                  <a:pt x="1635" y="103"/>
                  <a:pt x="1633" y="105"/>
                </a:cubicBezTo>
                <a:cubicBezTo>
                  <a:pt x="1630" y="106"/>
                  <a:pt x="1628" y="109"/>
                  <a:pt x="1625" y="113"/>
                </a:cubicBezTo>
                <a:cubicBezTo>
                  <a:pt x="1623" y="115"/>
                  <a:pt x="1621" y="120"/>
                  <a:pt x="1618" y="128"/>
                </a:cubicBezTo>
                <a:lnTo>
                  <a:pt x="1548" y="299"/>
                </a:lnTo>
                <a:cubicBezTo>
                  <a:pt x="1542" y="316"/>
                  <a:pt x="1533" y="328"/>
                  <a:pt x="1522" y="337"/>
                </a:cubicBezTo>
                <a:cubicBezTo>
                  <a:pt x="1511" y="345"/>
                  <a:pt x="1500" y="350"/>
                  <a:pt x="1490" y="350"/>
                </a:cubicBezTo>
                <a:cubicBezTo>
                  <a:pt x="1483" y="350"/>
                  <a:pt x="1477" y="348"/>
                  <a:pt x="1472" y="343"/>
                </a:cubicBezTo>
                <a:cubicBezTo>
                  <a:pt x="1467" y="339"/>
                  <a:pt x="1465" y="334"/>
                  <a:pt x="1465" y="329"/>
                </a:cubicBezTo>
                <a:cubicBezTo>
                  <a:pt x="1465" y="323"/>
                  <a:pt x="1467" y="319"/>
                  <a:pt x="1470" y="316"/>
                </a:cubicBezTo>
                <a:cubicBezTo>
                  <a:pt x="1473" y="313"/>
                  <a:pt x="1478" y="311"/>
                  <a:pt x="1484" y="311"/>
                </a:cubicBezTo>
                <a:cubicBezTo>
                  <a:pt x="1488" y="311"/>
                  <a:pt x="1494" y="313"/>
                  <a:pt x="1501" y="315"/>
                </a:cubicBezTo>
                <a:cubicBezTo>
                  <a:pt x="1506" y="317"/>
                  <a:pt x="1509" y="318"/>
                  <a:pt x="1510" y="318"/>
                </a:cubicBezTo>
                <a:cubicBezTo>
                  <a:pt x="1514" y="318"/>
                  <a:pt x="1518" y="316"/>
                  <a:pt x="1523" y="312"/>
                </a:cubicBezTo>
                <a:cubicBezTo>
                  <a:pt x="1527" y="308"/>
                  <a:pt x="1532" y="301"/>
                  <a:pt x="1536" y="290"/>
                </a:cubicBezTo>
                <a:lnTo>
                  <a:pt x="1548" y="260"/>
                </a:lnTo>
                <a:lnTo>
                  <a:pt x="1487" y="130"/>
                </a:lnTo>
                <a:cubicBezTo>
                  <a:pt x="1485" y="127"/>
                  <a:pt x="1482" y="122"/>
                  <a:pt x="1478" y="116"/>
                </a:cubicBezTo>
                <a:cubicBezTo>
                  <a:pt x="1474" y="112"/>
                  <a:pt x="1472" y="109"/>
                  <a:pt x="1470" y="107"/>
                </a:cubicBezTo>
                <a:cubicBezTo>
                  <a:pt x="1467" y="105"/>
                  <a:pt x="1462" y="103"/>
                  <a:pt x="1456" y="102"/>
                </a:cubicBezTo>
                <a:lnTo>
                  <a:pt x="1456" y="95"/>
                </a:lnTo>
                <a:close/>
                <a:moveTo>
                  <a:pt x="1262" y="95"/>
                </a:moveTo>
                <a:lnTo>
                  <a:pt x="1322" y="95"/>
                </a:lnTo>
                <a:lnTo>
                  <a:pt x="1322" y="210"/>
                </a:lnTo>
                <a:cubicBezTo>
                  <a:pt x="1322" y="226"/>
                  <a:pt x="1325" y="236"/>
                  <a:pt x="1331" y="241"/>
                </a:cubicBezTo>
                <a:cubicBezTo>
                  <a:pt x="1336" y="246"/>
                  <a:pt x="1343" y="249"/>
                  <a:pt x="1351" y="249"/>
                </a:cubicBezTo>
                <a:cubicBezTo>
                  <a:pt x="1356" y="249"/>
                  <a:pt x="1362" y="247"/>
                  <a:pt x="1369" y="244"/>
                </a:cubicBezTo>
                <a:cubicBezTo>
                  <a:pt x="1376" y="241"/>
                  <a:pt x="1384" y="234"/>
                  <a:pt x="1393" y="225"/>
                </a:cubicBezTo>
                <a:lnTo>
                  <a:pt x="1393" y="127"/>
                </a:lnTo>
                <a:cubicBezTo>
                  <a:pt x="1393" y="118"/>
                  <a:pt x="1392" y="111"/>
                  <a:pt x="1388" y="108"/>
                </a:cubicBezTo>
                <a:cubicBezTo>
                  <a:pt x="1384" y="104"/>
                  <a:pt x="1377" y="102"/>
                  <a:pt x="1366" y="102"/>
                </a:cubicBezTo>
                <a:lnTo>
                  <a:pt x="1366" y="95"/>
                </a:lnTo>
                <a:lnTo>
                  <a:pt x="1424" y="95"/>
                </a:lnTo>
                <a:lnTo>
                  <a:pt x="1424" y="199"/>
                </a:lnTo>
                <a:cubicBezTo>
                  <a:pt x="1424" y="219"/>
                  <a:pt x="1425" y="231"/>
                  <a:pt x="1426" y="236"/>
                </a:cubicBezTo>
                <a:cubicBezTo>
                  <a:pt x="1427" y="240"/>
                  <a:pt x="1428" y="243"/>
                  <a:pt x="1430" y="245"/>
                </a:cubicBezTo>
                <a:cubicBezTo>
                  <a:pt x="1432" y="247"/>
                  <a:pt x="1435" y="247"/>
                  <a:pt x="1437" y="247"/>
                </a:cubicBezTo>
                <a:cubicBezTo>
                  <a:pt x="1441" y="247"/>
                  <a:pt x="1446" y="246"/>
                  <a:pt x="1451" y="244"/>
                </a:cubicBezTo>
                <a:lnTo>
                  <a:pt x="1453" y="251"/>
                </a:lnTo>
                <a:lnTo>
                  <a:pt x="1402" y="272"/>
                </a:lnTo>
                <a:lnTo>
                  <a:pt x="1393" y="272"/>
                </a:lnTo>
                <a:lnTo>
                  <a:pt x="1393" y="236"/>
                </a:lnTo>
                <a:cubicBezTo>
                  <a:pt x="1379" y="252"/>
                  <a:pt x="1367" y="262"/>
                  <a:pt x="1360" y="266"/>
                </a:cubicBezTo>
                <a:cubicBezTo>
                  <a:pt x="1352" y="270"/>
                  <a:pt x="1344" y="272"/>
                  <a:pt x="1335" y="272"/>
                </a:cubicBezTo>
                <a:cubicBezTo>
                  <a:pt x="1325" y="272"/>
                  <a:pt x="1317" y="269"/>
                  <a:pt x="1310" y="264"/>
                </a:cubicBezTo>
                <a:cubicBezTo>
                  <a:pt x="1303" y="258"/>
                  <a:pt x="1298" y="251"/>
                  <a:pt x="1295" y="242"/>
                </a:cubicBezTo>
                <a:cubicBezTo>
                  <a:pt x="1293" y="233"/>
                  <a:pt x="1291" y="221"/>
                  <a:pt x="1291" y="205"/>
                </a:cubicBezTo>
                <a:lnTo>
                  <a:pt x="1291" y="128"/>
                </a:lnTo>
                <a:cubicBezTo>
                  <a:pt x="1291" y="120"/>
                  <a:pt x="1290" y="115"/>
                  <a:pt x="1289" y="112"/>
                </a:cubicBezTo>
                <a:cubicBezTo>
                  <a:pt x="1287" y="108"/>
                  <a:pt x="1284" y="106"/>
                  <a:pt x="1281" y="104"/>
                </a:cubicBezTo>
                <a:cubicBezTo>
                  <a:pt x="1277" y="103"/>
                  <a:pt x="1271" y="102"/>
                  <a:pt x="1262" y="102"/>
                </a:cubicBezTo>
                <a:lnTo>
                  <a:pt x="1262" y="95"/>
                </a:lnTo>
                <a:close/>
                <a:moveTo>
                  <a:pt x="880" y="95"/>
                </a:moveTo>
                <a:lnTo>
                  <a:pt x="960" y="95"/>
                </a:lnTo>
                <a:lnTo>
                  <a:pt x="960" y="102"/>
                </a:lnTo>
                <a:lnTo>
                  <a:pt x="956" y="102"/>
                </a:lnTo>
                <a:cubicBezTo>
                  <a:pt x="951" y="102"/>
                  <a:pt x="946" y="103"/>
                  <a:pt x="943" y="106"/>
                </a:cubicBezTo>
                <a:cubicBezTo>
                  <a:pt x="941" y="108"/>
                  <a:pt x="939" y="111"/>
                  <a:pt x="939" y="115"/>
                </a:cubicBezTo>
                <a:cubicBezTo>
                  <a:pt x="939" y="120"/>
                  <a:pt x="941" y="126"/>
                  <a:pt x="945" y="135"/>
                </a:cubicBezTo>
                <a:lnTo>
                  <a:pt x="987" y="222"/>
                </a:lnTo>
                <a:lnTo>
                  <a:pt x="1026" y="127"/>
                </a:lnTo>
                <a:cubicBezTo>
                  <a:pt x="1028" y="122"/>
                  <a:pt x="1029" y="117"/>
                  <a:pt x="1029" y="112"/>
                </a:cubicBezTo>
                <a:cubicBezTo>
                  <a:pt x="1029" y="109"/>
                  <a:pt x="1028" y="108"/>
                  <a:pt x="1028" y="106"/>
                </a:cubicBezTo>
                <a:cubicBezTo>
                  <a:pt x="1027" y="105"/>
                  <a:pt x="1025" y="104"/>
                  <a:pt x="1023" y="103"/>
                </a:cubicBezTo>
                <a:cubicBezTo>
                  <a:pt x="1021" y="102"/>
                  <a:pt x="1017" y="102"/>
                  <a:pt x="1012" y="102"/>
                </a:cubicBezTo>
                <a:lnTo>
                  <a:pt x="1012" y="95"/>
                </a:lnTo>
                <a:lnTo>
                  <a:pt x="1068" y="95"/>
                </a:lnTo>
                <a:lnTo>
                  <a:pt x="1068" y="102"/>
                </a:lnTo>
                <a:cubicBezTo>
                  <a:pt x="1063" y="102"/>
                  <a:pt x="1059" y="103"/>
                  <a:pt x="1057" y="105"/>
                </a:cubicBezTo>
                <a:cubicBezTo>
                  <a:pt x="1054" y="106"/>
                  <a:pt x="1052" y="109"/>
                  <a:pt x="1049" y="113"/>
                </a:cubicBezTo>
                <a:cubicBezTo>
                  <a:pt x="1047" y="115"/>
                  <a:pt x="1045" y="120"/>
                  <a:pt x="1042" y="128"/>
                </a:cubicBezTo>
                <a:lnTo>
                  <a:pt x="972" y="299"/>
                </a:lnTo>
                <a:cubicBezTo>
                  <a:pt x="966" y="316"/>
                  <a:pt x="957" y="328"/>
                  <a:pt x="946" y="337"/>
                </a:cubicBezTo>
                <a:cubicBezTo>
                  <a:pt x="935" y="345"/>
                  <a:pt x="924" y="350"/>
                  <a:pt x="914" y="350"/>
                </a:cubicBezTo>
                <a:cubicBezTo>
                  <a:pt x="907" y="350"/>
                  <a:pt x="901" y="348"/>
                  <a:pt x="896" y="343"/>
                </a:cubicBezTo>
                <a:cubicBezTo>
                  <a:pt x="891" y="339"/>
                  <a:pt x="889" y="334"/>
                  <a:pt x="889" y="329"/>
                </a:cubicBezTo>
                <a:cubicBezTo>
                  <a:pt x="889" y="323"/>
                  <a:pt x="891" y="319"/>
                  <a:pt x="894" y="316"/>
                </a:cubicBezTo>
                <a:cubicBezTo>
                  <a:pt x="897" y="313"/>
                  <a:pt x="902" y="311"/>
                  <a:pt x="908" y="311"/>
                </a:cubicBezTo>
                <a:cubicBezTo>
                  <a:pt x="912" y="311"/>
                  <a:pt x="918" y="313"/>
                  <a:pt x="925" y="315"/>
                </a:cubicBezTo>
                <a:cubicBezTo>
                  <a:pt x="930" y="317"/>
                  <a:pt x="933" y="318"/>
                  <a:pt x="934" y="318"/>
                </a:cubicBezTo>
                <a:cubicBezTo>
                  <a:pt x="938" y="318"/>
                  <a:pt x="942" y="316"/>
                  <a:pt x="947" y="312"/>
                </a:cubicBezTo>
                <a:cubicBezTo>
                  <a:pt x="951" y="308"/>
                  <a:pt x="956" y="301"/>
                  <a:pt x="960" y="290"/>
                </a:cubicBezTo>
                <a:lnTo>
                  <a:pt x="972" y="260"/>
                </a:lnTo>
                <a:lnTo>
                  <a:pt x="911" y="130"/>
                </a:lnTo>
                <a:cubicBezTo>
                  <a:pt x="909" y="127"/>
                  <a:pt x="906" y="122"/>
                  <a:pt x="902" y="116"/>
                </a:cubicBezTo>
                <a:cubicBezTo>
                  <a:pt x="898" y="112"/>
                  <a:pt x="896" y="109"/>
                  <a:pt x="894" y="107"/>
                </a:cubicBezTo>
                <a:cubicBezTo>
                  <a:pt x="891" y="105"/>
                  <a:pt x="886" y="103"/>
                  <a:pt x="880" y="102"/>
                </a:cubicBezTo>
                <a:lnTo>
                  <a:pt x="880" y="95"/>
                </a:lnTo>
                <a:close/>
                <a:moveTo>
                  <a:pt x="544" y="95"/>
                </a:moveTo>
                <a:lnTo>
                  <a:pt x="616" y="95"/>
                </a:lnTo>
                <a:lnTo>
                  <a:pt x="616" y="102"/>
                </a:lnTo>
                <a:cubicBezTo>
                  <a:pt x="610" y="102"/>
                  <a:pt x="605" y="104"/>
                  <a:pt x="603" y="106"/>
                </a:cubicBezTo>
                <a:cubicBezTo>
                  <a:pt x="601" y="107"/>
                  <a:pt x="600" y="110"/>
                  <a:pt x="600" y="114"/>
                </a:cubicBezTo>
                <a:cubicBezTo>
                  <a:pt x="600" y="117"/>
                  <a:pt x="601" y="122"/>
                  <a:pt x="603" y="128"/>
                </a:cubicBezTo>
                <a:lnTo>
                  <a:pt x="640" y="226"/>
                </a:lnTo>
                <a:lnTo>
                  <a:pt x="677" y="146"/>
                </a:lnTo>
                <a:lnTo>
                  <a:pt x="667" y="121"/>
                </a:lnTo>
                <a:cubicBezTo>
                  <a:pt x="664" y="113"/>
                  <a:pt x="660" y="108"/>
                  <a:pt x="655" y="105"/>
                </a:cubicBezTo>
                <a:cubicBezTo>
                  <a:pt x="653" y="103"/>
                  <a:pt x="648" y="102"/>
                  <a:pt x="640" y="102"/>
                </a:cubicBezTo>
                <a:lnTo>
                  <a:pt x="640" y="95"/>
                </a:lnTo>
                <a:lnTo>
                  <a:pt x="722" y="95"/>
                </a:lnTo>
                <a:lnTo>
                  <a:pt x="722" y="102"/>
                </a:lnTo>
                <a:cubicBezTo>
                  <a:pt x="713" y="102"/>
                  <a:pt x="706" y="104"/>
                  <a:pt x="703" y="107"/>
                </a:cubicBezTo>
                <a:cubicBezTo>
                  <a:pt x="700" y="109"/>
                  <a:pt x="699" y="112"/>
                  <a:pt x="699" y="116"/>
                </a:cubicBezTo>
                <a:cubicBezTo>
                  <a:pt x="699" y="119"/>
                  <a:pt x="699" y="121"/>
                  <a:pt x="700" y="124"/>
                </a:cubicBezTo>
                <a:lnTo>
                  <a:pt x="739" y="223"/>
                </a:lnTo>
                <a:lnTo>
                  <a:pt x="776" y="128"/>
                </a:lnTo>
                <a:cubicBezTo>
                  <a:pt x="778" y="121"/>
                  <a:pt x="779" y="116"/>
                  <a:pt x="779" y="112"/>
                </a:cubicBezTo>
                <a:cubicBezTo>
                  <a:pt x="779" y="109"/>
                  <a:pt x="778" y="107"/>
                  <a:pt x="776" y="105"/>
                </a:cubicBezTo>
                <a:cubicBezTo>
                  <a:pt x="773" y="103"/>
                  <a:pt x="768" y="102"/>
                  <a:pt x="761" y="102"/>
                </a:cubicBezTo>
                <a:lnTo>
                  <a:pt x="761" y="95"/>
                </a:lnTo>
                <a:lnTo>
                  <a:pt x="816" y="95"/>
                </a:lnTo>
                <a:lnTo>
                  <a:pt x="816" y="102"/>
                </a:lnTo>
                <a:cubicBezTo>
                  <a:pt x="805" y="104"/>
                  <a:pt x="797" y="111"/>
                  <a:pt x="792" y="124"/>
                </a:cubicBezTo>
                <a:lnTo>
                  <a:pt x="734" y="272"/>
                </a:lnTo>
                <a:lnTo>
                  <a:pt x="726" y="272"/>
                </a:lnTo>
                <a:lnTo>
                  <a:pt x="684" y="162"/>
                </a:lnTo>
                <a:lnTo>
                  <a:pt x="633" y="272"/>
                </a:lnTo>
                <a:lnTo>
                  <a:pt x="627" y="272"/>
                </a:lnTo>
                <a:lnTo>
                  <a:pt x="571" y="128"/>
                </a:lnTo>
                <a:cubicBezTo>
                  <a:pt x="568" y="119"/>
                  <a:pt x="564" y="112"/>
                  <a:pt x="561" y="109"/>
                </a:cubicBezTo>
                <a:cubicBezTo>
                  <a:pt x="557" y="106"/>
                  <a:pt x="552" y="104"/>
                  <a:pt x="544" y="102"/>
                </a:cubicBezTo>
                <a:lnTo>
                  <a:pt x="544" y="95"/>
                </a:lnTo>
                <a:close/>
                <a:moveTo>
                  <a:pt x="272" y="95"/>
                </a:moveTo>
                <a:lnTo>
                  <a:pt x="344" y="95"/>
                </a:lnTo>
                <a:lnTo>
                  <a:pt x="344" y="102"/>
                </a:lnTo>
                <a:cubicBezTo>
                  <a:pt x="338" y="102"/>
                  <a:pt x="333" y="104"/>
                  <a:pt x="331" y="106"/>
                </a:cubicBezTo>
                <a:cubicBezTo>
                  <a:pt x="329" y="107"/>
                  <a:pt x="328" y="110"/>
                  <a:pt x="328" y="114"/>
                </a:cubicBezTo>
                <a:cubicBezTo>
                  <a:pt x="328" y="117"/>
                  <a:pt x="329" y="122"/>
                  <a:pt x="331" y="128"/>
                </a:cubicBezTo>
                <a:lnTo>
                  <a:pt x="368" y="226"/>
                </a:lnTo>
                <a:lnTo>
                  <a:pt x="405" y="146"/>
                </a:lnTo>
                <a:lnTo>
                  <a:pt x="395" y="121"/>
                </a:lnTo>
                <a:cubicBezTo>
                  <a:pt x="392" y="113"/>
                  <a:pt x="388" y="108"/>
                  <a:pt x="383" y="105"/>
                </a:cubicBezTo>
                <a:cubicBezTo>
                  <a:pt x="381" y="103"/>
                  <a:pt x="376" y="102"/>
                  <a:pt x="368" y="102"/>
                </a:cubicBezTo>
                <a:lnTo>
                  <a:pt x="368" y="95"/>
                </a:lnTo>
                <a:lnTo>
                  <a:pt x="450" y="95"/>
                </a:lnTo>
                <a:lnTo>
                  <a:pt x="450" y="102"/>
                </a:lnTo>
                <a:cubicBezTo>
                  <a:pt x="441" y="102"/>
                  <a:pt x="434" y="104"/>
                  <a:pt x="431" y="107"/>
                </a:cubicBezTo>
                <a:cubicBezTo>
                  <a:pt x="428" y="109"/>
                  <a:pt x="427" y="112"/>
                  <a:pt x="427" y="116"/>
                </a:cubicBezTo>
                <a:cubicBezTo>
                  <a:pt x="427" y="119"/>
                  <a:pt x="427" y="121"/>
                  <a:pt x="428" y="124"/>
                </a:cubicBezTo>
                <a:lnTo>
                  <a:pt x="467" y="223"/>
                </a:lnTo>
                <a:lnTo>
                  <a:pt x="504" y="128"/>
                </a:lnTo>
                <a:cubicBezTo>
                  <a:pt x="506" y="121"/>
                  <a:pt x="507" y="116"/>
                  <a:pt x="507" y="112"/>
                </a:cubicBezTo>
                <a:cubicBezTo>
                  <a:pt x="507" y="109"/>
                  <a:pt x="506" y="107"/>
                  <a:pt x="504" y="105"/>
                </a:cubicBezTo>
                <a:cubicBezTo>
                  <a:pt x="501" y="103"/>
                  <a:pt x="496" y="102"/>
                  <a:pt x="489" y="102"/>
                </a:cubicBezTo>
                <a:lnTo>
                  <a:pt x="489" y="95"/>
                </a:lnTo>
                <a:lnTo>
                  <a:pt x="544" y="95"/>
                </a:lnTo>
                <a:lnTo>
                  <a:pt x="544" y="102"/>
                </a:lnTo>
                <a:cubicBezTo>
                  <a:pt x="533" y="104"/>
                  <a:pt x="525" y="111"/>
                  <a:pt x="520" y="124"/>
                </a:cubicBezTo>
                <a:lnTo>
                  <a:pt x="462" y="272"/>
                </a:lnTo>
                <a:lnTo>
                  <a:pt x="454" y="272"/>
                </a:lnTo>
                <a:lnTo>
                  <a:pt x="412" y="162"/>
                </a:lnTo>
                <a:lnTo>
                  <a:pt x="361" y="272"/>
                </a:lnTo>
                <a:lnTo>
                  <a:pt x="355" y="272"/>
                </a:lnTo>
                <a:lnTo>
                  <a:pt x="299" y="128"/>
                </a:lnTo>
                <a:cubicBezTo>
                  <a:pt x="296" y="119"/>
                  <a:pt x="292" y="112"/>
                  <a:pt x="289" y="109"/>
                </a:cubicBezTo>
                <a:cubicBezTo>
                  <a:pt x="285" y="106"/>
                  <a:pt x="280" y="104"/>
                  <a:pt x="272" y="102"/>
                </a:cubicBezTo>
                <a:lnTo>
                  <a:pt x="272" y="95"/>
                </a:lnTo>
                <a:close/>
                <a:moveTo>
                  <a:pt x="0" y="95"/>
                </a:moveTo>
                <a:lnTo>
                  <a:pt x="72" y="95"/>
                </a:lnTo>
                <a:lnTo>
                  <a:pt x="72" y="102"/>
                </a:lnTo>
                <a:cubicBezTo>
                  <a:pt x="66" y="102"/>
                  <a:pt x="61" y="104"/>
                  <a:pt x="59" y="106"/>
                </a:cubicBezTo>
                <a:cubicBezTo>
                  <a:pt x="57" y="107"/>
                  <a:pt x="56" y="110"/>
                  <a:pt x="56" y="114"/>
                </a:cubicBezTo>
                <a:cubicBezTo>
                  <a:pt x="56" y="117"/>
                  <a:pt x="57" y="122"/>
                  <a:pt x="59" y="128"/>
                </a:cubicBezTo>
                <a:lnTo>
                  <a:pt x="96" y="226"/>
                </a:lnTo>
                <a:lnTo>
                  <a:pt x="133" y="146"/>
                </a:lnTo>
                <a:lnTo>
                  <a:pt x="123" y="121"/>
                </a:lnTo>
                <a:cubicBezTo>
                  <a:pt x="120" y="113"/>
                  <a:pt x="116" y="108"/>
                  <a:pt x="111" y="105"/>
                </a:cubicBezTo>
                <a:cubicBezTo>
                  <a:pt x="109" y="103"/>
                  <a:pt x="104" y="102"/>
                  <a:pt x="96" y="102"/>
                </a:cubicBezTo>
                <a:lnTo>
                  <a:pt x="96" y="95"/>
                </a:lnTo>
                <a:lnTo>
                  <a:pt x="178" y="95"/>
                </a:lnTo>
                <a:lnTo>
                  <a:pt x="178" y="102"/>
                </a:lnTo>
                <a:cubicBezTo>
                  <a:pt x="169" y="102"/>
                  <a:pt x="162" y="104"/>
                  <a:pt x="159" y="107"/>
                </a:cubicBezTo>
                <a:cubicBezTo>
                  <a:pt x="156" y="109"/>
                  <a:pt x="155" y="112"/>
                  <a:pt x="155" y="116"/>
                </a:cubicBezTo>
                <a:cubicBezTo>
                  <a:pt x="155" y="119"/>
                  <a:pt x="155" y="121"/>
                  <a:pt x="156" y="124"/>
                </a:cubicBezTo>
                <a:lnTo>
                  <a:pt x="195" y="223"/>
                </a:lnTo>
                <a:lnTo>
                  <a:pt x="232" y="128"/>
                </a:lnTo>
                <a:cubicBezTo>
                  <a:pt x="234" y="121"/>
                  <a:pt x="235" y="116"/>
                  <a:pt x="235" y="112"/>
                </a:cubicBezTo>
                <a:cubicBezTo>
                  <a:pt x="235" y="109"/>
                  <a:pt x="234" y="107"/>
                  <a:pt x="232" y="105"/>
                </a:cubicBezTo>
                <a:cubicBezTo>
                  <a:pt x="229" y="103"/>
                  <a:pt x="224" y="102"/>
                  <a:pt x="217" y="102"/>
                </a:cubicBezTo>
                <a:lnTo>
                  <a:pt x="217" y="95"/>
                </a:lnTo>
                <a:lnTo>
                  <a:pt x="272" y="95"/>
                </a:lnTo>
                <a:lnTo>
                  <a:pt x="272" y="102"/>
                </a:lnTo>
                <a:cubicBezTo>
                  <a:pt x="261" y="104"/>
                  <a:pt x="253" y="111"/>
                  <a:pt x="248" y="124"/>
                </a:cubicBezTo>
                <a:lnTo>
                  <a:pt x="190" y="272"/>
                </a:lnTo>
                <a:lnTo>
                  <a:pt x="182" y="272"/>
                </a:lnTo>
                <a:lnTo>
                  <a:pt x="140" y="162"/>
                </a:lnTo>
                <a:lnTo>
                  <a:pt x="89" y="272"/>
                </a:lnTo>
                <a:lnTo>
                  <a:pt x="83" y="272"/>
                </a:lnTo>
                <a:lnTo>
                  <a:pt x="27" y="128"/>
                </a:lnTo>
                <a:cubicBezTo>
                  <a:pt x="24" y="119"/>
                  <a:pt x="20" y="112"/>
                  <a:pt x="17" y="109"/>
                </a:cubicBezTo>
                <a:cubicBezTo>
                  <a:pt x="13" y="106"/>
                  <a:pt x="8" y="104"/>
                  <a:pt x="0" y="102"/>
                </a:cubicBezTo>
                <a:lnTo>
                  <a:pt x="0" y="95"/>
                </a:lnTo>
                <a:close/>
                <a:moveTo>
                  <a:pt x="2837" y="90"/>
                </a:moveTo>
                <a:lnTo>
                  <a:pt x="2845" y="90"/>
                </a:lnTo>
                <a:lnTo>
                  <a:pt x="2845" y="127"/>
                </a:lnTo>
                <a:cubicBezTo>
                  <a:pt x="2857" y="114"/>
                  <a:pt x="2865" y="107"/>
                  <a:pt x="2867" y="105"/>
                </a:cubicBezTo>
                <a:cubicBezTo>
                  <a:pt x="2873" y="100"/>
                  <a:pt x="2879" y="97"/>
                  <a:pt x="2885" y="94"/>
                </a:cubicBezTo>
                <a:cubicBezTo>
                  <a:pt x="2892" y="91"/>
                  <a:pt x="2898" y="90"/>
                  <a:pt x="2904" y="90"/>
                </a:cubicBezTo>
                <a:cubicBezTo>
                  <a:pt x="2915" y="90"/>
                  <a:pt x="2924" y="93"/>
                  <a:pt x="2932" y="99"/>
                </a:cubicBezTo>
                <a:cubicBezTo>
                  <a:pt x="2940" y="106"/>
                  <a:pt x="2945" y="115"/>
                  <a:pt x="2948" y="127"/>
                </a:cubicBezTo>
                <a:cubicBezTo>
                  <a:pt x="2961" y="112"/>
                  <a:pt x="2971" y="102"/>
                  <a:pt x="2980" y="97"/>
                </a:cubicBezTo>
                <a:cubicBezTo>
                  <a:pt x="2989" y="92"/>
                  <a:pt x="2998" y="90"/>
                  <a:pt x="3008" y="90"/>
                </a:cubicBezTo>
                <a:cubicBezTo>
                  <a:pt x="3017" y="90"/>
                  <a:pt x="3025" y="92"/>
                  <a:pt x="3032" y="97"/>
                </a:cubicBezTo>
                <a:cubicBezTo>
                  <a:pt x="3039" y="102"/>
                  <a:pt x="3045" y="109"/>
                  <a:pt x="3049" y="120"/>
                </a:cubicBezTo>
                <a:cubicBezTo>
                  <a:pt x="3052" y="127"/>
                  <a:pt x="3053" y="139"/>
                  <a:pt x="3053" y="154"/>
                </a:cubicBezTo>
                <a:lnTo>
                  <a:pt x="3053" y="228"/>
                </a:lnTo>
                <a:cubicBezTo>
                  <a:pt x="3053" y="239"/>
                  <a:pt x="3054" y="246"/>
                  <a:pt x="3055" y="250"/>
                </a:cubicBezTo>
                <a:cubicBezTo>
                  <a:pt x="3057" y="253"/>
                  <a:pt x="3059" y="255"/>
                  <a:pt x="3062" y="257"/>
                </a:cubicBezTo>
                <a:cubicBezTo>
                  <a:pt x="3066" y="259"/>
                  <a:pt x="3071" y="260"/>
                  <a:pt x="3079" y="260"/>
                </a:cubicBezTo>
                <a:lnTo>
                  <a:pt x="3079" y="267"/>
                </a:lnTo>
                <a:lnTo>
                  <a:pt x="2994" y="267"/>
                </a:lnTo>
                <a:lnTo>
                  <a:pt x="2994" y="260"/>
                </a:lnTo>
                <a:lnTo>
                  <a:pt x="2998" y="260"/>
                </a:lnTo>
                <a:cubicBezTo>
                  <a:pt x="3005" y="260"/>
                  <a:pt x="3011" y="259"/>
                  <a:pt x="3015" y="256"/>
                </a:cubicBezTo>
                <a:cubicBezTo>
                  <a:pt x="3018" y="254"/>
                  <a:pt x="3020" y="251"/>
                  <a:pt x="3021" y="246"/>
                </a:cubicBezTo>
                <a:cubicBezTo>
                  <a:pt x="3022" y="244"/>
                  <a:pt x="3022" y="238"/>
                  <a:pt x="3022" y="228"/>
                </a:cubicBezTo>
                <a:lnTo>
                  <a:pt x="3022" y="154"/>
                </a:lnTo>
                <a:cubicBezTo>
                  <a:pt x="3022" y="140"/>
                  <a:pt x="3020" y="130"/>
                  <a:pt x="3017" y="124"/>
                </a:cubicBezTo>
                <a:cubicBezTo>
                  <a:pt x="3012" y="116"/>
                  <a:pt x="3004" y="112"/>
                  <a:pt x="2993" y="112"/>
                </a:cubicBezTo>
                <a:cubicBezTo>
                  <a:pt x="2987" y="112"/>
                  <a:pt x="2980" y="114"/>
                  <a:pt x="2973" y="117"/>
                </a:cubicBezTo>
                <a:cubicBezTo>
                  <a:pt x="2967" y="121"/>
                  <a:pt x="2959" y="127"/>
                  <a:pt x="2949" y="136"/>
                </a:cubicBezTo>
                <a:lnTo>
                  <a:pt x="2949" y="138"/>
                </a:lnTo>
                <a:lnTo>
                  <a:pt x="2949" y="146"/>
                </a:lnTo>
                <a:lnTo>
                  <a:pt x="2949" y="228"/>
                </a:lnTo>
                <a:cubicBezTo>
                  <a:pt x="2949" y="240"/>
                  <a:pt x="2950" y="247"/>
                  <a:pt x="2951" y="250"/>
                </a:cubicBezTo>
                <a:cubicBezTo>
                  <a:pt x="2952" y="253"/>
                  <a:pt x="2955" y="255"/>
                  <a:pt x="2958" y="257"/>
                </a:cubicBezTo>
                <a:cubicBezTo>
                  <a:pt x="2962" y="259"/>
                  <a:pt x="2968" y="260"/>
                  <a:pt x="2977" y="260"/>
                </a:cubicBezTo>
                <a:lnTo>
                  <a:pt x="2977" y="267"/>
                </a:lnTo>
                <a:lnTo>
                  <a:pt x="2890" y="267"/>
                </a:lnTo>
                <a:lnTo>
                  <a:pt x="2890" y="260"/>
                </a:lnTo>
                <a:cubicBezTo>
                  <a:pt x="2900" y="260"/>
                  <a:pt x="2906" y="259"/>
                  <a:pt x="2910" y="257"/>
                </a:cubicBezTo>
                <a:cubicBezTo>
                  <a:pt x="2913" y="254"/>
                  <a:pt x="2916" y="251"/>
                  <a:pt x="2917" y="247"/>
                </a:cubicBezTo>
                <a:cubicBezTo>
                  <a:pt x="2918" y="244"/>
                  <a:pt x="2918" y="238"/>
                  <a:pt x="2918" y="228"/>
                </a:cubicBezTo>
                <a:lnTo>
                  <a:pt x="2918" y="154"/>
                </a:lnTo>
                <a:cubicBezTo>
                  <a:pt x="2918" y="140"/>
                  <a:pt x="2916" y="130"/>
                  <a:pt x="2912" y="124"/>
                </a:cubicBezTo>
                <a:cubicBezTo>
                  <a:pt x="2906" y="116"/>
                  <a:pt x="2899" y="112"/>
                  <a:pt x="2889" y="112"/>
                </a:cubicBezTo>
                <a:cubicBezTo>
                  <a:pt x="2882" y="112"/>
                  <a:pt x="2875" y="114"/>
                  <a:pt x="2869" y="117"/>
                </a:cubicBezTo>
                <a:cubicBezTo>
                  <a:pt x="2858" y="123"/>
                  <a:pt x="2850" y="129"/>
                  <a:pt x="2845" y="136"/>
                </a:cubicBezTo>
                <a:lnTo>
                  <a:pt x="2845" y="228"/>
                </a:lnTo>
                <a:cubicBezTo>
                  <a:pt x="2845" y="239"/>
                  <a:pt x="2846" y="247"/>
                  <a:pt x="2847" y="250"/>
                </a:cubicBezTo>
                <a:cubicBezTo>
                  <a:pt x="2849" y="253"/>
                  <a:pt x="2851" y="256"/>
                  <a:pt x="2854" y="258"/>
                </a:cubicBezTo>
                <a:cubicBezTo>
                  <a:pt x="2857" y="259"/>
                  <a:pt x="2863" y="260"/>
                  <a:pt x="2873" y="260"/>
                </a:cubicBezTo>
                <a:lnTo>
                  <a:pt x="2873" y="267"/>
                </a:lnTo>
                <a:lnTo>
                  <a:pt x="2788" y="267"/>
                </a:lnTo>
                <a:lnTo>
                  <a:pt x="2788" y="260"/>
                </a:lnTo>
                <a:cubicBezTo>
                  <a:pt x="2796" y="260"/>
                  <a:pt x="2801" y="259"/>
                  <a:pt x="2804" y="258"/>
                </a:cubicBezTo>
                <a:cubicBezTo>
                  <a:pt x="2807" y="256"/>
                  <a:pt x="2810" y="253"/>
                  <a:pt x="2811" y="249"/>
                </a:cubicBezTo>
                <a:cubicBezTo>
                  <a:pt x="2813" y="246"/>
                  <a:pt x="2814" y="239"/>
                  <a:pt x="2814" y="228"/>
                </a:cubicBezTo>
                <a:lnTo>
                  <a:pt x="2814" y="162"/>
                </a:lnTo>
                <a:cubicBezTo>
                  <a:pt x="2814" y="143"/>
                  <a:pt x="2813" y="131"/>
                  <a:pt x="2812" y="126"/>
                </a:cubicBezTo>
                <a:cubicBezTo>
                  <a:pt x="2811" y="122"/>
                  <a:pt x="2810" y="119"/>
                  <a:pt x="2808" y="117"/>
                </a:cubicBezTo>
                <a:cubicBezTo>
                  <a:pt x="2806" y="116"/>
                  <a:pt x="2804" y="115"/>
                  <a:pt x="2800" y="115"/>
                </a:cubicBezTo>
                <a:cubicBezTo>
                  <a:pt x="2797" y="115"/>
                  <a:pt x="2793" y="116"/>
                  <a:pt x="2788" y="118"/>
                </a:cubicBezTo>
                <a:lnTo>
                  <a:pt x="2785" y="111"/>
                </a:lnTo>
                <a:lnTo>
                  <a:pt x="2837" y="90"/>
                </a:lnTo>
                <a:close/>
                <a:moveTo>
                  <a:pt x="2686" y="90"/>
                </a:moveTo>
                <a:cubicBezTo>
                  <a:pt x="2712" y="90"/>
                  <a:pt x="2733" y="100"/>
                  <a:pt x="2748" y="120"/>
                </a:cubicBezTo>
                <a:cubicBezTo>
                  <a:pt x="2762" y="136"/>
                  <a:pt x="2768" y="156"/>
                  <a:pt x="2768" y="178"/>
                </a:cubicBezTo>
                <a:cubicBezTo>
                  <a:pt x="2768" y="193"/>
                  <a:pt x="2765" y="209"/>
                  <a:pt x="2757" y="224"/>
                </a:cubicBezTo>
                <a:cubicBezTo>
                  <a:pt x="2750" y="240"/>
                  <a:pt x="2740" y="252"/>
                  <a:pt x="2727" y="260"/>
                </a:cubicBezTo>
                <a:cubicBezTo>
                  <a:pt x="2714" y="268"/>
                  <a:pt x="2700" y="272"/>
                  <a:pt x="2684" y="272"/>
                </a:cubicBezTo>
                <a:cubicBezTo>
                  <a:pt x="2658" y="272"/>
                  <a:pt x="2637" y="262"/>
                  <a:pt x="2622" y="241"/>
                </a:cubicBezTo>
                <a:cubicBezTo>
                  <a:pt x="2609" y="224"/>
                  <a:pt x="2603" y="204"/>
                  <a:pt x="2603" y="183"/>
                </a:cubicBezTo>
                <a:cubicBezTo>
                  <a:pt x="2603" y="167"/>
                  <a:pt x="2607" y="151"/>
                  <a:pt x="2614" y="136"/>
                </a:cubicBezTo>
                <a:cubicBezTo>
                  <a:pt x="2622" y="120"/>
                  <a:pt x="2633" y="109"/>
                  <a:pt x="2645" y="101"/>
                </a:cubicBezTo>
                <a:cubicBezTo>
                  <a:pt x="2658" y="94"/>
                  <a:pt x="2672" y="90"/>
                  <a:pt x="2686" y="90"/>
                </a:cubicBezTo>
                <a:close/>
                <a:moveTo>
                  <a:pt x="2509" y="90"/>
                </a:moveTo>
                <a:cubicBezTo>
                  <a:pt x="2526" y="90"/>
                  <a:pt x="2540" y="94"/>
                  <a:pt x="2550" y="103"/>
                </a:cubicBezTo>
                <a:cubicBezTo>
                  <a:pt x="2561" y="112"/>
                  <a:pt x="2567" y="122"/>
                  <a:pt x="2567" y="131"/>
                </a:cubicBezTo>
                <a:cubicBezTo>
                  <a:pt x="2567" y="136"/>
                  <a:pt x="2565" y="140"/>
                  <a:pt x="2562" y="143"/>
                </a:cubicBezTo>
                <a:cubicBezTo>
                  <a:pt x="2559" y="146"/>
                  <a:pt x="2555" y="147"/>
                  <a:pt x="2549" y="147"/>
                </a:cubicBezTo>
                <a:cubicBezTo>
                  <a:pt x="2542" y="147"/>
                  <a:pt x="2536" y="145"/>
                  <a:pt x="2533" y="140"/>
                </a:cubicBezTo>
                <a:cubicBezTo>
                  <a:pt x="2531" y="137"/>
                  <a:pt x="2529" y="132"/>
                  <a:pt x="2528" y="125"/>
                </a:cubicBezTo>
                <a:cubicBezTo>
                  <a:pt x="2528" y="118"/>
                  <a:pt x="2525" y="112"/>
                  <a:pt x="2521" y="108"/>
                </a:cubicBezTo>
                <a:cubicBezTo>
                  <a:pt x="2516" y="104"/>
                  <a:pt x="2510" y="103"/>
                  <a:pt x="2503" y="103"/>
                </a:cubicBezTo>
                <a:cubicBezTo>
                  <a:pt x="2490" y="103"/>
                  <a:pt x="2480" y="107"/>
                  <a:pt x="2472" y="116"/>
                </a:cubicBezTo>
                <a:cubicBezTo>
                  <a:pt x="2462" y="129"/>
                  <a:pt x="2457" y="145"/>
                  <a:pt x="2457" y="165"/>
                </a:cubicBezTo>
                <a:cubicBezTo>
                  <a:pt x="2457" y="185"/>
                  <a:pt x="2462" y="204"/>
                  <a:pt x="2472" y="219"/>
                </a:cubicBezTo>
                <a:cubicBezTo>
                  <a:pt x="2482" y="235"/>
                  <a:pt x="2496" y="243"/>
                  <a:pt x="2513" y="243"/>
                </a:cubicBezTo>
                <a:cubicBezTo>
                  <a:pt x="2525" y="243"/>
                  <a:pt x="2536" y="239"/>
                  <a:pt x="2546" y="230"/>
                </a:cubicBezTo>
                <a:cubicBezTo>
                  <a:pt x="2553" y="224"/>
                  <a:pt x="2560" y="214"/>
                  <a:pt x="2566" y="199"/>
                </a:cubicBezTo>
                <a:lnTo>
                  <a:pt x="2572" y="202"/>
                </a:lnTo>
                <a:cubicBezTo>
                  <a:pt x="2567" y="224"/>
                  <a:pt x="2558" y="242"/>
                  <a:pt x="2544" y="254"/>
                </a:cubicBezTo>
                <a:cubicBezTo>
                  <a:pt x="2531" y="266"/>
                  <a:pt x="2516" y="272"/>
                  <a:pt x="2500" y="272"/>
                </a:cubicBezTo>
                <a:cubicBezTo>
                  <a:pt x="2480" y="272"/>
                  <a:pt x="2463" y="264"/>
                  <a:pt x="2449" y="247"/>
                </a:cubicBezTo>
                <a:cubicBezTo>
                  <a:pt x="2434" y="231"/>
                  <a:pt x="2427" y="209"/>
                  <a:pt x="2427" y="181"/>
                </a:cubicBezTo>
                <a:cubicBezTo>
                  <a:pt x="2427" y="154"/>
                  <a:pt x="2435" y="132"/>
                  <a:pt x="2451" y="115"/>
                </a:cubicBezTo>
                <a:cubicBezTo>
                  <a:pt x="2467" y="98"/>
                  <a:pt x="2486" y="90"/>
                  <a:pt x="2509" y="90"/>
                </a:cubicBezTo>
                <a:close/>
                <a:moveTo>
                  <a:pt x="1709" y="90"/>
                </a:moveTo>
                <a:lnTo>
                  <a:pt x="1717" y="90"/>
                </a:lnTo>
                <a:lnTo>
                  <a:pt x="1717" y="228"/>
                </a:lnTo>
                <a:cubicBezTo>
                  <a:pt x="1717" y="239"/>
                  <a:pt x="1718" y="246"/>
                  <a:pt x="1719" y="249"/>
                </a:cubicBezTo>
                <a:cubicBezTo>
                  <a:pt x="1721" y="253"/>
                  <a:pt x="1723" y="256"/>
                  <a:pt x="1726" y="257"/>
                </a:cubicBezTo>
                <a:cubicBezTo>
                  <a:pt x="1729" y="259"/>
                  <a:pt x="1735" y="260"/>
                  <a:pt x="1743" y="260"/>
                </a:cubicBezTo>
                <a:lnTo>
                  <a:pt x="1743" y="267"/>
                </a:lnTo>
                <a:lnTo>
                  <a:pt x="1660" y="267"/>
                </a:lnTo>
                <a:lnTo>
                  <a:pt x="1660" y="260"/>
                </a:lnTo>
                <a:cubicBezTo>
                  <a:pt x="1668" y="260"/>
                  <a:pt x="1674" y="259"/>
                  <a:pt x="1677" y="258"/>
                </a:cubicBezTo>
                <a:cubicBezTo>
                  <a:pt x="1679" y="256"/>
                  <a:pt x="1682" y="253"/>
                  <a:pt x="1683" y="250"/>
                </a:cubicBezTo>
                <a:cubicBezTo>
                  <a:pt x="1685" y="246"/>
                  <a:pt x="1686" y="239"/>
                  <a:pt x="1686" y="228"/>
                </a:cubicBezTo>
                <a:lnTo>
                  <a:pt x="1686" y="162"/>
                </a:lnTo>
                <a:cubicBezTo>
                  <a:pt x="1686" y="143"/>
                  <a:pt x="1685" y="131"/>
                  <a:pt x="1684" y="126"/>
                </a:cubicBezTo>
                <a:cubicBezTo>
                  <a:pt x="1683" y="122"/>
                  <a:pt x="1682" y="119"/>
                  <a:pt x="1680" y="117"/>
                </a:cubicBezTo>
                <a:cubicBezTo>
                  <a:pt x="1678" y="116"/>
                  <a:pt x="1676" y="115"/>
                  <a:pt x="1672" y="115"/>
                </a:cubicBezTo>
                <a:cubicBezTo>
                  <a:pt x="1669" y="115"/>
                  <a:pt x="1665" y="116"/>
                  <a:pt x="1660" y="118"/>
                </a:cubicBezTo>
                <a:lnTo>
                  <a:pt x="1657" y="111"/>
                </a:lnTo>
                <a:lnTo>
                  <a:pt x="1709" y="90"/>
                </a:lnTo>
                <a:close/>
                <a:moveTo>
                  <a:pt x="1166" y="90"/>
                </a:moveTo>
                <a:cubicBezTo>
                  <a:pt x="1192" y="90"/>
                  <a:pt x="1213" y="100"/>
                  <a:pt x="1228" y="120"/>
                </a:cubicBezTo>
                <a:cubicBezTo>
                  <a:pt x="1242" y="136"/>
                  <a:pt x="1248" y="156"/>
                  <a:pt x="1248" y="178"/>
                </a:cubicBezTo>
                <a:cubicBezTo>
                  <a:pt x="1248" y="193"/>
                  <a:pt x="1245" y="209"/>
                  <a:pt x="1237" y="224"/>
                </a:cubicBezTo>
                <a:cubicBezTo>
                  <a:pt x="1230" y="240"/>
                  <a:pt x="1220" y="252"/>
                  <a:pt x="1207" y="260"/>
                </a:cubicBezTo>
                <a:cubicBezTo>
                  <a:pt x="1194" y="268"/>
                  <a:pt x="1180" y="272"/>
                  <a:pt x="1164" y="272"/>
                </a:cubicBezTo>
                <a:cubicBezTo>
                  <a:pt x="1138" y="272"/>
                  <a:pt x="1117" y="262"/>
                  <a:pt x="1102" y="241"/>
                </a:cubicBezTo>
                <a:cubicBezTo>
                  <a:pt x="1089" y="224"/>
                  <a:pt x="1083" y="204"/>
                  <a:pt x="1083" y="183"/>
                </a:cubicBezTo>
                <a:cubicBezTo>
                  <a:pt x="1083" y="167"/>
                  <a:pt x="1087" y="151"/>
                  <a:pt x="1094" y="136"/>
                </a:cubicBezTo>
                <a:cubicBezTo>
                  <a:pt x="1102" y="120"/>
                  <a:pt x="1113" y="109"/>
                  <a:pt x="1125" y="101"/>
                </a:cubicBezTo>
                <a:cubicBezTo>
                  <a:pt x="1138" y="94"/>
                  <a:pt x="1152" y="90"/>
                  <a:pt x="1166" y="90"/>
                </a:cubicBezTo>
                <a:close/>
                <a:moveTo>
                  <a:pt x="2222" y="20"/>
                </a:moveTo>
                <a:cubicBezTo>
                  <a:pt x="2214" y="20"/>
                  <a:pt x="2206" y="23"/>
                  <a:pt x="2200" y="31"/>
                </a:cubicBezTo>
                <a:cubicBezTo>
                  <a:pt x="2191" y="41"/>
                  <a:pt x="2185" y="58"/>
                  <a:pt x="2181" y="80"/>
                </a:cubicBezTo>
                <a:cubicBezTo>
                  <a:pt x="2178" y="102"/>
                  <a:pt x="2176" y="124"/>
                  <a:pt x="2176" y="146"/>
                </a:cubicBezTo>
                <a:cubicBezTo>
                  <a:pt x="2176" y="181"/>
                  <a:pt x="2181" y="209"/>
                  <a:pt x="2189" y="232"/>
                </a:cubicBezTo>
                <a:cubicBezTo>
                  <a:pt x="2196" y="250"/>
                  <a:pt x="2207" y="259"/>
                  <a:pt x="2221" y="259"/>
                </a:cubicBezTo>
                <a:cubicBezTo>
                  <a:pt x="2228" y="259"/>
                  <a:pt x="2235" y="256"/>
                  <a:pt x="2242" y="250"/>
                </a:cubicBezTo>
                <a:cubicBezTo>
                  <a:pt x="2249" y="244"/>
                  <a:pt x="2255" y="234"/>
                  <a:pt x="2259" y="220"/>
                </a:cubicBezTo>
                <a:cubicBezTo>
                  <a:pt x="2264" y="198"/>
                  <a:pt x="2267" y="168"/>
                  <a:pt x="2267" y="129"/>
                </a:cubicBezTo>
                <a:cubicBezTo>
                  <a:pt x="2267" y="100"/>
                  <a:pt x="2264" y="76"/>
                  <a:pt x="2258" y="56"/>
                </a:cubicBezTo>
                <a:cubicBezTo>
                  <a:pt x="2254" y="42"/>
                  <a:pt x="2248" y="32"/>
                  <a:pt x="2241" y="26"/>
                </a:cubicBezTo>
                <a:cubicBezTo>
                  <a:pt x="2236" y="22"/>
                  <a:pt x="2230" y="20"/>
                  <a:pt x="2222" y="20"/>
                </a:cubicBezTo>
                <a:close/>
                <a:moveTo>
                  <a:pt x="2030" y="20"/>
                </a:moveTo>
                <a:cubicBezTo>
                  <a:pt x="2022" y="20"/>
                  <a:pt x="2014" y="23"/>
                  <a:pt x="2008" y="31"/>
                </a:cubicBezTo>
                <a:cubicBezTo>
                  <a:pt x="1999" y="41"/>
                  <a:pt x="1993" y="58"/>
                  <a:pt x="1989" y="80"/>
                </a:cubicBezTo>
                <a:cubicBezTo>
                  <a:pt x="1986" y="102"/>
                  <a:pt x="1984" y="124"/>
                  <a:pt x="1984" y="146"/>
                </a:cubicBezTo>
                <a:cubicBezTo>
                  <a:pt x="1984" y="181"/>
                  <a:pt x="1989" y="209"/>
                  <a:pt x="1997" y="232"/>
                </a:cubicBezTo>
                <a:cubicBezTo>
                  <a:pt x="2004" y="250"/>
                  <a:pt x="2015" y="259"/>
                  <a:pt x="2029" y="259"/>
                </a:cubicBezTo>
                <a:cubicBezTo>
                  <a:pt x="2036" y="259"/>
                  <a:pt x="2043" y="256"/>
                  <a:pt x="2050" y="250"/>
                </a:cubicBezTo>
                <a:cubicBezTo>
                  <a:pt x="2057" y="244"/>
                  <a:pt x="2063" y="234"/>
                  <a:pt x="2067" y="220"/>
                </a:cubicBezTo>
                <a:cubicBezTo>
                  <a:pt x="2072" y="198"/>
                  <a:pt x="2075" y="168"/>
                  <a:pt x="2075" y="129"/>
                </a:cubicBezTo>
                <a:cubicBezTo>
                  <a:pt x="2075" y="100"/>
                  <a:pt x="2072" y="76"/>
                  <a:pt x="2066" y="56"/>
                </a:cubicBezTo>
                <a:cubicBezTo>
                  <a:pt x="2062" y="42"/>
                  <a:pt x="2056" y="32"/>
                  <a:pt x="2049" y="26"/>
                </a:cubicBezTo>
                <a:cubicBezTo>
                  <a:pt x="2044" y="22"/>
                  <a:pt x="2038" y="20"/>
                  <a:pt x="2030" y="20"/>
                </a:cubicBezTo>
                <a:close/>
                <a:moveTo>
                  <a:pt x="2223" y="7"/>
                </a:moveTo>
                <a:cubicBezTo>
                  <a:pt x="2242" y="7"/>
                  <a:pt x="2260" y="17"/>
                  <a:pt x="2275" y="37"/>
                </a:cubicBezTo>
                <a:cubicBezTo>
                  <a:pt x="2294" y="62"/>
                  <a:pt x="2304" y="95"/>
                  <a:pt x="2304" y="137"/>
                </a:cubicBezTo>
                <a:cubicBezTo>
                  <a:pt x="2304" y="167"/>
                  <a:pt x="2300" y="192"/>
                  <a:pt x="2291" y="212"/>
                </a:cubicBezTo>
                <a:cubicBezTo>
                  <a:pt x="2283" y="233"/>
                  <a:pt x="2272" y="248"/>
                  <a:pt x="2259" y="257"/>
                </a:cubicBezTo>
                <a:cubicBezTo>
                  <a:pt x="2246" y="267"/>
                  <a:pt x="2233" y="271"/>
                  <a:pt x="2221" y="271"/>
                </a:cubicBezTo>
                <a:cubicBezTo>
                  <a:pt x="2196" y="271"/>
                  <a:pt x="2176" y="257"/>
                  <a:pt x="2160" y="228"/>
                </a:cubicBezTo>
                <a:cubicBezTo>
                  <a:pt x="2146" y="204"/>
                  <a:pt x="2140" y="175"/>
                  <a:pt x="2140" y="141"/>
                </a:cubicBezTo>
                <a:cubicBezTo>
                  <a:pt x="2140" y="112"/>
                  <a:pt x="2144" y="87"/>
                  <a:pt x="2153" y="66"/>
                </a:cubicBezTo>
                <a:cubicBezTo>
                  <a:pt x="2162" y="45"/>
                  <a:pt x="2173" y="30"/>
                  <a:pt x="2188" y="19"/>
                </a:cubicBezTo>
                <a:cubicBezTo>
                  <a:pt x="2199" y="11"/>
                  <a:pt x="2211" y="7"/>
                  <a:pt x="2223" y="7"/>
                </a:cubicBezTo>
                <a:close/>
                <a:moveTo>
                  <a:pt x="2031" y="7"/>
                </a:moveTo>
                <a:cubicBezTo>
                  <a:pt x="2050" y="7"/>
                  <a:pt x="2068" y="17"/>
                  <a:pt x="2083" y="37"/>
                </a:cubicBezTo>
                <a:cubicBezTo>
                  <a:pt x="2102" y="62"/>
                  <a:pt x="2112" y="95"/>
                  <a:pt x="2112" y="137"/>
                </a:cubicBezTo>
                <a:cubicBezTo>
                  <a:pt x="2112" y="167"/>
                  <a:pt x="2108" y="192"/>
                  <a:pt x="2099" y="212"/>
                </a:cubicBezTo>
                <a:cubicBezTo>
                  <a:pt x="2091" y="233"/>
                  <a:pt x="2080" y="248"/>
                  <a:pt x="2067" y="257"/>
                </a:cubicBezTo>
                <a:cubicBezTo>
                  <a:pt x="2054" y="267"/>
                  <a:pt x="2041" y="271"/>
                  <a:pt x="2029" y="271"/>
                </a:cubicBezTo>
                <a:cubicBezTo>
                  <a:pt x="2004" y="271"/>
                  <a:pt x="1984" y="257"/>
                  <a:pt x="1968" y="228"/>
                </a:cubicBezTo>
                <a:cubicBezTo>
                  <a:pt x="1954" y="204"/>
                  <a:pt x="1948" y="175"/>
                  <a:pt x="1948" y="141"/>
                </a:cubicBezTo>
                <a:cubicBezTo>
                  <a:pt x="1948" y="112"/>
                  <a:pt x="1952" y="87"/>
                  <a:pt x="1961" y="66"/>
                </a:cubicBezTo>
                <a:cubicBezTo>
                  <a:pt x="1970" y="45"/>
                  <a:pt x="1981" y="30"/>
                  <a:pt x="1996" y="19"/>
                </a:cubicBezTo>
                <a:cubicBezTo>
                  <a:pt x="2007" y="11"/>
                  <a:pt x="2019" y="7"/>
                  <a:pt x="2031" y="7"/>
                </a:cubicBezTo>
                <a:close/>
                <a:moveTo>
                  <a:pt x="1849" y="7"/>
                </a:moveTo>
                <a:lnTo>
                  <a:pt x="1855" y="7"/>
                </a:lnTo>
                <a:lnTo>
                  <a:pt x="1855" y="222"/>
                </a:lnTo>
                <a:cubicBezTo>
                  <a:pt x="1855" y="236"/>
                  <a:pt x="1855" y="245"/>
                  <a:pt x="1857" y="249"/>
                </a:cubicBezTo>
                <a:cubicBezTo>
                  <a:pt x="1858" y="252"/>
                  <a:pt x="1860" y="255"/>
                  <a:pt x="1864" y="257"/>
                </a:cubicBezTo>
                <a:cubicBezTo>
                  <a:pt x="1868" y="259"/>
                  <a:pt x="1875" y="260"/>
                  <a:pt x="1887" y="260"/>
                </a:cubicBezTo>
                <a:lnTo>
                  <a:pt x="1887" y="267"/>
                </a:lnTo>
                <a:lnTo>
                  <a:pt x="1791" y="267"/>
                </a:lnTo>
                <a:lnTo>
                  <a:pt x="1791" y="260"/>
                </a:lnTo>
                <a:cubicBezTo>
                  <a:pt x="1803" y="260"/>
                  <a:pt x="1811" y="259"/>
                  <a:pt x="1815" y="257"/>
                </a:cubicBezTo>
                <a:cubicBezTo>
                  <a:pt x="1818" y="255"/>
                  <a:pt x="1820" y="253"/>
                  <a:pt x="1822" y="249"/>
                </a:cubicBezTo>
                <a:cubicBezTo>
                  <a:pt x="1823" y="246"/>
                  <a:pt x="1824" y="237"/>
                  <a:pt x="1824" y="222"/>
                </a:cubicBezTo>
                <a:lnTo>
                  <a:pt x="1824" y="85"/>
                </a:lnTo>
                <a:cubicBezTo>
                  <a:pt x="1824" y="66"/>
                  <a:pt x="1823" y="54"/>
                  <a:pt x="1822" y="49"/>
                </a:cubicBezTo>
                <a:cubicBezTo>
                  <a:pt x="1821" y="45"/>
                  <a:pt x="1820" y="42"/>
                  <a:pt x="1817" y="40"/>
                </a:cubicBezTo>
                <a:cubicBezTo>
                  <a:pt x="1815" y="38"/>
                  <a:pt x="1812" y="37"/>
                  <a:pt x="1809" y="37"/>
                </a:cubicBezTo>
                <a:cubicBezTo>
                  <a:pt x="1804" y="37"/>
                  <a:pt x="1798" y="39"/>
                  <a:pt x="1790" y="43"/>
                </a:cubicBezTo>
                <a:lnTo>
                  <a:pt x="1787" y="37"/>
                </a:lnTo>
                <a:lnTo>
                  <a:pt x="1849" y="7"/>
                </a:lnTo>
                <a:close/>
                <a:moveTo>
                  <a:pt x="1701" y="0"/>
                </a:moveTo>
                <a:cubicBezTo>
                  <a:pt x="1707" y="0"/>
                  <a:pt x="1711" y="2"/>
                  <a:pt x="1715" y="6"/>
                </a:cubicBezTo>
                <a:cubicBezTo>
                  <a:pt x="1719" y="9"/>
                  <a:pt x="1720" y="14"/>
                  <a:pt x="1720" y="19"/>
                </a:cubicBezTo>
                <a:cubicBezTo>
                  <a:pt x="1720" y="24"/>
                  <a:pt x="1719" y="29"/>
                  <a:pt x="1715" y="33"/>
                </a:cubicBezTo>
                <a:cubicBezTo>
                  <a:pt x="1711" y="36"/>
                  <a:pt x="1707" y="38"/>
                  <a:pt x="1701" y="38"/>
                </a:cubicBezTo>
                <a:cubicBezTo>
                  <a:pt x="1696" y="38"/>
                  <a:pt x="1692" y="36"/>
                  <a:pt x="1688" y="33"/>
                </a:cubicBezTo>
                <a:cubicBezTo>
                  <a:pt x="1684" y="29"/>
                  <a:pt x="1682" y="24"/>
                  <a:pt x="1682" y="19"/>
                </a:cubicBezTo>
                <a:cubicBezTo>
                  <a:pt x="1682" y="14"/>
                  <a:pt x="1684" y="9"/>
                  <a:pt x="1688" y="6"/>
                </a:cubicBezTo>
                <a:cubicBezTo>
                  <a:pt x="1692" y="2"/>
                  <a:pt x="1696" y="0"/>
                  <a:pt x="1701" y="0"/>
                </a:cubicBezTo>
                <a:close/>
              </a:path>
            </a:pathLst>
          </a:custGeom>
          <a:solidFill>
            <a:srgbClr val="F2F2F2"/>
          </a:solidFill>
          <a:ln w="0">
            <a:noFill/>
            <a:prstDash val="solid"/>
            <a:round/>
          </a:ln>
        </p:spPr>
        <p:txBody>
          <a:bodyPr vert="horz" wrap="square" lIns="91440" tIns="45720" rIns="91440" bIns="45720" numCol="1" anchor="t" anchorCtr="0" compatLnSpc="1"/>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5pPr>
            <a:lvl6pPr marL="2286000" algn="l" defTabSz="914400" rtl="0" eaLnBrk="1" latinLnBrk="0" hangingPunct="1">
              <a:defRPr kern="1200">
                <a:solidFill>
                  <a:schemeClr val="tx1"/>
                </a:solidFill>
                <a:latin typeface="Calibri" panose="020F0502020204030204" charset="0"/>
                <a:ea typeface="+mn-ea"/>
                <a:cs typeface="+mn-cs"/>
              </a:defRPr>
            </a:lvl6pPr>
            <a:lvl7pPr marL="2743200" algn="l" defTabSz="914400" rtl="0" eaLnBrk="1" latinLnBrk="0" hangingPunct="1">
              <a:defRPr kern="1200">
                <a:solidFill>
                  <a:schemeClr val="tx1"/>
                </a:solidFill>
                <a:latin typeface="Calibri" panose="020F0502020204030204" charset="0"/>
                <a:ea typeface="+mn-ea"/>
                <a:cs typeface="+mn-cs"/>
              </a:defRPr>
            </a:lvl7pPr>
            <a:lvl8pPr marL="3200400" algn="l" defTabSz="914400" rtl="0" eaLnBrk="1" latinLnBrk="0" hangingPunct="1">
              <a:defRPr kern="1200">
                <a:solidFill>
                  <a:schemeClr val="tx1"/>
                </a:solidFill>
                <a:latin typeface="Calibri" panose="020F0502020204030204" charset="0"/>
                <a:ea typeface="+mn-ea"/>
                <a:cs typeface="+mn-cs"/>
              </a:defRPr>
            </a:lvl8pPr>
            <a:lvl9pPr marL="3657600" algn="l" defTabSz="914400" rtl="0" eaLnBrk="1" latinLnBrk="0" hangingPunct="1">
              <a:defRPr kern="1200">
                <a:solidFill>
                  <a:schemeClr val="tx1"/>
                </a:solidFill>
                <a:latin typeface="Calibri" panose="020F0502020204030204" charset="0"/>
                <a:ea typeface="+mn-ea"/>
                <a:cs typeface="+mn-cs"/>
              </a:defRPr>
            </a:lvl9pPr>
          </a:lstStyle>
          <a:p>
            <a:endParaRPr lang="zh-CN" altLang="en-US"/>
          </a:p>
        </p:txBody>
      </p:sp>
      <p:sp>
        <p:nvSpPr>
          <p:cNvPr id="30" name="Freeform 23"/>
          <p:cNvSpPr/>
          <p:nvPr/>
        </p:nvSpPr>
        <p:spPr bwMode="auto">
          <a:xfrm rot="-1800000">
            <a:off x="5159901" y="2569774"/>
            <a:ext cx="1848119" cy="215037"/>
          </a:xfrm>
          <a:custGeom>
            <a:avLst/>
            <a:gdLst>
              <a:gd name="T0" fmla="*/ 2345 w 3079"/>
              <a:gd name="T1" fmla="*/ 251 h 350"/>
              <a:gd name="T2" fmla="*/ 830 w 3079"/>
              <a:gd name="T3" fmla="*/ 272 h 350"/>
              <a:gd name="T4" fmla="*/ 2644 w 3079"/>
              <a:gd name="T5" fmla="*/ 129 h 350"/>
              <a:gd name="T6" fmla="*/ 2680 w 3079"/>
              <a:gd name="T7" fmla="*/ 102 h 350"/>
              <a:gd name="T8" fmla="*/ 1202 w 3079"/>
              <a:gd name="T9" fmla="*/ 244 h 350"/>
              <a:gd name="T10" fmla="*/ 1532 w 3079"/>
              <a:gd name="T11" fmla="*/ 102 h 350"/>
              <a:gd name="T12" fmla="*/ 1604 w 3079"/>
              <a:gd name="T13" fmla="*/ 106 h 350"/>
              <a:gd name="T14" fmla="*/ 1625 w 3079"/>
              <a:gd name="T15" fmla="*/ 113 h 350"/>
              <a:gd name="T16" fmla="*/ 1470 w 3079"/>
              <a:gd name="T17" fmla="*/ 316 h 350"/>
              <a:gd name="T18" fmla="*/ 1487 w 3079"/>
              <a:gd name="T19" fmla="*/ 130 h 350"/>
              <a:gd name="T20" fmla="*/ 1322 w 3079"/>
              <a:gd name="T21" fmla="*/ 210 h 350"/>
              <a:gd name="T22" fmla="*/ 1366 w 3079"/>
              <a:gd name="T23" fmla="*/ 102 h 350"/>
              <a:gd name="T24" fmla="*/ 1451 w 3079"/>
              <a:gd name="T25" fmla="*/ 244 h 350"/>
              <a:gd name="T26" fmla="*/ 1310 w 3079"/>
              <a:gd name="T27" fmla="*/ 264 h 350"/>
              <a:gd name="T28" fmla="*/ 1262 w 3079"/>
              <a:gd name="T29" fmla="*/ 95 h 350"/>
              <a:gd name="T30" fmla="*/ 945 w 3079"/>
              <a:gd name="T31" fmla="*/ 135 h 350"/>
              <a:gd name="T32" fmla="*/ 1012 w 3079"/>
              <a:gd name="T33" fmla="*/ 95 h 350"/>
              <a:gd name="T34" fmla="*/ 946 w 3079"/>
              <a:gd name="T35" fmla="*/ 337 h 350"/>
              <a:gd name="T36" fmla="*/ 934 w 3079"/>
              <a:gd name="T37" fmla="*/ 318 h 350"/>
              <a:gd name="T38" fmla="*/ 880 w 3079"/>
              <a:gd name="T39" fmla="*/ 102 h 350"/>
              <a:gd name="T40" fmla="*/ 603 w 3079"/>
              <a:gd name="T41" fmla="*/ 128 h 350"/>
              <a:gd name="T42" fmla="*/ 722 w 3079"/>
              <a:gd name="T43" fmla="*/ 95 h 350"/>
              <a:gd name="T44" fmla="*/ 779 w 3079"/>
              <a:gd name="T45" fmla="*/ 112 h 350"/>
              <a:gd name="T46" fmla="*/ 734 w 3079"/>
              <a:gd name="T47" fmla="*/ 272 h 350"/>
              <a:gd name="T48" fmla="*/ 544 w 3079"/>
              <a:gd name="T49" fmla="*/ 102 h 350"/>
              <a:gd name="T50" fmla="*/ 331 w 3079"/>
              <a:gd name="T51" fmla="*/ 128 h 350"/>
              <a:gd name="T52" fmla="*/ 450 w 3079"/>
              <a:gd name="T53" fmla="*/ 95 h 350"/>
              <a:gd name="T54" fmla="*/ 507 w 3079"/>
              <a:gd name="T55" fmla="*/ 112 h 350"/>
              <a:gd name="T56" fmla="*/ 462 w 3079"/>
              <a:gd name="T57" fmla="*/ 272 h 350"/>
              <a:gd name="T58" fmla="*/ 272 w 3079"/>
              <a:gd name="T59" fmla="*/ 102 h 350"/>
              <a:gd name="T60" fmla="*/ 59 w 3079"/>
              <a:gd name="T61" fmla="*/ 128 h 350"/>
              <a:gd name="T62" fmla="*/ 178 w 3079"/>
              <a:gd name="T63" fmla="*/ 95 h 350"/>
              <a:gd name="T64" fmla="*/ 235 w 3079"/>
              <a:gd name="T65" fmla="*/ 112 h 350"/>
              <a:gd name="T66" fmla="*/ 190 w 3079"/>
              <a:gd name="T67" fmla="*/ 272 h 350"/>
              <a:gd name="T68" fmla="*/ 0 w 3079"/>
              <a:gd name="T69" fmla="*/ 102 h 350"/>
              <a:gd name="T70" fmla="*/ 2904 w 3079"/>
              <a:gd name="T71" fmla="*/ 90 h 350"/>
              <a:gd name="T72" fmla="*/ 3053 w 3079"/>
              <a:gd name="T73" fmla="*/ 154 h 350"/>
              <a:gd name="T74" fmla="*/ 2994 w 3079"/>
              <a:gd name="T75" fmla="*/ 260 h 350"/>
              <a:gd name="T76" fmla="*/ 2993 w 3079"/>
              <a:gd name="T77" fmla="*/ 112 h 350"/>
              <a:gd name="T78" fmla="*/ 2958 w 3079"/>
              <a:gd name="T79" fmla="*/ 257 h 350"/>
              <a:gd name="T80" fmla="*/ 2918 w 3079"/>
              <a:gd name="T81" fmla="*/ 228 h 350"/>
              <a:gd name="T82" fmla="*/ 2847 w 3079"/>
              <a:gd name="T83" fmla="*/ 250 h 350"/>
              <a:gd name="T84" fmla="*/ 2811 w 3079"/>
              <a:gd name="T85" fmla="*/ 249 h 350"/>
              <a:gd name="T86" fmla="*/ 2785 w 3079"/>
              <a:gd name="T87" fmla="*/ 111 h 350"/>
              <a:gd name="T88" fmla="*/ 2684 w 3079"/>
              <a:gd name="T89" fmla="*/ 272 h 350"/>
              <a:gd name="T90" fmla="*/ 2550 w 3079"/>
              <a:gd name="T91" fmla="*/ 103 h 350"/>
              <a:gd name="T92" fmla="*/ 2503 w 3079"/>
              <a:gd name="T93" fmla="*/ 103 h 350"/>
              <a:gd name="T94" fmla="*/ 2572 w 3079"/>
              <a:gd name="T95" fmla="*/ 202 h 350"/>
              <a:gd name="T96" fmla="*/ 1709 w 3079"/>
              <a:gd name="T97" fmla="*/ 90 h 350"/>
              <a:gd name="T98" fmla="*/ 1660 w 3079"/>
              <a:gd name="T99" fmla="*/ 267 h 350"/>
              <a:gd name="T100" fmla="*/ 1680 w 3079"/>
              <a:gd name="T101" fmla="*/ 117 h 350"/>
              <a:gd name="T102" fmla="*/ 1248 w 3079"/>
              <a:gd name="T103" fmla="*/ 178 h 350"/>
              <a:gd name="T104" fmla="*/ 1125 w 3079"/>
              <a:gd name="T105" fmla="*/ 101 h 350"/>
              <a:gd name="T106" fmla="*/ 2221 w 3079"/>
              <a:gd name="T107" fmla="*/ 259 h 350"/>
              <a:gd name="T108" fmla="*/ 2030 w 3079"/>
              <a:gd name="T109" fmla="*/ 20 h 350"/>
              <a:gd name="T110" fmla="*/ 2067 w 3079"/>
              <a:gd name="T111" fmla="*/ 220 h 350"/>
              <a:gd name="T112" fmla="*/ 2304 w 3079"/>
              <a:gd name="T113" fmla="*/ 137 h 350"/>
              <a:gd name="T114" fmla="*/ 2188 w 3079"/>
              <a:gd name="T115" fmla="*/ 19 h 350"/>
              <a:gd name="T116" fmla="*/ 2029 w 3079"/>
              <a:gd name="T117" fmla="*/ 271 h 350"/>
              <a:gd name="T118" fmla="*/ 1855 w 3079"/>
              <a:gd name="T119" fmla="*/ 7 h 350"/>
              <a:gd name="T120" fmla="*/ 1791 w 3079"/>
              <a:gd name="T121" fmla="*/ 260 h 350"/>
              <a:gd name="T122" fmla="*/ 1809 w 3079"/>
              <a:gd name="T123" fmla="*/ 37 h 350"/>
              <a:gd name="T124" fmla="*/ 1715 w 3079"/>
              <a:gd name="T125" fmla="*/ 3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79" h="350">
                <a:moveTo>
                  <a:pt x="2366" y="230"/>
                </a:moveTo>
                <a:cubicBezTo>
                  <a:pt x="2372" y="230"/>
                  <a:pt x="2377" y="232"/>
                  <a:pt x="2381" y="237"/>
                </a:cubicBezTo>
                <a:cubicBezTo>
                  <a:pt x="2385" y="241"/>
                  <a:pt x="2387" y="245"/>
                  <a:pt x="2387" y="251"/>
                </a:cubicBezTo>
                <a:cubicBezTo>
                  <a:pt x="2387" y="257"/>
                  <a:pt x="2385" y="262"/>
                  <a:pt x="2380" y="266"/>
                </a:cubicBezTo>
                <a:cubicBezTo>
                  <a:pt x="2376" y="270"/>
                  <a:pt x="2372" y="272"/>
                  <a:pt x="2366" y="272"/>
                </a:cubicBezTo>
                <a:cubicBezTo>
                  <a:pt x="2360" y="272"/>
                  <a:pt x="2355" y="270"/>
                  <a:pt x="2351" y="266"/>
                </a:cubicBezTo>
                <a:cubicBezTo>
                  <a:pt x="2347" y="262"/>
                  <a:pt x="2345" y="257"/>
                  <a:pt x="2345" y="251"/>
                </a:cubicBezTo>
                <a:cubicBezTo>
                  <a:pt x="2345" y="245"/>
                  <a:pt x="2347" y="240"/>
                  <a:pt x="2351" y="236"/>
                </a:cubicBezTo>
                <a:cubicBezTo>
                  <a:pt x="2355" y="232"/>
                  <a:pt x="2360" y="230"/>
                  <a:pt x="2366" y="230"/>
                </a:cubicBezTo>
                <a:close/>
                <a:moveTo>
                  <a:pt x="830" y="230"/>
                </a:moveTo>
                <a:cubicBezTo>
                  <a:pt x="836" y="230"/>
                  <a:pt x="841" y="232"/>
                  <a:pt x="845" y="237"/>
                </a:cubicBezTo>
                <a:cubicBezTo>
                  <a:pt x="849" y="241"/>
                  <a:pt x="851" y="245"/>
                  <a:pt x="851" y="251"/>
                </a:cubicBezTo>
                <a:cubicBezTo>
                  <a:pt x="851" y="257"/>
                  <a:pt x="849" y="262"/>
                  <a:pt x="844" y="266"/>
                </a:cubicBezTo>
                <a:cubicBezTo>
                  <a:pt x="840" y="270"/>
                  <a:pt x="836" y="272"/>
                  <a:pt x="830" y="272"/>
                </a:cubicBezTo>
                <a:cubicBezTo>
                  <a:pt x="824" y="272"/>
                  <a:pt x="819" y="270"/>
                  <a:pt x="815" y="266"/>
                </a:cubicBezTo>
                <a:cubicBezTo>
                  <a:pt x="811" y="262"/>
                  <a:pt x="809" y="257"/>
                  <a:pt x="809" y="251"/>
                </a:cubicBezTo>
                <a:cubicBezTo>
                  <a:pt x="809" y="245"/>
                  <a:pt x="811" y="240"/>
                  <a:pt x="815" y="236"/>
                </a:cubicBezTo>
                <a:cubicBezTo>
                  <a:pt x="819" y="232"/>
                  <a:pt x="824" y="230"/>
                  <a:pt x="830" y="230"/>
                </a:cubicBezTo>
                <a:close/>
                <a:moveTo>
                  <a:pt x="2680" y="102"/>
                </a:moveTo>
                <a:cubicBezTo>
                  <a:pt x="2673" y="102"/>
                  <a:pt x="2667" y="104"/>
                  <a:pt x="2660" y="108"/>
                </a:cubicBezTo>
                <a:cubicBezTo>
                  <a:pt x="2653" y="112"/>
                  <a:pt x="2648" y="119"/>
                  <a:pt x="2644" y="129"/>
                </a:cubicBezTo>
                <a:cubicBezTo>
                  <a:pt x="2640" y="139"/>
                  <a:pt x="2638" y="151"/>
                  <a:pt x="2638" y="167"/>
                </a:cubicBezTo>
                <a:cubicBezTo>
                  <a:pt x="2638" y="192"/>
                  <a:pt x="2643" y="213"/>
                  <a:pt x="2652" y="232"/>
                </a:cubicBezTo>
                <a:cubicBezTo>
                  <a:pt x="2662" y="250"/>
                  <a:pt x="2676" y="259"/>
                  <a:pt x="2692" y="259"/>
                </a:cubicBezTo>
                <a:cubicBezTo>
                  <a:pt x="2704" y="259"/>
                  <a:pt x="2714" y="254"/>
                  <a:pt x="2722" y="244"/>
                </a:cubicBezTo>
                <a:cubicBezTo>
                  <a:pt x="2730" y="234"/>
                  <a:pt x="2734" y="217"/>
                  <a:pt x="2734" y="192"/>
                </a:cubicBezTo>
                <a:cubicBezTo>
                  <a:pt x="2734" y="162"/>
                  <a:pt x="2727" y="138"/>
                  <a:pt x="2714" y="120"/>
                </a:cubicBezTo>
                <a:cubicBezTo>
                  <a:pt x="2705" y="108"/>
                  <a:pt x="2694" y="102"/>
                  <a:pt x="2680" y="102"/>
                </a:cubicBezTo>
                <a:close/>
                <a:moveTo>
                  <a:pt x="1160" y="102"/>
                </a:moveTo>
                <a:cubicBezTo>
                  <a:pt x="1153" y="102"/>
                  <a:pt x="1147" y="104"/>
                  <a:pt x="1140" y="108"/>
                </a:cubicBezTo>
                <a:cubicBezTo>
                  <a:pt x="1133" y="112"/>
                  <a:pt x="1128" y="119"/>
                  <a:pt x="1124" y="129"/>
                </a:cubicBezTo>
                <a:cubicBezTo>
                  <a:pt x="1120" y="139"/>
                  <a:pt x="1118" y="151"/>
                  <a:pt x="1118" y="167"/>
                </a:cubicBezTo>
                <a:cubicBezTo>
                  <a:pt x="1118" y="192"/>
                  <a:pt x="1123" y="213"/>
                  <a:pt x="1132" y="232"/>
                </a:cubicBezTo>
                <a:cubicBezTo>
                  <a:pt x="1142" y="250"/>
                  <a:pt x="1156" y="259"/>
                  <a:pt x="1172" y="259"/>
                </a:cubicBezTo>
                <a:cubicBezTo>
                  <a:pt x="1184" y="259"/>
                  <a:pt x="1194" y="254"/>
                  <a:pt x="1202" y="244"/>
                </a:cubicBezTo>
                <a:cubicBezTo>
                  <a:pt x="1210" y="234"/>
                  <a:pt x="1214" y="217"/>
                  <a:pt x="1214" y="192"/>
                </a:cubicBezTo>
                <a:cubicBezTo>
                  <a:pt x="1214" y="162"/>
                  <a:pt x="1207" y="138"/>
                  <a:pt x="1194" y="120"/>
                </a:cubicBezTo>
                <a:cubicBezTo>
                  <a:pt x="1185" y="108"/>
                  <a:pt x="1174" y="102"/>
                  <a:pt x="1160" y="102"/>
                </a:cubicBezTo>
                <a:close/>
                <a:moveTo>
                  <a:pt x="1456" y="95"/>
                </a:moveTo>
                <a:lnTo>
                  <a:pt x="1536" y="95"/>
                </a:lnTo>
                <a:lnTo>
                  <a:pt x="1536" y="102"/>
                </a:lnTo>
                <a:lnTo>
                  <a:pt x="1532" y="102"/>
                </a:lnTo>
                <a:cubicBezTo>
                  <a:pt x="1527" y="102"/>
                  <a:pt x="1522" y="103"/>
                  <a:pt x="1519" y="106"/>
                </a:cubicBezTo>
                <a:cubicBezTo>
                  <a:pt x="1517" y="108"/>
                  <a:pt x="1515" y="111"/>
                  <a:pt x="1515" y="115"/>
                </a:cubicBezTo>
                <a:cubicBezTo>
                  <a:pt x="1515" y="120"/>
                  <a:pt x="1517" y="126"/>
                  <a:pt x="1521" y="135"/>
                </a:cubicBezTo>
                <a:lnTo>
                  <a:pt x="1563" y="222"/>
                </a:lnTo>
                <a:lnTo>
                  <a:pt x="1602" y="127"/>
                </a:lnTo>
                <a:cubicBezTo>
                  <a:pt x="1604" y="122"/>
                  <a:pt x="1605" y="117"/>
                  <a:pt x="1605" y="112"/>
                </a:cubicBezTo>
                <a:cubicBezTo>
                  <a:pt x="1605" y="109"/>
                  <a:pt x="1604" y="108"/>
                  <a:pt x="1604" y="106"/>
                </a:cubicBezTo>
                <a:cubicBezTo>
                  <a:pt x="1603" y="105"/>
                  <a:pt x="1601" y="104"/>
                  <a:pt x="1599" y="103"/>
                </a:cubicBezTo>
                <a:cubicBezTo>
                  <a:pt x="1597" y="102"/>
                  <a:pt x="1593" y="102"/>
                  <a:pt x="1588" y="102"/>
                </a:cubicBezTo>
                <a:lnTo>
                  <a:pt x="1588" y="95"/>
                </a:lnTo>
                <a:lnTo>
                  <a:pt x="1644" y="95"/>
                </a:lnTo>
                <a:lnTo>
                  <a:pt x="1644" y="102"/>
                </a:lnTo>
                <a:cubicBezTo>
                  <a:pt x="1639" y="102"/>
                  <a:pt x="1635" y="103"/>
                  <a:pt x="1633" y="105"/>
                </a:cubicBezTo>
                <a:cubicBezTo>
                  <a:pt x="1630" y="106"/>
                  <a:pt x="1628" y="109"/>
                  <a:pt x="1625" y="113"/>
                </a:cubicBezTo>
                <a:cubicBezTo>
                  <a:pt x="1623" y="115"/>
                  <a:pt x="1621" y="120"/>
                  <a:pt x="1618" y="128"/>
                </a:cubicBezTo>
                <a:lnTo>
                  <a:pt x="1548" y="299"/>
                </a:lnTo>
                <a:cubicBezTo>
                  <a:pt x="1542" y="316"/>
                  <a:pt x="1533" y="328"/>
                  <a:pt x="1522" y="337"/>
                </a:cubicBezTo>
                <a:cubicBezTo>
                  <a:pt x="1511" y="345"/>
                  <a:pt x="1500" y="350"/>
                  <a:pt x="1490" y="350"/>
                </a:cubicBezTo>
                <a:cubicBezTo>
                  <a:pt x="1483" y="350"/>
                  <a:pt x="1477" y="348"/>
                  <a:pt x="1472" y="343"/>
                </a:cubicBezTo>
                <a:cubicBezTo>
                  <a:pt x="1467" y="339"/>
                  <a:pt x="1465" y="334"/>
                  <a:pt x="1465" y="329"/>
                </a:cubicBezTo>
                <a:cubicBezTo>
                  <a:pt x="1465" y="323"/>
                  <a:pt x="1467" y="319"/>
                  <a:pt x="1470" y="316"/>
                </a:cubicBezTo>
                <a:cubicBezTo>
                  <a:pt x="1473" y="313"/>
                  <a:pt x="1478" y="311"/>
                  <a:pt x="1484" y="311"/>
                </a:cubicBezTo>
                <a:cubicBezTo>
                  <a:pt x="1488" y="311"/>
                  <a:pt x="1494" y="313"/>
                  <a:pt x="1501" y="315"/>
                </a:cubicBezTo>
                <a:cubicBezTo>
                  <a:pt x="1506" y="317"/>
                  <a:pt x="1509" y="318"/>
                  <a:pt x="1510" y="318"/>
                </a:cubicBezTo>
                <a:cubicBezTo>
                  <a:pt x="1514" y="318"/>
                  <a:pt x="1518" y="316"/>
                  <a:pt x="1523" y="312"/>
                </a:cubicBezTo>
                <a:cubicBezTo>
                  <a:pt x="1527" y="308"/>
                  <a:pt x="1532" y="301"/>
                  <a:pt x="1536" y="290"/>
                </a:cubicBezTo>
                <a:lnTo>
                  <a:pt x="1548" y="260"/>
                </a:lnTo>
                <a:lnTo>
                  <a:pt x="1487" y="130"/>
                </a:lnTo>
                <a:cubicBezTo>
                  <a:pt x="1485" y="127"/>
                  <a:pt x="1482" y="122"/>
                  <a:pt x="1478" y="116"/>
                </a:cubicBezTo>
                <a:cubicBezTo>
                  <a:pt x="1474" y="112"/>
                  <a:pt x="1472" y="109"/>
                  <a:pt x="1470" y="107"/>
                </a:cubicBezTo>
                <a:cubicBezTo>
                  <a:pt x="1467" y="105"/>
                  <a:pt x="1462" y="103"/>
                  <a:pt x="1456" y="102"/>
                </a:cubicBezTo>
                <a:lnTo>
                  <a:pt x="1456" y="95"/>
                </a:lnTo>
                <a:close/>
                <a:moveTo>
                  <a:pt x="1262" y="95"/>
                </a:moveTo>
                <a:lnTo>
                  <a:pt x="1322" y="95"/>
                </a:lnTo>
                <a:lnTo>
                  <a:pt x="1322" y="210"/>
                </a:lnTo>
                <a:cubicBezTo>
                  <a:pt x="1322" y="226"/>
                  <a:pt x="1325" y="236"/>
                  <a:pt x="1331" y="241"/>
                </a:cubicBezTo>
                <a:cubicBezTo>
                  <a:pt x="1336" y="246"/>
                  <a:pt x="1343" y="249"/>
                  <a:pt x="1351" y="249"/>
                </a:cubicBezTo>
                <a:cubicBezTo>
                  <a:pt x="1356" y="249"/>
                  <a:pt x="1362" y="247"/>
                  <a:pt x="1369" y="244"/>
                </a:cubicBezTo>
                <a:cubicBezTo>
                  <a:pt x="1376" y="241"/>
                  <a:pt x="1384" y="234"/>
                  <a:pt x="1393" y="225"/>
                </a:cubicBezTo>
                <a:lnTo>
                  <a:pt x="1393" y="127"/>
                </a:lnTo>
                <a:cubicBezTo>
                  <a:pt x="1393" y="118"/>
                  <a:pt x="1392" y="111"/>
                  <a:pt x="1388" y="108"/>
                </a:cubicBezTo>
                <a:cubicBezTo>
                  <a:pt x="1384" y="104"/>
                  <a:pt x="1377" y="102"/>
                  <a:pt x="1366" y="102"/>
                </a:cubicBezTo>
                <a:lnTo>
                  <a:pt x="1366" y="95"/>
                </a:lnTo>
                <a:lnTo>
                  <a:pt x="1424" y="95"/>
                </a:lnTo>
                <a:lnTo>
                  <a:pt x="1424" y="199"/>
                </a:lnTo>
                <a:cubicBezTo>
                  <a:pt x="1424" y="219"/>
                  <a:pt x="1425" y="231"/>
                  <a:pt x="1426" y="236"/>
                </a:cubicBezTo>
                <a:cubicBezTo>
                  <a:pt x="1427" y="240"/>
                  <a:pt x="1428" y="243"/>
                  <a:pt x="1430" y="245"/>
                </a:cubicBezTo>
                <a:cubicBezTo>
                  <a:pt x="1432" y="247"/>
                  <a:pt x="1435" y="247"/>
                  <a:pt x="1437" y="247"/>
                </a:cubicBezTo>
                <a:cubicBezTo>
                  <a:pt x="1441" y="247"/>
                  <a:pt x="1446" y="246"/>
                  <a:pt x="1451" y="244"/>
                </a:cubicBezTo>
                <a:lnTo>
                  <a:pt x="1453" y="251"/>
                </a:lnTo>
                <a:lnTo>
                  <a:pt x="1402" y="272"/>
                </a:lnTo>
                <a:lnTo>
                  <a:pt x="1393" y="272"/>
                </a:lnTo>
                <a:lnTo>
                  <a:pt x="1393" y="236"/>
                </a:lnTo>
                <a:cubicBezTo>
                  <a:pt x="1379" y="252"/>
                  <a:pt x="1367" y="262"/>
                  <a:pt x="1360" y="266"/>
                </a:cubicBezTo>
                <a:cubicBezTo>
                  <a:pt x="1352" y="270"/>
                  <a:pt x="1344" y="272"/>
                  <a:pt x="1335" y="272"/>
                </a:cubicBezTo>
                <a:cubicBezTo>
                  <a:pt x="1325" y="272"/>
                  <a:pt x="1317" y="269"/>
                  <a:pt x="1310" y="264"/>
                </a:cubicBezTo>
                <a:cubicBezTo>
                  <a:pt x="1303" y="258"/>
                  <a:pt x="1298" y="251"/>
                  <a:pt x="1295" y="242"/>
                </a:cubicBezTo>
                <a:cubicBezTo>
                  <a:pt x="1293" y="233"/>
                  <a:pt x="1291" y="221"/>
                  <a:pt x="1291" y="205"/>
                </a:cubicBezTo>
                <a:lnTo>
                  <a:pt x="1291" y="128"/>
                </a:lnTo>
                <a:cubicBezTo>
                  <a:pt x="1291" y="120"/>
                  <a:pt x="1290" y="115"/>
                  <a:pt x="1289" y="112"/>
                </a:cubicBezTo>
                <a:cubicBezTo>
                  <a:pt x="1287" y="108"/>
                  <a:pt x="1284" y="106"/>
                  <a:pt x="1281" y="104"/>
                </a:cubicBezTo>
                <a:cubicBezTo>
                  <a:pt x="1277" y="103"/>
                  <a:pt x="1271" y="102"/>
                  <a:pt x="1262" y="102"/>
                </a:cubicBezTo>
                <a:lnTo>
                  <a:pt x="1262" y="95"/>
                </a:lnTo>
                <a:close/>
                <a:moveTo>
                  <a:pt x="880" y="95"/>
                </a:moveTo>
                <a:lnTo>
                  <a:pt x="960" y="95"/>
                </a:lnTo>
                <a:lnTo>
                  <a:pt x="960" y="102"/>
                </a:lnTo>
                <a:lnTo>
                  <a:pt x="956" y="102"/>
                </a:lnTo>
                <a:cubicBezTo>
                  <a:pt x="951" y="102"/>
                  <a:pt x="946" y="103"/>
                  <a:pt x="943" y="106"/>
                </a:cubicBezTo>
                <a:cubicBezTo>
                  <a:pt x="941" y="108"/>
                  <a:pt x="939" y="111"/>
                  <a:pt x="939" y="115"/>
                </a:cubicBezTo>
                <a:cubicBezTo>
                  <a:pt x="939" y="120"/>
                  <a:pt x="941" y="126"/>
                  <a:pt x="945" y="135"/>
                </a:cubicBezTo>
                <a:lnTo>
                  <a:pt x="987" y="222"/>
                </a:lnTo>
                <a:lnTo>
                  <a:pt x="1026" y="127"/>
                </a:lnTo>
                <a:cubicBezTo>
                  <a:pt x="1028" y="122"/>
                  <a:pt x="1029" y="117"/>
                  <a:pt x="1029" y="112"/>
                </a:cubicBezTo>
                <a:cubicBezTo>
                  <a:pt x="1029" y="109"/>
                  <a:pt x="1028" y="108"/>
                  <a:pt x="1028" y="106"/>
                </a:cubicBezTo>
                <a:cubicBezTo>
                  <a:pt x="1027" y="105"/>
                  <a:pt x="1025" y="104"/>
                  <a:pt x="1023" y="103"/>
                </a:cubicBezTo>
                <a:cubicBezTo>
                  <a:pt x="1021" y="102"/>
                  <a:pt x="1017" y="102"/>
                  <a:pt x="1012" y="102"/>
                </a:cubicBezTo>
                <a:lnTo>
                  <a:pt x="1012" y="95"/>
                </a:lnTo>
                <a:lnTo>
                  <a:pt x="1068" y="95"/>
                </a:lnTo>
                <a:lnTo>
                  <a:pt x="1068" y="102"/>
                </a:lnTo>
                <a:cubicBezTo>
                  <a:pt x="1063" y="102"/>
                  <a:pt x="1059" y="103"/>
                  <a:pt x="1057" y="105"/>
                </a:cubicBezTo>
                <a:cubicBezTo>
                  <a:pt x="1054" y="106"/>
                  <a:pt x="1052" y="109"/>
                  <a:pt x="1049" y="113"/>
                </a:cubicBezTo>
                <a:cubicBezTo>
                  <a:pt x="1047" y="115"/>
                  <a:pt x="1045" y="120"/>
                  <a:pt x="1042" y="128"/>
                </a:cubicBezTo>
                <a:lnTo>
                  <a:pt x="972" y="299"/>
                </a:lnTo>
                <a:cubicBezTo>
                  <a:pt x="966" y="316"/>
                  <a:pt x="957" y="328"/>
                  <a:pt x="946" y="337"/>
                </a:cubicBezTo>
                <a:cubicBezTo>
                  <a:pt x="935" y="345"/>
                  <a:pt x="924" y="350"/>
                  <a:pt x="914" y="350"/>
                </a:cubicBezTo>
                <a:cubicBezTo>
                  <a:pt x="907" y="350"/>
                  <a:pt x="901" y="348"/>
                  <a:pt x="896" y="343"/>
                </a:cubicBezTo>
                <a:cubicBezTo>
                  <a:pt x="891" y="339"/>
                  <a:pt x="889" y="334"/>
                  <a:pt x="889" y="329"/>
                </a:cubicBezTo>
                <a:cubicBezTo>
                  <a:pt x="889" y="323"/>
                  <a:pt x="891" y="319"/>
                  <a:pt x="894" y="316"/>
                </a:cubicBezTo>
                <a:cubicBezTo>
                  <a:pt x="897" y="313"/>
                  <a:pt x="902" y="311"/>
                  <a:pt x="908" y="311"/>
                </a:cubicBezTo>
                <a:cubicBezTo>
                  <a:pt x="912" y="311"/>
                  <a:pt x="918" y="313"/>
                  <a:pt x="925" y="315"/>
                </a:cubicBezTo>
                <a:cubicBezTo>
                  <a:pt x="930" y="317"/>
                  <a:pt x="933" y="318"/>
                  <a:pt x="934" y="318"/>
                </a:cubicBezTo>
                <a:cubicBezTo>
                  <a:pt x="938" y="318"/>
                  <a:pt x="942" y="316"/>
                  <a:pt x="947" y="312"/>
                </a:cubicBezTo>
                <a:cubicBezTo>
                  <a:pt x="951" y="308"/>
                  <a:pt x="956" y="301"/>
                  <a:pt x="960" y="290"/>
                </a:cubicBezTo>
                <a:lnTo>
                  <a:pt x="972" y="260"/>
                </a:lnTo>
                <a:lnTo>
                  <a:pt x="911" y="130"/>
                </a:lnTo>
                <a:cubicBezTo>
                  <a:pt x="909" y="127"/>
                  <a:pt x="906" y="122"/>
                  <a:pt x="902" y="116"/>
                </a:cubicBezTo>
                <a:cubicBezTo>
                  <a:pt x="898" y="112"/>
                  <a:pt x="896" y="109"/>
                  <a:pt x="894" y="107"/>
                </a:cubicBezTo>
                <a:cubicBezTo>
                  <a:pt x="891" y="105"/>
                  <a:pt x="886" y="103"/>
                  <a:pt x="880" y="102"/>
                </a:cubicBezTo>
                <a:lnTo>
                  <a:pt x="880" y="95"/>
                </a:lnTo>
                <a:close/>
                <a:moveTo>
                  <a:pt x="544" y="95"/>
                </a:moveTo>
                <a:lnTo>
                  <a:pt x="616" y="95"/>
                </a:lnTo>
                <a:lnTo>
                  <a:pt x="616" y="102"/>
                </a:lnTo>
                <a:cubicBezTo>
                  <a:pt x="610" y="102"/>
                  <a:pt x="605" y="104"/>
                  <a:pt x="603" y="106"/>
                </a:cubicBezTo>
                <a:cubicBezTo>
                  <a:pt x="601" y="107"/>
                  <a:pt x="600" y="110"/>
                  <a:pt x="600" y="114"/>
                </a:cubicBezTo>
                <a:cubicBezTo>
                  <a:pt x="600" y="117"/>
                  <a:pt x="601" y="122"/>
                  <a:pt x="603" y="128"/>
                </a:cubicBezTo>
                <a:lnTo>
                  <a:pt x="640" y="226"/>
                </a:lnTo>
                <a:lnTo>
                  <a:pt x="677" y="146"/>
                </a:lnTo>
                <a:lnTo>
                  <a:pt x="667" y="121"/>
                </a:lnTo>
                <a:cubicBezTo>
                  <a:pt x="664" y="113"/>
                  <a:pt x="660" y="108"/>
                  <a:pt x="655" y="105"/>
                </a:cubicBezTo>
                <a:cubicBezTo>
                  <a:pt x="653" y="103"/>
                  <a:pt x="648" y="102"/>
                  <a:pt x="640" y="102"/>
                </a:cubicBezTo>
                <a:lnTo>
                  <a:pt x="640" y="95"/>
                </a:lnTo>
                <a:lnTo>
                  <a:pt x="722" y="95"/>
                </a:lnTo>
                <a:lnTo>
                  <a:pt x="722" y="102"/>
                </a:lnTo>
                <a:cubicBezTo>
                  <a:pt x="713" y="102"/>
                  <a:pt x="706" y="104"/>
                  <a:pt x="703" y="107"/>
                </a:cubicBezTo>
                <a:cubicBezTo>
                  <a:pt x="700" y="109"/>
                  <a:pt x="699" y="112"/>
                  <a:pt x="699" y="116"/>
                </a:cubicBezTo>
                <a:cubicBezTo>
                  <a:pt x="699" y="119"/>
                  <a:pt x="699" y="121"/>
                  <a:pt x="700" y="124"/>
                </a:cubicBezTo>
                <a:lnTo>
                  <a:pt x="739" y="223"/>
                </a:lnTo>
                <a:lnTo>
                  <a:pt x="776" y="128"/>
                </a:lnTo>
                <a:cubicBezTo>
                  <a:pt x="778" y="121"/>
                  <a:pt x="779" y="116"/>
                  <a:pt x="779" y="112"/>
                </a:cubicBezTo>
                <a:cubicBezTo>
                  <a:pt x="779" y="109"/>
                  <a:pt x="778" y="107"/>
                  <a:pt x="776" y="105"/>
                </a:cubicBezTo>
                <a:cubicBezTo>
                  <a:pt x="773" y="103"/>
                  <a:pt x="768" y="102"/>
                  <a:pt x="761" y="102"/>
                </a:cubicBezTo>
                <a:lnTo>
                  <a:pt x="761" y="95"/>
                </a:lnTo>
                <a:lnTo>
                  <a:pt x="816" y="95"/>
                </a:lnTo>
                <a:lnTo>
                  <a:pt x="816" y="102"/>
                </a:lnTo>
                <a:cubicBezTo>
                  <a:pt x="805" y="104"/>
                  <a:pt x="797" y="111"/>
                  <a:pt x="792" y="124"/>
                </a:cubicBezTo>
                <a:lnTo>
                  <a:pt x="734" y="272"/>
                </a:lnTo>
                <a:lnTo>
                  <a:pt x="726" y="272"/>
                </a:lnTo>
                <a:lnTo>
                  <a:pt x="684" y="162"/>
                </a:lnTo>
                <a:lnTo>
                  <a:pt x="633" y="272"/>
                </a:lnTo>
                <a:lnTo>
                  <a:pt x="627" y="272"/>
                </a:lnTo>
                <a:lnTo>
                  <a:pt x="571" y="128"/>
                </a:lnTo>
                <a:cubicBezTo>
                  <a:pt x="568" y="119"/>
                  <a:pt x="564" y="112"/>
                  <a:pt x="561" y="109"/>
                </a:cubicBezTo>
                <a:cubicBezTo>
                  <a:pt x="557" y="106"/>
                  <a:pt x="552" y="104"/>
                  <a:pt x="544" y="102"/>
                </a:cubicBezTo>
                <a:lnTo>
                  <a:pt x="544" y="95"/>
                </a:lnTo>
                <a:close/>
                <a:moveTo>
                  <a:pt x="272" y="95"/>
                </a:moveTo>
                <a:lnTo>
                  <a:pt x="344" y="95"/>
                </a:lnTo>
                <a:lnTo>
                  <a:pt x="344" y="102"/>
                </a:lnTo>
                <a:cubicBezTo>
                  <a:pt x="338" y="102"/>
                  <a:pt x="333" y="104"/>
                  <a:pt x="331" y="106"/>
                </a:cubicBezTo>
                <a:cubicBezTo>
                  <a:pt x="329" y="107"/>
                  <a:pt x="328" y="110"/>
                  <a:pt x="328" y="114"/>
                </a:cubicBezTo>
                <a:cubicBezTo>
                  <a:pt x="328" y="117"/>
                  <a:pt x="329" y="122"/>
                  <a:pt x="331" y="128"/>
                </a:cubicBezTo>
                <a:lnTo>
                  <a:pt x="368" y="226"/>
                </a:lnTo>
                <a:lnTo>
                  <a:pt x="405" y="146"/>
                </a:lnTo>
                <a:lnTo>
                  <a:pt x="395" y="121"/>
                </a:lnTo>
                <a:cubicBezTo>
                  <a:pt x="392" y="113"/>
                  <a:pt x="388" y="108"/>
                  <a:pt x="383" y="105"/>
                </a:cubicBezTo>
                <a:cubicBezTo>
                  <a:pt x="381" y="103"/>
                  <a:pt x="376" y="102"/>
                  <a:pt x="368" y="102"/>
                </a:cubicBezTo>
                <a:lnTo>
                  <a:pt x="368" y="95"/>
                </a:lnTo>
                <a:lnTo>
                  <a:pt x="450" y="95"/>
                </a:lnTo>
                <a:lnTo>
                  <a:pt x="450" y="102"/>
                </a:lnTo>
                <a:cubicBezTo>
                  <a:pt x="441" y="102"/>
                  <a:pt x="434" y="104"/>
                  <a:pt x="431" y="107"/>
                </a:cubicBezTo>
                <a:cubicBezTo>
                  <a:pt x="428" y="109"/>
                  <a:pt x="427" y="112"/>
                  <a:pt x="427" y="116"/>
                </a:cubicBezTo>
                <a:cubicBezTo>
                  <a:pt x="427" y="119"/>
                  <a:pt x="427" y="121"/>
                  <a:pt x="428" y="124"/>
                </a:cubicBezTo>
                <a:lnTo>
                  <a:pt x="467" y="223"/>
                </a:lnTo>
                <a:lnTo>
                  <a:pt x="504" y="128"/>
                </a:lnTo>
                <a:cubicBezTo>
                  <a:pt x="506" y="121"/>
                  <a:pt x="507" y="116"/>
                  <a:pt x="507" y="112"/>
                </a:cubicBezTo>
                <a:cubicBezTo>
                  <a:pt x="507" y="109"/>
                  <a:pt x="506" y="107"/>
                  <a:pt x="504" y="105"/>
                </a:cubicBezTo>
                <a:cubicBezTo>
                  <a:pt x="501" y="103"/>
                  <a:pt x="496" y="102"/>
                  <a:pt x="489" y="102"/>
                </a:cubicBezTo>
                <a:lnTo>
                  <a:pt x="489" y="95"/>
                </a:lnTo>
                <a:lnTo>
                  <a:pt x="544" y="95"/>
                </a:lnTo>
                <a:lnTo>
                  <a:pt x="544" y="102"/>
                </a:lnTo>
                <a:cubicBezTo>
                  <a:pt x="533" y="104"/>
                  <a:pt x="525" y="111"/>
                  <a:pt x="520" y="124"/>
                </a:cubicBezTo>
                <a:lnTo>
                  <a:pt x="462" y="272"/>
                </a:lnTo>
                <a:lnTo>
                  <a:pt x="454" y="272"/>
                </a:lnTo>
                <a:lnTo>
                  <a:pt x="412" y="162"/>
                </a:lnTo>
                <a:lnTo>
                  <a:pt x="361" y="272"/>
                </a:lnTo>
                <a:lnTo>
                  <a:pt x="355" y="272"/>
                </a:lnTo>
                <a:lnTo>
                  <a:pt x="299" y="128"/>
                </a:lnTo>
                <a:cubicBezTo>
                  <a:pt x="296" y="119"/>
                  <a:pt x="292" y="112"/>
                  <a:pt x="289" y="109"/>
                </a:cubicBezTo>
                <a:cubicBezTo>
                  <a:pt x="285" y="106"/>
                  <a:pt x="280" y="104"/>
                  <a:pt x="272" y="102"/>
                </a:cubicBezTo>
                <a:lnTo>
                  <a:pt x="272" y="95"/>
                </a:lnTo>
                <a:close/>
                <a:moveTo>
                  <a:pt x="0" y="95"/>
                </a:moveTo>
                <a:lnTo>
                  <a:pt x="72" y="95"/>
                </a:lnTo>
                <a:lnTo>
                  <a:pt x="72" y="102"/>
                </a:lnTo>
                <a:cubicBezTo>
                  <a:pt x="66" y="102"/>
                  <a:pt x="61" y="104"/>
                  <a:pt x="59" y="106"/>
                </a:cubicBezTo>
                <a:cubicBezTo>
                  <a:pt x="57" y="107"/>
                  <a:pt x="56" y="110"/>
                  <a:pt x="56" y="114"/>
                </a:cubicBezTo>
                <a:cubicBezTo>
                  <a:pt x="56" y="117"/>
                  <a:pt x="57" y="122"/>
                  <a:pt x="59" y="128"/>
                </a:cubicBezTo>
                <a:lnTo>
                  <a:pt x="96" y="226"/>
                </a:lnTo>
                <a:lnTo>
                  <a:pt x="133" y="146"/>
                </a:lnTo>
                <a:lnTo>
                  <a:pt x="123" y="121"/>
                </a:lnTo>
                <a:cubicBezTo>
                  <a:pt x="120" y="113"/>
                  <a:pt x="116" y="108"/>
                  <a:pt x="111" y="105"/>
                </a:cubicBezTo>
                <a:cubicBezTo>
                  <a:pt x="109" y="103"/>
                  <a:pt x="104" y="102"/>
                  <a:pt x="96" y="102"/>
                </a:cubicBezTo>
                <a:lnTo>
                  <a:pt x="96" y="95"/>
                </a:lnTo>
                <a:lnTo>
                  <a:pt x="178" y="95"/>
                </a:lnTo>
                <a:lnTo>
                  <a:pt x="178" y="102"/>
                </a:lnTo>
                <a:cubicBezTo>
                  <a:pt x="169" y="102"/>
                  <a:pt x="162" y="104"/>
                  <a:pt x="159" y="107"/>
                </a:cubicBezTo>
                <a:cubicBezTo>
                  <a:pt x="156" y="109"/>
                  <a:pt x="155" y="112"/>
                  <a:pt x="155" y="116"/>
                </a:cubicBezTo>
                <a:cubicBezTo>
                  <a:pt x="155" y="119"/>
                  <a:pt x="155" y="121"/>
                  <a:pt x="156" y="124"/>
                </a:cubicBezTo>
                <a:lnTo>
                  <a:pt x="195" y="223"/>
                </a:lnTo>
                <a:lnTo>
                  <a:pt x="232" y="128"/>
                </a:lnTo>
                <a:cubicBezTo>
                  <a:pt x="234" y="121"/>
                  <a:pt x="235" y="116"/>
                  <a:pt x="235" y="112"/>
                </a:cubicBezTo>
                <a:cubicBezTo>
                  <a:pt x="235" y="109"/>
                  <a:pt x="234" y="107"/>
                  <a:pt x="232" y="105"/>
                </a:cubicBezTo>
                <a:cubicBezTo>
                  <a:pt x="229" y="103"/>
                  <a:pt x="224" y="102"/>
                  <a:pt x="217" y="102"/>
                </a:cubicBezTo>
                <a:lnTo>
                  <a:pt x="217" y="95"/>
                </a:lnTo>
                <a:lnTo>
                  <a:pt x="272" y="95"/>
                </a:lnTo>
                <a:lnTo>
                  <a:pt x="272" y="102"/>
                </a:lnTo>
                <a:cubicBezTo>
                  <a:pt x="261" y="104"/>
                  <a:pt x="253" y="111"/>
                  <a:pt x="248" y="124"/>
                </a:cubicBezTo>
                <a:lnTo>
                  <a:pt x="190" y="272"/>
                </a:lnTo>
                <a:lnTo>
                  <a:pt x="182" y="272"/>
                </a:lnTo>
                <a:lnTo>
                  <a:pt x="140" y="162"/>
                </a:lnTo>
                <a:lnTo>
                  <a:pt x="89" y="272"/>
                </a:lnTo>
                <a:lnTo>
                  <a:pt x="83" y="272"/>
                </a:lnTo>
                <a:lnTo>
                  <a:pt x="27" y="128"/>
                </a:lnTo>
                <a:cubicBezTo>
                  <a:pt x="24" y="119"/>
                  <a:pt x="20" y="112"/>
                  <a:pt x="17" y="109"/>
                </a:cubicBezTo>
                <a:cubicBezTo>
                  <a:pt x="13" y="106"/>
                  <a:pt x="8" y="104"/>
                  <a:pt x="0" y="102"/>
                </a:cubicBezTo>
                <a:lnTo>
                  <a:pt x="0" y="95"/>
                </a:lnTo>
                <a:close/>
                <a:moveTo>
                  <a:pt x="2837" y="90"/>
                </a:moveTo>
                <a:lnTo>
                  <a:pt x="2845" y="90"/>
                </a:lnTo>
                <a:lnTo>
                  <a:pt x="2845" y="127"/>
                </a:lnTo>
                <a:cubicBezTo>
                  <a:pt x="2857" y="114"/>
                  <a:pt x="2865" y="107"/>
                  <a:pt x="2867" y="105"/>
                </a:cubicBezTo>
                <a:cubicBezTo>
                  <a:pt x="2873" y="100"/>
                  <a:pt x="2879" y="97"/>
                  <a:pt x="2885" y="94"/>
                </a:cubicBezTo>
                <a:cubicBezTo>
                  <a:pt x="2892" y="91"/>
                  <a:pt x="2898" y="90"/>
                  <a:pt x="2904" y="90"/>
                </a:cubicBezTo>
                <a:cubicBezTo>
                  <a:pt x="2915" y="90"/>
                  <a:pt x="2924" y="93"/>
                  <a:pt x="2932" y="99"/>
                </a:cubicBezTo>
                <a:cubicBezTo>
                  <a:pt x="2940" y="106"/>
                  <a:pt x="2945" y="115"/>
                  <a:pt x="2948" y="127"/>
                </a:cubicBezTo>
                <a:cubicBezTo>
                  <a:pt x="2961" y="112"/>
                  <a:pt x="2971" y="102"/>
                  <a:pt x="2980" y="97"/>
                </a:cubicBezTo>
                <a:cubicBezTo>
                  <a:pt x="2989" y="92"/>
                  <a:pt x="2998" y="90"/>
                  <a:pt x="3008" y="90"/>
                </a:cubicBezTo>
                <a:cubicBezTo>
                  <a:pt x="3017" y="90"/>
                  <a:pt x="3025" y="92"/>
                  <a:pt x="3032" y="97"/>
                </a:cubicBezTo>
                <a:cubicBezTo>
                  <a:pt x="3039" y="102"/>
                  <a:pt x="3045" y="109"/>
                  <a:pt x="3049" y="120"/>
                </a:cubicBezTo>
                <a:cubicBezTo>
                  <a:pt x="3052" y="127"/>
                  <a:pt x="3053" y="139"/>
                  <a:pt x="3053" y="154"/>
                </a:cubicBezTo>
                <a:lnTo>
                  <a:pt x="3053" y="228"/>
                </a:lnTo>
                <a:cubicBezTo>
                  <a:pt x="3053" y="239"/>
                  <a:pt x="3054" y="246"/>
                  <a:pt x="3055" y="250"/>
                </a:cubicBezTo>
                <a:cubicBezTo>
                  <a:pt x="3057" y="253"/>
                  <a:pt x="3059" y="255"/>
                  <a:pt x="3062" y="257"/>
                </a:cubicBezTo>
                <a:cubicBezTo>
                  <a:pt x="3066" y="259"/>
                  <a:pt x="3071" y="260"/>
                  <a:pt x="3079" y="260"/>
                </a:cubicBezTo>
                <a:lnTo>
                  <a:pt x="3079" y="267"/>
                </a:lnTo>
                <a:lnTo>
                  <a:pt x="2994" y="267"/>
                </a:lnTo>
                <a:lnTo>
                  <a:pt x="2994" y="260"/>
                </a:lnTo>
                <a:lnTo>
                  <a:pt x="2998" y="260"/>
                </a:lnTo>
                <a:cubicBezTo>
                  <a:pt x="3005" y="260"/>
                  <a:pt x="3011" y="259"/>
                  <a:pt x="3015" y="256"/>
                </a:cubicBezTo>
                <a:cubicBezTo>
                  <a:pt x="3018" y="254"/>
                  <a:pt x="3020" y="251"/>
                  <a:pt x="3021" y="246"/>
                </a:cubicBezTo>
                <a:cubicBezTo>
                  <a:pt x="3022" y="244"/>
                  <a:pt x="3022" y="238"/>
                  <a:pt x="3022" y="228"/>
                </a:cubicBezTo>
                <a:lnTo>
                  <a:pt x="3022" y="154"/>
                </a:lnTo>
                <a:cubicBezTo>
                  <a:pt x="3022" y="140"/>
                  <a:pt x="3020" y="130"/>
                  <a:pt x="3017" y="124"/>
                </a:cubicBezTo>
                <a:cubicBezTo>
                  <a:pt x="3012" y="116"/>
                  <a:pt x="3004" y="112"/>
                  <a:pt x="2993" y="112"/>
                </a:cubicBezTo>
                <a:cubicBezTo>
                  <a:pt x="2987" y="112"/>
                  <a:pt x="2980" y="114"/>
                  <a:pt x="2973" y="117"/>
                </a:cubicBezTo>
                <a:cubicBezTo>
                  <a:pt x="2967" y="121"/>
                  <a:pt x="2959" y="127"/>
                  <a:pt x="2949" y="136"/>
                </a:cubicBezTo>
                <a:lnTo>
                  <a:pt x="2949" y="138"/>
                </a:lnTo>
                <a:lnTo>
                  <a:pt x="2949" y="146"/>
                </a:lnTo>
                <a:lnTo>
                  <a:pt x="2949" y="228"/>
                </a:lnTo>
                <a:cubicBezTo>
                  <a:pt x="2949" y="240"/>
                  <a:pt x="2950" y="247"/>
                  <a:pt x="2951" y="250"/>
                </a:cubicBezTo>
                <a:cubicBezTo>
                  <a:pt x="2952" y="253"/>
                  <a:pt x="2955" y="255"/>
                  <a:pt x="2958" y="257"/>
                </a:cubicBezTo>
                <a:cubicBezTo>
                  <a:pt x="2962" y="259"/>
                  <a:pt x="2968" y="260"/>
                  <a:pt x="2977" y="260"/>
                </a:cubicBezTo>
                <a:lnTo>
                  <a:pt x="2977" y="267"/>
                </a:lnTo>
                <a:lnTo>
                  <a:pt x="2890" y="267"/>
                </a:lnTo>
                <a:lnTo>
                  <a:pt x="2890" y="260"/>
                </a:lnTo>
                <a:cubicBezTo>
                  <a:pt x="2900" y="260"/>
                  <a:pt x="2906" y="259"/>
                  <a:pt x="2910" y="257"/>
                </a:cubicBezTo>
                <a:cubicBezTo>
                  <a:pt x="2913" y="254"/>
                  <a:pt x="2916" y="251"/>
                  <a:pt x="2917" y="247"/>
                </a:cubicBezTo>
                <a:cubicBezTo>
                  <a:pt x="2918" y="244"/>
                  <a:pt x="2918" y="238"/>
                  <a:pt x="2918" y="228"/>
                </a:cubicBezTo>
                <a:lnTo>
                  <a:pt x="2918" y="154"/>
                </a:lnTo>
                <a:cubicBezTo>
                  <a:pt x="2918" y="140"/>
                  <a:pt x="2916" y="130"/>
                  <a:pt x="2912" y="124"/>
                </a:cubicBezTo>
                <a:cubicBezTo>
                  <a:pt x="2906" y="116"/>
                  <a:pt x="2899" y="112"/>
                  <a:pt x="2889" y="112"/>
                </a:cubicBezTo>
                <a:cubicBezTo>
                  <a:pt x="2882" y="112"/>
                  <a:pt x="2875" y="114"/>
                  <a:pt x="2869" y="117"/>
                </a:cubicBezTo>
                <a:cubicBezTo>
                  <a:pt x="2858" y="123"/>
                  <a:pt x="2850" y="129"/>
                  <a:pt x="2845" y="136"/>
                </a:cubicBezTo>
                <a:lnTo>
                  <a:pt x="2845" y="228"/>
                </a:lnTo>
                <a:cubicBezTo>
                  <a:pt x="2845" y="239"/>
                  <a:pt x="2846" y="247"/>
                  <a:pt x="2847" y="250"/>
                </a:cubicBezTo>
                <a:cubicBezTo>
                  <a:pt x="2849" y="253"/>
                  <a:pt x="2851" y="256"/>
                  <a:pt x="2854" y="258"/>
                </a:cubicBezTo>
                <a:cubicBezTo>
                  <a:pt x="2857" y="259"/>
                  <a:pt x="2863" y="260"/>
                  <a:pt x="2873" y="260"/>
                </a:cubicBezTo>
                <a:lnTo>
                  <a:pt x="2873" y="267"/>
                </a:lnTo>
                <a:lnTo>
                  <a:pt x="2788" y="267"/>
                </a:lnTo>
                <a:lnTo>
                  <a:pt x="2788" y="260"/>
                </a:lnTo>
                <a:cubicBezTo>
                  <a:pt x="2796" y="260"/>
                  <a:pt x="2801" y="259"/>
                  <a:pt x="2804" y="258"/>
                </a:cubicBezTo>
                <a:cubicBezTo>
                  <a:pt x="2807" y="256"/>
                  <a:pt x="2810" y="253"/>
                  <a:pt x="2811" y="249"/>
                </a:cubicBezTo>
                <a:cubicBezTo>
                  <a:pt x="2813" y="246"/>
                  <a:pt x="2814" y="239"/>
                  <a:pt x="2814" y="228"/>
                </a:cubicBezTo>
                <a:lnTo>
                  <a:pt x="2814" y="162"/>
                </a:lnTo>
                <a:cubicBezTo>
                  <a:pt x="2814" y="143"/>
                  <a:pt x="2813" y="131"/>
                  <a:pt x="2812" y="126"/>
                </a:cubicBezTo>
                <a:cubicBezTo>
                  <a:pt x="2811" y="122"/>
                  <a:pt x="2810" y="119"/>
                  <a:pt x="2808" y="117"/>
                </a:cubicBezTo>
                <a:cubicBezTo>
                  <a:pt x="2806" y="116"/>
                  <a:pt x="2804" y="115"/>
                  <a:pt x="2800" y="115"/>
                </a:cubicBezTo>
                <a:cubicBezTo>
                  <a:pt x="2797" y="115"/>
                  <a:pt x="2793" y="116"/>
                  <a:pt x="2788" y="118"/>
                </a:cubicBezTo>
                <a:lnTo>
                  <a:pt x="2785" y="111"/>
                </a:lnTo>
                <a:lnTo>
                  <a:pt x="2837" y="90"/>
                </a:lnTo>
                <a:close/>
                <a:moveTo>
                  <a:pt x="2686" y="90"/>
                </a:moveTo>
                <a:cubicBezTo>
                  <a:pt x="2712" y="90"/>
                  <a:pt x="2733" y="100"/>
                  <a:pt x="2748" y="120"/>
                </a:cubicBezTo>
                <a:cubicBezTo>
                  <a:pt x="2762" y="136"/>
                  <a:pt x="2768" y="156"/>
                  <a:pt x="2768" y="178"/>
                </a:cubicBezTo>
                <a:cubicBezTo>
                  <a:pt x="2768" y="193"/>
                  <a:pt x="2765" y="209"/>
                  <a:pt x="2757" y="224"/>
                </a:cubicBezTo>
                <a:cubicBezTo>
                  <a:pt x="2750" y="240"/>
                  <a:pt x="2740" y="252"/>
                  <a:pt x="2727" y="260"/>
                </a:cubicBezTo>
                <a:cubicBezTo>
                  <a:pt x="2714" y="268"/>
                  <a:pt x="2700" y="272"/>
                  <a:pt x="2684" y="272"/>
                </a:cubicBezTo>
                <a:cubicBezTo>
                  <a:pt x="2658" y="272"/>
                  <a:pt x="2637" y="262"/>
                  <a:pt x="2622" y="241"/>
                </a:cubicBezTo>
                <a:cubicBezTo>
                  <a:pt x="2609" y="224"/>
                  <a:pt x="2603" y="204"/>
                  <a:pt x="2603" y="183"/>
                </a:cubicBezTo>
                <a:cubicBezTo>
                  <a:pt x="2603" y="167"/>
                  <a:pt x="2607" y="151"/>
                  <a:pt x="2614" y="136"/>
                </a:cubicBezTo>
                <a:cubicBezTo>
                  <a:pt x="2622" y="120"/>
                  <a:pt x="2633" y="109"/>
                  <a:pt x="2645" y="101"/>
                </a:cubicBezTo>
                <a:cubicBezTo>
                  <a:pt x="2658" y="94"/>
                  <a:pt x="2672" y="90"/>
                  <a:pt x="2686" y="90"/>
                </a:cubicBezTo>
                <a:close/>
                <a:moveTo>
                  <a:pt x="2509" y="90"/>
                </a:moveTo>
                <a:cubicBezTo>
                  <a:pt x="2526" y="90"/>
                  <a:pt x="2540" y="94"/>
                  <a:pt x="2550" y="103"/>
                </a:cubicBezTo>
                <a:cubicBezTo>
                  <a:pt x="2561" y="112"/>
                  <a:pt x="2567" y="122"/>
                  <a:pt x="2567" y="131"/>
                </a:cubicBezTo>
                <a:cubicBezTo>
                  <a:pt x="2567" y="136"/>
                  <a:pt x="2565" y="140"/>
                  <a:pt x="2562" y="143"/>
                </a:cubicBezTo>
                <a:cubicBezTo>
                  <a:pt x="2559" y="146"/>
                  <a:pt x="2555" y="147"/>
                  <a:pt x="2549" y="147"/>
                </a:cubicBezTo>
                <a:cubicBezTo>
                  <a:pt x="2542" y="147"/>
                  <a:pt x="2536" y="145"/>
                  <a:pt x="2533" y="140"/>
                </a:cubicBezTo>
                <a:cubicBezTo>
                  <a:pt x="2531" y="137"/>
                  <a:pt x="2529" y="132"/>
                  <a:pt x="2528" y="125"/>
                </a:cubicBezTo>
                <a:cubicBezTo>
                  <a:pt x="2528" y="118"/>
                  <a:pt x="2525" y="112"/>
                  <a:pt x="2521" y="108"/>
                </a:cubicBezTo>
                <a:cubicBezTo>
                  <a:pt x="2516" y="104"/>
                  <a:pt x="2510" y="103"/>
                  <a:pt x="2503" y="103"/>
                </a:cubicBezTo>
                <a:cubicBezTo>
                  <a:pt x="2490" y="103"/>
                  <a:pt x="2480" y="107"/>
                  <a:pt x="2472" y="116"/>
                </a:cubicBezTo>
                <a:cubicBezTo>
                  <a:pt x="2462" y="129"/>
                  <a:pt x="2457" y="145"/>
                  <a:pt x="2457" y="165"/>
                </a:cubicBezTo>
                <a:cubicBezTo>
                  <a:pt x="2457" y="185"/>
                  <a:pt x="2462" y="204"/>
                  <a:pt x="2472" y="219"/>
                </a:cubicBezTo>
                <a:cubicBezTo>
                  <a:pt x="2482" y="235"/>
                  <a:pt x="2496" y="243"/>
                  <a:pt x="2513" y="243"/>
                </a:cubicBezTo>
                <a:cubicBezTo>
                  <a:pt x="2525" y="243"/>
                  <a:pt x="2536" y="239"/>
                  <a:pt x="2546" y="230"/>
                </a:cubicBezTo>
                <a:cubicBezTo>
                  <a:pt x="2553" y="224"/>
                  <a:pt x="2560" y="214"/>
                  <a:pt x="2566" y="199"/>
                </a:cubicBezTo>
                <a:lnTo>
                  <a:pt x="2572" y="202"/>
                </a:lnTo>
                <a:cubicBezTo>
                  <a:pt x="2567" y="224"/>
                  <a:pt x="2558" y="242"/>
                  <a:pt x="2544" y="254"/>
                </a:cubicBezTo>
                <a:cubicBezTo>
                  <a:pt x="2531" y="266"/>
                  <a:pt x="2516" y="272"/>
                  <a:pt x="2500" y="272"/>
                </a:cubicBezTo>
                <a:cubicBezTo>
                  <a:pt x="2480" y="272"/>
                  <a:pt x="2463" y="264"/>
                  <a:pt x="2449" y="247"/>
                </a:cubicBezTo>
                <a:cubicBezTo>
                  <a:pt x="2434" y="231"/>
                  <a:pt x="2427" y="209"/>
                  <a:pt x="2427" y="181"/>
                </a:cubicBezTo>
                <a:cubicBezTo>
                  <a:pt x="2427" y="154"/>
                  <a:pt x="2435" y="132"/>
                  <a:pt x="2451" y="115"/>
                </a:cubicBezTo>
                <a:cubicBezTo>
                  <a:pt x="2467" y="98"/>
                  <a:pt x="2486" y="90"/>
                  <a:pt x="2509" y="90"/>
                </a:cubicBezTo>
                <a:close/>
                <a:moveTo>
                  <a:pt x="1709" y="90"/>
                </a:moveTo>
                <a:lnTo>
                  <a:pt x="1717" y="90"/>
                </a:lnTo>
                <a:lnTo>
                  <a:pt x="1717" y="228"/>
                </a:lnTo>
                <a:cubicBezTo>
                  <a:pt x="1717" y="239"/>
                  <a:pt x="1718" y="246"/>
                  <a:pt x="1719" y="249"/>
                </a:cubicBezTo>
                <a:cubicBezTo>
                  <a:pt x="1721" y="253"/>
                  <a:pt x="1723" y="256"/>
                  <a:pt x="1726" y="257"/>
                </a:cubicBezTo>
                <a:cubicBezTo>
                  <a:pt x="1729" y="259"/>
                  <a:pt x="1735" y="260"/>
                  <a:pt x="1743" y="260"/>
                </a:cubicBezTo>
                <a:lnTo>
                  <a:pt x="1743" y="267"/>
                </a:lnTo>
                <a:lnTo>
                  <a:pt x="1660" y="267"/>
                </a:lnTo>
                <a:lnTo>
                  <a:pt x="1660" y="260"/>
                </a:lnTo>
                <a:cubicBezTo>
                  <a:pt x="1668" y="260"/>
                  <a:pt x="1674" y="259"/>
                  <a:pt x="1677" y="258"/>
                </a:cubicBezTo>
                <a:cubicBezTo>
                  <a:pt x="1679" y="256"/>
                  <a:pt x="1682" y="253"/>
                  <a:pt x="1683" y="250"/>
                </a:cubicBezTo>
                <a:cubicBezTo>
                  <a:pt x="1685" y="246"/>
                  <a:pt x="1686" y="239"/>
                  <a:pt x="1686" y="228"/>
                </a:cubicBezTo>
                <a:lnTo>
                  <a:pt x="1686" y="162"/>
                </a:lnTo>
                <a:cubicBezTo>
                  <a:pt x="1686" y="143"/>
                  <a:pt x="1685" y="131"/>
                  <a:pt x="1684" y="126"/>
                </a:cubicBezTo>
                <a:cubicBezTo>
                  <a:pt x="1683" y="122"/>
                  <a:pt x="1682" y="119"/>
                  <a:pt x="1680" y="117"/>
                </a:cubicBezTo>
                <a:cubicBezTo>
                  <a:pt x="1678" y="116"/>
                  <a:pt x="1676" y="115"/>
                  <a:pt x="1672" y="115"/>
                </a:cubicBezTo>
                <a:cubicBezTo>
                  <a:pt x="1669" y="115"/>
                  <a:pt x="1665" y="116"/>
                  <a:pt x="1660" y="118"/>
                </a:cubicBezTo>
                <a:lnTo>
                  <a:pt x="1657" y="111"/>
                </a:lnTo>
                <a:lnTo>
                  <a:pt x="1709" y="90"/>
                </a:lnTo>
                <a:close/>
                <a:moveTo>
                  <a:pt x="1166" y="90"/>
                </a:moveTo>
                <a:cubicBezTo>
                  <a:pt x="1192" y="90"/>
                  <a:pt x="1213" y="100"/>
                  <a:pt x="1228" y="120"/>
                </a:cubicBezTo>
                <a:cubicBezTo>
                  <a:pt x="1242" y="136"/>
                  <a:pt x="1248" y="156"/>
                  <a:pt x="1248" y="178"/>
                </a:cubicBezTo>
                <a:cubicBezTo>
                  <a:pt x="1248" y="193"/>
                  <a:pt x="1245" y="209"/>
                  <a:pt x="1237" y="224"/>
                </a:cubicBezTo>
                <a:cubicBezTo>
                  <a:pt x="1230" y="240"/>
                  <a:pt x="1220" y="252"/>
                  <a:pt x="1207" y="260"/>
                </a:cubicBezTo>
                <a:cubicBezTo>
                  <a:pt x="1194" y="268"/>
                  <a:pt x="1180" y="272"/>
                  <a:pt x="1164" y="272"/>
                </a:cubicBezTo>
                <a:cubicBezTo>
                  <a:pt x="1138" y="272"/>
                  <a:pt x="1117" y="262"/>
                  <a:pt x="1102" y="241"/>
                </a:cubicBezTo>
                <a:cubicBezTo>
                  <a:pt x="1089" y="224"/>
                  <a:pt x="1083" y="204"/>
                  <a:pt x="1083" y="183"/>
                </a:cubicBezTo>
                <a:cubicBezTo>
                  <a:pt x="1083" y="167"/>
                  <a:pt x="1087" y="151"/>
                  <a:pt x="1094" y="136"/>
                </a:cubicBezTo>
                <a:cubicBezTo>
                  <a:pt x="1102" y="120"/>
                  <a:pt x="1113" y="109"/>
                  <a:pt x="1125" y="101"/>
                </a:cubicBezTo>
                <a:cubicBezTo>
                  <a:pt x="1138" y="94"/>
                  <a:pt x="1152" y="90"/>
                  <a:pt x="1166" y="90"/>
                </a:cubicBezTo>
                <a:close/>
                <a:moveTo>
                  <a:pt x="2222" y="20"/>
                </a:moveTo>
                <a:cubicBezTo>
                  <a:pt x="2214" y="20"/>
                  <a:pt x="2206" y="23"/>
                  <a:pt x="2200" y="31"/>
                </a:cubicBezTo>
                <a:cubicBezTo>
                  <a:pt x="2191" y="41"/>
                  <a:pt x="2185" y="58"/>
                  <a:pt x="2181" y="80"/>
                </a:cubicBezTo>
                <a:cubicBezTo>
                  <a:pt x="2178" y="102"/>
                  <a:pt x="2176" y="124"/>
                  <a:pt x="2176" y="146"/>
                </a:cubicBezTo>
                <a:cubicBezTo>
                  <a:pt x="2176" y="181"/>
                  <a:pt x="2181" y="209"/>
                  <a:pt x="2189" y="232"/>
                </a:cubicBezTo>
                <a:cubicBezTo>
                  <a:pt x="2196" y="250"/>
                  <a:pt x="2207" y="259"/>
                  <a:pt x="2221" y="259"/>
                </a:cubicBezTo>
                <a:cubicBezTo>
                  <a:pt x="2228" y="259"/>
                  <a:pt x="2235" y="256"/>
                  <a:pt x="2242" y="250"/>
                </a:cubicBezTo>
                <a:cubicBezTo>
                  <a:pt x="2249" y="244"/>
                  <a:pt x="2255" y="234"/>
                  <a:pt x="2259" y="220"/>
                </a:cubicBezTo>
                <a:cubicBezTo>
                  <a:pt x="2264" y="198"/>
                  <a:pt x="2267" y="168"/>
                  <a:pt x="2267" y="129"/>
                </a:cubicBezTo>
                <a:cubicBezTo>
                  <a:pt x="2267" y="100"/>
                  <a:pt x="2264" y="76"/>
                  <a:pt x="2258" y="56"/>
                </a:cubicBezTo>
                <a:cubicBezTo>
                  <a:pt x="2254" y="42"/>
                  <a:pt x="2248" y="32"/>
                  <a:pt x="2241" y="26"/>
                </a:cubicBezTo>
                <a:cubicBezTo>
                  <a:pt x="2236" y="22"/>
                  <a:pt x="2230" y="20"/>
                  <a:pt x="2222" y="20"/>
                </a:cubicBezTo>
                <a:close/>
                <a:moveTo>
                  <a:pt x="2030" y="20"/>
                </a:moveTo>
                <a:cubicBezTo>
                  <a:pt x="2022" y="20"/>
                  <a:pt x="2014" y="23"/>
                  <a:pt x="2008" y="31"/>
                </a:cubicBezTo>
                <a:cubicBezTo>
                  <a:pt x="1999" y="41"/>
                  <a:pt x="1993" y="58"/>
                  <a:pt x="1989" y="80"/>
                </a:cubicBezTo>
                <a:cubicBezTo>
                  <a:pt x="1986" y="102"/>
                  <a:pt x="1984" y="124"/>
                  <a:pt x="1984" y="146"/>
                </a:cubicBezTo>
                <a:cubicBezTo>
                  <a:pt x="1984" y="181"/>
                  <a:pt x="1989" y="209"/>
                  <a:pt x="1997" y="232"/>
                </a:cubicBezTo>
                <a:cubicBezTo>
                  <a:pt x="2004" y="250"/>
                  <a:pt x="2015" y="259"/>
                  <a:pt x="2029" y="259"/>
                </a:cubicBezTo>
                <a:cubicBezTo>
                  <a:pt x="2036" y="259"/>
                  <a:pt x="2043" y="256"/>
                  <a:pt x="2050" y="250"/>
                </a:cubicBezTo>
                <a:cubicBezTo>
                  <a:pt x="2057" y="244"/>
                  <a:pt x="2063" y="234"/>
                  <a:pt x="2067" y="220"/>
                </a:cubicBezTo>
                <a:cubicBezTo>
                  <a:pt x="2072" y="198"/>
                  <a:pt x="2075" y="168"/>
                  <a:pt x="2075" y="129"/>
                </a:cubicBezTo>
                <a:cubicBezTo>
                  <a:pt x="2075" y="100"/>
                  <a:pt x="2072" y="76"/>
                  <a:pt x="2066" y="56"/>
                </a:cubicBezTo>
                <a:cubicBezTo>
                  <a:pt x="2062" y="42"/>
                  <a:pt x="2056" y="32"/>
                  <a:pt x="2049" y="26"/>
                </a:cubicBezTo>
                <a:cubicBezTo>
                  <a:pt x="2044" y="22"/>
                  <a:pt x="2038" y="20"/>
                  <a:pt x="2030" y="20"/>
                </a:cubicBezTo>
                <a:close/>
                <a:moveTo>
                  <a:pt x="2223" y="7"/>
                </a:moveTo>
                <a:cubicBezTo>
                  <a:pt x="2242" y="7"/>
                  <a:pt x="2260" y="17"/>
                  <a:pt x="2275" y="37"/>
                </a:cubicBezTo>
                <a:cubicBezTo>
                  <a:pt x="2294" y="62"/>
                  <a:pt x="2304" y="95"/>
                  <a:pt x="2304" y="137"/>
                </a:cubicBezTo>
                <a:cubicBezTo>
                  <a:pt x="2304" y="167"/>
                  <a:pt x="2300" y="192"/>
                  <a:pt x="2291" y="212"/>
                </a:cubicBezTo>
                <a:cubicBezTo>
                  <a:pt x="2283" y="233"/>
                  <a:pt x="2272" y="248"/>
                  <a:pt x="2259" y="257"/>
                </a:cubicBezTo>
                <a:cubicBezTo>
                  <a:pt x="2246" y="267"/>
                  <a:pt x="2233" y="271"/>
                  <a:pt x="2221" y="271"/>
                </a:cubicBezTo>
                <a:cubicBezTo>
                  <a:pt x="2196" y="271"/>
                  <a:pt x="2176" y="257"/>
                  <a:pt x="2160" y="228"/>
                </a:cubicBezTo>
                <a:cubicBezTo>
                  <a:pt x="2146" y="204"/>
                  <a:pt x="2140" y="175"/>
                  <a:pt x="2140" y="141"/>
                </a:cubicBezTo>
                <a:cubicBezTo>
                  <a:pt x="2140" y="112"/>
                  <a:pt x="2144" y="87"/>
                  <a:pt x="2153" y="66"/>
                </a:cubicBezTo>
                <a:cubicBezTo>
                  <a:pt x="2162" y="45"/>
                  <a:pt x="2173" y="30"/>
                  <a:pt x="2188" y="19"/>
                </a:cubicBezTo>
                <a:cubicBezTo>
                  <a:pt x="2199" y="11"/>
                  <a:pt x="2211" y="7"/>
                  <a:pt x="2223" y="7"/>
                </a:cubicBezTo>
                <a:close/>
                <a:moveTo>
                  <a:pt x="2031" y="7"/>
                </a:moveTo>
                <a:cubicBezTo>
                  <a:pt x="2050" y="7"/>
                  <a:pt x="2068" y="17"/>
                  <a:pt x="2083" y="37"/>
                </a:cubicBezTo>
                <a:cubicBezTo>
                  <a:pt x="2102" y="62"/>
                  <a:pt x="2112" y="95"/>
                  <a:pt x="2112" y="137"/>
                </a:cubicBezTo>
                <a:cubicBezTo>
                  <a:pt x="2112" y="167"/>
                  <a:pt x="2108" y="192"/>
                  <a:pt x="2099" y="212"/>
                </a:cubicBezTo>
                <a:cubicBezTo>
                  <a:pt x="2091" y="233"/>
                  <a:pt x="2080" y="248"/>
                  <a:pt x="2067" y="257"/>
                </a:cubicBezTo>
                <a:cubicBezTo>
                  <a:pt x="2054" y="267"/>
                  <a:pt x="2041" y="271"/>
                  <a:pt x="2029" y="271"/>
                </a:cubicBezTo>
                <a:cubicBezTo>
                  <a:pt x="2004" y="271"/>
                  <a:pt x="1984" y="257"/>
                  <a:pt x="1968" y="228"/>
                </a:cubicBezTo>
                <a:cubicBezTo>
                  <a:pt x="1954" y="204"/>
                  <a:pt x="1948" y="175"/>
                  <a:pt x="1948" y="141"/>
                </a:cubicBezTo>
                <a:cubicBezTo>
                  <a:pt x="1948" y="112"/>
                  <a:pt x="1952" y="87"/>
                  <a:pt x="1961" y="66"/>
                </a:cubicBezTo>
                <a:cubicBezTo>
                  <a:pt x="1970" y="45"/>
                  <a:pt x="1981" y="30"/>
                  <a:pt x="1996" y="19"/>
                </a:cubicBezTo>
                <a:cubicBezTo>
                  <a:pt x="2007" y="11"/>
                  <a:pt x="2019" y="7"/>
                  <a:pt x="2031" y="7"/>
                </a:cubicBezTo>
                <a:close/>
                <a:moveTo>
                  <a:pt x="1849" y="7"/>
                </a:moveTo>
                <a:lnTo>
                  <a:pt x="1855" y="7"/>
                </a:lnTo>
                <a:lnTo>
                  <a:pt x="1855" y="222"/>
                </a:lnTo>
                <a:cubicBezTo>
                  <a:pt x="1855" y="236"/>
                  <a:pt x="1855" y="245"/>
                  <a:pt x="1857" y="249"/>
                </a:cubicBezTo>
                <a:cubicBezTo>
                  <a:pt x="1858" y="252"/>
                  <a:pt x="1860" y="255"/>
                  <a:pt x="1864" y="257"/>
                </a:cubicBezTo>
                <a:cubicBezTo>
                  <a:pt x="1868" y="259"/>
                  <a:pt x="1875" y="260"/>
                  <a:pt x="1887" y="260"/>
                </a:cubicBezTo>
                <a:lnTo>
                  <a:pt x="1887" y="267"/>
                </a:lnTo>
                <a:lnTo>
                  <a:pt x="1791" y="267"/>
                </a:lnTo>
                <a:lnTo>
                  <a:pt x="1791" y="260"/>
                </a:lnTo>
                <a:cubicBezTo>
                  <a:pt x="1803" y="260"/>
                  <a:pt x="1811" y="259"/>
                  <a:pt x="1815" y="257"/>
                </a:cubicBezTo>
                <a:cubicBezTo>
                  <a:pt x="1818" y="255"/>
                  <a:pt x="1820" y="253"/>
                  <a:pt x="1822" y="249"/>
                </a:cubicBezTo>
                <a:cubicBezTo>
                  <a:pt x="1823" y="246"/>
                  <a:pt x="1824" y="237"/>
                  <a:pt x="1824" y="222"/>
                </a:cubicBezTo>
                <a:lnTo>
                  <a:pt x="1824" y="85"/>
                </a:lnTo>
                <a:cubicBezTo>
                  <a:pt x="1824" y="66"/>
                  <a:pt x="1823" y="54"/>
                  <a:pt x="1822" y="49"/>
                </a:cubicBezTo>
                <a:cubicBezTo>
                  <a:pt x="1821" y="45"/>
                  <a:pt x="1820" y="42"/>
                  <a:pt x="1817" y="40"/>
                </a:cubicBezTo>
                <a:cubicBezTo>
                  <a:pt x="1815" y="38"/>
                  <a:pt x="1812" y="37"/>
                  <a:pt x="1809" y="37"/>
                </a:cubicBezTo>
                <a:cubicBezTo>
                  <a:pt x="1804" y="37"/>
                  <a:pt x="1798" y="39"/>
                  <a:pt x="1790" y="43"/>
                </a:cubicBezTo>
                <a:lnTo>
                  <a:pt x="1787" y="37"/>
                </a:lnTo>
                <a:lnTo>
                  <a:pt x="1849" y="7"/>
                </a:lnTo>
                <a:close/>
                <a:moveTo>
                  <a:pt x="1701" y="0"/>
                </a:moveTo>
                <a:cubicBezTo>
                  <a:pt x="1707" y="0"/>
                  <a:pt x="1711" y="2"/>
                  <a:pt x="1715" y="6"/>
                </a:cubicBezTo>
                <a:cubicBezTo>
                  <a:pt x="1719" y="9"/>
                  <a:pt x="1720" y="14"/>
                  <a:pt x="1720" y="19"/>
                </a:cubicBezTo>
                <a:cubicBezTo>
                  <a:pt x="1720" y="24"/>
                  <a:pt x="1719" y="29"/>
                  <a:pt x="1715" y="33"/>
                </a:cubicBezTo>
                <a:cubicBezTo>
                  <a:pt x="1711" y="36"/>
                  <a:pt x="1707" y="38"/>
                  <a:pt x="1701" y="38"/>
                </a:cubicBezTo>
                <a:cubicBezTo>
                  <a:pt x="1696" y="38"/>
                  <a:pt x="1692" y="36"/>
                  <a:pt x="1688" y="33"/>
                </a:cubicBezTo>
                <a:cubicBezTo>
                  <a:pt x="1684" y="29"/>
                  <a:pt x="1682" y="24"/>
                  <a:pt x="1682" y="19"/>
                </a:cubicBezTo>
                <a:cubicBezTo>
                  <a:pt x="1682" y="14"/>
                  <a:pt x="1684" y="9"/>
                  <a:pt x="1688" y="6"/>
                </a:cubicBezTo>
                <a:cubicBezTo>
                  <a:pt x="1692" y="2"/>
                  <a:pt x="1696" y="0"/>
                  <a:pt x="1701" y="0"/>
                </a:cubicBezTo>
                <a:close/>
              </a:path>
            </a:pathLst>
          </a:custGeom>
          <a:solidFill>
            <a:srgbClr val="F2F2F2"/>
          </a:solidFill>
          <a:ln w="0">
            <a:noFill/>
            <a:prstDash val="solid"/>
            <a:round/>
          </a:ln>
        </p:spPr>
        <p:txBody>
          <a:bodyPr vert="horz" wrap="square" lIns="91440" tIns="45720" rIns="91440" bIns="45720" numCol="1" anchor="t" anchorCtr="0" compatLnSpc="1"/>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5pPr>
            <a:lvl6pPr marL="2286000" algn="l" defTabSz="914400" rtl="0" eaLnBrk="1" latinLnBrk="0" hangingPunct="1">
              <a:defRPr kern="1200">
                <a:solidFill>
                  <a:schemeClr val="tx1"/>
                </a:solidFill>
                <a:latin typeface="Calibri" panose="020F0502020204030204" charset="0"/>
                <a:ea typeface="+mn-ea"/>
                <a:cs typeface="+mn-cs"/>
              </a:defRPr>
            </a:lvl6pPr>
            <a:lvl7pPr marL="2743200" algn="l" defTabSz="914400" rtl="0" eaLnBrk="1" latinLnBrk="0" hangingPunct="1">
              <a:defRPr kern="1200">
                <a:solidFill>
                  <a:schemeClr val="tx1"/>
                </a:solidFill>
                <a:latin typeface="Calibri" panose="020F0502020204030204" charset="0"/>
                <a:ea typeface="+mn-ea"/>
                <a:cs typeface="+mn-cs"/>
              </a:defRPr>
            </a:lvl7pPr>
            <a:lvl8pPr marL="3200400" algn="l" defTabSz="914400" rtl="0" eaLnBrk="1" latinLnBrk="0" hangingPunct="1">
              <a:defRPr kern="1200">
                <a:solidFill>
                  <a:schemeClr val="tx1"/>
                </a:solidFill>
                <a:latin typeface="Calibri" panose="020F0502020204030204" charset="0"/>
                <a:ea typeface="+mn-ea"/>
                <a:cs typeface="+mn-cs"/>
              </a:defRPr>
            </a:lvl8pPr>
            <a:lvl9pPr marL="3657600" algn="l" defTabSz="914400" rtl="0" eaLnBrk="1" latinLnBrk="0" hangingPunct="1">
              <a:defRPr kern="1200">
                <a:solidFill>
                  <a:schemeClr val="tx1"/>
                </a:solidFill>
                <a:latin typeface="Calibri" panose="020F0502020204030204" charset="0"/>
                <a:ea typeface="+mn-ea"/>
                <a:cs typeface="+mn-cs"/>
              </a:defRPr>
            </a:lvl9pPr>
          </a:lstStyle>
          <a:p>
            <a:endParaRPr lang="zh-CN" altLang="en-US"/>
          </a:p>
        </p:txBody>
      </p:sp>
      <p:sp>
        <p:nvSpPr>
          <p:cNvPr id="31" name="Freeform 23"/>
          <p:cNvSpPr/>
          <p:nvPr/>
        </p:nvSpPr>
        <p:spPr bwMode="auto">
          <a:xfrm rot="-1800000">
            <a:off x="7536165" y="2569774"/>
            <a:ext cx="1848119" cy="215037"/>
          </a:xfrm>
          <a:custGeom>
            <a:avLst/>
            <a:gdLst>
              <a:gd name="T0" fmla="*/ 2345 w 3079"/>
              <a:gd name="T1" fmla="*/ 251 h 350"/>
              <a:gd name="T2" fmla="*/ 830 w 3079"/>
              <a:gd name="T3" fmla="*/ 272 h 350"/>
              <a:gd name="T4" fmla="*/ 2644 w 3079"/>
              <a:gd name="T5" fmla="*/ 129 h 350"/>
              <a:gd name="T6" fmla="*/ 2680 w 3079"/>
              <a:gd name="T7" fmla="*/ 102 h 350"/>
              <a:gd name="T8" fmla="*/ 1202 w 3079"/>
              <a:gd name="T9" fmla="*/ 244 h 350"/>
              <a:gd name="T10" fmla="*/ 1532 w 3079"/>
              <a:gd name="T11" fmla="*/ 102 h 350"/>
              <a:gd name="T12" fmla="*/ 1604 w 3079"/>
              <a:gd name="T13" fmla="*/ 106 h 350"/>
              <a:gd name="T14" fmla="*/ 1625 w 3079"/>
              <a:gd name="T15" fmla="*/ 113 h 350"/>
              <a:gd name="T16" fmla="*/ 1470 w 3079"/>
              <a:gd name="T17" fmla="*/ 316 h 350"/>
              <a:gd name="T18" fmla="*/ 1487 w 3079"/>
              <a:gd name="T19" fmla="*/ 130 h 350"/>
              <a:gd name="T20" fmla="*/ 1322 w 3079"/>
              <a:gd name="T21" fmla="*/ 210 h 350"/>
              <a:gd name="T22" fmla="*/ 1366 w 3079"/>
              <a:gd name="T23" fmla="*/ 102 h 350"/>
              <a:gd name="T24" fmla="*/ 1451 w 3079"/>
              <a:gd name="T25" fmla="*/ 244 h 350"/>
              <a:gd name="T26" fmla="*/ 1310 w 3079"/>
              <a:gd name="T27" fmla="*/ 264 h 350"/>
              <a:gd name="T28" fmla="*/ 1262 w 3079"/>
              <a:gd name="T29" fmla="*/ 95 h 350"/>
              <a:gd name="T30" fmla="*/ 945 w 3079"/>
              <a:gd name="T31" fmla="*/ 135 h 350"/>
              <a:gd name="T32" fmla="*/ 1012 w 3079"/>
              <a:gd name="T33" fmla="*/ 95 h 350"/>
              <a:gd name="T34" fmla="*/ 946 w 3079"/>
              <a:gd name="T35" fmla="*/ 337 h 350"/>
              <a:gd name="T36" fmla="*/ 934 w 3079"/>
              <a:gd name="T37" fmla="*/ 318 h 350"/>
              <a:gd name="T38" fmla="*/ 880 w 3079"/>
              <a:gd name="T39" fmla="*/ 102 h 350"/>
              <a:gd name="T40" fmla="*/ 603 w 3079"/>
              <a:gd name="T41" fmla="*/ 128 h 350"/>
              <a:gd name="T42" fmla="*/ 722 w 3079"/>
              <a:gd name="T43" fmla="*/ 95 h 350"/>
              <a:gd name="T44" fmla="*/ 779 w 3079"/>
              <a:gd name="T45" fmla="*/ 112 h 350"/>
              <a:gd name="T46" fmla="*/ 734 w 3079"/>
              <a:gd name="T47" fmla="*/ 272 h 350"/>
              <a:gd name="T48" fmla="*/ 544 w 3079"/>
              <a:gd name="T49" fmla="*/ 102 h 350"/>
              <a:gd name="T50" fmla="*/ 331 w 3079"/>
              <a:gd name="T51" fmla="*/ 128 h 350"/>
              <a:gd name="T52" fmla="*/ 450 w 3079"/>
              <a:gd name="T53" fmla="*/ 95 h 350"/>
              <a:gd name="T54" fmla="*/ 507 w 3079"/>
              <a:gd name="T55" fmla="*/ 112 h 350"/>
              <a:gd name="T56" fmla="*/ 462 w 3079"/>
              <a:gd name="T57" fmla="*/ 272 h 350"/>
              <a:gd name="T58" fmla="*/ 272 w 3079"/>
              <a:gd name="T59" fmla="*/ 102 h 350"/>
              <a:gd name="T60" fmla="*/ 59 w 3079"/>
              <a:gd name="T61" fmla="*/ 128 h 350"/>
              <a:gd name="T62" fmla="*/ 178 w 3079"/>
              <a:gd name="T63" fmla="*/ 95 h 350"/>
              <a:gd name="T64" fmla="*/ 235 w 3079"/>
              <a:gd name="T65" fmla="*/ 112 h 350"/>
              <a:gd name="T66" fmla="*/ 190 w 3079"/>
              <a:gd name="T67" fmla="*/ 272 h 350"/>
              <a:gd name="T68" fmla="*/ 0 w 3079"/>
              <a:gd name="T69" fmla="*/ 102 h 350"/>
              <a:gd name="T70" fmla="*/ 2904 w 3079"/>
              <a:gd name="T71" fmla="*/ 90 h 350"/>
              <a:gd name="T72" fmla="*/ 3053 w 3079"/>
              <a:gd name="T73" fmla="*/ 154 h 350"/>
              <a:gd name="T74" fmla="*/ 2994 w 3079"/>
              <a:gd name="T75" fmla="*/ 260 h 350"/>
              <a:gd name="T76" fmla="*/ 2993 w 3079"/>
              <a:gd name="T77" fmla="*/ 112 h 350"/>
              <a:gd name="T78" fmla="*/ 2958 w 3079"/>
              <a:gd name="T79" fmla="*/ 257 h 350"/>
              <a:gd name="T80" fmla="*/ 2918 w 3079"/>
              <a:gd name="T81" fmla="*/ 228 h 350"/>
              <a:gd name="T82" fmla="*/ 2847 w 3079"/>
              <a:gd name="T83" fmla="*/ 250 h 350"/>
              <a:gd name="T84" fmla="*/ 2811 w 3079"/>
              <a:gd name="T85" fmla="*/ 249 h 350"/>
              <a:gd name="T86" fmla="*/ 2785 w 3079"/>
              <a:gd name="T87" fmla="*/ 111 h 350"/>
              <a:gd name="T88" fmla="*/ 2684 w 3079"/>
              <a:gd name="T89" fmla="*/ 272 h 350"/>
              <a:gd name="T90" fmla="*/ 2550 w 3079"/>
              <a:gd name="T91" fmla="*/ 103 h 350"/>
              <a:gd name="T92" fmla="*/ 2503 w 3079"/>
              <a:gd name="T93" fmla="*/ 103 h 350"/>
              <a:gd name="T94" fmla="*/ 2572 w 3079"/>
              <a:gd name="T95" fmla="*/ 202 h 350"/>
              <a:gd name="T96" fmla="*/ 1709 w 3079"/>
              <a:gd name="T97" fmla="*/ 90 h 350"/>
              <a:gd name="T98" fmla="*/ 1660 w 3079"/>
              <a:gd name="T99" fmla="*/ 267 h 350"/>
              <a:gd name="T100" fmla="*/ 1680 w 3079"/>
              <a:gd name="T101" fmla="*/ 117 h 350"/>
              <a:gd name="T102" fmla="*/ 1248 w 3079"/>
              <a:gd name="T103" fmla="*/ 178 h 350"/>
              <a:gd name="T104" fmla="*/ 1125 w 3079"/>
              <a:gd name="T105" fmla="*/ 101 h 350"/>
              <a:gd name="T106" fmla="*/ 2221 w 3079"/>
              <a:gd name="T107" fmla="*/ 259 h 350"/>
              <a:gd name="T108" fmla="*/ 2030 w 3079"/>
              <a:gd name="T109" fmla="*/ 20 h 350"/>
              <a:gd name="T110" fmla="*/ 2067 w 3079"/>
              <a:gd name="T111" fmla="*/ 220 h 350"/>
              <a:gd name="T112" fmla="*/ 2304 w 3079"/>
              <a:gd name="T113" fmla="*/ 137 h 350"/>
              <a:gd name="T114" fmla="*/ 2188 w 3079"/>
              <a:gd name="T115" fmla="*/ 19 h 350"/>
              <a:gd name="T116" fmla="*/ 2029 w 3079"/>
              <a:gd name="T117" fmla="*/ 271 h 350"/>
              <a:gd name="T118" fmla="*/ 1855 w 3079"/>
              <a:gd name="T119" fmla="*/ 7 h 350"/>
              <a:gd name="T120" fmla="*/ 1791 w 3079"/>
              <a:gd name="T121" fmla="*/ 260 h 350"/>
              <a:gd name="T122" fmla="*/ 1809 w 3079"/>
              <a:gd name="T123" fmla="*/ 37 h 350"/>
              <a:gd name="T124" fmla="*/ 1715 w 3079"/>
              <a:gd name="T125" fmla="*/ 3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79" h="350">
                <a:moveTo>
                  <a:pt x="2366" y="230"/>
                </a:moveTo>
                <a:cubicBezTo>
                  <a:pt x="2372" y="230"/>
                  <a:pt x="2377" y="232"/>
                  <a:pt x="2381" y="237"/>
                </a:cubicBezTo>
                <a:cubicBezTo>
                  <a:pt x="2385" y="241"/>
                  <a:pt x="2387" y="245"/>
                  <a:pt x="2387" y="251"/>
                </a:cubicBezTo>
                <a:cubicBezTo>
                  <a:pt x="2387" y="257"/>
                  <a:pt x="2385" y="262"/>
                  <a:pt x="2380" y="266"/>
                </a:cubicBezTo>
                <a:cubicBezTo>
                  <a:pt x="2376" y="270"/>
                  <a:pt x="2372" y="272"/>
                  <a:pt x="2366" y="272"/>
                </a:cubicBezTo>
                <a:cubicBezTo>
                  <a:pt x="2360" y="272"/>
                  <a:pt x="2355" y="270"/>
                  <a:pt x="2351" y="266"/>
                </a:cubicBezTo>
                <a:cubicBezTo>
                  <a:pt x="2347" y="262"/>
                  <a:pt x="2345" y="257"/>
                  <a:pt x="2345" y="251"/>
                </a:cubicBezTo>
                <a:cubicBezTo>
                  <a:pt x="2345" y="245"/>
                  <a:pt x="2347" y="240"/>
                  <a:pt x="2351" y="236"/>
                </a:cubicBezTo>
                <a:cubicBezTo>
                  <a:pt x="2355" y="232"/>
                  <a:pt x="2360" y="230"/>
                  <a:pt x="2366" y="230"/>
                </a:cubicBezTo>
                <a:close/>
                <a:moveTo>
                  <a:pt x="830" y="230"/>
                </a:moveTo>
                <a:cubicBezTo>
                  <a:pt x="836" y="230"/>
                  <a:pt x="841" y="232"/>
                  <a:pt x="845" y="237"/>
                </a:cubicBezTo>
                <a:cubicBezTo>
                  <a:pt x="849" y="241"/>
                  <a:pt x="851" y="245"/>
                  <a:pt x="851" y="251"/>
                </a:cubicBezTo>
                <a:cubicBezTo>
                  <a:pt x="851" y="257"/>
                  <a:pt x="849" y="262"/>
                  <a:pt x="844" y="266"/>
                </a:cubicBezTo>
                <a:cubicBezTo>
                  <a:pt x="840" y="270"/>
                  <a:pt x="836" y="272"/>
                  <a:pt x="830" y="272"/>
                </a:cubicBezTo>
                <a:cubicBezTo>
                  <a:pt x="824" y="272"/>
                  <a:pt x="819" y="270"/>
                  <a:pt x="815" y="266"/>
                </a:cubicBezTo>
                <a:cubicBezTo>
                  <a:pt x="811" y="262"/>
                  <a:pt x="809" y="257"/>
                  <a:pt x="809" y="251"/>
                </a:cubicBezTo>
                <a:cubicBezTo>
                  <a:pt x="809" y="245"/>
                  <a:pt x="811" y="240"/>
                  <a:pt x="815" y="236"/>
                </a:cubicBezTo>
                <a:cubicBezTo>
                  <a:pt x="819" y="232"/>
                  <a:pt x="824" y="230"/>
                  <a:pt x="830" y="230"/>
                </a:cubicBezTo>
                <a:close/>
                <a:moveTo>
                  <a:pt x="2680" y="102"/>
                </a:moveTo>
                <a:cubicBezTo>
                  <a:pt x="2673" y="102"/>
                  <a:pt x="2667" y="104"/>
                  <a:pt x="2660" y="108"/>
                </a:cubicBezTo>
                <a:cubicBezTo>
                  <a:pt x="2653" y="112"/>
                  <a:pt x="2648" y="119"/>
                  <a:pt x="2644" y="129"/>
                </a:cubicBezTo>
                <a:cubicBezTo>
                  <a:pt x="2640" y="139"/>
                  <a:pt x="2638" y="151"/>
                  <a:pt x="2638" y="167"/>
                </a:cubicBezTo>
                <a:cubicBezTo>
                  <a:pt x="2638" y="192"/>
                  <a:pt x="2643" y="213"/>
                  <a:pt x="2652" y="232"/>
                </a:cubicBezTo>
                <a:cubicBezTo>
                  <a:pt x="2662" y="250"/>
                  <a:pt x="2676" y="259"/>
                  <a:pt x="2692" y="259"/>
                </a:cubicBezTo>
                <a:cubicBezTo>
                  <a:pt x="2704" y="259"/>
                  <a:pt x="2714" y="254"/>
                  <a:pt x="2722" y="244"/>
                </a:cubicBezTo>
                <a:cubicBezTo>
                  <a:pt x="2730" y="234"/>
                  <a:pt x="2734" y="217"/>
                  <a:pt x="2734" y="192"/>
                </a:cubicBezTo>
                <a:cubicBezTo>
                  <a:pt x="2734" y="162"/>
                  <a:pt x="2727" y="138"/>
                  <a:pt x="2714" y="120"/>
                </a:cubicBezTo>
                <a:cubicBezTo>
                  <a:pt x="2705" y="108"/>
                  <a:pt x="2694" y="102"/>
                  <a:pt x="2680" y="102"/>
                </a:cubicBezTo>
                <a:close/>
                <a:moveTo>
                  <a:pt x="1160" y="102"/>
                </a:moveTo>
                <a:cubicBezTo>
                  <a:pt x="1153" y="102"/>
                  <a:pt x="1147" y="104"/>
                  <a:pt x="1140" y="108"/>
                </a:cubicBezTo>
                <a:cubicBezTo>
                  <a:pt x="1133" y="112"/>
                  <a:pt x="1128" y="119"/>
                  <a:pt x="1124" y="129"/>
                </a:cubicBezTo>
                <a:cubicBezTo>
                  <a:pt x="1120" y="139"/>
                  <a:pt x="1118" y="151"/>
                  <a:pt x="1118" y="167"/>
                </a:cubicBezTo>
                <a:cubicBezTo>
                  <a:pt x="1118" y="192"/>
                  <a:pt x="1123" y="213"/>
                  <a:pt x="1132" y="232"/>
                </a:cubicBezTo>
                <a:cubicBezTo>
                  <a:pt x="1142" y="250"/>
                  <a:pt x="1156" y="259"/>
                  <a:pt x="1172" y="259"/>
                </a:cubicBezTo>
                <a:cubicBezTo>
                  <a:pt x="1184" y="259"/>
                  <a:pt x="1194" y="254"/>
                  <a:pt x="1202" y="244"/>
                </a:cubicBezTo>
                <a:cubicBezTo>
                  <a:pt x="1210" y="234"/>
                  <a:pt x="1214" y="217"/>
                  <a:pt x="1214" y="192"/>
                </a:cubicBezTo>
                <a:cubicBezTo>
                  <a:pt x="1214" y="162"/>
                  <a:pt x="1207" y="138"/>
                  <a:pt x="1194" y="120"/>
                </a:cubicBezTo>
                <a:cubicBezTo>
                  <a:pt x="1185" y="108"/>
                  <a:pt x="1174" y="102"/>
                  <a:pt x="1160" y="102"/>
                </a:cubicBezTo>
                <a:close/>
                <a:moveTo>
                  <a:pt x="1456" y="95"/>
                </a:moveTo>
                <a:lnTo>
                  <a:pt x="1536" y="95"/>
                </a:lnTo>
                <a:lnTo>
                  <a:pt x="1536" y="102"/>
                </a:lnTo>
                <a:lnTo>
                  <a:pt x="1532" y="102"/>
                </a:lnTo>
                <a:cubicBezTo>
                  <a:pt x="1527" y="102"/>
                  <a:pt x="1522" y="103"/>
                  <a:pt x="1519" y="106"/>
                </a:cubicBezTo>
                <a:cubicBezTo>
                  <a:pt x="1517" y="108"/>
                  <a:pt x="1515" y="111"/>
                  <a:pt x="1515" y="115"/>
                </a:cubicBezTo>
                <a:cubicBezTo>
                  <a:pt x="1515" y="120"/>
                  <a:pt x="1517" y="126"/>
                  <a:pt x="1521" y="135"/>
                </a:cubicBezTo>
                <a:lnTo>
                  <a:pt x="1563" y="222"/>
                </a:lnTo>
                <a:lnTo>
                  <a:pt x="1602" y="127"/>
                </a:lnTo>
                <a:cubicBezTo>
                  <a:pt x="1604" y="122"/>
                  <a:pt x="1605" y="117"/>
                  <a:pt x="1605" y="112"/>
                </a:cubicBezTo>
                <a:cubicBezTo>
                  <a:pt x="1605" y="109"/>
                  <a:pt x="1604" y="108"/>
                  <a:pt x="1604" y="106"/>
                </a:cubicBezTo>
                <a:cubicBezTo>
                  <a:pt x="1603" y="105"/>
                  <a:pt x="1601" y="104"/>
                  <a:pt x="1599" y="103"/>
                </a:cubicBezTo>
                <a:cubicBezTo>
                  <a:pt x="1597" y="102"/>
                  <a:pt x="1593" y="102"/>
                  <a:pt x="1588" y="102"/>
                </a:cubicBezTo>
                <a:lnTo>
                  <a:pt x="1588" y="95"/>
                </a:lnTo>
                <a:lnTo>
                  <a:pt x="1644" y="95"/>
                </a:lnTo>
                <a:lnTo>
                  <a:pt x="1644" y="102"/>
                </a:lnTo>
                <a:cubicBezTo>
                  <a:pt x="1639" y="102"/>
                  <a:pt x="1635" y="103"/>
                  <a:pt x="1633" y="105"/>
                </a:cubicBezTo>
                <a:cubicBezTo>
                  <a:pt x="1630" y="106"/>
                  <a:pt x="1628" y="109"/>
                  <a:pt x="1625" y="113"/>
                </a:cubicBezTo>
                <a:cubicBezTo>
                  <a:pt x="1623" y="115"/>
                  <a:pt x="1621" y="120"/>
                  <a:pt x="1618" y="128"/>
                </a:cubicBezTo>
                <a:lnTo>
                  <a:pt x="1548" y="299"/>
                </a:lnTo>
                <a:cubicBezTo>
                  <a:pt x="1542" y="316"/>
                  <a:pt x="1533" y="328"/>
                  <a:pt x="1522" y="337"/>
                </a:cubicBezTo>
                <a:cubicBezTo>
                  <a:pt x="1511" y="345"/>
                  <a:pt x="1500" y="350"/>
                  <a:pt x="1490" y="350"/>
                </a:cubicBezTo>
                <a:cubicBezTo>
                  <a:pt x="1483" y="350"/>
                  <a:pt x="1477" y="348"/>
                  <a:pt x="1472" y="343"/>
                </a:cubicBezTo>
                <a:cubicBezTo>
                  <a:pt x="1467" y="339"/>
                  <a:pt x="1465" y="334"/>
                  <a:pt x="1465" y="329"/>
                </a:cubicBezTo>
                <a:cubicBezTo>
                  <a:pt x="1465" y="323"/>
                  <a:pt x="1467" y="319"/>
                  <a:pt x="1470" y="316"/>
                </a:cubicBezTo>
                <a:cubicBezTo>
                  <a:pt x="1473" y="313"/>
                  <a:pt x="1478" y="311"/>
                  <a:pt x="1484" y="311"/>
                </a:cubicBezTo>
                <a:cubicBezTo>
                  <a:pt x="1488" y="311"/>
                  <a:pt x="1494" y="313"/>
                  <a:pt x="1501" y="315"/>
                </a:cubicBezTo>
                <a:cubicBezTo>
                  <a:pt x="1506" y="317"/>
                  <a:pt x="1509" y="318"/>
                  <a:pt x="1510" y="318"/>
                </a:cubicBezTo>
                <a:cubicBezTo>
                  <a:pt x="1514" y="318"/>
                  <a:pt x="1518" y="316"/>
                  <a:pt x="1523" y="312"/>
                </a:cubicBezTo>
                <a:cubicBezTo>
                  <a:pt x="1527" y="308"/>
                  <a:pt x="1532" y="301"/>
                  <a:pt x="1536" y="290"/>
                </a:cubicBezTo>
                <a:lnTo>
                  <a:pt x="1548" y="260"/>
                </a:lnTo>
                <a:lnTo>
                  <a:pt x="1487" y="130"/>
                </a:lnTo>
                <a:cubicBezTo>
                  <a:pt x="1485" y="127"/>
                  <a:pt x="1482" y="122"/>
                  <a:pt x="1478" y="116"/>
                </a:cubicBezTo>
                <a:cubicBezTo>
                  <a:pt x="1474" y="112"/>
                  <a:pt x="1472" y="109"/>
                  <a:pt x="1470" y="107"/>
                </a:cubicBezTo>
                <a:cubicBezTo>
                  <a:pt x="1467" y="105"/>
                  <a:pt x="1462" y="103"/>
                  <a:pt x="1456" y="102"/>
                </a:cubicBezTo>
                <a:lnTo>
                  <a:pt x="1456" y="95"/>
                </a:lnTo>
                <a:close/>
                <a:moveTo>
                  <a:pt x="1262" y="95"/>
                </a:moveTo>
                <a:lnTo>
                  <a:pt x="1322" y="95"/>
                </a:lnTo>
                <a:lnTo>
                  <a:pt x="1322" y="210"/>
                </a:lnTo>
                <a:cubicBezTo>
                  <a:pt x="1322" y="226"/>
                  <a:pt x="1325" y="236"/>
                  <a:pt x="1331" y="241"/>
                </a:cubicBezTo>
                <a:cubicBezTo>
                  <a:pt x="1336" y="246"/>
                  <a:pt x="1343" y="249"/>
                  <a:pt x="1351" y="249"/>
                </a:cubicBezTo>
                <a:cubicBezTo>
                  <a:pt x="1356" y="249"/>
                  <a:pt x="1362" y="247"/>
                  <a:pt x="1369" y="244"/>
                </a:cubicBezTo>
                <a:cubicBezTo>
                  <a:pt x="1376" y="241"/>
                  <a:pt x="1384" y="234"/>
                  <a:pt x="1393" y="225"/>
                </a:cubicBezTo>
                <a:lnTo>
                  <a:pt x="1393" y="127"/>
                </a:lnTo>
                <a:cubicBezTo>
                  <a:pt x="1393" y="118"/>
                  <a:pt x="1392" y="111"/>
                  <a:pt x="1388" y="108"/>
                </a:cubicBezTo>
                <a:cubicBezTo>
                  <a:pt x="1384" y="104"/>
                  <a:pt x="1377" y="102"/>
                  <a:pt x="1366" y="102"/>
                </a:cubicBezTo>
                <a:lnTo>
                  <a:pt x="1366" y="95"/>
                </a:lnTo>
                <a:lnTo>
                  <a:pt x="1424" y="95"/>
                </a:lnTo>
                <a:lnTo>
                  <a:pt x="1424" y="199"/>
                </a:lnTo>
                <a:cubicBezTo>
                  <a:pt x="1424" y="219"/>
                  <a:pt x="1425" y="231"/>
                  <a:pt x="1426" y="236"/>
                </a:cubicBezTo>
                <a:cubicBezTo>
                  <a:pt x="1427" y="240"/>
                  <a:pt x="1428" y="243"/>
                  <a:pt x="1430" y="245"/>
                </a:cubicBezTo>
                <a:cubicBezTo>
                  <a:pt x="1432" y="247"/>
                  <a:pt x="1435" y="247"/>
                  <a:pt x="1437" y="247"/>
                </a:cubicBezTo>
                <a:cubicBezTo>
                  <a:pt x="1441" y="247"/>
                  <a:pt x="1446" y="246"/>
                  <a:pt x="1451" y="244"/>
                </a:cubicBezTo>
                <a:lnTo>
                  <a:pt x="1453" y="251"/>
                </a:lnTo>
                <a:lnTo>
                  <a:pt x="1402" y="272"/>
                </a:lnTo>
                <a:lnTo>
                  <a:pt x="1393" y="272"/>
                </a:lnTo>
                <a:lnTo>
                  <a:pt x="1393" y="236"/>
                </a:lnTo>
                <a:cubicBezTo>
                  <a:pt x="1379" y="252"/>
                  <a:pt x="1367" y="262"/>
                  <a:pt x="1360" y="266"/>
                </a:cubicBezTo>
                <a:cubicBezTo>
                  <a:pt x="1352" y="270"/>
                  <a:pt x="1344" y="272"/>
                  <a:pt x="1335" y="272"/>
                </a:cubicBezTo>
                <a:cubicBezTo>
                  <a:pt x="1325" y="272"/>
                  <a:pt x="1317" y="269"/>
                  <a:pt x="1310" y="264"/>
                </a:cubicBezTo>
                <a:cubicBezTo>
                  <a:pt x="1303" y="258"/>
                  <a:pt x="1298" y="251"/>
                  <a:pt x="1295" y="242"/>
                </a:cubicBezTo>
                <a:cubicBezTo>
                  <a:pt x="1293" y="233"/>
                  <a:pt x="1291" y="221"/>
                  <a:pt x="1291" y="205"/>
                </a:cubicBezTo>
                <a:lnTo>
                  <a:pt x="1291" y="128"/>
                </a:lnTo>
                <a:cubicBezTo>
                  <a:pt x="1291" y="120"/>
                  <a:pt x="1290" y="115"/>
                  <a:pt x="1289" y="112"/>
                </a:cubicBezTo>
                <a:cubicBezTo>
                  <a:pt x="1287" y="108"/>
                  <a:pt x="1284" y="106"/>
                  <a:pt x="1281" y="104"/>
                </a:cubicBezTo>
                <a:cubicBezTo>
                  <a:pt x="1277" y="103"/>
                  <a:pt x="1271" y="102"/>
                  <a:pt x="1262" y="102"/>
                </a:cubicBezTo>
                <a:lnTo>
                  <a:pt x="1262" y="95"/>
                </a:lnTo>
                <a:close/>
                <a:moveTo>
                  <a:pt x="880" y="95"/>
                </a:moveTo>
                <a:lnTo>
                  <a:pt x="960" y="95"/>
                </a:lnTo>
                <a:lnTo>
                  <a:pt x="960" y="102"/>
                </a:lnTo>
                <a:lnTo>
                  <a:pt x="956" y="102"/>
                </a:lnTo>
                <a:cubicBezTo>
                  <a:pt x="951" y="102"/>
                  <a:pt x="946" y="103"/>
                  <a:pt x="943" y="106"/>
                </a:cubicBezTo>
                <a:cubicBezTo>
                  <a:pt x="941" y="108"/>
                  <a:pt x="939" y="111"/>
                  <a:pt x="939" y="115"/>
                </a:cubicBezTo>
                <a:cubicBezTo>
                  <a:pt x="939" y="120"/>
                  <a:pt x="941" y="126"/>
                  <a:pt x="945" y="135"/>
                </a:cubicBezTo>
                <a:lnTo>
                  <a:pt x="987" y="222"/>
                </a:lnTo>
                <a:lnTo>
                  <a:pt x="1026" y="127"/>
                </a:lnTo>
                <a:cubicBezTo>
                  <a:pt x="1028" y="122"/>
                  <a:pt x="1029" y="117"/>
                  <a:pt x="1029" y="112"/>
                </a:cubicBezTo>
                <a:cubicBezTo>
                  <a:pt x="1029" y="109"/>
                  <a:pt x="1028" y="108"/>
                  <a:pt x="1028" y="106"/>
                </a:cubicBezTo>
                <a:cubicBezTo>
                  <a:pt x="1027" y="105"/>
                  <a:pt x="1025" y="104"/>
                  <a:pt x="1023" y="103"/>
                </a:cubicBezTo>
                <a:cubicBezTo>
                  <a:pt x="1021" y="102"/>
                  <a:pt x="1017" y="102"/>
                  <a:pt x="1012" y="102"/>
                </a:cubicBezTo>
                <a:lnTo>
                  <a:pt x="1012" y="95"/>
                </a:lnTo>
                <a:lnTo>
                  <a:pt x="1068" y="95"/>
                </a:lnTo>
                <a:lnTo>
                  <a:pt x="1068" y="102"/>
                </a:lnTo>
                <a:cubicBezTo>
                  <a:pt x="1063" y="102"/>
                  <a:pt x="1059" y="103"/>
                  <a:pt x="1057" y="105"/>
                </a:cubicBezTo>
                <a:cubicBezTo>
                  <a:pt x="1054" y="106"/>
                  <a:pt x="1052" y="109"/>
                  <a:pt x="1049" y="113"/>
                </a:cubicBezTo>
                <a:cubicBezTo>
                  <a:pt x="1047" y="115"/>
                  <a:pt x="1045" y="120"/>
                  <a:pt x="1042" y="128"/>
                </a:cubicBezTo>
                <a:lnTo>
                  <a:pt x="972" y="299"/>
                </a:lnTo>
                <a:cubicBezTo>
                  <a:pt x="966" y="316"/>
                  <a:pt x="957" y="328"/>
                  <a:pt x="946" y="337"/>
                </a:cubicBezTo>
                <a:cubicBezTo>
                  <a:pt x="935" y="345"/>
                  <a:pt x="924" y="350"/>
                  <a:pt x="914" y="350"/>
                </a:cubicBezTo>
                <a:cubicBezTo>
                  <a:pt x="907" y="350"/>
                  <a:pt x="901" y="348"/>
                  <a:pt x="896" y="343"/>
                </a:cubicBezTo>
                <a:cubicBezTo>
                  <a:pt x="891" y="339"/>
                  <a:pt x="889" y="334"/>
                  <a:pt x="889" y="329"/>
                </a:cubicBezTo>
                <a:cubicBezTo>
                  <a:pt x="889" y="323"/>
                  <a:pt x="891" y="319"/>
                  <a:pt x="894" y="316"/>
                </a:cubicBezTo>
                <a:cubicBezTo>
                  <a:pt x="897" y="313"/>
                  <a:pt x="902" y="311"/>
                  <a:pt x="908" y="311"/>
                </a:cubicBezTo>
                <a:cubicBezTo>
                  <a:pt x="912" y="311"/>
                  <a:pt x="918" y="313"/>
                  <a:pt x="925" y="315"/>
                </a:cubicBezTo>
                <a:cubicBezTo>
                  <a:pt x="930" y="317"/>
                  <a:pt x="933" y="318"/>
                  <a:pt x="934" y="318"/>
                </a:cubicBezTo>
                <a:cubicBezTo>
                  <a:pt x="938" y="318"/>
                  <a:pt x="942" y="316"/>
                  <a:pt x="947" y="312"/>
                </a:cubicBezTo>
                <a:cubicBezTo>
                  <a:pt x="951" y="308"/>
                  <a:pt x="956" y="301"/>
                  <a:pt x="960" y="290"/>
                </a:cubicBezTo>
                <a:lnTo>
                  <a:pt x="972" y="260"/>
                </a:lnTo>
                <a:lnTo>
                  <a:pt x="911" y="130"/>
                </a:lnTo>
                <a:cubicBezTo>
                  <a:pt x="909" y="127"/>
                  <a:pt x="906" y="122"/>
                  <a:pt x="902" y="116"/>
                </a:cubicBezTo>
                <a:cubicBezTo>
                  <a:pt x="898" y="112"/>
                  <a:pt x="896" y="109"/>
                  <a:pt x="894" y="107"/>
                </a:cubicBezTo>
                <a:cubicBezTo>
                  <a:pt x="891" y="105"/>
                  <a:pt x="886" y="103"/>
                  <a:pt x="880" y="102"/>
                </a:cubicBezTo>
                <a:lnTo>
                  <a:pt x="880" y="95"/>
                </a:lnTo>
                <a:close/>
                <a:moveTo>
                  <a:pt x="544" y="95"/>
                </a:moveTo>
                <a:lnTo>
                  <a:pt x="616" y="95"/>
                </a:lnTo>
                <a:lnTo>
                  <a:pt x="616" y="102"/>
                </a:lnTo>
                <a:cubicBezTo>
                  <a:pt x="610" y="102"/>
                  <a:pt x="605" y="104"/>
                  <a:pt x="603" y="106"/>
                </a:cubicBezTo>
                <a:cubicBezTo>
                  <a:pt x="601" y="107"/>
                  <a:pt x="600" y="110"/>
                  <a:pt x="600" y="114"/>
                </a:cubicBezTo>
                <a:cubicBezTo>
                  <a:pt x="600" y="117"/>
                  <a:pt x="601" y="122"/>
                  <a:pt x="603" y="128"/>
                </a:cubicBezTo>
                <a:lnTo>
                  <a:pt x="640" y="226"/>
                </a:lnTo>
                <a:lnTo>
                  <a:pt x="677" y="146"/>
                </a:lnTo>
                <a:lnTo>
                  <a:pt x="667" y="121"/>
                </a:lnTo>
                <a:cubicBezTo>
                  <a:pt x="664" y="113"/>
                  <a:pt x="660" y="108"/>
                  <a:pt x="655" y="105"/>
                </a:cubicBezTo>
                <a:cubicBezTo>
                  <a:pt x="653" y="103"/>
                  <a:pt x="648" y="102"/>
                  <a:pt x="640" y="102"/>
                </a:cubicBezTo>
                <a:lnTo>
                  <a:pt x="640" y="95"/>
                </a:lnTo>
                <a:lnTo>
                  <a:pt x="722" y="95"/>
                </a:lnTo>
                <a:lnTo>
                  <a:pt x="722" y="102"/>
                </a:lnTo>
                <a:cubicBezTo>
                  <a:pt x="713" y="102"/>
                  <a:pt x="706" y="104"/>
                  <a:pt x="703" y="107"/>
                </a:cubicBezTo>
                <a:cubicBezTo>
                  <a:pt x="700" y="109"/>
                  <a:pt x="699" y="112"/>
                  <a:pt x="699" y="116"/>
                </a:cubicBezTo>
                <a:cubicBezTo>
                  <a:pt x="699" y="119"/>
                  <a:pt x="699" y="121"/>
                  <a:pt x="700" y="124"/>
                </a:cubicBezTo>
                <a:lnTo>
                  <a:pt x="739" y="223"/>
                </a:lnTo>
                <a:lnTo>
                  <a:pt x="776" y="128"/>
                </a:lnTo>
                <a:cubicBezTo>
                  <a:pt x="778" y="121"/>
                  <a:pt x="779" y="116"/>
                  <a:pt x="779" y="112"/>
                </a:cubicBezTo>
                <a:cubicBezTo>
                  <a:pt x="779" y="109"/>
                  <a:pt x="778" y="107"/>
                  <a:pt x="776" y="105"/>
                </a:cubicBezTo>
                <a:cubicBezTo>
                  <a:pt x="773" y="103"/>
                  <a:pt x="768" y="102"/>
                  <a:pt x="761" y="102"/>
                </a:cubicBezTo>
                <a:lnTo>
                  <a:pt x="761" y="95"/>
                </a:lnTo>
                <a:lnTo>
                  <a:pt x="816" y="95"/>
                </a:lnTo>
                <a:lnTo>
                  <a:pt x="816" y="102"/>
                </a:lnTo>
                <a:cubicBezTo>
                  <a:pt x="805" y="104"/>
                  <a:pt x="797" y="111"/>
                  <a:pt x="792" y="124"/>
                </a:cubicBezTo>
                <a:lnTo>
                  <a:pt x="734" y="272"/>
                </a:lnTo>
                <a:lnTo>
                  <a:pt x="726" y="272"/>
                </a:lnTo>
                <a:lnTo>
                  <a:pt x="684" y="162"/>
                </a:lnTo>
                <a:lnTo>
                  <a:pt x="633" y="272"/>
                </a:lnTo>
                <a:lnTo>
                  <a:pt x="627" y="272"/>
                </a:lnTo>
                <a:lnTo>
                  <a:pt x="571" y="128"/>
                </a:lnTo>
                <a:cubicBezTo>
                  <a:pt x="568" y="119"/>
                  <a:pt x="564" y="112"/>
                  <a:pt x="561" y="109"/>
                </a:cubicBezTo>
                <a:cubicBezTo>
                  <a:pt x="557" y="106"/>
                  <a:pt x="552" y="104"/>
                  <a:pt x="544" y="102"/>
                </a:cubicBezTo>
                <a:lnTo>
                  <a:pt x="544" y="95"/>
                </a:lnTo>
                <a:close/>
                <a:moveTo>
                  <a:pt x="272" y="95"/>
                </a:moveTo>
                <a:lnTo>
                  <a:pt x="344" y="95"/>
                </a:lnTo>
                <a:lnTo>
                  <a:pt x="344" y="102"/>
                </a:lnTo>
                <a:cubicBezTo>
                  <a:pt x="338" y="102"/>
                  <a:pt x="333" y="104"/>
                  <a:pt x="331" y="106"/>
                </a:cubicBezTo>
                <a:cubicBezTo>
                  <a:pt x="329" y="107"/>
                  <a:pt x="328" y="110"/>
                  <a:pt x="328" y="114"/>
                </a:cubicBezTo>
                <a:cubicBezTo>
                  <a:pt x="328" y="117"/>
                  <a:pt x="329" y="122"/>
                  <a:pt x="331" y="128"/>
                </a:cubicBezTo>
                <a:lnTo>
                  <a:pt x="368" y="226"/>
                </a:lnTo>
                <a:lnTo>
                  <a:pt x="405" y="146"/>
                </a:lnTo>
                <a:lnTo>
                  <a:pt x="395" y="121"/>
                </a:lnTo>
                <a:cubicBezTo>
                  <a:pt x="392" y="113"/>
                  <a:pt x="388" y="108"/>
                  <a:pt x="383" y="105"/>
                </a:cubicBezTo>
                <a:cubicBezTo>
                  <a:pt x="381" y="103"/>
                  <a:pt x="376" y="102"/>
                  <a:pt x="368" y="102"/>
                </a:cubicBezTo>
                <a:lnTo>
                  <a:pt x="368" y="95"/>
                </a:lnTo>
                <a:lnTo>
                  <a:pt x="450" y="95"/>
                </a:lnTo>
                <a:lnTo>
                  <a:pt x="450" y="102"/>
                </a:lnTo>
                <a:cubicBezTo>
                  <a:pt x="441" y="102"/>
                  <a:pt x="434" y="104"/>
                  <a:pt x="431" y="107"/>
                </a:cubicBezTo>
                <a:cubicBezTo>
                  <a:pt x="428" y="109"/>
                  <a:pt x="427" y="112"/>
                  <a:pt x="427" y="116"/>
                </a:cubicBezTo>
                <a:cubicBezTo>
                  <a:pt x="427" y="119"/>
                  <a:pt x="427" y="121"/>
                  <a:pt x="428" y="124"/>
                </a:cubicBezTo>
                <a:lnTo>
                  <a:pt x="467" y="223"/>
                </a:lnTo>
                <a:lnTo>
                  <a:pt x="504" y="128"/>
                </a:lnTo>
                <a:cubicBezTo>
                  <a:pt x="506" y="121"/>
                  <a:pt x="507" y="116"/>
                  <a:pt x="507" y="112"/>
                </a:cubicBezTo>
                <a:cubicBezTo>
                  <a:pt x="507" y="109"/>
                  <a:pt x="506" y="107"/>
                  <a:pt x="504" y="105"/>
                </a:cubicBezTo>
                <a:cubicBezTo>
                  <a:pt x="501" y="103"/>
                  <a:pt x="496" y="102"/>
                  <a:pt x="489" y="102"/>
                </a:cubicBezTo>
                <a:lnTo>
                  <a:pt x="489" y="95"/>
                </a:lnTo>
                <a:lnTo>
                  <a:pt x="544" y="95"/>
                </a:lnTo>
                <a:lnTo>
                  <a:pt x="544" y="102"/>
                </a:lnTo>
                <a:cubicBezTo>
                  <a:pt x="533" y="104"/>
                  <a:pt x="525" y="111"/>
                  <a:pt x="520" y="124"/>
                </a:cubicBezTo>
                <a:lnTo>
                  <a:pt x="462" y="272"/>
                </a:lnTo>
                <a:lnTo>
                  <a:pt x="454" y="272"/>
                </a:lnTo>
                <a:lnTo>
                  <a:pt x="412" y="162"/>
                </a:lnTo>
                <a:lnTo>
                  <a:pt x="361" y="272"/>
                </a:lnTo>
                <a:lnTo>
                  <a:pt x="355" y="272"/>
                </a:lnTo>
                <a:lnTo>
                  <a:pt x="299" y="128"/>
                </a:lnTo>
                <a:cubicBezTo>
                  <a:pt x="296" y="119"/>
                  <a:pt x="292" y="112"/>
                  <a:pt x="289" y="109"/>
                </a:cubicBezTo>
                <a:cubicBezTo>
                  <a:pt x="285" y="106"/>
                  <a:pt x="280" y="104"/>
                  <a:pt x="272" y="102"/>
                </a:cubicBezTo>
                <a:lnTo>
                  <a:pt x="272" y="95"/>
                </a:lnTo>
                <a:close/>
                <a:moveTo>
                  <a:pt x="0" y="95"/>
                </a:moveTo>
                <a:lnTo>
                  <a:pt x="72" y="95"/>
                </a:lnTo>
                <a:lnTo>
                  <a:pt x="72" y="102"/>
                </a:lnTo>
                <a:cubicBezTo>
                  <a:pt x="66" y="102"/>
                  <a:pt x="61" y="104"/>
                  <a:pt x="59" y="106"/>
                </a:cubicBezTo>
                <a:cubicBezTo>
                  <a:pt x="57" y="107"/>
                  <a:pt x="56" y="110"/>
                  <a:pt x="56" y="114"/>
                </a:cubicBezTo>
                <a:cubicBezTo>
                  <a:pt x="56" y="117"/>
                  <a:pt x="57" y="122"/>
                  <a:pt x="59" y="128"/>
                </a:cubicBezTo>
                <a:lnTo>
                  <a:pt x="96" y="226"/>
                </a:lnTo>
                <a:lnTo>
                  <a:pt x="133" y="146"/>
                </a:lnTo>
                <a:lnTo>
                  <a:pt x="123" y="121"/>
                </a:lnTo>
                <a:cubicBezTo>
                  <a:pt x="120" y="113"/>
                  <a:pt x="116" y="108"/>
                  <a:pt x="111" y="105"/>
                </a:cubicBezTo>
                <a:cubicBezTo>
                  <a:pt x="109" y="103"/>
                  <a:pt x="104" y="102"/>
                  <a:pt x="96" y="102"/>
                </a:cubicBezTo>
                <a:lnTo>
                  <a:pt x="96" y="95"/>
                </a:lnTo>
                <a:lnTo>
                  <a:pt x="178" y="95"/>
                </a:lnTo>
                <a:lnTo>
                  <a:pt x="178" y="102"/>
                </a:lnTo>
                <a:cubicBezTo>
                  <a:pt x="169" y="102"/>
                  <a:pt x="162" y="104"/>
                  <a:pt x="159" y="107"/>
                </a:cubicBezTo>
                <a:cubicBezTo>
                  <a:pt x="156" y="109"/>
                  <a:pt x="155" y="112"/>
                  <a:pt x="155" y="116"/>
                </a:cubicBezTo>
                <a:cubicBezTo>
                  <a:pt x="155" y="119"/>
                  <a:pt x="155" y="121"/>
                  <a:pt x="156" y="124"/>
                </a:cubicBezTo>
                <a:lnTo>
                  <a:pt x="195" y="223"/>
                </a:lnTo>
                <a:lnTo>
                  <a:pt x="232" y="128"/>
                </a:lnTo>
                <a:cubicBezTo>
                  <a:pt x="234" y="121"/>
                  <a:pt x="235" y="116"/>
                  <a:pt x="235" y="112"/>
                </a:cubicBezTo>
                <a:cubicBezTo>
                  <a:pt x="235" y="109"/>
                  <a:pt x="234" y="107"/>
                  <a:pt x="232" y="105"/>
                </a:cubicBezTo>
                <a:cubicBezTo>
                  <a:pt x="229" y="103"/>
                  <a:pt x="224" y="102"/>
                  <a:pt x="217" y="102"/>
                </a:cubicBezTo>
                <a:lnTo>
                  <a:pt x="217" y="95"/>
                </a:lnTo>
                <a:lnTo>
                  <a:pt x="272" y="95"/>
                </a:lnTo>
                <a:lnTo>
                  <a:pt x="272" y="102"/>
                </a:lnTo>
                <a:cubicBezTo>
                  <a:pt x="261" y="104"/>
                  <a:pt x="253" y="111"/>
                  <a:pt x="248" y="124"/>
                </a:cubicBezTo>
                <a:lnTo>
                  <a:pt x="190" y="272"/>
                </a:lnTo>
                <a:lnTo>
                  <a:pt x="182" y="272"/>
                </a:lnTo>
                <a:lnTo>
                  <a:pt x="140" y="162"/>
                </a:lnTo>
                <a:lnTo>
                  <a:pt x="89" y="272"/>
                </a:lnTo>
                <a:lnTo>
                  <a:pt x="83" y="272"/>
                </a:lnTo>
                <a:lnTo>
                  <a:pt x="27" y="128"/>
                </a:lnTo>
                <a:cubicBezTo>
                  <a:pt x="24" y="119"/>
                  <a:pt x="20" y="112"/>
                  <a:pt x="17" y="109"/>
                </a:cubicBezTo>
                <a:cubicBezTo>
                  <a:pt x="13" y="106"/>
                  <a:pt x="8" y="104"/>
                  <a:pt x="0" y="102"/>
                </a:cubicBezTo>
                <a:lnTo>
                  <a:pt x="0" y="95"/>
                </a:lnTo>
                <a:close/>
                <a:moveTo>
                  <a:pt x="2837" y="90"/>
                </a:moveTo>
                <a:lnTo>
                  <a:pt x="2845" y="90"/>
                </a:lnTo>
                <a:lnTo>
                  <a:pt x="2845" y="127"/>
                </a:lnTo>
                <a:cubicBezTo>
                  <a:pt x="2857" y="114"/>
                  <a:pt x="2865" y="107"/>
                  <a:pt x="2867" y="105"/>
                </a:cubicBezTo>
                <a:cubicBezTo>
                  <a:pt x="2873" y="100"/>
                  <a:pt x="2879" y="97"/>
                  <a:pt x="2885" y="94"/>
                </a:cubicBezTo>
                <a:cubicBezTo>
                  <a:pt x="2892" y="91"/>
                  <a:pt x="2898" y="90"/>
                  <a:pt x="2904" y="90"/>
                </a:cubicBezTo>
                <a:cubicBezTo>
                  <a:pt x="2915" y="90"/>
                  <a:pt x="2924" y="93"/>
                  <a:pt x="2932" y="99"/>
                </a:cubicBezTo>
                <a:cubicBezTo>
                  <a:pt x="2940" y="106"/>
                  <a:pt x="2945" y="115"/>
                  <a:pt x="2948" y="127"/>
                </a:cubicBezTo>
                <a:cubicBezTo>
                  <a:pt x="2961" y="112"/>
                  <a:pt x="2971" y="102"/>
                  <a:pt x="2980" y="97"/>
                </a:cubicBezTo>
                <a:cubicBezTo>
                  <a:pt x="2989" y="92"/>
                  <a:pt x="2998" y="90"/>
                  <a:pt x="3008" y="90"/>
                </a:cubicBezTo>
                <a:cubicBezTo>
                  <a:pt x="3017" y="90"/>
                  <a:pt x="3025" y="92"/>
                  <a:pt x="3032" y="97"/>
                </a:cubicBezTo>
                <a:cubicBezTo>
                  <a:pt x="3039" y="102"/>
                  <a:pt x="3045" y="109"/>
                  <a:pt x="3049" y="120"/>
                </a:cubicBezTo>
                <a:cubicBezTo>
                  <a:pt x="3052" y="127"/>
                  <a:pt x="3053" y="139"/>
                  <a:pt x="3053" y="154"/>
                </a:cubicBezTo>
                <a:lnTo>
                  <a:pt x="3053" y="228"/>
                </a:lnTo>
                <a:cubicBezTo>
                  <a:pt x="3053" y="239"/>
                  <a:pt x="3054" y="246"/>
                  <a:pt x="3055" y="250"/>
                </a:cubicBezTo>
                <a:cubicBezTo>
                  <a:pt x="3057" y="253"/>
                  <a:pt x="3059" y="255"/>
                  <a:pt x="3062" y="257"/>
                </a:cubicBezTo>
                <a:cubicBezTo>
                  <a:pt x="3066" y="259"/>
                  <a:pt x="3071" y="260"/>
                  <a:pt x="3079" y="260"/>
                </a:cubicBezTo>
                <a:lnTo>
                  <a:pt x="3079" y="267"/>
                </a:lnTo>
                <a:lnTo>
                  <a:pt x="2994" y="267"/>
                </a:lnTo>
                <a:lnTo>
                  <a:pt x="2994" y="260"/>
                </a:lnTo>
                <a:lnTo>
                  <a:pt x="2998" y="260"/>
                </a:lnTo>
                <a:cubicBezTo>
                  <a:pt x="3005" y="260"/>
                  <a:pt x="3011" y="259"/>
                  <a:pt x="3015" y="256"/>
                </a:cubicBezTo>
                <a:cubicBezTo>
                  <a:pt x="3018" y="254"/>
                  <a:pt x="3020" y="251"/>
                  <a:pt x="3021" y="246"/>
                </a:cubicBezTo>
                <a:cubicBezTo>
                  <a:pt x="3022" y="244"/>
                  <a:pt x="3022" y="238"/>
                  <a:pt x="3022" y="228"/>
                </a:cubicBezTo>
                <a:lnTo>
                  <a:pt x="3022" y="154"/>
                </a:lnTo>
                <a:cubicBezTo>
                  <a:pt x="3022" y="140"/>
                  <a:pt x="3020" y="130"/>
                  <a:pt x="3017" y="124"/>
                </a:cubicBezTo>
                <a:cubicBezTo>
                  <a:pt x="3012" y="116"/>
                  <a:pt x="3004" y="112"/>
                  <a:pt x="2993" y="112"/>
                </a:cubicBezTo>
                <a:cubicBezTo>
                  <a:pt x="2987" y="112"/>
                  <a:pt x="2980" y="114"/>
                  <a:pt x="2973" y="117"/>
                </a:cubicBezTo>
                <a:cubicBezTo>
                  <a:pt x="2967" y="121"/>
                  <a:pt x="2959" y="127"/>
                  <a:pt x="2949" y="136"/>
                </a:cubicBezTo>
                <a:lnTo>
                  <a:pt x="2949" y="138"/>
                </a:lnTo>
                <a:lnTo>
                  <a:pt x="2949" y="146"/>
                </a:lnTo>
                <a:lnTo>
                  <a:pt x="2949" y="228"/>
                </a:lnTo>
                <a:cubicBezTo>
                  <a:pt x="2949" y="240"/>
                  <a:pt x="2950" y="247"/>
                  <a:pt x="2951" y="250"/>
                </a:cubicBezTo>
                <a:cubicBezTo>
                  <a:pt x="2952" y="253"/>
                  <a:pt x="2955" y="255"/>
                  <a:pt x="2958" y="257"/>
                </a:cubicBezTo>
                <a:cubicBezTo>
                  <a:pt x="2962" y="259"/>
                  <a:pt x="2968" y="260"/>
                  <a:pt x="2977" y="260"/>
                </a:cubicBezTo>
                <a:lnTo>
                  <a:pt x="2977" y="267"/>
                </a:lnTo>
                <a:lnTo>
                  <a:pt x="2890" y="267"/>
                </a:lnTo>
                <a:lnTo>
                  <a:pt x="2890" y="260"/>
                </a:lnTo>
                <a:cubicBezTo>
                  <a:pt x="2900" y="260"/>
                  <a:pt x="2906" y="259"/>
                  <a:pt x="2910" y="257"/>
                </a:cubicBezTo>
                <a:cubicBezTo>
                  <a:pt x="2913" y="254"/>
                  <a:pt x="2916" y="251"/>
                  <a:pt x="2917" y="247"/>
                </a:cubicBezTo>
                <a:cubicBezTo>
                  <a:pt x="2918" y="244"/>
                  <a:pt x="2918" y="238"/>
                  <a:pt x="2918" y="228"/>
                </a:cubicBezTo>
                <a:lnTo>
                  <a:pt x="2918" y="154"/>
                </a:lnTo>
                <a:cubicBezTo>
                  <a:pt x="2918" y="140"/>
                  <a:pt x="2916" y="130"/>
                  <a:pt x="2912" y="124"/>
                </a:cubicBezTo>
                <a:cubicBezTo>
                  <a:pt x="2906" y="116"/>
                  <a:pt x="2899" y="112"/>
                  <a:pt x="2889" y="112"/>
                </a:cubicBezTo>
                <a:cubicBezTo>
                  <a:pt x="2882" y="112"/>
                  <a:pt x="2875" y="114"/>
                  <a:pt x="2869" y="117"/>
                </a:cubicBezTo>
                <a:cubicBezTo>
                  <a:pt x="2858" y="123"/>
                  <a:pt x="2850" y="129"/>
                  <a:pt x="2845" y="136"/>
                </a:cubicBezTo>
                <a:lnTo>
                  <a:pt x="2845" y="228"/>
                </a:lnTo>
                <a:cubicBezTo>
                  <a:pt x="2845" y="239"/>
                  <a:pt x="2846" y="247"/>
                  <a:pt x="2847" y="250"/>
                </a:cubicBezTo>
                <a:cubicBezTo>
                  <a:pt x="2849" y="253"/>
                  <a:pt x="2851" y="256"/>
                  <a:pt x="2854" y="258"/>
                </a:cubicBezTo>
                <a:cubicBezTo>
                  <a:pt x="2857" y="259"/>
                  <a:pt x="2863" y="260"/>
                  <a:pt x="2873" y="260"/>
                </a:cubicBezTo>
                <a:lnTo>
                  <a:pt x="2873" y="267"/>
                </a:lnTo>
                <a:lnTo>
                  <a:pt x="2788" y="267"/>
                </a:lnTo>
                <a:lnTo>
                  <a:pt x="2788" y="260"/>
                </a:lnTo>
                <a:cubicBezTo>
                  <a:pt x="2796" y="260"/>
                  <a:pt x="2801" y="259"/>
                  <a:pt x="2804" y="258"/>
                </a:cubicBezTo>
                <a:cubicBezTo>
                  <a:pt x="2807" y="256"/>
                  <a:pt x="2810" y="253"/>
                  <a:pt x="2811" y="249"/>
                </a:cubicBezTo>
                <a:cubicBezTo>
                  <a:pt x="2813" y="246"/>
                  <a:pt x="2814" y="239"/>
                  <a:pt x="2814" y="228"/>
                </a:cubicBezTo>
                <a:lnTo>
                  <a:pt x="2814" y="162"/>
                </a:lnTo>
                <a:cubicBezTo>
                  <a:pt x="2814" y="143"/>
                  <a:pt x="2813" y="131"/>
                  <a:pt x="2812" y="126"/>
                </a:cubicBezTo>
                <a:cubicBezTo>
                  <a:pt x="2811" y="122"/>
                  <a:pt x="2810" y="119"/>
                  <a:pt x="2808" y="117"/>
                </a:cubicBezTo>
                <a:cubicBezTo>
                  <a:pt x="2806" y="116"/>
                  <a:pt x="2804" y="115"/>
                  <a:pt x="2800" y="115"/>
                </a:cubicBezTo>
                <a:cubicBezTo>
                  <a:pt x="2797" y="115"/>
                  <a:pt x="2793" y="116"/>
                  <a:pt x="2788" y="118"/>
                </a:cubicBezTo>
                <a:lnTo>
                  <a:pt x="2785" y="111"/>
                </a:lnTo>
                <a:lnTo>
                  <a:pt x="2837" y="90"/>
                </a:lnTo>
                <a:close/>
                <a:moveTo>
                  <a:pt x="2686" y="90"/>
                </a:moveTo>
                <a:cubicBezTo>
                  <a:pt x="2712" y="90"/>
                  <a:pt x="2733" y="100"/>
                  <a:pt x="2748" y="120"/>
                </a:cubicBezTo>
                <a:cubicBezTo>
                  <a:pt x="2762" y="136"/>
                  <a:pt x="2768" y="156"/>
                  <a:pt x="2768" y="178"/>
                </a:cubicBezTo>
                <a:cubicBezTo>
                  <a:pt x="2768" y="193"/>
                  <a:pt x="2765" y="209"/>
                  <a:pt x="2757" y="224"/>
                </a:cubicBezTo>
                <a:cubicBezTo>
                  <a:pt x="2750" y="240"/>
                  <a:pt x="2740" y="252"/>
                  <a:pt x="2727" y="260"/>
                </a:cubicBezTo>
                <a:cubicBezTo>
                  <a:pt x="2714" y="268"/>
                  <a:pt x="2700" y="272"/>
                  <a:pt x="2684" y="272"/>
                </a:cubicBezTo>
                <a:cubicBezTo>
                  <a:pt x="2658" y="272"/>
                  <a:pt x="2637" y="262"/>
                  <a:pt x="2622" y="241"/>
                </a:cubicBezTo>
                <a:cubicBezTo>
                  <a:pt x="2609" y="224"/>
                  <a:pt x="2603" y="204"/>
                  <a:pt x="2603" y="183"/>
                </a:cubicBezTo>
                <a:cubicBezTo>
                  <a:pt x="2603" y="167"/>
                  <a:pt x="2607" y="151"/>
                  <a:pt x="2614" y="136"/>
                </a:cubicBezTo>
                <a:cubicBezTo>
                  <a:pt x="2622" y="120"/>
                  <a:pt x="2633" y="109"/>
                  <a:pt x="2645" y="101"/>
                </a:cubicBezTo>
                <a:cubicBezTo>
                  <a:pt x="2658" y="94"/>
                  <a:pt x="2672" y="90"/>
                  <a:pt x="2686" y="90"/>
                </a:cubicBezTo>
                <a:close/>
                <a:moveTo>
                  <a:pt x="2509" y="90"/>
                </a:moveTo>
                <a:cubicBezTo>
                  <a:pt x="2526" y="90"/>
                  <a:pt x="2540" y="94"/>
                  <a:pt x="2550" y="103"/>
                </a:cubicBezTo>
                <a:cubicBezTo>
                  <a:pt x="2561" y="112"/>
                  <a:pt x="2567" y="122"/>
                  <a:pt x="2567" y="131"/>
                </a:cubicBezTo>
                <a:cubicBezTo>
                  <a:pt x="2567" y="136"/>
                  <a:pt x="2565" y="140"/>
                  <a:pt x="2562" y="143"/>
                </a:cubicBezTo>
                <a:cubicBezTo>
                  <a:pt x="2559" y="146"/>
                  <a:pt x="2555" y="147"/>
                  <a:pt x="2549" y="147"/>
                </a:cubicBezTo>
                <a:cubicBezTo>
                  <a:pt x="2542" y="147"/>
                  <a:pt x="2536" y="145"/>
                  <a:pt x="2533" y="140"/>
                </a:cubicBezTo>
                <a:cubicBezTo>
                  <a:pt x="2531" y="137"/>
                  <a:pt x="2529" y="132"/>
                  <a:pt x="2528" y="125"/>
                </a:cubicBezTo>
                <a:cubicBezTo>
                  <a:pt x="2528" y="118"/>
                  <a:pt x="2525" y="112"/>
                  <a:pt x="2521" y="108"/>
                </a:cubicBezTo>
                <a:cubicBezTo>
                  <a:pt x="2516" y="104"/>
                  <a:pt x="2510" y="103"/>
                  <a:pt x="2503" y="103"/>
                </a:cubicBezTo>
                <a:cubicBezTo>
                  <a:pt x="2490" y="103"/>
                  <a:pt x="2480" y="107"/>
                  <a:pt x="2472" y="116"/>
                </a:cubicBezTo>
                <a:cubicBezTo>
                  <a:pt x="2462" y="129"/>
                  <a:pt x="2457" y="145"/>
                  <a:pt x="2457" y="165"/>
                </a:cubicBezTo>
                <a:cubicBezTo>
                  <a:pt x="2457" y="185"/>
                  <a:pt x="2462" y="204"/>
                  <a:pt x="2472" y="219"/>
                </a:cubicBezTo>
                <a:cubicBezTo>
                  <a:pt x="2482" y="235"/>
                  <a:pt x="2496" y="243"/>
                  <a:pt x="2513" y="243"/>
                </a:cubicBezTo>
                <a:cubicBezTo>
                  <a:pt x="2525" y="243"/>
                  <a:pt x="2536" y="239"/>
                  <a:pt x="2546" y="230"/>
                </a:cubicBezTo>
                <a:cubicBezTo>
                  <a:pt x="2553" y="224"/>
                  <a:pt x="2560" y="214"/>
                  <a:pt x="2566" y="199"/>
                </a:cubicBezTo>
                <a:lnTo>
                  <a:pt x="2572" y="202"/>
                </a:lnTo>
                <a:cubicBezTo>
                  <a:pt x="2567" y="224"/>
                  <a:pt x="2558" y="242"/>
                  <a:pt x="2544" y="254"/>
                </a:cubicBezTo>
                <a:cubicBezTo>
                  <a:pt x="2531" y="266"/>
                  <a:pt x="2516" y="272"/>
                  <a:pt x="2500" y="272"/>
                </a:cubicBezTo>
                <a:cubicBezTo>
                  <a:pt x="2480" y="272"/>
                  <a:pt x="2463" y="264"/>
                  <a:pt x="2449" y="247"/>
                </a:cubicBezTo>
                <a:cubicBezTo>
                  <a:pt x="2434" y="231"/>
                  <a:pt x="2427" y="209"/>
                  <a:pt x="2427" y="181"/>
                </a:cubicBezTo>
                <a:cubicBezTo>
                  <a:pt x="2427" y="154"/>
                  <a:pt x="2435" y="132"/>
                  <a:pt x="2451" y="115"/>
                </a:cubicBezTo>
                <a:cubicBezTo>
                  <a:pt x="2467" y="98"/>
                  <a:pt x="2486" y="90"/>
                  <a:pt x="2509" y="90"/>
                </a:cubicBezTo>
                <a:close/>
                <a:moveTo>
                  <a:pt x="1709" y="90"/>
                </a:moveTo>
                <a:lnTo>
                  <a:pt x="1717" y="90"/>
                </a:lnTo>
                <a:lnTo>
                  <a:pt x="1717" y="228"/>
                </a:lnTo>
                <a:cubicBezTo>
                  <a:pt x="1717" y="239"/>
                  <a:pt x="1718" y="246"/>
                  <a:pt x="1719" y="249"/>
                </a:cubicBezTo>
                <a:cubicBezTo>
                  <a:pt x="1721" y="253"/>
                  <a:pt x="1723" y="256"/>
                  <a:pt x="1726" y="257"/>
                </a:cubicBezTo>
                <a:cubicBezTo>
                  <a:pt x="1729" y="259"/>
                  <a:pt x="1735" y="260"/>
                  <a:pt x="1743" y="260"/>
                </a:cubicBezTo>
                <a:lnTo>
                  <a:pt x="1743" y="267"/>
                </a:lnTo>
                <a:lnTo>
                  <a:pt x="1660" y="267"/>
                </a:lnTo>
                <a:lnTo>
                  <a:pt x="1660" y="260"/>
                </a:lnTo>
                <a:cubicBezTo>
                  <a:pt x="1668" y="260"/>
                  <a:pt x="1674" y="259"/>
                  <a:pt x="1677" y="258"/>
                </a:cubicBezTo>
                <a:cubicBezTo>
                  <a:pt x="1679" y="256"/>
                  <a:pt x="1682" y="253"/>
                  <a:pt x="1683" y="250"/>
                </a:cubicBezTo>
                <a:cubicBezTo>
                  <a:pt x="1685" y="246"/>
                  <a:pt x="1686" y="239"/>
                  <a:pt x="1686" y="228"/>
                </a:cubicBezTo>
                <a:lnTo>
                  <a:pt x="1686" y="162"/>
                </a:lnTo>
                <a:cubicBezTo>
                  <a:pt x="1686" y="143"/>
                  <a:pt x="1685" y="131"/>
                  <a:pt x="1684" y="126"/>
                </a:cubicBezTo>
                <a:cubicBezTo>
                  <a:pt x="1683" y="122"/>
                  <a:pt x="1682" y="119"/>
                  <a:pt x="1680" y="117"/>
                </a:cubicBezTo>
                <a:cubicBezTo>
                  <a:pt x="1678" y="116"/>
                  <a:pt x="1676" y="115"/>
                  <a:pt x="1672" y="115"/>
                </a:cubicBezTo>
                <a:cubicBezTo>
                  <a:pt x="1669" y="115"/>
                  <a:pt x="1665" y="116"/>
                  <a:pt x="1660" y="118"/>
                </a:cubicBezTo>
                <a:lnTo>
                  <a:pt x="1657" y="111"/>
                </a:lnTo>
                <a:lnTo>
                  <a:pt x="1709" y="90"/>
                </a:lnTo>
                <a:close/>
                <a:moveTo>
                  <a:pt x="1166" y="90"/>
                </a:moveTo>
                <a:cubicBezTo>
                  <a:pt x="1192" y="90"/>
                  <a:pt x="1213" y="100"/>
                  <a:pt x="1228" y="120"/>
                </a:cubicBezTo>
                <a:cubicBezTo>
                  <a:pt x="1242" y="136"/>
                  <a:pt x="1248" y="156"/>
                  <a:pt x="1248" y="178"/>
                </a:cubicBezTo>
                <a:cubicBezTo>
                  <a:pt x="1248" y="193"/>
                  <a:pt x="1245" y="209"/>
                  <a:pt x="1237" y="224"/>
                </a:cubicBezTo>
                <a:cubicBezTo>
                  <a:pt x="1230" y="240"/>
                  <a:pt x="1220" y="252"/>
                  <a:pt x="1207" y="260"/>
                </a:cubicBezTo>
                <a:cubicBezTo>
                  <a:pt x="1194" y="268"/>
                  <a:pt x="1180" y="272"/>
                  <a:pt x="1164" y="272"/>
                </a:cubicBezTo>
                <a:cubicBezTo>
                  <a:pt x="1138" y="272"/>
                  <a:pt x="1117" y="262"/>
                  <a:pt x="1102" y="241"/>
                </a:cubicBezTo>
                <a:cubicBezTo>
                  <a:pt x="1089" y="224"/>
                  <a:pt x="1083" y="204"/>
                  <a:pt x="1083" y="183"/>
                </a:cubicBezTo>
                <a:cubicBezTo>
                  <a:pt x="1083" y="167"/>
                  <a:pt x="1087" y="151"/>
                  <a:pt x="1094" y="136"/>
                </a:cubicBezTo>
                <a:cubicBezTo>
                  <a:pt x="1102" y="120"/>
                  <a:pt x="1113" y="109"/>
                  <a:pt x="1125" y="101"/>
                </a:cubicBezTo>
                <a:cubicBezTo>
                  <a:pt x="1138" y="94"/>
                  <a:pt x="1152" y="90"/>
                  <a:pt x="1166" y="90"/>
                </a:cubicBezTo>
                <a:close/>
                <a:moveTo>
                  <a:pt x="2222" y="20"/>
                </a:moveTo>
                <a:cubicBezTo>
                  <a:pt x="2214" y="20"/>
                  <a:pt x="2206" y="23"/>
                  <a:pt x="2200" y="31"/>
                </a:cubicBezTo>
                <a:cubicBezTo>
                  <a:pt x="2191" y="41"/>
                  <a:pt x="2185" y="58"/>
                  <a:pt x="2181" y="80"/>
                </a:cubicBezTo>
                <a:cubicBezTo>
                  <a:pt x="2178" y="102"/>
                  <a:pt x="2176" y="124"/>
                  <a:pt x="2176" y="146"/>
                </a:cubicBezTo>
                <a:cubicBezTo>
                  <a:pt x="2176" y="181"/>
                  <a:pt x="2181" y="209"/>
                  <a:pt x="2189" y="232"/>
                </a:cubicBezTo>
                <a:cubicBezTo>
                  <a:pt x="2196" y="250"/>
                  <a:pt x="2207" y="259"/>
                  <a:pt x="2221" y="259"/>
                </a:cubicBezTo>
                <a:cubicBezTo>
                  <a:pt x="2228" y="259"/>
                  <a:pt x="2235" y="256"/>
                  <a:pt x="2242" y="250"/>
                </a:cubicBezTo>
                <a:cubicBezTo>
                  <a:pt x="2249" y="244"/>
                  <a:pt x="2255" y="234"/>
                  <a:pt x="2259" y="220"/>
                </a:cubicBezTo>
                <a:cubicBezTo>
                  <a:pt x="2264" y="198"/>
                  <a:pt x="2267" y="168"/>
                  <a:pt x="2267" y="129"/>
                </a:cubicBezTo>
                <a:cubicBezTo>
                  <a:pt x="2267" y="100"/>
                  <a:pt x="2264" y="76"/>
                  <a:pt x="2258" y="56"/>
                </a:cubicBezTo>
                <a:cubicBezTo>
                  <a:pt x="2254" y="42"/>
                  <a:pt x="2248" y="32"/>
                  <a:pt x="2241" y="26"/>
                </a:cubicBezTo>
                <a:cubicBezTo>
                  <a:pt x="2236" y="22"/>
                  <a:pt x="2230" y="20"/>
                  <a:pt x="2222" y="20"/>
                </a:cubicBezTo>
                <a:close/>
                <a:moveTo>
                  <a:pt x="2030" y="20"/>
                </a:moveTo>
                <a:cubicBezTo>
                  <a:pt x="2022" y="20"/>
                  <a:pt x="2014" y="23"/>
                  <a:pt x="2008" y="31"/>
                </a:cubicBezTo>
                <a:cubicBezTo>
                  <a:pt x="1999" y="41"/>
                  <a:pt x="1993" y="58"/>
                  <a:pt x="1989" y="80"/>
                </a:cubicBezTo>
                <a:cubicBezTo>
                  <a:pt x="1986" y="102"/>
                  <a:pt x="1984" y="124"/>
                  <a:pt x="1984" y="146"/>
                </a:cubicBezTo>
                <a:cubicBezTo>
                  <a:pt x="1984" y="181"/>
                  <a:pt x="1989" y="209"/>
                  <a:pt x="1997" y="232"/>
                </a:cubicBezTo>
                <a:cubicBezTo>
                  <a:pt x="2004" y="250"/>
                  <a:pt x="2015" y="259"/>
                  <a:pt x="2029" y="259"/>
                </a:cubicBezTo>
                <a:cubicBezTo>
                  <a:pt x="2036" y="259"/>
                  <a:pt x="2043" y="256"/>
                  <a:pt x="2050" y="250"/>
                </a:cubicBezTo>
                <a:cubicBezTo>
                  <a:pt x="2057" y="244"/>
                  <a:pt x="2063" y="234"/>
                  <a:pt x="2067" y="220"/>
                </a:cubicBezTo>
                <a:cubicBezTo>
                  <a:pt x="2072" y="198"/>
                  <a:pt x="2075" y="168"/>
                  <a:pt x="2075" y="129"/>
                </a:cubicBezTo>
                <a:cubicBezTo>
                  <a:pt x="2075" y="100"/>
                  <a:pt x="2072" y="76"/>
                  <a:pt x="2066" y="56"/>
                </a:cubicBezTo>
                <a:cubicBezTo>
                  <a:pt x="2062" y="42"/>
                  <a:pt x="2056" y="32"/>
                  <a:pt x="2049" y="26"/>
                </a:cubicBezTo>
                <a:cubicBezTo>
                  <a:pt x="2044" y="22"/>
                  <a:pt x="2038" y="20"/>
                  <a:pt x="2030" y="20"/>
                </a:cubicBezTo>
                <a:close/>
                <a:moveTo>
                  <a:pt x="2223" y="7"/>
                </a:moveTo>
                <a:cubicBezTo>
                  <a:pt x="2242" y="7"/>
                  <a:pt x="2260" y="17"/>
                  <a:pt x="2275" y="37"/>
                </a:cubicBezTo>
                <a:cubicBezTo>
                  <a:pt x="2294" y="62"/>
                  <a:pt x="2304" y="95"/>
                  <a:pt x="2304" y="137"/>
                </a:cubicBezTo>
                <a:cubicBezTo>
                  <a:pt x="2304" y="167"/>
                  <a:pt x="2300" y="192"/>
                  <a:pt x="2291" y="212"/>
                </a:cubicBezTo>
                <a:cubicBezTo>
                  <a:pt x="2283" y="233"/>
                  <a:pt x="2272" y="248"/>
                  <a:pt x="2259" y="257"/>
                </a:cubicBezTo>
                <a:cubicBezTo>
                  <a:pt x="2246" y="267"/>
                  <a:pt x="2233" y="271"/>
                  <a:pt x="2221" y="271"/>
                </a:cubicBezTo>
                <a:cubicBezTo>
                  <a:pt x="2196" y="271"/>
                  <a:pt x="2176" y="257"/>
                  <a:pt x="2160" y="228"/>
                </a:cubicBezTo>
                <a:cubicBezTo>
                  <a:pt x="2146" y="204"/>
                  <a:pt x="2140" y="175"/>
                  <a:pt x="2140" y="141"/>
                </a:cubicBezTo>
                <a:cubicBezTo>
                  <a:pt x="2140" y="112"/>
                  <a:pt x="2144" y="87"/>
                  <a:pt x="2153" y="66"/>
                </a:cubicBezTo>
                <a:cubicBezTo>
                  <a:pt x="2162" y="45"/>
                  <a:pt x="2173" y="30"/>
                  <a:pt x="2188" y="19"/>
                </a:cubicBezTo>
                <a:cubicBezTo>
                  <a:pt x="2199" y="11"/>
                  <a:pt x="2211" y="7"/>
                  <a:pt x="2223" y="7"/>
                </a:cubicBezTo>
                <a:close/>
                <a:moveTo>
                  <a:pt x="2031" y="7"/>
                </a:moveTo>
                <a:cubicBezTo>
                  <a:pt x="2050" y="7"/>
                  <a:pt x="2068" y="17"/>
                  <a:pt x="2083" y="37"/>
                </a:cubicBezTo>
                <a:cubicBezTo>
                  <a:pt x="2102" y="62"/>
                  <a:pt x="2112" y="95"/>
                  <a:pt x="2112" y="137"/>
                </a:cubicBezTo>
                <a:cubicBezTo>
                  <a:pt x="2112" y="167"/>
                  <a:pt x="2108" y="192"/>
                  <a:pt x="2099" y="212"/>
                </a:cubicBezTo>
                <a:cubicBezTo>
                  <a:pt x="2091" y="233"/>
                  <a:pt x="2080" y="248"/>
                  <a:pt x="2067" y="257"/>
                </a:cubicBezTo>
                <a:cubicBezTo>
                  <a:pt x="2054" y="267"/>
                  <a:pt x="2041" y="271"/>
                  <a:pt x="2029" y="271"/>
                </a:cubicBezTo>
                <a:cubicBezTo>
                  <a:pt x="2004" y="271"/>
                  <a:pt x="1984" y="257"/>
                  <a:pt x="1968" y="228"/>
                </a:cubicBezTo>
                <a:cubicBezTo>
                  <a:pt x="1954" y="204"/>
                  <a:pt x="1948" y="175"/>
                  <a:pt x="1948" y="141"/>
                </a:cubicBezTo>
                <a:cubicBezTo>
                  <a:pt x="1948" y="112"/>
                  <a:pt x="1952" y="87"/>
                  <a:pt x="1961" y="66"/>
                </a:cubicBezTo>
                <a:cubicBezTo>
                  <a:pt x="1970" y="45"/>
                  <a:pt x="1981" y="30"/>
                  <a:pt x="1996" y="19"/>
                </a:cubicBezTo>
                <a:cubicBezTo>
                  <a:pt x="2007" y="11"/>
                  <a:pt x="2019" y="7"/>
                  <a:pt x="2031" y="7"/>
                </a:cubicBezTo>
                <a:close/>
                <a:moveTo>
                  <a:pt x="1849" y="7"/>
                </a:moveTo>
                <a:lnTo>
                  <a:pt x="1855" y="7"/>
                </a:lnTo>
                <a:lnTo>
                  <a:pt x="1855" y="222"/>
                </a:lnTo>
                <a:cubicBezTo>
                  <a:pt x="1855" y="236"/>
                  <a:pt x="1855" y="245"/>
                  <a:pt x="1857" y="249"/>
                </a:cubicBezTo>
                <a:cubicBezTo>
                  <a:pt x="1858" y="252"/>
                  <a:pt x="1860" y="255"/>
                  <a:pt x="1864" y="257"/>
                </a:cubicBezTo>
                <a:cubicBezTo>
                  <a:pt x="1868" y="259"/>
                  <a:pt x="1875" y="260"/>
                  <a:pt x="1887" y="260"/>
                </a:cubicBezTo>
                <a:lnTo>
                  <a:pt x="1887" y="267"/>
                </a:lnTo>
                <a:lnTo>
                  <a:pt x="1791" y="267"/>
                </a:lnTo>
                <a:lnTo>
                  <a:pt x="1791" y="260"/>
                </a:lnTo>
                <a:cubicBezTo>
                  <a:pt x="1803" y="260"/>
                  <a:pt x="1811" y="259"/>
                  <a:pt x="1815" y="257"/>
                </a:cubicBezTo>
                <a:cubicBezTo>
                  <a:pt x="1818" y="255"/>
                  <a:pt x="1820" y="253"/>
                  <a:pt x="1822" y="249"/>
                </a:cubicBezTo>
                <a:cubicBezTo>
                  <a:pt x="1823" y="246"/>
                  <a:pt x="1824" y="237"/>
                  <a:pt x="1824" y="222"/>
                </a:cubicBezTo>
                <a:lnTo>
                  <a:pt x="1824" y="85"/>
                </a:lnTo>
                <a:cubicBezTo>
                  <a:pt x="1824" y="66"/>
                  <a:pt x="1823" y="54"/>
                  <a:pt x="1822" y="49"/>
                </a:cubicBezTo>
                <a:cubicBezTo>
                  <a:pt x="1821" y="45"/>
                  <a:pt x="1820" y="42"/>
                  <a:pt x="1817" y="40"/>
                </a:cubicBezTo>
                <a:cubicBezTo>
                  <a:pt x="1815" y="38"/>
                  <a:pt x="1812" y="37"/>
                  <a:pt x="1809" y="37"/>
                </a:cubicBezTo>
                <a:cubicBezTo>
                  <a:pt x="1804" y="37"/>
                  <a:pt x="1798" y="39"/>
                  <a:pt x="1790" y="43"/>
                </a:cubicBezTo>
                <a:lnTo>
                  <a:pt x="1787" y="37"/>
                </a:lnTo>
                <a:lnTo>
                  <a:pt x="1849" y="7"/>
                </a:lnTo>
                <a:close/>
                <a:moveTo>
                  <a:pt x="1701" y="0"/>
                </a:moveTo>
                <a:cubicBezTo>
                  <a:pt x="1707" y="0"/>
                  <a:pt x="1711" y="2"/>
                  <a:pt x="1715" y="6"/>
                </a:cubicBezTo>
                <a:cubicBezTo>
                  <a:pt x="1719" y="9"/>
                  <a:pt x="1720" y="14"/>
                  <a:pt x="1720" y="19"/>
                </a:cubicBezTo>
                <a:cubicBezTo>
                  <a:pt x="1720" y="24"/>
                  <a:pt x="1719" y="29"/>
                  <a:pt x="1715" y="33"/>
                </a:cubicBezTo>
                <a:cubicBezTo>
                  <a:pt x="1711" y="36"/>
                  <a:pt x="1707" y="38"/>
                  <a:pt x="1701" y="38"/>
                </a:cubicBezTo>
                <a:cubicBezTo>
                  <a:pt x="1696" y="38"/>
                  <a:pt x="1692" y="36"/>
                  <a:pt x="1688" y="33"/>
                </a:cubicBezTo>
                <a:cubicBezTo>
                  <a:pt x="1684" y="29"/>
                  <a:pt x="1682" y="24"/>
                  <a:pt x="1682" y="19"/>
                </a:cubicBezTo>
                <a:cubicBezTo>
                  <a:pt x="1682" y="14"/>
                  <a:pt x="1684" y="9"/>
                  <a:pt x="1688" y="6"/>
                </a:cubicBezTo>
                <a:cubicBezTo>
                  <a:pt x="1692" y="2"/>
                  <a:pt x="1696" y="0"/>
                  <a:pt x="1701" y="0"/>
                </a:cubicBezTo>
                <a:close/>
              </a:path>
            </a:pathLst>
          </a:custGeom>
          <a:solidFill>
            <a:srgbClr val="F2F2F2"/>
          </a:solidFill>
          <a:ln w="0">
            <a:noFill/>
            <a:prstDash val="solid"/>
            <a:round/>
          </a:ln>
        </p:spPr>
        <p:txBody>
          <a:bodyPr vert="horz" wrap="square" lIns="91440" tIns="45720" rIns="91440" bIns="45720" numCol="1" anchor="t" anchorCtr="0" compatLnSpc="1"/>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5pPr>
            <a:lvl6pPr marL="2286000" algn="l" defTabSz="914400" rtl="0" eaLnBrk="1" latinLnBrk="0" hangingPunct="1">
              <a:defRPr kern="1200">
                <a:solidFill>
                  <a:schemeClr val="tx1"/>
                </a:solidFill>
                <a:latin typeface="Calibri" panose="020F0502020204030204" charset="0"/>
                <a:ea typeface="+mn-ea"/>
                <a:cs typeface="+mn-cs"/>
              </a:defRPr>
            </a:lvl6pPr>
            <a:lvl7pPr marL="2743200" algn="l" defTabSz="914400" rtl="0" eaLnBrk="1" latinLnBrk="0" hangingPunct="1">
              <a:defRPr kern="1200">
                <a:solidFill>
                  <a:schemeClr val="tx1"/>
                </a:solidFill>
                <a:latin typeface="Calibri" panose="020F0502020204030204" charset="0"/>
                <a:ea typeface="+mn-ea"/>
                <a:cs typeface="+mn-cs"/>
              </a:defRPr>
            </a:lvl7pPr>
            <a:lvl8pPr marL="3200400" algn="l" defTabSz="914400" rtl="0" eaLnBrk="1" latinLnBrk="0" hangingPunct="1">
              <a:defRPr kern="1200">
                <a:solidFill>
                  <a:schemeClr val="tx1"/>
                </a:solidFill>
                <a:latin typeface="Calibri" panose="020F0502020204030204" charset="0"/>
                <a:ea typeface="+mn-ea"/>
                <a:cs typeface="+mn-cs"/>
              </a:defRPr>
            </a:lvl8pPr>
            <a:lvl9pPr marL="3657600" algn="l" defTabSz="914400" rtl="0" eaLnBrk="1" latinLnBrk="0" hangingPunct="1">
              <a:defRPr kern="1200">
                <a:solidFill>
                  <a:schemeClr val="tx1"/>
                </a:solidFill>
                <a:latin typeface="Calibri" panose="020F0502020204030204" charset="0"/>
                <a:ea typeface="+mn-ea"/>
                <a:cs typeface="+mn-cs"/>
              </a:defRPr>
            </a:lvl9pPr>
          </a:lstStyle>
          <a:p>
            <a:endParaRPr lang="zh-CN" altLang="en-US"/>
          </a:p>
        </p:txBody>
      </p:sp>
      <p:sp>
        <p:nvSpPr>
          <p:cNvPr id="32" name="Freeform 23"/>
          <p:cNvSpPr/>
          <p:nvPr/>
        </p:nvSpPr>
        <p:spPr bwMode="auto">
          <a:xfrm rot="-1800000">
            <a:off x="9912429" y="2569774"/>
            <a:ext cx="1848119" cy="215037"/>
          </a:xfrm>
          <a:custGeom>
            <a:avLst/>
            <a:gdLst>
              <a:gd name="T0" fmla="*/ 2345 w 3079"/>
              <a:gd name="T1" fmla="*/ 251 h 350"/>
              <a:gd name="T2" fmla="*/ 830 w 3079"/>
              <a:gd name="T3" fmla="*/ 272 h 350"/>
              <a:gd name="T4" fmla="*/ 2644 w 3079"/>
              <a:gd name="T5" fmla="*/ 129 h 350"/>
              <a:gd name="T6" fmla="*/ 2680 w 3079"/>
              <a:gd name="T7" fmla="*/ 102 h 350"/>
              <a:gd name="T8" fmla="*/ 1202 w 3079"/>
              <a:gd name="T9" fmla="*/ 244 h 350"/>
              <a:gd name="T10" fmla="*/ 1532 w 3079"/>
              <a:gd name="T11" fmla="*/ 102 h 350"/>
              <a:gd name="T12" fmla="*/ 1604 w 3079"/>
              <a:gd name="T13" fmla="*/ 106 h 350"/>
              <a:gd name="T14" fmla="*/ 1625 w 3079"/>
              <a:gd name="T15" fmla="*/ 113 h 350"/>
              <a:gd name="T16" fmla="*/ 1470 w 3079"/>
              <a:gd name="T17" fmla="*/ 316 h 350"/>
              <a:gd name="T18" fmla="*/ 1487 w 3079"/>
              <a:gd name="T19" fmla="*/ 130 h 350"/>
              <a:gd name="T20" fmla="*/ 1322 w 3079"/>
              <a:gd name="T21" fmla="*/ 210 h 350"/>
              <a:gd name="T22" fmla="*/ 1366 w 3079"/>
              <a:gd name="T23" fmla="*/ 102 h 350"/>
              <a:gd name="T24" fmla="*/ 1451 w 3079"/>
              <a:gd name="T25" fmla="*/ 244 h 350"/>
              <a:gd name="T26" fmla="*/ 1310 w 3079"/>
              <a:gd name="T27" fmla="*/ 264 h 350"/>
              <a:gd name="T28" fmla="*/ 1262 w 3079"/>
              <a:gd name="T29" fmla="*/ 95 h 350"/>
              <a:gd name="T30" fmla="*/ 945 w 3079"/>
              <a:gd name="T31" fmla="*/ 135 h 350"/>
              <a:gd name="T32" fmla="*/ 1012 w 3079"/>
              <a:gd name="T33" fmla="*/ 95 h 350"/>
              <a:gd name="T34" fmla="*/ 946 w 3079"/>
              <a:gd name="T35" fmla="*/ 337 h 350"/>
              <a:gd name="T36" fmla="*/ 934 w 3079"/>
              <a:gd name="T37" fmla="*/ 318 h 350"/>
              <a:gd name="T38" fmla="*/ 880 w 3079"/>
              <a:gd name="T39" fmla="*/ 102 h 350"/>
              <a:gd name="T40" fmla="*/ 603 w 3079"/>
              <a:gd name="T41" fmla="*/ 128 h 350"/>
              <a:gd name="T42" fmla="*/ 722 w 3079"/>
              <a:gd name="T43" fmla="*/ 95 h 350"/>
              <a:gd name="T44" fmla="*/ 779 w 3079"/>
              <a:gd name="T45" fmla="*/ 112 h 350"/>
              <a:gd name="T46" fmla="*/ 734 w 3079"/>
              <a:gd name="T47" fmla="*/ 272 h 350"/>
              <a:gd name="T48" fmla="*/ 544 w 3079"/>
              <a:gd name="T49" fmla="*/ 102 h 350"/>
              <a:gd name="T50" fmla="*/ 331 w 3079"/>
              <a:gd name="T51" fmla="*/ 128 h 350"/>
              <a:gd name="T52" fmla="*/ 450 w 3079"/>
              <a:gd name="T53" fmla="*/ 95 h 350"/>
              <a:gd name="T54" fmla="*/ 507 w 3079"/>
              <a:gd name="T55" fmla="*/ 112 h 350"/>
              <a:gd name="T56" fmla="*/ 462 w 3079"/>
              <a:gd name="T57" fmla="*/ 272 h 350"/>
              <a:gd name="T58" fmla="*/ 272 w 3079"/>
              <a:gd name="T59" fmla="*/ 102 h 350"/>
              <a:gd name="T60" fmla="*/ 59 w 3079"/>
              <a:gd name="T61" fmla="*/ 128 h 350"/>
              <a:gd name="T62" fmla="*/ 178 w 3079"/>
              <a:gd name="T63" fmla="*/ 95 h 350"/>
              <a:gd name="T64" fmla="*/ 235 w 3079"/>
              <a:gd name="T65" fmla="*/ 112 h 350"/>
              <a:gd name="T66" fmla="*/ 190 w 3079"/>
              <a:gd name="T67" fmla="*/ 272 h 350"/>
              <a:gd name="T68" fmla="*/ 0 w 3079"/>
              <a:gd name="T69" fmla="*/ 102 h 350"/>
              <a:gd name="T70" fmla="*/ 2904 w 3079"/>
              <a:gd name="T71" fmla="*/ 90 h 350"/>
              <a:gd name="T72" fmla="*/ 3053 w 3079"/>
              <a:gd name="T73" fmla="*/ 154 h 350"/>
              <a:gd name="T74" fmla="*/ 2994 w 3079"/>
              <a:gd name="T75" fmla="*/ 260 h 350"/>
              <a:gd name="T76" fmla="*/ 2993 w 3079"/>
              <a:gd name="T77" fmla="*/ 112 h 350"/>
              <a:gd name="T78" fmla="*/ 2958 w 3079"/>
              <a:gd name="T79" fmla="*/ 257 h 350"/>
              <a:gd name="T80" fmla="*/ 2918 w 3079"/>
              <a:gd name="T81" fmla="*/ 228 h 350"/>
              <a:gd name="T82" fmla="*/ 2847 w 3079"/>
              <a:gd name="T83" fmla="*/ 250 h 350"/>
              <a:gd name="T84" fmla="*/ 2811 w 3079"/>
              <a:gd name="T85" fmla="*/ 249 h 350"/>
              <a:gd name="T86" fmla="*/ 2785 w 3079"/>
              <a:gd name="T87" fmla="*/ 111 h 350"/>
              <a:gd name="T88" fmla="*/ 2684 w 3079"/>
              <a:gd name="T89" fmla="*/ 272 h 350"/>
              <a:gd name="T90" fmla="*/ 2550 w 3079"/>
              <a:gd name="T91" fmla="*/ 103 h 350"/>
              <a:gd name="T92" fmla="*/ 2503 w 3079"/>
              <a:gd name="T93" fmla="*/ 103 h 350"/>
              <a:gd name="T94" fmla="*/ 2572 w 3079"/>
              <a:gd name="T95" fmla="*/ 202 h 350"/>
              <a:gd name="T96" fmla="*/ 1709 w 3079"/>
              <a:gd name="T97" fmla="*/ 90 h 350"/>
              <a:gd name="T98" fmla="*/ 1660 w 3079"/>
              <a:gd name="T99" fmla="*/ 267 h 350"/>
              <a:gd name="T100" fmla="*/ 1680 w 3079"/>
              <a:gd name="T101" fmla="*/ 117 h 350"/>
              <a:gd name="T102" fmla="*/ 1248 w 3079"/>
              <a:gd name="T103" fmla="*/ 178 h 350"/>
              <a:gd name="T104" fmla="*/ 1125 w 3079"/>
              <a:gd name="T105" fmla="*/ 101 h 350"/>
              <a:gd name="T106" fmla="*/ 2221 w 3079"/>
              <a:gd name="T107" fmla="*/ 259 h 350"/>
              <a:gd name="T108" fmla="*/ 2030 w 3079"/>
              <a:gd name="T109" fmla="*/ 20 h 350"/>
              <a:gd name="T110" fmla="*/ 2067 w 3079"/>
              <a:gd name="T111" fmla="*/ 220 h 350"/>
              <a:gd name="T112" fmla="*/ 2304 w 3079"/>
              <a:gd name="T113" fmla="*/ 137 h 350"/>
              <a:gd name="T114" fmla="*/ 2188 w 3079"/>
              <a:gd name="T115" fmla="*/ 19 h 350"/>
              <a:gd name="T116" fmla="*/ 2029 w 3079"/>
              <a:gd name="T117" fmla="*/ 271 h 350"/>
              <a:gd name="T118" fmla="*/ 1855 w 3079"/>
              <a:gd name="T119" fmla="*/ 7 h 350"/>
              <a:gd name="T120" fmla="*/ 1791 w 3079"/>
              <a:gd name="T121" fmla="*/ 260 h 350"/>
              <a:gd name="T122" fmla="*/ 1809 w 3079"/>
              <a:gd name="T123" fmla="*/ 37 h 350"/>
              <a:gd name="T124" fmla="*/ 1715 w 3079"/>
              <a:gd name="T125" fmla="*/ 3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79" h="350">
                <a:moveTo>
                  <a:pt x="2366" y="230"/>
                </a:moveTo>
                <a:cubicBezTo>
                  <a:pt x="2372" y="230"/>
                  <a:pt x="2377" y="232"/>
                  <a:pt x="2381" y="237"/>
                </a:cubicBezTo>
                <a:cubicBezTo>
                  <a:pt x="2385" y="241"/>
                  <a:pt x="2387" y="245"/>
                  <a:pt x="2387" y="251"/>
                </a:cubicBezTo>
                <a:cubicBezTo>
                  <a:pt x="2387" y="257"/>
                  <a:pt x="2385" y="262"/>
                  <a:pt x="2380" y="266"/>
                </a:cubicBezTo>
                <a:cubicBezTo>
                  <a:pt x="2376" y="270"/>
                  <a:pt x="2372" y="272"/>
                  <a:pt x="2366" y="272"/>
                </a:cubicBezTo>
                <a:cubicBezTo>
                  <a:pt x="2360" y="272"/>
                  <a:pt x="2355" y="270"/>
                  <a:pt x="2351" y="266"/>
                </a:cubicBezTo>
                <a:cubicBezTo>
                  <a:pt x="2347" y="262"/>
                  <a:pt x="2345" y="257"/>
                  <a:pt x="2345" y="251"/>
                </a:cubicBezTo>
                <a:cubicBezTo>
                  <a:pt x="2345" y="245"/>
                  <a:pt x="2347" y="240"/>
                  <a:pt x="2351" y="236"/>
                </a:cubicBezTo>
                <a:cubicBezTo>
                  <a:pt x="2355" y="232"/>
                  <a:pt x="2360" y="230"/>
                  <a:pt x="2366" y="230"/>
                </a:cubicBezTo>
                <a:close/>
                <a:moveTo>
                  <a:pt x="830" y="230"/>
                </a:moveTo>
                <a:cubicBezTo>
                  <a:pt x="836" y="230"/>
                  <a:pt x="841" y="232"/>
                  <a:pt x="845" y="237"/>
                </a:cubicBezTo>
                <a:cubicBezTo>
                  <a:pt x="849" y="241"/>
                  <a:pt x="851" y="245"/>
                  <a:pt x="851" y="251"/>
                </a:cubicBezTo>
                <a:cubicBezTo>
                  <a:pt x="851" y="257"/>
                  <a:pt x="849" y="262"/>
                  <a:pt x="844" y="266"/>
                </a:cubicBezTo>
                <a:cubicBezTo>
                  <a:pt x="840" y="270"/>
                  <a:pt x="836" y="272"/>
                  <a:pt x="830" y="272"/>
                </a:cubicBezTo>
                <a:cubicBezTo>
                  <a:pt x="824" y="272"/>
                  <a:pt x="819" y="270"/>
                  <a:pt x="815" y="266"/>
                </a:cubicBezTo>
                <a:cubicBezTo>
                  <a:pt x="811" y="262"/>
                  <a:pt x="809" y="257"/>
                  <a:pt x="809" y="251"/>
                </a:cubicBezTo>
                <a:cubicBezTo>
                  <a:pt x="809" y="245"/>
                  <a:pt x="811" y="240"/>
                  <a:pt x="815" y="236"/>
                </a:cubicBezTo>
                <a:cubicBezTo>
                  <a:pt x="819" y="232"/>
                  <a:pt x="824" y="230"/>
                  <a:pt x="830" y="230"/>
                </a:cubicBezTo>
                <a:close/>
                <a:moveTo>
                  <a:pt x="2680" y="102"/>
                </a:moveTo>
                <a:cubicBezTo>
                  <a:pt x="2673" y="102"/>
                  <a:pt x="2667" y="104"/>
                  <a:pt x="2660" y="108"/>
                </a:cubicBezTo>
                <a:cubicBezTo>
                  <a:pt x="2653" y="112"/>
                  <a:pt x="2648" y="119"/>
                  <a:pt x="2644" y="129"/>
                </a:cubicBezTo>
                <a:cubicBezTo>
                  <a:pt x="2640" y="139"/>
                  <a:pt x="2638" y="151"/>
                  <a:pt x="2638" y="167"/>
                </a:cubicBezTo>
                <a:cubicBezTo>
                  <a:pt x="2638" y="192"/>
                  <a:pt x="2643" y="213"/>
                  <a:pt x="2652" y="232"/>
                </a:cubicBezTo>
                <a:cubicBezTo>
                  <a:pt x="2662" y="250"/>
                  <a:pt x="2676" y="259"/>
                  <a:pt x="2692" y="259"/>
                </a:cubicBezTo>
                <a:cubicBezTo>
                  <a:pt x="2704" y="259"/>
                  <a:pt x="2714" y="254"/>
                  <a:pt x="2722" y="244"/>
                </a:cubicBezTo>
                <a:cubicBezTo>
                  <a:pt x="2730" y="234"/>
                  <a:pt x="2734" y="217"/>
                  <a:pt x="2734" y="192"/>
                </a:cubicBezTo>
                <a:cubicBezTo>
                  <a:pt x="2734" y="162"/>
                  <a:pt x="2727" y="138"/>
                  <a:pt x="2714" y="120"/>
                </a:cubicBezTo>
                <a:cubicBezTo>
                  <a:pt x="2705" y="108"/>
                  <a:pt x="2694" y="102"/>
                  <a:pt x="2680" y="102"/>
                </a:cubicBezTo>
                <a:close/>
                <a:moveTo>
                  <a:pt x="1160" y="102"/>
                </a:moveTo>
                <a:cubicBezTo>
                  <a:pt x="1153" y="102"/>
                  <a:pt x="1147" y="104"/>
                  <a:pt x="1140" y="108"/>
                </a:cubicBezTo>
                <a:cubicBezTo>
                  <a:pt x="1133" y="112"/>
                  <a:pt x="1128" y="119"/>
                  <a:pt x="1124" y="129"/>
                </a:cubicBezTo>
                <a:cubicBezTo>
                  <a:pt x="1120" y="139"/>
                  <a:pt x="1118" y="151"/>
                  <a:pt x="1118" y="167"/>
                </a:cubicBezTo>
                <a:cubicBezTo>
                  <a:pt x="1118" y="192"/>
                  <a:pt x="1123" y="213"/>
                  <a:pt x="1132" y="232"/>
                </a:cubicBezTo>
                <a:cubicBezTo>
                  <a:pt x="1142" y="250"/>
                  <a:pt x="1156" y="259"/>
                  <a:pt x="1172" y="259"/>
                </a:cubicBezTo>
                <a:cubicBezTo>
                  <a:pt x="1184" y="259"/>
                  <a:pt x="1194" y="254"/>
                  <a:pt x="1202" y="244"/>
                </a:cubicBezTo>
                <a:cubicBezTo>
                  <a:pt x="1210" y="234"/>
                  <a:pt x="1214" y="217"/>
                  <a:pt x="1214" y="192"/>
                </a:cubicBezTo>
                <a:cubicBezTo>
                  <a:pt x="1214" y="162"/>
                  <a:pt x="1207" y="138"/>
                  <a:pt x="1194" y="120"/>
                </a:cubicBezTo>
                <a:cubicBezTo>
                  <a:pt x="1185" y="108"/>
                  <a:pt x="1174" y="102"/>
                  <a:pt x="1160" y="102"/>
                </a:cubicBezTo>
                <a:close/>
                <a:moveTo>
                  <a:pt x="1456" y="95"/>
                </a:moveTo>
                <a:lnTo>
                  <a:pt x="1536" y="95"/>
                </a:lnTo>
                <a:lnTo>
                  <a:pt x="1536" y="102"/>
                </a:lnTo>
                <a:lnTo>
                  <a:pt x="1532" y="102"/>
                </a:lnTo>
                <a:cubicBezTo>
                  <a:pt x="1527" y="102"/>
                  <a:pt x="1522" y="103"/>
                  <a:pt x="1519" y="106"/>
                </a:cubicBezTo>
                <a:cubicBezTo>
                  <a:pt x="1517" y="108"/>
                  <a:pt x="1515" y="111"/>
                  <a:pt x="1515" y="115"/>
                </a:cubicBezTo>
                <a:cubicBezTo>
                  <a:pt x="1515" y="120"/>
                  <a:pt x="1517" y="126"/>
                  <a:pt x="1521" y="135"/>
                </a:cubicBezTo>
                <a:lnTo>
                  <a:pt x="1563" y="222"/>
                </a:lnTo>
                <a:lnTo>
                  <a:pt x="1602" y="127"/>
                </a:lnTo>
                <a:cubicBezTo>
                  <a:pt x="1604" y="122"/>
                  <a:pt x="1605" y="117"/>
                  <a:pt x="1605" y="112"/>
                </a:cubicBezTo>
                <a:cubicBezTo>
                  <a:pt x="1605" y="109"/>
                  <a:pt x="1604" y="108"/>
                  <a:pt x="1604" y="106"/>
                </a:cubicBezTo>
                <a:cubicBezTo>
                  <a:pt x="1603" y="105"/>
                  <a:pt x="1601" y="104"/>
                  <a:pt x="1599" y="103"/>
                </a:cubicBezTo>
                <a:cubicBezTo>
                  <a:pt x="1597" y="102"/>
                  <a:pt x="1593" y="102"/>
                  <a:pt x="1588" y="102"/>
                </a:cubicBezTo>
                <a:lnTo>
                  <a:pt x="1588" y="95"/>
                </a:lnTo>
                <a:lnTo>
                  <a:pt x="1644" y="95"/>
                </a:lnTo>
                <a:lnTo>
                  <a:pt x="1644" y="102"/>
                </a:lnTo>
                <a:cubicBezTo>
                  <a:pt x="1639" y="102"/>
                  <a:pt x="1635" y="103"/>
                  <a:pt x="1633" y="105"/>
                </a:cubicBezTo>
                <a:cubicBezTo>
                  <a:pt x="1630" y="106"/>
                  <a:pt x="1628" y="109"/>
                  <a:pt x="1625" y="113"/>
                </a:cubicBezTo>
                <a:cubicBezTo>
                  <a:pt x="1623" y="115"/>
                  <a:pt x="1621" y="120"/>
                  <a:pt x="1618" y="128"/>
                </a:cubicBezTo>
                <a:lnTo>
                  <a:pt x="1548" y="299"/>
                </a:lnTo>
                <a:cubicBezTo>
                  <a:pt x="1542" y="316"/>
                  <a:pt x="1533" y="328"/>
                  <a:pt x="1522" y="337"/>
                </a:cubicBezTo>
                <a:cubicBezTo>
                  <a:pt x="1511" y="345"/>
                  <a:pt x="1500" y="350"/>
                  <a:pt x="1490" y="350"/>
                </a:cubicBezTo>
                <a:cubicBezTo>
                  <a:pt x="1483" y="350"/>
                  <a:pt x="1477" y="348"/>
                  <a:pt x="1472" y="343"/>
                </a:cubicBezTo>
                <a:cubicBezTo>
                  <a:pt x="1467" y="339"/>
                  <a:pt x="1465" y="334"/>
                  <a:pt x="1465" y="329"/>
                </a:cubicBezTo>
                <a:cubicBezTo>
                  <a:pt x="1465" y="323"/>
                  <a:pt x="1467" y="319"/>
                  <a:pt x="1470" y="316"/>
                </a:cubicBezTo>
                <a:cubicBezTo>
                  <a:pt x="1473" y="313"/>
                  <a:pt x="1478" y="311"/>
                  <a:pt x="1484" y="311"/>
                </a:cubicBezTo>
                <a:cubicBezTo>
                  <a:pt x="1488" y="311"/>
                  <a:pt x="1494" y="313"/>
                  <a:pt x="1501" y="315"/>
                </a:cubicBezTo>
                <a:cubicBezTo>
                  <a:pt x="1506" y="317"/>
                  <a:pt x="1509" y="318"/>
                  <a:pt x="1510" y="318"/>
                </a:cubicBezTo>
                <a:cubicBezTo>
                  <a:pt x="1514" y="318"/>
                  <a:pt x="1518" y="316"/>
                  <a:pt x="1523" y="312"/>
                </a:cubicBezTo>
                <a:cubicBezTo>
                  <a:pt x="1527" y="308"/>
                  <a:pt x="1532" y="301"/>
                  <a:pt x="1536" y="290"/>
                </a:cubicBezTo>
                <a:lnTo>
                  <a:pt x="1548" y="260"/>
                </a:lnTo>
                <a:lnTo>
                  <a:pt x="1487" y="130"/>
                </a:lnTo>
                <a:cubicBezTo>
                  <a:pt x="1485" y="127"/>
                  <a:pt x="1482" y="122"/>
                  <a:pt x="1478" y="116"/>
                </a:cubicBezTo>
                <a:cubicBezTo>
                  <a:pt x="1474" y="112"/>
                  <a:pt x="1472" y="109"/>
                  <a:pt x="1470" y="107"/>
                </a:cubicBezTo>
                <a:cubicBezTo>
                  <a:pt x="1467" y="105"/>
                  <a:pt x="1462" y="103"/>
                  <a:pt x="1456" y="102"/>
                </a:cubicBezTo>
                <a:lnTo>
                  <a:pt x="1456" y="95"/>
                </a:lnTo>
                <a:close/>
                <a:moveTo>
                  <a:pt x="1262" y="95"/>
                </a:moveTo>
                <a:lnTo>
                  <a:pt x="1322" y="95"/>
                </a:lnTo>
                <a:lnTo>
                  <a:pt x="1322" y="210"/>
                </a:lnTo>
                <a:cubicBezTo>
                  <a:pt x="1322" y="226"/>
                  <a:pt x="1325" y="236"/>
                  <a:pt x="1331" y="241"/>
                </a:cubicBezTo>
                <a:cubicBezTo>
                  <a:pt x="1336" y="246"/>
                  <a:pt x="1343" y="249"/>
                  <a:pt x="1351" y="249"/>
                </a:cubicBezTo>
                <a:cubicBezTo>
                  <a:pt x="1356" y="249"/>
                  <a:pt x="1362" y="247"/>
                  <a:pt x="1369" y="244"/>
                </a:cubicBezTo>
                <a:cubicBezTo>
                  <a:pt x="1376" y="241"/>
                  <a:pt x="1384" y="234"/>
                  <a:pt x="1393" y="225"/>
                </a:cubicBezTo>
                <a:lnTo>
                  <a:pt x="1393" y="127"/>
                </a:lnTo>
                <a:cubicBezTo>
                  <a:pt x="1393" y="118"/>
                  <a:pt x="1392" y="111"/>
                  <a:pt x="1388" y="108"/>
                </a:cubicBezTo>
                <a:cubicBezTo>
                  <a:pt x="1384" y="104"/>
                  <a:pt x="1377" y="102"/>
                  <a:pt x="1366" y="102"/>
                </a:cubicBezTo>
                <a:lnTo>
                  <a:pt x="1366" y="95"/>
                </a:lnTo>
                <a:lnTo>
                  <a:pt x="1424" y="95"/>
                </a:lnTo>
                <a:lnTo>
                  <a:pt x="1424" y="199"/>
                </a:lnTo>
                <a:cubicBezTo>
                  <a:pt x="1424" y="219"/>
                  <a:pt x="1425" y="231"/>
                  <a:pt x="1426" y="236"/>
                </a:cubicBezTo>
                <a:cubicBezTo>
                  <a:pt x="1427" y="240"/>
                  <a:pt x="1428" y="243"/>
                  <a:pt x="1430" y="245"/>
                </a:cubicBezTo>
                <a:cubicBezTo>
                  <a:pt x="1432" y="247"/>
                  <a:pt x="1435" y="247"/>
                  <a:pt x="1437" y="247"/>
                </a:cubicBezTo>
                <a:cubicBezTo>
                  <a:pt x="1441" y="247"/>
                  <a:pt x="1446" y="246"/>
                  <a:pt x="1451" y="244"/>
                </a:cubicBezTo>
                <a:lnTo>
                  <a:pt x="1453" y="251"/>
                </a:lnTo>
                <a:lnTo>
                  <a:pt x="1402" y="272"/>
                </a:lnTo>
                <a:lnTo>
                  <a:pt x="1393" y="272"/>
                </a:lnTo>
                <a:lnTo>
                  <a:pt x="1393" y="236"/>
                </a:lnTo>
                <a:cubicBezTo>
                  <a:pt x="1379" y="252"/>
                  <a:pt x="1367" y="262"/>
                  <a:pt x="1360" y="266"/>
                </a:cubicBezTo>
                <a:cubicBezTo>
                  <a:pt x="1352" y="270"/>
                  <a:pt x="1344" y="272"/>
                  <a:pt x="1335" y="272"/>
                </a:cubicBezTo>
                <a:cubicBezTo>
                  <a:pt x="1325" y="272"/>
                  <a:pt x="1317" y="269"/>
                  <a:pt x="1310" y="264"/>
                </a:cubicBezTo>
                <a:cubicBezTo>
                  <a:pt x="1303" y="258"/>
                  <a:pt x="1298" y="251"/>
                  <a:pt x="1295" y="242"/>
                </a:cubicBezTo>
                <a:cubicBezTo>
                  <a:pt x="1293" y="233"/>
                  <a:pt x="1291" y="221"/>
                  <a:pt x="1291" y="205"/>
                </a:cubicBezTo>
                <a:lnTo>
                  <a:pt x="1291" y="128"/>
                </a:lnTo>
                <a:cubicBezTo>
                  <a:pt x="1291" y="120"/>
                  <a:pt x="1290" y="115"/>
                  <a:pt x="1289" y="112"/>
                </a:cubicBezTo>
                <a:cubicBezTo>
                  <a:pt x="1287" y="108"/>
                  <a:pt x="1284" y="106"/>
                  <a:pt x="1281" y="104"/>
                </a:cubicBezTo>
                <a:cubicBezTo>
                  <a:pt x="1277" y="103"/>
                  <a:pt x="1271" y="102"/>
                  <a:pt x="1262" y="102"/>
                </a:cubicBezTo>
                <a:lnTo>
                  <a:pt x="1262" y="95"/>
                </a:lnTo>
                <a:close/>
                <a:moveTo>
                  <a:pt x="880" y="95"/>
                </a:moveTo>
                <a:lnTo>
                  <a:pt x="960" y="95"/>
                </a:lnTo>
                <a:lnTo>
                  <a:pt x="960" y="102"/>
                </a:lnTo>
                <a:lnTo>
                  <a:pt x="956" y="102"/>
                </a:lnTo>
                <a:cubicBezTo>
                  <a:pt x="951" y="102"/>
                  <a:pt x="946" y="103"/>
                  <a:pt x="943" y="106"/>
                </a:cubicBezTo>
                <a:cubicBezTo>
                  <a:pt x="941" y="108"/>
                  <a:pt x="939" y="111"/>
                  <a:pt x="939" y="115"/>
                </a:cubicBezTo>
                <a:cubicBezTo>
                  <a:pt x="939" y="120"/>
                  <a:pt x="941" y="126"/>
                  <a:pt x="945" y="135"/>
                </a:cubicBezTo>
                <a:lnTo>
                  <a:pt x="987" y="222"/>
                </a:lnTo>
                <a:lnTo>
                  <a:pt x="1026" y="127"/>
                </a:lnTo>
                <a:cubicBezTo>
                  <a:pt x="1028" y="122"/>
                  <a:pt x="1029" y="117"/>
                  <a:pt x="1029" y="112"/>
                </a:cubicBezTo>
                <a:cubicBezTo>
                  <a:pt x="1029" y="109"/>
                  <a:pt x="1028" y="108"/>
                  <a:pt x="1028" y="106"/>
                </a:cubicBezTo>
                <a:cubicBezTo>
                  <a:pt x="1027" y="105"/>
                  <a:pt x="1025" y="104"/>
                  <a:pt x="1023" y="103"/>
                </a:cubicBezTo>
                <a:cubicBezTo>
                  <a:pt x="1021" y="102"/>
                  <a:pt x="1017" y="102"/>
                  <a:pt x="1012" y="102"/>
                </a:cubicBezTo>
                <a:lnTo>
                  <a:pt x="1012" y="95"/>
                </a:lnTo>
                <a:lnTo>
                  <a:pt x="1068" y="95"/>
                </a:lnTo>
                <a:lnTo>
                  <a:pt x="1068" y="102"/>
                </a:lnTo>
                <a:cubicBezTo>
                  <a:pt x="1063" y="102"/>
                  <a:pt x="1059" y="103"/>
                  <a:pt x="1057" y="105"/>
                </a:cubicBezTo>
                <a:cubicBezTo>
                  <a:pt x="1054" y="106"/>
                  <a:pt x="1052" y="109"/>
                  <a:pt x="1049" y="113"/>
                </a:cubicBezTo>
                <a:cubicBezTo>
                  <a:pt x="1047" y="115"/>
                  <a:pt x="1045" y="120"/>
                  <a:pt x="1042" y="128"/>
                </a:cubicBezTo>
                <a:lnTo>
                  <a:pt x="972" y="299"/>
                </a:lnTo>
                <a:cubicBezTo>
                  <a:pt x="966" y="316"/>
                  <a:pt x="957" y="328"/>
                  <a:pt x="946" y="337"/>
                </a:cubicBezTo>
                <a:cubicBezTo>
                  <a:pt x="935" y="345"/>
                  <a:pt x="924" y="350"/>
                  <a:pt x="914" y="350"/>
                </a:cubicBezTo>
                <a:cubicBezTo>
                  <a:pt x="907" y="350"/>
                  <a:pt x="901" y="348"/>
                  <a:pt x="896" y="343"/>
                </a:cubicBezTo>
                <a:cubicBezTo>
                  <a:pt x="891" y="339"/>
                  <a:pt x="889" y="334"/>
                  <a:pt x="889" y="329"/>
                </a:cubicBezTo>
                <a:cubicBezTo>
                  <a:pt x="889" y="323"/>
                  <a:pt x="891" y="319"/>
                  <a:pt x="894" y="316"/>
                </a:cubicBezTo>
                <a:cubicBezTo>
                  <a:pt x="897" y="313"/>
                  <a:pt x="902" y="311"/>
                  <a:pt x="908" y="311"/>
                </a:cubicBezTo>
                <a:cubicBezTo>
                  <a:pt x="912" y="311"/>
                  <a:pt x="918" y="313"/>
                  <a:pt x="925" y="315"/>
                </a:cubicBezTo>
                <a:cubicBezTo>
                  <a:pt x="930" y="317"/>
                  <a:pt x="933" y="318"/>
                  <a:pt x="934" y="318"/>
                </a:cubicBezTo>
                <a:cubicBezTo>
                  <a:pt x="938" y="318"/>
                  <a:pt x="942" y="316"/>
                  <a:pt x="947" y="312"/>
                </a:cubicBezTo>
                <a:cubicBezTo>
                  <a:pt x="951" y="308"/>
                  <a:pt x="956" y="301"/>
                  <a:pt x="960" y="290"/>
                </a:cubicBezTo>
                <a:lnTo>
                  <a:pt x="972" y="260"/>
                </a:lnTo>
                <a:lnTo>
                  <a:pt x="911" y="130"/>
                </a:lnTo>
                <a:cubicBezTo>
                  <a:pt x="909" y="127"/>
                  <a:pt x="906" y="122"/>
                  <a:pt x="902" y="116"/>
                </a:cubicBezTo>
                <a:cubicBezTo>
                  <a:pt x="898" y="112"/>
                  <a:pt x="896" y="109"/>
                  <a:pt x="894" y="107"/>
                </a:cubicBezTo>
                <a:cubicBezTo>
                  <a:pt x="891" y="105"/>
                  <a:pt x="886" y="103"/>
                  <a:pt x="880" y="102"/>
                </a:cubicBezTo>
                <a:lnTo>
                  <a:pt x="880" y="95"/>
                </a:lnTo>
                <a:close/>
                <a:moveTo>
                  <a:pt x="544" y="95"/>
                </a:moveTo>
                <a:lnTo>
                  <a:pt x="616" y="95"/>
                </a:lnTo>
                <a:lnTo>
                  <a:pt x="616" y="102"/>
                </a:lnTo>
                <a:cubicBezTo>
                  <a:pt x="610" y="102"/>
                  <a:pt x="605" y="104"/>
                  <a:pt x="603" y="106"/>
                </a:cubicBezTo>
                <a:cubicBezTo>
                  <a:pt x="601" y="107"/>
                  <a:pt x="600" y="110"/>
                  <a:pt x="600" y="114"/>
                </a:cubicBezTo>
                <a:cubicBezTo>
                  <a:pt x="600" y="117"/>
                  <a:pt x="601" y="122"/>
                  <a:pt x="603" y="128"/>
                </a:cubicBezTo>
                <a:lnTo>
                  <a:pt x="640" y="226"/>
                </a:lnTo>
                <a:lnTo>
                  <a:pt x="677" y="146"/>
                </a:lnTo>
                <a:lnTo>
                  <a:pt x="667" y="121"/>
                </a:lnTo>
                <a:cubicBezTo>
                  <a:pt x="664" y="113"/>
                  <a:pt x="660" y="108"/>
                  <a:pt x="655" y="105"/>
                </a:cubicBezTo>
                <a:cubicBezTo>
                  <a:pt x="653" y="103"/>
                  <a:pt x="648" y="102"/>
                  <a:pt x="640" y="102"/>
                </a:cubicBezTo>
                <a:lnTo>
                  <a:pt x="640" y="95"/>
                </a:lnTo>
                <a:lnTo>
                  <a:pt x="722" y="95"/>
                </a:lnTo>
                <a:lnTo>
                  <a:pt x="722" y="102"/>
                </a:lnTo>
                <a:cubicBezTo>
                  <a:pt x="713" y="102"/>
                  <a:pt x="706" y="104"/>
                  <a:pt x="703" y="107"/>
                </a:cubicBezTo>
                <a:cubicBezTo>
                  <a:pt x="700" y="109"/>
                  <a:pt x="699" y="112"/>
                  <a:pt x="699" y="116"/>
                </a:cubicBezTo>
                <a:cubicBezTo>
                  <a:pt x="699" y="119"/>
                  <a:pt x="699" y="121"/>
                  <a:pt x="700" y="124"/>
                </a:cubicBezTo>
                <a:lnTo>
                  <a:pt x="739" y="223"/>
                </a:lnTo>
                <a:lnTo>
                  <a:pt x="776" y="128"/>
                </a:lnTo>
                <a:cubicBezTo>
                  <a:pt x="778" y="121"/>
                  <a:pt x="779" y="116"/>
                  <a:pt x="779" y="112"/>
                </a:cubicBezTo>
                <a:cubicBezTo>
                  <a:pt x="779" y="109"/>
                  <a:pt x="778" y="107"/>
                  <a:pt x="776" y="105"/>
                </a:cubicBezTo>
                <a:cubicBezTo>
                  <a:pt x="773" y="103"/>
                  <a:pt x="768" y="102"/>
                  <a:pt x="761" y="102"/>
                </a:cubicBezTo>
                <a:lnTo>
                  <a:pt x="761" y="95"/>
                </a:lnTo>
                <a:lnTo>
                  <a:pt x="816" y="95"/>
                </a:lnTo>
                <a:lnTo>
                  <a:pt x="816" y="102"/>
                </a:lnTo>
                <a:cubicBezTo>
                  <a:pt x="805" y="104"/>
                  <a:pt x="797" y="111"/>
                  <a:pt x="792" y="124"/>
                </a:cubicBezTo>
                <a:lnTo>
                  <a:pt x="734" y="272"/>
                </a:lnTo>
                <a:lnTo>
                  <a:pt x="726" y="272"/>
                </a:lnTo>
                <a:lnTo>
                  <a:pt x="684" y="162"/>
                </a:lnTo>
                <a:lnTo>
                  <a:pt x="633" y="272"/>
                </a:lnTo>
                <a:lnTo>
                  <a:pt x="627" y="272"/>
                </a:lnTo>
                <a:lnTo>
                  <a:pt x="571" y="128"/>
                </a:lnTo>
                <a:cubicBezTo>
                  <a:pt x="568" y="119"/>
                  <a:pt x="564" y="112"/>
                  <a:pt x="561" y="109"/>
                </a:cubicBezTo>
                <a:cubicBezTo>
                  <a:pt x="557" y="106"/>
                  <a:pt x="552" y="104"/>
                  <a:pt x="544" y="102"/>
                </a:cubicBezTo>
                <a:lnTo>
                  <a:pt x="544" y="95"/>
                </a:lnTo>
                <a:close/>
                <a:moveTo>
                  <a:pt x="272" y="95"/>
                </a:moveTo>
                <a:lnTo>
                  <a:pt x="344" y="95"/>
                </a:lnTo>
                <a:lnTo>
                  <a:pt x="344" y="102"/>
                </a:lnTo>
                <a:cubicBezTo>
                  <a:pt x="338" y="102"/>
                  <a:pt x="333" y="104"/>
                  <a:pt x="331" y="106"/>
                </a:cubicBezTo>
                <a:cubicBezTo>
                  <a:pt x="329" y="107"/>
                  <a:pt x="328" y="110"/>
                  <a:pt x="328" y="114"/>
                </a:cubicBezTo>
                <a:cubicBezTo>
                  <a:pt x="328" y="117"/>
                  <a:pt x="329" y="122"/>
                  <a:pt x="331" y="128"/>
                </a:cubicBezTo>
                <a:lnTo>
                  <a:pt x="368" y="226"/>
                </a:lnTo>
                <a:lnTo>
                  <a:pt x="405" y="146"/>
                </a:lnTo>
                <a:lnTo>
                  <a:pt x="395" y="121"/>
                </a:lnTo>
                <a:cubicBezTo>
                  <a:pt x="392" y="113"/>
                  <a:pt x="388" y="108"/>
                  <a:pt x="383" y="105"/>
                </a:cubicBezTo>
                <a:cubicBezTo>
                  <a:pt x="381" y="103"/>
                  <a:pt x="376" y="102"/>
                  <a:pt x="368" y="102"/>
                </a:cubicBezTo>
                <a:lnTo>
                  <a:pt x="368" y="95"/>
                </a:lnTo>
                <a:lnTo>
                  <a:pt x="450" y="95"/>
                </a:lnTo>
                <a:lnTo>
                  <a:pt x="450" y="102"/>
                </a:lnTo>
                <a:cubicBezTo>
                  <a:pt x="441" y="102"/>
                  <a:pt x="434" y="104"/>
                  <a:pt x="431" y="107"/>
                </a:cubicBezTo>
                <a:cubicBezTo>
                  <a:pt x="428" y="109"/>
                  <a:pt x="427" y="112"/>
                  <a:pt x="427" y="116"/>
                </a:cubicBezTo>
                <a:cubicBezTo>
                  <a:pt x="427" y="119"/>
                  <a:pt x="427" y="121"/>
                  <a:pt x="428" y="124"/>
                </a:cubicBezTo>
                <a:lnTo>
                  <a:pt x="467" y="223"/>
                </a:lnTo>
                <a:lnTo>
                  <a:pt x="504" y="128"/>
                </a:lnTo>
                <a:cubicBezTo>
                  <a:pt x="506" y="121"/>
                  <a:pt x="507" y="116"/>
                  <a:pt x="507" y="112"/>
                </a:cubicBezTo>
                <a:cubicBezTo>
                  <a:pt x="507" y="109"/>
                  <a:pt x="506" y="107"/>
                  <a:pt x="504" y="105"/>
                </a:cubicBezTo>
                <a:cubicBezTo>
                  <a:pt x="501" y="103"/>
                  <a:pt x="496" y="102"/>
                  <a:pt x="489" y="102"/>
                </a:cubicBezTo>
                <a:lnTo>
                  <a:pt x="489" y="95"/>
                </a:lnTo>
                <a:lnTo>
                  <a:pt x="544" y="95"/>
                </a:lnTo>
                <a:lnTo>
                  <a:pt x="544" y="102"/>
                </a:lnTo>
                <a:cubicBezTo>
                  <a:pt x="533" y="104"/>
                  <a:pt x="525" y="111"/>
                  <a:pt x="520" y="124"/>
                </a:cubicBezTo>
                <a:lnTo>
                  <a:pt x="462" y="272"/>
                </a:lnTo>
                <a:lnTo>
                  <a:pt x="454" y="272"/>
                </a:lnTo>
                <a:lnTo>
                  <a:pt x="412" y="162"/>
                </a:lnTo>
                <a:lnTo>
                  <a:pt x="361" y="272"/>
                </a:lnTo>
                <a:lnTo>
                  <a:pt x="355" y="272"/>
                </a:lnTo>
                <a:lnTo>
                  <a:pt x="299" y="128"/>
                </a:lnTo>
                <a:cubicBezTo>
                  <a:pt x="296" y="119"/>
                  <a:pt x="292" y="112"/>
                  <a:pt x="289" y="109"/>
                </a:cubicBezTo>
                <a:cubicBezTo>
                  <a:pt x="285" y="106"/>
                  <a:pt x="280" y="104"/>
                  <a:pt x="272" y="102"/>
                </a:cubicBezTo>
                <a:lnTo>
                  <a:pt x="272" y="95"/>
                </a:lnTo>
                <a:close/>
                <a:moveTo>
                  <a:pt x="0" y="95"/>
                </a:moveTo>
                <a:lnTo>
                  <a:pt x="72" y="95"/>
                </a:lnTo>
                <a:lnTo>
                  <a:pt x="72" y="102"/>
                </a:lnTo>
                <a:cubicBezTo>
                  <a:pt x="66" y="102"/>
                  <a:pt x="61" y="104"/>
                  <a:pt x="59" y="106"/>
                </a:cubicBezTo>
                <a:cubicBezTo>
                  <a:pt x="57" y="107"/>
                  <a:pt x="56" y="110"/>
                  <a:pt x="56" y="114"/>
                </a:cubicBezTo>
                <a:cubicBezTo>
                  <a:pt x="56" y="117"/>
                  <a:pt x="57" y="122"/>
                  <a:pt x="59" y="128"/>
                </a:cubicBezTo>
                <a:lnTo>
                  <a:pt x="96" y="226"/>
                </a:lnTo>
                <a:lnTo>
                  <a:pt x="133" y="146"/>
                </a:lnTo>
                <a:lnTo>
                  <a:pt x="123" y="121"/>
                </a:lnTo>
                <a:cubicBezTo>
                  <a:pt x="120" y="113"/>
                  <a:pt x="116" y="108"/>
                  <a:pt x="111" y="105"/>
                </a:cubicBezTo>
                <a:cubicBezTo>
                  <a:pt x="109" y="103"/>
                  <a:pt x="104" y="102"/>
                  <a:pt x="96" y="102"/>
                </a:cubicBezTo>
                <a:lnTo>
                  <a:pt x="96" y="95"/>
                </a:lnTo>
                <a:lnTo>
                  <a:pt x="178" y="95"/>
                </a:lnTo>
                <a:lnTo>
                  <a:pt x="178" y="102"/>
                </a:lnTo>
                <a:cubicBezTo>
                  <a:pt x="169" y="102"/>
                  <a:pt x="162" y="104"/>
                  <a:pt x="159" y="107"/>
                </a:cubicBezTo>
                <a:cubicBezTo>
                  <a:pt x="156" y="109"/>
                  <a:pt x="155" y="112"/>
                  <a:pt x="155" y="116"/>
                </a:cubicBezTo>
                <a:cubicBezTo>
                  <a:pt x="155" y="119"/>
                  <a:pt x="155" y="121"/>
                  <a:pt x="156" y="124"/>
                </a:cubicBezTo>
                <a:lnTo>
                  <a:pt x="195" y="223"/>
                </a:lnTo>
                <a:lnTo>
                  <a:pt x="232" y="128"/>
                </a:lnTo>
                <a:cubicBezTo>
                  <a:pt x="234" y="121"/>
                  <a:pt x="235" y="116"/>
                  <a:pt x="235" y="112"/>
                </a:cubicBezTo>
                <a:cubicBezTo>
                  <a:pt x="235" y="109"/>
                  <a:pt x="234" y="107"/>
                  <a:pt x="232" y="105"/>
                </a:cubicBezTo>
                <a:cubicBezTo>
                  <a:pt x="229" y="103"/>
                  <a:pt x="224" y="102"/>
                  <a:pt x="217" y="102"/>
                </a:cubicBezTo>
                <a:lnTo>
                  <a:pt x="217" y="95"/>
                </a:lnTo>
                <a:lnTo>
                  <a:pt x="272" y="95"/>
                </a:lnTo>
                <a:lnTo>
                  <a:pt x="272" y="102"/>
                </a:lnTo>
                <a:cubicBezTo>
                  <a:pt x="261" y="104"/>
                  <a:pt x="253" y="111"/>
                  <a:pt x="248" y="124"/>
                </a:cubicBezTo>
                <a:lnTo>
                  <a:pt x="190" y="272"/>
                </a:lnTo>
                <a:lnTo>
                  <a:pt x="182" y="272"/>
                </a:lnTo>
                <a:lnTo>
                  <a:pt x="140" y="162"/>
                </a:lnTo>
                <a:lnTo>
                  <a:pt x="89" y="272"/>
                </a:lnTo>
                <a:lnTo>
                  <a:pt x="83" y="272"/>
                </a:lnTo>
                <a:lnTo>
                  <a:pt x="27" y="128"/>
                </a:lnTo>
                <a:cubicBezTo>
                  <a:pt x="24" y="119"/>
                  <a:pt x="20" y="112"/>
                  <a:pt x="17" y="109"/>
                </a:cubicBezTo>
                <a:cubicBezTo>
                  <a:pt x="13" y="106"/>
                  <a:pt x="8" y="104"/>
                  <a:pt x="0" y="102"/>
                </a:cubicBezTo>
                <a:lnTo>
                  <a:pt x="0" y="95"/>
                </a:lnTo>
                <a:close/>
                <a:moveTo>
                  <a:pt x="2837" y="90"/>
                </a:moveTo>
                <a:lnTo>
                  <a:pt x="2845" y="90"/>
                </a:lnTo>
                <a:lnTo>
                  <a:pt x="2845" y="127"/>
                </a:lnTo>
                <a:cubicBezTo>
                  <a:pt x="2857" y="114"/>
                  <a:pt x="2865" y="107"/>
                  <a:pt x="2867" y="105"/>
                </a:cubicBezTo>
                <a:cubicBezTo>
                  <a:pt x="2873" y="100"/>
                  <a:pt x="2879" y="97"/>
                  <a:pt x="2885" y="94"/>
                </a:cubicBezTo>
                <a:cubicBezTo>
                  <a:pt x="2892" y="91"/>
                  <a:pt x="2898" y="90"/>
                  <a:pt x="2904" y="90"/>
                </a:cubicBezTo>
                <a:cubicBezTo>
                  <a:pt x="2915" y="90"/>
                  <a:pt x="2924" y="93"/>
                  <a:pt x="2932" y="99"/>
                </a:cubicBezTo>
                <a:cubicBezTo>
                  <a:pt x="2940" y="106"/>
                  <a:pt x="2945" y="115"/>
                  <a:pt x="2948" y="127"/>
                </a:cubicBezTo>
                <a:cubicBezTo>
                  <a:pt x="2961" y="112"/>
                  <a:pt x="2971" y="102"/>
                  <a:pt x="2980" y="97"/>
                </a:cubicBezTo>
                <a:cubicBezTo>
                  <a:pt x="2989" y="92"/>
                  <a:pt x="2998" y="90"/>
                  <a:pt x="3008" y="90"/>
                </a:cubicBezTo>
                <a:cubicBezTo>
                  <a:pt x="3017" y="90"/>
                  <a:pt x="3025" y="92"/>
                  <a:pt x="3032" y="97"/>
                </a:cubicBezTo>
                <a:cubicBezTo>
                  <a:pt x="3039" y="102"/>
                  <a:pt x="3045" y="109"/>
                  <a:pt x="3049" y="120"/>
                </a:cubicBezTo>
                <a:cubicBezTo>
                  <a:pt x="3052" y="127"/>
                  <a:pt x="3053" y="139"/>
                  <a:pt x="3053" y="154"/>
                </a:cubicBezTo>
                <a:lnTo>
                  <a:pt x="3053" y="228"/>
                </a:lnTo>
                <a:cubicBezTo>
                  <a:pt x="3053" y="239"/>
                  <a:pt x="3054" y="246"/>
                  <a:pt x="3055" y="250"/>
                </a:cubicBezTo>
                <a:cubicBezTo>
                  <a:pt x="3057" y="253"/>
                  <a:pt x="3059" y="255"/>
                  <a:pt x="3062" y="257"/>
                </a:cubicBezTo>
                <a:cubicBezTo>
                  <a:pt x="3066" y="259"/>
                  <a:pt x="3071" y="260"/>
                  <a:pt x="3079" y="260"/>
                </a:cubicBezTo>
                <a:lnTo>
                  <a:pt x="3079" y="267"/>
                </a:lnTo>
                <a:lnTo>
                  <a:pt x="2994" y="267"/>
                </a:lnTo>
                <a:lnTo>
                  <a:pt x="2994" y="260"/>
                </a:lnTo>
                <a:lnTo>
                  <a:pt x="2998" y="260"/>
                </a:lnTo>
                <a:cubicBezTo>
                  <a:pt x="3005" y="260"/>
                  <a:pt x="3011" y="259"/>
                  <a:pt x="3015" y="256"/>
                </a:cubicBezTo>
                <a:cubicBezTo>
                  <a:pt x="3018" y="254"/>
                  <a:pt x="3020" y="251"/>
                  <a:pt x="3021" y="246"/>
                </a:cubicBezTo>
                <a:cubicBezTo>
                  <a:pt x="3022" y="244"/>
                  <a:pt x="3022" y="238"/>
                  <a:pt x="3022" y="228"/>
                </a:cubicBezTo>
                <a:lnTo>
                  <a:pt x="3022" y="154"/>
                </a:lnTo>
                <a:cubicBezTo>
                  <a:pt x="3022" y="140"/>
                  <a:pt x="3020" y="130"/>
                  <a:pt x="3017" y="124"/>
                </a:cubicBezTo>
                <a:cubicBezTo>
                  <a:pt x="3012" y="116"/>
                  <a:pt x="3004" y="112"/>
                  <a:pt x="2993" y="112"/>
                </a:cubicBezTo>
                <a:cubicBezTo>
                  <a:pt x="2987" y="112"/>
                  <a:pt x="2980" y="114"/>
                  <a:pt x="2973" y="117"/>
                </a:cubicBezTo>
                <a:cubicBezTo>
                  <a:pt x="2967" y="121"/>
                  <a:pt x="2959" y="127"/>
                  <a:pt x="2949" y="136"/>
                </a:cubicBezTo>
                <a:lnTo>
                  <a:pt x="2949" y="138"/>
                </a:lnTo>
                <a:lnTo>
                  <a:pt x="2949" y="146"/>
                </a:lnTo>
                <a:lnTo>
                  <a:pt x="2949" y="228"/>
                </a:lnTo>
                <a:cubicBezTo>
                  <a:pt x="2949" y="240"/>
                  <a:pt x="2950" y="247"/>
                  <a:pt x="2951" y="250"/>
                </a:cubicBezTo>
                <a:cubicBezTo>
                  <a:pt x="2952" y="253"/>
                  <a:pt x="2955" y="255"/>
                  <a:pt x="2958" y="257"/>
                </a:cubicBezTo>
                <a:cubicBezTo>
                  <a:pt x="2962" y="259"/>
                  <a:pt x="2968" y="260"/>
                  <a:pt x="2977" y="260"/>
                </a:cubicBezTo>
                <a:lnTo>
                  <a:pt x="2977" y="267"/>
                </a:lnTo>
                <a:lnTo>
                  <a:pt x="2890" y="267"/>
                </a:lnTo>
                <a:lnTo>
                  <a:pt x="2890" y="260"/>
                </a:lnTo>
                <a:cubicBezTo>
                  <a:pt x="2900" y="260"/>
                  <a:pt x="2906" y="259"/>
                  <a:pt x="2910" y="257"/>
                </a:cubicBezTo>
                <a:cubicBezTo>
                  <a:pt x="2913" y="254"/>
                  <a:pt x="2916" y="251"/>
                  <a:pt x="2917" y="247"/>
                </a:cubicBezTo>
                <a:cubicBezTo>
                  <a:pt x="2918" y="244"/>
                  <a:pt x="2918" y="238"/>
                  <a:pt x="2918" y="228"/>
                </a:cubicBezTo>
                <a:lnTo>
                  <a:pt x="2918" y="154"/>
                </a:lnTo>
                <a:cubicBezTo>
                  <a:pt x="2918" y="140"/>
                  <a:pt x="2916" y="130"/>
                  <a:pt x="2912" y="124"/>
                </a:cubicBezTo>
                <a:cubicBezTo>
                  <a:pt x="2906" y="116"/>
                  <a:pt x="2899" y="112"/>
                  <a:pt x="2889" y="112"/>
                </a:cubicBezTo>
                <a:cubicBezTo>
                  <a:pt x="2882" y="112"/>
                  <a:pt x="2875" y="114"/>
                  <a:pt x="2869" y="117"/>
                </a:cubicBezTo>
                <a:cubicBezTo>
                  <a:pt x="2858" y="123"/>
                  <a:pt x="2850" y="129"/>
                  <a:pt x="2845" y="136"/>
                </a:cubicBezTo>
                <a:lnTo>
                  <a:pt x="2845" y="228"/>
                </a:lnTo>
                <a:cubicBezTo>
                  <a:pt x="2845" y="239"/>
                  <a:pt x="2846" y="247"/>
                  <a:pt x="2847" y="250"/>
                </a:cubicBezTo>
                <a:cubicBezTo>
                  <a:pt x="2849" y="253"/>
                  <a:pt x="2851" y="256"/>
                  <a:pt x="2854" y="258"/>
                </a:cubicBezTo>
                <a:cubicBezTo>
                  <a:pt x="2857" y="259"/>
                  <a:pt x="2863" y="260"/>
                  <a:pt x="2873" y="260"/>
                </a:cubicBezTo>
                <a:lnTo>
                  <a:pt x="2873" y="267"/>
                </a:lnTo>
                <a:lnTo>
                  <a:pt x="2788" y="267"/>
                </a:lnTo>
                <a:lnTo>
                  <a:pt x="2788" y="260"/>
                </a:lnTo>
                <a:cubicBezTo>
                  <a:pt x="2796" y="260"/>
                  <a:pt x="2801" y="259"/>
                  <a:pt x="2804" y="258"/>
                </a:cubicBezTo>
                <a:cubicBezTo>
                  <a:pt x="2807" y="256"/>
                  <a:pt x="2810" y="253"/>
                  <a:pt x="2811" y="249"/>
                </a:cubicBezTo>
                <a:cubicBezTo>
                  <a:pt x="2813" y="246"/>
                  <a:pt x="2814" y="239"/>
                  <a:pt x="2814" y="228"/>
                </a:cubicBezTo>
                <a:lnTo>
                  <a:pt x="2814" y="162"/>
                </a:lnTo>
                <a:cubicBezTo>
                  <a:pt x="2814" y="143"/>
                  <a:pt x="2813" y="131"/>
                  <a:pt x="2812" y="126"/>
                </a:cubicBezTo>
                <a:cubicBezTo>
                  <a:pt x="2811" y="122"/>
                  <a:pt x="2810" y="119"/>
                  <a:pt x="2808" y="117"/>
                </a:cubicBezTo>
                <a:cubicBezTo>
                  <a:pt x="2806" y="116"/>
                  <a:pt x="2804" y="115"/>
                  <a:pt x="2800" y="115"/>
                </a:cubicBezTo>
                <a:cubicBezTo>
                  <a:pt x="2797" y="115"/>
                  <a:pt x="2793" y="116"/>
                  <a:pt x="2788" y="118"/>
                </a:cubicBezTo>
                <a:lnTo>
                  <a:pt x="2785" y="111"/>
                </a:lnTo>
                <a:lnTo>
                  <a:pt x="2837" y="90"/>
                </a:lnTo>
                <a:close/>
                <a:moveTo>
                  <a:pt x="2686" y="90"/>
                </a:moveTo>
                <a:cubicBezTo>
                  <a:pt x="2712" y="90"/>
                  <a:pt x="2733" y="100"/>
                  <a:pt x="2748" y="120"/>
                </a:cubicBezTo>
                <a:cubicBezTo>
                  <a:pt x="2762" y="136"/>
                  <a:pt x="2768" y="156"/>
                  <a:pt x="2768" y="178"/>
                </a:cubicBezTo>
                <a:cubicBezTo>
                  <a:pt x="2768" y="193"/>
                  <a:pt x="2765" y="209"/>
                  <a:pt x="2757" y="224"/>
                </a:cubicBezTo>
                <a:cubicBezTo>
                  <a:pt x="2750" y="240"/>
                  <a:pt x="2740" y="252"/>
                  <a:pt x="2727" y="260"/>
                </a:cubicBezTo>
                <a:cubicBezTo>
                  <a:pt x="2714" y="268"/>
                  <a:pt x="2700" y="272"/>
                  <a:pt x="2684" y="272"/>
                </a:cubicBezTo>
                <a:cubicBezTo>
                  <a:pt x="2658" y="272"/>
                  <a:pt x="2637" y="262"/>
                  <a:pt x="2622" y="241"/>
                </a:cubicBezTo>
                <a:cubicBezTo>
                  <a:pt x="2609" y="224"/>
                  <a:pt x="2603" y="204"/>
                  <a:pt x="2603" y="183"/>
                </a:cubicBezTo>
                <a:cubicBezTo>
                  <a:pt x="2603" y="167"/>
                  <a:pt x="2607" y="151"/>
                  <a:pt x="2614" y="136"/>
                </a:cubicBezTo>
                <a:cubicBezTo>
                  <a:pt x="2622" y="120"/>
                  <a:pt x="2633" y="109"/>
                  <a:pt x="2645" y="101"/>
                </a:cubicBezTo>
                <a:cubicBezTo>
                  <a:pt x="2658" y="94"/>
                  <a:pt x="2672" y="90"/>
                  <a:pt x="2686" y="90"/>
                </a:cubicBezTo>
                <a:close/>
                <a:moveTo>
                  <a:pt x="2509" y="90"/>
                </a:moveTo>
                <a:cubicBezTo>
                  <a:pt x="2526" y="90"/>
                  <a:pt x="2540" y="94"/>
                  <a:pt x="2550" y="103"/>
                </a:cubicBezTo>
                <a:cubicBezTo>
                  <a:pt x="2561" y="112"/>
                  <a:pt x="2567" y="122"/>
                  <a:pt x="2567" y="131"/>
                </a:cubicBezTo>
                <a:cubicBezTo>
                  <a:pt x="2567" y="136"/>
                  <a:pt x="2565" y="140"/>
                  <a:pt x="2562" y="143"/>
                </a:cubicBezTo>
                <a:cubicBezTo>
                  <a:pt x="2559" y="146"/>
                  <a:pt x="2555" y="147"/>
                  <a:pt x="2549" y="147"/>
                </a:cubicBezTo>
                <a:cubicBezTo>
                  <a:pt x="2542" y="147"/>
                  <a:pt x="2536" y="145"/>
                  <a:pt x="2533" y="140"/>
                </a:cubicBezTo>
                <a:cubicBezTo>
                  <a:pt x="2531" y="137"/>
                  <a:pt x="2529" y="132"/>
                  <a:pt x="2528" y="125"/>
                </a:cubicBezTo>
                <a:cubicBezTo>
                  <a:pt x="2528" y="118"/>
                  <a:pt x="2525" y="112"/>
                  <a:pt x="2521" y="108"/>
                </a:cubicBezTo>
                <a:cubicBezTo>
                  <a:pt x="2516" y="104"/>
                  <a:pt x="2510" y="103"/>
                  <a:pt x="2503" y="103"/>
                </a:cubicBezTo>
                <a:cubicBezTo>
                  <a:pt x="2490" y="103"/>
                  <a:pt x="2480" y="107"/>
                  <a:pt x="2472" y="116"/>
                </a:cubicBezTo>
                <a:cubicBezTo>
                  <a:pt x="2462" y="129"/>
                  <a:pt x="2457" y="145"/>
                  <a:pt x="2457" y="165"/>
                </a:cubicBezTo>
                <a:cubicBezTo>
                  <a:pt x="2457" y="185"/>
                  <a:pt x="2462" y="204"/>
                  <a:pt x="2472" y="219"/>
                </a:cubicBezTo>
                <a:cubicBezTo>
                  <a:pt x="2482" y="235"/>
                  <a:pt x="2496" y="243"/>
                  <a:pt x="2513" y="243"/>
                </a:cubicBezTo>
                <a:cubicBezTo>
                  <a:pt x="2525" y="243"/>
                  <a:pt x="2536" y="239"/>
                  <a:pt x="2546" y="230"/>
                </a:cubicBezTo>
                <a:cubicBezTo>
                  <a:pt x="2553" y="224"/>
                  <a:pt x="2560" y="214"/>
                  <a:pt x="2566" y="199"/>
                </a:cubicBezTo>
                <a:lnTo>
                  <a:pt x="2572" y="202"/>
                </a:lnTo>
                <a:cubicBezTo>
                  <a:pt x="2567" y="224"/>
                  <a:pt x="2558" y="242"/>
                  <a:pt x="2544" y="254"/>
                </a:cubicBezTo>
                <a:cubicBezTo>
                  <a:pt x="2531" y="266"/>
                  <a:pt x="2516" y="272"/>
                  <a:pt x="2500" y="272"/>
                </a:cubicBezTo>
                <a:cubicBezTo>
                  <a:pt x="2480" y="272"/>
                  <a:pt x="2463" y="264"/>
                  <a:pt x="2449" y="247"/>
                </a:cubicBezTo>
                <a:cubicBezTo>
                  <a:pt x="2434" y="231"/>
                  <a:pt x="2427" y="209"/>
                  <a:pt x="2427" y="181"/>
                </a:cubicBezTo>
                <a:cubicBezTo>
                  <a:pt x="2427" y="154"/>
                  <a:pt x="2435" y="132"/>
                  <a:pt x="2451" y="115"/>
                </a:cubicBezTo>
                <a:cubicBezTo>
                  <a:pt x="2467" y="98"/>
                  <a:pt x="2486" y="90"/>
                  <a:pt x="2509" y="90"/>
                </a:cubicBezTo>
                <a:close/>
                <a:moveTo>
                  <a:pt x="1709" y="90"/>
                </a:moveTo>
                <a:lnTo>
                  <a:pt x="1717" y="90"/>
                </a:lnTo>
                <a:lnTo>
                  <a:pt x="1717" y="228"/>
                </a:lnTo>
                <a:cubicBezTo>
                  <a:pt x="1717" y="239"/>
                  <a:pt x="1718" y="246"/>
                  <a:pt x="1719" y="249"/>
                </a:cubicBezTo>
                <a:cubicBezTo>
                  <a:pt x="1721" y="253"/>
                  <a:pt x="1723" y="256"/>
                  <a:pt x="1726" y="257"/>
                </a:cubicBezTo>
                <a:cubicBezTo>
                  <a:pt x="1729" y="259"/>
                  <a:pt x="1735" y="260"/>
                  <a:pt x="1743" y="260"/>
                </a:cubicBezTo>
                <a:lnTo>
                  <a:pt x="1743" y="267"/>
                </a:lnTo>
                <a:lnTo>
                  <a:pt x="1660" y="267"/>
                </a:lnTo>
                <a:lnTo>
                  <a:pt x="1660" y="260"/>
                </a:lnTo>
                <a:cubicBezTo>
                  <a:pt x="1668" y="260"/>
                  <a:pt x="1674" y="259"/>
                  <a:pt x="1677" y="258"/>
                </a:cubicBezTo>
                <a:cubicBezTo>
                  <a:pt x="1679" y="256"/>
                  <a:pt x="1682" y="253"/>
                  <a:pt x="1683" y="250"/>
                </a:cubicBezTo>
                <a:cubicBezTo>
                  <a:pt x="1685" y="246"/>
                  <a:pt x="1686" y="239"/>
                  <a:pt x="1686" y="228"/>
                </a:cubicBezTo>
                <a:lnTo>
                  <a:pt x="1686" y="162"/>
                </a:lnTo>
                <a:cubicBezTo>
                  <a:pt x="1686" y="143"/>
                  <a:pt x="1685" y="131"/>
                  <a:pt x="1684" y="126"/>
                </a:cubicBezTo>
                <a:cubicBezTo>
                  <a:pt x="1683" y="122"/>
                  <a:pt x="1682" y="119"/>
                  <a:pt x="1680" y="117"/>
                </a:cubicBezTo>
                <a:cubicBezTo>
                  <a:pt x="1678" y="116"/>
                  <a:pt x="1676" y="115"/>
                  <a:pt x="1672" y="115"/>
                </a:cubicBezTo>
                <a:cubicBezTo>
                  <a:pt x="1669" y="115"/>
                  <a:pt x="1665" y="116"/>
                  <a:pt x="1660" y="118"/>
                </a:cubicBezTo>
                <a:lnTo>
                  <a:pt x="1657" y="111"/>
                </a:lnTo>
                <a:lnTo>
                  <a:pt x="1709" y="90"/>
                </a:lnTo>
                <a:close/>
                <a:moveTo>
                  <a:pt x="1166" y="90"/>
                </a:moveTo>
                <a:cubicBezTo>
                  <a:pt x="1192" y="90"/>
                  <a:pt x="1213" y="100"/>
                  <a:pt x="1228" y="120"/>
                </a:cubicBezTo>
                <a:cubicBezTo>
                  <a:pt x="1242" y="136"/>
                  <a:pt x="1248" y="156"/>
                  <a:pt x="1248" y="178"/>
                </a:cubicBezTo>
                <a:cubicBezTo>
                  <a:pt x="1248" y="193"/>
                  <a:pt x="1245" y="209"/>
                  <a:pt x="1237" y="224"/>
                </a:cubicBezTo>
                <a:cubicBezTo>
                  <a:pt x="1230" y="240"/>
                  <a:pt x="1220" y="252"/>
                  <a:pt x="1207" y="260"/>
                </a:cubicBezTo>
                <a:cubicBezTo>
                  <a:pt x="1194" y="268"/>
                  <a:pt x="1180" y="272"/>
                  <a:pt x="1164" y="272"/>
                </a:cubicBezTo>
                <a:cubicBezTo>
                  <a:pt x="1138" y="272"/>
                  <a:pt x="1117" y="262"/>
                  <a:pt x="1102" y="241"/>
                </a:cubicBezTo>
                <a:cubicBezTo>
                  <a:pt x="1089" y="224"/>
                  <a:pt x="1083" y="204"/>
                  <a:pt x="1083" y="183"/>
                </a:cubicBezTo>
                <a:cubicBezTo>
                  <a:pt x="1083" y="167"/>
                  <a:pt x="1087" y="151"/>
                  <a:pt x="1094" y="136"/>
                </a:cubicBezTo>
                <a:cubicBezTo>
                  <a:pt x="1102" y="120"/>
                  <a:pt x="1113" y="109"/>
                  <a:pt x="1125" y="101"/>
                </a:cubicBezTo>
                <a:cubicBezTo>
                  <a:pt x="1138" y="94"/>
                  <a:pt x="1152" y="90"/>
                  <a:pt x="1166" y="90"/>
                </a:cubicBezTo>
                <a:close/>
                <a:moveTo>
                  <a:pt x="2222" y="20"/>
                </a:moveTo>
                <a:cubicBezTo>
                  <a:pt x="2214" y="20"/>
                  <a:pt x="2206" y="23"/>
                  <a:pt x="2200" y="31"/>
                </a:cubicBezTo>
                <a:cubicBezTo>
                  <a:pt x="2191" y="41"/>
                  <a:pt x="2185" y="58"/>
                  <a:pt x="2181" y="80"/>
                </a:cubicBezTo>
                <a:cubicBezTo>
                  <a:pt x="2178" y="102"/>
                  <a:pt x="2176" y="124"/>
                  <a:pt x="2176" y="146"/>
                </a:cubicBezTo>
                <a:cubicBezTo>
                  <a:pt x="2176" y="181"/>
                  <a:pt x="2181" y="209"/>
                  <a:pt x="2189" y="232"/>
                </a:cubicBezTo>
                <a:cubicBezTo>
                  <a:pt x="2196" y="250"/>
                  <a:pt x="2207" y="259"/>
                  <a:pt x="2221" y="259"/>
                </a:cubicBezTo>
                <a:cubicBezTo>
                  <a:pt x="2228" y="259"/>
                  <a:pt x="2235" y="256"/>
                  <a:pt x="2242" y="250"/>
                </a:cubicBezTo>
                <a:cubicBezTo>
                  <a:pt x="2249" y="244"/>
                  <a:pt x="2255" y="234"/>
                  <a:pt x="2259" y="220"/>
                </a:cubicBezTo>
                <a:cubicBezTo>
                  <a:pt x="2264" y="198"/>
                  <a:pt x="2267" y="168"/>
                  <a:pt x="2267" y="129"/>
                </a:cubicBezTo>
                <a:cubicBezTo>
                  <a:pt x="2267" y="100"/>
                  <a:pt x="2264" y="76"/>
                  <a:pt x="2258" y="56"/>
                </a:cubicBezTo>
                <a:cubicBezTo>
                  <a:pt x="2254" y="42"/>
                  <a:pt x="2248" y="32"/>
                  <a:pt x="2241" y="26"/>
                </a:cubicBezTo>
                <a:cubicBezTo>
                  <a:pt x="2236" y="22"/>
                  <a:pt x="2230" y="20"/>
                  <a:pt x="2222" y="20"/>
                </a:cubicBezTo>
                <a:close/>
                <a:moveTo>
                  <a:pt x="2030" y="20"/>
                </a:moveTo>
                <a:cubicBezTo>
                  <a:pt x="2022" y="20"/>
                  <a:pt x="2014" y="23"/>
                  <a:pt x="2008" y="31"/>
                </a:cubicBezTo>
                <a:cubicBezTo>
                  <a:pt x="1999" y="41"/>
                  <a:pt x="1993" y="58"/>
                  <a:pt x="1989" y="80"/>
                </a:cubicBezTo>
                <a:cubicBezTo>
                  <a:pt x="1986" y="102"/>
                  <a:pt x="1984" y="124"/>
                  <a:pt x="1984" y="146"/>
                </a:cubicBezTo>
                <a:cubicBezTo>
                  <a:pt x="1984" y="181"/>
                  <a:pt x="1989" y="209"/>
                  <a:pt x="1997" y="232"/>
                </a:cubicBezTo>
                <a:cubicBezTo>
                  <a:pt x="2004" y="250"/>
                  <a:pt x="2015" y="259"/>
                  <a:pt x="2029" y="259"/>
                </a:cubicBezTo>
                <a:cubicBezTo>
                  <a:pt x="2036" y="259"/>
                  <a:pt x="2043" y="256"/>
                  <a:pt x="2050" y="250"/>
                </a:cubicBezTo>
                <a:cubicBezTo>
                  <a:pt x="2057" y="244"/>
                  <a:pt x="2063" y="234"/>
                  <a:pt x="2067" y="220"/>
                </a:cubicBezTo>
                <a:cubicBezTo>
                  <a:pt x="2072" y="198"/>
                  <a:pt x="2075" y="168"/>
                  <a:pt x="2075" y="129"/>
                </a:cubicBezTo>
                <a:cubicBezTo>
                  <a:pt x="2075" y="100"/>
                  <a:pt x="2072" y="76"/>
                  <a:pt x="2066" y="56"/>
                </a:cubicBezTo>
                <a:cubicBezTo>
                  <a:pt x="2062" y="42"/>
                  <a:pt x="2056" y="32"/>
                  <a:pt x="2049" y="26"/>
                </a:cubicBezTo>
                <a:cubicBezTo>
                  <a:pt x="2044" y="22"/>
                  <a:pt x="2038" y="20"/>
                  <a:pt x="2030" y="20"/>
                </a:cubicBezTo>
                <a:close/>
                <a:moveTo>
                  <a:pt x="2223" y="7"/>
                </a:moveTo>
                <a:cubicBezTo>
                  <a:pt x="2242" y="7"/>
                  <a:pt x="2260" y="17"/>
                  <a:pt x="2275" y="37"/>
                </a:cubicBezTo>
                <a:cubicBezTo>
                  <a:pt x="2294" y="62"/>
                  <a:pt x="2304" y="95"/>
                  <a:pt x="2304" y="137"/>
                </a:cubicBezTo>
                <a:cubicBezTo>
                  <a:pt x="2304" y="167"/>
                  <a:pt x="2300" y="192"/>
                  <a:pt x="2291" y="212"/>
                </a:cubicBezTo>
                <a:cubicBezTo>
                  <a:pt x="2283" y="233"/>
                  <a:pt x="2272" y="248"/>
                  <a:pt x="2259" y="257"/>
                </a:cubicBezTo>
                <a:cubicBezTo>
                  <a:pt x="2246" y="267"/>
                  <a:pt x="2233" y="271"/>
                  <a:pt x="2221" y="271"/>
                </a:cubicBezTo>
                <a:cubicBezTo>
                  <a:pt x="2196" y="271"/>
                  <a:pt x="2176" y="257"/>
                  <a:pt x="2160" y="228"/>
                </a:cubicBezTo>
                <a:cubicBezTo>
                  <a:pt x="2146" y="204"/>
                  <a:pt x="2140" y="175"/>
                  <a:pt x="2140" y="141"/>
                </a:cubicBezTo>
                <a:cubicBezTo>
                  <a:pt x="2140" y="112"/>
                  <a:pt x="2144" y="87"/>
                  <a:pt x="2153" y="66"/>
                </a:cubicBezTo>
                <a:cubicBezTo>
                  <a:pt x="2162" y="45"/>
                  <a:pt x="2173" y="30"/>
                  <a:pt x="2188" y="19"/>
                </a:cubicBezTo>
                <a:cubicBezTo>
                  <a:pt x="2199" y="11"/>
                  <a:pt x="2211" y="7"/>
                  <a:pt x="2223" y="7"/>
                </a:cubicBezTo>
                <a:close/>
                <a:moveTo>
                  <a:pt x="2031" y="7"/>
                </a:moveTo>
                <a:cubicBezTo>
                  <a:pt x="2050" y="7"/>
                  <a:pt x="2068" y="17"/>
                  <a:pt x="2083" y="37"/>
                </a:cubicBezTo>
                <a:cubicBezTo>
                  <a:pt x="2102" y="62"/>
                  <a:pt x="2112" y="95"/>
                  <a:pt x="2112" y="137"/>
                </a:cubicBezTo>
                <a:cubicBezTo>
                  <a:pt x="2112" y="167"/>
                  <a:pt x="2108" y="192"/>
                  <a:pt x="2099" y="212"/>
                </a:cubicBezTo>
                <a:cubicBezTo>
                  <a:pt x="2091" y="233"/>
                  <a:pt x="2080" y="248"/>
                  <a:pt x="2067" y="257"/>
                </a:cubicBezTo>
                <a:cubicBezTo>
                  <a:pt x="2054" y="267"/>
                  <a:pt x="2041" y="271"/>
                  <a:pt x="2029" y="271"/>
                </a:cubicBezTo>
                <a:cubicBezTo>
                  <a:pt x="2004" y="271"/>
                  <a:pt x="1984" y="257"/>
                  <a:pt x="1968" y="228"/>
                </a:cubicBezTo>
                <a:cubicBezTo>
                  <a:pt x="1954" y="204"/>
                  <a:pt x="1948" y="175"/>
                  <a:pt x="1948" y="141"/>
                </a:cubicBezTo>
                <a:cubicBezTo>
                  <a:pt x="1948" y="112"/>
                  <a:pt x="1952" y="87"/>
                  <a:pt x="1961" y="66"/>
                </a:cubicBezTo>
                <a:cubicBezTo>
                  <a:pt x="1970" y="45"/>
                  <a:pt x="1981" y="30"/>
                  <a:pt x="1996" y="19"/>
                </a:cubicBezTo>
                <a:cubicBezTo>
                  <a:pt x="2007" y="11"/>
                  <a:pt x="2019" y="7"/>
                  <a:pt x="2031" y="7"/>
                </a:cubicBezTo>
                <a:close/>
                <a:moveTo>
                  <a:pt x="1849" y="7"/>
                </a:moveTo>
                <a:lnTo>
                  <a:pt x="1855" y="7"/>
                </a:lnTo>
                <a:lnTo>
                  <a:pt x="1855" y="222"/>
                </a:lnTo>
                <a:cubicBezTo>
                  <a:pt x="1855" y="236"/>
                  <a:pt x="1855" y="245"/>
                  <a:pt x="1857" y="249"/>
                </a:cubicBezTo>
                <a:cubicBezTo>
                  <a:pt x="1858" y="252"/>
                  <a:pt x="1860" y="255"/>
                  <a:pt x="1864" y="257"/>
                </a:cubicBezTo>
                <a:cubicBezTo>
                  <a:pt x="1868" y="259"/>
                  <a:pt x="1875" y="260"/>
                  <a:pt x="1887" y="260"/>
                </a:cubicBezTo>
                <a:lnTo>
                  <a:pt x="1887" y="267"/>
                </a:lnTo>
                <a:lnTo>
                  <a:pt x="1791" y="267"/>
                </a:lnTo>
                <a:lnTo>
                  <a:pt x="1791" y="260"/>
                </a:lnTo>
                <a:cubicBezTo>
                  <a:pt x="1803" y="260"/>
                  <a:pt x="1811" y="259"/>
                  <a:pt x="1815" y="257"/>
                </a:cubicBezTo>
                <a:cubicBezTo>
                  <a:pt x="1818" y="255"/>
                  <a:pt x="1820" y="253"/>
                  <a:pt x="1822" y="249"/>
                </a:cubicBezTo>
                <a:cubicBezTo>
                  <a:pt x="1823" y="246"/>
                  <a:pt x="1824" y="237"/>
                  <a:pt x="1824" y="222"/>
                </a:cubicBezTo>
                <a:lnTo>
                  <a:pt x="1824" y="85"/>
                </a:lnTo>
                <a:cubicBezTo>
                  <a:pt x="1824" y="66"/>
                  <a:pt x="1823" y="54"/>
                  <a:pt x="1822" y="49"/>
                </a:cubicBezTo>
                <a:cubicBezTo>
                  <a:pt x="1821" y="45"/>
                  <a:pt x="1820" y="42"/>
                  <a:pt x="1817" y="40"/>
                </a:cubicBezTo>
                <a:cubicBezTo>
                  <a:pt x="1815" y="38"/>
                  <a:pt x="1812" y="37"/>
                  <a:pt x="1809" y="37"/>
                </a:cubicBezTo>
                <a:cubicBezTo>
                  <a:pt x="1804" y="37"/>
                  <a:pt x="1798" y="39"/>
                  <a:pt x="1790" y="43"/>
                </a:cubicBezTo>
                <a:lnTo>
                  <a:pt x="1787" y="37"/>
                </a:lnTo>
                <a:lnTo>
                  <a:pt x="1849" y="7"/>
                </a:lnTo>
                <a:close/>
                <a:moveTo>
                  <a:pt x="1701" y="0"/>
                </a:moveTo>
                <a:cubicBezTo>
                  <a:pt x="1707" y="0"/>
                  <a:pt x="1711" y="2"/>
                  <a:pt x="1715" y="6"/>
                </a:cubicBezTo>
                <a:cubicBezTo>
                  <a:pt x="1719" y="9"/>
                  <a:pt x="1720" y="14"/>
                  <a:pt x="1720" y="19"/>
                </a:cubicBezTo>
                <a:cubicBezTo>
                  <a:pt x="1720" y="24"/>
                  <a:pt x="1719" y="29"/>
                  <a:pt x="1715" y="33"/>
                </a:cubicBezTo>
                <a:cubicBezTo>
                  <a:pt x="1711" y="36"/>
                  <a:pt x="1707" y="38"/>
                  <a:pt x="1701" y="38"/>
                </a:cubicBezTo>
                <a:cubicBezTo>
                  <a:pt x="1696" y="38"/>
                  <a:pt x="1692" y="36"/>
                  <a:pt x="1688" y="33"/>
                </a:cubicBezTo>
                <a:cubicBezTo>
                  <a:pt x="1684" y="29"/>
                  <a:pt x="1682" y="24"/>
                  <a:pt x="1682" y="19"/>
                </a:cubicBezTo>
                <a:cubicBezTo>
                  <a:pt x="1682" y="14"/>
                  <a:pt x="1684" y="9"/>
                  <a:pt x="1688" y="6"/>
                </a:cubicBezTo>
                <a:cubicBezTo>
                  <a:pt x="1692" y="2"/>
                  <a:pt x="1696" y="0"/>
                  <a:pt x="1701" y="0"/>
                </a:cubicBezTo>
                <a:close/>
              </a:path>
            </a:pathLst>
          </a:custGeom>
          <a:solidFill>
            <a:srgbClr val="F2F2F2"/>
          </a:solidFill>
          <a:ln w="0">
            <a:noFill/>
            <a:prstDash val="solid"/>
            <a:round/>
          </a:ln>
        </p:spPr>
        <p:txBody>
          <a:bodyPr vert="horz" wrap="square" lIns="91440" tIns="45720" rIns="91440" bIns="45720" numCol="1" anchor="t" anchorCtr="0" compatLnSpc="1"/>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5pPr>
            <a:lvl6pPr marL="2286000" algn="l" defTabSz="914400" rtl="0" eaLnBrk="1" latinLnBrk="0" hangingPunct="1">
              <a:defRPr kern="1200">
                <a:solidFill>
                  <a:schemeClr val="tx1"/>
                </a:solidFill>
                <a:latin typeface="Calibri" panose="020F0502020204030204" charset="0"/>
                <a:ea typeface="+mn-ea"/>
                <a:cs typeface="+mn-cs"/>
              </a:defRPr>
            </a:lvl6pPr>
            <a:lvl7pPr marL="2743200" algn="l" defTabSz="914400" rtl="0" eaLnBrk="1" latinLnBrk="0" hangingPunct="1">
              <a:defRPr kern="1200">
                <a:solidFill>
                  <a:schemeClr val="tx1"/>
                </a:solidFill>
                <a:latin typeface="Calibri" panose="020F0502020204030204" charset="0"/>
                <a:ea typeface="+mn-ea"/>
                <a:cs typeface="+mn-cs"/>
              </a:defRPr>
            </a:lvl7pPr>
            <a:lvl8pPr marL="3200400" algn="l" defTabSz="914400" rtl="0" eaLnBrk="1" latinLnBrk="0" hangingPunct="1">
              <a:defRPr kern="1200">
                <a:solidFill>
                  <a:schemeClr val="tx1"/>
                </a:solidFill>
                <a:latin typeface="Calibri" panose="020F0502020204030204" charset="0"/>
                <a:ea typeface="+mn-ea"/>
                <a:cs typeface="+mn-cs"/>
              </a:defRPr>
            </a:lvl8pPr>
            <a:lvl9pPr marL="3657600" algn="l" defTabSz="914400" rtl="0" eaLnBrk="1" latinLnBrk="0" hangingPunct="1">
              <a:defRPr kern="1200">
                <a:solidFill>
                  <a:schemeClr val="tx1"/>
                </a:solidFill>
                <a:latin typeface="Calibri" panose="020F0502020204030204" charset="0"/>
                <a:ea typeface="+mn-ea"/>
                <a:cs typeface="+mn-cs"/>
              </a:defRPr>
            </a:lvl9pPr>
          </a:lstStyle>
          <a:p>
            <a:endParaRPr lang="zh-CN" altLang="en-US"/>
          </a:p>
        </p:txBody>
      </p:sp>
      <p:sp>
        <p:nvSpPr>
          <p:cNvPr id="33" name="Freeform 23"/>
          <p:cNvSpPr/>
          <p:nvPr/>
        </p:nvSpPr>
        <p:spPr bwMode="auto">
          <a:xfrm rot="-1800000">
            <a:off x="409333" y="3073830"/>
            <a:ext cx="1848119" cy="215037"/>
          </a:xfrm>
          <a:custGeom>
            <a:avLst/>
            <a:gdLst>
              <a:gd name="T0" fmla="*/ 2345 w 3079"/>
              <a:gd name="T1" fmla="*/ 251 h 350"/>
              <a:gd name="T2" fmla="*/ 830 w 3079"/>
              <a:gd name="T3" fmla="*/ 272 h 350"/>
              <a:gd name="T4" fmla="*/ 2644 w 3079"/>
              <a:gd name="T5" fmla="*/ 129 h 350"/>
              <a:gd name="T6" fmla="*/ 2680 w 3079"/>
              <a:gd name="T7" fmla="*/ 102 h 350"/>
              <a:gd name="T8" fmla="*/ 1202 w 3079"/>
              <a:gd name="T9" fmla="*/ 244 h 350"/>
              <a:gd name="T10" fmla="*/ 1532 w 3079"/>
              <a:gd name="T11" fmla="*/ 102 h 350"/>
              <a:gd name="T12" fmla="*/ 1604 w 3079"/>
              <a:gd name="T13" fmla="*/ 106 h 350"/>
              <a:gd name="T14" fmla="*/ 1625 w 3079"/>
              <a:gd name="T15" fmla="*/ 113 h 350"/>
              <a:gd name="T16" fmla="*/ 1470 w 3079"/>
              <a:gd name="T17" fmla="*/ 316 h 350"/>
              <a:gd name="T18" fmla="*/ 1487 w 3079"/>
              <a:gd name="T19" fmla="*/ 130 h 350"/>
              <a:gd name="T20" fmla="*/ 1322 w 3079"/>
              <a:gd name="T21" fmla="*/ 210 h 350"/>
              <a:gd name="T22" fmla="*/ 1366 w 3079"/>
              <a:gd name="T23" fmla="*/ 102 h 350"/>
              <a:gd name="T24" fmla="*/ 1451 w 3079"/>
              <a:gd name="T25" fmla="*/ 244 h 350"/>
              <a:gd name="T26" fmla="*/ 1310 w 3079"/>
              <a:gd name="T27" fmla="*/ 264 h 350"/>
              <a:gd name="T28" fmla="*/ 1262 w 3079"/>
              <a:gd name="T29" fmla="*/ 95 h 350"/>
              <a:gd name="T30" fmla="*/ 945 w 3079"/>
              <a:gd name="T31" fmla="*/ 135 h 350"/>
              <a:gd name="T32" fmla="*/ 1012 w 3079"/>
              <a:gd name="T33" fmla="*/ 95 h 350"/>
              <a:gd name="T34" fmla="*/ 946 w 3079"/>
              <a:gd name="T35" fmla="*/ 337 h 350"/>
              <a:gd name="T36" fmla="*/ 934 w 3079"/>
              <a:gd name="T37" fmla="*/ 318 h 350"/>
              <a:gd name="T38" fmla="*/ 880 w 3079"/>
              <a:gd name="T39" fmla="*/ 102 h 350"/>
              <a:gd name="T40" fmla="*/ 603 w 3079"/>
              <a:gd name="T41" fmla="*/ 128 h 350"/>
              <a:gd name="T42" fmla="*/ 722 w 3079"/>
              <a:gd name="T43" fmla="*/ 95 h 350"/>
              <a:gd name="T44" fmla="*/ 779 w 3079"/>
              <a:gd name="T45" fmla="*/ 112 h 350"/>
              <a:gd name="T46" fmla="*/ 734 w 3079"/>
              <a:gd name="T47" fmla="*/ 272 h 350"/>
              <a:gd name="T48" fmla="*/ 544 w 3079"/>
              <a:gd name="T49" fmla="*/ 102 h 350"/>
              <a:gd name="T50" fmla="*/ 331 w 3079"/>
              <a:gd name="T51" fmla="*/ 128 h 350"/>
              <a:gd name="T52" fmla="*/ 450 w 3079"/>
              <a:gd name="T53" fmla="*/ 95 h 350"/>
              <a:gd name="T54" fmla="*/ 507 w 3079"/>
              <a:gd name="T55" fmla="*/ 112 h 350"/>
              <a:gd name="T56" fmla="*/ 462 w 3079"/>
              <a:gd name="T57" fmla="*/ 272 h 350"/>
              <a:gd name="T58" fmla="*/ 272 w 3079"/>
              <a:gd name="T59" fmla="*/ 102 h 350"/>
              <a:gd name="T60" fmla="*/ 59 w 3079"/>
              <a:gd name="T61" fmla="*/ 128 h 350"/>
              <a:gd name="T62" fmla="*/ 178 w 3079"/>
              <a:gd name="T63" fmla="*/ 95 h 350"/>
              <a:gd name="T64" fmla="*/ 235 w 3079"/>
              <a:gd name="T65" fmla="*/ 112 h 350"/>
              <a:gd name="T66" fmla="*/ 190 w 3079"/>
              <a:gd name="T67" fmla="*/ 272 h 350"/>
              <a:gd name="T68" fmla="*/ 0 w 3079"/>
              <a:gd name="T69" fmla="*/ 102 h 350"/>
              <a:gd name="T70" fmla="*/ 2904 w 3079"/>
              <a:gd name="T71" fmla="*/ 90 h 350"/>
              <a:gd name="T72" fmla="*/ 3053 w 3079"/>
              <a:gd name="T73" fmla="*/ 154 h 350"/>
              <a:gd name="T74" fmla="*/ 2994 w 3079"/>
              <a:gd name="T75" fmla="*/ 260 h 350"/>
              <a:gd name="T76" fmla="*/ 2993 w 3079"/>
              <a:gd name="T77" fmla="*/ 112 h 350"/>
              <a:gd name="T78" fmla="*/ 2958 w 3079"/>
              <a:gd name="T79" fmla="*/ 257 h 350"/>
              <a:gd name="T80" fmla="*/ 2918 w 3079"/>
              <a:gd name="T81" fmla="*/ 228 h 350"/>
              <a:gd name="T82" fmla="*/ 2847 w 3079"/>
              <a:gd name="T83" fmla="*/ 250 h 350"/>
              <a:gd name="T84" fmla="*/ 2811 w 3079"/>
              <a:gd name="T85" fmla="*/ 249 h 350"/>
              <a:gd name="T86" fmla="*/ 2785 w 3079"/>
              <a:gd name="T87" fmla="*/ 111 h 350"/>
              <a:gd name="T88" fmla="*/ 2684 w 3079"/>
              <a:gd name="T89" fmla="*/ 272 h 350"/>
              <a:gd name="T90" fmla="*/ 2550 w 3079"/>
              <a:gd name="T91" fmla="*/ 103 h 350"/>
              <a:gd name="T92" fmla="*/ 2503 w 3079"/>
              <a:gd name="T93" fmla="*/ 103 h 350"/>
              <a:gd name="T94" fmla="*/ 2572 w 3079"/>
              <a:gd name="T95" fmla="*/ 202 h 350"/>
              <a:gd name="T96" fmla="*/ 1709 w 3079"/>
              <a:gd name="T97" fmla="*/ 90 h 350"/>
              <a:gd name="T98" fmla="*/ 1660 w 3079"/>
              <a:gd name="T99" fmla="*/ 267 h 350"/>
              <a:gd name="T100" fmla="*/ 1680 w 3079"/>
              <a:gd name="T101" fmla="*/ 117 h 350"/>
              <a:gd name="T102" fmla="*/ 1248 w 3079"/>
              <a:gd name="T103" fmla="*/ 178 h 350"/>
              <a:gd name="T104" fmla="*/ 1125 w 3079"/>
              <a:gd name="T105" fmla="*/ 101 h 350"/>
              <a:gd name="T106" fmla="*/ 2221 w 3079"/>
              <a:gd name="T107" fmla="*/ 259 h 350"/>
              <a:gd name="T108" fmla="*/ 2030 w 3079"/>
              <a:gd name="T109" fmla="*/ 20 h 350"/>
              <a:gd name="T110" fmla="*/ 2067 w 3079"/>
              <a:gd name="T111" fmla="*/ 220 h 350"/>
              <a:gd name="T112" fmla="*/ 2304 w 3079"/>
              <a:gd name="T113" fmla="*/ 137 h 350"/>
              <a:gd name="T114" fmla="*/ 2188 w 3079"/>
              <a:gd name="T115" fmla="*/ 19 h 350"/>
              <a:gd name="T116" fmla="*/ 2029 w 3079"/>
              <a:gd name="T117" fmla="*/ 271 h 350"/>
              <a:gd name="T118" fmla="*/ 1855 w 3079"/>
              <a:gd name="T119" fmla="*/ 7 h 350"/>
              <a:gd name="T120" fmla="*/ 1791 w 3079"/>
              <a:gd name="T121" fmla="*/ 260 h 350"/>
              <a:gd name="T122" fmla="*/ 1809 w 3079"/>
              <a:gd name="T123" fmla="*/ 37 h 350"/>
              <a:gd name="T124" fmla="*/ 1715 w 3079"/>
              <a:gd name="T125" fmla="*/ 3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79" h="350">
                <a:moveTo>
                  <a:pt x="2366" y="230"/>
                </a:moveTo>
                <a:cubicBezTo>
                  <a:pt x="2372" y="230"/>
                  <a:pt x="2377" y="232"/>
                  <a:pt x="2381" y="237"/>
                </a:cubicBezTo>
                <a:cubicBezTo>
                  <a:pt x="2385" y="241"/>
                  <a:pt x="2387" y="245"/>
                  <a:pt x="2387" y="251"/>
                </a:cubicBezTo>
                <a:cubicBezTo>
                  <a:pt x="2387" y="257"/>
                  <a:pt x="2385" y="262"/>
                  <a:pt x="2380" y="266"/>
                </a:cubicBezTo>
                <a:cubicBezTo>
                  <a:pt x="2376" y="270"/>
                  <a:pt x="2372" y="272"/>
                  <a:pt x="2366" y="272"/>
                </a:cubicBezTo>
                <a:cubicBezTo>
                  <a:pt x="2360" y="272"/>
                  <a:pt x="2355" y="270"/>
                  <a:pt x="2351" y="266"/>
                </a:cubicBezTo>
                <a:cubicBezTo>
                  <a:pt x="2347" y="262"/>
                  <a:pt x="2345" y="257"/>
                  <a:pt x="2345" y="251"/>
                </a:cubicBezTo>
                <a:cubicBezTo>
                  <a:pt x="2345" y="245"/>
                  <a:pt x="2347" y="240"/>
                  <a:pt x="2351" y="236"/>
                </a:cubicBezTo>
                <a:cubicBezTo>
                  <a:pt x="2355" y="232"/>
                  <a:pt x="2360" y="230"/>
                  <a:pt x="2366" y="230"/>
                </a:cubicBezTo>
                <a:close/>
                <a:moveTo>
                  <a:pt x="830" y="230"/>
                </a:moveTo>
                <a:cubicBezTo>
                  <a:pt x="836" y="230"/>
                  <a:pt x="841" y="232"/>
                  <a:pt x="845" y="237"/>
                </a:cubicBezTo>
                <a:cubicBezTo>
                  <a:pt x="849" y="241"/>
                  <a:pt x="851" y="245"/>
                  <a:pt x="851" y="251"/>
                </a:cubicBezTo>
                <a:cubicBezTo>
                  <a:pt x="851" y="257"/>
                  <a:pt x="849" y="262"/>
                  <a:pt x="844" y="266"/>
                </a:cubicBezTo>
                <a:cubicBezTo>
                  <a:pt x="840" y="270"/>
                  <a:pt x="836" y="272"/>
                  <a:pt x="830" y="272"/>
                </a:cubicBezTo>
                <a:cubicBezTo>
                  <a:pt x="824" y="272"/>
                  <a:pt x="819" y="270"/>
                  <a:pt x="815" y="266"/>
                </a:cubicBezTo>
                <a:cubicBezTo>
                  <a:pt x="811" y="262"/>
                  <a:pt x="809" y="257"/>
                  <a:pt x="809" y="251"/>
                </a:cubicBezTo>
                <a:cubicBezTo>
                  <a:pt x="809" y="245"/>
                  <a:pt x="811" y="240"/>
                  <a:pt x="815" y="236"/>
                </a:cubicBezTo>
                <a:cubicBezTo>
                  <a:pt x="819" y="232"/>
                  <a:pt x="824" y="230"/>
                  <a:pt x="830" y="230"/>
                </a:cubicBezTo>
                <a:close/>
                <a:moveTo>
                  <a:pt x="2680" y="102"/>
                </a:moveTo>
                <a:cubicBezTo>
                  <a:pt x="2673" y="102"/>
                  <a:pt x="2667" y="104"/>
                  <a:pt x="2660" y="108"/>
                </a:cubicBezTo>
                <a:cubicBezTo>
                  <a:pt x="2653" y="112"/>
                  <a:pt x="2648" y="119"/>
                  <a:pt x="2644" y="129"/>
                </a:cubicBezTo>
                <a:cubicBezTo>
                  <a:pt x="2640" y="139"/>
                  <a:pt x="2638" y="151"/>
                  <a:pt x="2638" y="167"/>
                </a:cubicBezTo>
                <a:cubicBezTo>
                  <a:pt x="2638" y="192"/>
                  <a:pt x="2643" y="213"/>
                  <a:pt x="2652" y="232"/>
                </a:cubicBezTo>
                <a:cubicBezTo>
                  <a:pt x="2662" y="250"/>
                  <a:pt x="2676" y="259"/>
                  <a:pt x="2692" y="259"/>
                </a:cubicBezTo>
                <a:cubicBezTo>
                  <a:pt x="2704" y="259"/>
                  <a:pt x="2714" y="254"/>
                  <a:pt x="2722" y="244"/>
                </a:cubicBezTo>
                <a:cubicBezTo>
                  <a:pt x="2730" y="234"/>
                  <a:pt x="2734" y="217"/>
                  <a:pt x="2734" y="192"/>
                </a:cubicBezTo>
                <a:cubicBezTo>
                  <a:pt x="2734" y="162"/>
                  <a:pt x="2727" y="138"/>
                  <a:pt x="2714" y="120"/>
                </a:cubicBezTo>
                <a:cubicBezTo>
                  <a:pt x="2705" y="108"/>
                  <a:pt x="2694" y="102"/>
                  <a:pt x="2680" y="102"/>
                </a:cubicBezTo>
                <a:close/>
                <a:moveTo>
                  <a:pt x="1160" y="102"/>
                </a:moveTo>
                <a:cubicBezTo>
                  <a:pt x="1153" y="102"/>
                  <a:pt x="1147" y="104"/>
                  <a:pt x="1140" y="108"/>
                </a:cubicBezTo>
                <a:cubicBezTo>
                  <a:pt x="1133" y="112"/>
                  <a:pt x="1128" y="119"/>
                  <a:pt x="1124" y="129"/>
                </a:cubicBezTo>
                <a:cubicBezTo>
                  <a:pt x="1120" y="139"/>
                  <a:pt x="1118" y="151"/>
                  <a:pt x="1118" y="167"/>
                </a:cubicBezTo>
                <a:cubicBezTo>
                  <a:pt x="1118" y="192"/>
                  <a:pt x="1123" y="213"/>
                  <a:pt x="1132" y="232"/>
                </a:cubicBezTo>
                <a:cubicBezTo>
                  <a:pt x="1142" y="250"/>
                  <a:pt x="1156" y="259"/>
                  <a:pt x="1172" y="259"/>
                </a:cubicBezTo>
                <a:cubicBezTo>
                  <a:pt x="1184" y="259"/>
                  <a:pt x="1194" y="254"/>
                  <a:pt x="1202" y="244"/>
                </a:cubicBezTo>
                <a:cubicBezTo>
                  <a:pt x="1210" y="234"/>
                  <a:pt x="1214" y="217"/>
                  <a:pt x="1214" y="192"/>
                </a:cubicBezTo>
                <a:cubicBezTo>
                  <a:pt x="1214" y="162"/>
                  <a:pt x="1207" y="138"/>
                  <a:pt x="1194" y="120"/>
                </a:cubicBezTo>
                <a:cubicBezTo>
                  <a:pt x="1185" y="108"/>
                  <a:pt x="1174" y="102"/>
                  <a:pt x="1160" y="102"/>
                </a:cubicBezTo>
                <a:close/>
                <a:moveTo>
                  <a:pt x="1456" y="95"/>
                </a:moveTo>
                <a:lnTo>
                  <a:pt x="1536" y="95"/>
                </a:lnTo>
                <a:lnTo>
                  <a:pt x="1536" y="102"/>
                </a:lnTo>
                <a:lnTo>
                  <a:pt x="1532" y="102"/>
                </a:lnTo>
                <a:cubicBezTo>
                  <a:pt x="1527" y="102"/>
                  <a:pt x="1522" y="103"/>
                  <a:pt x="1519" y="106"/>
                </a:cubicBezTo>
                <a:cubicBezTo>
                  <a:pt x="1517" y="108"/>
                  <a:pt x="1515" y="111"/>
                  <a:pt x="1515" y="115"/>
                </a:cubicBezTo>
                <a:cubicBezTo>
                  <a:pt x="1515" y="120"/>
                  <a:pt x="1517" y="126"/>
                  <a:pt x="1521" y="135"/>
                </a:cubicBezTo>
                <a:lnTo>
                  <a:pt x="1563" y="222"/>
                </a:lnTo>
                <a:lnTo>
                  <a:pt x="1602" y="127"/>
                </a:lnTo>
                <a:cubicBezTo>
                  <a:pt x="1604" y="122"/>
                  <a:pt x="1605" y="117"/>
                  <a:pt x="1605" y="112"/>
                </a:cubicBezTo>
                <a:cubicBezTo>
                  <a:pt x="1605" y="109"/>
                  <a:pt x="1604" y="108"/>
                  <a:pt x="1604" y="106"/>
                </a:cubicBezTo>
                <a:cubicBezTo>
                  <a:pt x="1603" y="105"/>
                  <a:pt x="1601" y="104"/>
                  <a:pt x="1599" y="103"/>
                </a:cubicBezTo>
                <a:cubicBezTo>
                  <a:pt x="1597" y="102"/>
                  <a:pt x="1593" y="102"/>
                  <a:pt x="1588" y="102"/>
                </a:cubicBezTo>
                <a:lnTo>
                  <a:pt x="1588" y="95"/>
                </a:lnTo>
                <a:lnTo>
                  <a:pt x="1644" y="95"/>
                </a:lnTo>
                <a:lnTo>
                  <a:pt x="1644" y="102"/>
                </a:lnTo>
                <a:cubicBezTo>
                  <a:pt x="1639" y="102"/>
                  <a:pt x="1635" y="103"/>
                  <a:pt x="1633" y="105"/>
                </a:cubicBezTo>
                <a:cubicBezTo>
                  <a:pt x="1630" y="106"/>
                  <a:pt x="1628" y="109"/>
                  <a:pt x="1625" y="113"/>
                </a:cubicBezTo>
                <a:cubicBezTo>
                  <a:pt x="1623" y="115"/>
                  <a:pt x="1621" y="120"/>
                  <a:pt x="1618" y="128"/>
                </a:cubicBezTo>
                <a:lnTo>
                  <a:pt x="1548" y="299"/>
                </a:lnTo>
                <a:cubicBezTo>
                  <a:pt x="1542" y="316"/>
                  <a:pt x="1533" y="328"/>
                  <a:pt x="1522" y="337"/>
                </a:cubicBezTo>
                <a:cubicBezTo>
                  <a:pt x="1511" y="345"/>
                  <a:pt x="1500" y="350"/>
                  <a:pt x="1490" y="350"/>
                </a:cubicBezTo>
                <a:cubicBezTo>
                  <a:pt x="1483" y="350"/>
                  <a:pt x="1477" y="348"/>
                  <a:pt x="1472" y="343"/>
                </a:cubicBezTo>
                <a:cubicBezTo>
                  <a:pt x="1467" y="339"/>
                  <a:pt x="1465" y="334"/>
                  <a:pt x="1465" y="329"/>
                </a:cubicBezTo>
                <a:cubicBezTo>
                  <a:pt x="1465" y="323"/>
                  <a:pt x="1467" y="319"/>
                  <a:pt x="1470" y="316"/>
                </a:cubicBezTo>
                <a:cubicBezTo>
                  <a:pt x="1473" y="313"/>
                  <a:pt x="1478" y="311"/>
                  <a:pt x="1484" y="311"/>
                </a:cubicBezTo>
                <a:cubicBezTo>
                  <a:pt x="1488" y="311"/>
                  <a:pt x="1494" y="313"/>
                  <a:pt x="1501" y="315"/>
                </a:cubicBezTo>
                <a:cubicBezTo>
                  <a:pt x="1506" y="317"/>
                  <a:pt x="1509" y="318"/>
                  <a:pt x="1510" y="318"/>
                </a:cubicBezTo>
                <a:cubicBezTo>
                  <a:pt x="1514" y="318"/>
                  <a:pt x="1518" y="316"/>
                  <a:pt x="1523" y="312"/>
                </a:cubicBezTo>
                <a:cubicBezTo>
                  <a:pt x="1527" y="308"/>
                  <a:pt x="1532" y="301"/>
                  <a:pt x="1536" y="290"/>
                </a:cubicBezTo>
                <a:lnTo>
                  <a:pt x="1548" y="260"/>
                </a:lnTo>
                <a:lnTo>
                  <a:pt x="1487" y="130"/>
                </a:lnTo>
                <a:cubicBezTo>
                  <a:pt x="1485" y="127"/>
                  <a:pt x="1482" y="122"/>
                  <a:pt x="1478" y="116"/>
                </a:cubicBezTo>
                <a:cubicBezTo>
                  <a:pt x="1474" y="112"/>
                  <a:pt x="1472" y="109"/>
                  <a:pt x="1470" y="107"/>
                </a:cubicBezTo>
                <a:cubicBezTo>
                  <a:pt x="1467" y="105"/>
                  <a:pt x="1462" y="103"/>
                  <a:pt x="1456" y="102"/>
                </a:cubicBezTo>
                <a:lnTo>
                  <a:pt x="1456" y="95"/>
                </a:lnTo>
                <a:close/>
                <a:moveTo>
                  <a:pt x="1262" y="95"/>
                </a:moveTo>
                <a:lnTo>
                  <a:pt x="1322" y="95"/>
                </a:lnTo>
                <a:lnTo>
                  <a:pt x="1322" y="210"/>
                </a:lnTo>
                <a:cubicBezTo>
                  <a:pt x="1322" y="226"/>
                  <a:pt x="1325" y="236"/>
                  <a:pt x="1331" y="241"/>
                </a:cubicBezTo>
                <a:cubicBezTo>
                  <a:pt x="1336" y="246"/>
                  <a:pt x="1343" y="249"/>
                  <a:pt x="1351" y="249"/>
                </a:cubicBezTo>
                <a:cubicBezTo>
                  <a:pt x="1356" y="249"/>
                  <a:pt x="1362" y="247"/>
                  <a:pt x="1369" y="244"/>
                </a:cubicBezTo>
                <a:cubicBezTo>
                  <a:pt x="1376" y="241"/>
                  <a:pt x="1384" y="234"/>
                  <a:pt x="1393" y="225"/>
                </a:cubicBezTo>
                <a:lnTo>
                  <a:pt x="1393" y="127"/>
                </a:lnTo>
                <a:cubicBezTo>
                  <a:pt x="1393" y="118"/>
                  <a:pt x="1392" y="111"/>
                  <a:pt x="1388" y="108"/>
                </a:cubicBezTo>
                <a:cubicBezTo>
                  <a:pt x="1384" y="104"/>
                  <a:pt x="1377" y="102"/>
                  <a:pt x="1366" y="102"/>
                </a:cubicBezTo>
                <a:lnTo>
                  <a:pt x="1366" y="95"/>
                </a:lnTo>
                <a:lnTo>
                  <a:pt x="1424" y="95"/>
                </a:lnTo>
                <a:lnTo>
                  <a:pt x="1424" y="199"/>
                </a:lnTo>
                <a:cubicBezTo>
                  <a:pt x="1424" y="219"/>
                  <a:pt x="1425" y="231"/>
                  <a:pt x="1426" y="236"/>
                </a:cubicBezTo>
                <a:cubicBezTo>
                  <a:pt x="1427" y="240"/>
                  <a:pt x="1428" y="243"/>
                  <a:pt x="1430" y="245"/>
                </a:cubicBezTo>
                <a:cubicBezTo>
                  <a:pt x="1432" y="247"/>
                  <a:pt x="1435" y="247"/>
                  <a:pt x="1437" y="247"/>
                </a:cubicBezTo>
                <a:cubicBezTo>
                  <a:pt x="1441" y="247"/>
                  <a:pt x="1446" y="246"/>
                  <a:pt x="1451" y="244"/>
                </a:cubicBezTo>
                <a:lnTo>
                  <a:pt x="1453" y="251"/>
                </a:lnTo>
                <a:lnTo>
                  <a:pt x="1402" y="272"/>
                </a:lnTo>
                <a:lnTo>
                  <a:pt x="1393" y="272"/>
                </a:lnTo>
                <a:lnTo>
                  <a:pt x="1393" y="236"/>
                </a:lnTo>
                <a:cubicBezTo>
                  <a:pt x="1379" y="252"/>
                  <a:pt x="1367" y="262"/>
                  <a:pt x="1360" y="266"/>
                </a:cubicBezTo>
                <a:cubicBezTo>
                  <a:pt x="1352" y="270"/>
                  <a:pt x="1344" y="272"/>
                  <a:pt x="1335" y="272"/>
                </a:cubicBezTo>
                <a:cubicBezTo>
                  <a:pt x="1325" y="272"/>
                  <a:pt x="1317" y="269"/>
                  <a:pt x="1310" y="264"/>
                </a:cubicBezTo>
                <a:cubicBezTo>
                  <a:pt x="1303" y="258"/>
                  <a:pt x="1298" y="251"/>
                  <a:pt x="1295" y="242"/>
                </a:cubicBezTo>
                <a:cubicBezTo>
                  <a:pt x="1293" y="233"/>
                  <a:pt x="1291" y="221"/>
                  <a:pt x="1291" y="205"/>
                </a:cubicBezTo>
                <a:lnTo>
                  <a:pt x="1291" y="128"/>
                </a:lnTo>
                <a:cubicBezTo>
                  <a:pt x="1291" y="120"/>
                  <a:pt x="1290" y="115"/>
                  <a:pt x="1289" y="112"/>
                </a:cubicBezTo>
                <a:cubicBezTo>
                  <a:pt x="1287" y="108"/>
                  <a:pt x="1284" y="106"/>
                  <a:pt x="1281" y="104"/>
                </a:cubicBezTo>
                <a:cubicBezTo>
                  <a:pt x="1277" y="103"/>
                  <a:pt x="1271" y="102"/>
                  <a:pt x="1262" y="102"/>
                </a:cubicBezTo>
                <a:lnTo>
                  <a:pt x="1262" y="95"/>
                </a:lnTo>
                <a:close/>
                <a:moveTo>
                  <a:pt x="880" y="95"/>
                </a:moveTo>
                <a:lnTo>
                  <a:pt x="960" y="95"/>
                </a:lnTo>
                <a:lnTo>
                  <a:pt x="960" y="102"/>
                </a:lnTo>
                <a:lnTo>
                  <a:pt x="956" y="102"/>
                </a:lnTo>
                <a:cubicBezTo>
                  <a:pt x="951" y="102"/>
                  <a:pt x="946" y="103"/>
                  <a:pt x="943" y="106"/>
                </a:cubicBezTo>
                <a:cubicBezTo>
                  <a:pt x="941" y="108"/>
                  <a:pt x="939" y="111"/>
                  <a:pt x="939" y="115"/>
                </a:cubicBezTo>
                <a:cubicBezTo>
                  <a:pt x="939" y="120"/>
                  <a:pt x="941" y="126"/>
                  <a:pt x="945" y="135"/>
                </a:cubicBezTo>
                <a:lnTo>
                  <a:pt x="987" y="222"/>
                </a:lnTo>
                <a:lnTo>
                  <a:pt x="1026" y="127"/>
                </a:lnTo>
                <a:cubicBezTo>
                  <a:pt x="1028" y="122"/>
                  <a:pt x="1029" y="117"/>
                  <a:pt x="1029" y="112"/>
                </a:cubicBezTo>
                <a:cubicBezTo>
                  <a:pt x="1029" y="109"/>
                  <a:pt x="1028" y="108"/>
                  <a:pt x="1028" y="106"/>
                </a:cubicBezTo>
                <a:cubicBezTo>
                  <a:pt x="1027" y="105"/>
                  <a:pt x="1025" y="104"/>
                  <a:pt x="1023" y="103"/>
                </a:cubicBezTo>
                <a:cubicBezTo>
                  <a:pt x="1021" y="102"/>
                  <a:pt x="1017" y="102"/>
                  <a:pt x="1012" y="102"/>
                </a:cubicBezTo>
                <a:lnTo>
                  <a:pt x="1012" y="95"/>
                </a:lnTo>
                <a:lnTo>
                  <a:pt x="1068" y="95"/>
                </a:lnTo>
                <a:lnTo>
                  <a:pt x="1068" y="102"/>
                </a:lnTo>
                <a:cubicBezTo>
                  <a:pt x="1063" y="102"/>
                  <a:pt x="1059" y="103"/>
                  <a:pt x="1057" y="105"/>
                </a:cubicBezTo>
                <a:cubicBezTo>
                  <a:pt x="1054" y="106"/>
                  <a:pt x="1052" y="109"/>
                  <a:pt x="1049" y="113"/>
                </a:cubicBezTo>
                <a:cubicBezTo>
                  <a:pt x="1047" y="115"/>
                  <a:pt x="1045" y="120"/>
                  <a:pt x="1042" y="128"/>
                </a:cubicBezTo>
                <a:lnTo>
                  <a:pt x="972" y="299"/>
                </a:lnTo>
                <a:cubicBezTo>
                  <a:pt x="966" y="316"/>
                  <a:pt x="957" y="328"/>
                  <a:pt x="946" y="337"/>
                </a:cubicBezTo>
                <a:cubicBezTo>
                  <a:pt x="935" y="345"/>
                  <a:pt x="924" y="350"/>
                  <a:pt x="914" y="350"/>
                </a:cubicBezTo>
                <a:cubicBezTo>
                  <a:pt x="907" y="350"/>
                  <a:pt x="901" y="348"/>
                  <a:pt x="896" y="343"/>
                </a:cubicBezTo>
                <a:cubicBezTo>
                  <a:pt x="891" y="339"/>
                  <a:pt x="889" y="334"/>
                  <a:pt x="889" y="329"/>
                </a:cubicBezTo>
                <a:cubicBezTo>
                  <a:pt x="889" y="323"/>
                  <a:pt x="891" y="319"/>
                  <a:pt x="894" y="316"/>
                </a:cubicBezTo>
                <a:cubicBezTo>
                  <a:pt x="897" y="313"/>
                  <a:pt x="902" y="311"/>
                  <a:pt x="908" y="311"/>
                </a:cubicBezTo>
                <a:cubicBezTo>
                  <a:pt x="912" y="311"/>
                  <a:pt x="918" y="313"/>
                  <a:pt x="925" y="315"/>
                </a:cubicBezTo>
                <a:cubicBezTo>
                  <a:pt x="930" y="317"/>
                  <a:pt x="933" y="318"/>
                  <a:pt x="934" y="318"/>
                </a:cubicBezTo>
                <a:cubicBezTo>
                  <a:pt x="938" y="318"/>
                  <a:pt x="942" y="316"/>
                  <a:pt x="947" y="312"/>
                </a:cubicBezTo>
                <a:cubicBezTo>
                  <a:pt x="951" y="308"/>
                  <a:pt x="956" y="301"/>
                  <a:pt x="960" y="290"/>
                </a:cubicBezTo>
                <a:lnTo>
                  <a:pt x="972" y="260"/>
                </a:lnTo>
                <a:lnTo>
                  <a:pt x="911" y="130"/>
                </a:lnTo>
                <a:cubicBezTo>
                  <a:pt x="909" y="127"/>
                  <a:pt x="906" y="122"/>
                  <a:pt x="902" y="116"/>
                </a:cubicBezTo>
                <a:cubicBezTo>
                  <a:pt x="898" y="112"/>
                  <a:pt x="896" y="109"/>
                  <a:pt x="894" y="107"/>
                </a:cubicBezTo>
                <a:cubicBezTo>
                  <a:pt x="891" y="105"/>
                  <a:pt x="886" y="103"/>
                  <a:pt x="880" y="102"/>
                </a:cubicBezTo>
                <a:lnTo>
                  <a:pt x="880" y="95"/>
                </a:lnTo>
                <a:close/>
                <a:moveTo>
                  <a:pt x="544" y="95"/>
                </a:moveTo>
                <a:lnTo>
                  <a:pt x="616" y="95"/>
                </a:lnTo>
                <a:lnTo>
                  <a:pt x="616" y="102"/>
                </a:lnTo>
                <a:cubicBezTo>
                  <a:pt x="610" y="102"/>
                  <a:pt x="605" y="104"/>
                  <a:pt x="603" y="106"/>
                </a:cubicBezTo>
                <a:cubicBezTo>
                  <a:pt x="601" y="107"/>
                  <a:pt x="600" y="110"/>
                  <a:pt x="600" y="114"/>
                </a:cubicBezTo>
                <a:cubicBezTo>
                  <a:pt x="600" y="117"/>
                  <a:pt x="601" y="122"/>
                  <a:pt x="603" y="128"/>
                </a:cubicBezTo>
                <a:lnTo>
                  <a:pt x="640" y="226"/>
                </a:lnTo>
                <a:lnTo>
                  <a:pt x="677" y="146"/>
                </a:lnTo>
                <a:lnTo>
                  <a:pt x="667" y="121"/>
                </a:lnTo>
                <a:cubicBezTo>
                  <a:pt x="664" y="113"/>
                  <a:pt x="660" y="108"/>
                  <a:pt x="655" y="105"/>
                </a:cubicBezTo>
                <a:cubicBezTo>
                  <a:pt x="653" y="103"/>
                  <a:pt x="648" y="102"/>
                  <a:pt x="640" y="102"/>
                </a:cubicBezTo>
                <a:lnTo>
                  <a:pt x="640" y="95"/>
                </a:lnTo>
                <a:lnTo>
                  <a:pt x="722" y="95"/>
                </a:lnTo>
                <a:lnTo>
                  <a:pt x="722" y="102"/>
                </a:lnTo>
                <a:cubicBezTo>
                  <a:pt x="713" y="102"/>
                  <a:pt x="706" y="104"/>
                  <a:pt x="703" y="107"/>
                </a:cubicBezTo>
                <a:cubicBezTo>
                  <a:pt x="700" y="109"/>
                  <a:pt x="699" y="112"/>
                  <a:pt x="699" y="116"/>
                </a:cubicBezTo>
                <a:cubicBezTo>
                  <a:pt x="699" y="119"/>
                  <a:pt x="699" y="121"/>
                  <a:pt x="700" y="124"/>
                </a:cubicBezTo>
                <a:lnTo>
                  <a:pt x="739" y="223"/>
                </a:lnTo>
                <a:lnTo>
                  <a:pt x="776" y="128"/>
                </a:lnTo>
                <a:cubicBezTo>
                  <a:pt x="778" y="121"/>
                  <a:pt x="779" y="116"/>
                  <a:pt x="779" y="112"/>
                </a:cubicBezTo>
                <a:cubicBezTo>
                  <a:pt x="779" y="109"/>
                  <a:pt x="778" y="107"/>
                  <a:pt x="776" y="105"/>
                </a:cubicBezTo>
                <a:cubicBezTo>
                  <a:pt x="773" y="103"/>
                  <a:pt x="768" y="102"/>
                  <a:pt x="761" y="102"/>
                </a:cubicBezTo>
                <a:lnTo>
                  <a:pt x="761" y="95"/>
                </a:lnTo>
                <a:lnTo>
                  <a:pt x="816" y="95"/>
                </a:lnTo>
                <a:lnTo>
                  <a:pt x="816" y="102"/>
                </a:lnTo>
                <a:cubicBezTo>
                  <a:pt x="805" y="104"/>
                  <a:pt x="797" y="111"/>
                  <a:pt x="792" y="124"/>
                </a:cubicBezTo>
                <a:lnTo>
                  <a:pt x="734" y="272"/>
                </a:lnTo>
                <a:lnTo>
                  <a:pt x="726" y="272"/>
                </a:lnTo>
                <a:lnTo>
                  <a:pt x="684" y="162"/>
                </a:lnTo>
                <a:lnTo>
                  <a:pt x="633" y="272"/>
                </a:lnTo>
                <a:lnTo>
                  <a:pt x="627" y="272"/>
                </a:lnTo>
                <a:lnTo>
                  <a:pt x="571" y="128"/>
                </a:lnTo>
                <a:cubicBezTo>
                  <a:pt x="568" y="119"/>
                  <a:pt x="564" y="112"/>
                  <a:pt x="561" y="109"/>
                </a:cubicBezTo>
                <a:cubicBezTo>
                  <a:pt x="557" y="106"/>
                  <a:pt x="552" y="104"/>
                  <a:pt x="544" y="102"/>
                </a:cubicBezTo>
                <a:lnTo>
                  <a:pt x="544" y="95"/>
                </a:lnTo>
                <a:close/>
                <a:moveTo>
                  <a:pt x="272" y="95"/>
                </a:moveTo>
                <a:lnTo>
                  <a:pt x="344" y="95"/>
                </a:lnTo>
                <a:lnTo>
                  <a:pt x="344" y="102"/>
                </a:lnTo>
                <a:cubicBezTo>
                  <a:pt x="338" y="102"/>
                  <a:pt x="333" y="104"/>
                  <a:pt x="331" y="106"/>
                </a:cubicBezTo>
                <a:cubicBezTo>
                  <a:pt x="329" y="107"/>
                  <a:pt x="328" y="110"/>
                  <a:pt x="328" y="114"/>
                </a:cubicBezTo>
                <a:cubicBezTo>
                  <a:pt x="328" y="117"/>
                  <a:pt x="329" y="122"/>
                  <a:pt x="331" y="128"/>
                </a:cubicBezTo>
                <a:lnTo>
                  <a:pt x="368" y="226"/>
                </a:lnTo>
                <a:lnTo>
                  <a:pt x="405" y="146"/>
                </a:lnTo>
                <a:lnTo>
                  <a:pt x="395" y="121"/>
                </a:lnTo>
                <a:cubicBezTo>
                  <a:pt x="392" y="113"/>
                  <a:pt x="388" y="108"/>
                  <a:pt x="383" y="105"/>
                </a:cubicBezTo>
                <a:cubicBezTo>
                  <a:pt x="381" y="103"/>
                  <a:pt x="376" y="102"/>
                  <a:pt x="368" y="102"/>
                </a:cubicBezTo>
                <a:lnTo>
                  <a:pt x="368" y="95"/>
                </a:lnTo>
                <a:lnTo>
                  <a:pt x="450" y="95"/>
                </a:lnTo>
                <a:lnTo>
                  <a:pt x="450" y="102"/>
                </a:lnTo>
                <a:cubicBezTo>
                  <a:pt x="441" y="102"/>
                  <a:pt x="434" y="104"/>
                  <a:pt x="431" y="107"/>
                </a:cubicBezTo>
                <a:cubicBezTo>
                  <a:pt x="428" y="109"/>
                  <a:pt x="427" y="112"/>
                  <a:pt x="427" y="116"/>
                </a:cubicBezTo>
                <a:cubicBezTo>
                  <a:pt x="427" y="119"/>
                  <a:pt x="427" y="121"/>
                  <a:pt x="428" y="124"/>
                </a:cubicBezTo>
                <a:lnTo>
                  <a:pt x="467" y="223"/>
                </a:lnTo>
                <a:lnTo>
                  <a:pt x="504" y="128"/>
                </a:lnTo>
                <a:cubicBezTo>
                  <a:pt x="506" y="121"/>
                  <a:pt x="507" y="116"/>
                  <a:pt x="507" y="112"/>
                </a:cubicBezTo>
                <a:cubicBezTo>
                  <a:pt x="507" y="109"/>
                  <a:pt x="506" y="107"/>
                  <a:pt x="504" y="105"/>
                </a:cubicBezTo>
                <a:cubicBezTo>
                  <a:pt x="501" y="103"/>
                  <a:pt x="496" y="102"/>
                  <a:pt x="489" y="102"/>
                </a:cubicBezTo>
                <a:lnTo>
                  <a:pt x="489" y="95"/>
                </a:lnTo>
                <a:lnTo>
                  <a:pt x="544" y="95"/>
                </a:lnTo>
                <a:lnTo>
                  <a:pt x="544" y="102"/>
                </a:lnTo>
                <a:cubicBezTo>
                  <a:pt x="533" y="104"/>
                  <a:pt x="525" y="111"/>
                  <a:pt x="520" y="124"/>
                </a:cubicBezTo>
                <a:lnTo>
                  <a:pt x="462" y="272"/>
                </a:lnTo>
                <a:lnTo>
                  <a:pt x="454" y="272"/>
                </a:lnTo>
                <a:lnTo>
                  <a:pt x="412" y="162"/>
                </a:lnTo>
                <a:lnTo>
                  <a:pt x="361" y="272"/>
                </a:lnTo>
                <a:lnTo>
                  <a:pt x="355" y="272"/>
                </a:lnTo>
                <a:lnTo>
                  <a:pt x="299" y="128"/>
                </a:lnTo>
                <a:cubicBezTo>
                  <a:pt x="296" y="119"/>
                  <a:pt x="292" y="112"/>
                  <a:pt x="289" y="109"/>
                </a:cubicBezTo>
                <a:cubicBezTo>
                  <a:pt x="285" y="106"/>
                  <a:pt x="280" y="104"/>
                  <a:pt x="272" y="102"/>
                </a:cubicBezTo>
                <a:lnTo>
                  <a:pt x="272" y="95"/>
                </a:lnTo>
                <a:close/>
                <a:moveTo>
                  <a:pt x="0" y="95"/>
                </a:moveTo>
                <a:lnTo>
                  <a:pt x="72" y="95"/>
                </a:lnTo>
                <a:lnTo>
                  <a:pt x="72" y="102"/>
                </a:lnTo>
                <a:cubicBezTo>
                  <a:pt x="66" y="102"/>
                  <a:pt x="61" y="104"/>
                  <a:pt x="59" y="106"/>
                </a:cubicBezTo>
                <a:cubicBezTo>
                  <a:pt x="57" y="107"/>
                  <a:pt x="56" y="110"/>
                  <a:pt x="56" y="114"/>
                </a:cubicBezTo>
                <a:cubicBezTo>
                  <a:pt x="56" y="117"/>
                  <a:pt x="57" y="122"/>
                  <a:pt x="59" y="128"/>
                </a:cubicBezTo>
                <a:lnTo>
                  <a:pt x="96" y="226"/>
                </a:lnTo>
                <a:lnTo>
                  <a:pt x="133" y="146"/>
                </a:lnTo>
                <a:lnTo>
                  <a:pt x="123" y="121"/>
                </a:lnTo>
                <a:cubicBezTo>
                  <a:pt x="120" y="113"/>
                  <a:pt x="116" y="108"/>
                  <a:pt x="111" y="105"/>
                </a:cubicBezTo>
                <a:cubicBezTo>
                  <a:pt x="109" y="103"/>
                  <a:pt x="104" y="102"/>
                  <a:pt x="96" y="102"/>
                </a:cubicBezTo>
                <a:lnTo>
                  <a:pt x="96" y="95"/>
                </a:lnTo>
                <a:lnTo>
                  <a:pt x="178" y="95"/>
                </a:lnTo>
                <a:lnTo>
                  <a:pt x="178" y="102"/>
                </a:lnTo>
                <a:cubicBezTo>
                  <a:pt x="169" y="102"/>
                  <a:pt x="162" y="104"/>
                  <a:pt x="159" y="107"/>
                </a:cubicBezTo>
                <a:cubicBezTo>
                  <a:pt x="156" y="109"/>
                  <a:pt x="155" y="112"/>
                  <a:pt x="155" y="116"/>
                </a:cubicBezTo>
                <a:cubicBezTo>
                  <a:pt x="155" y="119"/>
                  <a:pt x="155" y="121"/>
                  <a:pt x="156" y="124"/>
                </a:cubicBezTo>
                <a:lnTo>
                  <a:pt x="195" y="223"/>
                </a:lnTo>
                <a:lnTo>
                  <a:pt x="232" y="128"/>
                </a:lnTo>
                <a:cubicBezTo>
                  <a:pt x="234" y="121"/>
                  <a:pt x="235" y="116"/>
                  <a:pt x="235" y="112"/>
                </a:cubicBezTo>
                <a:cubicBezTo>
                  <a:pt x="235" y="109"/>
                  <a:pt x="234" y="107"/>
                  <a:pt x="232" y="105"/>
                </a:cubicBezTo>
                <a:cubicBezTo>
                  <a:pt x="229" y="103"/>
                  <a:pt x="224" y="102"/>
                  <a:pt x="217" y="102"/>
                </a:cubicBezTo>
                <a:lnTo>
                  <a:pt x="217" y="95"/>
                </a:lnTo>
                <a:lnTo>
                  <a:pt x="272" y="95"/>
                </a:lnTo>
                <a:lnTo>
                  <a:pt x="272" y="102"/>
                </a:lnTo>
                <a:cubicBezTo>
                  <a:pt x="261" y="104"/>
                  <a:pt x="253" y="111"/>
                  <a:pt x="248" y="124"/>
                </a:cubicBezTo>
                <a:lnTo>
                  <a:pt x="190" y="272"/>
                </a:lnTo>
                <a:lnTo>
                  <a:pt x="182" y="272"/>
                </a:lnTo>
                <a:lnTo>
                  <a:pt x="140" y="162"/>
                </a:lnTo>
                <a:lnTo>
                  <a:pt x="89" y="272"/>
                </a:lnTo>
                <a:lnTo>
                  <a:pt x="83" y="272"/>
                </a:lnTo>
                <a:lnTo>
                  <a:pt x="27" y="128"/>
                </a:lnTo>
                <a:cubicBezTo>
                  <a:pt x="24" y="119"/>
                  <a:pt x="20" y="112"/>
                  <a:pt x="17" y="109"/>
                </a:cubicBezTo>
                <a:cubicBezTo>
                  <a:pt x="13" y="106"/>
                  <a:pt x="8" y="104"/>
                  <a:pt x="0" y="102"/>
                </a:cubicBezTo>
                <a:lnTo>
                  <a:pt x="0" y="95"/>
                </a:lnTo>
                <a:close/>
                <a:moveTo>
                  <a:pt x="2837" y="90"/>
                </a:moveTo>
                <a:lnTo>
                  <a:pt x="2845" y="90"/>
                </a:lnTo>
                <a:lnTo>
                  <a:pt x="2845" y="127"/>
                </a:lnTo>
                <a:cubicBezTo>
                  <a:pt x="2857" y="114"/>
                  <a:pt x="2865" y="107"/>
                  <a:pt x="2867" y="105"/>
                </a:cubicBezTo>
                <a:cubicBezTo>
                  <a:pt x="2873" y="100"/>
                  <a:pt x="2879" y="97"/>
                  <a:pt x="2885" y="94"/>
                </a:cubicBezTo>
                <a:cubicBezTo>
                  <a:pt x="2892" y="91"/>
                  <a:pt x="2898" y="90"/>
                  <a:pt x="2904" y="90"/>
                </a:cubicBezTo>
                <a:cubicBezTo>
                  <a:pt x="2915" y="90"/>
                  <a:pt x="2924" y="93"/>
                  <a:pt x="2932" y="99"/>
                </a:cubicBezTo>
                <a:cubicBezTo>
                  <a:pt x="2940" y="106"/>
                  <a:pt x="2945" y="115"/>
                  <a:pt x="2948" y="127"/>
                </a:cubicBezTo>
                <a:cubicBezTo>
                  <a:pt x="2961" y="112"/>
                  <a:pt x="2971" y="102"/>
                  <a:pt x="2980" y="97"/>
                </a:cubicBezTo>
                <a:cubicBezTo>
                  <a:pt x="2989" y="92"/>
                  <a:pt x="2998" y="90"/>
                  <a:pt x="3008" y="90"/>
                </a:cubicBezTo>
                <a:cubicBezTo>
                  <a:pt x="3017" y="90"/>
                  <a:pt x="3025" y="92"/>
                  <a:pt x="3032" y="97"/>
                </a:cubicBezTo>
                <a:cubicBezTo>
                  <a:pt x="3039" y="102"/>
                  <a:pt x="3045" y="109"/>
                  <a:pt x="3049" y="120"/>
                </a:cubicBezTo>
                <a:cubicBezTo>
                  <a:pt x="3052" y="127"/>
                  <a:pt x="3053" y="139"/>
                  <a:pt x="3053" y="154"/>
                </a:cubicBezTo>
                <a:lnTo>
                  <a:pt x="3053" y="228"/>
                </a:lnTo>
                <a:cubicBezTo>
                  <a:pt x="3053" y="239"/>
                  <a:pt x="3054" y="246"/>
                  <a:pt x="3055" y="250"/>
                </a:cubicBezTo>
                <a:cubicBezTo>
                  <a:pt x="3057" y="253"/>
                  <a:pt x="3059" y="255"/>
                  <a:pt x="3062" y="257"/>
                </a:cubicBezTo>
                <a:cubicBezTo>
                  <a:pt x="3066" y="259"/>
                  <a:pt x="3071" y="260"/>
                  <a:pt x="3079" y="260"/>
                </a:cubicBezTo>
                <a:lnTo>
                  <a:pt x="3079" y="267"/>
                </a:lnTo>
                <a:lnTo>
                  <a:pt x="2994" y="267"/>
                </a:lnTo>
                <a:lnTo>
                  <a:pt x="2994" y="260"/>
                </a:lnTo>
                <a:lnTo>
                  <a:pt x="2998" y="260"/>
                </a:lnTo>
                <a:cubicBezTo>
                  <a:pt x="3005" y="260"/>
                  <a:pt x="3011" y="259"/>
                  <a:pt x="3015" y="256"/>
                </a:cubicBezTo>
                <a:cubicBezTo>
                  <a:pt x="3018" y="254"/>
                  <a:pt x="3020" y="251"/>
                  <a:pt x="3021" y="246"/>
                </a:cubicBezTo>
                <a:cubicBezTo>
                  <a:pt x="3022" y="244"/>
                  <a:pt x="3022" y="238"/>
                  <a:pt x="3022" y="228"/>
                </a:cubicBezTo>
                <a:lnTo>
                  <a:pt x="3022" y="154"/>
                </a:lnTo>
                <a:cubicBezTo>
                  <a:pt x="3022" y="140"/>
                  <a:pt x="3020" y="130"/>
                  <a:pt x="3017" y="124"/>
                </a:cubicBezTo>
                <a:cubicBezTo>
                  <a:pt x="3012" y="116"/>
                  <a:pt x="3004" y="112"/>
                  <a:pt x="2993" y="112"/>
                </a:cubicBezTo>
                <a:cubicBezTo>
                  <a:pt x="2987" y="112"/>
                  <a:pt x="2980" y="114"/>
                  <a:pt x="2973" y="117"/>
                </a:cubicBezTo>
                <a:cubicBezTo>
                  <a:pt x="2967" y="121"/>
                  <a:pt x="2959" y="127"/>
                  <a:pt x="2949" y="136"/>
                </a:cubicBezTo>
                <a:lnTo>
                  <a:pt x="2949" y="138"/>
                </a:lnTo>
                <a:lnTo>
                  <a:pt x="2949" y="146"/>
                </a:lnTo>
                <a:lnTo>
                  <a:pt x="2949" y="228"/>
                </a:lnTo>
                <a:cubicBezTo>
                  <a:pt x="2949" y="240"/>
                  <a:pt x="2950" y="247"/>
                  <a:pt x="2951" y="250"/>
                </a:cubicBezTo>
                <a:cubicBezTo>
                  <a:pt x="2952" y="253"/>
                  <a:pt x="2955" y="255"/>
                  <a:pt x="2958" y="257"/>
                </a:cubicBezTo>
                <a:cubicBezTo>
                  <a:pt x="2962" y="259"/>
                  <a:pt x="2968" y="260"/>
                  <a:pt x="2977" y="260"/>
                </a:cubicBezTo>
                <a:lnTo>
                  <a:pt x="2977" y="267"/>
                </a:lnTo>
                <a:lnTo>
                  <a:pt x="2890" y="267"/>
                </a:lnTo>
                <a:lnTo>
                  <a:pt x="2890" y="260"/>
                </a:lnTo>
                <a:cubicBezTo>
                  <a:pt x="2900" y="260"/>
                  <a:pt x="2906" y="259"/>
                  <a:pt x="2910" y="257"/>
                </a:cubicBezTo>
                <a:cubicBezTo>
                  <a:pt x="2913" y="254"/>
                  <a:pt x="2916" y="251"/>
                  <a:pt x="2917" y="247"/>
                </a:cubicBezTo>
                <a:cubicBezTo>
                  <a:pt x="2918" y="244"/>
                  <a:pt x="2918" y="238"/>
                  <a:pt x="2918" y="228"/>
                </a:cubicBezTo>
                <a:lnTo>
                  <a:pt x="2918" y="154"/>
                </a:lnTo>
                <a:cubicBezTo>
                  <a:pt x="2918" y="140"/>
                  <a:pt x="2916" y="130"/>
                  <a:pt x="2912" y="124"/>
                </a:cubicBezTo>
                <a:cubicBezTo>
                  <a:pt x="2906" y="116"/>
                  <a:pt x="2899" y="112"/>
                  <a:pt x="2889" y="112"/>
                </a:cubicBezTo>
                <a:cubicBezTo>
                  <a:pt x="2882" y="112"/>
                  <a:pt x="2875" y="114"/>
                  <a:pt x="2869" y="117"/>
                </a:cubicBezTo>
                <a:cubicBezTo>
                  <a:pt x="2858" y="123"/>
                  <a:pt x="2850" y="129"/>
                  <a:pt x="2845" y="136"/>
                </a:cubicBezTo>
                <a:lnTo>
                  <a:pt x="2845" y="228"/>
                </a:lnTo>
                <a:cubicBezTo>
                  <a:pt x="2845" y="239"/>
                  <a:pt x="2846" y="247"/>
                  <a:pt x="2847" y="250"/>
                </a:cubicBezTo>
                <a:cubicBezTo>
                  <a:pt x="2849" y="253"/>
                  <a:pt x="2851" y="256"/>
                  <a:pt x="2854" y="258"/>
                </a:cubicBezTo>
                <a:cubicBezTo>
                  <a:pt x="2857" y="259"/>
                  <a:pt x="2863" y="260"/>
                  <a:pt x="2873" y="260"/>
                </a:cubicBezTo>
                <a:lnTo>
                  <a:pt x="2873" y="267"/>
                </a:lnTo>
                <a:lnTo>
                  <a:pt x="2788" y="267"/>
                </a:lnTo>
                <a:lnTo>
                  <a:pt x="2788" y="260"/>
                </a:lnTo>
                <a:cubicBezTo>
                  <a:pt x="2796" y="260"/>
                  <a:pt x="2801" y="259"/>
                  <a:pt x="2804" y="258"/>
                </a:cubicBezTo>
                <a:cubicBezTo>
                  <a:pt x="2807" y="256"/>
                  <a:pt x="2810" y="253"/>
                  <a:pt x="2811" y="249"/>
                </a:cubicBezTo>
                <a:cubicBezTo>
                  <a:pt x="2813" y="246"/>
                  <a:pt x="2814" y="239"/>
                  <a:pt x="2814" y="228"/>
                </a:cubicBezTo>
                <a:lnTo>
                  <a:pt x="2814" y="162"/>
                </a:lnTo>
                <a:cubicBezTo>
                  <a:pt x="2814" y="143"/>
                  <a:pt x="2813" y="131"/>
                  <a:pt x="2812" y="126"/>
                </a:cubicBezTo>
                <a:cubicBezTo>
                  <a:pt x="2811" y="122"/>
                  <a:pt x="2810" y="119"/>
                  <a:pt x="2808" y="117"/>
                </a:cubicBezTo>
                <a:cubicBezTo>
                  <a:pt x="2806" y="116"/>
                  <a:pt x="2804" y="115"/>
                  <a:pt x="2800" y="115"/>
                </a:cubicBezTo>
                <a:cubicBezTo>
                  <a:pt x="2797" y="115"/>
                  <a:pt x="2793" y="116"/>
                  <a:pt x="2788" y="118"/>
                </a:cubicBezTo>
                <a:lnTo>
                  <a:pt x="2785" y="111"/>
                </a:lnTo>
                <a:lnTo>
                  <a:pt x="2837" y="90"/>
                </a:lnTo>
                <a:close/>
                <a:moveTo>
                  <a:pt x="2686" y="90"/>
                </a:moveTo>
                <a:cubicBezTo>
                  <a:pt x="2712" y="90"/>
                  <a:pt x="2733" y="100"/>
                  <a:pt x="2748" y="120"/>
                </a:cubicBezTo>
                <a:cubicBezTo>
                  <a:pt x="2762" y="136"/>
                  <a:pt x="2768" y="156"/>
                  <a:pt x="2768" y="178"/>
                </a:cubicBezTo>
                <a:cubicBezTo>
                  <a:pt x="2768" y="193"/>
                  <a:pt x="2765" y="209"/>
                  <a:pt x="2757" y="224"/>
                </a:cubicBezTo>
                <a:cubicBezTo>
                  <a:pt x="2750" y="240"/>
                  <a:pt x="2740" y="252"/>
                  <a:pt x="2727" y="260"/>
                </a:cubicBezTo>
                <a:cubicBezTo>
                  <a:pt x="2714" y="268"/>
                  <a:pt x="2700" y="272"/>
                  <a:pt x="2684" y="272"/>
                </a:cubicBezTo>
                <a:cubicBezTo>
                  <a:pt x="2658" y="272"/>
                  <a:pt x="2637" y="262"/>
                  <a:pt x="2622" y="241"/>
                </a:cubicBezTo>
                <a:cubicBezTo>
                  <a:pt x="2609" y="224"/>
                  <a:pt x="2603" y="204"/>
                  <a:pt x="2603" y="183"/>
                </a:cubicBezTo>
                <a:cubicBezTo>
                  <a:pt x="2603" y="167"/>
                  <a:pt x="2607" y="151"/>
                  <a:pt x="2614" y="136"/>
                </a:cubicBezTo>
                <a:cubicBezTo>
                  <a:pt x="2622" y="120"/>
                  <a:pt x="2633" y="109"/>
                  <a:pt x="2645" y="101"/>
                </a:cubicBezTo>
                <a:cubicBezTo>
                  <a:pt x="2658" y="94"/>
                  <a:pt x="2672" y="90"/>
                  <a:pt x="2686" y="90"/>
                </a:cubicBezTo>
                <a:close/>
                <a:moveTo>
                  <a:pt x="2509" y="90"/>
                </a:moveTo>
                <a:cubicBezTo>
                  <a:pt x="2526" y="90"/>
                  <a:pt x="2540" y="94"/>
                  <a:pt x="2550" y="103"/>
                </a:cubicBezTo>
                <a:cubicBezTo>
                  <a:pt x="2561" y="112"/>
                  <a:pt x="2567" y="122"/>
                  <a:pt x="2567" y="131"/>
                </a:cubicBezTo>
                <a:cubicBezTo>
                  <a:pt x="2567" y="136"/>
                  <a:pt x="2565" y="140"/>
                  <a:pt x="2562" y="143"/>
                </a:cubicBezTo>
                <a:cubicBezTo>
                  <a:pt x="2559" y="146"/>
                  <a:pt x="2555" y="147"/>
                  <a:pt x="2549" y="147"/>
                </a:cubicBezTo>
                <a:cubicBezTo>
                  <a:pt x="2542" y="147"/>
                  <a:pt x="2536" y="145"/>
                  <a:pt x="2533" y="140"/>
                </a:cubicBezTo>
                <a:cubicBezTo>
                  <a:pt x="2531" y="137"/>
                  <a:pt x="2529" y="132"/>
                  <a:pt x="2528" y="125"/>
                </a:cubicBezTo>
                <a:cubicBezTo>
                  <a:pt x="2528" y="118"/>
                  <a:pt x="2525" y="112"/>
                  <a:pt x="2521" y="108"/>
                </a:cubicBezTo>
                <a:cubicBezTo>
                  <a:pt x="2516" y="104"/>
                  <a:pt x="2510" y="103"/>
                  <a:pt x="2503" y="103"/>
                </a:cubicBezTo>
                <a:cubicBezTo>
                  <a:pt x="2490" y="103"/>
                  <a:pt x="2480" y="107"/>
                  <a:pt x="2472" y="116"/>
                </a:cubicBezTo>
                <a:cubicBezTo>
                  <a:pt x="2462" y="129"/>
                  <a:pt x="2457" y="145"/>
                  <a:pt x="2457" y="165"/>
                </a:cubicBezTo>
                <a:cubicBezTo>
                  <a:pt x="2457" y="185"/>
                  <a:pt x="2462" y="204"/>
                  <a:pt x="2472" y="219"/>
                </a:cubicBezTo>
                <a:cubicBezTo>
                  <a:pt x="2482" y="235"/>
                  <a:pt x="2496" y="243"/>
                  <a:pt x="2513" y="243"/>
                </a:cubicBezTo>
                <a:cubicBezTo>
                  <a:pt x="2525" y="243"/>
                  <a:pt x="2536" y="239"/>
                  <a:pt x="2546" y="230"/>
                </a:cubicBezTo>
                <a:cubicBezTo>
                  <a:pt x="2553" y="224"/>
                  <a:pt x="2560" y="214"/>
                  <a:pt x="2566" y="199"/>
                </a:cubicBezTo>
                <a:lnTo>
                  <a:pt x="2572" y="202"/>
                </a:lnTo>
                <a:cubicBezTo>
                  <a:pt x="2567" y="224"/>
                  <a:pt x="2558" y="242"/>
                  <a:pt x="2544" y="254"/>
                </a:cubicBezTo>
                <a:cubicBezTo>
                  <a:pt x="2531" y="266"/>
                  <a:pt x="2516" y="272"/>
                  <a:pt x="2500" y="272"/>
                </a:cubicBezTo>
                <a:cubicBezTo>
                  <a:pt x="2480" y="272"/>
                  <a:pt x="2463" y="264"/>
                  <a:pt x="2449" y="247"/>
                </a:cubicBezTo>
                <a:cubicBezTo>
                  <a:pt x="2434" y="231"/>
                  <a:pt x="2427" y="209"/>
                  <a:pt x="2427" y="181"/>
                </a:cubicBezTo>
                <a:cubicBezTo>
                  <a:pt x="2427" y="154"/>
                  <a:pt x="2435" y="132"/>
                  <a:pt x="2451" y="115"/>
                </a:cubicBezTo>
                <a:cubicBezTo>
                  <a:pt x="2467" y="98"/>
                  <a:pt x="2486" y="90"/>
                  <a:pt x="2509" y="90"/>
                </a:cubicBezTo>
                <a:close/>
                <a:moveTo>
                  <a:pt x="1709" y="90"/>
                </a:moveTo>
                <a:lnTo>
                  <a:pt x="1717" y="90"/>
                </a:lnTo>
                <a:lnTo>
                  <a:pt x="1717" y="228"/>
                </a:lnTo>
                <a:cubicBezTo>
                  <a:pt x="1717" y="239"/>
                  <a:pt x="1718" y="246"/>
                  <a:pt x="1719" y="249"/>
                </a:cubicBezTo>
                <a:cubicBezTo>
                  <a:pt x="1721" y="253"/>
                  <a:pt x="1723" y="256"/>
                  <a:pt x="1726" y="257"/>
                </a:cubicBezTo>
                <a:cubicBezTo>
                  <a:pt x="1729" y="259"/>
                  <a:pt x="1735" y="260"/>
                  <a:pt x="1743" y="260"/>
                </a:cubicBezTo>
                <a:lnTo>
                  <a:pt x="1743" y="267"/>
                </a:lnTo>
                <a:lnTo>
                  <a:pt x="1660" y="267"/>
                </a:lnTo>
                <a:lnTo>
                  <a:pt x="1660" y="260"/>
                </a:lnTo>
                <a:cubicBezTo>
                  <a:pt x="1668" y="260"/>
                  <a:pt x="1674" y="259"/>
                  <a:pt x="1677" y="258"/>
                </a:cubicBezTo>
                <a:cubicBezTo>
                  <a:pt x="1679" y="256"/>
                  <a:pt x="1682" y="253"/>
                  <a:pt x="1683" y="250"/>
                </a:cubicBezTo>
                <a:cubicBezTo>
                  <a:pt x="1685" y="246"/>
                  <a:pt x="1686" y="239"/>
                  <a:pt x="1686" y="228"/>
                </a:cubicBezTo>
                <a:lnTo>
                  <a:pt x="1686" y="162"/>
                </a:lnTo>
                <a:cubicBezTo>
                  <a:pt x="1686" y="143"/>
                  <a:pt x="1685" y="131"/>
                  <a:pt x="1684" y="126"/>
                </a:cubicBezTo>
                <a:cubicBezTo>
                  <a:pt x="1683" y="122"/>
                  <a:pt x="1682" y="119"/>
                  <a:pt x="1680" y="117"/>
                </a:cubicBezTo>
                <a:cubicBezTo>
                  <a:pt x="1678" y="116"/>
                  <a:pt x="1676" y="115"/>
                  <a:pt x="1672" y="115"/>
                </a:cubicBezTo>
                <a:cubicBezTo>
                  <a:pt x="1669" y="115"/>
                  <a:pt x="1665" y="116"/>
                  <a:pt x="1660" y="118"/>
                </a:cubicBezTo>
                <a:lnTo>
                  <a:pt x="1657" y="111"/>
                </a:lnTo>
                <a:lnTo>
                  <a:pt x="1709" y="90"/>
                </a:lnTo>
                <a:close/>
                <a:moveTo>
                  <a:pt x="1166" y="90"/>
                </a:moveTo>
                <a:cubicBezTo>
                  <a:pt x="1192" y="90"/>
                  <a:pt x="1213" y="100"/>
                  <a:pt x="1228" y="120"/>
                </a:cubicBezTo>
                <a:cubicBezTo>
                  <a:pt x="1242" y="136"/>
                  <a:pt x="1248" y="156"/>
                  <a:pt x="1248" y="178"/>
                </a:cubicBezTo>
                <a:cubicBezTo>
                  <a:pt x="1248" y="193"/>
                  <a:pt x="1245" y="209"/>
                  <a:pt x="1237" y="224"/>
                </a:cubicBezTo>
                <a:cubicBezTo>
                  <a:pt x="1230" y="240"/>
                  <a:pt x="1220" y="252"/>
                  <a:pt x="1207" y="260"/>
                </a:cubicBezTo>
                <a:cubicBezTo>
                  <a:pt x="1194" y="268"/>
                  <a:pt x="1180" y="272"/>
                  <a:pt x="1164" y="272"/>
                </a:cubicBezTo>
                <a:cubicBezTo>
                  <a:pt x="1138" y="272"/>
                  <a:pt x="1117" y="262"/>
                  <a:pt x="1102" y="241"/>
                </a:cubicBezTo>
                <a:cubicBezTo>
                  <a:pt x="1089" y="224"/>
                  <a:pt x="1083" y="204"/>
                  <a:pt x="1083" y="183"/>
                </a:cubicBezTo>
                <a:cubicBezTo>
                  <a:pt x="1083" y="167"/>
                  <a:pt x="1087" y="151"/>
                  <a:pt x="1094" y="136"/>
                </a:cubicBezTo>
                <a:cubicBezTo>
                  <a:pt x="1102" y="120"/>
                  <a:pt x="1113" y="109"/>
                  <a:pt x="1125" y="101"/>
                </a:cubicBezTo>
                <a:cubicBezTo>
                  <a:pt x="1138" y="94"/>
                  <a:pt x="1152" y="90"/>
                  <a:pt x="1166" y="90"/>
                </a:cubicBezTo>
                <a:close/>
                <a:moveTo>
                  <a:pt x="2222" y="20"/>
                </a:moveTo>
                <a:cubicBezTo>
                  <a:pt x="2214" y="20"/>
                  <a:pt x="2206" y="23"/>
                  <a:pt x="2200" y="31"/>
                </a:cubicBezTo>
                <a:cubicBezTo>
                  <a:pt x="2191" y="41"/>
                  <a:pt x="2185" y="58"/>
                  <a:pt x="2181" y="80"/>
                </a:cubicBezTo>
                <a:cubicBezTo>
                  <a:pt x="2178" y="102"/>
                  <a:pt x="2176" y="124"/>
                  <a:pt x="2176" y="146"/>
                </a:cubicBezTo>
                <a:cubicBezTo>
                  <a:pt x="2176" y="181"/>
                  <a:pt x="2181" y="209"/>
                  <a:pt x="2189" y="232"/>
                </a:cubicBezTo>
                <a:cubicBezTo>
                  <a:pt x="2196" y="250"/>
                  <a:pt x="2207" y="259"/>
                  <a:pt x="2221" y="259"/>
                </a:cubicBezTo>
                <a:cubicBezTo>
                  <a:pt x="2228" y="259"/>
                  <a:pt x="2235" y="256"/>
                  <a:pt x="2242" y="250"/>
                </a:cubicBezTo>
                <a:cubicBezTo>
                  <a:pt x="2249" y="244"/>
                  <a:pt x="2255" y="234"/>
                  <a:pt x="2259" y="220"/>
                </a:cubicBezTo>
                <a:cubicBezTo>
                  <a:pt x="2264" y="198"/>
                  <a:pt x="2267" y="168"/>
                  <a:pt x="2267" y="129"/>
                </a:cubicBezTo>
                <a:cubicBezTo>
                  <a:pt x="2267" y="100"/>
                  <a:pt x="2264" y="76"/>
                  <a:pt x="2258" y="56"/>
                </a:cubicBezTo>
                <a:cubicBezTo>
                  <a:pt x="2254" y="42"/>
                  <a:pt x="2248" y="32"/>
                  <a:pt x="2241" y="26"/>
                </a:cubicBezTo>
                <a:cubicBezTo>
                  <a:pt x="2236" y="22"/>
                  <a:pt x="2230" y="20"/>
                  <a:pt x="2222" y="20"/>
                </a:cubicBezTo>
                <a:close/>
                <a:moveTo>
                  <a:pt x="2030" y="20"/>
                </a:moveTo>
                <a:cubicBezTo>
                  <a:pt x="2022" y="20"/>
                  <a:pt x="2014" y="23"/>
                  <a:pt x="2008" y="31"/>
                </a:cubicBezTo>
                <a:cubicBezTo>
                  <a:pt x="1999" y="41"/>
                  <a:pt x="1993" y="58"/>
                  <a:pt x="1989" y="80"/>
                </a:cubicBezTo>
                <a:cubicBezTo>
                  <a:pt x="1986" y="102"/>
                  <a:pt x="1984" y="124"/>
                  <a:pt x="1984" y="146"/>
                </a:cubicBezTo>
                <a:cubicBezTo>
                  <a:pt x="1984" y="181"/>
                  <a:pt x="1989" y="209"/>
                  <a:pt x="1997" y="232"/>
                </a:cubicBezTo>
                <a:cubicBezTo>
                  <a:pt x="2004" y="250"/>
                  <a:pt x="2015" y="259"/>
                  <a:pt x="2029" y="259"/>
                </a:cubicBezTo>
                <a:cubicBezTo>
                  <a:pt x="2036" y="259"/>
                  <a:pt x="2043" y="256"/>
                  <a:pt x="2050" y="250"/>
                </a:cubicBezTo>
                <a:cubicBezTo>
                  <a:pt x="2057" y="244"/>
                  <a:pt x="2063" y="234"/>
                  <a:pt x="2067" y="220"/>
                </a:cubicBezTo>
                <a:cubicBezTo>
                  <a:pt x="2072" y="198"/>
                  <a:pt x="2075" y="168"/>
                  <a:pt x="2075" y="129"/>
                </a:cubicBezTo>
                <a:cubicBezTo>
                  <a:pt x="2075" y="100"/>
                  <a:pt x="2072" y="76"/>
                  <a:pt x="2066" y="56"/>
                </a:cubicBezTo>
                <a:cubicBezTo>
                  <a:pt x="2062" y="42"/>
                  <a:pt x="2056" y="32"/>
                  <a:pt x="2049" y="26"/>
                </a:cubicBezTo>
                <a:cubicBezTo>
                  <a:pt x="2044" y="22"/>
                  <a:pt x="2038" y="20"/>
                  <a:pt x="2030" y="20"/>
                </a:cubicBezTo>
                <a:close/>
                <a:moveTo>
                  <a:pt x="2223" y="7"/>
                </a:moveTo>
                <a:cubicBezTo>
                  <a:pt x="2242" y="7"/>
                  <a:pt x="2260" y="17"/>
                  <a:pt x="2275" y="37"/>
                </a:cubicBezTo>
                <a:cubicBezTo>
                  <a:pt x="2294" y="62"/>
                  <a:pt x="2304" y="95"/>
                  <a:pt x="2304" y="137"/>
                </a:cubicBezTo>
                <a:cubicBezTo>
                  <a:pt x="2304" y="167"/>
                  <a:pt x="2300" y="192"/>
                  <a:pt x="2291" y="212"/>
                </a:cubicBezTo>
                <a:cubicBezTo>
                  <a:pt x="2283" y="233"/>
                  <a:pt x="2272" y="248"/>
                  <a:pt x="2259" y="257"/>
                </a:cubicBezTo>
                <a:cubicBezTo>
                  <a:pt x="2246" y="267"/>
                  <a:pt x="2233" y="271"/>
                  <a:pt x="2221" y="271"/>
                </a:cubicBezTo>
                <a:cubicBezTo>
                  <a:pt x="2196" y="271"/>
                  <a:pt x="2176" y="257"/>
                  <a:pt x="2160" y="228"/>
                </a:cubicBezTo>
                <a:cubicBezTo>
                  <a:pt x="2146" y="204"/>
                  <a:pt x="2140" y="175"/>
                  <a:pt x="2140" y="141"/>
                </a:cubicBezTo>
                <a:cubicBezTo>
                  <a:pt x="2140" y="112"/>
                  <a:pt x="2144" y="87"/>
                  <a:pt x="2153" y="66"/>
                </a:cubicBezTo>
                <a:cubicBezTo>
                  <a:pt x="2162" y="45"/>
                  <a:pt x="2173" y="30"/>
                  <a:pt x="2188" y="19"/>
                </a:cubicBezTo>
                <a:cubicBezTo>
                  <a:pt x="2199" y="11"/>
                  <a:pt x="2211" y="7"/>
                  <a:pt x="2223" y="7"/>
                </a:cubicBezTo>
                <a:close/>
                <a:moveTo>
                  <a:pt x="2031" y="7"/>
                </a:moveTo>
                <a:cubicBezTo>
                  <a:pt x="2050" y="7"/>
                  <a:pt x="2068" y="17"/>
                  <a:pt x="2083" y="37"/>
                </a:cubicBezTo>
                <a:cubicBezTo>
                  <a:pt x="2102" y="62"/>
                  <a:pt x="2112" y="95"/>
                  <a:pt x="2112" y="137"/>
                </a:cubicBezTo>
                <a:cubicBezTo>
                  <a:pt x="2112" y="167"/>
                  <a:pt x="2108" y="192"/>
                  <a:pt x="2099" y="212"/>
                </a:cubicBezTo>
                <a:cubicBezTo>
                  <a:pt x="2091" y="233"/>
                  <a:pt x="2080" y="248"/>
                  <a:pt x="2067" y="257"/>
                </a:cubicBezTo>
                <a:cubicBezTo>
                  <a:pt x="2054" y="267"/>
                  <a:pt x="2041" y="271"/>
                  <a:pt x="2029" y="271"/>
                </a:cubicBezTo>
                <a:cubicBezTo>
                  <a:pt x="2004" y="271"/>
                  <a:pt x="1984" y="257"/>
                  <a:pt x="1968" y="228"/>
                </a:cubicBezTo>
                <a:cubicBezTo>
                  <a:pt x="1954" y="204"/>
                  <a:pt x="1948" y="175"/>
                  <a:pt x="1948" y="141"/>
                </a:cubicBezTo>
                <a:cubicBezTo>
                  <a:pt x="1948" y="112"/>
                  <a:pt x="1952" y="87"/>
                  <a:pt x="1961" y="66"/>
                </a:cubicBezTo>
                <a:cubicBezTo>
                  <a:pt x="1970" y="45"/>
                  <a:pt x="1981" y="30"/>
                  <a:pt x="1996" y="19"/>
                </a:cubicBezTo>
                <a:cubicBezTo>
                  <a:pt x="2007" y="11"/>
                  <a:pt x="2019" y="7"/>
                  <a:pt x="2031" y="7"/>
                </a:cubicBezTo>
                <a:close/>
                <a:moveTo>
                  <a:pt x="1849" y="7"/>
                </a:moveTo>
                <a:lnTo>
                  <a:pt x="1855" y="7"/>
                </a:lnTo>
                <a:lnTo>
                  <a:pt x="1855" y="222"/>
                </a:lnTo>
                <a:cubicBezTo>
                  <a:pt x="1855" y="236"/>
                  <a:pt x="1855" y="245"/>
                  <a:pt x="1857" y="249"/>
                </a:cubicBezTo>
                <a:cubicBezTo>
                  <a:pt x="1858" y="252"/>
                  <a:pt x="1860" y="255"/>
                  <a:pt x="1864" y="257"/>
                </a:cubicBezTo>
                <a:cubicBezTo>
                  <a:pt x="1868" y="259"/>
                  <a:pt x="1875" y="260"/>
                  <a:pt x="1887" y="260"/>
                </a:cubicBezTo>
                <a:lnTo>
                  <a:pt x="1887" y="267"/>
                </a:lnTo>
                <a:lnTo>
                  <a:pt x="1791" y="267"/>
                </a:lnTo>
                <a:lnTo>
                  <a:pt x="1791" y="260"/>
                </a:lnTo>
                <a:cubicBezTo>
                  <a:pt x="1803" y="260"/>
                  <a:pt x="1811" y="259"/>
                  <a:pt x="1815" y="257"/>
                </a:cubicBezTo>
                <a:cubicBezTo>
                  <a:pt x="1818" y="255"/>
                  <a:pt x="1820" y="253"/>
                  <a:pt x="1822" y="249"/>
                </a:cubicBezTo>
                <a:cubicBezTo>
                  <a:pt x="1823" y="246"/>
                  <a:pt x="1824" y="237"/>
                  <a:pt x="1824" y="222"/>
                </a:cubicBezTo>
                <a:lnTo>
                  <a:pt x="1824" y="85"/>
                </a:lnTo>
                <a:cubicBezTo>
                  <a:pt x="1824" y="66"/>
                  <a:pt x="1823" y="54"/>
                  <a:pt x="1822" y="49"/>
                </a:cubicBezTo>
                <a:cubicBezTo>
                  <a:pt x="1821" y="45"/>
                  <a:pt x="1820" y="42"/>
                  <a:pt x="1817" y="40"/>
                </a:cubicBezTo>
                <a:cubicBezTo>
                  <a:pt x="1815" y="38"/>
                  <a:pt x="1812" y="37"/>
                  <a:pt x="1809" y="37"/>
                </a:cubicBezTo>
                <a:cubicBezTo>
                  <a:pt x="1804" y="37"/>
                  <a:pt x="1798" y="39"/>
                  <a:pt x="1790" y="43"/>
                </a:cubicBezTo>
                <a:lnTo>
                  <a:pt x="1787" y="37"/>
                </a:lnTo>
                <a:lnTo>
                  <a:pt x="1849" y="7"/>
                </a:lnTo>
                <a:close/>
                <a:moveTo>
                  <a:pt x="1701" y="0"/>
                </a:moveTo>
                <a:cubicBezTo>
                  <a:pt x="1707" y="0"/>
                  <a:pt x="1711" y="2"/>
                  <a:pt x="1715" y="6"/>
                </a:cubicBezTo>
                <a:cubicBezTo>
                  <a:pt x="1719" y="9"/>
                  <a:pt x="1720" y="14"/>
                  <a:pt x="1720" y="19"/>
                </a:cubicBezTo>
                <a:cubicBezTo>
                  <a:pt x="1720" y="24"/>
                  <a:pt x="1719" y="29"/>
                  <a:pt x="1715" y="33"/>
                </a:cubicBezTo>
                <a:cubicBezTo>
                  <a:pt x="1711" y="36"/>
                  <a:pt x="1707" y="38"/>
                  <a:pt x="1701" y="38"/>
                </a:cubicBezTo>
                <a:cubicBezTo>
                  <a:pt x="1696" y="38"/>
                  <a:pt x="1692" y="36"/>
                  <a:pt x="1688" y="33"/>
                </a:cubicBezTo>
                <a:cubicBezTo>
                  <a:pt x="1684" y="29"/>
                  <a:pt x="1682" y="24"/>
                  <a:pt x="1682" y="19"/>
                </a:cubicBezTo>
                <a:cubicBezTo>
                  <a:pt x="1682" y="14"/>
                  <a:pt x="1684" y="9"/>
                  <a:pt x="1688" y="6"/>
                </a:cubicBezTo>
                <a:cubicBezTo>
                  <a:pt x="1692" y="2"/>
                  <a:pt x="1696" y="0"/>
                  <a:pt x="1701" y="0"/>
                </a:cubicBezTo>
                <a:close/>
              </a:path>
            </a:pathLst>
          </a:custGeom>
          <a:solidFill>
            <a:srgbClr val="F2F2F2"/>
          </a:solidFill>
          <a:ln w="0">
            <a:noFill/>
            <a:prstDash val="solid"/>
            <a:round/>
          </a:ln>
        </p:spPr>
        <p:txBody>
          <a:bodyPr vert="horz" wrap="square" lIns="91440" tIns="45720" rIns="91440" bIns="45720" numCol="1" anchor="t" anchorCtr="0" compatLnSpc="1"/>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5pPr>
            <a:lvl6pPr marL="2286000" algn="l" defTabSz="914400" rtl="0" eaLnBrk="1" latinLnBrk="0" hangingPunct="1">
              <a:defRPr kern="1200">
                <a:solidFill>
                  <a:schemeClr val="tx1"/>
                </a:solidFill>
                <a:latin typeface="Calibri" panose="020F0502020204030204" charset="0"/>
                <a:ea typeface="+mn-ea"/>
                <a:cs typeface="+mn-cs"/>
              </a:defRPr>
            </a:lvl6pPr>
            <a:lvl7pPr marL="2743200" algn="l" defTabSz="914400" rtl="0" eaLnBrk="1" latinLnBrk="0" hangingPunct="1">
              <a:defRPr kern="1200">
                <a:solidFill>
                  <a:schemeClr val="tx1"/>
                </a:solidFill>
                <a:latin typeface="Calibri" panose="020F0502020204030204" charset="0"/>
                <a:ea typeface="+mn-ea"/>
                <a:cs typeface="+mn-cs"/>
              </a:defRPr>
            </a:lvl7pPr>
            <a:lvl8pPr marL="3200400" algn="l" defTabSz="914400" rtl="0" eaLnBrk="1" latinLnBrk="0" hangingPunct="1">
              <a:defRPr kern="1200">
                <a:solidFill>
                  <a:schemeClr val="tx1"/>
                </a:solidFill>
                <a:latin typeface="Calibri" panose="020F0502020204030204" charset="0"/>
                <a:ea typeface="+mn-ea"/>
                <a:cs typeface="+mn-cs"/>
              </a:defRPr>
            </a:lvl8pPr>
            <a:lvl9pPr marL="3657600" algn="l" defTabSz="914400" rtl="0" eaLnBrk="1" latinLnBrk="0" hangingPunct="1">
              <a:defRPr kern="1200">
                <a:solidFill>
                  <a:schemeClr val="tx1"/>
                </a:solidFill>
                <a:latin typeface="Calibri" panose="020F0502020204030204" charset="0"/>
                <a:ea typeface="+mn-ea"/>
                <a:cs typeface="+mn-cs"/>
              </a:defRPr>
            </a:lvl9pPr>
          </a:lstStyle>
          <a:p>
            <a:endParaRPr lang="zh-CN" altLang="en-US"/>
          </a:p>
        </p:txBody>
      </p:sp>
      <p:sp>
        <p:nvSpPr>
          <p:cNvPr id="34" name="Freeform 23"/>
          <p:cNvSpPr/>
          <p:nvPr/>
        </p:nvSpPr>
        <p:spPr bwMode="auto">
          <a:xfrm rot="-1800000">
            <a:off x="2785597" y="3073830"/>
            <a:ext cx="1848119" cy="215037"/>
          </a:xfrm>
          <a:custGeom>
            <a:avLst/>
            <a:gdLst>
              <a:gd name="T0" fmla="*/ 2345 w 3079"/>
              <a:gd name="T1" fmla="*/ 251 h 350"/>
              <a:gd name="T2" fmla="*/ 830 w 3079"/>
              <a:gd name="T3" fmla="*/ 272 h 350"/>
              <a:gd name="T4" fmla="*/ 2644 w 3079"/>
              <a:gd name="T5" fmla="*/ 129 h 350"/>
              <a:gd name="T6" fmla="*/ 2680 w 3079"/>
              <a:gd name="T7" fmla="*/ 102 h 350"/>
              <a:gd name="T8" fmla="*/ 1202 w 3079"/>
              <a:gd name="T9" fmla="*/ 244 h 350"/>
              <a:gd name="T10" fmla="*/ 1532 w 3079"/>
              <a:gd name="T11" fmla="*/ 102 h 350"/>
              <a:gd name="T12" fmla="*/ 1604 w 3079"/>
              <a:gd name="T13" fmla="*/ 106 h 350"/>
              <a:gd name="T14" fmla="*/ 1625 w 3079"/>
              <a:gd name="T15" fmla="*/ 113 h 350"/>
              <a:gd name="T16" fmla="*/ 1470 w 3079"/>
              <a:gd name="T17" fmla="*/ 316 h 350"/>
              <a:gd name="T18" fmla="*/ 1487 w 3079"/>
              <a:gd name="T19" fmla="*/ 130 h 350"/>
              <a:gd name="T20" fmla="*/ 1322 w 3079"/>
              <a:gd name="T21" fmla="*/ 210 h 350"/>
              <a:gd name="T22" fmla="*/ 1366 w 3079"/>
              <a:gd name="T23" fmla="*/ 102 h 350"/>
              <a:gd name="T24" fmla="*/ 1451 w 3079"/>
              <a:gd name="T25" fmla="*/ 244 h 350"/>
              <a:gd name="T26" fmla="*/ 1310 w 3079"/>
              <a:gd name="T27" fmla="*/ 264 h 350"/>
              <a:gd name="T28" fmla="*/ 1262 w 3079"/>
              <a:gd name="T29" fmla="*/ 95 h 350"/>
              <a:gd name="T30" fmla="*/ 945 w 3079"/>
              <a:gd name="T31" fmla="*/ 135 h 350"/>
              <a:gd name="T32" fmla="*/ 1012 w 3079"/>
              <a:gd name="T33" fmla="*/ 95 h 350"/>
              <a:gd name="T34" fmla="*/ 946 w 3079"/>
              <a:gd name="T35" fmla="*/ 337 h 350"/>
              <a:gd name="T36" fmla="*/ 934 w 3079"/>
              <a:gd name="T37" fmla="*/ 318 h 350"/>
              <a:gd name="T38" fmla="*/ 880 w 3079"/>
              <a:gd name="T39" fmla="*/ 102 h 350"/>
              <a:gd name="T40" fmla="*/ 603 w 3079"/>
              <a:gd name="T41" fmla="*/ 128 h 350"/>
              <a:gd name="T42" fmla="*/ 722 w 3079"/>
              <a:gd name="T43" fmla="*/ 95 h 350"/>
              <a:gd name="T44" fmla="*/ 779 w 3079"/>
              <a:gd name="T45" fmla="*/ 112 h 350"/>
              <a:gd name="T46" fmla="*/ 734 w 3079"/>
              <a:gd name="T47" fmla="*/ 272 h 350"/>
              <a:gd name="T48" fmla="*/ 544 w 3079"/>
              <a:gd name="T49" fmla="*/ 102 h 350"/>
              <a:gd name="T50" fmla="*/ 331 w 3079"/>
              <a:gd name="T51" fmla="*/ 128 h 350"/>
              <a:gd name="T52" fmla="*/ 450 w 3079"/>
              <a:gd name="T53" fmla="*/ 95 h 350"/>
              <a:gd name="T54" fmla="*/ 507 w 3079"/>
              <a:gd name="T55" fmla="*/ 112 h 350"/>
              <a:gd name="T56" fmla="*/ 462 w 3079"/>
              <a:gd name="T57" fmla="*/ 272 h 350"/>
              <a:gd name="T58" fmla="*/ 272 w 3079"/>
              <a:gd name="T59" fmla="*/ 102 h 350"/>
              <a:gd name="T60" fmla="*/ 59 w 3079"/>
              <a:gd name="T61" fmla="*/ 128 h 350"/>
              <a:gd name="T62" fmla="*/ 178 w 3079"/>
              <a:gd name="T63" fmla="*/ 95 h 350"/>
              <a:gd name="T64" fmla="*/ 235 w 3079"/>
              <a:gd name="T65" fmla="*/ 112 h 350"/>
              <a:gd name="T66" fmla="*/ 190 w 3079"/>
              <a:gd name="T67" fmla="*/ 272 h 350"/>
              <a:gd name="T68" fmla="*/ 0 w 3079"/>
              <a:gd name="T69" fmla="*/ 102 h 350"/>
              <a:gd name="T70" fmla="*/ 2904 w 3079"/>
              <a:gd name="T71" fmla="*/ 90 h 350"/>
              <a:gd name="T72" fmla="*/ 3053 w 3079"/>
              <a:gd name="T73" fmla="*/ 154 h 350"/>
              <a:gd name="T74" fmla="*/ 2994 w 3079"/>
              <a:gd name="T75" fmla="*/ 260 h 350"/>
              <a:gd name="T76" fmla="*/ 2993 w 3079"/>
              <a:gd name="T77" fmla="*/ 112 h 350"/>
              <a:gd name="T78" fmla="*/ 2958 w 3079"/>
              <a:gd name="T79" fmla="*/ 257 h 350"/>
              <a:gd name="T80" fmla="*/ 2918 w 3079"/>
              <a:gd name="T81" fmla="*/ 228 h 350"/>
              <a:gd name="T82" fmla="*/ 2847 w 3079"/>
              <a:gd name="T83" fmla="*/ 250 h 350"/>
              <a:gd name="T84" fmla="*/ 2811 w 3079"/>
              <a:gd name="T85" fmla="*/ 249 h 350"/>
              <a:gd name="T86" fmla="*/ 2785 w 3079"/>
              <a:gd name="T87" fmla="*/ 111 h 350"/>
              <a:gd name="T88" fmla="*/ 2684 w 3079"/>
              <a:gd name="T89" fmla="*/ 272 h 350"/>
              <a:gd name="T90" fmla="*/ 2550 w 3079"/>
              <a:gd name="T91" fmla="*/ 103 h 350"/>
              <a:gd name="T92" fmla="*/ 2503 w 3079"/>
              <a:gd name="T93" fmla="*/ 103 h 350"/>
              <a:gd name="T94" fmla="*/ 2572 w 3079"/>
              <a:gd name="T95" fmla="*/ 202 h 350"/>
              <a:gd name="T96" fmla="*/ 1709 w 3079"/>
              <a:gd name="T97" fmla="*/ 90 h 350"/>
              <a:gd name="T98" fmla="*/ 1660 w 3079"/>
              <a:gd name="T99" fmla="*/ 267 h 350"/>
              <a:gd name="T100" fmla="*/ 1680 w 3079"/>
              <a:gd name="T101" fmla="*/ 117 h 350"/>
              <a:gd name="T102" fmla="*/ 1248 w 3079"/>
              <a:gd name="T103" fmla="*/ 178 h 350"/>
              <a:gd name="T104" fmla="*/ 1125 w 3079"/>
              <a:gd name="T105" fmla="*/ 101 h 350"/>
              <a:gd name="T106" fmla="*/ 2221 w 3079"/>
              <a:gd name="T107" fmla="*/ 259 h 350"/>
              <a:gd name="T108" fmla="*/ 2030 w 3079"/>
              <a:gd name="T109" fmla="*/ 20 h 350"/>
              <a:gd name="T110" fmla="*/ 2067 w 3079"/>
              <a:gd name="T111" fmla="*/ 220 h 350"/>
              <a:gd name="T112" fmla="*/ 2304 w 3079"/>
              <a:gd name="T113" fmla="*/ 137 h 350"/>
              <a:gd name="T114" fmla="*/ 2188 w 3079"/>
              <a:gd name="T115" fmla="*/ 19 h 350"/>
              <a:gd name="T116" fmla="*/ 2029 w 3079"/>
              <a:gd name="T117" fmla="*/ 271 h 350"/>
              <a:gd name="T118" fmla="*/ 1855 w 3079"/>
              <a:gd name="T119" fmla="*/ 7 h 350"/>
              <a:gd name="T120" fmla="*/ 1791 w 3079"/>
              <a:gd name="T121" fmla="*/ 260 h 350"/>
              <a:gd name="T122" fmla="*/ 1809 w 3079"/>
              <a:gd name="T123" fmla="*/ 37 h 350"/>
              <a:gd name="T124" fmla="*/ 1715 w 3079"/>
              <a:gd name="T125" fmla="*/ 3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79" h="350">
                <a:moveTo>
                  <a:pt x="2366" y="230"/>
                </a:moveTo>
                <a:cubicBezTo>
                  <a:pt x="2372" y="230"/>
                  <a:pt x="2377" y="232"/>
                  <a:pt x="2381" y="237"/>
                </a:cubicBezTo>
                <a:cubicBezTo>
                  <a:pt x="2385" y="241"/>
                  <a:pt x="2387" y="245"/>
                  <a:pt x="2387" y="251"/>
                </a:cubicBezTo>
                <a:cubicBezTo>
                  <a:pt x="2387" y="257"/>
                  <a:pt x="2385" y="262"/>
                  <a:pt x="2380" y="266"/>
                </a:cubicBezTo>
                <a:cubicBezTo>
                  <a:pt x="2376" y="270"/>
                  <a:pt x="2372" y="272"/>
                  <a:pt x="2366" y="272"/>
                </a:cubicBezTo>
                <a:cubicBezTo>
                  <a:pt x="2360" y="272"/>
                  <a:pt x="2355" y="270"/>
                  <a:pt x="2351" y="266"/>
                </a:cubicBezTo>
                <a:cubicBezTo>
                  <a:pt x="2347" y="262"/>
                  <a:pt x="2345" y="257"/>
                  <a:pt x="2345" y="251"/>
                </a:cubicBezTo>
                <a:cubicBezTo>
                  <a:pt x="2345" y="245"/>
                  <a:pt x="2347" y="240"/>
                  <a:pt x="2351" y="236"/>
                </a:cubicBezTo>
                <a:cubicBezTo>
                  <a:pt x="2355" y="232"/>
                  <a:pt x="2360" y="230"/>
                  <a:pt x="2366" y="230"/>
                </a:cubicBezTo>
                <a:close/>
                <a:moveTo>
                  <a:pt x="830" y="230"/>
                </a:moveTo>
                <a:cubicBezTo>
                  <a:pt x="836" y="230"/>
                  <a:pt x="841" y="232"/>
                  <a:pt x="845" y="237"/>
                </a:cubicBezTo>
                <a:cubicBezTo>
                  <a:pt x="849" y="241"/>
                  <a:pt x="851" y="245"/>
                  <a:pt x="851" y="251"/>
                </a:cubicBezTo>
                <a:cubicBezTo>
                  <a:pt x="851" y="257"/>
                  <a:pt x="849" y="262"/>
                  <a:pt x="844" y="266"/>
                </a:cubicBezTo>
                <a:cubicBezTo>
                  <a:pt x="840" y="270"/>
                  <a:pt x="836" y="272"/>
                  <a:pt x="830" y="272"/>
                </a:cubicBezTo>
                <a:cubicBezTo>
                  <a:pt x="824" y="272"/>
                  <a:pt x="819" y="270"/>
                  <a:pt x="815" y="266"/>
                </a:cubicBezTo>
                <a:cubicBezTo>
                  <a:pt x="811" y="262"/>
                  <a:pt x="809" y="257"/>
                  <a:pt x="809" y="251"/>
                </a:cubicBezTo>
                <a:cubicBezTo>
                  <a:pt x="809" y="245"/>
                  <a:pt x="811" y="240"/>
                  <a:pt x="815" y="236"/>
                </a:cubicBezTo>
                <a:cubicBezTo>
                  <a:pt x="819" y="232"/>
                  <a:pt x="824" y="230"/>
                  <a:pt x="830" y="230"/>
                </a:cubicBezTo>
                <a:close/>
                <a:moveTo>
                  <a:pt x="2680" y="102"/>
                </a:moveTo>
                <a:cubicBezTo>
                  <a:pt x="2673" y="102"/>
                  <a:pt x="2667" y="104"/>
                  <a:pt x="2660" y="108"/>
                </a:cubicBezTo>
                <a:cubicBezTo>
                  <a:pt x="2653" y="112"/>
                  <a:pt x="2648" y="119"/>
                  <a:pt x="2644" y="129"/>
                </a:cubicBezTo>
                <a:cubicBezTo>
                  <a:pt x="2640" y="139"/>
                  <a:pt x="2638" y="151"/>
                  <a:pt x="2638" y="167"/>
                </a:cubicBezTo>
                <a:cubicBezTo>
                  <a:pt x="2638" y="192"/>
                  <a:pt x="2643" y="213"/>
                  <a:pt x="2652" y="232"/>
                </a:cubicBezTo>
                <a:cubicBezTo>
                  <a:pt x="2662" y="250"/>
                  <a:pt x="2676" y="259"/>
                  <a:pt x="2692" y="259"/>
                </a:cubicBezTo>
                <a:cubicBezTo>
                  <a:pt x="2704" y="259"/>
                  <a:pt x="2714" y="254"/>
                  <a:pt x="2722" y="244"/>
                </a:cubicBezTo>
                <a:cubicBezTo>
                  <a:pt x="2730" y="234"/>
                  <a:pt x="2734" y="217"/>
                  <a:pt x="2734" y="192"/>
                </a:cubicBezTo>
                <a:cubicBezTo>
                  <a:pt x="2734" y="162"/>
                  <a:pt x="2727" y="138"/>
                  <a:pt x="2714" y="120"/>
                </a:cubicBezTo>
                <a:cubicBezTo>
                  <a:pt x="2705" y="108"/>
                  <a:pt x="2694" y="102"/>
                  <a:pt x="2680" y="102"/>
                </a:cubicBezTo>
                <a:close/>
                <a:moveTo>
                  <a:pt x="1160" y="102"/>
                </a:moveTo>
                <a:cubicBezTo>
                  <a:pt x="1153" y="102"/>
                  <a:pt x="1147" y="104"/>
                  <a:pt x="1140" y="108"/>
                </a:cubicBezTo>
                <a:cubicBezTo>
                  <a:pt x="1133" y="112"/>
                  <a:pt x="1128" y="119"/>
                  <a:pt x="1124" y="129"/>
                </a:cubicBezTo>
                <a:cubicBezTo>
                  <a:pt x="1120" y="139"/>
                  <a:pt x="1118" y="151"/>
                  <a:pt x="1118" y="167"/>
                </a:cubicBezTo>
                <a:cubicBezTo>
                  <a:pt x="1118" y="192"/>
                  <a:pt x="1123" y="213"/>
                  <a:pt x="1132" y="232"/>
                </a:cubicBezTo>
                <a:cubicBezTo>
                  <a:pt x="1142" y="250"/>
                  <a:pt x="1156" y="259"/>
                  <a:pt x="1172" y="259"/>
                </a:cubicBezTo>
                <a:cubicBezTo>
                  <a:pt x="1184" y="259"/>
                  <a:pt x="1194" y="254"/>
                  <a:pt x="1202" y="244"/>
                </a:cubicBezTo>
                <a:cubicBezTo>
                  <a:pt x="1210" y="234"/>
                  <a:pt x="1214" y="217"/>
                  <a:pt x="1214" y="192"/>
                </a:cubicBezTo>
                <a:cubicBezTo>
                  <a:pt x="1214" y="162"/>
                  <a:pt x="1207" y="138"/>
                  <a:pt x="1194" y="120"/>
                </a:cubicBezTo>
                <a:cubicBezTo>
                  <a:pt x="1185" y="108"/>
                  <a:pt x="1174" y="102"/>
                  <a:pt x="1160" y="102"/>
                </a:cubicBezTo>
                <a:close/>
                <a:moveTo>
                  <a:pt x="1456" y="95"/>
                </a:moveTo>
                <a:lnTo>
                  <a:pt x="1536" y="95"/>
                </a:lnTo>
                <a:lnTo>
                  <a:pt x="1536" y="102"/>
                </a:lnTo>
                <a:lnTo>
                  <a:pt x="1532" y="102"/>
                </a:lnTo>
                <a:cubicBezTo>
                  <a:pt x="1527" y="102"/>
                  <a:pt x="1522" y="103"/>
                  <a:pt x="1519" y="106"/>
                </a:cubicBezTo>
                <a:cubicBezTo>
                  <a:pt x="1517" y="108"/>
                  <a:pt x="1515" y="111"/>
                  <a:pt x="1515" y="115"/>
                </a:cubicBezTo>
                <a:cubicBezTo>
                  <a:pt x="1515" y="120"/>
                  <a:pt x="1517" y="126"/>
                  <a:pt x="1521" y="135"/>
                </a:cubicBezTo>
                <a:lnTo>
                  <a:pt x="1563" y="222"/>
                </a:lnTo>
                <a:lnTo>
                  <a:pt x="1602" y="127"/>
                </a:lnTo>
                <a:cubicBezTo>
                  <a:pt x="1604" y="122"/>
                  <a:pt x="1605" y="117"/>
                  <a:pt x="1605" y="112"/>
                </a:cubicBezTo>
                <a:cubicBezTo>
                  <a:pt x="1605" y="109"/>
                  <a:pt x="1604" y="108"/>
                  <a:pt x="1604" y="106"/>
                </a:cubicBezTo>
                <a:cubicBezTo>
                  <a:pt x="1603" y="105"/>
                  <a:pt x="1601" y="104"/>
                  <a:pt x="1599" y="103"/>
                </a:cubicBezTo>
                <a:cubicBezTo>
                  <a:pt x="1597" y="102"/>
                  <a:pt x="1593" y="102"/>
                  <a:pt x="1588" y="102"/>
                </a:cubicBezTo>
                <a:lnTo>
                  <a:pt x="1588" y="95"/>
                </a:lnTo>
                <a:lnTo>
                  <a:pt x="1644" y="95"/>
                </a:lnTo>
                <a:lnTo>
                  <a:pt x="1644" y="102"/>
                </a:lnTo>
                <a:cubicBezTo>
                  <a:pt x="1639" y="102"/>
                  <a:pt x="1635" y="103"/>
                  <a:pt x="1633" y="105"/>
                </a:cubicBezTo>
                <a:cubicBezTo>
                  <a:pt x="1630" y="106"/>
                  <a:pt x="1628" y="109"/>
                  <a:pt x="1625" y="113"/>
                </a:cubicBezTo>
                <a:cubicBezTo>
                  <a:pt x="1623" y="115"/>
                  <a:pt x="1621" y="120"/>
                  <a:pt x="1618" y="128"/>
                </a:cubicBezTo>
                <a:lnTo>
                  <a:pt x="1548" y="299"/>
                </a:lnTo>
                <a:cubicBezTo>
                  <a:pt x="1542" y="316"/>
                  <a:pt x="1533" y="328"/>
                  <a:pt x="1522" y="337"/>
                </a:cubicBezTo>
                <a:cubicBezTo>
                  <a:pt x="1511" y="345"/>
                  <a:pt x="1500" y="350"/>
                  <a:pt x="1490" y="350"/>
                </a:cubicBezTo>
                <a:cubicBezTo>
                  <a:pt x="1483" y="350"/>
                  <a:pt x="1477" y="348"/>
                  <a:pt x="1472" y="343"/>
                </a:cubicBezTo>
                <a:cubicBezTo>
                  <a:pt x="1467" y="339"/>
                  <a:pt x="1465" y="334"/>
                  <a:pt x="1465" y="329"/>
                </a:cubicBezTo>
                <a:cubicBezTo>
                  <a:pt x="1465" y="323"/>
                  <a:pt x="1467" y="319"/>
                  <a:pt x="1470" y="316"/>
                </a:cubicBezTo>
                <a:cubicBezTo>
                  <a:pt x="1473" y="313"/>
                  <a:pt x="1478" y="311"/>
                  <a:pt x="1484" y="311"/>
                </a:cubicBezTo>
                <a:cubicBezTo>
                  <a:pt x="1488" y="311"/>
                  <a:pt x="1494" y="313"/>
                  <a:pt x="1501" y="315"/>
                </a:cubicBezTo>
                <a:cubicBezTo>
                  <a:pt x="1506" y="317"/>
                  <a:pt x="1509" y="318"/>
                  <a:pt x="1510" y="318"/>
                </a:cubicBezTo>
                <a:cubicBezTo>
                  <a:pt x="1514" y="318"/>
                  <a:pt x="1518" y="316"/>
                  <a:pt x="1523" y="312"/>
                </a:cubicBezTo>
                <a:cubicBezTo>
                  <a:pt x="1527" y="308"/>
                  <a:pt x="1532" y="301"/>
                  <a:pt x="1536" y="290"/>
                </a:cubicBezTo>
                <a:lnTo>
                  <a:pt x="1548" y="260"/>
                </a:lnTo>
                <a:lnTo>
                  <a:pt x="1487" y="130"/>
                </a:lnTo>
                <a:cubicBezTo>
                  <a:pt x="1485" y="127"/>
                  <a:pt x="1482" y="122"/>
                  <a:pt x="1478" y="116"/>
                </a:cubicBezTo>
                <a:cubicBezTo>
                  <a:pt x="1474" y="112"/>
                  <a:pt x="1472" y="109"/>
                  <a:pt x="1470" y="107"/>
                </a:cubicBezTo>
                <a:cubicBezTo>
                  <a:pt x="1467" y="105"/>
                  <a:pt x="1462" y="103"/>
                  <a:pt x="1456" y="102"/>
                </a:cubicBezTo>
                <a:lnTo>
                  <a:pt x="1456" y="95"/>
                </a:lnTo>
                <a:close/>
                <a:moveTo>
                  <a:pt x="1262" y="95"/>
                </a:moveTo>
                <a:lnTo>
                  <a:pt x="1322" y="95"/>
                </a:lnTo>
                <a:lnTo>
                  <a:pt x="1322" y="210"/>
                </a:lnTo>
                <a:cubicBezTo>
                  <a:pt x="1322" y="226"/>
                  <a:pt x="1325" y="236"/>
                  <a:pt x="1331" y="241"/>
                </a:cubicBezTo>
                <a:cubicBezTo>
                  <a:pt x="1336" y="246"/>
                  <a:pt x="1343" y="249"/>
                  <a:pt x="1351" y="249"/>
                </a:cubicBezTo>
                <a:cubicBezTo>
                  <a:pt x="1356" y="249"/>
                  <a:pt x="1362" y="247"/>
                  <a:pt x="1369" y="244"/>
                </a:cubicBezTo>
                <a:cubicBezTo>
                  <a:pt x="1376" y="241"/>
                  <a:pt x="1384" y="234"/>
                  <a:pt x="1393" y="225"/>
                </a:cubicBezTo>
                <a:lnTo>
                  <a:pt x="1393" y="127"/>
                </a:lnTo>
                <a:cubicBezTo>
                  <a:pt x="1393" y="118"/>
                  <a:pt x="1392" y="111"/>
                  <a:pt x="1388" y="108"/>
                </a:cubicBezTo>
                <a:cubicBezTo>
                  <a:pt x="1384" y="104"/>
                  <a:pt x="1377" y="102"/>
                  <a:pt x="1366" y="102"/>
                </a:cubicBezTo>
                <a:lnTo>
                  <a:pt x="1366" y="95"/>
                </a:lnTo>
                <a:lnTo>
                  <a:pt x="1424" y="95"/>
                </a:lnTo>
                <a:lnTo>
                  <a:pt x="1424" y="199"/>
                </a:lnTo>
                <a:cubicBezTo>
                  <a:pt x="1424" y="219"/>
                  <a:pt x="1425" y="231"/>
                  <a:pt x="1426" y="236"/>
                </a:cubicBezTo>
                <a:cubicBezTo>
                  <a:pt x="1427" y="240"/>
                  <a:pt x="1428" y="243"/>
                  <a:pt x="1430" y="245"/>
                </a:cubicBezTo>
                <a:cubicBezTo>
                  <a:pt x="1432" y="247"/>
                  <a:pt x="1435" y="247"/>
                  <a:pt x="1437" y="247"/>
                </a:cubicBezTo>
                <a:cubicBezTo>
                  <a:pt x="1441" y="247"/>
                  <a:pt x="1446" y="246"/>
                  <a:pt x="1451" y="244"/>
                </a:cubicBezTo>
                <a:lnTo>
                  <a:pt x="1453" y="251"/>
                </a:lnTo>
                <a:lnTo>
                  <a:pt x="1402" y="272"/>
                </a:lnTo>
                <a:lnTo>
                  <a:pt x="1393" y="272"/>
                </a:lnTo>
                <a:lnTo>
                  <a:pt x="1393" y="236"/>
                </a:lnTo>
                <a:cubicBezTo>
                  <a:pt x="1379" y="252"/>
                  <a:pt x="1367" y="262"/>
                  <a:pt x="1360" y="266"/>
                </a:cubicBezTo>
                <a:cubicBezTo>
                  <a:pt x="1352" y="270"/>
                  <a:pt x="1344" y="272"/>
                  <a:pt x="1335" y="272"/>
                </a:cubicBezTo>
                <a:cubicBezTo>
                  <a:pt x="1325" y="272"/>
                  <a:pt x="1317" y="269"/>
                  <a:pt x="1310" y="264"/>
                </a:cubicBezTo>
                <a:cubicBezTo>
                  <a:pt x="1303" y="258"/>
                  <a:pt x="1298" y="251"/>
                  <a:pt x="1295" y="242"/>
                </a:cubicBezTo>
                <a:cubicBezTo>
                  <a:pt x="1293" y="233"/>
                  <a:pt x="1291" y="221"/>
                  <a:pt x="1291" y="205"/>
                </a:cubicBezTo>
                <a:lnTo>
                  <a:pt x="1291" y="128"/>
                </a:lnTo>
                <a:cubicBezTo>
                  <a:pt x="1291" y="120"/>
                  <a:pt x="1290" y="115"/>
                  <a:pt x="1289" y="112"/>
                </a:cubicBezTo>
                <a:cubicBezTo>
                  <a:pt x="1287" y="108"/>
                  <a:pt x="1284" y="106"/>
                  <a:pt x="1281" y="104"/>
                </a:cubicBezTo>
                <a:cubicBezTo>
                  <a:pt x="1277" y="103"/>
                  <a:pt x="1271" y="102"/>
                  <a:pt x="1262" y="102"/>
                </a:cubicBezTo>
                <a:lnTo>
                  <a:pt x="1262" y="95"/>
                </a:lnTo>
                <a:close/>
                <a:moveTo>
                  <a:pt x="880" y="95"/>
                </a:moveTo>
                <a:lnTo>
                  <a:pt x="960" y="95"/>
                </a:lnTo>
                <a:lnTo>
                  <a:pt x="960" y="102"/>
                </a:lnTo>
                <a:lnTo>
                  <a:pt x="956" y="102"/>
                </a:lnTo>
                <a:cubicBezTo>
                  <a:pt x="951" y="102"/>
                  <a:pt x="946" y="103"/>
                  <a:pt x="943" y="106"/>
                </a:cubicBezTo>
                <a:cubicBezTo>
                  <a:pt x="941" y="108"/>
                  <a:pt x="939" y="111"/>
                  <a:pt x="939" y="115"/>
                </a:cubicBezTo>
                <a:cubicBezTo>
                  <a:pt x="939" y="120"/>
                  <a:pt x="941" y="126"/>
                  <a:pt x="945" y="135"/>
                </a:cubicBezTo>
                <a:lnTo>
                  <a:pt x="987" y="222"/>
                </a:lnTo>
                <a:lnTo>
                  <a:pt x="1026" y="127"/>
                </a:lnTo>
                <a:cubicBezTo>
                  <a:pt x="1028" y="122"/>
                  <a:pt x="1029" y="117"/>
                  <a:pt x="1029" y="112"/>
                </a:cubicBezTo>
                <a:cubicBezTo>
                  <a:pt x="1029" y="109"/>
                  <a:pt x="1028" y="108"/>
                  <a:pt x="1028" y="106"/>
                </a:cubicBezTo>
                <a:cubicBezTo>
                  <a:pt x="1027" y="105"/>
                  <a:pt x="1025" y="104"/>
                  <a:pt x="1023" y="103"/>
                </a:cubicBezTo>
                <a:cubicBezTo>
                  <a:pt x="1021" y="102"/>
                  <a:pt x="1017" y="102"/>
                  <a:pt x="1012" y="102"/>
                </a:cubicBezTo>
                <a:lnTo>
                  <a:pt x="1012" y="95"/>
                </a:lnTo>
                <a:lnTo>
                  <a:pt x="1068" y="95"/>
                </a:lnTo>
                <a:lnTo>
                  <a:pt x="1068" y="102"/>
                </a:lnTo>
                <a:cubicBezTo>
                  <a:pt x="1063" y="102"/>
                  <a:pt x="1059" y="103"/>
                  <a:pt x="1057" y="105"/>
                </a:cubicBezTo>
                <a:cubicBezTo>
                  <a:pt x="1054" y="106"/>
                  <a:pt x="1052" y="109"/>
                  <a:pt x="1049" y="113"/>
                </a:cubicBezTo>
                <a:cubicBezTo>
                  <a:pt x="1047" y="115"/>
                  <a:pt x="1045" y="120"/>
                  <a:pt x="1042" y="128"/>
                </a:cubicBezTo>
                <a:lnTo>
                  <a:pt x="972" y="299"/>
                </a:lnTo>
                <a:cubicBezTo>
                  <a:pt x="966" y="316"/>
                  <a:pt x="957" y="328"/>
                  <a:pt x="946" y="337"/>
                </a:cubicBezTo>
                <a:cubicBezTo>
                  <a:pt x="935" y="345"/>
                  <a:pt x="924" y="350"/>
                  <a:pt x="914" y="350"/>
                </a:cubicBezTo>
                <a:cubicBezTo>
                  <a:pt x="907" y="350"/>
                  <a:pt x="901" y="348"/>
                  <a:pt x="896" y="343"/>
                </a:cubicBezTo>
                <a:cubicBezTo>
                  <a:pt x="891" y="339"/>
                  <a:pt x="889" y="334"/>
                  <a:pt x="889" y="329"/>
                </a:cubicBezTo>
                <a:cubicBezTo>
                  <a:pt x="889" y="323"/>
                  <a:pt x="891" y="319"/>
                  <a:pt x="894" y="316"/>
                </a:cubicBezTo>
                <a:cubicBezTo>
                  <a:pt x="897" y="313"/>
                  <a:pt x="902" y="311"/>
                  <a:pt x="908" y="311"/>
                </a:cubicBezTo>
                <a:cubicBezTo>
                  <a:pt x="912" y="311"/>
                  <a:pt x="918" y="313"/>
                  <a:pt x="925" y="315"/>
                </a:cubicBezTo>
                <a:cubicBezTo>
                  <a:pt x="930" y="317"/>
                  <a:pt x="933" y="318"/>
                  <a:pt x="934" y="318"/>
                </a:cubicBezTo>
                <a:cubicBezTo>
                  <a:pt x="938" y="318"/>
                  <a:pt x="942" y="316"/>
                  <a:pt x="947" y="312"/>
                </a:cubicBezTo>
                <a:cubicBezTo>
                  <a:pt x="951" y="308"/>
                  <a:pt x="956" y="301"/>
                  <a:pt x="960" y="290"/>
                </a:cubicBezTo>
                <a:lnTo>
                  <a:pt x="972" y="260"/>
                </a:lnTo>
                <a:lnTo>
                  <a:pt x="911" y="130"/>
                </a:lnTo>
                <a:cubicBezTo>
                  <a:pt x="909" y="127"/>
                  <a:pt x="906" y="122"/>
                  <a:pt x="902" y="116"/>
                </a:cubicBezTo>
                <a:cubicBezTo>
                  <a:pt x="898" y="112"/>
                  <a:pt x="896" y="109"/>
                  <a:pt x="894" y="107"/>
                </a:cubicBezTo>
                <a:cubicBezTo>
                  <a:pt x="891" y="105"/>
                  <a:pt x="886" y="103"/>
                  <a:pt x="880" y="102"/>
                </a:cubicBezTo>
                <a:lnTo>
                  <a:pt x="880" y="95"/>
                </a:lnTo>
                <a:close/>
                <a:moveTo>
                  <a:pt x="544" y="95"/>
                </a:moveTo>
                <a:lnTo>
                  <a:pt x="616" y="95"/>
                </a:lnTo>
                <a:lnTo>
                  <a:pt x="616" y="102"/>
                </a:lnTo>
                <a:cubicBezTo>
                  <a:pt x="610" y="102"/>
                  <a:pt x="605" y="104"/>
                  <a:pt x="603" y="106"/>
                </a:cubicBezTo>
                <a:cubicBezTo>
                  <a:pt x="601" y="107"/>
                  <a:pt x="600" y="110"/>
                  <a:pt x="600" y="114"/>
                </a:cubicBezTo>
                <a:cubicBezTo>
                  <a:pt x="600" y="117"/>
                  <a:pt x="601" y="122"/>
                  <a:pt x="603" y="128"/>
                </a:cubicBezTo>
                <a:lnTo>
                  <a:pt x="640" y="226"/>
                </a:lnTo>
                <a:lnTo>
                  <a:pt x="677" y="146"/>
                </a:lnTo>
                <a:lnTo>
                  <a:pt x="667" y="121"/>
                </a:lnTo>
                <a:cubicBezTo>
                  <a:pt x="664" y="113"/>
                  <a:pt x="660" y="108"/>
                  <a:pt x="655" y="105"/>
                </a:cubicBezTo>
                <a:cubicBezTo>
                  <a:pt x="653" y="103"/>
                  <a:pt x="648" y="102"/>
                  <a:pt x="640" y="102"/>
                </a:cubicBezTo>
                <a:lnTo>
                  <a:pt x="640" y="95"/>
                </a:lnTo>
                <a:lnTo>
                  <a:pt x="722" y="95"/>
                </a:lnTo>
                <a:lnTo>
                  <a:pt x="722" y="102"/>
                </a:lnTo>
                <a:cubicBezTo>
                  <a:pt x="713" y="102"/>
                  <a:pt x="706" y="104"/>
                  <a:pt x="703" y="107"/>
                </a:cubicBezTo>
                <a:cubicBezTo>
                  <a:pt x="700" y="109"/>
                  <a:pt x="699" y="112"/>
                  <a:pt x="699" y="116"/>
                </a:cubicBezTo>
                <a:cubicBezTo>
                  <a:pt x="699" y="119"/>
                  <a:pt x="699" y="121"/>
                  <a:pt x="700" y="124"/>
                </a:cubicBezTo>
                <a:lnTo>
                  <a:pt x="739" y="223"/>
                </a:lnTo>
                <a:lnTo>
                  <a:pt x="776" y="128"/>
                </a:lnTo>
                <a:cubicBezTo>
                  <a:pt x="778" y="121"/>
                  <a:pt x="779" y="116"/>
                  <a:pt x="779" y="112"/>
                </a:cubicBezTo>
                <a:cubicBezTo>
                  <a:pt x="779" y="109"/>
                  <a:pt x="778" y="107"/>
                  <a:pt x="776" y="105"/>
                </a:cubicBezTo>
                <a:cubicBezTo>
                  <a:pt x="773" y="103"/>
                  <a:pt x="768" y="102"/>
                  <a:pt x="761" y="102"/>
                </a:cubicBezTo>
                <a:lnTo>
                  <a:pt x="761" y="95"/>
                </a:lnTo>
                <a:lnTo>
                  <a:pt x="816" y="95"/>
                </a:lnTo>
                <a:lnTo>
                  <a:pt x="816" y="102"/>
                </a:lnTo>
                <a:cubicBezTo>
                  <a:pt x="805" y="104"/>
                  <a:pt x="797" y="111"/>
                  <a:pt x="792" y="124"/>
                </a:cubicBezTo>
                <a:lnTo>
                  <a:pt x="734" y="272"/>
                </a:lnTo>
                <a:lnTo>
                  <a:pt x="726" y="272"/>
                </a:lnTo>
                <a:lnTo>
                  <a:pt x="684" y="162"/>
                </a:lnTo>
                <a:lnTo>
                  <a:pt x="633" y="272"/>
                </a:lnTo>
                <a:lnTo>
                  <a:pt x="627" y="272"/>
                </a:lnTo>
                <a:lnTo>
                  <a:pt x="571" y="128"/>
                </a:lnTo>
                <a:cubicBezTo>
                  <a:pt x="568" y="119"/>
                  <a:pt x="564" y="112"/>
                  <a:pt x="561" y="109"/>
                </a:cubicBezTo>
                <a:cubicBezTo>
                  <a:pt x="557" y="106"/>
                  <a:pt x="552" y="104"/>
                  <a:pt x="544" y="102"/>
                </a:cubicBezTo>
                <a:lnTo>
                  <a:pt x="544" y="95"/>
                </a:lnTo>
                <a:close/>
                <a:moveTo>
                  <a:pt x="272" y="95"/>
                </a:moveTo>
                <a:lnTo>
                  <a:pt x="344" y="95"/>
                </a:lnTo>
                <a:lnTo>
                  <a:pt x="344" y="102"/>
                </a:lnTo>
                <a:cubicBezTo>
                  <a:pt x="338" y="102"/>
                  <a:pt x="333" y="104"/>
                  <a:pt x="331" y="106"/>
                </a:cubicBezTo>
                <a:cubicBezTo>
                  <a:pt x="329" y="107"/>
                  <a:pt x="328" y="110"/>
                  <a:pt x="328" y="114"/>
                </a:cubicBezTo>
                <a:cubicBezTo>
                  <a:pt x="328" y="117"/>
                  <a:pt x="329" y="122"/>
                  <a:pt x="331" y="128"/>
                </a:cubicBezTo>
                <a:lnTo>
                  <a:pt x="368" y="226"/>
                </a:lnTo>
                <a:lnTo>
                  <a:pt x="405" y="146"/>
                </a:lnTo>
                <a:lnTo>
                  <a:pt x="395" y="121"/>
                </a:lnTo>
                <a:cubicBezTo>
                  <a:pt x="392" y="113"/>
                  <a:pt x="388" y="108"/>
                  <a:pt x="383" y="105"/>
                </a:cubicBezTo>
                <a:cubicBezTo>
                  <a:pt x="381" y="103"/>
                  <a:pt x="376" y="102"/>
                  <a:pt x="368" y="102"/>
                </a:cubicBezTo>
                <a:lnTo>
                  <a:pt x="368" y="95"/>
                </a:lnTo>
                <a:lnTo>
                  <a:pt x="450" y="95"/>
                </a:lnTo>
                <a:lnTo>
                  <a:pt x="450" y="102"/>
                </a:lnTo>
                <a:cubicBezTo>
                  <a:pt x="441" y="102"/>
                  <a:pt x="434" y="104"/>
                  <a:pt x="431" y="107"/>
                </a:cubicBezTo>
                <a:cubicBezTo>
                  <a:pt x="428" y="109"/>
                  <a:pt x="427" y="112"/>
                  <a:pt x="427" y="116"/>
                </a:cubicBezTo>
                <a:cubicBezTo>
                  <a:pt x="427" y="119"/>
                  <a:pt x="427" y="121"/>
                  <a:pt x="428" y="124"/>
                </a:cubicBezTo>
                <a:lnTo>
                  <a:pt x="467" y="223"/>
                </a:lnTo>
                <a:lnTo>
                  <a:pt x="504" y="128"/>
                </a:lnTo>
                <a:cubicBezTo>
                  <a:pt x="506" y="121"/>
                  <a:pt x="507" y="116"/>
                  <a:pt x="507" y="112"/>
                </a:cubicBezTo>
                <a:cubicBezTo>
                  <a:pt x="507" y="109"/>
                  <a:pt x="506" y="107"/>
                  <a:pt x="504" y="105"/>
                </a:cubicBezTo>
                <a:cubicBezTo>
                  <a:pt x="501" y="103"/>
                  <a:pt x="496" y="102"/>
                  <a:pt x="489" y="102"/>
                </a:cubicBezTo>
                <a:lnTo>
                  <a:pt x="489" y="95"/>
                </a:lnTo>
                <a:lnTo>
                  <a:pt x="544" y="95"/>
                </a:lnTo>
                <a:lnTo>
                  <a:pt x="544" y="102"/>
                </a:lnTo>
                <a:cubicBezTo>
                  <a:pt x="533" y="104"/>
                  <a:pt x="525" y="111"/>
                  <a:pt x="520" y="124"/>
                </a:cubicBezTo>
                <a:lnTo>
                  <a:pt x="462" y="272"/>
                </a:lnTo>
                <a:lnTo>
                  <a:pt x="454" y="272"/>
                </a:lnTo>
                <a:lnTo>
                  <a:pt x="412" y="162"/>
                </a:lnTo>
                <a:lnTo>
                  <a:pt x="361" y="272"/>
                </a:lnTo>
                <a:lnTo>
                  <a:pt x="355" y="272"/>
                </a:lnTo>
                <a:lnTo>
                  <a:pt x="299" y="128"/>
                </a:lnTo>
                <a:cubicBezTo>
                  <a:pt x="296" y="119"/>
                  <a:pt x="292" y="112"/>
                  <a:pt x="289" y="109"/>
                </a:cubicBezTo>
                <a:cubicBezTo>
                  <a:pt x="285" y="106"/>
                  <a:pt x="280" y="104"/>
                  <a:pt x="272" y="102"/>
                </a:cubicBezTo>
                <a:lnTo>
                  <a:pt x="272" y="95"/>
                </a:lnTo>
                <a:close/>
                <a:moveTo>
                  <a:pt x="0" y="95"/>
                </a:moveTo>
                <a:lnTo>
                  <a:pt x="72" y="95"/>
                </a:lnTo>
                <a:lnTo>
                  <a:pt x="72" y="102"/>
                </a:lnTo>
                <a:cubicBezTo>
                  <a:pt x="66" y="102"/>
                  <a:pt x="61" y="104"/>
                  <a:pt x="59" y="106"/>
                </a:cubicBezTo>
                <a:cubicBezTo>
                  <a:pt x="57" y="107"/>
                  <a:pt x="56" y="110"/>
                  <a:pt x="56" y="114"/>
                </a:cubicBezTo>
                <a:cubicBezTo>
                  <a:pt x="56" y="117"/>
                  <a:pt x="57" y="122"/>
                  <a:pt x="59" y="128"/>
                </a:cubicBezTo>
                <a:lnTo>
                  <a:pt x="96" y="226"/>
                </a:lnTo>
                <a:lnTo>
                  <a:pt x="133" y="146"/>
                </a:lnTo>
                <a:lnTo>
                  <a:pt x="123" y="121"/>
                </a:lnTo>
                <a:cubicBezTo>
                  <a:pt x="120" y="113"/>
                  <a:pt x="116" y="108"/>
                  <a:pt x="111" y="105"/>
                </a:cubicBezTo>
                <a:cubicBezTo>
                  <a:pt x="109" y="103"/>
                  <a:pt x="104" y="102"/>
                  <a:pt x="96" y="102"/>
                </a:cubicBezTo>
                <a:lnTo>
                  <a:pt x="96" y="95"/>
                </a:lnTo>
                <a:lnTo>
                  <a:pt x="178" y="95"/>
                </a:lnTo>
                <a:lnTo>
                  <a:pt x="178" y="102"/>
                </a:lnTo>
                <a:cubicBezTo>
                  <a:pt x="169" y="102"/>
                  <a:pt x="162" y="104"/>
                  <a:pt x="159" y="107"/>
                </a:cubicBezTo>
                <a:cubicBezTo>
                  <a:pt x="156" y="109"/>
                  <a:pt x="155" y="112"/>
                  <a:pt x="155" y="116"/>
                </a:cubicBezTo>
                <a:cubicBezTo>
                  <a:pt x="155" y="119"/>
                  <a:pt x="155" y="121"/>
                  <a:pt x="156" y="124"/>
                </a:cubicBezTo>
                <a:lnTo>
                  <a:pt x="195" y="223"/>
                </a:lnTo>
                <a:lnTo>
                  <a:pt x="232" y="128"/>
                </a:lnTo>
                <a:cubicBezTo>
                  <a:pt x="234" y="121"/>
                  <a:pt x="235" y="116"/>
                  <a:pt x="235" y="112"/>
                </a:cubicBezTo>
                <a:cubicBezTo>
                  <a:pt x="235" y="109"/>
                  <a:pt x="234" y="107"/>
                  <a:pt x="232" y="105"/>
                </a:cubicBezTo>
                <a:cubicBezTo>
                  <a:pt x="229" y="103"/>
                  <a:pt x="224" y="102"/>
                  <a:pt x="217" y="102"/>
                </a:cubicBezTo>
                <a:lnTo>
                  <a:pt x="217" y="95"/>
                </a:lnTo>
                <a:lnTo>
                  <a:pt x="272" y="95"/>
                </a:lnTo>
                <a:lnTo>
                  <a:pt x="272" y="102"/>
                </a:lnTo>
                <a:cubicBezTo>
                  <a:pt x="261" y="104"/>
                  <a:pt x="253" y="111"/>
                  <a:pt x="248" y="124"/>
                </a:cubicBezTo>
                <a:lnTo>
                  <a:pt x="190" y="272"/>
                </a:lnTo>
                <a:lnTo>
                  <a:pt x="182" y="272"/>
                </a:lnTo>
                <a:lnTo>
                  <a:pt x="140" y="162"/>
                </a:lnTo>
                <a:lnTo>
                  <a:pt x="89" y="272"/>
                </a:lnTo>
                <a:lnTo>
                  <a:pt x="83" y="272"/>
                </a:lnTo>
                <a:lnTo>
                  <a:pt x="27" y="128"/>
                </a:lnTo>
                <a:cubicBezTo>
                  <a:pt x="24" y="119"/>
                  <a:pt x="20" y="112"/>
                  <a:pt x="17" y="109"/>
                </a:cubicBezTo>
                <a:cubicBezTo>
                  <a:pt x="13" y="106"/>
                  <a:pt x="8" y="104"/>
                  <a:pt x="0" y="102"/>
                </a:cubicBezTo>
                <a:lnTo>
                  <a:pt x="0" y="95"/>
                </a:lnTo>
                <a:close/>
                <a:moveTo>
                  <a:pt x="2837" y="90"/>
                </a:moveTo>
                <a:lnTo>
                  <a:pt x="2845" y="90"/>
                </a:lnTo>
                <a:lnTo>
                  <a:pt x="2845" y="127"/>
                </a:lnTo>
                <a:cubicBezTo>
                  <a:pt x="2857" y="114"/>
                  <a:pt x="2865" y="107"/>
                  <a:pt x="2867" y="105"/>
                </a:cubicBezTo>
                <a:cubicBezTo>
                  <a:pt x="2873" y="100"/>
                  <a:pt x="2879" y="97"/>
                  <a:pt x="2885" y="94"/>
                </a:cubicBezTo>
                <a:cubicBezTo>
                  <a:pt x="2892" y="91"/>
                  <a:pt x="2898" y="90"/>
                  <a:pt x="2904" y="90"/>
                </a:cubicBezTo>
                <a:cubicBezTo>
                  <a:pt x="2915" y="90"/>
                  <a:pt x="2924" y="93"/>
                  <a:pt x="2932" y="99"/>
                </a:cubicBezTo>
                <a:cubicBezTo>
                  <a:pt x="2940" y="106"/>
                  <a:pt x="2945" y="115"/>
                  <a:pt x="2948" y="127"/>
                </a:cubicBezTo>
                <a:cubicBezTo>
                  <a:pt x="2961" y="112"/>
                  <a:pt x="2971" y="102"/>
                  <a:pt x="2980" y="97"/>
                </a:cubicBezTo>
                <a:cubicBezTo>
                  <a:pt x="2989" y="92"/>
                  <a:pt x="2998" y="90"/>
                  <a:pt x="3008" y="90"/>
                </a:cubicBezTo>
                <a:cubicBezTo>
                  <a:pt x="3017" y="90"/>
                  <a:pt x="3025" y="92"/>
                  <a:pt x="3032" y="97"/>
                </a:cubicBezTo>
                <a:cubicBezTo>
                  <a:pt x="3039" y="102"/>
                  <a:pt x="3045" y="109"/>
                  <a:pt x="3049" y="120"/>
                </a:cubicBezTo>
                <a:cubicBezTo>
                  <a:pt x="3052" y="127"/>
                  <a:pt x="3053" y="139"/>
                  <a:pt x="3053" y="154"/>
                </a:cubicBezTo>
                <a:lnTo>
                  <a:pt x="3053" y="228"/>
                </a:lnTo>
                <a:cubicBezTo>
                  <a:pt x="3053" y="239"/>
                  <a:pt x="3054" y="246"/>
                  <a:pt x="3055" y="250"/>
                </a:cubicBezTo>
                <a:cubicBezTo>
                  <a:pt x="3057" y="253"/>
                  <a:pt x="3059" y="255"/>
                  <a:pt x="3062" y="257"/>
                </a:cubicBezTo>
                <a:cubicBezTo>
                  <a:pt x="3066" y="259"/>
                  <a:pt x="3071" y="260"/>
                  <a:pt x="3079" y="260"/>
                </a:cubicBezTo>
                <a:lnTo>
                  <a:pt x="3079" y="267"/>
                </a:lnTo>
                <a:lnTo>
                  <a:pt x="2994" y="267"/>
                </a:lnTo>
                <a:lnTo>
                  <a:pt x="2994" y="260"/>
                </a:lnTo>
                <a:lnTo>
                  <a:pt x="2998" y="260"/>
                </a:lnTo>
                <a:cubicBezTo>
                  <a:pt x="3005" y="260"/>
                  <a:pt x="3011" y="259"/>
                  <a:pt x="3015" y="256"/>
                </a:cubicBezTo>
                <a:cubicBezTo>
                  <a:pt x="3018" y="254"/>
                  <a:pt x="3020" y="251"/>
                  <a:pt x="3021" y="246"/>
                </a:cubicBezTo>
                <a:cubicBezTo>
                  <a:pt x="3022" y="244"/>
                  <a:pt x="3022" y="238"/>
                  <a:pt x="3022" y="228"/>
                </a:cubicBezTo>
                <a:lnTo>
                  <a:pt x="3022" y="154"/>
                </a:lnTo>
                <a:cubicBezTo>
                  <a:pt x="3022" y="140"/>
                  <a:pt x="3020" y="130"/>
                  <a:pt x="3017" y="124"/>
                </a:cubicBezTo>
                <a:cubicBezTo>
                  <a:pt x="3012" y="116"/>
                  <a:pt x="3004" y="112"/>
                  <a:pt x="2993" y="112"/>
                </a:cubicBezTo>
                <a:cubicBezTo>
                  <a:pt x="2987" y="112"/>
                  <a:pt x="2980" y="114"/>
                  <a:pt x="2973" y="117"/>
                </a:cubicBezTo>
                <a:cubicBezTo>
                  <a:pt x="2967" y="121"/>
                  <a:pt x="2959" y="127"/>
                  <a:pt x="2949" y="136"/>
                </a:cubicBezTo>
                <a:lnTo>
                  <a:pt x="2949" y="138"/>
                </a:lnTo>
                <a:lnTo>
                  <a:pt x="2949" y="146"/>
                </a:lnTo>
                <a:lnTo>
                  <a:pt x="2949" y="228"/>
                </a:lnTo>
                <a:cubicBezTo>
                  <a:pt x="2949" y="240"/>
                  <a:pt x="2950" y="247"/>
                  <a:pt x="2951" y="250"/>
                </a:cubicBezTo>
                <a:cubicBezTo>
                  <a:pt x="2952" y="253"/>
                  <a:pt x="2955" y="255"/>
                  <a:pt x="2958" y="257"/>
                </a:cubicBezTo>
                <a:cubicBezTo>
                  <a:pt x="2962" y="259"/>
                  <a:pt x="2968" y="260"/>
                  <a:pt x="2977" y="260"/>
                </a:cubicBezTo>
                <a:lnTo>
                  <a:pt x="2977" y="267"/>
                </a:lnTo>
                <a:lnTo>
                  <a:pt x="2890" y="267"/>
                </a:lnTo>
                <a:lnTo>
                  <a:pt x="2890" y="260"/>
                </a:lnTo>
                <a:cubicBezTo>
                  <a:pt x="2900" y="260"/>
                  <a:pt x="2906" y="259"/>
                  <a:pt x="2910" y="257"/>
                </a:cubicBezTo>
                <a:cubicBezTo>
                  <a:pt x="2913" y="254"/>
                  <a:pt x="2916" y="251"/>
                  <a:pt x="2917" y="247"/>
                </a:cubicBezTo>
                <a:cubicBezTo>
                  <a:pt x="2918" y="244"/>
                  <a:pt x="2918" y="238"/>
                  <a:pt x="2918" y="228"/>
                </a:cubicBezTo>
                <a:lnTo>
                  <a:pt x="2918" y="154"/>
                </a:lnTo>
                <a:cubicBezTo>
                  <a:pt x="2918" y="140"/>
                  <a:pt x="2916" y="130"/>
                  <a:pt x="2912" y="124"/>
                </a:cubicBezTo>
                <a:cubicBezTo>
                  <a:pt x="2906" y="116"/>
                  <a:pt x="2899" y="112"/>
                  <a:pt x="2889" y="112"/>
                </a:cubicBezTo>
                <a:cubicBezTo>
                  <a:pt x="2882" y="112"/>
                  <a:pt x="2875" y="114"/>
                  <a:pt x="2869" y="117"/>
                </a:cubicBezTo>
                <a:cubicBezTo>
                  <a:pt x="2858" y="123"/>
                  <a:pt x="2850" y="129"/>
                  <a:pt x="2845" y="136"/>
                </a:cubicBezTo>
                <a:lnTo>
                  <a:pt x="2845" y="228"/>
                </a:lnTo>
                <a:cubicBezTo>
                  <a:pt x="2845" y="239"/>
                  <a:pt x="2846" y="247"/>
                  <a:pt x="2847" y="250"/>
                </a:cubicBezTo>
                <a:cubicBezTo>
                  <a:pt x="2849" y="253"/>
                  <a:pt x="2851" y="256"/>
                  <a:pt x="2854" y="258"/>
                </a:cubicBezTo>
                <a:cubicBezTo>
                  <a:pt x="2857" y="259"/>
                  <a:pt x="2863" y="260"/>
                  <a:pt x="2873" y="260"/>
                </a:cubicBezTo>
                <a:lnTo>
                  <a:pt x="2873" y="267"/>
                </a:lnTo>
                <a:lnTo>
                  <a:pt x="2788" y="267"/>
                </a:lnTo>
                <a:lnTo>
                  <a:pt x="2788" y="260"/>
                </a:lnTo>
                <a:cubicBezTo>
                  <a:pt x="2796" y="260"/>
                  <a:pt x="2801" y="259"/>
                  <a:pt x="2804" y="258"/>
                </a:cubicBezTo>
                <a:cubicBezTo>
                  <a:pt x="2807" y="256"/>
                  <a:pt x="2810" y="253"/>
                  <a:pt x="2811" y="249"/>
                </a:cubicBezTo>
                <a:cubicBezTo>
                  <a:pt x="2813" y="246"/>
                  <a:pt x="2814" y="239"/>
                  <a:pt x="2814" y="228"/>
                </a:cubicBezTo>
                <a:lnTo>
                  <a:pt x="2814" y="162"/>
                </a:lnTo>
                <a:cubicBezTo>
                  <a:pt x="2814" y="143"/>
                  <a:pt x="2813" y="131"/>
                  <a:pt x="2812" y="126"/>
                </a:cubicBezTo>
                <a:cubicBezTo>
                  <a:pt x="2811" y="122"/>
                  <a:pt x="2810" y="119"/>
                  <a:pt x="2808" y="117"/>
                </a:cubicBezTo>
                <a:cubicBezTo>
                  <a:pt x="2806" y="116"/>
                  <a:pt x="2804" y="115"/>
                  <a:pt x="2800" y="115"/>
                </a:cubicBezTo>
                <a:cubicBezTo>
                  <a:pt x="2797" y="115"/>
                  <a:pt x="2793" y="116"/>
                  <a:pt x="2788" y="118"/>
                </a:cubicBezTo>
                <a:lnTo>
                  <a:pt x="2785" y="111"/>
                </a:lnTo>
                <a:lnTo>
                  <a:pt x="2837" y="90"/>
                </a:lnTo>
                <a:close/>
                <a:moveTo>
                  <a:pt x="2686" y="90"/>
                </a:moveTo>
                <a:cubicBezTo>
                  <a:pt x="2712" y="90"/>
                  <a:pt x="2733" y="100"/>
                  <a:pt x="2748" y="120"/>
                </a:cubicBezTo>
                <a:cubicBezTo>
                  <a:pt x="2762" y="136"/>
                  <a:pt x="2768" y="156"/>
                  <a:pt x="2768" y="178"/>
                </a:cubicBezTo>
                <a:cubicBezTo>
                  <a:pt x="2768" y="193"/>
                  <a:pt x="2765" y="209"/>
                  <a:pt x="2757" y="224"/>
                </a:cubicBezTo>
                <a:cubicBezTo>
                  <a:pt x="2750" y="240"/>
                  <a:pt x="2740" y="252"/>
                  <a:pt x="2727" y="260"/>
                </a:cubicBezTo>
                <a:cubicBezTo>
                  <a:pt x="2714" y="268"/>
                  <a:pt x="2700" y="272"/>
                  <a:pt x="2684" y="272"/>
                </a:cubicBezTo>
                <a:cubicBezTo>
                  <a:pt x="2658" y="272"/>
                  <a:pt x="2637" y="262"/>
                  <a:pt x="2622" y="241"/>
                </a:cubicBezTo>
                <a:cubicBezTo>
                  <a:pt x="2609" y="224"/>
                  <a:pt x="2603" y="204"/>
                  <a:pt x="2603" y="183"/>
                </a:cubicBezTo>
                <a:cubicBezTo>
                  <a:pt x="2603" y="167"/>
                  <a:pt x="2607" y="151"/>
                  <a:pt x="2614" y="136"/>
                </a:cubicBezTo>
                <a:cubicBezTo>
                  <a:pt x="2622" y="120"/>
                  <a:pt x="2633" y="109"/>
                  <a:pt x="2645" y="101"/>
                </a:cubicBezTo>
                <a:cubicBezTo>
                  <a:pt x="2658" y="94"/>
                  <a:pt x="2672" y="90"/>
                  <a:pt x="2686" y="90"/>
                </a:cubicBezTo>
                <a:close/>
                <a:moveTo>
                  <a:pt x="2509" y="90"/>
                </a:moveTo>
                <a:cubicBezTo>
                  <a:pt x="2526" y="90"/>
                  <a:pt x="2540" y="94"/>
                  <a:pt x="2550" y="103"/>
                </a:cubicBezTo>
                <a:cubicBezTo>
                  <a:pt x="2561" y="112"/>
                  <a:pt x="2567" y="122"/>
                  <a:pt x="2567" y="131"/>
                </a:cubicBezTo>
                <a:cubicBezTo>
                  <a:pt x="2567" y="136"/>
                  <a:pt x="2565" y="140"/>
                  <a:pt x="2562" y="143"/>
                </a:cubicBezTo>
                <a:cubicBezTo>
                  <a:pt x="2559" y="146"/>
                  <a:pt x="2555" y="147"/>
                  <a:pt x="2549" y="147"/>
                </a:cubicBezTo>
                <a:cubicBezTo>
                  <a:pt x="2542" y="147"/>
                  <a:pt x="2536" y="145"/>
                  <a:pt x="2533" y="140"/>
                </a:cubicBezTo>
                <a:cubicBezTo>
                  <a:pt x="2531" y="137"/>
                  <a:pt x="2529" y="132"/>
                  <a:pt x="2528" y="125"/>
                </a:cubicBezTo>
                <a:cubicBezTo>
                  <a:pt x="2528" y="118"/>
                  <a:pt x="2525" y="112"/>
                  <a:pt x="2521" y="108"/>
                </a:cubicBezTo>
                <a:cubicBezTo>
                  <a:pt x="2516" y="104"/>
                  <a:pt x="2510" y="103"/>
                  <a:pt x="2503" y="103"/>
                </a:cubicBezTo>
                <a:cubicBezTo>
                  <a:pt x="2490" y="103"/>
                  <a:pt x="2480" y="107"/>
                  <a:pt x="2472" y="116"/>
                </a:cubicBezTo>
                <a:cubicBezTo>
                  <a:pt x="2462" y="129"/>
                  <a:pt x="2457" y="145"/>
                  <a:pt x="2457" y="165"/>
                </a:cubicBezTo>
                <a:cubicBezTo>
                  <a:pt x="2457" y="185"/>
                  <a:pt x="2462" y="204"/>
                  <a:pt x="2472" y="219"/>
                </a:cubicBezTo>
                <a:cubicBezTo>
                  <a:pt x="2482" y="235"/>
                  <a:pt x="2496" y="243"/>
                  <a:pt x="2513" y="243"/>
                </a:cubicBezTo>
                <a:cubicBezTo>
                  <a:pt x="2525" y="243"/>
                  <a:pt x="2536" y="239"/>
                  <a:pt x="2546" y="230"/>
                </a:cubicBezTo>
                <a:cubicBezTo>
                  <a:pt x="2553" y="224"/>
                  <a:pt x="2560" y="214"/>
                  <a:pt x="2566" y="199"/>
                </a:cubicBezTo>
                <a:lnTo>
                  <a:pt x="2572" y="202"/>
                </a:lnTo>
                <a:cubicBezTo>
                  <a:pt x="2567" y="224"/>
                  <a:pt x="2558" y="242"/>
                  <a:pt x="2544" y="254"/>
                </a:cubicBezTo>
                <a:cubicBezTo>
                  <a:pt x="2531" y="266"/>
                  <a:pt x="2516" y="272"/>
                  <a:pt x="2500" y="272"/>
                </a:cubicBezTo>
                <a:cubicBezTo>
                  <a:pt x="2480" y="272"/>
                  <a:pt x="2463" y="264"/>
                  <a:pt x="2449" y="247"/>
                </a:cubicBezTo>
                <a:cubicBezTo>
                  <a:pt x="2434" y="231"/>
                  <a:pt x="2427" y="209"/>
                  <a:pt x="2427" y="181"/>
                </a:cubicBezTo>
                <a:cubicBezTo>
                  <a:pt x="2427" y="154"/>
                  <a:pt x="2435" y="132"/>
                  <a:pt x="2451" y="115"/>
                </a:cubicBezTo>
                <a:cubicBezTo>
                  <a:pt x="2467" y="98"/>
                  <a:pt x="2486" y="90"/>
                  <a:pt x="2509" y="90"/>
                </a:cubicBezTo>
                <a:close/>
                <a:moveTo>
                  <a:pt x="1709" y="90"/>
                </a:moveTo>
                <a:lnTo>
                  <a:pt x="1717" y="90"/>
                </a:lnTo>
                <a:lnTo>
                  <a:pt x="1717" y="228"/>
                </a:lnTo>
                <a:cubicBezTo>
                  <a:pt x="1717" y="239"/>
                  <a:pt x="1718" y="246"/>
                  <a:pt x="1719" y="249"/>
                </a:cubicBezTo>
                <a:cubicBezTo>
                  <a:pt x="1721" y="253"/>
                  <a:pt x="1723" y="256"/>
                  <a:pt x="1726" y="257"/>
                </a:cubicBezTo>
                <a:cubicBezTo>
                  <a:pt x="1729" y="259"/>
                  <a:pt x="1735" y="260"/>
                  <a:pt x="1743" y="260"/>
                </a:cubicBezTo>
                <a:lnTo>
                  <a:pt x="1743" y="267"/>
                </a:lnTo>
                <a:lnTo>
                  <a:pt x="1660" y="267"/>
                </a:lnTo>
                <a:lnTo>
                  <a:pt x="1660" y="260"/>
                </a:lnTo>
                <a:cubicBezTo>
                  <a:pt x="1668" y="260"/>
                  <a:pt x="1674" y="259"/>
                  <a:pt x="1677" y="258"/>
                </a:cubicBezTo>
                <a:cubicBezTo>
                  <a:pt x="1679" y="256"/>
                  <a:pt x="1682" y="253"/>
                  <a:pt x="1683" y="250"/>
                </a:cubicBezTo>
                <a:cubicBezTo>
                  <a:pt x="1685" y="246"/>
                  <a:pt x="1686" y="239"/>
                  <a:pt x="1686" y="228"/>
                </a:cubicBezTo>
                <a:lnTo>
                  <a:pt x="1686" y="162"/>
                </a:lnTo>
                <a:cubicBezTo>
                  <a:pt x="1686" y="143"/>
                  <a:pt x="1685" y="131"/>
                  <a:pt x="1684" y="126"/>
                </a:cubicBezTo>
                <a:cubicBezTo>
                  <a:pt x="1683" y="122"/>
                  <a:pt x="1682" y="119"/>
                  <a:pt x="1680" y="117"/>
                </a:cubicBezTo>
                <a:cubicBezTo>
                  <a:pt x="1678" y="116"/>
                  <a:pt x="1676" y="115"/>
                  <a:pt x="1672" y="115"/>
                </a:cubicBezTo>
                <a:cubicBezTo>
                  <a:pt x="1669" y="115"/>
                  <a:pt x="1665" y="116"/>
                  <a:pt x="1660" y="118"/>
                </a:cubicBezTo>
                <a:lnTo>
                  <a:pt x="1657" y="111"/>
                </a:lnTo>
                <a:lnTo>
                  <a:pt x="1709" y="90"/>
                </a:lnTo>
                <a:close/>
                <a:moveTo>
                  <a:pt x="1166" y="90"/>
                </a:moveTo>
                <a:cubicBezTo>
                  <a:pt x="1192" y="90"/>
                  <a:pt x="1213" y="100"/>
                  <a:pt x="1228" y="120"/>
                </a:cubicBezTo>
                <a:cubicBezTo>
                  <a:pt x="1242" y="136"/>
                  <a:pt x="1248" y="156"/>
                  <a:pt x="1248" y="178"/>
                </a:cubicBezTo>
                <a:cubicBezTo>
                  <a:pt x="1248" y="193"/>
                  <a:pt x="1245" y="209"/>
                  <a:pt x="1237" y="224"/>
                </a:cubicBezTo>
                <a:cubicBezTo>
                  <a:pt x="1230" y="240"/>
                  <a:pt x="1220" y="252"/>
                  <a:pt x="1207" y="260"/>
                </a:cubicBezTo>
                <a:cubicBezTo>
                  <a:pt x="1194" y="268"/>
                  <a:pt x="1180" y="272"/>
                  <a:pt x="1164" y="272"/>
                </a:cubicBezTo>
                <a:cubicBezTo>
                  <a:pt x="1138" y="272"/>
                  <a:pt x="1117" y="262"/>
                  <a:pt x="1102" y="241"/>
                </a:cubicBezTo>
                <a:cubicBezTo>
                  <a:pt x="1089" y="224"/>
                  <a:pt x="1083" y="204"/>
                  <a:pt x="1083" y="183"/>
                </a:cubicBezTo>
                <a:cubicBezTo>
                  <a:pt x="1083" y="167"/>
                  <a:pt x="1087" y="151"/>
                  <a:pt x="1094" y="136"/>
                </a:cubicBezTo>
                <a:cubicBezTo>
                  <a:pt x="1102" y="120"/>
                  <a:pt x="1113" y="109"/>
                  <a:pt x="1125" y="101"/>
                </a:cubicBezTo>
                <a:cubicBezTo>
                  <a:pt x="1138" y="94"/>
                  <a:pt x="1152" y="90"/>
                  <a:pt x="1166" y="90"/>
                </a:cubicBezTo>
                <a:close/>
                <a:moveTo>
                  <a:pt x="2222" y="20"/>
                </a:moveTo>
                <a:cubicBezTo>
                  <a:pt x="2214" y="20"/>
                  <a:pt x="2206" y="23"/>
                  <a:pt x="2200" y="31"/>
                </a:cubicBezTo>
                <a:cubicBezTo>
                  <a:pt x="2191" y="41"/>
                  <a:pt x="2185" y="58"/>
                  <a:pt x="2181" y="80"/>
                </a:cubicBezTo>
                <a:cubicBezTo>
                  <a:pt x="2178" y="102"/>
                  <a:pt x="2176" y="124"/>
                  <a:pt x="2176" y="146"/>
                </a:cubicBezTo>
                <a:cubicBezTo>
                  <a:pt x="2176" y="181"/>
                  <a:pt x="2181" y="209"/>
                  <a:pt x="2189" y="232"/>
                </a:cubicBezTo>
                <a:cubicBezTo>
                  <a:pt x="2196" y="250"/>
                  <a:pt x="2207" y="259"/>
                  <a:pt x="2221" y="259"/>
                </a:cubicBezTo>
                <a:cubicBezTo>
                  <a:pt x="2228" y="259"/>
                  <a:pt x="2235" y="256"/>
                  <a:pt x="2242" y="250"/>
                </a:cubicBezTo>
                <a:cubicBezTo>
                  <a:pt x="2249" y="244"/>
                  <a:pt x="2255" y="234"/>
                  <a:pt x="2259" y="220"/>
                </a:cubicBezTo>
                <a:cubicBezTo>
                  <a:pt x="2264" y="198"/>
                  <a:pt x="2267" y="168"/>
                  <a:pt x="2267" y="129"/>
                </a:cubicBezTo>
                <a:cubicBezTo>
                  <a:pt x="2267" y="100"/>
                  <a:pt x="2264" y="76"/>
                  <a:pt x="2258" y="56"/>
                </a:cubicBezTo>
                <a:cubicBezTo>
                  <a:pt x="2254" y="42"/>
                  <a:pt x="2248" y="32"/>
                  <a:pt x="2241" y="26"/>
                </a:cubicBezTo>
                <a:cubicBezTo>
                  <a:pt x="2236" y="22"/>
                  <a:pt x="2230" y="20"/>
                  <a:pt x="2222" y="20"/>
                </a:cubicBezTo>
                <a:close/>
                <a:moveTo>
                  <a:pt x="2030" y="20"/>
                </a:moveTo>
                <a:cubicBezTo>
                  <a:pt x="2022" y="20"/>
                  <a:pt x="2014" y="23"/>
                  <a:pt x="2008" y="31"/>
                </a:cubicBezTo>
                <a:cubicBezTo>
                  <a:pt x="1999" y="41"/>
                  <a:pt x="1993" y="58"/>
                  <a:pt x="1989" y="80"/>
                </a:cubicBezTo>
                <a:cubicBezTo>
                  <a:pt x="1986" y="102"/>
                  <a:pt x="1984" y="124"/>
                  <a:pt x="1984" y="146"/>
                </a:cubicBezTo>
                <a:cubicBezTo>
                  <a:pt x="1984" y="181"/>
                  <a:pt x="1989" y="209"/>
                  <a:pt x="1997" y="232"/>
                </a:cubicBezTo>
                <a:cubicBezTo>
                  <a:pt x="2004" y="250"/>
                  <a:pt x="2015" y="259"/>
                  <a:pt x="2029" y="259"/>
                </a:cubicBezTo>
                <a:cubicBezTo>
                  <a:pt x="2036" y="259"/>
                  <a:pt x="2043" y="256"/>
                  <a:pt x="2050" y="250"/>
                </a:cubicBezTo>
                <a:cubicBezTo>
                  <a:pt x="2057" y="244"/>
                  <a:pt x="2063" y="234"/>
                  <a:pt x="2067" y="220"/>
                </a:cubicBezTo>
                <a:cubicBezTo>
                  <a:pt x="2072" y="198"/>
                  <a:pt x="2075" y="168"/>
                  <a:pt x="2075" y="129"/>
                </a:cubicBezTo>
                <a:cubicBezTo>
                  <a:pt x="2075" y="100"/>
                  <a:pt x="2072" y="76"/>
                  <a:pt x="2066" y="56"/>
                </a:cubicBezTo>
                <a:cubicBezTo>
                  <a:pt x="2062" y="42"/>
                  <a:pt x="2056" y="32"/>
                  <a:pt x="2049" y="26"/>
                </a:cubicBezTo>
                <a:cubicBezTo>
                  <a:pt x="2044" y="22"/>
                  <a:pt x="2038" y="20"/>
                  <a:pt x="2030" y="20"/>
                </a:cubicBezTo>
                <a:close/>
                <a:moveTo>
                  <a:pt x="2223" y="7"/>
                </a:moveTo>
                <a:cubicBezTo>
                  <a:pt x="2242" y="7"/>
                  <a:pt x="2260" y="17"/>
                  <a:pt x="2275" y="37"/>
                </a:cubicBezTo>
                <a:cubicBezTo>
                  <a:pt x="2294" y="62"/>
                  <a:pt x="2304" y="95"/>
                  <a:pt x="2304" y="137"/>
                </a:cubicBezTo>
                <a:cubicBezTo>
                  <a:pt x="2304" y="167"/>
                  <a:pt x="2300" y="192"/>
                  <a:pt x="2291" y="212"/>
                </a:cubicBezTo>
                <a:cubicBezTo>
                  <a:pt x="2283" y="233"/>
                  <a:pt x="2272" y="248"/>
                  <a:pt x="2259" y="257"/>
                </a:cubicBezTo>
                <a:cubicBezTo>
                  <a:pt x="2246" y="267"/>
                  <a:pt x="2233" y="271"/>
                  <a:pt x="2221" y="271"/>
                </a:cubicBezTo>
                <a:cubicBezTo>
                  <a:pt x="2196" y="271"/>
                  <a:pt x="2176" y="257"/>
                  <a:pt x="2160" y="228"/>
                </a:cubicBezTo>
                <a:cubicBezTo>
                  <a:pt x="2146" y="204"/>
                  <a:pt x="2140" y="175"/>
                  <a:pt x="2140" y="141"/>
                </a:cubicBezTo>
                <a:cubicBezTo>
                  <a:pt x="2140" y="112"/>
                  <a:pt x="2144" y="87"/>
                  <a:pt x="2153" y="66"/>
                </a:cubicBezTo>
                <a:cubicBezTo>
                  <a:pt x="2162" y="45"/>
                  <a:pt x="2173" y="30"/>
                  <a:pt x="2188" y="19"/>
                </a:cubicBezTo>
                <a:cubicBezTo>
                  <a:pt x="2199" y="11"/>
                  <a:pt x="2211" y="7"/>
                  <a:pt x="2223" y="7"/>
                </a:cubicBezTo>
                <a:close/>
                <a:moveTo>
                  <a:pt x="2031" y="7"/>
                </a:moveTo>
                <a:cubicBezTo>
                  <a:pt x="2050" y="7"/>
                  <a:pt x="2068" y="17"/>
                  <a:pt x="2083" y="37"/>
                </a:cubicBezTo>
                <a:cubicBezTo>
                  <a:pt x="2102" y="62"/>
                  <a:pt x="2112" y="95"/>
                  <a:pt x="2112" y="137"/>
                </a:cubicBezTo>
                <a:cubicBezTo>
                  <a:pt x="2112" y="167"/>
                  <a:pt x="2108" y="192"/>
                  <a:pt x="2099" y="212"/>
                </a:cubicBezTo>
                <a:cubicBezTo>
                  <a:pt x="2091" y="233"/>
                  <a:pt x="2080" y="248"/>
                  <a:pt x="2067" y="257"/>
                </a:cubicBezTo>
                <a:cubicBezTo>
                  <a:pt x="2054" y="267"/>
                  <a:pt x="2041" y="271"/>
                  <a:pt x="2029" y="271"/>
                </a:cubicBezTo>
                <a:cubicBezTo>
                  <a:pt x="2004" y="271"/>
                  <a:pt x="1984" y="257"/>
                  <a:pt x="1968" y="228"/>
                </a:cubicBezTo>
                <a:cubicBezTo>
                  <a:pt x="1954" y="204"/>
                  <a:pt x="1948" y="175"/>
                  <a:pt x="1948" y="141"/>
                </a:cubicBezTo>
                <a:cubicBezTo>
                  <a:pt x="1948" y="112"/>
                  <a:pt x="1952" y="87"/>
                  <a:pt x="1961" y="66"/>
                </a:cubicBezTo>
                <a:cubicBezTo>
                  <a:pt x="1970" y="45"/>
                  <a:pt x="1981" y="30"/>
                  <a:pt x="1996" y="19"/>
                </a:cubicBezTo>
                <a:cubicBezTo>
                  <a:pt x="2007" y="11"/>
                  <a:pt x="2019" y="7"/>
                  <a:pt x="2031" y="7"/>
                </a:cubicBezTo>
                <a:close/>
                <a:moveTo>
                  <a:pt x="1849" y="7"/>
                </a:moveTo>
                <a:lnTo>
                  <a:pt x="1855" y="7"/>
                </a:lnTo>
                <a:lnTo>
                  <a:pt x="1855" y="222"/>
                </a:lnTo>
                <a:cubicBezTo>
                  <a:pt x="1855" y="236"/>
                  <a:pt x="1855" y="245"/>
                  <a:pt x="1857" y="249"/>
                </a:cubicBezTo>
                <a:cubicBezTo>
                  <a:pt x="1858" y="252"/>
                  <a:pt x="1860" y="255"/>
                  <a:pt x="1864" y="257"/>
                </a:cubicBezTo>
                <a:cubicBezTo>
                  <a:pt x="1868" y="259"/>
                  <a:pt x="1875" y="260"/>
                  <a:pt x="1887" y="260"/>
                </a:cubicBezTo>
                <a:lnTo>
                  <a:pt x="1887" y="267"/>
                </a:lnTo>
                <a:lnTo>
                  <a:pt x="1791" y="267"/>
                </a:lnTo>
                <a:lnTo>
                  <a:pt x="1791" y="260"/>
                </a:lnTo>
                <a:cubicBezTo>
                  <a:pt x="1803" y="260"/>
                  <a:pt x="1811" y="259"/>
                  <a:pt x="1815" y="257"/>
                </a:cubicBezTo>
                <a:cubicBezTo>
                  <a:pt x="1818" y="255"/>
                  <a:pt x="1820" y="253"/>
                  <a:pt x="1822" y="249"/>
                </a:cubicBezTo>
                <a:cubicBezTo>
                  <a:pt x="1823" y="246"/>
                  <a:pt x="1824" y="237"/>
                  <a:pt x="1824" y="222"/>
                </a:cubicBezTo>
                <a:lnTo>
                  <a:pt x="1824" y="85"/>
                </a:lnTo>
                <a:cubicBezTo>
                  <a:pt x="1824" y="66"/>
                  <a:pt x="1823" y="54"/>
                  <a:pt x="1822" y="49"/>
                </a:cubicBezTo>
                <a:cubicBezTo>
                  <a:pt x="1821" y="45"/>
                  <a:pt x="1820" y="42"/>
                  <a:pt x="1817" y="40"/>
                </a:cubicBezTo>
                <a:cubicBezTo>
                  <a:pt x="1815" y="38"/>
                  <a:pt x="1812" y="37"/>
                  <a:pt x="1809" y="37"/>
                </a:cubicBezTo>
                <a:cubicBezTo>
                  <a:pt x="1804" y="37"/>
                  <a:pt x="1798" y="39"/>
                  <a:pt x="1790" y="43"/>
                </a:cubicBezTo>
                <a:lnTo>
                  <a:pt x="1787" y="37"/>
                </a:lnTo>
                <a:lnTo>
                  <a:pt x="1849" y="7"/>
                </a:lnTo>
                <a:close/>
                <a:moveTo>
                  <a:pt x="1701" y="0"/>
                </a:moveTo>
                <a:cubicBezTo>
                  <a:pt x="1707" y="0"/>
                  <a:pt x="1711" y="2"/>
                  <a:pt x="1715" y="6"/>
                </a:cubicBezTo>
                <a:cubicBezTo>
                  <a:pt x="1719" y="9"/>
                  <a:pt x="1720" y="14"/>
                  <a:pt x="1720" y="19"/>
                </a:cubicBezTo>
                <a:cubicBezTo>
                  <a:pt x="1720" y="24"/>
                  <a:pt x="1719" y="29"/>
                  <a:pt x="1715" y="33"/>
                </a:cubicBezTo>
                <a:cubicBezTo>
                  <a:pt x="1711" y="36"/>
                  <a:pt x="1707" y="38"/>
                  <a:pt x="1701" y="38"/>
                </a:cubicBezTo>
                <a:cubicBezTo>
                  <a:pt x="1696" y="38"/>
                  <a:pt x="1692" y="36"/>
                  <a:pt x="1688" y="33"/>
                </a:cubicBezTo>
                <a:cubicBezTo>
                  <a:pt x="1684" y="29"/>
                  <a:pt x="1682" y="24"/>
                  <a:pt x="1682" y="19"/>
                </a:cubicBezTo>
                <a:cubicBezTo>
                  <a:pt x="1682" y="14"/>
                  <a:pt x="1684" y="9"/>
                  <a:pt x="1688" y="6"/>
                </a:cubicBezTo>
                <a:cubicBezTo>
                  <a:pt x="1692" y="2"/>
                  <a:pt x="1696" y="0"/>
                  <a:pt x="1701" y="0"/>
                </a:cubicBezTo>
                <a:close/>
              </a:path>
            </a:pathLst>
          </a:custGeom>
          <a:solidFill>
            <a:srgbClr val="F2F2F2"/>
          </a:solidFill>
          <a:ln w="0">
            <a:noFill/>
            <a:prstDash val="solid"/>
            <a:round/>
          </a:ln>
        </p:spPr>
        <p:txBody>
          <a:bodyPr vert="horz" wrap="square" lIns="91440" tIns="45720" rIns="91440" bIns="45720" numCol="1" anchor="t" anchorCtr="0" compatLnSpc="1"/>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5pPr>
            <a:lvl6pPr marL="2286000" algn="l" defTabSz="914400" rtl="0" eaLnBrk="1" latinLnBrk="0" hangingPunct="1">
              <a:defRPr kern="1200">
                <a:solidFill>
                  <a:schemeClr val="tx1"/>
                </a:solidFill>
                <a:latin typeface="Calibri" panose="020F0502020204030204" charset="0"/>
                <a:ea typeface="+mn-ea"/>
                <a:cs typeface="+mn-cs"/>
              </a:defRPr>
            </a:lvl6pPr>
            <a:lvl7pPr marL="2743200" algn="l" defTabSz="914400" rtl="0" eaLnBrk="1" latinLnBrk="0" hangingPunct="1">
              <a:defRPr kern="1200">
                <a:solidFill>
                  <a:schemeClr val="tx1"/>
                </a:solidFill>
                <a:latin typeface="Calibri" panose="020F0502020204030204" charset="0"/>
                <a:ea typeface="+mn-ea"/>
                <a:cs typeface="+mn-cs"/>
              </a:defRPr>
            </a:lvl7pPr>
            <a:lvl8pPr marL="3200400" algn="l" defTabSz="914400" rtl="0" eaLnBrk="1" latinLnBrk="0" hangingPunct="1">
              <a:defRPr kern="1200">
                <a:solidFill>
                  <a:schemeClr val="tx1"/>
                </a:solidFill>
                <a:latin typeface="Calibri" panose="020F0502020204030204" charset="0"/>
                <a:ea typeface="+mn-ea"/>
                <a:cs typeface="+mn-cs"/>
              </a:defRPr>
            </a:lvl8pPr>
            <a:lvl9pPr marL="3657600" algn="l" defTabSz="914400" rtl="0" eaLnBrk="1" latinLnBrk="0" hangingPunct="1">
              <a:defRPr kern="1200">
                <a:solidFill>
                  <a:schemeClr val="tx1"/>
                </a:solidFill>
                <a:latin typeface="Calibri" panose="020F0502020204030204" charset="0"/>
                <a:ea typeface="+mn-ea"/>
                <a:cs typeface="+mn-cs"/>
              </a:defRPr>
            </a:lvl9pPr>
          </a:lstStyle>
          <a:p>
            <a:endParaRPr lang="zh-CN" altLang="en-US"/>
          </a:p>
        </p:txBody>
      </p:sp>
      <p:sp>
        <p:nvSpPr>
          <p:cNvPr id="35" name="Freeform 23"/>
          <p:cNvSpPr/>
          <p:nvPr/>
        </p:nvSpPr>
        <p:spPr bwMode="auto">
          <a:xfrm rot="-1800000">
            <a:off x="5161861" y="3073830"/>
            <a:ext cx="1848119" cy="215037"/>
          </a:xfrm>
          <a:custGeom>
            <a:avLst/>
            <a:gdLst>
              <a:gd name="T0" fmla="*/ 2345 w 3079"/>
              <a:gd name="T1" fmla="*/ 251 h 350"/>
              <a:gd name="T2" fmla="*/ 830 w 3079"/>
              <a:gd name="T3" fmla="*/ 272 h 350"/>
              <a:gd name="T4" fmla="*/ 2644 w 3079"/>
              <a:gd name="T5" fmla="*/ 129 h 350"/>
              <a:gd name="T6" fmla="*/ 2680 w 3079"/>
              <a:gd name="T7" fmla="*/ 102 h 350"/>
              <a:gd name="T8" fmla="*/ 1202 w 3079"/>
              <a:gd name="T9" fmla="*/ 244 h 350"/>
              <a:gd name="T10" fmla="*/ 1532 w 3079"/>
              <a:gd name="T11" fmla="*/ 102 h 350"/>
              <a:gd name="T12" fmla="*/ 1604 w 3079"/>
              <a:gd name="T13" fmla="*/ 106 h 350"/>
              <a:gd name="T14" fmla="*/ 1625 w 3079"/>
              <a:gd name="T15" fmla="*/ 113 h 350"/>
              <a:gd name="T16" fmla="*/ 1470 w 3079"/>
              <a:gd name="T17" fmla="*/ 316 h 350"/>
              <a:gd name="T18" fmla="*/ 1487 w 3079"/>
              <a:gd name="T19" fmla="*/ 130 h 350"/>
              <a:gd name="T20" fmla="*/ 1322 w 3079"/>
              <a:gd name="T21" fmla="*/ 210 h 350"/>
              <a:gd name="T22" fmla="*/ 1366 w 3079"/>
              <a:gd name="T23" fmla="*/ 102 h 350"/>
              <a:gd name="T24" fmla="*/ 1451 w 3079"/>
              <a:gd name="T25" fmla="*/ 244 h 350"/>
              <a:gd name="T26" fmla="*/ 1310 w 3079"/>
              <a:gd name="T27" fmla="*/ 264 h 350"/>
              <a:gd name="T28" fmla="*/ 1262 w 3079"/>
              <a:gd name="T29" fmla="*/ 95 h 350"/>
              <a:gd name="T30" fmla="*/ 945 w 3079"/>
              <a:gd name="T31" fmla="*/ 135 h 350"/>
              <a:gd name="T32" fmla="*/ 1012 w 3079"/>
              <a:gd name="T33" fmla="*/ 95 h 350"/>
              <a:gd name="T34" fmla="*/ 946 w 3079"/>
              <a:gd name="T35" fmla="*/ 337 h 350"/>
              <a:gd name="T36" fmla="*/ 934 w 3079"/>
              <a:gd name="T37" fmla="*/ 318 h 350"/>
              <a:gd name="T38" fmla="*/ 880 w 3079"/>
              <a:gd name="T39" fmla="*/ 102 h 350"/>
              <a:gd name="T40" fmla="*/ 603 w 3079"/>
              <a:gd name="T41" fmla="*/ 128 h 350"/>
              <a:gd name="T42" fmla="*/ 722 w 3079"/>
              <a:gd name="T43" fmla="*/ 95 h 350"/>
              <a:gd name="T44" fmla="*/ 779 w 3079"/>
              <a:gd name="T45" fmla="*/ 112 h 350"/>
              <a:gd name="T46" fmla="*/ 734 w 3079"/>
              <a:gd name="T47" fmla="*/ 272 h 350"/>
              <a:gd name="T48" fmla="*/ 544 w 3079"/>
              <a:gd name="T49" fmla="*/ 102 h 350"/>
              <a:gd name="T50" fmla="*/ 331 w 3079"/>
              <a:gd name="T51" fmla="*/ 128 h 350"/>
              <a:gd name="T52" fmla="*/ 450 w 3079"/>
              <a:gd name="T53" fmla="*/ 95 h 350"/>
              <a:gd name="T54" fmla="*/ 507 w 3079"/>
              <a:gd name="T55" fmla="*/ 112 h 350"/>
              <a:gd name="T56" fmla="*/ 462 w 3079"/>
              <a:gd name="T57" fmla="*/ 272 h 350"/>
              <a:gd name="T58" fmla="*/ 272 w 3079"/>
              <a:gd name="T59" fmla="*/ 102 h 350"/>
              <a:gd name="T60" fmla="*/ 59 w 3079"/>
              <a:gd name="T61" fmla="*/ 128 h 350"/>
              <a:gd name="T62" fmla="*/ 178 w 3079"/>
              <a:gd name="T63" fmla="*/ 95 h 350"/>
              <a:gd name="T64" fmla="*/ 235 w 3079"/>
              <a:gd name="T65" fmla="*/ 112 h 350"/>
              <a:gd name="T66" fmla="*/ 190 w 3079"/>
              <a:gd name="T67" fmla="*/ 272 h 350"/>
              <a:gd name="T68" fmla="*/ 0 w 3079"/>
              <a:gd name="T69" fmla="*/ 102 h 350"/>
              <a:gd name="T70" fmla="*/ 2904 w 3079"/>
              <a:gd name="T71" fmla="*/ 90 h 350"/>
              <a:gd name="T72" fmla="*/ 3053 w 3079"/>
              <a:gd name="T73" fmla="*/ 154 h 350"/>
              <a:gd name="T74" fmla="*/ 2994 w 3079"/>
              <a:gd name="T75" fmla="*/ 260 h 350"/>
              <a:gd name="T76" fmla="*/ 2993 w 3079"/>
              <a:gd name="T77" fmla="*/ 112 h 350"/>
              <a:gd name="T78" fmla="*/ 2958 w 3079"/>
              <a:gd name="T79" fmla="*/ 257 h 350"/>
              <a:gd name="T80" fmla="*/ 2918 w 3079"/>
              <a:gd name="T81" fmla="*/ 228 h 350"/>
              <a:gd name="T82" fmla="*/ 2847 w 3079"/>
              <a:gd name="T83" fmla="*/ 250 h 350"/>
              <a:gd name="T84" fmla="*/ 2811 w 3079"/>
              <a:gd name="T85" fmla="*/ 249 h 350"/>
              <a:gd name="T86" fmla="*/ 2785 w 3079"/>
              <a:gd name="T87" fmla="*/ 111 h 350"/>
              <a:gd name="T88" fmla="*/ 2684 w 3079"/>
              <a:gd name="T89" fmla="*/ 272 h 350"/>
              <a:gd name="T90" fmla="*/ 2550 w 3079"/>
              <a:gd name="T91" fmla="*/ 103 h 350"/>
              <a:gd name="T92" fmla="*/ 2503 w 3079"/>
              <a:gd name="T93" fmla="*/ 103 h 350"/>
              <a:gd name="T94" fmla="*/ 2572 w 3079"/>
              <a:gd name="T95" fmla="*/ 202 h 350"/>
              <a:gd name="T96" fmla="*/ 1709 w 3079"/>
              <a:gd name="T97" fmla="*/ 90 h 350"/>
              <a:gd name="T98" fmla="*/ 1660 w 3079"/>
              <a:gd name="T99" fmla="*/ 267 h 350"/>
              <a:gd name="T100" fmla="*/ 1680 w 3079"/>
              <a:gd name="T101" fmla="*/ 117 h 350"/>
              <a:gd name="T102" fmla="*/ 1248 w 3079"/>
              <a:gd name="T103" fmla="*/ 178 h 350"/>
              <a:gd name="T104" fmla="*/ 1125 w 3079"/>
              <a:gd name="T105" fmla="*/ 101 h 350"/>
              <a:gd name="T106" fmla="*/ 2221 w 3079"/>
              <a:gd name="T107" fmla="*/ 259 h 350"/>
              <a:gd name="T108" fmla="*/ 2030 w 3079"/>
              <a:gd name="T109" fmla="*/ 20 h 350"/>
              <a:gd name="T110" fmla="*/ 2067 w 3079"/>
              <a:gd name="T111" fmla="*/ 220 h 350"/>
              <a:gd name="T112" fmla="*/ 2304 w 3079"/>
              <a:gd name="T113" fmla="*/ 137 h 350"/>
              <a:gd name="T114" fmla="*/ 2188 w 3079"/>
              <a:gd name="T115" fmla="*/ 19 h 350"/>
              <a:gd name="T116" fmla="*/ 2029 w 3079"/>
              <a:gd name="T117" fmla="*/ 271 h 350"/>
              <a:gd name="T118" fmla="*/ 1855 w 3079"/>
              <a:gd name="T119" fmla="*/ 7 h 350"/>
              <a:gd name="T120" fmla="*/ 1791 w 3079"/>
              <a:gd name="T121" fmla="*/ 260 h 350"/>
              <a:gd name="T122" fmla="*/ 1809 w 3079"/>
              <a:gd name="T123" fmla="*/ 37 h 350"/>
              <a:gd name="T124" fmla="*/ 1715 w 3079"/>
              <a:gd name="T125" fmla="*/ 3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79" h="350">
                <a:moveTo>
                  <a:pt x="2366" y="230"/>
                </a:moveTo>
                <a:cubicBezTo>
                  <a:pt x="2372" y="230"/>
                  <a:pt x="2377" y="232"/>
                  <a:pt x="2381" y="237"/>
                </a:cubicBezTo>
                <a:cubicBezTo>
                  <a:pt x="2385" y="241"/>
                  <a:pt x="2387" y="245"/>
                  <a:pt x="2387" y="251"/>
                </a:cubicBezTo>
                <a:cubicBezTo>
                  <a:pt x="2387" y="257"/>
                  <a:pt x="2385" y="262"/>
                  <a:pt x="2380" y="266"/>
                </a:cubicBezTo>
                <a:cubicBezTo>
                  <a:pt x="2376" y="270"/>
                  <a:pt x="2372" y="272"/>
                  <a:pt x="2366" y="272"/>
                </a:cubicBezTo>
                <a:cubicBezTo>
                  <a:pt x="2360" y="272"/>
                  <a:pt x="2355" y="270"/>
                  <a:pt x="2351" y="266"/>
                </a:cubicBezTo>
                <a:cubicBezTo>
                  <a:pt x="2347" y="262"/>
                  <a:pt x="2345" y="257"/>
                  <a:pt x="2345" y="251"/>
                </a:cubicBezTo>
                <a:cubicBezTo>
                  <a:pt x="2345" y="245"/>
                  <a:pt x="2347" y="240"/>
                  <a:pt x="2351" y="236"/>
                </a:cubicBezTo>
                <a:cubicBezTo>
                  <a:pt x="2355" y="232"/>
                  <a:pt x="2360" y="230"/>
                  <a:pt x="2366" y="230"/>
                </a:cubicBezTo>
                <a:close/>
                <a:moveTo>
                  <a:pt x="830" y="230"/>
                </a:moveTo>
                <a:cubicBezTo>
                  <a:pt x="836" y="230"/>
                  <a:pt x="841" y="232"/>
                  <a:pt x="845" y="237"/>
                </a:cubicBezTo>
                <a:cubicBezTo>
                  <a:pt x="849" y="241"/>
                  <a:pt x="851" y="245"/>
                  <a:pt x="851" y="251"/>
                </a:cubicBezTo>
                <a:cubicBezTo>
                  <a:pt x="851" y="257"/>
                  <a:pt x="849" y="262"/>
                  <a:pt x="844" y="266"/>
                </a:cubicBezTo>
                <a:cubicBezTo>
                  <a:pt x="840" y="270"/>
                  <a:pt x="836" y="272"/>
                  <a:pt x="830" y="272"/>
                </a:cubicBezTo>
                <a:cubicBezTo>
                  <a:pt x="824" y="272"/>
                  <a:pt x="819" y="270"/>
                  <a:pt x="815" y="266"/>
                </a:cubicBezTo>
                <a:cubicBezTo>
                  <a:pt x="811" y="262"/>
                  <a:pt x="809" y="257"/>
                  <a:pt x="809" y="251"/>
                </a:cubicBezTo>
                <a:cubicBezTo>
                  <a:pt x="809" y="245"/>
                  <a:pt x="811" y="240"/>
                  <a:pt x="815" y="236"/>
                </a:cubicBezTo>
                <a:cubicBezTo>
                  <a:pt x="819" y="232"/>
                  <a:pt x="824" y="230"/>
                  <a:pt x="830" y="230"/>
                </a:cubicBezTo>
                <a:close/>
                <a:moveTo>
                  <a:pt x="2680" y="102"/>
                </a:moveTo>
                <a:cubicBezTo>
                  <a:pt x="2673" y="102"/>
                  <a:pt x="2667" y="104"/>
                  <a:pt x="2660" y="108"/>
                </a:cubicBezTo>
                <a:cubicBezTo>
                  <a:pt x="2653" y="112"/>
                  <a:pt x="2648" y="119"/>
                  <a:pt x="2644" y="129"/>
                </a:cubicBezTo>
                <a:cubicBezTo>
                  <a:pt x="2640" y="139"/>
                  <a:pt x="2638" y="151"/>
                  <a:pt x="2638" y="167"/>
                </a:cubicBezTo>
                <a:cubicBezTo>
                  <a:pt x="2638" y="192"/>
                  <a:pt x="2643" y="213"/>
                  <a:pt x="2652" y="232"/>
                </a:cubicBezTo>
                <a:cubicBezTo>
                  <a:pt x="2662" y="250"/>
                  <a:pt x="2676" y="259"/>
                  <a:pt x="2692" y="259"/>
                </a:cubicBezTo>
                <a:cubicBezTo>
                  <a:pt x="2704" y="259"/>
                  <a:pt x="2714" y="254"/>
                  <a:pt x="2722" y="244"/>
                </a:cubicBezTo>
                <a:cubicBezTo>
                  <a:pt x="2730" y="234"/>
                  <a:pt x="2734" y="217"/>
                  <a:pt x="2734" y="192"/>
                </a:cubicBezTo>
                <a:cubicBezTo>
                  <a:pt x="2734" y="162"/>
                  <a:pt x="2727" y="138"/>
                  <a:pt x="2714" y="120"/>
                </a:cubicBezTo>
                <a:cubicBezTo>
                  <a:pt x="2705" y="108"/>
                  <a:pt x="2694" y="102"/>
                  <a:pt x="2680" y="102"/>
                </a:cubicBezTo>
                <a:close/>
                <a:moveTo>
                  <a:pt x="1160" y="102"/>
                </a:moveTo>
                <a:cubicBezTo>
                  <a:pt x="1153" y="102"/>
                  <a:pt x="1147" y="104"/>
                  <a:pt x="1140" y="108"/>
                </a:cubicBezTo>
                <a:cubicBezTo>
                  <a:pt x="1133" y="112"/>
                  <a:pt x="1128" y="119"/>
                  <a:pt x="1124" y="129"/>
                </a:cubicBezTo>
                <a:cubicBezTo>
                  <a:pt x="1120" y="139"/>
                  <a:pt x="1118" y="151"/>
                  <a:pt x="1118" y="167"/>
                </a:cubicBezTo>
                <a:cubicBezTo>
                  <a:pt x="1118" y="192"/>
                  <a:pt x="1123" y="213"/>
                  <a:pt x="1132" y="232"/>
                </a:cubicBezTo>
                <a:cubicBezTo>
                  <a:pt x="1142" y="250"/>
                  <a:pt x="1156" y="259"/>
                  <a:pt x="1172" y="259"/>
                </a:cubicBezTo>
                <a:cubicBezTo>
                  <a:pt x="1184" y="259"/>
                  <a:pt x="1194" y="254"/>
                  <a:pt x="1202" y="244"/>
                </a:cubicBezTo>
                <a:cubicBezTo>
                  <a:pt x="1210" y="234"/>
                  <a:pt x="1214" y="217"/>
                  <a:pt x="1214" y="192"/>
                </a:cubicBezTo>
                <a:cubicBezTo>
                  <a:pt x="1214" y="162"/>
                  <a:pt x="1207" y="138"/>
                  <a:pt x="1194" y="120"/>
                </a:cubicBezTo>
                <a:cubicBezTo>
                  <a:pt x="1185" y="108"/>
                  <a:pt x="1174" y="102"/>
                  <a:pt x="1160" y="102"/>
                </a:cubicBezTo>
                <a:close/>
                <a:moveTo>
                  <a:pt x="1456" y="95"/>
                </a:moveTo>
                <a:lnTo>
                  <a:pt x="1536" y="95"/>
                </a:lnTo>
                <a:lnTo>
                  <a:pt x="1536" y="102"/>
                </a:lnTo>
                <a:lnTo>
                  <a:pt x="1532" y="102"/>
                </a:lnTo>
                <a:cubicBezTo>
                  <a:pt x="1527" y="102"/>
                  <a:pt x="1522" y="103"/>
                  <a:pt x="1519" y="106"/>
                </a:cubicBezTo>
                <a:cubicBezTo>
                  <a:pt x="1517" y="108"/>
                  <a:pt x="1515" y="111"/>
                  <a:pt x="1515" y="115"/>
                </a:cubicBezTo>
                <a:cubicBezTo>
                  <a:pt x="1515" y="120"/>
                  <a:pt x="1517" y="126"/>
                  <a:pt x="1521" y="135"/>
                </a:cubicBezTo>
                <a:lnTo>
                  <a:pt x="1563" y="222"/>
                </a:lnTo>
                <a:lnTo>
                  <a:pt x="1602" y="127"/>
                </a:lnTo>
                <a:cubicBezTo>
                  <a:pt x="1604" y="122"/>
                  <a:pt x="1605" y="117"/>
                  <a:pt x="1605" y="112"/>
                </a:cubicBezTo>
                <a:cubicBezTo>
                  <a:pt x="1605" y="109"/>
                  <a:pt x="1604" y="108"/>
                  <a:pt x="1604" y="106"/>
                </a:cubicBezTo>
                <a:cubicBezTo>
                  <a:pt x="1603" y="105"/>
                  <a:pt x="1601" y="104"/>
                  <a:pt x="1599" y="103"/>
                </a:cubicBezTo>
                <a:cubicBezTo>
                  <a:pt x="1597" y="102"/>
                  <a:pt x="1593" y="102"/>
                  <a:pt x="1588" y="102"/>
                </a:cubicBezTo>
                <a:lnTo>
                  <a:pt x="1588" y="95"/>
                </a:lnTo>
                <a:lnTo>
                  <a:pt x="1644" y="95"/>
                </a:lnTo>
                <a:lnTo>
                  <a:pt x="1644" y="102"/>
                </a:lnTo>
                <a:cubicBezTo>
                  <a:pt x="1639" y="102"/>
                  <a:pt x="1635" y="103"/>
                  <a:pt x="1633" y="105"/>
                </a:cubicBezTo>
                <a:cubicBezTo>
                  <a:pt x="1630" y="106"/>
                  <a:pt x="1628" y="109"/>
                  <a:pt x="1625" y="113"/>
                </a:cubicBezTo>
                <a:cubicBezTo>
                  <a:pt x="1623" y="115"/>
                  <a:pt x="1621" y="120"/>
                  <a:pt x="1618" y="128"/>
                </a:cubicBezTo>
                <a:lnTo>
                  <a:pt x="1548" y="299"/>
                </a:lnTo>
                <a:cubicBezTo>
                  <a:pt x="1542" y="316"/>
                  <a:pt x="1533" y="328"/>
                  <a:pt x="1522" y="337"/>
                </a:cubicBezTo>
                <a:cubicBezTo>
                  <a:pt x="1511" y="345"/>
                  <a:pt x="1500" y="350"/>
                  <a:pt x="1490" y="350"/>
                </a:cubicBezTo>
                <a:cubicBezTo>
                  <a:pt x="1483" y="350"/>
                  <a:pt x="1477" y="348"/>
                  <a:pt x="1472" y="343"/>
                </a:cubicBezTo>
                <a:cubicBezTo>
                  <a:pt x="1467" y="339"/>
                  <a:pt x="1465" y="334"/>
                  <a:pt x="1465" y="329"/>
                </a:cubicBezTo>
                <a:cubicBezTo>
                  <a:pt x="1465" y="323"/>
                  <a:pt x="1467" y="319"/>
                  <a:pt x="1470" y="316"/>
                </a:cubicBezTo>
                <a:cubicBezTo>
                  <a:pt x="1473" y="313"/>
                  <a:pt x="1478" y="311"/>
                  <a:pt x="1484" y="311"/>
                </a:cubicBezTo>
                <a:cubicBezTo>
                  <a:pt x="1488" y="311"/>
                  <a:pt x="1494" y="313"/>
                  <a:pt x="1501" y="315"/>
                </a:cubicBezTo>
                <a:cubicBezTo>
                  <a:pt x="1506" y="317"/>
                  <a:pt x="1509" y="318"/>
                  <a:pt x="1510" y="318"/>
                </a:cubicBezTo>
                <a:cubicBezTo>
                  <a:pt x="1514" y="318"/>
                  <a:pt x="1518" y="316"/>
                  <a:pt x="1523" y="312"/>
                </a:cubicBezTo>
                <a:cubicBezTo>
                  <a:pt x="1527" y="308"/>
                  <a:pt x="1532" y="301"/>
                  <a:pt x="1536" y="290"/>
                </a:cubicBezTo>
                <a:lnTo>
                  <a:pt x="1548" y="260"/>
                </a:lnTo>
                <a:lnTo>
                  <a:pt x="1487" y="130"/>
                </a:lnTo>
                <a:cubicBezTo>
                  <a:pt x="1485" y="127"/>
                  <a:pt x="1482" y="122"/>
                  <a:pt x="1478" y="116"/>
                </a:cubicBezTo>
                <a:cubicBezTo>
                  <a:pt x="1474" y="112"/>
                  <a:pt x="1472" y="109"/>
                  <a:pt x="1470" y="107"/>
                </a:cubicBezTo>
                <a:cubicBezTo>
                  <a:pt x="1467" y="105"/>
                  <a:pt x="1462" y="103"/>
                  <a:pt x="1456" y="102"/>
                </a:cubicBezTo>
                <a:lnTo>
                  <a:pt x="1456" y="95"/>
                </a:lnTo>
                <a:close/>
                <a:moveTo>
                  <a:pt x="1262" y="95"/>
                </a:moveTo>
                <a:lnTo>
                  <a:pt x="1322" y="95"/>
                </a:lnTo>
                <a:lnTo>
                  <a:pt x="1322" y="210"/>
                </a:lnTo>
                <a:cubicBezTo>
                  <a:pt x="1322" y="226"/>
                  <a:pt x="1325" y="236"/>
                  <a:pt x="1331" y="241"/>
                </a:cubicBezTo>
                <a:cubicBezTo>
                  <a:pt x="1336" y="246"/>
                  <a:pt x="1343" y="249"/>
                  <a:pt x="1351" y="249"/>
                </a:cubicBezTo>
                <a:cubicBezTo>
                  <a:pt x="1356" y="249"/>
                  <a:pt x="1362" y="247"/>
                  <a:pt x="1369" y="244"/>
                </a:cubicBezTo>
                <a:cubicBezTo>
                  <a:pt x="1376" y="241"/>
                  <a:pt x="1384" y="234"/>
                  <a:pt x="1393" y="225"/>
                </a:cubicBezTo>
                <a:lnTo>
                  <a:pt x="1393" y="127"/>
                </a:lnTo>
                <a:cubicBezTo>
                  <a:pt x="1393" y="118"/>
                  <a:pt x="1392" y="111"/>
                  <a:pt x="1388" y="108"/>
                </a:cubicBezTo>
                <a:cubicBezTo>
                  <a:pt x="1384" y="104"/>
                  <a:pt x="1377" y="102"/>
                  <a:pt x="1366" y="102"/>
                </a:cubicBezTo>
                <a:lnTo>
                  <a:pt x="1366" y="95"/>
                </a:lnTo>
                <a:lnTo>
                  <a:pt x="1424" y="95"/>
                </a:lnTo>
                <a:lnTo>
                  <a:pt x="1424" y="199"/>
                </a:lnTo>
                <a:cubicBezTo>
                  <a:pt x="1424" y="219"/>
                  <a:pt x="1425" y="231"/>
                  <a:pt x="1426" y="236"/>
                </a:cubicBezTo>
                <a:cubicBezTo>
                  <a:pt x="1427" y="240"/>
                  <a:pt x="1428" y="243"/>
                  <a:pt x="1430" y="245"/>
                </a:cubicBezTo>
                <a:cubicBezTo>
                  <a:pt x="1432" y="247"/>
                  <a:pt x="1435" y="247"/>
                  <a:pt x="1437" y="247"/>
                </a:cubicBezTo>
                <a:cubicBezTo>
                  <a:pt x="1441" y="247"/>
                  <a:pt x="1446" y="246"/>
                  <a:pt x="1451" y="244"/>
                </a:cubicBezTo>
                <a:lnTo>
                  <a:pt x="1453" y="251"/>
                </a:lnTo>
                <a:lnTo>
                  <a:pt x="1402" y="272"/>
                </a:lnTo>
                <a:lnTo>
                  <a:pt x="1393" y="272"/>
                </a:lnTo>
                <a:lnTo>
                  <a:pt x="1393" y="236"/>
                </a:lnTo>
                <a:cubicBezTo>
                  <a:pt x="1379" y="252"/>
                  <a:pt x="1367" y="262"/>
                  <a:pt x="1360" y="266"/>
                </a:cubicBezTo>
                <a:cubicBezTo>
                  <a:pt x="1352" y="270"/>
                  <a:pt x="1344" y="272"/>
                  <a:pt x="1335" y="272"/>
                </a:cubicBezTo>
                <a:cubicBezTo>
                  <a:pt x="1325" y="272"/>
                  <a:pt x="1317" y="269"/>
                  <a:pt x="1310" y="264"/>
                </a:cubicBezTo>
                <a:cubicBezTo>
                  <a:pt x="1303" y="258"/>
                  <a:pt x="1298" y="251"/>
                  <a:pt x="1295" y="242"/>
                </a:cubicBezTo>
                <a:cubicBezTo>
                  <a:pt x="1293" y="233"/>
                  <a:pt x="1291" y="221"/>
                  <a:pt x="1291" y="205"/>
                </a:cubicBezTo>
                <a:lnTo>
                  <a:pt x="1291" y="128"/>
                </a:lnTo>
                <a:cubicBezTo>
                  <a:pt x="1291" y="120"/>
                  <a:pt x="1290" y="115"/>
                  <a:pt x="1289" y="112"/>
                </a:cubicBezTo>
                <a:cubicBezTo>
                  <a:pt x="1287" y="108"/>
                  <a:pt x="1284" y="106"/>
                  <a:pt x="1281" y="104"/>
                </a:cubicBezTo>
                <a:cubicBezTo>
                  <a:pt x="1277" y="103"/>
                  <a:pt x="1271" y="102"/>
                  <a:pt x="1262" y="102"/>
                </a:cubicBezTo>
                <a:lnTo>
                  <a:pt x="1262" y="95"/>
                </a:lnTo>
                <a:close/>
                <a:moveTo>
                  <a:pt x="880" y="95"/>
                </a:moveTo>
                <a:lnTo>
                  <a:pt x="960" y="95"/>
                </a:lnTo>
                <a:lnTo>
                  <a:pt x="960" y="102"/>
                </a:lnTo>
                <a:lnTo>
                  <a:pt x="956" y="102"/>
                </a:lnTo>
                <a:cubicBezTo>
                  <a:pt x="951" y="102"/>
                  <a:pt x="946" y="103"/>
                  <a:pt x="943" y="106"/>
                </a:cubicBezTo>
                <a:cubicBezTo>
                  <a:pt x="941" y="108"/>
                  <a:pt x="939" y="111"/>
                  <a:pt x="939" y="115"/>
                </a:cubicBezTo>
                <a:cubicBezTo>
                  <a:pt x="939" y="120"/>
                  <a:pt x="941" y="126"/>
                  <a:pt x="945" y="135"/>
                </a:cubicBezTo>
                <a:lnTo>
                  <a:pt x="987" y="222"/>
                </a:lnTo>
                <a:lnTo>
                  <a:pt x="1026" y="127"/>
                </a:lnTo>
                <a:cubicBezTo>
                  <a:pt x="1028" y="122"/>
                  <a:pt x="1029" y="117"/>
                  <a:pt x="1029" y="112"/>
                </a:cubicBezTo>
                <a:cubicBezTo>
                  <a:pt x="1029" y="109"/>
                  <a:pt x="1028" y="108"/>
                  <a:pt x="1028" y="106"/>
                </a:cubicBezTo>
                <a:cubicBezTo>
                  <a:pt x="1027" y="105"/>
                  <a:pt x="1025" y="104"/>
                  <a:pt x="1023" y="103"/>
                </a:cubicBezTo>
                <a:cubicBezTo>
                  <a:pt x="1021" y="102"/>
                  <a:pt x="1017" y="102"/>
                  <a:pt x="1012" y="102"/>
                </a:cubicBezTo>
                <a:lnTo>
                  <a:pt x="1012" y="95"/>
                </a:lnTo>
                <a:lnTo>
                  <a:pt x="1068" y="95"/>
                </a:lnTo>
                <a:lnTo>
                  <a:pt x="1068" y="102"/>
                </a:lnTo>
                <a:cubicBezTo>
                  <a:pt x="1063" y="102"/>
                  <a:pt x="1059" y="103"/>
                  <a:pt x="1057" y="105"/>
                </a:cubicBezTo>
                <a:cubicBezTo>
                  <a:pt x="1054" y="106"/>
                  <a:pt x="1052" y="109"/>
                  <a:pt x="1049" y="113"/>
                </a:cubicBezTo>
                <a:cubicBezTo>
                  <a:pt x="1047" y="115"/>
                  <a:pt x="1045" y="120"/>
                  <a:pt x="1042" y="128"/>
                </a:cubicBezTo>
                <a:lnTo>
                  <a:pt x="972" y="299"/>
                </a:lnTo>
                <a:cubicBezTo>
                  <a:pt x="966" y="316"/>
                  <a:pt x="957" y="328"/>
                  <a:pt x="946" y="337"/>
                </a:cubicBezTo>
                <a:cubicBezTo>
                  <a:pt x="935" y="345"/>
                  <a:pt x="924" y="350"/>
                  <a:pt x="914" y="350"/>
                </a:cubicBezTo>
                <a:cubicBezTo>
                  <a:pt x="907" y="350"/>
                  <a:pt x="901" y="348"/>
                  <a:pt x="896" y="343"/>
                </a:cubicBezTo>
                <a:cubicBezTo>
                  <a:pt x="891" y="339"/>
                  <a:pt x="889" y="334"/>
                  <a:pt x="889" y="329"/>
                </a:cubicBezTo>
                <a:cubicBezTo>
                  <a:pt x="889" y="323"/>
                  <a:pt x="891" y="319"/>
                  <a:pt x="894" y="316"/>
                </a:cubicBezTo>
                <a:cubicBezTo>
                  <a:pt x="897" y="313"/>
                  <a:pt x="902" y="311"/>
                  <a:pt x="908" y="311"/>
                </a:cubicBezTo>
                <a:cubicBezTo>
                  <a:pt x="912" y="311"/>
                  <a:pt x="918" y="313"/>
                  <a:pt x="925" y="315"/>
                </a:cubicBezTo>
                <a:cubicBezTo>
                  <a:pt x="930" y="317"/>
                  <a:pt x="933" y="318"/>
                  <a:pt x="934" y="318"/>
                </a:cubicBezTo>
                <a:cubicBezTo>
                  <a:pt x="938" y="318"/>
                  <a:pt x="942" y="316"/>
                  <a:pt x="947" y="312"/>
                </a:cubicBezTo>
                <a:cubicBezTo>
                  <a:pt x="951" y="308"/>
                  <a:pt x="956" y="301"/>
                  <a:pt x="960" y="290"/>
                </a:cubicBezTo>
                <a:lnTo>
                  <a:pt x="972" y="260"/>
                </a:lnTo>
                <a:lnTo>
                  <a:pt x="911" y="130"/>
                </a:lnTo>
                <a:cubicBezTo>
                  <a:pt x="909" y="127"/>
                  <a:pt x="906" y="122"/>
                  <a:pt x="902" y="116"/>
                </a:cubicBezTo>
                <a:cubicBezTo>
                  <a:pt x="898" y="112"/>
                  <a:pt x="896" y="109"/>
                  <a:pt x="894" y="107"/>
                </a:cubicBezTo>
                <a:cubicBezTo>
                  <a:pt x="891" y="105"/>
                  <a:pt x="886" y="103"/>
                  <a:pt x="880" y="102"/>
                </a:cubicBezTo>
                <a:lnTo>
                  <a:pt x="880" y="95"/>
                </a:lnTo>
                <a:close/>
                <a:moveTo>
                  <a:pt x="544" y="95"/>
                </a:moveTo>
                <a:lnTo>
                  <a:pt x="616" y="95"/>
                </a:lnTo>
                <a:lnTo>
                  <a:pt x="616" y="102"/>
                </a:lnTo>
                <a:cubicBezTo>
                  <a:pt x="610" y="102"/>
                  <a:pt x="605" y="104"/>
                  <a:pt x="603" y="106"/>
                </a:cubicBezTo>
                <a:cubicBezTo>
                  <a:pt x="601" y="107"/>
                  <a:pt x="600" y="110"/>
                  <a:pt x="600" y="114"/>
                </a:cubicBezTo>
                <a:cubicBezTo>
                  <a:pt x="600" y="117"/>
                  <a:pt x="601" y="122"/>
                  <a:pt x="603" y="128"/>
                </a:cubicBezTo>
                <a:lnTo>
                  <a:pt x="640" y="226"/>
                </a:lnTo>
                <a:lnTo>
                  <a:pt x="677" y="146"/>
                </a:lnTo>
                <a:lnTo>
                  <a:pt x="667" y="121"/>
                </a:lnTo>
                <a:cubicBezTo>
                  <a:pt x="664" y="113"/>
                  <a:pt x="660" y="108"/>
                  <a:pt x="655" y="105"/>
                </a:cubicBezTo>
                <a:cubicBezTo>
                  <a:pt x="653" y="103"/>
                  <a:pt x="648" y="102"/>
                  <a:pt x="640" y="102"/>
                </a:cubicBezTo>
                <a:lnTo>
                  <a:pt x="640" y="95"/>
                </a:lnTo>
                <a:lnTo>
                  <a:pt x="722" y="95"/>
                </a:lnTo>
                <a:lnTo>
                  <a:pt x="722" y="102"/>
                </a:lnTo>
                <a:cubicBezTo>
                  <a:pt x="713" y="102"/>
                  <a:pt x="706" y="104"/>
                  <a:pt x="703" y="107"/>
                </a:cubicBezTo>
                <a:cubicBezTo>
                  <a:pt x="700" y="109"/>
                  <a:pt x="699" y="112"/>
                  <a:pt x="699" y="116"/>
                </a:cubicBezTo>
                <a:cubicBezTo>
                  <a:pt x="699" y="119"/>
                  <a:pt x="699" y="121"/>
                  <a:pt x="700" y="124"/>
                </a:cubicBezTo>
                <a:lnTo>
                  <a:pt x="739" y="223"/>
                </a:lnTo>
                <a:lnTo>
                  <a:pt x="776" y="128"/>
                </a:lnTo>
                <a:cubicBezTo>
                  <a:pt x="778" y="121"/>
                  <a:pt x="779" y="116"/>
                  <a:pt x="779" y="112"/>
                </a:cubicBezTo>
                <a:cubicBezTo>
                  <a:pt x="779" y="109"/>
                  <a:pt x="778" y="107"/>
                  <a:pt x="776" y="105"/>
                </a:cubicBezTo>
                <a:cubicBezTo>
                  <a:pt x="773" y="103"/>
                  <a:pt x="768" y="102"/>
                  <a:pt x="761" y="102"/>
                </a:cubicBezTo>
                <a:lnTo>
                  <a:pt x="761" y="95"/>
                </a:lnTo>
                <a:lnTo>
                  <a:pt x="816" y="95"/>
                </a:lnTo>
                <a:lnTo>
                  <a:pt x="816" y="102"/>
                </a:lnTo>
                <a:cubicBezTo>
                  <a:pt x="805" y="104"/>
                  <a:pt x="797" y="111"/>
                  <a:pt x="792" y="124"/>
                </a:cubicBezTo>
                <a:lnTo>
                  <a:pt x="734" y="272"/>
                </a:lnTo>
                <a:lnTo>
                  <a:pt x="726" y="272"/>
                </a:lnTo>
                <a:lnTo>
                  <a:pt x="684" y="162"/>
                </a:lnTo>
                <a:lnTo>
                  <a:pt x="633" y="272"/>
                </a:lnTo>
                <a:lnTo>
                  <a:pt x="627" y="272"/>
                </a:lnTo>
                <a:lnTo>
                  <a:pt x="571" y="128"/>
                </a:lnTo>
                <a:cubicBezTo>
                  <a:pt x="568" y="119"/>
                  <a:pt x="564" y="112"/>
                  <a:pt x="561" y="109"/>
                </a:cubicBezTo>
                <a:cubicBezTo>
                  <a:pt x="557" y="106"/>
                  <a:pt x="552" y="104"/>
                  <a:pt x="544" y="102"/>
                </a:cubicBezTo>
                <a:lnTo>
                  <a:pt x="544" y="95"/>
                </a:lnTo>
                <a:close/>
                <a:moveTo>
                  <a:pt x="272" y="95"/>
                </a:moveTo>
                <a:lnTo>
                  <a:pt x="344" y="95"/>
                </a:lnTo>
                <a:lnTo>
                  <a:pt x="344" y="102"/>
                </a:lnTo>
                <a:cubicBezTo>
                  <a:pt x="338" y="102"/>
                  <a:pt x="333" y="104"/>
                  <a:pt x="331" y="106"/>
                </a:cubicBezTo>
                <a:cubicBezTo>
                  <a:pt x="329" y="107"/>
                  <a:pt x="328" y="110"/>
                  <a:pt x="328" y="114"/>
                </a:cubicBezTo>
                <a:cubicBezTo>
                  <a:pt x="328" y="117"/>
                  <a:pt x="329" y="122"/>
                  <a:pt x="331" y="128"/>
                </a:cubicBezTo>
                <a:lnTo>
                  <a:pt x="368" y="226"/>
                </a:lnTo>
                <a:lnTo>
                  <a:pt x="405" y="146"/>
                </a:lnTo>
                <a:lnTo>
                  <a:pt x="395" y="121"/>
                </a:lnTo>
                <a:cubicBezTo>
                  <a:pt x="392" y="113"/>
                  <a:pt x="388" y="108"/>
                  <a:pt x="383" y="105"/>
                </a:cubicBezTo>
                <a:cubicBezTo>
                  <a:pt x="381" y="103"/>
                  <a:pt x="376" y="102"/>
                  <a:pt x="368" y="102"/>
                </a:cubicBezTo>
                <a:lnTo>
                  <a:pt x="368" y="95"/>
                </a:lnTo>
                <a:lnTo>
                  <a:pt x="450" y="95"/>
                </a:lnTo>
                <a:lnTo>
                  <a:pt x="450" y="102"/>
                </a:lnTo>
                <a:cubicBezTo>
                  <a:pt x="441" y="102"/>
                  <a:pt x="434" y="104"/>
                  <a:pt x="431" y="107"/>
                </a:cubicBezTo>
                <a:cubicBezTo>
                  <a:pt x="428" y="109"/>
                  <a:pt x="427" y="112"/>
                  <a:pt x="427" y="116"/>
                </a:cubicBezTo>
                <a:cubicBezTo>
                  <a:pt x="427" y="119"/>
                  <a:pt x="427" y="121"/>
                  <a:pt x="428" y="124"/>
                </a:cubicBezTo>
                <a:lnTo>
                  <a:pt x="467" y="223"/>
                </a:lnTo>
                <a:lnTo>
                  <a:pt x="504" y="128"/>
                </a:lnTo>
                <a:cubicBezTo>
                  <a:pt x="506" y="121"/>
                  <a:pt x="507" y="116"/>
                  <a:pt x="507" y="112"/>
                </a:cubicBezTo>
                <a:cubicBezTo>
                  <a:pt x="507" y="109"/>
                  <a:pt x="506" y="107"/>
                  <a:pt x="504" y="105"/>
                </a:cubicBezTo>
                <a:cubicBezTo>
                  <a:pt x="501" y="103"/>
                  <a:pt x="496" y="102"/>
                  <a:pt x="489" y="102"/>
                </a:cubicBezTo>
                <a:lnTo>
                  <a:pt x="489" y="95"/>
                </a:lnTo>
                <a:lnTo>
                  <a:pt x="544" y="95"/>
                </a:lnTo>
                <a:lnTo>
                  <a:pt x="544" y="102"/>
                </a:lnTo>
                <a:cubicBezTo>
                  <a:pt x="533" y="104"/>
                  <a:pt x="525" y="111"/>
                  <a:pt x="520" y="124"/>
                </a:cubicBezTo>
                <a:lnTo>
                  <a:pt x="462" y="272"/>
                </a:lnTo>
                <a:lnTo>
                  <a:pt x="454" y="272"/>
                </a:lnTo>
                <a:lnTo>
                  <a:pt x="412" y="162"/>
                </a:lnTo>
                <a:lnTo>
                  <a:pt x="361" y="272"/>
                </a:lnTo>
                <a:lnTo>
                  <a:pt x="355" y="272"/>
                </a:lnTo>
                <a:lnTo>
                  <a:pt x="299" y="128"/>
                </a:lnTo>
                <a:cubicBezTo>
                  <a:pt x="296" y="119"/>
                  <a:pt x="292" y="112"/>
                  <a:pt x="289" y="109"/>
                </a:cubicBezTo>
                <a:cubicBezTo>
                  <a:pt x="285" y="106"/>
                  <a:pt x="280" y="104"/>
                  <a:pt x="272" y="102"/>
                </a:cubicBezTo>
                <a:lnTo>
                  <a:pt x="272" y="95"/>
                </a:lnTo>
                <a:close/>
                <a:moveTo>
                  <a:pt x="0" y="95"/>
                </a:moveTo>
                <a:lnTo>
                  <a:pt x="72" y="95"/>
                </a:lnTo>
                <a:lnTo>
                  <a:pt x="72" y="102"/>
                </a:lnTo>
                <a:cubicBezTo>
                  <a:pt x="66" y="102"/>
                  <a:pt x="61" y="104"/>
                  <a:pt x="59" y="106"/>
                </a:cubicBezTo>
                <a:cubicBezTo>
                  <a:pt x="57" y="107"/>
                  <a:pt x="56" y="110"/>
                  <a:pt x="56" y="114"/>
                </a:cubicBezTo>
                <a:cubicBezTo>
                  <a:pt x="56" y="117"/>
                  <a:pt x="57" y="122"/>
                  <a:pt x="59" y="128"/>
                </a:cubicBezTo>
                <a:lnTo>
                  <a:pt x="96" y="226"/>
                </a:lnTo>
                <a:lnTo>
                  <a:pt x="133" y="146"/>
                </a:lnTo>
                <a:lnTo>
                  <a:pt x="123" y="121"/>
                </a:lnTo>
                <a:cubicBezTo>
                  <a:pt x="120" y="113"/>
                  <a:pt x="116" y="108"/>
                  <a:pt x="111" y="105"/>
                </a:cubicBezTo>
                <a:cubicBezTo>
                  <a:pt x="109" y="103"/>
                  <a:pt x="104" y="102"/>
                  <a:pt x="96" y="102"/>
                </a:cubicBezTo>
                <a:lnTo>
                  <a:pt x="96" y="95"/>
                </a:lnTo>
                <a:lnTo>
                  <a:pt x="178" y="95"/>
                </a:lnTo>
                <a:lnTo>
                  <a:pt x="178" y="102"/>
                </a:lnTo>
                <a:cubicBezTo>
                  <a:pt x="169" y="102"/>
                  <a:pt x="162" y="104"/>
                  <a:pt x="159" y="107"/>
                </a:cubicBezTo>
                <a:cubicBezTo>
                  <a:pt x="156" y="109"/>
                  <a:pt x="155" y="112"/>
                  <a:pt x="155" y="116"/>
                </a:cubicBezTo>
                <a:cubicBezTo>
                  <a:pt x="155" y="119"/>
                  <a:pt x="155" y="121"/>
                  <a:pt x="156" y="124"/>
                </a:cubicBezTo>
                <a:lnTo>
                  <a:pt x="195" y="223"/>
                </a:lnTo>
                <a:lnTo>
                  <a:pt x="232" y="128"/>
                </a:lnTo>
                <a:cubicBezTo>
                  <a:pt x="234" y="121"/>
                  <a:pt x="235" y="116"/>
                  <a:pt x="235" y="112"/>
                </a:cubicBezTo>
                <a:cubicBezTo>
                  <a:pt x="235" y="109"/>
                  <a:pt x="234" y="107"/>
                  <a:pt x="232" y="105"/>
                </a:cubicBezTo>
                <a:cubicBezTo>
                  <a:pt x="229" y="103"/>
                  <a:pt x="224" y="102"/>
                  <a:pt x="217" y="102"/>
                </a:cubicBezTo>
                <a:lnTo>
                  <a:pt x="217" y="95"/>
                </a:lnTo>
                <a:lnTo>
                  <a:pt x="272" y="95"/>
                </a:lnTo>
                <a:lnTo>
                  <a:pt x="272" y="102"/>
                </a:lnTo>
                <a:cubicBezTo>
                  <a:pt x="261" y="104"/>
                  <a:pt x="253" y="111"/>
                  <a:pt x="248" y="124"/>
                </a:cubicBezTo>
                <a:lnTo>
                  <a:pt x="190" y="272"/>
                </a:lnTo>
                <a:lnTo>
                  <a:pt x="182" y="272"/>
                </a:lnTo>
                <a:lnTo>
                  <a:pt x="140" y="162"/>
                </a:lnTo>
                <a:lnTo>
                  <a:pt x="89" y="272"/>
                </a:lnTo>
                <a:lnTo>
                  <a:pt x="83" y="272"/>
                </a:lnTo>
                <a:lnTo>
                  <a:pt x="27" y="128"/>
                </a:lnTo>
                <a:cubicBezTo>
                  <a:pt x="24" y="119"/>
                  <a:pt x="20" y="112"/>
                  <a:pt x="17" y="109"/>
                </a:cubicBezTo>
                <a:cubicBezTo>
                  <a:pt x="13" y="106"/>
                  <a:pt x="8" y="104"/>
                  <a:pt x="0" y="102"/>
                </a:cubicBezTo>
                <a:lnTo>
                  <a:pt x="0" y="95"/>
                </a:lnTo>
                <a:close/>
                <a:moveTo>
                  <a:pt x="2837" y="90"/>
                </a:moveTo>
                <a:lnTo>
                  <a:pt x="2845" y="90"/>
                </a:lnTo>
                <a:lnTo>
                  <a:pt x="2845" y="127"/>
                </a:lnTo>
                <a:cubicBezTo>
                  <a:pt x="2857" y="114"/>
                  <a:pt x="2865" y="107"/>
                  <a:pt x="2867" y="105"/>
                </a:cubicBezTo>
                <a:cubicBezTo>
                  <a:pt x="2873" y="100"/>
                  <a:pt x="2879" y="97"/>
                  <a:pt x="2885" y="94"/>
                </a:cubicBezTo>
                <a:cubicBezTo>
                  <a:pt x="2892" y="91"/>
                  <a:pt x="2898" y="90"/>
                  <a:pt x="2904" y="90"/>
                </a:cubicBezTo>
                <a:cubicBezTo>
                  <a:pt x="2915" y="90"/>
                  <a:pt x="2924" y="93"/>
                  <a:pt x="2932" y="99"/>
                </a:cubicBezTo>
                <a:cubicBezTo>
                  <a:pt x="2940" y="106"/>
                  <a:pt x="2945" y="115"/>
                  <a:pt x="2948" y="127"/>
                </a:cubicBezTo>
                <a:cubicBezTo>
                  <a:pt x="2961" y="112"/>
                  <a:pt x="2971" y="102"/>
                  <a:pt x="2980" y="97"/>
                </a:cubicBezTo>
                <a:cubicBezTo>
                  <a:pt x="2989" y="92"/>
                  <a:pt x="2998" y="90"/>
                  <a:pt x="3008" y="90"/>
                </a:cubicBezTo>
                <a:cubicBezTo>
                  <a:pt x="3017" y="90"/>
                  <a:pt x="3025" y="92"/>
                  <a:pt x="3032" y="97"/>
                </a:cubicBezTo>
                <a:cubicBezTo>
                  <a:pt x="3039" y="102"/>
                  <a:pt x="3045" y="109"/>
                  <a:pt x="3049" y="120"/>
                </a:cubicBezTo>
                <a:cubicBezTo>
                  <a:pt x="3052" y="127"/>
                  <a:pt x="3053" y="139"/>
                  <a:pt x="3053" y="154"/>
                </a:cubicBezTo>
                <a:lnTo>
                  <a:pt x="3053" y="228"/>
                </a:lnTo>
                <a:cubicBezTo>
                  <a:pt x="3053" y="239"/>
                  <a:pt x="3054" y="246"/>
                  <a:pt x="3055" y="250"/>
                </a:cubicBezTo>
                <a:cubicBezTo>
                  <a:pt x="3057" y="253"/>
                  <a:pt x="3059" y="255"/>
                  <a:pt x="3062" y="257"/>
                </a:cubicBezTo>
                <a:cubicBezTo>
                  <a:pt x="3066" y="259"/>
                  <a:pt x="3071" y="260"/>
                  <a:pt x="3079" y="260"/>
                </a:cubicBezTo>
                <a:lnTo>
                  <a:pt x="3079" y="267"/>
                </a:lnTo>
                <a:lnTo>
                  <a:pt x="2994" y="267"/>
                </a:lnTo>
                <a:lnTo>
                  <a:pt x="2994" y="260"/>
                </a:lnTo>
                <a:lnTo>
                  <a:pt x="2998" y="260"/>
                </a:lnTo>
                <a:cubicBezTo>
                  <a:pt x="3005" y="260"/>
                  <a:pt x="3011" y="259"/>
                  <a:pt x="3015" y="256"/>
                </a:cubicBezTo>
                <a:cubicBezTo>
                  <a:pt x="3018" y="254"/>
                  <a:pt x="3020" y="251"/>
                  <a:pt x="3021" y="246"/>
                </a:cubicBezTo>
                <a:cubicBezTo>
                  <a:pt x="3022" y="244"/>
                  <a:pt x="3022" y="238"/>
                  <a:pt x="3022" y="228"/>
                </a:cubicBezTo>
                <a:lnTo>
                  <a:pt x="3022" y="154"/>
                </a:lnTo>
                <a:cubicBezTo>
                  <a:pt x="3022" y="140"/>
                  <a:pt x="3020" y="130"/>
                  <a:pt x="3017" y="124"/>
                </a:cubicBezTo>
                <a:cubicBezTo>
                  <a:pt x="3012" y="116"/>
                  <a:pt x="3004" y="112"/>
                  <a:pt x="2993" y="112"/>
                </a:cubicBezTo>
                <a:cubicBezTo>
                  <a:pt x="2987" y="112"/>
                  <a:pt x="2980" y="114"/>
                  <a:pt x="2973" y="117"/>
                </a:cubicBezTo>
                <a:cubicBezTo>
                  <a:pt x="2967" y="121"/>
                  <a:pt x="2959" y="127"/>
                  <a:pt x="2949" y="136"/>
                </a:cubicBezTo>
                <a:lnTo>
                  <a:pt x="2949" y="138"/>
                </a:lnTo>
                <a:lnTo>
                  <a:pt x="2949" y="146"/>
                </a:lnTo>
                <a:lnTo>
                  <a:pt x="2949" y="228"/>
                </a:lnTo>
                <a:cubicBezTo>
                  <a:pt x="2949" y="240"/>
                  <a:pt x="2950" y="247"/>
                  <a:pt x="2951" y="250"/>
                </a:cubicBezTo>
                <a:cubicBezTo>
                  <a:pt x="2952" y="253"/>
                  <a:pt x="2955" y="255"/>
                  <a:pt x="2958" y="257"/>
                </a:cubicBezTo>
                <a:cubicBezTo>
                  <a:pt x="2962" y="259"/>
                  <a:pt x="2968" y="260"/>
                  <a:pt x="2977" y="260"/>
                </a:cubicBezTo>
                <a:lnTo>
                  <a:pt x="2977" y="267"/>
                </a:lnTo>
                <a:lnTo>
                  <a:pt x="2890" y="267"/>
                </a:lnTo>
                <a:lnTo>
                  <a:pt x="2890" y="260"/>
                </a:lnTo>
                <a:cubicBezTo>
                  <a:pt x="2900" y="260"/>
                  <a:pt x="2906" y="259"/>
                  <a:pt x="2910" y="257"/>
                </a:cubicBezTo>
                <a:cubicBezTo>
                  <a:pt x="2913" y="254"/>
                  <a:pt x="2916" y="251"/>
                  <a:pt x="2917" y="247"/>
                </a:cubicBezTo>
                <a:cubicBezTo>
                  <a:pt x="2918" y="244"/>
                  <a:pt x="2918" y="238"/>
                  <a:pt x="2918" y="228"/>
                </a:cubicBezTo>
                <a:lnTo>
                  <a:pt x="2918" y="154"/>
                </a:lnTo>
                <a:cubicBezTo>
                  <a:pt x="2918" y="140"/>
                  <a:pt x="2916" y="130"/>
                  <a:pt x="2912" y="124"/>
                </a:cubicBezTo>
                <a:cubicBezTo>
                  <a:pt x="2906" y="116"/>
                  <a:pt x="2899" y="112"/>
                  <a:pt x="2889" y="112"/>
                </a:cubicBezTo>
                <a:cubicBezTo>
                  <a:pt x="2882" y="112"/>
                  <a:pt x="2875" y="114"/>
                  <a:pt x="2869" y="117"/>
                </a:cubicBezTo>
                <a:cubicBezTo>
                  <a:pt x="2858" y="123"/>
                  <a:pt x="2850" y="129"/>
                  <a:pt x="2845" y="136"/>
                </a:cubicBezTo>
                <a:lnTo>
                  <a:pt x="2845" y="228"/>
                </a:lnTo>
                <a:cubicBezTo>
                  <a:pt x="2845" y="239"/>
                  <a:pt x="2846" y="247"/>
                  <a:pt x="2847" y="250"/>
                </a:cubicBezTo>
                <a:cubicBezTo>
                  <a:pt x="2849" y="253"/>
                  <a:pt x="2851" y="256"/>
                  <a:pt x="2854" y="258"/>
                </a:cubicBezTo>
                <a:cubicBezTo>
                  <a:pt x="2857" y="259"/>
                  <a:pt x="2863" y="260"/>
                  <a:pt x="2873" y="260"/>
                </a:cubicBezTo>
                <a:lnTo>
                  <a:pt x="2873" y="267"/>
                </a:lnTo>
                <a:lnTo>
                  <a:pt x="2788" y="267"/>
                </a:lnTo>
                <a:lnTo>
                  <a:pt x="2788" y="260"/>
                </a:lnTo>
                <a:cubicBezTo>
                  <a:pt x="2796" y="260"/>
                  <a:pt x="2801" y="259"/>
                  <a:pt x="2804" y="258"/>
                </a:cubicBezTo>
                <a:cubicBezTo>
                  <a:pt x="2807" y="256"/>
                  <a:pt x="2810" y="253"/>
                  <a:pt x="2811" y="249"/>
                </a:cubicBezTo>
                <a:cubicBezTo>
                  <a:pt x="2813" y="246"/>
                  <a:pt x="2814" y="239"/>
                  <a:pt x="2814" y="228"/>
                </a:cubicBezTo>
                <a:lnTo>
                  <a:pt x="2814" y="162"/>
                </a:lnTo>
                <a:cubicBezTo>
                  <a:pt x="2814" y="143"/>
                  <a:pt x="2813" y="131"/>
                  <a:pt x="2812" y="126"/>
                </a:cubicBezTo>
                <a:cubicBezTo>
                  <a:pt x="2811" y="122"/>
                  <a:pt x="2810" y="119"/>
                  <a:pt x="2808" y="117"/>
                </a:cubicBezTo>
                <a:cubicBezTo>
                  <a:pt x="2806" y="116"/>
                  <a:pt x="2804" y="115"/>
                  <a:pt x="2800" y="115"/>
                </a:cubicBezTo>
                <a:cubicBezTo>
                  <a:pt x="2797" y="115"/>
                  <a:pt x="2793" y="116"/>
                  <a:pt x="2788" y="118"/>
                </a:cubicBezTo>
                <a:lnTo>
                  <a:pt x="2785" y="111"/>
                </a:lnTo>
                <a:lnTo>
                  <a:pt x="2837" y="90"/>
                </a:lnTo>
                <a:close/>
                <a:moveTo>
                  <a:pt x="2686" y="90"/>
                </a:moveTo>
                <a:cubicBezTo>
                  <a:pt x="2712" y="90"/>
                  <a:pt x="2733" y="100"/>
                  <a:pt x="2748" y="120"/>
                </a:cubicBezTo>
                <a:cubicBezTo>
                  <a:pt x="2762" y="136"/>
                  <a:pt x="2768" y="156"/>
                  <a:pt x="2768" y="178"/>
                </a:cubicBezTo>
                <a:cubicBezTo>
                  <a:pt x="2768" y="193"/>
                  <a:pt x="2765" y="209"/>
                  <a:pt x="2757" y="224"/>
                </a:cubicBezTo>
                <a:cubicBezTo>
                  <a:pt x="2750" y="240"/>
                  <a:pt x="2740" y="252"/>
                  <a:pt x="2727" y="260"/>
                </a:cubicBezTo>
                <a:cubicBezTo>
                  <a:pt x="2714" y="268"/>
                  <a:pt x="2700" y="272"/>
                  <a:pt x="2684" y="272"/>
                </a:cubicBezTo>
                <a:cubicBezTo>
                  <a:pt x="2658" y="272"/>
                  <a:pt x="2637" y="262"/>
                  <a:pt x="2622" y="241"/>
                </a:cubicBezTo>
                <a:cubicBezTo>
                  <a:pt x="2609" y="224"/>
                  <a:pt x="2603" y="204"/>
                  <a:pt x="2603" y="183"/>
                </a:cubicBezTo>
                <a:cubicBezTo>
                  <a:pt x="2603" y="167"/>
                  <a:pt x="2607" y="151"/>
                  <a:pt x="2614" y="136"/>
                </a:cubicBezTo>
                <a:cubicBezTo>
                  <a:pt x="2622" y="120"/>
                  <a:pt x="2633" y="109"/>
                  <a:pt x="2645" y="101"/>
                </a:cubicBezTo>
                <a:cubicBezTo>
                  <a:pt x="2658" y="94"/>
                  <a:pt x="2672" y="90"/>
                  <a:pt x="2686" y="90"/>
                </a:cubicBezTo>
                <a:close/>
                <a:moveTo>
                  <a:pt x="2509" y="90"/>
                </a:moveTo>
                <a:cubicBezTo>
                  <a:pt x="2526" y="90"/>
                  <a:pt x="2540" y="94"/>
                  <a:pt x="2550" y="103"/>
                </a:cubicBezTo>
                <a:cubicBezTo>
                  <a:pt x="2561" y="112"/>
                  <a:pt x="2567" y="122"/>
                  <a:pt x="2567" y="131"/>
                </a:cubicBezTo>
                <a:cubicBezTo>
                  <a:pt x="2567" y="136"/>
                  <a:pt x="2565" y="140"/>
                  <a:pt x="2562" y="143"/>
                </a:cubicBezTo>
                <a:cubicBezTo>
                  <a:pt x="2559" y="146"/>
                  <a:pt x="2555" y="147"/>
                  <a:pt x="2549" y="147"/>
                </a:cubicBezTo>
                <a:cubicBezTo>
                  <a:pt x="2542" y="147"/>
                  <a:pt x="2536" y="145"/>
                  <a:pt x="2533" y="140"/>
                </a:cubicBezTo>
                <a:cubicBezTo>
                  <a:pt x="2531" y="137"/>
                  <a:pt x="2529" y="132"/>
                  <a:pt x="2528" y="125"/>
                </a:cubicBezTo>
                <a:cubicBezTo>
                  <a:pt x="2528" y="118"/>
                  <a:pt x="2525" y="112"/>
                  <a:pt x="2521" y="108"/>
                </a:cubicBezTo>
                <a:cubicBezTo>
                  <a:pt x="2516" y="104"/>
                  <a:pt x="2510" y="103"/>
                  <a:pt x="2503" y="103"/>
                </a:cubicBezTo>
                <a:cubicBezTo>
                  <a:pt x="2490" y="103"/>
                  <a:pt x="2480" y="107"/>
                  <a:pt x="2472" y="116"/>
                </a:cubicBezTo>
                <a:cubicBezTo>
                  <a:pt x="2462" y="129"/>
                  <a:pt x="2457" y="145"/>
                  <a:pt x="2457" y="165"/>
                </a:cubicBezTo>
                <a:cubicBezTo>
                  <a:pt x="2457" y="185"/>
                  <a:pt x="2462" y="204"/>
                  <a:pt x="2472" y="219"/>
                </a:cubicBezTo>
                <a:cubicBezTo>
                  <a:pt x="2482" y="235"/>
                  <a:pt x="2496" y="243"/>
                  <a:pt x="2513" y="243"/>
                </a:cubicBezTo>
                <a:cubicBezTo>
                  <a:pt x="2525" y="243"/>
                  <a:pt x="2536" y="239"/>
                  <a:pt x="2546" y="230"/>
                </a:cubicBezTo>
                <a:cubicBezTo>
                  <a:pt x="2553" y="224"/>
                  <a:pt x="2560" y="214"/>
                  <a:pt x="2566" y="199"/>
                </a:cubicBezTo>
                <a:lnTo>
                  <a:pt x="2572" y="202"/>
                </a:lnTo>
                <a:cubicBezTo>
                  <a:pt x="2567" y="224"/>
                  <a:pt x="2558" y="242"/>
                  <a:pt x="2544" y="254"/>
                </a:cubicBezTo>
                <a:cubicBezTo>
                  <a:pt x="2531" y="266"/>
                  <a:pt x="2516" y="272"/>
                  <a:pt x="2500" y="272"/>
                </a:cubicBezTo>
                <a:cubicBezTo>
                  <a:pt x="2480" y="272"/>
                  <a:pt x="2463" y="264"/>
                  <a:pt x="2449" y="247"/>
                </a:cubicBezTo>
                <a:cubicBezTo>
                  <a:pt x="2434" y="231"/>
                  <a:pt x="2427" y="209"/>
                  <a:pt x="2427" y="181"/>
                </a:cubicBezTo>
                <a:cubicBezTo>
                  <a:pt x="2427" y="154"/>
                  <a:pt x="2435" y="132"/>
                  <a:pt x="2451" y="115"/>
                </a:cubicBezTo>
                <a:cubicBezTo>
                  <a:pt x="2467" y="98"/>
                  <a:pt x="2486" y="90"/>
                  <a:pt x="2509" y="90"/>
                </a:cubicBezTo>
                <a:close/>
                <a:moveTo>
                  <a:pt x="1709" y="90"/>
                </a:moveTo>
                <a:lnTo>
                  <a:pt x="1717" y="90"/>
                </a:lnTo>
                <a:lnTo>
                  <a:pt x="1717" y="228"/>
                </a:lnTo>
                <a:cubicBezTo>
                  <a:pt x="1717" y="239"/>
                  <a:pt x="1718" y="246"/>
                  <a:pt x="1719" y="249"/>
                </a:cubicBezTo>
                <a:cubicBezTo>
                  <a:pt x="1721" y="253"/>
                  <a:pt x="1723" y="256"/>
                  <a:pt x="1726" y="257"/>
                </a:cubicBezTo>
                <a:cubicBezTo>
                  <a:pt x="1729" y="259"/>
                  <a:pt x="1735" y="260"/>
                  <a:pt x="1743" y="260"/>
                </a:cubicBezTo>
                <a:lnTo>
                  <a:pt x="1743" y="267"/>
                </a:lnTo>
                <a:lnTo>
                  <a:pt x="1660" y="267"/>
                </a:lnTo>
                <a:lnTo>
                  <a:pt x="1660" y="260"/>
                </a:lnTo>
                <a:cubicBezTo>
                  <a:pt x="1668" y="260"/>
                  <a:pt x="1674" y="259"/>
                  <a:pt x="1677" y="258"/>
                </a:cubicBezTo>
                <a:cubicBezTo>
                  <a:pt x="1679" y="256"/>
                  <a:pt x="1682" y="253"/>
                  <a:pt x="1683" y="250"/>
                </a:cubicBezTo>
                <a:cubicBezTo>
                  <a:pt x="1685" y="246"/>
                  <a:pt x="1686" y="239"/>
                  <a:pt x="1686" y="228"/>
                </a:cubicBezTo>
                <a:lnTo>
                  <a:pt x="1686" y="162"/>
                </a:lnTo>
                <a:cubicBezTo>
                  <a:pt x="1686" y="143"/>
                  <a:pt x="1685" y="131"/>
                  <a:pt x="1684" y="126"/>
                </a:cubicBezTo>
                <a:cubicBezTo>
                  <a:pt x="1683" y="122"/>
                  <a:pt x="1682" y="119"/>
                  <a:pt x="1680" y="117"/>
                </a:cubicBezTo>
                <a:cubicBezTo>
                  <a:pt x="1678" y="116"/>
                  <a:pt x="1676" y="115"/>
                  <a:pt x="1672" y="115"/>
                </a:cubicBezTo>
                <a:cubicBezTo>
                  <a:pt x="1669" y="115"/>
                  <a:pt x="1665" y="116"/>
                  <a:pt x="1660" y="118"/>
                </a:cubicBezTo>
                <a:lnTo>
                  <a:pt x="1657" y="111"/>
                </a:lnTo>
                <a:lnTo>
                  <a:pt x="1709" y="90"/>
                </a:lnTo>
                <a:close/>
                <a:moveTo>
                  <a:pt x="1166" y="90"/>
                </a:moveTo>
                <a:cubicBezTo>
                  <a:pt x="1192" y="90"/>
                  <a:pt x="1213" y="100"/>
                  <a:pt x="1228" y="120"/>
                </a:cubicBezTo>
                <a:cubicBezTo>
                  <a:pt x="1242" y="136"/>
                  <a:pt x="1248" y="156"/>
                  <a:pt x="1248" y="178"/>
                </a:cubicBezTo>
                <a:cubicBezTo>
                  <a:pt x="1248" y="193"/>
                  <a:pt x="1245" y="209"/>
                  <a:pt x="1237" y="224"/>
                </a:cubicBezTo>
                <a:cubicBezTo>
                  <a:pt x="1230" y="240"/>
                  <a:pt x="1220" y="252"/>
                  <a:pt x="1207" y="260"/>
                </a:cubicBezTo>
                <a:cubicBezTo>
                  <a:pt x="1194" y="268"/>
                  <a:pt x="1180" y="272"/>
                  <a:pt x="1164" y="272"/>
                </a:cubicBezTo>
                <a:cubicBezTo>
                  <a:pt x="1138" y="272"/>
                  <a:pt x="1117" y="262"/>
                  <a:pt x="1102" y="241"/>
                </a:cubicBezTo>
                <a:cubicBezTo>
                  <a:pt x="1089" y="224"/>
                  <a:pt x="1083" y="204"/>
                  <a:pt x="1083" y="183"/>
                </a:cubicBezTo>
                <a:cubicBezTo>
                  <a:pt x="1083" y="167"/>
                  <a:pt x="1087" y="151"/>
                  <a:pt x="1094" y="136"/>
                </a:cubicBezTo>
                <a:cubicBezTo>
                  <a:pt x="1102" y="120"/>
                  <a:pt x="1113" y="109"/>
                  <a:pt x="1125" y="101"/>
                </a:cubicBezTo>
                <a:cubicBezTo>
                  <a:pt x="1138" y="94"/>
                  <a:pt x="1152" y="90"/>
                  <a:pt x="1166" y="90"/>
                </a:cubicBezTo>
                <a:close/>
                <a:moveTo>
                  <a:pt x="2222" y="20"/>
                </a:moveTo>
                <a:cubicBezTo>
                  <a:pt x="2214" y="20"/>
                  <a:pt x="2206" y="23"/>
                  <a:pt x="2200" y="31"/>
                </a:cubicBezTo>
                <a:cubicBezTo>
                  <a:pt x="2191" y="41"/>
                  <a:pt x="2185" y="58"/>
                  <a:pt x="2181" y="80"/>
                </a:cubicBezTo>
                <a:cubicBezTo>
                  <a:pt x="2178" y="102"/>
                  <a:pt x="2176" y="124"/>
                  <a:pt x="2176" y="146"/>
                </a:cubicBezTo>
                <a:cubicBezTo>
                  <a:pt x="2176" y="181"/>
                  <a:pt x="2181" y="209"/>
                  <a:pt x="2189" y="232"/>
                </a:cubicBezTo>
                <a:cubicBezTo>
                  <a:pt x="2196" y="250"/>
                  <a:pt x="2207" y="259"/>
                  <a:pt x="2221" y="259"/>
                </a:cubicBezTo>
                <a:cubicBezTo>
                  <a:pt x="2228" y="259"/>
                  <a:pt x="2235" y="256"/>
                  <a:pt x="2242" y="250"/>
                </a:cubicBezTo>
                <a:cubicBezTo>
                  <a:pt x="2249" y="244"/>
                  <a:pt x="2255" y="234"/>
                  <a:pt x="2259" y="220"/>
                </a:cubicBezTo>
                <a:cubicBezTo>
                  <a:pt x="2264" y="198"/>
                  <a:pt x="2267" y="168"/>
                  <a:pt x="2267" y="129"/>
                </a:cubicBezTo>
                <a:cubicBezTo>
                  <a:pt x="2267" y="100"/>
                  <a:pt x="2264" y="76"/>
                  <a:pt x="2258" y="56"/>
                </a:cubicBezTo>
                <a:cubicBezTo>
                  <a:pt x="2254" y="42"/>
                  <a:pt x="2248" y="32"/>
                  <a:pt x="2241" y="26"/>
                </a:cubicBezTo>
                <a:cubicBezTo>
                  <a:pt x="2236" y="22"/>
                  <a:pt x="2230" y="20"/>
                  <a:pt x="2222" y="20"/>
                </a:cubicBezTo>
                <a:close/>
                <a:moveTo>
                  <a:pt x="2030" y="20"/>
                </a:moveTo>
                <a:cubicBezTo>
                  <a:pt x="2022" y="20"/>
                  <a:pt x="2014" y="23"/>
                  <a:pt x="2008" y="31"/>
                </a:cubicBezTo>
                <a:cubicBezTo>
                  <a:pt x="1999" y="41"/>
                  <a:pt x="1993" y="58"/>
                  <a:pt x="1989" y="80"/>
                </a:cubicBezTo>
                <a:cubicBezTo>
                  <a:pt x="1986" y="102"/>
                  <a:pt x="1984" y="124"/>
                  <a:pt x="1984" y="146"/>
                </a:cubicBezTo>
                <a:cubicBezTo>
                  <a:pt x="1984" y="181"/>
                  <a:pt x="1989" y="209"/>
                  <a:pt x="1997" y="232"/>
                </a:cubicBezTo>
                <a:cubicBezTo>
                  <a:pt x="2004" y="250"/>
                  <a:pt x="2015" y="259"/>
                  <a:pt x="2029" y="259"/>
                </a:cubicBezTo>
                <a:cubicBezTo>
                  <a:pt x="2036" y="259"/>
                  <a:pt x="2043" y="256"/>
                  <a:pt x="2050" y="250"/>
                </a:cubicBezTo>
                <a:cubicBezTo>
                  <a:pt x="2057" y="244"/>
                  <a:pt x="2063" y="234"/>
                  <a:pt x="2067" y="220"/>
                </a:cubicBezTo>
                <a:cubicBezTo>
                  <a:pt x="2072" y="198"/>
                  <a:pt x="2075" y="168"/>
                  <a:pt x="2075" y="129"/>
                </a:cubicBezTo>
                <a:cubicBezTo>
                  <a:pt x="2075" y="100"/>
                  <a:pt x="2072" y="76"/>
                  <a:pt x="2066" y="56"/>
                </a:cubicBezTo>
                <a:cubicBezTo>
                  <a:pt x="2062" y="42"/>
                  <a:pt x="2056" y="32"/>
                  <a:pt x="2049" y="26"/>
                </a:cubicBezTo>
                <a:cubicBezTo>
                  <a:pt x="2044" y="22"/>
                  <a:pt x="2038" y="20"/>
                  <a:pt x="2030" y="20"/>
                </a:cubicBezTo>
                <a:close/>
                <a:moveTo>
                  <a:pt x="2223" y="7"/>
                </a:moveTo>
                <a:cubicBezTo>
                  <a:pt x="2242" y="7"/>
                  <a:pt x="2260" y="17"/>
                  <a:pt x="2275" y="37"/>
                </a:cubicBezTo>
                <a:cubicBezTo>
                  <a:pt x="2294" y="62"/>
                  <a:pt x="2304" y="95"/>
                  <a:pt x="2304" y="137"/>
                </a:cubicBezTo>
                <a:cubicBezTo>
                  <a:pt x="2304" y="167"/>
                  <a:pt x="2300" y="192"/>
                  <a:pt x="2291" y="212"/>
                </a:cubicBezTo>
                <a:cubicBezTo>
                  <a:pt x="2283" y="233"/>
                  <a:pt x="2272" y="248"/>
                  <a:pt x="2259" y="257"/>
                </a:cubicBezTo>
                <a:cubicBezTo>
                  <a:pt x="2246" y="267"/>
                  <a:pt x="2233" y="271"/>
                  <a:pt x="2221" y="271"/>
                </a:cubicBezTo>
                <a:cubicBezTo>
                  <a:pt x="2196" y="271"/>
                  <a:pt x="2176" y="257"/>
                  <a:pt x="2160" y="228"/>
                </a:cubicBezTo>
                <a:cubicBezTo>
                  <a:pt x="2146" y="204"/>
                  <a:pt x="2140" y="175"/>
                  <a:pt x="2140" y="141"/>
                </a:cubicBezTo>
                <a:cubicBezTo>
                  <a:pt x="2140" y="112"/>
                  <a:pt x="2144" y="87"/>
                  <a:pt x="2153" y="66"/>
                </a:cubicBezTo>
                <a:cubicBezTo>
                  <a:pt x="2162" y="45"/>
                  <a:pt x="2173" y="30"/>
                  <a:pt x="2188" y="19"/>
                </a:cubicBezTo>
                <a:cubicBezTo>
                  <a:pt x="2199" y="11"/>
                  <a:pt x="2211" y="7"/>
                  <a:pt x="2223" y="7"/>
                </a:cubicBezTo>
                <a:close/>
                <a:moveTo>
                  <a:pt x="2031" y="7"/>
                </a:moveTo>
                <a:cubicBezTo>
                  <a:pt x="2050" y="7"/>
                  <a:pt x="2068" y="17"/>
                  <a:pt x="2083" y="37"/>
                </a:cubicBezTo>
                <a:cubicBezTo>
                  <a:pt x="2102" y="62"/>
                  <a:pt x="2112" y="95"/>
                  <a:pt x="2112" y="137"/>
                </a:cubicBezTo>
                <a:cubicBezTo>
                  <a:pt x="2112" y="167"/>
                  <a:pt x="2108" y="192"/>
                  <a:pt x="2099" y="212"/>
                </a:cubicBezTo>
                <a:cubicBezTo>
                  <a:pt x="2091" y="233"/>
                  <a:pt x="2080" y="248"/>
                  <a:pt x="2067" y="257"/>
                </a:cubicBezTo>
                <a:cubicBezTo>
                  <a:pt x="2054" y="267"/>
                  <a:pt x="2041" y="271"/>
                  <a:pt x="2029" y="271"/>
                </a:cubicBezTo>
                <a:cubicBezTo>
                  <a:pt x="2004" y="271"/>
                  <a:pt x="1984" y="257"/>
                  <a:pt x="1968" y="228"/>
                </a:cubicBezTo>
                <a:cubicBezTo>
                  <a:pt x="1954" y="204"/>
                  <a:pt x="1948" y="175"/>
                  <a:pt x="1948" y="141"/>
                </a:cubicBezTo>
                <a:cubicBezTo>
                  <a:pt x="1948" y="112"/>
                  <a:pt x="1952" y="87"/>
                  <a:pt x="1961" y="66"/>
                </a:cubicBezTo>
                <a:cubicBezTo>
                  <a:pt x="1970" y="45"/>
                  <a:pt x="1981" y="30"/>
                  <a:pt x="1996" y="19"/>
                </a:cubicBezTo>
                <a:cubicBezTo>
                  <a:pt x="2007" y="11"/>
                  <a:pt x="2019" y="7"/>
                  <a:pt x="2031" y="7"/>
                </a:cubicBezTo>
                <a:close/>
                <a:moveTo>
                  <a:pt x="1849" y="7"/>
                </a:moveTo>
                <a:lnTo>
                  <a:pt x="1855" y="7"/>
                </a:lnTo>
                <a:lnTo>
                  <a:pt x="1855" y="222"/>
                </a:lnTo>
                <a:cubicBezTo>
                  <a:pt x="1855" y="236"/>
                  <a:pt x="1855" y="245"/>
                  <a:pt x="1857" y="249"/>
                </a:cubicBezTo>
                <a:cubicBezTo>
                  <a:pt x="1858" y="252"/>
                  <a:pt x="1860" y="255"/>
                  <a:pt x="1864" y="257"/>
                </a:cubicBezTo>
                <a:cubicBezTo>
                  <a:pt x="1868" y="259"/>
                  <a:pt x="1875" y="260"/>
                  <a:pt x="1887" y="260"/>
                </a:cubicBezTo>
                <a:lnTo>
                  <a:pt x="1887" y="267"/>
                </a:lnTo>
                <a:lnTo>
                  <a:pt x="1791" y="267"/>
                </a:lnTo>
                <a:lnTo>
                  <a:pt x="1791" y="260"/>
                </a:lnTo>
                <a:cubicBezTo>
                  <a:pt x="1803" y="260"/>
                  <a:pt x="1811" y="259"/>
                  <a:pt x="1815" y="257"/>
                </a:cubicBezTo>
                <a:cubicBezTo>
                  <a:pt x="1818" y="255"/>
                  <a:pt x="1820" y="253"/>
                  <a:pt x="1822" y="249"/>
                </a:cubicBezTo>
                <a:cubicBezTo>
                  <a:pt x="1823" y="246"/>
                  <a:pt x="1824" y="237"/>
                  <a:pt x="1824" y="222"/>
                </a:cubicBezTo>
                <a:lnTo>
                  <a:pt x="1824" y="85"/>
                </a:lnTo>
                <a:cubicBezTo>
                  <a:pt x="1824" y="66"/>
                  <a:pt x="1823" y="54"/>
                  <a:pt x="1822" y="49"/>
                </a:cubicBezTo>
                <a:cubicBezTo>
                  <a:pt x="1821" y="45"/>
                  <a:pt x="1820" y="42"/>
                  <a:pt x="1817" y="40"/>
                </a:cubicBezTo>
                <a:cubicBezTo>
                  <a:pt x="1815" y="38"/>
                  <a:pt x="1812" y="37"/>
                  <a:pt x="1809" y="37"/>
                </a:cubicBezTo>
                <a:cubicBezTo>
                  <a:pt x="1804" y="37"/>
                  <a:pt x="1798" y="39"/>
                  <a:pt x="1790" y="43"/>
                </a:cubicBezTo>
                <a:lnTo>
                  <a:pt x="1787" y="37"/>
                </a:lnTo>
                <a:lnTo>
                  <a:pt x="1849" y="7"/>
                </a:lnTo>
                <a:close/>
                <a:moveTo>
                  <a:pt x="1701" y="0"/>
                </a:moveTo>
                <a:cubicBezTo>
                  <a:pt x="1707" y="0"/>
                  <a:pt x="1711" y="2"/>
                  <a:pt x="1715" y="6"/>
                </a:cubicBezTo>
                <a:cubicBezTo>
                  <a:pt x="1719" y="9"/>
                  <a:pt x="1720" y="14"/>
                  <a:pt x="1720" y="19"/>
                </a:cubicBezTo>
                <a:cubicBezTo>
                  <a:pt x="1720" y="24"/>
                  <a:pt x="1719" y="29"/>
                  <a:pt x="1715" y="33"/>
                </a:cubicBezTo>
                <a:cubicBezTo>
                  <a:pt x="1711" y="36"/>
                  <a:pt x="1707" y="38"/>
                  <a:pt x="1701" y="38"/>
                </a:cubicBezTo>
                <a:cubicBezTo>
                  <a:pt x="1696" y="38"/>
                  <a:pt x="1692" y="36"/>
                  <a:pt x="1688" y="33"/>
                </a:cubicBezTo>
                <a:cubicBezTo>
                  <a:pt x="1684" y="29"/>
                  <a:pt x="1682" y="24"/>
                  <a:pt x="1682" y="19"/>
                </a:cubicBezTo>
                <a:cubicBezTo>
                  <a:pt x="1682" y="14"/>
                  <a:pt x="1684" y="9"/>
                  <a:pt x="1688" y="6"/>
                </a:cubicBezTo>
                <a:cubicBezTo>
                  <a:pt x="1692" y="2"/>
                  <a:pt x="1696" y="0"/>
                  <a:pt x="1701" y="0"/>
                </a:cubicBezTo>
                <a:close/>
              </a:path>
            </a:pathLst>
          </a:custGeom>
          <a:solidFill>
            <a:srgbClr val="F2F2F2"/>
          </a:solidFill>
          <a:ln w="0">
            <a:noFill/>
            <a:prstDash val="solid"/>
            <a:round/>
          </a:ln>
        </p:spPr>
        <p:txBody>
          <a:bodyPr vert="horz" wrap="square" lIns="91440" tIns="45720" rIns="91440" bIns="45720" numCol="1" anchor="t" anchorCtr="0" compatLnSpc="1"/>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5pPr>
            <a:lvl6pPr marL="2286000" algn="l" defTabSz="914400" rtl="0" eaLnBrk="1" latinLnBrk="0" hangingPunct="1">
              <a:defRPr kern="1200">
                <a:solidFill>
                  <a:schemeClr val="tx1"/>
                </a:solidFill>
                <a:latin typeface="Calibri" panose="020F0502020204030204" charset="0"/>
                <a:ea typeface="+mn-ea"/>
                <a:cs typeface="+mn-cs"/>
              </a:defRPr>
            </a:lvl6pPr>
            <a:lvl7pPr marL="2743200" algn="l" defTabSz="914400" rtl="0" eaLnBrk="1" latinLnBrk="0" hangingPunct="1">
              <a:defRPr kern="1200">
                <a:solidFill>
                  <a:schemeClr val="tx1"/>
                </a:solidFill>
                <a:latin typeface="Calibri" panose="020F0502020204030204" charset="0"/>
                <a:ea typeface="+mn-ea"/>
                <a:cs typeface="+mn-cs"/>
              </a:defRPr>
            </a:lvl7pPr>
            <a:lvl8pPr marL="3200400" algn="l" defTabSz="914400" rtl="0" eaLnBrk="1" latinLnBrk="0" hangingPunct="1">
              <a:defRPr kern="1200">
                <a:solidFill>
                  <a:schemeClr val="tx1"/>
                </a:solidFill>
                <a:latin typeface="Calibri" panose="020F0502020204030204" charset="0"/>
                <a:ea typeface="+mn-ea"/>
                <a:cs typeface="+mn-cs"/>
              </a:defRPr>
            </a:lvl8pPr>
            <a:lvl9pPr marL="3657600" algn="l" defTabSz="914400" rtl="0" eaLnBrk="1" latinLnBrk="0" hangingPunct="1">
              <a:defRPr kern="1200">
                <a:solidFill>
                  <a:schemeClr val="tx1"/>
                </a:solidFill>
                <a:latin typeface="Calibri" panose="020F0502020204030204" charset="0"/>
                <a:ea typeface="+mn-ea"/>
                <a:cs typeface="+mn-cs"/>
              </a:defRPr>
            </a:lvl9pPr>
          </a:lstStyle>
          <a:p>
            <a:endParaRPr lang="zh-CN" altLang="en-US"/>
          </a:p>
        </p:txBody>
      </p:sp>
      <p:sp>
        <p:nvSpPr>
          <p:cNvPr id="36" name="Freeform 23"/>
          <p:cNvSpPr/>
          <p:nvPr/>
        </p:nvSpPr>
        <p:spPr bwMode="auto">
          <a:xfrm rot="-1800000">
            <a:off x="7538125" y="3073830"/>
            <a:ext cx="1848119" cy="215037"/>
          </a:xfrm>
          <a:custGeom>
            <a:avLst/>
            <a:gdLst>
              <a:gd name="T0" fmla="*/ 2345 w 3079"/>
              <a:gd name="T1" fmla="*/ 251 h 350"/>
              <a:gd name="T2" fmla="*/ 830 w 3079"/>
              <a:gd name="T3" fmla="*/ 272 h 350"/>
              <a:gd name="T4" fmla="*/ 2644 w 3079"/>
              <a:gd name="T5" fmla="*/ 129 h 350"/>
              <a:gd name="T6" fmla="*/ 2680 w 3079"/>
              <a:gd name="T7" fmla="*/ 102 h 350"/>
              <a:gd name="T8" fmla="*/ 1202 w 3079"/>
              <a:gd name="T9" fmla="*/ 244 h 350"/>
              <a:gd name="T10" fmla="*/ 1532 w 3079"/>
              <a:gd name="T11" fmla="*/ 102 h 350"/>
              <a:gd name="T12" fmla="*/ 1604 w 3079"/>
              <a:gd name="T13" fmla="*/ 106 h 350"/>
              <a:gd name="T14" fmla="*/ 1625 w 3079"/>
              <a:gd name="T15" fmla="*/ 113 h 350"/>
              <a:gd name="T16" fmla="*/ 1470 w 3079"/>
              <a:gd name="T17" fmla="*/ 316 h 350"/>
              <a:gd name="T18" fmla="*/ 1487 w 3079"/>
              <a:gd name="T19" fmla="*/ 130 h 350"/>
              <a:gd name="T20" fmla="*/ 1322 w 3079"/>
              <a:gd name="T21" fmla="*/ 210 h 350"/>
              <a:gd name="T22" fmla="*/ 1366 w 3079"/>
              <a:gd name="T23" fmla="*/ 102 h 350"/>
              <a:gd name="T24" fmla="*/ 1451 w 3079"/>
              <a:gd name="T25" fmla="*/ 244 h 350"/>
              <a:gd name="T26" fmla="*/ 1310 w 3079"/>
              <a:gd name="T27" fmla="*/ 264 h 350"/>
              <a:gd name="T28" fmla="*/ 1262 w 3079"/>
              <a:gd name="T29" fmla="*/ 95 h 350"/>
              <a:gd name="T30" fmla="*/ 945 w 3079"/>
              <a:gd name="T31" fmla="*/ 135 h 350"/>
              <a:gd name="T32" fmla="*/ 1012 w 3079"/>
              <a:gd name="T33" fmla="*/ 95 h 350"/>
              <a:gd name="T34" fmla="*/ 946 w 3079"/>
              <a:gd name="T35" fmla="*/ 337 h 350"/>
              <a:gd name="T36" fmla="*/ 934 w 3079"/>
              <a:gd name="T37" fmla="*/ 318 h 350"/>
              <a:gd name="T38" fmla="*/ 880 w 3079"/>
              <a:gd name="T39" fmla="*/ 102 h 350"/>
              <a:gd name="T40" fmla="*/ 603 w 3079"/>
              <a:gd name="T41" fmla="*/ 128 h 350"/>
              <a:gd name="T42" fmla="*/ 722 w 3079"/>
              <a:gd name="T43" fmla="*/ 95 h 350"/>
              <a:gd name="T44" fmla="*/ 779 w 3079"/>
              <a:gd name="T45" fmla="*/ 112 h 350"/>
              <a:gd name="T46" fmla="*/ 734 w 3079"/>
              <a:gd name="T47" fmla="*/ 272 h 350"/>
              <a:gd name="T48" fmla="*/ 544 w 3079"/>
              <a:gd name="T49" fmla="*/ 102 h 350"/>
              <a:gd name="T50" fmla="*/ 331 w 3079"/>
              <a:gd name="T51" fmla="*/ 128 h 350"/>
              <a:gd name="T52" fmla="*/ 450 w 3079"/>
              <a:gd name="T53" fmla="*/ 95 h 350"/>
              <a:gd name="T54" fmla="*/ 507 w 3079"/>
              <a:gd name="T55" fmla="*/ 112 h 350"/>
              <a:gd name="T56" fmla="*/ 462 w 3079"/>
              <a:gd name="T57" fmla="*/ 272 h 350"/>
              <a:gd name="T58" fmla="*/ 272 w 3079"/>
              <a:gd name="T59" fmla="*/ 102 h 350"/>
              <a:gd name="T60" fmla="*/ 59 w 3079"/>
              <a:gd name="T61" fmla="*/ 128 h 350"/>
              <a:gd name="T62" fmla="*/ 178 w 3079"/>
              <a:gd name="T63" fmla="*/ 95 h 350"/>
              <a:gd name="T64" fmla="*/ 235 w 3079"/>
              <a:gd name="T65" fmla="*/ 112 h 350"/>
              <a:gd name="T66" fmla="*/ 190 w 3079"/>
              <a:gd name="T67" fmla="*/ 272 h 350"/>
              <a:gd name="T68" fmla="*/ 0 w 3079"/>
              <a:gd name="T69" fmla="*/ 102 h 350"/>
              <a:gd name="T70" fmla="*/ 2904 w 3079"/>
              <a:gd name="T71" fmla="*/ 90 h 350"/>
              <a:gd name="T72" fmla="*/ 3053 w 3079"/>
              <a:gd name="T73" fmla="*/ 154 h 350"/>
              <a:gd name="T74" fmla="*/ 2994 w 3079"/>
              <a:gd name="T75" fmla="*/ 260 h 350"/>
              <a:gd name="T76" fmla="*/ 2993 w 3079"/>
              <a:gd name="T77" fmla="*/ 112 h 350"/>
              <a:gd name="T78" fmla="*/ 2958 w 3079"/>
              <a:gd name="T79" fmla="*/ 257 h 350"/>
              <a:gd name="T80" fmla="*/ 2918 w 3079"/>
              <a:gd name="T81" fmla="*/ 228 h 350"/>
              <a:gd name="T82" fmla="*/ 2847 w 3079"/>
              <a:gd name="T83" fmla="*/ 250 h 350"/>
              <a:gd name="T84" fmla="*/ 2811 w 3079"/>
              <a:gd name="T85" fmla="*/ 249 h 350"/>
              <a:gd name="T86" fmla="*/ 2785 w 3079"/>
              <a:gd name="T87" fmla="*/ 111 h 350"/>
              <a:gd name="T88" fmla="*/ 2684 w 3079"/>
              <a:gd name="T89" fmla="*/ 272 h 350"/>
              <a:gd name="T90" fmla="*/ 2550 w 3079"/>
              <a:gd name="T91" fmla="*/ 103 h 350"/>
              <a:gd name="T92" fmla="*/ 2503 w 3079"/>
              <a:gd name="T93" fmla="*/ 103 h 350"/>
              <a:gd name="T94" fmla="*/ 2572 w 3079"/>
              <a:gd name="T95" fmla="*/ 202 h 350"/>
              <a:gd name="T96" fmla="*/ 1709 w 3079"/>
              <a:gd name="T97" fmla="*/ 90 h 350"/>
              <a:gd name="T98" fmla="*/ 1660 w 3079"/>
              <a:gd name="T99" fmla="*/ 267 h 350"/>
              <a:gd name="T100" fmla="*/ 1680 w 3079"/>
              <a:gd name="T101" fmla="*/ 117 h 350"/>
              <a:gd name="T102" fmla="*/ 1248 w 3079"/>
              <a:gd name="T103" fmla="*/ 178 h 350"/>
              <a:gd name="T104" fmla="*/ 1125 w 3079"/>
              <a:gd name="T105" fmla="*/ 101 h 350"/>
              <a:gd name="T106" fmla="*/ 2221 w 3079"/>
              <a:gd name="T107" fmla="*/ 259 h 350"/>
              <a:gd name="T108" fmla="*/ 2030 w 3079"/>
              <a:gd name="T109" fmla="*/ 20 h 350"/>
              <a:gd name="T110" fmla="*/ 2067 w 3079"/>
              <a:gd name="T111" fmla="*/ 220 h 350"/>
              <a:gd name="T112" fmla="*/ 2304 w 3079"/>
              <a:gd name="T113" fmla="*/ 137 h 350"/>
              <a:gd name="T114" fmla="*/ 2188 w 3079"/>
              <a:gd name="T115" fmla="*/ 19 h 350"/>
              <a:gd name="T116" fmla="*/ 2029 w 3079"/>
              <a:gd name="T117" fmla="*/ 271 h 350"/>
              <a:gd name="T118" fmla="*/ 1855 w 3079"/>
              <a:gd name="T119" fmla="*/ 7 h 350"/>
              <a:gd name="T120" fmla="*/ 1791 w 3079"/>
              <a:gd name="T121" fmla="*/ 260 h 350"/>
              <a:gd name="T122" fmla="*/ 1809 w 3079"/>
              <a:gd name="T123" fmla="*/ 37 h 350"/>
              <a:gd name="T124" fmla="*/ 1715 w 3079"/>
              <a:gd name="T125" fmla="*/ 3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79" h="350">
                <a:moveTo>
                  <a:pt x="2366" y="230"/>
                </a:moveTo>
                <a:cubicBezTo>
                  <a:pt x="2372" y="230"/>
                  <a:pt x="2377" y="232"/>
                  <a:pt x="2381" y="237"/>
                </a:cubicBezTo>
                <a:cubicBezTo>
                  <a:pt x="2385" y="241"/>
                  <a:pt x="2387" y="245"/>
                  <a:pt x="2387" y="251"/>
                </a:cubicBezTo>
                <a:cubicBezTo>
                  <a:pt x="2387" y="257"/>
                  <a:pt x="2385" y="262"/>
                  <a:pt x="2380" y="266"/>
                </a:cubicBezTo>
                <a:cubicBezTo>
                  <a:pt x="2376" y="270"/>
                  <a:pt x="2372" y="272"/>
                  <a:pt x="2366" y="272"/>
                </a:cubicBezTo>
                <a:cubicBezTo>
                  <a:pt x="2360" y="272"/>
                  <a:pt x="2355" y="270"/>
                  <a:pt x="2351" y="266"/>
                </a:cubicBezTo>
                <a:cubicBezTo>
                  <a:pt x="2347" y="262"/>
                  <a:pt x="2345" y="257"/>
                  <a:pt x="2345" y="251"/>
                </a:cubicBezTo>
                <a:cubicBezTo>
                  <a:pt x="2345" y="245"/>
                  <a:pt x="2347" y="240"/>
                  <a:pt x="2351" y="236"/>
                </a:cubicBezTo>
                <a:cubicBezTo>
                  <a:pt x="2355" y="232"/>
                  <a:pt x="2360" y="230"/>
                  <a:pt x="2366" y="230"/>
                </a:cubicBezTo>
                <a:close/>
                <a:moveTo>
                  <a:pt x="830" y="230"/>
                </a:moveTo>
                <a:cubicBezTo>
                  <a:pt x="836" y="230"/>
                  <a:pt x="841" y="232"/>
                  <a:pt x="845" y="237"/>
                </a:cubicBezTo>
                <a:cubicBezTo>
                  <a:pt x="849" y="241"/>
                  <a:pt x="851" y="245"/>
                  <a:pt x="851" y="251"/>
                </a:cubicBezTo>
                <a:cubicBezTo>
                  <a:pt x="851" y="257"/>
                  <a:pt x="849" y="262"/>
                  <a:pt x="844" y="266"/>
                </a:cubicBezTo>
                <a:cubicBezTo>
                  <a:pt x="840" y="270"/>
                  <a:pt x="836" y="272"/>
                  <a:pt x="830" y="272"/>
                </a:cubicBezTo>
                <a:cubicBezTo>
                  <a:pt x="824" y="272"/>
                  <a:pt x="819" y="270"/>
                  <a:pt x="815" y="266"/>
                </a:cubicBezTo>
                <a:cubicBezTo>
                  <a:pt x="811" y="262"/>
                  <a:pt x="809" y="257"/>
                  <a:pt x="809" y="251"/>
                </a:cubicBezTo>
                <a:cubicBezTo>
                  <a:pt x="809" y="245"/>
                  <a:pt x="811" y="240"/>
                  <a:pt x="815" y="236"/>
                </a:cubicBezTo>
                <a:cubicBezTo>
                  <a:pt x="819" y="232"/>
                  <a:pt x="824" y="230"/>
                  <a:pt x="830" y="230"/>
                </a:cubicBezTo>
                <a:close/>
                <a:moveTo>
                  <a:pt x="2680" y="102"/>
                </a:moveTo>
                <a:cubicBezTo>
                  <a:pt x="2673" y="102"/>
                  <a:pt x="2667" y="104"/>
                  <a:pt x="2660" y="108"/>
                </a:cubicBezTo>
                <a:cubicBezTo>
                  <a:pt x="2653" y="112"/>
                  <a:pt x="2648" y="119"/>
                  <a:pt x="2644" y="129"/>
                </a:cubicBezTo>
                <a:cubicBezTo>
                  <a:pt x="2640" y="139"/>
                  <a:pt x="2638" y="151"/>
                  <a:pt x="2638" y="167"/>
                </a:cubicBezTo>
                <a:cubicBezTo>
                  <a:pt x="2638" y="192"/>
                  <a:pt x="2643" y="213"/>
                  <a:pt x="2652" y="232"/>
                </a:cubicBezTo>
                <a:cubicBezTo>
                  <a:pt x="2662" y="250"/>
                  <a:pt x="2676" y="259"/>
                  <a:pt x="2692" y="259"/>
                </a:cubicBezTo>
                <a:cubicBezTo>
                  <a:pt x="2704" y="259"/>
                  <a:pt x="2714" y="254"/>
                  <a:pt x="2722" y="244"/>
                </a:cubicBezTo>
                <a:cubicBezTo>
                  <a:pt x="2730" y="234"/>
                  <a:pt x="2734" y="217"/>
                  <a:pt x="2734" y="192"/>
                </a:cubicBezTo>
                <a:cubicBezTo>
                  <a:pt x="2734" y="162"/>
                  <a:pt x="2727" y="138"/>
                  <a:pt x="2714" y="120"/>
                </a:cubicBezTo>
                <a:cubicBezTo>
                  <a:pt x="2705" y="108"/>
                  <a:pt x="2694" y="102"/>
                  <a:pt x="2680" y="102"/>
                </a:cubicBezTo>
                <a:close/>
                <a:moveTo>
                  <a:pt x="1160" y="102"/>
                </a:moveTo>
                <a:cubicBezTo>
                  <a:pt x="1153" y="102"/>
                  <a:pt x="1147" y="104"/>
                  <a:pt x="1140" y="108"/>
                </a:cubicBezTo>
                <a:cubicBezTo>
                  <a:pt x="1133" y="112"/>
                  <a:pt x="1128" y="119"/>
                  <a:pt x="1124" y="129"/>
                </a:cubicBezTo>
                <a:cubicBezTo>
                  <a:pt x="1120" y="139"/>
                  <a:pt x="1118" y="151"/>
                  <a:pt x="1118" y="167"/>
                </a:cubicBezTo>
                <a:cubicBezTo>
                  <a:pt x="1118" y="192"/>
                  <a:pt x="1123" y="213"/>
                  <a:pt x="1132" y="232"/>
                </a:cubicBezTo>
                <a:cubicBezTo>
                  <a:pt x="1142" y="250"/>
                  <a:pt x="1156" y="259"/>
                  <a:pt x="1172" y="259"/>
                </a:cubicBezTo>
                <a:cubicBezTo>
                  <a:pt x="1184" y="259"/>
                  <a:pt x="1194" y="254"/>
                  <a:pt x="1202" y="244"/>
                </a:cubicBezTo>
                <a:cubicBezTo>
                  <a:pt x="1210" y="234"/>
                  <a:pt x="1214" y="217"/>
                  <a:pt x="1214" y="192"/>
                </a:cubicBezTo>
                <a:cubicBezTo>
                  <a:pt x="1214" y="162"/>
                  <a:pt x="1207" y="138"/>
                  <a:pt x="1194" y="120"/>
                </a:cubicBezTo>
                <a:cubicBezTo>
                  <a:pt x="1185" y="108"/>
                  <a:pt x="1174" y="102"/>
                  <a:pt x="1160" y="102"/>
                </a:cubicBezTo>
                <a:close/>
                <a:moveTo>
                  <a:pt x="1456" y="95"/>
                </a:moveTo>
                <a:lnTo>
                  <a:pt x="1536" y="95"/>
                </a:lnTo>
                <a:lnTo>
                  <a:pt x="1536" y="102"/>
                </a:lnTo>
                <a:lnTo>
                  <a:pt x="1532" y="102"/>
                </a:lnTo>
                <a:cubicBezTo>
                  <a:pt x="1527" y="102"/>
                  <a:pt x="1522" y="103"/>
                  <a:pt x="1519" y="106"/>
                </a:cubicBezTo>
                <a:cubicBezTo>
                  <a:pt x="1517" y="108"/>
                  <a:pt x="1515" y="111"/>
                  <a:pt x="1515" y="115"/>
                </a:cubicBezTo>
                <a:cubicBezTo>
                  <a:pt x="1515" y="120"/>
                  <a:pt x="1517" y="126"/>
                  <a:pt x="1521" y="135"/>
                </a:cubicBezTo>
                <a:lnTo>
                  <a:pt x="1563" y="222"/>
                </a:lnTo>
                <a:lnTo>
                  <a:pt x="1602" y="127"/>
                </a:lnTo>
                <a:cubicBezTo>
                  <a:pt x="1604" y="122"/>
                  <a:pt x="1605" y="117"/>
                  <a:pt x="1605" y="112"/>
                </a:cubicBezTo>
                <a:cubicBezTo>
                  <a:pt x="1605" y="109"/>
                  <a:pt x="1604" y="108"/>
                  <a:pt x="1604" y="106"/>
                </a:cubicBezTo>
                <a:cubicBezTo>
                  <a:pt x="1603" y="105"/>
                  <a:pt x="1601" y="104"/>
                  <a:pt x="1599" y="103"/>
                </a:cubicBezTo>
                <a:cubicBezTo>
                  <a:pt x="1597" y="102"/>
                  <a:pt x="1593" y="102"/>
                  <a:pt x="1588" y="102"/>
                </a:cubicBezTo>
                <a:lnTo>
                  <a:pt x="1588" y="95"/>
                </a:lnTo>
                <a:lnTo>
                  <a:pt x="1644" y="95"/>
                </a:lnTo>
                <a:lnTo>
                  <a:pt x="1644" y="102"/>
                </a:lnTo>
                <a:cubicBezTo>
                  <a:pt x="1639" y="102"/>
                  <a:pt x="1635" y="103"/>
                  <a:pt x="1633" y="105"/>
                </a:cubicBezTo>
                <a:cubicBezTo>
                  <a:pt x="1630" y="106"/>
                  <a:pt x="1628" y="109"/>
                  <a:pt x="1625" y="113"/>
                </a:cubicBezTo>
                <a:cubicBezTo>
                  <a:pt x="1623" y="115"/>
                  <a:pt x="1621" y="120"/>
                  <a:pt x="1618" y="128"/>
                </a:cubicBezTo>
                <a:lnTo>
                  <a:pt x="1548" y="299"/>
                </a:lnTo>
                <a:cubicBezTo>
                  <a:pt x="1542" y="316"/>
                  <a:pt x="1533" y="328"/>
                  <a:pt x="1522" y="337"/>
                </a:cubicBezTo>
                <a:cubicBezTo>
                  <a:pt x="1511" y="345"/>
                  <a:pt x="1500" y="350"/>
                  <a:pt x="1490" y="350"/>
                </a:cubicBezTo>
                <a:cubicBezTo>
                  <a:pt x="1483" y="350"/>
                  <a:pt x="1477" y="348"/>
                  <a:pt x="1472" y="343"/>
                </a:cubicBezTo>
                <a:cubicBezTo>
                  <a:pt x="1467" y="339"/>
                  <a:pt x="1465" y="334"/>
                  <a:pt x="1465" y="329"/>
                </a:cubicBezTo>
                <a:cubicBezTo>
                  <a:pt x="1465" y="323"/>
                  <a:pt x="1467" y="319"/>
                  <a:pt x="1470" y="316"/>
                </a:cubicBezTo>
                <a:cubicBezTo>
                  <a:pt x="1473" y="313"/>
                  <a:pt x="1478" y="311"/>
                  <a:pt x="1484" y="311"/>
                </a:cubicBezTo>
                <a:cubicBezTo>
                  <a:pt x="1488" y="311"/>
                  <a:pt x="1494" y="313"/>
                  <a:pt x="1501" y="315"/>
                </a:cubicBezTo>
                <a:cubicBezTo>
                  <a:pt x="1506" y="317"/>
                  <a:pt x="1509" y="318"/>
                  <a:pt x="1510" y="318"/>
                </a:cubicBezTo>
                <a:cubicBezTo>
                  <a:pt x="1514" y="318"/>
                  <a:pt x="1518" y="316"/>
                  <a:pt x="1523" y="312"/>
                </a:cubicBezTo>
                <a:cubicBezTo>
                  <a:pt x="1527" y="308"/>
                  <a:pt x="1532" y="301"/>
                  <a:pt x="1536" y="290"/>
                </a:cubicBezTo>
                <a:lnTo>
                  <a:pt x="1548" y="260"/>
                </a:lnTo>
                <a:lnTo>
                  <a:pt x="1487" y="130"/>
                </a:lnTo>
                <a:cubicBezTo>
                  <a:pt x="1485" y="127"/>
                  <a:pt x="1482" y="122"/>
                  <a:pt x="1478" y="116"/>
                </a:cubicBezTo>
                <a:cubicBezTo>
                  <a:pt x="1474" y="112"/>
                  <a:pt x="1472" y="109"/>
                  <a:pt x="1470" y="107"/>
                </a:cubicBezTo>
                <a:cubicBezTo>
                  <a:pt x="1467" y="105"/>
                  <a:pt x="1462" y="103"/>
                  <a:pt x="1456" y="102"/>
                </a:cubicBezTo>
                <a:lnTo>
                  <a:pt x="1456" y="95"/>
                </a:lnTo>
                <a:close/>
                <a:moveTo>
                  <a:pt x="1262" y="95"/>
                </a:moveTo>
                <a:lnTo>
                  <a:pt x="1322" y="95"/>
                </a:lnTo>
                <a:lnTo>
                  <a:pt x="1322" y="210"/>
                </a:lnTo>
                <a:cubicBezTo>
                  <a:pt x="1322" y="226"/>
                  <a:pt x="1325" y="236"/>
                  <a:pt x="1331" y="241"/>
                </a:cubicBezTo>
                <a:cubicBezTo>
                  <a:pt x="1336" y="246"/>
                  <a:pt x="1343" y="249"/>
                  <a:pt x="1351" y="249"/>
                </a:cubicBezTo>
                <a:cubicBezTo>
                  <a:pt x="1356" y="249"/>
                  <a:pt x="1362" y="247"/>
                  <a:pt x="1369" y="244"/>
                </a:cubicBezTo>
                <a:cubicBezTo>
                  <a:pt x="1376" y="241"/>
                  <a:pt x="1384" y="234"/>
                  <a:pt x="1393" y="225"/>
                </a:cubicBezTo>
                <a:lnTo>
                  <a:pt x="1393" y="127"/>
                </a:lnTo>
                <a:cubicBezTo>
                  <a:pt x="1393" y="118"/>
                  <a:pt x="1392" y="111"/>
                  <a:pt x="1388" y="108"/>
                </a:cubicBezTo>
                <a:cubicBezTo>
                  <a:pt x="1384" y="104"/>
                  <a:pt x="1377" y="102"/>
                  <a:pt x="1366" y="102"/>
                </a:cubicBezTo>
                <a:lnTo>
                  <a:pt x="1366" y="95"/>
                </a:lnTo>
                <a:lnTo>
                  <a:pt x="1424" y="95"/>
                </a:lnTo>
                <a:lnTo>
                  <a:pt x="1424" y="199"/>
                </a:lnTo>
                <a:cubicBezTo>
                  <a:pt x="1424" y="219"/>
                  <a:pt x="1425" y="231"/>
                  <a:pt x="1426" y="236"/>
                </a:cubicBezTo>
                <a:cubicBezTo>
                  <a:pt x="1427" y="240"/>
                  <a:pt x="1428" y="243"/>
                  <a:pt x="1430" y="245"/>
                </a:cubicBezTo>
                <a:cubicBezTo>
                  <a:pt x="1432" y="247"/>
                  <a:pt x="1435" y="247"/>
                  <a:pt x="1437" y="247"/>
                </a:cubicBezTo>
                <a:cubicBezTo>
                  <a:pt x="1441" y="247"/>
                  <a:pt x="1446" y="246"/>
                  <a:pt x="1451" y="244"/>
                </a:cubicBezTo>
                <a:lnTo>
                  <a:pt x="1453" y="251"/>
                </a:lnTo>
                <a:lnTo>
                  <a:pt x="1402" y="272"/>
                </a:lnTo>
                <a:lnTo>
                  <a:pt x="1393" y="272"/>
                </a:lnTo>
                <a:lnTo>
                  <a:pt x="1393" y="236"/>
                </a:lnTo>
                <a:cubicBezTo>
                  <a:pt x="1379" y="252"/>
                  <a:pt x="1367" y="262"/>
                  <a:pt x="1360" y="266"/>
                </a:cubicBezTo>
                <a:cubicBezTo>
                  <a:pt x="1352" y="270"/>
                  <a:pt x="1344" y="272"/>
                  <a:pt x="1335" y="272"/>
                </a:cubicBezTo>
                <a:cubicBezTo>
                  <a:pt x="1325" y="272"/>
                  <a:pt x="1317" y="269"/>
                  <a:pt x="1310" y="264"/>
                </a:cubicBezTo>
                <a:cubicBezTo>
                  <a:pt x="1303" y="258"/>
                  <a:pt x="1298" y="251"/>
                  <a:pt x="1295" y="242"/>
                </a:cubicBezTo>
                <a:cubicBezTo>
                  <a:pt x="1293" y="233"/>
                  <a:pt x="1291" y="221"/>
                  <a:pt x="1291" y="205"/>
                </a:cubicBezTo>
                <a:lnTo>
                  <a:pt x="1291" y="128"/>
                </a:lnTo>
                <a:cubicBezTo>
                  <a:pt x="1291" y="120"/>
                  <a:pt x="1290" y="115"/>
                  <a:pt x="1289" y="112"/>
                </a:cubicBezTo>
                <a:cubicBezTo>
                  <a:pt x="1287" y="108"/>
                  <a:pt x="1284" y="106"/>
                  <a:pt x="1281" y="104"/>
                </a:cubicBezTo>
                <a:cubicBezTo>
                  <a:pt x="1277" y="103"/>
                  <a:pt x="1271" y="102"/>
                  <a:pt x="1262" y="102"/>
                </a:cubicBezTo>
                <a:lnTo>
                  <a:pt x="1262" y="95"/>
                </a:lnTo>
                <a:close/>
                <a:moveTo>
                  <a:pt x="880" y="95"/>
                </a:moveTo>
                <a:lnTo>
                  <a:pt x="960" y="95"/>
                </a:lnTo>
                <a:lnTo>
                  <a:pt x="960" y="102"/>
                </a:lnTo>
                <a:lnTo>
                  <a:pt x="956" y="102"/>
                </a:lnTo>
                <a:cubicBezTo>
                  <a:pt x="951" y="102"/>
                  <a:pt x="946" y="103"/>
                  <a:pt x="943" y="106"/>
                </a:cubicBezTo>
                <a:cubicBezTo>
                  <a:pt x="941" y="108"/>
                  <a:pt x="939" y="111"/>
                  <a:pt x="939" y="115"/>
                </a:cubicBezTo>
                <a:cubicBezTo>
                  <a:pt x="939" y="120"/>
                  <a:pt x="941" y="126"/>
                  <a:pt x="945" y="135"/>
                </a:cubicBezTo>
                <a:lnTo>
                  <a:pt x="987" y="222"/>
                </a:lnTo>
                <a:lnTo>
                  <a:pt x="1026" y="127"/>
                </a:lnTo>
                <a:cubicBezTo>
                  <a:pt x="1028" y="122"/>
                  <a:pt x="1029" y="117"/>
                  <a:pt x="1029" y="112"/>
                </a:cubicBezTo>
                <a:cubicBezTo>
                  <a:pt x="1029" y="109"/>
                  <a:pt x="1028" y="108"/>
                  <a:pt x="1028" y="106"/>
                </a:cubicBezTo>
                <a:cubicBezTo>
                  <a:pt x="1027" y="105"/>
                  <a:pt x="1025" y="104"/>
                  <a:pt x="1023" y="103"/>
                </a:cubicBezTo>
                <a:cubicBezTo>
                  <a:pt x="1021" y="102"/>
                  <a:pt x="1017" y="102"/>
                  <a:pt x="1012" y="102"/>
                </a:cubicBezTo>
                <a:lnTo>
                  <a:pt x="1012" y="95"/>
                </a:lnTo>
                <a:lnTo>
                  <a:pt x="1068" y="95"/>
                </a:lnTo>
                <a:lnTo>
                  <a:pt x="1068" y="102"/>
                </a:lnTo>
                <a:cubicBezTo>
                  <a:pt x="1063" y="102"/>
                  <a:pt x="1059" y="103"/>
                  <a:pt x="1057" y="105"/>
                </a:cubicBezTo>
                <a:cubicBezTo>
                  <a:pt x="1054" y="106"/>
                  <a:pt x="1052" y="109"/>
                  <a:pt x="1049" y="113"/>
                </a:cubicBezTo>
                <a:cubicBezTo>
                  <a:pt x="1047" y="115"/>
                  <a:pt x="1045" y="120"/>
                  <a:pt x="1042" y="128"/>
                </a:cubicBezTo>
                <a:lnTo>
                  <a:pt x="972" y="299"/>
                </a:lnTo>
                <a:cubicBezTo>
                  <a:pt x="966" y="316"/>
                  <a:pt x="957" y="328"/>
                  <a:pt x="946" y="337"/>
                </a:cubicBezTo>
                <a:cubicBezTo>
                  <a:pt x="935" y="345"/>
                  <a:pt x="924" y="350"/>
                  <a:pt x="914" y="350"/>
                </a:cubicBezTo>
                <a:cubicBezTo>
                  <a:pt x="907" y="350"/>
                  <a:pt x="901" y="348"/>
                  <a:pt x="896" y="343"/>
                </a:cubicBezTo>
                <a:cubicBezTo>
                  <a:pt x="891" y="339"/>
                  <a:pt x="889" y="334"/>
                  <a:pt x="889" y="329"/>
                </a:cubicBezTo>
                <a:cubicBezTo>
                  <a:pt x="889" y="323"/>
                  <a:pt x="891" y="319"/>
                  <a:pt x="894" y="316"/>
                </a:cubicBezTo>
                <a:cubicBezTo>
                  <a:pt x="897" y="313"/>
                  <a:pt x="902" y="311"/>
                  <a:pt x="908" y="311"/>
                </a:cubicBezTo>
                <a:cubicBezTo>
                  <a:pt x="912" y="311"/>
                  <a:pt x="918" y="313"/>
                  <a:pt x="925" y="315"/>
                </a:cubicBezTo>
                <a:cubicBezTo>
                  <a:pt x="930" y="317"/>
                  <a:pt x="933" y="318"/>
                  <a:pt x="934" y="318"/>
                </a:cubicBezTo>
                <a:cubicBezTo>
                  <a:pt x="938" y="318"/>
                  <a:pt x="942" y="316"/>
                  <a:pt x="947" y="312"/>
                </a:cubicBezTo>
                <a:cubicBezTo>
                  <a:pt x="951" y="308"/>
                  <a:pt x="956" y="301"/>
                  <a:pt x="960" y="290"/>
                </a:cubicBezTo>
                <a:lnTo>
                  <a:pt x="972" y="260"/>
                </a:lnTo>
                <a:lnTo>
                  <a:pt x="911" y="130"/>
                </a:lnTo>
                <a:cubicBezTo>
                  <a:pt x="909" y="127"/>
                  <a:pt x="906" y="122"/>
                  <a:pt x="902" y="116"/>
                </a:cubicBezTo>
                <a:cubicBezTo>
                  <a:pt x="898" y="112"/>
                  <a:pt x="896" y="109"/>
                  <a:pt x="894" y="107"/>
                </a:cubicBezTo>
                <a:cubicBezTo>
                  <a:pt x="891" y="105"/>
                  <a:pt x="886" y="103"/>
                  <a:pt x="880" y="102"/>
                </a:cubicBezTo>
                <a:lnTo>
                  <a:pt x="880" y="95"/>
                </a:lnTo>
                <a:close/>
                <a:moveTo>
                  <a:pt x="544" y="95"/>
                </a:moveTo>
                <a:lnTo>
                  <a:pt x="616" y="95"/>
                </a:lnTo>
                <a:lnTo>
                  <a:pt x="616" y="102"/>
                </a:lnTo>
                <a:cubicBezTo>
                  <a:pt x="610" y="102"/>
                  <a:pt x="605" y="104"/>
                  <a:pt x="603" y="106"/>
                </a:cubicBezTo>
                <a:cubicBezTo>
                  <a:pt x="601" y="107"/>
                  <a:pt x="600" y="110"/>
                  <a:pt x="600" y="114"/>
                </a:cubicBezTo>
                <a:cubicBezTo>
                  <a:pt x="600" y="117"/>
                  <a:pt x="601" y="122"/>
                  <a:pt x="603" y="128"/>
                </a:cubicBezTo>
                <a:lnTo>
                  <a:pt x="640" y="226"/>
                </a:lnTo>
                <a:lnTo>
                  <a:pt x="677" y="146"/>
                </a:lnTo>
                <a:lnTo>
                  <a:pt x="667" y="121"/>
                </a:lnTo>
                <a:cubicBezTo>
                  <a:pt x="664" y="113"/>
                  <a:pt x="660" y="108"/>
                  <a:pt x="655" y="105"/>
                </a:cubicBezTo>
                <a:cubicBezTo>
                  <a:pt x="653" y="103"/>
                  <a:pt x="648" y="102"/>
                  <a:pt x="640" y="102"/>
                </a:cubicBezTo>
                <a:lnTo>
                  <a:pt x="640" y="95"/>
                </a:lnTo>
                <a:lnTo>
                  <a:pt x="722" y="95"/>
                </a:lnTo>
                <a:lnTo>
                  <a:pt x="722" y="102"/>
                </a:lnTo>
                <a:cubicBezTo>
                  <a:pt x="713" y="102"/>
                  <a:pt x="706" y="104"/>
                  <a:pt x="703" y="107"/>
                </a:cubicBezTo>
                <a:cubicBezTo>
                  <a:pt x="700" y="109"/>
                  <a:pt x="699" y="112"/>
                  <a:pt x="699" y="116"/>
                </a:cubicBezTo>
                <a:cubicBezTo>
                  <a:pt x="699" y="119"/>
                  <a:pt x="699" y="121"/>
                  <a:pt x="700" y="124"/>
                </a:cubicBezTo>
                <a:lnTo>
                  <a:pt x="739" y="223"/>
                </a:lnTo>
                <a:lnTo>
                  <a:pt x="776" y="128"/>
                </a:lnTo>
                <a:cubicBezTo>
                  <a:pt x="778" y="121"/>
                  <a:pt x="779" y="116"/>
                  <a:pt x="779" y="112"/>
                </a:cubicBezTo>
                <a:cubicBezTo>
                  <a:pt x="779" y="109"/>
                  <a:pt x="778" y="107"/>
                  <a:pt x="776" y="105"/>
                </a:cubicBezTo>
                <a:cubicBezTo>
                  <a:pt x="773" y="103"/>
                  <a:pt x="768" y="102"/>
                  <a:pt x="761" y="102"/>
                </a:cubicBezTo>
                <a:lnTo>
                  <a:pt x="761" y="95"/>
                </a:lnTo>
                <a:lnTo>
                  <a:pt x="816" y="95"/>
                </a:lnTo>
                <a:lnTo>
                  <a:pt x="816" y="102"/>
                </a:lnTo>
                <a:cubicBezTo>
                  <a:pt x="805" y="104"/>
                  <a:pt x="797" y="111"/>
                  <a:pt x="792" y="124"/>
                </a:cubicBezTo>
                <a:lnTo>
                  <a:pt x="734" y="272"/>
                </a:lnTo>
                <a:lnTo>
                  <a:pt x="726" y="272"/>
                </a:lnTo>
                <a:lnTo>
                  <a:pt x="684" y="162"/>
                </a:lnTo>
                <a:lnTo>
                  <a:pt x="633" y="272"/>
                </a:lnTo>
                <a:lnTo>
                  <a:pt x="627" y="272"/>
                </a:lnTo>
                <a:lnTo>
                  <a:pt x="571" y="128"/>
                </a:lnTo>
                <a:cubicBezTo>
                  <a:pt x="568" y="119"/>
                  <a:pt x="564" y="112"/>
                  <a:pt x="561" y="109"/>
                </a:cubicBezTo>
                <a:cubicBezTo>
                  <a:pt x="557" y="106"/>
                  <a:pt x="552" y="104"/>
                  <a:pt x="544" y="102"/>
                </a:cubicBezTo>
                <a:lnTo>
                  <a:pt x="544" y="95"/>
                </a:lnTo>
                <a:close/>
                <a:moveTo>
                  <a:pt x="272" y="95"/>
                </a:moveTo>
                <a:lnTo>
                  <a:pt x="344" y="95"/>
                </a:lnTo>
                <a:lnTo>
                  <a:pt x="344" y="102"/>
                </a:lnTo>
                <a:cubicBezTo>
                  <a:pt x="338" y="102"/>
                  <a:pt x="333" y="104"/>
                  <a:pt x="331" y="106"/>
                </a:cubicBezTo>
                <a:cubicBezTo>
                  <a:pt x="329" y="107"/>
                  <a:pt x="328" y="110"/>
                  <a:pt x="328" y="114"/>
                </a:cubicBezTo>
                <a:cubicBezTo>
                  <a:pt x="328" y="117"/>
                  <a:pt x="329" y="122"/>
                  <a:pt x="331" y="128"/>
                </a:cubicBezTo>
                <a:lnTo>
                  <a:pt x="368" y="226"/>
                </a:lnTo>
                <a:lnTo>
                  <a:pt x="405" y="146"/>
                </a:lnTo>
                <a:lnTo>
                  <a:pt x="395" y="121"/>
                </a:lnTo>
                <a:cubicBezTo>
                  <a:pt x="392" y="113"/>
                  <a:pt x="388" y="108"/>
                  <a:pt x="383" y="105"/>
                </a:cubicBezTo>
                <a:cubicBezTo>
                  <a:pt x="381" y="103"/>
                  <a:pt x="376" y="102"/>
                  <a:pt x="368" y="102"/>
                </a:cubicBezTo>
                <a:lnTo>
                  <a:pt x="368" y="95"/>
                </a:lnTo>
                <a:lnTo>
                  <a:pt x="450" y="95"/>
                </a:lnTo>
                <a:lnTo>
                  <a:pt x="450" y="102"/>
                </a:lnTo>
                <a:cubicBezTo>
                  <a:pt x="441" y="102"/>
                  <a:pt x="434" y="104"/>
                  <a:pt x="431" y="107"/>
                </a:cubicBezTo>
                <a:cubicBezTo>
                  <a:pt x="428" y="109"/>
                  <a:pt x="427" y="112"/>
                  <a:pt x="427" y="116"/>
                </a:cubicBezTo>
                <a:cubicBezTo>
                  <a:pt x="427" y="119"/>
                  <a:pt x="427" y="121"/>
                  <a:pt x="428" y="124"/>
                </a:cubicBezTo>
                <a:lnTo>
                  <a:pt x="467" y="223"/>
                </a:lnTo>
                <a:lnTo>
                  <a:pt x="504" y="128"/>
                </a:lnTo>
                <a:cubicBezTo>
                  <a:pt x="506" y="121"/>
                  <a:pt x="507" y="116"/>
                  <a:pt x="507" y="112"/>
                </a:cubicBezTo>
                <a:cubicBezTo>
                  <a:pt x="507" y="109"/>
                  <a:pt x="506" y="107"/>
                  <a:pt x="504" y="105"/>
                </a:cubicBezTo>
                <a:cubicBezTo>
                  <a:pt x="501" y="103"/>
                  <a:pt x="496" y="102"/>
                  <a:pt x="489" y="102"/>
                </a:cubicBezTo>
                <a:lnTo>
                  <a:pt x="489" y="95"/>
                </a:lnTo>
                <a:lnTo>
                  <a:pt x="544" y="95"/>
                </a:lnTo>
                <a:lnTo>
                  <a:pt x="544" y="102"/>
                </a:lnTo>
                <a:cubicBezTo>
                  <a:pt x="533" y="104"/>
                  <a:pt x="525" y="111"/>
                  <a:pt x="520" y="124"/>
                </a:cubicBezTo>
                <a:lnTo>
                  <a:pt x="462" y="272"/>
                </a:lnTo>
                <a:lnTo>
                  <a:pt x="454" y="272"/>
                </a:lnTo>
                <a:lnTo>
                  <a:pt x="412" y="162"/>
                </a:lnTo>
                <a:lnTo>
                  <a:pt x="361" y="272"/>
                </a:lnTo>
                <a:lnTo>
                  <a:pt x="355" y="272"/>
                </a:lnTo>
                <a:lnTo>
                  <a:pt x="299" y="128"/>
                </a:lnTo>
                <a:cubicBezTo>
                  <a:pt x="296" y="119"/>
                  <a:pt x="292" y="112"/>
                  <a:pt x="289" y="109"/>
                </a:cubicBezTo>
                <a:cubicBezTo>
                  <a:pt x="285" y="106"/>
                  <a:pt x="280" y="104"/>
                  <a:pt x="272" y="102"/>
                </a:cubicBezTo>
                <a:lnTo>
                  <a:pt x="272" y="95"/>
                </a:lnTo>
                <a:close/>
                <a:moveTo>
                  <a:pt x="0" y="95"/>
                </a:moveTo>
                <a:lnTo>
                  <a:pt x="72" y="95"/>
                </a:lnTo>
                <a:lnTo>
                  <a:pt x="72" y="102"/>
                </a:lnTo>
                <a:cubicBezTo>
                  <a:pt x="66" y="102"/>
                  <a:pt x="61" y="104"/>
                  <a:pt x="59" y="106"/>
                </a:cubicBezTo>
                <a:cubicBezTo>
                  <a:pt x="57" y="107"/>
                  <a:pt x="56" y="110"/>
                  <a:pt x="56" y="114"/>
                </a:cubicBezTo>
                <a:cubicBezTo>
                  <a:pt x="56" y="117"/>
                  <a:pt x="57" y="122"/>
                  <a:pt x="59" y="128"/>
                </a:cubicBezTo>
                <a:lnTo>
                  <a:pt x="96" y="226"/>
                </a:lnTo>
                <a:lnTo>
                  <a:pt x="133" y="146"/>
                </a:lnTo>
                <a:lnTo>
                  <a:pt x="123" y="121"/>
                </a:lnTo>
                <a:cubicBezTo>
                  <a:pt x="120" y="113"/>
                  <a:pt x="116" y="108"/>
                  <a:pt x="111" y="105"/>
                </a:cubicBezTo>
                <a:cubicBezTo>
                  <a:pt x="109" y="103"/>
                  <a:pt x="104" y="102"/>
                  <a:pt x="96" y="102"/>
                </a:cubicBezTo>
                <a:lnTo>
                  <a:pt x="96" y="95"/>
                </a:lnTo>
                <a:lnTo>
                  <a:pt x="178" y="95"/>
                </a:lnTo>
                <a:lnTo>
                  <a:pt x="178" y="102"/>
                </a:lnTo>
                <a:cubicBezTo>
                  <a:pt x="169" y="102"/>
                  <a:pt x="162" y="104"/>
                  <a:pt x="159" y="107"/>
                </a:cubicBezTo>
                <a:cubicBezTo>
                  <a:pt x="156" y="109"/>
                  <a:pt x="155" y="112"/>
                  <a:pt x="155" y="116"/>
                </a:cubicBezTo>
                <a:cubicBezTo>
                  <a:pt x="155" y="119"/>
                  <a:pt x="155" y="121"/>
                  <a:pt x="156" y="124"/>
                </a:cubicBezTo>
                <a:lnTo>
                  <a:pt x="195" y="223"/>
                </a:lnTo>
                <a:lnTo>
                  <a:pt x="232" y="128"/>
                </a:lnTo>
                <a:cubicBezTo>
                  <a:pt x="234" y="121"/>
                  <a:pt x="235" y="116"/>
                  <a:pt x="235" y="112"/>
                </a:cubicBezTo>
                <a:cubicBezTo>
                  <a:pt x="235" y="109"/>
                  <a:pt x="234" y="107"/>
                  <a:pt x="232" y="105"/>
                </a:cubicBezTo>
                <a:cubicBezTo>
                  <a:pt x="229" y="103"/>
                  <a:pt x="224" y="102"/>
                  <a:pt x="217" y="102"/>
                </a:cubicBezTo>
                <a:lnTo>
                  <a:pt x="217" y="95"/>
                </a:lnTo>
                <a:lnTo>
                  <a:pt x="272" y="95"/>
                </a:lnTo>
                <a:lnTo>
                  <a:pt x="272" y="102"/>
                </a:lnTo>
                <a:cubicBezTo>
                  <a:pt x="261" y="104"/>
                  <a:pt x="253" y="111"/>
                  <a:pt x="248" y="124"/>
                </a:cubicBezTo>
                <a:lnTo>
                  <a:pt x="190" y="272"/>
                </a:lnTo>
                <a:lnTo>
                  <a:pt x="182" y="272"/>
                </a:lnTo>
                <a:lnTo>
                  <a:pt x="140" y="162"/>
                </a:lnTo>
                <a:lnTo>
                  <a:pt x="89" y="272"/>
                </a:lnTo>
                <a:lnTo>
                  <a:pt x="83" y="272"/>
                </a:lnTo>
                <a:lnTo>
                  <a:pt x="27" y="128"/>
                </a:lnTo>
                <a:cubicBezTo>
                  <a:pt x="24" y="119"/>
                  <a:pt x="20" y="112"/>
                  <a:pt x="17" y="109"/>
                </a:cubicBezTo>
                <a:cubicBezTo>
                  <a:pt x="13" y="106"/>
                  <a:pt x="8" y="104"/>
                  <a:pt x="0" y="102"/>
                </a:cubicBezTo>
                <a:lnTo>
                  <a:pt x="0" y="95"/>
                </a:lnTo>
                <a:close/>
                <a:moveTo>
                  <a:pt x="2837" y="90"/>
                </a:moveTo>
                <a:lnTo>
                  <a:pt x="2845" y="90"/>
                </a:lnTo>
                <a:lnTo>
                  <a:pt x="2845" y="127"/>
                </a:lnTo>
                <a:cubicBezTo>
                  <a:pt x="2857" y="114"/>
                  <a:pt x="2865" y="107"/>
                  <a:pt x="2867" y="105"/>
                </a:cubicBezTo>
                <a:cubicBezTo>
                  <a:pt x="2873" y="100"/>
                  <a:pt x="2879" y="97"/>
                  <a:pt x="2885" y="94"/>
                </a:cubicBezTo>
                <a:cubicBezTo>
                  <a:pt x="2892" y="91"/>
                  <a:pt x="2898" y="90"/>
                  <a:pt x="2904" y="90"/>
                </a:cubicBezTo>
                <a:cubicBezTo>
                  <a:pt x="2915" y="90"/>
                  <a:pt x="2924" y="93"/>
                  <a:pt x="2932" y="99"/>
                </a:cubicBezTo>
                <a:cubicBezTo>
                  <a:pt x="2940" y="106"/>
                  <a:pt x="2945" y="115"/>
                  <a:pt x="2948" y="127"/>
                </a:cubicBezTo>
                <a:cubicBezTo>
                  <a:pt x="2961" y="112"/>
                  <a:pt x="2971" y="102"/>
                  <a:pt x="2980" y="97"/>
                </a:cubicBezTo>
                <a:cubicBezTo>
                  <a:pt x="2989" y="92"/>
                  <a:pt x="2998" y="90"/>
                  <a:pt x="3008" y="90"/>
                </a:cubicBezTo>
                <a:cubicBezTo>
                  <a:pt x="3017" y="90"/>
                  <a:pt x="3025" y="92"/>
                  <a:pt x="3032" y="97"/>
                </a:cubicBezTo>
                <a:cubicBezTo>
                  <a:pt x="3039" y="102"/>
                  <a:pt x="3045" y="109"/>
                  <a:pt x="3049" y="120"/>
                </a:cubicBezTo>
                <a:cubicBezTo>
                  <a:pt x="3052" y="127"/>
                  <a:pt x="3053" y="139"/>
                  <a:pt x="3053" y="154"/>
                </a:cubicBezTo>
                <a:lnTo>
                  <a:pt x="3053" y="228"/>
                </a:lnTo>
                <a:cubicBezTo>
                  <a:pt x="3053" y="239"/>
                  <a:pt x="3054" y="246"/>
                  <a:pt x="3055" y="250"/>
                </a:cubicBezTo>
                <a:cubicBezTo>
                  <a:pt x="3057" y="253"/>
                  <a:pt x="3059" y="255"/>
                  <a:pt x="3062" y="257"/>
                </a:cubicBezTo>
                <a:cubicBezTo>
                  <a:pt x="3066" y="259"/>
                  <a:pt x="3071" y="260"/>
                  <a:pt x="3079" y="260"/>
                </a:cubicBezTo>
                <a:lnTo>
                  <a:pt x="3079" y="267"/>
                </a:lnTo>
                <a:lnTo>
                  <a:pt x="2994" y="267"/>
                </a:lnTo>
                <a:lnTo>
                  <a:pt x="2994" y="260"/>
                </a:lnTo>
                <a:lnTo>
                  <a:pt x="2998" y="260"/>
                </a:lnTo>
                <a:cubicBezTo>
                  <a:pt x="3005" y="260"/>
                  <a:pt x="3011" y="259"/>
                  <a:pt x="3015" y="256"/>
                </a:cubicBezTo>
                <a:cubicBezTo>
                  <a:pt x="3018" y="254"/>
                  <a:pt x="3020" y="251"/>
                  <a:pt x="3021" y="246"/>
                </a:cubicBezTo>
                <a:cubicBezTo>
                  <a:pt x="3022" y="244"/>
                  <a:pt x="3022" y="238"/>
                  <a:pt x="3022" y="228"/>
                </a:cubicBezTo>
                <a:lnTo>
                  <a:pt x="3022" y="154"/>
                </a:lnTo>
                <a:cubicBezTo>
                  <a:pt x="3022" y="140"/>
                  <a:pt x="3020" y="130"/>
                  <a:pt x="3017" y="124"/>
                </a:cubicBezTo>
                <a:cubicBezTo>
                  <a:pt x="3012" y="116"/>
                  <a:pt x="3004" y="112"/>
                  <a:pt x="2993" y="112"/>
                </a:cubicBezTo>
                <a:cubicBezTo>
                  <a:pt x="2987" y="112"/>
                  <a:pt x="2980" y="114"/>
                  <a:pt x="2973" y="117"/>
                </a:cubicBezTo>
                <a:cubicBezTo>
                  <a:pt x="2967" y="121"/>
                  <a:pt x="2959" y="127"/>
                  <a:pt x="2949" y="136"/>
                </a:cubicBezTo>
                <a:lnTo>
                  <a:pt x="2949" y="138"/>
                </a:lnTo>
                <a:lnTo>
                  <a:pt x="2949" y="146"/>
                </a:lnTo>
                <a:lnTo>
                  <a:pt x="2949" y="228"/>
                </a:lnTo>
                <a:cubicBezTo>
                  <a:pt x="2949" y="240"/>
                  <a:pt x="2950" y="247"/>
                  <a:pt x="2951" y="250"/>
                </a:cubicBezTo>
                <a:cubicBezTo>
                  <a:pt x="2952" y="253"/>
                  <a:pt x="2955" y="255"/>
                  <a:pt x="2958" y="257"/>
                </a:cubicBezTo>
                <a:cubicBezTo>
                  <a:pt x="2962" y="259"/>
                  <a:pt x="2968" y="260"/>
                  <a:pt x="2977" y="260"/>
                </a:cubicBezTo>
                <a:lnTo>
                  <a:pt x="2977" y="267"/>
                </a:lnTo>
                <a:lnTo>
                  <a:pt x="2890" y="267"/>
                </a:lnTo>
                <a:lnTo>
                  <a:pt x="2890" y="260"/>
                </a:lnTo>
                <a:cubicBezTo>
                  <a:pt x="2900" y="260"/>
                  <a:pt x="2906" y="259"/>
                  <a:pt x="2910" y="257"/>
                </a:cubicBezTo>
                <a:cubicBezTo>
                  <a:pt x="2913" y="254"/>
                  <a:pt x="2916" y="251"/>
                  <a:pt x="2917" y="247"/>
                </a:cubicBezTo>
                <a:cubicBezTo>
                  <a:pt x="2918" y="244"/>
                  <a:pt x="2918" y="238"/>
                  <a:pt x="2918" y="228"/>
                </a:cubicBezTo>
                <a:lnTo>
                  <a:pt x="2918" y="154"/>
                </a:lnTo>
                <a:cubicBezTo>
                  <a:pt x="2918" y="140"/>
                  <a:pt x="2916" y="130"/>
                  <a:pt x="2912" y="124"/>
                </a:cubicBezTo>
                <a:cubicBezTo>
                  <a:pt x="2906" y="116"/>
                  <a:pt x="2899" y="112"/>
                  <a:pt x="2889" y="112"/>
                </a:cubicBezTo>
                <a:cubicBezTo>
                  <a:pt x="2882" y="112"/>
                  <a:pt x="2875" y="114"/>
                  <a:pt x="2869" y="117"/>
                </a:cubicBezTo>
                <a:cubicBezTo>
                  <a:pt x="2858" y="123"/>
                  <a:pt x="2850" y="129"/>
                  <a:pt x="2845" y="136"/>
                </a:cubicBezTo>
                <a:lnTo>
                  <a:pt x="2845" y="228"/>
                </a:lnTo>
                <a:cubicBezTo>
                  <a:pt x="2845" y="239"/>
                  <a:pt x="2846" y="247"/>
                  <a:pt x="2847" y="250"/>
                </a:cubicBezTo>
                <a:cubicBezTo>
                  <a:pt x="2849" y="253"/>
                  <a:pt x="2851" y="256"/>
                  <a:pt x="2854" y="258"/>
                </a:cubicBezTo>
                <a:cubicBezTo>
                  <a:pt x="2857" y="259"/>
                  <a:pt x="2863" y="260"/>
                  <a:pt x="2873" y="260"/>
                </a:cubicBezTo>
                <a:lnTo>
                  <a:pt x="2873" y="267"/>
                </a:lnTo>
                <a:lnTo>
                  <a:pt x="2788" y="267"/>
                </a:lnTo>
                <a:lnTo>
                  <a:pt x="2788" y="260"/>
                </a:lnTo>
                <a:cubicBezTo>
                  <a:pt x="2796" y="260"/>
                  <a:pt x="2801" y="259"/>
                  <a:pt x="2804" y="258"/>
                </a:cubicBezTo>
                <a:cubicBezTo>
                  <a:pt x="2807" y="256"/>
                  <a:pt x="2810" y="253"/>
                  <a:pt x="2811" y="249"/>
                </a:cubicBezTo>
                <a:cubicBezTo>
                  <a:pt x="2813" y="246"/>
                  <a:pt x="2814" y="239"/>
                  <a:pt x="2814" y="228"/>
                </a:cubicBezTo>
                <a:lnTo>
                  <a:pt x="2814" y="162"/>
                </a:lnTo>
                <a:cubicBezTo>
                  <a:pt x="2814" y="143"/>
                  <a:pt x="2813" y="131"/>
                  <a:pt x="2812" y="126"/>
                </a:cubicBezTo>
                <a:cubicBezTo>
                  <a:pt x="2811" y="122"/>
                  <a:pt x="2810" y="119"/>
                  <a:pt x="2808" y="117"/>
                </a:cubicBezTo>
                <a:cubicBezTo>
                  <a:pt x="2806" y="116"/>
                  <a:pt x="2804" y="115"/>
                  <a:pt x="2800" y="115"/>
                </a:cubicBezTo>
                <a:cubicBezTo>
                  <a:pt x="2797" y="115"/>
                  <a:pt x="2793" y="116"/>
                  <a:pt x="2788" y="118"/>
                </a:cubicBezTo>
                <a:lnTo>
                  <a:pt x="2785" y="111"/>
                </a:lnTo>
                <a:lnTo>
                  <a:pt x="2837" y="90"/>
                </a:lnTo>
                <a:close/>
                <a:moveTo>
                  <a:pt x="2686" y="90"/>
                </a:moveTo>
                <a:cubicBezTo>
                  <a:pt x="2712" y="90"/>
                  <a:pt x="2733" y="100"/>
                  <a:pt x="2748" y="120"/>
                </a:cubicBezTo>
                <a:cubicBezTo>
                  <a:pt x="2762" y="136"/>
                  <a:pt x="2768" y="156"/>
                  <a:pt x="2768" y="178"/>
                </a:cubicBezTo>
                <a:cubicBezTo>
                  <a:pt x="2768" y="193"/>
                  <a:pt x="2765" y="209"/>
                  <a:pt x="2757" y="224"/>
                </a:cubicBezTo>
                <a:cubicBezTo>
                  <a:pt x="2750" y="240"/>
                  <a:pt x="2740" y="252"/>
                  <a:pt x="2727" y="260"/>
                </a:cubicBezTo>
                <a:cubicBezTo>
                  <a:pt x="2714" y="268"/>
                  <a:pt x="2700" y="272"/>
                  <a:pt x="2684" y="272"/>
                </a:cubicBezTo>
                <a:cubicBezTo>
                  <a:pt x="2658" y="272"/>
                  <a:pt x="2637" y="262"/>
                  <a:pt x="2622" y="241"/>
                </a:cubicBezTo>
                <a:cubicBezTo>
                  <a:pt x="2609" y="224"/>
                  <a:pt x="2603" y="204"/>
                  <a:pt x="2603" y="183"/>
                </a:cubicBezTo>
                <a:cubicBezTo>
                  <a:pt x="2603" y="167"/>
                  <a:pt x="2607" y="151"/>
                  <a:pt x="2614" y="136"/>
                </a:cubicBezTo>
                <a:cubicBezTo>
                  <a:pt x="2622" y="120"/>
                  <a:pt x="2633" y="109"/>
                  <a:pt x="2645" y="101"/>
                </a:cubicBezTo>
                <a:cubicBezTo>
                  <a:pt x="2658" y="94"/>
                  <a:pt x="2672" y="90"/>
                  <a:pt x="2686" y="90"/>
                </a:cubicBezTo>
                <a:close/>
                <a:moveTo>
                  <a:pt x="2509" y="90"/>
                </a:moveTo>
                <a:cubicBezTo>
                  <a:pt x="2526" y="90"/>
                  <a:pt x="2540" y="94"/>
                  <a:pt x="2550" y="103"/>
                </a:cubicBezTo>
                <a:cubicBezTo>
                  <a:pt x="2561" y="112"/>
                  <a:pt x="2567" y="122"/>
                  <a:pt x="2567" y="131"/>
                </a:cubicBezTo>
                <a:cubicBezTo>
                  <a:pt x="2567" y="136"/>
                  <a:pt x="2565" y="140"/>
                  <a:pt x="2562" y="143"/>
                </a:cubicBezTo>
                <a:cubicBezTo>
                  <a:pt x="2559" y="146"/>
                  <a:pt x="2555" y="147"/>
                  <a:pt x="2549" y="147"/>
                </a:cubicBezTo>
                <a:cubicBezTo>
                  <a:pt x="2542" y="147"/>
                  <a:pt x="2536" y="145"/>
                  <a:pt x="2533" y="140"/>
                </a:cubicBezTo>
                <a:cubicBezTo>
                  <a:pt x="2531" y="137"/>
                  <a:pt x="2529" y="132"/>
                  <a:pt x="2528" y="125"/>
                </a:cubicBezTo>
                <a:cubicBezTo>
                  <a:pt x="2528" y="118"/>
                  <a:pt x="2525" y="112"/>
                  <a:pt x="2521" y="108"/>
                </a:cubicBezTo>
                <a:cubicBezTo>
                  <a:pt x="2516" y="104"/>
                  <a:pt x="2510" y="103"/>
                  <a:pt x="2503" y="103"/>
                </a:cubicBezTo>
                <a:cubicBezTo>
                  <a:pt x="2490" y="103"/>
                  <a:pt x="2480" y="107"/>
                  <a:pt x="2472" y="116"/>
                </a:cubicBezTo>
                <a:cubicBezTo>
                  <a:pt x="2462" y="129"/>
                  <a:pt x="2457" y="145"/>
                  <a:pt x="2457" y="165"/>
                </a:cubicBezTo>
                <a:cubicBezTo>
                  <a:pt x="2457" y="185"/>
                  <a:pt x="2462" y="204"/>
                  <a:pt x="2472" y="219"/>
                </a:cubicBezTo>
                <a:cubicBezTo>
                  <a:pt x="2482" y="235"/>
                  <a:pt x="2496" y="243"/>
                  <a:pt x="2513" y="243"/>
                </a:cubicBezTo>
                <a:cubicBezTo>
                  <a:pt x="2525" y="243"/>
                  <a:pt x="2536" y="239"/>
                  <a:pt x="2546" y="230"/>
                </a:cubicBezTo>
                <a:cubicBezTo>
                  <a:pt x="2553" y="224"/>
                  <a:pt x="2560" y="214"/>
                  <a:pt x="2566" y="199"/>
                </a:cubicBezTo>
                <a:lnTo>
                  <a:pt x="2572" y="202"/>
                </a:lnTo>
                <a:cubicBezTo>
                  <a:pt x="2567" y="224"/>
                  <a:pt x="2558" y="242"/>
                  <a:pt x="2544" y="254"/>
                </a:cubicBezTo>
                <a:cubicBezTo>
                  <a:pt x="2531" y="266"/>
                  <a:pt x="2516" y="272"/>
                  <a:pt x="2500" y="272"/>
                </a:cubicBezTo>
                <a:cubicBezTo>
                  <a:pt x="2480" y="272"/>
                  <a:pt x="2463" y="264"/>
                  <a:pt x="2449" y="247"/>
                </a:cubicBezTo>
                <a:cubicBezTo>
                  <a:pt x="2434" y="231"/>
                  <a:pt x="2427" y="209"/>
                  <a:pt x="2427" y="181"/>
                </a:cubicBezTo>
                <a:cubicBezTo>
                  <a:pt x="2427" y="154"/>
                  <a:pt x="2435" y="132"/>
                  <a:pt x="2451" y="115"/>
                </a:cubicBezTo>
                <a:cubicBezTo>
                  <a:pt x="2467" y="98"/>
                  <a:pt x="2486" y="90"/>
                  <a:pt x="2509" y="90"/>
                </a:cubicBezTo>
                <a:close/>
                <a:moveTo>
                  <a:pt x="1709" y="90"/>
                </a:moveTo>
                <a:lnTo>
                  <a:pt x="1717" y="90"/>
                </a:lnTo>
                <a:lnTo>
                  <a:pt x="1717" y="228"/>
                </a:lnTo>
                <a:cubicBezTo>
                  <a:pt x="1717" y="239"/>
                  <a:pt x="1718" y="246"/>
                  <a:pt x="1719" y="249"/>
                </a:cubicBezTo>
                <a:cubicBezTo>
                  <a:pt x="1721" y="253"/>
                  <a:pt x="1723" y="256"/>
                  <a:pt x="1726" y="257"/>
                </a:cubicBezTo>
                <a:cubicBezTo>
                  <a:pt x="1729" y="259"/>
                  <a:pt x="1735" y="260"/>
                  <a:pt x="1743" y="260"/>
                </a:cubicBezTo>
                <a:lnTo>
                  <a:pt x="1743" y="267"/>
                </a:lnTo>
                <a:lnTo>
                  <a:pt x="1660" y="267"/>
                </a:lnTo>
                <a:lnTo>
                  <a:pt x="1660" y="260"/>
                </a:lnTo>
                <a:cubicBezTo>
                  <a:pt x="1668" y="260"/>
                  <a:pt x="1674" y="259"/>
                  <a:pt x="1677" y="258"/>
                </a:cubicBezTo>
                <a:cubicBezTo>
                  <a:pt x="1679" y="256"/>
                  <a:pt x="1682" y="253"/>
                  <a:pt x="1683" y="250"/>
                </a:cubicBezTo>
                <a:cubicBezTo>
                  <a:pt x="1685" y="246"/>
                  <a:pt x="1686" y="239"/>
                  <a:pt x="1686" y="228"/>
                </a:cubicBezTo>
                <a:lnTo>
                  <a:pt x="1686" y="162"/>
                </a:lnTo>
                <a:cubicBezTo>
                  <a:pt x="1686" y="143"/>
                  <a:pt x="1685" y="131"/>
                  <a:pt x="1684" y="126"/>
                </a:cubicBezTo>
                <a:cubicBezTo>
                  <a:pt x="1683" y="122"/>
                  <a:pt x="1682" y="119"/>
                  <a:pt x="1680" y="117"/>
                </a:cubicBezTo>
                <a:cubicBezTo>
                  <a:pt x="1678" y="116"/>
                  <a:pt x="1676" y="115"/>
                  <a:pt x="1672" y="115"/>
                </a:cubicBezTo>
                <a:cubicBezTo>
                  <a:pt x="1669" y="115"/>
                  <a:pt x="1665" y="116"/>
                  <a:pt x="1660" y="118"/>
                </a:cubicBezTo>
                <a:lnTo>
                  <a:pt x="1657" y="111"/>
                </a:lnTo>
                <a:lnTo>
                  <a:pt x="1709" y="90"/>
                </a:lnTo>
                <a:close/>
                <a:moveTo>
                  <a:pt x="1166" y="90"/>
                </a:moveTo>
                <a:cubicBezTo>
                  <a:pt x="1192" y="90"/>
                  <a:pt x="1213" y="100"/>
                  <a:pt x="1228" y="120"/>
                </a:cubicBezTo>
                <a:cubicBezTo>
                  <a:pt x="1242" y="136"/>
                  <a:pt x="1248" y="156"/>
                  <a:pt x="1248" y="178"/>
                </a:cubicBezTo>
                <a:cubicBezTo>
                  <a:pt x="1248" y="193"/>
                  <a:pt x="1245" y="209"/>
                  <a:pt x="1237" y="224"/>
                </a:cubicBezTo>
                <a:cubicBezTo>
                  <a:pt x="1230" y="240"/>
                  <a:pt x="1220" y="252"/>
                  <a:pt x="1207" y="260"/>
                </a:cubicBezTo>
                <a:cubicBezTo>
                  <a:pt x="1194" y="268"/>
                  <a:pt x="1180" y="272"/>
                  <a:pt x="1164" y="272"/>
                </a:cubicBezTo>
                <a:cubicBezTo>
                  <a:pt x="1138" y="272"/>
                  <a:pt x="1117" y="262"/>
                  <a:pt x="1102" y="241"/>
                </a:cubicBezTo>
                <a:cubicBezTo>
                  <a:pt x="1089" y="224"/>
                  <a:pt x="1083" y="204"/>
                  <a:pt x="1083" y="183"/>
                </a:cubicBezTo>
                <a:cubicBezTo>
                  <a:pt x="1083" y="167"/>
                  <a:pt x="1087" y="151"/>
                  <a:pt x="1094" y="136"/>
                </a:cubicBezTo>
                <a:cubicBezTo>
                  <a:pt x="1102" y="120"/>
                  <a:pt x="1113" y="109"/>
                  <a:pt x="1125" y="101"/>
                </a:cubicBezTo>
                <a:cubicBezTo>
                  <a:pt x="1138" y="94"/>
                  <a:pt x="1152" y="90"/>
                  <a:pt x="1166" y="90"/>
                </a:cubicBezTo>
                <a:close/>
                <a:moveTo>
                  <a:pt x="2222" y="20"/>
                </a:moveTo>
                <a:cubicBezTo>
                  <a:pt x="2214" y="20"/>
                  <a:pt x="2206" y="23"/>
                  <a:pt x="2200" y="31"/>
                </a:cubicBezTo>
                <a:cubicBezTo>
                  <a:pt x="2191" y="41"/>
                  <a:pt x="2185" y="58"/>
                  <a:pt x="2181" y="80"/>
                </a:cubicBezTo>
                <a:cubicBezTo>
                  <a:pt x="2178" y="102"/>
                  <a:pt x="2176" y="124"/>
                  <a:pt x="2176" y="146"/>
                </a:cubicBezTo>
                <a:cubicBezTo>
                  <a:pt x="2176" y="181"/>
                  <a:pt x="2181" y="209"/>
                  <a:pt x="2189" y="232"/>
                </a:cubicBezTo>
                <a:cubicBezTo>
                  <a:pt x="2196" y="250"/>
                  <a:pt x="2207" y="259"/>
                  <a:pt x="2221" y="259"/>
                </a:cubicBezTo>
                <a:cubicBezTo>
                  <a:pt x="2228" y="259"/>
                  <a:pt x="2235" y="256"/>
                  <a:pt x="2242" y="250"/>
                </a:cubicBezTo>
                <a:cubicBezTo>
                  <a:pt x="2249" y="244"/>
                  <a:pt x="2255" y="234"/>
                  <a:pt x="2259" y="220"/>
                </a:cubicBezTo>
                <a:cubicBezTo>
                  <a:pt x="2264" y="198"/>
                  <a:pt x="2267" y="168"/>
                  <a:pt x="2267" y="129"/>
                </a:cubicBezTo>
                <a:cubicBezTo>
                  <a:pt x="2267" y="100"/>
                  <a:pt x="2264" y="76"/>
                  <a:pt x="2258" y="56"/>
                </a:cubicBezTo>
                <a:cubicBezTo>
                  <a:pt x="2254" y="42"/>
                  <a:pt x="2248" y="32"/>
                  <a:pt x="2241" y="26"/>
                </a:cubicBezTo>
                <a:cubicBezTo>
                  <a:pt x="2236" y="22"/>
                  <a:pt x="2230" y="20"/>
                  <a:pt x="2222" y="20"/>
                </a:cubicBezTo>
                <a:close/>
                <a:moveTo>
                  <a:pt x="2030" y="20"/>
                </a:moveTo>
                <a:cubicBezTo>
                  <a:pt x="2022" y="20"/>
                  <a:pt x="2014" y="23"/>
                  <a:pt x="2008" y="31"/>
                </a:cubicBezTo>
                <a:cubicBezTo>
                  <a:pt x="1999" y="41"/>
                  <a:pt x="1993" y="58"/>
                  <a:pt x="1989" y="80"/>
                </a:cubicBezTo>
                <a:cubicBezTo>
                  <a:pt x="1986" y="102"/>
                  <a:pt x="1984" y="124"/>
                  <a:pt x="1984" y="146"/>
                </a:cubicBezTo>
                <a:cubicBezTo>
                  <a:pt x="1984" y="181"/>
                  <a:pt x="1989" y="209"/>
                  <a:pt x="1997" y="232"/>
                </a:cubicBezTo>
                <a:cubicBezTo>
                  <a:pt x="2004" y="250"/>
                  <a:pt x="2015" y="259"/>
                  <a:pt x="2029" y="259"/>
                </a:cubicBezTo>
                <a:cubicBezTo>
                  <a:pt x="2036" y="259"/>
                  <a:pt x="2043" y="256"/>
                  <a:pt x="2050" y="250"/>
                </a:cubicBezTo>
                <a:cubicBezTo>
                  <a:pt x="2057" y="244"/>
                  <a:pt x="2063" y="234"/>
                  <a:pt x="2067" y="220"/>
                </a:cubicBezTo>
                <a:cubicBezTo>
                  <a:pt x="2072" y="198"/>
                  <a:pt x="2075" y="168"/>
                  <a:pt x="2075" y="129"/>
                </a:cubicBezTo>
                <a:cubicBezTo>
                  <a:pt x="2075" y="100"/>
                  <a:pt x="2072" y="76"/>
                  <a:pt x="2066" y="56"/>
                </a:cubicBezTo>
                <a:cubicBezTo>
                  <a:pt x="2062" y="42"/>
                  <a:pt x="2056" y="32"/>
                  <a:pt x="2049" y="26"/>
                </a:cubicBezTo>
                <a:cubicBezTo>
                  <a:pt x="2044" y="22"/>
                  <a:pt x="2038" y="20"/>
                  <a:pt x="2030" y="20"/>
                </a:cubicBezTo>
                <a:close/>
                <a:moveTo>
                  <a:pt x="2223" y="7"/>
                </a:moveTo>
                <a:cubicBezTo>
                  <a:pt x="2242" y="7"/>
                  <a:pt x="2260" y="17"/>
                  <a:pt x="2275" y="37"/>
                </a:cubicBezTo>
                <a:cubicBezTo>
                  <a:pt x="2294" y="62"/>
                  <a:pt x="2304" y="95"/>
                  <a:pt x="2304" y="137"/>
                </a:cubicBezTo>
                <a:cubicBezTo>
                  <a:pt x="2304" y="167"/>
                  <a:pt x="2300" y="192"/>
                  <a:pt x="2291" y="212"/>
                </a:cubicBezTo>
                <a:cubicBezTo>
                  <a:pt x="2283" y="233"/>
                  <a:pt x="2272" y="248"/>
                  <a:pt x="2259" y="257"/>
                </a:cubicBezTo>
                <a:cubicBezTo>
                  <a:pt x="2246" y="267"/>
                  <a:pt x="2233" y="271"/>
                  <a:pt x="2221" y="271"/>
                </a:cubicBezTo>
                <a:cubicBezTo>
                  <a:pt x="2196" y="271"/>
                  <a:pt x="2176" y="257"/>
                  <a:pt x="2160" y="228"/>
                </a:cubicBezTo>
                <a:cubicBezTo>
                  <a:pt x="2146" y="204"/>
                  <a:pt x="2140" y="175"/>
                  <a:pt x="2140" y="141"/>
                </a:cubicBezTo>
                <a:cubicBezTo>
                  <a:pt x="2140" y="112"/>
                  <a:pt x="2144" y="87"/>
                  <a:pt x="2153" y="66"/>
                </a:cubicBezTo>
                <a:cubicBezTo>
                  <a:pt x="2162" y="45"/>
                  <a:pt x="2173" y="30"/>
                  <a:pt x="2188" y="19"/>
                </a:cubicBezTo>
                <a:cubicBezTo>
                  <a:pt x="2199" y="11"/>
                  <a:pt x="2211" y="7"/>
                  <a:pt x="2223" y="7"/>
                </a:cubicBezTo>
                <a:close/>
                <a:moveTo>
                  <a:pt x="2031" y="7"/>
                </a:moveTo>
                <a:cubicBezTo>
                  <a:pt x="2050" y="7"/>
                  <a:pt x="2068" y="17"/>
                  <a:pt x="2083" y="37"/>
                </a:cubicBezTo>
                <a:cubicBezTo>
                  <a:pt x="2102" y="62"/>
                  <a:pt x="2112" y="95"/>
                  <a:pt x="2112" y="137"/>
                </a:cubicBezTo>
                <a:cubicBezTo>
                  <a:pt x="2112" y="167"/>
                  <a:pt x="2108" y="192"/>
                  <a:pt x="2099" y="212"/>
                </a:cubicBezTo>
                <a:cubicBezTo>
                  <a:pt x="2091" y="233"/>
                  <a:pt x="2080" y="248"/>
                  <a:pt x="2067" y="257"/>
                </a:cubicBezTo>
                <a:cubicBezTo>
                  <a:pt x="2054" y="267"/>
                  <a:pt x="2041" y="271"/>
                  <a:pt x="2029" y="271"/>
                </a:cubicBezTo>
                <a:cubicBezTo>
                  <a:pt x="2004" y="271"/>
                  <a:pt x="1984" y="257"/>
                  <a:pt x="1968" y="228"/>
                </a:cubicBezTo>
                <a:cubicBezTo>
                  <a:pt x="1954" y="204"/>
                  <a:pt x="1948" y="175"/>
                  <a:pt x="1948" y="141"/>
                </a:cubicBezTo>
                <a:cubicBezTo>
                  <a:pt x="1948" y="112"/>
                  <a:pt x="1952" y="87"/>
                  <a:pt x="1961" y="66"/>
                </a:cubicBezTo>
                <a:cubicBezTo>
                  <a:pt x="1970" y="45"/>
                  <a:pt x="1981" y="30"/>
                  <a:pt x="1996" y="19"/>
                </a:cubicBezTo>
                <a:cubicBezTo>
                  <a:pt x="2007" y="11"/>
                  <a:pt x="2019" y="7"/>
                  <a:pt x="2031" y="7"/>
                </a:cubicBezTo>
                <a:close/>
                <a:moveTo>
                  <a:pt x="1849" y="7"/>
                </a:moveTo>
                <a:lnTo>
                  <a:pt x="1855" y="7"/>
                </a:lnTo>
                <a:lnTo>
                  <a:pt x="1855" y="222"/>
                </a:lnTo>
                <a:cubicBezTo>
                  <a:pt x="1855" y="236"/>
                  <a:pt x="1855" y="245"/>
                  <a:pt x="1857" y="249"/>
                </a:cubicBezTo>
                <a:cubicBezTo>
                  <a:pt x="1858" y="252"/>
                  <a:pt x="1860" y="255"/>
                  <a:pt x="1864" y="257"/>
                </a:cubicBezTo>
                <a:cubicBezTo>
                  <a:pt x="1868" y="259"/>
                  <a:pt x="1875" y="260"/>
                  <a:pt x="1887" y="260"/>
                </a:cubicBezTo>
                <a:lnTo>
                  <a:pt x="1887" y="267"/>
                </a:lnTo>
                <a:lnTo>
                  <a:pt x="1791" y="267"/>
                </a:lnTo>
                <a:lnTo>
                  <a:pt x="1791" y="260"/>
                </a:lnTo>
                <a:cubicBezTo>
                  <a:pt x="1803" y="260"/>
                  <a:pt x="1811" y="259"/>
                  <a:pt x="1815" y="257"/>
                </a:cubicBezTo>
                <a:cubicBezTo>
                  <a:pt x="1818" y="255"/>
                  <a:pt x="1820" y="253"/>
                  <a:pt x="1822" y="249"/>
                </a:cubicBezTo>
                <a:cubicBezTo>
                  <a:pt x="1823" y="246"/>
                  <a:pt x="1824" y="237"/>
                  <a:pt x="1824" y="222"/>
                </a:cubicBezTo>
                <a:lnTo>
                  <a:pt x="1824" y="85"/>
                </a:lnTo>
                <a:cubicBezTo>
                  <a:pt x="1824" y="66"/>
                  <a:pt x="1823" y="54"/>
                  <a:pt x="1822" y="49"/>
                </a:cubicBezTo>
                <a:cubicBezTo>
                  <a:pt x="1821" y="45"/>
                  <a:pt x="1820" y="42"/>
                  <a:pt x="1817" y="40"/>
                </a:cubicBezTo>
                <a:cubicBezTo>
                  <a:pt x="1815" y="38"/>
                  <a:pt x="1812" y="37"/>
                  <a:pt x="1809" y="37"/>
                </a:cubicBezTo>
                <a:cubicBezTo>
                  <a:pt x="1804" y="37"/>
                  <a:pt x="1798" y="39"/>
                  <a:pt x="1790" y="43"/>
                </a:cubicBezTo>
                <a:lnTo>
                  <a:pt x="1787" y="37"/>
                </a:lnTo>
                <a:lnTo>
                  <a:pt x="1849" y="7"/>
                </a:lnTo>
                <a:close/>
                <a:moveTo>
                  <a:pt x="1701" y="0"/>
                </a:moveTo>
                <a:cubicBezTo>
                  <a:pt x="1707" y="0"/>
                  <a:pt x="1711" y="2"/>
                  <a:pt x="1715" y="6"/>
                </a:cubicBezTo>
                <a:cubicBezTo>
                  <a:pt x="1719" y="9"/>
                  <a:pt x="1720" y="14"/>
                  <a:pt x="1720" y="19"/>
                </a:cubicBezTo>
                <a:cubicBezTo>
                  <a:pt x="1720" y="24"/>
                  <a:pt x="1719" y="29"/>
                  <a:pt x="1715" y="33"/>
                </a:cubicBezTo>
                <a:cubicBezTo>
                  <a:pt x="1711" y="36"/>
                  <a:pt x="1707" y="38"/>
                  <a:pt x="1701" y="38"/>
                </a:cubicBezTo>
                <a:cubicBezTo>
                  <a:pt x="1696" y="38"/>
                  <a:pt x="1692" y="36"/>
                  <a:pt x="1688" y="33"/>
                </a:cubicBezTo>
                <a:cubicBezTo>
                  <a:pt x="1684" y="29"/>
                  <a:pt x="1682" y="24"/>
                  <a:pt x="1682" y="19"/>
                </a:cubicBezTo>
                <a:cubicBezTo>
                  <a:pt x="1682" y="14"/>
                  <a:pt x="1684" y="9"/>
                  <a:pt x="1688" y="6"/>
                </a:cubicBezTo>
                <a:cubicBezTo>
                  <a:pt x="1692" y="2"/>
                  <a:pt x="1696" y="0"/>
                  <a:pt x="1701" y="0"/>
                </a:cubicBezTo>
                <a:close/>
              </a:path>
            </a:pathLst>
          </a:custGeom>
          <a:solidFill>
            <a:srgbClr val="F2F2F2"/>
          </a:solidFill>
          <a:ln w="0">
            <a:noFill/>
            <a:prstDash val="solid"/>
            <a:round/>
          </a:ln>
        </p:spPr>
        <p:txBody>
          <a:bodyPr vert="horz" wrap="square" lIns="91440" tIns="45720" rIns="91440" bIns="45720" numCol="1" anchor="t" anchorCtr="0" compatLnSpc="1"/>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5pPr>
            <a:lvl6pPr marL="2286000" algn="l" defTabSz="914400" rtl="0" eaLnBrk="1" latinLnBrk="0" hangingPunct="1">
              <a:defRPr kern="1200">
                <a:solidFill>
                  <a:schemeClr val="tx1"/>
                </a:solidFill>
                <a:latin typeface="Calibri" panose="020F0502020204030204" charset="0"/>
                <a:ea typeface="+mn-ea"/>
                <a:cs typeface="+mn-cs"/>
              </a:defRPr>
            </a:lvl6pPr>
            <a:lvl7pPr marL="2743200" algn="l" defTabSz="914400" rtl="0" eaLnBrk="1" latinLnBrk="0" hangingPunct="1">
              <a:defRPr kern="1200">
                <a:solidFill>
                  <a:schemeClr val="tx1"/>
                </a:solidFill>
                <a:latin typeface="Calibri" panose="020F0502020204030204" charset="0"/>
                <a:ea typeface="+mn-ea"/>
                <a:cs typeface="+mn-cs"/>
              </a:defRPr>
            </a:lvl7pPr>
            <a:lvl8pPr marL="3200400" algn="l" defTabSz="914400" rtl="0" eaLnBrk="1" latinLnBrk="0" hangingPunct="1">
              <a:defRPr kern="1200">
                <a:solidFill>
                  <a:schemeClr val="tx1"/>
                </a:solidFill>
                <a:latin typeface="Calibri" panose="020F0502020204030204" charset="0"/>
                <a:ea typeface="+mn-ea"/>
                <a:cs typeface="+mn-cs"/>
              </a:defRPr>
            </a:lvl8pPr>
            <a:lvl9pPr marL="3657600" algn="l" defTabSz="914400" rtl="0" eaLnBrk="1" latinLnBrk="0" hangingPunct="1">
              <a:defRPr kern="1200">
                <a:solidFill>
                  <a:schemeClr val="tx1"/>
                </a:solidFill>
                <a:latin typeface="Calibri" panose="020F0502020204030204" charset="0"/>
                <a:ea typeface="+mn-ea"/>
                <a:cs typeface="+mn-cs"/>
              </a:defRPr>
            </a:lvl9pPr>
          </a:lstStyle>
          <a:p>
            <a:endParaRPr lang="zh-CN" altLang="en-US"/>
          </a:p>
        </p:txBody>
      </p:sp>
      <p:sp>
        <p:nvSpPr>
          <p:cNvPr id="37" name="Freeform 23"/>
          <p:cNvSpPr/>
          <p:nvPr/>
        </p:nvSpPr>
        <p:spPr bwMode="auto">
          <a:xfrm rot="-1800000">
            <a:off x="9914389" y="3073830"/>
            <a:ext cx="1848119" cy="215037"/>
          </a:xfrm>
          <a:custGeom>
            <a:avLst/>
            <a:gdLst>
              <a:gd name="T0" fmla="*/ 2345 w 3079"/>
              <a:gd name="T1" fmla="*/ 251 h 350"/>
              <a:gd name="T2" fmla="*/ 830 w 3079"/>
              <a:gd name="T3" fmla="*/ 272 h 350"/>
              <a:gd name="T4" fmla="*/ 2644 w 3079"/>
              <a:gd name="T5" fmla="*/ 129 h 350"/>
              <a:gd name="T6" fmla="*/ 2680 w 3079"/>
              <a:gd name="T7" fmla="*/ 102 h 350"/>
              <a:gd name="T8" fmla="*/ 1202 w 3079"/>
              <a:gd name="T9" fmla="*/ 244 h 350"/>
              <a:gd name="T10" fmla="*/ 1532 w 3079"/>
              <a:gd name="T11" fmla="*/ 102 h 350"/>
              <a:gd name="T12" fmla="*/ 1604 w 3079"/>
              <a:gd name="T13" fmla="*/ 106 h 350"/>
              <a:gd name="T14" fmla="*/ 1625 w 3079"/>
              <a:gd name="T15" fmla="*/ 113 h 350"/>
              <a:gd name="T16" fmla="*/ 1470 w 3079"/>
              <a:gd name="T17" fmla="*/ 316 h 350"/>
              <a:gd name="T18" fmla="*/ 1487 w 3079"/>
              <a:gd name="T19" fmla="*/ 130 h 350"/>
              <a:gd name="T20" fmla="*/ 1322 w 3079"/>
              <a:gd name="T21" fmla="*/ 210 h 350"/>
              <a:gd name="T22" fmla="*/ 1366 w 3079"/>
              <a:gd name="T23" fmla="*/ 102 h 350"/>
              <a:gd name="T24" fmla="*/ 1451 w 3079"/>
              <a:gd name="T25" fmla="*/ 244 h 350"/>
              <a:gd name="T26" fmla="*/ 1310 w 3079"/>
              <a:gd name="T27" fmla="*/ 264 h 350"/>
              <a:gd name="T28" fmla="*/ 1262 w 3079"/>
              <a:gd name="T29" fmla="*/ 95 h 350"/>
              <a:gd name="T30" fmla="*/ 945 w 3079"/>
              <a:gd name="T31" fmla="*/ 135 h 350"/>
              <a:gd name="T32" fmla="*/ 1012 w 3079"/>
              <a:gd name="T33" fmla="*/ 95 h 350"/>
              <a:gd name="T34" fmla="*/ 946 w 3079"/>
              <a:gd name="T35" fmla="*/ 337 h 350"/>
              <a:gd name="T36" fmla="*/ 934 w 3079"/>
              <a:gd name="T37" fmla="*/ 318 h 350"/>
              <a:gd name="T38" fmla="*/ 880 w 3079"/>
              <a:gd name="T39" fmla="*/ 102 h 350"/>
              <a:gd name="T40" fmla="*/ 603 w 3079"/>
              <a:gd name="T41" fmla="*/ 128 h 350"/>
              <a:gd name="T42" fmla="*/ 722 w 3079"/>
              <a:gd name="T43" fmla="*/ 95 h 350"/>
              <a:gd name="T44" fmla="*/ 779 w 3079"/>
              <a:gd name="T45" fmla="*/ 112 h 350"/>
              <a:gd name="T46" fmla="*/ 734 w 3079"/>
              <a:gd name="T47" fmla="*/ 272 h 350"/>
              <a:gd name="T48" fmla="*/ 544 w 3079"/>
              <a:gd name="T49" fmla="*/ 102 h 350"/>
              <a:gd name="T50" fmla="*/ 331 w 3079"/>
              <a:gd name="T51" fmla="*/ 128 h 350"/>
              <a:gd name="T52" fmla="*/ 450 w 3079"/>
              <a:gd name="T53" fmla="*/ 95 h 350"/>
              <a:gd name="T54" fmla="*/ 507 w 3079"/>
              <a:gd name="T55" fmla="*/ 112 h 350"/>
              <a:gd name="T56" fmla="*/ 462 w 3079"/>
              <a:gd name="T57" fmla="*/ 272 h 350"/>
              <a:gd name="T58" fmla="*/ 272 w 3079"/>
              <a:gd name="T59" fmla="*/ 102 h 350"/>
              <a:gd name="T60" fmla="*/ 59 w 3079"/>
              <a:gd name="T61" fmla="*/ 128 h 350"/>
              <a:gd name="T62" fmla="*/ 178 w 3079"/>
              <a:gd name="T63" fmla="*/ 95 h 350"/>
              <a:gd name="T64" fmla="*/ 235 w 3079"/>
              <a:gd name="T65" fmla="*/ 112 h 350"/>
              <a:gd name="T66" fmla="*/ 190 w 3079"/>
              <a:gd name="T67" fmla="*/ 272 h 350"/>
              <a:gd name="T68" fmla="*/ 0 w 3079"/>
              <a:gd name="T69" fmla="*/ 102 h 350"/>
              <a:gd name="T70" fmla="*/ 2904 w 3079"/>
              <a:gd name="T71" fmla="*/ 90 h 350"/>
              <a:gd name="T72" fmla="*/ 3053 w 3079"/>
              <a:gd name="T73" fmla="*/ 154 h 350"/>
              <a:gd name="T74" fmla="*/ 2994 w 3079"/>
              <a:gd name="T75" fmla="*/ 260 h 350"/>
              <a:gd name="T76" fmla="*/ 2993 w 3079"/>
              <a:gd name="T77" fmla="*/ 112 h 350"/>
              <a:gd name="T78" fmla="*/ 2958 w 3079"/>
              <a:gd name="T79" fmla="*/ 257 h 350"/>
              <a:gd name="T80" fmla="*/ 2918 w 3079"/>
              <a:gd name="T81" fmla="*/ 228 h 350"/>
              <a:gd name="T82" fmla="*/ 2847 w 3079"/>
              <a:gd name="T83" fmla="*/ 250 h 350"/>
              <a:gd name="T84" fmla="*/ 2811 w 3079"/>
              <a:gd name="T85" fmla="*/ 249 h 350"/>
              <a:gd name="T86" fmla="*/ 2785 w 3079"/>
              <a:gd name="T87" fmla="*/ 111 h 350"/>
              <a:gd name="T88" fmla="*/ 2684 w 3079"/>
              <a:gd name="T89" fmla="*/ 272 h 350"/>
              <a:gd name="T90" fmla="*/ 2550 w 3079"/>
              <a:gd name="T91" fmla="*/ 103 h 350"/>
              <a:gd name="T92" fmla="*/ 2503 w 3079"/>
              <a:gd name="T93" fmla="*/ 103 h 350"/>
              <a:gd name="T94" fmla="*/ 2572 w 3079"/>
              <a:gd name="T95" fmla="*/ 202 h 350"/>
              <a:gd name="T96" fmla="*/ 1709 w 3079"/>
              <a:gd name="T97" fmla="*/ 90 h 350"/>
              <a:gd name="T98" fmla="*/ 1660 w 3079"/>
              <a:gd name="T99" fmla="*/ 267 h 350"/>
              <a:gd name="T100" fmla="*/ 1680 w 3079"/>
              <a:gd name="T101" fmla="*/ 117 h 350"/>
              <a:gd name="T102" fmla="*/ 1248 w 3079"/>
              <a:gd name="T103" fmla="*/ 178 h 350"/>
              <a:gd name="T104" fmla="*/ 1125 w 3079"/>
              <a:gd name="T105" fmla="*/ 101 h 350"/>
              <a:gd name="T106" fmla="*/ 2221 w 3079"/>
              <a:gd name="T107" fmla="*/ 259 h 350"/>
              <a:gd name="T108" fmla="*/ 2030 w 3079"/>
              <a:gd name="T109" fmla="*/ 20 h 350"/>
              <a:gd name="T110" fmla="*/ 2067 w 3079"/>
              <a:gd name="T111" fmla="*/ 220 h 350"/>
              <a:gd name="T112" fmla="*/ 2304 w 3079"/>
              <a:gd name="T113" fmla="*/ 137 h 350"/>
              <a:gd name="T114" fmla="*/ 2188 w 3079"/>
              <a:gd name="T115" fmla="*/ 19 h 350"/>
              <a:gd name="T116" fmla="*/ 2029 w 3079"/>
              <a:gd name="T117" fmla="*/ 271 h 350"/>
              <a:gd name="T118" fmla="*/ 1855 w 3079"/>
              <a:gd name="T119" fmla="*/ 7 h 350"/>
              <a:gd name="T120" fmla="*/ 1791 w 3079"/>
              <a:gd name="T121" fmla="*/ 260 h 350"/>
              <a:gd name="T122" fmla="*/ 1809 w 3079"/>
              <a:gd name="T123" fmla="*/ 37 h 350"/>
              <a:gd name="T124" fmla="*/ 1715 w 3079"/>
              <a:gd name="T125" fmla="*/ 3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79" h="350">
                <a:moveTo>
                  <a:pt x="2366" y="230"/>
                </a:moveTo>
                <a:cubicBezTo>
                  <a:pt x="2372" y="230"/>
                  <a:pt x="2377" y="232"/>
                  <a:pt x="2381" y="237"/>
                </a:cubicBezTo>
                <a:cubicBezTo>
                  <a:pt x="2385" y="241"/>
                  <a:pt x="2387" y="245"/>
                  <a:pt x="2387" y="251"/>
                </a:cubicBezTo>
                <a:cubicBezTo>
                  <a:pt x="2387" y="257"/>
                  <a:pt x="2385" y="262"/>
                  <a:pt x="2380" y="266"/>
                </a:cubicBezTo>
                <a:cubicBezTo>
                  <a:pt x="2376" y="270"/>
                  <a:pt x="2372" y="272"/>
                  <a:pt x="2366" y="272"/>
                </a:cubicBezTo>
                <a:cubicBezTo>
                  <a:pt x="2360" y="272"/>
                  <a:pt x="2355" y="270"/>
                  <a:pt x="2351" y="266"/>
                </a:cubicBezTo>
                <a:cubicBezTo>
                  <a:pt x="2347" y="262"/>
                  <a:pt x="2345" y="257"/>
                  <a:pt x="2345" y="251"/>
                </a:cubicBezTo>
                <a:cubicBezTo>
                  <a:pt x="2345" y="245"/>
                  <a:pt x="2347" y="240"/>
                  <a:pt x="2351" y="236"/>
                </a:cubicBezTo>
                <a:cubicBezTo>
                  <a:pt x="2355" y="232"/>
                  <a:pt x="2360" y="230"/>
                  <a:pt x="2366" y="230"/>
                </a:cubicBezTo>
                <a:close/>
                <a:moveTo>
                  <a:pt x="830" y="230"/>
                </a:moveTo>
                <a:cubicBezTo>
                  <a:pt x="836" y="230"/>
                  <a:pt x="841" y="232"/>
                  <a:pt x="845" y="237"/>
                </a:cubicBezTo>
                <a:cubicBezTo>
                  <a:pt x="849" y="241"/>
                  <a:pt x="851" y="245"/>
                  <a:pt x="851" y="251"/>
                </a:cubicBezTo>
                <a:cubicBezTo>
                  <a:pt x="851" y="257"/>
                  <a:pt x="849" y="262"/>
                  <a:pt x="844" y="266"/>
                </a:cubicBezTo>
                <a:cubicBezTo>
                  <a:pt x="840" y="270"/>
                  <a:pt x="836" y="272"/>
                  <a:pt x="830" y="272"/>
                </a:cubicBezTo>
                <a:cubicBezTo>
                  <a:pt x="824" y="272"/>
                  <a:pt x="819" y="270"/>
                  <a:pt x="815" y="266"/>
                </a:cubicBezTo>
                <a:cubicBezTo>
                  <a:pt x="811" y="262"/>
                  <a:pt x="809" y="257"/>
                  <a:pt x="809" y="251"/>
                </a:cubicBezTo>
                <a:cubicBezTo>
                  <a:pt x="809" y="245"/>
                  <a:pt x="811" y="240"/>
                  <a:pt x="815" y="236"/>
                </a:cubicBezTo>
                <a:cubicBezTo>
                  <a:pt x="819" y="232"/>
                  <a:pt x="824" y="230"/>
                  <a:pt x="830" y="230"/>
                </a:cubicBezTo>
                <a:close/>
                <a:moveTo>
                  <a:pt x="2680" y="102"/>
                </a:moveTo>
                <a:cubicBezTo>
                  <a:pt x="2673" y="102"/>
                  <a:pt x="2667" y="104"/>
                  <a:pt x="2660" y="108"/>
                </a:cubicBezTo>
                <a:cubicBezTo>
                  <a:pt x="2653" y="112"/>
                  <a:pt x="2648" y="119"/>
                  <a:pt x="2644" y="129"/>
                </a:cubicBezTo>
                <a:cubicBezTo>
                  <a:pt x="2640" y="139"/>
                  <a:pt x="2638" y="151"/>
                  <a:pt x="2638" y="167"/>
                </a:cubicBezTo>
                <a:cubicBezTo>
                  <a:pt x="2638" y="192"/>
                  <a:pt x="2643" y="213"/>
                  <a:pt x="2652" y="232"/>
                </a:cubicBezTo>
                <a:cubicBezTo>
                  <a:pt x="2662" y="250"/>
                  <a:pt x="2676" y="259"/>
                  <a:pt x="2692" y="259"/>
                </a:cubicBezTo>
                <a:cubicBezTo>
                  <a:pt x="2704" y="259"/>
                  <a:pt x="2714" y="254"/>
                  <a:pt x="2722" y="244"/>
                </a:cubicBezTo>
                <a:cubicBezTo>
                  <a:pt x="2730" y="234"/>
                  <a:pt x="2734" y="217"/>
                  <a:pt x="2734" y="192"/>
                </a:cubicBezTo>
                <a:cubicBezTo>
                  <a:pt x="2734" y="162"/>
                  <a:pt x="2727" y="138"/>
                  <a:pt x="2714" y="120"/>
                </a:cubicBezTo>
                <a:cubicBezTo>
                  <a:pt x="2705" y="108"/>
                  <a:pt x="2694" y="102"/>
                  <a:pt x="2680" y="102"/>
                </a:cubicBezTo>
                <a:close/>
                <a:moveTo>
                  <a:pt x="1160" y="102"/>
                </a:moveTo>
                <a:cubicBezTo>
                  <a:pt x="1153" y="102"/>
                  <a:pt x="1147" y="104"/>
                  <a:pt x="1140" y="108"/>
                </a:cubicBezTo>
                <a:cubicBezTo>
                  <a:pt x="1133" y="112"/>
                  <a:pt x="1128" y="119"/>
                  <a:pt x="1124" y="129"/>
                </a:cubicBezTo>
                <a:cubicBezTo>
                  <a:pt x="1120" y="139"/>
                  <a:pt x="1118" y="151"/>
                  <a:pt x="1118" y="167"/>
                </a:cubicBezTo>
                <a:cubicBezTo>
                  <a:pt x="1118" y="192"/>
                  <a:pt x="1123" y="213"/>
                  <a:pt x="1132" y="232"/>
                </a:cubicBezTo>
                <a:cubicBezTo>
                  <a:pt x="1142" y="250"/>
                  <a:pt x="1156" y="259"/>
                  <a:pt x="1172" y="259"/>
                </a:cubicBezTo>
                <a:cubicBezTo>
                  <a:pt x="1184" y="259"/>
                  <a:pt x="1194" y="254"/>
                  <a:pt x="1202" y="244"/>
                </a:cubicBezTo>
                <a:cubicBezTo>
                  <a:pt x="1210" y="234"/>
                  <a:pt x="1214" y="217"/>
                  <a:pt x="1214" y="192"/>
                </a:cubicBezTo>
                <a:cubicBezTo>
                  <a:pt x="1214" y="162"/>
                  <a:pt x="1207" y="138"/>
                  <a:pt x="1194" y="120"/>
                </a:cubicBezTo>
                <a:cubicBezTo>
                  <a:pt x="1185" y="108"/>
                  <a:pt x="1174" y="102"/>
                  <a:pt x="1160" y="102"/>
                </a:cubicBezTo>
                <a:close/>
                <a:moveTo>
                  <a:pt x="1456" y="95"/>
                </a:moveTo>
                <a:lnTo>
                  <a:pt x="1536" y="95"/>
                </a:lnTo>
                <a:lnTo>
                  <a:pt x="1536" y="102"/>
                </a:lnTo>
                <a:lnTo>
                  <a:pt x="1532" y="102"/>
                </a:lnTo>
                <a:cubicBezTo>
                  <a:pt x="1527" y="102"/>
                  <a:pt x="1522" y="103"/>
                  <a:pt x="1519" y="106"/>
                </a:cubicBezTo>
                <a:cubicBezTo>
                  <a:pt x="1517" y="108"/>
                  <a:pt x="1515" y="111"/>
                  <a:pt x="1515" y="115"/>
                </a:cubicBezTo>
                <a:cubicBezTo>
                  <a:pt x="1515" y="120"/>
                  <a:pt x="1517" y="126"/>
                  <a:pt x="1521" y="135"/>
                </a:cubicBezTo>
                <a:lnTo>
                  <a:pt x="1563" y="222"/>
                </a:lnTo>
                <a:lnTo>
                  <a:pt x="1602" y="127"/>
                </a:lnTo>
                <a:cubicBezTo>
                  <a:pt x="1604" y="122"/>
                  <a:pt x="1605" y="117"/>
                  <a:pt x="1605" y="112"/>
                </a:cubicBezTo>
                <a:cubicBezTo>
                  <a:pt x="1605" y="109"/>
                  <a:pt x="1604" y="108"/>
                  <a:pt x="1604" y="106"/>
                </a:cubicBezTo>
                <a:cubicBezTo>
                  <a:pt x="1603" y="105"/>
                  <a:pt x="1601" y="104"/>
                  <a:pt x="1599" y="103"/>
                </a:cubicBezTo>
                <a:cubicBezTo>
                  <a:pt x="1597" y="102"/>
                  <a:pt x="1593" y="102"/>
                  <a:pt x="1588" y="102"/>
                </a:cubicBezTo>
                <a:lnTo>
                  <a:pt x="1588" y="95"/>
                </a:lnTo>
                <a:lnTo>
                  <a:pt x="1644" y="95"/>
                </a:lnTo>
                <a:lnTo>
                  <a:pt x="1644" y="102"/>
                </a:lnTo>
                <a:cubicBezTo>
                  <a:pt x="1639" y="102"/>
                  <a:pt x="1635" y="103"/>
                  <a:pt x="1633" y="105"/>
                </a:cubicBezTo>
                <a:cubicBezTo>
                  <a:pt x="1630" y="106"/>
                  <a:pt x="1628" y="109"/>
                  <a:pt x="1625" y="113"/>
                </a:cubicBezTo>
                <a:cubicBezTo>
                  <a:pt x="1623" y="115"/>
                  <a:pt x="1621" y="120"/>
                  <a:pt x="1618" y="128"/>
                </a:cubicBezTo>
                <a:lnTo>
                  <a:pt x="1548" y="299"/>
                </a:lnTo>
                <a:cubicBezTo>
                  <a:pt x="1542" y="316"/>
                  <a:pt x="1533" y="328"/>
                  <a:pt x="1522" y="337"/>
                </a:cubicBezTo>
                <a:cubicBezTo>
                  <a:pt x="1511" y="345"/>
                  <a:pt x="1500" y="350"/>
                  <a:pt x="1490" y="350"/>
                </a:cubicBezTo>
                <a:cubicBezTo>
                  <a:pt x="1483" y="350"/>
                  <a:pt x="1477" y="348"/>
                  <a:pt x="1472" y="343"/>
                </a:cubicBezTo>
                <a:cubicBezTo>
                  <a:pt x="1467" y="339"/>
                  <a:pt x="1465" y="334"/>
                  <a:pt x="1465" y="329"/>
                </a:cubicBezTo>
                <a:cubicBezTo>
                  <a:pt x="1465" y="323"/>
                  <a:pt x="1467" y="319"/>
                  <a:pt x="1470" y="316"/>
                </a:cubicBezTo>
                <a:cubicBezTo>
                  <a:pt x="1473" y="313"/>
                  <a:pt x="1478" y="311"/>
                  <a:pt x="1484" y="311"/>
                </a:cubicBezTo>
                <a:cubicBezTo>
                  <a:pt x="1488" y="311"/>
                  <a:pt x="1494" y="313"/>
                  <a:pt x="1501" y="315"/>
                </a:cubicBezTo>
                <a:cubicBezTo>
                  <a:pt x="1506" y="317"/>
                  <a:pt x="1509" y="318"/>
                  <a:pt x="1510" y="318"/>
                </a:cubicBezTo>
                <a:cubicBezTo>
                  <a:pt x="1514" y="318"/>
                  <a:pt x="1518" y="316"/>
                  <a:pt x="1523" y="312"/>
                </a:cubicBezTo>
                <a:cubicBezTo>
                  <a:pt x="1527" y="308"/>
                  <a:pt x="1532" y="301"/>
                  <a:pt x="1536" y="290"/>
                </a:cubicBezTo>
                <a:lnTo>
                  <a:pt x="1548" y="260"/>
                </a:lnTo>
                <a:lnTo>
                  <a:pt x="1487" y="130"/>
                </a:lnTo>
                <a:cubicBezTo>
                  <a:pt x="1485" y="127"/>
                  <a:pt x="1482" y="122"/>
                  <a:pt x="1478" y="116"/>
                </a:cubicBezTo>
                <a:cubicBezTo>
                  <a:pt x="1474" y="112"/>
                  <a:pt x="1472" y="109"/>
                  <a:pt x="1470" y="107"/>
                </a:cubicBezTo>
                <a:cubicBezTo>
                  <a:pt x="1467" y="105"/>
                  <a:pt x="1462" y="103"/>
                  <a:pt x="1456" y="102"/>
                </a:cubicBezTo>
                <a:lnTo>
                  <a:pt x="1456" y="95"/>
                </a:lnTo>
                <a:close/>
                <a:moveTo>
                  <a:pt x="1262" y="95"/>
                </a:moveTo>
                <a:lnTo>
                  <a:pt x="1322" y="95"/>
                </a:lnTo>
                <a:lnTo>
                  <a:pt x="1322" y="210"/>
                </a:lnTo>
                <a:cubicBezTo>
                  <a:pt x="1322" y="226"/>
                  <a:pt x="1325" y="236"/>
                  <a:pt x="1331" y="241"/>
                </a:cubicBezTo>
                <a:cubicBezTo>
                  <a:pt x="1336" y="246"/>
                  <a:pt x="1343" y="249"/>
                  <a:pt x="1351" y="249"/>
                </a:cubicBezTo>
                <a:cubicBezTo>
                  <a:pt x="1356" y="249"/>
                  <a:pt x="1362" y="247"/>
                  <a:pt x="1369" y="244"/>
                </a:cubicBezTo>
                <a:cubicBezTo>
                  <a:pt x="1376" y="241"/>
                  <a:pt x="1384" y="234"/>
                  <a:pt x="1393" y="225"/>
                </a:cubicBezTo>
                <a:lnTo>
                  <a:pt x="1393" y="127"/>
                </a:lnTo>
                <a:cubicBezTo>
                  <a:pt x="1393" y="118"/>
                  <a:pt x="1392" y="111"/>
                  <a:pt x="1388" y="108"/>
                </a:cubicBezTo>
                <a:cubicBezTo>
                  <a:pt x="1384" y="104"/>
                  <a:pt x="1377" y="102"/>
                  <a:pt x="1366" y="102"/>
                </a:cubicBezTo>
                <a:lnTo>
                  <a:pt x="1366" y="95"/>
                </a:lnTo>
                <a:lnTo>
                  <a:pt x="1424" y="95"/>
                </a:lnTo>
                <a:lnTo>
                  <a:pt x="1424" y="199"/>
                </a:lnTo>
                <a:cubicBezTo>
                  <a:pt x="1424" y="219"/>
                  <a:pt x="1425" y="231"/>
                  <a:pt x="1426" y="236"/>
                </a:cubicBezTo>
                <a:cubicBezTo>
                  <a:pt x="1427" y="240"/>
                  <a:pt x="1428" y="243"/>
                  <a:pt x="1430" y="245"/>
                </a:cubicBezTo>
                <a:cubicBezTo>
                  <a:pt x="1432" y="247"/>
                  <a:pt x="1435" y="247"/>
                  <a:pt x="1437" y="247"/>
                </a:cubicBezTo>
                <a:cubicBezTo>
                  <a:pt x="1441" y="247"/>
                  <a:pt x="1446" y="246"/>
                  <a:pt x="1451" y="244"/>
                </a:cubicBezTo>
                <a:lnTo>
                  <a:pt x="1453" y="251"/>
                </a:lnTo>
                <a:lnTo>
                  <a:pt x="1402" y="272"/>
                </a:lnTo>
                <a:lnTo>
                  <a:pt x="1393" y="272"/>
                </a:lnTo>
                <a:lnTo>
                  <a:pt x="1393" y="236"/>
                </a:lnTo>
                <a:cubicBezTo>
                  <a:pt x="1379" y="252"/>
                  <a:pt x="1367" y="262"/>
                  <a:pt x="1360" y="266"/>
                </a:cubicBezTo>
                <a:cubicBezTo>
                  <a:pt x="1352" y="270"/>
                  <a:pt x="1344" y="272"/>
                  <a:pt x="1335" y="272"/>
                </a:cubicBezTo>
                <a:cubicBezTo>
                  <a:pt x="1325" y="272"/>
                  <a:pt x="1317" y="269"/>
                  <a:pt x="1310" y="264"/>
                </a:cubicBezTo>
                <a:cubicBezTo>
                  <a:pt x="1303" y="258"/>
                  <a:pt x="1298" y="251"/>
                  <a:pt x="1295" y="242"/>
                </a:cubicBezTo>
                <a:cubicBezTo>
                  <a:pt x="1293" y="233"/>
                  <a:pt x="1291" y="221"/>
                  <a:pt x="1291" y="205"/>
                </a:cubicBezTo>
                <a:lnTo>
                  <a:pt x="1291" y="128"/>
                </a:lnTo>
                <a:cubicBezTo>
                  <a:pt x="1291" y="120"/>
                  <a:pt x="1290" y="115"/>
                  <a:pt x="1289" y="112"/>
                </a:cubicBezTo>
                <a:cubicBezTo>
                  <a:pt x="1287" y="108"/>
                  <a:pt x="1284" y="106"/>
                  <a:pt x="1281" y="104"/>
                </a:cubicBezTo>
                <a:cubicBezTo>
                  <a:pt x="1277" y="103"/>
                  <a:pt x="1271" y="102"/>
                  <a:pt x="1262" y="102"/>
                </a:cubicBezTo>
                <a:lnTo>
                  <a:pt x="1262" y="95"/>
                </a:lnTo>
                <a:close/>
                <a:moveTo>
                  <a:pt x="880" y="95"/>
                </a:moveTo>
                <a:lnTo>
                  <a:pt x="960" y="95"/>
                </a:lnTo>
                <a:lnTo>
                  <a:pt x="960" y="102"/>
                </a:lnTo>
                <a:lnTo>
                  <a:pt x="956" y="102"/>
                </a:lnTo>
                <a:cubicBezTo>
                  <a:pt x="951" y="102"/>
                  <a:pt x="946" y="103"/>
                  <a:pt x="943" y="106"/>
                </a:cubicBezTo>
                <a:cubicBezTo>
                  <a:pt x="941" y="108"/>
                  <a:pt x="939" y="111"/>
                  <a:pt x="939" y="115"/>
                </a:cubicBezTo>
                <a:cubicBezTo>
                  <a:pt x="939" y="120"/>
                  <a:pt x="941" y="126"/>
                  <a:pt x="945" y="135"/>
                </a:cubicBezTo>
                <a:lnTo>
                  <a:pt x="987" y="222"/>
                </a:lnTo>
                <a:lnTo>
                  <a:pt x="1026" y="127"/>
                </a:lnTo>
                <a:cubicBezTo>
                  <a:pt x="1028" y="122"/>
                  <a:pt x="1029" y="117"/>
                  <a:pt x="1029" y="112"/>
                </a:cubicBezTo>
                <a:cubicBezTo>
                  <a:pt x="1029" y="109"/>
                  <a:pt x="1028" y="108"/>
                  <a:pt x="1028" y="106"/>
                </a:cubicBezTo>
                <a:cubicBezTo>
                  <a:pt x="1027" y="105"/>
                  <a:pt x="1025" y="104"/>
                  <a:pt x="1023" y="103"/>
                </a:cubicBezTo>
                <a:cubicBezTo>
                  <a:pt x="1021" y="102"/>
                  <a:pt x="1017" y="102"/>
                  <a:pt x="1012" y="102"/>
                </a:cubicBezTo>
                <a:lnTo>
                  <a:pt x="1012" y="95"/>
                </a:lnTo>
                <a:lnTo>
                  <a:pt x="1068" y="95"/>
                </a:lnTo>
                <a:lnTo>
                  <a:pt x="1068" y="102"/>
                </a:lnTo>
                <a:cubicBezTo>
                  <a:pt x="1063" y="102"/>
                  <a:pt x="1059" y="103"/>
                  <a:pt x="1057" y="105"/>
                </a:cubicBezTo>
                <a:cubicBezTo>
                  <a:pt x="1054" y="106"/>
                  <a:pt x="1052" y="109"/>
                  <a:pt x="1049" y="113"/>
                </a:cubicBezTo>
                <a:cubicBezTo>
                  <a:pt x="1047" y="115"/>
                  <a:pt x="1045" y="120"/>
                  <a:pt x="1042" y="128"/>
                </a:cubicBezTo>
                <a:lnTo>
                  <a:pt x="972" y="299"/>
                </a:lnTo>
                <a:cubicBezTo>
                  <a:pt x="966" y="316"/>
                  <a:pt x="957" y="328"/>
                  <a:pt x="946" y="337"/>
                </a:cubicBezTo>
                <a:cubicBezTo>
                  <a:pt x="935" y="345"/>
                  <a:pt x="924" y="350"/>
                  <a:pt x="914" y="350"/>
                </a:cubicBezTo>
                <a:cubicBezTo>
                  <a:pt x="907" y="350"/>
                  <a:pt x="901" y="348"/>
                  <a:pt x="896" y="343"/>
                </a:cubicBezTo>
                <a:cubicBezTo>
                  <a:pt x="891" y="339"/>
                  <a:pt x="889" y="334"/>
                  <a:pt x="889" y="329"/>
                </a:cubicBezTo>
                <a:cubicBezTo>
                  <a:pt x="889" y="323"/>
                  <a:pt x="891" y="319"/>
                  <a:pt x="894" y="316"/>
                </a:cubicBezTo>
                <a:cubicBezTo>
                  <a:pt x="897" y="313"/>
                  <a:pt x="902" y="311"/>
                  <a:pt x="908" y="311"/>
                </a:cubicBezTo>
                <a:cubicBezTo>
                  <a:pt x="912" y="311"/>
                  <a:pt x="918" y="313"/>
                  <a:pt x="925" y="315"/>
                </a:cubicBezTo>
                <a:cubicBezTo>
                  <a:pt x="930" y="317"/>
                  <a:pt x="933" y="318"/>
                  <a:pt x="934" y="318"/>
                </a:cubicBezTo>
                <a:cubicBezTo>
                  <a:pt x="938" y="318"/>
                  <a:pt x="942" y="316"/>
                  <a:pt x="947" y="312"/>
                </a:cubicBezTo>
                <a:cubicBezTo>
                  <a:pt x="951" y="308"/>
                  <a:pt x="956" y="301"/>
                  <a:pt x="960" y="290"/>
                </a:cubicBezTo>
                <a:lnTo>
                  <a:pt x="972" y="260"/>
                </a:lnTo>
                <a:lnTo>
                  <a:pt x="911" y="130"/>
                </a:lnTo>
                <a:cubicBezTo>
                  <a:pt x="909" y="127"/>
                  <a:pt x="906" y="122"/>
                  <a:pt x="902" y="116"/>
                </a:cubicBezTo>
                <a:cubicBezTo>
                  <a:pt x="898" y="112"/>
                  <a:pt x="896" y="109"/>
                  <a:pt x="894" y="107"/>
                </a:cubicBezTo>
                <a:cubicBezTo>
                  <a:pt x="891" y="105"/>
                  <a:pt x="886" y="103"/>
                  <a:pt x="880" y="102"/>
                </a:cubicBezTo>
                <a:lnTo>
                  <a:pt x="880" y="95"/>
                </a:lnTo>
                <a:close/>
                <a:moveTo>
                  <a:pt x="544" y="95"/>
                </a:moveTo>
                <a:lnTo>
                  <a:pt x="616" y="95"/>
                </a:lnTo>
                <a:lnTo>
                  <a:pt x="616" y="102"/>
                </a:lnTo>
                <a:cubicBezTo>
                  <a:pt x="610" y="102"/>
                  <a:pt x="605" y="104"/>
                  <a:pt x="603" y="106"/>
                </a:cubicBezTo>
                <a:cubicBezTo>
                  <a:pt x="601" y="107"/>
                  <a:pt x="600" y="110"/>
                  <a:pt x="600" y="114"/>
                </a:cubicBezTo>
                <a:cubicBezTo>
                  <a:pt x="600" y="117"/>
                  <a:pt x="601" y="122"/>
                  <a:pt x="603" y="128"/>
                </a:cubicBezTo>
                <a:lnTo>
                  <a:pt x="640" y="226"/>
                </a:lnTo>
                <a:lnTo>
                  <a:pt x="677" y="146"/>
                </a:lnTo>
                <a:lnTo>
                  <a:pt x="667" y="121"/>
                </a:lnTo>
                <a:cubicBezTo>
                  <a:pt x="664" y="113"/>
                  <a:pt x="660" y="108"/>
                  <a:pt x="655" y="105"/>
                </a:cubicBezTo>
                <a:cubicBezTo>
                  <a:pt x="653" y="103"/>
                  <a:pt x="648" y="102"/>
                  <a:pt x="640" y="102"/>
                </a:cubicBezTo>
                <a:lnTo>
                  <a:pt x="640" y="95"/>
                </a:lnTo>
                <a:lnTo>
                  <a:pt x="722" y="95"/>
                </a:lnTo>
                <a:lnTo>
                  <a:pt x="722" y="102"/>
                </a:lnTo>
                <a:cubicBezTo>
                  <a:pt x="713" y="102"/>
                  <a:pt x="706" y="104"/>
                  <a:pt x="703" y="107"/>
                </a:cubicBezTo>
                <a:cubicBezTo>
                  <a:pt x="700" y="109"/>
                  <a:pt x="699" y="112"/>
                  <a:pt x="699" y="116"/>
                </a:cubicBezTo>
                <a:cubicBezTo>
                  <a:pt x="699" y="119"/>
                  <a:pt x="699" y="121"/>
                  <a:pt x="700" y="124"/>
                </a:cubicBezTo>
                <a:lnTo>
                  <a:pt x="739" y="223"/>
                </a:lnTo>
                <a:lnTo>
                  <a:pt x="776" y="128"/>
                </a:lnTo>
                <a:cubicBezTo>
                  <a:pt x="778" y="121"/>
                  <a:pt x="779" y="116"/>
                  <a:pt x="779" y="112"/>
                </a:cubicBezTo>
                <a:cubicBezTo>
                  <a:pt x="779" y="109"/>
                  <a:pt x="778" y="107"/>
                  <a:pt x="776" y="105"/>
                </a:cubicBezTo>
                <a:cubicBezTo>
                  <a:pt x="773" y="103"/>
                  <a:pt x="768" y="102"/>
                  <a:pt x="761" y="102"/>
                </a:cubicBezTo>
                <a:lnTo>
                  <a:pt x="761" y="95"/>
                </a:lnTo>
                <a:lnTo>
                  <a:pt x="816" y="95"/>
                </a:lnTo>
                <a:lnTo>
                  <a:pt x="816" y="102"/>
                </a:lnTo>
                <a:cubicBezTo>
                  <a:pt x="805" y="104"/>
                  <a:pt x="797" y="111"/>
                  <a:pt x="792" y="124"/>
                </a:cubicBezTo>
                <a:lnTo>
                  <a:pt x="734" y="272"/>
                </a:lnTo>
                <a:lnTo>
                  <a:pt x="726" y="272"/>
                </a:lnTo>
                <a:lnTo>
                  <a:pt x="684" y="162"/>
                </a:lnTo>
                <a:lnTo>
                  <a:pt x="633" y="272"/>
                </a:lnTo>
                <a:lnTo>
                  <a:pt x="627" y="272"/>
                </a:lnTo>
                <a:lnTo>
                  <a:pt x="571" y="128"/>
                </a:lnTo>
                <a:cubicBezTo>
                  <a:pt x="568" y="119"/>
                  <a:pt x="564" y="112"/>
                  <a:pt x="561" y="109"/>
                </a:cubicBezTo>
                <a:cubicBezTo>
                  <a:pt x="557" y="106"/>
                  <a:pt x="552" y="104"/>
                  <a:pt x="544" y="102"/>
                </a:cubicBezTo>
                <a:lnTo>
                  <a:pt x="544" y="95"/>
                </a:lnTo>
                <a:close/>
                <a:moveTo>
                  <a:pt x="272" y="95"/>
                </a:moveTo>
                <a:lnTo>
                  <a:pt x="344" y="95"/>
                </a:lnTo>
                <a:lnTo>
                  <a:pt x="344" y="102"/>
                </a:lnTo>
                <a:cubicBezTo>
                  <a:pt x="338" y="102"/>
                  <a:pt x="333" y="104"/>
                  <a:pt x="331" y="106"/>
                </a:cubicBezTo>
                <a:cubicBezTo>
                  <a:pt x="329" y="107"/>
                  <a:pt x="328" y="110"/>
                  <a:pt x="328" y="114"/>
                </a:cubicBezTo>
                <a:cubicBezTo>
                  <a:pt x="328" y="117"/>
                  <a:pt x="329" y="122"/>
                  <a:pt x="331" y="128"/>
                </a:cubicBezTo>
                <a:lnTo>
                  <a:pt x="368" y="226"/>
                </a:lnTo>
                <a:lnTo>
                  <a:pt x="405" y="146"/>
                </a:lnTo>
                <a:lnTo>
                  <a:pt x="395" y="121"/>
                </a:lnTo>
                <a:cubicBezTo>
                  <a:pt x="392" y="113"/>
                  <a:pt x="388" y="108"/>
                  <a:pt x="383" y="105"/>
                </a:cubicBezTo>
                <a:cubicBezTo>
                  <a:pt x="381" y="103"/>
                  <a:pt x="376" y="102"/>
                  <a:pt x="368" y="102"/>
                </a:cubicBezTo>
                <a:lnTo>
                  <a:pt x="368" y="95"/>
                </a:lnTo>
                <a:lnTo>
                  <a:pt x="450" y="95"/>
                </a:lnTo>
                <a:lnTo>
                  <a:pt x="450" y="102"/>
                </a:lnTo>
                <a:cubicBezTo>
                  <a:pt x="441" y="102"/>
                  <a:pt x="434" y="104"/>
                  <a:pt x="431" y="107"/>
                </a:cubicBezTo>
                <a:cubicBezTo>
                  <a:pt x="428" y="109"/>
                  <a:pt x="427" y="112"/>
                  <a:pt x="427" y="116"/>
                </a:cubicBezTo>
                <a:cubicBezTo>
                  <a:pt x="427" y="119"/>
                  <a:pt x="427" y="121"/>
                  <a:pt x="428" y="124"/>
                </a:cubicBezTo>
                <a:lnTo>
                  <a:pt x="467" y="223"/>
                </a:lnTo>
                <a:lnTo>
                  <a:pt x="504" y="128"/>
                </a:lnTo>
                <a:cubicBezTo>
                  <a:pt x="506" y="121"/>
                  <a:pt x="507" y="116"/>
                  <a:pt x="507" y="112"/>
                </a:cubicBezTo>
                <a:cubicBezTo>
                  <a:pt x="507" y="109"/>
                  <a:pt x="506" y="107"/>
                  <a:pt x="504" y="105"/>
                </a:cubicBezTo>
                <a:cubicBezTo>
                  <a:pt x="501" y="103"/>
                  <a:pt x="496" y="102"/>
                  <a:pt x="489" y="102"/>
                </a:cubicBezTo>
                <a:lnTo>
                  <a:pt x="489" y="95"/>
                </a:lnTo>
                <a:lnTo>
                  <a:pt x="544" y="95"/>
                </a:lnTo>
                <a:lnTo>
                  <a:pt x="544" y="102"/>
                </a:lnTo>
                <a:cubicBezTo>
                  <a:pt x="533" y="104"/>
                  <a:pt x="525" y="111"/>
                  <a:pt x="520" y="124"/>
                </a:cubicBezTo>
                <a:lnTo>
                  <a:pt x="462" y="272"/>
                </a:lnTo>
                <a:lnTo>
                  <a:pt x="454" y="272"/>
                </a:lnTo>
                <a:lnTo>
                  <a:pt x="412" y="162"/>
                </a:lnTo>
                <a:lnTo>
                  <a:pt x="361" y="272"/>
                </a:lnTo>
                <a:lnTo>
                  <a:pt x="355" y="272"/>
                </a:lnTo>
                <a:lnTo>
                  <a:pt x="299" y="128"/>
                </a:lnTo>
                <a:cubicBezTo>
                  <a:pt x="296" y="119"/>
                  <a:pt x="292" y="112"/>
                  <a:pt x="289" y="109"/>
                </a:cubicBezTo>
                <a:cubicBezTo>
                  <a:pt x="285" y="106"/>
                  <a:pt x="280" y="104"/>
                  <a:pt x="272" y="102"/>
                </a:cubicBezTo>
                <a:lnTo>
                  <a:pt x="272" y="95"/>
                </a:lnTo>
                <a:close/>
                <a:moveTo>
                  <a:pt x="0" y="95"/>
                </a:moveTo>
                <a:lnTo>
                  <a:pt x="72" y="95"/>
                </a:lnTo>
                <a:lnTo>
                  <a:pt x="72" y="102"/>
                </a:lnTo>
                <a:cubicBezTo>
                  <a:pt x="66" y="102"/>
                  <a:pt x="61" y="104"/>
                  <a:pt x="59" y="106"/>
                </a:cubicBezTo>
                <a:cubicBezTo>
                  <a:pt x="57" y="107"/>
                  <a:pt x="56" y="110"/>
                  <a:pt x="56" y="114"/>
                </a:cubicBezTo>
                <a:cubicBezTo>
                  <a:pt x="56" y="117"/>
                  <a:pt x="57" y="122"/>
                  <a:pt x="59" y="128"/>
                </a:cubicBezTo>
                <a:lnTo>
                  <a:pt x="96" y="226"/>
                </a:lnTo>
                <a:lnTo>
                  <a:pt x="133" y="146"/>
                </a:lnTo>
                <a:lnTo>
                  <a:pt x="123" y="121"/>
                </a:lnTo>
                <a:cubicBezTo>
                  <a:pt x="120" y="113"/>
                  <a:pt x="116" y="108"/>
                  <a:pt x="111" y="105"/>
                </a:cubicBezTo>
                <a:cubicBezTo>
                  <a:pt x="109" y="103"/>
                  <a:pt x="104" y="102"/>
                  <a:pt x="96" y="102"/>
                </a:cubicBezTo>
                <a:lnTo>
                  <a:pt x="96" y="95"/>
                </a:lnTo>
                <a:lnTo>
                  <a:pt x="178" y="95"/>
                </a:lnTo>
                <a:lnTo>
                  <a:pt x="178" y="102"/>
                </a:lnTo>
                <a:cubicBezTo>
                  <a:pt x="169" y="102"/>
                  <a:pt x="162" y="104"/>
                  <a:pt x="159" y="107"/>
                </a:cubicBezTo>
                <a:cubicBezTo>
                  <a:pt x="156" y="109"/>
                  <a:pt x="155" y="112"/>
                  <a:pt x="155" y="116"/>
                </a:cubicBezTo>
                <a:cubicBezTo>
                  <a:pt x="155" y="119"/>
                  <a:pt x="155" y="121"/>
                  <a:pt x="156" y="124"/>
                </a:cubicBezTo>
                <a:lnTo>
                  <a:pt x="195" y="223"/>
                </a:lnTo>
                <a:lnTo>
                  <a:pt x="232" y="128"/>
                </a:lnTo>
                <a:cubicBezTo>
                  <a:pt x="234" y="121"/>
                  <a:pt x="235" y="116"/>
                  <a:pt x="235" y="112"/>
                </a:cubicBezTo>
                <a:cubicBezTo>
                  <a:pt x="235" y="109"/>
                  <a:pt x="234" y="107"/>
                  <a:pt x="232" y="105"/>
                </a:cubicBezTo>
                <a:cubicBezTo>
                  <a:pt x="229" y="103"/>
                  <a:pt x="224" y="102"/>
                  <a:pt x="217" y="102"/>
                </a:cubicBezTo>
                <a:lnTo>
                  <a:pt x="217" y="95"/>
                </a:lnTo>
                <a:lnTo>
                  <a:pt x="272" y="95"/>
                </a:lnTo>
                <a:lnTo>
                  <a:pt x="272" y="102"/>
                </a:lnTo>
                <a:cubicBezTo>
                  <a:pt x="261" y="104"/>
                  <a:pt x="253" y="111"/>
                  <a:pt x="248" y="124"/>
                </a:cubicBezTo>
                <a:lnTo>
                  <a:pt x="190" y="272"/>
                </a:lnTo>
                <a:lnTo>
                  <a:pt x="182" y="272"/>
                </a:lnTo>
                <a:lnTo>
                  <a:pt x="140" y="162"/>
                </a:lnTo>
                <a:lnTo>
                  <a:pt x="89" y="272"/>
                </a:lnTo>
                <a:lnTo>
                  <a:pt x="83" y="272"/>
                </a:lnTo>
                <a:lnTo>
                  <a:pt x="27" y="128"/>
                </a:lnTo>
                <a:cubicBezTo>
                  <a:pt x="24" y="119"/>
                  <a:pt x="20" y="112"/>
                  <a:pt x="17" y="109"/>
                </a:cubicBezTo>
                <a:cubicBezTo>
                  <a:pt x="13" y="106"/>
                  <a:pt x="8" y="104"/>
                  <a:pt x="0" y="102"/>
                </a:cubicBezTo>
                <a:lnTo>
                  <a:pt x="0" y="95"/>
                </a:lnTo>
                <a:close/>
                <a:moveTo>
                  <a:pt x="2837" y="90"/>
                </a:moveTo>
                <a:lnTo>
                  <a:pt x="2845" y="90"/>
                </a:lnTo>
                <a:lnTo>
                  <a:pt x="2845" y="127"/>
                </a:lnTo>
                <a:cubicBezTo>
                  <a:pt x="2857" y="114"/>
                  <a:pt x="2865" y="107"/>
                  <a:pt x="2867" y="105"/>
                </a:cubicBezTo>
                <a:cubicBezTo>
                  <a:pt x="2873" y="100"/>
                  <a:pt x="2879" y="97"/>
                  <a:pt x="2885" y="94"/>
                </a:cubicBezTo>
                <a:cubicBezTo>
                  <a:pt x="2892" y="91"/>
                  <a:pt x="2898" y="90"/>
                  <a:pt x="2904" y="90"/>
                </a:cubicBezTo>
                <a:cubicBezTo>
                  <a:pt x="2915" y="90"/>
                  <a:pt x="2924" y="93"/>
                  <a:pt x="2932" y="99"/>
                </a:cubicBezTo>
                <a:cubicBezTo>
                  <a:pt x="2940" y="106"/>
                  <a:pt x="2945" y="115"/>
                  <a:pt x="2948" y="127"/>
                </a:cubicBezTo>
                <a:cubicBezTo>
                  <a:pt x="2961" y="112"/>
                  <a:pt x="2971" y="102"/>
                  <a:pt x="2980" y="97"/>
                </a:cubicBezTo>
                <a:cubicBezTo>
                  <a:pt x="2989" y="92"/>
                  <a:pt x="2998" y="90"/>
                  <a:pt x="3008" y="90"/>
                </a:cubicBezTo>
                <a:cubicBezTo>
                  <a:pt x="3017" y="90"/>
                  <a:pt x="3025" y="92"/>
                  <a:pt x="3032" y="97"/>
                </a:cubicBezTo>
                <a:cubicBezTo>
                  <a:pt x="3039" y="102"/>
                  <a:pt x="3045" y="109"/>
                  <a:pt x="3049" y="120"/>
                </a:cubicBezTo>
                <a:cubicBezTo>
                  <a:pt x="3052" y="127"/>
                  <a:pt x="3053" y="139"/>
                  <a:pt x="3053" y="154"/>
                </a:cubicBezTo>
                <a:lnTo>
                  <a:pt x="3053" y="228"/>
                </a:lnTo>
                <a:cubicBezTo>
                  <a:pt x="3053" y="239"/>
                  <a:pt x="3054" y="246"/>
                  <a:pt x="3055" y="250"/>
                </a:cubicBezTo>
                <a:cubicBezTo>
                  <a:pt x="3057" y="253"/>
                  <a:pt x="3059" y="255"/>
                  <a:pt x="3062" y="257"/>
                </a:cubicBezTo>
                <a:cubicBezTo>
                  <a:pt x="3066" y="259"/>
                  <a:pt x="3071" y="260"/>
                  <a:pt x="3079" y="260"/>
                </a:cubicBezTo>
                <a:lnTo>
                  <a:pt x="3079" y="267"/>
                </a:lnTo>
                <a:lnTo>
                  <a:pt x="2994" y="267"/>
                </a:lnTo>
                <a:lnTo>
                  <a:pt x="2994" y="260"/>
                </a:lnTo>
                <a:lnTo>
                  <a:pt x="2998" y="260"/>
                </a:lnTo>
                <a:cubicBezTo>
                  <a:pt x="3005" y="260"/>
                  <a:pt x="3011" y="259"/>
                  <a:pt x="3015" y="256"/>
                </a:cubicBezTo>
                <a:cubicBezTo>
                  <a:pt x="3018" y="254"/>
                  <a:pt x="3020" y="251"/>
                  <a:pt x="3021" y="246"/>
                </a:cubicBezTo>
                <a:cubicBezTo>
                  <a:pt x="3022" y="244"/>
                  <a:pt x="3022" y="238"/>
                  <a:pt x="3022" y="228"/>
                </a:cubicBezTo>
                <a:lnTo>
                  <a:pt x="3022" y="154"/>
                </a:lnTo>
                <a:cubicBezTo>
                  <a:pt x="3022" y="140"/>
                  <a:pt x="3020" y="130"/>
                  <a:pt x="3017" y="124"/>
                </a:cubicBezTo>
                <a:cubicBezTo>
                  <a:pt x="3012" y="116"/>
                  <a:pt x="3004" y="112"/>
                  <a:pt x="2993" y="112"/>
                </a:cubicBezTo>
                <a:cubicBezTo>
                  <a:pt x="2987" y="112"/>
                  <a:pt x="2980" y="114"/>
                  <a:pt x="2973" y="117"/>
                </a:cubicBezTo>
                <a:cubicBezTo>
                  <a:pt x="2967" y="121"/>
                  <a:pt x="2959" y="127"/>
                  <a:pt x="2949" y="136"/>
                </a:cubicBezTo>
                <a:lnTo>
                  <a:pt x="2949" y="138"/>
                </a:lnTo>
                <a:lnTo>
                  <a:pt x="2949" y="146"/>
                </a:lnTo>
                <a:lnTo>
                  <a:pt x="2949" y="228"/>
                </a:lnTo>
                <a:cubicBezTo>
                  <a:pt x="2949" y="240"/>
                  <a:pt x="2950" y="247"/>
                  <a:pt x="2951" y="250"/>
                </a:cubicBezTo>
                <a:cubicBezTo>
                  <a:pt x="2952" y="253"/>
                  <a:pt x="2955" y="255"/>
                  <a:pt x="2958" y="257"/>
                </a:cubicBezTo>
                <a:cubicBezTo>
                  <a:pt x="2962" y="259"/>
                  <a:pt x="2968" y="260"/>
                  <a:pt x="2977" y="260"/>
                </a:cubicBezTo>
                <a:lnTo>
                  <a:pt x="2977" y="267"/>
                </a:lnTo>
                <a:lnTo>
                  <a:pt x="2890" y="267"/>
                </a:lnTo>
                <a:lnTo>
                  <a:pt x="2890" y="260"/>
                </a:lnTo>
                <a:cubicBezTo>
                  <a:pt x="2900" y="260"/>
                  <a:pt x="2906" y="259"/>
                  <a:pt x="2910" y="257"/>
                </a:cubicBezTo>
                <a:cubicBezTo>
                  <a:pt x="2913" y="254"/>
                  <a:pt x="2916" y="251"/>
                  <a:pt x="2917" y="247"/>
                </a:cubicBezTo>
                <a:cubicBezTo>
                  <a:pt x="2918" y="244"/>
                  <a:pt x="2918" y="238"/>
                  <a:pt x="2918" y="228"/>
                </a:cubicBezTo>
                <a:lnTo>
                  <a:pt x="2918" y="154"/>
                </a:lnTo>
                <a:cubicBezTo>
                  <a:pt x="2918" y="140"/>
                  <a:pt x="2916" y="130"/>
                  <a:pt x="2912" y="124"/>
                </a:cubicBezTo>
                <a:cubicBezTo>
                  <a:pt x="2906" y="116"/>
                  <a:pt x="2899" y="112"/>
                  <a:pt x="2889" y="112"/>
                </a:cubicBezTo>
                <a:cubicBezTo>
                  <a:pt x="2882" y="112"/>
                  <a:pt x="2875" y="114"/>
                  <a:pt x="2869" y="117"/>
                </a:cubicBezTo>
                <a:cubicBezTo>
                  <a:pt x="2858" y="123"/>
                  <a:pt x="2850" y="129"/>
                  <a:pt x="2845" y="136"/>
                </a:cubicBezTo>
                <a:lnTo>
                  <a:pt x="2845" y="228"/>
                </a:lnTo>
                <a:cubicBezTo>
                  <a:pt x="2845" y="239"/>
                  <a:pt x="2846" y="247"/>
                  <a:pt x="2847" y="250"/>
                </a:cubicBezTo>
                <a:cubicBezTo>
                  <a:pt x="2849" y="253"/>
                  <a:pt x="2851" y="256"/>
                  <a:pt x="2854" y="258"/>
                </a:cubicBezTo>
                <a:cubicBezTo>
                  <a:pt x="2857" y="259"/>
                  <a:pt x="2863" y="260"/>
                  <a:pt x="2873" y="260"/>
                </a:cubicBezTo>
                <a:lnTo>
                  <a:pt x="2873" y="267"/>
                </a:lnTo>
                <a:lnTo>
                  <a:pt x="2788" y="267"/>
                </a:lnTo>
                <a:lnTo>
                  <a:pt x="2788" y="260"/>
                </a:lnTo>
                <a:cubicBezTo>
                  <a:pt x="2796" y="260"/>
                  <a:pt x="2801" y="259"/>
                  <a:pt x="2804" y="258"/>
                </a:cubicBezTo>
                <a:cubicBezTo>
                  <a:pt x="2807" y="256"/>
                  <a:pt x="2810" y="253"/>
                  <a:pt x="2811" y="249"/>
                </a:cubicBezTo>
                <a:cubicBezTo>
                  <a:pt x="2813" y="246"/>
                  <a:pt x="2814" y="239"/>
                  <a:pt x="2814" y="228"/>
                </a:cubicBezTo>
                <a:lnTo>
                  <a:pt x="2814" y="162"/>
                </a:lnTo>
                <a:cubicBezTo>
                  <a:pt x="2814" y="143"/>
                  <a:pt x="2813" y="131"/>
                  <a:pt x="2812" y="126"/>
                </a:cubicBezTo>
                <a:cubicBezTo>
                  <a:pt x="2811" y="122"/>
                  <a:pt x="2810" y="119"/>
                  <a:pt x="2808" y="117"/>
                </a:cubicBezTo>
                <a:cubicBezTo>
                  <a:pt x="2806" y="116"/>
                  <a:pt x="2804" y="115"/>
                  <a:pt x="2800" y="115"/>
                </a:cubicBezTo>
                <a:cubicBezTo>
                  <a:pt x="2797" y="115"/>
                  <a:pt x="2793" y="116"/>
                  <a:pt x="2788" y="118"/>
                </a:cubicBezTo>
                <a:lnTo>
                  <a:pt x="2785" y="111"/>
                </a:lnTo>
                <a:lnTo>
                  <a:pt x="2837" y="90"/>
                </a:lnTo>
                <a:close/>
                <a:moveTo>
                  <a:pt x="2686" y="90"/>
                </a:moveTo>
                <a:cubicBezTo>
                  <a:pt x="2712" y="90"/>
                  <a:pt x="2733" y="100"/>
                  <a:pt x="2748" y="120"/>
                </a:cubicBezTo>
                <a:cubicBezTo>
                  <a:pt x="2762" y="136"/>
                  <a:pt x="2768" y="156"/>
                  <a:pt x="2768" y="178"/>
                </a:cubicBezTo>
                <a:cubicBezTo>
                  <a:pt x="2768" y="193"/>
                  <a:pt x="2765" y="209"/>
                  <a:pt x="2757" y="224"/>
                </a:cubicBezTo>
                <a:cubicBezTo>
                  <a:pt x="2750" y="240"/>
                  <a:pt x="2740" y="252"/>
                  <a:pt x="2727" y="260"/>
                </a:cubicBezTo>
                <a:cubicBezTo>
                  <a:pt x="2714" y="268"/>
                  <a:pt x="2700" y="272"/>
                  <a:pt x="2684" y="272"/>
                </a:cubicBezTo>
                <a:cubicBezTo>
                  <a:pt x="2658" y="272"/>
                  <a:pt x="2637" y="262"/>
                  <a:pt x="2622" y="241"/>
                </a:cubicBezTo>
                <a:cubicBezTo>
                  <a:pt x="2609" y="224"/>
                  <a:pt x="2603" y="204"/>
                  <a:pt x="2603" y="183"/>
                </a:cubicBezTo>
                <a:cubicBezTo>
                  <a:pt x="2603" y="167"/>
                  <a:pt x="2607" y="151"/>
                  <a:pt x="2614" y="136"/>
                </a:cubicBezTo>
                <a:cubicBezTo>
                  <a:pt x="2622" y="120"/>
                  <a:pt x="2633" y="109"/>
                  <a:pt x="2645" y="101"/>
                </a:cubicBezTo>
                <a:cubicBezTo>
                  <a:pt x="2658" y="94"/>
                  <a:pt x="2672" y="90"/>
                  <a:pt x="2686" y="90"/>
                </a:cubicBezTo>
                <a:close/>
                <a:moveTo>
                  <a:pt x="2509" y="90"/>
                </a:moveTo>
                <a:cubicBezTo>
                  <a:pt x="2526" y="90"/>
                  <a:pt x="2540" y="94"/>
                  <a:pt x="2550" y="103"/>
                </a:cubicBezTo>
                <a:cubicBezTo>
                  <a:pt x="2561" y="112"/>
                  <a:pt x="2567" y="122"/>
                  <a:pt x="2567" y="131"/>
                </a:cubicBezTo>
                <a:cubicBezTo>
                  <a:pt x="2567" y="136"/>
                  <a:pt x="2565" y="140"/>
                  <a:pt x="2562" y="143"/>
                </a:cubicBezTo>
                <a:cubicBezTo>
                  <a:pt x="2559" y="146"/>
                  <a:pt x="2555" y="147"/>
                  <a:pt x="2549" y="147"/>
                </a:cubicBezTo>
                <a:cubicBezTo>
                  <a:pt x="2542" y="147"/>
                  <a:pt x="2536" y="145"/>
                  <a:pt x="2533" y="140"/>
                </a:cubicBezTo>
                <a:cubicBezTo>
                  <a:pt x="2531" y="137"/>
                  <a:pt x="2529" y="132"/>
                  <a:pt x="2528" y="125"/>
                </a:cubicBezTo>
                <a:cubicBezTo>
                  <a:pt x="2528" y="118"/>
                  <a:pt x="2525" y="112"/>
                  <a:pt x="2521" y="108"/>
                </a:cubicBezTo>
                <a:cubicBezTo>
                  <a:pt x="2516" y="104"/>
                  <a:pt x="2510" y="103"/>
                  <a:pt x="2503" y="103"/>
                </a:cubicBezTo>
                <a:cubicBezTo>
                  <a:pt x="2490" y="103"/>
                  <a:pt x="2480" y="107"/>
                  <a:pt x="2472" y="116"/>
                </a:cubicBezTo>
                <a:cubicBezTo>
                  <a:pt x="2462" y="129"/>
                  <a:pt x="2457" y="145"/>
                  <a:pt x="2457" y="165"/>
                </a:cubicBezTo>
                <a:cubicBezTo>
                  <a:pt x="2457" y="185"/>
                  <a:pt x="2462" y="204"/>
                  <a:pt x="2472" y="219"/>
                </a:cubicBezTo>
                <a:cubicBezTo>
                  <a:pt x="2482" y="235"/>
                  <a:pt x="2496" y="243"/>
                  <a:pt x="2513" y="243"/>
                </a:cubicBezTo>
                <a:cubicBezTo>
                  <a:pt x="2525" y="243"/>
                  <a:pt x="2536" y="239"/>
                  <a:pt x="2546" y="230"/>
                </a:cubicBezTo>
                <a:cubicBezTo>
                  <a:pt x="2553" y="224"/>
                  <a:pt x="2560" y="214"/>
                  <a:pt x="2566" y="199"/>
                </a:cubicBezTo>
                <a:lnTo>
                  <a:pt x="2572" y="202"/>
                </a:lnTo>
                <a:cubicBezTo>
                  <a:pt x="2567" y="224"/>
                  <a:pt x="2558" y="242"/>
                  <a:pt x="2544" y="254"/>
                </a:cubicBezTo>
                <a:cubicBezTo>
                  <a:pt x="2531" y="266"/>
                  <a:pt x="2516" y="272"/>
                  <a:pt x="2500" y="272"/>
                </a:cubicBezTo>
                <a:cubicBezTo>
                  <a:pt x="2480" y="272"/>
                  <a:pt x="2463" y="264"/>
                  <a:pt x="2449" y="247"/>
                </a:cubicBezTo>
                <a:cubicBezTo>
                  <a:pt x="2434" y="231"/>
                  <a:pt x="2427" y="209"/>
                  <a:pt x="2427" y="181"/>
                </a:cubicBezTo>
                <a:cubicBezTo>
                  <a:pt x="2427" y="154"/>
                  <a:pt x="2435" y="132"/>
                  <a:pt x="2451" y="115"/>
                </a:cubicBezTo>
                <a:cubicBezTo>
                  <a:pt x="2467" y="98"/>
                  <a:pt x="2486" y="90"/>
                  <a:pt x="2509" y="90"/>
                </a:cubicBezTo>
                <a:close/>
                <a:moveTo>
                  <a:pt x="1709" y="90"/>
                </a:moveTo>
                <a:lnTo>
                  <a:pt x="1717" y="90"/>
                </a:lnTo>
                <a:lnTo>
                  <a:pt x="1717" y="228"/>
                </a:lnTo>
                <a:cubicBezTo>
                  <a:pt x="1717" y="239"/>
                  <a:pt x="1718" y="246"/>
                  <a:pt x="1719" y="249"/>
                </a:cubicBezTo>
                <a:cubicBezTo>
                  <a:pt x="1721" y="253"/>
                  <a:pt x="1723" y="256"/>
                  <a:pt x="1726" y="257"/>
                </a:cubicBezTo>
                <a:cubicBezTo>
                  <a:pt x="1729" y="259"/>
                  <a:pt x="1735" y="260"/>
                  <a:pt x="1743" y="260"/>
                </a:cubicBezTo>
                <a:lnTo>
                  <a:pt x="1743" y="267"/>
                </a:lnTo>
                <a:lnTo>
                  <a:pt x="1660" y="267"/>
                </a:lnTo>
                <a:lnTo>
                  <a:pt x="1660" y="260"/>
                </a:lnTo>
                <a:cubicBezTo>
                  <a:pt x="1668" y="260"/>
                  <a:pt x="1674" y="259"/>
                  <a:pt x="1677" y="258"/>
                </a:cubicBezTo>
                <a:cubicBezTo>
                  <a:pt x="1679" y="256"/>
                  <a:pt x="1682" y="253"/>
                  <a:pt x="1683" y="250"/>
                </a:cubicBezTo>
                <a:cubicBezTo>
                  <a:pt x="1685" y="246"/>
                  <a:pt x="1686" y="239"/>
                  <a:pt x="1686" y="228"/>
                </a:cubicBezTo>
                <a:lnTo>
                  <a:pt x="1686" y="162"/>
                </a:lnTo>
                <a:cubicBezTo>
                  <a:pt x="1686" y="143"/>
                  <a:pt x="1685" y="131"/>
                  <a:pt x="1684" y="126"/>
                </a:cubicBezTo>
                <a:cubicBezTo>
                  <a:pt x="1683" y="122"/>
                  <a:pt x="1682" y="119"/>
                  <a:pt x="1680" y="117"/>
                </a:cubicBezTo>
                <a:cubicBezTo>
                  <a:pt x="1678" y="116"/>
                  <a:pt x="1676" y="115"/>
                  <a:pt x="1672" y="115"/>
                </a:cubicBezTo>
                <a:cubicBezTo>
                  <a:pt x="1669" y="115"/>
                  <a:pt x="1665" y="116"/>
                  <a:pt x="1660" y="118"/>
                </a:cubicBezTo>
                <a:lnTo>
                  <a:pt x="1657" y="111"/>
                </a:lnTo>
                <a:lnTo>
                  <a:pt x="1709" y="90"/>
                </a:lnTo>
                <a:close/>
                <a:moveTo>
                  <a:pt x="1166" y="90"/>
                </a:moveTo>
                <a:cubicBezTo>
                  <a:pt x="1192" y="90"/>
                  <a:pt x="1213" y="100"/>
                  <a:pt x="1228" y="120"/>
                </a:cubicBezTo>
                <a:cubicBezTo>
                  <a:pt x="1242" y="136"/>
                  <a:pt x="1248" y="156"/>
                  <a:pt x="1248" y="178"/>
                </a:cubicBezTo>
                <a:cubicBezTo>
                  <a:pt x="1248" y="193"/>
                  <a:pt x="1245" y="209"/>
                  <a:pt x="1237" y="224"/>
                </a:cubicBezTo>
                <a:cubicBezTo>
                  <a:pt x="1230" y="240"/>
                  <a:pt x="1220" y="252"/>
                  <a:pt x="1207" y="260"/>
                </a:cubicBezTo>
                <a:cubicBezTo>
                  <a:pt x="1194" y="268"/>
                  <a:pt x="1180" y="272"/>
                  <a:pt x="1164" y="272"/>
                </a:cubicBezTo>
                <a:cubicBezTo>
                  <a:pt x="1138" y="272"/>
                  <a:pt x="1117" y="262"/>
                  <a:pt x="1102" y="241"/>
                </a:cubicBezTo>
                <a:cubicBezTo>
                  <a:pt x="1089" y="224"/>
                  <a:pt x="1083" y="204"/>
                  <a:pt x="1083" y="183"/>
                </a:cubicBezTo>
                <a:cubicBezTo>
                  <a:pt x="1083" y="167"/>
                  <a:pt x="1087" y="151"/>
                  <a:pt x="1094" y="136"/>
                </a:cubicBezTo>
                <a:cubicBezTo>
                  <a:pt x="1102" y="120"/>
                  <a:pt x="1113" y="109"/>
                  <a:pt x="1125" y="101"/>
                </a:cubicBezTo>
                <a:cubicBezTo>
                  <a:pt x="1138" y="94"/>
                  <a:pt x="1152" y="90"/>
                  <a:pt x="1166" y="90"/>
                </a:cubicBezTo>
                <a:close/>
                <a:moveTo>
                  <a:pt x="2222" y="20"/>
                </a:moveTo>
                <a:cubicBezTo>
                  <a:pt x="2214" y="20"/>
                  <a:pt x="2206" y="23"/>
                  <a:pt x="2200" y="31"/>
                </a:cubicBezTo>
                <a:cubicBezTo>
                  <a:pt x="2191" y="41"/>
                  <a:pt x="2185" y="58"/>
                  <a:pt x="2181" y="80"/>
                </a:cubicBezTo>
                <a:cubicBezTo>
                  <a:pt x="2178" y="102"/>
                  <a:pt x="2176" y="124"/>
                  <a:pt x="2176" y="146"/>
                </a:cubicBezTo>
                <a:cubicBezTo>
                  <a:pt x="2176" y="181"/>
                  <a:pt x="2181" y="209"/>
                  <a:pt x="2189" y="232"/>
                </a:cubicBezTo>
                <a:cubicBezTo>
                  <a:pt x="2196" y="250"/>
                  <a:pt x="2207" y="259"/>
                  <a:pt x="2221" y="259"/>
                </a:cubicBezTo>
                <a:cubicBezTo>
                  <a:pt x="2228" y="259"/>
                  <a:pt x="2235" y="256"/>
                  <a:pt x="2242" y="250"/>
                </a:cubicBezTo>
                <a:cubicBezTo>
                  <a:pt x="2249" y="244"/>
                  <a:pt x="2255" y="234"/>
                  <a:pt x="2259" y="220"/>
                </a:cubicBezTo>
                <a:cubicBezTo>
                  <a:pt x="2264" y="198"/>
                  <a:pt x="2267" y="168"/>
                  <a:pt x="2267" y="129"/>
                </a:cubicBezTo>
                <a:cubicBezTo>
                  <a:pt x="2267" y="100"/>
                  <a:pt x="2264" y="76"/>
                  <a:pt x="2258" y="56"/>
                </a:cubicBezTo>
                <a:cubicBezTo>
                  <a:pt x="2254" y="42"/>
                  <a:pt x="2248" y="32"/>
                  <a:pt x="2241" y="26"/>
                </a:cubicBezTo>
                <a:cubicBezTo>
                  <a:pt x="2236" y="22"/>
                  <a:pt x="2230" y="20"/>
                  <a:pt x="2222" y="20"/>
                </a:cubicBezTo>
                <a:close/>
                <a:moveTo>
                  <a:pt x="2030" y="20"/>
                </a:moveTo>
                <a:cubicBezTo>
                  <a:pt x="2022" y="20"/>
                  <a:pt x="2014" y="23"/>
                  <a:pt x="2008" y="31"/>
                </a:cubicBezTo>
                <a:cubicBezTo>
                  <a:pt x="1999" y="41"/>
                  <a:pt x="1993" y="58"/>
                  <a:pt x="1989" y="80"/>
                </a:cubicBezTo>
                <a:cubicBezTo>
                  <a:pt x="1986" y="102"/>
                  <a:pt x="1984" y="124"/>
                  <a:pt x="1984" y="146"/>
                </a:cubicBezTo>
                <a:cubicBezTo>
                  <a:pt x="1984" y="181"/>
                  <a:pt x="1989" y="209"/>
                  <a:pt x="1997" y="232"/>
                </a:cubicBezTo>
                <a:cubicBezTo>
                  <a:pt x="2004" y="250"/>
                  <a:pt x="2015" y="259"/>
                  <a:pt x="2029" y="259"/>
                </a:cubicBezTo>
                <a:cubicBezTo>
                  <a:pt x="2036" y="259"/>
                  <a:pt x="2043" y="256"/>
                  <a:pt x="2050" y="250"/>
                </a:cubicBezTo>
                <a:cubicBezTo>
                  <a:pt x="2057" y="244"/>
                  <a:pt x="2063" y="234"/>
                  <a:pt x="2067" y="220"/>
                </a:cubicBezTo>
                <a:cubicBezTo>
                  <a:pt x="2072" y="198"/>
                  <a:pt x="2075" y="168"/>
                  <a:pt x="2075" y="129"/>
                </a:cubicBezTo>
                <a:cubicBezTo>
                  <a:pt x="2075" y="100"/>
                  <a:pt x="2072" y="76"/>
                  <a:pt x="2066" y="56"/>
                </a:cubicBezTo>
                <a:cubicBezTo>
                  <a:pt x="2062" y="42"/>
                  <a:pt x="2056" y="32"/>
                  <a:pt x="2049" y="26"/>
                </a:cubicBezTo>
                <a:cubicBezTo>
                  <a:pt x="2044" y="22"/>
                  <a:pt x="2038" y="20"/>
                  <a:pt x="2030" y="20"/>
                </a:cubicBezTo>
                <a:close/>
                <a:moveTo>
                  <a:pt x="2223" y="7"/>
                </a:moveTo>
                <a:cubicBezTo>
                  <a:pt x="2242" y="7"/>
                  <a:pt x="2260" y="17"/>
                  <a:pt x="2275" y="37"/>
                </a:cubicBezTo>
                <a:cubicBezTo>
                  <a:pt x="2294" y="62"/>
                  <a:pt x="2304" y="95"/>
                  <a:pt x="2304" y="137"/>
                </a:cubicBezTo>
                <a:cubicBezTo>
                  <a:pt x="2304" y="167"/>
                  <a:pt x="2300" y="192"/>
                  <a:pt x="2291" y="212"/>
                </a:cubicBezTo>
                <a:cubicBezTo>
                  <a:pt x="2283" y="233"/>
                  <a:pt x="2272" y="248"/>
                  <a:pt x="2259" y="257"/>
                </a:cubicBezTo>
                <a:cubicBezTo>
                  <a:pt x="2246" y="267"/>
                  <a:pt x="2233" y="271"/>
                  <a:pt x="2221" y="271"/>
                </a:cubicBezTo>
                <a:cubicBezTo>
                  <a:pt x="2196" y="271"/>
                  <a:pt x="2176" y="257"/>
                  <a:pt x="2160" y="228"/>
                </a:cubicBezTo>
                <a:cubicBezTo>
                  <a:pt x="2146" y="204"/>
                  <a:pt x="2140" y="175"/>
                  <a:pt x="2140" y="141"/>
                </a:cubicBezTo>
                <a:cubicBezTo>
                  <a:pt x="2140" y="112"/>
                  <a:pt x="2144" y="87"/>
                  <a:pt x="2153" y="66"/>
                </a:cubicBezTo>
                <a:cubicBezTo>
                  <a:pt x="2162" y="45"/>
                  <a:pt x="2173" y="30"/>
                  <a:pt x="2188" y="19"/>
                </a:cubicBezTo>
                <a:cubicBezTo>
                  <a:pt x="2199" y="11"/>
                  <a:pt x="2211" y="7"/>
                  <a:pt x="2223" y="7"/>
                </a:cubicBezTo>
                <a:close/>
                <a:moveTo>
                  <a:pt x="2031" y="7"/>
                </a:moveTo>
                <a:cubicBezTo>
                  <a:pt x="2050" y="7"/>
                  <a:pt x="2068" y="17"/>
                  <a:pt x="2083" y="37"/>
                </a:cubicBezTo>
                <a:cubicBezTo>
                  <a:pt x="2102" y="62"/>
                  <a:pt x="2112" y="95"/>
                  <a:pt x="2112" y="137"/>
                </a:cubicBezTo>
                <a:cubicBezTo>
                  <a:pt x="2112" y="167"/>
                  <a:pt x="2108" y="192"/>
                  <a:pt x="2099" y="212"/>
                </a:cubicBezTo>
                <a:cubicBezTo>
                  <a:pt x="2091" y="233"/>
                  <a:pt x="2080" y="248"/>
                  <a:pt x="2067" y="257"/>
                </a:cubicBezTo>
                <a:cubicBezTo>
                  <a:pt x="2054" y="267"/>
                  <a:pt x="2041" y="271"/>
                  <a:pt x="2029" y="271"/>
                </a:cubicBezTo>
                <a:cubicBezTo>
                  <a:pt x="2004" y="271"/>
                  <a:pt x="1984" y="257"/>
                  <a:pt x="1968" y="228"/>
                </a:cubicBezTo>
                <a:cubicBezTo>
                  <a:pt x="1954" y="204"/>
                  <a:pt x="1948" y="175"/>
                  <a:pt x="1948" y="141"/>
                </a:cubicBezTo>
                <a:cubicBezTo>
                  <a:pt x="1948" y="112"/>
                  <a:pt x="1952" y="87"/>
                  <a:pt x="1961" y="66"/>
                </a:cubicBezTo>
                <a:cubicBezTo>
                  <a:pt x="1970" y="45"/>
                  <a:pt x="1981" y="30"/>
                  <a:pt x="1996" y="19"/>
                </a:cubicBezTo>
                <a:cubicBezTo>
                  <a:pt x="2007" y="11"/>
                  <a:pt x="2019" y="7"/>
                  <a:pt x="2031" y="7"/>
                </a:cubicBezTo>
                <a:close/>
                <a:moveTo>
                  <a:pt x="1849" y="7"/>
                </a:moveTo>
                <a:lnTo>
                  <a:pt x="1855" y="7"/>
                </a:lnTo>
                <a:lnTo>
                  <a:pt x="1855" y="222"/>
                </a:lnTo>
                <a:cubicBezTo>
                  <a:pt x="1855" y="236"/>
                  <a:pt x="1855" y="245"/>
                  <a:pt x="1857" y="249"/>
                </a:cubicBezTo>
                <a:cubicBezTo>
                  <a:pt x="1858" y="252"/>
                  <a:pt x="1860" y="255"/>
                  <a:pt x="1864" y="257"/>
                </a:cubicBezTo>
                <a:cubicBezTo>
                  <a:pt x="1868" y="259"/>
                  <a:pt x="1875" y="260"/>
                  <a:pt x="1887" y="260"/>
                </a:cubicBezTo>
                <a:lnTo>
                  <a:pt x="1887" y="267"/>
                </a:lnTo>
                <a:lnTo>
                  <a:pt x="1791" y="267"/>
                </a:lnTo>
                <a:lnTo>
                  <a:pt x="1791" y="260"/>
                </a:lnTo>
                <a:cubicBezTo>
                  <a:pt x="1803" y="260"/>
                  <a:pt x="1811" y="259"/>
                  <a:pt x="1815" y="257"/>
                </a:cubicBezTo>
                <a:cubicBezTo>
                  <a:pt x="1818" y="255"/>
                  <a:pt x="1820" y="253"/>
                  <a:pt x="1822" y="249"/>
                </a:cubicBezTo>
                <a:cubicBezTo>
                  <a:pt x="1823" y="246"/>
                  <a:pt x="1824" y="237"/>
                  <a:pt x="1824" y="222"/>
                </a:cubicBezTo>
                <a:lnTo>
                  <a:pt x="1824" y="85"/>
                </a:lnTo>
                <a:cubicBezTo>
                  <a:pt x="1824" y="66"/>
                  <a:pt x="1823" y="54"/>
                  <a:pt x="1822" y="49"/>
                </a:cubicBezTo>
                <a:cubicBezTo>
                  <a:pt x="1821" y="45"/>
                  <a:pt x="1820" y="42"/>
                  <a:pt x="1817" y="40"/>
                </a:cubicBezTo>
                <a:cubicBezTo>
                  <a:pt x="1815" y="38"/>
                  <a:pt x="1812" y="37"/>
                  <a:pt x="1809" y="37"/>
                </a:cubicBezTo>
                <a:cubicBezTo>
                  <a:pt x="1804" y="37"/>
                  <a:pt x="1798" y="39"/>
                  <a:pt x="1790" y="43"/>
                </a:cubicBezTo>
                <a:lnTo>
                  <a:pt x="1787" y="37"/>
                </a:lnTo>
                <a:lnTo>
                  <a:pt x="1849" y="7"/>
                </a:lnTo>
                <a:close/>
                <a:moveTo>
                  <a:pt x="1701" y="0"/>
                </a:moveTo>
                <a:cubicBezTo>
                  <a:pt x="1707" y="0"/>
                  <a:pt x="1711" y="2"/>
                  <a:pt x="1715" y="6"/>
                </a:cubicBezTo>
                <a:cubicBezTo>
                  <a:pt x="1719" y="9"/>
                  <a:pt x="1720" y="14"/>
                  <a:pt x="1720" y="19"/>
                </a:cubicBezTo>
                <a:cubicBezTo>
                  <a:pt x="1720" y="24"/>
                  <a:pt x="1719" y="29"/>
                  <a:pt x="1715" y="33"/>
                </a:cubicBezTo>
                <a:cubicBezTo>
                  <a:pt x="1711" y="36"/>
                  <a:pt x="1707" y="38"/>
                  <a:pt x="1701" y="38"/>
                </a:cubicBezTo>
                <a:cubicBezTo>
                  <a:pt x="1696" y="38"/>
                  <a:pt x="1692" y="36"/>
                  <a:pt x="1688" y="33"/>
                </a:cubicBezTo>
                <a:cubicBezTo>
                  <a:pt x="1684" y="29"/>
                  <a:pt x="1682" y="24"/>
                  <a:pt x="1682" y="19"/>
                </a:cubicBezTo>
                <a:cubicBezTo>
                  <a:pt x="1682" y="14"/>
                  <a:pt x="1684" y="9"/>
                  <a:pt x="1688" y="6"/>
                </a:cubicBezTo>
                <a:cubicBezTo>
                  <a:pt x="1692" y="2"/>
                  <a:pt x="1696" y="0"/>
                  <a:pt x="1701" y="0"/>
                </a:cubicBezTo>
                <a:close/>
              </a:path>
            </a:pathLst>
          </a:custGeom>
          <a:solidFill>
            <a:srgbClr val="F2F2F2"/>
          </a:solidFill>
          <a:ln w="0">
            <a:noFill/>
            <a:prstDash val="solid"/>
            <a:round/>
          </a:ln>
        </p:spPr>
        <p:txBody>
          <a:bodyPr vert="horz" wrap="square" lIns="91440" tIns="45720" rIns="91440" bIns="45720" numCol="1" anchor="t" anchorCtr="0" compatLnSpc="1"/>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5pPr>
            <a:lvl6pPr marL="2286000" algn="l" defTabSz="914400" rtl="0" eaLnBrk="1" latinLnBrk="0" hangingPunct="1">
              <a:defRPr kern="1200">
                <a:solidFill>
                  <a:schemeClr val="tx1"/>
                </a:solidFill>
                <a:latin typeface="Calibri" panose="020F0502020204030204" charset="0"/>
                <a:ea typeface="+mn-ea"/>
                <a:cs typeface="+mn-cs"/>
              </a:defRPr>
            </a:lvl6pPr>
            <a:lvl7pPr marL="2743200" algn="l" defTabSz="914400" rtl="0" eaLnBrk="1" latinLnBrk="0" hangingPunct="1">
              <a:defRPr kern="1200">
                <a:solidFill>
                  <a:schemeClr val="tx1"/>
                </a:solidFill>
                <a:latin typeface="Calibri" panose="020F0502020204030204" charset="0"/>
                <a:ea typeface="+mn-ea"/>
                <a:cs typeface="+mn-cs"/>
              </a:defRPr>
            </a:lvl7pPr>
            <a:lvl8pPr marL="3200400" algn="l" defTabSz="914400" rtl="0" eaLnBrk="1" latinLnBrk="0" hangingPunct="1">
              <a:defRPr kern="1200">
                <a:solidFill>
                  <a:schemeClr val="tx1"/>
                </a:solidFill>
                <a:latin typeface="Calibri" panose="020F0502020204030204" charset="0"/>
                <a:ea typeface="+mn-ea"/>
                <a:cs typeface="+mn-cs"/>
              </a:defRPr>
            </a:lvl8pPr>
            <a:lvl9pPr marL="3657600" algn="l" defTabSz="914400" rtl="0" eaLnBrk="1" latinLnBrk="0" hangingPunct="1">
              <a:defRPr kern="1200">
                <a:solidFill>
                  <a:schemeClr val="tx1"/>
                </a:solidFill>
                <a:latin typeface="Calibri" panose="020F0502020204030204" charset="0"/>
                <a:ea typeface="+mn-ea"/>
                <a:cs typeface="+mn-cs"/>
              </a:defRPr>
            </a:lvl9pPr>
          </a:lstStyle>
          <a:p>
            <a:endParaRPr lang="zh-CN" altLang="en-US"/>
          </a:p>
        </p:txBody>
      </p:sp>
      <p:sp>
        <p:nvSpPr>
          <p:cNvPr id="38" name="Freeform 23"/>
          <p:cNvSpPr/>
          <p:nvPr/>
        </p:nvSpPr>
        <p:spPr bwMode="auto">
          <a:xfrm rot="-1800000">
            <a:off x="411293" y="3577886"/>
            <a:ext cx="1848119" cy="215037"/>
          </a:xfrm>
          <a:custGeom>
            <a:avLst/>
            <a:gdLst>
              <a:gd name="T0" fmla="*/ 2345 w 3079"/>
              <a:gd name="T1" fmla="*/ 251 h 350"/>
              <a:gd name="T2" fmla="*/ 830 w 3079"/>
              <a:gd name="T3" fmla="*/ 272 h 350"/>
              <a:gd name="T4" fmla="*/ 2644 w 3079"/>
              <a:gd name="T5" fmla="*/ 129 h 350"/>
              <a:gd name="T6" fmla="*/ 2680 w 3079"/>
              <a:gd name="T7" fmla="*/ 102 h 350"/>
              <a:gd name="T8" fmla="*/ 1202 w 3079"/>
              <a:gd name="T9" fmla="*/ 244 h 350"/>
              <a:gd name="T10" fmla="*/ 1532 w 3079"/>
              <a:gd name="T11" fmla="*/ 102 h 350"/>
              <a:gd name="T12" fmla="*/ 1604 w 3079"/>
              <a:gd name="T13" fmla="*/ 106 h 350"/>
              <a:gd name="T14" fmla="*/ 1625 w 3079"/>
              <a:gd name="T15" fmla="*/ 113 h 350"/>
              <a:gd name="T16" fmla="*/ 1470 w 3079"/>
              <a:gd name="T17" fmla="*/ 316 h 350"/>
              <a:gd name="T18" fmla="*/ 1487 w 3079"/>
              <a:gd name="T19" fmla="*/ 130 h 350"/>
              <a:gd name="T20" fmla="*/ 1322 w 3079"/>
              <a:gd name="T21" fmla="*/ 210 h 350"/>
              <a:gd name="T22" fmla="*/ 1366 w 3079"/>
              <a:gd name="T23" fmla="*/ 102 h 350"/>
              <a:gd name="T24" fmla="*/ 1451 w 3079"/>
              <a:gd name="T25" fmla="*/ 244 h 350"/>
              <a:gd name="T26" fmla="*/ 1310 w 3079"/>
              <a:gd name="T27" fmla="*/ 264 h 350"/>
              <a:gd name="T28" fmla="*/ 1262 w 3079"/>
              <a:gd name="T29" fmla="*/ 95 h 350"/>
              <a:gd name="T30" fmla="*/ 945 w 3079"/>
              <a:gd name="T31" fmla="*/ 135 h 350"/>
              <a:gd name="T32" fmla="*/ 1012 w 3079"/>
              <a:gd name="T33" fmla="*/ 95 h 350"/>
              <a:gd name="T34" fmla="*/ 946 w 3079"/>
              <a:gd name="T35" fmla="*/ 337 h 350"/>
              <a:gd name="T36" fmla="*/ 934 w 3079"/>
              <a:gd name="T37" fmla="*/ 318 h 350"/>
              <a:gd name="T38" fmla="*/ 880 w 3079"/>
              <a:gd name="T39" fmla="*/ 102 h 350"/>
              <a:gd name="T40" fmla="*/ 603 w 3079"/>
              <a:gd name="T41" fmla="*/ 128 h 350"/>
              <a:gd name="T42" fmla="*/ 722 w 3079"/>
              <a:gd name="T43" fmla="*/ 95 h 350"/>
              <a:gd name="T44" fmla="*/ 779 w 3079"/>
              <a:gd name="T45" fmla="*/ 112 h 350"/>
              <a:gd name="T46" fmla="*/ 734 w 3079"/>
              <a:gd name="T47" fmla="*/ 272 h 350"/>
              <a:gd name="T48" fmla="*/ 544 w 3079"/>
              <a:gd name="T49" fmla="*/ 102 h 350"/>
              <a:gd name="T50" fmla="*/ 331 w 3079"/>
              <a:gd name="T51" fmla="*/ 128 h 350"/>
              <a:gd name="T52" fmla="*/ 450 w 3079"/>
              <a:gd name="T53" fmla="*/ 95 h 350"/>
              <a:gd name="T54" fmla="*/ 507 w 3079"/>
              <a:gd name="T55" fmla="*/ 112 h 350"/>
              <a:gd name="T56" fmla="*/ 462 w 3079"/>
              <a:gd name="T57" fmla="*/ 272 h 350"/>
              <a:gd name="T58" fmla="*/ 272 w 3079"/>
              <a:gd name="T59" fmla="*/ 102 h 350"/>
              <a:gd name="T60" fmla="*/ 59 w 3079"/>
              <a:gd name="T61" fmla="*/ 128 h 350"/>
              <a:gd name="T62" fmla="*/ 178 w 3079"/>
              <a:gd name="T63" fmla="*/ 95 h 350"/>
              <a:gd name="T64" fmla="*/ 235 w 3079"/>
              <a:gd name="T65" fmla="*/ 112 h 350"/>
              <a:gd name="T66" fmla="*/ 190 w 3079"/>
              <a:gd name="T67" fmla="*/ 272 h 350"/>
              <a:gd name="T68" fmla="*/ 0 w 3079"/>
              <a:gd name="T69" fmla="*/ 102 h 350"/>
              <a:gd name="T70" fmla="*/ 2904 w 3079"/>
              <a:gd name="T71" fmla="*/ 90 h 350"/>
              <a:gd name="T72" fmla="*/ 3053 w 3079"/>
              <a:gd name="T73" fmla="*/ 154 h 350"/>
              <a:gd name="T74" fmla="*/ 2994 w 3079"/>
              <a:gd name="T75" fmla="*/ 260 h 350"/>
              <a:gd name="T76" fmla="*/ 2993 w 3079"/>
              <a:gd name="T77" fmla="*/ 112 h 350"/>
              <a:gd name="T78" fmla="*/ 2958 w 3079"/>
              <a:gd name="T79" fmla="*/ 257 h 350"/>
              <a:gd name="T80" fmla="*/ 2918 w 3079"/>
              <a:gd name="T81" fmla="*/ 228 h 350"/>
              <a:gd name="T82" fmla="*/ 2847 w 3079"/>
              <a:gd name="T83" fmla="*/ 250 h 350"/>
              <a:gd name="T84" fmla="*/ 2811 w 3079"/>
              <a:gd name="T85" fmla="*/ 249 h 350"/>
              <a:gd name="T86" fmla="*/ 2785 w 3079"/>
              <a:gd name="T87" fmla="*/ 111 h 350"/>
              <a:gd name="T88" fmla="*/ 2684 w 3079"/>
              <a:gd name="T89" fmla="*/ 272 h 350"/>
              <a:gd name="T90" fmla="*/ 2550 w 3079"/>
              <a:gd name="T91" fmla="*/ 103 h 350"/>
              <a:gd name="T92" fmla="*/ 2503 w 3079"/>
              <a:gd name="T93" fmla="*/ 103 h 350"/>
              <a:gd name="T94" fmla="*/ 2572 w 3079"/>
              <a:gd name="T95" fmla="*/ 202 h 350"/>
              <a:gd name="T96" fmla="*/ 1709 w 3079"/>
              <a:gd name="T97" fmla="*/ 90 h 350"/>
              <a:gd name="T98" fmla="*/ 1660 w 3079"/>
              <a:gd name="T99" fmla="*/ 267 h 350"/>
              <a:gd name="T100" fmla="*/ 1680 w 3079"/>
              <a:gd name="T101" fmla="*/ 117 h 350"/>
              <a:gd name="T102" fmla="*/ 1248 w 3079"/>
              <a:gd name="T103" fmla="*/ 178 h 350"/>
              <a:gd name="T104" fmla="*/ 1125 w 3079"/>
              <a:gd name="T105" fmla="*/ 101 h 350"/>
              <a:gd name="T106" fmla="*/ 2221 w 3079"/>
              <a:gd name="T107" fmla="*/ 259 h 350"/>
              <a:gd name="T108" fmla="*/ 2030 w 3079"/>
              <a:gd name="T109" fmla="*/ 20 h 350"/>
              <a:gd name="T110" fmla="*/ 2067 w 3079"/>
              <a:gd name="T111" fmla="*/ 220 h 350"/>
              <a:gd name="T112" fmla="*/ 2304 w 3079"/>
              <a:gd name="T113" fmla="*/ 137 h 350"/>
              <a:gd name="T114" fmla="*/ 2188 w 3079"/>
              <a:gd name="T115" fmla="*/ 19 h 350"/>
              <a:gd name="T116" fmla="*/ 2029 w 3079"/>
              <a:gd name="T117" fmla="*/ 271 h 350"/>
              <a:gd name="T118" fmla="*/ 1855 w 3079"/>
              <a:gd name="T119" fmla="*/ 7 h 350"/>
              <a:gd name="T120" fmla="*/ 1791 w 3079"/>
              <a:gd name="T121" fmla="*/ 260 h 350"/>
              <a:gd name="T122" fmla="*/ 1809 w 3079"/>
              <a:gd name="T123" fmla="*/ 37 h 350"/>
              <a:gd name="T124" fmla="*/ 1715 w 3079"/>
              <a:gd name="T125" fmla="*/ 3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79" h="350">
                <a:moveTo>
                  <a:pt x="2366" y="230"/>
                </a:moveTo>
                <a:cubicBezTo>
                  <a:pt x="2372" y="230"/>
                  <a:pt x="2377" y="232"/>
                  <a:pt x="2381" y="237"/>
                </a:cubicBezTo>
                <a:cubicBezTo>
                  <a:pt x="2385" y="241"/>
                  <a:pt x="2387" y="245"/>
                  <a:pt x="2387" y="251"/>
                </a:cubicBezTo>
                <a:cubicBezTo>
                  <a:pt x="2387" y="257"/>
                  <a:pt x="2385" y="262"/>
                  <a:pt x="2380" y="266"/>
                </a:cubicBezTo>
                <a:cubicBezTo>
                  <a:pt x="2376" y="270"/>
                  <a:pt x="2372" y="272"/>
                  <a:pt x="2366" y="272"/>
                </a:cubicBezTo>
                <a:cubicBezTo>
                  <a:pt x="2360" y="272"/>
                  <a:pt x="2355" y="270"/>
                  <a:pt x="2351" y="266"/>
                </a:cubicBezTo>
                <a:cubicBezTo>
                  <a:pt x="2347" y="262"/>
                  <a:pt x="2345" y="257"/>
                  <a:pt x="2345" y="251"/>
                </a:cubicBezTo>
                <a:cubicBezTo>
                  <a:pt x="2345" y="245"/>
                  <a:pt x="2347" y="240"/>
                  <a:pt x="2351" y="236"/>
                </a:cubicBezTo>
                <a:cubicBezTo>
                  <a:pt x="2355" y="232"/>
                  <a:pt x="2360" y="230"/>
                  <a:pt x="2366" y="230"/>
                </a:cubicBezTo>
                <a:close/>
                <a:moveTo>
                  <a:pt x="830" y="230"/>
                </a:moveTo>
                <a:cubicBezTo>
                  <a:pt x="836" y="230"/>
                  <a:pt x="841" y="232"/>
                  <a:pt x="845" y="237"/>
                </a:cubicBezTo>
                <a:cubicBezTo>
                  <a:pt x="849" y="241"/>
                  <a:pt x="851" y="245"/>
                  <a:pt x="851" y="251"/>
                </a:cubicBezTo>
                <a:cubicBezTo>
                  <a:pt x="851" y="257"/>
                  <a:pt x="849" y="262"/>
                  <a:pt x="844" y="266"/>
                </a:cubicBezTo>
                <a:cubicBezTo>
                  <a:pt x="840" y="270"/>
                  <a:pt x="836" y="272"/>
                  <a:pt x="830" y="272"/>
                </a:cubicBezTo>
                <a:cubicBezTo>
                  <a:pt x="824" y="272"/>
                  <a:pt x="819" y="270"/>
                  <a:pt x="815" y="266"/>
                </a:cubicBezTo>
                <a:cubicBezTo>
                  <a:pt x="811" y="262"/>
                  <a:pt x="809" y="257"/>
                  <a:pt x="809" y="251"/>
                </a:cubicBezTo>
                <a:cubicBezTo>
                  <a:pt x="809" y="245"/>
                  <a:pt x="811" y="240"/>
                  <a:pt x="815" y="236"/>
                </a:cubicBezTo>
                <a:cubicBezTo>
                  <a:pt x="819" y="232"/>
                  <a:pt x="824" y="230"/>
                  <a:pt x="830" y="230"/>
                </a:cubicBezTo>
                <a:close/>
                <a:moveTo>
                  <a:pt x="2680" y="102"/>
                </a:moveTo>
                <a:cubicBezTo>
                  <a:pt x="2673" y="102"/>
                  <a:pt x="2667" y="104"/>
                  <a:pt x="2660" y="108"/>
                </a:cubicBezTo>
                <a:cubicBezTo>
                  <a:pt x="2653" y="112"/>
                  <a:pt x="2648" y="119"/>
                  <a:pt x="2644" y="129"/>
                </a:cubicBezTo>
                <a:cubicBezTo>
                  <a:pt x="2640" y="139"/>
                  <a:pt x="2638" y="151"/>
                  <a:pt x="2638" y="167"/>
                </a:cubicBezTo>
                <a:cubicBezTo>
                  <a:pt x="2638" y="192"/>
                  <a:pt x="2643" y="213"/>
                  <a:pt x="2652" y="232"/>
                </a:cubicBezTo>
                <a:cubicBezTo>
                  <a:pt x="2662" y="250"/>
                  <a:pt x="2676" y="259"/>
                  <a:pt x="2692" y="259"/>
                </a:cubicBezTo>
                <a:cubicBezTo>
                  <a:pt x="2704" y="259"/>
                  <a:pt x="2714" y="254"/>
                  <a:pt x="2722" y="244"/>
                </a:cubicBezTo>
                <a:cubicBezTo>
                  <a:pt x="2730" y="234"/>
                  <a:pt x="2734" y="217"/>
                  <a:pt x="2734" y="192"/>
                </a:cubicBezTo>
                <a:cubicBezTo>
                  <a:pt x="2734" y="162"/>
                  <a:pt x="2727" y="138"/>
                  <a:pt x="2714" y="120"/>
                </a:cubicBezTo>
                <a:cubicBezTo>
                  <a:pt x="2705" y="108"/>
                  <a:pt x="2694" y="102"/>
                  <a:pt x="2680" y="102"/>
                </a:cubicBezTo>
                <a:close/>
                <a:moveTo>
                  <a:pt x="1160" y="102"/>
                </a:moveTo>
                <a:cubicBezTo>
                  <a:pt x="1153" y="102"/>
                  <a:pt x="1147" y="104"/>
                  <a:pt x="1140" y="108"/>
                </a:cubicBezTo>
                <a:cubicBezTo>
                  <a:pt x="1133" y="112"/>
                  <a:pt x="1128" y="119"/>
                  <a:pt x="1124" y="129"/>
                </a:cubicBezTo>
                <a:cubicBezTo>
                  <a:pt x="1120" y="139"/>
                  <a:pt x="1118" y="151"/>
                  <a:pt x="1118" y="167"/>
                </a:cubicBezTo>
                <a:cubicBezTo>
                  <a:pt x="1118" y="192"/>
                  <a:pt x="1123" y="213"/>
                  <a:pt x="1132" y="232"/>
                </a:cubicBezTo>
                <a:cubicBezTo>
                  <a:pt x="1142" y="250"/>
                  <a:pt x="1156" y="259"/>
                  <a:pt x="1172" y="259"/>
                </a:cubicBezTo>
                <a:cubicBezTo>
                  <a:pt x="1184" y="259"/>
                  <a:pt x="1194" y="254"/>
                  <a:pt x="1202" y="244"/>
                </a:cubicBezTo>
                <a:cubicBezTo>
                  <a:pt x="1210" y="234"/>
                  <a:pt x="1214" y="217"/>
                  <a:pt x="1214" y="192"/>
                </a:cubicBezTo>
                <a:cubicBezTo>
                  <a:pt x="1214" y="162"/>
                  <a:pt x="1207" y="138"/>
                  <a:pt x="1194" y="120"/>
                </a:cubicBezTo>
                <a:cubicBezTo>
                  <a:pt x="1185" y="108"/>
                  <a:pt x="1174" y="102"/>
                  <a:pt x="1160" y="102"/>
                </a:cubicBezTo>
                <a:close/>
                <a:moveTo>
                  <a:pt x="1456" y="95"/>
                </a:moveTo>
                <a:lnTo>
                  <a:pt x="1536" y="95"/>
                </a:lnTo>
                <a:lnTo>
                  <a:pt x="1536" y="102"/>
                </a:lnTo>
                <a:lnTo>
                  <a:pt x="1532" y="102"/>
                </a:lnTo>
                <a:cubicBezTo>
                  <a:pt x="1527" y="102"/>
                  <a:pt x="1522" y="103"/>
                  <a:pt x="1519" y="106"/>
                </a:cubicBezTo>
                <a:cubicBezTo>
                  <a:pt x="1517" y="108"/>
                  <a:pt x="1515" y="111"/>
                  <a:pt x="1515" y="115"/>
                </a:cubicBezTo>
                <a:cubicBezTo>
                  <a:pt x="1515" y="120"/>
                  <a:pt x="1517" y="126"/>
                  <a:pt x="1521" y="135"/>
                </a:cubicBezTo>
                <a:lnTo>
                  <a:pt x="1563" y="222"/>
                </a:lnTo>
                <a:lnTo>
                  <a:pt x="1602" y="127"/>
                </a:lnTo>
                <a:cubicBezTo>
                  <a:pt x="1604" y="122"/>
                  <a:pt x="1605" y="117"/>
                  <a:pt x="1605" y="112"/>
                </a:cubicBezTo>
                <a:cubicBezTo>
                  <a:pt x="1605" y="109"/>
                  <a:pt x="1604" y="108"/>
                  <a:pt x="1604" y="106"/>
                </a:cubicBezTo>
                <a:cubicBezTo>
                  <a:pt x="1603" y="105"/>
                  <a:pt x="1601" y="104"/>
                  <a:pt x="1599" y="103"/>
                </a:cubicBezTo>
                <a:cubicBezTo>
                  <a:pt x="1597" y="102"/>
                  <a:pt x="1593" y="102"/>
                  <a:pt x="1588" y="102"/>
                </a:cubicBezTo>
                <a:lnTo>
                  <a:pt x="1588" y="95"/>
                </a:lnTo>
                <a:lnTo>
                  <a:pt x="1644" y="95"/>
                </a:lnTo>
                <a:lnTo>
                  <a:pt x="1644" y="102"/>
                </a:lnTo>
                <a:cubicBezTo>
                  <a:pt x="1639" y="102"/>
                  <a:pt x="1635" y="103"/>
                  <a:pt x="1633" y="105"/>
                </a:cubicBezTo>
                <a:cubicBezTo>
                  <a:pt x="1630" y="106"/>
                  <a:pt x="1628" y="109"/>
                  <a:pt x="1625" y="113"/>
                </a:cubicBezTo>
                <a:cubicBezTo>
                  <a:pt x="1623" y="115"/>
                  <a:pt x="1621" y="120"/>
                  <a:pt x="1618" y="128"/>
                </a:cubicBezTo>
                <a:lnTo>
                  <a:pt x="1548" y="299"/>
                </a:lnTo>
                <a:cubicBezTo>
                  <a:pt x="1542" y="316"/>
                  <a:pt x="1533" y="328"/>
                  <a:pt x="1522" y="337"/>
                </a:cubicBezTo>
                <a:cubicBezTo>
                  <a:pt x="1511" y="345"/>
                  <a:pt x="1500" y="350"/>
                  <a:pt x="1490" y="350"/>
                </a:cubicBezTo>
                <a:cubicBezTo>
                  <a:pt x="1483" y="350"/>
                  <a:pt x="1477" y="348"/>
                  <a:pt x="1472" y="343"/>
                </a:cubicBezTo>
                <a:cubicBezTo>
                  <a:pt x="1467" y="339"/>
                  <a:pt x="1465" y="334"/>
                  <a:pt x="1465" y="329"/>
                </a:cubicBezTo>
                <a:cubicBezTo>
                  <a:pt x="1465" y="323"/>
                  <a:pt x="1467" y="319"/>
                  <a:pt x="1470" y="316"/>
                </a:cubicBezTo>
                <a:cubicBezTo>
                  <a:pt x="1473" y="313"/>
                  <a:pt x="1478" y="311"/>
                  <a:pt x="1484" y="311"/>
                </a:cubicBezTo>
                <a:cubicBezTo>
                  <a:pt x="1488" y="311"/>
                  <a:pt x="1494" y="313"/>
                  <a:pt x="1501" y="315"/>
                </a:cubicBezTo>
                <a:cubicBezTo>
                  <a:pt x="1506" y="317"/>
                  <a:pt x="1509" y="318"/>
                  <a:pt x="1510" y="318"/>
                </a:cubicBezTo>
                <a:cubicBezTo>
                  <a:pt x="1514" y="318"/>
                  <a:pt x="1518" y="316"/>
                  <a:pt x="1523" y="312"/>
                </a:cubicBezTo>
                <a:cubicBezTo>
                  <a:pt x="1527" y="308"/>
                  <a:pt x="1532" y="301"/>
                  <a:pt x="1536" y="290"/>
                </a:cubicBezTo>
                <a:lnTo>
                  <a:pt x="1548" y="260"/>
                </a:lnTo>
                <a:lnTo>
                  <a:pt x="1487" y="130"/>
                </a:lnTo>
                <a:cubicBezTo>
                  <a:pt x="1485" y="127"/>
                  <a:pt x="1482" y="122"/>
                  <a:pt x="1478" y="116"/>
                </a:cubicBezTo>
                <a:cubicBezTo>
                  <a:pt x="1474" y="112"/>
                  <a:pt x="1472" y="109"/>
                  <a:pt x="1470" y="107"/>
                </a:cubicBezTo>
                <a:cubicBezTo>
                  <a:pt x="1467" y="105"/>
                  <a:pt x="1462" y="103"/>
                  <a:pt x="1456" y="102"/>
                </a:cubicBezTo>
                <a:lnTo>
                  <a:pt x="1456" y="95"/>
                </a:lnTo>
                <a:close/>
                <a:moveTo>
                  <a:pt x="1262" y="95"/>
                </a:moveTo>
                <a:lnTo>
                  <a:pt x="1322" y="95"/>
                </a:lnTo>
                <a:lnTo>
                  <a:pt x="1322" y="210"/>
                </a:lnTo>
                <a:cubicBezTo>
                  <a:pt x="1322" y="226"/>
                  <a:pt x="1325" y="236"/>
                  <a:pt x="1331" y="241"/>
                </a:cubicBezTo>
                <a:cubicBezTo>
                  <a:pt x="1336" y="246"/>
                  <a:pt x="1343" y="249"/>
                  <a:pt x="1351" y="249"/>
                </a:cubicBezTo>
                <a:cubicBezTo>
                  <a:pt x="1356" y="249"/>
                  <a:pt x="1362" y="247"/>
                  <a:pt x="1369" y="244"/>
                </a:cubicBezTo>
                <a:cubicBezTo>
                  <a:pt x="1376" y="241"/>
                  <a:pt x="1384" y="234"/>
                  <a:pt x="1393" y="225"/>
                </a:cubicBezTo>
                <a:lnTo>
                  <a:pt x="1393" y="127"/>
                </a:lnTo>
                <a:cubicBezTo>
                  <a:pt x="1393" y="118"/>
                  <a:pt x="1392" y="111"/>
                  <a:pt x="1388" y="108"/>
                </a:cubicBezTo>
                <a:cubicBezTo>
                  <a:pt x="1384" y="104"/>
                  <a:pt x="1377" y="102"/>
                  <a:pt x="1366" y="102"/>
                </a:cubicBezTo>
                <a:lnTo>
                  <a:pt x="1366" y="95"/>
                </a:lnTo>
                <a:lnTo>
                  <a:pt x="1424" y="95"/>
                </a:lnTo>
                <a:lnTo>
                  <a:pt x="1424" y="199"/>
                </a:lnTo>
                <a:cubicBezTo>
                  <a:pt x="1424" y="219"/>
                  <a:pt x="1425" y="231"/>
                  <a:pt x="1426" y="236"/>
                </a:cubicBezTo>
                <a:cubicBezTo>
                  <a:pt x="1427" y="240"/>
                  <a:pt x="1428" y="243"/>
                  <a:pt x="1430" y="245"/>
                </a:cubicBezTo>
                <a:cubicBezTo>
                  <a:pt x="1432" y="247"/>
                  <a:pt x="1435" y="247"/>
                  <a:pt x="1437" y="247"/>
                </a:cubicBezTo>
                <a:cubicBezTo>
                  <a:pt x="1441" y="247"/>
                  <a:pt x="1446" y="246"/>
                  <a:pt x="1451" y="244"/>
                </a:cubicBezTo>
                <a:lnTo>
                  <a:pt x="1453" y="251"/>
                </a:lnTo>
                <a:lnTo>
                  <a:pt x="1402" y="272"/>
                </a:lnTo>
                <a:lnTo>
                  <a:pt x="1393" y="272"/>
                </a:lnTo>
                <a:lnTo>
                  <a:pt x="1393" y="236"/>
                </a:lnTo>
                <a:cubicBezTo>
                  <a:pt x="1379" y="252"/>
                  <a:pt x="1367" y="262"/>
                  <a:pt x="1360" y="266"/>
                </a:cubicBezTo>
                <a:cubicBezTo>
                  <a:pt x="1352" y="270"/>
                  <a:pt x="1344" y="272"/>
                  <a:pt x="1335" y="272"/>
                </a:cubicBezTo>
                <a:cubicBezTo>
                  <a:pt x="1325" y="272"/>
                  <a:pt x="1317" y="269"/>
                  <a:pt x="1310" y="264"/>
                </a:cubicBezTo>
                <a:cubicBezTo>
                  <a:pt x="1303" y="258"/>
                  <a:pt x="1298" y="251"/>
                  <a:pt x="1295" y="242"/>
                </a:cubicBezTo>
                <a:cubicBezTo>
                  <a:pt x="1293" y="233"/>
                  <a:pt x="1291" y="221"/>
                  <a:pt x="1291" y="205"/>
                </a:cubicBezTo>
                <a:lnTo>
                  <a:pt x="1291" y="128"/>
                </a:lnTo>
                <a:cubicBezTo>
                  <a:pt x="1291" y="120"/>
                  <a:pt x="1290" y="115"/>
                  <a:pt x="1289" y="112"/>
                </a:cubicBezTo>
                <a:cubicBezTo>
                  <a:pt x="1287" y="108"/>
                  <a:pt x="1284" y="106"/>
                  <a:pt x="1281" y="104"/>
                </a:cubicBezTo>
                <a:cubicBezTo>
                  <a:pt x="1277" y="103"/>
                  <a:pt x="1271" y="102"/>
                  <a:pt x="1262" y="102"/>
                </a:cubicBezTo>
                <a:lnTo>
                  <a:pt x="1262" y="95"/>
                </a:lnTo>
                <a:close/>
                <a:moveTo>
                  <a:pt x="880" y="95"/>
                </a:moveTo>
                <a:lnTo>
                  <a:pt x="960" y="95"/>
                </a:lnTo>
                <a:lnTo>
                  <a:pt x="960" y="102"/>
                </a:lnTo>
                <a:lnTo>
                  <a:pt x="956" y="102"/>
                </a:lnTo>
                <a:cubicBezTo>
                  <a:pt x="951" y="102"/>
                  <a:pt x="946" y="103"/>
                  <a:pt x="943" y="106"/>
                </a:cubicBezTo>
                <a:cubicBezTo>
                  <a:pt x="941" y="108"/>
                  <a:pt x="939" y="111"/>
                  <a:pt x="939" y="115"/>
                </a:cubicBezTo>
                <a:cubicBezTo>
                  <a:pt x="939" y="120"/>
                  <a:pt x="941" y="126"/>
                  <a:pt x="945" y="135"/>
                </a:cubicBezTo>
                <a:lnTo>
                  <a:pt x="987" y="222"/>
                </a:lnTo>
                <a:lnTo>
                  <a:pt x="1026" y="127"/>
                </a:lnTo>
                <a:cubicBezTo>
                  <a:pt x="1028" y="122"/>
                  <a:pt x="1029" y="117"/>
                  <a:pt x="1029" y="112"/>
                </a:cubicBezTo>
                <a:cubicBezTo>
                  <a:pt x="1029" y="109"/>
                  <a:pt x="1028" y="108"/>
                  <a:pt x="1028" y="106"/>
                </a:cubicBezTo>
                <a:cubicBezTo>
                  <a:pt x="1027" y="105"/>
                  <a:pt x="1025" y="104"/>
                  <a:pt x="1023" y="103"/>
                </a:cubicBezTo>
                <a:cubicBezTo>
                  <a:pt x="1021" y="102"/>
                  <a:pt x="1017" y="102"/>
                  <a:pt x="1012" y="102"/>
                </a:cubicBezTo>
                <a:lnTo>
                  <a:pt x="1012" y="95"/>
                </a:lnTo>
                <a:lnTo>
                  <a:pt x="1068" y="95"/>
                </a:lnTo>
                <a:lnTo>
                  <a:pt x="1068" y="102"/>
                </a:lnTo>
                <a:cubicBezTo>
                  <a:pt x="1063" y="102"/>
                  <a:pt x="1059" y="103"/>
                  <a:pt x="1057" y="105"/>
                </a:cubicBezTo>
                <a:cubicBezTo>
                  <a:pt x="1054" y="106"/>
                  <a:pt x="1052" y="109"/>
                  <a:pt x="1049" y="113"/>
                </a:cubicBezTo>
                <a:cubicBezTo>
                  <a:pt x="1047" y="115"/>
                  <a:pt x="1045" y="120"/>
                  <a:pt x="1042" y="128"/>
                </a:cubicBezTo>
                <a:lnTo>
                  <a:pt x="972" y="299"/>
                </a:lnTo>
                <a:cubicBezTo>
                  <a:pt x="966" y="316"/>
                  <a:pt x="957" y="328"/>
                  <a:pt x="946" y="337"/>
                </a:cubicBezTo>
                <a:cubicBezTo>
                  <a:pt x="935" y="345"/>
                  <a:pt x="924" y="350"/>
                  <a:pt x="914" y="350"/>
                </a:cubicBezTo>
                <a:cubicBezTo>
                  <a:pt x="907" y="350"/>
                  <a:pt x="901" y="348"/>
                  <a:pt x="896" y="343"/>
                </a:cubicBezTo>
                <a:cubicBezTo>
                  <a:pt x="891" y="339"/>
                  <a:pt x="889" y="334"/>
                  <a:pt x="889" y="329"/>
                </a:cubicBezTo>
                <a:cubicBezTo>
                  <a:pt x="889" y="323"/>
                  <a:pt x="891" y="319"/>
                  <a:pt x="894" y="316"/>
                </a:cubicBezTo>
                <a:cubicBezTo>
                  <a:pt x="897" y="313"/>
                  <a:pt x="902" y="311"/>
                  <a:pt x="908" y="311"/>
                </a:cubicBezTo>
                <a:cubicBezTo>
                  <a:pt x="912" y="311"/>
                  <a:pt x="918" y="313"/>
                  <a:pt x="925" y="315"/>
                </a:cubicBezTo>
                <a:cubicBezTo>
                  <a:pt x="930" y="317"/>
                  <a:pt x="933" y="318"/>
                  <a:pt x="934" y="318"/>
                </a:cubicBezTo>
                <a:cubicBezTo>
                  <a:pt x="938" y="318"/>
                  <a:pt x="942" y="316"/>
                  <a:pt x="947" y="312"/>
                </a:cubicBezTo>
                <a:cubicBezTo>
                  <a:pt x="951" y="308"/>
                  <a:pt x="956" y="301"/>
                  <a:pt x="960" y="290"/>
                </a:cubicBezTo>
                <a:lnTo>
                  <a:pt x="972" y="260"/>
                </a:lnTo>
                <a:lnTo>
                  <a:pt x="911" y="130"/>
                </a:lnTo>
                <a:cubicBezTo>
                  <a:pt x="909" y="127"/>
                  <a:pt x="906" y="122"/>
                  <a:pt x="902" y="116"/>
                </a:cubicBezTo>
                <a:cubicBezTo>
                  <a:pt x="898" y="112"/>
                  <a:pt x="896" y="109"/>
                  <a:pt x="894" y="107"/>
                </a:cubicBezTo>
                <a:cubicBezTo>
                  <a:pt x="891" y="105"/>
                  <a:pt x="886" y="103"/>
                  <a:pt x="880" y="102"/>
                </a:cubicBezTo>
                <a:lnTo>
                  <a:pt x="880" y="95"/>
                </a:lnTo>
                <a:close/>
                <a:moveTo>
                  <a:pt x="544" y="95"/>
                </a:moveTo>
                <a:lnTo>
                  <a:pt x="616" y="95"/>
                </a:lnTo>
                <a:lnTo>
                  <a:pt x="616" y="102"/>
                </a:lnTo>
                <a:cubicBezTo>
                  <a:pt x="610" y="102"/>
                  <a:pt x="605" y="104"/>
                  <a:pt x="603" y="106"/>
                </a:cubicBezTo>
                <a:cubicBezTo>
                  <a:pt x="601" y="107"/>
                  <a:pt x="600" y="110"/>
                  <a:pt x="600" y="114"/>
                </a:cubicBezTo>
                <a:cubicBezTo>
                  <a:pt x="600" y="117"/>
                  <a:pt x="601" y="122"/>
                  <a:pt x="603" y="128"/>
                </a:cubicBezTo>
                <a:lnTo>
                  <a:pt x="640" y="226"/>
                </a:lnTo>
                <a:lnTo>
                  <a:pt x="677" y="146"/>
                </a:lnTo>
                <a:lnTo>
                  <a:pt x="667" y="121"/>
                </a:lnTo>
                <a:cubicBezTo>
                  <a:pt x="664" y="113"/>
                  <a:pt x="660" y="108"/>
                  <a:pt x="655" y="105"/>
                </a:cubicBezTo>
                <a:cubicBezTo>
                  <a:pt x="653" y="103"/>
                  <a:pt x="648" y="102"/>
                  <a:pt x="640" y="102"/>
                </a:cubicBezTo>
                <a:lnTo>
                  <a:pt x="640" y="95"/>
                </a:lnTo>
                <a:lnTo>
                  <a:pt x="722" y="95"/>
                </a:lnTo>
                <a:lnTo>
                  <a:pt x="722" y="102"/>
                </a:lnTo>
                <a:cubicBezTo>
                  <a:pt x="713" y="102"/>
                  <a:pt x="706" y="104"/>
                  <a:pt x="703" y="107"/>
                </a:cubicBezTo>
                <a:cubicBezTo>
                  <a:pt x="700" y="109"/>
                  <a:pt x="699" y="112"/>
                  <a:pt x="699" y="116"/>
                </a:cubicBezTo>
                <a:cubicBezTo>
                  <a:pt x="699" y="119"/>
                  <a:pt x="699" y="121"/>
                  <a:pt x="700" y="124"/>
                </a:cubicBezTo>
                <a:lnTo>
                  <a:pt x="739" y="223"/>
                </a:lnTo>
                <a:lnTo>
                  <a:pt x="776" y="128"/>
                </a:lnTo>
                <a:cubicBezTo>
                  <a:pt x="778" y="121"/>
                  <a:pt x="779" y="116"/>
                  <a:pt x="779" y="112"/>
                </a:cubicBezTo>
                <a:cubicBezTo>
                  <a:pt x="779" y="109"/>
                  <a:pt x="778" y="107"/>
                  <a:pt x="776" y="105"/>
                </a:cubicBezTo>
                <a:cubicBezTo>
                  <a:pt x="773" y="103"/>
                  <a:pt x="768" y="102"/>
                  <a:pt x="761" y="102"/>
                </a:cubicBezTo>
                <a:lnTo>
                  <a:pt x="761" y="95"/>
                </a:lnTo>
                <a:lnTo>
                  <a:pt x="816" y="95"/>
                </a:lnTo>
                <a:lnTo>
                  <a:pt x="816" y="102"/>
                </a:lnTo>
                <a:cubicBezTo>
                  <a:pt x="805" y="104"/>
                  <a:pt x="797" y="111"/>
                  <a:pt x="792" y="124"/>
                </a:cubicBezTo>
                <a:lnTo>
                  <a:pt x="734" y="272"/>
                </a:lnTo>
                <a:lnTo>
                  <a:pt x="726" y="272"/>
                </a:lnTo>
                <a:lnTo>
                  <a:pt x="684" y="162"/>
                </a:lnTo>
                <a:lnTo>
                  <a:pt x="633" y="272"/>
                </a:lnTo>
                <a:lnTo>
                  <a:pt x="627" y="272"/>
                </a:lnTo>
                <a:lnTo>
                  <a:pt x="571" y="128"/>
                </a:lnTo>
                <a:cubicBezTo>
                  <a:pt x="568" y="119"/>
                  <a:pt x="564" y="112"/>
                  <a:pt x="561" y="109"/>
                </a:cubicBezTo>
                <a:cubicBezTo>
                  <a:pt x="557" y="106"/>
                  <a:pt x="552" y="104"/>
                  <a:pt x="544" y="102"/>
                </a:cubicBezTo>
                <a:lnTo>
                  <a:pt x="544" y="95"/>
                </a:lnTo>
                <a:close/>
                <a:moveTo>
                  <a:pt x="272" y="95"/>
                </a:moveTo>
                <a:lnTo>
                  <a:pt x="344" y="95"/>
                </a:lnTo>
                <a:lnTo>
                  <a:pt x="344" y="102"/>
                </a:lnTo>
                <a:cubicBezTo>
                  <a:pt x="338" y="102"/>
                  <a:pt x="333" y="104"/>
                  <a:pt x="331" y="106"/>
                </a:cubicBezTo>
                <a:cubicBezTo>
                  <a:pt x="329" y="107"/>
                  <a:pt x="328" y="110"/>
                  <a:pt x="328" y="114"/>
                </a:cubicBezTo>
                <a:cubicBezTo>
                  <a:pt x="328" y="117"/>
                  <a:pt x="329" y="122"/>
                  <a:pt x="331" y="128"/>
                </a:cubicBezTo>
                <a:lnTo>
                  <a:pt x="368" y="226"/>
                </a:lnTo>
                <a:lnTo>
                  <a:pt x="405" y="146"/>
                </a:lnTo>
                <a:lnTo>
                  <a:pt x="395" y="121"/>
                </a:lnTo>
                <a:cubicBezTo>
                  <a:pt x="392" y="113"/>
                  <a:pt x="388" y="108"/>
                  <a:pt x="383" y="105"/>
                </a:cubicBezTo>
                <a:cubicBezTo>
                  <a:pt x="381" y="103"/>
                  <a:pt x="376" y="102"/>
                  <a:pt x="368" y="102"/>
                </a:cubicBezTo>
                <a:lnTo>
                  <a:pt x="368" y="95"/>
                </a:lnTo>
                <a:lnTo>
                  <a:pt x="450" y="95"/>
                </a:lnTo>
                <a:lnTo>
                  <a:pt x="450" y="102"/>
                </a:lnTo>
                <a:cubicBezTo>
                  <a:pt x="441" y="102"/>
                  <a:pt x="434" y="104"/>
                  <a:pt x="431" y="107"/>
                </a:cubicBezTo>
                <a:cubicBezTo>
                  <a:pt x="428" y="109"/>
                  <a:pt x="427" y="112"/>
                  <a:pt x="427" y="116"/>
                </a:cubicBezTo>
                <a:cubicBezTo>
                  <a:pt x="427" y="119"/>
                  <a:pt x="427" y="121"/>
                  <a:pt x="428" y="124"/>
                </a:cubicBezTo>
                <a:lnTo>
                  <a:pt x="467" y="223"/>
                </a:lnTo>
                <a:lnTo>
                  <a:pt x="504" y="128"/>
                </a:lnTo>
                <a:cubicBezTo>
                  <a:pt x="506" y="121"/>
                  <a:pt x="507" y="116"/>
                  <a:pt x="507" y="112"/>
                </a:cubicBezTo>
                <a:cubicBezTo>
                  <a:pt x="507" y="109"/>
                  <a:pt x="506" y="107"/>
                  <a:pt x="504" y="105"/>
                </a:cubicBezTo>
                <a:cubicBezTo>
                  <a:pt x="501" y="103"/>
                  <a:pt x="496" y="102"/>
                  <a:pt x="489" y="102"/>
                </a:cubicBezTo>
                <a:lnTo>
                  <a:pt x="489" y="95"/>
                </a:lnTo>
                <a:lnTo>
                  <a:pt x="544" y="95"/>
                </a:lnTo>
                <a:lnTo>
                  <a:pt x="544" y="102"/>
                </a:lnTo>
                <a:cubicBezTo>
                  <a:pt x="533" y="104"/>
                  <a:pt x="525" y="111"/>
                  <a:pt x="520" y="124"/>
                </a:cubicBezTo>
                <a:lnTo>
                  <a:pt x="462" y="272"/>
                </a:lnTo>
                <a:lnTo>
                  <a:pt x="454" y="272"/>
                </a:lnTo>
                <a:lnTo>
                  <a:pt x="412" y="162"/>
                </a:lnTo>
                <a:lnTo>
                  <a:pt x="361" y="272"/>
                </a:lnTo>
                <a:lnTo>
                  <a:pt x="355" y="272"/>
                </a:lnTo>
                <a:lnTo>
                  <a:pt x="299" y="128"/>
                </a:lnTo>
                <a:cubicBezTo>
                  <a:pt x="296" y="119"/>
                  <a:pt x="292" y="112"/>
                  <a:pt x="289" y="109"/>
                </a:cubicBezTo>
                <a:cubicBezTo>
                  <a:pt x="285" y="106"/>
                  <a:pt x="280" y="104"/>
                  <a:pt x="272" y="102"/>
                </a:cubicBezTo>
                <a:lnTo>
                  <a:pt x="272" y="95"/>
                </a:lnTo>
                <a:close/>
                <a:moveTo>
                  <a:pt x="0" y="95"/>
                </a:moveTo>
                <a:lnTo>
                  <a:pt x="72" y="95"/>
                </a:lnTo>
                <a:lnTo>
                  <a:pt x="72" y="102"/>
                </a:lnTo>
                <a:cubicBezTo>
                  <a:pt x="66" y="102"/>
                  <a:pt x="61" y="104"/>
                  <a:pt x="59" y="106"/>
                </a:cubicBezTo>
                <a:cubicBezTo>
                  <a:pt x="57" y="107"/>
                  <a:pt x="56" y="110"/>
                  <a:pt x="56" y="114"/>
                </a:cubicBezTo>
                <a:cubicBezTo>
                  <a:pt x="56" y="117"/>
                  <a:pt x="57" y="122"/>
                  <a:pt x="59" y="128"/>
                </a:cubicBezTo>
                <a:lnTo>
                  <a:pt x="96" y="226"/>
                </a:lnTo>
                <a:lnTo>
                  <a:pt x="133" y="146"/>
                </a:lnTo>
                <a:lnTo>
                  <a:pt x="123" y="121"/>
                </a:lnTo>
                <a:cubicBezTo>
                  <a:pt x="120" y="113"/>
                  <a:pt x="116" y="108"/>
                  <a:pt x="111" y="105"/>
                </a:cubicBezTo>
                <a:cubicBezTo>
                  <a:pt x="109" y="103"/>
                  <a:pt x="104" y="102"/>
                  <a:pt x="96" y="102"/>
                </a:cubicBezTo>
                <a:lnTo>
                  <a:pt x="96" y="95"/>
                </a:lnTo>
                <a:lnTo>
                  <a:pt x="178" y="95"/>
                </a:lnTo>
                <a:lnTo>
                  <a:pt x="178" y="102"/>
                </a:lnTo>
                <a:cubicBezTo>
                  <a:pt x="169" y="102"/>
                  <a:pt x="162" y="104"/>
                  <a:pt x="159" y="107"/>
                </a:cubicBezTo>
                <a:cubicBezTo>
                  <a:pt x="156" y="109"/>
                  <a:pt x="155" y="112"/>
                  <a:pt x="155" y="116"/>
                </a:cubicBezTo>
                <a:cubicBezTo>
                  <a:pt x="155" y="119"/>
                  <a:pt x="155" y="121"/>
                  <a:pt x="156" y="124"/>
                </a:cubicBezTo>
                <a:lnTo>
                  <a:pt x="195" y="223"/>
                </a:lnTo>
                <a:lnTo>
                  <a:pt x="232" y="128"/>
                </a:lnTo>
                <a:cubicBezTo>
                  <a:pt x="234" y="121"/>
                  <a:pt x="235" y="116"/>
                  <a:pt x="235" y="112"/>
                </a:cubicBezTo>
                <a:cubicBezTo>
                  <a:pt x="235" y="109"/>
                  <a:pt x="234" y="107"/>
                  <a:pt x="232" y="105"/>
                </a:cubicBezTo>
                <a:cubicBezTo>
                  <a:pt x="229" y="103"/>
                  <a:pt x="224" y="102"/>
                  <a:pt x="217" y="102"/>
                </a:cubicBezTo>
                <a:lnTo>
                  <a:pt x="217" y="95"/>
                </a:lnTo>
                <a:lnTo>
                  <a:pt x="272" y="95"/>
                </a:lnTo>
                <a:lnTo>
                  <a:pt x="272" y="102"/>
                </a:lnTo>
                <a:cubicBezTo>
                  <a:pt x="261" y="104"/>
                  <a:pt x="253" y="111"/>
                  <a:pt x="248" y="124"/>
                </a:cubicBezTo>
                <a:lnTo>
                  <a:pt x="190" y="272"/>
                </a:lnTo>
                <a:lnTo>
                  <a:pt x="182" y="272"/>
                </a:lnTo>
                <a:lnTo>
                  <a:pt x="140" y="162"/>
                </a:lnTo>
                <a:lnTo>
                  <a:pt x="89" y="272"/>
                </a:lnTo>
                <a:lnTo>
                  <a:pt x="83" y="272"/>
                </a:lnTo>
                <a:lnTo>
                  <a:pt x="27" y="128"/>
                </a:lnTo>
                <a:cubicBezTo>
                  <a:pt x="24" y="119"/>
                  <a:pt x="20" y="112"/>
                  <a:pt x="17" y="109"/>
                </a:cubicBezTo>
                <a:cubicBezTo>
                  <a:pt x="13" y="106"/>
                  <a:pt x="8" y="104"/>
                  <a:pt x="0" y="102"/>
                </a:cubicBezTo>
                <a:lnTo>
                  <a:pt x="0" y="95"/>
                </a:lnTo>
                <a:close/>
                <a:moveTo>
                  <a:pt x="2837" y="90"/>
                </a:moveTo>
                <a:lnTo>
                  <a:pt x="2845" y="90"/>
                </a:lnTo>
                <a:lnTo>
                  <a:pt x="2845" y="127"/>
                </a:lnTo>
                <a:cubicBezTo>
                  <a:pt x="2857" y="114"/>
                  <a:pt x="2865" y="107"/>
                  <a:pt x="2867" y="105"/>
                </a:cubicBezTo>
                <a:cubicBezTo>
                  <a:pt x="2873" y="100"/>
                  <a:pt x="2879" y="97"/>
                  <a:pt x="2885" y="94"/>
                </a:cubicBezTo>
                <a:cubicBezTo>
                  <a:pt x="2892" y="91"/>
                  <a:pt x="2898" y="90"/>
                  <a:pt x="2904" y="90"/>
                </a:cubicBezTo>
                <a:cubicBezTo>
                  <a:pt x="2915" y="90"/>
                  <a:pt x="2924" y="93"/>
                  <a:pt x="2932" y="99"/>
                </a:cubicBezTo>
                <a:cubicBezTo>
                  <a:pt x="2940" y="106"/>
                  <a:pt x="2945" y="115"/>
                  <a:pt x="2948" y="127"/>
                </a:cubicBezTo>
                <a:cubicBezTo>
                  <a:pt x="2961" y="112"/>
                  <a:pt x="2971" y="102"/>
                  <a:pt x="2980" y="97"/>
                </a:cubicBezTo>
                <a:cubicBezTo>
                  <a:pt x="2989" y="92"/>
                  <a:pt x="2998" y="90"/>
                  <a:pt x="3008" y="90"/>
                </a:cubicBezTo>
                <a:cubicBezTo>
                  <a:pt x="3017" y="90"/>
                  <a:pt x="3025" y="92"/>
                  <a:pt x="3032" y="97"/>
                </a:cubicBezTo>
                <a:cubicBezTo>
                  <a:pt x="3039" y="102"/>
                  <a:pt x="3045" y="109"/>
                  <a:pt x="3049" y="120"/>
                </a:cubicBezTo>
                <a:cubicBezTo>
                  <a:pt x="3052" y="127"/>
                  <a:pt x="3053" y="139"/>
                  <a:pt x="3053" y="154"/>
                </a:cubicBezTo>
                <a:lnTo>
                  <a:pt x="3053" y="228"/>
                </a:lnTo>
                <a:cubicBezTo>
                  <a:pt x="3053" y="239"/>
                  <a:pt x="3054" y="246"/>
                  <a:pt x="3055" y="250"/>
                </a:cubicBezTo>
                <a:cubicBezTo>
                  <a:pt x="3057" y="253"/>
                  <a:pt x="3059" y="255"/>
                  <a:pt x="3062" y="257"/>
                </a:cubicBezTo>
                <a:cubicBezTo>
                  <a:pt x="3066" y="259"/>
                  <a:pt x="3071" y="260"/>
                  <a:pt x="3079" y="260"/>
                </a:cubicBezTo>
                <a:lnTo>
                  <a:pt x="3079" y="267"/>
                </a:lnTo>
                <a:lnTo>
                  <a:pt x="2994" y="267"/>
                </a:lnTo>
                <a:lnTo>
                  <a:pt x="2994" y="260"/>
                </a:lnTo>
                <a:lnTo>
                  <a:pt x="2998" y="260"/>
                </a:lnTo>
                <a:cubicBezTo>
                  <a:pt x="3005" y="260"/>
                  <a:pt x="3011" y="259"/>
                  <a:pt x="3015" y="256"/>
                </a:cubicBezTo>
                <a:cubicBezTo>
                  <a:pt x="3018" y="254"/>
                  <a:pt x="3020" y="251"/>
                  <a:pt x="3021" y="246"/>
                </a:cubicBezTo>
                <a:cubicBezTo>
                  <a:pt x="3022" y="244"/>
                  <a:pt x="3022" y="238"/>
                  <a:pt x="3022" y="228"/>
                </a:cubicBezTo>
                <a:lnTo>
                  <a:pt x="3022" y="154"/>
                </a:lnTo>
                <a:cubicBezTo>
                  <a:pt x="3022" y="140"/>
                  <a:pt x="3020" y="130"/>
                  <a:pt x="3017" y="124"/>
                </a:cubicBezTo>
                <a:cubicBezTo>
                  <a:pt x="3012" y="116"/>
                  <a:pt x="3004" y="112"/>
                  <a:pt x="2993" y="112"/>
                </a:cubicBezTo>
                <a:cubicBezTo>
                  <a:pt x="2987" y="112"/>
                  <a:pt x="2980" y="114"/>
                  <a:pt x="2973" y="117"/>
                </a:cubicBezTo>
                <a:cubicBezTo>
                  <a:pt x="2967" y="121"/>
                  <a:pt x="2959" y="127"/>
                  <a:pt x="2949" y="136"/>
                </a:cubicBezTo>
                <a:lnTo>
                  <a:pt x="2949" y="138"/>
                </a:lnTo>
                <a:lnTo>
                  <a:pt x="2949" y="146"/>
                </a:lnTo>
                <a:lnTo>
                  <a:pt x="2949" y="228"/>
                </a:lnTo>
                <a:cubicBezTo>
                  <a:pt x="2949" y="240"/>
                  <a:pt x="2950" y="247"/>
                  <a:pt x="2951" y="250"/>
                </a:cubicBezTo>
                <a:cubicBezTo>
                  <a:pt x="2952" y="253"/>
                  <a:pt x="2955" y="255"/>
                  <a:pt x="2958" y="257"/>
                </a:cubicBezTo>
                <a:cubicBezTo>
                  <a:pt x="2962" y="259"/>
                  <a:pt x="2968" y="260"/>
                  <a:pt x="2977" y="260"/>
                </a:cubicBezTo>
                <a:lnTo>
                  <a:pt x="2977" y="267"/>
                </a:lnTo>
                <a:lnTo>
                  <a:pt x="2890" y="267"/>
                </a:lnTo>
                <a:lnTo>
                  <a:pt x="2890" y="260"/>
                </a:lnTo>
                <a:cubicBezTo>
                  <a:pt x="2900" y="260"/>
                  <a:pt x="2906" y="259"/>
                  <a:pt x="2910" y="257"/>
                </a:cubicBezTo>
                <a:cubicBezTo>
                  <a:pt x="2913" y="254"/>
                  <a:pt x="2916" y="251"/>
                  <a:pt x="2917" y="247"/>
                </a:cubicBezTo>
                <a:cubicBezTo>
                  <a:pt x="2918" y="244"/>
                  <a:pt x="2918" y="238"/>
                  <a:pt x="2918" y="228"/>
                </a:cubicBezTo>
                <a:lnTo>
                  <a:pt x="2918" y="154"/>
                </a:lnTo>
                <a:cubicBezTo>
                  <a:pt x="2918" y="140"/>
                  <a:pt x="2916" y="130"/>
                  <a:pt x="2912" y="124"/>
                </a:cubicBezTo>
                <a:cubicBezTo>
                  <a:pt x="2906" y="116"/>
                  <a:pt x="2899" y="112"/>
                  <a:pt x="2889" y="112"/>
                </a:cubicBezTo>
                <a:cubicBezTo>
                  <a:pt x="2882" y="112"/>
                  <a:pt x="2875" y="114"/>
                  <a:pt x="2869" y="117"/>
                </a:cubicBezTo>
                <a:cubicBezTo>
                  <a:pt x="2858" y="123"/>
                  <a:pt x="2850" y="129"/>
                  <a:pt x="2845" y="136"/>
                </a:cubicBezTo>
                <a:lnTo>
                  <a:pt x="2845" y="228"/>
                </a:lnTo>
                <a:cubicBezTo>
                  <a:pt x="2845" y="239"/>
                  <a:pt x="2846" y="247"/>
                  <a:pt x="2847" y="250"/>
                </a:cubicBezTo>
                <a:cubicBezTo>
                  <a:pt x="2849" y="253"/>
                  <a:pt x="2851" y="256"/>
                  <a:pt x="2854" y="258"/>
                </a:cubicBezTo>
                <a:cubicBezTo>
                  <a:pt x="2857" y="259"/>
                  <a:pt x="2863" y="260"/>
                  <a:pt x="2873" y="260"/>
                </a:cubicBezTo>
                <a:lnTo>
                  <a:pt x="2873" y="267"/>
                </a:lnTo>
                <a:lnTo>
                  <a:pt x="2788" y="267"/>
                </a:lnTo>
                <a:lnTo>
                  <a:pt x="2788" y="260"/>
                </a:lnTo>
                <a:cubicBezTo>
                  <a:pt x="2796" y="260"/>
                  <a:pt x="2801" y="259"/>
                  <a:pt x="2804" y="258"/>
                </a:cubicBezTo>
                <a:cubicBezTo>
                  <a:pt x="2807" y="256"/>
                  <a:pt x="2810" y="253"/>
                  <a:pt x="2811" y="249"/>
                </a:cubicBezTo>
                <a:cubicBezTo>
                  <a:pt x="2813" y="246"/>
                  <a:pt x="2814" y="239"/>
                  <a:pt x="2814" y="228"/>
                </a:cubicBezTo>
                <a:lnTo>
                  <a:pt x="2814" y="162"/>
                </a:lnTo>
                <a:cubicBezTo>
                  <a:pt x="2814" y="143"/>
                  <a:pt x="2813" y="131"/>
                  <a:pt x="2812" y="126"/>
                </a:cubicBezTo>
                <a:cubicBezTo>
                  <a:pt x="2811" y="122"/>
                  <a:pt x="2810" y="119"/>
                  <a:pt x="2808" y="117"/>
                </a:cubicBezTo>
                <a:cubicBezTo>
                  <a:pt x="2806" y="116"/>
                  <a:pt x="2804" y="115"/>
                  <a:pt x="2800" y="115"/>
                </a:cubicBezTo>
                <a:cubicBezTo>
                  <a:pt x="2797" y="115"/>
                  <a:pt x="2793" y="116"/>
                  <a:pt x="2788" y="118"/>
                </a:cubicBezTo>
                <a:lnTo>
                  <a:pt x="2785" y="111"/>
                </a:lnTo>
                <a:lnTo>
                  <a:pt x="2837" y="90"/>
                </a:lnTo>
                <a:close/>
                <a:moveTo>
                  <a:pt x="2686" y="90"/>
                </a:moveTo>
                <a:cubicBezTo>
                  <a:pt x="2712" y="90"/>
                  <a:pt x="2733" y="100"/>
                  <a:pt x="2748" y="120"/>
                </a:cubicBezTo>
                <a:cubicBezTo>
                  <a:pt x="2762" y="136"/>
                  <a:pt x="2768" y="156"/>
                  <a:pt x="2768" y="178"/>
                </a:cubicBezTo>
                <a:cubicBezTo>
                  <a:pt x="2768" y="193"/>
                  <a:pt x="2765" y="209"/>
                  <a:pt x="2757" y="224"/>
                </a:cubicBezTo>
                <a:cubicBezTo>
                  <a:pt x="2750" y="240"/>
                  <a:pt x="2740" y="252"/>
                  <a:pt x="2727" y="260"/>
                </a:cubicBezTo>
                <a:cubicBezTo>
                  <a:pt x="2714" y="268"/>
                  <a:pt x="2700" y="272"/>
                  <a:pt x="2684" y="272"/>
                </a:cubicBezTo>
                <a:cubicBezTo>
                  <a:pt x="2658" y="272"/>
                  <a:pt x="2637" y="262"/>
                  <a:pt x="2622" y="241"/>
                </a:cubicBezTo>
                <a:cubicBezTo>
                  <a:pt x="2609" y="224"/>
                  <a:pt x="2603" y="204"/>
                  <a:pt x="2603" y="183"/>
                </a:cubicBezTo>
                <a:cubicBezTo>
                  <a:pt x="2603" y="167"/>
                  <a:pt x="2607" y="151"/>
                  <a:pt x="2614" y="136"/>
                </a:cubicBezTo>
                <a:cubicBezTo>
                  <a:pt x="2622" y="120"/>
                  <a:pt x="2633" y="109"/>
                  <a:pt x="2645" y="101"/>
                </a:cubicBezTo>
                <a:cubicBezTo>
                  <a:pt x="2658" y="94"/>
                  <a:pt x="2672" y="90"/>
                  <a:pt x="2686" y="90"/>
                </a:cubicBezTo>
                <a:close/>
                <a:moveTo>
                  <a:pt x="2509" y="90"/>
                </a:moveTo>
                <a:cubicBezTo>
                  <a:pt x="2526" y="90"/>
                  <a:pt x="2540" y="94"/>
                  <a:pt x="2550" y="103"/>
                </a:cubicBezTo>
                <a:cubicBezTo>
                  <a:pt x="2561" y="112"/>
                  <a:pt x="2567" y="122"/>
                  <a:pt x="2567" y="131"/>
                </a:cubicBezTo>
                <a:cubicBezTo>
                  <a:pt x="2567" y="136"/>
                  <a:pt x="2565" y="140"/>
                  <a:pt x="2562" y="143"/>
                </a:cubicBezTo>
                <a:cubicBezTo>
                  <a:pt x="2559" y="146"/>
                  <a:pt x="2555" y="147"/>
                  <a:pt x="2549" y="147"/>
                </a:cubicBezTo>
                <a:cubicBezTo>
                  <a:pt x="2542" y="147"/>
                  <a:pt x="2536" y="145"/>
                  <a:pt x="2533" y="140"/>
                </a:cubicBezTo>
                <a:cubicBezTo>
                  <a:pt x="2531" y="137"/>
                  <a:pt x="2529" y="132"/>
                  <a:pt x="2528" y="125"/>
                </a:cubicBezTo>
                <a:cubicBezTo>
                  <a:pt x="2528" y="118"/>
                  <a:pt x="2525" y="112"/>
                  <a:pt x="2521" y="108"/>
                </a:cubicBezTo>
                <a:cubicBezTo>
                  <a:pt x="2516" y="104"/>
                  <a:pt x="2510" y="103"/>
                  <a:pt x="2503" y="103"/>
                </a:cubicBezTo>
                <a:cubicBezTo>
                  <a:pt x="2490" y="103"/>
                  <a:pt x="2480" y="107"/>
                  <a:pt x="2472" y="116"/>
                </a:cubicBezTo>
                <a:cubicBezTo>
                  <a:pt x="2462" y="129"/>
                  <a:pt x="2457" y="145"/>
                  <a:pt x="2457" y="165"/>
                </a:cubicBezTo>
                <a:cubicBezTo>
                  <a:pt x="2457" y="185"/>
                  <a:pt x="2462" y="204"/>
                  <a:pt x="2472" y="219"/>
                </a:cubicBezTo>
                <a:cubicBezTo>
                  <a:pt x="2482" y="235"/>
                  <a:pt x="2496" y="243"/>
                  <a:pt x="2513" y="243"/>
                </a:cubicBezTo>
                <a:cubicBezTo>
                  <a:pt x="2525" y="243"/>
                  <a:pt x="2536" y="239"/>
                  <a:pt x="2546" y="230"/>
                </a:cubicBezTo>
                <a:cubicBezTo>
                  <a:pt x="2553" y="224"/>
                  <a:pt x="2560" y="214"/>
                  <a:pt x="2566" y="199"/>
                </a:cubicBezTo>
                <a:lnTo>
                  <a:pt x="2572" y="202"/>
                </a:lnTo>
                <a:cubicBezTo>
                  <a:pt x="2567" y="224"/>
                  <a:pt x="2558" y="242"/>
                  <a:pt x="2544" y="254"/>
                </a:cubicBezTo>
                <a:cubicBezTo>
                  <a:pt x="2531" y="266"/>
                  <a:pt x="2516" y="272"/>
                  <a:pt x="2500" y="272"/>
                </a:cubicBezTo>
                <a:cubicBezTo>
                  <a:pt x="2480" y="272"/>
                  <a:pt x="2463" y="264"/>
                  <a:pt x="2449" y="247"/>
                </a:cubicBezTo>
                <a:cubicBezTo>
                  <a:pt x="2434" y="231"/>
                  <a:pt x="2427" y="209"/>
                  <a:pt x="2427" y="181"/>
                </a:cubicBezTo>
                <a:cubicBezTo>
                  <a:pt x="2427" y="154"/>
                  <a:pt x="2435" y="132"/>
                  <a:pt x="2451" y="115"/>
                </a:cubicBezTo>
                <a:cubicBezTo>
                  <a:pt x="2467" y="98"/>
                  <a:pt x="2486" y="90"/>
                  <a:pt x="2509" y="90"/>
                </a:cubicBezTo>
                <a:close/>
                <a:moveTo>
                  <a:pt x="1709" y="90"/>
                </a:moveTo>
                <a:lnTo>
                  <a:pt x="1717" y="90"/>
                </a:lnTo>
                <a:lnTo>
                  <a:pt x="1717" y="228"/>
                </a:lnTo>
                <a:cubicBezTo>
                  <a:pt x="1717" y="239"/>
                  <a:pt x="1718" y="246"/>
                  <a:pt x="1719" y="249"/>
                </a:cubicBezTo>
                <a:cubicBezTo>
                  <a:pt x="1721" y="253"/>
                  <a:pt x="1723" y="256"/>
                  <a:pt x="1726" y="257"/>
                </a:cubicBezTo>
                <a:cubicBezTo>
                  <a:pt x="1729" y="259"/>
                  <a:pt x="1735" y="260"/>
                  <a:pt x="1743" y="260"/>
                </a:cubicBezTo>
                <a:lnTo>
                  <a:pt x="1743" y="267"/>
                </a:lnTo>
                <a:lnTo>
                  <a:pt x="1660" y="267"/>
                </a:lnTo>
                <a:lnTo>
                  <a:pt x="1660" y="260"/>
                </a:lnTo>
                <a:cubicBezTo>
                  <a:pt x="1668" y="260"/>
                  <a:pt x="1674" y="259"/>
                  <a:pt x="1677" y="258"/>
                </a:cubicBezTo>
                <a:cubicBezTo>
                  <a:pt x="1679" y="256"/>
                  <a:pt x="1682" y="253"/>
                  <a:pt x="1683" y="250"/>
                </a:cubicBezTo>
                <a:cubicBezTo>
                  <a:pt x="1685" y="246"/>
                  <a:pt x="1686" y="239"/>
                  <a:pt x="1686" y="228"/>
                </a:cubicBezTo>
                <a:lnTo>
                  <a:pt x="1686" y="162"/>
                </a:lnTo>
                <a:cubicBezTo>
                  <a:pt x="1686" y="143"/>
                  <a:pt x="1685" y="131"/>
                  <a:pt x="1684" y="126"/>
                </a:cubicBezTo>
                <a:cubicBezTo>
                  <a:pt x="1683" y="122"/>
                  <a:pt x="1682" y="119"/>
                  <a:pt x="1680" y="117"/>
                </a:cubicBezTo>
                <a:cubicBezTo>
                  <a:pt x="1678" y="116"/>
                  <a:pt x="1676" y="115"/>
                  <a:pt x="1672" y="115"/>
                </a:cubicBezTo>
                <a:cubicBezTo>
                  <a:pt x="1669" y="115"/>
                  <a:pt x="1665" y="116"/>
                  <a:pt x="1660" y="118"/>
                </a:cubicBezTo>
                <a:lnTo>
                  <a:pt x="1657" y="111"/>
                </a:lnTo>
                <a:lnTo>
                  <a:pt x="1709" y="90"/>
                </a:lnTo>
                <a:close/>
                <a:moveTo>
                  <a:pt x="1166" y="90"/>
                </a:moveTo>
                <a:cubicBezTo>
                  <a:pt x="1192" y="90"/>
                  <a:pt x="1213" y="100"/>
                  <a:pt x="1228" y="120"/>
                </a:cubicBezTo>
                <a:cubicBezTo>
                  <a:pt x="1242" y="136"/>
                  <a:pt x="1248" y="156"/>
                  <a:pt x="1248" y="178"/>
                </a:cubicBezTo>
                <a:cubicBezTo>
                  <a:pt x="1248" y="193"/>
                  <a:pt x="1245" y="209"/>
                  <a:pt x="1237" y="224"/>
                </a:cubicBezTo>
                <a:cubicBezTo>
                  <a:pt x="1230" y="240"/>
                  <a:pt x="1220" y="252"/>
                  <a:pt x="1207" y="260"/>
                </a:cubicBezTo>
                <a:cubicBezTo>
                  <a:pt x="1194" y="268"/>
                  <a:pt x="1180" y="272"/>
                  <a:pt x="1164" y="272"/>
                </a:cubicBezTo>
                <a:cubicBezTo>
                  <a:pt x="1138" y="272"/>
                  <a:pt x="1117" y="262"/>
                  <a:pt x="1102" y="241"/>
                </a:cubicBezTo>
                <a:cubicBezTo>
                  <a:pt x="1089" y="224"/>
                  <a:pt x="1083" y="204"/>
                  <a:pt x="1083" y="183"/>
                </a:cubicBezTo>
                <a:cubicBezTo>
                  <a:pt x="1083" y="167"/>
                  <a:pt x="1087" y="151"/>
                  <a:pt x="1094" y="136"/>
                </a:cubicBezTo>
                <a:cubicBezTo>
                  <a:pt x="1102" y="120"/>
                  <a:pt x="1113" y="109"/>
                  <a:pt x="1125" y="101"/>
                </a:cubicBezTo>
                <a:cubicBezTo>
                  <a:pt x="1138" y="94"/>
                  <a:pt x="1152" y="90"/>
                  <a:pt x="1166" y="90"/>
                </a:cubicBezTo>
                <a:close/>
                <a:moveTo>
                  <a:pt x="2222" y="20"/>
                </a:moveTo>
                <a:cubicBezTo>
                  <a:pt x="2214" y="20"/>
                  <a:pt x="2206" y="23"/>
                  <a:pt x="2200" y="31"/>
                </a:cubicBezTo>
                <a:cubicBezTo>
                  <a:pt x="2191" y="41"/>
                  <a:pt x="2185" y="58"/>
                  <a:pt x="2181" y="80"/>
                </a:cubicBezTo>
                <a:cubicBezTo>
                  <a:pt x="2178" y="102"/>
                  <a:pt x="2176" y="124"/>
                  <a:pt x="2176" y="146"/>
                </a:cubicBezTo>
                <a:cubicBezTo>
                  <a:pt x="2176" y="181"/>
                  <a:pt x="2181" y="209"/>
                  <a:pt x="2189" y="232"/>
                </a:cubicBezTo>
                <a:cubicBezTo>
                  <a:pt x="2196" y="250"/>
                  <a:pt x="2207" y="259"/>
                  <a:pt x="2221" y="259"/>
                </a:cubicBezTo>
                <a:cubicBezTo>
                  <a:pt x="2228" y="259"/>
                  <a:pt x="2235" y="256"/>
                  <a:pt x="2242" y="250"/>
                </a:cubicBezTo>
                <a:cubicBezTo>
                  <a:pt x="2249" y="244"/>
                  <a:pt x="2255" y="234"/>
                  <a:pt x="2259" y="220"/>
                </a:cubicBezTo>
                <a:cubicBezTo>
                  <a:pt x="2264" y="198"/>
                  <a:pt x="2267" y="168"/>
                  <a:pt x="2267" y="129"/>
                </a:cubicBezTo>
                <a:cubicBezTo>
                  <a:pt x="2267" y="100"/>
                  <a:pt x="2264" y="76"/>
                  <a:pt x="2258" y="56"/>
                </a:cubicBezTo>
                <a:cubicBezTo>
                  <a:pt x="2254" y="42"/>
                  <a:pt x="2248" y="32"/>
                  <a:pt x="2241" y="26"/>
                </a:cubicBezTo>
                <a:cubicBezTo>
                  <a:pt x="2236" y="22"/>
                  <a:pt x="2230" y="20"/>
                  <a:pt x="2222" y="20"/>
                </a:cubicBezTo>
                <a:close/>
                <a:moveTo>
                  <a:pt x="2030" y="20"/>
                </a:moveTo>
                <a:cubicBezTo>
                  <a:pt x="2022" y="20"/>
                  <a:pt x="2014" y="23"/>
                  <a:pt x="2008" y="31"/>
                </a:cubicBezTo>
                <a:cubicBezTo>
                  <a:pt x="1999" y="41"/>
                  <a:pt x="1993" y="58"/>
                  <a:pt x="1989" y="80"/>
                </a:cubicBezTo>
                <a:cubicBezTo>
                  <a:pt x="1986" y="102"/>
                  <a:pt x="1984" y="124"/>
                  <a:pt x="1984" y="146"/>
                </a:cubicBezTo>
                <a:cubicBezTo>
                  <a:pt x="1984" y="181"/>
                  <a:pt x="1989" y="209"/>
                  <a:pt x="1997" y="232"/>
                </a:cubicBezTo>
                <a:cubicBezTo>
                  <a:pt x="2004" y="250"/>
                  <a:pt x="2015" y="259"/>
                  <a:pt x="2029" y="259"/>
                </a:cubicBezTo>
                <a:cubicBezTo>
                  <a:pt x="2036" y="259"/>
                  <a:pt x="2043" y="256"/>
                  <a:pt x="2050" y="250"/>
                </a:cubicBezTo>
                <a:cubicBezTo>
                  <a:pt x="2057" y="244"/>
                  <a:pt x="2063" y="234"/>
                  <a:pt x="2067" y="220"/>
                </a:cubicBezTo>
                <a:cubicBezTo>
                  <a:pt x="2072" y="198"/>
                  <a:pt x="2075" y="168"/>
                  <a:pt x="2075" y="129"/>
                </a:cubicBezTo>
                <a:cubicBezTo>
                  <a:pt x="2075" y="100"/>
                  <a:pt x="2072" y="76"/>
                  <a:pt x="2066" y="56"/>
                </a:cubicBezTo>
                <a:cubicBezTo>
                  <a:pt x="2062" y="42"/>
                  <a:pt x="2056" y="32"/>
                  <a:pt x="2049" y="26"/>
                </a:cubicBezTo>
                <a:cubicBezTo>
                  <a:pt x="2044" y="22"/>
                  <a:pt x="2038" y="20"/>
                  <a:pt x="2030" y="20"/>
                </a:cubicBezTo>
                <a:close/>
                <a:moveTo>
                  <a:pt x="2223" y="7"/>
                </a:moveTo>
                <a:cubicBezTo>
                  <a:pt x="2242" y="7"/>
                  <a:pt x="2260" y="17"/>
                  <a:pt x="2275" y="37"/>
                </a:cubicBezTo>
                <a:cubicBezTo>
                  <a:pt x="2294" y="62"/>
                  <a:pt x="2304" y="95"/>
                  <a:pt x="2304" y="137"/>
                </a:cubicBezTo>
                <a:cubicBezTo>
                  <a:pt x="2304" y="167"/>
                  <a:pt x="2300" y="192"/>
                  <a:pt x="2291" y="212"/>
                </a:cubicBezTo>
                <a:cubicBezTo>
                  <a:pt x="2283" y="233"/>
                  <a:pt x="2272" y="248"/>
                  <a:pt x="2259" y="257"/>
                </a:cubicBezTo>
                <a:cubicBezTo>
                  <a:pt x="2246" y="267"/>
                  <a:pt x="2233" y="271"/>
                  <a:pt x="2221" y="271"/>
                </a:cubicBezTo>
                <a:cubicBezTo>
                  <a:pt x="2196" y="271"/>
                  <a:pt x="2176" y="257"/>
                  <a:pt x="2160" y="228"/>
                </a:cubicBezTo>
                <a:cubicBezTo>
                  <a:pt x="2146" y="204"/>
                  <a:pt x="2140" y="175"/>
                  <a:pt x="2140" y="141"/>
                </a:cubicBezTo>
                <a:cubicBezTo>
                  <a:pt x="2140" y="112"/>
                  <a:pt x="2144" y="87"/>
                  <a:pt x="2153" y="66"/>
                </a:cubicBezTo>
                <a:cubicBezTo>
                  <a:pt x="2162" y="45"/>
                  <a:pt x="2173" y="30"/>
                  <a:pt x="2188" y="19"/>
                </a:cubicBezTo>
                <a:cubicBezTo>
                  <a:pt x="2199" y="11"/>
                  <a:pt x="2211" y="7"/>
                  <a:pt x="2223" y="7"/>
                </a:cubicBezTo>
                <a:close/>
                <a:moveTo>
                  <a:pt x="2031" y="7"/>
                </a:moveTo>
                <a:cubicBezTo>
                  <a:pt x="2050" y="7"/>
                  <a:pt x="2068" y="17"/>
                  <a:pt x="2083" y="37"/>
                </a:cubicBezTo>
                <a:cubicBezTo>
                  <a:pt x="2102" y="62"/>
                  <a:pt x="2112" y="95"/>
                  <a:pt x="2112" y="137"/>
                </a:cubicBezTo>
                <a:cubicBezTo>
                  <a:pt x="2112" y="167"/>
                  <a:pt x="2108" y="192"/>
                  <a:pt x="2099" y="212"/>
                </a:cubicBezTo>
                <a:cubicBezTo>
                  <a:pt x="2091" y="233"/>
                  <a:pt x="2080" y="248"/>
                  <a:pt x="2067" y="257"/>
                </a:cubicBezTo>
                <a:cubicBezTo>
                  <a:pt x="2054" y="267"/>
                  <a:pt x="2041" y="271"/>
                  <a:pt x="2029" y="271"/>
                </a:cubicBezTo>
                <a:cubicBezTo>
                  <a:pt x="2004" y="271"/>
                  <a:pt x="1984" y="257"/>
                  <a:pt x="1968" y="228"/>
                </a:cubicBezTo>
                <a:cubicBezTo>
                  <a:pt x="1954" y="204"/>
                  <a:pt x="1948" y="175"/>
                  <a:pt x="1948" y="141"/>
                </a:cubicBezTo>
                <a:cubicBezTo>
                  <a:pt x="1948" y="112"/>
                  <a:pt x="1952" y="87"/>
                  <a:pt x="1961" y="66"/>
                </a:cubicBezTo>
                <a:cubicBezTo>
                  <a:pt x="1970" y="45"/>
                  <a:pt x="1981" y="30"/>
                  <a:pt x="1996" y="19"/>
                </a:cubicBezTo>
                <a:cubicBezTo>
                  <a:pt x="2007" y="11"/>
                  <a:pt x="2019" y="7"/>
                  <a:pt x="2031" y="7"/>
                </a:cubicBezTo>
                <a:close/>
                <a:moveTo>
                  <a:pt x="1849" y="7"/>
                </a:moveTo>
                <a:lnTo>
                  <a:pt x="1855" y="7"/>
                </a:lnTo>
                <a:lnTo>
                  <a:pt x="1855" y="222"/>
                </a:lnTo>
                <a:cubicBezTo>
                  <a:pt x="1855" y="236"/>
                  <a:pt x="1855" y="245"/>
                  <a:pt x="1857" y="249"/>
                </a:cubicBezTo>
                <a:cubicBezTo>
                  <a:pt x="1858" y="252"/>
                  <a:pt x="1860" y="255"/>
                  <a:pt x="1864" y="257"/>
                </a:cubicBezTo>
                <a:cubicBezTo>
                  <a:pt x="1868" y="259"/>
                  <a:pt x="1875" y="260"/>
                  <a:pt x="1887" y="260"/>
                </a:cubicBezTo>
                <a:lnTo>
                  <a:pt x="1887" y="267"/>
                </a:lnTo>
                <a:lnTo>
                  <a:pt x="1791" y="267"/>
                </a:lnTo>
                <a:lnTo>
                  <a:pt x="1791" y="260"/>
                </a:lnTo>
                <a:cubicBezTo>
                  <a:pt x="1803" y="260"/>
                  <a:pt x="1811" y="259"/>
                  <a:pt x="1815" y="257"/>
                </a:cubicBezTo>
                <a:cubicBezTo>
                  <a:pt x="1818" y="255"/>
                  <a:pt x="1820" y="253"/>
                  <a:pt x="1822" y="249"/>
                </a:cubicBezTo>
                <a:cubicBezTo>
                  <a:pt x="1823" y="246"/>
                  <a:pt x="1824" y="237"/>
                  <a:pt x="1824" y="222"/>
                </a:cubicBezTo>
                <a:lnTo>
                  <a:pt x="1824" y="85"/>
                </a:lnTo>
                <a:cubicBezTo>
                  <a:pt x="1824" y="66"/>
                  <a:pt x="1823" y="54"/>
                  <a:pt x="1822" y="49"/>
                </a:cubicBezTo>
                <a:cubicBezTo>
                  <a:pt x="1821" y="45"/>
                  <a:pt x="1820" y="42"/>
                  <a:pt x="1817" y="40"/>
                </a:cubicBezTo>
                <a:cubicBezTo>
                  <a:pt x="1815" y="38"/>
                  <a:pt x="1812" y="37"/>
                  <a:pt x="1809" y="37"/>
                </a:cubicBezTo>
                <a:cubicBezTo>
                  <a:pt x="1804" y="37"/>
                  <a:pt x="1798" y="39"/>
                  <a:pt x="1790" y="43"/>
                </a:cubicBezTo>
                <a:lnTo>
                  <a:pt x="1787" y="37"/>
                </a:lnTo>
                <a:lnTo>
                  <a:pt x="1849" y="7"/>
                </a:lnTo>
                <a:close/>
                <a:moveTo>
                  <a:pt x="1701" y="0"/>
                </a:moveTo>
                <a:cubicBezTo>
                  <a:pt x="1707" y="0"/>
                  <a:pt x="1711" y="2"/>
                  <a:pt x="1715" y="6"/>
                </a:cubicBezTo>
                <a:cubicBezTo>
                  <a:pt x="1719" y="9"/>
                  <a:pt x="1720" y="14"/>
                  <a:pt x="1720" y="19"/>
                </a:cubicBezTo>
                <a:cubicBezTo>
                  <a:pt x="1720" y="24"/>
                  <a:pt x="1719" y="29"/>
                  <a:pt x="1715" y="33"/>
                </a:cubicBezTo>
                <a:cubicBezTo>
                  <a:pt x="1711" y="36"/>
                  <a:pt x="1707" y="38"/>
                  <a:pt x="1701" y="38"/>
                </a:cubicBezTo>
                <a:cubicBezTo>
                  <a:pt x="1696" y="38"/>
                  <a:pt x="1692" y="36"/>
                  <a:pt x="1688" y="33"/>
                </a:cubicBezTo>
                <a:cubicBezTo>
                  <a:pt x="1684" y="29"/>
                  <a:pt x="1682" y="24"/>
                  <a:pt x="1682" y="19"/>
                </a:cubicBezTo>
                <a:cubicBezTo>
                  <a:pt x="1682" y="14"/>
                  <a:pt x="1684" y="9"/>
                  <a:pt x="1688" y="6"/>
                </a:cubicBezTo>
                <a:cubicBezTo>
                  <a:pt x="1692" y="2"/>
                  <a:pt x="1696" y="0"/>
                  <a:pt x="1701" y="0"/>
                </a:cubicBezTo>
                <a:close/>
              </a:path>
            </a:pathLst>
          </a:custGeom>
          <a:solidFill>
            <a:srgbClr val="F2F2F2"/>
          </a:solidFill>
          <a:ln w="0">
            <a:noFill/>
            <a:prstDash val="solid"/>
            <a:round/>
          </a:ln>
        </p:spPr>
        <p:txBody>
          <a:bodyPr vert="horz" wrap="square" lIns="91440" tIns="45720" rIns="91440" bIns="45720" numCol="1" anchor="t" anchorCtr="0" compatLnSpc="1"/>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5pPr>
            <a:lvl6pPr marL="2286000" algn="l" defTabSz="914400" rtl="0" eaLnBrk="1" latinLnBrk="0" hangingPunct="1">
              <a:defRPr kern="1200">
                <a:solidFill>
                  <a:schemeClr val="tx1"/>
                </a:solidFill>
                <a:latin typeface="Calibri" panose="020F0502020204030204" charset="0"/>
                <a:ea typeface="+mn-ea"/>
                <a:cs typeface="+mn-cs"/>
              </a:defRPr>
            </a:lvl6pPr>
            <a:lvl7pPr marL="2743200" algn="l" defTabSz="914400" rtl="0" eaLnBrk="1" latinLnBrk="0" hangingPunct="1">
              <a:defRPr kern="1200">
                <a:solidFill>
                  <a:schemeClr val="tx1"/>
                </a:solidFill>
                <a:latin typeface="Calibri" panose="020F0502020204030204" charset="0"/>
                <a:ea typeface="+mn-ea"/>
                <a:cs typeface="+mn-cs"/>
              </a:defRPr>
            </a:lvl7pPr>
            <a:lvl8pPr marL="3200400" algn="l" defTabSz="914400" rtl="0" eaLnBrk="1" latinLnBrk="0" hangingPunct="1">
              <a:defRPr kern="1200">
                <a:solidFill>
                  <a:schemeClr val="tx1"/>
                </a:solidFill>
                <a:latin typeface="Calibri" panose="020F0502020204030204" charset="0"/>
                <a:ea typeface="+mn-ea"/>
                <a:cs typeface="+mn-cs"/>
              </a:defRPr>
            </a:lvl8pPr>
            <a:lvl9pPr marL="3657600" algn="l" defTabSz="914400" rtl="0" eaLnBrk="1" latinLnBrk="0" hangingPunct="1">
              <a:defRPr kern="1200">
                <a:solidFill>
                  <a:schemeClr val="tx1"/>
                </a:solidFill>
                <a:latin typeface="Calibri" panose="020F0502020204030204" charset="0"/>
                <a:ea typeface="+mn-ea"/>
                <a:cs typeface="+mn-cs"/>
              </a:defRPr>
            </a:lvl9pPr>
          </a:lstStyle>
          <a:p>
            <a:endParaRPr lang="zh-CN" altLang="en-US"/>
          </a:p>
        </p:txBody>
      </p:sp>
      <p:sp>
        <p:nvSpPr>
          <p:cNvPr id="39" name="Freeform 23"/>
          <p:cNvSpPr/>
          <p:nvPr/>
        </p:nvSpPr>
        <p:spPr bwMode="auto">
          <a:xfrm rot="-1800000">
            <a:off x="2787557" y="3577886"/>
            <a:ext cx="1848119" cy="215037"/>
          </a:xfrm>
          <a:custGeom>
            <a:avLst/>
            <a:gdLst>
              <a:gd name="T0" fmla="*/ 2345 w 3079"/>
              <a:gd name="T1" fmla="*/ 251 h 350"/>
              <a:gd name="T2" fmla="*/ 830 w 3079"/>
              <a:gd name="T3" fmla="*/ 272 h 350"/>
              <a:gd name="T4" fmla="*/ 2644 w 3079"/>
              <a:gd name="T5" fmla="*/ 129 h 350"/>
              <a:gd name="T6" fmla="*/ 2680 w 3079"/>
              <a:gd name="T7" fmla="*/ 102 h 350"/>
              <a:gd name="T8" fmla="*/ 1202 w 3079"/>
              <a:gd name="T9" fmla="*/ 244 h 350"/>
              <a:gd name="T10" fmla="*/ 1532 w 3079"/>
              <a:gd name="T11" fmla="*/ 102 h 350"/>
              <a:gd name="T12" fmla="*/ 1604 w 3079"/>
              <a:gd name="T13" fmla="*/ 106 h 350"/>
              <a:gd name="T14" fmla="*/ 1625 w 3079"/>
              <a:gd name="T15" fmla="*/ 113 h 350"/>
              <a:gd name="T16" fmla="*/ 1470 w 3079"/>
              <a:gd name="T17" fmla="*/ 316 h 350"/>
              <a:gd name="T18" fmla="*/ 1487 w 3079"/>
              <a:gd name="T19" fmla="*/ 130 h 350"/>
              <a:gd name="T20" fmla="*/ 1322 w 3079"/>
              <a:gd name="T21" fmla="*/ 210 h 350"/>
              <a:gd name="T22" fmla="*/ 1366 w 3079"/>
              <a:gd name="T23" fmla="*/ 102 h 350"/>
              <a:gd name="T24" fmla="*/ 1451 w 3079"/>
              <a:gd name="T25" fmla="*/ 244 h 350"/>
              <a:gd name="T26" fmla="*/ 1310 w 3079"/>
              <a:gd name="T27" fmla="*/ 264 h 350"/>
              <a:gd name="T28" fmla="*/ 1262 w 3079"/>
              <a:gd name="T29" fmla="*/ 95 h 350"/>
              <a:gd name="T30" fmla="*/ 945 w 3079"/>
              <a:gd name="T31" fmla="*/ 135 h 350"/>
              <a:gd name="T32" fmla="*/ 1012 w 3079"/>
              <a:gd name="T33" fmla="*/ 95 h 350"/>
              <a:gd name="T34" fmla="*/ 946 w 3079"/>
              <a:gd name="T35" fmla="*/ 337 h 350"/>
              <a:gd name="T36" fmla="*/ 934 w 3079"/>
              <a:gd name="T37" fmla="*/ 318 h 350"/>
              <a:gd name="T38" fmla="*/ 880 w 3079"/>
              <a:gd name="T39" fmla="*/ 102 h 350"/>
              <a:gd name="T40" fmla="*/ 603 w 3079"/>
              <a:gd name="T41" fmla="*/ 128 h 350"/>
              <a:gd name="T42" fmla="*/ 722 w 3079"/>
              <a:gd name="T43" fmla="*/ 95 h 350"/>
              <a:gd name="T44" fmla="*/ 779 w 3079"/>
              <a:gd name="T45" fmla="*/ 112 h 350"/>
              <a:gd name="T46" fmla="*/ 734 w 3079"/>
              <a:gd name="T47" fmla="*/ 272 h 350"/>
              <a:gd name="T48" fmla="*/ 544 w 3079"/>
              <a:gd name="T49" fmla="*/ 102 h 350"/>
              <a:gd name="T50" fmla="*/ 331 w 3079"/>
              <a:gd name="T51" fmla="*/ 128 h 350"/>
              <a:gd name="T52" fmla="*/ 450 w 3079"/>
              <a:gd name="T53" fmla="*/ 95 h 350"/>
              <a:gd name="T54" fmla="*/ 507 w 3079"/>
              <a:gd name="T55" fmla="*/ 112 h 350"/>
              <a:gd name="T56" fmla="*/ 462 w 3079"/>
              <a:gd name="T57" fmla="*/ 272 h 350"/>
              <a:gd name="T58" fmla="*/ 272 w 3079"/>
              <a:gd name="T59" fmla="*/ 102 h 350"/>
              <a:gd name="T60" fmla="*/ 59 w 3079"/>
              <a:gd name="T61" fmla="*/ 128 h 350"/>
              <a:gd name="T62" fmla="*/ 178 w 3079"/>
              <a:gd name="T63" fmla="*/ 95 h 350"/>
              <a:gd name="T64" fmla="*/ 235 w 3079"/>
              <a:gd name="T65" fmla="*/ 112 h 350"/>
              <a:gd name="T66" fmla="*/ 190 w 3079"/>
              <a:gd name="T67" fmla="*/ 272 h 350"/>
              <a:gd name="T68" fmla="*/ 0 w 3079"/>
              <a:gd name="T69" fmla="*/ 102 h 350"/>
              <a:gd name="T70" fmla="*/ 2904 w 3079"/>
              <a:gd name="T71" fmla="*/ 90 h 350"/>
              <a:gd name="T72" fmla="*/ 3053 w 3079"/>
              <a:gd name="T73" fmla="*/ 154 h 350"/>
              <a:gd name="T74" fmla="*/ 2994 w 3079"/>
              <a:gd name="T75" fmla="*/ 260 h 350"/>
              <a:gd name="T76" fmla="*/ 2993 w 3079"/>
              <a:gd name="T77" fmla="*/ 112 h 350"/>
              <a:gd name="T78" fmla="*/ 2958 w 3079"/>
              <a:gd name="T79" fmla="*/ 257 h 350"/>
              <a:gd name="T80" fmla="*/ 2918 w 3079"/>
              <a:gd name="T81" fmla="*/ 228 h 350"/>
              <a:gd name="T82" fmla="*/ 2847 w 3079"/>
              <a:gd name="T83" fmla="*/ 250 h 350"/>
              <a:gd name="T84" fmla="*/ 2811 w 3079"/>
              <a:gd name="T85" fmla="*/ 249 h 350"/>
              <a:gd name="T86" fmla="*/ 2785 w 3079"/>
              <a:gd name="T87" fmla="*/ 111 h 350"/>
              <a:gd name="T88" fmla="*/ 2684 w 3079"/>
              <a:gd name="T89" fmla="*/ 272 h 350"/>
              <a:gd name="T90" fmla="*/ 2550 w 3079"/>
              <a:gd name="T91" fmla="*/ 103 h 350"/>
              <a:gd name="T92" fmla="*/ 2503 w 3079"/>
              <a:gd name="T93" fmla="*/ 103 h 350"/>
              <a:gd name="T94" fmla="*/ 2572 w 3079"/>
              <a:gd name="T95" fmla="*/ 202 h 350"/>
              <a:gd name="T96" fmla="*/ 1709 w 3079"/>
              <a:gd name="T97" fmla="*/ 90 h 350"/>
              <a:gd name="T98" fmla="*/ 1660 w 3079"/>
              <a:gd name="T99" fmla="*/ 267 h 350"/>
              <a:gd name="T100" fmla="*/ 1680 w 3079"/>
              <a:gd name="T101" fmla="*/ 117 h 350"/>
              <a:gd name="T102" fmla="*/ 1248 w 3079"/>
              <a:gd name="T103" fmla="*/ 178 h 350"/>
              <a:gd name="T104" fmla="*/ 1125 w 3079"/>
              <a:gd name="T105" fmla="*/ 101 h 350"/>
              <a:gd name="T106" fmla="*/ 2221 w 3079"/>
              <a:gd name="T107" fmla="*/ 259 h 350"/>
              <a:gd name="T108" fmla="*/ 2030 w 3079"/>
              <a:gd name="T109" fmla="*/ 20 h 350"/>
              <a:gd name="T110" fmla="*/ 2067 w 3079"/>
              <a:gd name="T111" fmla="*/ 220 h 350"/>
              <a:gd name="T112" fmla="*/ 2304 w 3079"/>
              <a:gd name="T113" fmla="*/ 137 h 350"/>
              <a:gd name="T114" fmla="*/ 2188 w 3079"/>
              <a:gd name="T115" fmla="*/ 19 h 350"/>
              <a:gd name="T116" fmla="*/ 2029 w 3079"/>
              <a:gd name="T117" fmla="*/ 271 h 350"/>
              <a:gd name="T118" fmla="*/ 1855 w 3079"/>
              <a:gd name="T119" fmla="*/ 7 h 350"/>
              <a:gd name="T120" fmla="*/ 1791 w 3079"/>
              <a:gd name="T121" fmla="*/ 260 h 350"/>
              <a:gd name="T122" fmla="*/ 1809 w 3079"/>
              <a:gd name="T123" fmla="*/ 37 h 350"/>
              <a:gd name="T124" fmla="*/ 1715 w 3079"/>
              <a:gd name="T125" fmla="*/ 3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79" h="350">
                <a:moveTo>
                  <a:pt x="2366" y="230"/>
                </a:moveTo>
                <a:cubicBezTo>
                  <a:pt x="2372" y="230"/>
                  <a:pt x="2377" y="232"/>
                  <a:pt x="2381" y="237"/>
                </a:cubicBezTo>
                <a:cubicBezTo>
                  <a:pt x="2385" y="241"/>
                  <a:pt x="2387" y="245"/>
                  <a:pt x="2387" y="251"/>
                </a:cubicBezTo>
                <a:cubicBezTo>
                  <a:pt x="2387" y="257"/>
                  <a:pt x="2385" y="262"/>
                  <a:pt x="2380" y="266"/>
                </a:cubicBezTo>
                <a:cubicBezTo>
                  <a:pt x="2376" y="270"/>
                  <a:pt x="2372" y="272"/>
                  <a:pt x="2366" y="272"/>
                </a:cubicBezTo>
                <a:cubicBezTo>
                  <a:pt x="2360" y="272"/>
                  <a:pt x="2355" y="270"/>
                  <a:pt x="2351" y="266"/>
                </a:cubicBezTo>
                <a:cubicBezTo>
                  <a:pt x="2347" y="262"/>
                  <a:pt x="2345" y="257"/>
                  <a:pt x="2345" y="251"/>
                </a:cubicBezTo>
                <a:cubicBezTo>
                  <a:pt x="2345" y="245"/>
                  <a:pt x="2347" y="240"/>
                  <a:pt x="2351" y="236"/>
                </a:cubicBezTo>
                <a:cubicBezTo>
                  <a:pt x="2355" y="232"/>
                  <a:pt x="2360" y="230"/>
                  <a:pt x="2366" y="230"/>
                </a:cubicBezTo>
                <a:close/>
                <a:moveTo>
                  <a:pt x="830" y="230"/>
                </a:moveTo>
                <a:cubicBezTo>
                  <a:pt x="836" y="230"/>
                  <a:pt x="841" y="232"/>
                  <a:pt x="845" y="237"/>
                </a:cubicBezTo>
                <a:cubicBezTo>
                  <a:pt x="849" y="241"/>
                  <a:pt x="851" y="245"/>
                  <a:pt x="851" y="251"/>
                </a:cubicBezTo>
                <a:cubicBezTo>
                  <a:pt x="851" y="257"/>
                  <a:pt x="849" y="262"/>
                  <a:pt x="844" y="266"/>
                </a:cubicBezTo>
                <a:cubicBezTo>
                  <a:pt x="840" y="270"/>
                  <a:pt x="836" y="272"/>
                  <a:pt x="830" y="272"/>
                </a:cubicBezTo>
                <a:cubicBezTo>
                  <a:pt x="824" y="272"/>
                  <a:pt x="819" y="270"/>
                  <a:pt x="815" y="266"/>
                </a:cubicBezTo>
                <a:cubicBezTo>
                  <a:pt x="811" y="262"/>
                  <a:pt x="809" y="257"/>
                  <a:pt x="809" y="251"/>
                </a:cubicBezTo>
                <a:cubicBezTo>
                  <a:pt x="809" y="245"/>
                  <a:pt x="811" y="240"/>
                  <a:pt x="815" y="236"/>
                </a:cubicBezTo>
                <a:cubicBezTo>
                  <a:pt x="819" y="232"/>
                  <a:pt x="824" y="230"/>
                  <a:pt x="830" y="230"/>
                </a:cubicBezTo>
                <a:close/>
                <a:moveTo>
                  <a:pt x="2680" y="102"/>
                </a:moveTo>
                <a:cubicBezTo>
                  <a:pt x="2673" y="102"/>
                  <a:pt x="2667" y="104"/>
                  <a:pt x="2660" y="108"/>
                </a:cubicBezTo>
                <a:cubicBezTo>
                  <a:pt x="2653" y="112"/>
                  <a:pt x="2648" y="119"/>
                  <a:pt x="2644" y="129"/>
                </a:cubicBezTo>
                <a:cubicBezTo>
                  <a:pt x="2640" y="139"/>
                  <a:pt x="2638" y="151"/>
                  <a:pt x="2638" y="167"/>
                </a:cubicBezTo>
                <a:cubicBezTo>
                  <a:pt x="2638" y="192"/>
                  <a:pt x="2643" y="213"/>
                  <a:pt x="2652" y="232"/>
                </a:cubicBezTo>
                <a:cubicBezTo>
                  <a:pt x="2662" y="250"/>
                  <a:pt x="2676" y="259"/>
                  <a:pt x="2692" y="259"/>
                </a:cubicBezTo>
                <a:cubicBezTo>
                  <a:pt x="2704" y="259"/>
                  <a:pt x="2714" y="254"/>
                  <a:pt x="2722" y="244"/>
                </a:cubicBezTo>
                <a:cubicBezTo>
                  <a:pt x="2730" y="234"/>
                  <a:pt x="2734" y="217"/>
                  <a:pt x="2734" y="192"/>
                </a:cubicBezTo>
                <a:cubicBezTo>
                  <a:pt x="2734" y="162"/>
                  <a:pt x="2727" y="138"/>
                  <a:pt x="2714" y="120"/>
                </a:cubicBezTo>
                <a:cubicBezTo>
                  <a:pt x="2705" y="108"/>
                  <a:pt x="2694" y="102"/>
                  <a:pt x="2680" y="102"/>
                </a:cubicBezTo>
                <a:close/>
                <a:moveTo>
                  <a:pt x="1160" y="102"/>
                </a:moveTo>
                <a:cubicBezTo>
                  <a:pt x="1153" y="102"/>
                  <a:pt x="1147" y="104"/>
                  <a:pt x="1140" y="108"/>
                </a:cubicBezTo>
                <a:cubicBezTo>
                  <a:pt x="1133" y="112"/>
                  <a:pt x="1128" y="119"/>
                  <a:pt x="1124" y="129"/>
                </a:cubicBezTo>
                <a:cubicBezTo>
                  <a:pt x="1120" y="139"/>
                  <a:pt x="1118" y="151"/>
                  <a:pt x="1118" y="167"/>
                </a:cubicBezTo>
                <a:cubicBezTo>
                  <a:pt x="1118" y="192"/>
                  <a:pt x="1123" y="213"/>
                  <a:pt x="1132" y="232"/>
                </a:cubicBezTo>
                <a:cubicBezTo>
                  <a:pt x="1142" y="250"/>
                  <a:pt x="1156" y="259"/>
                  <a:pt x="1172" y="259"/>
                </a:cubicBezTo>
                <a:cubicBezTo>
                  <a:pt x="1184" y="259"/>
                  <a:pt x="1194" y="254"/>
                  <a:pt x="1202" y="244"/>
                </a:cubicBezTo>
                <a:cubicBezTo>
                  <a:pt x="1210" y="234"/>
                  <a:pt x="1214" y="217"/>
                  <a:pt x="1214" y="192"/>
                </a:cubicBezTo>
                <a:cubicBezTo>
                  <a:pt x="1214" y="162"/>
                  <a:pt x="1207" y="138"/>
                  <a:pt x="1194" y="120"/>
                </a:cubicBezTo>
                <a:cubicBezTo>
                  <a:pt x="1185" y="108"/>
                  <a:pt x="1174" y="102"/>
                  <a:pt x="1160" y="102"/>
                </a:cubicBezTo>
                <a:close/>
                <a:moveTo>
                  <a:pt x="1456" y="95"/>
                </a:moveTo>
                <a:lnTo>
                  <a:pt x="1536" y="95"/>
                </a:lnTo>
                <a:lnTo>
                  <a:pt x="1536" y="102"/>
                </a:lnTo>
                <a:lnTo>
                  <a:pt x="1532" y="102"/>
                </a:lnTo>
                <a:cubicBezTo>
                  <a:pt x="1527" y="102"/>
                  <a:pt x="1522" y="103"/>
                  <a:pt x="1519" y="106"/>
                </a:cubicBezTo>
                <a:cubicBezTo>
                  <a:pt x="1517" y="108"/>
                  <a:pt x="1515" y="111"/>
                  <a:pt x="1515" y="115"/>
                </a:cubicBezTo>
                <a:cubicBezTo>
                  <a:pt x="1515" y="120"/>
                  <a:pt x="1517" y="126"/>
                  <a:pt x="1521" y="135"/>
                </a:cubicBezTo>
                <a:lnTo>
                  <a:pt x="1563" y="222"/>
                </a:lnTo>
                <a:lnTo>
                  <a:pt x="1602" y="127"/>
                </a:lnTo>
                <a:cubicBezTo>
                  <a:pt x="1604" y="122"/>
                  <a:pt x="1605" y="117"/>
                  <a:pt x="1605" y="112"/>
                </a:cubicBezTo>
                <a:cubicBezTo>
                  <a:pt x="1605" y="109"/>
                  <a:pt x="1604" y="108"/>
                  <a:pt x="1604" y="106"/>
                </a:cubicBezTo>
                <a:cubicBezTo>
                  <a:pt x="1603" y="105"/>
                  <a:pt x="1601" y="104"/>
                  <a:pt x="1599" y="103"/>
                </a:cubicBezTo>
                <a:cubicBezTo>
                  <a:pt x="1597" y="102"/>
                  <a:pt x="1593" y="102"/>
                  <a:pt x="1588" y="102"/>
                </a:cubicBezTo>
                <a:lnTo>
                  <a:pt x="1588" y="95"/>
                </a:lnTo>
                <a:lnTo>
                  <a:pt x="1644" y="95"/>
                </a:lnTo>
                <a:lnTo>
                  <a:pt x="1644" y="102"/>
                </a:lnTo>
                <a:cubicBezTo>
                  <a:pt x="1639" y="102"/>
                  <a:pt x="1635" y="103"/>
                  <a:pt x="1633" y="105"/>
                </a:cubicBezTo>
                <a:cubicBezTo>
                  <a:pt x="1630" y="106"/>
                  <a:pt x="1628" y="109"/>
                  <a:pt x="1625" y="113"/>
                </a:cubicBezTo>
                <a:cubicBezTo>
                  <a:pt x="1623" y="115"/>
                  <a:pt x="1621" y="120"/>
                  <a:pt x="1618" y="128"/>
                </a:cubicBezTo>
                <a:lnTo>
                  <a:pt x="1548" y="299"/>
                </a:lnTo>
                <a:cubicBezTo>
                  <a:pt x="1542" y="316"/>
                  <a:pt x="1533" y="328"/>
                  <a:pt x="1522" y="337"/>
                </a:cubicBezTo>
                <a:cubicBezTo>
                  <a:pt x="1511" y="345"/>
                  <a:pt x="1500" y="350"/>
                  <a:pt x="1490" y="350"/>
                </a:cubicBezTo>
                <a:cubicBezTo>
                  <a:pt x="1483" y="350"/>
                  <a:pt x="1477" y="348"/>
                  <a:pt x="1472" y="343"/>
                </a:cubicBezTo>
                <a:cubicBezTo>
                  <a:pt x="1467" y="339"/>
                  <a:pt x="1465" y="334"/>
                  <a:pt x="1465" y="329"/>
                </a:cubicBezTo>
                <a:cubicBezTo>
                  <a:pt x="1465" y="323"/>
                  <a:pt x="1467" y="319"/>
                  <a:pt x="1470" y="316"/>
                </a:cubicBezTo>
                <a:cubicBezTo>
                  <a:pt x="1473" y="313"/>
                  <a:pt x="1478" y="311"/>
                  <a:pt x="1484" y="311"/>
                </a:cubicBezTo>
                <a:cubicBezTo>
                  <a:pt x="1488" y="311"/>
                  <a:pt x="1494" y="313"/>
                  <a:pt x="1501" y="315"/>
                </a:cubicBezTo>
                <a:cubicBezTo>
                  <a:pt x="1506" y="317"/>
                  <a:pt x="1509" y="318"/>
                  <a:pt x="1510" y="318"/>
                </a:cubicBezTo>
                <a:cubicBezTo>
                  <a:pt x="1514" y="318"/>
                  <a:pt x="1518" y="316"/>
                  <a:pt x="1523" y="312"/>
                </a:cubicBezTo>
                <a:cubicBezTo>
                  <a:pt x="1527" y="308"/>
                  <a:pt x="1532" y="301"/>
                  <a:pt x="1536" y="290"/>
                </a:cubicBezTo>
                <a:lnTo>
                  <a:pt x="1548" y="260"/>
                </a:lnTo>
                <a:lnTo>
                  <a:pt x="1487" y="130"/>
                </a:lnTo>
                <a:cubicBezTo>
                  <a:pt x="1485" y="127"/>
                  <a:pt x="1482" y="122"/>
                  <a:pt x="1478" y="116"/>
                </a:cubicBezTo>
                <a:cubicBezTo>
                  <a:pt x="1474" y="112"/>
                  <a:pt x="1472" y="109"/>
                  <a:pt x="1470" y="107"/>
                </a:cubicBezTo>
                <a:cubicBezTo>
                  <a:pt x="1467" y="105"/>
                  <a:pt x="1462" y="103"/>
                  <a:pt x="1456" y="102"/>
                </a:cubicBezTo>
                <a:lnTo>
                  <a:pt x="1456" y="95"/>
                </a:lnTo>
                <a:close/>
                <a:moveTo>
                  <a:pt x="1262" y="95"/>
                </a:moveTo>
                <a:lnTo>
                  <a:pt x="1322" y="95"/>
                </a:lnTo>
                <a:lnTo>
                  <a:pt x="1322" y="210"/>
                </a:lnTo>
                <a:cubicBezTo>
                  <a:pt x="1322" y="226"/>
                  <a:pt x="1325" y="236"/>
                  <a:pt x="1331" y="241"/>
                </a:cubicBezTo>
                <a:cubicBezTo>
                  <a:pt x="1336" y="246"/>
                  <a:pt x="1343" y="249"/>
                  <a:pt x="1351" y="249"/>
                </a:cubicBezTo>
                <a:cubicBezTo>
                  <a:pt x="1356" y="249"/>
                  <a:pt x="1362" y="247"/>
                  <a:pt x="1369" y="244"/>
                </a:cubicBezTo>
                <a:cubicBezTo>
                  <a:pt x="1376" y="241"/>
                  <a:pt x="1384" y="234"/>
                  <a:pt x="1393" y="225"/>
                </a:cubicBezTo>
                <a:lnTo>
                  <a:pt x="1393" y="127"/>
                </a:lnTo>
                <a:cubicBezTo>
                  <a:pt x="1393" y="118"/>
                  <a:pt x="1392" y="111"/>
                  <a:pt x="1388" y="108"/>
                </a:cubicBezTo>
                <a:cubicBezTo>
                  <a:pt x="1384" y="104"/>
                  <a:pt x="1377" y="102"/>
                  <a:pt x="1366" y="102"/>
                </a:cubicBezTo>
                <a:lnTo>
                  <a:pt x="1366" y="95"/>
                </a:lnTo>
                <a:lnTo>
                  <a:pt x="1424" y="95"/>
                </a:lnTo>
                <a:lnTo>
                  <a:pt x="1424" y="199"/>
                </a:lnTo>
                <a:cubicBezTo>
                  <a:pt x="1424" y="219"/>
                  <a:pt x="1425" y="231"/>
                  <a:pt x="1426" y="236"/>
                </a:cubicBezTo>
                <a:cubicBezTo>
                  <a:pt x="1427" y="240"/>
                  <a:pt x="1428" y="243"/>
                  <a:pt x="1430" y="245"/>
                </a:cubicBezTo>
                <a:cubicBezTo>
                  <a:pt x="1432" y="247"/>
                  <a:pt x="1435" y="247"/>
                  <a:pt x="1437" y="247"/>
                </a:cubicBezTo>
                <a:cubicBezTo>
                  <a:pt x="1441" y="247"/>
                  <a:pt x="1446" y="246"/>
                  <a:pt x="1451" y="244"/>
                </a:cubicBezTo>
                <a:lnTo>
                  <a:pt x="1453" y="251"/>
                </a:lnTo>
                <a:lnTo>
                  <a:pt x="1402" y="272"/>
                </a:lnTo>
                <a:lnTo>
                  <a:pt x="1393" y="272"/>
                </a:lnTo>
                <a:lnTo>
                  <a:pt x="1393" y="236"/>
                </a:lnTo>
                <a:cubicBezTo>
                  <a:pt x="1379" y="252"/>
                  <a:pt x="1367" y="262"/>
                  <a:pt x="1360" y="266"/>
                </a:cubicBezTo>
                <a:cubicBezTo>
                  <a:pt x="1352" y="270"/>
                  <a:pt x="1344" y="272"/>
                  <a:pt x="1335" y="272"/>
                </a:cubicBezTo>
                <a:cubicBezTo>
                  <a:pt x="1325" y="272"/>
                  <a:pt x="1317" y="269"/>
                  <a:pt x="1310" y="264"/>
                </a:cubicBezTo>
                <a:cubicBezTo>
                  <a:pt x="1303" y="258"/>
                  <a:pt x="1298" y="251"/>
                  <a:pt x="1295" y="242"/>
                </a:cubicBezTo>
                <a:cubicBezTo>
                  <a:pt x="1293" y="233"/>
                  <a:pt x="1291" y="221"/>
                  <a:pt x="1291" y="205"/>
                </a:cubicBezTo>
                <a:lnTo>
                  <a:pt x="1291" y="128"/>
                </a:lnTo>
                <a:cubicBezTo>
                  <a:pt x="1291" y="120"/>
                  <a:pt x="1290" y="115"/>
                  <a:pt x="1289" y="112"/>
                </a:cubicBezTo>
                <a:cubicBezTo>
                  <a:pt x="1287" y="108"/>
                  <a:pt x="1284" y="106"/>
                  <a:pt x="1281" y="104"/>
                </a:cubicBezTo>
                <a:cubicBezTo>
                  <a:pt x="1277" y="103"/>
                  <a:pt x="1271" y="102"/>
                  <a:pt x="1262" y="102"/>
                </a:cubicBezTo>
                <a:lnTo>
                  <a:pt x="1262" y="95"/>
                </a:lnTo>
                <a:close/>
                <a:moveTo>
                  <a:pt x="880" y="95"/>
                </a:moveTo>
                <a:lnTo>
                  <a:pt x="960" y="95"/>
                </a:lnTo>
                <a:lnTo>
                  <a:pt x="960" y="102"/>
                </a:lnTo>
                <a:lnTo>
                  <a:pt x="956" y="102"/>
                </a:lnTo>
                <a:cubicBezTo>
                  <a:pt x="951" y="102"/>
                  <a:pt x="946" y="103"/>
                  <a:pt x="943" y="106"/>
                </a:cubicBezTo>
                <a:cubicBezTo>
                  <a:pt x="941" y="108"/>
                  <a:pt x="939" y="111"/>
                  <a:pt x="939" y="115"/>
                </a:cubicBezTo>
                <a:cubicBezTo>
                  <a:pt x="939" y="120"/>
                  <a:pt x="941" y="126"/>
                  <a:pt x="945" y="135"/>
                </a:cubicBezTo>
                <a:lnTo>
                  <a:pt x="987" y="222"/>
                </a:lnTo>
                <a:lnTo>
                  <a:pt x="1026" y="127"/>
                </a:lnTo>
                <a:cubicBezTo>
                  <a:pt x="1028" y="122"/>
                  <a:pt x="1029" y="117"/>
                  <a:pt x="1029" y="112"/>
                </a:cubicBezTo>
                <a:cubicBezTo>
                  <a:pt x="1029" y="109"/>
                  <a:pt x="1028" y="108"/>
                  <a:pt x="1028" y="106"/>
                </a:cubicBezTo>
                <a:cubicBezTo>
                  <a:pt x="1027" y="105"/>
                  <a:pt x="1025" y="104"/>
                  <a:pt x="1023" y="103"/>
                </a:cubicBezTo>
                <a:cubicBezTo>
                  <a:pt x="1021" y="102"/>
                  <a:pt x="1017" y="102"/>
                  <a:pt x="1012" y="102"/>
                </a:cubicBezTo>
                <a:lnTo>
                  <a:pt x="1012" y="95"/>
                </a:lnTo>
                <a:lnTo>
                  <a:pt x="1068" y="95"/>
                </a:lnTo>
                <a:lnTo>
                  <a:pt x="1068" y="102"/>
                </a:lnTo>
                <a:cubicBezTo>
                  <a:pt x="1063" y="102"/>
                  <a:pt x="1059" y="103"/>
                  <a:pt x="1057" y="105"/>
                </a:cubicBezTo>
                <a:cubicBezTo>
                  <a:pt x="1054" y="106"/>
                  <a:pt x="1052" y="109"/>
                  <a:pt x="1049" y="113"/>
                </a:cubicBezTo>
                <a:cubicBezTo>
                  <a:pt x="1047" y="115"/>
                  <a:pt x="1045" y="120"/>
                  <a:pt x="1042" y="128"/>
                </a:cubicBezTo>
                <a:lnTo>
                  <a:pt x="972" y="299"/>
                </a:lnTo>
                <a:cubicBezTo>
                  <a:pt x="966" y="316"/>
                  <a:pt x="957" y="328"/>
                  <a:pt x="946" y="337"/>
                </a:cubicBezTo>
                <a:cubicBezTo>
                  <a:pt x="935" y="345"/>
                  <a:pt x="924" y="350"/>
                  <a:pt x="914" y="350"/>
                </a:cubicBezTo>
                <a:cubicBezTo>
                  <a:pt x="907" y="350"/>
                  <a:pt x="901" y="348"/>
                  <a:pt x="896" y="343"/>
                </a:cubicBezTo>
                <a:cubicBezTo>
                  <a:pt x="891" y="339"/>
                  <a:pt x="889" y="334"/>
                  <a:pt x="889" y="329"/>
                </a:cubicBezTo>
                <a:cubicBezTo>
                  <a:pt x="889" y="323"/>
                  <a:pt x="891" y="319"/>
                  <a:pt x="894" y="316"/>
                </a:cubicBezTo>
                <a:cubicBezTo>
                  <a:pt x="897" y="313"/>
                  <a:pt x="902" y="311"/>
                  <a:pt x="908" y="311"/>
                </a:cubicBezTo>
                <a:cubicBezTo>
                  <a:pt x="912" y="311"/>
                  <a:pt x="918" y="313"/>
                  <a:pt x="925" y="315"/>
                </a:cubicBezTo>
                <a:cubicBezTo>
                  <a:pt x="930" y="317"/>
                  <a:pt x="933" y="318"/>
                  <a:pt x="934" y="318"/>
                </a:cubicBezTo>
                <a:cubicBezTo>
                  <a:pt x="938" y="318"/>
                  <a:pt x="942" y="316"/>
                  <a:pt x="947" y="312"/>
                </a:cubicBezTo>
                <a:cubicBezTo>
                  <a:pt x="951" y="308"/>
                  <a:pt x="956" y="301"/>
                  <a:pt x="960" y="290"/>
                </a:cubicBezTo>
                <a:lnTo>
                  <a:pt x="972" y="260"/>
                </a:lnTo>
                <a:lnTo>
                  <a:pt x="911" y="130"/>
                </a:lnTo>
                <a:cubicBezTo>
                  <a:pt x="909" y="127"/>
                  <a:pt x="906" y="122"/>
                  <a:pt x="902" y="116"/>
                </a:cubicBezTo>
                <a:cubicBezTo>
                  <a:pt x="898" y="112"/>
                  <a:pt x="896" y="109"/>
                  <a:pt x="894" y="107"/>
                </a:cubicBezTo>
                <a:cubicBezTo>
                  <a:pt x="891" y="105"/>
                  <a:pt x="886" y="103"/>
                  <a:pt x="880" y="102"/>
                </a:cubicBezTo>
                <a:lnTo>
                  <a:pt x="880" y="95"/>
                </a:lnTo>
                <a:close/>
                <a:moveTo>
                  <a:pt x="544" y="95"/>
                </a:moveTo>
                <a:lnTo>
                  <a:pt x="616" y="95"/>
                </a:lnTo>
                <a:lnTo>
                  <a:pt x="616" y="102"/>
                </a:lnTo>
                <a:cubicBezTo>
                  <a:pt x="610" y="102"/>
                  <a:pt x="605" y="104"/>
                  <a:pt x="603" y="106"/>
                </a:cubicBezTo>
                <a:cubicBezTo>
                  <a:pt x="601" y="107"/>
                  <a:pt x="600" y="110"/>
                  <a:pt x="600" y="114"/>
                </a:cubicBezTo>
                <a:cubicBezTo>
                  <a:pt x="600" y="117"/>
                  <a:pt x="601" y="122"/>
                  <a:pt x="603" y="128"/>
                </a:cubicBezTo>
                <a:lnTo>
                  <a:pt x="640" y="226"/>
                </a:lnTo>
                <a:lnTo>
                  <a:pt x="677" y="146"/>
                </a:lnTo>
                <a:lnTo>
                  <a:pt x="667" y="121"/>
                </a:lnTo>
                <a:cubicBezTo>
                  <a:pt x="664" y="113"/>
                  <a:pt x="660" y="108"/>
                  <a:pt x="655" y="105"/>
                </a:cubicBezTo>
                <a:cubicBezTo>
                  <a:pt x="653" y="103"/>
                  <a:pt x="648" y="102"/>
                  <a:pt x="640" y="102"/>
                </a:cubicBezTo>
                <a:lnTo>
                  <a:pt x="640" y="95"/>
                </a:lnTo>
                <a:lnTo>
                  <a:pt x="722" y="95"/>
                </a:lnTo>
                <a:lnTo>
                  <a:pt x="722" y="102"/>
                </a:lnTo>
                <a:cubicBezTo>
                  <a:pt x="713" y="102"/>
                  <a:pt x="706" y="104"/>
                  <a:pt x="703" y="107"/>
                </a:cubicBezTo>
                <a:cubicBezTo>
                  <a:pt x="700" y="109"/>
                  <a:pt x="699" y="112"/>
                  <a:pt x="699" y="116"/>
                </a:cubicBezTo>
                <a:cubicBezTo>
                  <a:pt x="699" y="119"/>
                  <a:pt x="699" y="121"/>
                  <a:pt x="700" y="124"/>
                </a:cubicBezTo>
                <a:lnTo>
                  <a:pt x="739" y="223"/>
                </a:lnTo>
                <a:lnTo>
                  <a:pt x="776" y="128"/>
                </a:lnTo>
                <a:cubicBezTo>
                  <a:pt x="778" y="121"/>
                  <a:pt x="779" y="116"/>
                  <a:pt x="779" y="112"/>
                </a:cubicBezTo>
                <a:cubicBezTo>
                  <a:pt x="779" y="109"/>
                  <a:pt x="778" y="107"/>
                  <a:pt x="776" y="105"/>
                </a:cubicBezTo>
                <a:cubicBezTo>
                  <a:pt x="773" y="103"/>
                  <a:pt x="768" y="102"/>
                  <a:pt x="761" y="102"/>
                </a:cubicBezTo>
                <a:lnTo>
                  <a:pt x="761" y="95"/>
                </a:lnTo>
                <a:lnTo>
                  <a:pt x="816" y="95"/>
                </a:lnTo>
                <a:lnTo>
                  <a:pt x="816" y="102"/>
                </a:lnTo>
                <a:cubicBezTo>
                  <a:pt x="805" y="104"/>
                  <a:pt x="797" y="111"/>
                  <a:pt x="792" y="124"/>
                </a:cubicBezTo>
                <a:lnTo>
                  <a:pt x="734" y="272"/>
                </a:lnTo>
                <a:lnTo>
                  <a:pt x="726" y="272"/>
                </a:lnTo>
                <a:lnTo>
                  <a:pt x="684" y="162"/>
                </a:lnTo>
                <a:lnTo>
                  <a:pt x="633" y="272"/>
                </a:lnTo>
                <a:lnTo>
                  <a:pt x="627" y="272"/>
                </a:lnTo>
                <a:lnTo>
                  <a:pt x="571" y="128"/>
                </a:lnTo>
                <a:cubicBezTo>
                  <a:pt x="568" y="119"/>
                  <a:pt x="564" y="112"/>
                  <a:pt x="561" y="109"/>
                </a:cubicBezTo>
                <a:cubicBezTo>
                  <a:pt x="557" y="106"/>
                  <a:pt x="552" y="104"/>
                  <a:pt x="544" y="102"/>
                </a:cubicBezTo>
                <a:lnTo>
                  <a:pt x="544" y="95"/>
                </a:lnTo>
                <a:close/>
                <a:moveTo>
                  <a:pt x="272" y="95"/>
                </a:moveTo>
                <a:lnTo>
                  <a:pt x="344" y="95"/>
                </a:lnTo>
                <a:lnTo>
                  <a:pt x="344" y="102"/>
                </a:lnTo>
                <a:cubicBezTo>
                  <a:pt x="338" y="102"/>
                  <a:pt x="333" y="104"/>
                  <a:pt x="331" y="106"/>
                </a:cubicBezTo>
                <a:cubicBezTo>
                  <a:pt x="329" y="107"/>
                  <a:pt x="328" y="110"/>
                  <a:pt x="328" y="114"/>
                </a:cubicBezTo>
                <a:cubicBezTo>
                  <a:pt x="328" y="117"/>
                  <a:pt x="329" y="122"/>
                  <a:pt x="331" y="128"/>
                </a:cubicBezTo>
                <a:lnTo>
                  <a:pt x="368" y="226"/>
                </a:lnTo>
                <a:lnTo>
                  <a:pt x="405" y="146"/>
                </a:lnTo>
                <a:lnTo>
                  <a:pt x="395" y="121"/>
                </a:lnTo>
                <a:cubicBezTo>
                  <a:pt x="392" y="113"/>
                  <a:pt x="388" y="108"/>
                  <a:pt x="383" y="105"/>
                </a:cubicBezTo>
                <a:cubicBezTo>
                  <a:pt x="381" y="103"/>
                  <a:pt x="376" y="102"/>
                  <a:pt x="368" y="102"/>
                </a:cubicBezTo>
                <a:lnTo>
                  <a:pt x="368" y="95"/>
                </a:lnTo>
                <a:lnTo>
                  <a:pt x="450" y="95"/>
                </a:lnTo>
                <a:lnTo>
                  <a:pt x="450" y="102"/>
                </a:lnTo>
                <a:cubicBezTo>
                  <a:pt x="441" y="102"/>
                  <a:pt x="434" y="104"/>
                  <a:pt x="431" y="107"/>
                </a:cubicBezTo>
                <a:cubicBezTo>
                  <a:pt x="428" y="109"/>
                  <a:pt x="427" y="112"/>
                  <a:pt x="427" y="116"/>
                </a:cubicBezTo>
                <a:cubicBezTo>
                  <a:pt x="427" y="119"/>
                  <a:pt x="427" y="121"/>
                  <a:pt x="428" y="124"/>
                </a:cubicBezTo>
                <a:lnTo>
                  <a:pt x="467" y="223"/>
                </a:lnTo>
                <a:lnTo>
                  <a:pt x="504" y="128"/>
                </a:lnTo>
                <a:cubicBezTo>
                  <a:pt x="506" y="121"/>
                  <a:pt x="507" y="116"/>
                  <a:pt x="507" y="112"/>
                </a:cubicBezTo>
                <a:cubicBezTo>
                  <a:pt x="507" y="109"/>
                  <a:pt x="506" y="107"/>
                  <a:pt x="504" y="105"/>
                </a:cubicBezTo>
                <a:cubicBezTo>
                  <a:pt x="501" y="103"/>
                  <a:pt x="496" y="102"/>
                  <a:pt x="489" y="102"/>
                </a:cubicBezTo>
                <a:lnTo>
                  <a:pt x="489" y="95"/>
                </a:lnTo>
                <a:lnTo>
                  <a:pt x="544" y="95"/>
                </a:lnTo>
                <a:lnTo>
                  <a:pt x="544" y="102"/>
                </a:lnTo>
                <a:cubicBezTo>
                  <a:pt x="533" y="104"/>
                  <a:pt x="525" y="111"/>
                  <a:pt x="520" y="124"/>
                </a:cubicBezTo>
                <a:lnTo>
                  <a:pt x="462" y="272"/>
                </a:lnTo>
                <a:lnTo>
                  <a:pt x="454" y="272"/>
                </a:lnTo>
                <a:lnTo>
                  <a:pt x="412" y="162"/>
                </a:lnTo>
                <a:lnTo>
                  <a:pt x="361" y="272"/>
                </a:lnTo>
                <a:lnTo>
                  <a:pt x="355" y="272"/>
                </a:lnTo>
                <a:lnTo>
                  <a:pt x="299" y="128"/>
                </a:lnTo>
                <a:cubicBezTo>
                  <a:pt x="296" y="119"/>
                  <a:pt x="292" y="112"/>
                  <a:pt x="289" y="109"/>
                </a:cubicBezTo>
                <a:cubicBezTo>
                  <a:pt x="285" y="106"/>
                  <a:pt x="280" y="104"/>
                  <a:pt x="272" y="102"/>
                </a:cubicBezTo>
                <a:lnTo>
                  <a:pt x="272" y="95"/>
                </a:lnTo>
                <a:close/>
                <a:moveTo>
                  <a:pt x="0" y="95"/>
                </a:moveTo>
                <a:lnTo>
                  <a:pt x="72" y="95"/>
                </a:lnTo>
                <a:lnTo>
                  <a:pt x="72" y="102"/>
                </a:lnTo>
                <a:cubicBezTo>
                  <a:pt x="66" y="102"/>
                  <a:pt x="61" y="104"/>
                  <a:pt x="59" y="106"/>
                </a:cubicBezTo>
                <a:cubicBezTo>
                  <a:pt x="57" y="107"/>
                  <a:pt x="56" y="110"/>
                  <a:pt x="56" y="114"/>
                </a:cubicBezTo>
                <a:cubicBezTo>
                  <a:pt x="56" y="117"/>
                  <a:pt x="57" y="122"/>
                  <a:pt x="59" y="128"/>
                </a:cubicBezTo>
                <a:lnTo>
                  <a:pt x="96" y="226"/>
                </a:lnTo>
                <a:lnTo>
                  <a:pt x="133" y="146"/>
                </a:lnTo>
                <a:lnTo>
                  <a:pt x="123" y="121"/>
                </a:lnTo>
                <a:cubicBezTo>
                  <a:pt x="120" y="113"/>
                  <a:pt x="116" y="108"/>
                  <a:pt x="111" y="105"/>
                </a:cubicBezTo>
                <a:cubicBezTo>
                  <a:pt x="109" y="103"/>
                  <a:pt x="104" y="102"/>
                  <a:pt x="96" y="102"/>
                </a:cubicBezTo>
                <a:lnTo>
                  <a:pt x="96" y="95"/>
                </a:lnTo>
                <a:lnTo>
                  <a:pt x="178" y="95"/>
                </a:lnTo>
                <a:lnTo>
                  <a:pt x="178" y="102"/>
                </a:lnTo>
                <a:cubicBezTo>
                  <a:pt x="169" y="102"/>
                  <a:pt x="162" y="104"/>
                  <a:pt x="159" y="107"/>
                </a:cubicBezTo>
                <a:cubicBezTo>
                  <a:pt x="156" y="109"/>
                  <a:pt x="155" y="112"/>
                  <a:pt x="155" y="116"/>
                </a:cubicBezTo>
                <a:cubicBezTo>
                  <a:pt x="155" y="119"/>
                  <a:pt x="155" y="121"/>
                  <a:pt x="156" y="124"/>
                </a:cubicBezTo>
                <a:lnTo>
                  <a:pt x="195" y="223"/>
                </a:lnTo>
                <a:lnTo>
                  <a:pt x="232" y="128"/>
                </a:lnTo>
                <a:cubicBezTo>
                  <a:pt x="234" y="121"/>
                  <a:pt x="235" y="116"/>
                  <a:pt x="235" y="112"/>
                </a:cubicBezTo>
                <a:cubicBezTo>
                  <a:pt x="235" y="109"/>
                  <a:pt x="234" y="107"/>
                  <a:pt x="232" y="105"/>
                </a:cubicBezTo>
                <a:cubicBezTo>
                  <a:pt x="229" y="103"/>
                  <a:pt x="224" y="102"/>
                  <a:pt x="217" y="102"/>
                </a:cubicBezTo>
                <a:lnTo>
                  <a:pt x="217" y="95"/>
                </a:lnTo>
                <a:lnTo>
                  <a:pt x="272" y="95"/>
                </a:lnTo>
                <a:lnTo>
                  <a:pt x="272" y="102"/>
                </a:lnTo>
                <a:cubicBezTo>
                  <a:pt x="261" y="104"/>
                  <a:pt x="253" y="111"/>
                  <a:pt x="248" y="124"/>
                </a:cubicBezTo>
                <a:lnTo>
                  <a:pt x="190" y="272"/>
                </a:lnTo>
                <a:lnTo>
                  <a:pt x="182" y="272"/>
                </a:lnTo>
                <a:lnTo>
                  <a:pt x="140" y="162"/>
                </a:lnTo>
                <a:lnTo>
                  <a:pt x="89" y="272"/>
                </a:lnTo>
                <a:lnTo>
                  <a:pt x="83" y="272"/>
                </a:lnTo>
                <a:lnTo>
                  <a:pt x="27" y="128"/>
                </a:lnTo>
                <a:cubicBezTo>
                  <a:pt x="24" y="119"/>
                  <a:pt x="20" y="112"/>
                  <a:pt x="17" y="109"/>
                </a:cubicBezTo>
                <a:cubicBezTo>
                  <a:pt x="13" y="106"/>
                  <a:pt x="8" y="104"/>
                  <a:pt x="0" y="102"/>
                </a:cubicBezTo>
                <a:lnTo>
                  <a:pt x="0" y="95"/>
                </a:lnTo>
                <a:close/>
                <a:moveTo>
                  <a:pt x="2837" y="90"/>
                </a:moveTo>
                <a:lnTo>
                  <a:pt x="2845" y="90"/>
                </a:lnTo>
                <a:lnTo>
                  <a:pt x="2845" y="127"/>
                </a:lnTo>
                <a:cubicBezTo>
                  <a:pt x="2857" y="114"/>
                  <a:pt x="2865" y="107"/>
                  <a:pt x="2867" y="105"/>
                </a:cubicBezTo>
                <a:cubicBezTo>
                  <a:pt x="2873" y="100"/>
                  <a:pt x="2879" y="97"/>
                  <a:pt x="2885" y="94"/>
                </a:cubicBezTo>
                <a:cubicBezTo>
                  <a:pt x="2892" y="91"/>
                  <a:pt x="2898" y="90"/>
                  <a:pt x="2904" y="90"/>
                </a:cubicBezTo>
                <a:cubicBezTo>
                  <a:pt x="2915" y="90"/>
                  <a:pt x="2924" y="93"/>
                  <a:pt x="2932" y="99"/>
                </a:cubicBezTo>
                <a:cubicBezTo>
                  <a:pt x="2940" y="106"/>
                  <a:pt x="2945" y="115"/>
                  <a:pt x="2948" y="127"/>
                </a:cubicBezTo>
                <a:cubicBezTo>
                  <a:pt x="2961" y="112"/>
                  <a:pt x="2971" y="102"/>
                  <a:pt x="2980" y="97"/>
                </a:cubicBezTo>
                <a:cubicBezTo>
                  <a:pt x="2989" y="92"/>
                  <a:pt x="2998" y="90"/>
                  <a:pt x="3008" y="90"/>
                </a:cubicBezTo>
                <a:cubicBezTo>
                  <a:pt x="3017" y="90"/>
                  <a:pt x="3025" y="92"/>
                  <a:pt x="3032" y="97"/>
                </a:cubicBezTo>
                <a:cubicBezTo>
                  <a:pt x="3039" y="102"/>
                  <a:pt x="3045" y="109"/>
                  <a:pt x="3049" y="120"/>
                </a:cubicBezTo>
                <a:cubicBezTo>
                  <a:pt x="3052" y="127"/>
                  <a:pt x="3053" y="139"/>
                  <a:pt x="3053" y="154"/>
                </a:cubicBezTo>
                <a:lnTo>
                  <a:pt x="3053" y="228"/>
                </a:lnTo>
                <a:cubicBezTo>
                  <a:pt x="3053" y="239"/>
                  <a:pt x="3054" y="246"/>
                  <a:pt x="3055" y="250"/>
                </a:cubicBezTo>
                <a:cubicBezTo>
                  <a:pt x="3057" y="253"/>
                  <a:pt x="3059" y="255"/>
                  <a:pt x="3062" y="257"/>
                </a:cubicBezTo>
                <a:cubicBezTo>
                  <a:pt x="3066" y="259"/>
                  <a:pt x="3071" y="260"/>
                  <a:pt x="3079" y="260"/>
                </a:cubicBezTo>
                <a:lnTo>
                  <a:pt x="3079" y="267"/>
                </a:lnTo>
                <a:lnTo>
                  <a:pt x="2994" y="267"/>
                </a:lnTo>
                <a:lnTo>
                  <a:pt x="2994" y="260"/>
                </a:lnTo>
                <a:lnTo>
                  <a:pt x="2998" y="260"/>
                </a:lnTo>
                <a:cubicBezTo>
                  <a:pt x="3005" y="260"/>
                  <a:pt x="3011" y="259"/>
                  <a:pt x="3015" y="256"/>
                </a:cubicBezTo>
                <a:cubicBezTo>
                  <a:pt x="3018" y="254"/>
                  <a:pt x="3020" y="251"/>
                  <a:pt x="3021" y="246"/>
                </a:cubicBezTo>
                <a:cubicBezTo>
                  <a:pt x="3022" y="244"/>
                  <a:pt x="3022" y="238"/>
                  <a:pt x="3022" y="228"/>
                </a:cubicBezTo>
                <a:lnTo>
                  <a:pt x="3022" y="154"/>
                </a:lnTo>
                <a:cubicBezTo>
                  <a:pt x="3022" y="140"/>
                  <a:pt x="3020" y="130"/>
                  <a:pt x="3017" y="124"/>
                </a:cubicBezTo>
                <a:cubicBezTo>
                  <a:pt x="3012" y="116"/>
                  <a:pt x="3004" y="112"/>
                  <a:pt x="2993" y="112"/>
                </a:cubicBezTo>
                <a:cubicBezTo>
                  <a:pt x="2987" y="112"/>
                  <a:pt x="2980" y="114"/>
                  <a:pt x="2973" y="117"/>
                </a:cubicBezTo>
                <a:cubicBezTo>
                  <a:pt x="2967" y="121"/>
                  <a:pt x="2959" y="127"/>
                  <a:pt x="2949" y="136"/>
                </a:cubicBezTo>
                <a:lnTo>
                  <a:pt x="2949" y="138"/>
                </a:lnTo>
                <a:lnTo>
                  <a:pt x="2949" y="146"/>
                </a:lnTo>
                <a:lnTo>
                  <a:pt x="2949" y="228"/>
                </a:lnTo>
                <a:cubicBezTo>
                  <a:pt x="2949" y="240"/>
                  <a:pt x="2950" y="247"/>
                  <a:pt x="2951" y="250"/>
                </a:cubicBezTo>
                <a:cubicBezTo>
                  <a:pt x="2952" y="253"/>
                  <a:pt x="2955" y="255"/>
                  <a:pt x="2958" y="257"/>
                </a:cubicBezTo>
                <a:cubicBezTo>
                  <a:pt x="2962" y="259"/>
                  <a:pt x="2968" y="260"/>
                  <a:pt x="2977" y="260"/>
                </a:cubicBezTo>
                <a:lnTo>
                  <a:pt x="2977" y="267"/>
                </a:lnTo>
                <a:lnTo>
                  <a:pt x="2890" y="267"/>
                </a:lnTo>
                <a:lnTo>
                  <a:pt x="2890" y="260"/>
                </a:lnTo>
                <a:cubicBezTo>
                  <a:pt x="2900" y="260"/>
                  <a:pt x="2906" y="259"/>
                  <a:pt x="2910" y="257"/>
                </a:cubicBezTo>
                <a:cubicBezTo>
                  <a:pt x="2913" y="254"/>
                  <a:pt x="2916" y="251"/>
                  <a:pt x="2917" y="247"/>
                </a:cubicBezTo>
                <a:cubicBezTo>
                  <a:pt x="2918" y="244"/>
                  <a:pt x="2918" y="238"/>
                  <a:pt x="2918" y="228"/>
                </a:cubicBezTo>
                <a:lnTo>
                  <a:pt x="2918" y="154"/>
                </a:lnTo>
                <a:cubicBezTo>
                  <a:pt x="2918" y="140"/>
                  <a:pt x="2916" y="130"/>
                  <a:pt x="2912" y="124"/>
                </a:cubicBezTo>
                <a:cubicBezTo>
                  <a:pt x="2906" y="116"/>
                  <a:pt x="2899" y="112"/>
                  <a:pt x="2889" y="112"/>
                </a:cubicBezTo>
                <a:cubicBezTo>
                  <a:pt x="2882" y="112"/>
                  <a:pt x="2875" y="114"/>
                  <a:pt x="2869" y="117"/>
                </a:cubicBezTo>
                <a:cubicBezTo>
                  <a:pt x="2858" y="123"/>
                  <a:pt x="2850" y="129"/>
                  <a:pt x="2845" y="136"/>
                </a:cubicBezTo>
                <a:lnTo>
                  <a:pt x="2845" y="228"/>
                </a:lnTo>
                <a:cubicBezTo>
                  <a:pt x="2845" y="239"/>
                  <a:pt x="2846" y="247"/>
                  <a:pt x="2847" y="250"/>
                </a:cubicBezTo>
                <a:cubicBezTo>
                  <a:pt x="2849" y="253"/>
                  <a:pt x="2851" y="256"/>
                  <a:pt x="2854" y="258"/>
                </a:cubicBezTo>
                <a:cubicBezTo>
                  <a:pt x="2857" y="259"/>
                  <a:pt x="2863" y="260"/>
                  <a:pt x="2873" y="260"/>
                </a:cubicBezTo>
                <a:lnTo>
                  <a:pt x="2873" y="267"/>
                </a:lnTo>
                <a:lnTo>
                  <a:pt x="2788" y="267"/>
                </a:lnTo>
                <a:lnTo>
                  <a:pt x="2788" y="260"/>
                </a:lnTo>
                <a:cubicBezTo>
                  <a:pt x="2796" y="260"/>
                  <a:pt x="2801" y="259"/>
                  <a:pt x="2804" y="258"/>
                </a:cubicBezTo>
                <a:cubicBezTo>
                  <a:pt x="2807" y="256"/>
                  <a:pt x="2810" y="253"/>
                  <a:pt x="2811" y="249"/>
                </a:cubicBezTo>
                <a:cubicBezTo>
                  <a:pt x="2813" y="246"/>
                  <a:pt x="2814" y="239"/>
                  <a:pt x="2814" y="228"/>
                </a:cubicBezTo>
                <a:lnTo>
                  <a:pt x="2814" y="162"/>
                </a:lnTo>
                <a:cubicBezTo>
                  <a:pt x="2814" y="143"/>
                  <a:pt x="2813" y="131"/>
                  <a:pt x="2812" y="126"/>
                </a:cubicBezTo>
                <a:cubicBezTo>
                  <a:pt x="2811" y="122"/>
                  <a:pt x="2810" y="119"/>
                  <a:pt x="2808" y="117"/>
                </a:cubicBezTo>
                <a:cubicBezTo>
                  <a:pt x="2806" y="116"/>
                  <a:pt x="2804" y="115"/>
                  <a:pt x="2800" y="115"/>
                </a:cubicBezTo>
                <a:cubicBezTo>
                  <a:pt x="2797" y="115"/>
                  <a:pt x="2793" y="116"/>
                  <a:pt x="2788" y="118"/>
                </a:cubicBezTo>
                <a:lnTo>
                  <a:pt x="2785" y="111"/>
                </a:lnTo>
                <a:lnTo>
                  <a:pt x="2837" y="90"/>
                </a:lnTo>
                <a:close/>
                <a:moveTo>
                  <a:pt x="2686" y="90"/>
                </a:moveTo>
                <a:cubicBezTo>
                  <a:pt x="2712" y="90"/>
                  <a:pt x="2733" y="100"/>
                  <a:pt x="2748" y="120"/>
                </a:cubicBezTo>
                <a:cubicBezTo>
                  <a:pt x="2762" y="136"/>
                  <a:pt x="2768" y="156"/>
                  <a:pt x="2768" y="178"/>
                </a:cubicBezTo>
                <a:cubicBezTo>
                  <a:pt x="2768" y="193"/>
                  <a:pt x="2765" y="209"/>
                  <a:pt x="2757" y="224"/>
                </a:cubicBezTo>
                <a:cubicBezTo>
                  <a:pt x="2750" y="240"/>
                  <a:pt x="2740" y="252"/>
                  <a:pt x="2727" y="260"/>
                </a:cubicBezTo>
                <a:cubicBezTo>
                  <a:pt x="2714" y="268"/>
                  <a:pt x="2700" y="272"/>
                  <a:pt x="2684" y="272"/>
                </a:cubicBezTo>
                <a:cubicBezTo>
                  <a:pt x="2658" y="272"/>
                  <a:pt x="2637" y="262"/>
                  <a:pt x="2622" y="241"/>
                </a:cubicBezTo>
                <a:cubicBezTo>
                  <a:pt x="2609" y="224"/>
                  <a:pt x="2603" y="204"/>
                  <a:pt x="2603" y="183"/>
                </a:cubicBezTo>
                <a:cubicBezTo>
                  <a:pt x="2603" y="167"/>
                  <a:pt x="2607" y="151"/>
                  <a:pt x="2614" y="136"/>
                </a:cubicBezTo>
                <a:cubicBezTo>
                  <a:pt x="2622" y="120"/>
                  <a:pt x="2633" y="109"/>
                  <a:pt x="2645" y="101"/>
                </a:cubicBezTo>
                <a:cubicBezTo>
                  <a:pt x="2658" y="94"/>
                  <a:pt x="2672" y="90"/>
                  <a:pt x="2686" y="90"/>
                </a:cubicBezTo>
                <a:close/>
                <a:moveTo>
                  <a:pt x="2509" y="90"/>
                </a:moveTo>
                <a:cubicBezTo>
                  <a:pt x="2526" y="90"/>
                  <a:pt x="2540" y="94"/>
                  <a:pt x="2550" y="103"/>
                </a:cubicBezTo>
                <a:cubicBezTo>
                  <a:pt x="2561" y="112"/>
                  <a:pt x="2567" y="122"/>
                  <a:pt x="2567" y="131"/>
                </a:cubicBezTo>
                <a:cubicBezTo>
                  <a:pt x="2567" y="136"/>
                  <a:pt x="2565" y="140"/>
                  <a:pt x="2562" y="143"/>
                </a:cubicBezTo>
                <a:cubicBezTo>
                  <a:pt x="2559" y="146"/>
                  <a:pt x="2555" y="147"/>
                  <a:pt x="2549" y="147"/>
                </a:cubicBezTo>
                <a:cubicBezTo>
                  <a:pt x="2542" y="147"/>
                  <a:pt x="2536" y="145"/>
                  <a:pt x="2533" y="140"/>
                </a:cubicBezTo>
                <a:cubicBezTo>
                  <a:pt x="2531" y="137"/>
                  <a:pt x="2529" y="132"/>
                  <a:pt x="2528" y="125"/>
                </a:cubicBezTo>
                <a:cubicBezTo>
                  <a:pt x="2528" y="118"/>
                  <a:pt x="2525" y="112"/>
                  <a:pt x="2521" y="108"/>
                </a:cubicBezTo>
                <a:cubicBezTo>
                  <a:pt x="2516" y="104"/>
                  <a:pt x="2510" y="103"/>
                  <a:pt x="2503" y="103"/>
                </a:cubicBezTo>
                <a:cubicBezTo>
                  <a:pt x="2490" y="103"/>
                  <a:pt x="2480" y="107"/>
                  <a:pt x="2472" y="116"/>
                </a:cubicBezTo>
                <a:cubicBezTo>
                  <a:pt x="2462" y="129"/>
                  <a:pt x="2457" y="145"/>
                  <a:pt x="2457" y="165"/>
                </a:cubicBezTo>
                <a:cubicBezTo>
                  <a:pt x="2457" y="185"/>
                  <a:pt x="2462" y="204"/>
                  <a:pt x="2472" y="219"/>
                </a:cubicBezTo>
                <a:cubicBezTo>
                  <a:pt x="2482" y="235"/>
                  <a:pt x="2496" y="243"/>
                  <a:pt x="2513" y="243"/>
                </a:cubicBezTo>
                <a:cubicBezTo>
                  <a:pt x="2525" y="243"/>
                  <a:pt x="2536" y="239"/>
                  <a:pt x="2546" y="230"/>
                </a:cubicBezTo>
                <a:cubicBezTo>
                  <a:pt x="2553" y="224"/>
                  <a:pt x="2560" y="214"/>
                  <a:pt x="2566" y="199"/>
                </a:cubicBezTo>
                <a:lnTo>
                  <a:pt x="2572" y="202"/>
                </a:lnTo>
                <a:cubicBezTo>
                  <a:pt x="2567" y="224"/>
                  <a:pt x="2558" y="242"/>
                  <a:pt x="2544" y="254"/>
                </a:cubicBezTo>
                <a:cubicBezTo>
                  <a:pt x="2531" y="266"/>
                  <a:pt x="2516" y="272"/>
                  <a:pt x="2500" y="272"/>
                </a:cubicBezTo>
                <a:cubicBezTo>
                  <a:pt x="2480" y="272"/>
                  <a:pt x="2463" y="264"/>
                  <a:pt x="2449" y="247"/>
                </a:cubicBezTo>
                <a:cubicBezTo>
                  <a:pt x="2434" y="231"/>
                  <a:pt x="2427" y="209"/>
                  <a:pt x="2427" y="181"/>
                </a:cubicBezTo>
                <a:cubicBezTo>
                  <a:pt x="2427" y="154"/>
                  <a:pt x="2435" y="132"/>
                  <a:pt x="2451" y="115"/>
                </a:cubicBezTo>
                <a:cubicBezTo>
                  <a:pt x="2467" y="98"/>
                  <a:pt x="2486" y="90"/>
                  <a:pt x="2509" y="90"/>
                </a:cubicBezTo>
                <a:close/>
                <a:moveTo>
                  <a:pt x="1709" y="90"/>
                </a:moveTo>
                <a:lnTo>
                  <a:pt x="1717" y="90"/>
                </a:lnTo>
                <a:lnTo>
                  <a:pt x="1717" y="228"/>
                </a:lnTo>
                <a:cubicBezTo>
                  <a:pt x="1717" y="239"/>
                  <a:pt x="1718" y="246"/>
                  <a:pt x="1719" y="249"/>
                </a:cubicBezTo>
                <a:cubicBezTo>
                  <a:pt x="1721" y="253"/>
                  <a:pt x="1723" y="256"/>
                  <a:pt x="1726" y="257"/>
                </a:cubicBezTo>
                <a:cubicBezTo>
                  <a:pt x="1729" y="259"/>
                  <a:pt x="1735" y="260"/>
                  <a:pt x="1743" y="260"/>
                </a:cubicBezTo>
                <a:lnTo>
                  <a:pt x="1743" y="267"/>
                </a:lnTo>
                <a:lnTo>
                  <a:pt x="1660" y="267"/>
                </a:lnTo>
                <a:lnTo>
                  <a:pt x="1660" y="260"/>
                </a:lnTo>
                <a:cubicBezTo>
                  <a:pt x="1668" y="260"/>
                  <a:pt x="1674" y="259"/>
                  <a:pt x="1677" y="258"/>
                </a:cubicBezTo>
                <a:cubicBezTo>
                  <a:pt x="1679" y="256"/>
                  <a:pt x="1682" y="253"/>
                  <a:pt x="1683" y="250"/>
                </a:cubicBezTo>
                <a:cubicBezTo>
                  <a:pt x="1685" y="246"/>
                  <a:pt x="1686" y="239"/>
                  <a:pt x="1686" y="228"/>
                </a:cubicBezTo>
                <a:lnTo>
                  <a:pt x="1686" y="162"/>
                </a:lnTo>
                <a:cubicBezTo>
                  <a:pt x="1686" y="143"/>
                  <a:pt x="1685" y="131"/>
                  <a:pt x="1684" y="126"/>
                </a:cubicBezTo>
                <a:cubicBezTo>
                  <a:pt x="1683" y="122"/>
                  <a:pt x="1682" y="119"/>
                  <a:pt x="1680" y="117"/>
                </a:cubicBezTo>
                <a:cubicBezTo>
                  <a:pt x="1678" y="116"/>
                  <a:pt x="1676" y="115"/>
                  <a:pt x="1672" y="115"/>
                </a:cubicBezTo>
                <a:cubicBezTo>
                  <a:pt x="1669" y="115"/>
                  <a:pt x="1665" y="116"/>
                  <a:pt x="1660" y="118"/>
                </a:cubicBezTo>
                <a:lnTo>
                  <a:pt x="1657" y="111"/>
                </a:lnTo>
                <a:lnTo>
                  <a:pt x="1709" y="90"/>
                </a:lnTo>
                <a:close/>
                <a:moveTo>
                  <a:pt x="1166" y="90"/>
                </a:moveTo>
                <a:cubicBezTo>
                  <a:pt x="1192" y="90"/>
                  <a:pt x="1213" y="100"/>
                  <a:pt x="1228" y="120"/>
                </a:cubicBezTo>
                <a:cubicBezTo>
                  <a:pt x="1242" y="136"/>
                  <a:pt x="1248" y="156"/>
                  <a:pt x="1248" y="178"/>
                </a:cubicBezTo>
                <a:cubicBezTo>
                  <a:pt x="1248" y="193"/>
                  <a:pt x="1245" y="209"/>
                  <a:pt x="1237" y="224"/>
                </a:cubicBezTo>
                <a:cubicBezTo>
                  <a:pt x="1230" y="240"/>
                  <a:pt x="1220" y="252"/>
                  <a:pt x="1207" y="260"/>
                </a:cubicBezTo>
                <a:cubicBezTo>
                  <a:pt x="1194" y="268"/>
                  <a:pt x="1180" y="272"/>
                  <a:pt x="1164" y="272"/>
                </a:cubicBezTo>
                <a:cubicBezTo>
                  <a:pt x="1138" y="272"/>
                  <a:pt x="1117" y="262"/>
                  <a:pt x="1102" y="241"/>
                </a:cubicBezTo>
                <a:cubicBezTo>
                  <a:pt x="1089" y="224"/>
                  <a:pt x="1083" y="204"/>
                  <a:pt x="1083" y="183"/>
                </a:cubicBezTo>
                <a:cubicBezTo>
                  <a:pt x="1083" y="167"/>
                  <a:pt x="1087" y="151"/>
                  <a:pt x="1094" y="136"/>
                </a:cubicBezTo>
                <a:cubicBezTo>
                  <a:pt x="1102" y="120"/>
                  <a:pt x="1113" y="109"/>
                  <a:pt x="1125" y="101"/>
                </a:cubicBezTo>
                <a:cubicBezTo>
                  <a:pt x="1138" y="94"/>
                  <a:pt x="1152" y="90"/>
                  <a:pt x="1166" y="90"/>
                </a:cubicBezTo>
                <a:close/>
                <a:moveTo>
                  <a:pt x="2222" y="20"/>
                </a:moveTo>
                <a:cubicBezTo>
                  <a:pt x="2214" y="20"/>
                  <a:pt x="2206" y="23"/>
                  <a:pt x="2200" y="31"/>
                </a:cubicBezTo>
                <a:cubicBezTo>
                  <a:pt x="2191" y="41"/>
                  <a:pt x="2185" y="58"/>
                  <a:pt x="2181" y="80"/>
                </a:cubicBezTo>
                <a:cubicBezTo>
                  <a:pt x="2178" y="102"/>
                  <a:pt x="2176" y="124"/>
                  <a:pt x="2176" y="146"/>
                </a:cubicBezTo>
                <a:cubicBezTo>
                  <a:pt x="2176" y="181"/>
                  <a:pt x="2181" y="209"/>
                  <a:pt x="2189" y="232"/>
                </a:cubicBezTo>
                <a:cubicBezTo>
                  <a:pt x="2196" y="250"/>
                  <a:pt x="2207" y="259"/>
                  <a:pt x="2221" y="259"/>
                </a:cubicBezTo>
                <a:cubicBezTo>
                  <a:pt x="2228" y="259"/>
                  <a:pt x="2235" y="256"/>
                  <a:pt x="2242" y="250"/>
                </a:cubicBezTo>
                <a:cubicBezTo>
                  <a:pt x="2249" y="244"/>
                  <a:pt x="2255" y="234"/>
                  <a:pt x="2259" y="220"/>
                </a:cubicBezTo>
                <a:cubicBezTo>
                  <a:pt x="2264" y="198"/>
                  <a:pt x="2267" y="168"/>
                  <a:pt x="2267" y="129"/>
                </a:cubicBezTo>
                <a:cubicBezTo>
                  <a:pt x="2267" y="100"/>
                  <a:pt x="2264" y="76"/>
                  <a:pt x="2258" y="56"/>
                </a:cubicBezTo>
                <a:cubicBezTo>
                  <a:pt x="2254" y="42"/>
                  <a:pt x="2248" y="32"/>
                  <a:pt x="2241" y="26"/>
                </a:cubicBezTo>
                <a:cubicBezTo>
                  <a:pt x="2236" y="22"/>
                  <a:pt x="2230" y="20"/>
                  <a:pt x="2222" y="20"/>
                </a:cubicBezTo>
                <a:close/>
                <a:moveTo>
                  <a:pt x="2030" y="20"/>
                </a:moveTo>
                <a:cubicBezTo>
                  <a:pt x="2022" y="20"/>
                  <a:pt x="2014" y="23"/>
                  <a:pt x="2008" y="31"/>
                </a:cubicBezTo>
                <a:cubicBezTo>
                  <a:pt x="1999" y="41"/>
                  <a:pt x="1993" y="58"/>
                  <a:pt x="1989" y="80"/>
                </a:cubicBezTo>
                <a:cubicBezTo>
                  <a:pt x="1986" y="102"/>
                  <a:pt x="1984" y="124"/>
                  <a:pt x="1984" y="146"/>
                </a:cubicBezTo>
                <a:cubicBezTo>
                  <a:pt x="1984" y="181"/>
                  <a:pt x="1989" y="209"/>
                  <a:pt x="1997" y="232"/>
                </a:cubicBezTo>
                <a:cubicBezTo>
                  <a:pt x="2004" y="250"/>
                  <a:pt x="2015" y="259"/>
                  <a:pt x="2029" y="259"/>
                </a:cubicBezTo>
                <a:cubicBezTo>
                  <a:pt x="2036" y="259"/>
                  <a:pt x="2043" y="256"/>
                  <a:pt x="2050" y="250"/>
                </a:cubicBezTo>
                <a:cubicBezTo>
                  <a:pt x="2057" y="244"/>
                  <a:pt x="2063" y="234"/>
                  <a:pt x="2067" y="220"/>
                </a:cubicBezTo>
                <a:cubicBezTo>
                  <a:pt x="2072" y="198"/>
                  <a:pt x="2075" y="168"/>
                  <a:pt x="2075" y="129"/>
                </a:cubicBezTo>
                <a:cubicBezTo>
                  <a:pt x="2075" y="100"/>
                  <a:pt x="2072" y="76"/>
                  <a:pt x="2066" y="56"/>
                </a:cubicBezTo>
                <a:cubicBezTo>
                  <a:pt x="2062" y="42"/>
                  <a:pt x="2056" y="32"/>
                  <a:pt x="2049" y="26"/>
                </a:cubicBezTo>
                <a:cubicBezTo>
                  <a:pt x="2044" y="22"/>
                  <a:pt x="2038" y="20"/>
                  <a:pt x="2030" y="20"/>
                </a:cubicBezTo>
                <a:close/>
                <a:moveTo>
                  <a:pt x="2223" y="7"/>
                </a:moveTo>
                <a:cubicBezTo>
                  <a:pt x="2242" y="7"/>
                  <a:pt x="2260" y="17"/>
                  <a:pt x="2275" y="37"/>
                </a:cubicBezTo>
                <a:cubicBezTo>
                  <a:pt x="2294" y="62"/>
                  <a:pt x="2304" y="95"/>
                  <a:pt x="2304" y="137"/>
                </a:cubicBezTo>
                <a:cubicBezTo>
                  <a:pt x="2304" y="167"/>
                  <a:pt x="2300" y="192"/>
                  <a:pt x="2291" y="212"/>
                </a:cubicBezTo>
                <a:cubicBezTo>
                  <a:pt x="2283" y="233"/>
                  <a:pt x="2272" y="248"/>
                  <a:pt x="2259" y="257"/>
                </a:cubicBezTo>
                <a:cubicBezTo>
                  <a:pt x="2246" y="267"/>
                  <a:pt x="2233" y="271"/>
                  <a:pt x="2221" y="271"/>
                </a:cubicBezTo>
                <a:cubicBezTo>
                  <a:pt x="2196" y="271"/>
                  <a:pt x="2176" y="257"/>
                  <a:pt x="2160" y="228"/>
                </a:cubicBezTo>
                <a:cubicBezTo>
                  <a:pt x="2146" y="204"/>
                  <a:pt x="2140" y="175"/>
                  <a:pt x="2140" y="141"/>
                </a:cubicBezTo>
                <a:cubicBezTo>
                  <a:pt x="2140" y="112"/>
                  <a:pt x="2144" y="87"/>
                  <a:pt x="2153" y="66"/>
                </a:cubicBezTo>
                <a:cubicBezTo>
                  <a:pt x="2162" y="45"/>
                  <a:pt x="2173" y="30"/>
                  <a:pt x="2188" y="19"/>
                </a:cubicBezTo>
                <a:cubicBezTo>
                  <a:pt x="2199" y="11"/>
                  <a:pt x="2211" y="7"/>
                  <a:pt x="2223" y="7"/>
                </a:cubicBezTo>
                <a:close/>
                <a:moveTo>
                  <a:pt x="2031" y="7"/>
                </a:moveTo>
                <a:cubicBezTo>
                  <a:pt x="2050" y="7"/>
                  <a:pt x="2068" y="17"/>
                  <a:pt x="2083" y="37"/>
                </a:cubicBezTo>
                <a:cubicBezTo>
                  <a:pt x="2102" y="62"/>
                  <a:pt x="2112" y="95"/>
                  <a:pt x="2112" y="137"/>
                </a:cubicBezTo>
                <a:cubicBezTo>
                  <a:pt x="2112" y="167"/>
                  <a:pt x="2108" y="192"/>
                  <a:pt x="2099" y="212"/>
                </a:cubicBezTo>
                <a:cubicBezTo>
                  <a:pt x="2091" y="233"/>
                  <a:pt x="2080" y="248"/>
                  <a:pt x="2067" y="257"/>
                </a:cubicBezTo>
                <a:cubicBezTo>
                  <a:pt x="2054" y="267"/>
                  <a:pt x="2041" y="271"/>
                  <a:pt x="2029" y="271"/>
                </a:cubicBezTo>
                <a:cubicBezTo>
                  <a:pt x="2004" y="271"/>
                  <a:pt x="1984" y="257"/>
                  <a:pt x="1968" y="228"/>
                </a:cubicBezTo>
                <a:cubicBezTo>
                  <a:pt x="1954" y="204"/>
                  <a:pt x="1948" y="175"/>
                  <a:pt x="1948" y="141"/>
                </a:cubicBezTo>
                <a:cubicBezTo>
                  <a:pt x="1948" y="112"/>
                  <a:pt x="1952" y="87"/>
                  <a:pt x="1961" y="66"/>
                </a:cubicBezTo>
                <a:cubicBezTo>
                  <a:pt x="1970" y="45"/>
                  <a:pt x="1981" y="30"/>
                  <a:pt x="1996" y="19"/>
                </a:cubicBezTo>
                <a:cubicBezTo>
                  <a:pt x="2007" y="11"/>
                  <a:pt x="2019" y="7"/>
                  <a:pt x="2031" y="7"/>
                </a:cubicBezTo>
                <a:close/>
                <a:moveTo>
                  <a:pt x="1849" y="7"/>
                </a:moveTo>
                <a:lnTo>
                  <a:pt x="1855" y="7"/>
                </a:lnTo>
                <a:lnTo>
                  <a:pt x="1855" y="222"/>
                </a:lnTo>
                <a:cubicBezTo>
                  <a:pt x="1855" y="236"/>
                  <a:pt x="1855" y="245"/>
                  <a:pt x="1857" y="249"/>
                </a:cubicBezTo>
                <a:cubicBezTo>
                  <a:pt x="1858" y="252"/>
                  <a:pt x="1860" y="255"/>
                  <a:pt x="1864" y="257"/>
                </a:cubicBezTo>
                <a:cubicBezTo>
                  <a:pt x="1868" y="259"/>
                  <a:pt x="1875" y="260"/>
                  <a:pt x="1887" y="260"/>
                </a:cubicBezTo>
                <a:lnTo>
                  <a:pt x="1887" y="267"/>
                </a:lnTo>
                <a:lnTo>
                  <a:pt x="1791" y="267"/>
                </a:lnTo>
                <a:lnTo>
                  <a:pt x="1791" y="260"/>
                </a:lnTo>
                <a:cubicBezTo>
                  <a:pt x="1803" y="260"/>
                  <a:pt x="1811" y="259"/>
                  <a:pt x="1815" y="257"/>
                </a:cubicBezTo>
                <a:cubicBezTo>
                  <a:pt x="1818" y="255"/>
                  <a:pt x="1820" y="253"/>
                  <a:pt x="1822" y="249"/>
                </a:cubicBezTo>
                <a:cubicBezTo>
                  <a:pt x="1823" y="246"/>
                  <a:pt x="1824" y="237"/>
                  <a:pt x="1824" y="222"/>
                </a:cubicBezTo>
                <a:lnTo>
                  <a:pt x="1824" y="85"/>
                </a:lnTo>
                <a:cubicBezTo>
                  <a:pt x="1824" y="66"/>
                  <a:pt x="1823" y="54"/>
                  <a:pt x="1822" y="49"/>
                </a:cubicBezTo>
                <a:cubicBezTo>
                  <a:pt x="1821" y="45"/>
                  <a:pt x="1820" y="42"/>
                  <a:pt x="1817" y="40"/>
                </a:cubicBezTo>
                <a:cubicBezTo>
                  <a:pt x="1815" y="38"/>
                  <a:pt x="1812" y="37"/>
                  <a:pt x="1809" y="37"/>
                </a:cubicBezTo>
                <a:cubicBezTo>
                  <a:pt x="1804" y="37"/>
                  <a:pt x="1798" y="39"/>
                  <a:pt x="1790" y="43"/>
                </a:cubicBezTo>
                <a:lnTo>
                  <a:pt x="1787" y="37"/>
                </a:lnTo>
                <a:lnTo>
                  <a:pt x="1849" y="7"/>
                </a:lnTo>
                <a:close/>
                <a:moveTo>
                  <a:pt x="1701" y="0"/>
                </a:moveTo>
                <a:cubicBezTo>
                  <a:pt x="1707" y="0"/>
                  <a:pt x="1711" y="2"/>
                  <a:pt x="1715" y="6"/>
                </a:cubicBezTo>
                <a:cubicBezTo>
                  <a:pt x="1719" y="9"/>
                  <a:pt x="1720" y="14"/>
                  <a:pt x="1720" y="19"/>
                </a:cubicBezTo>
                <a:cubicBezTo>
                  <a:pt x="1720" y="24"/>
                  <a:pt x="1719" y="29"/>
                  <a:pt x="1715" y="33"/>
                </a:cubicBezTo>
                <a:cubicBezTo>
                  <a:pt x="1711" y="36"/>
                  <a:pt x="1707" y="38"/>
                  <a:pt x="1701" y="38"/>
                </a:cubicBezTo>
                <a:cubicBezTo>
                  <a:pt x="1696" y="38"/>
                  <a:pt x="1692" y="36"/>
                  <a:pt x="1688" y="33"/>
                </a:cubicBezTo>
                <a:cubicBezTo>
                  <a:pt x="1684" y="29"/>
                  <a:pt x="1682" y="24"/>
                  <a:pt x="1682" y="19"/>
                </a:cubicBezTo>
                <a:cubicBezTo>
                  <a:pt x="1682" y="14"/>
                  <a:pt x="1684" y="9"/>
                  <a:pt x="1688" y="6"/>
                </a:cubicBezTo>
                <a:cubicBezTo>
                  <a:pt x="1692" y="2"/>
                  <a:pt x="1696" y="0"/>
                  <a:pt x="1701" y="0"/>
                </a:cubicBezTo>
                <a:close/>
              </a:path>
            </a:pathLst>
          </a:custGeom>
          <a:solidFill>
            <a:srgbClr val="F2F2F2"/>
          </a:solidFill>
          <a:ln w="0">
            <a:noFill/>
            <a:prstDash val="solid"/>
            <a:round/>
          </a:ln>
        </p:spPr>
        <p:txBody>
          <a:bodyPr vert="horz" wrap="square" lIns="91440" tIns="45720" rIns="91440" bIns="45720" numCol="1" anchor="t" anchorCtr="0" compatLnSpc="1"/>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5pPr>
            <a:lvl6pPr marL="2286000" algn="l" defTabSz="914400" rtl="0" eaLnBrk="1" latinLnBrk="0" hangingPunct="1">
              <a:defRPr kern="1200">
                <a:solidFill>
                  <a:schemeClr val="tx1"/>
                </a:solidFill>
                <a:latin typeface="Calibri" panose="020F0502020204030204" charset="0"/>
                <a:ea typeface="+mn-ea"/>
                <a:cs typeface="+mn-cs"/>
              </a:defRPr>
            </a:lvl6pPr>
            <a:lvl7pPr marL="2743200" algn="l" defTabSz="914400" rtl="0" eaLnBrk="1" latinLnBrk="0" hangingPunct="1">
              <a:defRPr kern="1200">
                <a:solidFill>
                  <a:schemeClr val="tx1"/>
                </a:solidFill>
                <a:latin typeface="Calibri" panose="020F0502020204030204" charset="0"/>
                <a:ea typeface="+mn-ea"/>
                <a:cs typeface="+mn-cs"/>
              </a:defRPr>
            </a:lvl7pPr>
            <a:lvl8pPr marL="3200400" algn="l" defTabSz="914400" rtl="0" eaLnBrk="1" latinLnBrk="0" hangingPunct="1">
              <a:defRPr kern="1200">
                <a:solidFill>
                  <a:schemeClr val="tx1"/>
                </a:solidFill>
                <a:latin typeface="Calibri" panose="020F0502020204030204" charset="0"/>
                <a:ea typeface="+mn-ea"/>
                <a:cs typeface="+mn-cs"/>
              </a:defRPr>
            </a:lvl8pPr>
            <a:lvl9pPr marL="3657600" algn="l" defTabSz="914400" rtl="0" eaLnBrk="1" latinLnBrk="0" hangingPunct="1">
              <a:defRPr kern="1200">
                <a:solidFill>
                  <a:schemeClr val="tx1"/>
                </a:solidFill>
                <a:latin typeface="Calibri" panose="020F0502020204030204" charset="0"/>
                <a:ea typeface="+mn-ea"/>
                <a:cs typeface="+mn-cs"/>
              </a:defRPr>
            </a:lvl9pPr>
          </a:lstStyle>
          <a:p>
            <a:endParaRPr lang="zh-CN" altLang="en-US"/>
          </a:p>
        </p:txBody>
      </p:sp>
      <p:sp>
        <p:nvSpPr>
          <p:cNvPr id="40" name="Freeform 23"/>
          <p:cNvSpPr/>
          <p:nvPr/>
        </p:nvSpPr>
        <p:spPr bwMode="auto">
          <a:xfrm rot="-1800000">
            <a:off x="5163821" y="3577886"/>
            <a:ext cx="1848119" cy="215037"/>
          </a:xfrm>
          <a:custGeom>
            <a:avLst/>
            <a:gdLst>
              <a:gd name="T0" fmla="*/ 2345 w 3079"/>
              <a:gd name="T1" fmla="*/ 251 h 350"/>
              <a:gd name="T2" fmla="*/ 830 w 3079"/>
              <a:gd name="T3" fmla="*/ 272 h 350"/>
              <a:gd name="T4" fmla="*/ 2644 w 3079"/>
              <a:gd name="T5" fmla="*/ 129 h 350"/>
              <a:gd name="T6" fmla="*/ 2680 w 3079"/>
              <a:gd name="T7" fmla="*/ 102 h 350"/>
              <a:gd name="T8" fmla="*/ 1202 w 3079"/>
              <a:gd name="T9" fmla="*/ 244 h 350"/>
              <a:gd name="T10" fmla="*/ 1532 w 3079"/>
              <a:gd name="T11" fmla="*/ 102 h 350"/>
              <a:gd name="T12" fmla="*/ 1604 w 3079"/>
              <a:gd name="T13" fmla="*/ 106 h 350"/>
              <a:gd name="T14" fmla="*/ 1625 w 3079"/>
              <a:gd name="T15" fmla="*/ 113 h 350"/>
              <a:gd name="T16" fmla="*/ 1470 w 3079"/>
              <a:gd name="T17" fmla="*/ 316 h 350"/>
              <a:gd name="T18" fmla="*/ 1487 w 3079"/>
              <a:gd name="T19" fmla="*/ 130 h 350"/>
              <a:gd name="T20" fmla="*/ 1322 w 3079"/>
              <a:gd name="T21" fmla="*/ 210 h 350"/>
              <a:gd name="T22" fmla="*/ 1366 w 3079"/>
              <a:gd name="T23" fmla="*/ 102 h 350"/>
              <a:gd name="T24" fmla="*/ 1451 w 3079"/>
              <a:gd name="T25" fmla="*/ 244 h 350"/>
              <a:gd name="T26" fmla="*/ 1310 w 3079"/>
              <a:gd name="T27" fmla="*/ 264 h 350"/>
              <a:gd name="T28" fmla="*/ 1262 w 3079"/>
              <a:gd name="T29" fmla="*/ 95 h 350"/>
              <a:gd name="T30" fmla="*/ 945 w 3079"/>
              <a:gd name="T31" fmla="*/ 135 h 350"/>
              <a:gd name="T32" fmla="*/ 1012 w 3079"/>
              <a:gd name="T33" fmla="*/ 95 h 350"/>
              <a:gd name="T34" fmla="*/ 946 w 3079"/>
              <a:gd name="T35" fmla="*/ 337 h 350"/>
              <a:gd name="T36" fmla="*/ 934 w 3079"/>
              <a:gd name="T37" fmla="*/ 318 h 350"/>
              <a:gd name="T38" fmla="*/ 880 w 3079"/>
              <a:gd name="T39" fmla="*/ 102 h 350"/>
              <a:gd name="T40" fmla="*/ 603 w 3079"/>
              <a:gd name="T41" fmla="*/ 128 h 350"/>
              <a:gd name="T42" fmla="*/ 722 w 3079"/>
              <a:gd name="T43" fmla="*/ 95 h 350"/>
              <a:gd name="T44" fmla="*/ 779 w 3079"/>
              <a:gd name="T45" fmla="*/ 112 h 350"/>
              <a:gd name="T46" fmla="*/ 734 w 3079"/>
              <a:gd name="T47" fmla="*/ 272 h 350"/>
              <a:gd name="T48" fmla="*/ 544 w 3079"/>
              <a:gd name="T49" fmla="*/ 102 h 350"/>
              <a:gd name="T50" fmla="*/ 331 w 3079"/>
              <a:gd name="T51" fmla="*/ 128 h 350"/>
              <a:gd name="T52" fmla="*/ 450 w 3079"/>
              <a:gd name="T53" fmla="*/ 95 h 350"/>
              <a:gd name="T54" fmla="*/ 507 w 3079"/>
              <a:gd name="T55" fmla="*/ 112 h 350"/>
              <a:gd name="T56" fmla="*/ 462 w 3079"/>
              <a:gd name="T57" fmla="*/ 272 h 350"/>
              <a:gd name="T58" fmla="*/ 272 w 3079"/>
              <a:gd name="T59" fmla="*/ 102 h 350"/>
              <a:gd name="T60" fmla="*/ 59 w 3079"/>
              <a:gd name="T61" fmla="*/ 128 h 350"/>
              <a:gd name="T62" fmla="*/ 178 w 3079"/>
              <a:gd name="T63" fmla="*/ 95 h 350"/>
              <a:gd name="T64" fmla="*/ 235 w 3079"/>
              <a:gd name="T65" fmla="*/ 112 h 350"/>
              <a:gd name="T66" fmla="*/ 190 w 3079"/>
              <a:gd name="T67" fmla="*/ 272 h 350"/>
              <a:gd name="T68" fmla="*/ 0 w 3079"/>
              <a:gd name="T69" fmla="*/ 102 h 350"/>
              <a:gd name="T70" fmla="*/ 2904 w 3079"/>
              <a:gd name="T71" fmla="*/ 90 h 350"/>
              <a:gd name="T72" fmla="*/ 3053 w 3079"/>
              <a:gd name="T73" fmla="*/ 154 h 350"/>
              <a:gd name="T74" fmla="*/ 2994 w 3079"/>
              <a:gd name="T75" fmla="*/ 260 h 350"/>
              <a:gd name="T76" fmla="*/ 2993 w 3079"/>
              <a:gd name="T77" fmla="*/ 112 h 350"/>
              <a:gd name="T78" fmla="*/ 2958 w 3079"/>
              <a:gd name="T79" fmla="*/ 257 h 350"/>
              <a:gd name="T80" fmla="*/ 2918 w 3079"/>
              <a:gd name="T81" fmla="*/ 228 h 350"/>
              <a:gd name="T82" fmla="*/ 2847 w 3079"/>
              <a:gd name="T83" fmla="*/ 250 h 350"/>
              <a:gd name="T84" fmla="*/ 2811 w 3079"/>
              <a:gd name="T85" fmla="*/ 249 h 350"/>
              <a:gd name="T86" fmla="*/ 2785 w 3079"/>
              <a:gd name="T87" fmla="*/ 111 h 350"/>
              <a:gd name="T88" fmla="*/ 2684 w 3079"/>
              <a:gd name="T89" fmla="*/ 272 h 350"/>
              <a:gd name="T90" fmla="*/ 2550 w 3079"/>
              <a:gd name="T91" fmla="*/ 103 h 350"/>
              <a:gd name="T92" fmla="*/ 2503 w 3079"/>
              <a:gd name="T93" fmla="*/ 103 h 350"/>
              <a:gd name="T94" fmla="*/ 2572 w 3079"/>
              <a:gd name="T95" fmla="*/ 202 h 350"/>
              <a:gd name="T96" fmla="*/ 1709 w 3079"/>
              <a:gd name="T97" fmla="*/ 90 h 350"/>
              <a:gd name="T98" fmla="*/ 1660 w 3079"/>
              <a:gd name="T99" fmla="*/ 267 h 350"/>
              <a:gd name="T100" fmla="*/ 1680 w 3079"/>
              <a:gd name="T101" fmla="*/ 117 h 350"/>
              <a:gd name="T102" fmla="*/ 1248 w 3079"/>
              <a:gd name="T103" fmla="*/ 178 h 350"/>
              <a:gd name="T104" fmla="*/ 1125 w 3079"/>
              <a:gd name="T105" fmla="*/ 101 h 350"/>
              <a:gd name="T106" fmla="*/ 2221 w 3079"/>
              <a:gd name="T107" fmla="*/ 259 h 350"/>
              <a:gd name="T108" fmla="*/ 2030 w 3079"/>
              <a:gd name="T109" fmla="*/ 20 h 350"/>
              <a:gd name="T110" fmla="*/ 2067 w 3079"/>
              <a:gd name="T111" fmla="*/ 220 h 350"/>
              <a:gd name="T112" fmla="*/ 2304 w 3079"/>
              <a:gd name="T113" fmla="*/ 137 h 350"/>
              <a:gd name="T114" fmla="*/ 2188 w 3079"/>
              <a:gd name="T115" fmla="*/ 19 h 350"/>
              <a:gd name="T116" fmla="*/ 2029 w 3079"/>
              <a:gd name="T117" fmla="*/ 271 h 350"/>
              <a:gd name="T118" fmla="*/ 1855 w 3079"/>
              <a:gd name="T119" fmla="*/ 7 h 350"/>
              <a:gd name="T120" fmla="*/ 1791 w 3079"/>
              <a:gd name="T121" fmla="*/ 260 h 350"/>
              <a:gd name="T122" fmla="*/ 1809 w 3079"/>
              <a:gd name="T123" fmla="*/ 37 h 350"/>
              <a:gd name="T124" fmla="*/ 1715 w 3079"/>
              <a:gd name="T125" fmla="*/ 3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79" h="350">
                <a:moveTo>
                  <a:pt x="2366" y="230"/>
                </a:moveTo>
                <a:cubicBezTo>
                  <a:pt x="2372" y="230"/>
                  <a:pt x="2377" y="232"/>
                  <a:pt x="2381" y="237"/>
                </a:cubicBezTo>
                <a:cubicBezTo>
                  <a:pt x="2385" y="241"/>
                  <a:pt x="2387" y="245"/>
                  <a:pt x="2387" y="251"/>
                </a:cubicBezTo>
                <a:cubicBezTo>
                  <a:pt x="2387" y="257"/>
                  <a:pt x="2385" y="262"/>
                  <a:pt x="2380" y="266"/>
                </a:cubicBezTo>
                <a:cubicBezTo>
                  <a:pt x="2376" y="270"/>
                  <a:pt x="2372" y="272"/>
                  <a:pt x="2366" y="272"/>
                </a:cubicBezTo>
                <a:cubicBezTo>
                  <a:pt x="2360" y="272"/>
                  <a:pt x="2355" y="270"/>
                  <a:pt x="2351" y="266"/>
                </a:cubicBezTo>
                <a:cubicBezTo>
                  <a:pt x="2347" y="262"/>
                  <a:pt x="2345" y="257"/>
                  <a:pt x="2345" y="251"/>
                </a:cubicBezTo>
                <a:cubicBezTo>
                  <a:pt x="2345" y="245"/>
                  <a:pt x="2347" y="240"/>
                  <a:pt x="2351" y="236"/>
                </a:cubicBezTo>
                <a:cubicBezTo>
                  <a:pt x="2355" y="232"/>
                  <a:pt x="2360" y="230"/>
                  <a:pt x="2366" y="230"/>
                </a:cubicBezTo>
                <a:close/>
                <a:moveTo>
                  <a:pt x="830" y="230"/>
                </a:moveTo>
                <a:cubicBezTo>
                  <a:pt x="836" y="230"/>
                  <a:pt x="841" y="232"/>
                  <a:pt x="845" y="237"/>
                </a:cubicBezTo>
                <a:cubicBezTo>
                  <a:pt x="849" y="241"/>
                  <a:pt x="851" y="245"/>
                  <a:pt x="851" y="251"/>
                </a:cubicBezTo>
                <a:cubicBezTo>
                  <a:pt x="851" y="257"/>
                  <a:pt x="849" y="262"/>
                  <a:pt x="844" y="266"/>
                </a:cubicBezTo>
                <a:cubicBezTo>
                  <a:pt x="840" y="270"/>
                  <a:pt x="836" y="272"/>
                  <a:pt x="830" y="272"/>
                </a:cubicBezTo>
                <a:cubicBezTo>
                  <a:pt x="824" y="272"/>
                  <a:pt x="819" y="270"/>
                  <a:pt x="815" y="266"/>
                </a:cubicBezTo>
                <a:cubicBezTo>
                  <a:pt x="811" y="262"/>
                  <a:pt x="809" y="257"/>
                  <a:pt x="809" y="251"/>
                </a:cubicBezTo>
                <a:cubicBezTo>
                  <a:pt x="809" y="245"/>
                  <a:pt x="811" y="240"/>
                  <a:pt x="815" y="236"/>
                </a:cubicBezTo>
                <a:cubicBezTo>
                  <a:pt x="819" y="232"/>
                  <a:pt x="824" y="230"/>
                  <a:pt x="830" y="230"/>
                </a:cubicBezTo>
                <a:close/>
                <a:moveTo>
                  <a:pt x="2680" y="102"/>
                </a:moveTo>
                <a:cubicBezTo>
                  <a:pt x="2673" y="102"/>
                  <a:pt x="2667" y="104"/>
                  <a:pt x="2660" y="108"/>
                </a:cubicBezTo>
                <a:cubicBezTo>
                  <a:pt x="2653" y="112"/>
                  <a:pt x="2648" y="119"/>
                  <a:pt x="2644" y="129"/>
                </a:cubicBezTo>
                <a:cubicBezTo>
                  <a:pt x="2640" y="139"/>
                  <a:pt x="2638" y="151"/>
                  <a:pt x="2638" y="167"/>
                </a:cubicBezTo>
                <a:cubicBezTo>
                  <a:pt x="2638" y="192"/>
                  <a:pt x="2643" y="213"/>
                  <a:pt x="2652" y="232"/>
                </a:cubicBezTo>
                <a:cubicBezTo>
                  <a:pt x="2662" y="250"/>
                  <a:pt x="2676" y="259"/>
                  <a:pt x="2692" y="259"/>
                </a:cubicBezTo>
                <a:cubicBezTo>
                  <a:pt x="2704" y="259"/>
                  <a:pt x="2714" y="254"/>
                  <a:pt x="2722" y="244"/>
                </a:cubicBezTo>
                <a:cubicBezTo>
                  <a:pt x="2730" y="234"/>
                  <a:pt x="2734" y="217"/>
                  <a:pt x="2734" y="192"/>
                </a:cubicBezTo>
                <a:cubicBezTo>
                  <a:pt x="2734" y="162"/>
                  <a:pt x="2727" y="138"/>
                  <a:pt x="2714" y="120"/>
                </a:cubicBezTo>
                <a:cubicBezTo>
                  <a:pt x="2705" y="108"/>
                  <a:pt x="2694" y="102"/>
                  <a:pt x="2680" y="102"/>
                </a:cubicBezTo>
                <a:close/>
                <a:moveTo>
                  <a:pt x="1160" y="102"/>
                </a:moveTo>
                <a:cubicBezTo>
                  <a:pt x="1153" y="102"/>
                  <a:pt x="1147" y="104"/>
                  <a:pt x="1140" y="108"/>
                </a:cubicBezTo>
                <a:cubicBezTo>
                  <a:pt x="1133" y="112"/>
                  <a:pt x="1128" y="119"/>
                  <a:pt x="1124" y="129"/>
                </a:cubicBezTo>
                <a:cubicBezTo>
                  <a:pt x="1120" y="139"/>
                  <a:pt x="1118" y="151"/>
                  <a:pt x="1118" y="167"/>
                </a:cubicBezTo>
                <a:cubicBezTo>
                  <a:pt x="1118" y="192"/>
                  <a:pt x="1123" y="213"/>
                  <a:pt x="1132" y="232"/>
                </a:cubicBezTo>
                <a:cubicBezTo>
                  <a:pt x="1142" y="250"/>
                  <a:pt x="1156" y="259"/>
                  <a:pt x="1172" y="259"/>
                </a:cubicBezTo>
                <a:cubicBezTo>
                  <a:pt x="1184" y="259"/>
                  <a:pt x="1194" y="254"/>
                  <a:pt x="1202" y="244"/>
                </a:cubicBezTo>
                <a:cubicBezTo>
                  <a:pt x="1210" y="234"/>
                  <a:pt x="1214" y="217"/>
                  <a:pt x="1214" y="192"/>
                </a:cubicBezTo>
                <a:cubicBezTo>
                  <a:pt x="1214" y="162"/>
                  <a:pt x="1207" y="138"/>
                  <a:pt x="1194" y="120"/>
                </a:cubicBezTo>
                <a:cubicBezTo>
                  <a:pt x="1185" y="108"/>
                  <a:pt x="1174" y="102"/>
                  <a:pt x="1160" y="102"/>
                </a:cubicBezTo>
                <a:close/>
                <a:moveTo>
                  <a:pt x="1456" y="95"/>
                </a:moveTo>
                <a:lnTo>
                  <a:pt x="1536" y="95"/>
                </a:lnTo>
                <a:lnTo>
                  <a:pt x="1536" y="102"/>
                </a:lnTo>
                <a:lnTo>
                  <a:pt x="1532" y="102"/>
                </a:lnTo>
                <a:cubicBezTo>
                  <a:pt x="1527" y="102"/>
                  <a:pt x="1522" y="103"/>
                  <a:pt x="1519" y="106"/>
                </a:cubicBezTo>
                <a:cubicBezTo>
                  <a:pt x="1517" y="108"/>
                  <a:pt x="1515" y="111"/>
                  <a:pt x="1515" y="115"/>
                </a:cubicBezTo>
                <a:cubicBezTo>
                  <a:pt x="1515" y="120"/>
                  <a:pt x="1517" y="126"/>
                  <a:pt x="1521" y="135"/>
                </a:cubicBezTo>
                <a:lnTo>
                  <a:pt x="1563" y="222"/>
                </a:lnTo>
                <a:lnTo>
                  <a:pt x="1602" y="127"/>
                </a:lnTo>
                <a:cubicBezTo>
                  <a:pt x="1604" y="122"/>
                  <a:pt x="1605" y="117"/>
                  <a:pt x="1605" y="112"/>
                </a:cubicBezTo>
                <a:cubicBezTo>
                  <a:pt x="1605" y="109"/>
                  <a:pt x="1604" y="108"/>
                  <a:pt x="1604" y="106"/>
                </a:cubicBezTo>
                <a:cubicBezTo>
                  <a:pt x="1603" y="105"/>
                  <a:pt x="1601" y="104"/>
                  <a:pt x="1599" y="103"/>
                </a:cubicBezTo>
                <a:cubicBezTo>
                  <a:pt x="1597" y="102"/>
                  <a:pt x="1593" y="102"/>
                  <a:pt x="1588" y="102"/>
                </a:cubicBezTo>
                <a:lnTo>
                  <a:pt x="1588" y="95"/>
                </a:lnTo>
                <a:lnTo>
                  <a:pt x="1644" y="95"/>
                </a:lnTo>
                <a:lnTo>
                  <a:pt x="1644" y="102"/>
                </a:lnTo>
                <a:cubicBezTo>
                  <a:pt x="1639" y="102"/>
                  <a:pt x="1635" y="103"/>
                  <a:pt x="1633" y="105"/>
                </a:cubicBezTo>
                <a:cubicBezTo>
                  <a:pt x="1630" y="106"/>
                  <a:pt x="1628" y="109"/>
                  <a:pt x="1625" y="113"/>
                </a:cubicBezTo>
                <a:cubicBezTo>
                  <a:pt x="1623" y="115"/>
                  <a:pt x="1621" y="120"/>
                  <a:pt x="1618" y="128"/>
                </a:cubicBezTo>
                <a:lnTo>
                  <a:pt x="1548" y="299"/>
                </a:lnTo>
                <a:cubicBezTo>
                  <a:pt x="1542" y="316"/>
                  <a:pt x="1533" y="328"/>
                  <a:pt x="1522" y="337"/>
                </a:cubicBezTo>
                <a:cubicBezTo>
                  <a:pt x="1511" y="345"/>
                  <a:pt x="1500" y="350"/>
                  <a:pt x="1490" y="350"/>
                </a:cubicBezTo>
                <a:cubicBezTo>
                  <a:pt x="1483" y="350"/>
                  <a:pt x="1477" y="348"/>
                  <a:pt x="1472" y="343"/>
                </a:cubicBezTo>
                <a:cubicBezTo>
                  <a:pt x="1467" y="339"/>
                  <a:pt x="1465" y="334"/>
                  <a:pt x="1465" y="329"/>
                </a:cubicBezTo>
                <a:cubicBezTo>
                  <a:pt x="1465" y="323"/>
                  <a:pt x="1467" y="319"/>
                  <a:pt x="1470" y="316"/>
                </a:cubicBezTo>
                <a:cubicBezTo>
                  <a:pt x="1473" y="313"/>
                  <a:pt x="1478" y="311"/>
                  <a:pt x="1484" y="311"/>
                </a:cubicBezTo>
                <a:cubicBezTo>
                  <a:pt x="1488" y="311"/>
                  <a:pt x="1494" y="313"/>
                  <a:pt x="1501" y="315"/>
                </a:cubicBezTo>
                <a:cubicBezTo>
                  <a:pt x="1506" y="317"/>
                  <a:pt x="1509" y="318"/>
                  <a:pt x="1510" y="318"/>
                </a:cubicBezTo>
                <a:cubicBezTo>
                  <a:pt x="1514" y="318"/>
                  <a:pt x="1518" y="316"/>
                  <a:pt x="1523" y="312"/>
                </a:cubicBezTo>
                <a:cubicBezTo>
                  <a:pt x="1527" y="308"/>
                  <a:pt x="1532" y="301"/>
                  <a:pt x="1536" y="290"/>
                </a:cubicBezTo>
                <a:lnTo>
                  <a:pt x="1548" y="260"/>
                </a:lnTo>
                <a:lnTo>
                  <a:pt x="1487" y="130"/>
                </a:lnTo>
                <a:cubicBezTo>
                  <a:pt x="1485" y="127"/>
                  <a:pt x="1482" y="122"/>
                  <a:pt x="1478" y="116"/>
                </a:cubicBezTo>
                <a:cubicBezTo>
                  <a:pt x="1474" y="112"/>
                  <a:pt x="1472" y="109"/>
                  <a:pt x="1470" y="107"/>
                </a:cubicBezTo>
                <a:cubicBezTo>
                  <a:pt x="1467" y="105"/>
                  <a:pt x="1462" y="103"/>
                  <a:pt x="1456" y="102"/>
                </a:cubicBezTo>
                <a:lnTo>
                  <a:pt x="1456" y="95"/>
                </a:lnTo>
                <a:close/>
                <a:moveTo>
                  <a:pt x="1262" y="95"/>
                </a:moveTo>
                <a:lnTo>
                  <a:pt x="1322" y="95"/>
                </a:lnTo>
                <a:lnTo>
                  <a:pt x="1322" y="210"/>
                </a:lnTo>
                <a:cubicBezTo>
                  <a:pt x="1322" y="226"/>
                  <a:pt x="1325" y="236"/>
                  <a:pt x="1331" y="241"/>
                </a:cubicBezTo>
                <a:cubicBezTo>
                  <a:pt x="1336" y="246"/>
                  <a:pt x="1343" y="249"/>
                  <a:pt x="1351" y="249"/>
                </a:cubicBezTo>
                <a:cubicBezTo>
                  <a:pt x="1356" y="249"/>
                  <a:pt x="1362" y="247"/>
                  <a:pt x="1369" y="244"/>
                </a:cubicBezTo>
                <a:cubicBezTo>
                  <a:pt x="1376" y="241"/>
                  <a:pt x="1384" y="234"/>
                  <a:pt x="1393" y="225"/>
                </a:cubicBezTo>
                <a:lnTo>
                  <a:pt x="1393" y="127"/>
                </a:lnTo>
                <a:cubicBezTo>
                  <a:pt x="1393" y="118"/>
                  <a:pt x="1392" y="111"/>
                  <a:pt x="1388" y="108"/>
                </a:cubicBezTo>
                <a:cubicBezTo>
                  <a:pt x="1384" y="104"/>
                  <a:pt x="1377" y="102"/>
                  <a:pt x="1366" y="102"/>
                </a:cubicBezTo>
                <a:lnTo>
                  <a:pt x="1366" y="95"/>
                </a:lnTo>
                <a:lnTo>
                  <a:pt x="1424" y="95"/>
                </a:lnTo>
                <a:lnTo>
                  <a:pt x="1424" y="199"/>
                </a:lnTo>
                <a:cubicBezTo>
                  <a:pt x="1424" y="219"/>
                  <a:pt x="1425" y="231"/>
                  <a:pt x="1426" y="236"/>
                </a:cubicBezTo>
                <a:cubicBezTo>
                  <a:pt x="1427" y="240"/>
                  <a:pt x="1428" y="243"/>
                  <a:pt x="1430" y="245"/>
                </a:cubicBezTo>
                <a:cubicBezTo>
                  <a:pt x="1432" y="247"/>
                  <a:pt x="1435" y="247"/>
                  <a:pt x="1437" y="247"/>
                </a:cubicBezTo>
                <a:cubicBezTo>
                  <a:pt x="1441" y="247"/>
                  <a:pt x="1446" y="246"/>
                  <a:pt x="1451" y="244"/>
                </a:cubicBezTo>
                <a:lnTo>
                  <a:pt x="1453" y="251"/>
                </a:lnTo>
                <a:lnTo>
                  <a:pt x="1402" y="272"/>
                </a:lnTo>
                <a:lnTo>
                  <a:pt x="1393" y="272"/>
                </a:lnTo>
                <a:lnTo>
                  <a:pt x="1393" y="236"/>
                </a:lnTo>
                <a:cubicBezTo>
                  <a:pt x="1379" y="252"/>
                  <a:pt x="1367" y="262"/>
                  <a:pt x="1360" y="266"/>
                </a:cubicBezTo>
                <a:cubicBezTo>
                  <a:pt x="1352" y="270"/>
                  <a:pt x="1344" y="272"/>
                  <a:pt x="1335" y="272"/>
                </a:cubicBezTo>
                <a:cubicBezTo>
                  <a:pt x="1325" y="272"/>
                  <a:pt x="1317" y="269"/>
                  <a:pt x="1310" y="264"/>
                </a:cubicBezTo>
                <a:cubicBezTo>
                  <a:pt x="1303" y="258"/>
                  <a:pt x="1298" y="251"/>
                  <a:pt x="1295" y="242"/>
                </a:cubicBezTo>
                <a:cubicBezTo>
                  <a:pt x="1293" y="233"/>
                  <a:pt x="1291" y="221"/>
                  <a:pt x="1291" y="205"/>
                </a:cubicBezTo>
                <a:lnTo>
                  <a:pt x="1291" y="128"/>
                </a:lnTo>
                <a:cubicBezTo>
                  <a:pt x="1291" y="120"/>
                  <a:pt x="1290" y="115"/>
                  <a:pt x="1289" y="112"/>
                </a:cubicBezTo>
                <a:cubicBezTo>
                  <a:pt x="1287" y="108"/>
                  <a:pt x="1284" y="106"/>
                  <a:pt x="1281" y="104"/>
                </a:cubicBezTo>
                <a:cubicBezTo>
                  <a:pt x="1277" y="103"/>
                  <a:pt x="1271" y="102"/>
                  <a:pt x="1262" y="102"/>
                </a:cubicBezTo>
                <a:lnTo>
                  <a:pt x="1262" y="95"/>
                </a:lnTo>
                <a:close/>
                <a:moveTo>
                  <a:pt x="880" y="95"/>
                </a:moveTo>
                <a:lnTo>
                  <a:pt x="960" y="95"/>
                </a:lnTo>
                <a:lnTo>
                  <a:pt x="960" y="102"/>
                </a:lnTo>
                <a:lnTo>
                  <a:pt x="956" y="102"/>
                </a:lnTo>
                <a:cubicBezTo>
                  <a:pt x="951" y="102"/>
                  <a:pt x="946" y="103"/>
                  <a:pt x="943" y="106"/>
                </a:cubicBezTo>
                <a:cubicBezTo>
                  <a:pt x="941" y="108"/>
                  <a:pt x="939" y="111"/>
                  <a:pt x="939" y="115"/>
                </a:cubicBezTo>
                <a:cubicBezTo>
                  <a:pt x="939" y="120"/>
                  <a:pt x="941" y="126"/>
                  <a:pt x="945" y="135"/>
                </a:cubicBezTo>
                <a:lnTo>
                  <a:pt x="987" y="222"/>
                </a:lnTo>
                <a:lnTo>
                  <a:pt x="1026" y="127"/>
                </a:lnTo>
                <a:cubicBezTo>
                  <a:pt x="1028" y="122"/>
                  <a:pt x="1029" y="117"/>
                  <a:pt x="1029" y="112"/>
                </a:cubicBezTo>
                <a:cubicBezTo>
                  <a:pt x="1029" y="109"/>
                  <a:pt x="1028" y="108"/>
                  <a:pt x="1028" y="106"/>
                </a:cubicBezTo>
                <a:cubicBezTo>
                  <a:pt x="1027" y="105"/>
                  <a:pt x="1025" y="104"/>
                  <a:pt x="1023" y="103"/>
                </a:cubicBezTo>
                <a:cubicBezTo>
                  <a:pt x="1021" y="102"/>
                  <a:pt x="1017" y="102"/>
                  <a:pt x="1012" y="102"/>
                </a:cubicBezTo>
                <a:lnTo>
                  <a:pt x="1012" y="95"/>
                </a:lnTo>
                <a:lnTo>
                  <a:pt x="1068" y="95"/>
                </a:lnTo>
                <a:lnTo>
                  <a:pt x="1068" y="102"/>
                </a:lnTo>
                <a:cubicBezTo>
                  <a:pt x="1063" y="102"/>
                  <a:pt x="1059" y="103"/>
                  <a:pt x="1057" y="105"/>
                </a:cubicBezTo>
                <a:cubicBezTo>
                  <a:pt x="1054" y="106"/>
                  <a:pt x="1052" y="109"/>
                  <a:pt x="1049" y="113"/>
                </a:cubicBezTo>
                <a:cubicBezTo>
                  <a:pt x="1047" y="115"/>
                  <a:pt x="1045" y="120"/>
                  <a:pt x="1042" y="128"/>
                </a:cubicBezTo>
                <a:lnTo>
                  <a:pt x="972" y="299"/>
                </a:lnTo>
                <a:cubicBezTo>
                  <a:pt x="966" y="316"/>
                  <a:pt x="957" y="328"/>
                  <a:pt x="946" y="337"/>
                </a:cubicBezTo>
                <a:cubicBezTo>
                  <a:pt x="935" y="345"/>
                  <a:pt x="924" y="350"/>
                  <a:pt x="914" y="350"/>
                </a:cubicBezTo>
                <a:cubicBezTo>
                  <a:pt x="907" y="350"/>
                  <a:pt x="901" y="348"/>
                  <a:pt x="896" y="343"/>
                </a:cubicBezTo>
                <a:cubicBezTo>
                  <a:pt x="891" y="339"/>
                  <a:pt x="889" y="334"/>
                  <a:pt x="889" y="329"/>
                </a:cubicBezTo>
                <a:cubicBezTo>
                  <a:pt x="889" y="323"/>
                  <a:pt x="891" y="319"/>
                  <a:pt x="894" y="316"/>
                </a:cubicBezTo>
                <a:cubicBezTo>
                  <a:pt x="897" y="313"/>
                  <a:pt x="902" y="311"/>
                  <a:pt x="908" y="311"/>
                </a:cubicBezTo>
                <a:cubicBezTo>
                  <a:pt x="912" y="311"/>
                  <a:pt x="918" y="313"/>
                  <a:pt x="925" y="315"/>
                </a:cubicBezTo>
                <a:cubicBezTo>
                  <a:pt x="930" y="317"/>
                  <a:pt x="933" y="318"/>
                  <a:pt x="934" y="318"/>
                </a:cubicBezTo>
                <a:cubicBezTo>
                  <a:pt x="938" y="318"/>
                  <a:pt x="942" y="316"/>
                  <a:pt x="947" y="312"/>
                </a:cubicBezTo>
                <a:cubicBezTo>
                  <a:pt x="951" y="308"/>
                  <a:pt x="956" y="301"/>
                  <a:pt x="960" y="290"/>
                </a:cubicBezTo>
                <a:lnTo>
                  <a:pt x="972" y="260"/>
                </a:lnTo>
                <a:lnTo>
                  <a:pt x="911" y="130"/>
                </a:lnTo>
                <a:cubicBezTo>
                  <a:pt x="909" y="127"/>
                  <a:pt x="906" y="122"/>
                  <a:pt x="902" y="116"/>
                </a:cubicBezTo>
                <a:cubicBezTo>
                  <a:pt x="898" y="112"/>
                  <a:pt x="896" y="109"/>
                  <a:pt x="894" y="107"/>
                </a:cubicBezTo>
                <a:cubicBezTo>
                  <a:pt x="891" y="105"/>
                  <a:pt x="886" y="103"/>
                  <a:pt x="880" y="102"/>
                </a:cubicBezTo>
                <a:lnTo>
                  <a:pt x="880" y="95"/>
                </a:lnTo>
                <a:close/>
                <a:moveTo>
                  <a:pt x="544" y="95"/>
                </a:moveTo>
                <a:lnTo>
                  <a:pt x="616" y="95"/>
                </a:lnTo>
                <a:lnTo>
                  <a:pt x="616" y="102"/>
                </a:lnTo>
                <a:cubicBezTo>
                  <a:pt x="610" y="102"/>
                  <a:pt x="605" y="104"/>
                  <a:pt x="603" y="106"/>
                </a:cubicBezTo>
                <a:cubicBezTo>
                  <a:pt x="601" y="107"/>
                  <a:pt x="600" y="110"/>
                  <a:pt x="600" y="114"/>
                </a:cubicBezTo>
                <a:cubicBezTo>
                  <a:pt x="600" y="117"/>
                  <a:pt x="601" y="122"/>
                  <a:pt x="603" y="128"/>
                </a:cubicBezTo>
                <a:lnTo>
                  <a:pt x="640" y="226"/>
                </a:lnTo>
                <a:lnTo>
                  <a:pt x="677" y="146"/>
                </a:lnTo>
                <a:lnTo>
                  <a:pt x="667" y="121"/>
                </a:lnTo>
                <a:cubicBezTo>
                  <a:pt x="664" y="113"/>
                  <a:pt x="660" y="108"/>
                  <a:pt x="655" y="105"/>
                </a:cubicBezTo>
                <a:cubicBezTo>
                  <a:pt x="653" y="103"/>
                  <a:pt x="648" y="102"/>
                  <a:pt x="640" y="102"/>
                </a:cubicBezTo>
                <a:lnTo>
                  <a:pt x="640" y="95"/>
                </a:lnTo>
                <a:lnTo>
                  <a:pt x="722" y="95"/>
                </a:lnTo>
                <a:lnTo>
                  <a:pt x="722" y="102"/>
                </a:lnTo>
                <a:cubicBezTo>
                  <a:pt x="713" y="102"/>
                  <a:pt x="706" y="104"/>
                  <a:pt x="703" y="107"/>
                </a:cubicBezTo>
                <a:cubicBezTo>
                  <a:pt x="700" y="109"/>
                  <a:pt x="699" y="112"/>
                  <a:pt x="699" y="116"/>
                </a:cubicBezTo>
                <a:cubicBezTo>
                  <a:pt x="699" y="119"/>
                  <a:pt x="699" y="121"/>
                  <a:pt x="700" y="124"/>
                </a:cubicBezTo>
                <a:lnTo>
                  <a:pt x="739" y="223"/>
                </a:lnTo>
                <a:lnTo>
                  <a:pt x="776" y="128"/>
                </a:lnTo>
                <a:cubicBezTo>
                  <a:pt x="778" y="121"/>
                  <a:pt x="779" y="116"/>
                  <a:pt x="779" y="112"/>
                </a:cubicBezTo>
                <a:cubicBezTo>
                  <a:pt x="779" y="109"/>
                  <a:pt x="778" y="107"/>
                  <a:pt x="776" y="105"/>
                </a:cubicBezTo>
                <a:cubicBezTo>
                  <a:pt x="773" y="103"/>
                  <a:pt x="768" y="102"/>
                  <a:pt x="761" y="102"/>
                </a:cubicBezTo>
                <a:lnTo>
                  <a:pt x="761" y="95"/>
                </a:lnTo>
                <a:lnTo>
                  <a:pt x="816" y="95"/>
                </a:lnTo>
                <a:lnTo>
                  <a:pt x="816" y="102"/>
                </a:lnTo>
                <a:cubicBezTo>
                  <a:pt x="805" y="104"/>
                  <a:pt x="797" y="111"/>
                  <a:pt x="792" y="124"/>
                </a:cubicBezTo>
                <a:lnTo>
                  <a:pt x="734" y="272"/>
                </a:lnTo>
                <a:lnTo>
                  <a:pt x="726" y="272"/>
                </a:lnTo>
                <a:lnTo>
                  <a:pt x="684" y="162"/>
                </a:lnTo>
                <a:lnTo>
                  <a:pt x="633" y="272"/>
                </a:lnTo>
                <a:lnTo>
                  <a:pt x="627" y="272"/>
                </a:lnTo>
                <a:lnTo>
                  <a:pt x="571" y="128"/>
                </a:lnTo>
                <a:cubicBezTo>
                  <a:pt x="568" y="119"/>
                  <a:pt x="564" y="112"/>
                  <a:pt x="561" y="109"/>
                </a:cubicBezTo>
                <a:cubicBezTo>
                  <a:pt x="557" y="106"/>
                  <a:pt x="552" y="104"/>
                  <a:pt x="544" y="102"/>
                </a:cubicBezTo>
                <a:lnTo>
                  <a:pt x="544" y="95"/>
                </a:lnTo>
                <a:close/>
                <a:moveTo>
                  <a:pt x="272" y="95"/>
                </a:moveTo>
                <a:lnTo>
                  <a:pt x="344" y="95"/>
                </a:lnTo>
                <a:lnTo>
                  <a:pt x="344" y="102"/>
                </a:lnTo>
                <a:cubicBezTo>
                  <a:pt x="338" y="102"/>
                  <a:pt x="333" y="104"/>
                  <a:pt x="331" y="106"/>
                </a:cubicBezTo>
                <a:cubicBezTo>
                  <a:pt x="329" y="107"/>
                  <a:pt x="328" y="110"/>
                  <a:pt x="328" y="114"/>
                </a:cubicBezTo>
                <a:cubicBezTo>
                  <a:pt x="328" y="117"/>
                  <a:pt x="329" y="122"/>
                  <a:pt x="331" y="128"/>
                </a:cubicBezTo>
                <a:lnTo>
                  <a:pt x="368" y="226"/>
                </a:lnTo>
                <a:lnTo>
                  <a:pt x="405" y="146"/>
                </a:lnTo>
                <a:lnTo>
                  <a:pt x="395" y="121"/>
                </a:lnTo>
                <a:cubicBezTo>
                  <a:pt x="392" y="113"/>
                  <a:pt x="388" y="108"/>
                  <a:pt x="383" y="105"/>
                </a:cubicBezTo>
                <a:cubicBezTo>
                  <a:pt x="381" y="103"/>
                  <a:pt x="376" y="102"/>
                  <a:pt x="368" y="102"/>
                </a:cubicBezTo>
                <a:lnTo>
                  <a:pt x="368" y="95"/>
                </a:lnTo>
                <a:lnTo>
                  <a:pt x="450" y="95"/>
                </a:lnTo>
                <a:lnTo>
                  <a:pt x="450" y="102"/>
                </a:lnTo>
                <a:cubicBezTo>
                  <a:pt x="441" y="102"/>
                  <a:pt x="434" y="104"/>
                  <a:pt x="431" y="107"/>
                </a:cubicBezTo>
                <a:cubicBezTo>
                  <a:pt x="428" y="109"/>
                  <a:pt x="427" y="112"/>
                  <a:pt x="427" y="116"/>
                </a:cubicBezTo>
                <a:cubicBezTo>
                  <a:pt x="427" y="119"/>
                  <a:pt x="427" y="121"/>
                  <a:pt x="428" y="124"/>
                </a:cubicBezTo>
                <a:lnTo>
                  <a:pt x="467" y="223"/>
                </a:lnTo>
                <a:lnTo>
                  <a:pt x="504" y="128"/>
                </a:lnTo>
                <a:cubicBezTo>
                  <a:pt x="506" y="121"/>
                  <a:pt x="507" y="116"/>
                  <a:pt x="507" y="112"/>
                </a:cubicBezTo>
                <a:cubicBezTo>
                  <a:pt x="507" y="109"/>
                  <a:pt x="506" y="107"/>
                  <a:pt x="504" y="105"/>
                </a:cubicBezTo>
                <a:cubicBezTo>
                  <a:pt x="501" y="103"/>
                  <a:pt x="496" y="102"/>
                  <a:pt x="489" y="102"/>
                </a:cubicBezTo>
                <a:lnTo>
                  <a:pt x="489" y="95"/>
                </a:lnTo>
                <a:lnTo>
                  <a:pt x="544" y="95"/>
                </a:lnTo>
                <a:lnTo>
                  <a:pt x="544" y="102"/>
                </a:lnTo>
                <a:cubicBezTo>
                  <a:pt x="533" y="104"/>
                  <a:pt x="525" y="111"/>
                  <a:pt x="520" y="124"/>
                </a:cubicBezTo>
                <a:lnTo>
                  <a:pt x="462" y="272"/>
                </a:lnTo>
                <a:lnTo>
                  <a:pt x="454" y="272"/>
                </a:lnTo>
                <a:lnTo>
                  <a:pt x="412" y="162"/>
                </a:lnTo>
                <a:lnTo>
                  <a:pt x="361" y="272"/>
                </a:lnTo>
                <a:lnTo>
                  <a:pt x="355" y="272"/>
                </a:lnTo>
                <a:lnTo>
                  <a:pt x="299" y="128"/>
                </a:lnTo>
                <a:cubicBezTo>
                  <a:pt x="296" y="119"/>
                  <a:pt x="292" y="112"/>
                  <a:pt x="289" y="109"/>
                </a:cubicBezTo>
                <a:cubicBezTo>
                  <a:pt x="285" y="106"/>
                  <a:pt x="280" y="104"/>
                  <a:pt x="272" y="102"/>
                </a:cubicBezTo>
                <a:lnTo>
                  <a:pt x="272" y="95"/>
                </a:lnTo>
                <a:close/>
                <a:moveTo>
                  <a:pt x="0" y="95"/>
                </a:moveTo>
                <a:lnTo>
                  <a:pt x="72" y="95"/>
                </a:lnTo>
                <a:lnTo>
                  <a:pt x="72" y="102"/>
                </a:lnTo>
                <a:cubicBezTo>
                  <a:pt x="66" y="102"/>
                  <a:pt x="61" y="104"/>
                  <a:pt x="59" y="106"/>
                </a:cubicBezTo>
                <a:cubicBezTo>
                  <a:pt x="57" y="107"/>
                  <a:pt x="56" y="110"/>
                  <a:pt x="56" y="114"/>
                </a:cubicBezTo>
                <a:cubicBezTo>
                  <a:pt x="56" y="117"/>
                  <a:pt x="57" y="122"/>
                  <a:pt x="59" y="128"/>
                </a:cubicBezTo>
                <a:lnTo>
                  <a:pt x="96" y="226"/>
                </a:lnTo>
                <a:lnTo>
                  <a:pt x="133" y="146"/>
                </a:lnTo>
                <a:lnTo>
                  <a:pt x="123" y="121"/>
                </a:lnTo>
                <a:cubicBezTo>
                  <a:pt x="120" y="113"/>
                  <a:pt x="116" y="108"/>
                  <a:pt x="111" y="105"/>
                </a:cubicBezTo>
                <a:cubicBezTo>
                  <a:pt x="109" y="103"/>
                  <a:pt x="104" y="102"/>
                  <a:pt x="96" y="102"/>
                </a:cubicBezTo>
                <a:lnTo>
                  <a:pt x="96" y="95"/>
                </a:lnTo>
                <a:lnTo>
                  <a:pt x="178" y="95"/>
                </a:lnTo>
                <a:lnTo>
                  <a:pt x="178" y="102"/>
                </a:lnTo>
                <a:cubicBezTo>
                  <a:pt x="169" y="102"/>
                  <a:pt x="162" y="104"/>
                  <a:pt x="159" y="107"/>
                </a:cubicBezTo>
                <a:cubicBezTo>
                  <a:pt x="156" y="109"/>
                  <a:pt x="155" y="112"/>
                  <a:pt x="155" y="116"/>
                </a:cubicBezTo>
                <a:cubicBezTo>
                  <a:pt x="155" y="119"/>
                  <a:pt x="155" y="121"/>
                  <a:pt x="156" y="124"/>
                </a:cubicBezTo>
                <a:lnTo>
                  <a:pt x="195" y="223"/>
                </a:lnTo>
                <a:lnTo>
                  <a:pt x="232" y="128"/>
                </a:lnTo>
                <a:cubicBezTo>
                  <a:pt x="234" y="121"/>
                  <a:pt x="235" y="116"/>
                  <a:pt x="235" y="112"/>
                </a:cubicBezTo>
                <a:cubicBezTo>
                  <a:pt x="235" y="109"/>
                  <a:pt x="234" y="107"/>
                  <a:pt x="232" y="105"/>
                </a:cubicBezTo>
                <a:cubicBezTo>
                  <a:pt x="229" y="103"/>
                  <a:pt x="224" y="102"/>
                  <a:pt x="217" y="102"/>
                </a:cubicBezTo>
                <a:lnTo>
                  <a:pt x="217" y="95"/>
                </a:lnTo>
                <a:lnTo>
                  <a:pt x="272" y="95"/>
                </a:lnTo>
                <a:lnTo>
                  <a:pt x="272" y="102"/>
                </a:lnTo>
                <a:cubicBezTo>
                  <a:pt x="261" y="104"/>
                  <a:pt x="253" y="111"/>
                  <a:pt x="248" y="124"/>
                </a:cubicBezTo>
                <a:lnTo>
                  <a:pt x="190" y="272"/>
                </a:lnTo>
                <a:lnTo>
                  <a:pt x="182" y="272"/>
                </a:lnTo>
                <a:lnTo>
                  <a:pt x="140" y="162"/>
                </a:lnTo>
                <a:lnTo>
                  <a:pt x="89" y="272"/>
                </a:lnTo>
                <a:lnTo>
                  <a:pt x="83" y="272"/>
                </a:lnTo>
                <a:lnTo>
                  <a:pt x="27" y="128"/>
                </a:lnTo>
                <a:cubicBezTo>
                  <a:pt x="24" y="119"/>
                  <a:pt x="20" y="112"/>
                  <a:pt x="17" y="109"/>
                </a:cubicBezTo>
                <a:cubicBezTo>
                  <a:pt x="13" y="106"/>
                  <a:pt x="8" y="104"/>
                  <a:pt x="0" y="102"/>
                </a:cubicBezTo>
                <a:lnTo>
                  <a:pt x="0" y="95"/>
                </a:lnTo>
                <a:close/>
                <a:moveTo>
                  <a:pt x="2837" y="90"/>
                </a:moveTo>
                <a:lnTo>
                  <a:pt x="2845" y="90"/>
                </a:lnTo>
                <a:lnTo>
                  <a:pt x="2845" y="127"/>
                </a:lnTo>
                <a:cubicBezTo>
                  <a:pt x="2857" y="114"/>
                  <a:pt x="2865" y="107"/>
                  <a:pt x="2867" y="105"/>
                </a:cubicBezTo>
                <a:cubicBezTo>
                  <a:pt x="2873" y="100"/>
                  <a:pt x="2879" y="97"/>
                  <a:pt x="2885" y="94"/>
                </a:cubicBezTo>
                <a:cubicBezTo>
                  <a:pt x="2892" y="91"/>
                  <a:pt x="2898" y="90"/>
                  <a:pt x="2904" y="90"/>
                </a:cubicBezTo>
                <a:cubicBezTo>
                  <a:pt x="2915" y="90"/>
                  <a:pt x="2924" y="93"/>
                  <a:pt x="2932" y="99"/>
                </a:cubicBezTo>
                <a:cubicBezTo>
                  <a:pt x="2940" y="106"/>
                  <a:pt x="2945" y="115"/>
                  <a:pt x="2948" y="127"/>
                </a:cubicBezTo>
                <a:cubicBezTo>
                  <a:pt x="2961" y="112"/>
                  <a:pt x="2971" y="102"/>
                  <a:pt x="2980" y="97"/>
                </a:cubicBezTo>
                <a:cubicBezTo>
                  <a:pt x="2989" y="92"/>
                  <a:pt x="2998" y="90"/>
                  <a:pt x="3008" y="90"/>
                </a:cubicBezTo>
                <a:cubicBezTo>
                  <a:pt x="3017" y="90"/>
                  <a:pt x="3025" y="92"/>
                  <a:pt x="3032" y="97"/>
                </a:cubicBezTo>
                <a:cubicBezTo>
                  <a:pt x="3039" y="102"/>
                  <a:pt x="3045" y="109"/>
                  <a:pt x="3049" y="120"/>
                </a:cubicBezTo>
                <a:cubicBezTo>
                  <a:pt x="3052" y="127"/>
                  <a:pt x="3053" y="139"/>
                  <a:pt x="3053" y="154"/>
                </a:cubicBezTo>
                <a:lnTo>
                  <a:pt x="3053" y="228"/>
                </a:lnTo>
                <a:cubicBezTo>
                  <a:pt x="3053" y="239"/>
                  <a:pt x="3054" y="246"/>
                  <a:pt x="3055" y="250"/>
                </a:cubicBezTo>
                <a:cubicBezTo>
                  <a:pt x="3057" y="253"/>
                  <a:pt x="3059" y="255"/>
                  <a:pt x="3062" y="257"/>
                </a:cubicBezTo>
                <a:cubicBezTo>
                  <a:pt x="3066" y="259"/>
                  <a:pt x="3071" y="260"/>
                  <a:pt x="3079" y="260"/>
                </a:cubicBezTo>
                <a:lnTo>
                  <a:pt x="3079" y="267"/>
                </a:lnTo>
                <a:lnTo>
                  <a:pt x="2994" y="267"/>
                </a:lnTo>
                <a:lnTo>
                  <a:pt x="2994" y="260"/>
                </a:lnTo>
                <a:lnTo>
                  <a:pt x="2998" y="260"/>
                </a:lnTo>
                <a:cubicBezTo>
                  <a:pt x="3005" y="260"/>
                  <a:pt x="3011" y="259"/>
                  <a:pt x="3015" y="256"/>
                </a:cubicBezTo>
                <a:cubicBezTo>
                  <a:pt x="3018" y="254"/>
                  <a:pt x="3020" y="251"/>
                  <a:pt x="3021" y="246"/>
                </a:cubicBezTo>
                <a:cubicBezTo>
                  <a:pt x="3022" y="244"/>
                  <a:pt x="3022" y="238"/>
                  <a:pt x="3022" y="228"/>
                </a:cubicBezTo>
                <a:lnTo>
                  <a:pt x="3022" y="154"/>
                </a:lnTo>
                <a:cubicBezTo>
                  <a:pt x="3022" y="140"/>
                  <a:pt x="3020" y="130"/>
                  <a:pt x="3017" y="124"/>
                </a:cubicBezTo>
                <a:cubicBezTo>
                  <a:pt x="3012" y="116"/>
                  <a:pt x="3004" y="112"/>
                  <a:pt x="2993" y="112"/>
                </a:cubicBezTo>
                <a:cubicBezTo>
                  <a:pt x="2987" y="112"/>
                  <a:pt x="2980" y="114"/>
                  <a:pt x="2973" y="117"/>
                </a:cubicBezTo>
                <a:cubicBezTo>
                  <a:pt x="2967" y="121"/>
                  <a:pt x="2959" y="127"/>
                  <a:pt x="2949" y="136"/>
                </a:cubicBezTo>
                <a:lnTo>
                  <a:pt x="2949" y="138"/>
                </a:lnTo>
                <a:lnTo>
                  <a:pt x="2949" y="146"/>
                </a:lnTo>
                <a:lnTo>
                  <a:pt x="2949" y="228"/>
                </a:lnTo>
                <a:cubicBezTo>
                  <a:pt x="2949" y="240"/>
                  <a:pt x="2950" y="247"/>
                  <a:pt x="2951" y="250"/>
                </a:cubicBezTo>
                <a:cubicBezTo>
                  <a:pt x="2952" y="253"/>
                  <a:pt x="2955" y="255"/>
                  <a:pt x="2958" y="257"/>
                </a:cubicBezTo>
                <a:cubicBezTo>
                  <a:pt x="2962" y="259"/>
                  <a:pt x="2968" y="260"/>
                  <a:pt x="2977" y="260"/>
                </a:cubicBezTo>
                <a:lnTo>
                  <a:pt x="2977" y="267"/>
                </a:lnTo>
                <a:lnTo>
                  <a:pt x="2890" y="267"/>
                </a:lnTo>
                <a:lnTo>
                  <a:pt x="2890" y="260"/>
                </a:lnTo>
                <a:cubicBezTo>
                  <a:pt x="2900" y="260"/>
                  <a:pt x="2906" y="259"/>
                  <a:pt x="2910" y="257"/>
                </a:cubicBezTo>
                <a:cubicBezTo>
                  <a:pt x="2913" y="254"/>
                  <a:pt x="2916" y="251"/>
                  <a:pt x="2917" y="247"/>
                </a:cubicBezTo>
                <a:cubicBezTo>
                  <a:pt x="2918" y="244"/>
                  <a:pt x="2918" y="238"/>
                  <a:pt x="2918" y="228"/>
                </a:cubicBezTo>
                <a:lnTo>
                  <a:pt x="2918" y="154"/>
                </a:lnTo>
                <a:cubicBezTo>
                  <a:pt x="2918" y="140"/>
                  <a:pt x="2916" y="130"/>
                  <a:pt x="2912" y="124"/>
                </a:cubicBezTo>
                <a:cubicBezTo>
                  <a:pt x="2906" y="116"/>
                  <a:pt x="2899" y="112"/>
                  <a:pt x="2889" y="112"/>
                </a:cubicBezTo>
                <a:cubicBezTo>
                  <a:pt x="2882" y="112"/>
                  <a:pt x="2875" y="114"/>
                  <a:pt x="2869" y="117"/>
                </a:cubicBezTo>
                <a:cubicBezTo>
                  <a:pt x="2858" y="123"/>
                  <a:pt x="2850" y="129"/>
                  <a:pt x="2845" y="136"/>
                </a:cubicBezTo>
                <a:lnTo>
                  <a:pt x="2845" y="228"/>
                </a:lnTo>
                <a:cubicBezTo>
                  <a:pt x="2845" y="239"/>
                  <a:pt x="2846" y="247"/>
                  <a:pt x="2847" y="250"/>
                </a:cubicBezTo>
                <a:cubicBezTo>
                  <a:pt x="2849" y="253"/>
                  <a:pt x="2851" y="256"/>
                  <a:pt x="2854" y="258"/>
                </a:cubicBezTo>
                <a:cubicBezTo>
                  <a:pt x="2857" y="259"/>
                  <a:pt x="2863" y="260"/>
                  <a:pt x="2873" y="260"/>
                </a:cubicBezTo>
                <a:lnTo>
                  <a:pt x="2873" y="267"/>
                </a:lnTo>
                <a:lnTo>
                  <a:pt x="2788" y="267"/>
                </a:lnTo>
                <a:lnTo>
                  <a:pt x="2788" y="260"/>
                </a:lnTo>
                <a:cubicBezTo>
                  <a:pt x="2796" y="260"/>
                  <a:pt x="2801" y="259"/>
                  <a:pt x="2804" y="258"/>
                </a:cubicBezTo>
                <a:cubicBezTo>
                  <a:pt x="2807" y="256"/>
                  <a:pt x="2810" y="253"/>
                  <a:pt x="2811" y="249"/>
                </a:cubicBezTo>
                <a:cubicBezTo>
                  <a:pt x="2813" y="246"/>
                  <a:pt x="2814" y="239"/>
                  <a:pt x="2814" y="228"/>
                </a:cubicBezTo>
                <a:lnTo>
                  <a:pt x="2814" y="162"/>
                </a:lnTo>
                <a:cubicBezTo>
                  <a:pt x="2814" y="143"/>
                  <a:pt x="2813" y="131"/>
                  <a:pt x="2812" y="126"/>
                </a:cubicBezTo>
                <a:cubicBezTo>
                  <a:pt x="2811" y="122"/>
                  <a:pt x="2810" y="119"/>
                  <a:pt x="2808" y="117"/>
                </a:cubicBezTo>
                <a:cubicBezTo>
                  <a:pt x="2806" y="116"/>
                  <a:pt x="2804" y="115"/>
                  <a:pt x="2800" y="115"/>
                </a:cubicBezTo>
                <a:cubicBezTo>
                  <a:pt x="2797" y="115"/>
                  <a:pt x="2793" y="116"/>
                  <a:pt x="2788" y="118"/>
                </a:cubicBezTo>
                <a:lnTo>
                  <a:pt x="2785" y="111"/>
                </a:lnTo>
                <a:lnTo>
                  <a:pt x="2837" y="90"/>
                </a:lnTo>
                <a:close/>
                <a:moveTo>
                  <a:pt x="2686" y="90"/>
                </a:moveTo>
                <a:cubicBezTo>
                  <a:pt x="2712" y="90"/>
                  <a:pt x="2733" y="100"/>
                  <a:pt x="2748" y="120"/>
                </a:cubicBezTo>
                <a:cubicBezTo>
                  <a:pt x="2762" y="136"/>
                  <a:pt x="2768" y="156"/>
                  <a:pt x="2768" y="178"/>
                </a:cubicBezTo>
                <a:cubicBezTo>
                  <a:pt x="2768" y="193"/>
                  <a:pt x="2765" y="209"/>
                  <a:pt x="2757" y="224"/>
                </a:cubicBezTo>
                <a:cubicBezTo>
                  <a:pt x="2750" y="240"/>
                  <a:pt x="2740" y="252"/>
                  <a:pt x="2727" y="260"/>
                </a:cubicBezTo>
                <a:cubicBezTo>
                  <a:pt x="2714" y="268"/>
                  <a:pt x="2700" y="272"/>
                  <a:pt x="2684" y="272"/>
                </a:cubicBezTo>
                <a:cubicBezTo>
                  <a:pt x="2658" y="272"/>
                  <a:pt x="2637" y="262"/>
                  <a:pt x="2622" y="241"/>
                </a:cubicBezTo>
                <a:cubicBezTo>
                  <a:pt x="2609" y="224"/>
                  <a:pt x="2603" y="204"/>
                  <a:pt x="2603" y="183"/>
                </a:cubicBezTo>
                <a:cubicBezTo>
                  <a:pt x="2603" y="167"/>
                  <a:pt x="2607" y="151"/>
                  <a:pt x="2614" y="136"/>
                </a:cubicBezTo>
                <a:cubicBezTo>
                  <a:pt x="2622" y="120"/>
                  <a:pt x="2633" y="109"/>
                  <a:pt x="2645" y="101"/>
                </a:cubicBezTo>
                <a:cubicBezTo>
                  <a:pt x="2658" y="94"/>
                  <a:pt x="2672" y="90"/>
                  <a:pt x="2686" y="90"/>
                </a:cubicBezTo>
                <a:close/>
                <a:moveTo>
                  <a:pt x="2509" y="90"/>
                </a:moveTo>
                <a:cubicBezTo>
                  <a:pt x="2526" y="90"/>
                  <a:pt x="2540" y="94"/>
                  <a:pt x="2550" y="103"/>
                </a:cubicBezTo>
                <a:cubicBezTo>
                  <a:pt x="2561" y="112"/>
                  <a:pt x="2567" y="122"/>
                  <a:pt x="2567" y="131"/>
                </a:cubicBezTo>
                <a:cubicBezTo>
                  <a:pt x="2567" y="136"/>
                  <a:pt x="2565" y="140"/>
                  <a:pt x="2562" y="143"/>
                </a:cubicBezTo>
                <a:cubicBezTo>
                  <a:pt x="2559" y="146"/>
                  <a:pt x="2555" y="147"/>
                  <a:pt x="2549" y="147"/>
                </a:cubicBezTo>
                <a:cubicBezTo>
                  <a:pt x="2542" y="147"/>
                  <a:pt x="2536" y="145"/>
                  <a:pt x="2533" y="140"/>
                </a:cubicBezTo>
                <a:cubicBezTo>
                  <a:pt x="2531" y="137"/>
                  <a:pt x="2529" y="132"/>
                  <a:pt x="2528" y="125"/>
                </a:cubicBezTo>
                <a:cubicBezTo>
                  <a:pt x="2528" y="118"/>
                  <a:pt x="2525" y="112"/>
                  <a:pt x="2521" y="108"/>
                </a:cubicBezTo>
                <a:cubicBezTo>
                  <a:pt x="2516" y="104"/>
                  <a:pt x="2510" y="103"/>
                  <a:pt x="2503" y="103"/>
                </a:cubicBezTo>
                <a:cubicBezTo>
                  <a:pt x="2490" y="103"/>
                  <a:pt x="2480" y="107"/>
                  <a:pt x="2472" y="116"/>
                </a:cubicBezTo>
                <a:cubicBezTo>
                  <a:pt x="2462" y="129"/>
                  <a:pt x="2457" y="145"/>
                  <a:pt x="2457" y="165"/>
                </a:cubicBezTo>
                <a:cubicBezTo>
                  <a:pt x="2457" y="185"/>
                  <a:pt x="2462" y="204"/>
                  <a:pt x="2472" y="219"/>
                </a:cubicBezTo>
                <a:cubicBezTo>
                  <a:pt x="2482" y="235"/>
                  <a:pt x="2496" y="243"/>
                  <a:pt x="2513" y="243"/>
                </a:cubicBezTo>
                <a:cubicBezTo>
                  <a:pt x="2525" y="243"/>
                  <a:pt x="2536" y="239"/>
                  <a:pt x="2546" y="230"/>
                </a:cubicBezTo>
                <a:cubicBezTo>
                  <a:pt x="2553" y="224"/>
                  <a:pt x="2560" y="214"/>
                  <a:pt x="2566" y="199"/>
                </a:cubicBezTo>
                <a:lnTo>
                  <a:pt x="2572" y="202"/>
                </a:lnTo>
                <a:cubicBezTo>
                  <a:pt x="2567" y="224"/>
                  <a:pt x="2558" y="242"/>
                  <a:pt x="2544" y="254"/>
                </a:cubicBezTo>
                <a:cubicBezTo>
                  <a:pt x="2531" y="266"/>
                  <a:pt x="2516" y="272"/>
                  <a:pt x="2500" y="272"/>
                </a:cubicBezTo>
                <a:cubicBezTo>
                  <a:pt x="2480" y="272"/>
                  <a:pt x="2463" y="264"/>
                  <a:pt x="2449" y="247"/>
                </a:cubicBezTo>
                <a:cubicBezTo>
                  <a:pt x="2434" y="231"/>
                  <a:pt x="2427" y="209"/>
                  <a:pt x="2427" y="181"/>
                </a:cubicBezTo>
                <a:cubicBezTo>
                  <a:pt x="2427" y="154"/>
                  <a:pt x="2435" y="132"/>
                  <a:pt x="2451" y="115"/>
                </a:cubicBezTo>
                <a:cubicBezTo>
                  <a:pt x="2467" y="98"/>
                  <a:pt x="2486" y="90"/>
                  <a:pt x="2509" y="90"/>
                </a:cubicBezTo>
                <a:close/>
                <a:moveTo>
                  <a:pt x="1709" y="90"/>
                </a:moveTo>
                <a:lnTo>
                  <a:pt x="1717" y="90"/>
                </a:lnTo>
                <a:lnTo>
                  <a:pt x="1717" y="228"/>
                </a:lnTo>
                <a:cubicBezTo>
                  <a:pt x="1717" y="239"/>
                  <a:pt x="1718" y="246"/>
                  <a:pt x="1719" y="249"/>
                </a:cubicBezTo>
                <a:cubicBezTo>
                  <a:pt x="1721" y="253"/>
                  <a:pt x="1723" y="256"/>
                  <a:pt x="1726" y="257"/>
                </a:cubicBezTo>
                <a:cubicBezTo>
                  <a:pt x="1729" y="259"/>
                  <a:pt x="1735" y="260"/>
                  <a:pt x="1743" y="260"/>
                </a:cubicBezTo>
                <a:lnTo>
                  <a:pt x="1743" y="267"/>
                </a:lnTo>
                <a:lnTo>
                  <a:pt x="1660" y="267"/>
                </a:lnTo>
                <a:lnTo>
                  <a:pt x="1660" y="260"/>
                </a:lnTo>
                <a:cubicBezTo>
                  <a:pt x="1668" y="260"/>
                  <a:pt x="1674" y="259"/>
                  <a:pt x="1677" y="258"/>
                </a:cubicBezTo>
                <a:cubicBezTo>
                  <a:pt x="1679" y="256"/>
                  <a:pt x="1682" y="253"/>
                  <a:pt x="1683" y="250"/>
                </a:cubicBezTo>
                <a:cubicBezTo>
                  <a:pt x="1685" y="246"/>
                  <a:pt x="1686" y="239"/>
                  <a:pt x="1686" y="228"/>
                </a:cubicBezTo>
                <a:lnTo>
                  <a:pt x="1686" y="162"/>
                </a:lnTo>
                <a:cubicBezTo>
                  <a:pt x="1686" y="143"/>
                  <a:pt x="1685" y="131"/>
                  <a:pt x="1684" y="126"/>
                </a:cubicBezTo>
                <a:cubicBezTo>
                  <a:pt x="1683" y="122"/>
                  <a:pt x="1682" y="119"/>
                  <a:pt x="1680" y="117"/>
                </a:cubicBezTo>
                <a:cubicBezTo>
                  <a:pt x="1678" y="116"/>
                  <a:pt x="1676" y="115"/>
                  <a:pt x="1672" y="115"/>
                </a:cubicBezTo>
                <a:cubicBezTo>
                  <a:pt x="1669" y="115"/>
                  <a:pt x="1665" y="116"/>
                  <a:pt x="1660" y="118"/>
                </a:cubicBezTo>
                <a:lnTo>
                  <a:pt x="1657" y="111"/>
                </a:lnTo>
                <a:lnTo>
                  <a:pt x="1709" y="90"/>
                </a:lnTo>
                <a:close/>
                <a:moveTo>
                  <a:pt x="1166" y="90"/>
                </a:moveTo>
                <a:cubicBezTo>
                  <a:pt x="1192" y="90"/>
                  <a:pt x="1213" y="100"/>
                  <a:pt x="1228" y="120"/>
                </a:cubicBezTo>
                <a:cubicBezTo>
                  <a:pt x="1242" y="136"/>
                  <a:pt x="1248" y="156"/>
                  <a:pt x="1248" y="178"/>
                </a:cubicBezTo>
                <a:cubicBezTo>
                  <a:pt x="1248" y="193"/>
                  <a:pt x="1245" y="209"/>
                  <a:pt x="1237" y="224"/>
                </a:cubicBezTo>
                <a:cubicBezTo>
                  <a:pt x="1230" y="240"/>
                  <a:pt x="1220" y="252"/>
                  <a:pt x="1207" y="260"/>
                </a:cubicBezTo>
                <a:cubicBezTo>
                  <a:pt x="1194" y="268"/>
                  <a:pt x="1180" y="272"/>
                  <a:pt x="1164" y="272"/>
                </a:cubicBezTo>
                <a:cubicBezTo>
                  <a:pt x="1138" y="272"/>
                  <a:pt x="1117" y="262"/>
                  <a:pt x="1102" y="241"/>
                </a:cubicBezTo>
                <a:cubicBezTo>
                  <a:pt x="1089" y="224"/>
                  <a:pt x="1083" y="204"/>
                  <a:pt x="1083" y="183"/>
                </a:cubicBezTo>
                <a:cubicBezTo>
                  <a:pt x="1083" y="167"/>
                  <a:pt x="1087" y="151"/>
                  <a:pt x="1094" y="136"/>
                </a:cubicBezTo>
                <a:cubicBezTo>
                  <a:pt x="1102" y="120"/>
                  <a:pt x="1113" y="109"/>
                  <a:pt x="1125" y="101"/>
                </a:cubicBezTo>
                <a:cubicBezTo>
                  <a:pt x="1138" y="94"/>
                  <a:pt x="1152" y="90"/>
                  <a:pt x="1166" y="90"/>
                </a:cubicBezTo>
                <a:close/>
                <a:moveTo>
                  <a:pt x="2222" y="20"/>
                </a:moveTo>
                <a:cubicBezTo>
                  <a:pt x="2214" y="20"/>
                  <a:pt x="2206" y="23"/>
                  <a:pt x="2200" y="31"/>
                </a:cubicBezTo>
                <a:cubicBezTo>
                  <a:pt x="2191" y="41"/>
                  <a:pt x="2185" y="58"/>
                  <a:pt x="2181" y="80"/>
                </a:cubicBezTo>
                <a:cubicBezTo>
                  <a:pt x="2178" y="102"/>
                  <a:pt x="2176" y="124"/>
                  <a:pt x="2176" y="146"/>
                </a:cubicBezTo>
                <a:cubicBezTo>
                  <a:pt x="2176" y="181"/>
                  <a:pt x="2181" y="209"/>
                  <a:pt x="2189" y="232"/>
                </a:cubicBezTo>
                <a:cubicBezTo>
                  <a:pt x="2196" y="250"/>
                  <a:pt x="2207" y="259"/>
                  <a:pt x="2221" y="259"/>
                </a:cubicBezTo>
                <a:cubicBezTo>
                  <a:pt x="2228" y="259"/>
                  <a:pt x="2235" y="256"/>
                  <a:pt x="2242" y="250"/>
                </a:cubicBezTo>
                <a:cubicBezTo>
                  <a:pt x="2249" y="244"/>
                  <a:pt x="2255" y="234"/>
                  <a:pt x="2259" y="220"/>
                </a:cubicBezTo>
                <a:cubicBezTo>
                  <a:pt x="2264" y="198"/>
                  <a:pt x="2267" y="168"/>
                  <a:pt x="2267" y="129"/>
                </a:cubicBezTo>
                <a:cubicBezTo>
                  <a:pt x="2267" y="100"/>
                  <a:pt x="2264" y="76"/>
                  <a:pt x="2258" y="56"/>
                </a:cubicBezTo>
                <a:cubicBezTo>
                  <a:pt x="2254" y="42"/>
                  <a:pt x="2248" y="32"/>
                  <a:pt x="2241" y="26"/>
                </a:cubicBezTo>
                <a:cubicBezTo>
                  <a:pt x="2236" y="22"/>
                  <a:pt x="2230" y="20"/>
                  <a:pt x="2222" y="20"/>
                </a:cubicBezTo>
                <a:close/>
                <a:moveTo>
                  <a:pt x="2030" y="20"/>
                </a:moveTo>
                <a:cubicBezTo>
                  <a:pt x="2022" y="20"/>
                  <a:pt x="2014" y="23"/>
                  <a:pt x="2008" y="31"/>
                </a:cubicBezTo>
                <a:cubicBezTo>
                  <a:pt x="1999" y="41"/>
                  <a:pt x="1993" y="58"/>
                  <a:pt x="1989" y="80"/>
                </a:cubicBezTo>
                <a:cubicBezTo>
                  <a:pt x="1986" y="102"/>
                  <a:pt x="1984" y="124"/>
                  <a:pt x="1984" y="146"/>
                </a:cubicBezTo>
                <a:cubicBezTo>
                  <a:pt x="1984" y="181"/>
                  <a:pt x="1989" y="209"/>
                  <a:pt x="1997" y="232"/>
                </a:cubicBezTo>
                <a:cubicBezTo>
                  <a:pt x="2004" y="250"/>
                  <a:pt x="2015" y="259"/>
                  <a:pt x="2029" y="259"/>
                </a:cubicBezTo>
                <a:cubicBezTo>
                  <a:pt x="2036" y="259"/>
                  <a:pt x="2043" y="256"/>
                  <a:pt x="2050" y="250"/>
                </a:cubicBezTo>
                <a:cubicBezTo>
                  <a:pt x="2057" y="244"/>
                  <a:pt x="2063" y="234"/>
                  <a:pt x="2067" y="220"/>
                </a:cubicBezTo>
                <a:cubicBezTo>
                  <a:pt x="2072" y="198"/>
                  <a:pt x="2075" y="168"/>
                  <a:pt x="2075" y="129"/>
                </a:cubicBezTo>
                <a:cubicBezTo>
                  <a:pt x="2075" y="100"/>
                  <a:pt x="2072" y="76"/>
                  <a:pt x="2066" y="56"/>
                </a:cubicBezTo>
                <a:cubicBezTo>
                  <a:pt x="2062" y="42"/>
                  <a:pt x="2056" y="32"/>
                  <a:pt x="2049" y="26"/>
                </a:cubicBezTo>
                <a:cubicBezTo>
                  <a:pt x="2044" y="22"/>
                  <a:pt x="2038" y="20"/>
                  <a:pt x="2030" y="20"/>
                </a:cubicBezTo>
                <a:close/>
                <a:moveTo>
                  <a:pt x="2223" y="7"/>
                </a:moveTo>
                <a:cubicBezTo>
                  <a:pt x="2242" y="7"/>
                  <a:pt x="2260" y="17"/>
                  <a:pt x="2275" y="37"/>
                </a:cubicBezTo>
                <a:cubicBezTo>
                  <a:pt x="2294" y="62"/>
                  <a:pt x="2304" y="95"/>
                  <a:pt x="2304" y="137"/>
                </a:cubicBezTo>
                <a:cubicBezTo>
                  <a:pt x="2304" y="167"/>
                  <a:pt x="2300" y="192"/>
                  <a:pt x="2291" y="212"/>
                </a:cubicBezTo>
                <a:cubicBezTo>
                  <a:pt x="2283" y="233"/>
                  <a:pt x="2272" y="248"/>
                  <a:pt x="2259" y="257"/>
                </a:cubicBezTo>
                <a:cubicBezTo>
                  <a:pt x="2246" y="267"/>
                  <a:pt x="2233" y="271"/>
                  <a:pt x="2221" y="271"/>
                </a:cubicBezTo>
                <a:cubicBezTo>
                  <a:pt x="2196" y="271"/>
                  <a:pt x="2176" y="257"/>
                  <a:pt x="2160" y="228"/>
                </a:cubicBezTo>
                <a:cubicBezTo>
                  <a:pt x="2146" y="204"/>
                  <a:pt x="2140" y="175"/>
                  <a:pt x="2140" y="141"/>
                </a:cubicBezTo>
                <a:cubicBezTo>
                  <a:pt x="2140" y="112"/>
                  <a:pt x="2144" y="87"/>
                  <a:pt x="2153" y="66"/>
                </a:cubicBezTo>
                <a:cubicBezTo>
                  <a:pt x="2162" y="45"/>
                  <a:pt x="2173" y="30"/>
                  <a:pt x="2188" y="19"/>
                </a:cubicBezTo>
                <a:cubicBezTo>
                  <a:pt x="2199" y="11"/>
                  <a:pt x="2211" y="7"/>
                  <a:pt x="2223" y="7"/>
                </a:cubicBezTo>
                <a:close/>
                <a:moveTo>
                  <a:pt x="2031" y="7"/>
                </a:moveTo>
                <a:cubicBezTo>
                  <a:pt x="2050" y="7"/>
                  <a:pt x="2068" y="17"/>
                  <a:pt x="2083" y="37"/>
                </a:cubicBezTo>
                <a:cubicBezTo>
                  <a:pt x="2102" y="62"/>
                  <a:pt x="2112" y="95"/>
                  <a:pt x="2112" y="137"/>
                </a:cubicBezTo>
                <a:cubicBezTo>
                  <a:pt x="2112" y="167"/>
                  <a:pt x="2108" y="192"/>
                  <a:pt x="2099" y="212"/>
                </a:cubicBezTo>
                <a:cubicBezTo>
                  <a:pt x="2091" y="233"/>
                  <a:pt x="2080" y="248"/>
                  <a:pt x="2067" y="257"/>
                </a:cubicBezTo>
                <a:cubicBezTo>
                  <a:pt x="2054" y="267"/>
                  <a:pt x="2041" y="271"/>
                  <a:pt x="2029" y="271"/>
                </a:cubicBezTo>
                <a:cubicBezTo>
                  <a:pt x="2004" y="271"/>
                  <a:pt x="1984" y="257"/>
                  <a:pt x="1968" y="228"/>
                </a:cubicBezTo>
                <a:cubicBezTo>
                  <a:pt x="1954" y="204"/>
                  <a:pt x="1948" y="175"/>
                  <a:pt x="1948" y="141"/>
                </a:cubicBezTo>
                <a:cubicBezTo>
                  <a:pt x="1948" y="112"/>
                  <a:pt x="1952" y="87"/>
                  <a:pt x="1961" y="66"/>
                </a:cubicBezTo>
                <a:cubicBezTo>
                  <a:pt x="1970" y="45"/>
                  <a:pt x="1981" y="30"/>
                  <a:pt x="1996" y="19"/>
                </a:cubicBezTo>
                <a:cubicBezTo>
                  <a:pt x="2007" y="11"/>
                  <a:pt x="2019" y="7"/>
                  <a:pt x="2031" y="7"/>
                </a:cubicBezTo>
                <a:close/>
                <a:moveTo>
                  <a:pt x="1849" y="7"/>
                </a:moveTo>
                <a:lnTo>
                  <a:pt x="1855" y="7"/>
                </a:lnTo>
                <a:lnTo>
                  <a:pt x="1855" y="222"/>
                </a:lnTo>
                <a:cubicBezTo>
                  <a:pt x="1855" y="236"/>
                  <a:pt x="1855" y="245"/>
                  <a:pt x="1857" y="249"/>
                </a:cubicBezTo>
                <a:cubicBezTo>
                  <a:pt x="1858" y="252"/>
                  <a:pt x="1860" y="255"/>
                  <a:pt x="1864" y="257"/>
                </a:cubicBezTo>
                <a:cubicBezTo>
                  <a:pt x="1868" y="259"/>
                  <a:pt x="1875" y="260"/>
                  <a:pt x="1887" y="260"/>
                </a:cubicBezTo>
                <a:lnTo>
                  <a:pt x="1887" y="267"/>
                </a:lnTo>
                <a:lnTo>
                  <a:pt x="1791" y="267"/>
                </a:lnTo>
                <a:lnTo>
                  <a:pt x="1791" y="260"/>
                </a:lnTo>
                <a:cubicBezTo>
                  <a:pt x="1803" y="260"/>
                  <a:pt x="1811" y="259"/>
                  <a:pt x="1815" y="257"/>
                </a:cubicBezTo>
                <a:cubicBezTo>
                  <a:pt x="1818" y="255"/>
                  <a:pt x="1820" y="253"/>
                  <a:pt x="1822" y="249"/>
                </a:cubicBezTo>
                <a:cubicBezTo>
                  <a:pt x="1823" y="246"/>
                  <a:pt x="1824" y="237"/>
                  <a:pt x="1824" y="222"/>
                </a:cubicBezTo>
                <a:lnTo>
                  <a:pt x="1824" y="85"/>
                </a:lnTo>
                <a:cubicBezTo>
                  <a:pt x="1824" y="66"/>
                  <a:pt x="1823" y="54"/>
                  <a:pt x="1822" y="49"/>
                </a:cubicBezTo>
                <a:cubicBezTo>
                  <a:pt x="1821" y="45"/>
                  <a:pt x="1820" y="42"/>
                  <a:pt x="1817" y="40"/>
                </a:cubicBezTo>
                <a:cubicBezTo>
                  <a:pt x="1815" y="38"/>
                  <a:pt x="1812" y="37"/>
                  <a:pt x="1809" y="37"/>
                </a:cubicBezTo>
                <a:cubicBezTo>
                  <a:pt x="1804" y="37"/>
                  <a:pt x="1798" y="39"/>
                  <a:pt x="1790" y="43"/>
                </a:cubicBezTo>
                <a:lnTo>
                  <a:pt x="1787" y="37"/>
                </a:lnTo>
                <a:lnTo>
                  <a:pt x="1849" y="7"/>
                </a:lnTo>
                <a:close/>
                <a:moveTo>
                  <a:pt x="1701" y="0"/>
                </a:moveTo>
                <a:cubicBezTo>
                  <a:pt x="1707" y="0"/>
                  <a:pt x="1711" y="2"/>
                  <a:pt x="1715" y="6"/>
                </a:cubicBezTo>
                <a:cubicBezTo>
                  <a:pt x="1719" y="9"/>
                  <a:pt x="1720" y="14"/>
                  <a:pt x="1720" y="19"/>
                </a:cubicBezTo>
                <a:cubicBezTo>
                  <a:pt x="1720" y="24"/>
                  <a:pt x="1719" y="29"/>
                  <a:pt x="1715" y="33"/>
                </a:cubicBezTo>
                <a:cubicBezTo>
                  <a:pt x="1711" y="36"/>
                  <a:pt x="1707" y="38"/>
                  <a:pt x="1701" y="38"/>
                </a:cubicBezTo>
                <a:cubicBezTo>
                  <a:pt x="1696" y="38"/>
                  <a:pt x="1692" y="36"/>
                  <a:pt x="1688" y="33"/>
                </a:cubicBezTo>
                <a:cubicBezTo>
                  <a:pt x="1684" y="29"/>
                  <a:pt x="1682" y="24"/>
                  <a:pt x="1682" y="19"/>
                </a:cubicBezTo>
                <a:cubicBezTo>
                  <a:pt x="1682" y="14"/>
                  <a:pt x="1684" y="9"/>
                  <a:pt x="1688" y="6"/>
                </a:cubicBezTo>
                <a:cubicBezTo>
                  <a:pt x="1692" y="2"/>
                  <a:pt x="1696" y="0"/>
                  <a:pt x="1701" y="0"/>
                </a:cubicBezTo>
                <a:close/>
              </a:path>
            </a:pathLst>
          </a:custGeom>
          <a:solidFill>
            <a:srgbClr val="F2F2F2"/>
          </a:solidFill>
          <a:ln w="0">
            <a:noFill/>
            <a:prstDash val="solid"/>
            <a:round/>
          </a:ln>
        </p:spPr>
        <p:txBody>
          <a:bodyPr vert="horz" wrap="square" lIns="91440" tIns="45720" rIns="91440" bIns="45720" numCol="1" anchor="t" anchorCtr="0" compatLnSpc="1"/>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5pPr>
            <a:lvl6pPr marL="2286000" algn="l" defTabSz="914400" rtl="0" eaLnBrk="1" latinLnBrk="0" hangingPunct="1">
              <a:defRPr kern="1200">
                <a:solidFill>
                  <a:schemeClr val="tx1"/>
                </a:solidFill>
                <a:latin typeface="Calibri" panose="020F0502020204030204" charset="0"/>
                <a:ea typeface="+mn-ea"/>
                <a:cs typeface="+mn-cs"/>
              </a:defRPr>
            </a:lvl6pPr>
            <a:lvl7pPr marL="2743200" algn="l" defTabSz="914400" rtl="0" eaLnBrk="1" latinLnBrk="0" hangingPunct="1">
              <a:defRPr kern="1200">
                <a:solidFill>
                  <a:schemeClr val="tx1"/>
                </a:solidFill>
                <a:latin typeface="Calibri" panose="020F0502020204030204" charset="0"/>
                <a:ea typeface="+mn-ea"/>
                <a:cs typeface="+mn-cs"/>
              </a:defRPr>
            </a:lvl7pPr>
            <a:lvl8pPr marL="3200400" algn="l" defTabSz="914400" rtl="0" eaLnBrk="1" latinLnBrk="0" hangingPunct="1">
              <a:defRPr kern="1200">
                <a:solidFill>
                  <a:schemeClr val="tx1"/>
                </a:solidFill>
                <a:latin typeface="Calibri" panose="020F0502020204030204" charset="0"/>
                <a:ea typeface="+mn-ea"/>
                <a:cs typeface="+mn-cs"/>
              </a:defRPr>
            </a:lvl8pPr>
            <a:lvl9pPr marL="3657600" algn="l" defTabSz="914400" rtl="0" eaLnBrk="1" latinLnBrk="0" hangingPunct="1">
              <a:defRPr kern="1200">
                <a:solidFill>
                  <a:schemeClr val="tx1"/>
                </a:solidFill>
                <a:latin typeface="Calibri" panose="020F0502020204030204" charset="0"/>
                <a:ea typeface="+mn-ea"/>
                <a:cs typeface="+mn-cs"/>
              </a:defRPr>
            </a:lvl9pPr>
          </a:lstStyle>
          <a:p>
            <a:endParaRPr lang="zh-CN" altLang="en-US"/>
          </a:p>
        </p:txBody>
      </p:sp>
      <p:sp>
        <p:nvSpPr>
          <p:cNvPr id="41" name="Freeform 23"/>
          <p:cNvSpPr/>
          <p:nvPr/>
        </p:nvSpPr>
        <p:spPr bwMode="auto">
          <a:xfrm rot="-1800000">
            <a:off x="7540085" y="3577886"/>
            <a:ext cx="1848119" cy="215037"/>
          </a:xfrm>
          <a:custGeom>
            <a:avLst/>
            <a:gdLst>
              <a:gd name="T0" fmla="*/ 2345 w 3079"/>
              <a:gd name="T1" fmla="*/ 251 h 350"/>
              <a:gd name="T2" fmla="*/ 830 w 3079"/>
              <a:gd name="T3" fmla="*/ 272 h 350"/>
              <a:gd name="T4" fmla="*/ 2644 w 3079"/>
              <a:gd name="T5" fmla="*/ 129 h 350"/>
              <a:gd name="T6" fmla="*/ 2680 w 3079"/>
              <a:gd name="T7" fmla="*/ 102 h 350"/>
              <a:gd name="T8" fmla="*/ 1202 w 3079"/>
              <a:gd name="T9" fmla="*/ 244 h 350"/>
              <a:gd name="T10" fmla="*/ 1532 w 3079"/>
              <a:gd name="T11" fmla="*/ 102 h 350"/>
              <a:gd name="T12" fmla="*/ 1604 w 3079"/>
              <a:gd name="T13" fmla="*/ 106 h 350"/>
              <a:gd name="T14" fmla="*/ 1625 w 3079"/>
              <a:gd name="T15" fmla="*/ 113 h 350"/>
              <a:gd name="T16" fmla="*/ 1470 w 3079"/>
              <a:gd name="T17" fmla="*/ 316 h 350"/>
              <a:gd name="T18" fmla="*/ 1487 w 3079"/>
              <a:gd name="T19" fmla="*/ 130 h 350"/>
              <a:gd name="T20" fmla="*/ 1322 w 3079"/>
              <a:gd name="T21" fmla="*/ 210 h 350"/>
              <a:gd name="T22" fmla="*/ 1366 w 3079"/>
              <a:gd name="T23" fmla="*/ 102 h 350"/>
              <a:gd name="T24" fmla="*/ 1451 w 3079"/>
              <a:gd name="T25" fmla="*/ 244 h 350"/>
              <a:gd name="T26" fmla="*/ 1310 w 3079"/>
              <a:gd name="T27" fmla="*/ 264 h 350"/>
              <a:gd name="T28" fmla="*/ 1262 w 3079"/>
              <a:gd name="T29" fmla="*/ 95 h 350"/>
              <a:gd name="T30" fmla="*/ 945 w 3079"/>
              <a:gd name="T31" fmla="*/ 135 h 350"/>
              <a:gd name="T32" fmla="*/ 1012 w 3079"/>
              <a:gd name="T33" fmla="*/ 95 h 350"/>
              <a:gd name="T34" fmla="*/ 946 w 3079"/>
              <a:gd name="T35" fmla="*/ 337 h 350"/>
              <a:gd name="T36" fmla="*/ 934 w 3079"/>
              <a:gd name="T37" fmla="*/ 318 h 350"/>
              <a:gd name="T38" fmla="*/ 880 w 3079"/>
              <a:gd name="T39" fmla="*/ 102 h 350"/>
              <a:gd name="T40" fmla="*/ 603 w 3079"/>
              <a:gd name="T41" fmla="*/ 128 h 350"/>
              <a:gd name="T42" fmla="*/ 722 w 3079"/>
              <a:gd name="T43" fmla="*/ 95 h 350"/>
              <a:gd name="T44" fmla="*/ 779 w 3079"/>
              <a:gd name="T45" fmla="*/ 112 h 350"/>
              <a:gd name="T46" fmla="*/ 734 w 3079"/>
              <a:gd name="T47" fmla="*/ 272 h 350"/>
              <a:gd name="T48" fmla="*/ 544 w 3079"/>
              <a:gd name="T49" fmla="*/ 102 h 350"/>
              <a:gd name="T50" fmla="*/ 331 w 3079"/>
              <a:gd name="T51" fmla="*/ 128 h 350"/>
              <a:gd name="T52" fmla="*/ 450 w 3079"/>
              <a:gd name="T53" fmla="*/ 95 h 350"/>
              <a:gd name="T54" fmla="*/ 507 w 3079"/>
              <a:gd name="T55" fmla="*/ 112 h 350"/>
              <a:gd name="T56" fmla="*/ 462 w 3079"/>
              <a:gd name="T57" fmla="*/ 272 h 350"/>
              <a:gd name="T58" fmla="*/ 272 w 3079"/>
              <a:gd name="T59" fmla="*/ 102 h 350"/>
              <a:gd name="T60" fmla="*/ 59 w 3079"/>
              <a:gd name="T61" fmla="*/ 128 h 350"/>
              <a:gd name="T62" fmla="*/ 178 w 3079"/>
              <a:gd name="T63" fmla="*/ 95 h 350"/>
              <a:gd name="T64" fmla="*/ 235 w 3079"/>
              <a:gd name="T65" fmla="*/ 112 h 350"/>
              <a:gd name="T66" fmla="*/ 190 w 3079"/>
              <a:gd name="T67" fmla="*/ 272 h 350"/>
              <a:gd name="T68" fmla="*/ 0 w 3079"/>
              <a:gd name="T69" fmla="*/ 102 h 350"/>
              <a:gd name="T70" fmla="*/ 2904 w 3079"/>
              <a:gd name="T71" fmla="*/ 90 h 350"/>
              <a:gd name="T72" fmla="*/ 3053 w 3079"/>
              <a:gd name="T73" fmla="*/ 154 h 350"/>
              <a:gd name="T74" fmla="*/ 2994 w 3079"/>
              <a:gd name="T75" fmla="*/ 260 h 350"/>
              <a:gd name="T76" fmla="*/ 2993 w 3079"/>
              <a:gd name="T77" fmla="*/ 112 h 350"/>
              <a:gd name="T78" fmla="*/ 2958 w 3079"/>
              <a:gd name="T79" fmla="*/ 257 h 350"/>
              <a:gd name="T80" fmla="*/ 2918 w 3079"/>
              <a:gd name="T81" fmla="*/ 228 h 350"/>
              <a:gd name="T82" fmla="*/ 2847 w 3079"/>
              <a:gd name="T83" fmla="*/ 250 h 350"/>
              <a:gd name="T84" fmla="*/ 2811 w 3079"/>
              <a:gd name="T85" fmla="*/ 249 h 350"/>
              <a:gd name="T86" fmla="*/ 2785 w 3079"/>
              <a:gd name="T87" fmla="*/ 111 h 350"/>
              <a:gd name="T88" fmla="*/ 2684 w 3079"/>
              <a:gd name="T89" fmla="*/ 272 h 350"/>
              <a:gd name="T90" fmla="*/ 2550 w 3079"/>
              <a:gd name="T91" fmla="*/ 103 h 350"/>
              <a:gd name="T92" fmla="*/ 2503 w 3079"/>
              <a:gd name="T93" fmla="*/ 103 h 350"/>
              <a:gd name="T94" fmla="*/ 2572 w 3079"/>
              <a:gd name="T95" fmla="*/ 202 h 350"/>
              <a:gd name="T96" fmla="*/ 1709 w 3079"/>
              <a:gd name="T97" fmla="*/ 90 h 350"/>
              <a:gd name="T98" fmla="*/ 1660 w 3079"/>
              <a:gd name="T99" fmla="*/ 267 h 350"/>
              <a:gd name="T100" fmla="*/ 1680 w 3079"/>
              <a:gd name="T101" fmla="*/ 117 h 350"/>
              <a:gd name="T102" fmla="*/ 1248 w 3079"/>
              <a:gd name="T103" fmla="*/ 178 h 350"/>
              <a:gd name="T104" fmla="*/ 1125 w 3079"/>
              <a:gd name="T105" fmla="*/ 101 h 350"/>
              <a:gd name="T106" fmla="*/ 2221 w 3079"/>
              <a:gd name="T107" fmla="*/ 259 h 350"/>
              <a:gd name="T108" fmla="*/ 2030 w 3079"/>
              <a:gd name="T109" fmla="*/ 20 h 350"/>
              <a:gd name="T110" fmla="*/ 2067 w 3079"/>
              <a:gd name="T111" fmla="*/ 220 h 350"/>
              <a:gd name="T112" fmla="*/ 2304 w 3079"/>
              <a:gd name="T113" fmla="*/ 137 h 350"/>
              <a:gd name="T114" fmla="*/ 2188 w 3079"/>
              <a:gd name="T115" fmla="*/ 19 h 350"/>
              <a:gd name="T116" fmla="*/ 2029 w 3079"/>
              <a:gd name="T117" fmla="*/ 271 h 350"/>
              <a:gd name="T118" fmla="*/ 1855 w 3079"/>
              <a:gd name="T119" fmla="*/ 7 h 350"/>
              <a:gd name="T120" fmla="*/ 1791 w 3079"/>
              <a:gd name="T121" fmla="*/ 260 h 350"/>
              <a:gd name="T122" fmla="*/ 1809 w 3079"/>
              <a:gd name="T123" fmla="*/ 37 h 350"/>
              <a:gd name="T124" fmla="*/ 1715 w 3079"/>
              <a:gd name="T125" fmla="*/ 3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79" h="350">
                <a:moveTo>
                  <a:pt x="2366" y="230"/>
                </a:moveTo>
                <a:cubicBezTo>
                  <a:pt x="2372" y="230"/>
                  <a:pt x="2377" y="232"/>
                  <a:pt x="2381" y="237"/>
                </a:cubicBezTo>
                <a:cubicBezTo>
                  <a:pt x="2385" y="241"/>
                  <a:pt x="2387" y="245"/>
                  <a:pt x="2387" y="251"/>
                </a:cubicBezTo>
                <a:cubicBezTo>
                  <a:pt x="2387" y="257"/>
                  <a:pt x="2385" y="262"/>
                  <a:pt x="2380" y="266"/>
                </a:cubicBezTo>
                <a:cubicBezTo>
                  <a:pt x="2376" y="270"/>
                  <a:pt x="2372" y="272"/>
                  <a:pt x="2366" y="272"/>
                </a:cubicBezTo>
                <a:cubicBezTo>
                  <a:pt x="2360" y="272"/>
                  <a:pt x="2355" y="270"/>
                  <a:pt x="2351" y="266"/>
                </a:cubicBezTo>
                <a:cubicBezTo>
                  <a:pt x="2347" y="262"/>
                  <a:pt x="2345" y="257"/>
                  <a:pt x="2345" y="251"/>
                </a:cubicBezTo>
                <a:cubicBezTo>
                  <a:pt x="2345" y="245"/>
                  <a:pt x="2347" y="240"/>
                  <a:pt x="2351" y="236"/>
                </a:cubicBezTo>
                <a:cubicBezTo>
                  <a:pt x="2355" y="232"/>
                  <a:pt x="2360" y="230"/>
                  <a:pt x="2366" y="230"/>
                </a:cubicBezTo>
                <a:close/>
                <a:moveTo>
                  <a:pt x="830" y="230"/>
                </a:moveTo>
                <a:cubicBezTo>
                  <a:pt x="836" y="230"/>
                  <a:pt x="841" y="232"/>
                  <a:pt x="845" y="237"/>
                </a:cubicBezTo>
                <a:cubicBezTo>
                  <a:pt x="849" y="241"/>
                  <a:pt x="851" y="245"/>
                  <a:pt x="851" y="251"/>
                </a:cubicBezTo>
                <a:cubicBezTo>
                  <a:pt x="851" y="257"/>
                  <a:pt x="849" y="262"/>
                  <a:pt x="844" y="266"/>
                </a:cubicBezTo>
                <a:cubicBezTo>
                  <a:pt x="840" y="270"/>
                  <a:pt x="836" y="272"/>
                  <a:pt x="830" y="272"/>
                </a:cubicBezTo>
                <a:cubicBezTo>
                  <a:pt x="824" y="272"/>
                  <a:pt x="819" y="270"/>
                  <a:pt x="815" y="266"/>
                </a:cubicBezTo>
                <a:cubicBezTo>
                  <a:pt x="811" y="262"/>
                  <a:pt x="809" y="257"/>
                  <a:pt x="809" y="251"/>
                </a:cubicBezTo>
                <a:cubicBezTo>
                  <a:pt x="809" y="245"/>
                  <a:pt x="811" y="240"/>
                  <a:pt x="815" y="236"/>
                </a:cubicBezTo>
                <a:cubicBezTo>
                  <a:pt x="819" y="232"/>
                  <a:pt x="824" y="230"/>
                  <a:pt x="830" y="230"/>
                </a:cubicBezTo>
                <a:close/>
                <a:moveTo>
                  <a:pt x="2680" y="102"/>
                </a:moveTo>
                <a:cubicBezTo>
                  <a:pt x="2673" y="102"/>
                  <a:pt x="2667" y="104"/>
                  <a:pt x="2660" y="108"/>
                </a:cubicBezTo>
                <a:cubicBezTo>
                  <a:pt x="2653" y="112"/>
                  <a:pt x="2648" y="119"/>
                  <a:pt x="2644" y="129"/>
                </a:cubicBezTo>
                <a:cubicBezTo>
                  <a:pt x="2640" y="139"/>
                  <a:pt x="2638" y="151"/>
                  <a:pt x="2638" y="167"/>
                </a:cubicBezTo>
                <a:cubicBezTo>
                  <a:pt x="2638" y="192"/>
                  <a:pt x="2643" y="213"/>
                  <a:pt x="2652" y="232"/>
                </a:cubicBezTo>
                <a:cubicBezTo>
                  <a:pt x="2662" y="250"/>
                  <a:pt x="2676" y="259"/>
                  <a:pt x="2692" y="259"/>
                </a:cubicBezTo>
                <a:cubicBezTo>
                  <a:pt x="2704" y="259"/>
                  <a:pt x="2714" y="254"/>
                  <a:pt x="2722" y="244"/>
                </a:cubicBezTo>
                <a:cubicBezTo>
                  <a:pt x="2730" y="234"/>
                  <a:pt x="2734" y="217"/>
                  <a:pt x="2734" y="192"/>
                </a:cubicBezTo>
                <a:cubicBezTo>
                  <a:pt x="2734" y="162"/>
                  <a:pt x="2727" y="138"/>
                  <a:pt x="2714" y="120"/>
                </a:cubicBezTo>
                <a:cubicBezTo>
                  <a:pt x="2705" y="108"/>
                  <a:pt x="2694" y="102"/>
                  <a:pt x="2680" y="102"/>
                </a:cubicBezTo>
                <a:close/>
                <a:moveTo>
                  <a:pt x="1160" y="102"/>
                </a:moveTo>
                <a:cubicBezTo>
                  <a:pt x="1153" y="102"/>
                  <a:pt x="1147" y="104"/>
                  <a:pt x="1140" y="108"/>
                </a:cubicBezTo>
                <a:cubicBezTo>
                  <a:pt x="1133" y="112"/>
                  <a:pt x="1128" y="119"/>
                  <a:pt x="1124" y="129"/>
                </a:cubicBezTo>
                <a:cubicBezTo>
                  <a:pt x="1120" y="139"/>
                  <a:pt x="1118" y="151"/>
                  <a:pt x="1118" y="167"/>
                </a:cubicBezTo>
                <a:cubicBezTo>
                  <a:pt x="1118" y="192"/>
                  <a:pt x="1123" y="213"/>
                  <a:pt x="1132" y="232"/>
                </a:cubicBezTo>
                <a:cubicBezTo>
                  <a:pt x="1142" y="250"/>
                  <a:pt x="1156" y="259"/>
                  <a:pt x="1172" y="259"/>
                </a:cubicBezTo>
                <a:cubicBezTo>
                  <a:pt x="1184" y="259"/>
                  <a:pt x="1194" y="254"/>
                  <a:pt x="1202" y="244"/>
                </a:cubicBezTo>
                <a:cubicBezTo>
                  <a:pt x="1210" y="234"/>
                  <a:pt x="1214" y="217"/>
                  <a:pt x="1214" y="192"/>
                </a:cubicBezTo>
                <a:cubicBezTo>
                  <a:pt x="1214" y="162"/>
                  <a:pt x="1207" y="138"/>
                  <a:pt x="1194" y="120"/>
                </a:cubicBezTo>
                <a:cubicBezTo>
                  <a:pt x="1185" y="108"/>
                  <a:pt x="1174" y="102"/>
                  <a:pt x="1160" y="102"/>
                </a:cubicBezTo>
                <a:close/>
                <a:moveTo>
                  <a:pt x="1456" y="95"/>
                </a:moveTo>
                <a:lnTo>
                  <a:pt x="1536" y="95"/>
                </a:lnTo>
                <a:lnTo>
                  <a:pt x="1536" y="102"/>
                </a:lnTo>
                <a:lnTo>
                  <a:pt x="1532" y="102"/>
                </a:lnTo>
                <a:cubicBezTo>
                  <a:pt x="1527" y="102"/>
                  <a:pt x="1522" y="103"/>
                  <a:pt x="1519" y="106"/>
                </a:cubicBezTo>
                <a:cubicBezTo>
                  <a:pt x="1517" y="108"/>
                  <a:pt x="1515" y="111"/>
                  <a:pt x="1515" y="115"/>
                </a:cubicBezTo>
                <a:cubicBezTo>
                  <a:pt x="1515" y="120"/>
                  <a:pt x="1517" y="126"/>
                  <a:pt x="1521" y="135"/>
                </a:cubicBezTo>
                <a:lnTo>
                  <a:pt x="1563" y="222"/>
                </a:lnTo>
                <a:lnTo>
                  <a:pt x="1602" y="127"/>
                </a:lnTo>
                <a:cubicBezTo>
                  <a:pt x="1604" y="122"/>
                  <a:pt x="1605" y="117"/>
                  <a:pt x="1605" y="112"/>
                </a:cubicBezTo>
                <a:cubicBezTo>
                  <a:pt x="1605" y="109"/>
                  <a:pt x="1604" y="108"/>
                  <a:pt x="1604" y="106"/>
                </a:cubicBezTo>
                <a:cubicBezTo>
                  <a:pt x="1603" y="105"/>
                  <a:pt x="1601" y="104"/>
                  <a:pt x="1599" y="103"/>
                </a:cubicBezTo>
                <a:cubicBezTo>
                  <a:pt x="1597" y="102"/>
                  <a:pt x="1593" y="102"/>
                  <a:pt x="1588" y="102"/>
                </a:cubicBezTo>
                <a:lnTo>
                  <a:pt x="1588" y="95"/>
                </a:lnTo>
                <a:lnTo>
                  <a:pt x="1644" y="95"/>
                </a:lnTo>
                <a:lnTo>
                  <a:pt x="1644" y="102"/>
                </a:lnTo>
                <a:cubicBezTo>
                  <a:pt x="1639" y="102"/>
                  <a:pt x="1635" y="103"/>
                  <a:pt x="1633" y="105"/>
                </a:cubicBezTo>
                <a:cubicBezTo>
                  <a:pt x="1630" y="106"/>
                  <a:pt x="1628" y="109"/>
                  <a:pt x="1625" y="113"/>
                </a:cubicBezTo>
                <a:cubicBezTo>
                  <a:pt x="1623" y="115"/>
                  <a:pt x="1621" y="120"/>
                  <a:pt x="1618" y="128"/>
                </a:cubicBezTo>
                <a:lnTo>
                  <a:pt x="1548" y="299"/>
                </a:lnTo>
                <a:cubicBezTo>
                  <a:pt x="1542" y="316"/>
                  <a:pt x="1533" y="328"/>
                  <a:pt x="1522" y="337"/>
                </a:cubicBezTo>
                <a:cubicBezTo>
                  <a:pt x="1511" y="345"/>
                  <a:pt x="1500" y="350"/>
                  <a:pt x="1490" y="350"/>
                </a:cubicBezTo>
                <a:cubicBezTo>
                  <a:pt x="1483" y="350"/>
                  <a:pt x="1477" y="348"/>
                  <a:pt x="1472" y="343"/>
                </a:cubicBezTo>
                <a:cubicBezTo>
                  <a:pt x="1467" y="339"/>
                  <a:pt x="1465" y="334"/>
                  <a:pt x="1465" y="329"/>
                </a:cubicBezTo>
                <a:cubicBezTo>
                  <a:pt x="1465" y="323"/>
                  <a:pt x="1467" y="319"/>
                  <a:pt x="1470" y="316"/>
                </a:cubicBezTo>
                <a:cubicBezTo>
                  <a:pt x="1473" y="313"/>
                  <a:pt x="1478" y="311"/>
                  <a:pt x="1484" y="311"/>
                </a:cubicBezTo>
                <a:cubicBezTo>
                  <a:pt x="1488" y="311"/>
                  <a:pt x="1494" y="313"/>
                  <a:pt x="1501" y="315"/>
                </a:cubicBezTo>
                <a:cubicBezTo>
                  <a:pt x="1506" y="317"/>
                  <a:pt x="1509" y="318"/>
                  <a:pt x="1510" y="318"/>
                </a:cubicBezTo>
                <a:cubicBezTo>
                  <a:pt x="1514" y="318"/>
                  <a:pt x="1518" y="316"/>
                  <a:pt x="1523" y="312"/>
                </a:cubicBezTo>
                <a:cubicBezTo>
                  <a:pt x="1527" y="308"/>
                  <a:pt x="1532" y="301"/>
                  <a:pt x="1536" y="290"/>
                </a:cubicBezTo>
                <a:lnTo>
                  <a:pt x="1548" y="260"/>
                </a:lnTo>
                <a:lnTo>
                  <a:pt x="1487" y="130"/>
                </a:lnTo>
                <a:cubicBezTo>
                  <a:pt x="1485" y="127"/>
                  <a:pt x="1482" y="122"/>
                  <a:pt x="1478" y="116"/>
                </a:cubicBezTo>
                <a:cubicBezTo>
                  <a:pt x="1474" y="112"/>
                  <a:pt x="1472" y="109"/>
                  <a:pt x="1470" y="107"/>
                </a:cubicBezTo>
                <a:cubicBezTo>
                  <a:pt x="1467" y="105"/>
                  <a:pt x="1462" y="103"/>
                  <a:pt x="1456" y="102"/>
                </a:cubicBezTo>
                <a:lnTo>
                  <a:pt x="1456" y="95"/>
                </a:lnTo>
                <a:close/>
                <a:moveTo>
                  <a:pt x="1262" y="95"/>
                </a:moveTo>
                <a:lnTo>
                  <a:pt x="1322" y="95"/>
                </a:lnTo>
                <a:lnTo>
                  <a:pt x="1322" y="210"/>
                </a:lnTo>
                <a:cubicBezTo>
                  <a:pt x="1322" y="226"/>
                  <a:pt x="1325" y="236"/>
                  <a:pt x="1331" y="241"/>
                </a:cubicBezTo>
                <a:cubicBezTo>
                  <a:pt x="1336" y="246"/>
                  <a:pt x="1343" y="249"/>
                  <a:pt x="1351" y="249"/>
                </a:cubicBezTo>
                <a:cubicBezTo>
                  <a:pt x="1356" y="249"/>
                  <a:pt x="1362" y="247"/>
                  <a:pt x="1369" y="244"/>
                </a:cubicBezTo>
                <a:cubicBezTo>
                  <a:pt x="1376" y="241"/>
                  <a:pt x="1384" y="234"/>
                  <a:pt x="1393" y="225"/>
                </a:cubicBezTo>
                <a:lnTo>
                  <a:pt x="1393" y="127"/>
                </a:lnTo>
                <a:cubicBezTo>
                  <a:pt x="1393" y="118"/>
                  <a:pt x="1392" y="111"/>
                  <a:pt x="1388" y="108"/>
                </a:cubicBezTo>
                <a:cubicBezTo>
                  <a:pt x="1384" y="104"/>
                  <a:pt x="1377" y="102"/>
                  <a:pt x="1366" y="102"/>
                </a:cubicBezTo>
                <a:lnTo>
                  <a:pt x="1366" y="95"/>
                </a:lnTo>
                <a:lnTo>
                  <a:pt x="1424" y="95"/>
                </a:lnTo>
                <a:lnTo>
                  <a:pt x="1424" y="199"/>
                </a:lnTo>
                <a:cubicBezTo>
                  <a:pt x="1424" y="219"/>
                  <a:pt x="1425" y="231"/>
                  <a:pt x="1426" y="236"/>
                </a:cubicBezTo>
                <a:cubicBezTo>
                  <a:pt x="1427" y="240"/>
                  <a:pt x="1428" y="243"/>
                  <a:pt x="1430" y="245"/>
                </a:cubicBezTo>
                <a:cubicBezTo>
                  <a:pt x="1432" y="247"/>
                  <a:pt x="1435" y="247"/>
                  <a:pt x="1437" y="247"/>
                </a:cubicBezTo>
                <a:cubicBezTo>
                  <a:pt x="1441" y="247"/>
                  <a:pt x="1446" y="246"/>
                  <a:pt x="1451" y="244"/>
                </a:cubicBezTo>
                <a:lnTo>
                  <a:pt x="1453" y="251"/>
                </a:lnTo>
                <a:lnTo>
                  <a:pt x="1402" y="272"/>
                </a:lnTo>
                <a:lnTo>
                  <a:pt x="1393" y="272"/>
                </a:lnTo>
                <a:lnTo>
                  <a:pt x="1393" y="236"/>
                </a:lnTo>
                <a:cubicBezTo>
                  <a:pt x="1379" y="252"/>
                  <a:pt x="1367" y="262"/>
                  <a:pt x="1360" y="266"/>
                </a:cubicBezTo>
                <a:cubicBezTo>
                  <a:pt x="1352" y="270"/>
                  <a:pt x="1344" y="272"/>
                  <a:pt x="1335" y="272"/>
                </a:cubicBezTo>
                <a:cubicBezTo>
                  <a:pt x="1325" y="272"/>
                  <a:pt x="1317" y="269"/>
                  <a:pt x="1310" y="264"/>
                </a:cubicBezTo>
                <a:cubicBezTo>
                  <a:pt x="1303" y="258"/>
                  <a:pt x="1298" y="251"/>
                  <a:pt x="1295" y="242"/>
                </a:cubicBezTo>
                <a:cubicBezTo>
                  <a:pt x="1293" y="233"/>
                  <a:pt x="1291" y="221"/>
                  <a:pt x="1291" y="205"/>
                </a:cubicBezTo>
                <a:lnTo>
                  <a:pt x="1291" y="128"/>
                </a:lnTo>
                <a:cubicBezTo>
                  <a:pt x="1291" y="120"/>
                  <a:pt x="1290" y="115"/>
                  <a:pt x="1289" y="112"/>
                </a:cubicBezTo>
                <a:cubicBezTo>
                  <a:pt x="1287" y="108"/>
                  <a:pt x="1284" y="106"/>
                  <a:pt x="1281" y="104"/>
                </a:cubicBezTo>
                <a:cubicBezTo>
                  <a:pt x="1277" y="103"/>
                  <a:pt x="1271" y="102"/>
                  <a:pt x="1262" y="102"/>
                </a:cubicBezTo>
                <a:lnTo>
                  <a:pt x="1262" y="95"/>
                </a:lnTo>
                <a:close/>
                <a:moveTo>
                  <a:pt x="880" y="95"/>
                </a:moveTo>
                <a:lnTo>
                  <a:pt x="960" y="95"/>
                </a:lnTo>
                <a:lnTo>
                  <a:pt x="960" y="102"/>
                </a:lnTo>
                <a:lnTo>
                  <a:pt x="956" y="102"/>
                </a:lnTo>
                <a:cubicBezTo>
                  <a:pt x="951" y="102"/>
                  <a:pt x="946" y="103"/>
                  <a:pt x="943" y="106"/>
                </a:cubicBezTo>
                <a:cubicBezTo>
                  <a:pt x="941" y="108"/>
                  <a:pt x="939" y="111"/>
                  <a:pt x="939" y="115"/>
                </a:cubicBezTo>
                <a:cubicBezTo>
                  <a:pt x="939" y="120"/>
                  <a:pt x="941" y="126"/>
                  <a:pt x="945" y="135"/>
                </a:cubicBezTo>
                <a:lnTo>
                  <a:pt x="987" y="222"/>
                </a:lnTo>
                <a:lnTo>
                  <a:pt x="1026" y="127"/>
                </a:lnTo>
                <a:cubicBezTo>
                  <a:pt x="1028" y="122"/>
                  <a:pt x="1029" y="117"/>
                  <a:pt x="1029" y="112"/>
                </a:cubicBezTo>
                <a:cubicBezTo>
                  <a:pt x="1029" y="109"/>
                  <a:pt x="1028" y="108"/>
                  <a:pt x="1028" y="106"/>
                </a:cubicBezTo>
                <a:cubicBezTo>
                  <a:pt x="1027" y="105"/>
                  <a:pt x="1025" y="104"/>
                  <a:pt x="1023" y="103"/>
                </a:cubicBezTo>
                <a:cubicBezTo>
                  <a:pt x="1021" y="102"/>
                  <a:pt x="1017" y="102"/>
                  <a:pt x="1012" y="102"/>
                </a:cubicBezTo>
                <a:lnTo>
                  <a:pt x="1012" y="95"/>
                </a:lnTo>
                <a:lnTo>
                  <a:pt x="1068" y="95"/>
                </a:lnTo>
                <a:lnTo>
                  <a:pt x="1068" y="102"/>
                </a:lnTo>
                <a:cubicBezTo>
                  <a:pt x="1063" y="102"/>
                  <a:pt x="1059" y="103"/>
                  <a:pt x="1057" y="105"/>
                </a:cubicBezTo>
                <a:cubicBezTo>
                  <a:pt x="1054" y="106"/>
                  <a:pt x="1052" y="109"/>
                  <a:pt x="1049" y="113"/>
                </a:cubicBezTo>
                <a:cubicBezTo>
                  <a:pt x="1047" y="115"/>
                  <a:pt x="1045" y="120"/>
                  <a:pt x="1042" y="128"/>
                </a:cubicBezTo>
                <a:lnTo>
                  <a:pt x="972" y="299"/>
                </a:lnTo>
                <a:cubicBezTo>
                  <a:pt x="966" y="316"/>
                  <a:pt x="957" y="328"/>
                  <a:pt x="946" y="337"/>
                </a:cubicBezTo>
                <a:cubicBezTo>
                  <a:pt x="935" y="345"/>
                  <a:pt x="924" y="350"/>
                  <a:pt x="914" y="350"/>
                </a:cubicBezTo>
                <a:cubicBezTo>
                  <a:pt x="907" y="350"/>
                  <a:pt x="901" y="348"/>
                  <a:pt x="896" y="343"/>
                </a:cubicBezTo>
                <a:cubicBezTo>
                  <a:pt x="891" y="339"/>
                  <a:pt x="889" y="334"/>
                  <a:pt x="889" y="329"/>
                </a:cubicBezTo>
                <a:cubicBezTo>
                  <a:pt x="889" y="323"/>
                  <a:pt x="891" y="319"/>
                  <a:pt x="894" y="316"/>
                </a:cubicBezTo>
                <a:cubicBezTo>
                  <a:pt x="897" y="313"/>
                  <a:pt x="902" y="311"/>
                  <a:pt x="908" y="311"/>
                </a:cubicBezTo>
                <a:cubicBezTo>
                  <a:pt x="912" y="311"/>
                  <a:pt x="918" y="313"/>
                  <a:pt x="925" y="315"/>
                </a:cubicBezTo>
                <a:cubicBezTo>
                  <a:pt x="930" y="317"/>
                  <a:pt x="933" y="318"/>
                  <a:pt x="934" y="318"/>
                </a:cubicBezTo>
                <a:cubicBezTo>
                  <a:pt x="938" y="318"/>
                  <a:pt x="942" y="316"/>
                  <a:pt x="947" y="312"/>
                </a:cubicBezTo>
                <a:cubicBezTo>
                  <a:pt x="951" y="308"/>
                  <a:pt x="956" y="301"/>
                  <a:pt x="960" y="290"/>
                </a:cubicBezTo>
                <a:lnTo>
                  <a:pt x="972" y="260"/>
                </a:lnTo>
                <a:lnTo>
                  <a:pt x="911" y="130"/>
                </a:lnTo>
                <a:cubicBezTo>
                  <a:pt x="909" y="127"/>
                  <a:pt x="906" y="122"/>
                  <a:pt x="902" y="116"/>
                </a:cubicBezTo>
                <a:cubicBezTo>
                  <a:pt x="898" y="112"/>
                  <a:pt x="896" y="109"/>
                  <a:pt x="894" y="107"/>
                </a:cubicBezTo>
                <a:cubicBezTo>
                  <a:pt x="891" y="105"/>
                  <a:pt x="886" y="103"/>
                  <a:pt x="880" y="102"/>
                </a:cubicBezTo>
                <a:lnTo>
                  <a:pt x="880" y="95"/>
                </a:lnTo>
                <a:close/>
                <a:moveTo>
                  <a:pt x="544" y="95"/>
                </a:moveTo>
                <a:lnTo>
                  <a:pt x="616" y="95"/>
                </a:lnTo>
                <a:lnTo>
                  <a:pt x="616" y="102"/>
                </a:lnTo>
                <a:cubicBezTo>
                  <a:pt x="610" y="102"/>
                  <a:pt x="605" y="104"/>
                  <a:pt x="603" y="106"/>
                </a:cubicBezTo>
                <a:cubicBezTo>
                  <a:pt x="601" y="107"/>
                  <a:pt x="600" y="110"/>
                  <a:pt x="600" y="114"/>
                </a:cubicBezTo>
                <a:cubicBezTo>
                  <a:pt x="600" y="117"/>
                  <a:pt x="601" y="122"/>
                  <a:pt x="603" y="128"/>
                </a:cubicBezTo>
                <a:lnTo>
                  <a:pt x="640" y="226"/>
                </a:lnTo>
                <a:lnTo>
                  <a:pt x="677" y="146"/>
                </a:lnTo>
                <a:lnTo>
                  <a:pt x="667" y="121"/>
                </a:lnTo>
                <a:cubicBezTo>
                  <a:pt x="664" y="113"/>
                  <a:pt x="660" y="108"/>
                  <a:pt x="655" y="105"/>
                </a:cubicBezTo>
                <a:cubicBezTo>
                  <a:pt x="653" y="103"/>
                  <a:pt x="648" y="102"/>
                  <a:pt x="640" y="102"/>
                </a:cubicBezTo>
                <a:lnTo>
                  <a:pt x="640" y="95"/>
                </a:lnTo>
                <a:lnTo>
                  <a:pt x="722" y="95"/>
                </a:lnTo>
                <a:lnTo>
                  <a:pt x="722" y="102"/>
                </a:lnTo>
                <a:cubicBezTo>
                  <a:pt x="713" y="102"/>
                  <a:pt x="706" y="104"/>
                  <a:pt x="703" y="107"/>
                </a:cubicBezTo>
                <a:cubicBezTo>
                  <a:pt x="700" y="109"/>
                  <a:pt x="699" y="112"/>
                  <a:pt x="699" y="116"/>
                </a:cubicBezTo>
                <a:cubicBezTo>
                  <a:pt x="699" y="119"/>
                  <a:pt x="699" y="121"/>
                  <a:pt x="700" y="124"/>
                </a:cubicBezTo>
                <a:lnTo>
                  <a:pt x="739" y="223"/>
                </a:lnTo>
                <a:lnTo>
                  <a:pt x="776" y="128"/>
                </a:lnTo>
                <a:cubicBezTo>
                  <a:pt x="778" y="121"/>
                  <a:pt x="779" y="116"/>
                  <a:pt x="779" y="112"/>
                </a:cubicBezTo>
                <a:cubicBezTo>
                  <a:pt x="779" y="109"/>
                  <a:pt x="778" y="107"/>
                  <a:pt x="776" y="105"/>
                </a:cubicBezTo>
                <a:cubicBezTo>
                  <a:pt x="773" y="103"/>
                  <a:pt x="768" y="102"/>
                  <a:pt x="761" y="102"/>
                </a:cubicBezTo>
                <a:lnTo>
                  <a:pt x="761" y="95"/>
                </a:lnTo>
                <a:lnTo>
                  <a:pt x="816" y="95"/>
                </a:lnTo>
                <a:lnTo>
                  <a:pt x="816" y="102"/>
                </a:lnTo>
                <a:cubicBezTo>
                  <a:pt x="805" y="104"/>
                  <a:pt x="797" y="111"/>
                  <a:pt x="792" y="124"/>
                </a:cubicBezTo>
                <a:lnTo>
                  <a:pt x="734" y="272"/>
                </a:lnTo>
                <a:lnTo>
                  <a:pt x="726" y="272"/>
                </a:lnTo>
                <a:lnTo>
                  <a:pt x="684" y="162"/>
                </a:lnTo>
                <a:lnTo>
                  <a:pt x="633" y="272"/>
                </a:lnTo>
                <a:lnTo>
                  <a:pt x="627" y="272"/>
                </a:lnTo>
                <a:lnTo>
                  <a:pt x="571" y="128"/>
                </a:lnTo>
                <a:cubicBezTo>
                  <a:pt x="568" y="119"/>
                  <a:pt x="564" y="112"/>
                  <a:pt x="561" y="109"/>
                </a:cubicBezTo>
                <a:cubicBezTo>
                  <a:pt x="557" y="106"/>
                  <a:pt x="552" y="104"/>
                  <a:pt x="544" y="102"/>
                </a:cubicBezTo>
                <a:lnTo>
                  <a:pt x="544" y="95"/>
                </a:lnTo>
                <a:close/>
                <a:moveTo>
                  <a:pt x="272" y="95"/>
                </a:moveTo>
                <a:lnTo>
                  <a:pt x="344" y="95"/>
                </a:lnTo>
                <a:lnTo>
                  <a:pt x="344" y="102"/>
                </a:lnTo>
                <a:cubicBezTo>
                  <a:pt x="338" y="102"/>
                  <a:pt x="333" y="104"/>
                  <a:pt x="331" y="106"/>
                </a:cubicBezTo>
                <a:cubicBezTo>
                  <a:pt x="329" y="107"/>
                  <a:pt x="328" y="110"/>
                  <a:pt x="328" y="114"/>
                </a:cubicBezTo>
                <a:cubicBezTo>
                  <a:pt x="328" y="117"/>
                  <a:pt x="329" y="122"/>
                  <a:pt x="331" y="128"/>
                </a:cubicBezTo>
                <a:lnTo>
                  <a:pt x="368" y="226"/>
                </a:lnTo>
                <a:lnTo>
                  <a:pt x="405" y="146"/>
                </a:lnTo>
                <a:lnTo>
                  <a:pt x="395" y="121"/>
                </a:lnTo>
                <a:cubicBezTo>
                  <a:pt x="392" y="113"/>
                  <a:pt x="388" y="108"/>
                  <a:pt x="383" y="105"/>
                </a:cubicBezTo>
                <a:cubicBezTo>
                  <a:pt x="381" y="103"/>
                  <a:pt x="376" y="102"/>
                  <a:pt x="368" y="102"/>
                </a:cubicBezTo>
                <a:lnTo>
                  <a:pt x="368" y="95"/>
                </a:lnTo>
                <a:lnTo>
                  <a:pt x="450" y="95"/>
                </a:lnTo>
                <a:lnTo>
                  <a:pt x="450" y="102"/>
                </a:lnTo>
                <a:cubicBezTo>
                  <a:pt x="441" y="102"/>
                  <a:pt x="434" y="104"/>
                  <a:pt x="431" y="107"/>
                </a:cubicBezTo>
                <a:cubicBezTo>
                  <a:pt x="428" y="109"/>
                  <a:pt x="427" y="112"/>
                  <a:pt x="427" y="116"/>
                </a:cubicBezTo>
                <a:cubicBezTo>
                  <a:pt x="427" y="119"/>
                  <a:pt x="427" y="121"/>
                  <a:pt x="428" y="124"/>
                </a:cubicBezTo>
                <a:lnTo>
                  <a:pt x="467" y="223"/>
                </a:lnTo>
                <a:lnTo>
                  <a:pt x="504" y="128"/>
                </a:lnTo>
                <a:cubicBezTo>
                  <a:pt x="506" y="121"/>
                  <a:pt x="507" y="116"/>
                  <a:pt x="507" y="112"/>
                </a:cubicBezTo>
                <a:cubicBezTo>
                  <a:pt x="507" y="109"/>
                  <a:pt x="506" y="107"/>
                  <a:pt x="504" y="105"/>
                </a:cubicBezTo>
                <a:cubicBezTo>
                  <a:pt x="501" y="103"/>
                  <a:pt x="496" y="102"/>
                  <a:pt x="489" y="102"/>
                </a:cubicBezTo>
                <a:lnTo>
                  <a:pt x="489" y="95"/>
                </a:lnTo>
                <a:lnTo>
                  <a:pt x="544" y="95"/>
                </a:lnTo>
                <a:lnTo>
                  <a:pt x="544" y="102"/>
                </a:lnTo>
                <a:cubicBezTo>
                  <a:pt x="533" y="104"/>
                  <a:pt x="525" y="111"/>
                  <a:pt x="520" y="124"/>
                </a:cubicBezTo>
                <a:lnTo>
                  <a:pt x="462" y="272"/>
                </a:lnTo>
                <a:lnTo>
                  <a:pt x="454" y="272"/>
                </a:lnTo>
                <a:lnTo>
                  <a:pt x="412" y="162"/>
                </a:lnTo>
                <a:lnTo>
                  <a:pt x="361" y="272"/>
                </a:lnTo>
                <a:lnTo>
                  <a:pt x="355" y="272"/>
                </a:lnTo>
                <a:lnTo>
                  <a:pt x="299" y="128"/>
                </a:lnTo>
                <a:cubicBezTo>
                  <a:pt x="296" y="119"/>
                  <a:pt x="292" y="112"/>
                  <a:pt x="289" y="109"/>
                </a:cubicBezTo>
                <a:cubicBezTo>
                  <a:pt x="285" y="106"/>
                  <a:pt x="280" y="104"/>
                  <a:pt x="272" y="102"/>
                </a:cubicBezTo>
                <a:lnTo>
                  <a:pt x="272" y="95"/>
                </a:lnTo>
                <a:close/>
                <a:moveTo>
                  <a:pt x="0" y="95"/>
                </a:moveTo>
                <a:lnTo>
                  <a:pt x="72" y="95"/>
                </a:lnTo>
                <a:lnTo>
                  <a:pt x="72" y="102"/>
                </a:lnTo>
                <a:cubicBezTo>
                  <a:pt x="66" y="102"/>
                  <a:pt x="61" y="104"/>
                  <a:pt x="59" y="106"/>
                </a:cubicBezTo>
                <a:cubicBezTo>
                  <a:pt x="57" y="107"/>
                  <a:pt x="56" y="110"/>
                  <a:pt x="56" y="114"/>
                </a:cubicBezTo>
                <a:cubicBezTo>
                  <a:pt x="56" y="117"/>
                  <a:pt x="57" y="122"/>
                  <a:pt x="59" y="128"/>
                </a:cubicBezTo>
                <a:lnTo>
                  <a:pt x="96" y="226"/>
                </a:lnTo>
                <a:lnTo>
                  <a:pt x="133" y="146"/>
                </a:lnTo>
                <a:lnTo>
                  <a:pt x="123" y="121"/>
                </a:lnTo>
                <a:cubicBezTo>
                  <a:pt x="120" y="113"/>
                  <a:pt x="116" y="108"/>
                  <a:pt x="111" y="105"/>
                </a:cubicBezTo>
                <a:cubicBezTo>
                  <a:pt x="109" y="103"/>
                  <a:pt x="104" y="102"/>
                  <a:pt x="96" y="102"/>
                </a:cubicBezTo>
                <a:lnTo>
                  <a:pt x="96" y="95"/>
                </a:lnTo>
                <a:lnTo>
                  <a:pt x="178" y="95"/>
                </a:lnTo>
                <a:lnTo>
                  <a:pt x="178" y="102"/>
                </a:lnTo>
                <a:cubicBezTo>
                  <a:pt x="169" y="102"/>
                  <a:pt x="162" y="104"/>
                  <a:pt x="159" y="107"/>
                </a:cubicBezTo>
                <a:cubicBezTo>
                  <a:pt x="156" y="109"/>
                  <a:pt x="155" y="112"/>
                  <a:pt x="155" y="116"/>
                </a:cubicBezTo>
                <a:cubicBezTo>
                  <a:pt x="155" y="119"/>
                  <a:pt x="155" y="121"/>
                  <a:pt x="156" y="124"/>
                </a:cubicBezTo>
                <a:lnTo>
                  <a:pt x="195" y="223"/>
                </a:lnTo>
                <a:lnTo>
                  <a:pt x="232" y="128"/>
                </a:lnTo>
                <a:cubicBezTo>
                  <a:pt x="234" y="121"/>
                  <a:pt x="235" y="116"/>
                  <a:pt x="235" y="112"/>
                </a:cubicBezTo>
                <a:cubicBezTo>
                  <a:pt x="235" y="109"/>
                  <a:pt x="234" y="107"/>
                  <a:pt x="232" y="105"/>
                </a:cubicBezTo>
                <a:cubicBezTo>
                  <a:pt x="229" y="103"/>
                  <a:pt x="224" y="102"/>
                  <a:pt x="217" y="102"/>
                </a:cubicBezTo>
                <a:lnTo>
                  <a:pt x="217" y="95"/>
                </a:lnTo>
                <a:lnTo>
                  <a:pt x="272" y="95"/>
                </a:lnTo>
                <a:lnTo>
                  <a:pt x="272" y="102"/>
                </a:lnTo>
                <a:cubicBezTo>
                  <a:pt x="261" y="104"/>
                  <a:pt x="253" y="111"/>
                  <a:pt x="248" y="124"/>
                </a:cubicBezTo>
                <a:lnTo>
                  <a:pt x="190" y="272"/>
                </a:lnTo>
                <a:lnTo>
                  <a:pt x="182" y="272"/>
                </a:lnTo>
                <a:lnTo>
                  <a:pt x="140" y="162"/>
                </a:lnTo>
                <a:lnTo>
                  <a:pt x="89" y="272"/>
                </a:lnTo>
                <a:lnTo>
                  <a:pt x="83" y="272"/>
                </a:lnTo>
                <a:lnTo>
                  <a:pt x="27" y="128"/>
                </a:lnTo>
                <a:cubicBezTo>
                  <a:pt x="24" y="119"/>
                  <a:pt x="20" y="112"/>
                  <a:pt x="17" y="109"/>
                </a:cubicBezTo>
                <a:cubicBezTo>
                  <a:pt x="13" y="106"/>
                  <a:pt x="8" y="104"/>
                  <a:pt x="0" y="102"/>
                </a:cubicBezTo>
                <a:lnTo>
                  <a:pt x="0" y="95"/>
                </a:lnTo>
                <a:close/>
                <a:moveTo>
                  <a:pt x="2837" y="90"/>
                </a:moveTo>
                <a:lnTo>
                  <a:pt x="2845" y="90"/>
                </a:lnTo>
                <a:lnTo>
                  <a:pt x="2845" y="127"/>
                </a:lnTo>
                <a:cubicBezTo>
                  <a:pt x="2857" y="114"/>
                  <a:pt x="2865" y="107"/>
                  <a:pt x="2867" y="105"/>
                </a:cubicBezTo>
                <a:cubicBezTo>
                  <a:pt x="2873" y="100"/>
                  <a:pt x="2879" y="97"/>
                  <a:pt x="2885" y="94"/>
                </a:cubicBezTo>
                <a:cubicBezTo>
                  <a:pt x="2892" y="91"/>
                  <a:pt x="2898" y="90"/>
                  <a:pt x="2904" y="90"/>
                </a:cubicBezTo>
                <a:cubicBezTo>
                  <a:pt x="2915" y="90"/>
                  <a:pt x="2924" y="93"/>
                  <a:pt x="2932" y="99"/>
                </a:cubicBezTo>
                <a:cubicBezTo>
                  <a:pt x="2940" y="106"/>
                  <a:pt x="2945" y="115"/>
                  <a:pt x="2948" y="127"/>
                </a:cubicBezTo>
                <a:cubicBezTo>
                  <a:pt x="2961" y="112"/>
                  <a:pt x="2971" y="102"/>
                  <a:pt x="2980" y="97"/>
                </a:cubicBezTo>
                <a:cubicBezTo>
                  <a:pt x="2989" y="92"/>
                  <a:pt x="2998" y="90"/>
                  <a:pt x="3008" y="90"/>
                </a:cubicBezTo>
                <a:cubicBezTo>
                  <a:pt x="3017" y="90"/>
                  <a:pt x="3025" y="92"/>
                  <a:pt x="3032" y="97"/>
                </a:cubicBezTo>
                <a:cubicBezTo>
                  <a:pt x="3039" y="102"/>
                  <a:pt x="3045" y="109"/>
                  <a:pt x="3049" y="120"/>
                </a:cubicBezTo>
                <a:cubicBezTo>
                  <a:pt x="3052" y="127"/>
                  <a:pt x="3053" y="139"/>
                  <a:pt x="3053" y="154"/>
                </a:cubicBezTo>
                <a:lnTo>
                  <a:pt x="3053" y="228"/>
                </a:lnTo>
                <a:cubicBezTo>
                  <a:pt x="3053" y="239"/>
                  <a:pt x="3054" y="246"/>
                  <a:pt x="3055" y="250"/>
                </a:cubicBezTo>
                <a:cubicBezTo>
                  <a:pt x="3057" y="253"/>
                  <a:pt x="3059" y="255"/>
                  <a:pt x="3062" y="257"/>
                </a:cubicBezTo>
                <a:cubicBezTo>
                  <a:pt x="3066" y="259"/>
                  <a:pt x="3071" y="260"/>
                  <a:pt x="3079" y="260"/>
                </a:cubicBezTo>
                <a:lnTo>
                  <a:pt x="3079" y="267"/>
                </a:lnTo>
                <a:lnTo>
                  <a:pt x="2994" y="267"/>
                </a:lnTo>
                <a:lnTo>
                  <a:pt x="2994" y="260"/>
                </a:lnTo>
                <a:lnTo>
                  <a:pt x="2998" y="260"/>
                </a:lnTo>
                <a:cubicBezTo>
                  <a:pt x="3005" y="260"/>
                  <a:pt x="3011" y="259"/>
                  <a:pt x="3015" y="256"/>
                </a:cubicBezTo>
                <a:cubicBezTo>
                  <a:pt x="3018" y="254"/>
                  <a:pt x="3020" y="251"/>
                  <a:pt x="3021" y="246"/>
                </a:cubicBezTo>
                <a:cubicBezTo>
                  <a:pt x="3022" y="244"/>
                  <a:pt x="3022" y="238"/>
                  <a:pt x="3022" y="228"/>
                </a:cubicBezTo>
                <a:lnTo>
                  <a:pt x="3022" y="154"/>
                </a:lnTo>
                <a:cubicBezTo>
                  <a:pt x="3022" y="140"/>
                  <a:pt x="3020" y="130"/>
                  <a:pt x="3017" y="124"/>
                </a:cubicBezTo>
                <a:cubicBezTo>
                  <a:pt x="3012" y="116"/>
                  <a:pt x="3004" y="112"/>
                  <a:pt x="2993" y="112"/>
                </a:cubicBezTo>
                <a:cubicBezTo>
                  <a:pt x="2987" y="112"/>
                  <a:pt x="2980" y="114"/>
                  <a:pt x="2973" y="117"/>
                </a:cubicBezTo>
                <a:cubicBezTo>
                  <a:pt x="2967" y="121"/>
                  <a:pt x="2959" y="127"/>
                  <a:pt x="2949" y="136"/>
                </a:cubicBezTo>
                <a:lnTo>
                  <a:pt x="2949" y="138"/>
                </a:lnTo>
                <a:lnTo>
                  <a:pt x="2949" y="146"/>
                </a:lnTo>
                <a:lnTo>
                  <a:pt x="2949" y="228"/>
                </a:lnTo>
                <a:cubicBezTo>
                  <a:pt x="2949" y="240"/>
                  <a:pt x="2950" y="247"/>
                  <a:pt x="2951" y="250"/>
                </a:cubicBezTo>
                <a:cubicBezTo>
                  <a:pt x="2952" y="253"/>
                  <a:pt x="2955" y="255"/>
                  <a:pt x="2958" y="257"/>
                </a:cubicBezTo>
                <a:cubicBezTo>
                  <a:pt x="2962" y="259"/>
                  <a:pt x="2968" y="260"/>
                  <a:pt x="2977" y="260"/>
                </a:cubicBezTo>
                <a:lnTo>
                  <a:pt x="2977" y="267"/>
                </a:lnTo>
                <a:lnTo>
                  <a:pt x="2890" y="267"/>
                </a:lnTo>
                <a:lnTo>
                  <a:pt x="2890" y="260"/>
                </a:lnTo>
                <a:cubicBezTo>
                  <a:pt x="2900" y="260"/>
                  <a:pt x="2906" y="259"/>
                  <a:pt x="2910" y="257"/>
                </a:cubicBezTo>
                <a:cubicBezTo>
                  <a:pt x="2913" y="254"/>
                  <a:pt x="2916" y="251"/>
                  <a:pt x="2917" y="247"/>
                </a:cubicBezTo>
                <a:cubicBezTo>
                  <a:pt x="2918" y="244"/>
                  <a:pt x="2918" y="238"/>
                  <a:pt x="2918" y="228"/>
                </a:cubicBezTo>
                <a:lnTo>
                  <a:pt x="2918" y="154"/>
                </a:lnTo>
                <a:cubicBezTo>
                  <a:pt x="2918" y="140"/>
                  <a:pt x="2916" y="130"/>
                  <a:pt x="2912" y="124"/>
                </a:cubicBezTo>
                <a:cubicBezTo>
                  <a:pt x="2906" y="116"/>
                  <a:pt x="2899" y="112"/>
                  <a:pt x="2889" y="112"/>
                </a:cubicBezTo>
                <a:cubicBezTo>
                  <a:pt x="2882" y="112"/>
                  <a:pt x="2875" y="114"/>
                  <a:pt x="2869" y="117"/>
                </a:cubicBezTo>
                <a:cubicBezTo>
                  <a:pt x="2858" y="123"/>
                  <a:pt x="2850" y="129"/>
                  <a:pt x="2845" y="136"/>
                </a:cubicBezTo>
                <a:lnTo>
                  <a:pt x="2845" y="228"/>
                </a:lnTo>
                <a:cubicBezTo>
                  <a:pt x="2845" y="239"/>
                  <a:pt x="2846" y="247"/>
                  <a:pt x="2847" y="250"/>
                </a:cubicBezTo>
                <a:cubicBezTo>
                  <a:pt x="2849" y="253"/>
                  <a:pt x="2851" y="256"/>
                  <a:pt x="2854" y="258"/>
                </a:cubicBezTo>
                <a:cubicBezTo>
                  <a:pt x="2857" y="259"/>
                  <a:pt x="2863" y="260"/>
                  <a:pt x="2873" y="260"/>
                </a:cubicBezTo>
                <a:lnTo>
                  <a:pt x="2873" y="267"/>
                </a:lnTo>
                <a:lnTo>
                  <a:pt x="2788" y="267"/>
                </a:lnTo>
                <a:lnTo>
                  <a:pt x="2788" y="260"/>
                </a:lnTo>
                <a:cubicBezTo>
                  <a:pt x="2796" y="260"/>
                  <a:pt x="2801" y="259"/>
                  <a:pt x="2804" y="258"/>
                </a:cubicBezTo>
                <a:cubicBezTo>
                  <a:pt x="2807" y="256"/>
                  <a:pt x="2810" y="253"/>
                  <a:pt x="2811" y="249"/>
                </a:cubicBezTo>
                <a:cubicBezTo>
                  <a:pt x="2813" y="246"/>
                  <a:pt x="2814" y="239"/>
                  <a:pt x="2814" y="228"/>
                </a:cubicBezTo>
                <a:lnTo>
                  <a:pt x="2814" y="162"/>
                </a:lnTo>
                <a:cubicBezTo>
                  <a:pt x="2814" y="143"/>
                  <a:pt x="2813" y="131"/>
                  <a:pt x="2812" y="126"/>
                </a:cubicBezTo>
                <a:cubicBezTo>
                  <a:pt x="2811" y="122"/>
                  <a:pt x="2810" y="119"/>
                  <a:pt x="2808" y="117"/>
                </a:cubicBezTo>
                <a:cubicBezTo>
                  <a:pt x="2806" y="116"/>
                  <a:pt x="2804" y="115"/>
                  <a:pt x="2800" y="115"/>
                </a:cubicBezTo>
                <a:cubicBezTo>
                  <a:pt x="2797" y="115"/>
                  <a:pt x="2793" y="116"/>
                  <a:pt x="2788" y="118"/>
                </a:cubicBezTo>
                <a:lnTo>
                  <a:pt x="2785" y="111"/>
                </a:lnTo>
                <a:lnTo>
                  <a:pt x="2837" y="90"/>
                </a:lnTo>
                <a:close/>
                <a:moveTo>
                  <a:pt x="2686" y="90"/>
                </a:moveTo>
                <a:cubicBezTo>
                  <a:pt x="2712" y="90"/>
                  <a:pt x="2733" y="100"/>
                  <a:pt x="2748" y="120"/>
                </a:cubicBezTo>
                <a:cubicBezTo>
                  <a:pt x="2762" y="136"/>
                  <a:pt x="2768" y="156"/>
                  <a:pt x="2768" y="178"/>
                </a:cubicBezTo>
                <a:cubicBezTo>
                  <a:pt x="2768" y="193"/>
                  <a:pt x="2765" y="209"/>
                  <a:pt x="2757" y="224"/>
                </a:cubicBezTo>
                <a:cubicBezTo>
                  <a:pt x="2750" y="240"/>
                  <a:pt x="2740" y="252"/>
                  <a:pt x="2727" y="260"/>
                </a:cubicBezTo>
                <a:cubicBezTo>
                  <a:pt x="2714" y="268"/>
                  <a:pt x="2700" y="272"/>
                  <a:pt x="2684" y="272"/>
                </a:cubicBezTo>
                <a:cubicBezTo>
                  <a:pt x="2658" y="272"/>
                  <a:pt x="2637" y="262"/>
                  <a:pt x="2622" y="241"/>
                </a:cubicBezTo>
                <a:cubicBezTo>
                  <a:pt x="2609" y="224"/>
                  <a:pt x="2603" y="204"/>
                  <a:pt x="2603" y="183"/>
                </a:cubicBezTo>
                <a:cubicBezTo>
                  <a:pt x="2603" y="167"/>
                  <a:pt x="2607" y="151"/>
                  <a:pt x="2614" y="136"/>
                </a:cubicBezTo>
                <a:cubicBezTo>
                  <a:pt x="2622" y="120"/>
                  <a:pt x="2633" y="109"/>
                  <a:pt x="2645" y="101"/>
                </a:cubicBezTo>
                <a:cubicBezTo>
                  <a:pt x="2658" y="94"/>
                  <a:pt x="2672" y="90"/>
                  <a:pt x="2686" y="90"/>
                </a:cubicBezTo>
                <a:close/>
                <a:moveTo>
                  <a:pt x="2509" y="90"/>
                </a:moveTo>
                <a:cubicBezTo>
                  <a:pt x="2526" y="90"/>
                  <a:pt x="2540" y="94"/>
                  <a:pt x="2550" y="103"/>
                </a:cubicBezTo>
                <a:cubicBezTo>
                  <a:pt x="2561" y="112"/>
                  <a:pt x="2567" y="122"/>
                  <a:pt x="2567" y="131"/>
                </a:cubicBezTo>
                <a:cubicBezTo>
                  <a:pt x="2567" y="136"/>
                  <a:pt x="2565" y="140"/>
                  <a:pt x="2562" y="143"/>
                </a:cubicBezTo>
                <a:cubicBezTo>
                  <a:pt x="2559" y="146"/>
                  <a:pt x="2555" y="147"/>
                  <a:pt x="2549" y="147"/>
                </a:cubicBezTo>
                <a:cubicBezTo>
                  <a:pt x="2542" y="147"/>
                  <a:pt x="2536" y="145"/>
                  <a:pt x="2533" y="140"/>
                </a:cubicBezTo>
                <a:cubicBezTo>
                  <a:pt x="2531" y="137"/>
                  <a:pt x="2529" y="132"/>
                  <a:pt x="2528" y="125"/>
                </a:cubicBezTo>
                <a:cubicBezTo>
                  <a:pt x="2528" y="118"/>
                  <a:pt x="2525" y="112"/>
                  <a:pt x="2521" y="108"/>
                </a:cubicBezTo>
                <a:cubicBezTo>
                  <a:pt x="2516" y="104"/>
                  <a:pt x="2510" y="103"/>
                  <a:pt x="2503" y="103"/>
                </a:cubicBezTo>
                <a:cubicBezTo>
                  <a:pt x="2490" y="103"/>
                  <a:pt x="2480" y="107"/>
                  <a:pt x="2472" y="116"/>
                </a:cubicBezTo>
                <a:cubicBezTo>
                  <a:pt x="2462" y="129"/>
                  <a:pt x="2457" y="145"/>
                  <a:pt x="2457" y="165"/>
                </a:cubicBezTo>
                <a:cubicBezTo>
                  <a:pt x="2457" y="185"/>
                  <a:pt x="2462" y="204"/>
                  <a:pt x="2472" y="219"/>
                </a:cubicBezTo>
                <a:cubicBezTo>
                  <a:pt x="2482" y="235"/>
                  <a:pt x="2496" y="243"/>
                  <a:pt x="2513" y="243"/>
                </a:cubicBezTo>
                <a:cubicBezTo>
                  <a:pt x="2525" y="243"/>
                  <a:pt x="2536" y="239"/>
                  <a:pt x="2546" y="230"/>
                </a:cubicBezTo>
                <a:cubicBezTo>
                  <a:pt x="2553" y="224"/>
                  <a:pt x="2560" y="214"/>
                  <a:pt x="2566" y="199"/>
                </a:cubicBezTo>
                <a:lnTo>
                  <a:pt x="2572" y="202"/>
                </a:lnTo>
                <a:cubicBezTo>
                  <a:pt x="2567" y="224"/>
                  <a:pt x="2558" y="242"/>
                  <a:pt x="2544" y="254"/>
                </a:cubicBezTo>
                <a:cubicBezTo>
                  <a:pt x="2531" y="266"/>
                  <a:pt x="2516" y="272"/>
                  <a:pt x="2500" y="272"/>
                </a:cubicBezTo>
                <a:cubicBezTo>
                  <a:pt x="2480" y="272"/>
                  <a:pt x="2463" y="264"/>
                  <a:pt x="2449" y="247"/>
                </a:cubicBezTo>
                <a:cubicBezTo>
                  <a:pt x="2434" y="231"/>
                  <a:pt x="2427" y="209"/>
                  <a:pt x="2427" y="181"/>
                </a:cubicBezTo>
                <a:cubicBezTo>
                  <a:pt x="2427" y="154"/>
                  <a:pt x="2435" y="132"/>
                  <a:pt x="2451" y="115"/>
                </a:cubicBezTo>
                <a:cubicBezTo>
                  <a:pt x="2467" y="98"/>
                  <a:pt x="2486" y="90"/>
                  <a:pt x="2509" y="90"/>
                </a:cubicBezTo>
                <a:close/>
                <a:moveTo>
                  <a:pt x="1709" y="90"/>
                </a:moveTo>
                <a:lnTo>
                  <a:pt x="1717" y="90"/>
                </a:lnTo>
                <a:lnTo>
                  <a:pt x="1717" y="228"/>
                </a:lnTo>
                <a:cubicBezTo>
                  <a:pt x="1717" y="239"/>
                  <a:pt x="1718" y="246"/>
                  <a:pt x="1719" y="249"/>
                </a:cubicBezTo>
                <a:cubicBezTo>
                  <a:pt x="1721" y="253"/>
                  <a:pt x="1723" y="256"/>
                  <a:pt x="1726" y="257"/>
                </a:cubicBezTo>
                <a:cubicBezTo>
                  <a:pt x="1729" y="259"/>
                  <a:pt x="1735" y="260"/>
                  <a:pt x="1743" y="260"/>
                </a:cubicBezTo>
                <a:lnTo>
                  <a:pt x="1743" y="267"/>
                </a:lnTo>
                <a:lnTo>
                  <a:pt x="1660" y="267"/>
                </a:lnTo>
                <a:lnTo>
                  <a:pt x="1660" y="260"/>
                </a:lnTo>
                <a:cubicBezTo>
                  <a:pt x="1668" y="260"/>
                  <a:pt x="1674" y="259"/>
                  <a:pt x="1677" y="258"/>
                </a:cubicBezTo>
                <a:cubicBezTo>
                  <a:pt x="1679" y="256"/>
                  <a:pt x="1682" y="253"/>
                  <a:pt x="1683" y="250"/>
                </a:cubicBezTo>
                <a:cubicBezTo>
                  <a:pt x="1685" y="246"/>
                  <a:pt x="1686" y="239"/>
                  <a:pt x="1686" y="228"/>
                </a:cubicBezTo>
                <a:lnTo>
                  <a:pt x="1686" y="162"/>
                </a:lnTo>
                <a:cubicBezTo>
                  <a:pt x="1686" y="143"/>
                  <a:pt x="1685" y="131"/>
                  <a:pt x="1684" y="126"/>
                </a:cubicBezTo>
                <a:cubicBezTo>
                  <a:pt x="1683" y="122"/>
                  <a:pt x="1682" y="119"/>
                  <a:pt x="1680" y="117"/>
                </a:cubicBezTo>
                <a:cubicBezTo>
                  <a:pt x="1678" y="116"/>
                  <a:pt x="1676" y="115"/>
                  <a:pt x="1672" y="115"/>
                </a:cubicBezTo>
                <a:cubicBezTo>
                  <a:pt x="1669" y="115"/>
                  <a:pt x="1665" y="116"/>
                  <a:pt x="1660" y="118"/>
                </a:cubicBezTo>
                <a:lnTo>
                  <a:pt x="1657" y="111"/>
                </a:lnTo>
                <a:lnTo>
                  <a:pt x="1709" y="90"/>
                </a:lnTo>
                <a:close/>
                <a:moveTo>
                  <a:pt x="1166" y="90"/>
                </a:moveTo>
                <a:cubicBezTo>
                  <a:pt x="1192" y="90"/>
                  <a:pt x="1213" y="100"/>
                  <a:pt x="1228" y="120"/>
                </a:cubicBezTo>
                <a:cubicBezTo>
                  <a:pt x="1242" y="136"/>
                  <a:pt x="1248" y="156"/>
                  <a:pt x="1248" y="178"/>
                </a:cubicBezTo>
                <a:cubicBezTo>
                  <a:pt x="1248" y="193"/>
                  <a:pt x="1245" y="209"/>
                  <a:pt x="1237" y="224"/>
                </a:cubicBezTo>
                <a:cubicBezTo>
                  <a:pt x="1230" y="240"/>
                  <a:pt x="1220" y="252"/>
                  <a:pt x="1207" y="260"/>
                </a:cubicBezTo>
                <a:cubicBezTo>
                  <a:pt x="1194" y="268"/>
                  <a:pt x="1180" y="272"/>
                  <a:pt x="1164" y="272"/>
                </a:cubicBezTo>
                <a:cubicBezTo>
                  <a:pt x="1138" y="272"/>
                  <a:pt x="1117" y="262"/>
                  <a:pt x="1102" y="241"/>
                </a:cubicBezTo>
                <a:cubicBezTo>
                  <a:pt x="1089" y="224"/>
                  <a:pt x="1083" y="204"/>
                  <a:pt x="1083" y="183"/>
                </a:cubicBezTo>
                <a:cubicBezTo>
                  <a:pt x="1083" y="167"/>
                  <a:pt x="1087" y="151"/>
                  <a:pt x="1094" y="136"/>
                </a:cubicBezTo>
                <a:cubicBezTo>
                  <a:pt x="1102" y="120"/>
                  <a:pt x="1113" y="109"/>
                  <a:pt x="1125" y="101"/>
                </a:cubicBezTo>
                <a:cubicBezTo>
                  <a:pt x="1138" y="94"/>
                  <a:pt x="1152" y="90"/>
                  <a:pt x="1166" y="90"/>
                </a:cubicBezTo>
                <a:close/>
                <a:moveTo>
                  <a:pt x="2222" y="20"/>
                </a:moveTo>
                <a:cubicBezTo>
                  <a:pt x="2214" y="20"/>
                  <a:pt x="2206" y="23"/>
                  <a:pt x="2200" y="31"/>
                </a:cubicBezTo>
                <a:cubicBezTo>
                  <a:pt x="2191" y="41"/>
                  <a:pt x="2185" y="58"/>
                  <a:pt x="2181" y="80"/>
                </a:cubicBezTo>
                <a:cubicBezTo>
                  <a:pt x="2178" y="102"/>
                  <a:pt x="2176" y="124"/>
                  <a:pt x="2176" y="146"/>
                </a:cubicBezTo>
                <a:cubicBezTo>
                  <a:pt x="2176" y="181"/>
                  <a:pt x="2181" y="209"/>
                  <a:pt x="2189" y="232"/>
                </a:cubicBezTo>
                <a:cubicBezTo>
                  <a:pt x="2196" y="250"/>
                  <a:pt x="2207" y="259"/>
                  <a:pt x="2221" y="259"/>
                </a:cubicBezTo>
                <a:cubicBezTo>
                  <a:pt x="2228" y="259"/>
                  <a:pt x="2235" y="256"/>
                  <a:pt x="2242" y="250"/>
                </a:cubicBezTo>
                <a:cubicBezTo>
                  <a:pt x="2249" y="244"/>
                  <a:pt x="2255" y="234"/>
                  <a:pt x="2259" y="220"/>
                </a:cubicBezTo>
                <a:cubicBezTo>
                  <a:pt x="2264" y="198"/>
                  <a:pt x="2267" y="168"/>
                  <a:pt x="2267" y="129"/>
                </a:cubicBezTo>
                <a:cubicBezTo>
                  <a:pt x="2267" y="100"/>
                  <a:pt x="2264" y="76"/>
                  <a:pt x="2258" y="56"/>
                </a:cubicBezTo>
                <a:cubicBezTo>
                  <a:pt x="2254" y="42"/>
                  <a:pt x="2248" y="32"/>
                  <a:pt x="2241" y="26"/>
                </a:cubicBezTo>
                <a:cubicBezTo>
                  <a:pt x="2236" y="22"/>
                  <a:pt x="2230" y="20"/>
                  <a:pt x="2222" y="20"/>
                </a:cubicBezTo>
                <a:close/>
                <a:moveTo>
                  <a:pt x="2030" y="20"/>
                </a:moveTo>
                <a:cubicBezTo>
                  <a:pt x="2022" y="20"/>
                  <a:pt x="2014" y="23"/>
                  <a:pt x="2008" y="31"/>
                </a:cubicBezTo>
                <a:cubicBezTo>
                  <a:pt x="1999" y="41"/>
                  <a:pt x="1993" y="58"/>
                  <a:pt x="1989" y="80"/>
                </a:cubicBezTo>
                <a:cubicBezTo>
                  <a:pt x="1986" y="102"/>
                  <a:pt x="1984" y="124"/>
                  <a:pt x="1984" y="146"/>
                </a:cubicBezTo>
                <a:cubicBezTo>
                  <a:pt x="1984" y="181"/>
                  <a:pt x="1989" y="209"/>
                  <a:pt x="1997" y="232"/>
                </a:cubicBezTo>
                <a:cubicBezTo>
                  <a:pt x="2004" y="250"/>
                  <a:pt x="2015" y="259"/>
                  <a:pt x="2029" y="259"/>
                </a:cubicBezTo>
                <a:cubicBezTo>
                  <a:pt x="2036" y="259"/>
                  <a:pt x="2043" y="256"/>
                  <a:pt x="2050" y="250"/>
                </a:cubicBezTo>
                <a:cubicBezTo>
                  <a:pt x="2057" y="244"/>
                  <a:pt x="2063" y="234"/>
                  <a:pt x="2067" y="220"/>
                </a:cubicBezTo>
                <a:cubicBezTo>
                  <a:pt x="2072" y="198"/>
                  <a:pt x="2075" y="168"/>
                  <a:pt x="2075" y="129"/>
                </a:cubicBezTo>
                <a:cubicBezTo>
                  <a:pt x="2075" y="100"/>
                  <a:pt x="2072" y="76"/>
                  <a:pt x="2066" y="56"/>
                </a:cubicBezTo>
                <a:cubicBezTo>
                  <a:pt x="2062" y="42"/>
                  <a:pt x="2056" y="32"/>
                  <a:pt x="2049" y="26"/>
                </a:cubicBezTo>
                <a:cubicBezTo>
                  <a:pt x="2044" y="22"/>
                  <a:pt x="2038" y="20"/>
                  <a:pt x="2030" y="20"/>
                </a:cubicBezTo>
                <a:close/>
                <a:moveTo>
                  <a:pt x="2223" y="7"/>
                </a:moveTo>
                <a:cubicBezTo>
                  <a:pt x="2242" y="7"/>
                  <a:pt x="2260" y="17"/>
                  <a:pt x="2275" y="37"/>
                </a:cubicBezTo>
                <a:cubicBezTo>
                  <a:pt x="2294" y="62"/>
                  <a:pt x="2304" y="95"/>
                  <a:pt x="2304" y="137"/>
                </a:cubicBezTo>
                <a:cubicBezTo>
                  <a:pt x="2304" y="167"/>
                  <a:pt x="2300" y="192"/>
                  <a:pt x="2291" y="212"/>
                </a:cubicBezTo>
                <a:cubicBezTo>
                  <a:pt x="2283" y="233"/>
                  <a:pt x="2272" y="248"/>
                  <a:pt x="2259" y="257"/>
                </a:cubicBezTo>
                <a:cubicBezTo>
                  <a:pt x="2246" y="267"/>
                  <a:pt x="2233" y="271"/>
                  <a:pt x="2221" y="271"/>
                </a:cubicBezTo>
                <a:cubicBezTo>
                  <a:pt x="2196" y="271"/>
                  <a:pt x="2176" y="257"/>
                  <a:pt x="2160" y="228"/>
                </a:cubicBezTo>
                <a:cubicBezTo>
                  <a:pt x="2146" y="204"/>
                  <a:pt x="2140" y="175"/>
                  <a:pt x="2140" y="141"/>
                </a:cubicBezTo>
                <a:cubicBezTo>
                  <a:pt x="2140" y="112"/>
                  <a:pt x="2144" y="87"/>
                  <a:pt x="2153" y="66"/>
                </a:cubicBezTo>
                <a:cubicBezTo>
                  <a:pt x="2162" y="45"/>
                  <a:pt x="2173" y="30"/>
                  <a:pt x="2188" y="19"/>
                </a:cubicBezTo>
                <a:cubicBezTo>
                  <a:pt x="2199" y="11"/>
                  <a:pt x="2211" y="7"/>
                  <a:pt x="2223" y="7"/>
                </a:cubicBezTo>
                <a:close/>
                <a:moveTo>
                  <a:pt x="2031" y="7"/>
                </a:moveTo>
                <a:cubicBezTo>
                  <a:pt x="2050" y="7"/>
                  <a:pt x="2068" y="17"/>
                  <a:pt x="2083" y="37"/>
                </a:cubicBezTo>
                <a:cubicBezTo>
                  <a:pt x="2102" y="62"/>
                  <a:pt x="2112" y="95"/>
                  <a:pt x="2112" y="137"/>
                </a:cubicBezTo>
                <a:cubicBezTo>
                  <a:pt x="2112" y="167"/>
                  <a:pt x="2108" y="192"/>
                  <a:pt x="2099" y="212"/>
                </a:cubicBezTo>
                <a:cubicBezTo>
                  <a:pt x="2091" y="233"/>
                  <a:pt x="2080" y="248"/>
                  <a:pt x="2067" y="257"/>
                </a:cubicBezTo>
                <a:cubicBezTo>
                  <a:pt x="2054" y="267"/>
                  <a:pt x="2041" y="271"/>
                  <a:pt x="2029" y="271"/>
                </a:cubicBezTo>
                <a:cubicBezTo>
                  <a:pt x="2004" y="271"/>
                  <a:pt x="1984" y="257"/>
                  <a:pt x="1968" y="228"/>
                </a:cubicBezTo>
                <a:cubicBezTo>
                  <a:pt x="1954" y="204"/>
                  <a:pt x="1948" y="175"/>
                  <a:pt x="1948" y="141"/>
                </a:cubicBezTo>
                <a:cubicBezTo>
                  <a:pt x="1948" y="112"/>
                  <a:pt x="1952" y="87"/>
                  <a:pt x="1961" y="66"/>
                </a:cubicBezTo>
                <a:cubicBezTo>
                  <a:pt x="1970" y="45"/>
                  <a:pt x="1981" y="30"/>
                  <a:pt x="1996" y="19"/>
                </a:cubicBezTo>
                <a:cubicBezTo>
                  <a:pt x="2007" y="11"/>
                  <a:pt x="2019" y="7"/>
                  <a:pt x="2031" y="7"/>
                </a:cubicBezTo>
                <a:close/>
                <a:moveTo>
                  <a:pt x="1849" y="7"/>
                </a:moveTo>
                <a:lnTo>
                  <a:pt x="1855" y="7"/>
                </a:lnTo>
                <a:lnTo>
                  <a:pt x="1855" y="222"/>
                </a:lnTo>
                <a:cubicBezTo>
                  <a:pt x="1855" y="236"/>
                  <a:pt x="1855" y="245"/>
                  <a:pt x="1857" y="249"/>
                </a:cubicBezTo>
                <a:cubicBezTo>
                  <a:pt x="1858" y="252"/>
                  <a:pt x="1860" y="255"/>
                  <a:pt x="1864" y="257"/>
                </a:cubicBezTo>
                <a:cubicBezTo>
                  <a:pt x="1868" y="259"/>
                  <a:pt x="1875" y="260"/>
                  <a:pt x="1887" y="260"/>
                </a:cubicBezTo>
                <a:lnTo>
                  <a:pt x="1887" y="267"/>
                </a:lnTo>
                <a:lnTo>
                  <a:pt x="1791" y="267"/>
                </a:lnTo>
                <a:lnTo>
                  <a:pt x="1791" y="260"/>
                </a:lnTo>
                <a:cubicBezTo>
                  <a:pt x="1803" y="260"/>
                  <a:pt x="1811" y="259"/>
                  <a:pt x="1815" y="257"/>
                </a:cubicBezTo>
                <a:cubicBezTo>
                  <a:pt x="1818" y="255"/>
                  <a:pt x="1820" y="253"/>
                  <a:pt x="1822" y="249"/>
                </a:cubicBezTo>
                <a:cubicBezTo>
                  <a:pt x="1823" y="246"/>
                  <a:pt x="1824" y="237"/>
                  <a:pt x="1824" y="222"/>
                </a:cubicBezTo>
                <a:lnTo>
                  <a:pt x="1824" y="85"/>
                </a:lnTo>
                <a:cubicBezTo>
                  <a:pt x="1824" y="66"/>
                  <a:pt x="1823" y="54"/>
                  <a:pt x="1822" y="49"/>
                </a:cubicBezTo>
                <a:cubicBezTo>
                  <a:pt x="1821" y="45"/>
                  <a:pt x="1820" y="42"/>
                  <a:pt x="1817" y="40"/>
                </a:cubicBezTo>
                <a:cubicBezTo>
                  <a:pt x="1815" y="38"/>
                  <a:pt x="1812" y="37"/>
                  <a:pt x="1809" y="37"/>
                </a:cubicBezTo>
                <a:cubicBezTo>
                  <a:pt x="1804" y="37"/>
                  <a:pt x="1798" y="39"/>
                  <a:pt x="1790" y="43"/>
                </a:cubicBezTo>
                <a:lnTo>
                  <a:pt x="1787" y="37"/>
                </a:lnTo>
                <a:lnTo>
                  <a:pt x="1849" y="7"/>
                </a:lnTo>
                <a:close/>
                <a:moveTo>
                  <a:pt x="1701" y="0"/>
                </a:moveTo>
                <a:cubicBezTo>
                  <a:pt x="1707" y="0"/>
                  <a:pt x="1711" y="2"/>
                  <a:pt x="1715" y="6"/>
                </a:cubicBezTo>
                <a:cubicBezTo>
                  <a:pt x="1719" y="9"/>
                  <a:pt x="1720" y="14"/>
                  <a:pt x="1720" y="19"/>
                </a:cubicBezTo>
                <a:cubicBezTo>
                  <a:pt x="1720" y="24"/>
                  <a:pt x="1719" y="29"/>
                  <a:pt x="1715" y="33"/>
                </a:cubicBezTo>
                <a:cubicBezTo>
                  <a:pt x="1711" y="36"/>
                  <a:pt x="1707" y="38"/>
                  <a:pt x="1701" y="38"/>
                </a:cubicBezTo>
                <a:cubicBezTo>
                  <a:pt x="1696" y="38"/>
                  <a:pt x="1692" y="36"/>
                  <a:pt x="1688" y="33"/>
                </a:cubicBezTo>
                <a:cubicBezTo>
                  <a:pt x="1684" y="29"/>
                  <a:pt x="1682" y="24"/>
                  <a:pt x="1682" y="19"/>
                </a:cubicBezTo>
                <a:cubicBezTo>
                  <a:pt x="1682" y="14"/>
                  <a:pt x="1684" y="9"/>
                  <a:pt x="1688" y="6"/>
                </a:cubicBezTo>
                <a:cubicBezTo>
                  <a:pt x="1692" y="2"/>
                  <a:pt x="1696" y="0"/>
                  <a:pt x="1701" y="0"/>
                </a:cubicBezTo>
                <a:close/>
              </a:path>
            </a:pathLst>
          </a:custGeom>
          <a:solidFill>
            <a:srgbClr val="F2F2F2"/>
          </a:solidFill>
          <a:ln w="0">
            <a:noFill/>
            <a:prstDash val="solid"/>
            <a:round/>
          </a:ln>
        </p:spPr>
        <p:txBody>
          <a:bodyPr vert="horz" wrap="square" lIns="91440" tIns="45720" rIns="91440" bIns="45720" numCol="1" anchor="t" anchorCtr="0" compatLnSpc="1"/>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5pPr>
            <a:lvl6pPr marL="2286000" algn="l" defTabSz="914400" rtl="0" eaLnBrk="1" latinLnBrk="0" hangingPunct="1">
              <a:defRPr kern="1200">
                <a:solidFill>
                  <a:schemeClr val="tx1"/>
                </a:solidFill>
                <a:latin typeface="Calibri" panose="020F0502020204030204" charset="0"/>
                <a:ea typeface="+mn-ea"/>
                <a:cs typeface="+mn-cs"/>
              </a:defRPr>
            </a:lvl6pPr>
            <a:lvl7pPr marL="2743200" algn="l" defTabSz="914400" rtl="0" eaLnBrk="1" latinLnBrk="0" hangingPunct="1">
              <a:defRPr kern="1200">
                <a:solidFill>
                  <a:schemeClr val="tx1"/>
                </a:solidFill>
                <a:latin typeface="Calibri" panose="020F0502020204030204" charset="0"/>
                <a:ea typeface="+mn-ea"/>
                <a:cs typeface="+mn-cs"/>
              </a:defRPr>
            </a:lvl7pPr>
            <a:lvl8pPr marL="3200400" algn="l" defTabSz="914400" rtl="0" eaLnBrk="1" latinLnBrk="0" hangingPunct="1">
              <a:defRPr kern="1200">
                <a:solidFill>
                  <a:schemeClr val="tx1"/>
                </a:solidFill>
                <a:latin typeface="Calibri" panose="020F0502020204030204" charset="0"/>
                <a:ea typeface="+mn-ea"/>
                <a:cs typeface="+mn-cs"/>
              </a:defRPr>
            </a:lvl8pPr>
            <a:lvl9pPr marL="3657600" algn="l" defTabSz="914400" rtl="0" eaLnBrk="1" latinLnBrk="0" hangingPunct="1">
              <a:defRPr kern="1200">
                <a:solidFill>
                  <a:schemeClr val="tx1"/>
                </a:solidFill>
                <a:latin typeface="Calibri" panose="020F0502020204030204" charset="0"/>
                <a:ea typeface="+mn-ea"/>
                <a:cs typeface="+mn-cs"/>
              </a:defRPr>
            </a:lvl9pPr>
          </a:lstStyle>
          <a:p>
            <a:endParaRPr lang="zh-CN" altLang="en-US"/>
          </a:p>
        </p:txBody>
      </p:sp>
      <p:sp>
        <p:nvSpPr>
          <p:cNvPr id="42" name="Freeform 23"/>
          <p:cNvSpPr/>
          <p:nvPr/>
        </p:nvSpPr>
        <p:spPr bwMode="auto">
          <a:xfrm rot="-1800000">
            <a:off x="9916349" y="3577886"/>
            <a:ext cx="1848119" cy="215037"/>
          </a:xfrm>
          <a:custGeom>
            <a:avLst/>
            <a:gdLst>
              <a:gd name="T0" fmla="*/ 2345 w 3079"/>
              <a:gd name="T1" fmla="*/ 251 h 350"/>
              <a:gd name="T2" fmla="*/ 830 w 3079"/>
              <a:gd name="T3" fmla="*/ 272 h 350"/>
              <a:gd name="T4" fmla="*/ 2644 w 3079"/>
              <a:gd name="T5" fmla="*/ 129 h 350"/>
              <a:gd name="T6" fmla="*/ 2680 w 3079"/>
              <a:gd name="T7" fmla="*/ 102 h 350"/>
              <a:gd name="T8" fmla="*/ 1202 w 3079"/>
              <a:gd name="T9" fmla="*/ 244 h 350"/>
              <a:gd name="T10" fmla="*/ 1532 w 3079"/>
              <a:gd name="T11" fmla="*/ 102 h 350"/>
              <a:gd name="T12" fmla="*/ 1604 w 3079"/>
              <a:gd name="T13" fmla="*/ 106 h 350"/>
              <a:gd name="T14" fmla="*/ 1625 w 3079"/>
              <a:gd name="T15" fmla="*/ 113 h 350"/>
              <a:gd name="T16" fmla="*/ 1470 w 3079"/>
              <a:gd name="T17" fmla="*/ 316 h 350"/>
              <a:gd name="T18" fmla="*/ 1487 w 3079"/>
              <a:gd name="T19" fmla="*/ 130 h 350"/>
              <a:gd name="T20" fmla="*/ 1322 w 3079"/>
              <a:gd name="T21" fmla="*/ 210 h 350"/>
              <a:gd name="T22" fmla="*/ 1366 w 3079"/>
              <a:gd name="T23" fmla="*/ 102 h 350"/>
              <a:gd name="T24" fmla="*/ 1451 w 3079"/>
              <a:gd name="T25" fmla="*/ 244 h 350"/>
              <a:gd name="T26" fmla="*/ 1310 w 3079"/>
              <a:gd name="T27" fmla="*/ 264 h 350"/>
              <a:gd name="T28" fmla="*/ 1262 w 3079"/>
              <a:gd name="T29" fmla="*/ 95 h 350"/>
              <a:gd name="T30" fmla="*/ 945 w 3079"/>
              <a:gd name="T31" fmla="*/ 135 h 350"/>
              <a:gd name="T32" fmla="*/ 1012 w 3079"/>
              <a:gd name="T33" fmla="*/ 95 h 350"/>
              <a:gd name="T34" fmla="*/ 946 w 3079"/>
              <a:gd name="T35" fmla="*/ 337 h 350"/>
              <a:gd name="T36" fmla="*/ 934 w 3079"/>
              <a:gd name="T37" fmla="*/ 318 h 350"/>
              <a:gd name="T38" fmla="*/ 880 w 3079"/>
              <a:gd name="T39" fmla="*/ 102 h 350"/>
              <a:gd name="T40" fmla="*/ 603 w 3079"/>
              <a:gd name="T41" fmla="*/ 128 h 350"/>
              <a:gd name="T42" fmla="*/ 722 w 3079"/>
              <a:gd name="T43" fmla="*/ 95 h 350"/>
              <a:gd name="T44" fmla="*/ 779 w 3079"/>
              <a:gd name="T45" fmla="*/ 112 h 350"/>
              <a:gd name="T46" fmla="*/ 734 w 3079"/>
              <a:gd name="T47" fmla="*/ 272 h 350"/>
              <a:gd name="T48" fmla="*/ 544 w 3079"/>
              <a:gd name="T49" fmla="*/ 102 h 350"/>
              <a:gd name="T50" fmla="*/ 331 w 3079"/>
              <a:gd name="T51" fmla="*/ 128 h 350"/>
              <a:gd name="T52" fmla="*/ 450 w 3079"/>
              <a:gd name="T53" fmla="*/ 95 h 350"/>
              <a:gd name="T54" fmla="*/ 507 w 3079"/>
              <a:gd name="T55" fmla="*/ 112 h 350"/>
              <a:gd name="T56" fmla="*/ 462 w 3079"/>
              <a:gd name="T57" fmla="*/ 272 h 350"/>
              <a:gd name="T58" fmla="*/ 272 w 3079"/>
              <a:gd name="T59" fmla="*/ 102 h 350"/>
              <a:gd name="T60" fmla="*/ 59 w 3079"/>
              <a:gd name="T61" fmla="*/ 128 h 350"/>
              <a:gd name="T62" fmla="*/ 178 w 3079"/>
              <a:gd name="T63" fmla="*/ 95 h 350"/>
              <a:gd name="T64" fmla="*/ 235 w 3079"/>
              <a:gd name="T65" fmla="*/ 112 h 350"/>
              <a:gd name="T66" fmla="*/ 190 w 3079"/>
              <a:gd name="T67" fmla="*/ 272 h 350"/>
              <a:gd name="T68" fmla="*/ 0 w 3079"/>
              <a:gd name="T69" fmla="*/ 102 h 350"/>
              <a:gd name="T70" fmla="*/ 2904 w 3079"/>
              <a:gd name="T71" fmla="*/ 90 h 350"/>
              <a:gd name="T72" fmla="*/ 3053 w 3079"/>
              <a:gd name="T73" fmla="*/ 154 h 350"/>
              <a:gd name="T74" fmla="*/ 2994 w 3079"/>
              <a:gd name="T75" fmla="*/ 260 h 350"/>
              <a:gd name="T76" fmla="*/ 2993 w 3079"/>
              <a:gd name="T77" fmla="*/ 112 h 350"/>
              <a:gd name="T78" fmla="*/ 2958 w 3079"/>
              <a:gd name="T79" fmla="*/ 257 h 350"/>
              <a:gd name="T80" fmla="*/ 2918 w 3079"/>
              <a:gd name="T81" fmla="*/ 228 h 350"/>
              <a:gd name="T82" fmla="*/ 2847 w 3079"/>
              <a:gd name="T83" fmla="*/ 250 h 350"/>
              <a:gd name="T84" fmla="*/ 2811 w 3079"/>
              <a:gd name="T85" fmla="*/ 249 h 350"/>
              <a:gd name="T86" fmla="*/ 2785 w 3079"/>
              <a:gd name="T87" fmla="*/ 111 h 350"/>
              <a:gd name="T88" fmla="*/ 2684 w 3079"/>
              <a:gd name="T89" fmla="*/ 272 h 350"/>
              <a:gd name="T90" fmla="*/ 2550 w 3079"/>
              <a:gd name="T91" fmla="*/ 103 h 350"/>
              <a:gd name="T92" fmla="*/ 2503 w 3079"/>
              <a:gd name="T93" fmla="*/ 103 h 350"/>
              <a:gd name="T94" fmla="*/ 2572 w 3079"/>
              <a:gd name="T95" fmla="*/ 202 h 350"/>
              <a:gd name="T96" fmla="*/ 1709 w 3079"/>
              <a:gd name="T97" fmla="*/ 90 h 350"/>
              <a:gd name="T98" fmla="*/ 1660 w 3079"/>
              <a:gd name="T99" fmla="*/ 267 h 350"/>
              <a:gd name="T100" fmla="*/ 1680 w 3079"/>
              <a:gd name="T101" fmla="*/ 117 h 350"/>
              <a:gd name="T102" fmla="*/ 1248 w 3079"/>
              <a:gd name="T103" fmla="*/ 178 h 350"/>
              <a:gd name="T104" fmla="*/ 1125 w 3079"/>
              <a:gd name="T105" fmla="*/ 101 h 350"/>
              <a:gd name="T106" fmla="*/ 2221 w 3079"/>
              <a:gd name="T107" fmla="*/ 259 h 350"/>
              <a:gd name="T108" fmla="*/ 2030 w 3079"/>
              <a:gd name="T109" fmla="*/ 20 h 350"/>
              <a:gd name="T110" fmla="*/ 2067 w 3079"/>
              <a:gd name="T111" fmla="*/ 220 h 350"/>
              <a:gd name="T112" fmla="*/ 2304 w 3079"/>
              <a:gd name="T113" fmla="*/ 137 h 350"/>
              <a:gd name="T114" fmla="*/ 2188 w 3079"/>
              <a:gd name="T115" fmla="*/ 19 h 350"/>
              <a:gd name="T116" fmla="*/ 2029 w 3079"/>
              <a:gd name="T117" fmla="*/ 271 h 350"/>
              <a:gd name="T118" fmla="*/ 1855 w 3079"/>
              <a:gd name="T119" fmla="*/ 7 h 350"/>
              <a:gd name="T120" fmla="*/ 1791 w 3079"/>
              <a:gd name="T121" fmla="*/ 260 h 350"/>
              <a:gd name="T122" fmla="*/ 1809 w 3079"/>
              <a:gd name="T123" fmla="*/ 37 h 350"/>
              <a:gd name="T124" fmla="*/ 1715 w 3079"/>
              <a:gd name="T125" fmla="*/ 3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79" h="350">
                <a:moveTo>
                  <a:pt x="2366" y="230"/>
                </a:moveTo>
                <a:cubicBezTo>
                  <a:pt x="2372" y="230"/>
                  <a:pt x="2377" y="232"/>
                  <a:pt x="2381" y="237"/>
                </a:cubicBezTo>
                <a:cubicBezTo>
                  <a:pt x="2385" y="241"/>
                  <a:pt x="2387" y="245"/>
                  <a:pt x="2387" y="251"/>
                </a:cubicBezTo>
                <a:cubicBezTo>
                  <a:pt x="2387" y="257"/>
                  <a:pt x="2385" y="262"/>
                  <a:pt x="2380" y="266"/>
                </a:cubicBezTo>
                <a:cubicBezTo>
                  <a:pt x="2376" y="270"/>
                  <a:pt x="2372" y="272"/>
                  <a:pt x="2366" y="272"/>
                </a:cubicBezTo>
                <a:cubicBezTo>
                  <a:pt x="2360" y="272"/>
                  <a:pt x="2355" y="270"/>
                  <a:pt x="2351" y="266"/>
                </a:cubicBezTo>
                <a:cubicBezTo>
                  <a:pt x="2347" y="262"/>
                  <a:pt x="2345" y="257"/>
                  <a:pt x="2345" y="251"/>
                </a:cubicBezTo>
                <a:cubicBezTo>
                  <a:pt x="2345" y="245"/>
                  <a:pt x="2347" y="240"/>
                  <a:pt x="2351" y="236"/>
                </a:cubicBezTo>
                <a:cubicBezTo>
                  <a:pt x="2355" y="232"/>
                  <a:pt x="2360" y="230"/>
                  <a:pt x="2366" y="230"/>
                </a:cubicBezTo>
                <a:close/>
                <a:moveTo>
                  <a:pt x="830" y="230"/>
                </a:moveTo>
                <a:cubicBezTo>
                  <a:pt x="836" y="230"/>
                  <a:pt x="841" y="232"/>
                  <a:pt x="845" y="237"/>
                </a:cubicBezTo>
                <a:cubicBezTo>
                  <a:pt x="849" y="241"/>
                  <a:pt x="851" y="245"/>
                  <a:pt x="851" y="251"/>
                </a:cubicBezTo>
                <a:cubicBezTo>
                  <a:pt x="851" y="257"/>
                  <a:pt x="849" y="262"/>
                  <a:pt x="844" y="266"/>
                </a:cubicBezTo>
                <a:cubicBezTo>
                  <a:pt x="840" y="270"/>
                  <a:pt x="836" y="272"/>
                  <a:pt x="830" y="272"/>
                </a:cubicBezTo>
                <a:cubicBezTo>
                  <a:pt x="824" y="272"/>
                  <a:pt x="819" y="270"/>
                  <a:pt x="815" y="266"/>
                </a:cubicBezTo>
                <a:cubicBezTo>
                  <a:pt x="811" y="262"/>
                  <a:pt x="809" y="257"/>
                  <a:pt x="809" y="251"/>
                </a:cubicBezTo>
                <a:cubicBezTo>
                  <a:pt x="809" y="245"/>
                  <a:pt x="811" y="240"/>
                  <a:pt x="815" y="236"/>
                </a:cubicBezTo>
                <a:cubicBezTo>
                  <a:pt x="819" y="232"/>
                  <a:pt x="824" y="230"/>
                  <a:pt x="830" y="230"/>
                </a:cubicBezTo>
                <a:close/>
                <a:moveTo>
                  <a:pt x="2680" y="102"/>
                </a:moveTo>
                <a:cubicBezTo>
                  <a:pt x="2673" y="102"/>
                  <a:pt x="2667" y="104"/>
                  <a:pt x="2660" y="108"/>
                </a:cubicBezTo>
                <a:cubicBezTo>
                  <a:pt x="2653" y="112"/>
                  <a:pt x="2648" y="119"/>
                  <a:pt x="2644" y="129"/>
                </a:cubicBezTo>
                <a:cubicBezTo>
                  <a:pt x="2640" y="139"/>
                  <a:pt x="2638" y="151"/>
                  <a:pt x="2638" y="167"/>
                </a:cubicBezTo>
                <a:cubicBezTo>
                  <a:pt x="2638" y="192"/>
                  <a:pt x="2643" y="213"/>
                  <a:pt x="2652" y="232"/>
                </a:cubicBezTo>
                <a:cubicBezTo>
                  <a:pt x="2662" y="250"/>
                  <a:pt x="2676" y="259"/>
                  <a:pt x="2692" y="259"/>
                </a:cubicBezTo>
                <a:cubicBezTo>
                  <a:pt x="2704" y="259"/>
                  <a:pt x="2714" y="254"/>
                  <a:pt x="2722" y="244"/>
                </a:cubicBezTo>
                <a:cubicBezTo>
                  <a:pt x="2730" y="234"/>
                  <a:pt x="2734" y="217"/>
                  <a:pt x="2734" y="192"/>
                </a:cubicBezTo>
                <a:cubicBezTo>
                  <a:pt x="2734" y="162"/>
                  <a:pt x="2727" y="138"/>
                  <a:pt x="2714" y="120"/>
                </a:cubicBezTo>
                <a:cubicBezTo>
                  <a:pt x="2705" y="108"/>
                  <a:pt x="2694" y="102"/>
                  <a:pt x="2680" y="102"/>
                </a:cubicBezTo>
                <a:close/>
                <a:moveTo>
                  <a:pt x="1160" y="102"/>
                </a:moveTo>
                <a:cubicBezTo>
                  <a:pt x="1153" y="102"/>
                  <a:pt x="1147" y="104"/>
                  <a:pt x="1140" y="108"/>
                </a:cubicBezTo>
                <a:cubicBezTo>
                  <a:pt x="1133" y="112"/>
                  <a:pt x="1128" y="119"/>
                  <a:pt x="1124" y="129"/>
                </a:cubicBezTo>
                <a:cubicBezTo>
                  <a:pt x="1120" y="139"/>
                  <a:pt x="1118" y="151"/>
                  <a:pt x="1118" y="167"/>
                </a:cubicBezTo>
                <a:cubicBezTo>
                  <a:pt x="1118" y="192"/>
                  <a:pt x="1123" y="213"/>
                  <a:pt x="1132" y="232"/>
                </a:cubicBezTo>
                <a:cubicBezTo>
                  <a:pt x="1142" y="250"/>
                  <a:pt x="1156" y="259"/>
                  <a:pt x="1172" y="259"/>
                </a:cubicBezTo>
                <a:cubicBezTo>
                  <a:pt x="1184" y="259"/>
                  <a:pt x="1194" y="254"/>
                  <a:pt x="1202" y="244"/>
                </a:cubicBezTo>
                <a:cubicBezTo>
                  <a:pt x="1210" y="234"/>
                  <a:pt x="1214" y="217"/>
                  <a:pt x="1214" y="192"/>
                </a:cubicBezTo>
                <a:cubicBezTo>
                  <a:pt x="1214" y="162"/>
                  <a:pt x="1207" y="138"/>
                  <a:pt x="1194" y="120"/>
                </a:cubicBezTo>
                <a:cubicBezTo>
                  <a:pt x="1185" y="108"/>
                  <a:pt x="1174" y="102"/>
                  <a:pt x="1160" y="102"/>
                </a:cubicBezTo>
                <a:close/>
                <a:moveTo>
                  <a:pt x="1456" y="95"/>
                </a:moveTo>
                <a:lnTo>
                  <a:pt x="1536" y="95"/>
                </a:lnTo>
                <a:lnTo>
                  <a:pt x="1536" y="102"/>
                </a:lnTo>
                <a:lnTo>
                  <a:pt x="1532" y="102"/>
                </a:lnTo>
                <a:cubicBezTo>
                  <a:pt x="1527" y="102"/>
                  <a:pt x="1522" y="103"/>
                  <a:pt x="1519" y="106"/>
                </a:cubicBezTo>
                <a:cubicBezTo>
                  <a:pt x="1517" y="108"/>
                  <a:pt x="1515" y="111"/>
                  <a:pt x="1515" y="115"/>
                </a:cubicBezTo>
                <a:cubicBezTo>
                  <a:pt x="1515" y="120"/>
                  <a:pt x="1517" y="126"/>
                  <a:pt x="1521" y="135"/>
                </a:cubicBezTo>
                <a:lnTo>
                  <a:pt x="1563" y="222"/>
                </a:lnTo>
                <a:lnTo>
                  <a:pt x="1602" y="127"/>
                </a:lnTo>
                <a:cubicBezTo>
                  <a:pt x="1604" y="122"/>
                  <a:pt x="1605" y="117"/>
                  <a:pt x="1605" y="112"/>
                </a:cubicBezTo>
                <a:cubicBezTo>
                  <a:pt x="1605" y="109"/>
                  <a:pt x="1604" y="108"/>
                  <a:pt x="1604" y="106"/>
                </a:cubicBezTo>
                <a:cubicBezTo>
                  <a:pt x="1603" y="105"/>
                  <a:pt x="1601" y="104"/>
                  <a:pt x="1599" y="103"/>
                </a:cubicBezTo>
                <a:cubicBezTo>
                  <a:pt x="1597" y="102"/>
                  <a:pt x="1593" y="102"/>
                  <a:pt x="1588" y="102"/>
                </a:cubicBezTo>
                <a:lnTo>
                  <a:pt x="1588" y="95"/>
                </a:lnTo>
                <a:lnTo>
                  <a:pt x="1644" y="95"/>
                </a:lnTo>
                <a:lnTo>
                  <a:pt x="1644" y="102"/>
                </a:lnTo>
                <a:cubicBezTo>
                  <a:pt x="1639" y="102"/>
                  <a:pt x="1635" y="103"/>
                  <a:pt x="1633" y="105"/>
                </a:cubicBezTo>
                <a:cubicBezTo>
                  <a:pt x="1630" y="106"/>
                  <a:pt x="1628" y="109"/>
                  <a:pt x="1625" y="113"/>
                </a:cubicBezTo>
                <a:cubicBezTo>
                  <a:pt x="1623" y="115"/>
                  <a:pt x="1621" y="120"/>
                  <a:pt x="1618" y="128"/>
                </a:cubicBezTo>
                <a:lnTo>
                  <a:pt x="1548" y="299"/>
                </a:lnTo>
                <a:cubicBezTo>
                  <a:pt x="1542" y="316"/>
                  <a:pt x="1533" y="328"/>
                  <a:pt x="1522" y="337"/>
                </a:cubicBezTo>
                <a:cubicBezTo>
                  <a:pt x="1511" y="345"/>
                  <a:pt x="1500" y="350"/>
                  <a:pt x="1490" y="350"/>
                </a:cubicBezTo>
                <a:cubicBezTo>
                  <a:pt x="1483" y="350"/>
                  <a:pt x="1477" y="348"/>
                  <a:pt x="1472" y="343"/>
                </a:cubicBezTo>
                <a:cubicBezTo>
                  <a:pt x="1467" y="339"/>
                  <a:pt x="1465" y="334"/>
                  <a:pt x="1465" y="329"/>
                </a:cubicBezTo>
                <a:cubicBezTo>
                  <a:pt x="1465" y="323"/>
                  <a:pt x="1467" y="319"/>
                  <a:pt x="1470" y="316"/>
                </a:cubicBezTo>
                <a:cubicBezTo>
                  <a:pt x="1473" y="313"/>
                  <a:pt x="1478" y="311"/>
                  <a:pt x="1484" y="311"/>
                </a:cubicBezTo>
                <a:cubicBezTo>
                  <a:pt x="1488" y="311"/>
                  <a:pt x="1494" y="313"/>
                  <a:pt x="1501" y="315"/>
                </a:cubicBezTo>
                <a:cubicBezTo>
                  <a:pt x="1506" y="317"/>
                  <a:pt x="1509" y="318"/>
                  <a:pt x="1510" y="318"/>
                </a:cubicBezTo>
                <a:cubicBezTo>
                  <a:pt x="1514" y="318"/>
                  <a:pt x="1518" y="316"/>
                  <a:pt x="1523" y="312"/>
                </a:cubicBezTo>
                <a:cubicBezTo>
                  <a:pt x="1527" y="308"/>
                  <a:pt x="1532" y="301"/>
                  <a:pt x="1536" y="290"/>
                </a:cubicBezTo>
                <a:lnTo>
                  <a:pt x="1548" y="260"/>
                </a:lnTo>
                <a:lnTo>
                  <a:pt x="1487" y="130"/>
                </a:lnTo>
                <a:cubicBezTo>
                  <a:pt x="1485" y="127"/>
                  <a:pt x="1482" y="122"/>
                  <a:pt x="1478" y="116"/>
                </a:cubicBezTo>
                <a:cubicBezTo>
                  <a:pt x="1474" y="112"/>
                  <a:pt x="1472" y="109"/>
                  <a:pt x="1470" y="107"/>
                </a:cubicBezTo>
                <a:cubicBezTo>
                  <a:pt x="1467" y="105"/>
                  <a:pt x="1462" y="103"/>
                  <a:pt x="1456" y="102"/>
                </a:cubicBezTo>
                <a:lnTo>
                  <a:pt x="1456" y="95"/>
                </a:lnTo>
                <a:close/>
                <a:moveTo>
                  <a:pt x="1262" y="95"/>
                </a:moveTo>
                <a:lnTo>
                  <a:pt x="1322" y="95"/>
                </a:lnTo>
                <a:lnTo>
                  <a:pt x="1322" y="210"/>
                </a:lnTo>
                <a:cubicBezTo>
                  <a:pt x="1322" y="226"/>
                  <a:pt x="1325" y="236"/>
                  <a:pt x="1331" y="241"/>
                </a:cubicBezTo>
                <a:cubicBezTo>
                  <a:pt x="1336" y="246"/>
                  <a:pt x="1343" y="249"/>
                  <a:pt x="1351" y="249"/>
                </a:cubicBezTo>
                <a:cubicBezTo>
                  <a:pt x="1356" y="249"/>
                  <a:pt x="1362" y="247"/>
                  <a:pt x="1369" y="244"/>
                </a:cubicBezTo>
                <a:cubicBezTo>
                  <a:pt x="1376" y="241"/>
                  <a:pt x="1384" y="234"/>
                  <a:pt x="1393" y="225"/>
                </a:cubicBezTo>
                <a:lnTo>
                  <a:pt x="1393" y="127"/>
                </a:lnTo>
                <a:cubicBezTo>
                  <a:pt x="1393" y="118"/>
                  <a:pt x="1392" y="111"/>
                  <a:pt x="1388" y="108"/>
                </a:cubicBezTo>
                <a:cubicBezTo>
                  <a:pt x="1384" y="104"/>
                  <a:pt x="1377" y="102"/>
                  <a:pt x="1366" y="102"/>
                </a:cubicBezTo>
                <a:lnTo>
                  <a:pt x="1366" y="95"/>
                </a:lnTo>
                <a:lnTo>
                  <a:pt x="1424" y="95"/>
                </a:lnTo>
                <a:lnTo>
                  <a:pt x="1424" y="199"/>
                </a:lnTo>
                <a:cubicBezTo>
                  <a:pt x="1424" y="219"/>
                  <a:pt x="1425" y="231"/>
                  <a:pt x="1426" y="236"/>
                </a:cubicBezTo>
                <a:cubicBezTo>
                  <a:pt x="1427" y="240"/>
                  <a:pt x="1428" y="243"/>
                  <a:pt x="1430" y="245"/>
                </a:cubicBezTo>
                <a:cubicBezTo>
                  <a:pt x="1432" y="247"/>
                  <a:pt x="1435" y="247"/>
                  <a:pt x="1437" y="247"/>
                </a:cubicBezTo>
                <a:cubicBezTo>
                  <a:pt x="1441" y="247"/>
                  <a:pt x="1446" y="246"/>
                  <a:pt x="1451" y="244"/>
                </a:cubicBezTo>
                <a:lnTo>
                  <a:pt x="1453" y="251"/>
                </a:lnTo>
                <a:lnTo>
                  <a:pt x="1402" y="272"/>
                </a:lnTo>
                <a:lnTo>
                  <a:pt x="1393" y="272"/>
                </a:lnTo>
                <a:lnTo>
                  <a:pt x="1393" y="236"/>
                </a:lnTo>
                <a:cubicBezTo>
                  <a:pt x="1379" y="252"/>
                  <a:pt x="1367" y="262"/>
                  <a:pt x="1360" y="266"/>
                </a:cubicBezTo>
                <a:cubicBezTo>
                  <a:pt x="1352" y="270"/>
                  <a:pt x="1344" y="272"/>
                  <a:pt x="1335" y="272"/>
                </a:cubicBezTo>
                <a:cubicBezTo>
                  <a:pt x="1325" y="272"/>
                  <a:pt x="1317" y="269"/>
                  <a:pt x="1310" y="264"/>
                </a:cubicBezTo>
                <a:cubicBezTo>
                  <a:pt x="1303" y="258"/>
                  <a:pt x="1298" y="251"/>
                  <a:pt x="1295" y="242"/>
                </a:cubicBezTo>
                <a:cubicBezTo>
                  <a:pt x="1293" y="233"/>
                  <a:pt x="1291" y="221"/>
                  <a:pt x="1291" y="205"/>
                </a:cubicBezTo>
                <a:lnTo>
                  <a:pt x="1291" y="128"/>
                </a:lnTo>
                <a:cubicBezTo>
                  <a:pt x="1291" y="120"/>
                  <a:pt x="1290" y="115"/>
                  <a:pt x="1289" y="112"/>
                </a:cubicBezTo>
                <a:cubicBezTo>
                  <a:pt x="1287" y="108"/>
                  <a:pt x="1284" y="106"/>
                  <a:pt x="1281" y="104"/>
                </a:cubicBezTo>
                <a:cubicBezTo>
                  <a:pt x="1277" y="103"/>
                  <a:pt x="1271" y="102"/>
                  <a:pt x="1262" y="102"/>
                </a:cubicBezTo>
                <a:lnTo>
                  <a:pt x="1262" y="95"/>
                </a:lnTo>
                <a:close/>
                <a:moveTo>
                  <a:pt x="880" y="95"/>
                </a:moveTo>
                <a:lnTo>
                  <a:pt x="960" y="95"/>
                </a:lnTo>
                <a:lnTo>
                  <a:pt x="960" y="102"/>
                </a:lnTo>
                <a:lnTo>
                  <a:pt x="956" y="102"/>
                </a:lnTo>
                <a:cubicBezTo>
                  <a:pt x="951" y="102"/>
                  <a:pt x="946" y="103"/>
                  <a:pt x="943" y="106"/>
                </a:cubicBezTo>
                <a:cubicBezTo>
                  <a:pt x="941" y="108"/>
                  <a:pt x="939" y="111"/>
                  <a:pt x="939" y="115"/>
                </a:cubicBezTo>
                <a:cubicBezTo>
                  <a:pt x="939" y="120"/>
                  <a:pt x="941" y="126"/>
                  <a:pt x="945" y="135"/>
                </a:cubicBezTo>
                <a:lnTo>
                  <a:pt x="987" y="222"/>
                </a:lnTo>
                <a:lnTo>
                  <a:pt x="1026" y="127"/>
                </a:lnTo>
                <a:cubicBezTo>
                  <a:pt x="1028" y="122"/>
                  <a:pt x="1029" y="117"/>
                  <a:pt x="1029" y="112"/>
                </a:cubicBezTo>
                <a:cubicBezTo>
                  <a:pt x="1029" y="109"/>
                  <a:pt x="1028" y="108"/>
                  <a:pt x="1028" y="106"/>
                </a:cubicBezTo>
                <a:cubicBezTo>
                  <a:pt x="1027" y="105"/>
                  <a:pt x="1025" y="104"/>
                  <a:pt x="1023" y="103"/>
                </a:cubicBezTo>
                <a:cubicBezTo>
                  <a:pt x="1021" y="102"/>
                  <a:pt x="1017" y="102"/>
                  <a:pt x="1012" y="102"/>
                </a:cubicBezTo>
                <a:lnTo>
                  <a:pt x="1012" y="95"/>
                </a:lnTo>
                <a:lnTo>
                  <a:pt x="1068" y="95"/>
                </a:lnTo>
                <a:lnTo>
                  <a:pt x="1068" y="102"/>
                </a:lnTo>
                <a:cubicBezTo>
                  <a:pt x="1063" y="102"/>
                  <a:pt x="1059" y="103"/>
                  <a:pt x="1057" y="105"/>
                </a:cubicBezTo>
                <a:cubicBezTo>
                  <a:pt x="1054" y="106"/>
                  <a:pt x="1052" y="109"/>
                  <a:pt x="1049" y="113"/>
                </a:cubicBezTo>
                <a:cubicBezTo>
                  <a:pt x="1047" y="115"/>
                  <a:pt x="1045" y="120"/>
                  <a:pt x="1042" y="128"/>
                </a:cubicBezTo>
                <a:lnTo>
                  <a:pt x="972" y="299"/>
                </a:lnTo>
                <a:cubicBezTo>
                  <a:pt x="966" y="316"/>
                  <a:pt x="957" y="328"/>
                  <a:pt x="946" y="337"/>
                </a:cubicBezTo>
                <a:cubicBezTo>
                  <a:pt x="935" y="345"/>
                  <a:pt x="924" y="350"/>
                  <a:pt x="914" y="350"/>
                </a:cubicBezTo>
                <a:cubicBezTo>
                  <a:pt x="907" y="350"/>
                  <a:pt x="901" y="348"/>
                  <a:pt x="896" y="343"/>
                </a:cubicBezTo>
                <a:cubicBezTo>
                  <a:pt x="891" y="339"/>
                  <a:pt x="889" y="334"/>
                  <a:pt x="889" y="329"/>
                </a:cubicBezTo>
                <a:cubicBezTo>
                  <a:pt x="889" y="323"/>
                  <a:pt x="891" y="319"/>
                  <a:pt x="894" y="316"/>
                </a:cubicBezTo>
                <a:cubicBezTo>
                  <a:pt x="897" y="313"/>
                  <a:pt x="902" y="311"/>
                  <a:pt x="908" y="311"/>
                </a:cubicBezTo>
                <a:cubicBezTo>
                  <a:pt x="912" y="311"/>
                  <a:pt x="918" y="313"/>
                  <a:pt x="925" y="315"/>
                </a:cubicBezTo>
                <a:cubicBezTo>
                  <a:pt x="930" y="317"/>
                  <a:pt x="933" y="318"/>
                  <a:pt x="934" y="318"/>
                </a:cubicBezTo>
                <a:cubicBezTo>
                  <a:pt x="938" y="318"/>
                  <a:pt x="942" y="316"/>
                  <a:pt x="947" y="312"/>
                </a:cubicBezTo>
                <a:cubicBezTo>
                  <a:pt x="951" y="308"/>
                  <a:pt x="956" y="301"/>
                  <a:pt x="960" y="290"/>
                </a:cubicBezTo>
                <a:lnTo>
                  <a:pt x="972" y="260"/>
                </a:lnTo>
                <a:lnTo>
                  <a:pt x="911" y="130"/>
                </a:lnTo>
                <a:cubicBezTo>
                  <a:pt x="909" y="127"/>
                  <a:pt x="906" y="122"/>
                  <a:pt x="902" y="116"/>
                </a:cubicBezTo>
                <a:cubicBezTo>
                  <a:pt x="898" y="112"/>
                  <a:pt x="896" y="109"/>
                  <a:pt x="894" y="107"/>
                </a:cubicBezTo>
                <a:cubicBezTo>
                  <a:pt x="891" y="105"/>
                  <a:pt x="886" y="103"/>
                  <a:pt x="880" y="102"/>
                </a:cubicBezTo>
                <a:lnTo>
                  <a:pt x="880" y="95"/>
                </a:lnTo>
                <a:close/>
                <a:moveTo>
                  <a:pt x="544" y="95"/>
                </a:moveTo>
                <a:lnTo>
                  <a:pt x="616" y="95"/>
                </a:lnTo>
                <a:lnTo>
                  <a:pt x="616" y="102"/>
                </a:lnTo>
                <a:cubicBezTo>
                  <a:pt x="610" y="102"/>
                  <a:pt x="605" y="104"/>
                  <a:pt x="603" y="106"/>
                </a:cubicBezTo>
                <a:cubicBezTo>
                  <a:pt x="601" y="107"/>
                  <a:pt x="600" y="110"/>
                  <a:pt x="600" y="114"/>
                </a:cubicBezTo>
                <a:cubicBezTo>
                  <a:pt x="600" y="117"/>
                  <a:pt x="601" y="122"/>
                  <a:pt x="603" y="128"/>
                </a:cubicBezTo>
                <a:lnTo>
                  <a:pt x="640" y="226"/>
                </a:lnTo>
                <a:lnTo>
                  <a:pt x="677" y="146"/>
                </a:lnTo>
                <a:lnTo>
                  <a:pt x="667" y="121"/>
                </a:lnTo>
                <a:cubicBezTo>
                  <a:pt x="664" y="113"/>
                  <a:pt x="660" y="108"/>
                  <a:pt x="655" y="105"/>
                </a:cubicBezTo>
                <a:cubicBezTo>
                  <a:pt x="653" y="103"/>
                  <a:pt x="648" y="102"/>
                  <a:pt x="640" y="102"/>
                </a:cubicBezTo>
                <a:lnTo>
                  <a:pt x="640" y="95"/>
                </a:lnTo>
                <a:lnTo>
                  <a:pt x="722" y="95"/>
                </a:lnTo>
                <a:lnTo>
                  <a:pt x="722" y="102"/>
                </a:lnTo>
                <a:cubicBezTo>
                  <a:pt x="713" y="102"/>
                  <a:pt x="706" y="104"/>
                  <a:pt x="703" y="107"/>
                </a:cubicBezTo>
                <a:cubicBezTo>
                  <a:pt x="700" y="109"/>
                  <a:pt x="699" y="112"/>
                  <a:pt x="699" y="116"/>
                </a:cubicBezTo>
                <a:cubicBezTo>
                  <a:pt x="699" y="119"/>
                  <a:pt x="699" y="121"/>
                  <a:pt x="700" y="124"/>
                </a:cubicBezTo>
                <a:lnTo>
                  <a:pt x="739" y="223"/>
                </a:lnTo>
                <a:lnTo>
                  <a:pt x="776" y="128"/>
                </a:lnTo>
                <a:cubicBezTo>
                  <a:pt x="778" y="121"/>
                  <a:pt x="779" y="116"/>
                  <a:pt x="779" y="112"/>
                </a:cubicBezTo>
                <a:cubicBezTo>
                  <a:pt x="779" y="109"/>
                  <a:pt x="778" y="107"/>
                  <a:pt x="776" y="105"/>
                </a:cubicBezTo>
                <a:cubicBezTo>
                  <a:pt x="773" y="103"/>
                  <a:pt x="768" y="102"/>
                  <a:pt x="761" y="102"/>
                </a:cubicBezTo>
                <a:lnTo>
                  <a:pt x="761" y="95"/>
                </a:lnTo>
                <a:lnTo>
                  <a:pt x="816" y="95"/>
                </a:lnTo>
                <a:lnTo>
                  <a:pt x="816" y="102"/>
                </a:lnTo>
                <a:cubicBezTo>
                  <a:pt x="805" y="104"/>
                  <a:pt x="797" y="111"/>
                  <a:pt x="792" y="124"/>
                </a:cubicBezTo>
                <a:lnTo>
                  <a:pt x="734" y="272"/>
                </a:lnTo>
                <a:lnTo>
                  <a:pt x="726" y="272"/>
                </a:lnTo>
                <a:lnTo>
                  <a:pt x="684" y="162"/>
                </a:lnTo>
                <a:lnTo>
                  <a:pt x="633" y="272"/>
                </a:lnTo>
                <a:lnTo>
                  <a:pt x="627" y="272"/>
                </a:lnTo>
                <a:lnTo>
                  <a:pt x="571" y="128"/>
                </a:lnTo>
                <a:cubicBezTo>
                  <a:pt x="568" y="119"/>
                  <a:pt x="564" y="112"/>
                  <a:pt x="561" y="109"/>
                </a:cubicBezTo>
                <a:cubicBezTo>
                  <a:pt x="557" y="106"/>
                  <a:pt x="552" y="104"/>
                  <a:pt x="544" y="102"/>
                </a:cubicBezTo>
                <a:lnTo>
                  <a:pt x="544" y="95"/>
                </a:lnTo>
                <a:close/>
                <a:moveTo>
                  <a:pt x="272" y="95"/>
                </a:moveTo>
                <a:lnTo>
                  <a:pt x="344" y="95"/>
                </a:lnTo>
                <a:lnTo>
                  <a:pt x="344" y="102"/>
                </a:lnTo>
                <a:cubicBezTo>
                  <a:pt x="338" y="102"/>
                  <a:pt x="333" y="104"/>
                  <a:pt x="331" y="106"/>
                </a:cubicBezTo>
                <a:cubicBezTo>
                  <a:pt x="329" y="107"/>
                  <a:pt x="328" y="110"/>
                  <a:pt x="328" y="114"/>
                </a:cubicBezTo>
                <a:cubicBezTo>
                  <a:pt x="328" y="117"/>
                  <a:pt x="329" y="122"/>
                  <a:pt x="331" y="128"/>
                </a:cubicBezTo>
                <a:lnTo>
                  <a:pt x="368" y="226"/>
                </a:lnTo>
                <a:lnTo>
                  <a:pt x="405" y="146"/>
                </a:lnTo>
                <a:lnTo>
                  <a:pt x="395" y="121"/>
                </a:lnTo>
                <a:cubicBezTo>
                  <a:pt x="392" y="113"/>
                  <a:pt x="388" y="108"/>
                  <a:pt x="383" y="105"/>
                </a:cubicBezTo>
                <a:cubicBezTo>
                  <a:pt x="381" y="103"/>
                  <a:pt x="376" y="102"/>
                  <a:pt x="368" y="102"/>
                </a:cubicBezTo>
                <a:lnTo>
                  <a:pt x="368" y="95"/>
                </a:lnTo>
                <a:lnTo>
                  <a:pt x="450" y="95"/>
                </a:lnTo>
                <a:lnTo>
                  <a:pt x="450" y="102"/>
                </a:lnTo>
                <a:cubicBezTo>
                  <a:pt x="441" y="102"/>
                  <a:pt x="434" y="104"/>
                  <a:pt x="431" y="107"/>
                </a:cubicBezTo>
                <a:cubicBezTo>
                  <a:pt x="428" y="109"/>
                  <a:pt x="427" y="112"/>
                  <a:pt x="427" y="116"/>
                </a:cubicBezTo>
                <a:cubicBezTo>
                  <a:pt x="427" y="119"/>
                  <a:pt x="427" y="121"/>
                  <a:pt x="428" y="124"/>
                </a:cubicBezTo>
                <a:lnTo>
                  <a:pt x="467" y="223"/>
                </a:lnTo>
                <a:lnTo>
                  <a:pt x="504" y="128"/>
                </a:lnTo>
                <a:cubicBezTo>
                  <a:pt x="506" y="121"/>
                  <a:pt x="507" y="116"/>
                  <a:pt x="507" y="112"/>
                </a:cubicBezTo>
                <a:cubicBezTo>
                  <a:pt x="507" y="109"/>
                  <a:pt x="506" y="107"/>
                  <a:pt x="504" y="105"/>
                </a:cubicBezTo>
                <a:cubicBezTo>
                  <a:pt x="501" y="103"/>
                  <a:pt x="496" y="102"/>
                  <a:pt x="489" y="102"/>
                </a:cubicBezTo>
                <a:lnTo>
                  <a:pt x="489" y="95"/>
                </a:lnTo>
                <a:lnTo>
                  <a:pt x="544" y="95"/>
                </a:lnTo>
                <a:lnTo>
                  <a:pt x="544" y="102"/>
                </a:lnTo>
                <a:cubicBezTo>
                  <a:pt x="533" y="104"/>
                  <a:pt x="525" y="111"/>
                  <a:pt x="520" y="124"/>
                </a:cubicBezTo>
                <a:lnTo>
                  <a:pt x="462" y="272"/>
                </a:lnTo>
                <a:lnTo>
                  <a:pt x="454" y="272"/>
                </a:lnTo>
                <a:lnTo>
                  <a:pt x="412" y="162"/>
                </a:lnTo>
                <a:lnTo>
                  <a:pt x="361" y="272"/>
                </a:lnTo>
                <a:lnTo>
                  <a:pt x="355" y="272"/>
                </a:lnTo>
                <a:lnTo>
                  <a:pt x="299" y="128"/>
                </a:lnTo>
                <a:cubicBezTo>
                  <a:pt x="296" y="119"/>
                  <a:pt x="292" y="112"/>
                  <a:pt x="289" y="109"/>
                </a:cubicBezTo>
                <a:cubicBezTo>
                  <a:pt x="285" y="106"/>
                  <a:pt x="280" y="104"/>
                  <a:pt x="272" y="102"/>
                </a:cubicBezTo>
                <a:lnTo>
                  <a:pt x="272" y="95"/>
                </a:lnTo>
                <a:close/>
                <a:moveTo>
                  <a:pt x="0" y="95"/>
                </a:moveTo>
                <a:lnTo>
                  <a:pt x="72" y="95"/>
                </a:lnTo>
                <a:lnTo>
                  <a:pt x="72" y="102"/>
                </a:lnTo>
                <a:cubicBezTo>
                  <a:pt x="66" y="102"/>
                  <a:pt x="61" y="104"/>
                  <a:pt x="59" y="106"/>
                </a:cubicBezTo>
                <a:cubicBezTo>
                  <a:pt x="57" y="107"/>
                  <a:pt x="56" y="110"/>
                  <a:pt x="56" y="114"/>
                </a:cubicBezTo>
                <a:cubicBezTo>
                  <a:pt x="56" y="117"/>
                  <a:pt x="57" y="122"/>
                  <a:pt x="59" y="128"/>
                </a:cubicBezTo>
                <a:lnTo>
                  <a:pt x="96" y="226"/>
                </a:lnTo>
                <a:lnTo>
                  <a:pt x="133" y="146"/>
                </a:lnTo>
                <a:lnTo>
                  <a:pt x="123" y="121"/>
                </a:lnTo>
                <a:cubicBezTo>
                  <a:pt x="120" y="113"/>
                  <a:pt x="116" y="108"/>
                  <a:pt x="111" y="105"/>
                </a:cubicBezTo>
                <a:cubicBezTo>
                  <a:pt x="109" y="103"/>
                  <a:pt x="104" y="102"/>
                  <a:pt x="96" y="102"/>
                </a:cubicBezTo>
                <a:lnTo>
                  <a:pt x="96" y="95"/>
                </a:lnTo>
                <a:lnTo>
                  <a:pt x="178" y="95"/>
                </a:lnTo>
                <a:lnTo>
                  <a:pt x="178" y="102"/>
                </a:lnTo>
                <a:cubicBezTo>
                  <a:pt x="169" y="102"/>
                  <a:pt x="162" y="104"/>
                  <a:pt x="159" y="107"/>
                </a:cubicBezTo>
                <a:cubicBezTo>
                  <a:pt x="156" y="109"/>
                  <a:pt x="155" y="112"/>
                  <a:pt x="155" y="116"/>
                </a:cubicBezTo>
                <a:cubicBezTo>
                  <a:pt x="155" y="119"/>
                  <a:pt x="155" y="121"/>
                  <a:pt x="156" y="124"/>
                </a:cubicBezTo>
                <a:lnTo>
                  <a:pt x="195" y="223"/>
                </a:lnTo>
                <a:lnTo>
                  <a:pt x="232" y="128"/>
                </a:lnTo>
                <a:cubicBezTo>
                  <a:pt x="234" y="121"/>
                  <a:pt x="235" y="116"/>
                  <a:pt x="235" y="112"/>
                </a:cubicBezTo>
                <a:cubicBezTo>
                  <a:pt x="235" y="109"/>
                  <a:pt x="234" y="107"/>
                  <a:pt x="232" y="105"/>
                </a:cubicBezTo>
                <a:cubicBezTo>
                  <a:pt x="229" y="103"/>
                  <a:pt x="224" y="102"/>
                  <a:pt x="217" y="102"/>
                </a:cubicBezTo>
                <a:lnTo>
                  <a:pt x="217" y="95"/>
                </a:lnTo>
                <a:lnTo>
                  <a:pt x="272" y="95"/>
                </a:lnTo>
                <a:lnTo>
                  <a:pt x="272" y="102"/>
                </a:lnTo>
                <a:cubicBezTo>
                  <a:pt x="261" y="104"/>
                  <a:pt x="253" y="111"/>
                  <a:pt x="248" y="124"/>
                </a:cubicBezTo>
                <a:lnTo>
                  <a:pt x="190" y="272"/>
                </a:lnTo>
                <a:lnTo>
                  <a:pt x="182" y="272"/>
                </a:lnTo>
                <a:lnTo>
                  <a:pt x="140" y="162"/>
                </a:lnTo>
                <a:lnTo>
                  <a:pt x="89" y="272"/>
                </a:lnTo>
                <a:lnTo>
                  <a:pt x="83" y="272"/>
                </a:lnTo>
                <a:lnTo>
                  <a:pt x="27" y="128"/>
                </a:lnTo>
                <a:cubicBezTo>
                  <a:pt x="24" y="119"/>
                  <a:pt x="20" y="112"/>
                  <a:pt x="17" y="109"/>
                </a:cubicBezTo>
                <a:cubicBezTo>
                  <a:pt x="13" y="106"/>
                  <a:pt x="8" y="104"/>
                  <a:pt x="0" y="102"/>
                </a:cubicBezTo>
                <a:lnTo>
                  <a:pt x="0" y="95"/>
                </a:lnTo>
                <a:close/>
                <a:moveTo>
                  <a:pt x="2837" y="90"/>
                </a:moveTo>
                <a:lnTo>
                  <a:pt x="2845" y="90"/>
                </a:lnTo>
                <a:lnTo>
                  <a:pt x="2845" y="127"/>
                </a:lnTo>
                <a:cubicBezTo>
                  <a:pt x="2857" y="114"/>
                  <a:pt x="2865" y="107"/>
                  <a:pt x="2867" y="105"/>
                </a:cubicBezTo>
                <a:cubicBezTo>
                  <a:pt x="2873" y="100"/>
                  <a:pt x="2879" y="97"/>
                  <a:pt x="2885" y="94"/>
                </a:cubicBezTo>
                <a:cubicBezTo>
                  <a:pt x="2892" y="91"/>
                  <a:pt x="2898" y="90"/>
                  <a:pt x="2904" y="90"/>
                </a:cubicBezTo>
                <a:cubicBezTo>
                  <a:pt x="2915" y="90"/>
                  <a:pt x="2924" y="93"/>
                  <a:pt x="2932" y="99"/>
                </a:cubicBezTo>
                <a:cubicBezTo>
                  <a:pt x="2940" y="106"/>
                  <a:pt x="2945" y="115"/>
                  <a:pt x="2948" y="127"/>
                </a:cubicBezTo>
                <a:cubicBezTo>
                  <a:pt x="2961" y="112"/>
                  <a:pt x="2971" y="102"/>
                  <a:pt x="2980" y="97"/>
                </a:cubicBezTo>
                <a:cubicBezTo>
                  <a:pt x="2989" y="92"/>
                  <a:pt x="2998" y="90"/>
                  <a:pt x="3008" y="90"/>
                </a:cubicBezTo>
                <a:cubicBezTo>
                  <a:pt x="3017" y="90"/>
                  <a:pt x="3025" y="92"/>
                  <a:pt x="3032" y="97"/>
                </a:cubicBezTo>
                <a:cubicBezTo>
                  <a:pt x="3039" y="102"/>
                  <a:pt x="3045" y="109"/>
                  <a:pt x="3049" y="120"/>
                </a:cubicBezTo>
                <a:cubicBezTo>
                  <a:pt x="3052" y="127"/>
                  <a:pt x="3053" y="139"/>
                  <a:pt x="3053" y="154"/>
                </a:cubicBezTo>
                <a:lnTo>
                  <a:pt x="3053" y="228"/>
                </a:lnTo>
                <a:cubicBezTo>
                  <a:pt x="3053" y="239"/>
                  <a:pt x="3054" y="246"/>
                  <a:pt x="3055" y="250"/>
                </a:cubicBezTo>
                <a:cubicBezTo>
                  <a:pt x="3057" y="253"/>
                  <a:pt x="3059" y="255"/>
                  <a:pt x="3062" y="257"/>
                </a:cubicBezTo>
                <a:cubicBezTo>
                  <a:pt x="3066" y="259"/>
                  <a:pt x="3071" y="260"/>
                  <a:pt x="3079" y="260"/>
                </a:cubicBezTo>
                <a:lnTo>
                  <a:pt x="3079" y="267"/>
                </a:lnTo>
                <a:lnTo>
                  <a:pt x="2994" y="267"/>
                </a:lnTo>
                <a:lnTo>
                  <a:pt x="2994" y="260"/>
                </a:lnTo>
                <a:lnTo>
                  <a:pt x="2998" y="260"/>
                </a:lnTo>
                <a:cubicBezTo>
                  <a:pt x="3005" y="260"/>
                  <a:pt x="3011" y="259"/>
                  <a:pt x="3015" y="256"/>
                </a:cubicBezTo>
                <a:cubicBezTo>
                  <a:pt x="3018" y="254"/>
                  <a:pt x="3020" y="251"/>
                  <a:pt x="3021" y="246"/>
                </a:cubicBezTo>
                <a:cubicBezTo>
                  <a:pt x="3022" y="244"/>
                  <a:pt x="3022" y="238"/>
                  <a:pt x="3022" y="228"/>
                </a:cubicBezTo>
                <a:lnTo>
                  <a:pt x="3022" y="154"/>
                </a:lnTo>
                <a:cubicBezTo>
                  <a:pt x="3022" y="140"/>
                  <a:pt x="3020" y="130"/>
                  <a:pt x="3017" y="124"/>
                </a:cubicBezTo>
                <a:cubicBezTo>
                  <a:pt x="3012" y="116"/>
                  <a:pt x="3004" y="112"/>
                  <a:pt x="2993" y="112"/>
                </a:cubicBezTo>
                <a:cubicBezTo>
                  <a:pt x="2987" y="112"/>
                  <a:pt x="2980" y="114"/>
                  <a:pt x="2973" y="117"/>
                </a:cubicBezTo>
                <a:cubicBezTo>
                  <a:pt x="2967" y="121"/>
                  <a:pt x="2959" y="127"/>
                  <a:pt x="2949" y="136"/>
                </a:cubicBezTo>
                <a:lnTo>
                  <a:pt x="2949" y="138"/>
                </a:lnTo>
                <a:lnTo>
                  <a:pt x="2949" y="146"/>
                </a:lnTo>
                <a:lnTo>
                  <a:pt x="2949" y="228"/>
                </a:lnTo>
                <a:cubicBezTo>
                  <a:pt x="2949" y="240"/>
                  <a:pt x="2950" y="247"/>
                  <a:pt x="2951" y="250"/>
                </a:cubicBezTo>
                <a:cubicBezTo>
                  <a:pt x="2952" y="253"/>
                  <a:pt x="2955" y="255"/>
                  <a:pt x="2958" y="257"/>
                </a:cubicBezTo>
                <a:cubicBezTo>
                  <a:pt x="2962" y="259"/>
                  <a:pt x="2968" y="260"/>
                  <a:pt x="2977" y="260"/>
                </a:cubicBezTo>
                <a:lnTo>
                  <a:pt x="2977" y="267"/>
                </a:lnTo>
                <a:lnTo>
                  <a:pt x="2890" y="267"/>
                </a:lnTo>
                <a:lnTo>
                  <a:pt x="2890" y="260"/>
                </a:lnTo>
                <a:cubicBezTo>
                  <a:pt x="2900" y="260"/>
                  <a:pt x="2906" y="259"/>
                  <a:pt x="2910" y="257"/>
                </a:cubicBezTo>
                <a:cubicBezTo>
                  <a:pt x="2913" y="254"/>
                  <a:pt x="2916" y="251"/>
                  <a:pt x="2917" y="247"/>
                </a:cubicBezTo>
                <a:cubicBezTo>
                  <a:pt x="2918" y="244"/>
                  <a:pt x="2918" y="238"/>
                  <a:pt x="2918" y="228"/>
                </a:cubicBezTo>
                <a:lnTo>
                  <a:pt x="2918" y="154"/>
                </a:lnTo>
                <a:cubicBezTo>
                  <a:pt x="2918" y="140"/>
                  <a:pt x="2916" y="130"/>
                  <a:pt x="2912" y="124"/>
                </a:cubicBezTo>
                <a:cubicBezTo>
                  <a:pt x="2906" y="116"/>
                  <a:pt x="2899" y="112"/>
                  <a:pt x="2889" y="112"/>
                </a:cubicBezTo>
                <a:cubicBezTo>
                  <a:pt x="2882" y="112"/>
                  <a:pt x="2875" y="114"/>
                  <a:pt x="2869" y="117"/>
                </a:cubicBezTo>
                <a:cubicBezTo>
                  <a:pt x="2858" y="123"/>
                  <a:pt x="2850" y="129"/>
                  <a:pt x="2845" y="136"/>
                </a:cubicBezTo>
                <a:lnTo>
                  <a:pt x="2845" y="228"/>
                </a:lnTo>
                <a:cubicBezTo>
                  <a:pt x="2845" y="239"/>
                  <a:pt x="2846" y="247"/>
                  <a:pt x="2847" y="250"/>
                </a:cubicBezTo>
                <a:cubicBezTo>
                  <a:pt x="2849" y="253"/>
                  <a:pt x="2851" y="256"/>
                  <a:pt x="2854" y="258"/>
                </a:cubicBezTo>
                <a:cubicBezTo>
                  <a:pt x="2857" y="259"/>
                  <a:pt x="2863" y="260"/>
                  <a:pt x="2873" y="260"/>
                </a:cubicBezTo>
                <a:lnTo>
                  <a:pt x="2873" y="267"/>
                </a:lnTo>
                <a:lnTo>
                  <a:pt x="2788" y="267"/>
                </a:lnTo>
                <a:lnTo>
                  <a:pt x="2788" y="260"/>
                </a:lnTo>
                <a:cubicBezTo>
                  <a:pt x="2796" y="260"/>
                  <a:pt x="2801" y="259"/>
                  <a:pt x="2804" y="258"/>
                </a:cubicBezTo>
                <a:cubicBezTo>
                  <a:pt x="2807" y="256"/>
                  <a:pt x="2810" y="253"/>
                  <a:pt x="2811" y="249"/>
                </a:cubicBezTo>
                <a:cubicBezTo>
                  <a:pt x="2813" y="246"/>
                  <a:pt x="2814" y="239"/>
                  <a:pt x="2814" y="228"/>
                </a:cubicBezTo>
                <a:lnTo>
                  <a:pt x="2814" y="162"/>
                </a:lnTo>
                <a:cubicBezTo>
                  <a:pt x="2814" y="143"/>
                  <a:pt x="2813" y="131"/>
                  <a:pt x="2812" y="126"/>
                </a:cubicBezTo>
                <a:cubicBezTo>
                  <a:pt x="2811" y="122"/>
                  <a:pt x="2810" y="119"/>
                  <a:pt x="2808" y="117"/>
                </a:cubicBezTo>
                <a:cubicBezTo>
                  <a:pt x="2806" y="116"/>
                  <a:pt x="2804" y="115"/>
                  <a:pt x="2800" y="115"/>
                </a:cubicBezTo>
                <a:cubicBezTo>
                  <a:pt x="2797" y="115"/>
                  <a:pt x="2793" y="116"/>
                  <a:pt x="2788" y="118"/>
                </a:cubicBezTo>
                <a:lnTo>
                  <a:pt x="2785" y="111"/>
                </a:lnTo>
                <a:lnTo>
                  <a:pt x="2837" y="90"/>
                </a:lnTo>
                <a:close/>
                <a:moveTo>
                  <a:pt x="2686" y="90"/>
                </a:moveTo>
                <a:cubicBezTo>
                  <a:pt x="2712" y="90"/>
                  <a:pt x="2733" y="100"/>
                  <a:pt x="2748" y="120"/>
                </a:cubicBezTo>
                <a:cubicBezTo>
                  <a:pt x="2762" y="136"/>
                  <a:pt x="2768" y="156"/>
                  <a:pt x="2768" y="178"/>
                </a:cubicBezTo>
                <a:cubicBezTo>
                  <a:pt x="2768" y="193"/>
                  <a:pt x="2765" y="209"/>
                  <a:pt x="2757" y="224"/>
                </a:cubicBezTo>
                <a:cubicBezTo>
                  <a:pt x="2750" y="240"/>
                  <a:pt x="2740" y="252"/>
                  <a:pt x="2727" y="260"/>
                </a:cubicBezTo>
                <a:cubicBezTo>
                  <a:pt x="2714" y="268"/>
                  <a:pt x="2700" y="272"/>
                  <a:pt x="2684" y="272"/>
                </a:cubicBezTo>
                <a:cubicBezTo>
                  <a:pt x="2658" y="272"/>
                  <a:pt x="2637" y="262"/>
                  <a:pt x="2622" y="241"/>
                </a:cubicBezTo>
                <a:cubicBezTo>
                  <a:pt x="2609" y="224"/>
                  <a:pt x="2603" y="204"/>
                  <a:pt x="2603" y="183"/>
                </a:cubicBezTo>
                <a:cubicBezTo>
                  <a:pt x="2603" y="167"/>
                  <a:pt x="2607" y="151"/>
                  <a:pt x="2614" y="136"/>
                </a:cubicBezTo>
                <a:cubicBezTo>
                  <a:pt x="2622" y="120"/>
                  <a:pt x="2633" y="109"/>
                  <a:pt x="2645" y="101"/>
                </a:cubicBezTo>
                <a:cubicBezTo>
                  <a:pt x="2658" y="94"/>
                  <a:pt x="2672" y="90"/>
                  <a:pt x="2686" y="90"/>
                </a:cubicBezTo>
                <a:close/>
                <a:moveTo>
                  <a:pt x="2509" y="90"/>
                </a:moveTo>
                <a:cubicBezTo>
                  <a:pt x="2526" y="90"/>
                  <a:pt x="2540" y="94"/>
                  <a:pt x="2550" y="103"/>
                </a:cubicBezTo>
                <a:cubicBezTo>
                  <a:pt x="2561" y="112"/>
                  <a:pt x="2567" y="122"/>
                  <a:pt x="2567" y="131"/>
                </a:cubicBezTo>
                <a:cubicBezTo>
                  <a:pt x="2567" y="136"/>
                  <a:pt x="2565" y="140"/>
                  <a:pt x="2562" y="143"/>
                </a:cubicBezTo>
                <a:cubicBezTo>
                  <a:pt x="2559" y="146"/>
                  <a:pt x="2555" y="147"/>
                  <a:pt x="2549" y="147"/>
                </a:cubicBezTo>
                <a:cubicBezTo>
                  <a:pt x="2542" y="147"/>
                  <a:pt x="2536" y="145"/>
                  <a:pt x="2533" y="140"/>
                </a:cubicBezTo>
                <a:cubicBezTo>
                  <a:pt x="2531" y="137"/>
                  <a:pt x="2529" y="132"/>
                  <a:pt x="2528" y="125"/>
                </a:cubicBezTo>
                <a:cubicBezTo>
                  <a:pt x="2528" y="118"/>
                  <a:pt x="2525" y="112"/>
                  <a:pt x="2521" y="108"/>
                </a:cubicBezTo>
                <a:cubicBezTo>
                  <a:pt x="2516" y="104"/>
                  <a:pt x="2510" y="103"/>
                  <a:pt x="2503" y="103"/>
                </a:cubicBezTo>
                <a:cubicBezTo>
                  <a:pt x="2490" y="103"/>
                  <a:pt x="2480" y="107"/>
                  <a:pt x="2472" y="116"/>
                </a:cubicBezTo>
                <a:cubicBezTo>
                  <a:pt x="2462" y="129"/>
                  <a:pt x="2457" y="145"/>
                  <a:pt x="2457" y="165"/>
                </a:cubicBezTo>
                <a:cubicBezTo>
                  <a:pt x="2457" y="185"/>
                  <a:pt x="2462" y="204"/>
                  <a:pt x="2472" y="219"/>
                </a:cubicBezTo>
                <a:cubicBezTo>
                  <a:pt x="2482" y="235"/>
                  <a:pt x="2496" y="243"/>
                  <a:pt x="2513" y="243"/>
                </a:cubicBezTo>
                <a:cubicBezTo>
                  <a:pt x="2525" y="243"/>
                  <a:pt x="2536" y="239"/>
                  <a:pt x="2546" y="230"/>
                </a:cubicBezTo>
                <a:cubicBezTo>
                  <a:pt x="2553" y="224"/>
                  <a:pt x="2560" y="214"/>
                  <a:pt x="2566" y="199"/>
                </a:cubicBezTo>
                <a:lnTo>
                  <a:pt x="2572" y="202"/>
                </a:lnTo>
                <a:cubicBezTo>
                  <a:pt x="2567" y="224"/>
                  <a:pt x="2558" y="242"/>
                  <a:pt x="2544" y="254"/>
                </a:cubicBezTo>
                <a:cubicBezTo>
                  <a:pt x="2531" y="266"/>
                  <a:pt x="2516" y="272"/>
                  <a:pt x="2500" y="272"/>
                </a:cubicBezTo>
                <a:cubicBezTo>
                  <a:pt x="2480" y="272"/>
                  <a:pt x="2463" y="264"/>
                  <a:pt x="2449" y="247"/>
                </a:cubicBezTo>
                <a:cubicBezTo>
                  <a:pt x="2434" y="231"/>
                  <a:pt x="2427" y="209"/>
                  <a:pt x="2427" y="181"/>
                </a:cubicBezTo>
                <a:cubicBezTo>
                  <a:pt x="2427" y="154"/>
                  <a:pt x="2435" y="132"/>
                  <a:pt x="2451" y="115"/>
                </a:cubicBezTo>
                <a:cubicBezTo>
                  <a:pt x="2467" y="98"/>
                  <a:pt x="2486" y="90"/>
                  <a:pt x="2509" y="90"/>
                </a:cubicBezTo>
                <a:close/>
                <a:moveTo>
                  <a:pt x="1709" y="90"/>
                </a:moveTo>
                <a:lnTo>
                  <a:pt x="1717" y="90"/>
                </a:lnTo>
                <a:lnTo>
                  <a:pt x="1717" y="228"/>
                </a:lnTo>
                <a:cubicBezTo>
                  <a:pt x="1717" y="239"/>
                  <a:pt x="1718" y="246"/>
                  <a:pt x="1719" y="249"/>
                </a:cubicBezTo>
                <a:cubicBezTo>
                  <a:pt x="1721" y="253"/>
                  <a:pt x="1723" y="256"/>
                  <a:pt x="1726" y="257"/>
                </a:cubicBezTo>
                <a:cubicBezTo>
                  <a:pt x="1729" y="259"/>
                  <a:pt x="1735" y="260"/>
                  <a:pt x="1743" y="260"/>
                </a:cubicBezTo>
                <a:lnTo>
                  <a:pt x="1743" y="267"/>
                </a:lnTo>
                <a:lnTo>
                  <a:pt x="1660" y="267"/>
                </a:lnTo>
                <a:lnTo>
                  <a:pt x="1660" y="260"/>
                </a:lnTo>
                <a:cubicBezTo>
                  <a:pt x="1668" y="260"/>
                  <a:pt x="1674" y="259"/>
                  <a:pt x="1677" y="258"/>
                </a:cubicBezTo>
                <a:cubicBezTo>
                  <a:pt x="1679" y="256"/>
                  <a:pt x="1682" y="253"/>
                  <a:pt x="1683" y="250"/>
                </a:cubicBezTo>
                <a:cubicBezTo>
                  <a:pt x="1685" y="246"/>
                  <a:pt x="1686" y="239"/>
                  <a:pt x="1686" y="228"/>
                </a:cubicBezTo>
                <a:lnTo>
                  <a:pt x="1686" y="162"/>
                </a:lnTo>
                <a:cubicBezTo>
                  <a:pt x="1686" y="143"/>
                  <a:pt x="1685" y="131"/>
                  <a:pt x="1684" y="126"/>
                </a:cubicBezTo>
                <a:cubicBezTo>
                  <a:pt x="1683" y="122"/>
                  <a:pt x="1682" y="119"/>
                  <a:pt x="1680" y="117"/>
                </a:cubicBezTo>
                <a:cubicBezTo>
                  <a:pt x="1678" y="116"/>
                  <a:pt x="1676" y="115"/>
                  <a:pt x="1672" y="115"/>
                </a:cubicBezTo>
                <a:cubicBezTo>
                  <a:pt x="1669" y="115"/>
                  <a:pt x="1665" y="116"/>
                  <a:pt x="1660" y="118"/>
                </a:cubicBezTo>
                <a:lnTo>
                  <a:pt x="1657" y="111"/>
                </a:lnTo>
                <a:lnTo>
                  <a:pt x="1709" y="90"/>
                </a:lnTo>
                <a:close/>
                <a:moveTo>
                  <a:pt x="1166" y="90"/>
                </a:moveTo>
                <a:cubicBezTo>
                  <a:pt x="1192" y="90"/>
                  <a:pt x="1213" y="100"/>
                  <a:pt x="1228" y="120"/>
                </a:cubicBezTo>
                <a:cubicBezTo>
                  <a:pt x="1242" y="136"/>
                  <a:pt x="1248" y="156"/>
                  <a:pt x="1248" y="178"/>
                </a:cubicBezTo>
                <a:cubicBezTo>
                  <a:pt x="1248" y="193"/>
                  <a:pt x="1245" y="209"/>
                  <a:pt x="1237" y="224"/>
                </a:cubicBezTo>
                <a:cubicBezTo>
                  <a:pt x="1230" y="240"/>
                  <a:pt x="1220" y="252"/>
                  <a:pt x="1207" y="260"/>
                </a:cubicBezTo>
                <a:cubicBezTo>
                  <a:pt x="1194" y="268"/>
                  <a:pt x="1180" y="272"/>
                  <a:pt x="1164" y="272"/>
                </a:cubicBezTo>
                <a:cubicBezTo>
                  <a:pt x="1138" y="272"/>
                  <a:pt x="1117" y="262"/>
                  <a:pt x="1102" y="241"/>
                </a:cubicBezTo>
                <a:cubicBezTo>
                  <a:pt x="1089" y="224"/>
                  <a:pt x="1083" y="204"/>
                  <a:pt x="1083" y="183"/>
                </a:cubicBezTo>
                <a:cubicBezTo>
                  <a:pt x="1083" y="167"/>
                  <a:pt x="1087" y="151"/>
                  <a:pt x="1094" y="136"/>
                </a:cubicBezTo>
                <a:cubicBezTo>
                  <a:pt x="1102" y="120"/>
                  <a:pt x="1113" y="109"/>
                  <a:pt x="1125" y="101"/>
                </a:cubicBezTo>
                <a:cubicBezTo>
                  <a:pt x="1138" y="94"/>
                  <a:pt x="1152" y="90"/>
                  <a:pt x="1166" y="90"/>
                </a:cubicBezTo>
                <a:close/>
                <a:moveTo>
                  <a:pt x="2222" y="20"/>
                </a:moveTo>
                <a:cubicBezTo>
                  <a:pt x="2214" y="20"/>
                  <a:pt x="2206" y="23"/>
                  <a:pt x="2200" y="31"/>
                </a:cubicBezTo>
                <a:cubicBezTo>
                  <a:pt x="2191" y="41"/>
                  <a:pt x="2185" y="58"/>
                  <a:pt x="2181" y="80"/>
                </a:cubicBezTo>
                <a:cubicBezTo>
                  <a:pt x="2178" y="102"/>
                  <a:pt x="2176" y="124"/>
                  <a:pt x="2176" y="146"/>
                </a:cubicBezTo>
                <a:cubicBezTo>
                  <a:pt x="2176" y="181"/>
                  <a:pt x="2181" y="209"/>
                  <a:pt x="2189" y="232"/>
                </a:cubicBezTo>
                <a:cubicBezTo>
                  <a:pt x="2196" y="250"/>
                  <a:pt x="2207" y="259"/>
                  <a:pt x="2221" y="259"/>
                </a:cubicBezTo>
                <a:cubicBezTo>
                  <a:pt x="2228" y="259"/>
                  <a:pt x="2235" y="256"/>
                  <a:pt x="2242" y="250"/>
                </a:cubicBezTo>
                <a:cubicBezTo>
                  <a:pt x="2249" y="244"/>
                  <a:pt x="2255" y="234"/>
                  <a:pt x="2259" y="220"/>
                </a:cubicBezTo>
                <a:cubicBezTo>
                  <a:pt x="2264" y="198"/>
                  <a:pt x="2267" y="168"/>
                  <a:pt x="2267" y="129"/>
                </a:cubicBezTo>
                <a:cubicBezTo>
                  <a:pt x="2267" y="100"/>
                  <a:pt x="2264" y="76"/>
                  <a:pt x="2258" y="56"/>
                </a:cubicBezTo>
                <a:cubicBezTo>
                  <a:pt x="2254" y="42"/>
                  <a:pt x="2248" y="32"/>
                  <a:pt x="2241" y="26"/>
                </a:cubicBezTo>
                <a:cubicBezTo>
                  <a:pt x="2236" y="22"/>
                  <a:pt x="2230" y="20"/>
                  <a:pt x="2222" y="20"/>
                </a:cubicBezTo>
                <a:close/>
                <a:moveTo>
                  <a:pt x="2030" y="20"/>
                </a:moveTo>
                <a:cubicBezTo>
                  <a:pt x="2022" y="20"/>
                  <a:pt x="2014" y="23"/>
                  <a:pt x="2008" y="31"/>
                </a:cubicBezTo>
                <a:cubicBezTo>
                  <a:pt x="1999" y="41"/>
                  <a:pt x="1993" y="58"/>
                  <a:pt x="1989" y="80"/>
                </a:cubicBezTo>
                <a:cubicBezTo>
                  <a:pt x="1986" y="102"/>
                  <a:pt x="1984" y="124"/>
                  <a:pt x="1984" y="146"/>
                </a:cubicBezTo>
                <a:cubicBezTo>
                  <a:pt x="1984" y="181"/>
                  <a:pt x="1989" y="209"/>
                  <a:pt x="1997" y="232"/>
                </a:cubicBezTo>
                <a:cubicBezTo>
                  <a:pt x="2004" y="250"/>
                  <a:pt x="2015" y="259"/>
                  <a:pt x="2029" y="259"/>
                </a:cubicBezTo>
                <a:cubicBezTo>
                  <a:pt x="2036" y="259"/>
                  <a:pt x="2043" y="256"/>
                  <a:pt x="2050" y="250"/>
                </a:cubicBezTo>
                <a:cubicBezTo>
                  <a:pt x="2057" y="244"/>
                  <a:pt x="2063" y="234"/>
                  <a:pt x="2067" y="220"/>
                </a:cubicBezTo>
                <a:cubicBezTo>
                  <a:pt x="2072" y="198"/>
                  <a:pt x="2075" y="168"/>
                  <a:pt x="2075" y="129"/>
                </a:cubicBezTo>
                <a:cubicBezTo>
                  <a:pt x="2075" y="100"/>
                  <a:pt x="2072" y="76"/>
                  <a:pt x="2066" y="56"/>
                </a:cubicBezTo>
                <a:cubicBezTo>
                  <a:pt x="2062" y="42"/>
                  <a:pt x="2056" y="32"/>
                  <a:pt x="2049" y="26"/>
                </a:cubicBezTo>
                <a:cubicBezTo>
                  <a:pt x="2044" y="22"/>
                  <a:pt x="2038" y="20"/>
                  <a:pt x="2030" y="20"/>
                </a:cubicBezTo>
                <a:close/>
                <a:moveTo>
                  <a:pt x="2223" y="7"/>
                </a:moveTo>
                <a:cubicBezTo>
                  <a:pt x="2242" y="7"/>
                  <a:pt x="2260" y="17"/>
                  <a:pt x="2275" y="37"/>
                </a:cubicBezTo>
                <a:cubicBezTo>
                  <a:pt x="2294" y="62"/>
                  <a:pt x="2304" y="95"/>
                  <a:pt x="2304" y="137"/>
                </a:cubicBezTo>
                <a:cubicBezTo>
                  <a:pt x="2304" y="167"/>
                  <a:pt x="2300" y="192"/>
                  <a:pt x="2291" y="212"/>
                </a:cubicBezTo>
                <a:cubicBezTo>
                  <a:pt x="2283" y="233"/>
                  <a:pt x="2272" y="248"/>
                  <a:pt x="2259" y="257"/>
                </a:cubicBezTo>
                <a:cubicBezTo>
                  <a:pt x="2246" y="267"/>
                  <a:pt x="2233" y="271"/>
                  <a:pt x="2221" y="271"/>
                </a:cubicBezTo>
                <a:cubicBezTo>
                  <a:pt x="2196" y="271"/>
                  <a:pt x="2176" y="257"/>
                  <a:pt x="2160" y="228"/>
                </a:cubicBezTo>
                <a:cubicBezTo>
                  <a:pt x="2146" y="204"/>
                  <a:pt x="2140" y="175"/>
                  <a:pt x="2140" y="141"/>
                </a:cubicBezTo>
                <a:cubicBezTo>
                  <a:pt x="2140" y="112"/>
                  <a:pt x="2144" y="87"/>
                  <a:pt x="2153" y="66"/>
                </a:cubicBezTo>
                <a:cubicBezTo>
                  <a:pt x="2162" y="45"/>
                  <a:pt x="2173" y="30"/>
                  <a:pt x="2188" y="19"/>
                </a:cubicBezTo>
                <a:cubicBezTo>
                  <a:pt x="2199" y="11"/>
                  <a:pt x="2211" y="7"/>
                  <a:pt x="2223" y="7"/>
                </a:cubicBezTo>
                <a:close/>
                <a:moveTo>
                  <a:pt x="2031" y="7"/>
                </a:moveTo>
                <a:cubicBezTo>
                  <a:pt x="2050" y="7"/>
                  <a:pt x="2068" y="17"/>
                  <a:pt x="2083" y="37"/>
                </a:cubicBezTo>
                <a:cubicBezTo>
                  <a:pt x="2102" y="62"/>
                  <a:pt x="2112" y="95"/>
                  <a:pt x="2112" y="137"/>
                </a:cubicBezTo>
                <a:cubicBezTo>
                  <a:pt x="2112" y="167"/>
                  <a:pt x="2108" y="192"/>
                  <a:pt x="2099" y="212"/>
                </a:cubicBezTo>
                <a:cubicBezTo>
                  <a:pt x="2091" y="233"/>
                  <a:pt x="2080" y="248"/>
                  <a:pt x="2067" y="257"/>
                </a:cubicBezTo>
                <a:cubicBezTo>
                  <a:pt x="2054" y="267"/>
                  <a:pt x="2041" y="271"/>
                  <a:pt x="2029" y="271"/>
                </a:cubicBezTo>
                <a:cubicBezTo>
                  <a:pt x="2004" y="271"/>
                  <a:pt x="1984" y="257"/>
                  <a:pt x="1968" y="228"/>
                </a:cubicBezTo>
                <a:cubicBezTo>
                  <a:pt x="1954" y="204"/>
                  <a:pt x="1948" y="175"/>
                  <a:pt x="1948" y="141"/>
                </a:cubicBezTo>
                <a:cubicBezTo>
                  <a:pt x="1948" y="112"/>
                  <a:pt x="1952" y="87"/>
                  <a:pt x="1961" y="66"/>
                </a:cubicBezTo>
                <a:cubicBezTo>
                  <a:pt x="1970" y="45"/>
                  <a:pt x="1981" y="30"/>
                  <a:pt x="1996" y="19"/>
                </a:cubicBezTo>
                <a:cubicBezTo>
                  <a:pt x="2007" y="11"/>
                  <a:pt x="2019" y="7"/>
                  <a:pt x="2031" y="7"/>
                </a:cubicBezTo>
                <a:close/>
                <a:moveTo>
                  <a:pt x="1849" y="7"/>
                </a:moveTo>
                <a:lnTo>
                  <a:pt x="1855" y="7"/>
                </a:lnTo>
                <a:lnTo>
                  <a:pt x="1855" y="222"/>
                </a:lnTo>
                <a:cubicBezTo>
                  <a:pt x="1855" y="236"/>
                  <a:pt x="1855" y="245"/>
                  <a:pt x="1857" y="249"/>
                </a:cubicBezTo>
                <a:cubicBezTo>
                  <a:pt x="1858" y="252"/>
                  <a:pt x="1860" y="255"/>
                  <a:pt x="1864" y="257"/>
                </a:cubicBezTo>
                <a:cubicBezTo>
                  <a:pt x="1868" y="259"/>
                  <a:pt x="1875" y="260"/>
                  <a:pt x="1887" y="260"/>
                </a:cubicBezTo>
                <a:lnTo>
                  <a:pt x="1887" y="267"/>
                </a:lnTo>
                <a:lnTo>
                  <a:pt x="1791" y="267"/>
                </a:lnTo>
                <a:lnTo>
                  <a:pt x="1791" y="260"/>
                </a:lnTo>
                <a:cubicBezTo>
                  <a:pt x="1803" y="260"/>
                  <a:pt x="1811" y="259"/>
                  <a:pt x="1815" y="257"/>
                </a:cubicBezTo>
                <a:cubicBezTo>
                  <a:pt x="1818" y="255"/>
                  <a:pt x="1820" y="253"/>
                  <a:pt x="1822" y="249"/>
                </a:cubicBezTo>
                <a:cubicBezTo>
                  <a:pt x="1823" y="246"/>
                  <a:pt x="1824" y="237"/>
                  <a:pt x="1824" y="222"/>
                </a:cubicBezTo>
                <a:lnTo>
                  <a:pt x="1824" y="85"/>
                </a:lnTo>
                <a:cubicBezTo>
                  <a:pt x="1824" y="66"/>
                  <a:pt x="1823" y="54"/>
                  <a:pt x="1822" y="49"/>
                </a:cubicBezTo>
                <a:cubicBezTo>
                  <a:pt x="1821" y="45"/>
                  <a:pt x="1820" y="42"/>
                  <a:pt x="1817" y="40"/>
                </a:cubicBezTo>
                <a:cubicBezTo>
                  <a:pt x="1815" y="38"/>
                  <a:pt x="1812" y="37"/>
                  <a:pt x="1809" y="37"/>
                </a:cubicBezTo>
                <a:cubicBezTo>
                  <a:pt x="1804" y="37"/>
                  <a:pt x="1798" y="39"/>
                  <a:pt x="1790" y="43"/>
                </a:cubicBezTo>
                <a:lnTo>
                  <a:pt x="1787" y="37"/>
                </a:lnTo>
                <a:lnTo>
                  <a:pt x="1849" y="7"/>
                </a:lnTo>
                <a:close/>
                <a:moveTo>
                  <a:pt x="1701" y="0"/>
                </a:moveTo>
                <a:cubicBezTo>
                  <a:pt x="1707" y="0"/>
                  <a:pt x="1711" y="2"/>
                  <a:pt x="1715" y="6"/>
                </a:cubicBezTo>
                <a:cubicBezTo>
                  <a:pt x="1719" y="9"/>
                  <a:pt x="1720" y="14"/>
                  <a:pt x="1720" y="19"/>
                </a:cubicBezTo>
                <a:cubicBezTo>
                  <a:pt x="1720" y="24"/>
                  <a:pt x="1719" y="29"/>
                  <a:pt x="1715" y="33"/>
                </a:cubicBezTo>
                <a:cubicBezTo>
                  <a:pt x="1711" y="36"/>
                  <a:pt x="1707" y="38"/>
                  <a:pt x="1701" y="38"/>
                </a:cubicBezTo>
                <a:cubicBezTo>
                  <a:pt x="1696" y="38"/>
                  <a:pt x="1692" y="36"/>
                  <a:pt x="1688" y="33"/>
                </a:cubicBezTo>
                <a:cubicBezTo>
                  <a:pt x="1684" y="29"/>
                  <a:pt x="1682" y="24"/>
                  <a:pt x="1682" y="19"/>
                </a:cubicBezTo>
                <a:cubicBezTo>
                  <a:pt x="1682" y="14"/>
                  <a:pt x="1684" y="9"/>
                  <a:pt x="1688" y="6"/>
                </a:cubicBezTo>
                <a:cubicBezTo>
                  <a:pt x="1692" y="2"/>
                  <a:pt x="1696" y="0"/>
                  <a:pt x="1701" y="0"/>
                </a:cubicBezTo>
                <a:close/>
              </a:path>
            </a:pathLst>
          </a:custGeom>
          <a:solidFill>
            <a:srgbClr val="F2F2F2"/>
          </a:solidFill>
          <a:ln w="0">
            <a:noFill/>
            <a:prstDash val="solid"/>
            <a:round/>
          </a:ln>
        </p:spPr>
        <p:txBody>
          <a:bodyPr vert="horz" wrap="square" lIns="91440" tIns="45720" rIns="91440" bIns="45720" numCol="1" anchor="t" anchorCtr="0" compatLnSpc="1"/>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5pPr>
            <a:lvl6pPr marL="2286000" algn="l" defTabSz="914400" rtl="0" eaLnBrk="1" latinLnBrk="0" hangingPunct="1">
              <a:defRPr kern="1200">
                <a:solidFill>
                  <a:schemeClr val="tx1"/>
                </a:solidFill>
                <a:latin typeface="Calibri" panose="020F0502020204030204" charset="0"/>
                <a:ea typeface="+mn-ea"/>
                <a:cs typeface="+mn-cs"/>
              </a:defRPr>
            </a:lvl6pPr>
            <a:lvl7pPr marL="2743200" algn="l" defTabSz="914400" rtl="0" eaLnBrk="1" latinLnBrk="0" hangingPunct="1">
              <a:defRPr kern="1200">
                <a:solidFill>
                  <a:schemeClr val="tx1"/>
                </a:solidFill>
                <a:latin typeface="Calibri" panose="020F0502020204030204" charset="0"/>
                <a:ea typeface="+mn-ea"/>
                <a:cs typeface="+mn-cs"/>
              </a:defRPr>
            </a:lvl7pPr>
            <a:lvl8pPr marL="3200400" algn="l" defTabSz="914400" rtl="0" eaLnBrk="1" latinLnBrk="0" hangingPunct="1">
              <a:defRPr kern="1200">
                <a:solidFill>
                  <a:schemeClr val="tx1"/>
                </a:solidFill>
                <a:latin typeface="Calibri" panose="020F0502020204030204" charset="0"/>
                <a:ea typeface="+mn-ea"/>
                <a:cs typeface="+mn-cs"/>
              </a:defRPr>
            </a:lvl8pPr>
            <a:lvl9pPr marL="3657600" algn="l" defTabSz="914400" rtl="0" eaLnBrk="1" latinLnBrk="0" hangingPunct="1">
              <a:defRPr kern="1200">
                <a:solidFill>
                  <a:schemeClr val="tx1"/>
                </a:solidFill>
                <a:latin typeface="Calibri" panose="020F0502020204030204" charset="0"/>
                <a:ea typeface="+mn-ea"/>
                <a:cs typeface="+mn-cs"/>
              </a:defRPr>
            </a:lvl9pPr>
          </a:lstStyle>
          <a:p>
            <a:endParaRPr lang="zh-CN" altLang="en-US"/>
          </a:p>
        </p:txBody>
      </p:sp>
      <p:sp>
        <p:nvSpPr>
          <p:cNvPr id="43" name="Freeform 23"/>
          <p:cNvSpPr/>
          <p:nvPr/>
        </p:nvSpPr>
        <p:spPr bwMode="auto">
          <a:xfrm rot="-1800000">
            <a:off x="413253" y="4081942"/>
            <a:ext cx="1848119" cy="215037"/>
          </a:xfrm>
          <a:custGeom>
            <a:avLst/>
            <a:gdLst>
              <a:gd name="T0" fmla="*/ 2345 w 3079"/>
              <a:gd name="T1" fmla="*/ 251 h 350"/>
              <a:gd name="T2" fmla="*/ 830 w 3079"/>
              <a:gd name="T3" fmla="*/ 272 h 350"/>
              <a:gd name="T4" fmla="*/ 2644 w 3079"/>
              <a:gd name="T5" fmla="*/ 129 h 350"/>
              <a:gd name="T6" fmla="*/ 2680 w 3079"/>
              <a:gd name="T7" fmla="*/ 102 h 350"/>
              <a:gd name="T8" fmla="*/ 1202 w 3079"/>
              <a:gd name="T9" fmla="*/ 244 h 350"/>
              <a:gd name="T10" fmla="*/ 1532 w 3079"/>
              <a:gd name="T11" fmla="*/ 102 h 350"/>
              <a:gd name="T12" fmla="*/ 1604 w 3079"/>
              <a:gd name="T13" fmla="*/ 106 h 350"/>
              <a:gd name="T14" fmla="*/ 1625 w 3079"/>
              <a:gd name="T15" fmla="*/ 113 h 350"/>
              <a:gd name="T16" fmla="*/ 1470 w 3079"/>
              <a:gd name="T17" fmla="*/ 316 h 350"/>
              <a:gd name="T18" fmla="*/ 1487 w 3079"/>
              <a:gd name="T19" fmla="*/ 130 h 350"/>
              <a:gd name="T20" fmla="*/ 1322 w 3079"/>
              <a:gd name="T21" fmla="*/ 210 h 350"/>
              <a:gd name="T22" fmla="*/ 1366 w 3079"/>
              <a:gd name="T23" fmla="*/ 102 h 350"/>
              <a:gd name="T24" fmla="*/ 1451 w 3079"/>
              <a:gd name="T25" fmla="*/ 244 h 350"/>
              <a:gd name="T26" fmla="*/ 1310 w 3079"/>
              <a:gd name="T27" fmla="*/ 264 h 350"/>
              <a:gd name="T28" fmla="*/ 1262 w 3079"/>
              <a:gd name="T29" fmla="*/ 95 h 350"/>
              <a:gd name="T30" fmla="*/ 945 w 3079"/>
              <a:gd name="T31" fmla="*/ 135 h 350"/>
              <a:gd name="T32" fmla="*/ 1012 w 3079"/>
              <a:gd name="T33" fmla="*/ 95 h 350"/>
              <a:gd name="T34" fmla="*/ 946 w 3079"/>
              <a:gd name="T35" fmla="*/ 337 h 350"/>
              <a:gd name="T36" fmla="*/ 934 w 3079"/>
              <a:gd name="T37" fmla="*/ 318 h 350"/>
              <a:gd name="T38" fmla="*/ 880 w 3079"/>
              <a:gd name="T39" fmla="*/ 102 h 350"/>
              <a:gd name="T40" fmla="*/ 603 w 3079"/>
              <a:gd name="T41" fmla="*/ 128 h 350"/>
              <a:gd name="T42" fmla="*/ 722 w 3079"/>
              <a:gd name="T43" fmla="*/ 95 h 350"/>
              <a:gd name="T44" fmla="*/ 779 w 3079"/>
              <a:gd name="T45" fmla="*/ 112 h 350"/>
              <a:gd name="T46" fmla="*/ 734 w 3079"/>
              <a:gd name="T47" fmla="*/ 272 h 350"/>
              <a:gd name="T48" fmla="*/ 544 w 3079"/>
              <a:gd name="T49" fmla="*/ 102 h 350"/>
              <a:gd name="T50" fmla="*/ 331 w 3079"/>
              <a:gd name="T51" fmla="*/ 128 h 350"/>
              <a:gd name="T52" fmla="*/ 450 w 3079"/>
              <a:gd name="T53" fmla="*/ 95 h 350"/>
              <a:gd name="T54" fmla="*/ 507 w 3079"/>
              <a:gd name="T55" fmla="*/ 112 h 350"/>
              <a:gd name="T56" fmla="*/ 462 w 3079"/>
              <a:gd name="T57" fmla="*/ 272 h 350"/>
              <a:gd name="T58" fmla="*/ 272 w 3079"/>
              <a:gd name="T59" fmla="*/ 102 h 350"/>
              <a:gd name="T60" fmla="*/ 59 w 3079"/>
              <a:gd name="T61" fmla="*/ 128 h 350"/>
              <a:gd name="T62" fmla="*/ 178 w 3079"/>
              <a:gd name="T63" fmla="*/ 95 h 350"/>
              <a:gd name="T64" fmla="*/ 235 w 3079"/>
              <a:gd name="T65" fmla="*/ 112 h 350"/>
              <a:gd name="T66" fmla="*/ 190 w 3079"/>
              <a:gd name="T67" fmla="*/ 272 h 350"/>
              <a:gd name="T68" fmla="*/ 0 w 3079"/>
              <a:gd name="T69" fmla="*/ 102 h 350"/>
              <a:gd name="T70" fmla="*/ 2904 w 3079"/>
              <a:gd name="T71" fmla="*/ 90 h 350"/>
              <a:gd name="T72" fmla="*/ 3053 w 3079"/>
              <a:gd name="T73" fmla="*/ 154 h 350"/>
              <a:gd name="T74" fmla="*/ 2994 w 3079"/>
              <a:gd name="T75" fmla="*/ 260 h 350"/>
              <a:gd name="T76" fmla="*/ 2993 w 3079"/>
              <a:gd name="T77" fmla="*/ 112 h 350"/>
              <a:gd name="T78" fmla="*/ 2958 w 3079"/>
              <a:gd name="T79" fmla="*/ 257 h 350"/>
              <a:gd name="T80" fmla="*/ 2918 w 3079"/>
              <a:gd name="T81" fmla="*/ 228 h 350"/>
              <a:gd name="T82" fmla="*/ 2847 w 3079"/>
              <a:gd name="T83" fmla="*/ 250 h 350"/>
              <a:gd name="T84" fmla="*/ 2811 w 3079"/>
              <a:gd name="T85" fmla="*/ 249 h 350"/>
              <a:gd name="T86" fmla="*/ 2785 w 3079"/>
              <a:gd name="T87" fmla="*/ 111 h 350"/>
              <a:gd name="T88" fmla="*/ 2684 w 3079"/>
              <a:gd name="T89" fmla="*/ 272 h 350"/>
              <a:gd name="T90" fmla="*/ 2550 w 3079"/>
              <a:gd name="T91" fmla="*/ 103 h 350"/>
              <a:gd name="T92" fmla="*/ 2503 w 3079"/>
              <a:gd name="T93" fmla="*/ 103 h 350"/>
              <a:gd name="T94" fmla="*/ 2572 w 3079"/>
              <a:gd name="T95" fmla="*/ 202 h 350"/>
              <a:gd name="T96" fmla="*/ 1709 w 3079"/>
              <a:gd name="T97" fmla="*/ 90 h 350"/>
              <a:gd name="T98" fmla="*/ 1660 w 3079"/>
              <a:gd name="T99" fmla="*/ 267 h 350"/>
              <a:gd name="T100" fmla="*/ 1680 w 3079"/>
              <a:gd name="T101" fmla="*/ 117 h 350"/>
              <a:gd name="T102" fmla="*/ 1248 w 3079"/>
              <a:gd name="T103" fmla="*/ 178 h 350"/>
              <a:gd name="T104" fmla="*/ 1125 w 3079"/>
              <a:gd name="T105" fmla="*/ 101 h 350"/>
              <a:gd name="T106" fmla="*/ 2221 w 3079"/>
              <a:gd name="T107" fmla="*/ 259 h 350"/>
              <a:gd name="T108" fmla="*/ 2030 w 3079"/>
              <a:gd name="T109" fmla="*/ 20 h 350"/>
              <a:gd name="T110" fmla="*/ 2067 w 3079"/>
              <a:gd name="T111" fmla="*/ 220 h 350"/>
              <a:gd name="T112" fmla="*/ 2304 w 3079"/>
              <a:gd name="T113" fmla="*/ 137 h 350"/>
              <a:gd name="T114" fmla="*/ 2188 w 3079"/>
              <a:gd name="T115" fmla="*/ 19 h 350"/>
              <a:gd name="T116" fmla="*/ 2029 w 3079"/>
              <a:gd name="T117" fmla="*/ 271 h 350"/>
              <a:gd name="T118" fmla="*/ 1855 w 3079"/>
              <a:gd name="T119" fmla="*/ 7 h 350"/>
              <a:gd name="T120" fmla="*/ 1791 w 3079"/>
              <a:gd name="T121" fmla="*/ 260 h 350"/>
              <a:gd name="T122" fmla="*/ 1809 w 3079"/>
              <a:gd name="T123" fmla="*/ 37 h 350"/>
              <a:gd name="T124" fmla="*/ 1715 w 3079"/>
              <a:gd name="T125" fmla="*/ 3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79" h="350">
                <a:moveTo>
                  <a:pt x="2366" y="230"/>
                </a:moveTo>
                <a:cubicBezTo>
                  <a:pt x="2372" y="230"/>
                  <a:pt x="2377" y="232"/>
                  <a:pt x="2381" y="237"/>
                </a:cubicBezTo>
                <a:cubicBezTo>
                  <a:pt x="2385" y="241"/>
                  <a:pt x="2387" y="245"/>
                  <a:pt x="2387" y="251"/>
                </a:cubicBezTo>
                <a:cubicBezTo>
                  <a:pt x="2387" y="257"/>
                  <a:pt x="2385" y="262"/>
                  <a:pt x="2380" y="266"/>
                </a:cubicBezTo>
                <a:cubicBezTo>
                  <a:pt x="2376" y="270"/>
                  <a:pt x="2372" y="272"/>
                  <a:pt x="2366" y="272"/>
                </a:cubicBezTo>
                <a:cubicBezTo>
                  <a:pt x="2360" y="272"/>
                  <a:pt x="2355" y="270"/>
                  <a:pt x="2351" y="266"/>
                </a:cubicBezTo>
                <a:cubicBezTo>
                  <a:pt x="2347" y="262"/>
                  <a:pt x="2345" y="257"/>
                  <a:pt x="2345" y="251"/>
                </a:cubicBezTo>
                <a:cubicBezTo>
                  <a:pt x="2345" y="245"/>
                  <a:pt x="2347" y="240"/>
                  <a:pt x="2351" y="236"/>
                </a:cubicBezTo>
                <a:cubicBezTo>
                  <a:pt x="2355" y="232"/>
                  <a:pt x="2360" y="230"/>
                  <a:pt x="2366" y="230"/>
                </a:cubicBezTo>
                <a:close/>
                <a:moveTo>
                  <a:pt x="830" y="230"/>
                </a:moveTo>
                <a:cubicBezTo>
                  <a:pt x="836" y="230"/>
                  <a:pt x="841" y="232"/>
                  <a:pt x="845" y="237"/>
                </a:cubicBezTo>
                <a:cubicBezTo>
                  <a:pt x="849" y="241"/>
                  <a:pt x="851" y="245"/>
                  <a:pt x="851" y="251"/>
                </a:cubicBezTo>
                <a:cubicBezTo>
                  <a:pt x="851" y="257"/>
                  <a:pt x="849" y="262"/>
                  <a:pt x="844" y="266"/>
                </a:cubicBezTo>
                <a:cubicBezTo>
                  <a:pt x="840" y="270"/>
                  <a:pt x="836" y="272"/>
                  <a:pt x="830" y="272"/>
                </a:cubicBezTo>
                <a:cubicBezTo>
                  <a:pt x="824" y="272"/>
                  <a:pt x="819" y="270"/>
                  <a:pt x="815" y="266"/>
                </a:cubicBezTo>
                <a:cubicBezTo>
                  <a:pt x="811" y="262"/>
                  <a:pt x="809" y="257"/>
                  <a:pt x="809" y="251"/>
                </a:cubicBezTo>
                <a:cubicBezTo>
                  <a:pt x="809" y="245"/>
                  <a:pt x="811" y="240"/>
                  <a:pt x="815" y="236"/>
                </a:cubicBezTo>
                <a:cubicBezTo>
                  <a:pt x="819" y="232"/>
                  <a:pt x="824" y="230"/>
                  <a:pt x="830" y="230"/>
                </a:cubicBezTo>
                <a:close/>
                <a:moveTo>
                  <a:pt x="2680" y="102"/>
                </a:moveTo>
                <a:cubicBezTo>
                  <a:pt x="2673" y="102"/>
                  <a:pt x="2667" y="104"/>
                  <a:pt x="2660" y="108"/>
                </a:cubicBezTo>
                <a:cubicBezTo>
                  <a:pt x="2653" y="112"/>
                  <a:pt x="2648" y="119"/>
                  <a:pt x="2644" y="129"/>
                </a:cubicBezTo>
                <a:cubicBezTo>
                  <a:pt x="2640" y="139"/>
                  <a:pt x="2638" y="151"/>
                  <a:pt x="2638" y="167"/>
                </a:cubicBezTo>
                <a:cubicBezTo>
                  <a:pt x="2638" y="192"/>
                  <a:pt x="2643" y="213"/>
                  <a:pt x="2652" y="232"/>
                </a:cubicBezTo>
                <a:cubicBezTo>
                  <a:pt x="2662" y="250"/>
                  <a:pt x="2676" y="259"/>
                  <a:pt x="2692" y="259"/>
                </a:cubicBezTo>
                <a:cubicBezTo>
                  <a:pt x="2704" y="259"/>
                  <a:pt x="2714" y="254"/>
                  <a:pt x="2722" y="244"/>
                </a:cubicBezTo>
                <a:cubicBezTo>
                  <a:pt x="2730" y="234"/>
                  <a:pt x="2734" y="217"/>
                  <a:pt x="2734" y="192"/>
                </a:cubicBezTo>
                <a:cubicBezTo>
                  <a:pt x="2734" y="162"/>
                  <a:pt x="2727" y="138"/>
                  <a:pt x="2714" y="120"/>
                </a:cubicBezTo>
                <a:cubicBezTo>
                  <a:pt x="2705" y="108"/>
                  <a:pt x="2694" y="102"/>
                  <a:pt x="2680" y="102"/>
                </a:cubicBezTo>
                <a:close/>
                <a:moveTo>
                  <a:pt x="1160" y="102"/>
                </a:moveTo>
                <a:cubicBezTo>
                  <a:pt x="1153" y="102"/>
                  <a:pt x="1147" y="104"/>
                  <a:pt x="1140" y="108"/>
                </a:cubicBezTo>
                <a:cubicBezTo>
                  <a:pt x="1133" y="112"/>
                  <a:pt x="1128" y="119"/>
                  <a:pt x="1124" y="129"/>
                </a:cubicBezTo>
                <a:cubicBezTo>
                  <a:pt x="1120" y="139"/>
                  <a:pt x="1118" y="151"/>
                  <a:pt x="1118" y="167"/>
                </a:cubicBezTo>
                <a:cubicBezTo>
                  <a:pt x="1118" y="192"/>
                  <a:pt x="1123" y="213"/>
                  <a:pt x="1132" y="232"/>
                </a:cubicBezTo>
                <a:cubicBezTo>
                  <a:pt x="1142" y="250"/>
                  <a:pt x="1156" y="259"/>
                  <a:pt x="1172" y="259"/>
                </a:cubicBezTo>
                <a:cubicBezTo>
                  <a:pt x="1184" y="259"/>
                  <a:pt x="1194" y="254"/>
                  <a:pt x="1202" y="244"/>
                </a:cubicBezTo>
                <a:cubicBezTo>
                  <a:pt x="1210" y="234"/>
                  <a:pt x="1214" y="217"/>
                  <a:pt x="1214" y="192"/>
                </a:cubicBezTo>
                <a:cubicBezTo>
                  <a:pt x="1214" y="162"/>
                  <a:pt x="1207" y="138"/>
                  <a:pt x="1194" y="120"/>
                </a:cubicBezTo>
                <a:cubicBezTo>
                  <a:pt x="1185" y="108"/>
                  <a:pt x="1174" y="102"/>
                  <a:pt x="1160" y="102"/>
                </a:cubicBezTo>
                <a:close/>
                <a:moveTo>
                  <a:pt x="1456" y="95"/>
                </a:moveTo>
                <a:lnTo>
                  <a:pt x="1536" y="95"/>
                </a:lnTo>
                <a:lnTo>
                  <a:pt x="1536" y="102"/>
                </a:lnTo>
                <a:lnTo>
                  <a:pt x="1532" y="102"/>
                </a:lnTo>
                <a:cubicBezTo>
                  <a:pt x="1527" y="102"/>
                  <a:pt x="1522" y="103"/>
                  <a:pt x="1519" y="106"/>
                </a:cubicBezTo>
                <a:cubicBezTo>
                  <a:pt x="1517" y="108"/>
                  <a:pt x="1515" y="111"/>
                  <a:pt x="1515" y="115"/>
                </a:cubicBezTo>
                <a:cubicBezTo>
                  <a:pt x="1515" y="120"/>
                  <a:pt x="1517" y="126"/>
                  <a:pt x="1521" y="135"/>
                </a:cubicBezTo>
                <a:lnTo>
                  <a:pt x="1563" y="222"/>
                </a:lnTo>
                <a:lnTo>
                  <a:pt x="1602" y="127"/>
                </a:lnTo>
                <a:cubicBezTo>
                  <a:pt x="1604" y="122"/>
                  <a:pt x="1605" y="117"/>
                  <a:pt x="1605" y="112"/>
                </a:cubicBezTo>
                <a:cubicBezTo>
                  <a:pt x="1605" y="109"/>
                  <a:pt x="1604" y="108"/>
                  <a:pt x="1604" y="106"/>
                </a:cubicBezTo>
                <a:cubicBezTo>
                  <a:pt x="1603" y="105"/>
                  <a:pt x="1601" y="104"/>
                  <a:pt x="1599" y="103"/>
                </a:cubicBezTo>
                <a:cubicBezTo>
                  <a:pt x="1597" y="102"/>
                  <a:pt x="1593" y="102"/>
                  <a:pt x="1588" y="102"/>
                </a:cubicBezTo>
                <a:lnTo>
                  <a:pt x="1588" y="95"/>
                </a:lnTo>
                <a:lnTo>
                  <a:pt x="1644" y="95"/>
                </a:lnTo>
                <a:lnTo>
                  <a:pt x="1644" y="102"/>
                </a:lnTo>
                <a:cubicBezTo>
                  <a:pt x="1639" y="102"/>
                  <a:pt x="1635" y="103"/>
                  <a:pt x="1633" y="105"/>
                </a:cubicBezTo>
                <a:cubicBezTo>
                  <a:pt x="1630" y="106"/>
                  <a:pt x="1628" y="109"/>
                  <a:pt x="1625" y="113"/>
                </a:cubicBezTo>
                <a:cubicBezTo>
                  <a:pt x="1623" y="115"/>
                  <a:pt x="1621" y="120"/>
                  <a:pt x="1618" y="128"/>
                </a:cubicBezTo>
                <a:lnTo>
                  <a:pt x="1548" y="299"/>
                </a:lnTo>
                <a:cubicBezTo>
                  <a:pt x="1542" y="316"/>
                  <a:pt x="1533" y="328"/>
                  <a:pt x="1522" y="337"/>
                </a:cubicBezTo>
                <a:cubicBezTo>
                  <a:pt x="1511" y="345"/>
                  <a:pt x="1500" y="350"/>
                  <a:pt x="1490" y="350"/>
                </a:cubicBezTo>
                <a:cubicBezTo>
                  <a:pt x="1483" y="350"/>
                  <a:pt x="1477" y="348"/>
                  <a:pt x="1472" y="343"/>
                </a:cubicBezTo>
                <a:cubicBezTo>
                  <a:pt x="1467" y="339"/>
                  <a:pt x="1465" y="334"/>
                  <a:pt x="1465" y="329"/>
                </a:cubicBezTo>
                <a:cubicBezTo>
                  <a:pt x="1465" y="323"/>
                  <a:pt x="1467" y="319"/>
                  <a:pt x="1470" y="316"/>
                </a:cubicBezTo>
                <a:cubicBezTo>
                  <a:pt x="1473" y="313"/>
                  <a:pt x="1478" y="311"/>
                  <a:pt x="1484" y="311"/>
                </a:cubicBezTo>
                <a:cubicBezTo>
                  <a:pt x="1488" y="311"/>
                  <a:pt x="1494" y="313"/>
                  <a:pt x="1501" y="315"/>
                </a:cubicBezTo>
                <a:cubicBezTo>
                  <a:pt x="1506" y="317"/>
                  <a:pt x="1509" y="318"/>
                  <a:pt x="1510" y="318"/>
                </a:cubicBezTo>
                <a:cubicBezTo>
                  <a:pt x="1514" y="318"/>
                  <a:pt x="1518" y="316"/>
                  <a:pt x="1523" y="312"/>
                </a:cubicBezTo>
                <a:cubicBezTo>
                  <a:pt x="1527" y="308"/>
                  <a:pt x="1532" y="301"/>
                  <a:pt x="1536" y="290"/>
                </a:cubicBezTo>
                <a:lnTo>
                  <a:pt x="1548" y="260"/>
                </a:lnTo>
                <a:lnTo>
                  <a:pt x="1487" y="130"/>
                </a:lnTo>
                <a:cubicBezTo>
                  <a:pt x="1485" y="127"/>
                  <a:pt x="1482" y="122"/>
                  <a:pt x="1478" y="116"/>
                </a:cubicBezTo>
                <a:cubicBezTo>
                  <a:pt x="1474" y="112"/>
                  <a:pt x="1472" y="109"/>
                  <a:pt x="1470" y="107"/>
                </a:cubicBezTo>
                <a:cubicBezTo>
                  <a:pt x="1467" y="105"/>
                  <a:pt x="1462" y="103"/>
                  <a:pt x="1456" y="102"/>
                </a:cubicBezTo>
                <a:lnTo>
                  <a:pt x="1456" y="95"/>
                </a:lnTo>
                <a:close/>
                <a:moveTo>
                  <a:pt x="1262" y="95"/>
                </a:moveTo>
                <a:lnTo>
                  <a:pt x="1322" y="95"/>
                </a:lnTo>
                <a:lnTo>
                  <a:pt x="1322" y="210"/>
                </a:lnTo>
                <a:cubicBezTo>
                  <a:pt x="1322" y="226"/>
                  <a:pt x="1325" y="236"/>
                  <a:pt x="1331" y="241"/>
                </a:cubicBezTo>
                <a:cubicBezTo>
                  <a:pt x="1336" y="246"/>
                  <a:pt x="1343" y="249"/>
                  <a:pt x="1351" y="249"/>
                </a:cubicBezTo>
                <a:cubicBezTo>
                  <a:pt x="1356" y="249"/>
                  <a:pt x="1362" y="247"/>
                  <a:pt x="1369" y="244"/>
                </a:cubicBezTo>
                <a:cubicBezTo>
                  <a:pt x="1376" y="241"/>
                  <a:pt x="1384" y="234"/>
                  <a:pt x="1393" y="225"/>
                </a:cubicBezTo>
                <a:lnTo>
                  <a:pt x="1393" y="127"/>
                </a:lnTo>
                <a:cubicBezTo>
                  <a:pt x="1393" y="118"/>
                  <a:pt x="1392" y="111"/>
                  <a:pt x="1388" y="108"/>
                </a:cubicBezTo>
                <a:cubicBezTo>
                  <a:pt x="1384" y="104"/>
                  <a:pt x="1377" y="102"/>
                  <a:pt x="1366" y="102"/>
                </a:cubicBezTo>
                <a:lnTo>
                  <a:pt x="1366" y="95"/>
                </a:lnTo>
                <a:lnTo>
                  <a:pt x="1424" y="95"/>
                </a:lnTo>
                <a:lnTo>
                  <a:pt x="1424" y="199"/>
                </a:lnTo>
                <a:cubicBezTo>
                  <a:pt x="1424" y="219"/>
                  <a:pt x="1425" y="231"/>
                  <a:pt x="1426" y="236"/>
                </a:cubicBezTo>
                <a:cubicBezTo>
                  <a:pt x="1427" y="240"/>
                  <a:pt x="1428" y="243"/>
                  <a:pt x="1430" y="245"/>
                </a:cubicBezTo>
                <a:cubicBezTo>
                  <a:pt x="1432" y="247"/>
                  <a:pt x="1435" y="247"/>
                  <a:pt x="1437" y="247"/>
                </a:cubicBezTo>
                <a:cubicBezTo>
                  <a:pt x="1441" y="247"/>
                  <a:pt x="1446" y="246"/>
                  <a:pt x="1451" y="244"/>
                </a:cubicBezTo>
                <a:lnTo>
                  <a:pt x="1453" y="251"/>
                </a:lnTo>
                <a:lnTo>
                  <a:pt x="1402" y="272"/>
                </a:lnTo>
                <a:lnTo>
                  <a:pt x="1393" y="272"/>
                </a:lnTo>
                <a:lnTo>
                  <a:pt x="1393" y="236"/>
                </a:lnTo>
                <a:cubicBezTo>
                  <a:pt x="1379" y="252"/>
                  <a:pt x="1367" y="262"/>
                  <a:pt x="1360" y="266"/>
                </a:cubicBezTo>
                <a:cubicBezTo>
                  <a:pt x="1352" y="270"/>
                  <a:pt x="1344" y="272"/>
                  <a:pt x="1335" y="272"/>
                </a:cubicBezTo>
                <a:cubicBezTo>
                  <a:pt x="1325" y="272"/>
                  <a:pt x="1317" y="269"/>
                  <a:pt x="1310" y="264"/>
                </a:cubicBezTo>
                <a:cubicBezTo>
                  <a:pt x="1303" y="258"/>
                  <a:pt x="1298" y="251"/>
                  <a:pt x="1295" y="242"/>
                </a:cubicBezTo>
                <a:cubicBezTo>
                  <a:pt x="1293" y="233"/>
                  <a:pt x="1291" y="221"/>
                  <a:pt x="1291" y="205"/>
                </a:cubicBezTo>
                <a:lnTo>
                  <a:pt x="1291" y="128"/>
                </a:lnTo>
                <a:cubicBezTo>
                  <a:pt x="1291" y="120"/>
                  <a:pt x="1290" y="115"/>
                  <a:pt x="1289" y="112"/>
                </a:cubicBezTo>
                <a:cubicBezTo>
                  <a:pt x="1287" y="108"/>
                  <a:pt x="1284" y="106"/>
                  <a:pt x="1281" y="104"/>
                </a:cubicBezTo>
                <a:cubicBezTo>
                  <a:pt x="1277" y="103"/>
                  <a:pt x="1271" y="102"/>
                  <a:pt x="1262" y="102"/>
                </a:cubicBezTo>
                <a:lnTo>
                  <a:pt x="1262" y="95"/>
                </a:lnTo>
                <a:close/>
                <a:moveTo>
                  <a:pt x="880" y="95"/>
                </a:moveTo>
                <a:lnTo>
                  <a:pt x="960" y="95"/>
                </a:lnTo>
                <a:lnTo>
                  <a:pt x="960" y="102"/>
                </a:lnTo>
                <a:lnTo>
                  <a:pt x="956" y="102"/>
                </a:lnTo>
                <a:cubicBezTo>
                  <a:pt x="951" y="102"/>
                  <a:pt x="946" y="103"/>
                  <a:pt x="943" y="106"/>
                </a:cubicBezTo>
                <a:cubicBezTo>
                  <a:pt x="941" y="108"/>
                  <a:pt x="939" y="111"/>
                  <a:pt x="939" y="115"/>
                </a:cubicBezTo>
                <a:cubicBezTo>
                  <a:pt x="939" y="120"/>
                  <a:pt x="941" y="126"/>
                  <a:pt x="945" y="135"/>
                </a:cubicBezTo>
                <a:lnTo>
                  <a:pt x="987" y="222"/>
                </a:lnTo>
                <a:lnTo>
                  <a:pt x="1026" y="127"/>
                </a:lnTo>
                <a:cubicBezTo>
                  <a:pt x="1028" y="122"/>
                  <a:pt x="1029" y="117"/>
                  <a:pt x="1029" y="112"/>
                </a:cubicBezTo>
                <a:cubicBezTo>
                  <a:pt x="1029" y="109"/>
                  <a:pt x="1028" y="108"/>
                  <a:pt x="1028" y="106"/>
                </a:cubicBezTo>
                <a:cubicBezTo>
                  <a:pt x="1027" y="105"/>
                  <a:pt x="1025" y="104"/>
                  <a:pt x="1023" y="103"/>
                </a:cubicBezTo>
                <a:cubicBezTo>
                  <a:pt x="1021" y="102"/>
                  <a:pt x="1017" y="102"/>
                  <a:pt x="1012" y="102"/>
                </a:cubicBezTo>
                <a:lnTo>
                  <a:pt x="1012" y="95"/>
                </a:lnTo>
                <a:lnTo>
                  <a:pt x="1068" y="95"/>
                </a:lnTo>
                <a:lnTo>
                  <a:pt x="1068" y="102"/>
                </a:lnTo>
                <a:cubicBezTo>
                  <a:pt x="1063" y="102"/>
                  <a:pt x="1059" y="103"/>
                  <a:pt x="1057" y="105"/>
                </a:cubicBezTo>
                <a:cubicBezTo>
                  <a:pt x="1054" y="106"/>
                  <a:pt x="1052" y="109"/>
                  <a:pt x="1049" y="113"/>
                </a:cubicBezTo>
                <a:cubicBezTo>
                  <a:pt x="1047" y="115"/>
                  <a:pt x="1045" y="120"/>
                  <a:pt x="1042" y="128"/>
                </a:cubicBezTo>
                <a:lnTo>
                  <a:pt x="972" y="299"/>
                </a:lnTo>
                <a:cubicBezTo>
                  <a:pt x="966" y="316"/>
                  <a:pt x="957" y="328"/>
                  <a:pt x="946" y="337"/>
                </a:cubicBezTo>
                <a:cubicBezTo>
                  <a:pt x="935" y="345"/>
                  <a:pt x="924" y="350"/>
                  <a:pt x="914" y="350"/>
                </a:cubicBezTo>
                <a:cubicBezTo>
                  <a:pt x="907" y="350"/>
                  <a:pt x="901" y="348"/>
                  <a:pt x="896" y="343"/>
                </a:cubicBezTo>
                <a:cubicBezTo>
                  <a:pt x="891" y="339"/>
                  <a:pt x="889" y="334"/>
                  <a:pt x="889" y="329"/>
                </a:cubicBezTo>
                <a:cubicBezTo>
                  <a:pt x="889" y="323"/>
                  <a:pt x="891" y="319"/>
                  <a:pt x="894" y="316"/>
                </a:cubicBezTo>
                <a:cubicBezTo>
                  <a:pt x="897" y="313"/>
                  <a:pt x="902" y="311"/>
                  <a:pt x="908" y="311"/>
                </a:cubicBezTo>
                <a:cubicBezTo>
                  <a:pt x="912" y="311"/>
                  <a:pt x="918" y="313"/>
                  <a:pt x="925" y="315"/>
                </a:cubicBezTo>
                <a:cubicBezTo>
                  <a:pt x="930" y="317"/>
                  <a:pt x="933" y="318"/>
                  <a:pt x="934" y="318"/>
                </a:cubicBezTo>
                <a:cubicBezTo>
                  <a:pt x="938" y="318"/>
                  <a:pt x="942" y="316"/>
                  <a:pt x="947" y="312"/>
                </a:cubicBezTo>
                <a:cubicBezTo>
                  <a:pt x="951" y="308"/>
                  <a:pt x="956" y="301"/>
                  <a:pt x="960" y="290"/>
                </a:cubicBezTo>
                <a:lnTo>
                  <a:pt x="972" y="260"/>
                </a:lnTo>
                <a:lnTo>
                  <a:pt x="911" y="130"/>
                </a:lnTo>
                <a:cubicBezTo>
                  <a:pt x="909" y="127"/>
                  <a:pt x="906" y="122"/>
                  <a:pt x="902" y="116"/>
                </a:cubicBezTo>
                <a:cubicBezTo>
                  <a:pt x="898" y="112"/>
                  <a:pt x="896" y="109"/>
                  <a:pt x="894" y="107"/>
                </a:cubicBezTo>
                <a:cubicBezTo>
                  <a:pt x="891" y="105"/>
                  <a:pt x="886" y="103"/>
                  <a:pt x="880" y="102"/>
                </a:cubicBezTo>
                <a:lnTo>
                  <a:pt x="880" y="95"/>
                </a:lnTo>
                <a:close/>
                <a:moveTo>
                  <a:pt x="544" y="95"/>
                </a:moveTo>
                <a:lnTo>
                  <a:pt x="616" y="95"/>
                </a:lnTo>
                <a:lnTo>
                  <a:pt x="616" y="102"/>
                </a:lnTo>
                <a:cubicBezTo>
                  <a:pt x="610" y="102"/>
                  <a:pt x="605" y="104"/>
                  <a:pt x="603" y="106"/>
                </a:cubicBezTo>
                <a:cubicBezTo>
                  <a:pt x="601" y="107"/>
                  <a:pt x="600" y="110"/>
                  <a:pt x="600" y="114"/>
                </a:cubicBezTo>
                <a:cubicBezTo>
                  <a:pt x="600" y="117"/>
                  <a:pt x="601" y="122"/>
                  <a:pt x="603" y="128"/>
                </a:cubicBezTo>
                <a:lnTo>
                  <a:pt x="640" y="226"/>
                </a:lnTo>
                <a:lnTo>
                  <a:pt x="677" y="146"/>
                </a:lnTo>
                <a:lnTo>
                  <a:pt x="667" y="121"/>
                </a:lnTo>
                <a:cubicBezTo>
                  <a:pt x="664" y="113"/>
                  <a:pt x="660" y="108"/>
                  <a:pt x="655" y="105"/>
                </a:cubicBezTo>
                <a:cubicBezTo>
                  <a:pt x="653" y="103"/>
                  <a:pt x="648" y="102"/>
                  <a:pt x="640" y="102"/>
                </a:cubicBezTo>
                <a:lnTo>
                  <a:pt x="640" y="95"/>
                </a:lnTo>
                <a:lnTo>
                  <a:pt x="722" y="95"/>
                </a:lnTo>
                <a:lnTo>
                  <a:pt x="722" y="102"/>
                </a:lnTo>
                <a:cubicBezTo>
                  <a:pt x="713" y="102"/>
                  <a:pt x="706" y="104"/>
                  <a:pt x="703" y="107"/>
                </a:cubicBezTo>
                <a:cubicBezTo>
                  <a:pt x="700" y="109"/>
                  <a:pt x="699" y="112"/>
                  <a:pt x="699" y="116"/>
                </a:cubicBezTo>
                <a:cubicBezTo>
                  <a:pt x="699" y="119"/>
                  <a:pt x="699" y="121"/>
                  <a:pt x="700" y="124"/>
                </a:cubicBezTo>
                <a:lnTo>
                  <a:pt x="739" y="223"/>
                </a:lnTo>
                <a:lnTo>
                  <a:pt x="776" y="128"/>
                </a:lnTo>
                <a:cubicBezTo>
                  <a:pt x="778" y="121"/>
                  <a:pt x="779" y="116"/>
                  <a:pt x="779" y="112"/>
                </a:cubicBezTo>
                <a:cubicBezTo>
                  <a:pt x="779" y="109"/>
                  <a:pt x="778" y="107"/>
                  <a:pt x="776" y="105"/>
                </a:cubicBezTo>
                <a:cubicBezTo>
                  <a:pt x="773" y="103"/>
                  <a:pt x="768" y="102"/>
                  <a:pt x="761" y="102"/>
                </a:cubicBezTo>
                <a:lnTo>
                  <a:pt x="761" y="95"/>
                </a:lnTo>
                <a:lnTo>
                  <a:pt x="816" y="95"/>
                </a:lnTo>
                <a:lnTo>
                  <a:pt x="816" y="102"/>
                </a:lnTo>
                <a:cubicBezTo>
                  <a:pt x="805" y="104"/>
                  <a:pt x="797" y="111"/>
                  <a:pt x="792" y="124"/>
                </a:cubicBezTo>
                <a:lnTo>
                  <a:pt x="734" y="272"/>
                </a:lnTo>
                <a:lnTo>
                  <a:pt x="726" y="272"/>
                </a:lnTo>
                <a:lnTo>
                  <a:pt x="684" y="162"/>
                </a:lnTo>
                <a:lnTo>
                  <a:pt x="633" y="272"/>
                </a:lnTo>
                <a:lnTo>
                  <a:pt x="627" y="272"/>
                </a:lnTo>
                <a:lnTo>
                  <a:pt x="571" y="128"/>
                </a:lnTo>
                <a:cubicBezTo>
                  <a:pt x="568" y="119"/>
                  <a:pt x="564" y="112"/>
                  <a:pt x="561" y="109"/>
                </a:cubicBezTo>
                <a:cubicBezTo>
                  <a:pt x="557" y="106"/>
                  <a:pt x="552" y="104"/>
                  <a:pt x="544" y="102"/>
                </a:cubicBezTo>
                <a:lnTo>
                  <a:pt x="544" y="95"/>
                </a:lnTo>
                <a:close/>
                <a:moveTo>
                  <a:pt x="272" y="95"/>
                </a:moveTo>
                <a:lnTo>
                  <a:pt x="344" y="95"/>
                </a:lnTo>
                <a:lnTo>
                  <a:pt x="344" y="102"/>
                </a:lnTo>
                <a:cubicBezTo>
                  <a:pt x="338" y="102"/>
                  <a:pt x="333" y="104"/>
                  <a:pt x="331" y="106"/>
                </a:cubicBezTo>
                <a:cubicBezTo>
                  <a:pt x="329" y="107"/>
                  <a:pt x="328" y="110"/>
                  <a:pt x="328" y="114"/>
                </a:cubicBezTo>
                <a:cubicBezTo>
                  <a:pt x="328" y="117"/>
                  <a:pt x="329" y="122"/>
                  <a:pt x="331" y="128"/>
                </a:cubicBezTo>
                <a:lnTo>
                  <a:pt x="368" y="226"/>
                </a:lnTo>
                <a:lnTo>
                  <a:pt x="405" y="146"/>
                </a:lnTo>
                <a:lnTo>
                  <a:pt x="395" y="121"/>
                </a:lnTo>
                <a:cubicBezTo>
                  <a:pt x="392" y="113"/>
                  <a:pt x="388" y="108"/>
                  <a:pt x="383" y="105"/>
                </a:cubicBezTo>
                <a:cubicBezTo>
                  <a:pt x="381" y="103"/>
                  <a:pt x="376" y="102"/>
                  <a:pt x="368" y="102"/>
                </a:cubicBezTo>
                <a:lnTo>
                  <a:pt x="368" y="95"/>
                </a:lnTo>
                <a:lnTo>
                  <a:pt x="450" y="95"/>
                </a:lnTo>
                <a:lnTo>
                  <a:pt x="450" y="102"/>
                </a:lnTo>
                <a:cubicBezTo>
                  <a:pt x="441" y="102"/>
                  <a:pt x="434" y="104"/>
                  <a:pt x="431" y="107"/>
                </a:cubicBezTo>
                <a:cubicBezTo>
                  <a:pt x="428" y="109"/>
                  <a:pt x="427" y="112"/>
                  <a:pt x="427" y="116"/>
                </a:cubicBezTo>
                <a:cubicBezTo>
                  <a:pt x="427" y="119"/>
                  <a:pt x="427" y="121"/>
                  <a:pt x="428" y="124"/>
                </a:cubicBezTo>
                <a:lnTo>
                  <a:pt x="467" y="223"/>
                </a:lnTo>
                <a:lnTo>
                  <a:pt x="504" y="128"/>
                </a:lnTo>
                <a:cubicBezTo>
                  <a:pt x="506" y="121"/>
                  <a:pt x="507" y="116"/>
                  <a:pt x="507" y="112"/>
                </a:cubicBezTo>
                <a:cubicBezTo>
                  <a:pt x="507" y="109"/>
                  <a:pt x="506" y="107"/>
                  <a:pt x="504" y="105"/>
                </a:cubicBezTo>
                <a:cubicBezTo>
                  <a:pt x="501" y="103"/>
                  <a:pt x="496" y="102"/>
                  <a:pt x="489" y="102"/>
                </a:cubicBezTo>
                <a:lnTo>
                  <a:pt x="489" y="95"/>
                </a:lnTo>
                <a:lnTo>
                  <a:pt x="544" y="95"/>
                </a:lnTo>
                <a:lnTo>
                  <a:pt x="544" y="102"/>
                </a:lnTo>
                <a:cubicBezTo>
                  <a:pt x="533" y="104"/>
                  <a:pt x="525" y="111"/>
                  <a:pt x="520" y="124"/>
                </a:cubicBezTo>
                <a:lnTo>
                  <a:pt x="462" y="272"/>
                </a:lnTo>
                <a:lnTo>
                  <a:pt x="454" y="272"/>
                </a:lnTo>
                <a:lnTo>
                  <a:pt x="412" y="162"/>
                </a:lnTo>
                <a:lnTo>
                  <a:pt x="361" y="272"/>
                </a:lnTo>
                <a:lnTo>
                  <a:pt x="355" y="272"/>
                </a:lnTo>
                <a:lnTo>
                  <a:pt x="299" y="128"/>
                </a:lnTo>
                <a:cubicBezTo>
                  <a:pt x="296" y="119"/>
                  <a:pt x="292" y="112"/>
                  <a:pt x="289" y="109"/>
                </a:cubicBezTo>
                <a:cubicBezTo>
                  <a:pt x="285" y="106"/>
                  <a:pt x="280" y="104"/>
                  <a:pt x="272" y="102"/>
                </a:cubicBezTo>
                <a:lnTo>
                  <a:pt x="272" y="95"/>
                </a:lnTo>
                <a:close/>
                <a:moveTo>
                  <a:pt x="0" y="95"/>
                </a:moveTo>
                <a:lnTo>
                  <a:pt x="72" y="95"/>
                </a:lnTo>
                <a:lnTo>
                  <a:pt x="72" y="102"/>
                </a:lnTo>
                <a:cubicBezTo>
                  <a:pt x="66" y="102"/>
                  <a:pt x="61" y="104"/>
                  <a:pt x="59" y="106"/>
                </a:cubicBezTo>
                <a:cubicBezTo>
                  <a:pt x="57" y="107"/>
                  <a:pt x="56" y="110"/>
                  <a:pt x="56" y="114"/>
                </a:cubicBezTo>
                <a:cubicBezTo>
                  <a:pt x="56" y="117"/>
                  <a:pt x="57" y="122"/>
                  <a:pt x="59" y="128"/>
                </a:cubicBezTo>
                <a:lnTo>
                  <a:pt x="96" y="226"/>
                </a:lnTo>
                <a:lnTo>
                  <a:pt x="133" y="146"/>
                </a:lnTo>
                <a:lnTo>
                  <a:pt x="123" y="121"/>
                </a:lnTo>
                <a:cubicBezTo>
                  <a:pt x="120" y="113"/>
                  <a:pt x="116" y="108"/>
                  <a:pt x="111" y="105"/>
                </a:cubicBezTo>
                <a:cubicBezTo>
                  <a:pt x="109" y="103"/>
                  <a:pt x="104" y="102"/>
                  <a:pt x="96" y="102"/>
                </a:cubicBezTo>
                <a:lnTo>
                  <a:pt x="96" y="95"/>
                </a:lnTo>
                <a:lnTo>
                  <a:pt x="178" y="95"/>
                </a:lnTo>
                <a:lnTo>
                  <a:pt x="178" y="102"/>
                </a:lnTo>
                <a:cubicBezTo>
                  <a:pt x="169" y="102"/>
                  <a:pt x="162" y="104"/>
                  <a:pt x="159" y="107"/>
                </a:cubicBezTo>
                <a:cubicBezTo>
                  <a:pt x="156" y="109"/>
                  <a:pt x="155" y="112"/>
                  <a:pt x="155" y="116"/>
                </a:cubicBezTo>
                <a:cubicBezTo>
                  <a:pt x="155" y="119"/>
                  <a:pt x="155" y="121"/>
                  <a:pt x="156" y="124"/>
                </a:cubicBezTo>
                <a:lnTo>
                  <a:pt x="195" y="223"/>
                </a:lnTo>
                <a:lnTo>
                  <a:pt x="232" y="128"/>
                </a:lnTo>
                <a:cubicBezTo>
                  <a:pt x="234" y="121"/>
                  <a:pt x="235" y="116"/>
                  <a:pt x="235" y="112"/>
                </a:cubicBezTo>
                <a:cubicBezTo>
                  <a:pt x="235" y="109"/>
                  <a:pt x="234" y="107"/>
                  <a:pt x="232" y="105"/>
                </a:cubicBezTo>
                <a:cubicBezTo>
                  <a:pt x="229" y="103"/>
                  <a:pt x="224" y="102"/>
                  <a:pt x="217" y="102"/>
                </a:cubicBezTo>
                <a:lnTo>
                  <a:pt x="217" y="95"/>
                </a:lnTo>
                <a:lnTo>
                  <a:pt x="272" y="95"/>
                </a:lnTo>
                <a:lnTo>
                  <a:pt x="272" y="102"/>
                </a:lnTo>
                <a:cubicBezTo>
                  <a:pt x="261" y="104"/>
                  <a:pt x="253" y="111"/>
                  <a:pt x="248" y="124"/>
                </a:cubicBezTo>
                <a:lnTo>
                  <a:pt x="190" y="272"/>
                </a:lnTo>
                <a:lnTo>
                  <a:pt x="182" y="272"/>
                </a:lnTo>
                <a:lnTo>
                  <a:pt x="140" y="162"/>
                </a:lnTo>
                <a:lnTo>
                  <a:pt x="89" y="272"/>
                </a:lnTo>
                <a:lnTo>
                  <a:pt x="83" y="272"/>
                </a:lnTo>
                <a:lnTo>
                  <a:pt x="27" y="128"/>
                </a:lnTo>
                <a:cubicBezTo>
                  <a:pt x="24" y="119"/>
                  <a:pt x="20" y="112"/>
                  <a:pt x="17" y="109"/>
                </a:cubicBezTo>
                <a:cubicBezTo>
                  <a:pt x="13" y="106"/>
                  <a:pt x="8" y="104"/>
                  <a:pt x="0" y="102"/>
                </a:cubicBezTo>
                <a:lnTo>
                  <a:pt x="0" y="95"/>
                </a:lnTo>
                <a:close/>
                <a:moveTo>
                  <a:pt x="2837" y="90"/>
                </a:moveTo>
                <a:lnTo>
                  <a:pt x="2845" y="90"/>
                </a:lnTo>
                <a:lnTo>
                  <a:pt x="2845" y="127"/>
                </a:lnTo>
                <a:cubicBezTo>
                  <a:pt x="2857" y="114"/>
                  <a:pt x="2865" y="107"/>
                  <a:pt x="2867" y="105"/>
                </a:cubicBezTo>
                <a:cubicBezTo>
                  <a:pt x="2873" y="100"/>
                  <a:pt x="2879" y="97"/>
                  <a:pt x="2885" y="94"/>
                </a:cubicBezTo>
                <a:cubicBezTo>
                  <a:pt x="2892" y="91"/>
                  <a:pt x="2898" y="90"/>
                  <a:pt x="2904" y="90"/>
                </a:cubicBezTo>
                <a:cubicBezTo>
                  <a:pt x="2915" y="90"/>
                  <a:pt x="2924" y="93"/>
                  <a:pt x="2932" y="99"/>
                </a:cubicBezTo>
                <a:cubicBezTo>
                  <a:pt x="2940" y="106"/>
                  <a:pt x="2945" y="115"/>
                  <a:pt x="2948" y="127"/>
                </a:cubicBezTo>
                <a:cubicBezTo>
                  <a:pt x="2961" y="112"/>
                  <a:pt x="2971" y="102"/>
                  <a:pt x="2980" y="97"/>
                </a:cubicBezTo>
                <a:cubicBezTo>
                  <a:pt x="2989" y="92"/>
                  <a:pt x="2998" y="90"/>
                  <a:pt x="3008" y="90"/>
                </a:cubicBezTo>
                <a:cubicBezTo>
                  <a:pt x="3017" y="90"/>
                  <a:pt x="3025" y="92"/>
                  <a:pt x="3032" y="97"/>
                </a:cubicBezTo>
                <a:cubicBezTo>
                  <a:pt x="3039" y="102"/>
                  <a:pt x="3045" y="109"/>
                  <a:pt x="3049" y="120"/>
                </a:cubicBezTo>
                <a:cubicBezTo>
                  <a:pt x="3052" y="127"/>
                  <a:pt x="3053" y="139"/>
                  <a:pt x="3053" y="154"/>
                </a:cubicBezTo>
                <a:lnTo>
                  <a:pt x="3053" y="228"/>
                </a:lnTo>
                <a:cubicBezTo>
                  <a:pt x="3053" y="239"/>
                  <a:pt x="3054" y="246"/>
                  <a:pt x="3055" y="250"/>
                </a:cubicBezTo>
                <a:cubicBezTo>
                  <a:pt x="3057" y="253"/>
                  <a:pt x="3059" y="255"/>
                  <a:pt x="3062" y="257"/>
                </a:cubicBezTo>
                <a:cubicBezTo>
                  <a:pt x="3066" y="259"/>
                  <a:pt x="3071" y="260"/>
                  <a:pt x="3079" y="260"/>
                </a:cubicBezTo>
                <a:lnTo>
                  <a:pt x="3079" y="267"/>
                </a:lnTo>
                <a:lnTo>
                  <a:pt x="2994" y="267"/>
                </a:lnTo>
                <a:lnTo>
                  <a:pt x="2994" y="260"/>
                </a:lnTo>
                <a:lnTo>
                  <a:pt x="2998" y="260"/>
                </a:lnTo>
                <a:cubicBezTo>
                  <a:pt x="3005" y="260"/>
                  <a:pt x="3011" y="259"/>
                  <a:pt x="3015" y="256"/>
                </a:cubicBezTo>
                <a:cubicBezTo>
                  <a:pt x="3018" y="254"/>
                  <a:pt x="3020" y="251"/>
                  <a:pt x="3021" y="246"/>
                </a:cubicBezTo>
                <a:cubicBezTo>
                  <a:pt x="3022" y="244"/>
                  <a:pt x="3022" y="238"/>
                  <a:pt x="3022" y="228"/>
                </a:cubicBezTo>
                <a:lnTo>
                  <a:pt x="3022" y="154"/>
                </a:lnTo>
                <a:cubicBezTo>
                  <a:pt x="3022" y="140"/>
                  <a:pt x="3020" y="130"/>
                  <a:pt x="3017" y="124"/>
                </a:cubicBezTo>
                <a:cubicBezTo>
                  <a:pt x="3012" y="116"/>
                  <a:pt x="3004" y="112"/>
                  <a:pt x="2993" y="112"/>
                </a:cubicBezTo>
                <a:cubicBezTo>
                  <a:pt x="2987" y="112"/>
                  <a:pt x="2980" y="114"/>
                  <a:pt x="2973" y="117"/>
                </a:cubicBezTo>
                <a:cubicBezTo>
                  <a:pt x="2967" y="121"/>
                  <a:pt x="2959" y="127"/>
                  <a:pt x="2949" y="136"/>
                </a:cubicBezTo>
                <a:lnTo>
                  <a:pt x="2949" y="138"/>
                </a:lnTo>
                <a:lnTo>
                  <a:pt x="2949" y="146"/>
                </a:lnTo>
                <a:lnTo>
                  <a:pt x="2949" y="228"/>
                </a:lnTo>
                <a:cubicBezTo>
                  <a:pt x="2949" y="240"/>
                  <a:pt x="2950" y="247"/>
                  <a:pt x="2951" y="250"/>
                </a:cubicBezTo>
                <a:cubicBezTo>
                  <a:pt x="2952" y="253"/>
                  <a:pt x="2955" y="255"/>
                  <a:pt x="2958" y="257"/>
                </a:cubicBezTo>
                <a:cubicBezTo>
                  <a:pt x="2962" y="259"/>
                  <a:pt x="2968" y="260"/>
                  <a:pt x="2977" y="260"/>
                </a:cubicBezTo>
                <a:lnTo>
                  <a:pt x="2977" y="267"/>
                </a:lnTo>
                <a:lnTo>
                  <a:pt x="2890" y="267"/>
                </a:lnTo>
                <a:lnTo>
                  <a:pt x="2890" y="260"/>
                </a:lnTo>
                <a:cubicBezTo>
                  <a:pt x="2900" y="260"/>
                  <a:pt x="2906" y="259"/>
                  <a:pt x="2910" y="257"/>
                </a:cubicBezTo>
                <a:cubicBezTo>
                  <a:pt x="2913" y="254"/>
                  <a:pt x="2916" y="251"/>
                  <a:pt x="2917" y="247"/>
                </a:cubicBezTo>
                <a:cubicBezTo>
                  <a:pt x="2918" y="244"/>
                  <a:pt x="2918" y="238"/>
                  <a:pt x="2918" y="228"/>
                </a:cubicBezTo>
                <a:lnTo>
                  <a:pt x="2918" y="154"/>
                </a:lnTo>
                <a:cubicBezTo>
                  <a:pt x="2918" y="140"/>
                  <a:pt x="2916" y="130"/>
                  <a:pt x="2912" y="124"/>
                </a:cubicBezTo>
                <a:cubicBezTo>
                  <a:pt x="2906" y="116"/>
                  <a:pt x="2899" y="112"/>
                  <a:pt x="2889" y="112"/>
                </a:cubicBezTo>
                <a:cubicBezTo>
                  <a:pt x="2882" y="112"/>
                  <a:pt x="2875" y="114"/>
                  <a:pt x="2869" y="117"/>
                </a:cubicBezTo>
                <a:cubicBezTo>
                  <a:pt x="2858" y="123"/>
                  <a:pt x="2850" y="129"/>
                  <a:pt x="2845" y="136"/>
                </a:cubicBezTo>
                <a:lnTo>
                  <a:pt x="2845" y="228"/>
                </a:lnTo>
                <a:cubicBezTo>
                  <a:pt x="2845" y="239"/>
                  <a:pt x="2846" y="247"/>
                  <a:pt x="2847" y="250"/>
                </a:cubicBezTo>
                <a:cubicBezTo>
                  <a:pt x="2849" y="253"/>
                  <a:pt x="2851" y="256"/>
                  <a:pt x="2854" y="258"/>
                </a:cubicBezTo>
                <a:cubicBezTo>
                  <a:pt x="2857" y="259"/>
                  <a:pt x="2863" y="260"/>
                  <a:pt x="2873" y="260"/>
                </a:cubicBezTo>
                <a:lnTo>
                  <a:pt x="2873" y="267"/>
                </a:lnTo>
                <a:lnTo>
                  <a:pt x="2788" y="267"/>
                </a:lnTo>
                <a:lnTo>
                  <a:pt x="2788" y="260"/>
                </a:lnTo>
                <a:cubicBezTo>
                  <a:pt x="2796" y="260"/>
                  <a:pt x="2801" y="259"/>
                  <a:pt x="2804" y="258"/>
                </a:cubicBezTo>
                <a:cubicBezTo>
                  <a:pt x="2807" y="256"/>
                  <a:pt x="2810" y="253"/>
                  <a:pt x="2811" y="249"/>
                </a:cubicBezTo>
                <a:cubicBezTo>
                  <a:pt x="2813" y="246"/>
                  <a:pt x="2814" y="239"/>
                  <a:pt x="2814" y="228"/>
                </a:cubicBezTo>
                <a:lnTo>
                  <a:pt x="2814" y="162"/>
                </a:lnTo>
                <a:cubicBezTo>
                  <a:pt x="2814" y="143"/>
                  <a:pt x="2813" y="131"/>
                  <a:pt x="2812" y="126"/>
                </a:cubicBezTo>
                <a:cubicBezTo>
                  <a:pt x="2811" y="122"/>
                  <a:pt x="2810" y="119"/>
                  <a:pt x="2808" y="117"/>
                </a:cubicBezTo>
                <a:cubicBezTo>
                  <a:pt x="2806" y="116"/>
                  <a:pt x="2804" y="115"/>
                  <a:pt x="2800" y="115"/>
                </a:cubicBezTo>
                <a:cubicBezTo>
                  <a:pt x="2797" y="115"/>
                  <a:pt x="2793" y="116"/>
                  <a:pt x="2788" y="118"/>
                </a:cubicBezTo>
                <a:lnTo>
                  <a:pt x="2785" y="111"/>
                </a:lnTo>
                <a:lnTo>
                  <a:pt x="2837" y="90"/>
                </a:lnTo>
                <a:close/>
                <a:moveTo>
                  <a:pt x="2686" y="90"/>
                </a:moveTo>
                <a:cubicBezTo>
                  <a:pt x="2712" y="90"/>
                  <a:pt x="2733" y="100"/>
                  <a:pt x="2748" y="120"/>
                </a:cubicBezTo>
                <a:cubicBezTo>
                  <a:pt x="2762" y="136"/>
                  <a:pt x="2768" y="156"/>
                  <a:pt x="2768" y="178"/>
                </a:cubicBezTo>
                <a:cubicBezTo>
                  <a:pt x="2768" y="193"/>
                  <a:pt x="2765" y="209"/>
                  <a:pt x="2757" y="224"/>
                </a:cubicBezTo>
                <a:cubicBezTo>
                  <a:pt x="2750" y="240"/>
                  <a:pt x="2740" y="252"/>
                  <a:pt x="2727" y="260"/>
                </a:cubicBezTo>
                <a:cubicBezTo>
                  <a:pt x="2714" y="268"/>
                  <a:pt x="2700" y="272"/>
                  <a:pt x="2684" y="272"/>
                </a:cubicBezTo>
                <a:cubicBezTo>
                  <a:pt x="2658" y="272"/>
                  <a:pt x="2637" y="262"/>
                  <a:pt x="2622" y="241"/>
                </a:cubicBezTo>
                <a:cubicBezTo>
                  <a:pt x="2609" y="224"/>
                  <a:pt x="2603" y="204"/>
                  <a:pt x="2603" y="183"/>
                </a:cubicBezTo>
                <a:cubicBezTo>
                  <a:pt x="2603" y="167"/>
                  <a:pt x="2607" y="151"/>
                  <a:pt x="2614" y="136"/>
                </a:cubicBezTo>
                <a:cubicBezTo>
                  <a:pt x="2622" y="120"/>
                  <a:pt x="2633" y="109"/>
                  <a:pt x="2645" y="101"/>
                </a:cubicBezTo>
                <a:cubicBezTo>
                  <a:pt x="2658" y="94"/>
                  <a:pt x="2672" y="90"/>
                  <a:pt x="2686" y="90"/>
                </a:cubicBezTo>
                <a:close/>
                <a:moveTo>
                  <a:pt x="2509" y="90"/>
                </a:moveTo>
                <a:cubicBezTo>
                  <a:pt x="2526" y="90"/>
                  <a:pt x="2540" y="94"/>
                  <a:pt x="2550" y="103"/>
                </a:cubicBezTo>
                <a:cubicBezTo>
                  <a:pt x="2561" y="112"/>
                  <a:pt x="2567" y="122"/>
                  <a:pt x="2567" y="131"/>
                </a:cubicBezTo>
                <a:cubicBezTo>
                  <a:pt x="2567" y="136"/>
                  <a:pt x="2565" y="140"/>
                  <a:pt x="2562" y="143"/>
                </a:cubicBezTo>
                <a:cubicBezTo>
                  <a:pt x="2559" y="146"/>
                  <a:pt x="2555" y="147"/>
                  <a:pt x="2549" y="147"/>
                </a:cubicBezTo>
                <a:cubicBezTo>
                  <a:pt x="2542" y="147"/>
                  <a:pt x="2536" y="145"/>
                  <a:pt x="2533" y="140"/>
                </a:cubicBezTo>
                <a:cubicBezTo>
                  <a:pt x="2531" y="137"/>
                  <a:pt x="2529" y="132"/>
                  <a:pt x="2528" y="125"/>
                </a:cubicBezTo>
                <a:cubicBezTo>
                  <a:pt x="2528" y="118"/>
                  <a:pt x="2525" y="112"/>
                  <a:pt x="2521" y="108"/>
                </a:cubicBezTo>
                <a:cubicBezTo>
                  <a:pt x="2516" y="104"/>
                  <a:pt x="2510" y="103"/>
                  <a:pt x="2503" y="103"/>
                </a:cubicBezTo>
                <a:cubicBezTo>
                  <a:pt x="2490" y="103"/>
                  <a:pt x="2480" y="107"/>
                  <a:pt x="2472" y="116"/>
                </a:cubicBezTo>
                <a:cubicBezTo>
                  <a:pt x="2462" y="129"/>
                  <a:pt x="2457" y="145"/>
                  <a:pt x="2457" y="165"/>
                </a:cubicBezTo>
                <a:cubicBezTo>
                  <a:pt x="2457" y="185"/>
                  <a:pt x="2462" y="204"/>
                  <a:pt x="2472" y="219"/>
                </a:cubicBezTo>
                <a:cubicBezTo>
                  <a:pt x="2482" y="235"/>
                  <a:pt x="2496" y="243"/>
                  <a:pt x="2513" y="243"/>
                </a:cubicBezTo>
                <a:cubicBezTo>
                  <a:pt x="2525" y="243"/>
                  <a:pt x="2536" y="239"/>
                  <a:pt x="2546" y="230"/>
                </a:cubicBezTo>
                <a:cubicBezTo>
                  <a:pt x="2553" y="224"/>
                  <a:pt x="2560" y="214"/>
                  <a:pt x="2566" y="199"/>
                </a:cubicBezTo>
                <a:lnTo>
                  <a:pt x="2572" y="202"/>
                </a:lnTo>
                <a:cubicBezTo>
                  <a:pt x="2567" y="224"/>
                  <a:pt x="2558" y="242"/>
                  <a:pt x="2544" y="254"/>
                </a:cubicBezTo>
                <a:cubicBezTo>
                  <a:pt x="2531" y="266"/>
                  <a:pt x="2516" y="272"/>
                  <a:pt x="2500" y="272"/>
                </a:cubicBezTo>
                <a:cubicBezTo>
                  <a:pt x="2480" y="272"/>
                  <a:pt x="2463" y="264"/>
                  <a:pt x="2449" y="247"/>
                </a:cubicBezTo>
                <a:cubicBezTo>
                  <a:pt x="2434" y="231"/>
                  <a:pt x="2427" y="209"/>
                  <a:pt x="2427" y="181"/>
                </a:cubicBezTo>
                <a:cubicBezTo>
                  <a:pt x="2427" y="154"/>
                  <a:pt x="2435" y="132"/>
                  <a:pt x="2451" y="115"/>
                </a:cubicBezTo>
                <a:cubicBezTo>
                  <a:pt x="2467" y="98"/>
                  <a:pt x="2486" y="90"/>
                  <a:pt x="2509" y="90"/>
                </a:cubicBezTo>
                <a:close/>
                <a:moveTo>
                  <a:pt x="1709" y="90"/>
                </a:moveTo>
                <a:lnTo>
                  <a:pt x="1717" y="90"/>
                </a:lnTo>
                <a:lnTo>
                  <a:pt x="1717" y="228"/>
                </a:lnTo>
                <a:cubicBezTo>
                  <a:pt x="1717" y="239"/>
                  <a:pt x="1718" y="246"/>
                  <a:pt x="1719" y="249"/>
                </a:cubicBezTo>
                <a:cubicBezTo>
                  <a:pt x="1721" y="253"/>
                  <a:pt x="1723" y="256"/>
                  <a:pt x="1726" y="257"/>
                </a:cubicBezTo>
                <a:cubicBezTo>
                  <a:pt x="1729" y="259"/>
                  <a:pt x="1735" y="260"/>
                  <a:pt x="1743" y="260"/>
                </a:cubicBezTo>
                <a:lnTo>
                  <a:pt x="1743" y="267"/>
                </a:lnTo>
                <a:lnTo>
                  <a:pt x="1660" y="267"/>
                </a:lnTo>
                <a:lnTo>
                  <a:pt x="1660" y="260"/>
                </a:lnTo>
                <a:cubicBezTo>
                  <a:pt x="1668" y="260"/>
                  <a:pt x="1674" y="259"/>
                  <a:pt x="1677" y="258"/>
                </a:cubicBezTo>
                <a:cubicBezTo>
                  <a:pt x="1679" y="256"/>
                  <a:pt x="1682" y="253"/>
                  <a:pt x="1683" y="250"/>
                </a:cubicBezTo>
                <a:cubicBezTo>
                  <a:pt x="1685" y="246"/>
                  <a:pt x="1686" y="239"/>
                  <a:pt x="1686" y="228"/>
                </a:cubicBezTo>
                <a:lnTo>
                  <a:pt x="1686" y="162"/>
                </a:lnTo>
                <a:cubicBezTo>
                  <a:pt x="1686" y="143"/>
                  <a:pt x="1685" y="131"/>
                  <a:pt x="1684" y="126"/>
                </a:cubicBezTo>
                <a:cubicBezTo>
                  <a:pt x="1683" y="122"/>
                  <a:pt x="1682" y="119"/>
                  <a:pt x="1680" y="117"/>
                </a:cubicBezTo>
                <a:cubicBezTo>
                  <a:pt x="1678" y="116"/>
                  <a:pt x="1676" y="115"/>
                  <a:pt x="1672" y="115"/>
                </a:cubicBezTo>
                <a:cubicBezTo>
                  <a:pt x="1669" y="115"/>
                  <a:pt x="1665" y="116"/>
                  <a:pt x="1660" y="118"/>
                </a:cubicBezTo>
                <a:lnTo>
                  <a:pt x="1657" y="111"/>
                </a:lnTo>
                <a:lnTo>
                  <a:pt x="1709" y="90"/>
                </a:lnTo>
                <a:close/>
                <a:moveTo>
                  <a:pt x="1166" y="90"/>
                </a:moveTo>
                <a:cubicBezTo>
                  <a:pt x="1192" y="90"/>
                  <a:pt x="1213" y="100"/>
                  <a:pt x="1228" y="120"/>
                </a:cubicBezTo>
                <a:cubicBezTo>
                  <a:pt x="1242" y="136"/>
                  <a:pt x="1248" y="156"/>
                  <a:pt x="1248" y="178"/>
                </a:cubicBezTo>
                <a:cubicBezTo>
                  <a:pt x="1248" y="193"/>
                  <a:pt x="1245" y="209"/>
                  <a:pt x="1237" y="224"/>
                </a:cubicBezTo>
                <a:cubicBezTo>
                  <a:pt x="1230" y="240"/>
                  <a:pt x="1220" y="252"/>
                  <a:pt x="1207" y="260"/>
                </a:cubicBezTo>
                <a:cubicBezTo>
                  <a:pt x="1194" y="268"/>
                  <a:pt x="1180" y="272"/>
                  <a:pt x="1164" y="272"/>
                </a:cubicBezTo>
                <a:cubicBezTo>
                  <a:pt x="1138" y="272"/>
                  <a:pt x="1117" y="262"/>
                  <a:pt x="1102" y="241"/>
                </a:cubicBezTo>
                <a:cubicBezTo>
                  <a:pt x="1089" y="224"/>
                  <a:pt x="1083" y="204"/>
                  <a:pt x="1083" y="183"/>
                </a:cubicBezTo>
                <a:cubicBezTo>
                  <a:pt x="1083" y="167"/>
                  <a:pt x="1087" y="151"/>
                  <a:pt x="1094" y="136"/>
                </a:cubicBezTo>
                <a:cubicBezTo>
                  <a:pt x="1102" y="120"/>
                  <a:pt x="1113" y="109"/>
                  <a:pt x="1125" y="101"/>
                </a:cubicBezTo>
                <a:cubicBezTo>
                  <a:pt x="1138" y="94"/>
                  <a:pt x="1152" y="90"/>
                  <a:pt x="1166" y="90"/>
                </a:cubicBezTo>
                <a:close/>
                <a:moveTo>
                  <a:pt x="2222" y="20"/>
                </a:moveTo>
                <a:cubicBezTo>
                  <a:pt x="2214" y="20"/>
                  <a:pt x="2206" y="23"/>
                  <a:pt x="2200" y="31"/>
                </a:cubicBezTo>
                <a:cubicBezTo>
                  <a:pt x="2191" y="41"/>
                  <a:pt x="2185" y="58"/>
                  <a:pt x="2181" y="80"/>
                </a:cubicBezTo>
                <a:cubicBezTo>
                  <a:pt x="2178" y="102"/>
                  <a:pt x="2176" y="124"/>
                  <a:pt x="2176" y="146"/>
                </a:cubicBezTo>
                <a:cubicBezTo>
                  <a:pt x="2176" y="181"/>
                  <a:pt x="2181" y="209"/>
                  <a:pt x="2189" y="232"/>
                </a:cubicBezTo>
                <a:cubicBezTo>
                  <a:pt x="2196" y="250"/>
                  <a:pt x="2207" y="259"/>
                  <a:pt x="2221" y="259"/>
                </a:cubicBezTo>
                <a:cubicBezTo>
                  <a:pt x="2228" y="259"/>
                  <a:pt x="2235" y="256"/>
                  <a:pt x="2242" y="250"/>
                </a:cubicBezTo>
                <a:cubicBezTo>
                  <a:pt x="2249" y="244"/>
                  <a:pt x="2255" y="234"/>
                  <a:pt x="2259" y="220"/>
                </a:cubicBezTo>
                <a:cubicBezTo>
                  <a:pt x="2264" y="198"/>
                  <a:pt x="2267" y="168"/>
                  <a:pt x="2267" y="129"/>
                </a:cubicBezTo>
                <a:cubicBezTo>
                  <a:pt x="2267" y="100"/>
                  <a:pt x="2264" y="76"/>
                  <a:pt x="2258" y="56"/>
                </a:cubicBezTo>
                <a:cubicBezTo>
                  <a:pt x="2254" y="42"/>
                  <a:pt x="2248" y="32"/>
                  <a:pt x="2241" y="26"/>
                </a:cubicBezTo>
                <a:cubicBezTo>
                  <a:pt x="2236" y="22"/>
                  <a:pt x="2230" y="20"/>
                  <a:pt x="2222" y="20"/>
                </a:cubicBezTo>
                <a:close/>
                <a:moveTo>
                  <a:pt x="2030" y="20"/>
                </a:moveTo>
                <a:cubicBezTo>
                  <a:pt x="2022" y="20"/>
                  <a:pt x="2014" y="23"/>
                  <a:pt x="2008" y="31"/>
                </a:cubicBezTo>
                <a:cubicBezTo>
                  <a:pt x="1999" y="41"/>
                  <a:pt x="1993" y="58"/>
                  <a:pt x="1989" y="80"/>
                </a:cubicBezTo>
                <a:cubicBezTo>
                  <a:pt x="1986" y="102"/>
                  <a:pt x="1984" y="124"/>
                  <a:pt x="1984" y="146"/>
                </a:cubicBezTo>
                <a:cubicBezTo>
                  <a:pt x="1984" y="181"/>
                  <a:pt x="1989" y="209"/>
                  <a:pt x="1997" y="232"/>
                </a:cubicBezTo>
                <a:cubicBezTo>
                  <a:pt x="2004" y="250"/>
                  <a:pt x="2015" y="259"/>
                  <a:pt x="2029" y="259"/>
                </a:cubicBezTo>
                <a:cubicBezTo>
                  <a:pt x="2036" y="259"/>
                  <a:pt x="2043" y="256"/>
                  <a:pt x="2050" y="250"/>
                </a:cubicBezTo>
                <a:cubicBezTo>
                  <a:pt x="2057" y="244"/>
                  <a:pt x="2063" y="234"/>
                  <a:pt x="2067" y="220"/>
                </a:cubicBezTo>
                <a:cubicBezTo>
                  <a:pt x="2072" y="198"/>
                  <a:pt x="2075" y="168"/>
                  <a:pt x="2075" y="129"/>
                </a:cubicBezTo>
                <a:cubicBezTo>
                  <a:pt x="2075" y="100"/>
                  <a:pt x="2072" y="76"/>
                  <a:pt x="2066" y="56"/>
                </a:cubicBezTo>
                <a:cubicBezTo>
                  <a:pt x="2062" y="42"/>
                  <a:pt x="2056" y="32"/>
                  <a:pt x="2049" y="26"/>
                </a:cubicBezTo>
                <a:cubicBezTo>
                  <a:pt x="2044" y="22"/>
                  <a:pt x="2038" y="20"/>
                  <a:pt x="2030" y="20"/>
                </a:cubicBezTo>
                <a:close/>
                <a:moveTo>
                  <a:pt x="2223" y="7"/>
                </a:moveTo>
                <a:cubicBezTo>
                  <a:pt x="2242" y="7"/>
                  <a:pt x="2260" y="17"/>
                  <a:pt x="2275" y="37"/>
                </a:cubicBezTo>
                <a:cubicBezTo>
                  <a:pt x="2294" y="62"/>
                  <a:pt x="2304" y="95"/>
                  <a:pt x="2304" y="137"/>
                </a:cubicBezTo>
                <a:cubicBezTo>
                  <a:pt x="2304" y="167"/>
                  <a:pt x="2300" y="192"/>
                  <a:pt x="2291" y="212"/>
                </a:cubicBezTo>
                <a:cubicBezTo>
                  <a:pt x="2283" y="233"/>
                  <a:pt x="2272" y="248"/>
                  <a:pt x="2259" y="257"/>
                </a:cubicBezTo>
                <a:cubicBezTo>
                  <a:pt x="2246" y="267"/>
                  <a:pt x="2233" y="271"/>
                  <a:pt x="2221" y="271"/>
                </a:cubicBezTo>
                <a:cubicBezTo>
                  <a:pt x="2196" y="271"/>
                  <a:pt x="2176" y="257"/>
                  <a:pt x="2160" y="228"/>
                </a:cubicBezTo>
                <a:cubicBezTo>
                  <a:pt x="2146" y="204"/>
                  <a:pt x="2140" y="175"/>
                  <a:pt x="2140" y="141"/>
                </a:cubicBezTo>
                <a:cubicBezTo>
                  <a:pt x="2140" y="112"/>
                  <a:pt x="2144" y="87"/>
                  <a:pt x="2153" y="66"/>
                </a:cubicBezTo>
                <a:cubicBezTo>
                  <a:pt x="2162" y="45"/>
                  <a:pt x="2173" y="30"/>
                  <a:pt x="2188" y="19"/>
                </a:cubicBezTo>
                <a:cubicBezTo>
                  <a:pt x="2199" y="11"/>
                  <a:pt x="2211" y="7"/>
                  <a:pt x="2223" y="7"/>
                </a:cubicBezTo>
                <a:close/>
                <a:moveTo>
                  <a:pt x="2031" y="7"/>
                </a:moveTo>
                <a:cubicBezTo>
                  <a:pt x="2050" y="7"/>
                  <a:pt x="2068" y="17"/>
                  <a:pt x="2083" y="37"/>
                </a:cubicBezTo>
                <a:cubicBezTo>
                  <a:pt x="2102" y="62"/>
                  <a:pt x="2112" y="95"/>
                  <a:pt x="2112" y="137"/>
                </a:cubicBezTo>
                <a:cubicBezTo>
                  <a:pt x="2112" y="167"/>
                  <a:pt x="2108" y="192"/>
                  <a:pt x="2099" y="212"/>
                </a:cubicBezTo>
                <a:cubicBezTo>
                  <a:pt x="2091" y="233"/>
                  <a:pt x="2080" y="248"/>
                  <a:pt x="2067" y="257"/>
                </a:cubicBezTo>
                <a:cubicBezTo>
                  <a:pt x="2054" y="267"/>
                  <a:pt x="2041" y="271"/>
                  <a:pt x="2029" y="271"/>
                </a:cubicBezTo>
                <a:cubicBezTo>
                  <a:pt x="2004" y="271"/>
                  <a:pt x="1984" y="257"/>
                  <a:pt x="1968" y="228"/>
                </a:cubicBezTo>
                <a:cubicBezTo>
                  <a:pt x="1954" y="204"/>
                  <a:pt x="1948" y="175"/>
                  <a:pt x="1948" y="141"/>
                </a:cubicBezTo>
                <a:cubicBezTo>
                  <a:pt x="1948" y="112"/>
                  <a:pt x="1952" y="87"/>
                  <a:pt x="1961" y="66"/>
                </a:cubicBezTo>
                <a:cubicBezTo>
                  <a:pt x="1970" y="45"/>
                  <a:pt x="1981" y="30"/>
                  <a:pt x="1996" y="19"/>
                </a:cubicBezTo>
                <a:cubicBezTo>
                  <a:pt x="2007" y="11"/>
                  <a:pt x="2019" y="7"/>
                  <a:pt x="2031" y="7"/>
                </a:cubicBezTo>
                <a:close/>
                <a:moveTo>
                  <a:pt x="1849" y="7"/>
                </a:moveTo>
                <a:lnTo>
                  <a:pt x="1855" y="7"/>
                </a:lnTo>
                <a:lnTo>
                  <a:pt x="1855" y="222"/>
                </a:lnTo>
                <a:cubicBezTo>
                  <a:pt x="1855" y="236"/>
                  <a:pt x="1855" y="245"/>
                  <a:pt x="1857" y="249"/>
                </a:cubicBezTo>
                <a:cubicBezTo>
                  <a:pt x="1858" y="252"/>
                  <a:pt x="1860" y="255"/>
                  <a:pt x="1864" y="257"/>
                </a:cubicBezTo>
                <a:cubicBezTo>
                  <a:pt x="1868" y="259"/>
                  <a:pt x="1875" y="260"/>
                  <a:pt x="1887" y="260"/>
                </a:cubicBezTo>
                <a:lnTo>
                  <a:pt x="1887" y="267"/>
                </a:lnTo>
                <a:lnTo>
                  <a:pt x="1791" y="267"/>
                </a:lnTo>
                <a:lnTo>
                  <a:pt x="1791" y="260"/>
                </a:lnTo>
                <a:cubicBezTo>
                  <a:pt x="1803" y="260"/>
                  <a:pt x="1811" y="259"/>
                  <a:pt x="1815" y="257"/>
                </a:cubicBezTo>
                <a:cubicBezTo>
                  <a:pt x="1818" y="255"/>
                  <a:pt x="1820" y="253"/>
                  <a:pt x="1822" y="249"/>
                </a:cubicBezTo>
                <a:cubicBezTo>
                  <a:pt x="1823" y="246"/>
                  <a:pt x="1824" y="237"/>
                  <a:pt x="1824" y="222"/>
                </a:cubicBezTo>
                <a:lnTo>
                  <a:pt x="1824" y="85"/>
                </a:lnTo>
                <a:cubicBezTo>
                  <a:pt x="1824" y="66"/>
                  <a:pt x="1823" y="54"/>
                  <a:pt x="1822" y="49"/>
                </a:cubicBezTo>
                <a:cubicBezTo>
                  <a:pt x="1821" y="45"/>
                  <a:pt x="1820" y="42"/>
                  <a:pt x="1817" y="40"/>
                </a:cubicBezTo>
                <a:cubicBezTo>
                  <a:pt x="1815" y="38"/>
                  <a:pt x="1812" y="37"/>
                  <a:pt x="1809" y="37"/>
                </a:cubicBezTo>
                <a:cubicBezTo>
                  <a:pt x="1804" y="37"/>
                  <a:pt x="1798" y="39"/>
                  <a:pt x="1790" y="43"/>
                </a:cubicBezTo>
                <a:lnTo>
                  <a:pt x="1787" y="37"/>
                </a:lnTo>
                <a:lnTo>
                  <a:pt x="1849" y="7"/>
                </a:lnTo>
                <a:close/>
                <a:moveTo>
                  <a:pt x="1701" y="0"/>
                </a:moveTo>
                <a:cubicBezTo>
                  <a:pt x="1707" y="0"/>
                  <a:pt x="1711" y="2"/>
                  <a:pt x="1715" y="6"/>
                </a:cubicBezTo>
                <a:cubicBezTo>
                  <a:pt x="1719" y="9"/>
                  <a:pt x="1720" y="14"/>
                  <a:pt x="1720" y="19"/>
                </a:cubicBezTo>
                <a:cubicBezTo>
                  <a:pt x="1720" y="24"/>
                  <a:pt x="1719" y="29"/>
                  <a:pt x="1715" y="33"/>
                </a:cubicBezTo>
                <a:cubicBezTo>
                  <a:pt x="1711" y="36"/>
                  <a:pt x="1707" y="38"/>
                  <a:pt x="1701" y="38"/>
                </a:cubicBezTo>
                <a:cubicBezTo>
                  <a:pt x="1696" y="38"/>
                  <a:pt x="1692" y="36"/>
                  <a:pt x="1688" y="33"/>
                </a:cubicBezTo>
                <a:cubicBezTo>
                  <a:pt x="1684" y="29"/>
                  <a:pt x="1682" y="24"/>
                  <a:pt x="1682" y="19"/>
                </a:cubicBezTo>
                <a:cubicBezTo>
                  <a:pt x="1682" y="14"/>
                  <a:pt x="1684" y="9"/>
                  <a:pt x="1688" y="6"/>
                </a:cubicBezTo>
                <a:cubicBezTo>
                  <a:pt x="1692" y="2"/>
                  <a:pt x="1696" y="0"/>
                  <a:pt x="1701" y="0"/>
                </a:cubicBezTo>
                <a:close/>
              </a:path>
            </a:pathLst>
          </a:custGeom>
          <a:solidFill>
            <a:srgbClr val="F2F2F2"/>
          </a:solidFill>
          <a:ln w="0">
            <a:noFill/>
            <a:prstDash val="solid"/>
            <a:round/>
          </a:ln>
        </p:spPr>
        <p:txBody>
          <a:bodyPr vert="horz" wrap="square" lIns="91440" tIns="45720" rIns="91440" bIns="45720" numCol="1" anchor="t" anchorCtr="0" compatLnSpc="1"/>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5pPr>
            <a:lvl6pPr marL="2286000" algn="l" defTabSz="914400" rtl="0" eaLnBrk="1" latinLnBrk="0" hangingPunct="1">
              <a:defRPr kern="1200">
                <a:solidFill>
                  <a:schemeClr val="tx1"/>
                </a:solidFill>
                <a:latin typeface="Calibri" panose="020F0502020204030204" charset="0"/>
                <a:ea typeface="+mn-ea"/>
                <a:cs typeface="+mn-cs"/>
              </a:defRPr>
            </a:lvl6pPr>
            <a:lvl7pPr marL="2743200" algn="l" defTabSz="914400" rtl="0" eaLnBrk="1" latinLnBrk="0" hangingPunct="1">
              <a:defRPr kern="1200">
                <a:solidFill>
                  <a:schemeClr val="tx1"/>
                </a:solidFill>
                <a:latin typeface="Calibri" panose="020F0502020204030204" charset="0"/>
                <a:ea typeface="+mn-ea"/>
                <a:cs typeface="+mn-cs"/>
              </a:defRPr>
            </a:lvl7pPr>
            <a:lvl8pPr marL="3200400" algn="l" defTabSz="914400" rtl="0" eaLnBrk="1" latinLnBrk="0" hangingPunct="1">
              <a:defRPr kern="1200">
                <a:solidFill>
                  <a:schemeClr val="tx1"/>
                </a:solidFill>
                <a:latin typeface="Calibri" panose="020F0502020204030204" charset="0"/>
                <a:ea typeface="+mn-ea"/>
                <a:cs typeface="+mn-cs"/>
              </a:defRPr>
            </a:lvl8pPr>
            <a:lvl9pPr marL="3657600" algn="l" defTabSz="914400" rtl="0" eaLnBrk="1" latinLnBrk="0" hangingPunct="1">
              <a:defRPr kern="1200">
                <a:solidFill>
                  <a:schemeClr val="tx1"/>
                </a:solidFill>
                <a:latin typeface="Calibri" panose="020F0502020204030204" charset="0"/>
                <a:ea typeface="+mn-ea"/>
                <a:cs typeface="+mn-cs"/>
              </a:defRPr>
            </a:lvl9pPr>
          </a:lstStyle>
          <a:p>
            <a:endParaRPr lang="zh-CN" altLang="en-US"/>
          </a:p>
        </p:txBody>
      </p:sp>
      <p:sp>
        <p:nvSpPr>
          <p:cNvPr id="44" name="Freeform 23"/>
          <p:cNvSpPr/>
          <p:nvPr/>
        </p:nvSpPr>
        <p:spPr bwMode="auto">
          <a:xfrm rot="-1800000">
            <a:off x="2789517" y="4081942"/>
            <a:ext cx="1848119" cy="215037"/>
          </a:xfrm>
          <a:custGeom>
            <a:avLst/>
            <a:gdLst>
              <a:gd name="T0" fmla="*/ 2345 w 3079"/>
              <a:gd name="T1" fmla="*/ 251 h 350"/>
              <a:gd name="T2" fmla="*/ 830 w 3079"/>
              <a:gd name="T3" fmla="*/ 272 h 350"/>
              <a:gd name="T4" fmla="*/ 2644 w 3079"/>
              <a:gd name="T5" fmla="*/ 129 h 350"/>
              <a:gd name="T6" fmla="*/ 2680 w 3079"/>
              <a:gd name="T7" fmla="*/ 102 h 350"/>
              <a:gd name="T8" fmla="*/ 1202 w 3079"/>
              <a:gd name="T9" fmla="*/ 244 h 350"/>
              <a:gd name="T10" fmla="*/ 1532 w 3079"/>
              <a:gd name="T11" fmla="*/ 102 h 350"/>
              <a:gd name="T12" fmla="*/ 1604 w 3079"/>
              <a:gd name="T13" fmla="*/ 106 h 350"/>
              <a:gd name="T14" fmla="*/ 1625 w 3079"/>
              <a:gd name="T15" fmla="*/ 113 h 350"/>
              <a:gd name="T16" fmla="*/ 1470 w 3079"/>
              <a:gd name="T17" fmla="*/ 316 h 350"/>
              <a:gd name="T18" fmla="*/ 1487 w 3079"/>
              <a:gd name="T19" fmla="*/ 130 h 350"/>
              <a:gd name="T20" fmla="*/ 1322 w 3079"/>
              <a:gd name="T21" fmla="*/ 210 h 350"/>
              <a:gd name="T22" fmla="*/ 1366 w 3079"/>
              <a:gd name="T23" fmla="*/ 102 h 350"/>
              <a:gd name="T24" fmla="*/ 1451 w 3079"/>
              <a:gd name="T25" fmla="*/ 244 h 350"/>
              <a:gd name="T26" fmla="*/ 1310 w 3079"/>
              <a:gd name="T27" fmla="*/ 264 h 350"/>
              <a:gd name="T28" fmla="*/ 1262 w 3079"/>
              <a:gd name="T29" fmla="*/ 95 h 350"/>
              <a:gd name="T30" fmla="*/ 945 w 3079"/>
              <a:gd name="T31" fmla="*/ 135 h 350"/>
              <a:gd name="T32" fmla="*/ 1012 w 3079"/>
              <a:gd name="T33" fmla="*/ 95 h 350"/>
              <a:gd name="T34" fmla="*/ 946 w 3079"/>
              <a:gd name="T35" fmla="*/ 337 h 350"/>
              <a:gd name="T36" fmla="*/ 934 w 3079"/>
              <a:gd name="T37" fmla="*/ 318 h 350"/>
              <a:gd name="T38" fmla="*/ 880 w 3079"/>
              <a:gd name="T39" fmla="*/ 102 h 350"/>
              <a:gd name="T40" fmla="*/ 603 w 3079"/>
              <a:gd name="T41" fmla="*/ 128 h 350"/>
              <a:gd name="T42" fmla="*/ 722 w 3079"/>
              <a:gd name="T43" fmla="*/ 95 h 350"/>
              <a:gd name="T44" fmla="*/ 779 w 3079"/>
              <a:gd name="T45" fmla="*/ 112 h 350"/>
              <a:gd name="T46" fmla="*/ 734 w 3079"/>
              <a:gd name="T47" fmla="*/ 272 h 350"/>
              <a:gd name="T48" fmla="*/ 544 w 3079"/>
              <a:gd name="T49" fmla="*/ 102 h 350"/>
              <a:gd name="T50" fmla="*/ 331 w 3079"/>
              <a:gd name="T51" fmla="*/ 128 h 350"/>
              <a:gd name="T52" fmla="*/ 450 w 3079"/>
              <a:gd name="T53" fmla="*/ 95 h 350"/>
              <a:gd name="T54" fmla="*/ 507 w 3079"/>
              <a:gd name="T55" fmla="*/ 112 h 350"/>
              <a:gd name="T56" fmla="*/ 462 w 3079"/>
              <a:gd name="T57" fmla="*/ 272 h 350"/>
              <a:gd name="T58" fmla="*/ 272 w 3079"/>
              <a:gd name="T59" fmla="*/ 102 h 350"/>
              <a:gd name="T60" fmla="*/ 59 w 3079"/>
              <a:gd name="T61" fmla="*/ 128 h 350"/>
              <a:gd name="T62" fmla="*/ 178 w 3079"/>
              <a:gd name="T63" fmla="*/ 95 h 350"/>
              <a:gd name="T64" fmla="*/ 235 w 3079"/>
              <a:gd name="T65" fmla="*/ 112 h 350"/>
              <a:gd name="T66" fmla="*/ 190 w 3079"/>
              <a:gd name="T67" fmla="*/ 272 h 350"/>
              <a:gd name="T68" fmla="*/ 0 w 3079"/>
              <a:gd name="T69" fmla="*/ 102 h 350"/>
              <a:gd name="T70" fmla="*/ 2904 w 3079"/>
              <a:gd name="T71" fmla="*/ 90 h 350"/>
              <a:gd name="T72" fmla="*/ 3053 w 3079"/>
              <a:gd name="T73" fmla="*/ 154 h 350"/>
              <a:gd name="T74" fmla="*/ 2994 w 3079"/>
              <a:gd name="T75" fmla="*/ 260 h 350"/>
              <a:gd name="T76" fmla="*/ 2993 w 3079"/>
              <a:gd name="T77" fmla="*/ 112 h 350"/>
              <a:gd name="T78" fmla="*/ 2958 w 3079"/>
              <a:gd name="T79" fmla="*/ 257 h 350"/>
              <a:gd name="T80" fmla="*/ 2918 w 3079"/>
              <a:gd name="T81" fmla="*/ 228 h 350"/>
              <a:gd name="T82" fmla="*/ 2847 w 3079"/>
              <a:gd name="T83" fmla="*/ 250 h 350"/>
              <a:gd name="T84" fmla="*/ 2811 w 3079"/>
              <a:gd name="T85" fmla="*/ 249 h 350"/>
              <a:gd name="T86" fmla="*/ 2785 w 3079"/>
              <a:gd name="T87" fmla="*/ 111 h 350"/>
              <a:gd name="T88" fmla="*/ 2684 w 3079"/>
              <a:gd name="T89" fmla="*/ 272 h 350"/>
              <a:gd name="T90" fmla="*/ 2550 w 3079"/>
              <a:gd name="T91" fmla="*/ 103 h 350"/>
              <a:gd name="T92" fmla="*/ 2503 w 3079"/>
              <a:gd name="T93" fmla="*/ 103 h 350"/>
              <a:gd name="T94" fmla="*/ 2572 w 3079"/>
              <a:gd name="T95" fmla="*/ 202 h 350"/>
              <a:gd name="T96" fmla="*/ 1709 w 3079"/>
              <a:gd name="T97" fmla="*/ 90 h 350"/>
              <a:gd name="T98" fmla="*/ 1660 w 3079"/>
              <a:gd name="T99" fmla="*/ 267 h 350"/>
              <a:gd name="T100" fmla="*/ 1680 w 3079"/>
              <a:gd name="T101" fmla="*/ 117 h 350"/>
              <a:gd name="T102" fmla="*/ 1248 w 3079"/>
              <a:gd name="T103" fmla="*/ 178 h 350"/>
              <a:gd name="T104" fmla="*/ 1125 w 3079"/>
              <a:gd name="T105" fmla="*/ 101 h 350"/>
              <a:gd name="T106" fmla="*/ 2221 w 3079"/>
              <a:gd name="T107" fmla="*/ 259 h 350"/>
              <a:gd name="T108" fmla="*/ 2030 w 3079"/>
              <a:gd name="T109" fmla="*/ 20 h 350"/>
              <a:gd name="T110" fmla="*/ 2067 w 3079"/>
              <a:gd name="T111" fmla="*/ 220 h 350"/>
              <a:gd name="T112" fmla="*/ 2304 w 3079"/>
              <a:gd name="T113" fmla="*/ 137 h 350"/>
              <a:gd name="T114" fmla="*/ 2188 w 3079"/>
              <a:gd name="T115" fmla="*/ 19 h 350"/>
              <a:gd name="T116" fmla="*/ 2029 w 3079"/>
              <a:gd name="T117" fmla="*/ 271 h 350"/>
              <a:gd name="T118" fmla="*/ 1855 w 3079"/>
              <a:gd name="T119" fmla="*/ 7 h 350"/>
              <a:gd name="T120" fmla="*/ 1791 w 3079"/>
              <a:gd name="T121" fmla="*/ 260 h 350"/>
              <a:gd name="T122" fmla="*/ 1809 w 3079"/>
              <a:gd name="T123" fmla="*/ 37 h 350"/>
              <a:gd name="T124" fmla="*/ 1715 w 3079"/>
              <a:gd name="T125" fmla="*/ 3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79" h="350">
                <a:moveTo>
                  <a:pt x="2366" y="230"/>
                </a:moveTo>
                <a:cubicBezTo>
                  <a:pt x="2372" y="230"/>
                  <a:pt x="2377" y="232"/>
                  <a:pt x="2381" y="237"/>
                </a:cubicBezTo>
                <a:cubicBezTo>
                  <a:pt x="2385" y="241"/>
                  <a:pt x="2387" y="245"/>
                  <a:pt x="2387" y="251"/>
                </a:cubicBezTo>
                <a:cubicBezTo>
                  <a:pt x="2387" y="257"/>
                  <a:pt x="2385" y="262"/>
                  <a:pt x="2380" y="266"/>
                </a:cubicBezTo>
                <a:cubicBezTo>
                  <a:pt x="2376" y="270"/>
                  <a:pt x="2372" y="272"/>
                  <a:pt x="2366" y="272"/>
                </a:cubicBezTo>
                <a:cubicBezTo>
                  <a:pt x="2360" y="272"/>
                  <a:pt x="2355" y="270"/>
                  <a:pt x="2351" y="266"/>
                </a:cubicBezTo>
                <a:cubicBezTo>
                  <a:pt x="2347" y="262"/>
                  <a:pt x="2345" y="257"/>
                  <a:pt x="2345" y="251"/>
                </a:cubicBezTo>
                <a:cubicBezTo>
                  <a:pt x="2345" y="245"/>
                  <a:pt x="2347" y="240"/>
                  <a:pt x="2351" y="236"/>
                </a:cubicBezTo>
                <a:cubicBezTo>
                  <a:pt x="2355" y="232"/>
                  <a:pt x="2360" y="230"/>
                  <a:pt x="2366" y="230"/>
                </a:cubicBezTo>
                <a:close/>
                <a:moveTo>
                  <a:pt x="830" y="230"/>
                </a:moveTo>
                <a:cubicBezTo>
                  <a:pt x="836" y="230"/>
                  <a:pt x="841" y="232"/>
                  <a:pt x="845" y="237"/>
                </a:cubicBezTo>
                <a:cubicBezTo>
                  <a:pt x="849" y="241"/>
                  <a:pt x="851" y="245"/>
                  <a:pt x="851" y="251"/>
                </a:cubicBezTo>
                <a:cubicBezTo>
                  <a:pt x="851" y="257"/>
                  <a:pt x="849" y="262"/>
                  <a:pt x="844" y="266"/>
                </a:cubicBezTo>
                <a:cubicBezTo>
                  <a:pt x="840" y="270"/>
                  <a:pt x="836" y="272"/>
                  <a:pt x="830" y="272"/>
                </a:cubicBezTo>
                <a:cubicBezTo>
                  <a:pt x="824" y="272"/>
                  <a:pt x="819" y="270"/>
                  <a:pt x="815" y="266"/>
                </a:cubicBezTo>
                <a:cubicBezTo>
                  <a:pt x="811" y="262"/>
                  <a:pt x="809" y="257"/>
                  <a:pt x="809" y="251"/>
                </a:cubicBezTo>
                <a:cubicBezTo>
                  <a:pt x="809" y="245"/>
                  <a:pt x="811" y="240"/>
                  <a:pt x="815" y="236"/>
                </a:cubicBezTo>
                <a:cubicBezTo>
                  <a:pt x="819" y="232"/>
                  <a:pt x="824" y="230"/>
                  <a:pt x="830" y="230"/>
                </a:cubicBezTo>
                <a:close/>
                <a:moveTo>
                  <a:pt x="2680" y="102"/>
                </a:moveTo>
                <a:cubicBezTo>
                  <a:pt x="2673" y="102"/>
                  <a:pt x="2667" y="104"/>
                  <a:pt x="2660" y="108"/>
                </a:cubicBezTo>
                <a:cubicBezTo>
                  <a:pt x="2653" y="112"/>
                  <a:pt x="2648" y="119"/>
                  <a:pt x="2644" y="129"/>
                </a:cubicBezTo>
                <a:cubicBezTo>
                  <a:pt x="2640" y="139"/>
                  <a:pt x="2638" y="151"/>
                  <a:pt x="2638" y="167"/>
                </a:cubicBezTo>
                <a:cubicBezTo>
                  <a:pt x="2638" y="192"/>
                  <a:pt x="2643" y="213"/>
                  <a:pt x="2652" y="232"/>
                </a:cubicBezTo>
                <a:cubicBezTo>
                  <a:pt x="2662" y="250"/>
                  <a:pt x="2676" y="259"/>
                  <a:pt x="2692" y="259"/>
                </a:cubicBezTo>
                <a:cubicBezTo>
                  <a:pt x="2704" y="259"/>
                  <a:pt x="2714" y="254"/>
                  <a:pt x="2722" y="244"/>
                </a:cubicBezTo>
                <a:cubicBezTo>
                  <a:pt x="2730" y="234"/>
                  <a:pt x="2734" y="217"/>
                  <a:pt x="2734" y="192"/>
                </a:cubicBezTo>
                <a:cubicBezTo>
                  <a:pt x="2734" y="162"/>
                  <a:pt x="2727" y="138"/>
                  <a:pt x="2714" y="120"/>
                </a:cubicBezTo>
                <a:cubicBezTo>
                  <a:pt x="2705" y="108"/>
                  <a:pt x="2694" y="102"/>
                  <a:pt x="2680" y="102"/>
                </a:cubicBezTo>
                <a:close/>
                <a:moveTo>
                  <a:pt x="1160" y="102"/>
                </a:moveTo>
                <a:cubicBezTo>
                  <a:pt x="1153" y="102"/>
                  <a:pt x="1147" y="104"/>
                  <a:pt x="1140" y="108"/>
                </a:cubicBezTo>
                <a:cubicBezTo>
                  <a:pt x="1133" y="112"/>
                  <a:pt x="1128" y="119"/>
                  <a:pt x="1124" y="129"/>
                </a:cubicBezTo>
                <a:cubicBezTo>
                  <a:pt x="1120" y="139"/>
                  <a:pt x="1118" y="151"/>
                  <a:pt x="1118" y="167"/>
                </a:cubicBezTo>
                <a:cubicBezTo>
                  <a:pt x="1118" y="192"/>
                  <a:pt x="1123" y="213"/>
                  <a:pt x="1132" y="232"/>
                </a:cubicBezTo>
                <a:cubicBezTo>
                  <a:pt x="1142" y="250"/>
                  <a:pt x="1156" y="259"/>
                  <a:pt x="1172" y="259"/>
                </a:cubicBezTo>
                <a:cubicBezTo>
                  <a:pt x="1184" y="259"/>
                  <a:pt x="1194" y="254"/>
                  <a:pt x="1202" y="244"/>
                </a:cubicBezTo>
                <a:cubicBezTo>
                  <a:pt x="1210" y="234"/>
                  <a:pt x="1214" y="217"/>
                  <a:pt x="1214" y="192"/>
                </a:cubicBezTo>
                <a:cubicBezTo>
                  <a:pt x="1214" y="162"/>
                  <a:pt x="1207" y="138"/>
                  <a:pt x="1194" y="120"/>
                </a:cubicBezTo>
                <a:cubicBezTo>
                  <a:pt x="1185" y="108"/>
                  <a:pt x="1174" y="102"/>
                  <a:pt x="1160" y="102"/>
                </a:cubicBezTo>
                <a:close/>
                <a:moveTo>
                  <a:pt x="1456" y="95"/>
                </a:moveTo>
                <a:lnTo>
                  <a:pt x="1536" y="95"/>
                </a:lnTo>
                <a:lnTo>
                  <a:pt x="1536" y="102"/>
                </a:lnTo>
                <a:lnTo>
                  <a:pt x="1532" y="102"/>
                </a:lnTo>
                <a:cubicBezTo>
                  <a:pt x="1527" y="102"/>
                  <a:pt x="1522" y="103"/>
                  <a:pt x="1519" y="106"/>
                </a:cubicBezTo>
                <a:cubicBezTo>
                  <a:pt x="1517" y="108"/>
                  <a:pt x="1515" y="111"/>
                  <a:pt x="1515" y="115"/>
                </a:cubicBezTo>
                <a:cubicBezTo>
                  <a:pt x="1515" y="120"/>
                  <a:pt x="1517" y="126"/>
                  <a:pt x="1521" y="135"/>
                </a:cubicBezTo>
                <a:lnTo>
                  <a:pt x="1563" y="222"/>
                </a:lnTo>
                <a:lnTo>
                  <a:pt x="1602" y="127"/>
                </a:lnTo>
                <a:cubicBezTo>
                  <a:pt x="1604" y="122"/>
                  <a:pt x="1605" y="117"/>
                  <a:pt x="1605" y="112"/>
                </a:cubicBezTo>
                <a:cubicBezTo>
                  <a:pt x="1605" y="109"/>
                  <a:pt x="1604" y="108"/>
                  <a:pt x="1604" y="106"/>
                </a:cubicBezTo>
                <a:cubicBezTo>
                  <a:pt x="1603" y="105"/>
                  <a:pt x="1601" y="104"/>
                  <a:pt x="1599" y="103"/>
                </a:cubicBezTo>
                <a:cubicBezTo>
                  <a:pt x="1597" y="102"/>
                  <a:pt x="1593" y="102"/>
                  <a:pt x="1588" y="102"/>
                </a:cubicBezTo>
                <a:lnTo>
                  <a:pt x="1588" y="95"/>
                </a:lnTo>
                <a:lnTo>
                  <a:pt x="1644" y="95"/>
                </a:lnTo>
                <a:lnTo>
                  <a:pt x="1644" y="102"/>
                </a:lnTo>
                <a:cubicBezTo>
                  <a:pt x="1639" y="102"/>
                  <a:pt x="1635" y="103"/>
                  <a:pt x="1633" y="105"/>
                </a:cubicBezTo>
                <a:cubicBezTo>
                  <a:pt x="1630" y="106"/>
                  <a:pt x="1628" y="109"/>
                  <a:pt x="1625" y="113"/>
                </a:cubicBezTo>
                <a:cubicBezTo>
                  <a:pt x="1623" y="115"/>
                  <a:pt x="1621" y="120"/>
                  <a:pt x="1618" y="128"/>
                </a:cubicBezTo>
                <a:lnTo>
                  <a:pt x="1548" y="299"/>
                </a:lnTo>
                <a:cubicBezTo>
                  <a:pt x="1542" y="316"/>
                  <a:pt x="1533" y="328"/>
                  <a:pt x="1522" y="337"/>
                </a:cubicBezTo>
                <a:cubicBezTo>
                  <a:pt x="1511" y="345"/>
                  <a:pt x="1500" y="350"/>
                  <a:pt x="1490" y="350"/>
                </a:cubicBezTo>
                <a:cubicBezTo>
                  <a:pt x="1483" y="350"/>
                  <a:pt x="1477" y="348"/>
                  <a:pt x="1472" y="343"/>
                </a:cubicBezTo>
                <a:cubicBezTo>
                  <a:pt x="1467" y="339"/>
                  <a:pt x="1465" y="334"/>
                  <a:pt x="1465" y="329"/>
                </a:cubicBezTo>
                <a:cubicBezTo>
                  <a:pt x="1465" y="323"/>
                  <a:pt x="1467" y="319"/>
                  <a:pt x="1470" y="316"/>
                </a:cubicBezTo>
                <a:cubicBezTo>
                  <a:pt x="1473" y="313"/>
                  <a:pt x="1478" y="311"/>
                  <a:pt x="1484" y="311"/>
                </a:cubicBezTo>
                <a:cubicBezTo>
                  <a:pt x="1488" y="311"/>
                  <a:pt x="1494" y="313"/>
                  <a:pt x="1501" y="315"/>
                </a:cubicBezTo>
                <a:cubicBezTo>
                  <a:pt x="1506" y="317"/>
                  <a:pt x="1509" y="318"/>
                  <a:pt x="1510" y="318"/>
                </a:cubicBezTo>
                <a:cubicBezTo>
                  <a:pt x="1514" y="318"/>
                  <a:pt x="1518" y="316"/>
                  <a:pt x="1523" y="312"/>
                </a:cubicBezTo>
                <a:cubicBezTo>
                  <a:pt x="1527" y="308"/>
                  <a:pt x="1532" y="301"/>
                  <a:pt x="1536" y="290"/>
                </a:cubicBezTo>
                <a:lnTo>
                  <a:pt x="1548" y="260"/>
                </a:lnTo>
                <a:lnTo>
                  <a:pt x="1487" y="130"/>
                </a:lnTo>
                <a:cubicBezTo>
                  <a:pt x="1485" y="127"/>
                  <a:pt x="1482" y="122"/>
                  <a:pt x="1478" y="116"/>
                </a:cubicBezTo>
                <a:cubicBezTo>
                  <a:pt x="1474" y="112"/>
                  <a:pt x="1472" y="109"/>
                  <a:pt x="1470" y="107"/>
                </a:cubicBezTo>
                <a:cubicBezTo>
                  <a:pt x="1467" y="105"/>
                  <a:pt x="1462" y="103"/>
                  <a:pt x="1456" y="102"/>
                </a:cubicBezTo>
                <a:lnTo>
                  <a:pt x="1456" y="95"/>
                </a:lnTo>
                <a:close/>
                <a:moveTo>
                  <a:pt x="1262" y="95"/>
                </a:moveTo>
                <a:lnTo>
                  <a:pt x="1322" y="95"/>
                </a:lnTo>
                <a:lnTo>
                  <a:pt x="1322" y="210"/>
                </a:lnTo>
                <a:cubicBezTo>
                  <a:pt x="1322" y="226"/>
                  <a:pt x="1325" y="236"/>
                  <a:pt x="1331" y="241"/>
                </a:cubicBezTo>
                <a:cubicBezTo>
                  <a:pt x="1336" y="246"/>
                  <a:pt x="1343" y="249"/>
                  <a:pt x="1351" y="249"/>
                </a:cubicBezTo>
                <a:cubicBezTo>
                  <a:pt x="1356" y="249"/>
                  <a:pt x="1362" y="247"/>
                  <a:pt x="1369" y="244"/>
                </a:cubicBezTo>
                <a:cubicBezTo>
                  <a:pt x="1376" y="241"/>
                  <a:pt x="1384" y="234"/>
                  <a:pt x="1393" y="225"/>
                </a:cubicBezTo>
                <a:lnTo>
                  <a:pt x="1393" y="127"/>
                </a:lnTo>
                <a:cubicBezTo>
                  <a:pt x="1393" y="118"/>
                  <a:pt x="1392" y="111"/>
                  <a:pt x="1388" y="108"/>
                </a:cubicBezTo>
                <a:cubicBezTo>
                  <a:pt x="1384" y="104"/>
                  <a:pt x="1377" y="102"/>
                  <a:pt x="1366" y="102"/>
                </a:cubicBezTo>
                <a:lnTo>
                  <a:pt x="1366" y="95"/>
                </a:lnTo>
                <a:lnTo>
                  <a:pt x="1424" y="95"/>
                </a:lnTo>
                <a:lnTo>
                  <a:pt x="1424" y="199"/>
                </a:lnTo>
                <a:cubicBezTo>
                  <a:pt x="1424" y="219"/>
                  <a:pt x="1425" y="231"/>
                  <a:pt x="1426" y="236"/>
                </a:cubicBezTo>
                <a:cubicBezTo>
                  <a:pt x="1427" y="240"/>
                  <a:pt x="1428" y="243"/>
                  <a:pt x="1430" y="245"/>
                </a:cubicBezTo>
                <a:cubicBezTo>
                  <a:pt x="1432" y="247"/>
                  <a:pt x="1435" y="247"/>
                  <a:pt x="1437" y="247"/>
                </a:cubicBezTo>
                <a:cubicBezTo>
                  <a:pt x="1441" y="247"/>
                  <a:pt x="1446" y="246"/>
                  <a:pt x="1451" y="244"/>
                </a:cubicBezTo>
                <a:lnTo>
                  <a:pt x="1453" y="251"/>
                </a:lnTo>
                <a:lnTo>
                  <a:pt x="1402" y="272"/>
                </a:lnTo>
                <a:lnTo>
                  <a:pt x="1393" y="272"/>
                </a:lnTo>
                <a:lnTo>
                  <a:pt x="1393" y="236"/>
                </a:lnTo>
                <a:cubicBezTo>
                  <a:pt x="1379" y="252"/>
                  <a:pt x="1367" y="262"/>
                  <a:pt x="1360" y="266"/>
                </a:cubicBezTo>
                <a:cubicBezTo>
                  <a:pt x="1352" y="270"/>
                  <a:pt x="1344" y="272"/>
                  <a:pt x="1335" y="272"/>
                </a:cubicBezTo>
                <a:cubicBezTo>
                  <a:pt x="1325" y="272"/>
                  <a:pt x="1317" y="269"/>
                  <a:pt x="1310" y="264"/>
                </a:cubicBezTo>
                <a:cubicBezTo>
                  <a:pt x="1303" y="258"/>
                  <a:pt x="1298" y="251"/>
                  <a:pt x="1295" y="242"/>
                </a:cubicBezTo>
                <a:cubicBezTo>
                  <a:pt x="1293" y="233"/>
                  <a:pt x="1291" y="221"/>
                  <a:pt x="1291" y="205"/>
                </a:cubicBezTo>
                <a:lnTo>
                  <a:pt x="1291" y="128"/>
                </a:lnTo>
                <a:cubicBezTo>
                  <a:pt x="1291" y="120"/>
                  <a:pt x="1290" y="115"/>
                  <a:pt x="1289" y="112"/>
                </a:cubicBezTo>
                <a:cubicBezTo>
                  <a:pt x="1287" y="108"/>
                  <a:pt x="1284" y="106"/>
                  <a:pt x="1281" y="104"/>
                </a:cubicBezTo>
                <a:cubicBezTo>
                  <a:pt x="1277" y="103"/>
                  <a:pt x="1271" y="102"/>
                  <a:pt x="1262" y="102"/>
                </a:cubicBezTo>
                <a:lnTo>
                  <a:pt x="1262" y="95"/>
                </a:lnTo>
                <a:close/>
                <a:moveTo>
                  <a:pt x="880" y="95"/>
                </a:moveTo>
                <a:lnTo>
                  <a:pt x="960" y="95"/>
                </a:lnTo>
                <a:lnTo>
                  <a:pt x="960" y="102"/>
                </a:lnTo>
                <a:lnTo>
                  <a:pt x="956" y="102"/>
                </a:lnTo>
                <a:cubicBezTo>
                  <a:pt x="951" y="102"/>
                  <a:pt x="946" y="103"/>
                  <a:pt x="943" y="106"/>
                </a:cubicBezTo>
                <a:cubicBezTo>
                  <a:pt x="941" y="108"/>
                  <a:pt x="939" y="111"/>
                  <a:pt x="939" y="115"/>
                </a:cubicBezTo>
                <a:cubicBezTo>
                  <a:pt x="939" y="120"/>
                  <a:pt x="941" y="126"/>
                  <a:pt x="945" y="135"/>
                </a:cubicBezTo>
                <a:lnTo>
                  <a:pt x="987" y="222"/>
                </a:lnTo>
                <a:lnTo>
                  <a:pt x="1026" y="127"/>
                </a:lnTo>
                <a:cubicBezTo>
                  <a:pt x="1028" y="122"/>
                  <a:pt x="1029" y="117"/>
                  <a:pt x="1029" y="112"/>
                </a:cubicBezTo>
                <a:cubicBezTo>
                  <a:pt x="1029" y="109"/>
                  <a:pt x="1028" y="108"/>
                  <a:pt x="1028" y="106"/>
                </a:cubicBezTo>
                <a:cubicBezTo>
                  <a:pt x="1027" y="105"/>
                  <a:pt x="1025" y="104"/>
                  <a:pt x="1023" y="103"/>
                </a:cubicBezTo>
                <a:cubicBezTo>
                  <a:pt x="1021" y="102"/>
                  <a:pt x="1017" y="102"/>
                  <a:pt x="1012" y="102"/>
                </a:cubicBezTo>
                <a:lnTo>
                  <a:pt x="1012" y="95"/>
                </a:lnTo>
                <a:lnTo>
                  <a:pt x="1068" y="95"/>
                </a:lnTo>
                <a:lnTo>
                  <a:pt x="1068" y="102"/>
                </a:lnTo>
                <a:cubicBezTo>
                  <a:pt x="1063" y="102"/>
                  <a:pt x="1059" y="103"/>
                  <a:pt x="1057" y="105"/>
                </a:cubicBezTo>
                <a:cubicBezTo>
                  <a:pt x="1054" y="106"/>
                  <a:pt x="1052" y="109"/>
                  <a:pt x="1049" y="113"/>
                </a:cubicBezTo>
                <a:cubicBezTo>
                  <a:pt x="1047" y="115"/>
                  <a:pt x="1045" y="120"/>
                  <a:pt x="1042" y="128"/>
                </a:cubicBezTo>
                <a:lnTo>
                  <a:pt x="972" y="299"/>
                </a:lnTo>
                <a:cubicBezTo>
                  <a:pt x="966" y="316"/>
                  <a:pt x="957" y="328"/>
                  <a:pt x="946" y="337"/>
                </a:cubicBezTo>
                <a:cubicBezTo>
                  <a:pt x="935" y="345"/>
                  <a:pt x="924" y="350"/>
                  <a:pt x="914" y="350"/>
                </a:cubicBezTo>
                <a:cubicBezTo>
                  <a:pt x="907" y="350"/>
                  <a:pt x="901" y="348"/>
                  <a:pt x="896" y="343"/>
                </a:cubicBezTo>
                <a:cubicBezTo>
                  <a:pt x="891" y="339"/>
                  <a:pt x="889" y="334"/>
                  <a:pt x="889" y="329"/>
                </a:cubicBezTo>
                <a:cubicBezTo>
                  <a:pt x="889" y="323"/>
                  <a:pt x="891" y="319"/>
                  <a:pt x="894" y="316"/>
                </a:cubicBezTo>
                <a:cubicBezTo>
                  <a:pt x="897" y="313"/>
                  <a:pt x="902" y="311"/>
                  <a:pt x="908" y="311"/>
                </a:cubicBezTo>
                <a:cubicBezTo>
                  <a:pt x="912" y="311"/>
                  <a:pt x="918" y="313"/>
                  <a:pt x="925" y="315"/>
                </a:cubicBezTo>
                <a:cubicBezTo>
                  <a:pt x="930" y="317"/>
                  <a:pt x="933" y="318"/>
                  <a:pt x="934" y="318"/>
                </a:cubicBezTo>
                <a:cubicBezTo>
                  <a:pt x="938" y="318"/>
                  <a:pt x="942" y="316"/>
                  <a:pt x="947" y="312"/>
                </a:cubicBezTo>
                <a:cubicBezTo>
                  <a:pt x="951" y="308"/>
                  <a:pt x="956" y="301"/>
                  <a:pt x="960" y="290"/>
                </a:cubicBezTo>
                <a:lnTo>
                  <a:pt x="972" y="260"/>
                </a:lnTo>
                <a:lnTo>
                  <a:pt x="911" y="130"/>
                </a:lnTo>
                <a:cubicBezTo>
                  <a:pt x="909" y="127"/>
                  <a:pt x="906" y="122"/>
                  <a:pt x="902" y="116"/>
                </a:cubicBezTo>
                <a:cubicBezTo>
                  <a:pt x="898" y="112"/>
                  <a:pt x="896" y="109"/>
                  <a:pt x="894" y="107"/>
                </a:cubicBezTo>
                <a:cubicBezTo>
                  <a:pt x="891" y="105"/>
                  <a:pt x="886" y="103"/>
                  <a:pt x="880" y="102"/>
                </a:cubicBezTo>
                <a:lnTo>
                  <a:pt x="880" y="95"/>
                </a:lnTo>
                <a:close/>
                <a:moveTo>
                  <a:pt x="544" y="95"/>
                </a:moveTo>
                <a:lnTo>
                  <a:pt x="616" y="95"/>
                </a:lnTo>
                <a:lnTo>
                  <a:pt x="616" y="102"/>
                </a:lnTo>
                <a:cubicBezTo>
                  <a:pt x="610" y="102"/>
                  <a:pt x="605" y="104"/>
                  <a:pt x="603" y="106"/>
                </a:cubicBezTo>
                <a:cubicBezTo>
                  <a:pt x="601" y="107"/>
                  <a:pt x="600" y="110"/>
                  <a:pt x="600" y="114"/>
                </a:cubicBezTo>
                <a:cubicBezTo>
                  <a:pt x="600" y="117"/>
                  <a:pt x="601" y="122"/>
                  <a:pt x="603" y="128"/>
                </a:cubicBezTo>
                <a:lnTo>
                  <a:pt x="640" y="226"/>
                </a:lnTo>
                <a:lnTo>
                  <a:pt x="677" y="146"/>
                </a:lnTo>
                <a:lnTo>
                  <a:pt x="667" y="121"/>
                </a:lnTo>
                <a:cubicBezTo>
                  <a:pt x="664" y="113"/>
                  <a:pt x="660" y="108"/>
                  <a:pt x="655" y="105"/>
                </a:cubicBezTo>
                <a:cubicBezTo>
                  <a:pt x="653" y="103"/>
                  <a:pt x="648" y="102"/>
                  <a:pt x="640" y="102"/>
                </a:cubicBezTo>
                <a:lnTo>
                  <a:pt x="640" y="95"/>
                </a:lnTo>
                <a:lnTo>
                  <a:pt x="722" y="95"/>
                </a:lnTo>
                <a:lnTo>
                  <a:pt x="722" y="102"/>
                </a:lnTo>
                <a:cubicBezTo>
                  <a:pt x="713" y="102"/>
                  <a:pt x="706" y="104"/>
                  <a:pt x="703" y="107"/>
                </a:cubicBezTo>
                <a:cubicBezTo>
                  <a:pt x="700" y="109"/>
                  <a:pt x="699" y="112"/>
                  <a:pt x="699" y="116"/>
                </a:cubicBezTo>
                <a:cubicBezTo>
                  <a:pt x="699" y="119"/>
                  <a:pt x="699" y="121"/>
                  <a:pt x="700" y="124"/>
                </a:cubicBezTo>
                <a:lnTo>
                  <a:pt x="739" y="223"/>
                </a:lnTo>
                <a:lnTo>
                  <a:pt x="776" y="128"/>
                </a:lnTo>
                <a:cubicBezTo>
                  <a:pt x="778" y="121"/>
                  <a:pt x="779" y="116"/>
                  <a:pt x="779" y="112"/>
                </a:cubicBezTo>
                <a:cubicBezTo>
                  <a:pt x="779" y="109"/>
                  <a:pt x="778" y="107"/>
                  <a:pt x="776" y="105"/>
                </a:cubicBezTo>
                <a:cubicBezTo>
                  <a:pt x="773" y="103"/>
                  <a:pt x="768" y="102"/>
                  <a:pt x="761" y="102"/>
                </a:cubicBezTo>
                <a:lnTo>
                  <a:pt x="761" y="95"/>
                </a:lnTo>
                <a:lnTo>
                  <a:pt x="816" y="95"/>
                </a:lnTo>
                <a:lnTo>
                  <a:pt x="816" y="102"/>
                </a:lnTo>
                <a:cubicBezTo>
                  <a:pt x="805" y="104"/>
                  <a:pt x="797" y="111"/>
                  <a:pt x="792" y="124"/>
                </a:cubicBezTo>
                <a:lnTo>
                  <a:pt x="734" y="272"/>
                </a:lnTo>
                <a:lnTo>
                  <a:pt x="726" y="272"/>
                </a:lnTo>
                <a:lnTo>
                  <a:pt x="684" y="162"/>
                </a:lnTo>
                <a:lnTo>
                  <a:pt x="633" y="272"/>
                </a:lnTo>
                <a:lnTo>
                  <a:pt x="627" y="272"/>
                </a:lnTo>
                <a:lnTo>
                  <a:pt x="571" y="128"/>
                </a:lnTo>
                <a:cubicBezTo>
                  <a:pt x="568" y="119"/>
                  <a:pt x="564" y="112"/>
                  <a:pt x="561" y="109"/>
                </a:cubicBezTo>
                <a:cubicBezTo>
                  <a:pt x="557" y="106"/>
                  <a:pt x="552" y="104"/>
                  <a:pt x="544" y="102"/>
                </a:cubicBezTo>
                <a:lnTo>
                  <a:pt x="544" y="95"/>
                </a:lnTo>
                <a:close/>
                <a:moveTo>
                  <a:pt x="272" y="95"/>
                </a:moveTo>
                <a:lnTo>
                  <a:pt x="344" y="95"/>
                </a:lnTo>
                <a:lnTo>
                  <a:pt x="344" y="102"/>
                </a:lnTo>
                <a:cubicBezTo>
                  <a:pt x="338" y="102"/>
                  <a:pt x="333" y="104"/>
                  <a:pt x="331" y="106"/>
                </a:cubicBezTo>
                <a:cubicBezTo>
                  <a:pt x="329" y="107"/>
                  <a:pt x="328" y="110"/>
                  <a:pt x="328" y="114"/>
                </a:cubicBezTo>
                <a:cubicBezTo>
                  <a:pt x="328" y="117"/>
                  <a:pt x="329" y="122"/>
                  <a:pt x="331" y="128"/>
                </a:cubicBezTo>
                <a:lnTo>
                  <a:pt x="368" y="226"/>
                </a:lnTo>
                <a:lnTo>
                  <a:pt x="405" y="146"/>
                </a:lnTo>
                <a:lnTo>
                  <a:pt x="395" y="121"/>
                </a:lnTo>
                <a:cubicBezTo>
                  <a:pt x="392" y="113"/>
                  <a:pt x="388" y="108"/>
                  <a:pt x="383" y="105"/>
                </a:cubicBezTo>
                <a:cubicBezTo>
                  <a:pt x="381" y="103"/>
                  <a:pt x="376" y="102"/>
                  <a:pt x="368" y="102"/>
                </a:cubicBezTo>
                <a:lnTo>
                  <a:pt x="368" y="95"/>
                </a:lnTo>
                <a:lnTo>
                  <a:pt x="450" y="95"/>
                </a:lnTo>
                <a:lnTo>
                  <a:pt x="450" y="102"/>
                </a:lnTo>
                <a:cubicBezTo>
                  <a:pt x="441" y="102"/>
                  <a:pt x="434" y="104"/>
                  <a:pt x="431" y="107"/>
                </a:cubicBezTo>
                <a:cubicBezTo>
                  <a:pt x="428" y="109"/>
                  <a:pt x="427" y="112"/>
                  <a:pt x="427" y="116"/>
                </a:cubicBezTo>
                <a:cubicBezTo>
                  <a:pt x="427" y="119"/>
                  <a:pt x="427" y="121"/>
                  <a:pt x="428" y="124"/>
                </a:cubicBezTo>
                <a:lnTo>
                  <a:pt x="467" y="223"/>
                </a:lnTo>
                <a:lnTo>
                  <a:pt x="504" y="128"/>
                </a:lnTo>
                <a:cubicBezTo>
                  <a:pt x="506" y="121"/>
                  <a:pt x="507" y="116"/>
                  <a:pt x="507" y="112"/>
                </a:cubicBezTo>
                <a:cubicBezTo>
                  <a:pt x="507" y="109"/>
                  <a:pt x="506" y="107"/>
                  <a:pt x="504" y="105"/>
                </a:cubicBezTo>
                <a:cubicBezTo>
                  <a:pt x="501" y="103"/>
                  <a:pt x="496" y="102"/>
                  <a:pt x="489" y="102"/>
                </a:cubicBezTo>
                <a:lnTo>
                  <a:pt x="489" y="95"/>
                </a:lnTo>
                <a:lnTo>
                  <a:pt x="544" y="95"/>
                </a:lnTo>
                <a:lnTo>
                  <a:pt x="544" y="102"/>
                </a:lnTo>
                <a:cubicBezTo>
                  <a:pt x="533" y="104"/>
                  <a:pt x="525" y="111"/>
                  <a:pt x="520" y="124"/>
                </a:cubicBezTo>
                <a:lnTo>
                  <a:pt x="462" y="272"/>
                </a:lnTo>
                <a:lnTo>
                  <a:pt x="454" y="272"/>
                </a:lnTo>
                <a:lnTo>
                  <a:pt x="412" y="162"/>
                </a:lnTo>
                <a:lnTo>
                  <a:pt x="361" y="272"/>
                </a:lnTo>
                <a:lnTo>
                  <a:pt x="355" y="272"/>
                </a:lnTo>
                <a:lnTo>
                  <a:pt x="299" y="128"/>
                </a:lnTo>
                <a:cubicBezTo>
                  <a:pt x="296" y="119"/>
                  <a:pt x="292" y="112"/>
                  <a:pt x="289" y="109"/>
                </a:cubicBezTo>
                <a:cubicBezTo>
                  <a:pt x="285" y="106"/>
                  <a:pt x="280" y="104"/>
                  <a:pt x="272" y="102"/>
                </a:cubicBezTo>
                <a:lnTo>
                  <a:pt x="272" y="95"/>
                </a:lnTo>
                <a:close/>
                <a:moveTo>
                  <a:pt x="0" y="95"/>
                </a:moveTo>
                <a:lnTo>
                  <a:pt x="72" y="95"/>
                </a:lnTo>
                <a:lnTo>
                  <a:pt x="72" y="102"/>
                </a:lnTo>
                <a:cubicBezTo>
                  <a:pt x="66" y="102"/>
                  <a:pt x="61" y="104"/>
                  <a:pt x="59" y="106"/>
                </a:cubicBezTo>
                <a:cubicBezTo>
                  <a:pt x="57" y="107"/>
                  <a:pt x="56" y="110"/>
                  <a:pt x="56" y="114"/>
                </a:cubicBezTo>
                <a:cubicBezTo>
                  <a:pt x="56" y="117"/>
                  <a:pt x="57" y="122"/>
                  <a:pt x="59" y="128"/>
                </a:cubicBezTo>
                <a:lnTo>
                  <a:pt x="96" y="226"/>
                </a:lnTo>
                <a:lnTo>
                  <a:pt x="133" y="146"/>
                </a:lnTo>
                <a:lnTo>
                  <a:pt x="123" y="121"/>
                </a:lnTo>
                <a:cubicBezTo>
                  <a:pt x="120" y="113"/>
                  <a:pt x="116" y="108"/>
                  <a:pt x="111" y="105"/>
                </a:cubicBezTo>
                <a:cubicBezTo>
                  <a:pt x="109" y="103"/>
                  <a:pt x="104" y="102"/>
                  <a:pt x="96" y="102"/>
                </a:cubicBezTo>
                <a:lnTo>
                  <a:pt x="96" y="95"/>
                </a:lnTo>
                <a:lnTo>
                  <a:pt x="178" y="95"/>
                </a:lnTo>
                <a:lnTo>
                  <a:pt x="178" y="102"/>
                </a:lnTo>
                <a:cubicBezTo>
                  <a:pt x="169" y="102"/>
                  <a:pt x="162" y="104"/>
                  <a:pt x="159" y="107"/>
                </a:cubicBezTo>
                <a:cubicBezTo>
                  <a:pt x="156" y="109"/>
                  <a:pt x="155" y="112"/>
                  <a:pt x="155" y="116"/>
                </a:cubicBezTo>
                <a:cubicBezTo>
                  <a:pt x="155" y="119"/>
                  <a:pt x="155" y="121"/>
                  <a:pt x="156" y="124"/>
                </a:cubicBezTo>
                <a:lnTo>
                  <a:pt x="195" y="223"/>
                </a:lnTo>
                <a:lnTo>
                  <a:pt x="232" y="128"/>
                </a:lnTo>
                <a:cubicBezTo>
                  <a:pt x="234" y="121"/>
                  <a:pt x="235" y="116"/>
                  <a:pt x="235" y="112"/>
                </a:cubicBezTo>
                <a:cubicBezTo>
                  <a:pt x="235" y="109"/>
                  <a:pt x="234" y="107"/>
                  <a:pt x="232" y="105"/>
                </a:cubicBezTo>
                <a:cubicBezTo>
                  <a:pt x="229" y="103"/>
                  <a:pt x="224" y="102"/>
                  <a:pt x="217" y="102"/>
                </a:cubicBezTo>
                <a:lnTo>
                  <a:pt x="217" y="95"/>
                </a:lnTo>
                <a:lnTo>
                  <a:pt x="272" y="95"/>
                </a:lnTo>
                <a:lnTo>
                  <a:pt x="272" y="102"/>
                </a:lnTo>
                <a:cubicBezTo>
                  <a:pt x="261" y="104"/>
                  <a:pt x="253" y="111"/>
                  <a:pt x="248" y="124"/>
                </a:cubicBezTo>
                <a:lnTo>
                  <a:pt x="190" y="272"/>
                </a:lnTo>
                <a:lnTo>
                  <a:pt x="182" y="272"/>
                </a:lnTo>
                <a:lnTo>
                  <a:pt x="140" y="162"/>
                </a:lnTo>
                <a:lnTo>
                  <a:pt x="89" y="272"/>
                </a:lnTo>
                <a:lnTo>
                  <a:pt x="83" y="272"/>
                </a:lnTo>
                <a:lnTo>
                  <a:pt x="27" y="128"/>
                </a:lnTo>
                <a:cubicBezTo>
                  <a:pt x="24" y="119"/>
                  <a:pt x="20" y="112"/>
                  <a:pt x="17" y="109"/>
                </a:cubicBezTo>
                <a:cubicBezTo>
                  <a:pt x="13" y="106"/>
                  <a:pt x="8" y="104"/>
                  <a:pt x="0" y="102"/>
                </a:cubicBezTo>
                <a:lnTo>
                  <a:pt x="0" y="95"/>
                </a:lnTo>
                <a:close/>
                <a:moveTo>
                  <a:pt x="2837" y="90"/>
                </a:moveTo>
                <a:lnTo>
                  <a:pt x="2845" y="90"/>
                </a:lnTo>
                <a:lnTo>
                  <a:pt x="2845" y="127"/>
                </a:lnTo>
                <a:cubicBezTo>
                  <a:pt x="2857" y="114"/>
                  <a:pt x="2865" y="107"/>
                  <a:pt x="2867" y="105"/>
                </a:cubicBezTo>
                <a:cubicBezTo>
                  <a:pt x="2873" y="100"/>
                  <a:pt x="2879" y="97"/>
                  <a:pt x="2885" y="94"/>
                </a:cubicBezTo>
                <a:cubicBezTo>
                  <a:pt x="2892" y="91"/>
                  <a:pt x="2898" y="90"/>
                  <a:pt x="2904" y="90"/>
                </a:cubicBezTo>
                <a:cubicBezTo>
                  <a:pt x="2915" y="90"/>
                  <a:pt x="2924" y="93"/>
                  <a:pt x="2932" y="99"/>
                </a:cubicBezTo>
                <a:cubicBezTo>
                  <a:pt x="2940" y="106"/>
                  <a:pt x="2945" y="115"/>
                  <a:pt x="2948" y="127"/>
                </a:cubicBezTo>
                <a:cubicBezTo>
                  <a:pt x="2961" y="112"/>
                  <a:pt x="2971" y="102"/>
                  <a:pt x="2980" y="97"/>
                </a:cubicBezTo>
                <a:cubicBezTo>
                  <a:pt x="2989" y="92"/>
                  <a:pt x="2998" y="90"/>
                  <a:pt x="3008" y="90"/>
                </a:cubicBezTo>
                <a:cubicBezTo>
                  <a:pt x="3017" y="90"/>
                  <a:pt x="3025" y="92"/>
                  <a:pt x="3032" y="97"/>
                </a:cubicBezTo>
                <a:cubicBezTo>
                  <a:pt x="3039" y="102"/>
                  <a:pt x="3045" y="109"/>
                  <a:pt x="3049" y="120"/>
                </a:cubicBezTo>
                <a:cubicBezTo>
                  <a:pt x="3052" y="127"/>
                  <a:pt x="3053" y="139"/>
                  <a:pt x="3053" y="154"/>
                </a:cubicBezTo>
                <a:lnTo>
                  <a:pt x="3053" y="228"/>
                </a:lnTo>
                <a:cubicBezTo>
                  <a:pt x="3053" y="239"/>
                  <a:pt x="3054" y="246"/>
                  <a:pt x="3055" y="250"/>
                </a:cubicBezTo>
                <a:cubicBezTo>
                  <a:pt x="3057" y="253"/>
                  <a:pt x="3059" y="255"/>
                  <a:pt x="3062" y="257"/>
                </a:cubicBezTo>
                <a:cubicBezTo>
                  <a:pt x="3066" y="259"/>
                  <a:pt x="3071" y="260"/>
                  <a:pt x="3079" y="260"/>
                </a:cubicBezTo>
                <a:lnTo>
                  <a:pt x="3079" y="267"/>
                </a:lnTo>
                <a:lnTo>
                  <a:pt x="2994" y="267"/>
                </a:lnTo>
                <a:lnTo>
                  <a:pt x="2994" y="260"/>
                </a:lnTo>
                <a:lnTo>
                  <a:pt x="2998" y="260"/>
                </a:lnTo>
                <a:cubicBezTo>
                  <a:pt x="3005" y="260"/>
                  <a:pt x="3011" y="259"/>
                  <a:pt x="3015" y="256"/>
                </a:cubicBezTo>
                <a:cubicBezTo>
                  <a:pt x="3018" y="254"/>
                  <a:pt x="3020" y="251"/>
                  <a:pt x="3021" y="246"/>
                </a:cubicBezTo>
                <a:cubicBezTo>
                  <a:pt x="3022" y="244"/>
                  <a:pt x="3022" y="238"/>
                  <a:pt x="3022" y="228"/>
                </a:cubicBezTo>
                <a:lnTo>
                  <a:pt x="3022" y="154"/>
                </a:lnTo>
                <a:cubicBezTo>
                  <a:pt x="3022" y="140"/>
                  <a:pt x="3020" y="130"/>
                  <a:pt x="3017" y="124"/>
                </a:cubicBezTo>
                <a:cubicBezTo>
                  <a:pt x="3012" y="116"/>
                  <a:pt x="3004" y="112"/>
                  <a:pt x="2993" y="112"/>
                </a:cubicBezTo>
                <a:cubicBezTo>
                  <a:pt x="2987" y="112"/>
                  <a:pt x="2980" y="114"/>
                  <a:pt x="2973" y="117"/>
                </a:cubicBezTo>
                <a:cubicBezTo>
                  <a:pt x="2967" y="121"/>
                  <a:pt x="2959" y="127"/>
                  <a:pt x="2949" y="136"/>
                </a:cubicBezTo>
                <a:lnTo>
                  <a:pt x="2949" y="138"/>
                </a:lnTo>
                <a:lnTo>
                  <a:pt x="2949" y="146"/>
                </a:lnTo>
                <a:lnTo>
                  <a:pt x="2949" y="228"/>
                </a:lnTo>
                <a:cubicBezTo>
                  <a:pt x="2949" y="240"/>
                  <a:pt x="2950" y="247"/>
                  <a:pt x="2951" y="250"/>
                </a:cubicBezTo>
                <a:cubicBezTo>
                  <a:pt x="2952" y="253"/>
                  <a:pt x="2955" y="255"/>
                  <a:pt x="2958" y="257"/>
                </a:cubicBezTo>
                <a:cubicBezTo>
                  <a:pt x="2962" y="259"/>
                  <a:pt x="2968" y="260"/>
                  <a:pt x="2977" y="260"/>
                </a:cubicBezTo>
                <a:lnTo>
                  <a:pt x="2977" y="267"/>
                </a:lnTo>
                <a:lnTo>
                  <a:pt x="2890" y="267"/>
                </a:lnTo>
                <a:lnTo>
                  <a:pt x="2890" y="260"/>
                </a:lnTo>
                <a:cubicBezTo>
                  <a:pt x="2900" y="260"/>
                  <a:pt x="2906" y="259"/>
                  <a:pt x="2910" y="257"/>
                </a:cubicBezTo>
                <a:cubicBezTo>
                  <a:pt x="2913" y="254"/>
                  <a:pt x="2916" y="251"/>
                  <a:pt x="2917" y="247"/>
                </a:cubicBezTo>
                <a:cubicBezTo>
                  <a:pt x="2918" y="244"/>
                  <a:pt x="2918" y="238"/>
                  <a:pt x="2918" y="228"/>
                </a:cubicBezTo>
                <a:lnTo>
                  <a:pt x="2918" y="154"/>
                </a:lnTo>
                <a:cubicBezTo>
                  <a:pt x="2918" y="140"/>
                  <a:pt x="2916" y="130"/>
                  <a:pt x="2912" y="124"/>
                </a:cubicBezTo>
                <a:cubicBezTo>
                  <a:pt x="2906" y="116"/>
                  <a:pt x="2899" y="112"/>
                  <a:pt x="2889" y="112"/>
                </a:cubicBezTo>
                <a:cubicBezTo>
                  <a:pt x="2882" y="112"/>
                  <a:pt x="2875" y="114"/>
                  <a:pt x="2869" y="117"/>
                </a:cubicBezTo>
                <a:cubicBezTo>
                  <a:pt x="2858" y="123"/>
                  <a:pt x="2850" y="129"/>
                  <a:pt x="2845" y="136"/>
                </a:cubicBezTo>
                <a:lnTo>
                  <a:pt x="2845" y="228"/>
                </a:lnTo>
                <a:cubicBezTo>
                  <a:pt x="2845" y="239"/>
                  <a:pt x="2846" y="247"/>
                  <a:pt x="2847" y="250"/>
                </a:cubicBezTo>
                <a:cubicBezTo>
                  <a:pt x="2849" y="253"/>
                  <a:pt x="2851" y="256"/>
                  <a:pt x="2854" y="258"/>
                </a:cubicBezTo>
                <a:cubicBezTo>
                  <a:pt x="2857" y="259"/>
                  <a:pt x="2863" y="260"/>
                  <a:pt x="2873" y="260"/>
                </a:cubicBezTo>
                <a:lnTo>
                  <a:pt x="2873" y="267"/>
                </a:lnTo>
                <a:lnTo>
                  <a:pt x="2788" y="267"/>
                </a:lnTo>
                <a:lnTo>
                  <a:pt x="2788" y="260"/>
                </a:lnTo>
                <a:cubicBezTo>
                  <a:pt x="2796" y="260"/>
                  <a:pt x="2801" y="259"/>
                  <a:pt x="2804" y="258"/>
                </a:cubicBezTo>
                <a:cubicBezTo>
                  <a:pt x="2807" y="256"/>
                  <a:pt x="2810" y="253"/>
                  <a:pt x="2811" y="249"/>
                </a:cubicBezTo>
                <a:cubicBezTo>
                  <a:pt x="2813" y="246"/>
                  <a:pt x="2814" y="239"/>
                  <a:pt x="2814" y="228"/>
                </a:cubicBezTo>
                <a:lnTo>
                  <a:pt x="2814" y="162"/>
                </a:lnTo>
                <a:cubicBezTo>
                  <a:pt x="2814" y="143"/>
                  <a:pt x="2813" y="131"/>
                  <a:pt x="2812" y="126"/>
                </a:cubicBezTo>
                <a:cubicBezTo>
                  <a:pt x="2811" y="122"/>
                  <a:pt x="2810" y="119"/>
                  <a:pt x="2808" y="117"/>
                </a:cubicBezTo>
                <a:cubicBezTo>
                  <a:pt x="2806" y="116"/>
                  <a:pt x="2804" y="115"/>
                  <a:pt x="2800" y="115"/>
                </a:cubicBezTo>
                <a:cubicBezTo>
                  <a:pt x="2797" y="115"/>
                  <a:pt x="2793" y="116"/>
                  <a:pt x="2788" y="118"/>
                </a:cubicBezTo>
                <a:lnTo>
                  <a:pt x="2785" y="111"/>
                </a:lnTo>
                <a:lnTo>
                  <a:pt x="2837" y="90"/>
                </a:lnTo>
                <a:close/>
                <a:moveTo>
                  <a:pt x="2686" y="90"/>
                </a:moveTo>
                <a:cubicBezTo>
                  <a:pt x="2712" y="90"/>
                  <a:pt x="2733" y="100"/>
                  <a:pt x="2748" y="120"/>
                </a:cubicBezTo>
                <a:cubicBezTo>
                  <a:pt x="2762" y="136"/>
                  <a:pt x="2768" y="156"/>
                  <a:pt x="2768" y="178"/>
                </a:cubicBezTo>
                <a:cubicBezTo>
                  <a:pt x="2768" y="193"/>
                  <a:pt x="2765" y="209"/>
                  <a:pt x="2757" y="224"/>
                </a:cubicBezTo>
                <a:cubicBezTo>
                  <a:pt x="2750" y="240"/>
                  <a:pt x="2740" y="252"/>
                  <a:pt x="2727" y="260"/>
                </a:cubicBezTo>
                <a:cubicBezTo>
                  <a:pt x="2714" y="268"/>
                  <a:pt x="2700" y="272"/>
                  <a:pt x="2684" y="272"/>
                </a:cubicBezTo>
                <a:cubicBezTo>
                  <a:pt x="2658" y="272"/>
                  <a:pt x="2637" y="262"/>
                  <a:pt x="2622" y="241"/>
                </a:cubicBezTo>
                <a:cubicBezTo>
                  <a:pt x="2609" y="224"/>
                  <a:pt x="2603" y="204"/>
                  <a:pt x="2603" y="183"/>
                </a:cubicBezTo>
                <a:cubicBezTo>
                  <a:pt x="2603" y="167"/>
                  <a:pt x="2607" y="151"/>
                  <a:pt x="2614" y="136"/>
                </a:cubicBezTo>
                <a:cubicBezTo>
                  <a:pt x="2622" y="120"/>
                  <a:pt x="2633" y="109"/>
                  <a:pt x="2645" y="101"/>
                </a:cubicBezTo>
                <a:cubicBezTo>
                  <a:pt x="2658" y="94"/>
                  <a:pt x="2672" y="90"/>
                  <a:pt x="2686" y="90"/>
                </a:cubicBezTo>
                <a:close/>
                <a:moveTo>
                  <a:pt x="2509" y="90"/>
                </a:moveTo>
                <a:cubicBezTo>
                  <a:pt x="2526" y="90"/>
                  <a:pt x="2540" y="94"/>
                  <a:pt x="2550" y="103"/>
                </a:cubicBezTo>
                <a:cubicBezTo>
                  <a:pt x="2561" y="112"/>
                  <a:pt x="2567" y="122"/>
                  <a:pt x="2567" y="131"/>
                </a:cubicBezTo>
                <a:cubicBezTo>
                  <a:pt x="2567" y="136"/>
                  <a:pt x="2565" y="140"/>
                  <a:pt x="2562" y="143"/>
                </a:cubicBezTo>
                <a:cubicBezTo>
                  <a:pt x="2559" y="146"/>
                  <a:pt x="2555" y="147"/>
                  <a:pt x="2549" y="147"/>
                </a:cubicBezTo>
                <a:cubicBezTo>
                  <a:pt x="2542" y="147"/>
                  <a:pt x="2536" y="145"/>
                  <a:pt x="2533" y="140"/>
                </a:cubicBezTo>
                <a:cubicBezTo>
                  <a:pt x="2531" y="137"/>
                  <a:pt x="2529" y="132"/>
                  <a:pt x="2528" y="125"/>
                </a:cubicBezTo>
                <a:cubicBezTo>
                  <a:pt x="2528" y="118"/>
                  <a:pt x="2525" y="112"/>
                  <a:pt x="2521" y="108"/>
                </a:cubicBezTo>
                <a:cubicBezTo>
                  <a:pt x="2516" y="104"/>
                  <a:pt x="2510" y="103"/>
                  <a:pt x="2503" y="103"/>
                </a:cubicBezTo>
                <a:cubicBezTo>
                  <a:pt x="2490" y="103"/>
                  <a:pt x="2480" y="107"/>
                  <a:pt x="2472" y="116"/>
                </a:cubicBezTo>
                <a:cubicBezTo>
                  <a:pt x="2462" y="129"/>
                  <a:pt x="2457" y="145"/>
                  <a:pt x="2457" y="165"/>
                </a:cubicBezTo>
                <a:cubicBezTo>
                  <a:pt x="2457" y="185"/>
                  <a:pt x="2462" y="204"/>
                  <a:pt x="2472" y="219"/>
                </a:cubicBezTo>
                <a:cubicBezTo>
                  <a:pt x="2482" y="235"/>
                  <a:pt x="2496" y="243"/>
                  <a:pt x="2513" y="243"/>
                </a:cubicBezTo>
                <a:cubicBezTo>
                  <a:pt x="2525" y="243"/>
                  <a:pt x="2536" y="239"/>
                  <a:pt x="2546" y="230"/>
                </a:cubicBezTo>
                <a:cubicBezTo>
                  <a:pt x="2553" y="224"/>
                  <a:pt x="2560" y="214"/>
                  <a:pt x="2566" y="199"/>
                </a:cubicBezTo>
                <a:lnTo>
                  <a:pt x="2572" y="202"/>
                </a:lnTo>
                <a:cubicBezTo>
                  <a:pt x="2567" y="224"/>
                  <a:pt x="2558" y="242"/>
                  <a:pt x="2544" y="254"/>
                </a:cubicBezTo>
                <a:cubicBezTo>
                  <a:pt x="2531" y="266"/>
                  <a:pt x="2516" y="272"/>
                  <a:pt x="2500" y="272"/>
                </a:cubicBezTo>
                <a:cubicBezTo>
                  <a:pt x="2480" y="272"/>
                  <a:pt x="2463" y="264"/>
                  <a:pt x="2449" y="247"/>
                </a:cubicBezTo>
                <a:cubicBezTo>
                  <a:pt x="2434" y="231"/>
                  <a:pt x="2427" y="209"/>
                  <a:pt x="2427" y="181"/>
                </a:cubicBezTo>
                <a:cubicBezTo>
                  <a:pt x="2427" y="154"/>
                  <a:pt x="2435" y="132"/>
                  <a:pt x="2451" y="115"/>
                </a:cubicBezTo>
                <a:cubicBezTo>
                  <a:pt x="2467" y="98"/>
                  <a:pt x="2486" y="90"/>
                  <a:pt x="2509" y="90"/>
                </a:cubicBezTo>
                <a:close/>
                <a:moveTo>
                  <a:pt x="1709" y="90"/>
                </a:moveTo>
                <a:lnTo>
                  <a:pt x="1717" y="90"/>
                </a:lnTo>
                <a:lnTo>
                  <a:pt x="1717" y="228"/>
                </a:lnTo>
                <a:cubicBezTo>
                  <a:pt x="1717" y="239"/>
                  <a:pt x="1718" y="246"/>
                  <a:pt x="1719" y="249"/>
                </a:cubicBezTo>
                <a:cubicBezTo>
                  <a:pt x="1721" y="253"/>
                  <a:pt x="1723" y="256"/>
                  <a:pt x="1726" y="257"/>
                </a:cubicBezTo>
                <a:cubicBezTo>
                  <a:pt x="1729" y="259"/>
                  <a:pt x="1735" y="260"/>
                  <a:pt x="1743" y="260"/>
                </a:cubicBezTo>
                <a:lnTo>
                  <a:pt x="1743" y="267"/>
                </a:lnTo>
                <a:lnTo>
                  <a:pt x="1660" y="267"/>
                </a:lnTo>
                <a:lnTo>
                  <a:pt x="1660" y="260"/>
                </a:lnTo>
                <a:cubicBezTo>
                  <a:pt x="1668" y="260"/>
                  <a:pt x="1674" y="259"/>
                  <a:pt x="1677" y="258"/>
                </a:cubicBezTo>
                <a:cubicBezTo>
                  <a:pt x="1679" y="256"/>
                  <a:pt x="1682" y="253"/>
                  <a:pt x="1683" y="250"/>
                </a:cubicBezTo>
                <a:cubicBezTo>
                  <a:pt x="1685" y="246"/>
                  <a:pt x="1686" y="239"/>
                  <a:pt x="1686" y="228"/>
                </a:cubicBezTo>
                <a:lnTo>
                  <a:pt x="1686" y="162"/>
                </a:lnTo>
                <a:cubicBezTo>
                  <a:pt x="1686" y="143"/>
                  <a:pt x="1685" y="131"/>
                  <a:pt x="1684" y="126"/>
                </a:cubicBezTo>
                <a:cubicBezTo>
                  <a:pt x="1683" y="122"/>
                  <a:pt x="1682" y="119"/>
                  <a:pt x="1680" y="117"/>
                </a:cubicBezTo>
                <a:cubicBezTo>
                  <a:pt x="1678" y="116"/>
                  <a:pt x="1676" y="115"/>
                  <a:pt x="1672" y="115"/>
                </a:cubicBezTo>
                <a:cubicBezTo>
                  <a:pt x="1669" y="115"/>
                  <a:pt x="1665" y="116"/>
                  <a:pt x="1660" y="118"/>
                </a:cubicBezTo>
                <a:lnTo>
                  <a:pt x="1657" y="111"/>
                </a:lnTo>
                <a:lnTo>
                  <a:pt x="1709" y="90"/>
                </a:lnTo>
                <a:close/>
                <a:moveTo>
                  <a:pt x="1166" y="90"/>
                </a:moveTo>
                <a:cubicBezTo>
                  <a:pt x="1192" y="90"/>
                  <a:pt x="1213" y="100"/>
                  <a:pt x="1228" y="120"/>
                </a:cubicBezTo>
                <a:cubicBezTo>
                  <a:pt x="1242" y="136"/>
                  <a:pt x="1248" y="156"/>
                  <a:pt x="1248" y="178"/>
                </a:cubicBezTo>
                <a:cubicBezTo>
                  <a:pt x="1248" y="193"/>
                  <a:pt x="1245" y="209"/>
                  <a:pt x="1237" y="224"/>
                </a:cubicBezTo>
                <a:cubicBezTo>
                  <a:pt x="1230" y="240"/>
                  <a:pt x="1220" y="252"/>
                  <a:pt x="1207" y="260"/>
                </a:cubicBezTo>
                <a:cubicBezTo>
                  <a:pt x="1194" y="268"/>
                  <a:pt x="1180" y="272"/>
                  <a:pt x="1164" y="272"/>
                </a:cubicBezTo>
                <a:cubicBezTo>
                  <a:pt x="1138" y="272"/>
                  <a:pt x="1117" y="262"/>
                  <a:pt x="1102" y="241"/>
                </a:cubicBezTo>
                <a:cubicBezTo>
                  <a:pt x="1089" y="224"/>
                  <a:pt x="1083" y="204"/>
                  <a:pt x="1083" y="183"/>
                </a:cubicBezTo>
                <a:cubicBezTo>
                  <a:pt x="1083" y="167"/>
                  <a:pt x="1087" y="151"/>
                  <a:pt x="1094" y="136"/>
                </a:cubicBezTo>
                <a:cubicBezTo>
                  <a:pt x="1102" y="120"/>
                  <a:pt x="1113" y="109"/>
                  <a:pt x="1125" y="101"/>
                </a:cubicBezTo>
                <a:cubicBezTo>
                  <a:pt x="1138" y="94"/>
                  <a:pt x="1152" y="90"/>
                  <a:pt x="1166" y="90"/>
                </a:cubicBezTo>
                <a:close/>
                <a:moveTo>
                  <a:pt x="2222" y="20"/>
                </a:moveTo>
                <a:cubicBezTo>
                  <a:pt x="2214" y="20"/>
                  <a:pt x="2206" y="23"/>
                  <a:pt x="2200" y="31"/>
                </a:cubicBezTo>
                <a:cubicBezTo>
                  <a:pt x="2191" y="41"/>
                  <a:pt x="2185" y="58"/>
                  <a:pt x="2181" y="80"/>
                </a:cubicBezTo>
                <a:cubicBezTo>
                  <a:pt x="2178" y="102"/>
                  <a:pt x="2176" y="124"/>
                  <a:pt x="2176" y="146"/>
                </a:cubicBezTo>
                <a:cubicBezTo>
                  <a:pt x="2176" y="181"/>
                  <a:pt x="2181" y="209"/>
                  <a:pt x="2189" y="232"/>
                </a:cubicBezTo>
                <a:cubicBezTo>
                  <a:pt x="2196" y="250"/>
                  <a:pt x="2207" y="259"/>
                  <a:pt x="2221" y="259"/>
                </a:cubicBezTo>
                <a:cubicBezTo>
                  <a:pt x="2228" y="259"/>
                  <a:pt x="2235" y="256"/>
                  <a:pt x="2242" y="250"/>
                </a:cubicBezTo>
                <a:cubicBezTo>
                  <a:pt x="2249" y="244"/>
                  <a:pt x="2255" y="234"/>
                  <a:pt x="2259" y="220"/>
                </a:cubicBezTo>
                <a:cubicBezTo>
                  <a:pt x="2264" y="198"/>
                  <a:pt x="2267" y="168"/>
                  <a:pt x="2267" y="129"/>
                </a:cubicBezTo>
                <a:cubicBezTo>
                  <a:pt x="2267" y="100"/>
                  <a:pt x="2264" y="76"/>
                  <a:pt x="2258" y="56"/>
                </a:cubicBezTo>
                <a:cubicBezTo>
                  <a:pt x="2254" y="42"/>
                  <a:pt x="2248" y="32"/>
                  <a:pt x="2241" y="26"/>
                </a:cubicBezTo>
                <a:cubicBezTo>
                  <a:pt x="2236" y="22"/>
                  <a:pt x="2230" y="20"/>
                  <a:pt x="2222" y="20"/>
                </a:cubicBezTo>
                <a:close/>
                <a:moveTo>
                  <a:pt x="2030" y="20"/>
                </a:moveTo>
                <a:cubicBezTo>
                  <a:pt x="2022" y="20"/>
                  <a:pt x="2014" y="23"/>
                  <a:pt x="2008" y="31"/>
                </a:cubicBezTo>
                <a:cubicBezTo>
                  <a:pt x="1999" y="41"/>
                  <a:pt x="1993" y="58"/>
                  <a:pt x="1989" y="80"/>
                </a:cubicBezTo>
                <a:cubicBezTo>
                  <a:pt x="1986" y="102"/>
                  <a:pt x="1984" y="124"/>
                  <a:pt x="1984" y="146"/>
                </a:cubicBezTo>
                <a:cubicBezTo>
                  <a:pt x="1984" y="181"/>
                  <a:pt x="1989" y="209"/>
                  <a:pt x="1997" y="232"/>
                </a:cubicBezTo>
                <a:cubicBezTo>
                  <a:pt x="2004" y="250"/>
                  <a:pt x="2015" y="259"/>
                  <a:pt x="2029" y="259"/>
                </a:cubicBezTo>
                <a:cubicBezTo>
                  <a:pt x="2036" y="259"/>
                  <a:pt x="2043" y="256"/>
                  <a:pt x="2050" y="250"/>
                </a:cubicBezTo>
                <a:cubicBezTo>
                  <a:pt x="2057" y="244"/>
                  <a:pt x="2063" y="234"/>
                  <a:pt x="2067" y="220"/>
                </a:cubicBezTo>
                <a:cubicBezTo>
                  <a:pt x="2072" y="198"/>
                  <a:pt x="2075" y="168"/>
                  <a:pt x="2075" y="129"/>
                </a:cubicBezTo>
                <a:cubicBezTo>
                  <a:pt x="2075" y="100"/>
                  <a:pt x="2072" y="76"/>
                  <a:pt x="2066" y="56"/>
                </a:cubicBezTo>
                <a:cubicBezTo>
                  <a:pt x="2062" y="42"/>
                  <a:pt x="2056" y="32"/>
                  <a:pt x="2049" y="26"/>
                </a:cubicBezTo>
                <a:cubicBezTo>
                  <a:pt x="2044" y="22"/>
                  <a:pt x="2038" y="20"/>
                  <a:pt x="2030" y="20"/>
                </a:cubicBezTo>
                <a:close/>
                <a:moveTo>
                  <a:pt x="2223" y="7"/>
                </a:moveTo>
                <a:cubicBezTo>
                  <a:pt x="2242" y="7"/>
                  <a:pt x="2260" y="17"/>
                  <a:pt x="2275" y="37"/>
                </a:cubicBezTo>
                <a:cubicBezTo>
                  <a:pt x="2294" y="62"/>
                  <a:pt x="2304" y="95"/>
                  <a:pt x="2304" y="137"/>
                </a:cubicBezTo>
                <a:cubicBezTo>
                  <a:pt x="2304" y="167"/>
                  <a:pt x="2300" y="192"/>
                  <a:pt x="2291" y="212"/>
                </a:cubicBezTo>
                <a:cubicBezTo>
                  <a:pt x="2283" y="233"/>
                  <a:pt x="2272" y="248"/>
                  <a:pt x="2259" y="257"/>
                </a:cubicBezTo>
                <a:cubicBezTo>
                  <a:pt x="2246" y="267"/>
                  <a:pt x="2233" y="271"/>
                  <a:pt x="2221" y="271"/>
                </a:cubicBezTo>
                <a:cubicBezTo>
                  <a:pt x="2196" y="271"/>
                  <a:pt x="2176" y="257"/>
                  <a:pt x="2160" y="228"/>
                </a:cubicBezTo>
                <a:cubicBezTo>
                  <a:pt x="2146" y="204"/>
                  <a:pt x="2140" y="175"/>
                  <a:pt x="2140" y="141"/>
                </a:cubicBezTo>
                <a:cubicBezTo>
                  <a:pt x="2140" y="112"/>
                  <a:pt x="2144" y="87"/>
                  <a:pt x="2153" y="66"/>
                </a:cubicBezTo>
                <a:cubicBezTo>
                  <a:pt x="2162" y="45"/>
                  <a:pt x="2173" y="30"/>
                  <a:pt x="2188" y="19"/>
                </a:cubicBezTo>
                <a:cubicBezTo>
                  <a:pt x="2199" y="11"/>
                  <a:pt x="2211" y="7"/>
                  <a:pt x="2223" y="7"/>
                </a:cubicBezTo>
                <a:close/>
                <a:moveTo>
                  <a:pt x="2031" y="7"/>
                </a:moveTo>
                <a:cubicBezTo>
                  <a:pt x="2050" y="7"/>
                  <a:pt x="2068" y="17"/>
                  <a:pt x="2083" y="37"/>
                </a:cubicBezTo>
                <a:cubicBezTo>
                  <a:pt x="2102" y="62"/>
                  <a:pt x="2112" y="95"/>
                  <a:pt x="2112" y="137"/>
                </a:cubicBezTo>
                <a:cubicBezTo>
                  <a:pt x="2112" y="167"/>
                  <a:pt x="2108" y="192"/>
                  <a:pt x="2099" y="212"/>
                </a:cubicBezTo>
                <a:cubicBezTo>
                  <a:pt x="2091" y="233"/>
                  <a:pt x="2080" y="248"/>
                  <a:pt x="2067" y="257"/>
                </a:cubicBezTo>
                <a:cubicBezTo>
                  <a:pt x="2054" y="267"/>
                  <a:pt x="2041" y="271"/>
                  <a:pt x="2029" y="271"/>
                </a:cubicBezTo>
                <a:cubicBezTo>
                  <a:pt x="2004" y="271"/>
                  <a:pt x="1984" y="257"/>
                  <a:pt x="1968" y="228"/>
                </a:cubicBezTo>
                <a:cubicBezTo>
                  <a:pt x="1954" y="204"/>
                  <a:pt x="1948" y="175"/>
                  <a:pt x="1948" y="141"/>
                </a:cubicBezTo>
                <a:cubicBezTo>
                  <a:pt x="1948" y="112"/>
                  <a:pt x="1952" y="87"/>
                  <a:pt x="1961" y="66"/>
                </a:cubicBezTo>
                <a:cubicBezTo>
                  <a:pt x="1970" y="45"/>
                  <a:pt x="1981" y="30"/>
                  <a:pt x="1996" y="19"/>
                </a:cubicBezTo>
                <a:cubicBezTo>
                  <a:pt x="2007" y="11"/>
                  <a:pt x="2019" y="7"/>
                  <a:pt x="2031" y="7"/>
                </a:cubicBezTo>
                <a:close/>
                <a:moveTo>
                  <a:pt x="1849" y="7"/>
                </a:moveTo>
                <a:lnTo>
                  <a:pt x="1855" y="7"/>
                </a:lnTo>
                <a:lnTo>
                  <a:pt x="1855" y="222"/>
                </a:lnTo>
                <a:cubicBezTo>
                  <a:pt x="1855" y="236"/>
                  <a:pt x="1855" y="245"/>
                  <a:pt x="1857" y="249"/>
                </a:cubicBezTo>
                <a:cubicBezTo>
                  <a:pt x="1858" y="252"/>
                  <a:pt x="1860" y="255"/>
                  <a:pt x="1864" y="257"/>
                </a:cubicBezTo>
                <a:cubicBezTo>
                  <a:pt x="1868" y="259"/>
                  <a:pt x="1875" y="260"/>
                  <a:pt x="1887" y="260"/>
                </a:cubicBezTo>
                <a:lnTo>
                  <a:pt x="1887" y="267"/>
                </a:lnTo>
                <a:lnTo>
                  <a:pt x="1791" y="267"/>
                </a:lnTo>
                <a:lnTo>
                  <a:pt x="1791" y="260"/>
                </a:lnTo>
                <a:cubicBezTo>
                  <a:pt x="1803" y="260"/>
                  <a:pt x="1811" y="259"/>
                  <a:pt x="1815" y="257"/>
                </a:cubicBezTo>
                <a:cubicBezTo>
                  <a:pt x="1818" y="255"/>
                  <a:pt x="1820" y="253"/>
                  <a:pt x="1822" y="249"/>
                </a:cubicBezTo>
                <a:cubicBezTo>
                  <a:pt x="1823" y="246"/>
                  <a:pt x="1824" y="237"/>
                  <a:pt x="1824" y="222"/>
                </a:cubicBezTo>
                <a:lnTo>
                  <a:pt x="1824" y="85"/>
                </a:lnTo>
                <a:cubicBezTo>
                  <a:pt x="1824" y="66"/>
                  <a:pt x="1823" y="54"/>
                  <a:pt x="1822" y="49"/>
                </a:cubicBezTo>
                <a:cubicBezTo>
                  <a:pt x="1821" y="45"/>
                  <a:pt x="1820" y="42"/>
                  <a:pt x="1817" y="40"/>
                </a:cubicBezTo>
                <a:cubicBezTo>
                  <a:pt x="1815" y="38"/>
                  <a:pt x="1812" y="37"/>
                  <a:pt x="1809" y="37"/>
                </a:cubicBezTo>
                <a:cubicBezTo>
                  <a:pt x="1804" y="37"/>
                  <a:pt x="1798" y="39"/>
                  <a:pt x="1790" y="43"/>
                </a:cubicBezTo>
                <a:lnTo>
                  <a:pt x="1787" y="37"/>
                </a:lnTo>
                <a:lnTo>
                  <a:pt x="1849" y="7"/>
                </a:lnTo>
                <a:close/>
                <a:moveTo>
                  <a:pt x="1701" y="0"/>
                </a:moveTo>
                <a:cubicBezTo>
                  <a:pt x="1707" y="0"/>
                  <a:pt x="1711" y="2"/>
                  <a:pt x="1715" y="6"/>
                </a:cubicBezTo>
                <a:cubicBezTo>
                  <a:pt x="1719" y="9"/>
                  <a:pt x="1720" y="14"/>
                  <a:pt x="1720" y="19"/>
                </a:cubicBezTo>
                <a:cubicBezTo>
                  <a:pt x="1720" y="24"/>
                  <a:pt x="1719" y="29"/>
                  <a:pt x="1715" y="33"/>
                </a:cubicBezTo>
                <a:cubicBezTo>
                  <a:pt x="1711" y="36"/>
                  <a:pt x="1707" y="38"/>
                  <a:pt x="1701" y="38"/>
                </a:cubicBezTo>
                <a:cubicBezTo>
                  <a:pt x="1696" y="38"/>
                  <a:pt x="1692" y="36"/>
                  <a:pt x="1688" y="33"/>
                </a:cubicBezTo>
                <a:cubicBezTo>
                  <a:pt x="1684" y="29"/>
                  <a:pt x="1682" y="24"/>
                  <a:pt x="1682" y="19"/>
                </a:cubicBezTo>
                <a:cubicBezTo>
                  <a:pt x="1682" y="14"/>
                  <a:pt x="1684" y="9"/>
                  <a:pt x="1688" y="6"/>
                </a:cubicBezTo>
                <a:cubicBezTo>
                  <a:pt x="1692" y="2"/>
                  <a:pt x="1696" y="0"/>
                  <a:pt x="1701" y="0"/>
                </a:cubicBezTo>
                <a:close/>
              </a:path>
            </a:pathLst>
          </a:custGeom>
          <a:solidFill>
            <a:srgbClr val="F2F2F2"/>
          </a:solidFill>
          <a:ln w="0">
            <a:noFill/>
            <a:prstDash val="solid"/>
            <a:round/>
          </a:ln>
        </p:spPr>
        <p:txBody>
          <a:bodyPr vert="horz" wrap="square" lIns="91440" tIns="45720" rIns="91440" bIns="45720" numCol="1" anchor="t" anchorCtr="0" compatLnSpc="1"/>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5pPr>
            <a:lvl6pPr marL="2286000" algn="l" defTabSz="914400" rtl="0" eaLnBrk="1" latinLnBrk="0" hangingPunct="1">
              <a:defRPr kern="1200">
                <a:solidFill>
                  <a:schemeClr val="tx1"/>
                </a:solidFill>
                <a:latin typeface="Calibri" panose="020F0502020204030204" charset="0"/>
                <a:ea typeface="+mn-ea"/>
                <a:cs typeface="+mn-cs"/>
              </a:defRPr>
            </a:lvl6pPr>
            <a:lvl7pPr marL="2743200" algn="l" defTabSz="914400" rtl="0" eaLnBrk="1" latinLnBrk="0" hangingPunct="1">
              <a:defRPr kern="1200">
                <a:solidFill>
                  <a:schemeClr val="tx1"/>
                </a:solidFill>
                <a:latin typeface="Calibri" panose="020F0502020204030204" charset="0"/>
                <a:ea typeface="+mn-ea"/>
                <a:cs typeface="+mn-cs"/>
              </a:defRPr>
            </a:lvl7pPr>
            <a:lvl8pPr marL="3200400" algn="l" defTabSz="914400" rtl="0" eaLnBrk="1" latinLnBrk="0" hangingPunct="1">
              <a:defRPr kern="1200">
                <a:solidFill>
                  <a:schemeClr val="tx1"/>
                </a:solidFill>
                <a:latin typeface="Calibri" panose="020F0502020204030204" charset="0"/>
                <a:ea typeface="+mn-ea"/>
                <a:cs typeface="+mn-cs"/>
              </a:defRPr>
            </a:lvl8pPr>
            <a:lvl9pPr marL="3657600" algn="l" defTabSz="914400" rtl="0" eaLnBrk="1" latinLnBrk="0" hangingPunct="1">
              <a:defRPr kern="1200">
                <a:solidFill>
                  <a:schemeClr val="tx1"/>
                </a:solidFill>
                <a:latin typeface="Calibri" panose="020F0502020204030204" charset="0"/>
                <a:ea typeface="+mn-ea"/>
                <a:cs typeface="+mn-cs"/>
              </a:defRPr>
            </a:lvl9pPr>
          </a:lstStyle>
          <a:p>
            <a:endParaRPr lang="zh-CN" altLang="en-US"/>
          </a:p>
        </p:txBody>
      </p:sp>
      <p:sp>
        <p:nvSpPr>
          <p:cNvPr id="45" name="Freeform 23"/>
          <p:cNvSpPr/>
          <p:nvPr/>
        </p:nvSpPr>
        <p:spPr bwMode="auto">
          <a:xfrm rot="-1800000">
            <a:off x="5165781" y="4081942"/>
            <a:ext cx="1848119" cy="215037"/>
          </a:xfrm>
          <a:custGeom>
            <a:avLst/>
            <a:gdLst>
              <a:gd name="T0" fmla="*/ 2345 w 3079"/>
              <a:gd name="T1" fmla="*/ 251 h 350"/>
              <a:gd name="T2" fmla="*/ 830 w 3079"/>
              <a:gd name="T3" fmla="*/ 272 h 350"/>
              <a:gd name="T4" fmla="*/ 2644 w 3079"/>
              <a:gd name="T5" fmla="*/ 129 h 350"/>
              <a:gd name="T6" fmla="*/ 2680 w 3079"/>
              <a:gd name="T7" fmla="*/ 102 h 350"/>
              <a:gd name="T8" fmla="*/ 1202 w 3079"/>
              <a:gd name="T9" fmla="*/ 244 h 350"/>
              <a:gd name="T10" fmla="*/ 1532 w 3079"/>
              <a:gd name="T11" fmla="*/ 102 h 350"/>
              <a:gd name="T12" fmla="*/ 1604 w 3079"/>
              <a:gd name="T13" fmla="*/ 106 h 350"/>
              <a:gd name="T14" fmla="*/ 1625 w 3079"/>
              <a:gd name="T15" fmla="*/ 113 h 350"/>
              <a:gd name="T16" fmla="*/ 1470 w 3079"/>
              <a:gd name="T17" fmla="*/ 316 h 350"/>
              <a:gd name="T18" fmla="*/ 1487 w 3079"/>
              <a:gd name="T19" fmla="*/ 130 h 350"/>
              <a:gd name="T20" fmla="*/ 1322 w 3079"/>
              <a:gd name="T21" fmla="*/ 210 h 350"/>
              <a:gd name="T22" fmla="*/ 1366 w 3079"/>
              <a:gd name="T23" fmla="*/ 102 h 350"/>
              <a:gd name="T24" fmla="*/ 1451 w 3079"/>
              <a:gd name="T25" fmla="*/ 244 h 350"/>
              <a:gd name="T26" fmla="*/ 1310 w 3079"/>
              <a:gd name="T27" fmla="*/ 264 h 350"/>
              <a:gd name="T28" fmla="*/ 1262 w 3079"/>
              <a:gd name="T29" fmla="*/ 95 h 350"/>
              <a:gd name="T30" fmla="*/ 945 w 3079"/>
              <a:gd name="T31" fmla="*/ 135 h 350"/>
              <a:gd name="T32" fmla="*/ 1012 w 3079"/>
              <a:gd name="T33" fmla="*/ 95 h 350"/>
              <a:gd name="T34" fmla="*/ 946 w 3079"/>
              <a:gd name="T35" fmla="*/ 337 h 350"/>
              <a:gd name="T36" fmla="*/ 934 w 3079"/>
              <a:gd name="T37" fmla="*/ 318 h 350"/>
              <a:gd name="T38" fmla="*/ 880 w 3079"/>
              <a:gd name="T39" fmla="*/ 102 h 350"/>
              <a:gd name="T40" fmla="*/ 603 w 3079"/>
              <a:gd name="T41" fmla="*/ 128 h 350"/>
              <a:gd name="T42" fmla="*/ 722 w 3079"/>
              <a:gd name="T43" fmla="*/ 95 h 350"/>
              <a:gd name="T44" fmla="*/ 779 w 3079"/>
              <a:gd name="T45" fmla="*/ 112 h 350"/>
              <a:gd name="T46" fmla="*/ 734 w 3079"/>
              <a:gd name="T47" fmla="*/ 272 h 350"/>
              <a:gd name="T48" fmla="*/ 544 w 3079"/>
              <a:gd name="T49" fmla="*/ 102 h 350"/>
              <a:gd name="T50" fmla="*/ 331 w 3079"/>
              <a:gd name="T51" fmla="*/ 128 h 350"/>
              <a:gd name="T52" fmla="*/ 450 w 3079"/>
              <a:gd name="T53" fmla="*/ 95 h 350"/>
              <a:gd name="T54" fmla="*/ 507 w 3079"/>
              <a:gd name="T55" fmla="*/ 112 h 350"/>
              <a:gd name="T56" fmla="*/ 462 w 3079"/>
              <a:gd name="T57" fmla="*/ 272 h 350"/>
              <a:gd name="T58" fmla="*/ 272 w 3079"/>
              <a:gd name="T59" fmla="*/ 102 h 350"/>
              <a:gd name="T60" fmla="*/ 59 w 3079"/>
              <a:gd name="T61" fmla="*/ 128 h 350"/>
              <a:gd name="T62" fmla="*/ 178 w 3079"/>
              <a:gd name="T63" fmla="*/ 95 h 350"/>
              <a:gd name="T64" fmla="*/ 235 w 3079"/>
              <a:gd name="T65" fmla="*/ 112 h 350"/>
              <a:gd name="T66" fmla="*/ 190 w 3079"/>
              <a:gd name="T67" fmla="*/ 272 h 350"/>
              <a:gd name="T68" fmla="*/ 0 w 3079"/>
              <a:gd name="T69" fmla="*/ 102 h 350"/>
              <a:gd name="T70" fmla="*/ 2904 w 3079"/>
              <a:gd name="T71" fmla="*/ 90 h 350"/>
              <a:gd name="T72" fmla="*/ 3053 w 3079"/>
              <a:gd name="T73" fmla="*/ 154 h 350"/>
              <a:gd name="T74" fmla="*/ 2994 w 3079"/>
              <a:gd name="T75" fmla="*/ 260 h 350"/>
              <a:gd name="T76" fmla="*/ 2993 w 3079"/>
              <a:gd name="T77" fmla="*/ 112 h 350"/>
              <a:gd name="T78" fmla="*/ 2958 w 3079"/>
              <a:gd name="T79" fmla="*/ 257 h 350"/>
              <a:gd name="T80" fmla="*/ 2918 w 3079"/>
              <a:gd name="T81" fmla="*/ 228 h 350"/>
              <a:gd name="T82" fmla="*/ 2847 w 3079"/>
              <a:gd name="T83" fmla="*/ 250 h 350"/>
              <a:gd name="T84" fmla="*/ 2811 w 3079"/>
              <a:gd name="T85" fmla="*/ 249 h 350"/>
              <a:gd name="T86" fmla="*/ 2785 w 3079"/>
              <a:gd name="T87" fmla="*/ 111 h 350"/>
              <a:gd name="T88" fmla="*/ 2684 w 3079"/>
              <a:gd name="T89" fmla="*/ 272 h 350"/>
              <a:gd name="T90" fmla="*/ 2550 w 3079"/>
              <a:gd name="T91" fmla="*/ 103 h 350"/>
              <a:gd name="T92" fmla="*/ 2503 w 3079"/>
              <a:gd name="T93" fmla="*/ 103 h 350"/>
              <a:gd name="T94" fmla="*/ 2572 w 3079"/>
              <a:gd name="T95" fmla="*/ 202 h 350"/>
              <a:gd name="T96" fmla="*/ 1709 w 3079"/>
              <a:gd name="T97" fmla="*/ 90 h 350"/>
              <a:gd name="T98" fmla="*/ 1660 w 3079"/>
              <a:gd name="T99" fmla="*/ 267 h 350"/>
              <a:gd name="T100" fmla="*/ 1680 w 3079"/>
              <a:gd name="T101" fmla="*/ 117 h 350"/>
              <a:gd name="T102" fmla="*/ 1248 w 3079"/>
              <a:gd name="T103" fmla="*/ 178 h 350"/>
              <a:gd name="T104" fmla="*/ 1125 w 3079"/>
              <a:gd name="T105" fmla="*/ 101 h 350"/>
              <a:gd name="T106" fmla="*/ 2221 w 3079"/>
              <a:gd name="T107" fmla="*/ 259 h 350"/>
              <a:gd name="T108" fmla="*/ 2030 w 3079"/>
              <a:gd name="T109" fmla="*/ 20 h 350"/>
              <a:gd name="T110" fmla="*/ 2067 w 3079"/>
              <a:gd name="T111" fmla="*/ 220 h 350"/>
              <a:gd name="T112" fmla="*/ 2304 w 3079"/>
              <a:gd name="T113" fmla="*/ 137 h 350"/>
              <a:gd name="T114" fmla="*/ 2188 w 3079"/>
              <a:gd name="T115" fmla="*/ 19 h 350"/>
              <a:gd name="T116" fmla="*/ 2029 w 3079"/>
              <a:gd name="T117" fmla="*/ 271 h 350"/>
              <a:gd name="T118" fmla="*/ 1855 w 3079"/>
              <a:gd name="T119" fmla="*/ 7 h 350"/>
              <a:gd name="T120" fmla="*/ 1791 w 3079"/>
              <a:gd name="T121" fmla="*/ 260 h 350"/>
              <a:gd name="T122" fmla="*/ 1809 w 3079"/>
              <a:gd name="T123" fmla="*/ 37 h 350"/>
              <a:gd name="T124" fmla="*/ 1715 w 3079"/>
              <a:gd name="T125" fmla="*/ 3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79" h="350">
                <a:moveTo>
                  <a:pt x="2366" y="230"/>
                </a:moveTo>
                <a:cubicBezTo>
                  <a:pt x="2372" y="230"/>
                  <a:pt x="2377" y="232"/>
                  <a:pt x="2381" y="237"/>
                </a:cubicBezTo>
                <a:cubicBezTo>
                  <a:pt x="2385" y="241"/>
                  <a:pt x="2387" y="245"/>
                  <a:pt x="2387" y="251"/>
                </a:cubicBezTo>
                <a:cubicBezTo>
                  <a:pt x="2387" y="257"/>
                  <a:pt x="2385" y="262"/>
                  <a:pt x="2380" y="266"/>
                </a:cubicBezTo>
                <a:cubicBezTo>
                  <a:pt x="2376" y="270"/>
                  <a:pt x="2372" y="272"/>
                  <a:pt x="2366" y="272"/>
                </a:cubicBezTo>
                <a:cubicBezTo>
                  <a:pt x="2360" y="272"/>
                  <a:pt x="2355" y="270"/>
                  <a:pt x="2351" y="266"/>
                </a:cubicBezTo>
                <a:cubicBezTo>
                  <a:pt x="2347" y="262"/>
                  <a:pt x="2345" y="257"/>
                  <a:pt x="2345" y="251"/>
                </a:cubicBezTo>
                <a:cubicBezTo>
                  <a:pt x="2345" y="245"/>
                  <a:pt x="2347" y="240"/>
                  <a:pt x="2351" y="236"/>
                </a:cubicBezTo>
                <a:cubicBezTo>
                  <a:pt x="2355" y="232"/>
                  <a:pt x="2360" y="230"/>
                  <a:pt x="2366" y="230"/>
                </a:cubicBezTo>
                <a:close/>
                <a:moveTo>
                  <a:pt x="830" y="230"/>
                </a:moveTo>
                <a:cubicBezTo>
                  <a:pt x="836" y="230"/>
                  <a:pt x="841" y="232"/>
                  <a:pt x="845" y="237"/>
                </a:cubicBezTo>
                <a:cubicBezTo>
                  <a:pt x="849" y="241"/>
                  <a:pt x="851" y="245"/>
                  <a:pt x="851" y="251"/>
                </a:cubicBezTo>
                <a:cubicBezTo>
                  <a:pt x="851" y="257"/>
                  <a:pt x="849" y="262"/>
                  <a:pt x="844" y="266"/>
                </a:cubicBezTo>
                <a:cubicBezTo>
                  <a:pt x="840" y="270"/>
                  <a:pt x="836" y="272"/>
                  <a:pt x="830" y="272"/>
                </a:cubicBezTo>
                <a:cubicBezTo>
                  <a:pt x="824" y="272"/>
                  <a:pt x="819" y="270"/>
                  <a:pt x="815" y="266"/>
                </a:cubicBezTo>
                <a:cubicBezTo>
                  <a:pt x="811" y="262"/>
                  <a:pt x="809" y="257"/>
                  <a:pt x="809" y="251"/>
                </a:cubicBezTo>
                <a:cubicBezTo>
                  <a:pt x="809" y="245"/>
                  <a:pt x="811" y="240"/>
                  <a:pt x="815" y="236"/>
                </a:cubicBezTo>
                <a:cubicBezTo>
                  <a:pt x="819" y="232"/>
                  <a:pt x="824" y="230"/>
                  <a:pt x="830" y="230"/>
                </a:cubicBezTo>
                <a:close/>
                <a:moveTo>
                  <a:pt x="2680" y="102"/>
                </a:moveTo>
                <a:cubicBezTo>
                  <a:pt x="2673" y="102"/>
                  <a:pt x="2667" y="104"/>
                  <a:pt x="2660" y="108"/>
                </a:cubicBezTo>
                <a:cubicBezTo>
                  <a:pt x="2653" y="112"/>
                  <a:pt x="2648" y="119"/>
                  <a:pt x="2644" y="129"/>
                </a:cubicBezTo>
                <a:cubicBezTo>
                  <a:pt x="2640" y="139"/>
                  <a:pt x="2638" y="151"/>
                  <a:pt x="2638" y="167"/>
                </a:cubicBezTo>
                <a:cubicBezTo>
                  <a:pt x="2638" y="192"/>
                  <a:pt x="2643" y="213"/>
                  <a:pt x="2652" y="232"/>
                </a:cubicBezTo>
                <a:cubicBezTo>
                  <a:pt x="2662" y="250"/>
                  <a:pt x="2676" y="259"/>
                  <a:pt x="2692" y="259"/>
                </a:cubicBezTo>
                <a:cubicBezTo>
                  <a:pt x="2704" y="259"/>
                  <a:pt x="2714" y="254"/>
                  <a:pt x="2722" y="244"/>
                </a:cubicBezTo>
                <a:cubicBezTo>
                  <a:pt x="2730" y="234"/>
                  <a:pt x="2734" y="217"/>
                  <a:pt x="2734" y="192"/>
                </a:cubicBezTo>
                <a:cubicBezTo>
                  <a:pt x="2734" y="162"/>
                  <a:pt x="2727" y="138"/>
                  <a:pt x="2714" y="120"/>
                </a:cubicBezTo>
                <a:cubicBezTo>
                  <a:pt x="2705" y="108"/>
                  <a:pt x="2694" y="102"/>
                  <a:pt x="2680" y="102"/>
                </a:cubicBezTo>
                <a:close/>
                <a:moveTo>
                  <a:pt x="1160" y="102"/>
                </a:moveTo>
                <a:cubicBezTo>
                  <a:pt x="1153" y="102"/>
                  <a:pt x="1147" y="104"/>
                  <a:pt x="1140" y="108"/>
                </a:cubicBezTo>
                <a:cubicBezTo>
                  <a:pt x="1133" y="112"/>
                  <a:pt x="1128" y="119"/>
                  <a:pt x="1124" y="129"/>
                </a:cubicBezTo>
                <a:cubicBezTo>
                  <a:pt x="1120" y="139"/>
                  <a:pt x="1118" y="151"/>
                  <a:pt x="1118" y="167"/>
                </a:cubicBezTo>
                <a:cubicBezTo>
                  <a:pt x="1118" y="192"/>
                  <a:pt x="1123" y="213"/>
                  <a:pt x="1132" y="232"/>
                </a:cubicBezTo>
                <a:cubicBezTo>
                  <a:pt x="1142" y="250"/>
                  <a:pt x="1156" y="259"/>
                  <a:pt x="1172" y="259"/>
                </a:cubicBezTo>
                <a:cubicBezTo>
                  <a:pt x="1184" y="259"/>
                  <a:pt x="1194" y="254"/>
                  <a:pt x="1202" y="244"/>
                </a:cubicBezTo>
                <a:cubicBezTo>
                  <a:pt x="1210" y="234"/>
                  <a:pt x="1214" y="217"/>
                  <a:pt x="1214" y="192"/>
                </a:cubicBezTo>
                <a:cubicBezTo>
                  <a:pt x="1214" y="162"/>
                  <a:pt x="1207" y="138"/>
                  <a:pt x="1194" y="120"/>
                </a:cubicBezTo>
                <a:cubicBezTo>
                  <a:pt x="1185" y="108"/>
                  <a:pt x="1174" y="102"/>
                  <a:pt x="1160" y="102"/>
                </a:cubicBezTo>
                <a:close/>
                <a:moveTo>
                  <a:pt x="1456" y="95"/>
                </a:moveTo>
                <a:lnTo>
                  <a:pt x="1536" y="95"/>
                </a:lnTo>
                <a:lnTo>
                  <a:pt x="1536" y="102"/>
                </a:lnTo>
                <a:lnTo>
                  <a:pt x="1532" y="102"/>
                </a:lnTo>
                <a:cubicBezTo>
                  <a:pt x="1527" y="102"/>
                  <a:pt x="1522" y="103"/>
                  <a:pt x="1519" y="106"/>
                </a:cubicBezTo>
                <a:cubicBezTo>
                  <a:pt x="1517" y="108"/>
                  <a:pt x="1515" y="111"/>
                  <a:pt x="1515" y="115"/>
                </a:cubicBezTo>
                <a:cubicBezTo>
                  <a:pt x="1515" y="120"/>
                  <a:pt x="1517" y="126"/>
                  <a:pt x="1521" y="135"/>
                </a:cubicBezTo>
                <a:lnTo>
                  <a:pt x="1563" y="222"/>
                </a:lnTo>
                <a:lnTo>
                  <a:pt x="1602" y="127"/>
                </a:lnTo>
                <a:cubicBezTo>
                  <a:pt x="1604" y="122"/>
                  <a:pt x="1605" y="117"/>
                  <a:pt x="1605" y="112"/>
                </a:cubicBezTo>
                <a:cubicBezTo>
                  <a:pt x="1605" y="109"/>
                  <a:pt x="1604" y="108"/>
                  <a:pt x="1604" y="106"/>
                </a:cubicBezTo>
                <a:cubicBezTo>
                  <a:pt x="1603" y="105"/>
                  <a:pt x="1601" y="104"/>
                  <a:pt x="1599" y="103"/>
                </a:cubicBezTo>
                <a:cubicBezTo>
                  <a:pt x="1597" y="102"/>
                  <a:pt x="1593" y="102"/>
                  <a:pt x="1588" y="102"/>
                </a:cubicBezTo>
                <a:lnTo>
                  <a:pt x="1588" y="95"/>
                </a:lnTo>
                <a:lnTo>
                  <a:pt x="1644" y="95"/>
                </a:lnTo>
                <a:lnTo>
                  <a:pt x="1644" y="102"/>
                </a:lnTo>
                <a:cubicBezTo>
                  <a:pt x="1639" y="102"/>
                  <a:pt x="1635" y="103"/>
                  <a:pt x="1633" y="105"/>
                </a:cubicBezTo>
                <a:cubicBezTo>
                  <a:pt x="1630" y="106"/>
                  <a:pt x="1628" y="109"/>
                  <a:pt x="1625" y="113"/>
                </a:cubicBezTo>
                <a:cubicBezTo>
                  <a:pt x="1623" y="115"/>
                  <a:pt x="1621" y="120"/>
                  <a:pt x="1618" y="128"/>
                </a:cubicBezTo>
                <a:lnTo>
                  <a:pt x="1548" y="299"/>
                </a:lnTo>
                <a:cubicBezTo>
                  <a:pt x="1542" y="316"/>
                  <a:pt x="1533" y="328"/>
                  <a:pt x="1522" y="337"/>
                </a:cubicBezTo>
                <a:cubicBezTo>
                  <a:pt x="1511" y="345"/>
                  <a:pt x="1500" y="350"/>
                  <a:pt x="1490" y="350"/>
                </a:cubicBezTo>
                <a:cubicBezTo>
                  <a:pt x="1483" y="350"/>
                  <a:pt x="1477" y="348"/>
                  <a:pt x="1472" y="343"/>
                </a:cubicBezTo>
                <a:cubicBezTo>
                  <a:pt x="1467" y="339"/>
                  <a:pt x="1465" y="334"/>
                  <a:pt x="1465" y="329"/>
                </a:cubicBezTo>
                <a:cubicBezTo>
                  <a:pt x="1465" y="323"/>
                  <a:pt x="1467" y="319"/>
                  <a:pt x="1470" y="316"/>
                </a:cubicBezTo>
                <a:cubicBezTo>
                  <a:pt x="1473" y="313"/>
                  <a:pt x="1478" y="311"/>
                  <a:pt x="1484" y="311"/>
                </a:cubicBezTo>
                <a:cubicBezTo>
                  <a:pt x="1488" y="311"/>
                  <a:pt x="1494" y="313"/>
                  <a:pt x="1501" y="315"/>
                </a:cubicBezTo>
                <a:cubicBezTo>
                  <a:pt x="1506" y="317"/>
                  <a:pt x="1509" y="318"/>
                  <a:pt x="1510" y="318"/>
                </a:cubicBezTo>
                <a:cubicBezTo>
                  <a:pt x="1514" y="318"/>
                  <a:pt x="1518" y="316"/>
                  <a:pt x="1523" y="312"/>
                </a:cubicBezTo>
                <a:cubicBezTo>
                  <a:pt x="1527" y="308"/>
                  <a:pt x="1532" y="301"/>
                  <a:pt x="1536" y="290"/>
                </a:cubicBezTo>
                <a:lnTo>
                  <a:pt x="1548" y="260"/>
                </a:lnTo>
                <a:lnTo>
                  <a:pt x="1487" y="130"/>
                </a:lnTo>
                <a:cubicBezTo>
                  <a:pt x="1485" y="127"/>
                  <a:pt x="1482" y="122"/>
                  <a:pt x="1478" y="116"/>
                </a:cubicBezTo>
                <a:cubicBezTo>
                  <a:pt x="1474" y="112"/>
                  <a:pt x="1472" y="109"/>
                  <a:pt x="1470" y="107"/>
                </a:cubicBezTo>
                <a:cubicBezTo>
                  <a:pt x="1467" y="105"/>
                  <a:pt x="1462" y="103"/>
                  <a:pt x="1456" y="102"/>
                </a:cubicBezTo>
                <a:lnTo>
                  <a:pt x="1456" y="95"/>
                </a:lnTo>
                <a:close/>
                <a:moveTo>
                  <a:pt x="1262" y="95"/>
                </a:moveTo>
                <a:lnTo>
                  <a:pt x="1322" y="95"/>
                </a:lnTo>
                <a:lnTo>
                  <a:pt x="1322" y="210"/>
                </a:lnTo>
                <a:cubicBezTo>
                  <a:pt x="1322" y="226"/>
                  <a:pt x="1325" y="236"/>
                  <a:pt x="1331" y="241"/>
                </a:cubicBezTo>
                <a:cubicBezTo>
                  <a:pt x="1336" y="246"/>
                  <a:pt x="1343" y="249"/>
                  <a:pt x="1351" y="249"/>
                </a:cubicBezTo>
                <a:cubicBezTo>
                  <a:pt x="1356" y="249"/>
                  <a:pt x="1362" y="247"/>
                  <a:pt x="1369" y="244"/>
                </a:cubicBezTo>
                <a:cubicBezTo>
                  <a:pt x="1376" y="241"/>
                  <a:pt x="1384" y="234"/>
                  <a:pt x="1393" y="225"/>
                </a:cubicBezTo>
                <a:lnTo>
                  <a:pt x="1393" y="127"/>
                </a:lnTo>
                <a:cubicBezTo>
                  <a:pt x="1393" y="118"/>
                  <a:pt x="1392" y="111"/>
                  <a:pt x="1388" y="108"/>
                </a:cubicBezTo>
                <a:cubicBezTo>
                  <a:pt x="1384" y="104"/>
                  <a:pt x="1377" y="102"/>
                  <a:pt x="1366" y="102"/>
                </a:cubicBezTo>
                <a:lnTo>
                  <a:pt x="1366" y="95"/>
                </a:lnTo>
                <a:lnTo>
                  <a:pt x="1424" y="95"/>
                </a:lnTo>
                <a:lnTo>
                  <a:pt x="1424" y="199"/>
                </a:lnTo>
                <a:cubicBezTo>
                  <a:pt x="1424" y="219"/>
                  <a:pt x="1425" y="231"/>
                  <a:pt x="1426" y="236"/>
                </a:cubicBezTo>
                <a:cubicBezTo>
                  <a:pt x="1427" y="240"/>
                  <a:pt x="1428" y="243"/>
                  <a:pt x="1430" y="245"/>
                </a:cubicBezTo>
                <a:cubicBezTo>
                  <a:pt x="1432" y="247"/>
                  <a:pt x="1435" y="247"/>
                  <a:pt x="1437" y="247"/>
                </a:cubicBezTo>
                <a:cubicBezTo>
                  <a:pt x="1441" y="247"/>
                  <a:pt x="1446" y="246"/>
                  <a:pt x="1451" y="244"/>
                </a:cubicBezTo>
                <a:lnTo>
                  <a:pt x="1453" y="251"/>
                </a:lnTo>
                <a:lnTo>
                  <a:pt x="1402" y="272"/>
                </a:lnTo>
                <a:lnTo>
                  <a:pt x="1393" y="272"/>
                </a:lnTo>
                <a:lnTo>
                  <a:pt x="1393" y="236"/>
                </a:lnTo>
                <a:cubicBezTo>
                  <a:pt x="1379" y="252"/>
                  <a:pt x="1367" y="262"/>
                  <a:pt x="1360" y="266"/>
                </a:cubicBezTo>
                <a:cubicBezTo>
                  <a:pt x="1352" y="270"/>
                  <a:pt x="1344" y="272"/>
                  <a:pt x="1335" y="272"/>
                </a:cubicBezTo>
                <a:cubicBezTo>
                  <a:pt x="1325" y="272"/>
                  <a:pt x="1317" y="269"/>
                  <a:pt x="1310" y="264"/>
                </a:cubicBezTo>
                <a:cubicBezTo>
                  <a:pt x="1303" y="258"/>
                  <a:pt x="1298" y="251"/>
                  <a:pt x="1295" y="242"/>
                </a:cubicBezTo>
                <a:cubicBezTo>
                  <a:pt x="1293" y="233"/>
                  <a:pt x="1291" y="221"/>
                  <a:pt x="1291" y="205"/>
                </a:cubicBezTo>
                <a:lnTo>
                  <a:pt x="1291" y="128"/>
                </a:lnTo>
                <a:cubicBezTo>
                  <a:pt x="1291" y="120"/>
                  <a:pt x="1290" y="115"/>
                  <a:pt x="1289" y="112"/>
                </a:cubicBezTo>
                <a:cubicBezTo>
                  <a:pt x="1287" y="108"/>
                  <a:pt x="1284" y="106"/>
                  <a:pt x="1281" y="104"/>
                </a:cubicBezTo>
                <a:cubicBezTo>
                  <a:pt x="1277" y="103"/>
                  <a:pt x="1271" y="102"/>
                  <a:pt x="1262" y="102"/>
                </a:cubicBezTo>
                <a:lnTo>
                  <a:pt x="1262" y="95"/>
                </a:lnTo>
                <a:close/>
                <a:moveTo>
                  <a:pt x="880" y="95"/>
                </a:moveTo>
                <a:lnTo>
                  <a:pt x="960" y="95"/>
                </a:lnTo>
                <a:lnTo>
                  <a:pt x="960" y="102"/>
                </a:lnTo>
                <a:lnTo>
                  <a:pt x="956" y="102"/>
                </a:lnTo>
                <a:cubicBezTo>
                  <a:pt x="951" y="102"/>
                  <a:pt x="946" y="103"/>
                  <a:pt x="943" y="106"/>
                </a:cubicBezTo>
                <a:cubicBezTo>
                  <a:pt x="941" y="108"/>
                  <a:pt x="939" y="111"/>
                  <a:pt x="939" y="115"/>
                </a:cubicBezTo>
                <a:cubicBezTo>
                  <a:pt x="939" y="120"/>
                  <a:pt x="941" y="126"/>
                  <a:pt x="945" y="135"/>
                </a:cubicBezTo>
                <a:lnTo>
                  <a:pt x="987" y="222"/>
                </a:lnTo>
                <a:lnTo>
                  <a:pt x="1026" y="127"/>
                </a:lnTo>
                <a:cubicBezTo>
                  <a:pt x="1028" y="122"/>
                  <a:pt x="1029" y="117"/>
                  <a:pt x="1029" y="112"/>
                </a:cubicBezTo>
                <a:cubicBezTo>
                  <a:pt x="1029" y="109"/>
                  <a:pt x="1028" y="108"/>
                  <a:pt x="1028" y="106"/>
                </a:cubicBezTo>
                <a:cubicBezTo>
                  <a:pt x="1027" y="105"/>
                  <a:pt x="1025" y="104"/>
                  <a:pt x="1023" y="103"/>
                </a:cubicBezTo>
                <a:cubicBezTo>
                  <a:pt x="1021" y="102"/>
                  <a:pt x="1017" y="102"/>
                  <a:pt x="1012" y="102"/>
                </a:cubicBezTo>
                <a:lnTo>
                  <a:pt x="1012" y="95"/>
                </a:lnTo>
                <a:lnTo>
                  <a:pt x="1068" y="95"/>
                </a:lnTo>
                <a:lnTo>
                  <a:pt x="1068" y="102"/>
                </a:lnTo>
                <a:cubicBezTo>
                  <a:pt x="1063" y="102"/>
                  <a:pt x="1059" y="103"/>
                  <a:pt x="1057" y="105"/>
                </a:cubicBezTo>
                <a:cubicBezTo>
                  <a:pt x="1054" y="106"/>
                  <a:pt x="1052" y="109"/>
                  <a:pt x="1049" y="113"/>
                </a:cubicBezTo>
                <a:cubicBezTo>
                  <a:pt x="1047" y="115"/>
                  <a:pt x="1045" y="120"/>
                  <a:pt x="1042" y="128"/>
                </a:cubicBezTo>
                <a:lnTo>
                  <a:pt x="972" y="299"/>
                </a:lnTo>
                <a:cubicBezTo>
                  <a:pt x="966" y="316"/>
                  <a:pt x="957" y="328"/>
                  <a:pt x="946" y="337"/>
                </a:cubicBezTo>
                <a:cubicBezTo>
                  <a:pt x="935" y="345"/>
                  <a:pt x="924" y="350"/>
                  <a:pt x="914" y="350"/>
                </a:cubicBezTo>
                <a:cubicBezTo>
                  <a:pt x="907" y="350"/>
                  <a:pt x="901" y="348"/>
                  <a:pt x="896" y="343"/>
                </a:cubicBezTo>
                <a:cubicBezTo>
                  <a:pt x="891" y="339"/>
                  <a:pt x="889" y="334"/>
                  <a:pt x="889" y="329"/>
                </a:cubicBezTo>
                <a:cubicBezTo>
                  <a:pt x="889" y="323"/>
                  <a:pt x="891" y="319"/>
                  <a:pt x="894" y="316"/>
                </a:cubicBezTo>
                <a:cubicBezTo>
                  <a:pt x="897" y="313"/>
                  <a:pt x="902" y="311"/>
                  <a:pt x="908" y="311"/>
                </a:cubicBezTo>
                <a:cubicBezTo>
                  <a:pt x="912" y="311"/>
                  <a:pt x="918" y="313"/>
                  <a:pt x="925" y="315"/>
                </a:cubicBezTo>
                <a:cubicBezTo>
                  <a:pt x="930" y="317"/>
                  <a:pt x="933" y="318"/>
                  <a:pt x="934" y="318"/>
                </a:cubicBezTo>
                <a:cubicBezTo>
                  <a:pt x="938" y="318"/>
                  <a:pt x="942" y="316"/>
                  <a:pt x="947" y="312"/>
                </a:cubicBezTo>
                <a:cubicBezTo>
                  <a:pt x="951" y="308"/>
                  <a:pt x="956" y="301"/>
                  <a:pt x="960" y="290"/>
                </a:cubicBezTo>
                <a:lnTo>
                  <a:pt x="972" y="260"/>
                </a:lnTo>
                <a:lnTo>
                  <a:pt x="911" y="130"/>
                </a:lnTo>
                <a:cubicBezTo>
                  <a:pt x="909" y="127"/>
                  <a:pt x="906" y="122"/>
                  <a:pt x="902" y="116"/>
                </a:cubicBezTo>
                <a:cubicBezTo>
                  <a:pt x="898" y="112"/>
                  <a:pt x="896" y="109"/>
                  <a:pt x="894" y="107"/>
                </a:cubicBezTo>
                <a:cubicBezTo>
                  <a:pt x="891" y="105"/>
                  <a:pt x="886" y="103"/>
                  <a:pt x="880" y="102"/>
                </a:cubicBezTo>
                <a:lnTo>
                  <a:pt x="880" y="95"/>
                </a:lnTo>
                <a:close/>
                <a:moveTo>
                  <a:pt x="544" y="95"/>
                </a:moveTo>
                <a:lnTo>
                  <a:pt x="616" y="95"/>
                </a:lnTo>
                <a:lnTo>
                  <a:pt x="616" y="102"/>
                </a:lnTo>
                <a:cubicBezTo>
                  <a:pt x="610" y="102"/>
                  <a:pt x="605" y="104"/>
                  <a:pt x="603" y="106"/>
                </a:cubicBezTo>
                <a:cubicBezTo>
                  <a:pt x="601" y="107"/>
                  <a:pt x="600" y="110"/>
                  <a:pt x="600" y="114"/>
                </a:cubicBezTo>
                <a:cubicBezTo>
                  <a:pt x="600" y="117"/>
                  <a:pt x="601" y="122"/>
                  <a:pt x="603" y="128"/>
                </a:cubicBezTo>
                <a:lnTo>
                  <a:pt x="640" y="226"/>
                </a:lnTo>
                <a:lnTo>
                  <a:pt x="677" y="146"/>
                </a:lnTo>
                <a:lnTo>
                  <a:pt x="667" y="121"/>
                </a:lnTo>
                <a:cubicBezTo>
                  <a:pt x="664" y="113"/>
                  <a:pt x="660" y="108"/>
                  <a:pt x="655" y="105"/>
                </a:cubicBezTo>
                <a:cubicBezTo>
                  <a:pt x="653" y="103"/>
                  <a:pt x="648" y="102"/>
                  <a:pt x="640" y="102"/>
                </a:cubicBezTo>
                <a:lnTo>
                  <a:pt x="640" y="95"/>
                </a:lnTo>
                <a:lnTo>
                  <a:pt x="722" y="95"/>
                </a:lnTo>
                <a:lnTo>
                  <a:pt x="722" y="102"/>
                </a:lnTo>
                <a:cubicBezTo>
                  <a:pt x="713" y="102"/>
                  <a:pt x="706" y="104"/>
                  <a:pt x="703" y="107"/>
                </a:cubicBezTo>
                <a:cubicBezTo>
                  <a:pt x="700" y="109"/>
                  <a:pt x="699" y="112"/>
                  <a:pt x="699" y="116"/>
                </a:cubicBezTo>
                <a:cubicBezTo>
                  <a:pt x="699" y="119"/>
                  <a:pt x="699" y="121"/>
                  <a:pt x="700" y="124"/>
                </a:cubicBezTo>
                <a:lnTo>
                  <a:pt x="739" y="223"/>
                </a:lnTo>
                <a:lnTo>
                  <a:pt x="776" y="128"/>
                </a:lnTo>
                <a:cubicBezTo>
                  <a:pt x="778" y="121"/>
                  <a:pt x="779" y="116"/>
                  <a:pt x="779" y="112"/>
                </a:cubicBezTo>
                <a:cubicBezTo>
                  <a:pt x="779" y="109"/>
                  <a:pt x="778" y="107"/>
                  <a:pt x="776" y="105"/>
                </a:cubicBezTo>
                <a:cubicBezTo>
                  <a:pt x="773" y="103"/>
                  <a:pt x="768" y="102"/>
                  <a:pt x="761" y="102"/>
                </a:cubicBezTo>
                <a:lnTo>
                  <a:pt x="761" y="95"/>
                </a:lnTo>
                <a:lnTo>
                  <a:pt x="816" y="95"/>
                </a:lnTo>
                <a:lnTo>
                  <a:pt x="816" y="102"/>
                </a:lnTo>
                <a:cubicBezTo>
                  <a:pt x="805" y="104"/>
                  <a:pt x="797" y="111"/>
                  <a:pt x="792" y="124"/>
                </a:cubicBezTo>
                <a:lnTo>
                  <a:pt x="734" y="272"/>
                </a:lnTo>
                <a:lnTo>
                  <a:pt x="726" y="272"/>
                </a:lnTo>
                <a:lnTo>
                  <a:pt x="684" y="162"/>
                </a:lnTo>
                <a:lnTo>
                  <a:pt x="633" y="272"/>
                </a:lnTo>
                <a:lnTo>
                  <a:pt x="627" y="272"/>
                </a:lnTo>
                <a:lnTo>
                  <a:pt x="571" y="128"/>
                </a:lnTo>
                <a:cubicBezTo>
                  <a:pt x="568" y="119"/>
                  <a:pt x="564" y="112"/>
                  <a:pt x="561" y="109"/>
                </a:cubicBezTo>
                <a:cubicBezTo>
                  <a:pt x="557" y="106"/>
                  <a:pt x="552" y="104"/>
                  <a:pt x="544" y="102"/>
                </a:cubicBezTo>
                <a:lnTo>
                  <a:pt x="544" y="95"/>
                </a:lnTo>
                <a:close/>
                <a:moveTo>
                  <a:pt x="272" y="95"/>
                </a:moveTo>
                <a:lnTo>
                  <a:pt x="344" y="95"/>
                </a:lnTo>
                <a:lnTo>
                  <a:pt x="344" y="102"/>
                </a:lnTo>
                <a:cubicBezTo>
                  <a:pt x="338" y="102"/>
                  <a:pt x="333" y="104"/>
                  <a:pt x="331" y="106"/>
                </a:cubicBezTo>
                <a:cubicBezTo>
                  <a:pt x="329" y="107"/>
                  <a:pt x="328" y="110"/>
                  <a:pt x="328" y="114"/>
                </a:cubicBezTo>
                <a:cubicBezTo>
                  <a:pt x="328" y="117"/>
                  <a:pt x="329" y="122"/>
                  <a:pt x="331" y="128"/>
                </a:cubicBezTo>
                <a:lnTo>
                  <a:pt x="368" y="226"/>
                </a:lnTo>
                <a:lnTo>
                  <a:pt x="405" y="146"/>
                </a:lnTo>
                <a:lnTo>
                  <a:pt x="395" y="121"/>
                </a:lnTo>
                <a:cubicBezTo>
                  <a:pt x="392" y="113"/>
                  <a:pt x="388" y="108"/>
                  <a:pt x="383" y="105"/>
                </a:cubicBezTo>
                <a:cubicBezTo>
                  <a:pt x="381" y="103"/>
                  <a:pt x="376" y="102"/>
                  <a:pt x="368" y="102"/>
                </a:cubicBezTo>
                <a:lnTo>
                  <a:pt x="368" y="95"/>
                </a:lnTo>
                <a:lnTo>
                  <a:pt x="450" y="95"/>
                </a:lnTo>
                <a:lnTo>
                  <a:pt x="450" y="102"/>
                </a:lnTo>
                <a:cubicBezTo>
                  <a:pt x="441" y="102"/>
                  <a:pt x="434" y="104"/>
                  <a:pt x="431" y="107"/>
                </a:cubicBezTo>
                <a:cubicBezTo>
                  <a:pt x="428" y="109"/>
                  <a:pt x="427" y="112"/>
                  <a:pt x="427" y="116"/>
                </a:cubicBezTo>
                <a:cubicBezTo>
                  <a:pt x="427" y="119"/>
                  <a:pt x="427" y="121"/>
                  <a:pt x="428" y="124"/>
                </a:cubicBezTo>
                <a:lnTo>
                  <a:pt x="467" y="223"/>
                </a:lnTo>
                <a:lnTo>
                  <a:pt x="504" y="128"/>
                </a:lnTo>
                <a:cubicBezTo>
                  <a:pt x="506" y="121"/>
                  <a:pt x="507" y="116"/>
                  <a:pt x="507" y="112"/>
                </a:cubicBezTo>
                <a:cubicBezTo>
                  <a:pt x="507" y="109"/>
                  <a:pt x="506" y="107"/>
                  <a:pt x="504" y="105"/>
                </a:cubicBezTo>
                <a:cubicBezTo>
                  <a:pt x="501" y="103"/>
                  <a:pt x="496" y="102"/>
                  <a:pt x="489" y="102"/>
                </a:cubicBezTo>
                <a:lnTo>
                  <a:pt x="489" y="95"/>
                </a:lnTo>
                <a:lnTo>
                  <a:pt x="544" y="95"/>
                </a:lnTo>
                <a:lnTo>
                  <a:pt x="544" y="102"/>
                </a:lnTo>
                <a:cubicBezTo>
                  <a:pt x="533" y="104"/>
                  <a:pt x="525" y="111"/>
                  <a:pt x="520" y="124"/>
                </a:cubicBezTo>
                <a:lnTo>
                  <a:pt x="462" y="272"/>
                </a:lnTo>
                <a:lnTo>
                  <a:pt x="454" y="272"/>
                </a:lnTo>
                <a:lnTo>
                  <a:pt x="412" y="162"/>
                </a:lnTo>
                <a:lnTo>
                  <a:pt x="361" y="272"/>
                </a:lnTo>
                <a:lnTo>
                  <a:pt x="355" y="272"/>
                </a:lnTo>
                <a:lnTo>
                  <a:pt x="299" y="128"/>
                </a:lnTo>
                <a:cubicBezTo>
                  <a:pt x="296" y="119"/>
                  <a:pt x="292" y="112"/>
                  <a:pt x="289" y="109"/>
                </a:cubicBezTo>
                <a:cubicBezTo>
                  <a:pt x="285" y="106"/>
                  <a:pt x="280" y="104"/>
                  <a:pt x="272" y="102"/>
                </a:cubicBezTo>
                <a:lnTo>
                  <a:pt x="272" y="95"/>
                </a:lnTo>
                <a:close/>
                <a:moveTo>
                  <a:pt x="0" y="95"/>
                </a:moveTo>
                <a:lnTo>
                  <a:pt x="72" y="95"/>
                </a:lnTo>
                <a:lnTo>
                  <a:pt x="72" y="102"/>
                </a:lnTo>
                <a:cubicBezTo>
                  <a:pt x="66" y="102"/>
                  <a:pt x="61" y="104"/>
                  <a:pt x="59" y="106"/>
                </a:cubicBezTo>
                <a:cubicBezTo>
                  <a:pt x="57" y="107"/>
                  <a:pt x="56" y="110"/>
                  <a:pt x="56" y="114"/>
                </a:cubicBezTo>
                <a:cubicBezTo>
                  <a:pt x="56" y="117"/>
                  <a:pt x="57" y="122"/>
                  <a:pt x="59" y="128"/>
                </a:cubicBezTo>
                <a:lnTo>
                  <a:pt x="96" y="226"/>
                </a:lnTo>
                <a:lnTo>
                  <a:pt x="133" y="146"/>
                </a:lnTo>
                <a:lnTo>
                  <a:pt x="123" y="121"/>
                </a:lnTo>
                <a:cubicBezTo>
                  <a:pt x="120" y="113"/>
                  <a:pt x="116" y="108"/>
                  <a:pt x="111" y="105"/>
                </a:cubicBezTo>
                <a:cubicBezTo>
                  <a:pt x="109" y="103"/>
                  <a:pt x="104" y="102"/>
                  <a:pt x="96" y="102"/>
                </a:cubicBezTo>
                <a:lnTo>
                  <a:pt x="96" y="95"/>
                </a:lnTo>
                <a:lnTo>
                  <a:pt x="178" y="95"/>
                </a:lnTo>
                <a:lnTo>
                  <a:pt x="178" y="102"/>
                </a:lnTo>
                <a:cubicBezTo>
                  <a:pt x="169" y="102"/>
                  <a:pt x="162" y="104"/>
                  <a:pt x="159" y="107"/>
                </a:cubicBezTo>
                <a:cubicBezTo>
                  <a:pt x="156" y="109"/>
                  <a:pt x="155" y="112"/>
                  <a:pt x="155" y="116"/>
                </a:cubicBezTo>
                <a:cubicBezTo>
                  <a:pt x="155" y="119"/>
                  <a:pt x="155" y="121"/>
                  <a:pt x="156" y="124"/>
                </a:cubicBezTo>
                <a:lnTo>
                  <a:pt x="195" y="223"/>
                </a:lnTo>
                <a:lnTo>
                  <a:pt x="232" y="128"/>
                </a:lnTo>
                <a:cubicBezTo>
                  <a:pt x="234" y="121"/>
                  <a:pt x="235" y="116"/>
                  <a:pt x="235" y="112"/>
                </a:cubicBezTo>
                <a:cubicBezTo>
                  <a:pt x="235" y="109"/>
                  <a:pt x="234" y="107"/>
                  <a:pt x="232" y="105"/>
                </a:cubicBezTo>
                <a:cubicBezTo>
                  <a:pt x="229" y="103"/>
                  <a:pt x="224" y="102"/>
                  <a:pt x="217" y="102"/>
                </a:cubicBezTo>
                <a:lnTo>
                  <a:pt x="217" y="95"/>
                </a:lnTo>
                <a:lnTo>
                  <a:pt x="272" y="95"/>
                </a:lnTo>
                <a:lnTo>
                  <a:pt x="272" y="102"/>
                </a:lnTo>
                <a:cubicBezTo>
                  <a:pt x="261" y="104"/>
                  <a:pt x="253" y="111"/>
                  <a:pt x="248" y="124"/>
                </a:cubicBezTo>
                <a:lnTo>
                  <a:pt x="190" y="272"/>
                </a:lnTo>
                <a:lnTo>
                  <a:pt x="182" y="272"/>
                </a:lnTo>
                <a:lnTo>
                  <a:pt x="140" y="162"/>
                </a:lnTo>
                <a:lnTo>
                  <a:pt x="89" y="272"/>
                </a:lnTo>
                <a:lnTo>
                  <a:pt x="83" y="272"/>
                </a:lnTo>
                <a:lnTo>
                  <a:pt x="27" y="128"/>
                </a:lnTo>
                <a:cubicBezTo>
                  <a:pt x="24" y="119"/>
                  <a:pt x="20" y="112"/>
                  <a:pt x="17" y="109"/>
                </a:cubicBezTo>
                <a:cubicBezTo>
                  <a:pt x="13" y="106"/>
                  <a:pt x="8" y="104"/>
                  <a:pt x="0" y="102"/>
                </a:cubicBezTo>
                <a:lnTo>
                  <a:pt x="0" y="95"/>
                </a:lnTo>
                <a:close/>
                <a:moveTo>
                  <a:pt x="2837" y="90"/>
                </a:moveTo>
                <a:lnTo>
                  <a:pt x="2845" y="90"/>
                </a:lnTo>
                <a:lnTo>
                  <a:pt x="2845" y="127"/>
                </a:lnTo>
                <a:cubicBezTo>
                  <a:pt x="2857" y="114"/>
                  <a:pt x="2865" y="107"/>
                  <a:pt x="2867" y="105"/>
                </a:cubicBezTo>
                <a:cubicBezTo>
                  <a:pt x="2873" y="100"/>
                  <a:pt x="2879" y="97"/>
                  <a:pt x="2885" y="94"/>
                </a:cubicBezTo>
                <a:cubicBezTo>
                  <a:pt x="2892" y="91"/>
                  <a:pt x="2898" y="90"/>
                  <a:pt x="2904" y="90"/>
                </a:cubicBezTo>
                <a:cubicBezTo>
                  <a:pt x="2915" y="90"/>
                  <a:pt x="2924" y="93"/>
                  <a:pt x="2932" y="99"/>
                </a:cubicBezTo>
                <a:cubicBezTo>
                  <a:pt x="2940" y="106"/>
                  <a:pt x="2945" y="115"/>
                  <a:pt x="2948" y="127"/>
                </a:cubicBezTo>
                <a:cubicBezTo>
                  <a:pt x="2961" y="112"/>
                  <a:pt x="2971" y="102"/>
                  <a:pt x="2980" y="97"/>
                </a:cubicBezTo>
                <a:cubicBezTo>
                  <a:pt x="2989" y="92"/>
                  <a:pt x="2998" y="90"/>
                  <a:pt x="3008" y="90"/>
                </a:cubicBezTo>
                <a:cubicBezTo>
                  <a:pt x="3017" y="90"/>
                  <a:pt x="3025" y="92"/>
                  <a:pt x="3032" y="97"/>
                </a:cubicBezTo>
                <a:cubicBezTo>
                  <a:pt x="3039" y="102"/>
                  <a:pt x="3045" y="109"/>
                  <a:pt x="3049" y="120"/>
                </a:cubicBezTo>
                <a:cubicBezTo>
                  <a:pt x="3052" y="127"/>
                  <a:pt x="3053" y="139"/>
                  <a:pt x="3053" y="154"/>
                </a:cubicBezTo>
                <a:lnTo>
                  <a:pt x="3053" y="228"/>
                </a:lnTo>
                <a:cubicBezTo>
                  <a:pt x="3053" y="239"/>
                  <a:pt x="3054" y="246"/>
                  <a:pt x="3055" y="250"/>
                </a:cubicBezTo>
                <a:cubicBezTo>
                  <a:pt x="3057" y="253"/>
                  <a:pt x="3059" y="255"/>
                  <a:pt x="3062" y="257"/>
                </a:cubicBezTo>
                <a:cubicBezTo>
                  <a:pt x="3066" y="259"/>
                  <a:pt x="3071" y="260"/>
                  <a:pt x="3079" y="260"/>
                </a:cubicBezTo>
                <a:lnTo>
                  <a:pt x="3079" y="267"/>
                </a:lnTo>
                <a:lnTo>
                  <a:pt x="2994" y="267"/>
                </a:lnTo>
                <a:lnTo>
                  <a:pt x="2994" y="260"/>
                </a:lnTo>
                <a:lnTo>
                  <a:pt x="2998" y="260"/>
                </a:lnTo>
                <a:cubicBezTo>
                  <a:pt x="3005" y="260"/>
                  <a:pt x="3011" y="259"/>
                  <a:pt x="3015" y="256"/>
                </a:cubicBezTo>
                <a:cubicBezTo>
                  <a:pt x="3018" y="254"/>
                  <a:pt x="3020" y="251"/>
                  <a:pt x="3021" y="246"/>
                </a:cubicBezTo>
                <a:cubicBezTo>
                  <a:pt x="3022" y="244"/>
                  <a:pt x="3022" y="238"/>
                  <a:pt x="3022" y="228"/>
                </a:cubicBezTo>
                <a:lnTo>
                  <a:pt x="3022" y="154"/>
                </a:lnTo>
                <a:cubicBezTo>
                  <a:pt x="3022" y="140"/>
                  <a:pt x="3020" y="130"/>
                  <a:pt x="3017" y="124"/>
                </a:cubicBezTo>
                <a:cubicBezTo>
                  <a:pt x="3012" y="116"/>
                  <a:pt x="3004" y="112"/>
                  <a:pt x="2993" y="112"/>
                </a:cubicBezTo>
                <a:cubicBezTo>
                  <a:pt x="2987" y="112"/>
                  <a:pt x="2980" y="114"/>
                  <a:pt x="2973" y="117"/>
                </a:cubicBezTo>
                <a:cubicBezTo>
                  <a:pt x="2967" y="121"/>
                  <a:pt x="2959" y="127"/>
                  <a:pt x="2949" y="136"/>
                </a:cubicBezTo>
                <a:lnTo>
                  <a:pt x="2949" y="138"/>
                </a:lnTo>
                <a:lnTo>
                  <a:pt x="2949" y="146"/>
                </a:lnTo>
                <a:lnTo>
                  <a:pt x="2949" y="228"/>
                </a:lnTo>
                <a:cubicBezTo>
                  <a:pt x="2949" y="240"/>
                  <a:pt x="2950" y="247"/>
                  <a:pt x="2951" y="250"/>
                </a:cubicBezTo>
                <a:cubicBezTo>
                  <a:pt x="2952" y="253"/>
                  <a:pt x="2955" y="255"/>
                  <a:pt x="2958" y="257"/>
                </a:cubicBezTo>
                <a:cubicBezTo>
                  <a:pt x="2962" y="259"/>
                  <a:pt x="2968" y="260"/>
                  <a:pt x="2977" y="260"/>
                </a:cubicBezTo>
                <a:lnTo>
                  <a:pt x="2977" y="267"/>
                </a:lnTo>
                <a:lnTo>
                  <a:pt x="2890" y="267"/>
                </a:lnTo>
                <a:lnTo>
                  <a:pt x="2890" y="260"/>
                </a:lnTo>
                <a:cubicBezTo>
                  <a:pt x="2900" y="260"/>
                  <a:pt x="2906" y="259"/>
                  <a:pt x="2910" y="257"/>
                </a:cubicBezTo>
                <a:cubicBezTo>
                  <a:pt x="2913" y="254"/>
                  <a:pt x="2916" y="251"/>
                  <a:pt x="2917" y="247"/>
                </a:cubicBezTo>
                <a:cubicBezTo>
                  <a:pt x="2918" y="244"/>
                  <a:pt x="2918" y="238"/>
                  <a:pt x="2918" y="228"/>
                </a:cubicBezTo>
                <a:lnTo>
                  <a:pt x="2918" y="154"/>
                </a:lnTo>
                <a:cubicBezTo>
                  <a:pt x="2918" y="140"/>
                  <a:pt x="2916" y="130"/>
                  <a:pt x="2912" y="124"/>
                </a:cubicBezTo>
                <a:cubicBezTo>
                  <a:pt x="2906" y="116"/>
                  <a:pt x="2899" y="112"/>
                  <a:pt x="2889" y="112"/>
                </a:cubicBezTo>
                <a:cubicBezTo>
                  <a:pt x="2882" y="112"/>
                  <a:pt x="2875" y="114"/>
                  <a:pt x="2869" y="117"/>
                </a:cubicBezTo>
                <a:cubicBezTo>
                  <a:pt x="2858" y="123"/>
                  <a:pt x="2850" y="129"/>
                  <a:pt x="2845" y="136"/>
                </a:cubicBezTo>
                <a:lnTo>
                  <a:pt x="2845" y="228"/>
                </a:lnTo>
                <a:cubicBezTo>
                  <a:pt x="2845" y="239"/>
                  <a:pt x="2846" y="247"/>
                  <a:pt x="2847" y="250"/>
                </a:cubicBezTo>
                <a:cubicBezTo>
                  <a:pt x="2849" y="253"/>
                  <a:pt x="2851" y="256"/>
                  <a:pt x="2854" y="258"/>
                </a:cubicBezTo>
                <a:cubicBezTo>
                  <a:pt x="2857" y="259"/>
                  <a:pt x="2863" y="260"/>
                  <a:pt x="2873" y="260"/>
                </a:cubicBezTo>
                <a:lnTo>
                  <a:pt x="2873" y="267"/>
                </a:lnTo>
                <a:lnTo>
                  <a:pt x="2788" y="267"/>
                </a:lnTo>
                <a:lnTo>
                  <a:pt x="2788" y="260"/>
                </a:lnTo>
                <a:cubicBezTo>
                  <a:pt x="2796" y="260"/>
                  <a:pt x="2801" y="259"/>
                  <a:pt x="2804" y="258"/>
                </a:cubicBezTo>
                <a:cubicBezTo>
                  <a:pt x="2807" y="256"/>
                  <a:pt x="2810" y="253"/>
                  <a:pt x="2811" y="249"/>
                </a:cubicBezTo>
                <a:cubicBezTo>
                  <a:pt x="2813" y="246"/>
                  <a:pt x="2814" y="239"/>
                  <a:pt x="2814" y="228"/>
                </a:cubicBezTo>
                <a:lnTo>
                  <a:pt x="2814" y="162"/>
                </a:lnTo>
                <a:cubicBezTo>
                  <a:pt x="2814" y="143"/>
                  <a:pt x="2813" y="131"/>
                  <a:pt x="2812" y="126"/>
                </a:cubicBezTo>
                <a:cubicBezTo>
                  <a:pt x="2811" y="122"/>
                  <a:pt x="2810" y="119"/>
                  <a:pt x="2808" y="117"/>
                </a:cubicBezTo>
                <a:cubicBezTo>
                  <a:pt x="2806" y="116"/>
                  <a:pt x="2804" y="115"/>
                  <a:pt x="2800" y="115"/>
                </a:cubicBezTo>
                <a:cubicBezTo>
                  <a:pt x="2797" y="115"/>
                  <a:pt x="2793" y="116"/>
                  <a:pt x="2788" y="118"/>
                </a:cubicBezTo>
                <a:lnTo>
                  <a:pt x="2785" y="111"/>
                </a:lnTo>
                <a:lnTo>
                  <a:pt x="2837" y="90"/>
                </a:lnTo>
                <a:close/>
                <a:moveTo>
                  <a:pt x="2686" y="90"/>
                </a:moveTo>
                <a:cubicBezTo>
                  <a:pt x="2712" y="90"/>
                  <a:pt x="2733" y="100"/>
                  <a:pt x="2748" y="120"/>
                </a:cubicBezTo>
                <a:cubicBezTo>
                  <a:pt x="2762" y="136"/>
                  <a:pt x="2768" y="156"/>
                  <a:pt x="2768" y="178"/>
                </a:cubicBezTo>
                <a:cubicBezTo>
                  <a:pt x="2768" y="193"/>
                  <a:pt x="2765" y="209"/>
                  <a:pt x="2757" y="224"/>
                </a:cubicBezTo>
                <a:cubicBezTo>
                  <a:pt x="2750" y="240"/>
                  <a:pt x="2740" y="252"/>
                  <a:pt x="2727" y="260"/>
                </a:cubicBezTo>
                <a:cubicBezTo>
                  <a:pt x="2714" y="268"/>
                  <a:pt x="2700" y="272"/>
                  <a:pt x="2684" y="272"/>
                </a:cubicBezTo>
                <a:cubicBezTo>
                  <a:pt x="2658" y="272"/>
                  <a:pt x="2637" y="262"/>
                  <a:pt x="2622" y="241"/>
                </a:cubicBezTo>
                <a:cubicBezTo>
                  <a:pt x="2609" y="224"/>
                  <a:pt x="2603" y="204"/>
                  <a:pt x="2603" y="183"/>
                </a:cubicBezTo>
                <a:cubicBezTo>
                  <a:pt x="2603" y="167"/>
                  <a:pt x="2607" y="151"/>
                  <a:pt x="2614" y="136"/>
                </a:cubicBezTo>
                <a:cubicBezTo>
                  <a:pt x="2622" y="120"/>
                  <a:pt x="2633" y="109"/>
                  <a:pt x="2645" y="101"/>
                </a:cubicBezTo>
                <a:cubicBezTo>
                  <a:pt x="2658" y="94"/>
                  <a:pt x="2672" y="90"/>
                  <a:pt x="2686" y="90"/>
                </a:cubicBezTo>
                <a:close/>
                <a:moveTo>
                  <a:pt x="2509" y="90"/>
                </a:moveTo>
                <a:cubicBezTo>
                  <a:pt x="2526" y="90"/>
                  <a:pt x="2540" y="94"/>
                  <a:pt x="2550" y="103"/>
                </a:cubicBezTo>
                <a:cubicBezTo>
                  <a:pt x="2561" y="112"/>
                  <a:pt x="2567" y="122"/>
                  <a:pt x="2567" y="131"/>
                </a:cubicBezTo>
                <a:cubicBezTo>
                  <a:pt x="2567" y="136"/>
                  <a:pt x="2565" y="140"/>
                  <a:pt x="2562" y="143"/>
                </a:cubicBezTo>
                <a:cubicBezTo>
                  <a:pt x="2559" y="146"/>
                  <a:pt x="2555" y="147"/>
                  <a:pt x="2549" y="147"/>
                </a:cubicBezTo>
                <a:cubicBezTo>
                  <a:pt x="2542" y="147"/>
                  <a:pt x="2536" y="145"/>
                  <a:pt x="2533" y="140"/>
                </a:cubicBezTo>
                <a:cubicBezTo>
                  <a:pt x="2531" y="137"/>
                  <a:pt x="2529" y="132"/>
                  <a:pt x="2528" y="125"/>
                </a:cubicBezTo>
                <a:cubicBezTo>
                  <a:pt x="2528" y="118"/>
                  <a:pt x="2525" y="112"/>
                  <a:pt x="2521" y="108"/>
                </a:cubicBezTo>
                <a:cubicBezTo>
                  <a:pt x="2516" y="104"/>
                  <a:pt x="2510" y="103"/>
                  <a:pt x="2503" y="103"/>
                </a:cubicBezTo>
                <a:cubicBezTo>
                  <a:pt x="2490" y="103"/>
                  <a:pt x="2480" y="107"/>
                  <a:pt x="2472" y="116"/>
                </a:cubicBezTo>
                <a:cubicBezTo>
                  <a:pt x="2462" y="129"/>
                  <a:pt x="2457" y="145"/>
                  <a:pt x="2457" y="165"/>
                </a:cubicBezTo>
                <a:cubicBezTo>
                  <a:pt x="2457" y="185"/>
                  <a:pt x="2462" y="204"/>
                  <a:pt x="2472" y="219"/>
                </a:cubicBezTo>
                <a:cubicBezTo>
                  <a:pt x="2482" y="235"/>
                  <a:pt x="2496" y="243"/>
                  <a:pt x="2513" y="243"/>
                </a:cubicBezTo>
                <a:cubicBezTo>
                  <a:pt x="2525" y="243"/>
                  <a:pt x="2536" y="239"/>
                  <a:pt x="2546" y="230"/>
                </a:cubicBezTo>
                <a:cubicBezTo>
                  <a:pt x="2553" y="224"/>
                  <a:pt x="2560" y="214"/>
                  <a:pt x="2566" y="199"/>
                </a:cubicBezTo>
                <a:lnTo>
                  <a:pt x="2572" y="202"/>
                </a:lnTo>
                <a:cubicBezTo>
                  <a:pt x="2567" y="224"/>
                  <a:pt x="2558" y="242"/>
                  <a:pt x="2544" y="254"/>
                </a:cubicBezTo>
                <a:cubicBezTo>
                  <a:pt x="2531" y="266"/>
                  <a:pt x="2516" y="272"/>
                  <a:pt x="2500" y="272"/>
                </a:cubicBezTo>
                <a:cubicBezTo>
                  <a:pt x="2480" y="272"/>
                  <a:pt x="2463" y="264"/>
                  <a:pt x="2449" y="247"/>
                </a:cubicBezTo>
                <a:cubicBezTo>
                  <a:pt x="2434" y="231"/>
                  <a:pt x="2427" y="209"/>
                  <a:pt x="2427" y="181"/>
                </a:cubicBezTo>
                <a:cubicBezTo>
                  <a:pt x="2427" y="154"/>
                  <a:pt x="2435" y="132"/>
                  <a:pt x="2451" y="115"/>
                </a:cubicBezTo>
                <a:cubicBezTo>
                  <a:pt x="2467" y="98"/>
                  <a:pt x="2486" y="90"/>
                  <a:pt x="2509" y="90"/>
                </a:cubicBezTo>
                <a:close/>
                <a:moveTo>
                  <a:pt x="1709" y="90"/>
                </a:moveTo>
                <a:lnTo>
                  <a:pt x="1717" y="90"/>
                </a:lnTo>
                <a:lnTo>
                  <a:pt x="1717" y="228"/>
                </a:lnTo>
                <a:cubicBezTo>
                  <a:pt x="1717" y="239"/>
                  <a:pt x="1718" y="246"/>
                  <a:pt x="1719" y="249"/>
                </a:cubicBezTo>
                <a:cubicBezTo>
                  <a:pt x="1721" y="253"/>
                  <a:pt x="1723" y="256"/>
                  <a:pt x="1726" y="257"/>
                </a:cubicBezTo>
                <a:cubicBezTo>
                  <a:pt x="1729" y="259"/>
                  <a:pt x="1735" y="260"/>
                  <a:pt x="1743" y="260"/>
                </a:cubicBezTo>
                <a:lnTo>
                  <a:pt x="1743" y="267"/>
                </a:lnTo>
                <a:lnTo>
                  <a:pt x="1660" y="267"/>
                </a:lnTo>
                <a:lnTo>
                  <a:pt x="1660" y="260"/>
                </a:lnTo>
                <a:cubicBezTo>
                  <a:pt x="1668" y="260"/>
                  <a:pt x="1674" y="259"/>
                  <a:pt x="1677" y="258"/>
                </a:cubicBezTo>
                <a:cubicBezTo>
                  <a:pt x="1679" y="256"/>
                  <a:pt x="1682" y="253"/>
                  <a:pt x="1683" y="250"/>
                </a:cubicBezTo>
                <a:cubicBezTo>
                  <a:pt x="1685" y="246"/>
                  <a:pt x="1686" y="239"/>
                  <a:pt x="1686" y="228"/>
                </a:cubicBezTo>
                <a:lnTo>
                  <a:pt x="1686" y="162"/>
                </a:lnTo>
                <a:cubicBezTo>
                  <a:pt x="1686" y="143"/>
                  <a:pt x="1685" y="131"/>
                  <a:pt x="1684" y="126"/>
                </a:cubicBezTo>
                <a:cubicBezTo>
                  <a:pt x="1683" y="122"/>
                  <a:pt x="1682" y="119"/>
                  <a:pt x="1680" y="117"/>
                </a:cubicBezTo>
                <a:cubicBezTo>
                  <a:pt x="1678" y="116"/>
                  <a:pt x="1676" y="115"/>
                  <a:pt x="1672" y="115"/>
                </a:cubicBezTo>
                <a:cubicBezTo>
                  <a:pt x="1669" y="115"/>
                  <a:pt x="1665" y="116"/>
                  <a:pt x="1660" y="118"/>
                </a:cubicBezTo>
                <a:lnTo>
                  <a:pt x="1657" y="111"/>
                </a:lnTo>
                <a:lnTo>
                  <a:pt x="1709" y="90"/>
                </a:lnTo>
                <a:close/>
                <a:moveTo>
                  <a:pt x="1166" y="90"/>
                </a:moveTo>
                <a:cubicBezTo>
                  <a:pt x="1192" y="90"/>
                  <a:pt x="1213" y="100"/>
                  <a:pt x="1228" y="120"/>
                </a:cubicBezTo>
                <a:cubicBezTo>
                  <a:pt x="1242" y="136"/>
                  <a:pt x="1248" y="156"/>
                  <a:pt x="1248" y="178"/>
                </a:cubicBezTo>
                <a:cubicBezTo>
                  <a:pt x="1248" y="193"/>
                  <a:pt x="1245" y="209"/>
                  <a:pt x="1237" y="224"/>
                </a:cubicBezTo>
                <a:cubicBezTo>
                  <a:pt x="1230" y="240"/>
                  <a:pt x="1220" y="252"/>
                  <a:pt x="1207" y="260"/>
                </a:cubicBezTo>
                <a:cubicBezTo>
                  <a:pt x="1194" y="268"/>
                  <a:pt x="1180" y="272"/>
                  <a:pt x="1164" y="272"/>
                </a:cubicBezTo>
                <a:cubicBezTo>
                  <a:pt x="1138" y="272"/>
                  <a:pt x="1117" y="262"/>
                  <a:pt x="1102" y="241"/>
                </a:cubicBezTo>
                <a:cubicBezTo>
                  <a:pt x="1089" y="224"/>
                  <a:pt x="1083" y="204"/>
                  <a:pt x="1083" y="183"/>
                </a:cubicBezTo>
                <a:cubicBezTo>
                  <a:pt x="1083" y="167"/>
                  <a:pt x="1087" y="151"/>
                  <a:pt x="1094" y="136"/>
                </a:cubicBezTo>
                <a:cubicBezTo>
                  <a:pt x="1102" y="120"/>
                  <a:pt x="1113" y="109"/>
                  <a:pt x="1125" y="101"/>
                </a:cubicBezTo>
                <a:cubicBezTo>
                  <a:pt x="1138" y="94"/>
                  <a:pt x="1152" y="90"/>
                  <a:pt x="1166" y="90"/>
                </a:cubicBezTo>
                <a:close/>
                <a:moveTo>
                  <a:pt x="2222" y="20"/>
                </a:moveTo>
                <a:cubicBezTo>
                  <a:pt x="2214" y="20"/>
                  <a:pt x="2206" y="23"/>
                  <a:pt x="2200" y="31"/>
                </a:cubicBezTo>
                <a:cubicBezTo>
                  <a:pt x="2191" y="41"/>
                  <a:pt x="2185" y="58"/>
                  <a:pt x="2181" y="80"/>
                </a:cubicBezTo>
                <a:cubicBezTo>
                  <a:pt x="2178" y="102"/>
                  <a:pt x="2176" y="124"/>
                  <a:pt x="2176" y="146"/>
                </a:cubicBezTo>
                <a:cubicBezTo>
                  <a:pt x="2176" y="181"/>
                  <a:pt x="2181" y="209"/>
                  <a:pt x="2189" y="232"/>
                </a:cubicBezTo>
                <a:cubicBezTo>
                  <a:pt x="2196" y="250"/>
                  <a:pt x="2207" y="259"/>
                  <a:pt x="2221" y="259"/>
                </a:cubicBezTo>
                <a:cubicBezTo>
                  <a:pt x="2228" y="259"/>
                  <a:pt x="2235" y="256"/>
                  <a:pt x="2242" y="250"/>
                </a:cubicBezTo>
                <a:cubicBezTo>
                  <a:pt x="2249" y="244"/>
                  <a:pt x="2255" y="234"/>
                  <a:pt x="2259" y="220"/>
                </a:cubicBezTo>
                <a:cubicBezTo>
                  <a:pt x="2264" y="198"/>
                  <a:pt x="2267" y="168"/>
                  <a:pt x="2267" y="129"/>
                </a:cubicBezTo>
                <a:cubicBezTo>
                  <a:pt x="2267" y="100"/>
                  <a:pt x="2264" y="76"/>
                  <a:pt x="2258" y="56"/>
                </a:cubicBezTo>
                <a:cubicBezTo>
                  <a:pt x="2254" y="42"/>
                  <a:pt x="2248" y="32"/>
                  <a:pt x="2241" y="26"/>
                </a:cubicBezTo>
                <a:cubicBezTo>
                  <a:pt x="2236" y="22"/>
                  <a:pt x="2230" y="20"/>
                  <a:pt x="2222" y="20"/>
                </a:cubicBezTo>
                <a:close/>
                <a:moveTo>
                  <a:pt x="2030" y="20"/>
                </a:moveTo>
                <a:cubicBezTo>
                  <a:pt x="2022" y="20"/>
                  <a:pt x="2014" y="23"/>
                  <a:pt x="2008" y="31"/>
                </a:cubicBezTo>
                <a:cubicBezTo>
                  <a:pt x="1999" y="41"/>
                  <a:pt x="1993" y="58"/>
                  <a:pt x="1989" y="80"/>
                </a:cubicBezTo>
                <a:cubicBezTo>
                  <a:pt x="1986" y="102"/>
                  <a:pt x="1984" y="124"/>
                  <a:pt x="1984" y="146"/>
                </a:cubicBezTo>
                <a:cubicBezTo>
                  <a:pt x="1984" y="181"/>
                  <a:pt x="1989" y="209"/>
                  <a:pt x="1997" y="232"/>
                </a:cubicBezTo>
                <a:cubicBezTo>
                  <a:pt x="2004" y="250"/>
                  <a:pt x="2015" y="259"/>
                  <a:pt x="2029" y="259"/>
                </a:cubicBezTo>
                <a:cubicBezTo>
                  <a:pt x="2036" y="259"/>
                  <a:pt x="2043" y="256"/>
                  <a:pt x="2050" y="250"/>
                </a:cubicBezTo>
                <a:cubicBezTo>
                  <a:pt x="2057" y="244"/>
                  <a:pt x="2063" y="234"/>
                  <a:pt x="2067" y="220"/>
                </a:cubicBezTo>
                <a:cubicBezTo>
                  <a:pt x="2072" y="198"/>
                  <a:pt x="2075" y="168"/>
                  <a:pt x="2075" y="129"/>
                </a:cubicBezTo>
                <a:cubicBezTo>
                  <a:pt x="2075" y="100"/>
                  <a:pt x="2072" y="76"/>
                  <a:pt x="2066" y="56"/>
                </a:cubicBezTo>
                <a:cubicBezTo>
                  <a:pt x="2062" y="42"/>
                  <a:pt x="2056" y="32"/>
                  <a:pt x="2049" y="26"/>
                </a:cubicBezTo>
                <a:cubicBezTo>
                  <a:pt x="2044" y="22"/>
                  <a:pt x="2038" y="20"/>
                  <a:pt x="2030" y="20"/>
                </a:cubicBezTo>
                <a:close/>
                <a:moveTo>
                  <a:pt x="2223" y="7"/>
                </a:moveTo>
                <a:cubicBezTo>
                  <a:pt x="2242" y="7"/>
                  <a:pt x="2260" y="17"/>
                  <a:pt x="2275" y="37"/>
                </a:cubicBezTo>
                <a:cubicBezTo>
                  <a:pt x="2294" y="62"/>
                  <a:pt x="2304" y="95"/>
                  <a:pt x="2304" y="137"/>
                </a:cubicBezTo>
                <a:cubicBezTo>
                  <a:pt x="2304" y="167"/>
                  <a:pt x="2300" y="192"/>
                  <a:pt x="2291" y="212"/>
                </a:cubicBezTo>
                <a:cubicBezTo>
                  <a:pt x="2283" y="233"/>
                  <a:pt x="2272" y="248"/>
                  <a:pt x="2259" y="257"/>
                </a:cubicBezTo>
                <a:cubicBezTo>
                  <a:pt x="2246" y="267"/>
                  <a:pt x="2233" y="271"/>
                  <a:pt x="2221" y="271"/>
                </a:cubicBezTo>
                <a:cubicBezTo>
                  <a:pt x="2196" y="271"/>
                  <a:pt x="2176" y="257"/>
                  <a:pt x="2160" y="228"/>
                </a:cubicBezTo>
                <a:cubicBezTo>
                  <a:pt x="2146" y="204"/>
                  <a:pt x="2140" y="175"/>
                  <a:pt x="2140" y="141"/>
                </a:cubicBezTo>
                <a:cubicBezTo>
                  <a:pt x="2140" y="112"/>
                  <a:pt x="2144" y="87"/>
                  <a:pt x="2153" y="66"/>
                </a:cubicBezTo>
                <a:cubicBezTo>
                  <a:pt x="2162" y="45"/>
                  <a:pt x="2173" y="30"/>
                  <a:pt x="2188" y="19"/>
                </a:cubicBezTo>
                <a:cubicBezTo>
                  <a:pt x="2199" y="11"/>
                  <a:pt x="2211" y="7"/>
                  <a:pt x="2223" y="7"/>
                </a:cubicBezTo>
                <a:close/>
                <a:moveTo>
                  <a:pt x="2031" y="7"/>
                </a:moveTo>
                <a:cubicBezTo>
                  <a:pt x="2050" y="7"/>
                  <a:pt x="2068" y="17"/>
                  <a:pt x="2083" y="37"/>
                </a:cubicBezTo>
                <a:cubicBezTo>
                  <a:pt x="2102" y="62"/>
                  <a:pt x="2112" y="95"/>
                  <a:pt x="2112" y="137"/>
                </a:cubicBezTo>
                <a:cubicBezTo>
                  <a:pt x="2112" y="167"/>
                  <a:pt x="2108" y="192"/>
                  <a:pt x="2099" y="212"/>
                </a:cubicBezTo>
                <a:cubicBezTo>
                  <a:pt x="2091" y="233"/>
                  <a:pt x="2080" y="248"/>
                  <a:pt x="2067" y="257"/>
                </a:cubicBezTo>
                <a:cubicBezTo>
                  <a:pt x="2054" y="267"/>
                  <a:pt x="2041" y="271"/>
                  <a:pt x="2029" y="271"/>
                </a:cubicBezTo>
                <a:cubicBezTo>
                  <a:pt x="2004" y="271"/>
                  <a:pt x="1984" y="257"/>
                  <a:pt x="1968" y="228"/>
                </a:cubicBezTo>
                <a:cubicBezTo>
                  <a:pt x="1954" y="204"/>
                  <a:pt x="1948" y="175"/>
                  <a:pt x="1948" y="141"/>
                </a:cubicBezTo>
                <a:cubicBezTo>
                  <a:pt x="1948" y="112"/>
                  <a:pt x="1952" y="87"/>
                  <a:pt x="1961" y="66"/>
                </a:cubicBezTo>
                <a:cubicBezTo>
                  <a:pt x="1970" y="45"/>
                  <a:pt x="1981" y="30"/>
                  <a:pt x="1996" y="19"/>
                </a:cubicBezTo>
                <a:cubicBezTo>
                  <a:pt x="2007" y="11"/>
                  <a:pt x="2019" y="7"/>
                  <a:pt x="2031" y="7"/>
                </a:cubicBezTo>
                <a:close/>
                <a:moveTo>
                  <a:pt x="1849" y="7"/>
                </a:moveTo>
                <a:lnTo>
                  <a:pt x="1855" y="7"/>
                </a:lnTo>
                <a:lnTo>
                  <a:pt x="1855" y="222"/>
                </a:lnTo>
                <a:cubicBezTo>
                  <a:pt x="1855" y="236"/>
                  <a:pt x="1855" y="245"/>
                  <a:pt x="1857" y="249"/>
                </a:cubicBezTo>
                <a:cubicBezTo>
                  <a:pt x="1858" y="252"/>
                  <a:pt x="1860" y="255"/>
                  <a:pt x="1864" y="257"/>
                </a:cubicBezTo>
                <a:cubicBezTo>
                  <a:pt x="1868" y="259"/>
                  <a:pt x="1875" y="260"/>
                  <a:pt x="1887" y="260"/>
                </a:cubicBezTo>
                <a:lnTo>
                  <a:pt x="1887" y="267"/>
                </a:lnTo>
                <a:lnTo>
                  <a:pt x="1791" y="267"/>
                </a:lnTo>
                <a:lnTo>
                  <a:pt x="1791" y="260"/>
                </a:lnTo>
                <a:cubicBezTo>
                  <a:pt x="1803" y="260"/>
                  <a:pt x="1811" y="259"/>
                  <a:pt x="1815" y="257"/>
                </a:cubicBezTo>
                <a:cubicBezTo>
                  <a:pt x="1818" y="255"/>
                  <a:pt x="1820" y="253"/>
                  <a:pt x="1822" y="249"/>
                </a:cubicBezTo>
                <a:cubicBezTo>
                  <a:pt x="1823" y="246"/>
                  <a:pt x="1824" y="237"/>
                  <a:pt x="1824" y="222"/>
                </a:cubicBezTo>
                <a:lnTo>
                  <a:pt x="1824" y="85"/>
                </a:lnTo>
                <a:cubicBezTo>
                  <a:pt x="1824" y="66"/>
                  <a:pt x="1823" y="54"/>
                  <a:pt x="1822" y="49"/>
                </a:cubicBezTo>
                <a:cubicBezTo>
                  <a:pt x="1821" y="45"/>
                  <a:pt x="1820" y="42"/>
                  <a:pt x="1817" y="40"/>
                </a:cubicBezTo>
                <a:cubicBezTo>
                  <a:pt x="1815" y="38"/>
                  <a:pt x="1812" y="37"/>
                  <a:pt x="1809" y="37"/>
                </a:cubicBezTo>
                <a:cubicBezTo>
                  <a:pt x="1804" y="37"/>
                  <a:pt x="1798" y="39"/>
                  <a:pt x="1790" y="43"/>
                </a:cubicBezTo>
                <a:lnTo>
                  <a:pt x="1787" y="37"/>
                </a:lnTo>
                <a:lnTo>
                  <a:pt x="1849" y="7"/>
                </a:lnTo>
                <a:close/>
                <a:moveTo>
                  <a:pt x="1701" y="0"/>
                </a:moveTo>
                <a:cubicBezTo>
                  <a:pt x="1707" y="0"/>
                  <a:pt x="1711" y="2"/>
                  <a:pt x="1715" y="6"/>
                </a:cubicBezTo>
                <a:cubicBezTo>
                  <a:pt x="1719" y="9"/>
                  <a:pt x="1720" y="14"/>
                  <a:pt x="1720" y="19"/>
                </a:cubicBezTo>
                <a:cubicBezTo>
                  <a:pt x="1720" y="24"/>
                  <a:pt x="1719" y="29"/>
                  <a:pt x="1715" y="33"/>
                </a:cubicBezTo>
                <a:cubicBezTo>
                  <a:pt x="1711" y="36"/>
                  <a:pt x="1707" y="38"/>
                  <a:pt x="1701" y="38"/>
                </a:cubicBezTo>
                <a:cubicBezTo>
                  <a:pt x="1696" y="38"/>
                  <a:pt x="1692" y="36"/>
                  <a:pt x="1688" y="33"/>
                </a:cubicBezTo>
                <a:cubicBezTo>
                  <a:pt x="1684" y="29"/>
                  <a:pt x="1682" y="24"/>
                  <a:pt x="1682" y="19"/>
                </a:cubicBezTo>
                <a:cubicBezTo>
                  <a:pt x="1682" y="14"/>
                  <a:pt x="1684" y="9"/>
                  <a:pt x="1688" y="6"/>
                </a:cubicBezTo>
                <a:cubicBezTo>
                  <a:pt x="1692" y="2"/>
                  <a:pt x="1696" y="0"/>
                  <a:pt x="1701" y="0"/>
                </a:cubicBezTo>
                <a:close/>
              </a:path>
            </a:pathLst>
          </a:custGeom>
          <a:solidFill>
            <a:srgbClr val="F2F2F2"/>
          </a:solidFill>
          <a:ln w="0">
            <a:noFill/>
            <a:prstDash val="solid"/>
            <a:round/>
          </a:ln>
        </p:spPr>
        <p:txBody>
          <a:bodyPr vert="horz" wrap="square" lIns="91440" tIns="45720" rIns="91440" bIns="45720" numCol="1" anchor="t" anchorCtr="0" compatLnSpc="1"/>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5pPr>
            <a:lvl6pPr marL="2286000" algn="l" defTabSz="914400" rtl="0" eaLnBrk="1" latinLnBrk="0" hangingPunct="1">
              <a:defRPr kern="1200">
                <a:solidFill>
                  <a:schemeClr val="tx1"/>
                </a:solidFill>
                <a:latin typeface="Calibri" panose="020F0502020204030204" charset="0"/>
                <a:ea typeface="+mn-ea"/>
                <a:cs typeface="+mn-cs"/>
              </a:defRPr>
            </a:lvl6pPr>
            <a:lvl7pPr marL="2743200" algn="l" defTabSz="914400" rtl="0" eaLnBrk="1" latinLnBrk="0" hangingPunct="1">
              <a:defRPr kern="1200">
                <a:solidFill>
                  <a:schemeClr val="tx1"/>
                </a:solidFill>
                <a:latin typeface="Calibri" panose="020F0502020204030204" charset="0"/>
                <a:ea typeface="+mn-ea"/>
                <a:cs typeface="+mn-cs"/>
              </a:defRPr>
            </a:lvl7pPr>
            <a:lvl8pPr marL="3200400" algn="l" defTabSz="914400" rtl="0" eaLnBrk="1" latinLnBrk="0" hangingPunct="1">
              <a:defRPr kern="1200">
                <a:solidFill>
                  <a:schemeClr val="tx1"/>
                </a:solidFill>
                <a:latin typeface="Calibri" panose="020F0502020204030204" charset="0"/>
                <a:ea typeface="+mn-ea"/>
                <a:cs typeface="+mn-cs"/>
              </a:defRPr>
            </a:lvl8pPr>
            <a:lvl9pPr marL="3657600" algn="l" defTabSz="914400" rtl="0" eaLnBrk="1" latinLnBrk="0" hangingPunct="1">
              <a:defRPr kern="1200">
                <a:solidFill>
                  <a:schemeClr val="tx1"/>
                </a:solidFill>
                <a:latin typeface="Calibri" panose="020F0502020204030204" charset="0"/>
                <a:ea typeface="+mn-ea"/>
                <a:cs typeface="+mn-cs"/>
              </a:defRPr>
            </a:lvl9pPr>
          </a:lstStyle>
          <a:p>
            <a:endParaRPr lang="zh-CN" altLang="en-US"/>
          </a:p>
        </p:txBody>
      </p:sp>
      <p:sp>
        <p:nvSpPr>
          <p:cNvPr id="46" name="Freeform 23"/>
          <p:cNvSpPr/>
          <p:nvPr/>
        </p:nvSpPr>
        <p:spPr bwMode="auto">
          <a:xfrm rot="-1800000">
            <a:off x="7542045" y="4081942"/>
            <a:ext cx="1848119" cy="215037"/>
          </a:xfrm>
          <a:custGeom>
            <a:avLst/>
            <a:gdLst>
              <a:gd name="T0" fmla="*/ 2345 w 3079"/>
              <a:gd name="T1" fmla="*/ 251 h 350"/>
              <a:gd name="T2" fmla="*/ 830 w 3079"/>
              <a:gd name="T3" fmla="*/ 272 h 350"/>
              <a:gd name="T4" fmla="*/ 2644 w 3079"/>
              <a:gd name="T5" fmla="*/ 129 h 350"/>
              <a:gd name="T6" fmla="*/ 2680 w 3079"/>
              <a:gd name="T7" fmla="*/ 102 h 350"/>
              <a:gd name="T8" fmla="*/ 1202 w 3079"/>
              <a:gd name="T9" fmla="*/ 244 h 350"/>
              <a:gd name="T10" fmla="*/ 1532 w 3079"/>
              <a:gd name="T11" fmla="*/ 102 h 350"/>
              <a:gd name="T12" fmla="*/ 1604 w 3079"/>
              <a:gd name="T13" fmla="*/ 106 h 350"/>
              <a:gd name="T14" fmla="*/ 1625 w 3079"/>
              <a:gd name="T15" fmla="*/ 113 h 350"/>
              <a:gd name="T16" fmla="*/ 1470 w 3079"/>
              <a:gd name="T17" fmla="*/ 316 h 350"/>
              <a:gd name="T18" fmla="*/ 1487 w 3079"/>
              <a:gd name="T19" fmla="*/ 130 h 350"/>
              <a:gd name="T20" fmla="*/ 1322 w 3079"/>
              <a:gd name="T21" fmla="*/ 210 h 350"/>
              <a:gd name="T22" fmla="*/ 1366 w 3079"/>
              <a:gd name="T23" fmla="*/ 102 h 350"/>
              <a:gd name="T24" fmla="*/ 1451 w 3079"/>
              <a:gd name="T25" fmla="*/ 244 h 350"/>
              <a:gd name="T26" fmla="*/ 1310 w 3079"/>
              <a:gd name="T27" fmla="*/ 264 h 350"/>
              <a:gd name="T28" fmla="*/ 1262 w 3079"/>
              <a:gd name="T29" fmla="*/ 95 h 350"/>
              <a:gd name="T30" fmla="*/ 945 w 3079"/>
              <a:gd name="T31" fmla="*/ 135 h 350"/>
              <a:gd name="T32" fmla="*/ 1012 w 3079"/>
              <a:gd name="T33" fmla="*/ 95 h 350"/>
              <a:gd name="T34" fmla="*/ 946 w 3079"/>
              <a:gd name="T35" fmla="*/ 337 h 350"/>
              <a:gd name="T36" fmla="*/ 934 w 3079"/>
              <a:gd name="T37" fmla="*/ 318 h 350"/>
              <a:gd name="T38" fmla="*/ 880 w 3079"/>
              <a:gd name="T39" fmla="*/ 102 h 350"/>
              <a:gd name="T40" fmla="*/ 603 w 3079"/>
              <a:gd name="T41" fmla="*/ 128 h 350"/>
              <a:gd name="T42" fmla="*/ 722 w 3079"/>
              <a:gd name="T43" fmla="*/ 95 h 350"/>
              <a:gd name="T44" fmla="*/ 779 w 3079"/>
              <a:gd name="T45" fmla="*/ 112 h 350"/>
              <a:gd name="T46" fmla="*/ 734 w 3079"/>
              <a:gd name="T47" fmla="*/ 272 h 350"/>
              <a:gd name="T48" fmla="*/ 544 w 3079"/>
              <a:gd name="T49" fmla="*/ 102 h 350"/>
              <a:gd name="T50" fmla="*/ 331 w 3079"/>
              <a:gd name="T51" fmla="*/ 128 h 350"/>
              <a:gd name="T52" fmla="*/ 450 w 3079"/>
              <a:gd name="T53" fmla="*/ 95 h 350"/>
              <a:gd name="T54" fmla="*/ 507 w 3079"/>
              <a:gd name="T55" fmla="*/ 112 h 350"/>
              <a:gd name="T56" fmla="*/ 462 w 3079"/>
              <a:gd name="T57" fmla="*/ 272 h 350"/>
              <a:gd name="T58" fmla="*/ 272 w 3079"/>
              <a:gd name="T59" fmla="*/ 102 h 350"/>
              <a:gd name="T60" fmla="*/ 59 w 3079"/>
              <a:gd name="T61" fmla="*/ 128 h 350"/>
              <a:gd name="T62" fmla="*/ 178 w 3079"/>
              <a:gd name="T63" fmla="*/ 95 h 350"/>
              <a:gd name="T64" fmla="*/ 235 w 3079"/>
              <a:gd name="T65" fmla="*/ 112 h 350"/>
              <a:gd name="T66" fmla="*/ 190 w 3079"/>
              <a:gd name="T67" fmla="*/ 272 h 350"/>
              <a:gd name="T68" fmla="*/ 0 w 3079"/>
              <a:gd name="T69" fmla="*/ 102 h 350"/>
              <a:gd name="T70" fmla="*/ 2904 w 3079"/>
              <a:gd name="T71" fmla="*/ 90 h 350"/>
              <a:gd name="T72" fmla="*/ 3053 w 3079"/>
              <a:gd name="T73" fmla="*/ 154 h 350"/>
              <a:gd name="T74" fmla="*/ 2994 w 3079"/>
              <a:gd name="T75" fmla="*/ 260 h 350"/>
              <a:gd name="T76" fmla="*/ 2993 w 3079"/>
              <a:gd name="T77" fmla="*/ 112 h 350"/>
              <a:gd name="T78" fmla="*/ 2958 w 3079"/>
              <a:gd name="T79" fmla="*/ 257 h 350"/>
              <a:gd name="T80" fmla="*/ 2918 w 3079"/>
              <a:gd name="T81" fmla="*/ 228 h 350"/>
              <a:gd name="T82" fmla="*/ 2847 w 3079"/>
              <a:gd name="T83" fmla="*/ 250 h 350"/>
              <a:gd name="T84" fmla="*/ 2811 w 3079"/>
              <a:gd name="T85" fmla="*/ 249 h 350"/>
              <a:gd name="T86" fmla="*/ 2785 w 3079"/>
              <a:gd name="T87" fmla="*/ 111 h 350"/>
              <a:gd name="T88" fmla="*/ 2684 w 3079"/>
              <a:gd name="T89" fmla="*/ 272 h 350"/>
              <a:gd name="T90" fmla="*/ 2550 w 3079"/>
              <a:gd name="T91" fmla="*/ 103 h 350"/>
              <a:gd name="T92" fmla="*/ 2503 w 3079"/>
              <a:gd name="T93" fmla="*/ 103 h 350"/>
              <a:gd name="T94" fmla="*/ 2572 w 3079"/>
              <a:gd name="T95" fmla="*/ 202 h 350"/>
              <a:gd name="T96" fmla="*/ 1709 w 3079"/>
              <a:gd name="T97" fmla="*/ 90 h 350"/>
              <a:gd name="T98" fmla="*/ 1660 w 3079"/>
              <a:gd name="T99" fmla="*/ 267 h 350"/>
              <a:gd name="T100" fmla="*/ 1680 w 3079"/>
              <a:gd name="T101" fmla="*/ 117 h 350"/>
              <a:gd name="T102" fmla="*/ 1248 w 3079"/>
              <a:gd name="T103" fmla="*/ 178 h 350"/>
              <a:gd name="T104" fmla="*/ 1125 w 3079"/>
              <a:gd name="T105" fmla="*/ 101 h 350"/>
              <a:gd name="T106" fmla="*/ 2221 w 3079"/>
              <a:gd name="T107" fmla="*/ 259 h 350"/>
              <a:gd name="T108" fmla="*/ 2030 w 3079"/>
              <a:gd name="T109" fmla="*/ 20 h 350"/>
              <a:gd name="T110" fmla="*/ 2067 w 3079"/>
              <a:gd name="T111" fmla="*/ 220 h 350"/>
              <a:gd name="T112" fmla="*/ 2304 w 3079"/>
              <a:gd name="T113" fmla="*/ 137 h 350"/>
              <a:gd name="T114" fmla="*/ 2188 w 3079"/>
              <a:gd name="T115" fmla="*/ 19 h 350"/>
              <a:gd name="T116" fmla="*/ 2029 w 3079"/>
              <a:gd name="T117" fmla="*/ 271 h 350"/>
              <a:gd name="T118" fmla="*/ 1855 w 3079"/>
              <a:gd name="T119" fmla="*/ 7 h 350"/>
              <a:gd name="T120" fmla="*/ 1791 w 3079"/>
              <a:gd name="T121" fmla="*/ 260 h 350"/>
              <a:gd name="T122" fmla="*/ 1809 w 3079"/>
              <a:gd name="T123" fmla="*/ 37 h 350"/>
              <a:gd name="T124" fmla="*/ 1715 w 3079"/>
              <a:gd name="T125" fmla="*/ 3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79" h="350">
                <a:moveTo>
                  <a:pt x="2366" y="230"/>
                </a:moveTo>
                <a:cubicBezTo>
                  <a:pt x="2372" y="230"/>
                  <a:pt x="2377" y="232"/>
                  <a:pt x="2381" y="237"/>
                </a:cubicBezTo>
                <a:cubicBezTo>
                  <a:pt x="2385" y="241"/>
                  <a:pt x="2387" y="245"/>
                  <a:pt x="2387" y="251"/>
                </a:cubicBezTo>
                <a:cubicBezTo>
                  <a:pt x="2387" y="257"/>
                  <a:pt x="2385" y="262"/>
                  <a:pt x="2380" y="266"/>
                </a:cubicBezTo>
                <a:cubicBezTo>
                  <a:pt x="2376" y="270"/>
                  <a:pt x="2372" y="272"/>
                  <a:pt x="2366" y="272"/>
                </a:cubicBezTo>
                <a:cubicBezTo>
                  <a:pt x="2360" y="272"/>
                  <a:pt x="2355" y="270"/>
                  <a:pt x="2351" y="266"/>
                </a:cubicBezTo>
                <a:cubicBezTo>
                  <a:pt x="2347" y="262"/>
                  <a:pt x="2345" y="257"/>
                  <a:pt x="2345" y="251"/>
                </a:cubicBezTo>
                <a:cubicBezTo>
                  <a:pt x="2345" y="245"/>
                  <a:pt x="2347" y="240"/>
                  <a:pt x="2351" y="236"/>
                </a:cubicBezTo>
                <a:cubicBezTo>
                  <a:pt x="2355" y="232"/>
                  <a:pt x="2360" y="230"/>
                  <a:pt x="2366" y="230"/>
                </a:cubicBezTo>
                <a:close/>
                <a:moveTo>
                  <a:pt x="830" y="230"/>
                </a:moveTo>
                <a:cubicBezTo>
                  <a:pt x="836" y="230"/>
                  <a:pt x="841" y="232"/>
                  <a:pt x="845" y="237"/>
                </a:cubicBezTo>
                <a:cubicBezTo>
                  <a:pt x="849" y="241"/>
                  <a:pt x="851" y="245"/>
                  <a:pt x="851" y="251"/>
                </a:cubicBezTo>
                <a:cubicBezTo>
                  <a:pt x="851" y="257"/>
                  <a:pt x="849" y="262"/>
                  <a:pt x="844" y="266"/>
                </a:cubicBezTo>
                <a:cubicBezTo>
                  <a:pt x="840" y="270"/>
                  <a:pt x="836" y="272"/>
                  <a:pt x="830" y="272"/>
                </a:cubicBezTo>
                <a:cubicBezTo>
                  <a:pt x="824" y="272"/>
                  <a:pt x="819" y="270"/>
                  <a:pt x="815" y="266"/>
                </a:cubicBezTo>
                <a:cubicBezTo>
                  <a:pt x="811" y="262"/>
                  <a:pt x="809" y="257"/>
                  <a:pt x="809" y="251"/>
                </a:cubicBezTo>
                <a:cubicBezTo>
                  <a:pt x="809" y="245"/>
                  <a:pt x="811" y="240"/>
                  <a:pt x="815" y="236"/>
                </a:cubicBezTo>
                <a:cubicBezTo>
                  <a:pt x="819" y="232"/>
                  <a:pt x="824" y="230"/>
                  <a:pt x="830" y="230"/>
                </a:cubicBezTo>
                <a:close/>
                <a:moveTo>
                  <a:pt x="2680" y="102"/>
                </a:moveTo>
                <a:cubicBezTo>
                  <a:pt x="2673" y="102"/>
                  <a:pt x="2667" y="104"/>
                  <a:pt x="2660" y="108"/>
                </a:cubicBezTo>
                <a:cubicBezTo>
                  <a:pt x="2653" y="112"/>
                  <a:pt x="2648" y="119"/>
                  <a:pt x="2644" y="129"/>
                </a:cubicBezTo>
                <a:cubicBezTo>
                  <a:pt x="2640" y="139"/>
                  <a:pt x="2638" y="151"/>
                  <a:pt x="2638" y="167"/>
                </a:cubicBezTo>
                <a:cubicBezTo>
                  <a:pt x="2638" y="192"/>
                  <a:pt x="2643" y="213"/>
                  <a:pt x="2652" y="232"/>
                </a:cubicBezTo>
                <a:cubicBezTo>
                  <a:pt x="2662" y="250"/>
                  <a:pt x="2676" y="259"/>
                  <a:pt x="2692" y="259"/>
                </a:cubicBezTo>
                <a:cubicBezTo>
                  <a:pt x="2704" y="259"/>
                  <a:pt x="2714" y="254"/>
                  <a:pt x="2722" y="244"/>
                </a:cubicBezTo>
                <a:cubicBezTo>
                  <a:pt x="2730" y="234"/>
                  <a:pt x="2734" y="217"/>
                  <a:pt x="2734" y="192"/>
                </a:cubicBezTo>
                <a:cubicBezTo>
                  <a:pt x="2734" y="162"/>
                  <a:pt x="2727" y="138"/>
                  <a:pt x="2714" y="120"/>
                </a:cubicBezTo>
                <a:cubicBezTo>
                  <a:pt x="2705" y="108"/>
                  <a:pt x="2694" y="102"/>
                  <a:pt x="2680" y="102"/>
                </a:cubicBezTo>
                <a:close/>
                <a:moveTo>
                  <a:pt x="1160" y="102"/>
                </a:moveTo>
                <a:cubicBezTo>
                  <a:pt x="1153" y="102"/>
                  <a:pt x="1147" y="104"/>
                  <a:pt x="1140" y="108"/>
                </a:cubicBezTo>
                <a:cubicBezTo>
                  <a:pt x="1133" y="112"/>
                  <a:pt x="1128" y="119"/>
                  <a:pt x="1124" y="129"/>
                </a:cubicBezTo>
                <a:cubicBezTo>
                  <a:pt x="1120" y="139"/>
                  <a:pt x="1118" y="151"/>
                  <a:pt x="1118" y="167"/>
                </a:cubicBezTo>
                <a:cubicBezTo>
                  <a:pt x="1118" y="192"/>
                  <a:pt x="1123" y="213"/>
                  <a:pt x="1132" y="232"/>
                </a:cubicBezTo>
                <a:cubicBezTo>
                  <a:pt x="1142" y="250"/>
                  <a:pt x="1156" y="259"/>
                  <a:pt x="1172" y="259"/>
                </a:cubicBezTo>
                <a:cubicBezTo>
                  <a:pt x="1184" y="259"/>
                  <a:pt x="1194" y="254"/>
                  <a:pt x="1202" y="244"/>
                </a:cubicBezTo>
                <a:cubicBezTo>
                  <a:pt x="1210" y="234"/>
                  <a:pt x="1214" y="217"/>
                  <a:pt x="1214" y="192"/>
                </a:cubicBezTo>
                <a:cubicBezTo>
                  <a:pt x="1214" y="162"/>
                  <a:pt x="1207" y="138"/>
                  <a:pt x="1194" y="120"/>
                </a:cubicBezTo>
                <a:cubicBezTo>
                  <a:pt x="1185" y="108"/>
                  <a:pt x="1174" y="102"/>
                  <a:pt x="1160" y="102"/>
                </a:cubicBezTo>
                <a:close/>
                <a:moveTo>
                  <a:pt x="1456" y="95"/>
                </a:moveTo>
                <a:lnTo>
                  <a:pt x="1536" y="95"/>
                </a:lnTo>
                <a:lnTo>
                  <a:pt x="1536" y="102"/>
                </a:lnTo>
                <a:lnTo>
                  <a:pt x="1532" y="102"/>
                </a:lnTo>
                <a:cubicBezTo>
                  <a:pt x="1527" y="102"/>
                  <a:pt x="1522" y="103"/>
                  <a:pt x="1519" y="106"/>
                </a:cubicBezTo>
                <a:cubicBezTo>
                  <a:pt x="1517" y="108"/>
                  <a:pt x="1515" y="111"/>
                  <a:pt x="1515" y="115"/>
                </a:cubicBezTo>
                <a:cubicBezTo>
                  <a:pt x="1515" y="120"/>
                  <a:pt x="1517" y="126"/>
                  <a:pt x="1521" y="135"/>
                </a:cubicBezTo>
                <a:lnTo>
                  <a:pt x="1563" y="222"/>
                </a:lnTo>
                <a:lnTo>
                  <a:pt x="1602" y="127"/>
                </a:lnTo>
                <a:cubicBezTo>
                  <a:pt x="1604" y="122"/>
                  <a:pt x="1605" y="117"/>
                  <a:pt x="1605" y="112"/>
                </a:cubicBezTo>
                <a:cubicBezTo>
                  <a:pt x="1605" y="109"/>
                  <a:pt x="1604" y="108"/>
                  <a:pt x="1604" y="106"/>
                </a:cubicBezTo>
                <a:cubicBezTo>
                  <a:pt x="1603" y="105"/>
                  <a:pt x="1601" y="104"/>
                  <a:pt x="1599" y="103"/>
                </a:cubicBezTo>
                <a:cubicBezTo>
                  <a:pt x="1597" y="102"/>
                  <a:pt x="1593" y="102"/>
                  <a:pt x="1588" y="102"/>
                </a:cubicBezTo>
                <a:lnTo>
                  <a:pt x="1588" y="95"/>
                </a:lnTo>
                <a:lnTo>
                  <a:pt x="1644" y="95"/>
                </a:lnTo>
                <a:lnTo>
                  <a:pt x="1644" y="102"/>
                </a:lnTo>
                <a:cubicBezTo>
                  <a:pt x="1639" y="102"/>
                  <a:pt x="1635" y="103"/>
                  <a:pt x="1633" y="105"/>
                </a:cubicBezTo>
                <a:cubicBezTo>
                  <a:pt x="1630" y="106"/>
                  <a:pt x="1628" y="109"/>
                  <a:pt x="1625" y="113"/>
                </a:cubicBezTo>
                <a:cubicBezTo>
                  <a:pt x="1623" y="115"/>
                  <a:pt x="1621" y="120"/>
                  <a:pt x="1618" y="128"/>
                </a:cubicBezTo>
                <a:lnTo>
                  <a:pt x="1548" y="299"/>
                </a:lnTo>
                <a:cubicBezTo>
                  <a:pt x="1542" y="316"/>
                  <a:pt x="1533" y="328"/>
                  <a:pt x="1522" y="337"/>
                </a:cubicBezTo>
                <a:cubicBezTo>
                  <a:pt x="1511" y="345"/>
                  <a:pt x="1500" y="350"/>
                  <a:pt x="1490" y="350"/>
                </a:cubicBezTo>
                <a:cubicBezTo>
                  <a:pt x="1483" y="350"/>
                  <a:pt x="1477" y="348"/>
                  <a:pt x="1472" y="343"/>
                </a:cubicBezTo>
                <a:cubicBezTo>
                  <a:pt x="1467" y="339"/>
                  <a:pt x="1465" y="334"/>
                  <a:pt x="1465" y="329"/>
                </a:cubicBezTo>
                <a:cubicBezTo>
                  <a:pt x="1465" y="323"/>
                  <a:pt x="1467" y="319"/>
                  <a:pt x="1470" y="316"/>
                </a:cubicBezTo>
                <a:cubicBezTo>
                  <a:pt x="1473" y="313"/>
                  <a:pt x="1478" y="311"/>
                  <a:pt x="1484" y="311"/>
                </a:cubicBezTo>
                <a:cubicBezTo>
                  <a:pt x="1488" y="311"/>
                  <a:pt x="1494" y="313"/>
                  <a:pt x="1501" y="315"/>
                </a:cubicBezTo>
                <a:cubicBezTo>
                  <a:pt x="1506" y="317"/>
                  <a:pt x="1509" y="318"/>
                  <a:pt x="1510" y="318"/>
                </a:cubicBezTo>
                <a:cubicBezTo>
                  <a:pt x="1514" y="318"/>
                  <a:pt x="1518" y="316"/>
                  <a:pt x="1523" y="312"/>
                </a:cubicBezTo>
                <a:cubicBezTo>
                  <a:pt x="1527" y="308"/>
                  <a:pt x="1532" y="301"/>
                  <a:pt x="1536" y="290"/>
                </a:cubicBezTo>
                <a:lnTo>
                  <a:pt x="1548" y="260"/>
                </a:lnTo>
                <a:lnTo>
                  <a:pt x="1487" y="130"/>
                </a:lnTo>
                <a:cubicBezTo>
                  <a:pt x="1485" y="127"/>
                  <a:pt x="1482" y="122"/>
                  <a:pt x="1478" y="116"/>
                </a:cubicBezTo>
                <a:cubicBezTo>
                  <a:pt x="1474" y="112"/>
                  <a:pt x="1472" y="109"/>
                  <a:pt x="1470" y="107"/>
                </a:cubicBezTo>
                <a:cubicBezTo>
                  <a:pt x="1467" y="105"/>
                  <a:pt x="1462" y="103"/>
                  <a:pt x="1456" y="102"/>
                </a:cubicBezTo>
                <a:lnTo>
                  <a:pt x="1456" y="95"/>
                </a:lnTo>
                <a:close/>
                <a:moveTo>
                  <a:pt x="1262" y="95"/>
                </a:moveTo>
                <a:lnTo>
                  <a:pt x="1322" y="95"/>
                </a:lnTo>
                <a:lnTo>
                  <a:pt x="1322" y="210"/>
                </a:lnTo>
                <a:cubicBezTo>
                  <a:pt x="1322" y="226"/>
                  <a:pt x="1325" y="236"/>
                  <a:pt x="1331" y="241"/>
                </a:cubicBezTo>
                <a:cubicBezTo>
                  <a:pt x="1336" y="246"/>
                  <a:pt x="1343" y="249"/>
                  <a:pt x="1351" y="249"/>
                </a:cubicBezTo>
                <a:cubicBezTo>
                  <a:pt x="1356" y="249"/>
                  <a:pt x="1362" y="247"/>
                  <a:pt x="1369" y="244"/>
                </a:cubicBezTo>
                <a:cubicBezTo>
                  <a:pt x="1376" y="241"/>
                  <a:pt x="1384" y="234"/>
                  <a:pt x="1393" y="225"/>
                </a:cubicBezTo>
                <a:lnTo>
                  <a:pt x="1393" y="127"/>
                </a:lnTo>
                <a:cubicBezTo>
                  <a:pt x="1393" y="118"/>
                  <a:pt x="1392" y="111"/>
                  <a:pt x="1388" y="108"/>
                </a:cubicBezTo>
                <a:cubicBezTo>
                  <a:pt x="1384" y="104"/>
                  <a:pt x="1377" y="102"/>
                  <a:pt x="1366" y="102"/>
                </a:cubicBezTo>
                <a:lnTo>
                  <a:pt x="1366" y="95"/>
                </a:lnTo>
                <a:lnTo>
                  <a:pt x="1424" y="95"/>
                </a:lnTo>
                <a:lnTo>
                  <a:pt x="1424" y="199"/>
                </a:lnTo>
                <a:cubicBezTo>
                  <a:pt x="1424" y="219"/>
                  <a:pt x="1425" y="231"/>
                  <a:pt x="1426" y="236"/>
                </a:cubicBezTo>
                <a:cubicBezTo>
                  <a:pt x="1427" y="240"/>
                  <a:pt x="1428" y="243"/>
                  <a:pt x="1430" y="245"/>
                </a:cubicBezTo>
                <a:cubicBezTo>
                  <a:pt x="1432" y="247"/>
                  <a:pt x="1435" y="247"/>
                  <a:pt x="1437" y="247"/>
                </a:cubicBezTo>
                <a:cubicBezTo>
                  <a:pt x="1441" y="247"/>
                  <a:pt x="1446" y="246"/>
                  <a:pt x="1451" y="244"/>
                </a:cubicBezTo>
                <a:lnTo>
                  <a:pt x="1453" y="251"/>
                </a:lnTo>
                <a:lnTo>
                  <a:pt x="1402" y="272"/>
                </a:lnTo>
                <a:lnTo>
                  <a:pt x="1393" y="272"/>
                </a:lnTo>
                <a:lnTo>
                  <a:pt x="1393" y="236"/>
                </a:lnTo>
                <a:cubicBezTo>
                  <a:pt x="1379" y="252"/>
                  <a:pt x="1367" y="262"/>
                  <a:pt x="1360" y="266"/>
                </a:cubicBezTo>
                <a:cubicBezTo>
                  <a:pt x="1352" y="270"/>
                  <a:pt x="1344" y="272"/>
                  <a:pt x="1335" y="272"/>
                </a:cubicBezTo>
                <a:cubicBezTo>
                  <a:pt x="1325" y="272"/>
                  <a:pt x="1317" y="269"/>
                  <a:pt x="1310" y="264"/>
                </a:cubicBezTo>
                <a:cubicBezTo>
                  <a:pt x="1303" y="258"/>
                  <a:pt x="1298" y="251"/>
                  <a:pt x="1295" y="242"/>
                </a:cubicBezTo>
                <a:cubicBezTo>
                  <a:pt x="1293" y="233"/>
                  <a:pt x="1291" y="221"/>
                  <a:pt x="1291" y="205"/>
                </a:cubicBezTo>
                <a:lnTo>
                  <a:pt x="1291" y="128"/>
                </a:lnTo>
                <a:cubicBezTo>
                  <a:pt x="1291" y="120"/>
                  <a:pt x="1290" y="115"/>
                  <a:pt x="1289" y="112"/>
                </a:cubicBezTo>
                <a:cubicBezTo>
                  <a:pt x="1287" y="108"/>
                  <a:pt x="1284" y="106"/>
                  <a:pt x="1281" y="104"/>
                </a:cubicBezTo>
                <a:cubicBezTo>
                  <a:pt x="1277" y="103"/>
                  <a:pt x="1271" y="102"/>
                  <a:pt x="1262" y="102"/>
                </a:cubicBezTo>
                <a:lnTo>
                  <a:pt x="1262" y="95"/>
                </a:lnTo>
                <a:close/>
                <a:moveTo>
                  <a:pt x="880" y="95"/>
                </a:moveTo>
                <a:lnTo>
                  <a:pt x="960" y="95"/>
                </a:lnTo>
                <a:lnTo>
                  <a:pt x="960" y="102"/>
                </a:lnTo>
                <a:lnTo>
                  <a:pt x="956" y="102"/>
                </a:lnTo>
                <a:cubicBezTo>
                  <a:pt x="951" y="102"/>
                  <a:pt x="946" y="103"/>
                  <a:pt x="943" y="106"/>
                </a:cubicBezTo>
                <a:cubicBezTo>
                  <a:pt x="941" y="108"/>
                  <a:pt x="939" y="111"/>
                  <a:pt x="939" y="115"/>
                </a:cubicBezTo>
                <a:cubicBezTo>
                  <a:pt x="939" y="120"/>
                  <a:pt x="941" y="126"/>
                  <a:pt x="945" y="135"/>
                </a:cubicBezTo>
                <a:lnTo>
                  <a:pt x="987" y="222"/>
                </a:lnTo>
                <a:lnTo>
                  <a:pt x="1026" y="127"/>
                </a:lnTo>
                <a:cubicBezTo>
                  <a:pt x="1028" y="122"/>
                  <a:pt x="1029" y="117"/>
                  <a:pt x="1029" y="112"/>
                </a:cubicBezTo>
                <a:cubicBezTo>
                  <a:pt x="1029" y="109"/>
                  <a:pt x="1028" y="108"/>
                  <a:pt x="1028" y="106"/>
                </a:cubicBezTo>
                <a:cubicBezTo>
                  <a:pt x="1027" y="105"/>
                  <a:pt x="1025" y="104"/>
                  <a:pt x="1023" y="103"/>
                </a:cubicBezTo>
                <a:cubicBezTo>
                  <a:pt x="1021" y="102"/>
                  <a:pt x="1017" y="102"/>
                  <a:pt x="1012" y="102"/>
                </a:cubicBezTo>
                <a:lnTo>
                  <a:pt x="1012" y="95"/>
                </a:lnTo>
                <a:lnTo>
                  <a:pt x="1068" y="95"/>
                </a:lnTo>
                <a:lnTo>
                  <a:pt x="1068" y="102"/>
                </a:lnTo>
                <a:cubicBezTo>
                  <a:pt x="1063" y="102"/>
                  <a:pt x="1059" y="103"/>
                  <a:pt x="1057" y="105"/>
                </a:cubicBezTo>
                <a:cubicBezTo>
                  <a:pt x="1054" y="106"/>
                  <a:pt x="1052" y="109"/>
                  <a:pt x="1049" y="113"/>
                </a:cubicBezTo>
                <a:cubicBezTo>
                  <a:pt x="1047" y="115"/>
                  <a:pt x="1045" y="120"/>
                  <a:pt x="1042" y="128"/>
                </a:cubicBezTo>
                <a:lnTo>
                  <a:pt x="972" y="299"/>
                </a:lnTo>
                <a:cubicBezTo>
                  <a:pt x="966" y="316"/>
                  <a:pt x="957" y="328"/>
                  <a:pt x="946" y="337"/>
                </a:cubicBezTo>
                <a:cubicBezTo>
                  <a:pt x="935" y="345"/>
                  <a:pt x="924" y="350"/>
                  <a:pt x="914" y="350"/>
                </a:cubicBezTo>
                <a:cubicBezTo>
                  <a:pt x="907" y="350"/>
                  <a:pt x="901" y="348"/>
                  <a:pt x="896" y="343"/>
                </a:cubicBezTo>
                <a:cubicBezTo>
                  <a:pt x="891" y="339"/>
                  <a:pt x="889" y="334"/>
                  <a:pt x="889" y="329"/>
                </a:cubicBezTo>
                <a:cubicBezTo>
                  <a:pt x="889" y="323"/>
                  <a:pt x="891" y="319"/>
                  <a:pt x="894" y="316"/>
                </a:cubicBezTo>
                <a:cubicBezTo>
                  <a:pt x="897" y="313"/>
                  <a:pt x="902" y="311"/>
                  <a:pt x="908" y="311"/>
                </a:cubicBezTo>
                <a:cubicBezTo>
                  <a:pt x="912" y="311"/>
                  <a:pt x="918" y="313"/>
                  <a:pt x="925" y="315"/>
                </a:cubicBezTo>
                <a:cubicBezTo>
                  <a:pt x="930" y="317"/>
                  <a:pt x="933" y="318"/>
                  <a:pt x="934" y="318"/>
                </a:cubicBezTo>
                <a:cubicBezTo>
                  <a:pt x="938" y="318"/>
                  <a:pt x="942" y="316"/>
                  <a:pt x="947" y="312"/>
                </a:cubicBezTo>
                <a:cubicBezTo>
                  <a:pt x="951" y="308"/>
                  <a:pt x="956" y="301"/>
                  <a:pt x="960" y="290"/>
                </a:cubicBezTo>
                <a:lnTo>
                  <a:pt x="972" y="260"/>
                </a:lnTo>
                <a:lnTo>
                  <a:pt x="911" y="130"/>
                </a:lnTo>
                <a:cubicBezTo>
                  <a:pt x="909" y="127"/>
                  <a:pt x="906" y="122"/>
                  <a:pt x="902" y="116"/>
                </a:cubicBezTo>
                <a:cubicBezTo>
                  <a:pt x="898" y="112"/>
                  <a:pt x="896" y="109"/>
                  <a:pt x="894" y="107"/>
                </a:cubicBezTo>
                <a:cubicBezTo>
                  <a:pt x="891" y="105"/>
                  <a:pt x="886" y="103"/>
                  <a:pt x="880" y="102"/>
                </a:cubicBezTo>
                <a:lnTo>
                  <a:pt x="880" y="95"/>
                </a:lnTo>
                <a:close/>
                <a:moveTo>
                  <a:pt x="544" y="95"/>
                </a:moveTo>
                <a:lnTo>
                  <a:pt x="616" y="95"/>
                </a:lnTo>
                <a:lnTo>
                  <a:pt x="616" y="102"/>
                </a:lnTo>
                <a:cubicBezTo>
                  <a:pt x="610" y="102"/>
                  <a:pt x="605" y="104"/>
                  <a:pt x="603" y="106"/>
                </a:cubicBezTo>
                <a:cubicBezTo>
                  <a:pt x="601" y="107"/>
                  <a:pt x="600" y="110"/>
                  <a:pt x="600" y="114"/>
                </a:cubicBezTo>
                <a:cubicBezTo>
                  <a:pt x="600" y="117"/>
                  <a:pt x="601" y="122"/>
                  <a:pt x="603" y="128"/>
                </a:cubicBezTo>
                <a:lnTo>
                  <a:pt x="640" y="226"/>
                </a:lnTo>
                <a:lnTo>
                  <a:pt x="677" y="146"/>
                </a:lnTo>
                <a:lnTo>
                  <a:pt x="667" y="121"/>
                </a:lnTo>
                <a:cubicBezTo>
                  <a:pt x="664" y="113"/>
                  <a:pt x="660" y="108"/>
                  <a:pt x="655" y="105"/>
                </a:cubicBezTo>
                <a:cubicBezTo>
                  <a:pt x="653" y="103"/>
                  <a:pt x="648" y="102"/>
                  <a:pt x="640" y="102"/>
                </a:cubicBezTo>
                <a:lnTo>
                  <a:pt x="640" y="95"/>
                </a:lnTo>
                <a:lnTo>
                  <a:pt x="722" y="95"/>
                </a:lnTo>
                <a:lnTo>
                  <a:pt x="722" y="102"/>
                </a:lnTo>
                <a:cubicBezTo>
                  <a:pt x="713" y="102"/>
                  <a:pt x="706" y="104"/>
                  <a:pt x="703" y="107"/>
                </a:cubicBezTo>
                <a:cubicBezTo>
                  <a:pt x="700" y="109"/>
                  <a:pt x="699" y="112"/>
                  <a:pt x="699" y="116"/>
                </a:cubicBezTo>
                <a:cubicBezTo>
                  <a:pt x="699" y="119"/>
                  <a:pt x="699" y="121"/>
                  <a:pt x="700" y="124"/>
                </a:cubicBezTo>
                <a:lnTo>
                  <a:pt x="739" y="223"/>
                </a:lnTo>
                <a:lnTo>
                  <a:pt x="776" y="128"/>
                </a:lnTo>
                <a:cubicBezTo>
                  <a:pt x="778" y="121"/>
                  <a:pt x="779" y="116"/>
                  <a:pt x="779" y="112"/>
                </a:cubicBezTo>
                <a:cubicBezTo>
                  <a:pt x="779" y="109"/>
                  <a:pt x="778" y="107"/>
                  <a:pt x="776" y="105"/>
                </a:cubicBezTo>
                <a:cubicBezTo>
                  <a:pt x="773" y="103"/>
                  <a:pt x="768" y="102"/>
                  <a:pt x="761" y="102"/>
                </a:cubicBezTo>
                <a:lnTo>
                  <a:pt x="761" y="95"/>
                </a:lnTo>
                <a:lnTo>
                  <a:pt x="816" y="95"/>
                </a:lnTo>
                <a:lnTo>
                  <a:pt x="816" y="102"/>
                </a:lnTo>
                <a:cubicBezTo>
                  <a:pt x="805" y="104"/>
                  <a:pt x="797" y="111"/>
                  <a:pt x="792" y="124"/>
                </a:cubicBezTo>
                <a:lnTo>
                  <a:pt x="734" y="272"/>
                </a:lnTo>
                <a:lnTo>
                  <a:pt x="726" y="272"/>
                </a:lnTo>
                <a:lnTo>
                  <a:pt x="684" y="162"/>
                </a:lnTo>
                <a:lnTo>
                  <a:pt x="633" y="272"/>
                </a:lnTo>
                <a:lnTo>
                  <a:pt x="627" y="272"/>
                </a:lnTo>
                <a:lnTo>
                  <a:pt x="571" y="128"/>
                </a:lnTo>
                <a:cubicBezTo>
                  <a:pt x="568" y="119"/>
                  <a:pt x="564" y="112"/>
                  <a:pt x="561" y="109"/>
                </a:cubicBezTo>
                <a:cubicBezTo>
                  <a:pt x="557" y="106"/>
                  <a:pt x="552" y="104"/>
                  <a:pt x="544" y="102"/>
                </a:cubicBezTo>
                <a:lnTo>
                  <a:pt x="544" y="95"/>
                </a:lnTo>
                <a:close/>
                <a:moveTo>
                  <a:pt x="272" y="95"/>
                </a:moveTo>
                <a:lnTo>
                  <a:pt x="344" y="95"/>
                </a:lnTo>
                <a:lnTo>
                  <a:pt x="344" y="102"/>
                </a:lnTo>
                <a:cubicBezTo>
                  <a:pt x="338" y="102"/>
                  <a:pt x="333" y="104"/>
                  <a:pt x="331" y="106"/>
                </a:cubicBezTo>
                <a:cubicBezTo>
                  <a:pt x="329" y="107"/>
                  <a:pt x="328" y="110"/>
                  <a:pt x="328" y="114"/>
                </a:cubicBezTo>
                <a:cubicBezTo>
                  <a:pt x="328" y="117"/>
                  <a:pt x="329" y="122"/>
                  <a:pt x="331" y="128"/>
                </a:cubicBezTo>
                <a:lnTo>
                  <a:pt x="368" y="226"/>
                </a:lnTo>
                <a:lnTo>
                  <a:pt x="405" y="146"/>
                </a:lnTo>
                <a:lnTo>
                  <a:pt x="395" y="121"/>
                </a:lnTo>
                <a:cubicBezTo>
                  <a:pt x="392" y="113"/>
                  <a:pt x="388" y="108"/>
                  <a:pt x="383" y="105"/>
                </a:cubicBezTo>
                <a:cubicBezTo>
                  <a:pt x="381" y="103"/>
                  <a:pt x="376" y="102"/>
                  <a:pt x="368" y="102"/>
                </a:cubicBezTo>
                <a:lnTo>
                  <a:pt x="368" y="95"/>
                </a:lnTo>
                <a:lnTo>
                  <a:pt x="450" y="95"/>
                </a:lnTo>
                <a:lnTo>
                  <a:pt x="450" y="102"/>
                </a:lnTo>
                <a:cubicBezTo>
                  <a:pt x="441" y="102"/>
                  <a:pt x="434" y="104"/>
                  <a:pt x="431" y="107"/>
                </a:cubicBezTo>
                <a:cubicBezTo>
                  <a:pt x="428" y="109"/>
                  <a:pt x="427" y="112"/>
                  <a:pt x="427" y="116"/>
                </a:cubicBezTo>
                <a:cubicBezTo>
                  <a:pt x="427" y="119"/>
                  <a:pt x="427" y="121"/>
                  <a:pt x="428" y="124"/>
                </a:cubicBezTo>
                <a:lnTo>
                  <a:pt x="467" y="223"/>
                </a:lnTo>
                <a:lnTo>
                  <a:pt x="504" y="128"/>
                </a:lnTo>
                <a:cubicBezTo>
                  <a:pt x="506" y="121"/>
                  <a:pt x="507" y="116"/>
                  <a:pt x="507" y="112"/>
                </a:cubicBezTo>
                <a:cubicBezTo>
                  <a:pt x="507" y="109"/>
                  <a:pt x="506" y="107"/>
                  <a:pt x="504" y="105"/>
                </a:cubicBezTo>
                <a:cubicBezTo>
                  <a:pt x="501" y="103"/>
                  <a:pt x="496" y="102"/>
                  <a:pt x="489" y="102"/>
                </a:cubicBezTo>
                <a:lnTo>
                  <a:pt x="489" y="95"/>
                </a:lnTo>
                <a:lnTo>
                  <a:pt x="544" y="95"/>
                </a:lnTo>
                <a:lnTo>
                  <a:pt x="544" y="102"/>
                </a:lnTo>
                <a:cubicBezTo>
                  <a:pt x="533" y="104"/>
                  <a:pt x="525" y="111"/>
                  <a:pt x="520" y="124"/>
                </a:cubicBezTo>
                <a:lnTo>
                  <a:pt x="462" y="272"/>
                </a:lnTo>
                <a:lnTo>
                  <a:pt x="454" y="272"/>
                </a:lnTo>
                <a:lnTo>
                  <a:pt x="412" y="162"/>
                </a:lnTo>
                <a:lnTo>
                  <a:pt x="361" y="272"/>
                </a:lnTo>
                <a:lnTo>
                  <a:pt x="355" y="272"/>
                </a:lnTo>
                <a:lnTo>
                  <a:pt x="299" y="128"/>
                </a:lnTo>
                <a:cubicBezTo>
                  <a:pt x="296" y="119"/>
                  <a:pt x="292" y="112"/>
                  <a:pt x="289" y="109"/>
                </a:cubicBezTo>
                <a:cubicBezTo>
                  <a:pt x="285" y="106"/>
                  <a:pt x="280" y="104"/>
                  <a:pt x="272" y="102"/>
                </a:cubicBezTo>
                <a:lnTo>
                  <a:pt x="272" y="95"/>
                </a:lnTo>
                <a:close/>
                <a:moveTo>
                  <a:pt x="0" y="95"/>
                </a:moveTo>
                <a:lnTo>
                  <a:pt x="72" y="95"/>
                </a:lnTo>
                <a:lnTo>
                  <a:pt x="72" y="102"/>
                </a:lnTo>
                <a:cubicBezTo>
                  <a:pt x="66" y="102"/>
                  <a:pt x="61" y="104"/>
                  <a:pt x="59" y="106"/>
                </a:cubicBezTo>
                <a:cubicBezTo>
                  <a:pt x="57" y="107"/>
                  <a:pt x="56" y="110"/>
                  <a:pt x="56" y="114"/>
                </a:cubicBezTo>
                <a:cubicBezTo>
                  <a:pt x="56" y="117"/>
                  <a:pt x="57" y="122"/>
                  <a:pt x="59" y="128"/>
                </a:cubicBezTo>
                <a:lnTo>
                  <a:pt x="96" y="226"/>
                </a:lnTo>
                <a:lnTo>
                  <a:pt x="133" y="146"/>
                </a:lnTo>
                <a:lnTo>
                  <a:pt x="123" y="121"/>
                </a:lnTo>
                <a:cubicBezTo>
                  <a:pt x="120" y="113"/>
                  <a:pt x="116" y="108"/>
                  <a:pt x="111" y="105"/>
                </a:cubicBezTo>
                <a:cubicBezTo>
                  <a:pt x="109" y="103"/>
                  <a:pt x="104" y="102"/>
                  <a:pt x="96" y="102"/>
                </a:cubicBezTo>
                <a:lnTo>
                  <a:pt x="96" y="95"/>
                </a:lnTo>
                <a:lnTo>
                  <a:pt x="178" y="95"/>
                </a:lnTo>
                <a:lnTo>
                  <a:pt x="178" y="102"/>
                </a:lnTo>
                <a:cubicBezTo>
                  <a:pt x="169" y="102"/>
                  <a:pt x="162" y="104"/>
                  <a:pt x="159" y="107"/>
                </a:cubicBezTo>
                <a:cubicBezTo>
                  <a:pt x="156" y="109"/>
                  <a:pt x="155" y="112"/>
                  <a:pt x="155" y="116"/>
                </a:cubicBezTo>
                <a:cubicBezTo>
                  <a:pt x="155" y="119"/>
                  <a:pt x="155" y="121"/>
                  <a:pt x="156" y="124"/>
                </a:cubicBezTo>
                <a:lnTo>
                  <a:pt x="195" y="223"/>
                </a:lnTo>
                <a:lnTo>
                  <a:pt x="232" y="128"/>
                </a:lnTo>
                <a:cubicBezTo>
                  <a:pt x="234" y="121"/>
                  <a:pt x="235" y="116"/>
                  <a:pt x="235" y="112"/>
                </a:cubicBezTo>
                <a:cubicBezTo>
                  <a:pt x="235" y="109"/>
                  <a:pt x="234" y="107"/>
                  <a:pt x="232" y="105"/>
                </a:cubicBezTo>
                <a:cubicBezTo>
                  <a:pt x="229" y="103"/>
                  <a:pt x="224" y="102"/>
                  <a:pt x="217" y="102"/>
                </a:cubicBezTo>
                <a:lnTo>
                  <a:pt x="217" y="95"/>
                </a:lnTo>
                <a:lnTo>
                  <a:pt x="272" y="95"/>
                </a:lnTo>
                <a:lnTo>
                  <a:pt x="272" y="102"/>
                </a:lnTo>
                <a:cubicBezTo>
                  <a:pt x="261" y="104"/>
                  <a:pt x="253" y="111"/>
                  <a:pt x="248" y="124"/>
                </a:cubicBezTo>
                <a:lnTo>
                  <a:pt x="190" y="272"/>
                </a:lnTo>
                <a:lnTo>
                  <a:pt x="182" y="272"/>
                </a:lnTo>
                <a:lnTo>
                  <a:pt x="140" y="162"/>
                </a:lnTo>
                <a:lnTo>
                  <a:pt x="89" y="272"/>
                </a:lnTo>
                <a:lnTo>
                  <a:pt x="83" y="272"/>
                </a:lnTo>
                <a:lnTo>
                  <a:pt x="27" y="128"/>
                </a:lnTo>
                <a:cubicBezTo>
                  <a:pt x="24" y="119"/>
                  <a:pt x="20" y="112"/>
                  <a:pt x="17" y="109"/>
                </a:cubicBezTo>
                <a:cubicBezTo>
                  <a:pt x="13" y="106"/>
                  <a:pt x="8" y="104"/>
                  <a:pt x="0" y="102"/>
                </a:cubicBezTo>
                <a:lnTo>
                  <a:pt x="0" y="95"/>
                </a:lnTo>
                <a:close/>
                <a:moveTo>
                  <a:pt x="2837" y="90"/>
                </a:moveTo>
                <a:lnTo>
                  <a:pt x="2845" y="90"/>
                </a:lnTo>
                <a:lnTo>
                  <a:pt x="2845" y="127"/>
                </a:lnTo>
                <a:cubicBezTo>
                  <a:pt x="2857" y="114"/>
                  <a:pt x="2865" y="107"/>
                  <a:pt x="2867" y="105"/>
                </a:cubicBezTo>
                <a:cubicBezTo>
                  <a:pt x="2873" y="100"/>
                  <a:pt x="2879" y="97"/>
                  <a:pt x="2885" y="94"/>
                </a:cubicBezTo>
                <a:cubicBezTo>
                  <a:pt x="2892" y="91"/>
                  <a:pt x="2898" y="90"/>
                  <a:pt x="2904" y="90"/>
                </a:cubicBezTo>
                <a:cubicBezTo>
                  <a:pt x="2915" y="90"/>
                  <a:pt x="2924" y="93"/>
                  <a:pt x="2932" y="99"/>
                </a:cubicBezTo>
                <a:cubicBezTo>
                  <a:pt x="2940" y="106"/>
                  <a:pt x="2945" y="115"/>
                  <a:pt x="2948" y="127"/>
                </a:cubicBezTo>
                <a:cubicBezTo>
                  <a:pt x="2961" y="112"/>
                  <a:pt x="2971" y="102"/>
                  <a:pt x="2980" y="97"/>
                </a:cubicBezTo>
                <a:cubicBezTo>
                  <a:pt x="2989" y="92"/>
                  <a:pt x="2998" y="90"/>
                  <a:pt x="3008" y="90"/>
                </a:cubicBezTo>
                <a:cubicBezTo>
                  <a:pt x="3017" y="90"/>
                  <a:pt x="3025" y="92"/>
                  <a:pt x="3032" y="97"/>
                </a:cubicBezTo>
                <a:cubicBezTo>
                  <a:pt x="3039" y="102"/>
                  <a:pt x="3045" y="109"/>
                  <a:pt x="3049" y="120"/>
                </a:cubicBezTo>
                <a:cubicBezTo>
                  <a:pt x="3052" y="127"/>
                  <a:pt x="3053" y="139"/>
                  <a:pt x="3053" y="154"/>
                </a:cubicBezTo>
                <a:lnTo>
                  <a:pt x="3053" y="228"/>
                </a:lnTo>
                <a:cubicBezTo>
                  <a:pt x="3053" y="239"/>
                  <a:pt x="3054" y="246"/>
                  <a:pt x="3055" y="250"/>
                </a:cubicBezTo>
                <a:cubicBezTo>
                  <a:pt x="3057" y="253"/>
                  <a:pt x="3059" y="255"/>
                  <a:pt x="3062" y="257"/>
                </a:cubicBezTo>
                <a:cubicBezTo>
                  <a:pt x="3066" y="259"/>
                  <a:pt x="3071" y="260"/>
                  <a:pt x="3079" y="260"/>
                </a:cubicBezTo>
                <a:lnTo>
                  <a:pt x="3079" y="267"/>
                </a:lnTo>
                <a:lnTo>
                  <a:pt x="2994" y="267"/>
                </a:lnTo>
                <a:lnTo>
                  <a:pt x="2994" y="260"/>
                </a:lnTo>
                <a:lnTo>
                  <a:pt x="2998" y="260"/>
                </a:lnTo>
                <a:cubicBezTo>
                  <a:pt x="3005" y="260"/>
                  <a:pt x="3011" y="259"/>
                  <a:pt x="3015" y="256"/>
                </a:cubicBezTo>
                <a:cubicBezTo>
                  <a:pt x="3018" y="254"/>
                  <a:pt x="3020" y="251"/>
                  <a:pt x="3021" y="246"/>
                </a:cubicBezTo>
                <a:cubicBezTo>
                  <a:pt x="3022" y="244"/>
                  <a:pt x="3022" y="238"/>
                  <a:pt x="3022" y="228"/>
                </a:cubicBezTo>
                <a:lnTo>
                  <a:pt x="3022" y="154"/>
                </a:lnTo>
                <a:cubicBezTo>
                  <a:pt x="3022" y="140"/>
                  <a:pt x="3020" y="130"/>
                  <a:pt x="3017" y="124"/>
                </a:cubicBezTo>
                <a:cubicBezTo>
                  <a:pt x="3012" y="116"/>
                  <a:pt x="3004" y="112"/>
                  <a:pt x="2993" y="112"/>
                </a:cubicBezTo>
                <a:cubicBezTo>
                  <a:pt x="2987" y="112"/>
                  <a:pt x="2980" y="114"/>
                  <a:pt x="2973" y="117"/>
                </a:cubicBezTo>
                <a:cubicBezTo>
                  <a:pt x="2967" y="121"/>
                  <a:pt x="2959" y="127"/>
                  <a:pt x="2949" y="136"/>
                </a:cubicBezTo>
                <a:lnTo>
                  <a:pt x="2949" y="138"/>
                </a:lnTo>
                <a:lnTo>
                  <a:pt x="2949" y="146"/>
                </a:lnTo>
                <a:lnTo>
                  <a:pt x="2949" y="228"/>
                </a:lnTo>
                <a:cubicBezTo>
                  <a:pt x="2949" y="240"/>
                  <a:pt x="2950" y="247"/>
                  <a:pt x="2951" y="250"/>
                </a:cubicBezTo>
                <a:cubicBezTo>
                  <a:pt x="2952" y="253"/>
                  <a:pt x="2955" y="255"/>
                  <a:pt x="2958" y="257"/>
                </a:cubicBezTo>
                <a:cubicBezTo>
                  <a:pt x="2962" y="259"/>
                  <a:pt x="2968" y="260"/>
                  <a:pt x="2977" y="260"/>
                </a:cubicBezTo>
                <a:lnTo>
                  <a:pt x="2977" y="267"/>
                </a:lnTo>
                <a:lnTo>
                  <a:pt x="2890" y="267"/>
                </a:lnTo>
                <a:lnTo>
                  <a:pt x="2890" y="260"/>
                </a:lnTo>
                <a:cubicBezTo>
                  <a:pt x="2900" y="260"/>
                  <a:pt x="2906" y="259"/>
                  <a:pt x="2910" y="257"/>
                </a:cubicBezTo>
                <a:cubicBezTo>
                  <a:pt x="2913" y="254"/>
                  <a:pt x="2916" y="251"/>
                  <a:pt x="2917" y="247"/>
                </a:cubicBezTo>
                <a:cubicBezTo>
                  <a:pt x="2918" y="244"/>
                  <a:pt x="2918" y="238"/>
                  <a:pt x="2918" y="228"/>
                </a:cubicBezTo>
                <a:lnTo>
                  <a:pt x="2918" y="154"/>
                </a:lnTo>
                <a:cubicBezTo>
                  <a:pt x="2918" y="140"/>
                  <a:pt x="2916" y="130"/>
                  <a:pt x="2912" y="124"/>
                </a:cubicBezTo>
                <a:cubicBezTo>
                  <a:pt x="2906" y="116"/>
                  <a:pt x="2899" y="112"/>
                  <a:pt x="2889" y="112"/>
                </a:cubicBezTo>
                <a:cubicBezTo>
                  <a:pt x="2882" y="112"/>
                  <a:pt x="2875" y="114"/>
                  <a:pt x="2869" y="117"/>
                </a:cubicBezTo>
                <a:cubicBezTo>
                  <a:pt x="2858" y="123"/>
                  <a:pt x="2850" y="129"/>
                  <a:pt x="2845" y="136"/>
                </a:cubicBezTo>
                <a:lnTo>
                  <a:pt x="2845" y="228"/>
                </a:lnTo>
                <a:cubicBezTo>
                  <a:pt x="2845" y="239"/>
                  <a:pt x="2846" y="247"/>
                  <a:pt x="2847" y="250"/>
                </a:cubicBezTo>
                <a:cubicBezTo>
                  <a:pt x="2849" y="253"/>
                  <a:pt x="2851" y="256"/>
                  <a:pt x="2854" y="258"/>
                </a:cubicBezTo>
                <a:cubicBezTo>
                  <a:pt x="2857" y="259"/>
                  <a:pt x="2863" y="260"/>
                  <a:pt x="2873" y="260"/>
                </a:cubicBezTo>
                <a:lnTo>
                  <a:pt x="2873" y="267"/>
                </a:lnTo>
                <a:lnTo>
                  <a:pt x="2788" y="267"/>
                </a:lnTo>
                <a:lnTo>
                  <a:pt x="2788" y="260"/>
                </a:lnTo>
                <a:cubicBezTo>
                  <a:pt x="2796" y="260"/>
                  <a:pt x="2801" y="259"/>
                  <a:pt x="2804" y="258"/>
                </a:cubicBezTo>
                <a:cubicBezTo>
                  <a:pt x="2807" y="256"/>
                  <a:pt x="2810" y="253"/>
                  <a:pt x="2811" y="249"/>
                </a:cubicBezTo>
                <a:cubicBezTo>
                  <a:pt x="2813" y="246"/>
                  <a:pt x="2814" y="239"/>
                  <a:pt x="2814" y="228"/>
                </a:cubicBezTo>
                <a:lnTo>
                  <a:pt x="2814" y="162"/>
                </a:lnTo>
                <a:cubicBezTo>
                  <a:pt x="2814" y="143"/>
                  <a:pt x="2813" y="131"/>
                  <a:pt x="2812" y="126"/>
                </a:cubicBezTo>
                <a:cubicBezTo>
                  <a:pt x="2811" y="122"/>
                  <a:pt x="2810" y="119"/>
                  <a:pt x="2808" y="117"/>
                </a:cubicBezTo>
                <a:cubicBezTo>
                  <a:pt x="2806" y="116"/>
                  <a:pt x="2804" y="115"/>
                  <a:pt x="2800" y="115"/>
                </a:cubicBezTo>
                <a:cubicBezTo>
                  <a:pt x="2797" y="115"/>
                  <a:pt x="2793" y="116"/>
                  <a:pt x="2788" y="118"/>
                </a:cubicBezTo>
                <a:lnTo>
                  <a:pt x="2785" y="111"/>
                </a:lnTo>
                <a:lnTo>
                  <a:pt x="2837" y="90"/>
                </a:lnTo>
                <a:close/>
                <a:moveTo>
                  <a:pt x="2686" y="90"/>
                </a:moveTo>
                <a:cubicBezTo>
                  <a:pt x="2712" y="90"/>
                  <a:pt x="2733" y="100"/>
                  <a:pt x="2748" y="120"/>
                </a:cubicBezTo>
                <a:cubicBezTo>
                  <a:pt x="2762" y="136"/>
                  <a:pt x="2768" y="156"/>
                  <a:pt x="2768" y="178"/>
                </a:cubicBezTo>
                <a:cubicBezTo>
                  <a:pt x="2768" y="193"/>
                  <a:pt x="2765" y="209"/>
                  <a:pt x="2757" y="224"/>
                </a:cubicBezTo>
                <a:cubicBezTo>
                  <a:pt x="2750" y="240"/>
                  <a:pt x="2740" y="252"/>
                  <a:pt x="2727" y="260"/>
                </a:cubicBezTo>
                <a:cubicBezTo>
                  <a:pt x="2714" y="268"/>
                  <a:pt x="2700" y="272"/>
                  <a:pt x="2684" y="272"/>
                </a:cubicBezTo>
                <a:cubicBezTo>
                  <a:pt x="2658" y="272"/>
                  <a:pt x="2637" y="262"/>
                  <a:pt x="2622" y="241"/>
                </a:cubicBezTo>
                <a:cubicBezTo>
                  <a:pt x="2609" y="224"/>
                  <a:pt x="2603" y="204"/>
                  <a:pt x="2603" y="183"/>
                </a:cubicBezTo>
                <a:cubicBezTo>
                  <a:pt x="2603" y="167"/>
                  <a:pt x="2607" y="151"/>
                  <a:pt x="2614" y="136"/>
                </a:cubicBezTo>
                <a:cubicBezTo>
                  <a:pt x="2622" y="120"/>
                  <a:pt x="2633" y="109"/>
                  <a:pt x="2645" y="101"/>
                </a:cubicBezTo>
                <a:cubicBezTo>
                  <a:pt x="2658" y="94"/>
                  <a:pt x="2672" y="90"/>
                  <a:pt x="2686" y="90"/>
                </a:cubicBezTo>
                <a:close/>
                <a:moveTo>
                  <a:pt x="2509" y="90"/>
                </a:moveTo>
                <a:cubicBezTo>
                  <a:pt x="2526" y="90"/>
                  <a:pt x="2540" y="94"/>
                  <a:pt x="2550" y="103"/>
                </a:cubicBezTo>
                <a:cubicBezTo>
                  <a:pt x="2561" y="112"/>
                  <a:pt x="2567" y="122"/>
                  <a:pt x="2567" y="131"/>
                </a:cubicBezTo>
                <a:cubicBezTo>
                  <a:pt x="2567" y="136"/>
                  <a:pt x="2565" y="140"/>
                  <a:pt x="2562" y="143"/>
                </a:cubicBezTo>
                <a:cubicBezTo>
                  <a:pt x="2559" y="146"/>
                  <a:pt x="2555" y="147"/>
                  <a:pt x="2549" y="147"/>
                </a:cubicBezTo>
                <a:cubicBezTo>
                  <a:pt x="2542" y="147"/>
                  <a:pt x="2536" y="145"/>
                  <a:pt x="2533" y="140"/>
                </a:cubicBezTo>
                <a:cubicBezTo>
                  <a:pt x="2531" y="137"/>
                  <a:pt x="2529" y="132"/>
                  <a:pt x="2528" y="125"/>
                </a:cubicBezTo>
                <a:cubicBezTo>
                  <a:pt x="2528" y="118"/>
                  <a:pt x="2525" y="112"/>
                  <a:pt x="2521" y="108"/>
                </a:cubicBezTo>
                <a:cubicBezTo>
                  <a:pt x="2516" y="104"/>
                  <a:pt x="2510" y="103"/>
                  <a:pt x="2503" y="103"/>
                </a:cubicBezTo>
                <a:cubicBezTo>
                  <a:pt x="2490" y="103"/>
                  <a:pt x="2480" y="107"/>
                  <a:pt x="2472" y="116"/>
                </a:cubicBezTo>
                <a:cubicBezTo>
                  <a:pt x="2462" y="129"/>
                  <a:pt x="2457" y="145"/>
                  <a:pt x="2457" y="165"/>
                </a:cubicBezTo>
                <a:cubicBezTo>
                  <a:pt x="2457" y="185"/>
                  <a:pt x="2462" y="204"/>
                  <a:pt x="2472" y="219"/>
                </a:cubicBezTo>
                <a:cubicBezTo>
                  <a:pt x="2482" y="235"/>
                  <a:pt x="2496" y="243"/>
                  <a:pt x="2513" y="243"/>
                </a:cubicBezTo>
                <a:cubicBezTo>
                  <a:pt x="2525" y="243"/>
                  <a:pt x="2536" y="239"/>
                  <a:pt x="2546" y="230"/>
                </a:cubicBezTo>
                <a:cubicBezTo>
                  <a:pt x="2553" y="224"/>
                  <a:pt x="2560" y="214"/>
                  <a:pt x="2566" y="199"/>
                </a:cubicBezTo>
                <a:lnTo>
                  <a:pt x="2572" y="202"/>
                </a:lnTo>
                <a:cubicBezTo>
                  <a:pt x="2567" y="224"/>
                  <a:pt x="2558" y="242"/>
                  <a:pt x="2544" y="254"/>
                </a:cubicBezTo>
                <a:cubicBezTo>
                  <a:pt x="2531" y="266"/>
                  <a:pt x="2516" y="272"/>
                  <a:pt x="2500" y="272"/>
                </a:cubicBezTo>
                <a:cubicBezTo>
                  <a:pt x="2480" y="272"/>
                  <a:pt x="2463" y="264"/>
                  <a:pt x="2449" y="247"/>
                </a:cubicBezTo>
                <a:cubicBezTo>
                  <a:pt x="2434" y="231"/>
                  <a:pt x="2427" y="209"/>
                  <a:pt x="2427" y="181"/>
                </a:cubicBezTo>
                <a:cubicBezTo>
                  <a:pt x="2427" y="154"/>
                  <a:pt x="2435" y="132"/>
                  <a:pt x="2451" y="115"/>
                </a:cubicBezTo>
                <a:cubicBezTo>
                  <a:pt x="2467" y="98"/>
                  <a:pt x="2486" y="90"/>
                  <a:pt x="2509" y="90"/>
                </a:cubicBezTo>
                <a:close/>
                <a:moveTo>
                  <a:pt x="1709" y="90"/>
                </a:moveTo>
                <a:lnTo>
                  <a:pt x="1717" y="90"/>
                </a:lnTo>
                <a:lnTo>
                  <a:pt x="1717" y="228"/>
                </a:lnTo>
                <a:cubicBezTo>
                  <a:pt x="1717" y="239"/>
                  <a:pt x="1718" y="246"/>
                  <a:pt x="1719" y="249"/>
                </a:cubicBezTo>
                <a:cubicBezTo>
                  <a:pt x="1721" y="253"/>
                  <a:pt x="1723" y="256"/>
                  <a:pt x="1726" y="257"/>
                </a:cubicBezTo>
                <a:cubicBezTo>
                  <a:pt x="1729" y="259"/>
                  <a:pt x="1735" y="260"/>
                  <a:pt x="1743" y="260"/>
                </a:cubicBezTo>
                <a:lnTo>
                  <a:pt x="1743" y="267"/>
                </a:lnTo>
                <a:lnTo>
                  <a:pt x="1660" y="267"/>
                </a:lnTo>
                <a:lnTo>
                  <a:pt x="1660" y="260"/>
                </a:lnTo>
                <a:cubicBezTo>
                  <a:pt x="1668" y="260"/>
                  <a:pt x="1674" y="259"/>
                  <a:pt x="1677" y="258"/>
                </a:cubicBezTo>
                <a:cubicBezTo>
                  <a:pt x="1679" y="256"/>
                  <a:pt x="1682" y="253"/>
                  <a:pt x="1683" y="250"/>
                </a:cubicBezTo>
                <a:cubicBezTo>
                  <a:pt x="1685" y="246"/>
                  <a:pt x="1686" y="239"/>
                  <a:pt x="1686" y="228"/>
                </a:cubicBezTo>
                <a:lnTo>
                  <a:pt x="1686" y="162"/>
                </a:lnTo>
                <a:cubicBezTo>
                  <a:pt x="1686" y="143"/>
                  <a:pt x="1685" y="131"/>
                  <a:pt x="1684" y="126"/>
                </a:cubicBezTo>
                <a:cubicBezTo>
                  <a:pt x="1683" y="122"/>
                  <a:pt x="1682" y="119"/>
                  <a:pt x="1680" y="117"/>
                </a:cubicBezTo>
                <a:cubicBezTo>
                  <a:pt x="1678" y="116"/>
                  <a:pt x="1676" y="115"/>
                  <a:pt x="1672" y="115"/>
                </a:cubicBezTo>
                <a:cubicBezTo>
                  <a:pt x="1669" y="115"/>
                  <a:pt x="1665" y="116"/>
                  <a:pt x="1660" y="118"/>
                </a:cubicBezTo>
                <a:lnTo>
                  <a:pt x="1657" y="111"/>
                </a:lnTo>
                <a:lnTo>
                  <a:pt x="1709" y="90"/>
                </a:lnTo>
                <a:close/>
                <a:moveTo>
                  <a:pt x="1166" y="90"/>
                </a:moveTo>
                <a:cubicBezTo>
                  <a:pt x="1192" y="90"/>
                  <a:pt x="1213" y="100"/>
                  <a:pt x="1228" y="120"/>
                </a:cubicBezTo>
                <a:cubicBezTo>
                  <a:pt x="1242" y="136"/>
                  <a:pt x="1248" y="156"/>
                  <a:pt x="1248" y="178"/>
                </a:cubicBezTo>
                <a:cubicBezTo>
                  <a:pt x="1248" y="193"/>
                  <a:pt x="1245" y="209"/>
                  <a:pt x="1237" y="224"/>
                </a:cubicBezTo>
                <a:cubicBezTo>
                  <a:pt x="1230" y="240"/>
                  <a:pt x="1220" y="252"/>
                  <a:pt x="1207" y="260"/>
                </a:cubicBezTo>
                <a:cubicBezTo>
                  <a:pt x="1194" y="268"/>
                  <a:pt x="1180" y="272"/>
                  <a:pt x="1164" y="272"/>
                </a:cubicBezTo>
                <a:cubicBezTo>
                  <a:pt x="1138" y="272"/>
                  <a:pt x="1117" y="262"/>
                  <a:pt x="1102" y="241"/>
                </a:cubicBezTo>
                <a:cubicBezTo>
                  <a:pt x="1089" y="224"/>
                  <a:pt x="1083" y="204"/>
                  <a:pt x="1083" y="183"/>
                </a:cubicBezTo>
                <a:cubicBezTo>
                  <a:pt x="1083" y="167"/>
                  <a:pt x="1087" y="151"/>
                  <a:pt x="1094" y="136"/>
                </a:cubicBezTo>
                <a:cubicBezTo>
                  <a:pt x="1102" y="120"/>
                  <a:pt x="1113" y="109"/>
                  <a:pt x="1125" y="101"/>
                </a:cubicBezTo>
                <a:cubicBezTo>
                  <a:pt x="1138" y="94"/>
                  <a:pt x="1152" y="90"/>
                  <a:pt x="1166" y="90"/>
                </a:cubicBezTo>
                <a:close/>
                <a:moveTo>
                  <a:pt x="2222" y="20"/>
                </a:moveTo>
                <a:cubicBezTo>
                  <a:pt x="2214" y="20"/>
                  <a:pt x="2206" y="23"/>
                  <a:pt x="2200" y="31"/>
                </a:cubicBezTo>
                <a:cubicBezTo>
                  <a:pt x="2191" y="41"/>
                  <a:pt x="2185" y="58"/>
                  <a:pt x="2181" y="80"/>
                </a:cubicBezTo>
                <a:cubicBezTo>
                  <a:pt x="2178" y="102"/>
                  <a:pt x="2176" y="124"/>
                  <a:pt x="2176" y="146"/>
                </a:cubicBezTo>
                <a:cubicBezTo>
                  <a:pt x="2176" y="181"/>
                  <a:pt x="2181" y="209"/>
                  <a:pt x="2189" y="232"/>
                </a:cubicBezTo>
                <a:cubicBezTo>
                  <a:pt x="2196" y="250"/>
                  <a:pt x="2207" y="259"/>
                  <a:pt x="2221" y="259"/>
                </a:cubicBezTo>
                <a:cubicBezTo>
                  <a:pt x="2228" y="259"/>
                  <a:pt x="2235" y="256"/>
                  <a:pt x="2242" y="250"/>
                </a:cubicBezTo>
                <a:cubicBezTo>
                  <a:pt x="2249" y="244"/>
                  <a:pt x="2255" y="234"/>
                  <a:pt x="2259" y="220"/>
                </a:cubicBezTo>
                <a:cubicBezTo>
                  <a:pt x="2264" y="198"/>
                  <a:pt x="2267" y="168"/>
                  <a:pt x="2267" y="129"/>
                </a:cubicBezTo>
                <a:cubicBezTo>
                  <a:pt x="2267" y="100"/>
                  <a:pt x="2264" y="76"/>
                  <a:pt x="2258" y="56"/>
                </a:cubicBezTo>
                <a:cubicBezTo>
                  <a:pt x="2254" y="42"/>
                  <a:pt x="2248" y="32"/>
                  <a:pt x="2241" y="26"/>
                </a:cubicBezTo>
                <a:cubicBezTo>
                  <a:pt x="2236" y="22"/>
                  <a:pt x="2230" y="20"/>
                  <a:pt x="2222" y="20"/>
                </a:cubicBezTo>
                <a:close/>
                <a:moveTo>
                  <a:pt x="2030" y="20"/>
                </a:moveTo>
                <a:cubicBezTo>
                  <a:pt x="2022" y="20"/>
                  <a:pt x="2014" y="23"/>
                  <a:pt x="2008" y="31"/>
                </a:cubicBezTo>
                <a:cubicBezTo>
                  <a:pt x="1999" y="41"/>
                  <a:pt x="1993" y="58"/>
                  <a:pt x="1989" y="80"/>
                </a:cubicBezTo>
                <a:cubicBezTo>
                  <a:pt x="1986" y="102"/>
                  <a:pt x="1984" y="124"/>
                  <a:pt x="1984" y="146"/>
                </a:cubicBezTo>
                <a:cubicBezTo>
                  <a:pt x="1984" y="181"/>
                  <a:pt x="1989" y="209"/>
                  <a:pt x="1997" y="232"/>
                </a:cubicBezTo>
                <a:cubicBezTo>
                  <a:pt x="2004" y="250"/>
                  <a:pt x="2015" y="259"/>
                  <a:pt x="2029" y="259"/>
                </a:cubicBezTo>
                <a:cubicBezTo>
                  <a:pt x="2036" y="259"/>
                  <a:pt x="2043" y="256"/>
                  <a:pt x="2050" y="250"/>
                </a:cubicBezTo>
                <a:cubicBezTo>
                  <a:pt x="2057" y="244"/>
                  <a:pt x="2063" y="234"/>
                  <a:pt x="2067" y="220"/>
                </a:cubicBezTo>
                <a:cubicBezTo>
                  <a:pt x="2072" y="198"/>
                  <a:pt x="2075" y="168"/>
                  <a:pt x="2075" y="129"/>
                </a:cubicBezTo>
                <a:cubicBezTo>
                  <a:pt x="2075" y="100"/>
                  <a:pt x="2072" y="76"/>
                  <a:pt x="2066" y="56"/>
                </a:cubicBezTo>
                <a:cubicBezTo>
                  <a:pt x="2062" y="42"/>
                  <a:pt x="2056" y="32"/>
                  <a:pt x="2049" y="26"/>
                </a:cubicBezTo>
                <a:cubicBezTo>
                  <a:pt x="2044" y="22"/>
                  <a:pt x="2038" y="20"/>
                  <a:pt x="2030" y="20"/>
                </a:cubicBezTo>
                <a:close/>
                <a:moveTo>
                  <a:pt x="2223" y="7"/>
                </a:moveTo>
                <a:cubicBezTo>
                  <a:pt x="2242" y="7"/>
                  <a:pt x="2260" y="17"/>
                  <a:pt x="2275" y="37"/>
                </a:cubicBezTo>
                <a:cubicBezTo>
                  <a:pt x="2294" y="62"/>
                  <a:pt x="2304" y="95"/>
                  <a:pt x="2304" y="137"/>
                </a:cubicBezTo>
                <a:cubicBezTo>
                  <a:pt x="2304" y="167"/>
                  <a:pt x="2300" y="192"/>
                  <a:pt x="2291" y="212"/>
                </a:cubicBezTo>
                <a:cubicBezTo>
                  <a:pt x="2283" y="233"/>
                  <a:pt x="2272" y="248"/>
                  <a:pt x="2259" y="257"/>
                </a:cubicBezTo>
                <a:cubicBezTo>
                  <a:pt x="2246" y="267"/>
                  <a:pt x="2233" y="271"/>
                  <a:pt x="2221" y="271"/>
                </a:cubicBezTo>
                <a:cubicBezTo>
                  <a:pt x="2196" y="271"/>
                  <a:pt x="2176" y="257"/>
                  <a:pt x="2160" y="228"/>
                </a:cubicBezTo>
                <a:cubicBezTo>
                  <a:pt x="2146" y="204"/>
                  <a:pt x="2140" y="175"/>
                  <a:pt x="2140" y="141"/>
                </a:cubicBezTo>
                <a:cubicBezTo>
                  <a:pt x="2140" y="112"/>
                  <a:pt x="2144" y="87"/>
                  <a:pt x="2153" y="66"/>
                </a:cubicBezTo>
                <a:cubicBezTo>
                  <a:pt x="2162" y="45"/>
                  <a:pt x="2173" y="30"/>
                  <a:pt x="2188" y="19"/>
                </a:cubicBezTo>
                <a:cubicBezTo>
                  <a:pt x="2199" y="11"/>
                  <a:pt x="2211" y="7"/>
                  <a:pt x="2223" y="7"/>
                </a:cubicBezTo>
                <a:close/>
                <a:moveTo>
                  <a:pt x="2031" y="7"/>
                </a:moveTo>
                <a:cubicBezTo>
                  <a:pt x="2050" y="7"/>
                  <a:pt x="2068" y="17"/>
                  <a:pt x="2083" y="37"/>
                </a:cubicBezTo>
                <a:cubicBezTo>
                  <a:pt x="2102" y="62"/>
                  <a:pt x="2112" y="95"/>
                  <a:pt x="2112" y="137"/>
                </a:cubicBezTo>
                <a:cubicBezTo>
                  <a:pt x="2112" y="167"/>
                  <a:pt x="2108" y="192"/>
                  <a:pt x="2099" y="212"/>
                </a:cubicBezTo>
                <a:cubicBezTo>
                  <a:pt x="2091" y="233"/>
                  <a:pt x="2080" y="248"/>
                  <a:pt x="2067" y="257"/>
                </a:cubicBezTo>
                <a:cubicBezTo>
                  <a:pt x="2054" y="267"/>
                  <a:pt x="2041" y="271"/>
                  <a:pt x="2029" y="271"/>
                </a:cubicBezTo>
                <a:cubicBezTo>
                  <a:pt x="2004" y="271"/>
                  <a:pt x="1984" y="257"/>
                  <a:pt x="1968" y="228"/>
                </a:cubicBezTo>
                <a:cubicBezTo>
                  <a:pt x="1954" y="204"/>
                  <a:pt x="1948" y="175"/>
                  <a:pt x="1948" y="141"/>
                </a:cubicBezTo>
                <a:cubicBezTo>
                  <a:pt x="1948" y="112"/>
                  <a:pt x="1952" y="87"/>
                  <a:pt x="1961" y="66"/>
                </a:cubicBezTo>
                <a:cubicBezTo>
                  <a:pt x="1970" y="45"/>
                  <a:pt x="1981" y="30"/>
                  <a:pt x="1996" y="19"/>
                </a:cubicBezTo>
                <a:cubicBezTo>
                  <a:pt x="2007" y="11"/>
                  <a:pt x="2019" y="7"/>
                  <a:pt x="2031" y="7"/>
                </a:cubicBezTo>
                <a:close/>
                <a:moveTo>
                  <a:pt x="1849" y="7"/>
                </a:moveTo>
                <a:lnTo>
                  <a:pt x="1855" y="7"/>
                </a:lnTo>
                <a:lnTo>
                  <a:pt x="1855" y="222"/>
                </a:lnTo>
                <a:cubicBezTo>
                  <a:pt x="1855" y="236"/>
                  <a:pt x="1855" y="245"/>
                  <a:pt x="1857" y="249"/>
                </a:cubicBezTo>
                <a:cubicBezTo>
                  <a:pt x="1858" y="252"/>
                  <a:pt x="1860" y="255"/>
                  <a:pt x="1864" y="257"/>
                </a:cubicBezTo>
                <a:cubicBezTo>
                  <a:pt x="1868" y="259"/>
                  <a:pt x="1875" y="260"/>
                  <a:pt x="1887" y="260"/>
                </a:cubicBezTo>
                <a:lnTo>
                  <a:pt x="1887" y="267"/>
                </a:lnTo>
                <a:lnTo>
                  <a:pt x="1791" y="267"/>
                </a:lnTo>
                <a:lnTo>
                  <a:pt x="1791" y="260"/>
                </a:lnTo>
                <a:cubicBezTo>
                  <a:pt x="1803" y="260"/>
                  <a:pt x="1811" y="259"/>
                  <a:pt x="1815" y="257"/>
                </a:cubicBezTo>
                <a:cubicBezTo>
                  <a:pt x="1818" y="255"/>
                  <a:pt x="1820" y="253"/>
                  <a:pt x="1822" y="249"/>
                </a:cubicBezTo>
                <a:cubicBezTo>
                  <a:pt x="1823" y="246"/>
                  <a:pt x="1824" y="237"/>
                  <a:pt x="1824" y="222"/>
                </a:cubicBezTo>
                <a:lnTo>
                  <a:pt x="1824" y="85"/>
                </a:lnTo>
                <a:cubicBezTo>
                  <a:pt x="1824" y="66"/>
                  <a:pt x="1823" y="54"/>
                  <a:pt x="1822" y="49"/>
                </a:cubicBezTo>
                <a:cubicBezTo>
                  <a:pt x="1821" y="45"/>
                  <a:pt x="1820" y="42"/>
                  <a:pt x="1817" y="40"/>
                </a:cubicBezTo>
                <a:cubicBezTo>
                  <a:pt x="1815" y="38"/>
                  <a:pt x="1812" y="37"/>
                  <a:pt x="1809" y="37"/>
                </a:cubicBezTo>
                <a:cubicBezTo>
                  <a:pt x="1804" y="37"/>
                  <a:pt x="1798" y="39"/>
                  <a:pt x="1790" y="43"/>
                </a:cubicBezTo>
                <a:lnTo>
                  <a:pt x="1787" y="37"/>
                </a:lnTo>
                <a:lnTo>
                  <a:pt x="1849" y="7"/>
                </a:lnTo>
                <a:close/>
                <a:moveTo>
                  <a:pt x="1701" y="0"/>
                </a:moveTo>
                <a:cubicBezTo>
                  <a:pt x="1707" y="0"/>
                  <a:pt x="1711" y="2"/>
                  <a:pt x="1715" y="6"/>
                </a:cubicBezTo>
                <a:cubicBezTo>
                  <a:pt x="1719" y="9"/>
                  <a:pt x="1720" y="14"/>
                  <a:pt x="1720" y="19"/>
                </a:cubicBezTo>
                <a:cubicBezTo>
                  <a:pt x="1720" y="24"/>
                  <a:pt x="1719" y="29"/>
                  <a:pt x="1715" y="33"/>
                </a:cubicBezTo>
                <a:cubicBezTo>
                  <a:pt x="1711" y="36"/>
                  <a:pt x="1707" y="38"/>
                  <a:pt x="1701" y="38"/>
                </a:cubicBezTo>
                <a:cubicBezTo>
                  <a:pt x="1696" y="38"/>
                  <a:pt x="1692" y="36"/>
                  <a:pt x="1688" y="33"/>
                </a:cubicBezTo>
                <a:cubicBezTo>
                  <a:pt x="1684" y="29"/>
                  <a:pt x="1682" y="24"/>
                  <a:pt x="1682" y="19"/>
                </a:cubicBezTo>
                <a:cubicBezTo>
                  <a:pt x="1682" y="14"/>
                  <a:pt x="1684" y="9"/>
                  <a:pt x="1688" y="6"/>
                </a:cubicBezTo>
                <a:cubicBezTo>
                  <a:pt x="1692" y="2"/>
                  <a:pt x="1696" y="0"/>
                  <a:pt x="1701" y="0"/>
                </a:cubicBezTo>
                <a:close/>
              </a:path>
            </a:pathLst>
          </a:custGeom>
          <a:solidFill>
            <a:srgbClr val="F2F2F2"/>
          </a:solidFill>
          <a:ln w="0">
            <a:noFill/>
            <a:prstDash val="solid"/>
            <a:round/>
          </a:ln>
        </p:spPr>
        <p:txBody>
          <a:bodyPr vert="horz" wrap="square" lIns="91440" tIns="45720" rIns="91440" bIns="45720" numCol="1" anchor="t" anchorCtr="0" compatLnSpc="1"/>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5pPr>
            <a:lvl6pPr marL="2286000" algn="l" defTabSz="914400" rtl="0" eaLnBrk="1" latinLnBrk="0" hangingPunct="1">
              <a:defRPr kern="1200">
                <a:solidFill>
                  <a:schemeClr val="tx1"/>
                </a:solidFill>
                <a:latin typeface="Calibri" panose="020F0502020204030204" charset="0"/>
                <a:ea typeface="+mn-ea"/>
                <a:cs typeface="+mn-cs"/>
              </a:defRPr>
            </a:lvl6pPr>
            <a:lvl7pPr marL="2743200" algn="l" defTabSz="914400" rtl="0" eaLnBrk="1" latinLnBrk="0" hangingPunct="1">
              <a:defRPr kern="1200">
                <a:solidFill>
                  <a:schemeClr val="tx1"/>
                </a:solidFill>
                <a:latin typeface="Calibri" panose="020F0502020204030204" charset="0"/>
                <a:ea typeface="+mn-ea"/>
                <a:cs typeface="+mn-cs"/>
              </a:defRPr>
            </a:lvl7pPr>
            <a:lvl8pPr marL="3200400" algn="l" defTabSz="914400" rtl="0" eaLnBrk="1" latinLnBrk="0" hangingPunct="1">
              <a:defRPr kern="1200">
                <a:solidFill>
                  <a:schemeClr val="tx1"/>
                </a:solidFill>
                <a:latin typeface="Calibri" panose="020F0502020204030204" charset="0"/>
                <a:ea typeface="+mn-ea"/>
                <a:cs typeface="+mn-cs"/>
              </a:defRPr>
            </a:lvl8pPr>
            <a:lvl9pPr marL="3657600" algn="l" defTabSz="914400" rtl="0" eaLnBrk="1" latinLnBrk="0" hangingPunct="1">
              <a:defRPr kern="1200">
                <a:solidFill>
                  <a:schemeClr val="tx1"/>
                </a:solidFill>
                <a:latin typeface="Calibri" panose="020F0502020204030204" charset="0"/>
                <a:ea typeface="+mn-ea"/>
                <a:cs typeface="+mn-cs"/>
              </a:defRPr>
            </a:lvl9pPr>
          </a:lstStyle>
          <a:p>
            <a:endParaRPr lang="zh-CN" altLang="en-US"/>
          </a:p>
        </p:txBody>
      </p:sp>
      <p:sp>
        <p:nvSpPr>
          <p:cNvPr id="47" name="Freeform 23"/>
          <p:cNvSpPr/>
          <p:nvPr/>
        </p:nvSpPr>
        <p:spPr bwMode="auto">
          <a:xfrm rot="-1800000">
            <a:off x="9918309" y="4081942"/>
            <a:ext cx="1848119" cy="215037"/>
          </a:xfrm>
          <a:custGeom>
            <a:avLst/>
            <a:gdLst>
              <a:gd name="T0" fmla="*/ 2345 w 3079"/>
              <a:gd name="T1" fmla="*/ 251 h 350"/>
              <a:gd name="T2" fmla="*/ 830 w 3079"/>
              <a:gd name="T3" fmla="*/ 272 h 350"/>
              <a:gd name="T4" fmla="*/ 2644 w 3079"/>
              <a:gd name="T5" fmla="*/ 129 h 350"/>
              <a:gd name="T6" fmla="*/ 2680 w 3079"/>
              <a:gd name="T7" fmla="*/ 102 h 350"/>
              <a:gd name="T8" fmla="*/ 1202 w 3079"/>
              <a:gd name="T9" fmla="*/ 244 h 350"/>
              <a:gd name="T10" fmla="*/ 1532 w 3079"/>
              <a:gd name="T11" fmla="*/ 102 h 350"/>
              <a:gd name="T12" fmla="*/ 1604 w 3079"/>
              <a:gd name="T13" fmla="*/ 106 h 350"/>
              <a:gd name="T14" fmla="*/ 1625 w 3079"/>
              <a:gd name="T15" fmla="*/ 113 h 350"/>
              <a:gd name="T16" fmla="*/ 1470 w 3079"/>
              <a:gd name="T17" fmla="*/ 316 h 350"/>
              <a:gd name="T18" fmla="*/ 1487 w 3079"/>
              <a:gd name="T19" fmla="*/ 130 h 350"/>
              <a:gd name="T20" fmla="*/ 1322 w 3079"/>
              <a:gd name="T21" fmla="*/ 210 h 350"/>
              <a:gd name="T22" fmla="*/ 1366 w 3079"/>
              <a:gd name="T23" fmla="*/ 102 h 350"/>
              <a:gd name="T24" fmla="*/ 1451 w 3079"/>
              <a:gd name="T25" fmla="*/ 244 h 350"/>
              <a:gd name="T26" fmla="*/ 1310 w 3079"/>
              <a:gd name="T27" fmla="*/ 264 h 350"/>
              <a:gd name="T28" fmla="*/ 1262 w 3079"/>
              <a:gd name="T29" fmla="*/ 95 h 350"/>
              <a:gd name="T30" fmla="*/ 945 w 3079"/>
              <a:gd name="T31" fmla="*/ 135 h 350"/>
              <a:gd name="T32" fmla="*/ 1012 w 3079"/>
              <a:gd name="T33" fmla="*/ 95 h 350"/>
              <a:gd name="T34" fmla="*/ 946 w 3079"/>
              <a:gd name="T35" fmla="*/ 337 h 350"/>
              <a:gd name="T36" fmla="*/ 934 w 3079"/>
              <a:gd name="T37" fmla="*/ 318 h 350"/>
              <a:gd name="T38" fmla="*/ 880 w 3079"/>
              <a:gd name="T39" fmla="*/ 102 h 350"/>
              <a:gd name="T40" fmla="*/ 603 w 3079"/>
              <a:gd name="T41" fmla="*/ 128 h 350"/>
              <a:gd name="T42" fmla="*/ 722 w 3079"/>
              <a:gd name="T43" fmla="*/ 95 h 350"/>
              <a:gd name="T44" fmla="*/ 779 w 3079"/>
              <a:gd name="T45" fmla="*/ 112 h 350"/>
              <a:gd name="T46" fmla="*/ 734 w 3079"/>
              <a:gd name="T47" fmla="*/ 272 h 350"/>
              <a:gd name="T48" fmla="*/ 544 w 3079"/>
              <a:gd name="T49" fmla="*/ 102 h 350"/>
              <a:gd name="T50" fmla="*/ 331 w 3079"/>
              <a:gd name="T51" fmla="*/ 128 h 350"/>
              <a:gd name="T52" fmla="*/ 450 w 3079"/>
              <a:gd name="T53" fmla="*/ 95 h 350"/>
              <a:gd name="T54" fmla="*/ 507 w 3079"/>
              <a:gd name="T55" fmla="*/ 112 h 350"/>
              <a:gd name="T56" fmla="*/ 462 w 3079"/>
              <a:gd name="T57" fmla="*/ 272 h 350"/>
              <a:gd name="T58" fmla="*/ 272 w 3079"/>
              <a:gd name="T59" fmla="*/ 102 h 350"/>
              <a:gd name="T60" fmla="*/ 59 w 3079"/>
              <a:gd name="T61" fmla="*/ 128 h 350"/>
              <a:gd name="T62" fmla="*/ 178 w 3079"/>
              <a:gd name="T63" fmla="*/ 95 h 350"/>
              <a:gd name="T64" fmla="*/ 235 w 3079"/>
              <a:gd name="T65" fmla="*/ 112 h 350"/>
              <a:gd name="T66" fmla="*/ 190 w 3079"/>
              <a:gd name="T67" fmla="*/ 272 h 350"/>
              <a:gd name="T68" fmla="*/ 0 w 3079"/>
              <a:gd name="T69" fmla="*/ 102 h 350"/>
              <a:gd name="T70" fmla="*/ 2904 w 3079"/>
              <a:gd name="T71" fmla="*/ 90 h 350"/>
              <a:gd name="T72" fmla="*/ 3053 w 3079"/>
              <a:gd name="T73" fmla="*/ 154 h 350"/>
              <a:gd name="T74" fmla="*/ 2994 w 3079"/>
              <a:gd name="T75" fmla="*/ 260 h 350"/>
              <a:gd name="T76" fmla="*/ 2993 w 3079"/>
              <a:gd name="T77" fmla="*/ 112 h 350"/>
              <a:gd name="T78" fmla="*/ 2958 w 3079"/>
              <a:gd name="T79" fmla="*/ 257 h 350"/>
              <a:gd name="T80" fmla="*/ 2918 w 3079"/>
              <a:gd name="T81" fmla="*/ 228 h 350"/>
              <a:gd name="T82" fmla="*/ 2847 w 3079"/>
              <a:gd name="T83" fmla="*/ 250 h 350"/>
              <a:gd name="T84" fmla="*/ 2811 w 3079"/>
              <a:gd name="T85" fmla="*/ 249 h 350"/>
              <a:gd name="T86" fmla="*/ 2785 w 3079"/>
              <a:gd name="T87" fmla="*/ 111 h 350"/>
              <a:gd name="T88" fmla="*/ 2684 w 3079"/>
              <a:gd name="T89" fmla="*/ 272 h 350"/>
              <a:gd name="T90" fmla="*/ 2550 w 3079"/>
              <a:gd name="T91" fmla="*/ 103 h 350"/>
              <a:gd name="T92" fmla="*/ 2503 w 3079"/>
              <a:gd name="T93" fmla="*/ 103 h 350"/>
              <a:gd name="T94" fmla="*/ 2572 w 3079"/>
              <a:gd name="T95" fmla="*/ 202 h 350"/>
              <a:gd name="T96" fmla="*/ 1709 w 3079"/>
              <a:gd name="T97" fmla="*/ 90 h 350"/>
              <a:gd name="T98" fmla="*/ 1660 w 3079"/>
              <a:gd name="T99" fmla="*/ 267 h 350"/>
              <a:gd name="T100" fmla="*/ 1680 w 3079"/>
              <a:gd name="T101" fmla="*/ 117 h 350"/>
              <a:gd name="T102" fmla="*/ 1248 w 3079"/>
              <a:gd name="T103" fmla="*/ 178 h 350"/>
              <a:gd name="T104" fmla="*/ 1125 w 3079"/>
              <a:gd name="T105" fmla="*/ 101 h 350"/>
              <a:gd name="T106" fmla="*/ 2221 w 3079"/>
              <a:gd name="T107" fmla="*/ 259 h 350"/>
              <a:gd name="T108" fmla="*/ 2030 w 3079"/>
              <a:gd name="T109" fmla="*/ 20 h 350"/>
              <a:gd name="T110" fmla="*/ 2067 w 3079"/>
              <a:gd name="T111" fmla="*/ 220 h 350"/>
              <a:gd name="T112" fmla="*/ 2304 w 3079"/>
              <a:gd name="T113" fmla="*/ 137 h 350"/>
              <a:gd name="T114" fmla="*/ 2188 w 3079"/>
              <a:gd name="T115" fmla="*/ 19 h 350"/>
              <a:gd name="T116" fmla="*/ 2029 w 3079"/>
              <a:gd name="T117" fmla="*/ 271 h 350"/>
              <a:gd name="T118" fmla="*/ 1855 w 3079"/>
              <a:gd name="T119" fmla="*/ 7 h 350"/>
              <a:gd name="T120" fmla="*/ 1791 w 3079"/>
              <a:gd name="T121" fmla="*/ 260 h 350"/>
              <a:gd name="T122" fmla="*/ 1809 w 3079"/>
              <a:gd name="T123" fmla="*/ 37 h 350"/>
              <a:gd name="T124" fmla="*/ 1715 w 3079"/>
              <a:gd name="T125" fmla="*/ 3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79" h="350">
                <a:moveTo>
                  <a:pt x="2366" y="230"/>
                </a:moveTo>
                <a:cubicBezTo>
                  <a:pt x="2372" y="230"/>
                  <a:pt x="2377" y="232"/>
                  <a:pt x="2381" y="237"/>
                </a:cubicBezTo>
                <a:cubicBezTo>
                  <a:pt x="2385" y="241"/>
                  <a:pt x="2387" y="245"/>
                  <a:pt x="2387" y="251"/>
                </a:cubicBezTo>
                <a:cubicBezTo>
                  <a:pt x="2387" y="257"/>
                  <a:pt x="2385" y="262"/>
                  <a:pt x="2380" y="266"/>
                </a:cubicBezTo>
                <a:cubicBezTo>
                  <a:pt x="2376" y="270"/>
                  <a:pt x="2372" y="272"/>
                  <a:pt x="2366" y="272"/>
                </a:cubicBezTo>
                <a:cubicBezTo>
                  <a:pt x="2360" y="272"/>
                  <a:pt x="2355" y="270"/>
                  <a:pt x="2351" y="266"/>
                </a:cubicBezTo>
                <a:cubicBezTo>
                  <a:pt x="2347" y="262"/>
                  <a:pt x="2345" y="257"/>
                  <a:pt x="2345" y="251"/>
                </a:cubicBezTo>
                <a:cubicBezTo>
                  <a:pt x="2345" y="245"/>
                  <a:pt x="2347" y="240"/>
                  <a:pt x="2351" y="236"/>
                </a:cubicBezTo>
                <a:cubicBezTo>
                  <a:pt x="2355" y="232"/>
                  <a:pt x="2360" y="230"/>
                  <a:pt x="2366" y="230"/>
                </a:cubicBezTo>
                <a:close/>
                <a:moveTo>
                  <a:pt x="830" y="230"/>
                </a:moveTo>
                <a:cubicBezTo>
                  <a:pt x="836" y="230"/>
                  <a:pt x="841" y="232"/>
                  <a:pt x="845" y="237"/>
                </a:cubicBezTo>
                <a:cubicBezTo>
                  <a:pt x="849" y="241"/>
                  <a:pt x="851" y="245"/>
                  <a:pt x="851" y="251"/>
                </a:cubicBezTo>
                <a:cubicBezTo>
                  <a:pt x="851" y="257"/>
                  <a:pt x="849" y="262"/>
                  <a:pt x="844" y="266"/>
                </a:cubicBezTo>
                <a:cubicBezTo>
                  <a:pt x="840" y="270"/>
                  <a:pt x="836" y="272"/>
                  <a:pt x="830" y="272"/>
                </a:cubicBezTo>
                <a:cubicBezTo>
                  <a:pt x="824" y="272"/>
                  <a:pt x="819" y="270"/>
                  <a:pt x="815" y="266"/>
                </a:cubicBezTo>
                <a:cubicBezTo>
                  <a:pt x="811" y="262"/>
                  <a:pt x="809" y="257"/>
                  <a:pt x="809" y="251"/>
                </a:cubicBezTo>
                <a:cubicBezTo>
                  <a:pt x="809" y="245"/>
                  <a:pt x="811" y="240"/>
                  <a:pt x="815" y="236"/>
                </a:cubicBezTo>
                <a:cubicBezTo>
                  <a:pt x="819" y="232"/>
                  <a:pt x="824" y="230"/>
                  <a:pt x="830" y="230"/>
                </a:cubicBezTo>
                <a:close/>
                <a:moveTo>
                  <a:pt x="2680" y="102"/>
                </a:moveTo>
                <a:cubicBezTo>
                  <a:pt x="2673" y="102"/>
                  <a:pt x="2667" y="104"/>
                  <a:pt x="2660" y="108"/>
                </a:cubicBezTo>
                <a:cubicBezTo>
                  <a:pt x="2653" y="112"/>
                  <a:pt x="2648" y="119"/>
                  <a:pt x="2644" y="129"/>
                </a:cubicBezTo>
                <a:cubicBezTo>
                  <a:pt x="2640" y="139"/>
                  <a:pt x="2638" y="151"/>
                  <a:pt x="2638" y="167"/>
                </a:cubicBezTo>
                <a:cubicBezTo>
                  <a:pt x="2638" y="192"/>
                  <a:pt x="2643" y="213"/>
                  <a:pt x="2652" y="232"/>
                </a:cubicBezTo>
                <a:cubicBezTo>
                  <a:pt x="2662" y="250"/>
                  <a:pt x="2676" y="259"/>
                  <a:pt x="2692" y="259"/>
                </a:cubicBezTo>
                <a:cubicBezTo>
                  <a:pt x="2704" y="259"/>
                  <a:pt x="2714" y="254"/>
                  <a:pt x="2722" y="244"/>
                </a:cubicBezTo>
                <a:cubicBezTo>
                  <a:pt x="2730" y="234"/>
                  <a:pt x="2734" y="217"/>
                  <a:pt x="2734" y="192"/>
                </a:cubicBezTo>
                <a:cubicBezTo>
                  <a:pt x="2734" y="162"/>
                  <a:pt x="2727" y="138"/>
                  <a:pt x="2714" y="120"/>
                </a:cubicBezTo>
                <a:cubicBezTo>
                  <a:pt x="2705" y="108"/>
                  <a:pt x="2694" y="102"/>
                  <a:pt x="2680" y="102"/>
                </a:cubicBezTo>
                <a:close/>
                <a:moveTo>
                  <a:pt x="1160" y="102"/>
                </a:moveTo>
                <a:cubicBezTo>
                  <a:pt x="1153" y="102"/>
                  <a:pt x="1147" y="104"/>
                  <a:pt x="1140" y="108"/>
                </a:cubicBezTo>
                <a:cubicBezTo>
                  <a:pt x="1133" y="112"/>
                  <a:pt x="1128" y="119"/>
                  <a:pt x="1124" y="129"/>
                </a:cubicBezTo>
                <a:cubicBezTo>
                  <a:pt x="1120" y="139"/>
                  <a:pt x="1118" y="151"/>
                  <a:pt x="1118" y="167"/>
                </a:cubicBezTo>
                <a:cubicBezTo>
                  <a:pt x="1118" y="192"/>
                  <a:pt x="1123" y="213"/>
                  <a:pt x="1132" y="232"/>
                </a:cubicBezTo>
                <a:cubicBezTo>
                  <a:pt x="1142" y="250"/>
                  <a:pt x="1156" y="259"/>
                  <a:pt x="1172" y="259"/>
                </a:cubicBezTo>
                <a:cubicBezTo>
                  <a:pt x="1184" y="259"/>
                  <a:pt x="1194" y="254"/>
                  <a:pt x="1202" y="244"/>
                </a:cubicBezTo>
                <a:cubicBezTo>
                  <a:pt x="1210" y="234"/>
                  <a:pt x="1214" y="217"/>
                  <a:pt x="1214" y="192"/>
                </a:cubicBezTo>
                <a:cubicBezTo>
                  <a:pt x="1214" y="162"/>
                  <a:pt x="1207" y="138"/>
                  <a:pt x="1194" y="120"/>
                </a:cubicBezTo>
                <a:cubicBezTo>
                  <a:pt x="1185" y="108"/>
                  <a:pt x="1174" y="102"/>
                  <a:pt x="1160" y="102"/>
                </a:cubicBezTo>
                <a:close/>
                <a:moveTo>
                  <a:pt x="1456" y="95"/>
                </a:moveTo>
                <a:lnTo>
                  <a:pt x="1536" y="95"/>
                </a:lnTo>
                <a:lnTo>
                  <a:pt x="1536" y="102"/>
                </a:lnTo>
                <a:lnTo>
                  <a:pt x="1532" y="102"/>
                </a:lnTo>
                <a:cubicBezTo>
                  <a:pt x="1527" y="102"/>
                  <a:pt x="1522" y="103"/>
                  <a:pt x="1519" y="106"/>
                </a:cubicBezTo>
                <a:cubicBezTo>
                  <a:pt x="1517" y="108"/>
                  <a:pt x="1515" y="111"/>
                  <a:pt x="1515" y="115"/>
                </a:cubicBezTo>
                <a:cubicBezTo>
                  <a:pt x="1515" y="120"/>
                  <a:pt x="1517" y="126"/>
                  <a:pt x="1521" y="135"/>
                </a:cubicBezTo>
                <a:lnTo>
                  <a:pt x="1563" y="222"/>
                </a:lnTo>
                <a:lnTo>
                  <a:pt x="1602" y="127"/>
                </a:lnTo>
                <a:cubicBezTo>
                  <a:pt x="1604" y="122"/>
                  <a:pt x="1605" y="117"/>
                  <a:pt x="1605" y="112"/>
                </a:cubicBezTo>
                <a:cubicBezTo>
                  <a:pt x="1605" y="109"/>
                  <a:pt x="1604" y="108"/>
                  <a:pt x="1604" y="106"/>
                </a:cubicBezTo>
                <a:cubicBezTo>
                  <a:pt x="1603" y="105"/>
                  <a:pt x="1601" y="104"/>
                  <a:pt x="1599" y="103"/>
                </a:cubicBezTo>
                <a:cubicBezTo>
                  <a:pt x="1597" y="102"/>
                  <a:pt x="1593" y="102"/>
                  <a:pt x="1588" y="102"/>
                </a:cubicBezTo>
                <a:lnTo>
                  <a:pt x="1588" y="95"/>
                </a:lnTo>
                <a:lnTo>
                  <a:pt x="1644" y="95"/>
                </a:lnTo>
                <a:lnTo>
                  <a:pt x="1644" y="102"/>
                </a:lnTo>
                <a:cubicBezTo>
                  <a:pt x="1639" y="102"/>
                  <a:pt x="1635" y="103"/>
                  <a:pt x="1633" y="105"/>
                </a:cubicBezTo>
                <a:cubicBezTo>
                  <a:pt x="1630" y="106"/>
                  <a:pt x="1628" y="109"/>
                  <a:pt x="1625" y="113"/>
                </a:cubicBezTo>
                <a:cubicBezTo>
                  <a:pt x="1623" y="115"/>
                  <a:pt x="1621" y="120"/>
                  <a:pt x="1618" y="128"/>
                </a:cubicBezTo>
                <a:lnTo>
                  <a:pt x="1548" y="299"/>
                </a:lnTo>
                <a:cubicBezTo>
                  <a:pt x="1542" y="316"/>
                  <a:pt x="1533" y="328"/>
                  <a:pt x="1522" y="337"/>
                </a:cubicBezTo>
                <a:cubicBezTo>
                  <a:pt x="1511" y="345"/>
                  <a:pt x="1500" y="350"/>
                  <a:pt x="1490" y="350"/>
                </a:cubicBezTo>
                <a:cubicBezTo>
                  <a:pt x="1483" y="350"/>
                  <a:pt x="1477" y="348"/>
                  <a:pt x="1472" y="343"/>
                </a:cubicBezTo>
                <a:cubicBezTo>
                  <a:pt x="1467" y="339"/>
                  <a:pt x="1465" y="334"/>
                  <a:pt x="1465" y="329"/>
                </a:cubicBezTo>
                <a:cubicBezTo>
                  <a:pt x="1465" y="323"/>
                  <a:pt x="1467" y="319"/>
                  <a:pt x="1470" y="316"/>
                </a:cubicBezTo>
                <a:cubicBezTo>
                  <a:pt x="1473" y="313"/>
                  <a:pt x="1478" y="311"/>
                  <a:pt x="1484" y="311"/>
                </a:cubicBezTo>
                <a:cubicBezTo>
                  <a:pt x="1488" y="311"/>
                  <a:pt x="1494" y="313"/>
                  <a:pt x="1501" y="315"/>
                </a:cubicBezTo>
                <a:cubicBezTo>
                  <a:pt x="1506" y="317"/>
                  <a:pt x="1509" y="318"/>
                  <a:pt x="1510" y="318"/>
                </a:cubicBezTo>
                <a:cubicBezTo>
                  <a:pt x="1514" y="318"/>
                  <a:pt x="1518" y="316"/>
                  <a:pt x="1523" y="312"/>
                </a:cubicBezTo>
                <a:cubicBezTo>
                  <a:pt x="1527" y="308"/>
                  <a:pt x="1532" y="301"/>
                  <a:pt x="1536" y="290"/>
                </a:cubicBezTo>
                <a:lnTo>
                  <a:pt x="1548" y="260"/>
                </a:lnTo>
                <a:lnTo>
                  <a:pt x="1487" y="130"/>
                </a:lnTo>
                <a:cubicBezTo>
                  <a:pt x="1485" y="127"/>
                  <a:pt x="1482" y="122"/>
                  <a:pt x="1478" y="116"/>
                </a:cubicBezTo>
                <a:cubicBezTo>
                  <a:pt x="1474" y="112"/>
                  <a:pt x="1472" y="109"/>
                  <a:pt x="1470" y="107"/>
                </a:cubicBezTo>
                <a:cubicBezTo>
                  <a:pt x="1467" y="105"/>
                  <a:pt x="1462" y="103"/>
                  <a:pt x="1456" y="102"/>
                </a:cubicBezTo>
                <a:lnTo>
                  <a:pt x="1456" y="95"/>
                </a:lnTo>
                <a:close/>
                <a:moveTo>
                  <a:pt x="1262" y="95"/>
                </a:moveTo>
                <a:lnTo>
                  <a:pt x="1322" y="95"/>
                </a:lnTo>
                <a:lnTo>
                  <a:pt x="1322" y="210"/>
                </a:lnTo>
                <a:cubicBezTo>
                  <a:pt x="1322" y="226"/>
                  <a:pt x="1325" y="236"/>
                  <a:pt x="1331" y="241"/>
                </a:cubicBezTo>
                <a:cubicBezTo>
                  <a:pt x="1336" y="246"/>
                  <a:pt x="1343" y="249"/>
                  <a:pt x="1351" y="249"/>
                </a:cubicBezTo>
                <a:cubicBezTo>
                  <a:pt x="1356" y="249"/>
                  <a:pt x="1362" y="247"/>
                  <a:pt x="1369" y="244"/>
                </a:cubicBezTo>
                <a:cubicBezTo>
                  <a:pt x="1376" y="241"/>
                  <a:pt x="1384" y="234"/>
                  <a:pt x="1393" y="225"/>
                </a:cubicBezTo>
                <a:lnTo>
                  <a:pt x="1393" y="127"/>
                </a:lnTo>
                <a:cubicBezTo>
                  <a:pt x="1393" y="118"/>
                  <a:pt x="1392" y="111"/>
                  <a:pt x="1388" y="108"/>
                </a:cubicBezTo>
                <a:cubicBezTo>
                  <a:pt x="1384" y="104"/>
                  <a:pt x="1377" y="102"/>
                  <a:pt x="1366" y="102"/>
                </a:cubicBezTo>
                <a:lnTo>
                  <a:pt x="1366" y="95"/>
                </a:lnTo>
                <a:lnTo>
                  <a:pt x="1424" y="95"/>
                </a:lnTo>
                <a:lnTo>
                  <a:pt x="1424" y="199"/>
                </a:lnTo>
                <a:cubicBezTo>
                  <a:pt x="1424" y="219"/>
                  <a:pt x="1425" y="231"/>
                  <a:pt x="1426" y="236"/>
                </a:cubicBezTo>
                <a:cubicBezTo>
                  <a:pt x="1427" y="240"/>
                  <a:pt x="1428" y="243"/>
                  <a:pt x="1430" y="245"/>
                </a:cubicBezTo>
                <a:cubicBezTo>
                  <a:pt x="1432" y="247"/>
                  <a:pt x="1435" y="247"/>
                  <a:pt x="1437" y="247"/>
                </a:cubicBezTo>
                <a:cubicBezTo>
                  <a:pt x="1441" y="247"/>
                  <a:pt x="1446" y="246"/>
                  <a:pt x="1451" y="244"/>
                </a:cubicBezTo>
                <a:lnTo>
                  <a:pt x="1453" y="251"/>
                </a:lnTo>
                <a:lnTo>
                  <a:pt x="1402" y="272"/>
                </a:lnTo>
                <a:lnTo>
                  <a:pt x="1393" y="272"/>
                </a:lnTo>
                <a:lnTo>
                  <a:pt x="1393" y="236"/>
                </a:lnTo>
                <a:cubicBezTo>
                  <a:pt x="1379" y="252"/>
                  <a:pt x="1367" y="262"/>
                  <a:pt x="1360" y="266"/>
                </a:cubicBezTo>
                <a:cubicBezTo>
                  <a:pt x="1352" y="270"/>
                  <a:pt x="1344" y="272"/>
                  <a:pt x="1335" y="272"/>
                </a:cubicBezTo>
                <a:cubicBezTo>
                  <a:pt x="1325" y="272"/>
                  <a:pt x="1317" y="269"/>
                  <a:pt x="1310" y="264"/>
                </a:cubicBezTo>
                <a:cubicBezTo>
                  <a:pt x="1303" y="258"/>
                  <a:pt x="1298" y="251"/>
                  <a:pt x="1295" y="242"/>
                </a:cubicBezTo>
                <a:cubicBezTo>
                  <a:pt x="1293" y="233"/>
                  <a:pt x="1291" y="221"/>
                  <a:pt x="1291" y="205"/>
                </a:cubicBezTo>
                <a:lnTo>
                  <a:pt x="1291" y="128"/>
                </a:lnTo>
                <a:cubicBezTo>
                  <a:pt x="1291" y="120"/>
                  <a:pt x="1290" y="115"/>
                  <a:pt x="1289" y="112"/>
                </a:cubicBezTo>
                <a:cubicBezTo>
                  <a:pt x="1287" y="108"/>
                  <a:pt x="1284" y="106"/>
                  <a:pt x="1281" y="104"/>
                </a:cubicBezTo>
                <a:cubicBezTo>
                  <a:pt x="1277" y="103"/>
                  <a:pt x="1271" y="102"/>
                  <a:pt x="1262" y="102"/>
                </a:cubicBezTo>
                <a:lnTo>
                  <a:pt x="1262" y="95"/>
                </a:lnTo>
                <a:close/>
                <a:moveTo>
                  <a:pt x="880" y="95"/>
                </a:moveTo>
                <a:lnTo>
                  <a:pt x="960" y="95"/>
                </a:lnTo>
                <a:lnTo>
                  <a:pt x="960" y="102"/>
                </a:lnTo>
                <a:lnTo>
                  <a:pt x="956" y="102"/>
                </a:lnTo>
                <a:cubicBezTo>
                  <a:pt x="951" y="102"/>
                  <a:pt x="946" y="103"/>
                  <a:pt x="943" y="106"/>
                </a:cubicBezTo>
                <a:cubicBezTo>
                  <a:pt x="941" y="108"/>
                  <a:pt x="939" y="111"/>
                  <a:pt x="939" y="115"/>
                </a:cubicBezTo>
                <a:cubicBezTo>
                  <a:pt x="939" y="120"/>
                  <a:pt x="941" y="126"/>
                  <a:pt x="945" y="135"/>
                </a:cubicBezTo>
                <a:lnTo>
                  <a:pt x="987" y="222"/>
                </a:lnTo>
                <a:lnTo>
                  <a:pt x="1026" y="127"/>
                </a:lnTo>
                <a:cubicBezTo>
                  <a:pt x="1028" y="122"/>
                  <a:pt x="1029" y="117"/>
                  <a:pt x="1029" y="112"/>
                </a:cubicBezTo>
                <a:cubicBezTo>
                  <a:pt x="1029" y="109"/>
                  <a:pt x="1028" y="108"/>
                  <a:pt x="1028" y="106"/>
                </a:cubicBezTo>
                <a:cubicBezTo>
                  <a:pt x="1027" y="105"/>
                  <a:pt x="1025" y="104"/>
                  <a:pt x="1023" y="103"/>
                </a:cubicBezTo>
                <a:cubicBezTo>
                  <a:pt x="1021" y="102"/>
                  <a:pt x="1017" y="102"/>
                  <a:pt x="1012" y="102"/>
                </a:cubicBezTo>
                <a:lnTo>
                  <a:pt x="1012" y="95"/>
                </a:lnTo>
                <a:lnTo>
                  <a:pt x="1068" y="95"/>
                </a:lnTo>
                <a:lnTo>
                  <a:pt x="1068" y="102"/>
                </a:lnTo>
                <a:cubicBezTo>
                  <a:pt x="1063" y="102"/>
                  <a:pt x="1059" y="103"/>
                  <a:pt x="1057" y="105"/>
                </a:cubicBezTo>
                <a:cubicBezTo>
                  <a:pt x="1054" y="106"/>
                  <a:pt x="1052" y="109"/>
                  <a:pt x="1049" y="113"/>
                </a:cubicBezTo>
                <a:cubicBezTo>
                  <a:pt x="1047" y="115"/>
                  <a:pt x="1045" y="120"/>
                  <a:pt x="1042" y="128"/>
                </a:cubicBezTo>
                <a:lnTo>
                  <a:pt x="972" y="299"/>
                </a:lnTo>
                <a:cubicBezTo>
                  <a:pt x="966" y="316"/>
                  <a:pt x="957" y="328"/>
                  <a:pt x="946" y="337"/>
                </a:cubicBezTo>
                <a:cubicBezTo>
                  <a:pt x="935" y="345"/>
                  <a:pt x="924" y="350"/>
                  <a:pt x="914" y="350"/>
                </a:cubicBezTo>
                <a:cubicBezTo>
                  <a:pt x="907" y="350"/>
                  <a:pt x="901" y="348"/>
                  <a:pt x="896" y="343"/>
                </a:cubicBezTo>
                <a:cubicBezTo>
                  <a:pt x="891" y="339"/>
                  <a:pt x="889" y="334"/>
                  <a:pt x="889" y="329"/>
                </a:cubicBezTo>
                <a:cubicBezTo>
                  <a:pt x="889" y="323"/>
                  <a:pt x="891" y="319"/>
                  <a:pt x="894" y="316"/>
                </a:cubicBezTo>
                <a:cubicBezTo>
                  <a:pt x="897" y="313"/>
                  <a:pt x="902" y="311"/>
                  <a:pt x="908" y="311"/>
                </a:cubicBezTo>
                <a:cubicBezTo>
                  <a:pt x="912" y="311"/>
                  <a:pt x="918" y="313"/>
                  <a:pt x="925" y="315"/>
                </a:cubicBezTo>
                <a:cubicBezTo>
                  <a:pt x="930" y="317"/>
                  <a:pt x="933" y="318"/>
                  <a:pt x="934" y="318"/>
                </a:cubicBezTo>
                <a:cubicBezTo>
                  <a:pt x="938" y="318"/>
                  <a:pt x="942" y="316"/>
                  <a:pt x="947" y="312"/>
                </a:cubicBezTo>
                <a:cubicBezTo>
                  <a:pt x="951" y="308"/>
                  <a:pt x="956" y="301"/>
                  <a:pt x="960" y="290"/>
                </a:cubicBezTo>
                <a:lnTo>
                  <a:pt x="972" y="260"/>
                </a:lnTo>
                <a:lnTo>
                  <a:pt x="911" y="130"/>
                </a:lnTo>
                <a:cubicBezTo>
                  <a:pt x="909" y="127"/>
                  <a:pt x="906" y="122"/>
                  <a:pt x="902" y="116"/>
                </a:cubicBezTo>
                <a:cubicBezTo>
                  <a:pt x="898" y="112"/>
                  <a:pt x="896" y="109"/>
                  <a:pt x="894" y="107"/>
                </a:cubicBezTo>
                <a:cubicBezTo>
                  <a:pt x="891" y="105"/>
                  <a:pt x="886" y="103"/>
                  <a:pt x="880" y="102"/>
                </a:cubicBezTo>
                <a:lnTo>
                  <a:pt x="880" y="95"/>
                </a:lnTo>
                <a:close/>
                <a:moveTo>
                  <a:pt x="544" y="95"/>
                </a:moveTo>
                <a:lnTo>
                  <a:pt x="616" y="95"/>
                </a:lnTo>
                <a:lnTo>
                  <a:pt x="616" y="102"/>
                </a:lnTo>
                <a:cubicBezTo>
                  <a:pt x="610" y="102"/>
                  <a:pt x="605" y="104"/>
                  <a:pt x="603" y="106"/>
                </a:cubicBezTo>
                <a:cubicBezTo>
                  <a:pt x="601" y="107"/>
                  <a:pt x="600" y="110"/>
                  <a:pt x="600" y="114"/>
                </a:cubicBezTo>
                <a:cubicBezTo>
                  <a:pt x="600" y="117"/>
                  <a:pt x="601" y="122"/>
                  <a:pt x="603" y="128"/>
                </a:cubicBezTo>
                <a:lnTo>
                  <a:pt x="640" y="226"/>
                </a:lnTo>
                <a:lnTo>
                  <a:pt x="677" y="146"/>
                </a:lnTo>
                <a:lnTo>
                  <a:pt x="667" y="121"/>
                </a:lnTo>
                <a:cubicBezTo>
                  <a:pt x="664" y="113"/>
                  <a:pt x="660" y="108"/>
                  <a:pt x="655" y="105"/>
                </a:cubicBezTo>
                <a:cubicBezTo>
                  <a:pt x="653" y="103"/>
                  <a:pt x="648" y="102"/>
                  <a:pt x="640" y="102"/>
                </a:cubicBezTo>
                <a:lnTo>
                  <a:pt x="640" y="95"/>
                </a:lnTo>
                <a:lnTo>
                  <a:pt x="722" y="95"/>
                </a:lnTo>
                <a:lnTo>
                  <a:pt x="722" y="102"/>
                </a:lnTo>
                <a:cubicBezTo>
                  <a:pt x="713" y="102"/>
                  <a:pt x="706" y="104"/>
                  <a:pt x="703" y="107"/>
                </a:cubicBezTo>
                <a:cubicBezTo>
                  <a:pt x="700" y="109"/>
                  <a:pt x="699" y="112"/>
                  <a:pt x="699" y="116"/>
                </a:cubicBezTo>
                <a:cubicBezTo>
                  <a:pt x="699" y="119"/>
                  <a:pt x="699" y="121"/>
                  <a:pt x="700" y="124"/>
                </a:cubicBezTo>
                <a:lnTo>
                  <a:pt x="739" y="223"/>
                </a:lnTo>
                <a:lnTo>
                  <a:pt x="776" y="128"/>
                </a:lnTo>
                <a:cubicBezTo>
                  <a:pt x="778" y="121"/>
                  <a:pt x="779" y="116"/>
                  <a:pt x="779" y="112"/>
                </a:cubicBezTo>
                <a:cubicBezTo>
                  <a:pt x="779" y="109"/>
                  <a:pt x="778" y="107"/>
                  <a:pt x="776" y="105"/>
                </a:cubicBezTo>
                <a:cubicBezTo>
                  <a:pt x="773" y="103"/>
                  <a:pt x="768" y="102"/>
                  <a:pt x="761" y="102"/>
                </a:cubicBezTo>
                <a:lnTo>
                  <a:pt x="761" y="95"/>
                </a:lnTo>
                <a:lnTo>
                  <a:pt x="816" y="95"/>
                </a:lnTo>
                <a:lnTo>
                  <a:pt x="816" y="102"/>
                </a:lnTo>
                <a:cubicBezTo>
                  <a:pt x="805" y="104"/>
                  <a:pt x="797" y="111"/>
                  <a:pt x="792" y="124"/>
                </a:cubicBezTo>
                <a:lnTo>
                  <a:pt x="734" y="272"/>
                </a:lnTo>
                <a:lnTo>
                  <a:pt x="726" y="272"/>
                </a:lnTo>
                <a:lnTo>
                  <a:pt x="684" y="162"/>
                </a:lnTo>
                <a:lnTo>
                  <a:pt x="633" y="272"/>
                </a:lnTo>
                <a:lnTo>
                  <a:pt x="627" y="272"/>
                </a:lnTo>
                <a:lnTo>
                  <a:pt x="571" y="128"/>
                </a:lnTo>
                <a:cubicBezTo>
                  <a:pt x="568" y="119"/>
                  <a:pt x="564" y="112"/>
                  <a:pt x="561" y="109"/>
                </a:cubicBezTo>
                <a:cubicBezTo>
                  <a:pt x="557" y="106"/>
                  <a:pt x="552" y="104"/>
                  <a:pt x="544" y="102"/>
                </a:cubicBezTo>
                <a:lnTo>
                  <a:pt x="544" y="95"/>
                </a:lnTo>
                <a:close/>
                <a:moveTo>
                  <a:pt x="272" y="95"/>
                </a:moveTo>
                <a:lnTo>
                  <a:pt x="344" y="95"/>
                </a:lnTo>
                <a:lnTo>
                  <a:pt x="344" y="102"/>
                </a:lnTo>
                <a:cubicBezTo>
                  <a:pt x="338" y="102"/>
                  <a:pt x="333" y="104"/>
                  <a:pt x="331" y="106"/>
                </a:cubicBezTo>
                <a:cubicBezTo>
                  <a:pt x="329" y="107"/>
                  <a:pt x="328" y="110"/>
                  <a:pt x="328" y="114"/>
                </a:cubicBezTo>
                <a:cubicBezTo>
                  <a:pt x="328" y="117"/>
                  <a:pt x="329" y="122"/>
                  <a:pt x="331" y="128"/>
                </a:cubicBezTo>
                <a:lnTo>
                  <a:pt x="368" y="226"/>
                </a:lnTo>
                <a:lnTo>
                  <a:pt x="405" y="146"/>
                </a:lnTo>
                <a:lnTo>
                  <a:pt x="395" y="121"/>
                </a:lnTo>
                <a:cubicBezTo>
                  <a:pt x="392" y="113"/>
                  <a:pt x="388" y="108"/>
                  <a:pt x="383" y="105"/>
                </a:cubicBezTo>
                <a:cubicBezTo>
                  <a:pt x="381" y="103"/>
                  <a:pt x="376" y="102"/>
                  <a:pt x="368" y="102"/>
                </a:cubicBezTo>
                <a:lnTo>
                  <a:pt x="368" y="95"/>
                </a:lnTo>
                <a:lnTo>
                  <a:pt x="450" y="95"/>
                </a:lnTo>
                <a:lnTo>
                  <a:pt x="450" y="102"/>
                </a:lnTo>
                <a:cubicBezTo>
                  <a:pt x="441" y="102"/>
                  <a:pt x="434" y="104"/>
                  <a:pt x="431" y="107"/>
                </a:cubicBezTo>
                <a:cubicBezTo>
                  <a:pt x="428" y="109"/>
                  <a:pt x="427" y="112"/>
                  <a:pt x="427" y="116"/>
                </a:cubicBezTo>
                <a:cubicBezTo>
                  <a:pt x="427" y="119"/>
                  <a:pt x="427" y="121"/>
                  <a:pt x="428" y="124"/>
                </a:cubicBezTo>
                <a:lnTo>
                  <a:pt x="467" y="223"/>
                </a:lnTo>
                <a:lnTo>
                  <a:pt x="504" y="128"/>
                </a:lnTo>
                <a:cubicBezTo>
                  <a:pt x="506" y="121"/>
                  <a:pt x="507" y="116"/>
                  <a:pt x="507" y="112"/>
                </a:cubicBezTo>
                <a:cubicBezTo>
                  <a:pt x="507" y="109"/>
                  <a:pt x="506" y="107"/>
                  <a:pt x="504" y="105"/>
                </a:cubicBezTo>
                <a:cubicBezTo>
                  <a:pt x="501" y="103"/>
                  <a:pt x="496" y="102"/>
                  <a:pt x="489" y="102"/>
                </a:cubicBezTo>
                <a:lnTo>
                  <a:pt x="489" y="95"/>
                </a:lnTo>
                <a:lnTo>
                  <a:pt x="544" y="95"/>
                </a:lnTo>
                <a:lnTo>
                  <a:pt x="544" y="102"/>
                </a:lnTo>
                <a:cubicBezTo>
                  <a:pt x="533" y="104"/>
                  <a:pt x="525" y="111"/>
                  <a:pt x="520" y="124"/>
                </a:cubicBezTo>
                <a:lnTo>
                  <a:pt x="462" y="272"/>
                </a:lnTo>
                <a:lnTo>
                  <a:pt x="454" y="272"/>
                </a:lnTo>
                <a:lnTo>
                  <a:pt x="412" y="162"/>
                </a:lnTo>
                <a:lnTo>
                  <a:pt x="361" y="272"/>
                </a:lnTo>
                <a:lnTo>
                  <a:pt x="355" y="272"/>
                </a:lnTo>
                <a:lnTo>
                  <a:pt x="299" y="128"/>
                </a:lnTo>
                <a:cubicBezTo>
                  <a:pt x="296" y="119"/>
                  <a:pt x="292" y="112"/>
                  <a:pt x="289" y="109"/>
                </a:cubicBezTo>
                <a:cubicBezTo>
                  <a:pt x="285" y="106"/>
                  <a:pt x="280" y="104"/>
                  <a:pt x="272" y="102"/>
                </a:cubicBezTo>
                <a:lnTo>
                  <a:pt x="272" y="95"/>
                </a:lnTo>
                <a:close/>
                <a:moveTo>
                  <a:pt x="0" y="95"/>
                </a:moveTo>
                <a:lnTo>
                  <a:pt x="72" y="95"/>
                </a:lnTo>
                <a:lnTo>
                  <a:pt x="72" y="102"/>
                </a:lnTo>
                <a:cubicBezTo>
                  <a:pt x="66" y="102"/>
                  <a:pt x="61" y="104"/>
                  <a:pt x="59" y="106"/>
                </a:cubicBezTo>
                <a:cubicBezTo>
                  <a:pt x="57" y="107"/>
                  <a:pt x="56" y="110"/>
                  <a:pt x="56" y="114"/>
                </a:cubicBezTo>
                <a:cubicBezTo>
                  <a:pt x="56" y="117"/>
                  <a:pt x="57" y="122"/>
                  <a:pt x="59" y="128"/>
                </a:cubicBezTo>
                <a:lnTo>
                  <a:pt x="96" y="226"/>
                </a:lnTo>
                <a:lnTo>
                  <a:pt x="133" y="146"/>
                </a:lnTo>
                <a:lnTo>
                  <a:pt x="123" y="121"/>
                </a:lnTo>
                <a:cubicBezTo>
                  <a:pt x="120" y="113"/>
                  <a:pt x="116" y="108"/>
                  <a:pt x="111" y="105"/>
                </a:cubicBezTo>
                <a:cubicBezTo>
                  <a:pt x="109" y="103"/>
                  <a:pt x="104" y="102"/>
                  <a:pt x="96" y="102"/>
                </a:cubicBezTo>
                <a:lnTo>
                  <a:pt x="96" y="95"/>
                </a:lnTo>
                <a:lnTo>
                  <a:pt x="178" y="95"/>
                </a:lnTo>
                <a:lnTo>
                  <a:pt x="178" y="102"/>
                </a:lnTo>
                <a:cubicBezTo>
                  <a:pt x="169" y="102"/>
                  <a:pt x="162" y="104"/>
                  <a:pt x="159" y="107"/>
                </a:cubicBezTo>
                <a:cubicBezTo>
                  <a:pt x="156" y="109"/>
                  <a:pt x="155" y="112"/>
                  <a:pt x="155" y="116"/>
                </a:cubicBezTo>
                <a:cubicBezTo>
                  <a:pt x="155" y="119"/>
                  <a:pt x="155" y="121"/>
                  <a:pt x="156" y="124"/>
                </a:cubicBezTo>
                <a:lnTo>
                  <a:pt x="195" y="223"/>
                </a:lnTo>
                <a:lnTo>
                  <a:pt x="232" y="128"/>
                </a:lnTo>
                <a:cubicBezTo>
                  <a:pt x="234" y="121"/>
                  <a:pt x="235" y="116"/>
                  <a:pt x="235" y="112"/>
                </a:cubicBezTo>
                <a:cubicBezTo>
                  <a:pt x="235" y="109"/>
                  <a:pt x="234" y="107"/>
                  <a:pt x="232" y="105"/>
                </a:cubicBezTo>
                <a:cubicBezTo>
                  <a:pt x="229" y="103"/>
                  <a:pt x="224" y="102"/>
                  <a:pt x="217" y="102"/>
                </a:cubicBezTo>
                <a:lnTo>
                  <a:pt x="217" y="95"/>
                </a:lnTo>
                <a:lnTo>
                  <a:pt x="272" y="95"/>
                </a:lnTo>
                <a:lnTo>
                  <a:pt x="272" y="102"/>
                </a:lnTo>
                <a:cubicBezTo>
                  <a:pt x="261" y="104"/>
                  <a:pt x="253" y="111"/>
                  <a:pt x="248" y="124"/>
                </a:cubicBezTo>
                <a:lnTo>
                  <a:pt x="190" y="272"/>
                </a:lnTo>
                <a:lnTo>
                  <a:pt x="182" y="272"/>
                </a:lnTo>
                <a:lnTo>
                  <a:pt x="140" y="162"/>
                </a:lnTo>
                <a:lnTo>
                  <a:pt x="89" y="272"/>
                </a:lnTo>
                <a:lnTo>
                  <a:pt x="83" y="272"/>
                </a:lnTo>
                <a:lnTo>
                  <a:pt x="27" y="128"/>
                </a:lnTo>
                <a:cubicBezTo>
                  <a:pt x="24" y="119"/>
                  <a:pt x="20" y="112"/>
                  <a:pt x="17" y="109"/>
                </a:cubicBezTo>
                <a:cubicBezTo>
                  <a:pt x="13" y="106"/>
                  <a:pt x="8" y="104"/>
                  <a:pt x="0" y="102"/>
                </a:cubicBezTo>
                <a:lnTo>
                  <a:pt x="0" y="95"/>
                </a:lnTo>
                <a:close/>
                <a:moveTo>
                  <a:pt x="2837" y="90"/>
                </a:moveTo>
                <a:lnTo>
                  <a:pt x="2845" y="90"/>
                </a:lnTo>
                <a:lnTo>
                  <a:pt x="2845" y="127"/>
                </a:lnTo>
                <a:cubicBezTo>
                  <a:pt x="2857" y="114"/>
                  <a:pt x="2865" y="107"/>
                  <a:pt x="2867" y="105"/>
                </a:cubicBezTo>
                <a:cubicBezTo>
                  <a:pt x="2873" y="100"/>
                  <a:pt x="2879" y="97"/>
                  <a:pt x="2885" y="94"/>
                </a:cubicBezTo>
                <a:cubicBezTo>
                  <a:pt x="2892" y="91"/>
                  <a:pt x="2898" y="90"/>
                  <a:pt x="2904" y="90"/>
                </a:cubicBezTo>
                <a:cubicBezTo>
                  <a:pt x="2915" y="90"/>
                  <a:pt x="2924" y="93"/>
                  <a:pt x="2932" y="99"/>
                </a:cubicBezTo>
                <a:cubicBezTo>
                  <a:pt x="2940" y="106"/>
                  <a:pt x="2945" y="115"/>
                  <a:pt x="2948" y="127"/>
                </a:cubicBezTo>
                <a:cubicBezTo>
                  <a:pt x="2961" y="112"/>
                  <a:pt x="2971" y="102"/>
                  <a:pt x="2980" y="97"/>
                </a:cubicBezTo>
                <a:cubicBezTo>
                  <a:pt x="2989" y="92"/>
                  <a:pt x="2998" y="90"/>
                  <a:pt x="3008" y="90"/>
                </a:cubicBezTo>
                <a:cubicBezTo>
                  <a:pt x="3017" y="90"/>
                  <a:pt x="3025" y="92"/>
                  <a:pt x="3032" y="97"/>
                </a:cubicBezTo>
                <a:cubicBezTo>
                  <a:pt x="3039" y="102"/>
                  <a:pt x="3045" y="109"/>
                  <a:pt x="3049" y="120"/>
                </a:cubicBezTo>
                <a:cubicBezTo>
                  <a:pt x="3052" y="127"/>
                  <a:pt x="3053" y="139"/>
                  <a:pt x="3053" y="154"/>
                </a:cubicBezTo>
                <a:lnTo>
                  <a:pt x="3053" y="228"/>
                </a:lnTo>
                <a:cubicBezTo>
                  <a:pt x="3053" y="239"/>
                  <a:pt x="3054" y="246"/>
                  <a:pt x="3055" y="250"/>
                </a:cubicBezTo>
                <a:cubicBezTo>
                  <a:pt x="3057" y="253"/>
                  <a:pt x="3059" y="255"/>
                  <a:pt x="3062" y="257"/>
                </a:cubicBezTo>
                <a:cubicBezTo>
                  <a:pt x="3066" y="259"/>
                  <a:pt x="3071" y="260"/>
                  <a:pt x="3079" y="260"/>
                </a:cubicBezTo>
                <a:lnTo>
                  <a:pt x="3079" y="267"/>
                </a:lnTo>
                <a:lnTo>
                  <a:pt x="2994" y="267"/>
                </a:lnTo>
                <a:lnTo>
                  <a:pt x="2994" y="260"/>
                </a:lnTo>
                <a:lnTo>
                  <a:pt x="2998" y="260"/>
                </a:lnTo>
                <a:cubicBezTo>
                  <a:pt x="3005" y="260"/>
                  <a:pt x="3011" y="259"/>
                  <a:pt x="3015" y="256"/>
                </a:cubicBezTo>
                <a:cubicBezTo>
                  <a:pt x="3018" y="254"/>
                  <a:pt x="3020" y="251"/>
                  <a:pt x="3021" y="246"/>
                </a:cubicBezTo>
                <a:cubicBezTo>
                  <a:pt x="3022" y="244"/>
                  <a:pt x="3022" y="238"/>
                  <a:pt x="3022" y="228"/>
                </a:cubicBezTo>
                <a:lnTo>
                  <a:pt x="3022" y="154"/>
                </a:lnTo>
                <a:cubicBezTo>
                  <a:pt x="3022" y="140"/>
                  <a:pt x="3020" y="130"/>
                  <a:pt x="3017" y="124"/>
                </a:cubicBezTo>
                <a:cubicBezTo>
                  <a:pt x="3012" y="116"/>
                  <a:pt x="3004" y="112"/>
                  <a:pt x="2993" y="112"/>
                </a:cubicBezTo>
                <a:cubicBezTo>
                  <a:pt x="2987" y="112"/>
                  <a:pt x="2980" y="114"/>
                  <a:pt x="2973" y="117"/>
                </a:cubicBezTo>
                <a:cubicBezTo>
                  <a:pt x="2967" y="121"/>
                  <a:pt x="2959" y="127"/>
                  <a:pt x="2949" y="136"/>
                </a:cubicBezTo>
                <a:lnTo>
                  <a:pt x="2949" y="138"/>
                </a:lnTo>
                <a:lnTo>
                  <a:pt x="2949" y="146"/>
                </a:lnTo>
                <a:lnTo>
                  <a:pt x="2949" y="228"/>
                </a:lnTo>
                <a:cubicBezTo>
                  <a:pt x="2949" y="240"/>
                  <a:pt x="2950" y="247"/>
                  <a:pt x="2951" y="250"/>
                </a:cubicBezTo>
                <a:cubicBezTo>
                  <a:pt x="2952" y="253"/>
                  <a:pt x="2955" y="255"/>
                  <a:pt x="2958" y="257"/>
                </a:cubicBezTo>
                <a:cubicBezTo>
                  <a:pt x="2962" y="259"/>
                  <a:pt x="2968" y="260"/>
                  <a:pt x="2977" y="260"/>
                </a:cubicBezTo>
                <a:lnTo>
                  <a:pt x="2977" y="267"/>
                </a:lnTo>
                <a:lnTo>
                  <a:pt x="2890" y="267"/>
                </a:lnTo>
                <a:lnTo>
                  <a:pt x="2890" y="260"/>
                </a:lnTo>
                <a:cubicBezTo>
                  <a:pt x="2900" y="260"/>
                  <a:pt x="2906" y="259"/>
                  <a:pt x="2910" y="257"/>
                </a:cubicBezTo>
                <a:cubicBezTo>
                  <a:pt x="2913" y="254"/>
                  <a:pt x="2916" y="251"/>
                  <a:pt x="2917" y="247"/>
                </a:cubicBezTo>
                <a:cubicBezTo>
                  <a:pt x="2918" y="244"/>
                  <a:pt x="2918" y="238"/>
                  <a:pt x="2918" y="228"/>
                </a:cubicBezTo>
                <a:lnTo>
                  <a:pt x="2918" y="154"/>
                </a:lnTo>
                <a:cubicBezTo>
                  <a:pt x="2918" y="140"/>
                  <a:pt x="2916" y="130"/>
                  <a:pt x="2912" y="124"/>
                </a:cubicBezTo>
                <a:cubicBezTo>
                  <a:pt x="2906" y="116"/>
                  <a:pt x="2899" y="112"/>
                  <a:pt x="2889" y="112"/>
                </a:cubicBezTo>
                <a:cubicBezTo>
                  <a:pt x="2882" y="112"/>
                  <a:pt x="2875" y="114"/>
                  <a:pt x="2869" y="117"/>
                </a:cubicBezTo>
                <a:cubicBezTo>
                  <a:pt x="2858" y="123"/>
                  <a:pt x="2850" y="129"/>
                  <a:pt x="2845" y="136"/>
                </a:cubicBezTo>
                <a:lnTo>
                  <a:pt x="2845" y="228"/>
                </a:lnTo>
                <a:cubicBezTo>
                  <a:pt x="2845" y="239"/>
                  <a:pt x="2846" y="247"/>
                  <a:pt x="2847" y="250"/>
                </a:cubicBezTo>
                <a:cubicBezTo>
                  <a:pt x="2849" y="253"/>
                  <a:pt x="2851" y="256"/>
                  <a:pt x="2854" y="258"/>
                </a:cubicBezTo>
                <a:cubicBezTo>
                  <a:pt x="2857" y="259"/>
                  <a:pt x="2863" y="260"/>
                  <a:pt x="2873" y="260"/>
                </a:cubicBezTo>
                <a:lnTo>
                  <a:pt x="2873" y="267"/>
                </a:lnTo>
                <a:lnTo>
                  <a:pt x="2788" y="267"/>
                </a:lnTo>
                <a:lnTo>
                  <a:pt x="2788" y="260"/>
                </a:lnTo>
                <a:cubicBezTo>
                  <a:pt x="2796" y="260"/>
                  <a:pt x="2801" y="259"/>
                  <a:pt x="2804" y="258"/>
                </a:cubicBezTo>
                <a:cubicBezTo>
                  <a:pt x="2807" y="256"/>
                  <a:pt x="2810" y="253"/>
                  <a:pt x="2811" y="249"/>
                </a:cubicBezTo>
                <a:cubicBezTo>
                  <a:pt x="2813" y="246"/>
                  <a:pt x="2814" y="239"/>
                  <a:pt x="2814" y="228"/>
                </a:cubicBezTo>
                <a:lnTo>
                  <a:pt x="2814" y="162"/>
                </a:lnTo>
                <a:cubicBezTo>
                  <a:pt x="2814" y="143"/>
                  <a:pt x="2813" y="131"/>
                  <a:pt x="2812" y="126"/>
                </a:cubicBezTo>
                <a:cubicBezTo>
                  <a:pt x="2811" y="122"/>
                  <a:pt x="2810" y="119"/>
                  <a:pt x="2808" y="117"/>
                </a:cubicBezTo>
                <a:cubicBezTo>
                  <a:pt x="2806" y="116"/>
                  <a:pt x="2804" y="115"/>
                  <a:pt x="2800" y="115"/>
                </a:cubicBezTo>
                <a:cubicBezTo>
                  <a:pt x="2797" y="115"/>
                  <a:pt x="2793" y="116"/>
                  <a:pt x="2788" y="118"/>
                </a:cubicBezTo>
                <a:lnTo>
                  <a:pt x="2785" y="111"/>
                </a:lnTo>
                <a:lnTo>
                  <a:pt x="2837" y="90"/>
                </a:lnTo>
                <a:close/>
                <a:moveTo>
                  <a:pt x="2686" y="90"/>
                </a:moveTo>
                <a:cubicBezTo>
                  <a:pt x="2712" y="90"/>
                  <a:pt x="2733" y="100"/>
                  <a:pt x="2748" y="120"/>
                </a:cubicBezTo>
                <a:cubicBezTo>
                  <a:pt x="2762" y="136"/>
                  <a:pt x="2768" y="156"/>
                  <a:pt x="2768" y="178"/>
                </a:cubicBezTo>
                <a:cubicBezTo>
                  <a:pt x="2768" y="193"/>
                  <a:pt x="2765" y="209"/>
                  <a:pt x="2757" y="224"/>
                </a:cubicBezTo>
                <a:cubicBezTo>
                  <a:pt x="2750" y="240"/>
                  <a:pt x="2740" y="252"/>
                  <a:pt x="2727" y="260"/>
                </a:cubicBezTo>
                <a:cubicBezTo>
                  <a:pt x="2714" y="268"/>
                  <a:pt x="2700" y="272"/>
                  <a:pt x="2684" y="272"/>
                </a:cubicBezTo>
                <a:cubicBezTo>
                  <a:pt x="2658" y="272"/>
                  <a:pt x="2637" y="262"/>
                  <a:pt x="2622" y="241"/>
                </a:cubicBezTo>
                <a:cubicBezTo>
                  <a:pt x="2609" y="224"/>
                  <a:pt x="2603" y="204"/>
                  <a:pt x="2603" y="183"/>
                </a:cubicBezTo>
                <a:cubicBezTo>
                  <a:pt x="2603" y="167"/>
                  <a:pt x="2607" y="151"/>
                  <a:pt x="2614" y="136"/>
                </a:cubicBezTo>
                <a:cubicBezTo>
                  <a:pt x="2622" y="120"/>
                  <a:pt x="2633" y="109"/>
                  <a:pt x="2645" y="101"/>
                </a:cubicBezTo>
                <a:cubicBezTo>
                  <a:pt x="2658" y="94"/>
                  <a:pt x="2672" y="90"/>
                  <a:pt x="2686" y="90"/>
                </a:cubicBezTo>
                <a:close/>
                <a:moveTo>
                  <a:pt x="2509" y="90"/>
                </a:moveTo>
                <a:cubicBezTo>
                  <a:pt x="2526" y="90"/>
                  <a:pt x="2540" y="94"/>
                  <a:pt x="2550" y="103"/>
                </a:cubicBezTo>
                <a:cubicBezTo>
                  <a:pt x="2561" y="112"/>
                  <a:pt x="2567" y="122"/>
                  <a:pt x="2567" y="131"/>
                </a:cubicBezTo>
                <a:cubicBezTo>
                  <a:pt x="2567" y="136"/>
                  <a:pt x="2565" y="140"/>
                  <a:pt x="2562" y="143"/>
                </a:cubicBezTo>
                <a:cubicBezTo>
                  <a:pt x="2559" y="146"/>
                  <a:pt x="2555" y="147"/>
                  <a:pt x="2549" y="147"/>
                </a:cubicBezTo>
                <a:cubicBezTo>
                  <a:pt x="2542" y="147"/>
                  <a:pt x="2536" y="145"/>
                  <a:pt x="2533" y="140"/>
                </a:cubicBezTo>
                <a:cubicBezTo>
                  <a:pt x="2531" y="137"/>
                  <a:pt x="2529" y="132"/>
                  <a:pt x="2528" y="125"/>
                </a:cubicBezTo>
                <a:cubicBezTo>
                  <a:pt x="2528" y="118"/>
                  <a:pt x="2525" y="112"/>
                  <a:pt x="2521" y="108"/>
                </a:cubicBezTo>
                <a:cubicBezTo>
                  <a:pt x="2516" y="104"/>
                  <a:pt x="2510" y="103"/>
                  <a:pt x="2503" y="103"/>
                </a:cubicBezTo>
                <a:cubicBezTo>
                  <a:pt x="2490" y="103"/>
                  <a:pt x="2480" y="107"/>
                  <a:pt x="2472" y="116"/>
                </a:cubicBezTo>
                <a:cubicBezTo>
                  <a:pt x="2462" y="129"/>
                  <a:pt x="2457" y="145"/>
                  <a:pt x="2457" y="165"/>
                </a:cubicBezTo>
                <a:cubicBezTo>
                  <a:pt x="2457" y="185"/>
                  <a:pt x="2462" y="204"/>
                  <a:pt x="2472" y="219"/>
                </a:cubicBezTo>
                <a:cubicBezTo>
                  <a:pt x="2482" y="235"/>
                  <a:pt x="2496" y="243"/>
                  <a:pt x="2513" y="243"/>
                </a:cubicBezTo>
                <a:cubicBezTo>
                  <a:pt x="2525" y="243"/>
                  <a:pt x="2536" y="239"/>
                  <a:pt x="2546" y="230"/>
                </a:cubicBezTo>
                <a:cubicBezTo>
                  <a:pt x="2553" y="224"/>
                  <a:pt x="2560" y="214"/>
                  <a:pt x="2566" y="199"/>
                </a:cubicBezTo>
                <a:lnTo>
                  <a:pt x="2572" y="202"/>
                </a:lnTo>
                <a:cubicBezTo>
                  <a:pt x="2567" y="224"/>
                  <a:pt x="2558" y="242"/>
                  <a:pt x="2544" y="254"/>
                </a:cubicBezTo>
                <a:cubicBezTo>
                  <a:pt x="2531" y="266"/>
                  <a:pt x="2516" y="272"/>
                  <a:pt x="2500" y="272"/>
                </a:cubicBezTo>
                <a:cubicBezTo>
                  <a:pt x="2480" y="272"/>
                  <a:pt x="2463" y="264"/>
                  <a:pt x="2449" y="247"/>
                </a:cubicBezTo>
                <a:cubicBezTo>
                  <a:pt x="2434" y="231"/>
                  <a:pt x="2427" y="209"/>
                  <a:pt x="2427" y="181"/>
                </a:cubicBezTo>
                <a:cubicBezTo>
                  <a:pt x="2427" y="154"/>
                  <a:pt x="2435" y="132"/>
                  <a:pt x="2451" y="115"/>
                </a:cubicBezTo>
                <a:cubicBezTo>
                  <a:pt x="2467" y="98"/>
                  <a:pt x="2486" y="90"/>
                  <a:pt x="2509" y="90"/>
                </a:cubicBezTo>
                <a:close/>
                <a:moveTo>
                  <a:pt x="1709" y="90"/>
                </a:moveTo>
                <a:lnTo>
                  <a:pt x="1717" y="90"/>
                </a:lnTo>
                <a:lnTo>
                  <a:pt x="1717" y="228"/>
                </a:lnTo>
                <a:cubicBezTo>
                  <a:pt x="1717" y="239"/>
                  <a:pt x="1718" y="246"/>
                  <a:pt x="1719" y="249"/>
                </a:cubicBezTo>
                <a:cubicBezTo>
                  <a:pt x="1721" y="253"/>
                  <a:pt x="1723" y="256"/>
                  <a:pt x="1726" y="257"/>
                </a:cubicBezTo>
                <a:cubicBezTo>
                  <a:pt x="1729" y="259"/>
                  <a:pt x="1735" y="260"/>
                  <a:pt x="1743" y="260"/>
                </a:cubicBezTo>
                <a:lnTo>
                  <a:pt x="1743" y="267"/>
                </a:lnTo>
                <a:lnTo>
                  <a:pt x="1660" y="267"/>
                </a:lnTo>
                <a:lnTo>
                  <a:pt x="1660" y="260"/>
                </a:lnTo>
                <a:cubicBezTo>
                  <a:pt x="1668" y="260"/>
                  <a:pt x="1674" y="259"/>
                  <a:pt x="1677" y="258"/>
                </a:cubicBezTo>
                <a:cubicBezTo>
                  <a:pt x="1679" y="256"/>
                  <a:pt x="1682" y="253"/>
                  <a:pt x="1683" y="250"/>
                </a:cubicBezTo>
                <a:cubicBezTo>
                  <a:pt x="1685" y="246"/>
                  <a:pt x="1686" y="239"/>
                  <a:pt x="1686" y="228"/>
                </a:cubicBezTo>
                <a:lnTo>
                  <a:pt x="1686" y="162"/>
                </a:lnTo>
                <a:cubicBezTo>
                  <a:pt x="1686" y="143"/>
                  <a:pt x="1685" y="131"/>
                  <a:pt x="1684" y="126"/>
                </a:cubicBezTo>
                <a:cubicBezTo>
                  <a:pt x="1683" y="122"/>
                  <a:pt x="1682" y="119"/>
                  <a:pt x="1680" y="117"/>
                </a:cubicBezTo>
                <a:cubicBezTo>
                  <a:pt x="1678" y="116"/>
                  <a:pt x="1676" y="115"/>
                  <a:pt x="1672" y="115"/>
                </a:cubicBezTo>
                <a:cubicBezTo>
                  <a:pt x="1669" y="115"/>
                  <a:pt x="1665" y="116"/>
                  <a:pt x="1660" y="118"/>
                </a:cubicBezTo>
                <a:lnTo>
                  <a:pt x="1657" y="111"/>
                </a:lnTo>
                <a:lnTo>
                  <a:pt x="1709" y="90"/>
                </a:lnTo>
                <a:close/>
                <a:moveTo>
                  <a:pt x="1166" y="90"/>
                </a:moveTo>
                <a:cubicBezTo>
                  <a:pt x="1192" y="90"/>
                  <a:pt x="1213" y="100"/>
                  <a:pt x="1228" y="120"/>
                </a:cubicBezTo>
                <a:cubicBezTo>
                  <a:pt x="1242" y="136"/>
                  <a:pt x="1248" y="156"/>
                  <a:pt x="1248" y="178"/>
                </a:cubicBezTo>
                <a:cubicBezTo>
                  <a:pt x="1248" y="193"/>
                  <a:pt x="1245" y="209"/>
                  <a:pt x="1237" y="224"/>
                </a:cubicBezTo>
                <a:cubicBezTo>
                  <a:pt x="1230" y="240"/>
                  <a:pt x="1220" y="252"/>
                  <a:pt x="1207" y="260"/>
                </a:cubicBezTo>
                <a:cubicBezTo>
                  <a:pt x="1194" y="268"/>
                  <a:pt x="1180" y="272"/>
                  <a:pt x="1164" y="272"/>
                </a:cubicBezTo>
                <a:cubicBezTo>
                  <a:pt x="1138" y="272"/>
                  <a:pt x="1117" y="262"/>
                  <a:pt x="1102" y="241"/>
                </a:cubicBezTo>
                <a:cubicBezTo>
                  <a:pt x="1089" y="224"/>
                  <a:pt x="1083" y="204"/>
                  <a:pt x="1083" y="183"/>
                </a:cubicBezTo>
                <a:cubicBezTo>
                  <a:pt x="1083" y="167"/>
                  <a:pt x="1087" y="151"/>
                  <a:pt x="1094" y="136"/>
                </a:cubicBezTo>
                <a:cubicBezTo>
                  <a:pt x="1102" y="120"/>
                  <a:pt x="1113" y="109"/>
                  <a:pt x="1125" y="101"/>
                </a:cubicBezTo>
                <a:cubicBezTo>
                  <a:pt x="1138" y="94"/>
                  <a:pt x="1152" y="90"/>
                  <a:pt x="1166" y="90"/>
                </a:cubicBezTo>
                <a:close/>
                <a:moveTo>
                  <a:pt x="2222" y="20"/>
                </a:moveTo>
                <a:cubicBezTo>
                  <a:pt x="2214" y="20"/>
                  <a:pt x="2206" y="23"/>
                  <a:pt x="2200" y="31"/>
                </a:cubicBezTo>
                <a:cubicBezTo>
                  <a:pt x="2191" y="41"/>
                  <a:pt x="2185" y="58"/>
                  <a:pt x="2181" y="80"/>
                </a:cubicBezTo>
                <a:cubicBezTo>
                  <a:pt x="2178" y="102"/>
                  <a:pt x="2176" y="124"/>
                  <a:pt x="2176" y="146"/>
                </a:cubicBezTo>
                <a:cubicBezTo>
                  <a:pt x="2176" y="181"/>
                  <a:pt x="2181" y="209"/>
                  <a:pt x="2189" y="232"/>
                </a:cubicBezTo>
                <a:cubicBezTo>
                  <a:pt x="2196" y="250"/>
                  <a:pt x="2207" y="259"/>
                  <a:pt x="2221" y="259"/>
                </a:cubicBezTo>
                <a:cubicBezTo>
                  <a:pt x="2228" y="259"/>
                  <a:pt x="2235" y="256"/>
                  <a:pt x="2242" y="250"/>
                </a:cubicBezTo>
                <a:cubicBezTo>
                  <a:pt x="2249" y="244"/>
                  <a:pt x="2255" y="234"/>
                  <a:pt x="2259" y="220"/>
                </a:cubicBezTo>
                <a:cubicBezTo>
                  <a:pt x="2264" y="198"/>
                  <a:pt x="2267" y="168"/>
                  <a:pt x="2267" y="129"/>
                </a:cubicBezTo>
                <a:cubicBezTo>
                  <a:pt x="2267" y="100"/>
                  <a:pt x="2264" y="76"/>
                  <a:pt x="2258" y="56"/>
                </a:cubicBezTo>
                <a:cubicBezTo>
                  <a:pt x="2254" y="42"/>
                  <a:pt x="2248" y="32"/>
                  <a:pt x="2241" y="26"/>
                </a:cubicBezTo>
                <a:cubicBezTo>
                  <a:pt x="2236" y="22"/>
                  <a:pt x="2230" y="20"/>
                  <a:pt x="2222" y="20"/>
                </a:cubicBezTo>
                <a:close/>
                <a:moveTo>
                  <a:pt x="2030" y="20"/>
                </a:moveTo>
                <a:cubicBezTo>
                  <a:pt x="2022" y="20"/>
                  <a:pt x="2014" y="23"/>
                  <a:pt x="2008" y="31"/>
                </a:cubicBezTo>
                <a:cubicBezTo>
                  <a:pt x="1999" y="41"/>
                  <a:pt x="1993" y="58"/>
                  <a:pt x="1989" y="80"/>
                </a:cubicBezTo>
                <a:cubicBezTo>
                  <a:pt x="1986" y="102"/>
                  <a:pt x="1984" y="124"/>
                  <a:pt x="1984" y="146"/>
                </a:cubicBezTo>
                <a:cubicBezTo>
                  <a:pt x="1984" y="181"/>
                  <a:pt x="1989" y="209"/>
                  <a:pt x="1997" y="232"/>
                </a:cubicBezTo>
                <a:cubicBezTo>
                  <a:pt x="2004" y="250"/>
                  <a:pt x="2015" y="259"/>
                  <a:pt x="2029" y="259"/>
                </a:cubicBezTo>
                <a:cubicBezTo>
                  <a:pt x="2036" y="259"/>
                  <a:pt x="2043" y="256"/>
                  <a:pt x="2050" y="250"/>
                </a:cubicBezTo>
                <a:cubicBezTo>
                  <a:pt x="2057" y="244"/>
                  <a:pt x="2063" y="234"/>
                  <a:pt x="2067" y="220"/>
                </a:cubicBezTo>
                <a:cubicBezTo>
                  <a:pt x="2072" y="198"/>
                  <a:pt x="2075" y="168"/>
                  <a:pt x="2075" y="129"/>
                </a:cubicBezTo>
                <a:cubicBezTo>
                  <a:pt x="2075" y="100"/>
                  <a:pt x="2072" y="76"/>
                  <a:pt x="2066" y="56"/>
                </a:cubicBezTo>
                <a:cubicBezTo>
                  <a:pt x="2062" y="42"/>
                  <a:pt x="2056" y="32"/>
                  <a:pt x="2049" y="26"/>
                </a:cubicBezTo>
                <a:cubicBezTo>
                  <a:pt x="2044" y="22"/>
                  <a:pt x="2038" y="20"/>
                  <a:pt x="2030" y="20"/>
                </a:cubicBezTo>
                <a:close/>
                <a:moveTo>
                  <a:pt x="2223" y="7"/>
                </a:moveTo>
                <a:cubicBezTo>
                  <a:pt x="2242" y="7"/>
                  <a:pt x="2260" y="17"/>
                  <a:pt x="2275" y="37"/>
                </a:cubicBezTo>
                <a:cubicBezTo>
                  <a:pt x="2294" y="62"/>
                  <a:pt x="2304" y="95"/>
                  <a:pt x="2304" y="137"/>
                </a:cubicBezTo>
                <a:cubicBezTo>
                  <a:pt x="2304" y="167"/>
                  <a:pt x="2300" y="192"/>
                  <a:pt x="2291" y="212"/>
                </a:cubicBezTo>
                <a:cubicBezTo>
                  <a:pt x="2283" y="233"/>
                  <a:pt x="2272" y="248"/>
                  <a:pt x="2259" y="257"/>
                </a:cubicBezTo>
                <a:cubicBezTo>
                  <a:pt x="2246" y="267"/>
                  <a:pt x="2233" y="271"/>
                  <a:pt x="2221" y="271"/>
                </a:cubicBezTo>
                <a:cubicBezTo>
                  <a:pt x="2196" y="271"/>
                  <a:pt x="2176" y="257"/>
                  <a:pt x="2160" y="228"/>
                </a:cubicBezTo>
                <a:cubicBezTo>
                  <a:pt x="2146" y="204"/>
                  <a:pt x="2140" y="175"/>
                  <a:pt x="2140" y="141"/>
                </a:cubicBezTo>
                <a:cubicBezTo>
                  <a:pt x="2140" y="112"/>
                  <a:pt x="2144" y="87"/>
                  <a:pt x="2153" y="66"/>
                </a:cubicBezTo>
                <a:cubicBezTo>
                  <a:pt x="2162" y="45"/>
                  <a:pt x="2173" y="30"/>
                  <a:pt x="2188" y="19"/>
                </a:cubicBezTo>
                <a:cubicBezTo>
                  <a:pt x="2199" y="11"/>
                  <a:pt x="2211" y="7"/>
                  <a:pt x="2223" y="7"/>
                </a:cubicBezTo>
                <a:close/>
                <a:moveTo>
                  <a:pt x="2031" y="7"/>
                </a:moveTo>
                <a:cubicBezTo>
                  <a:pt x="2050" y="7"/>
                  <a:pt x="2068" y="17"/>
                  <a:pt x="2083" y="37"/>
                </a:cubicBezTo>
                <a:cubicBezTo>
                  <a:pt x="2102" y="62"/>
                  <a:pt x="2112" y="95"/>
                  <a:pt x="2112" y="137"/>
                </a:cubicBezTo>
                <a:cubicBezTo>
                  <a:pt x="2112" y="167"/>
                  <a:pt x="2108" y="192"/>
                  <a:pt x="2099" y="212"/>
                </a:cubicBezTo>
                <a:cubicBezTo>
                  <a:pt x="2091" y="233"/>
                  <a:pt x="2080" y="248"/>
                  <a:pt x="2067" y="257"/>
                </a:cubicBezTo>
                <a:cubicBezTo>
                  <a:pt x="2054" y="267"/>
                  <a:pt x="2041" y="271"/>
                  <a:pt x="2029" y="271"/>
                </a:cubicBezTo>
                <a:cubicBezTo>
                  <a:pt x="2004" y="271"/>
                  <a:pt x="1984" y="257"/>
                  <a:pt x="1968" y="228"/>
                </a:cubicBezTo>
                <a:cubicBezTo>
                  <a:pt x="1954" y="204"/>
                  <a:pt x="1948" y="175"/>
                  <a:pt x="1948" y="141"/>
                </a:cubicBezTo>
                <a:cubicBezTo>
                  <a:pt x="1948" y="112"/>
                  <a:pt x="1952" y="87"/>
                  <a:pt x="1961" y="66"/>
                </a:cubicBezTo>
                <a:cubicBezTo>
                  <a:pt x="1970" y="45"/>
                  <a:pt x="1981" y="30"/>
                  <a:pt x="1996" y="19"/>
                </a:cubicBezTo>
                <a:cubicBezTo>
                  <a:pt x="2007" y="11"/>
                  <a:pt x="2019" y="7"/>
                  <a:pt x="2031" y="7"/>
                </a:cubicBezTo>
                <a:close/>
                <a:moveTo>
                  <a:pt x="1849" y="7"/>
                </a:moveTo>
                <a:lnTo>
                  <a:pt x="1855" y="7"/>
                </a:lnTo>
                <a:lnTo>
                  <a:pt x="1855" y="222"/>
                </a:lnTo>
                <a:cubicBezTo>
                  <a:pt x="1855" y="236"/>
                  <a:pt x="1855" y="245"/>
                  <a:pt x="1857" y="249"/>
                </a:cubicBezTo>
                <a:cubicBezTo>
                  <a:pt x="1858" y="252"/>
                  <a:pt x="1860" y="255"/>
                  <a:pt x="1864" y="257"/>
                </a:cubicBezTo>
                <a:cubicBezTo>
                  <a:pt x="1868" y="259"/>
                  <a:pt x="1875" y="260"/>
                  <a:pt x="1887" y="260"/>
                </a:cubicBezTo>
                <a:lnTo>
                  <a:pt x="1887" y="267"/>
                </a:lnTo>
                <a:lnTo>
                  <a:pt x="1791" y="267"/>
                </a:lnTo>
                <a:lnTo>
                  <a:pt x="1791" y="260"/>
                </a:lnTo>
                <a:cubicBezTo>
                  <a:pt x="1803" y="260"/>
                  <a:pt x="1811" y="259"/>
                  <a:pt x="1815" y="257"/>
                </a:cubicBezTo>
                <a:cubicBezTo>
                  <a:pt x="1818" y="255"/>
                  <a:pt x="1820" y="253"/>
                  <a:pt x="1822" y="249"/>
                </a:cubicBezTo>
                <a:cubicBezTo>
                  <a:pt x="1823" y="246"/>
                  <a:pt x="1824" y="237"/>
                  <a:pt x="1824" y="222"/>
                </a:cubicBezTo>
                <a:lnTo>
                  <a:pt x="1824" y="85"/>
                </a:lnTo>
                <a:cubicBezTo>
                  <a:pt x="1824" y="66"/>
                  <a:pt x="1823" y="54"/>
                  <a:pt x="1822" y="49"/>
                </a:cubicBezTo>
                <a:cubicBezTo>
                  <a:pt x="1821" y="45"/>
                  <a:pt x="1820" y="42"/>
                  <a:pt x="1817" y="40"/>
                </a:cubicBezTo>
                <a:cubicBezTo>
                  <a:pt x="1815" y="38"/>
                  <a:pt x="1812" y="37"/>
                  <a:pt x="1809" y="37"/>
                </a:cubicBezTo>
                <a:cubicBezTo>
                  <a:pt x="1804" y="37"/>
                  <a:pt x="1798" y="39"/>
                  <a:pt x="1790" y="43"/>
                </a:cubicBezTo>
                <a:lnTo>
                  <a:pt x="1787" y="37"/>
                </a:lnTo>
                <a:lnTo>
                  <a:pt x="1849" y="7"/>
                </a:lnTo>
                <a:close/>
                <a:moveTo>
                  <a:pt x="1701" y="0"/>
                </a:moveTo>
                <a:cubicBezTo>
                  <a:pt x="1707" y="0"/>
                  <a:pt x="1711" y="2"/>
                  <a:pt x="1715" y="6"/>
                </a:cubicBezTo>
                <a:cubicBezTo>
                  <a:pt x="1719" y="9"/>
                  <a:pt x="1720" y="14"/>
                  <a:pt x="1720" y="19"/>
                </a:cubicBezTo>
                <a:cubicBezTo>
                  <a:pt x="1720" y="24"/>
                  <a:pt x="1719" y="29"/>
                  <a:pt x="1715" y="33"/>
                </a:cubicBezTo>
                <a:cubicBezTo>
                  <a:pt x="1711" y="36"/>
                  <a:pt x="1707" y="38"/>
                  <a:pt x="1701" y="38"/>
                </a:cubicBezTo>
                <a:cubicBezTo>
                  <a:pt x="1696" y="38"/>
                  <a:pt x="1692" y="36"/>
                  <a:pt x="1688" y="33"/>
                </a:cubicBezTo>
                <a:cubicBezTo>
                  <a:pt x="1684" y="29"/>
                  <a:pt x="1682" y="24"/>
                  <a:pt x="1682" y="19"/>
                </a:cubicBezTo>
                <a:cubicBezTo>
                  <a:pt x="1682" y="14"/>
                  <a:pt x="1684" y="9"/>
                  <a:pt x="1688" y="6"/>
                </a:cubicBezTo>
                <a:cubicBezTo>
                  <a:pt x="1692" y="2"/>
                  <a:pt x="1696" y="0"/>
                  <a:pt x="1701" y="0"/>
                </a:cubicBezTo>
                <a:close/>
              </a:path>
            </a:pathLst>
          </a:custGeom>
          <a:solidFill>
            <a:srgbClr val="F2F2F2"/>
          </a:solidFill>
          <a:ln w="0">
            <a:noFill/>
            <a:prstDash val="solid"/>
            <a:round/>
          </a:ln>
        </p:spPr>
        <p:txBody>
          <a:bodyPr vert="horz" wrap="square" lIns="91440" tIns="45720" rIns="91440" bIns="45720" numCol="1" anchor="t" anchorCtr="0" compatLnSpc="1"/>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5pPr>
            <a:lvl6pPr marL="2286000" algn="l" defTabSz="914400" rtl="0" eaLnBrk="1" latinLnBrk="0" hangingPunct="1">
              <a:defRPr kern="1200">
                <a:solidFill>
                  <a:schemeClr val="tx1"/>
                </a:solidFill>
                <a:latin typeface="Calibri" panose="020F0502020204030204" charset="0"/>
                <a:ea typeface="+mn-ea"/>
                <a:cs typeface="+mn-cs"/>
              </a:defRPr>
            </a:lvl6pPr>
            <a:lvl7pPr marL="2743200" algn="l" defTabSz="914400" rtl="0" eaLnBrk="1" latinLnBrk="0" hangingPunct="1">
              <a:defRPr kern="1200">
                <a:solidFill>
                  <a:schemeClr val="tx1"/>
                </a:solidFill>
                <a:latin typeface="Calibri" panose="020F0502020204030204" charset="0"/>
                <a:ea typeface="+mn-ea"/>
                <a:cs typeface="+mn-cs"/>
              </a:defRPr>
            </a:lvl7pPr>
            <a:lvl8pPr marL="3200400" algn="l" defTabSz="914400" rtl="0" eaLnBrk="1" latinLnBrk="0" hangingPunct="1">
              <a:defRPr kern="1200">
                <a:solidFill>
                  <a:schemeClr val="tx1"/>
                </a:solidFill>
                <a:latin typeface="Calibri" panose="020F0502020204030204" charset="0"/>
                <a:ea typeface="+mn-ea"/>
                <a:cs typeface="+mn-cs"/>
              </a:defRPr>
            </a:lvl8pPr>
            <a:lvl9pPr marL="3657600" algn="l" defTabSz="914400" rtl="0" eaLnBrk="1" latinLnBrk="0" hangingPunct="1">
              <a:defRPr kern="1200">
                <a:solidFill>
                  <a:schemeClr val="tx1"/>
                </a:solidFill>
                <a:latin typeface="Calibri" panose="020F0502020204030204" charset="0"/>
                <a:ea typeface="+mn-ea"/>
                <a:cs typeface="+mn-cs"/>
              </a:defRPr>
            </a:lvl9pPr>
          </a:lstStyle>
          <a:p>
            <a:endParaRPr lang="zh-CN" altLang="en-US"/>
          </a:p>
        </p:txBody>
      </p:sp>
      <p:sp>
        <p:nvSpPr>
          <p:cNvPr id="48" name="Freeform 23"/>
          <p:cNvSpPr/>
          <p:nvPr/>
        </p:nvSpPr>
        <p:spPr bwMode="auto">
          <a:xfrm rot="-1800000">
            <a:off x="415213" y="4585998"/>
            <a:ext cx="1848119" cy="215037"/>
          </a:xfrm>
          <a:custGeom>
            <a:avLst/>
            <a:gdLst>
              <a:gd name="T0" fmla="*/ 2345 w 3079"/>
              <a:gd name="T1" fmla="*/ 251 h 350"/>
              <a:gd name="T2" fmla="*/ 830 w 3079"/>
              <a:gd name="T3" fmla="*/ 272 h 350"/>
              <a:gd name="T4" fmla="*/ 2644 w 3079"/>
              <a:gd name="T5" fmla="*/ 129 h 350"/>
              <a:gd name="T6" fmla="*/ 2680 w 3079"/>
              <a:gd name="T7" fmla="*/ 102 h 350"/>
              <a:gd name="T8" fmla="*/ 1202 w 3079"/>
              <a:gd name="T9" fmla="*/ 244 h 350"/>
              <a:gd name="T10" fmla="*/ 1532 w 3079"/>
              <a:gd name="T11" fmla="*/ 102 h 350"/>
              <a:gd name="T12" fmla="*/ 1604 w 3079"/>
              <a:gd name="T13" fmla="*/ 106 h 350"/>
              <a:gd name="T14" fmla="*/ 1625 w 3079"/>
              <a:gd name="T15" fmla="*/ 113 h 350"/>
              <a:gd name="T16" fmla="*/ 1470 w 3079"/>
              <a:gd name="T17" fmla="*/ 316 h 350"/>
              <a:gd name="T18" fmla="*/ 1487 w 3079"/>
              <a:gd name="T19" fmla="*/ 130 h 350"/>
              <a:gd name="T20" fmla="*/ 1322 w 3079"/>
              <a:gd name="T21" fmla="*/ 210 h 350"/>
              <a:gd name="T22" fmla="*/ 1366 w 3079"/>
              <a:gd name="T23" fmla="*/ 102 h 350"/>
              <a:gd name="T24" fmla="*/ 1451 w 3079"/>
              <a:gd name="T25" fmla="*/ 244 h 350"/>
              <a:gd name="T26" fmla="*/ 1310 w 3079"/>
              <a:gd name="T27" fmla="*/ 264 h 350"/>
              <a:gd name="T28" fmla="*/ 1262 w 3079"/>
              <a:gd name="T29" fmla="*/ 95 h 350"/>
              <a:gd name="T30" fmla="*/ 945 w 3079"/>
              <a:gd name="T31" fmla="*/ 135 h 350"/>
              <a:gd name="T32" fmla="*/ 1012 w 3079"/>
              <a:gd name="T33" fmla="*/ 95 h 350"/>
              <a:gd name="T34" fmla="*/ 946 w 3079"/>
              <a:gd name="T35" fmla="*/ 337 h 350"/>
              <a:gd name="T36" fmla="*/ 934 w 3079"/>
              <a:gd name="T37" fmla="*/ 318 h 350"/>
              <a:gd name="T38" fmla="*/ 880 w 3079"/>
              <a:gd name="T39" fmla="*/ 102 h 350"/>
              <a:gd name="T40" fmla="*/ 603 w 3079"/>
              <a:gd name="T41" fmla="*/ 128 h 350"/>
              <a:gd name="T42" fmla="*/ 722 w 3079"/>
              <a:gd name="T43" fmla="*/ 95 h 350"/>
              <a:gd name="T44" fmla="*/ 779 w 3079"/>
              <a:gd name="T45" fmla="*/ 112 h 350"/>
              <a:gd name="T46" fmla="*/ 734 w 3079"/>
              <a:gd name="T47" fmla="*/ 272 h 350"/>
              <a:gd name="T48" fmla="*/ 544 w 3079"/>
              <a:gd name="T49" fmla="*/ 102 h 350"/>
              <a:gd name="T50" fmla="*/ 331 w 3079"/>
              <a:gd name="T51" fmla="*/ 128 h 350"/>
              <a:gd name="T52" fmla="*/ 450 w 3079"/>
              <a:gd name="T53" fmla="*/ 95 h 350"/>
              <a:gd name="T54" fmla="*/ 507 w 3079"/>
              <a:gd name="T55" fmla="*/ 112 h 350"/>
              <a:gd name="T56" fmla="*/ 462 w 3079"/>
              <a:gd name="T57" fmla="*/ 272 h 350"/>
              <a:gd name="T58" fmla="*/ 272 w 3079"/>
              <a:gd name="T59" fmla="*/ 102 h 350"/>
              <a:gd name="T60" fmla="*/ 59 w 3079"/>
              <a:gd name="T61" fmla="*/ 128 h 350"/>
              <a:gd name="T62" fmla="*/ 178 w 3079"/>
              <a:gd name="T63" fmla="*/ 95 h 350"/>
              <a:gd name="T64" fmla="*/ 235 w 3079"/>
              <a:gd name="T65" fmla="*/ 112 h 350"/>
              <a:gd name="T66" fmla="*/ 190 w 3079"/>
              <a:gd name="T67" fmla="*/ 272 h 350"/>
              <a:gd name="T68" fmla="*/ 0 w 3079"/>
              <a:gd name="T69" fmla="*/ 102 h 350"/>
              <a:gd name="T70" fmla="*/ 2904 w 3079"/>
              <a:gd name="T71" fmla="*/ 90 h 350"/>
              <a:gd name="T72" fmla="*/ 3053 w 3079"/>
              <a:gd name="T73" fmla="*/ 154 h 350"/>
              <a:gd name="T74" fmla="*/ 2994 w 3079"/>
              <a:gd name="T75" fmla="*/ 260 h 350"/>
              <a:gd name="T76" fmla="*/ 2993 w 3079"/>
              <a:gd name="T77" fmla="*/ 112 h 350"/>
              <a:gd name="T78" fmla="*/ 2958 w 3079"/>
              <a:gd name="T79" fmla="*/ 257 h 350"/>
              <a:gd name="T80" fmla="*/ 2918 w 3079"/>
              <a:gd name="T81" fmla="*/ 228 h 350"/>
              <a:gd name="T82" fmla="*/ 2847 w 3079"/>
              <a:gd name="T83" fmla="*/ 250 h 350"/>
              <a:gd name="T84" fmla="*/ 2811 w 3079"/>
              <a:gd name="T85" fmla="*/ 249 h 350"/>
              <a:gd name="T86" fmla="*/ 2785 w 3079"/>
              <a:gd name="T87" fmla="*/ 111 h 350"/>
              <a:gd name="T88" fmla="*/ 2684 w 3079"/>
              <a:gd name="T89" fmla="*/ 272 h 350"/>
              <a:gd name="T90" fmla="*/ 2550 w 3079"/>
              <a:gd name="T91" fmla="*/ 103 h 350"/>
              <a:gd name="T92" fmla="*/ 2503 w 3079"/>
              <a:gd name="T93" fmla="*/ 103 h 350"/>
              <a:gd name="T94" fmla="*/ 2572 w 3079"/>
              <a:gd name="T95" fmla="*/ 202 h 350"/>
              <a:gd name="T96" fmla="*/ 1709 w 3079"/>
              <a:gd name="T97" fmla="*/ 90 h 350"/>
              <a:gd name="T98" fmla="*/ 1660 w 3079"/>
              <a:gd name="T99" fmla="*/ 267 h 350"/>
              <a:gd name="T100" fmla="*/ 1680 w 3079"/>
              <a:gd name="T101" fmla="*/ 117 h 350"/>
              <a:gd name="T102" fmla="*/ 1248 w 3079"/>
              <a:gd name="T103" fmla="*/ 178 h 350"/>
              <a:gd name="T104" fmla="*/ 1125 w 3079"/>
              <a:gd name="T105" fmla="*/ 101 h 350"/>
              <a:gd name="T106" fmla="*/ 2221 w 3079"/>
              <a:gd name="T107" fmla="*/ 259 h 350"/>
              <a:gd name="T108" fmla="*/ 2030 w 3079"/>
              <a:gd name="T109" fmla="*/ 20 h 350"/>
              <a:gd name="T110" fmla="*/ 2067 w 3079"/>
              <a:gd name="T111" fmla="*/ 220 h 350"/>
              <a:gd name="T112" fmla="*/ 2304 w 3079"/>
              <a:gd name="T113" fmla="*/ 137 h 350"/>
              <a:gd name="T114" fmla="*/ 2188 w 3079"/>
              <a:gd name="T115" fmla="*/ 19 h 350"/>
              <a:gd name="T116" fmla="*/ 2029 w 3079"/>
              <a:gd name="T117" fmla="*/ 271 h 350"/>
              <a:gd name="T118" fmla="*/ 1855 w 3079"/>
              <a:gd name="T119" fmla="*/ 7 h 350"/>
              <a:gd name="T120" fmla="*/ 1791 w 3079"/>
              <a:gd name="T121" fmla="*/ 260 h 350"/>
              <a:gd name="T122" fmla="*/ 1809 w 3079"/>
              <a:gd name="T123" fmla="*/ 37 h 350"/>
              <a:gd name="T124" fmla="*/ 1715 w 3079"/>
              <a:gd name="T125" fmla="*/ 3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79" h="350">
                <a:moveTo>
                  <a:pt x="2366" y="230"/>
                </a:moveTo>
                <a:cubicBezTo>
                  <a:pt x="2372" y="230"/>
                  <a:pt x="2377" y="232"/>
                  <a:pt x="2381" y="237"/>
                </a:cubicBezTo>
                <a:cubicBezTo>
                  <a:pt x="2385" y="241"/>
                  <a:pt x="2387" y="245"/>
                  <a:pt x="2387" y="251"/>
                </a:cubicBezTo>
                <a:cubicBezTo>
                  <a:pt x="2387" y="257"/>
                  <a:pt x="2385" y="262"/>
                  <a:pt x="2380" y="266"/>
                </a:cubicBezTo>
                <a:cubicBezTo>
                  <a:pt x="2376" y="270"/>
                  <a:pt x="2372" y="272"/>
                  <a:pt x="2366" y="272"/>
                </a:cubicBezTo>
                <a:cubicBezTo>
                  <a:pt x="2360" y="272"/>
                  <a:pt x="2355" y="270"/>
                  <a:pt x="2351" y="266"/>
                </a:cubicBezTo>
                <a:cubicBezTo>
                  <a:pt x="2347" y="262"/>
                  <a:pt x="2345" y="257"/>
                  <a:pt x="2345" y="251"/>
                </a:cubicBezTo>
                <a:cubicBezTo>
                  <a:pt x="2345" y="245"/>
                  <a:pt x="2347" y="240"/>
                  <a:pt x="2351" y="236"/>
                </a:cubicBezTo>
                <a:cubicBezTo>
                  <a:pt x="2355" y="232"/>
                  <a:pt x="2360" y="230"/>
                  <a:pt x="2366" y="230"/>
                </a:cubicBezTo>
                <a:close/>
                <a:moveTo>
                  <a:pt x="830" y="230"/>
                </a:moveTo>
                <a:cubicBezTo>
                  <a:pt x="836" y="230"/>
                  <a:pt x="841" y="232"/>
                  <a:pt x="845" y="237"/>
                </a:cubicBezTo>
                <a:cubicBezTo>
                  <a:pt x="849" y="241"/>
                  <a:pt x="851" y="245"/>
                  <a:pt x="851" y="251"/>
                </a:cubicBezTo>
                <a:cubicBezTo>
                  <a:pt x="851" y="257"/>
                  <a:pt x="849" y="262"/>
                  <a:pt x="844" y="266"/>
                </a:cubicBezTo>
                <a:cubicBezTo>
                  <a:pt x="840" y="270"/>
                  <a:pt x="836" y="272"/>
                  <a:pt x="830" y="272"/>
                </a:cubicBezTo>
                <a:cubicBezTo>
                  <a:pt x="824" y="272"/>
                  <a:pt x="819" y="270"/>
                  <a:pt x="815" y="266"/>
                </a:cubicBezTo>
                <a:cubicBezTo>
                  <a:pt x="811" y="262"/>
                  <a:pt x="809" y="257"/>
                  <a:pt x="809" y="251"/>
                </a:cubicBezTo>
                <a:cubicBezTo>
                  <a:pt x="809" y="245"/>
                  <a:pt x="811" y="240"/>
                  <a:pt x="815" y="236"/>
                </a:cubicBezTo>
                <a:cubicBezTo>
                  <a:pt x="819" y="232"/>
                  <a:pt x="824" y="230"/>
                  <a:pt x="830" y="230"/>
                </a:cubicBezTo>
                <a:close/>
                <a:moveTo>
                  <a:pt x="2680" y="102"/>
                </a:moveTo>
                <a:cubicBezTo>
                  <a:pt x="2673" y="102"/>
                  <a:pt x="2667" y="104"/>
                  <a:pt x="2660" y="108"/>
                </a:cubicBezTo>
                <a:cubicBezTo>
                  <a:pt x="2653" y="112"/>
                  <a:pt x="2648" y="119"/>
                  <a:pt x="2644" y="129"/>
                </a:cubicBezTo>
                <a:cubicBezTo>
                  <a:pt x="2640" y="139"/>
                  <a:pt x="2638" y="151"/>
                  <a:pt x="2638" y="167"/>
                </a:cubicBezTo>
                <a:cubicBezTo>
                  <a:pt x="2638" y="192"/>
                  <a:pt x="2643" y="213"/>
                  <a:pt x="2652" y="232"/>
                </a:cubicBezTo>
                <a:cubicBezTo>
                  <a:pt x="2662" y="250"/>
                  <a:pt x="2676" y="259"/>
                  <a:pt x="2692" y="259"/>
                </a:cubicBezTo>
                <a:cubicBezTo>
                  <a:pt x="2704" y="259"/>
                  <a:pt x="2714" y="254"/>
                  <a:pt x="2722" y="244"/>
                </a:cubicBezTo>
                <a:cubicBezTo>
                  <a:pt x="2730" y="234"/>
                  <a:pt x="2734" y="217"/>
                  <a:pt x="2734" y="192"/>
                </a:cubicBezTo>
                <a:cubicBezTo>
                  <a:pt x="2734" y="162"/>
                  <a:pt x="2727" y="138"/>
                  <a:pt x="2714" y="120"/>
                </a:cubicBezTo>
                <a:cubicBezTo>
                  <a:pt x="2705" y="108"/>
                  <a:pt x="2694" y="102"/>
                  <a:pt x="2680" y="102"/>
                </a:cubicBezTo>
                <a:close/>
                <a:moveTo>
                  <a:pt x="1160" y="102"/>
                </a:moveTo>
                <a:cubicBezTo>
                  <a:pt x="1153" y="102"/>
                  <a:pt x="1147" y="104"/>
                  <a:pt x="1140" y="108"/>
                </a:cubicBezTo>
                <a:cubicBezTo>
                  <a:pt x="1133" y="112"/>
                  <a:pt x="1128" y="119"/>
                  <a:pt x="1124" y="129"/>
                </a:cubicBezTo>
                <a:cubicBezTo>
                  <a:pt x="1120" y="139"/>
                  <a:pt x="1118" y="151"/>
                  <a:pt x="1118" y="167"/>
                </a:cubicBezTo>
                <a:cubicBezTo>
                  <a:pt x="1118" y="192"/>
                  <a:pt x="1123" y="213"/>
                  <a:pt x="1132" y="232"/>
                </a:cubicBezTo>
                <a:cubicBezTo>
                  <a:pt x="1142" y="250"/>
                  <a:pt x="1156" y="259"/>
                  <a:pt x="1172" y="259"/>
                </a:cubicBezTo>
                <a:cubicBezTo>
                  <a:pt x="1184" y="259"/>
                  <a:pt x="1194" y="254"/>
                  <a:pt x="1202" y="244"/>
                </a:cubicBezTo>
                <a:cubicBezTo>
                  <a:pt x="1210" y="234"/>
                  <a:pt x="1214" y="217"/>
                  <a:pt x="1214" y="192"/>
                </a:cubicBezTo>
                <a:cubicBezTo>
                  <a:pt x="1214" y="162"/>
                  <a:pt x="1207" y="138"/>
                  <a:pt x="1194" y="120"/>
                </a:cubicBezTo>
                <a:cubicBezTo>
                  <a:pt x="1185" y="108"/>
                  <a:pt x="1174" y="102"/>
                  <a:pt x="1160" y="102"/>
                </a:cubicBezTo>
                <a:close/>
                <a:moveTo>
                  <a:pt x="1456" y="95"/>
                </a:moveTo>
                <a:lnTo>
                  <a:pt x="1536" y="95"/>
                </a:lnTo>
                <a:lnTo>
                  <a:pt x="1536" y="102"/>
                </a:lnTo>
                <a:lnTo>
                  <a:pt x="1532" y="102"/>
                </a:lnTo>
                <a:cubicBezTo>
                  <a:pt x="1527" y="102"/>
                  <a:pt x="1522" y="103"/>
                  <a:pt x="1519" y="106"/>
                </a:cubicBezTo>
                <a:cubicBezTo>
                  <a:pt x="1517" y="108"/>
                  <a:pt x="1515" y="111"/>
                  <a:pt x="1515" y="115"/>
                </a:cubicBezTo>
                <a:cubicBezTo>
                  <a:pt x="1515" y="120"/>
                  <a:pt x="1517" y="126"/>
                  <a:pt x="1521" y="135"/>
                </a:cubicBezTo>
                <a:lnTo>
                  <a:pt x="1563" y="222"/>
                </a:lnTo>
                <a:lnTo>
                  <a:pt x="1602" y="127"/>
                </a:lnTo>
                <a:cubicBezTo>
                  <a:pt x="1604" y="122"/>
                  <a:pt x="1605" y="117"/>
                  <a:pt x="1605" y="112"/>
                </a:cubicBezTo>
                <a:cubicBezTo>
                  <a:pt x="1605" y="109"/>
                  <a:pt x="1604" y="108"/>
                  <a:pt x="1604" y="106"/>
                </a:cubicBezTo>
                <a:cubicBezTo>
                  <a:pt x="1603" y="105"/>
                  <a:pt x="1601" y="104"/>
                  <a:pt x="1599" y="103"/>
                </a:cubicBezTo>
                <a:cubicBezTo>
                  <a:pt x="1597" y="102"/>
                  <a:pt x="1593" y="102"/>
                  <a:pt x="1588" y="102"/>
                </a:cubicBezTo>
                <a:lnTo>
                  <a:pt x="1588" y="95"/>
                </a:lnTo>
                <a:lnTo>
                  <a:pt x="1644" y="95"/>
                </a:lnTo>
                <a:lnTo>
                  <a:pt x="1644" y="102"/>
                </a:lnTo>
                <a:cubicBezTo>
                  <a:pt x="1639" y="102"/>
                  <a:pt x="1635" y="103"/>
                  <a:pt x="1633" y="105"/>
                </a:cubicBezTo>
                <a:cubicBezTo>
                  <a:pt x="1630" y="106"/>
                  <a:pt x="1628" y="109"/>
                  <a:pt x="1625" y="113"/>
                </a:cubicBezTo>
                <a:cubicBezTo>
                  <a:pt x="1623" y="115"/>
                  <a:pt x="1621" y="120"/>
                  <a:pt x="1618" y="128"/>
                </a:cubicBezTo>
                <a:lnTo>
                  <a:pt x="1548" y="299"/>
                </a:lnTo>
                <a:cubicBezTo>
                  <a:pt x="1542" y="316"/>
                  <a:pt x="1533" y="328"/>
                  <a:pt x="1522" y="337"/>
                </a:cubicBezTo>
                <a:cubicBezTo>
                  <a:pt x="1511" y="345"/>
                  <a:pt x="1500" y="350"/>
                  <a:pt x="1490" y="350"/>
                </a:cubicBezTo>
                <a:cubicBezTo>
                  <a:pt x="1483" y="350"/>
                  <a:pt x="1477" y="348"/>
                  <a:pt x="1472" y="343"/>
                </a:cubicBezTo>
                <a:cubicBezTo>
                  <a:pt x="1467" y="339"/>
                  <a:pt x="1465" y="334"/>
                  <a:pt x="1465" y="329"/>
                </a:cubicBezTo>
                <a:cubicBezTo>
                  <a:pt x="1465" y="323"/>
                  <a:pt x="1467" y="319"/>
                  <a:pt x="1470" y="316"/>
                </a:cubicBezTo>
                <a:cubicBezTo>
                  <a:pt x="1473" y="313"/>
                  <a:pt x="1478" y="311"/>
                  <a:pt x="1484" y="311"/>
                </a:cubicBezTo>
                <a:cubicBezTo>
                  <a:pt x="1488" y="311"/>
                  <a:pt x="1494" y="313"/>
                  <a:pt x="1501" y="315"/>
                </a:cubicBezTo>
                <a:cubicBezTo>
                  <a:pt x="1506" y="317"/>
                  <a:pt x="1509" y="318"/>
                  <a:pt x="1510" y="318"/>
                </a:cubicBezTo>
                <a:cubicBezTo>
                  <a:pt x="1514" y="318"/>
                  <a:pt x="1518" y="316"/>
                  <a:pt x="1523" y="312"/>
                </a:cubicBezTo>
                <a:cubicBezTo>
                  <a:pt x="1527" y="308"/>
                  <a:pt x="1532" y="301"/>
                  <a:pt x="1536" y="290"/>
                </a:cubicBezTo>
                <a:lnTo>
                  <a:pt x="1548" y="260"/>
                </a:lnTo>
                <a:lnTo>
                  <a:pt x="1487" y="130"/>
                </a:lnTo>
                <a:cubicBezTo>
                  <a:pt x="1485" y="127"/>
                  <a:pt x="1482" y="122"/>
                  <a:pt x="1478" y="116"/>
                </a:cubicBezTo>
                <a:cubicBezTo>
                  <a:pt x="1474" y="112"/>
                  <a:pt x="1472" y="109"/>
                  <a:pt x="1470" y="107"/>
                </a:cubicBezTo>
                <a:cubicBezTo>
                  <a:pt x="1467" y="105"/>
                  <a:pt x="1462" y="103"/>
                  <a:pt x="1456" y="102"/>
                </a:cubicBezTo>
                <a:lnTo>
                  <a:pt x="1456" y="95"/>
                </a:lnTo>
                <a:close/>
                <a:moveTo>
                  <a:pt x="1262" y="95"/>
                </a:moveTo>
                <a:lnTo>
                  <a:pt x="1322" y="95"/>
                </a:lnTo>
                <a:lnTo>
                  <a:pt x="1322" y="210"/>
                </a:lnTo>
                <a:cubicBezTo>
                  <a:pt x="1322" y="226"/>
                  <a:pt x="1325" y="236"/>
                  <a:pt x="1331" y="241"/>
                </a:cubicBezTo>
                <a:cubicBezTo>
                  <a:pt x="1336" y="246"/>
                  <a:pt x="1343" y="249"/>
                  <a:pt x="1351" y="249"/>
                </a:cubicBezTo>
                <a:cubicBezTo>
                  <a:pt x="1356" y="249"/>
                  <a:pt x="1362" y="247"/>
                  <a:pt x="1369" y="244"/>
                </a:cubicBezTo>
                <a:cubicBezTo>
                  <a:pt x="1376" y="241"/>
                  <a:pt x="1384" y="234"/>
                  <a:pt x="1393" y="225"/>
                </a:cubicBezTo>
                <a:lnTo>
                  <a:pt x="1393" y="127"/>
                </a:lnTo>
                <a:cubicBezTo>
                  <a:pt x="1393" y="118"/>
                  <a:pt x="1392" y="111"/>
                  <a:pt x="1388" y="108"/>
                </a:cubicBezTo>
                <a:cubicBezTo>
                  <a:pt x="1384" y="104"/>
                  <a:pt x="1377" y="102"/>
                  <a:pt x="1366" y="102"/>
                </a:cubicBezTo>
                <a:lnTo>
                  <a:pt x="1366" y="95"/>
                </a:lnTo>
                <a:lnTo>
                  <a:pt x="1424" y="95"/>
                </a:lnTo>
                <a:lnTo>
                  <a:pt x="1424" y="199"/>
                </a:lnTo>
                <a:cubicBezTo>
                  <a:pt x="1424" y="219"/>
                  <a:pt x="1425" y="231"/>
                  <a:pt x="1426" y="236"/>
                </a:cubicBezTo>
                <a:cubicBezTo>
                  <a:pt x="1427" y="240"/>
                  <a:pt x="1428" y="243"/>
                  <a:pt x="1430" y="245"/>
                </a:cubicBezTo>
                <a:cubicBezTo>
                  <a:pt x="1432" y="247"/>
                  <a:pt x="1435" y="247"/>
                  <a:pt x="1437" y="247"/>
                </a:cubicBezTo>
                <a:cubicBezTo>
                  <a:pt x="1441" y="247"/>
                  <a:pt x="1446" y="246"/>
                  <a:pt x="1451" y="244"/>
                </a:cubicBezTo>
                <a:lnTo>
                  <a:pt x="1453" y="251"/>
                </a:lnTo>
                <a:lnTo>
                  <a:pt x="1402" y="272"/>
                </a:lnTo>
                <a:lnTo>
                  <a:pt x="1393" y="272"/>
                </a:lnTo>
                <a:lnTo>
                  <a:pt x="1393" y="236"/>
                </a:lnTo>
                <a:cubicBezTo>
                  <a:pt x="1379" y="252"/>
                  <a:pt x="1367" y="262"/>
                  <a:pt x="1360" y="266"/>
                </a:cubicBezTo>
                <a:cubicBezTo>
                  <a:pt x="1352" y="270"/>
                  <a:pt x="1344" y="272"/>
                  <a:pt x="1335" y="272"/>
                </a:cubicBezTo>
                <a:cubicBezTo>
                  <a:pt x="1325" y="272"/>
                  <a:pt x="1317" y="269"/>
                  <a:pt x="1310" y="264"/>
                </a:cubicBezTo>
                <a:cubicBezTo>
                  <a:pt x="1303" y="258"/>
                  <a:pt x="1298" y="251"/>
                  <a:pt x="1295" y="242"/>
                </a:cubicBezTo>
                <a:cubicBezTo>
                  <a:pt x="1293" y="233"/>
                  <a:pt x="1291" y="221"/>
                  <a:pt x="1291" y="205"/>
                </a:cubicBezTo>
                <a:lnTo>
                  <a:pt x="1291" y="128"/>
                </a:lnTo>
                <a:cubicBezTo>
                  <a:pt x="1291" y="120"/>
                  <a:pt x="1290" y="115"/>
                  <a:pt x="1289" y="112"/>
                </a:cubicBezTo>
                <a:cubicBezTo>
                  <a:pt x="1287" y="108"/>
                  <a:pt x="1284" y="106"/>
                  <a:pt x="1281" y="104"/>
                </a:cubicBezTo>
                <a:cubicBezTo>
                  <a:pt x="1277" y="103"/>
                  <a:pt x="1271" y="102"/>
                  <a:pt x="1262" y="102"/>
                </a:cubicBezTo>
                <a:lnTo>
                  <a:pt x="1262" y="95"/>
                </a:lnTo>
                <a:close/>
                <a:moveTo>
                  <a:pt x="880" y="95"/>
                </a:moveTo>
                <a:lnTo>
                  <a:pt x="960" y="95"/>
                </a:lnTo>
                <a:lnTo>
                  <a:pt x="960" y="102"/>
                </a:lnTo>
                <a:lnTo>
                  <a:pt x="956" y="102"/>
                </a:lnTo>
                <a:cubicBezTo>
                  <a:pt x="951" y="102"/>
                  <a:pt x="946" y="103"/>
                  <a:pt x="943" y="106"/>
                </a:cubicBezTo>
                <a:cubicBezTo>
                  <a:pt x="941" y="108"/>
                  <a:pt x="939" y="111"/>
                  <a:pt x="939" y="115"/>
                </a:cubicBezTo>
                <a:cubicBezTo>
                  <a:pt x="939" y="120"/>
                  <a:pt x="941" y="126"/>
                  <a:pt x="945" y="135"/>
                </a:cubicBezTo>
                <a:lnTo>
                  <a:pt x="987" y="222"/>
                </a:lnTo>
                <a:lnTo>
                  <a:pt x="1026" y="127"/>
                </a:lnTo>
                <a:cubicBezTo>
                  <a:pt x="1028" y="122"/>
                  <a:pt x="1029" y="117"/>
                  <a:pt x="1029" y="112"/>
                </a:cubicBezTo>
                <a:cubicBezTo>
                  <a:pt x="1029" y="109"/>
                  <a:pt x="1028" y="108"/>
                  <a:pt x="1028" y="106"/>
                </a:cubicBezTo>
                <a:cubicBezTo>
                  <a:pt x="1027" y="105"/>
                  <a:pt x="1025" y="104"/>
                  <a:pt x="1023" y="103"/>
                </a:cubicBezTo>
                <a:cubicBezTo>
                  <a:pt x="1021" y="102"/>
                  <a:pt x="1017" y="102"/>
                  <a:pt x="1012" y="102"/>
                </a:cubicBezTo>
                <a:lnTo>
                  <a:pt x="1012" y="95"/>
                </a:lnTo>
                <a:lnTo>
                  <a:pt x="1068" y="95"/>
                </a:lnTo>
                <a:lnTo>
                  <a:pt x="1068" y="102"/>
                </a:lnTo>
                <a:cubicBezTo>
                  <a:pt x="1063" y="102"/>
                  <a:pt x="1059" y="103"/>
                  <a:pt x="1057" y="105"/>
                </a:cubicBezTo>
                <a:cubicBezTo>
                  <a:pt x="1054" y="106"/>
                  <a:pt x="1052" y="109"/>
                  <a:pt x="1049" y="113"/>
                </a:cubicBezTo>
                <a:cubicBezTo>
                  <a:pt x="1047" y="115"/>
                  <a:pt x="1045" y="120"/>
                  <a:pt x="1042" y="128"/>
                </a:cubicBezTo>
                <a:lnTo>
                  <a:pt x="972" y="299"/>
                </a:lnTo>
                <a:cubicBezTo>
                  <a:pt x="966" y="316"/>
                  <a:pt x="957" y="328"/>
                  <a:pt x="946" y="337"/>
                </a:cubicBezTo>
                <a:cubicBezTo>
                  <a:pt x="935" y="345"/>
                  <a:pt x="924" y="350"/>
                  <a:pt x="914" y="350"/>
                </a:cubicBezTo>
                <a:cubicBezTo>
                  <a:pt x="907" y="350"/>
                  <a:pt x="901" y="348"/>
                  <a:pt x="896" y="343"/>
                </a:cubicBezTo>
                <a:cubicBezTo>
                  <a:pt x="891" y="339"/>
                  <a:pt x="889" y="334"/>
                  <a:pt x="889" y="329"/>
                </a:cubicBezTo>
                <a:cubicBezTo>
                  <a:pt x="889" y="323"/>
                  <a:pt x="891" y="319"/>
                  <a:pt x="894" y="316"/>
                </a:cubicBezTo>
                <a:cubicBezTo>
                  <a:pt x="897" y="313"/>
                  <a:pt x="902" y="311"/>
                  <a:pt x="908" y="311"/>
                </a:cubicBezTo>
                <a:cubicBezTo>
                  <a:pt x="912" y="311"/>
                  <a:pt x="918" y="313"/>
                  <a:pt x="925" y="315"/>
                </a:cubicBezTo>
                <a:cubicBezTo>
                  <a:pt x="930" y="317"/>
                  <a:pt x="933" y="318"/>
                  <a:pt x="934" y="318"/>
                </a:cubicBezTo>
                <a:cubicBezTo>
                  <a:pt x="938" y="318"/>
                  <a:pt x="942" y="316"/>
                  <a:pt x="947" y="312"/>
                </a:cubicBezTo>
                <a:cubicBezTo>
                  <a:pt x="951" y="308"/>
                  <a:pt x="956" y="301"/>
                  <a:pt x="960" y="290"/>
                </a:cubicBezTo>
                <a:lnTo>
                  <a:pt x="972" y="260"/>
                </a:lnTo>
                <a:lnTo>
                  <a:pt x="911" y="130"/>
                </a:lnTo>
                <a:cubicBezTo>
                  <a:pt x="909" y="127"/>
                  <a:pt x="906" y="122"/>
                  <a:pt x="902" y="116"/>
                </a:cubicBezTo>
                <a:cubicBezTo>
                  <a:pt x="898" y="112"/>
                  <a:pt x="896" y="109"/>
                  <a:pt x="894" y="107"/>
                </a:cubicBezTo>
                <a:cubicBezTo>
                  <a:pt x="891" y="105"/>
                  <a:pt x="886" y="103"/>
                  <a:pt x="880" y="102"/>
                </a:cubicBezTo>
                <a:lnTo>
                  <a:pt x="880" y="95"/>
                </a:lnTo>
                <a:close/>
                <a:moveTo>
                  <a:pt x="544" y="95"/>
                </a:moveTo>
                <a:lnTo>
                  <a:pt x="616" y="95"/>
                </a:lnTo>
                <a:lnTo>
                  <a:pt x="616" y="102"/>
                </a:lnTo>
                <a:cubicBezTo>
                  <a:pt x="610" y="102"/>
                  <a:pt x="605" y="104"/>
                  <a:pt x="603" y="106"/>
                </a:cubicBezTo>
                <a:cubicBezTo>
                  <a:pt x="601" y="107"/>
                  <a:pt x="600" y="110"/>
                  <a:pt x="600" y="114"/>
                </a:cubicBezTo>
                <a:cubicBezTo>
                  <a:pt x="600" y="117"/>
                  <a:pt x="601" y="122"/>
                  <a:pt x="603" y="128"/>
                </a:cubicBezTo>
                <a:lnTo>
                  <a:pt x="640" y="226"/>
                </a:lnTo>
                <a:lnTo>
                  <a:pt x="677" y="146"/>
                </a:lnTo>
                <a:lnTo>
                  <a:pt x="667" y="121"/>
                </a:lnTo>
                <a:cubicBezTo>
                  <a:pt x="664" y="113"/>
                  <a:pt x="660" y="108"/>
                  <a:pt x="655" y="105"/>
                </a:cubicBezTo>
                <a:cubicBezTo>
                  <a:pt x="653" y="103"/>
                  <a:pt x="648" y="102"/>
                  <a:pt x="640" y="102"/>
                </a:cubicBezTo>
                <a:lnTo>
                  <a:pt x="640" y="95"/>
                </a:lnTo>
                <a:lnTo>
                  <a:pt x="722" y="95"/>
                </a:lnTo>
                <a:lnTo>
                  <a:pt x="722" y="102"/>
                </a:lnTo>
                <a:cubicBezTo>
                  <a:pt x="713" y="102"/>
                  <a:pt x="706" y="104"/>
                  <a:pt x="703" y="107"/>
                </a:cubicBezTo>
                <a:cubicBezTo>
                  <a:pt x="700" y="109"/>
                  <a:pt x="699" y="112"/>
                  <a:pt x="699" y="116"/>
                </a:cubicBezTo>
                <a:cubicBezTo>
                  <a:pt x="699" y="119"/>
                  <a:pt x="699" y="121"/>
                  <a:pt x="700" y="124"/>
                </a:cubicBezTo>
                <a:lnTo>
                  <a:pt x="739" y="223"/>
                </a:lnTo>
                <a:lnTo>
                  <a:pt x="776" y="128"/>
                </a:lnTo>
                <a:cubicBezTo>
                  <a:pt x="778" y="121"/>
                  <a:pt x="779" y="116"/>
                  <a:pt x="779" y="112"/>
                </a:cubicBezTo>
                <a:cubicBezTo>
                  <a:pt x="779" y="109"/>
                  <a:pt x="778" y="107"/>
                  <a:pt x="776" y="105"/>
                </a:cubicBezTo>
                <a:cubicBezTo>
                  <a:pt x="773" y="103"/>
                  <a:pt x="768" y="102"/>
                  <a:pt x="761" y="102"/>
                </a:cubicBezTo>
                <a:lnTo>
                  <a:pt x="761" y="95"/>
                </a:lnTo>
                <a:lnTo>
                  <a:pt x="816" y="95"/>
                </a:lnTo>
                <a:lnTo>
                  <a:pt x="816" y="102"/>
                </a:lnTo>
                <a:cubicBezTo>
                  <a:pt x="805" y="104"/>
                  <a:pt x="797" y="111"/>
                  <a:pt x="792" y="124"/>
                </a:cubicBezTo>
                <a:lnTo>
                  <a:pt x="734" y="272"/>
                </a:lnTo>
                <a:lnTo>
                  <a:pt x="726" y="272"/>
                </a:lnTo>
                <a:lnTo>
                  <a:pt x="684" y="162"/>
                </a:lnTo>
                <a:lnTo>
                  <a:pt x="633" y="272"/>
                </a:lnTo>
                <a:lnTo>
                  <a:pt x="627" y="272"/>
                </a:lnTo>
                <a:lnTo>
                  <a:pt x="571" y="128"/>
                </a:lnTo>
                <a:cubicBezTo>
                  <a:pt x="568" y="119"/>
                  <a:pt x="564" y="112"/>
                  <a:pt x="561" y="109"/>
                </a:cubicBezTo>
                <a:cubicBezTo>
                  <a:pt x="557" y="106"/>
                  <a:pt x="552" y="104"/>
                  <a:pt x="544" y="102"/>
                </a:cubicBezTo>
                <a:lnTo>
                  <a:pt x="544" y="95"/>
                </a:lnTo>
                <a:close/>
                <a:moveTo>
                  <a:pt x="272" y="95"/>
                </a:moveTo>
                <a:lnTo>
                  <a:pt x="344" y="95"/>
                </a:lnTo>
                <a:lnTo>
                  <a:pt x="344" y="102"/>
                </a:lnTo>
                <a:cubicBezTo>
                  <a:pt x="338" y="102"/>
                  <a:pt x="333" y="104"/>
                  <a:pt x="331" y="106"/>
                </a:cubicBezTo>
                <a:cubicBezTo>
                  <a:pt x="329" y="107"/>
                  <a:pt x="328" y="110"/>
                  <a:pt x="328" y="114"/>
                </a:cubicBezTo>
                <a:cubicBezTo>
                  <a:pt x="328" y="117"/>
                  <a:pt x="329" y="122"/>
                  <a:pt x="331" y="128"/>
                </a:cubicBezTo>
                <a:lnTo>
                  <a:pt x="368" y="226"/>
                </a:lnTo>
                <a:lnTo>
                  <a:pt x="405" y="146"/>
                </a:lnTo>
                <a:lnTo>
                  <a:pt x="395" y="121"/>
                </a:lnTo>
                <a:cubicBezTo>
                  <a:pt x="392" y="113"/>
                  <a:pt x="388" y="108"/>
                  <a:pt x="383" y="105"/>
                </a:cubicBezTo>
                <a:cubicBezTo>
                  <a:pt x="381" y="103"/>
                  <a:pt x="376" y="102"/>
                  <a:pt x="368" y="102"/>
                </a:cubicBezTo>
                <a:lnTo>
                  <a:pt x="368" y="95"/>
                </a:lnTo>
                <a:lnTo>
                  <a:pt x="450" y="95"/>
                </a:lnTo>
                <a:lnTo>
                  <a:pt x="450" y="102"/>
                </a:lnTo>
                <a:cubicBezTo>
                  <a:pt x="441" y="102"/>
                  <a:pt x="434" y="104"/>
                  <a:pt x="431" y="107"/>
                </a:cubicBezTo>
                <a:cubicBezTo>
                  <a:pt x="428" y="109"/>
                  <a:pt x="427" y="112"/>
                  <a:pt x="427" y="116"/>
                </a:cubicBezTo>
                <a:cubicBezTo>
                  <a:pt x="427" y="119"/>
                  <a:pt x="427" y="121"/>
                  <a:pt x="428" y="124"/>
                </a:cubicBezTo>
                <a:lnTo>
                  <a:pt x="467" y="223"/>
                </a:lnTo>
                <a:lnTo>
                  <a:pt x="504" y="128"/>
                </a:lnTo>
                <a:cubicBezTo>
                  <a:pt x="506" y="121"/>
                  <a:pt x="507" y="116"/>
                  <a:pt x="507" y="112"/>
                </a:cubicBezTo>
                <a:cubicBezTo>
                  <a:pt x="507" y="109"/>
                  <a:pt x="506" y="107"/>
                  <a:pt x="504" y="105"/>
                </a:cubicBezTo>
                <a:cubicBezTo>
                  <a:pt x="501" y="103"/>
                  <a:pt x="496" y="102"/>
                  <a:pt x="489" y="102"/>
                </a:cubicBezTo>
                <a:lnTo>
                  <a:pt x="489" y="95"/>
                </a:lnTo>
                <a:lnTo>
                  <a:pt x="544" y="95"/>
                </a:lnTo>
                <a:lnTo>
                  <a:pt x="544" y="102"/>
                </a:lnTo>
                <a:cubicBezTo>
                  <a:pt x="533" y="104"/>
                  <a:pt x="525" y="111"/>
                  <a:pt x="520" y="124"/>
                </a:cubicBezTo>
                <a:lnTo>
                  <a:pt x="462" y="272"/>
                </a:lnTo>
                <a:lnTo>
                  <a:pt x="454" y="272"/>
                </a:lnTo>
                <a:lnTo>
                  <a:pt x="412" y="162"/>
                </a:lnTo>
                <a:lnTo>
                  <a:pt x="361" y="272"/>
                </a:lnTo>
                <a:lnTo>
                  <a:pt x="355" y="272"/>
                </a:lnTo>
                <a:lnTo>
                  <a:pt x="299" y="128"/>
                </a:lnTo>
                <a:cubicBezTo>
                  <a:pt x="296" y="119"/>
                  <a:pt x="292" y="112"/>
                  <a:pt x="289" y="109"/>
                </a:cubicBezTo>
                <a:cubicBezTo>
                  <a:pt x="285" y="106"/>
                  <a:pt x="280" y="104"/>
                  <a:pt x="272" y="102"/>
                </a:cubicBezTo>
                <a:lnTo>
                  <a:pt x="272" y="95"/>
                </a:lnTo>
                <a:close/>
                <a:moveTo>
                  <a:pt x="0" y="95"/>
                </a:moveTo>
                <a:lnTo>
                  <a:pt x="72" y="95"/>
                </a:lnTo>
                <a:lnTo>
                  <a:pt x="72" y="102"/>
                </a:lnTo>
                <a:cubicBezTo>
                  <a:pt x="66" y="102"/>
                  <a:pt x="61" y="104"/>
                  <a:pt x="59" y="106"/>
                </a:cubicBezTo>
                <a:cubicBezTo>
                  <a:pt x="57" y="107"/>
                  <a:pt x="56" y="110"/>
                  <a:pt x="56" y="114"/>
                </a:cubicBezTo>
                <a:cubicBezTo>
                  <a:pt x="56" y="117"/>
                  <a:pt x="57" y="122"/>
                  <a:pt x="59" y="128"/>
                </a:cubicBezTo>
                <a:lnTo>
                  <a:pt x="96" y="226"/>
                </a:lnTo>
                <a:lnTo>
                  <a:pt x="133" y="146"/>
                </a:lnTo>
                <a:lnTo>
                  <a:pt x="123" y="121"/>
                </a:lnTo>
                <a:cubicBezTo>
                  <a:pt x="120" y="113"/>
                  <a:pt x="116" y="108"/>
                  <a:pt x="111" y="105"/>
                </a:cubicBezTo>
                <a:cubicBezTo>
                  <a:pt x="109" y="103"/>
                  <a:pt x="104" y="102"/>
                  <a:pt x="96" y="102"/>
                </a:cubicBezTo>
                <a:lnTo>
                  <a:pt x="96" y="95"/>
                </a:lnTo>
                <a:lnTo>
                  <a:pt x="178" y="95"/>
                </a:lnTo>
                <a:lnTo>
                  <a:pt x="178" y="102"/>
                </a:lnTo>
                <a:cubicBezTo>
                  <a:pt x="169" y="102"/>
                  <a:pt x="162" y="104"/>
                  <a:pt x="159" y="107"/>
                </a:cubicBezTo>
                <a:cubicBezTo>
                  <a:pt x="156" y="109"/>
                  <a:pt x="155" y="112"/>
                  <a:pt x="155" y="116"/>
                </a:cubicBezTo>
                <a:cubicBezTo>
                  <a:pt x="155" y="119"/>
                  <a:pt x="155" y="121"/>
                  <a:pt x="156" y="124"/>
                </a:cubicBezTo>
                <a:lnTo>
                  <a:pt x="195" y="223"/>
                </a:lnTo>
                <a:lnTo>
                  <a:pt x="232" y="128"/>
                </a:lnTo>
                <a:cubicBezTo>
                  <a:pt x="234" y="121"/>
                  <a:pt x="235" y="116"/>
                  <a:pt x="235" y="112"/>
                </a:cubicBezTo>
                <a:cubicBezTo>
                  <a:pt x="235" y="109"/>
                  <a:pt x="234" y="107"/>
                  <a:pt x="232" y="105"/>
                </a:cubicBezTo>
                <a:cubicBezTo>
                  <a:pt x="229" y="103"/>
                  <a:pt x="224" y="102"/>
                  <a:pt x="217" y="102"/>
                </a:cubicBezTo>
                <a:lnTo>
                  <a:pt x="217" y="95"/>
                </a:lnTo>
                <a:lnTo>
                  <a:pt x="272" y="95"/>
                </a:lnTo>
                <a:lnTo>
                  <a:pt x="272" y="102"/>
                </a:lnTo>
                <a:cubicBezTo>
                  <a:pt x="261" y="104"/>
                  <a:pt x="253" y="111"/>
                  <a:pt x="248" y="124"/>
                </a:cubicBezTo>
                <a:lnTo>
                  <a:pt x="190" y="272"/>
                </a:lnTo>
                <a:lnTo>
                  <a:pt x="182" y="272"/>
                </a:lnTo>
                <a:lnTo>
                  <a:pt x="140" y="162"/>
                </a:lnTo>
                <a:lnTo>
                  <a:pt x="89" y="272"/>
                </a:lnTo>
                <a:lnTo>
                  <a:pt x="83" y="272"/>
                </a:lnTo>
                <a:lnTo>
                  <a:pt x="27" y="128"/>
                </a:lnTo>
                <a:cubicBezTo>
                  <a:pt x="24" y="119"/>
                  <a:pt x="20" y="112"/>
                  <a:pt x="17" y="109"/>
                </a:cubicBezTo>
                <a:cubicBezTo>
                  <a:pt x="13" y="106"/>
                  <a:pt x="8" y="104"/>
                  <a:pt x="0" y="102"/>
                </a:cubicBezTo>
                <a:lnTo>
                  <a:pt x="0" y="95"/>
                </a:lnTo>
                <a:close/>
                <a:moveTo>
                  <a:pt x="2837" y="90"/>
                </a:moveTo>
                <a:lnTo>
                  <a:pt x="2845" y="90"/>
                </a:lnTo>
                <a:lnTo>
                  <a:pt x="2845" y="127"/>
                </a:lnTo>
                <a:cubicBezTo>
                  <a:pt x="2857" y="114"/>
                  <a:pt x="2865" y="107"/>
                  <a:pt x="2867" y="105"/>
                </a:cubicBezTo>
                <a:cubicBezTo>
                  <a:pt x="2873" y="100"/>
                  <a:pt x="2879" y="97"/>
                  <a:pt x="2885" y="94"/>
                </a:cubicBezTo>
                <a:cubicBezTo>
                  <a:pt x="2892" y="91"/>
                  <a:pt x="2898" y="90"/>
                  <a:pt x="2904" y="90"/>
                </a:cubicBezTo>
                <a:cubicBezTo>
                  <a:pt x="2915" y="90"/>
                  <a:pt x="2924" y="93"/>
                  <a:pt x="2932" y="99"/>
                </a:cubicBezTo>
                <a:cubicBezTo>
                  <a:pt x="2940" y="106"/>
                  <a:pt x="2945" y="115"/>
                  <a:pt x="2948" y="127"/>
                </a:cubicBezTo>
                <a:cubicBezTo>
                  <a:pt x="2961" y="112"/>
                  <a:pt x="2971" y="102"/>
                  <a:pt x="2980" y="97"/>
                </a:cubicBezTo>
                <a:cubicBezTo>
                  <a:pt x="2989" y="92"/>
                  <a:pt x="2998" y="90"/>
                  <a:pt x="3008" y="90"/>
                </a:cubicBezTo>
                <a:cubicBezTo>
                  <a:pt x="3017" y="90"/>
                  <a:pt x="3025" y="92"/>
                  <a:pt x="3032" y="97"/>
                </a:cubicBezTo>
                <a:cubicBezTo>
                  <a:pt x="3039" y="102"/>
                  <a:pt x="3045" y="109"/>
                  <a:pt x="3049" y="120"/>
                </a:cubicBezTo>
                <a:cubicBezTo>
                  <a:pt x="3052" y="127"/>
                  <a:pt x="3053" y="139"/>
                  <a:pt x="3053" y="154"/>
                </a:cubicBezTo>
                <a:lnTo>
                  <a:pt x="3053" y="228"/>
                </a:lnTo>
                <a:cubicBezTo>
                  <a:pt x="3053" y="239"/>
                  <a:pt x="3054" y="246"/>
                  <a:pt x="3055" y="250"/>
                </a:cubicBezTo>
                <a:cubicBezTo>
                  <a:pt x="3057" y="253"/>
                  <a:pt x="3059" y="255"/>
                  <a:pt x="3062" y="257"/>
                </a:cubicBezTo>
                <a:cubicBezTo>
                  <a:pt x="3066" y="259"/>
                  <a:pt x="3071" y="260"/>
                  <a:pt x="3079" y="260"/>
                </a:cubicBezTo>
                <a:lnTo>
                  <a:pt x="3079" y="267"/>
                </a:lnTo>
                <a:lnTo>
                  <a:pt x="2994" y="267"/>
                </a:lnTo>
                <a:lnTo>
                  <a:pt x="2994" y="260"/>
                </a:lnTo>
                <a:lnTo>
                  <a:pt x="2998" y="260"/>
                </a:lnTo>
                <a:cubicBezTo>
                  <a:pt x="3005" y="260"/>
                  <a:pt x="3011" y="259"/>
                  <a:pt x="3015" y="256"/>
                </a:cubicBezTo>
                <a:cubicBezTo>
                  <a:pt x="3018" y="254"/>
                  <a:pt x="3020" y="251"/>
                  <a:pt x="3021" y="246"/>
                </a:cubicBezTo>
                <a:cubicBezTo>
                  <a:pt x="3022" y="244"/>
                  <a:pt x="3022" y="238"/>
                  <a:pt x="3022" y="228"/>
                </a:cubicBezTo>
                <a:lnTo>
                  <a:pt x="3022" y="154"/>
                </a:lnTo>
                <a:cubicBezTo>
                  <a:pt x="3022" y="140"/>
                  <a:pt x="3020" y="130"/>
                  <a:pt x="3017" y="124"/>
                </a:cubicBezTo>
                <a:cubicBezTo>
                  <a:pt x="3012" y="116"/>
                  <a:pt x="3004" y="112"/>
                  <a:pt x="2993" y="112"/>
                </a:cubicBezTo>
                <a:cubicBezTo>
                  <a:pt x="2987" y="112"/>
                  <a:pt x="2980" y="114"/>
                  <a:pt x="2973" y="117"/>
                </a:cubicBezTo>
                <a:cubicBezTo>
                  <a:pt x="2967" y="121"/>
                  <a:pt x="2959" y="127"/>
                  <a:pt x="2949" y="136"/>
                </a:cubicBezTo>
                <a:lnTo>
                  <a:pt x="2949" y="138"/>
                </a:lnTo>
                <a:lnTo>
                  <a:pt x="2949" y="146"/>
                </a:lnTo>
                <a:lnTo>
                  <a:pt x="2949" y="228"/>
                </a:lnTo>
                <a:cubicBezTo>
                  <a:pt x="2949" y="240"/>
                  <a:pt x="2950" y="247"/>
                  <a:pt x="2951" y="250"/>
                </a:cubicBezTo>
                <a:cubicBezTo>
                  <a:pt x="2952" y="253"/>
                  <a:pt x="2955" y="255"/>
                  <a:pt x="2958" y="257"/>
                </a:cubicBezTo>
                <a:cubicBezTo>
                  <a:pt x="2962" y="259"/>
                  <a:pt x="2968" y="260"/>
                  <a:pt x="2977" y="260"/>
                </a:cubicBezTo>
                <a:lnTo>
                  <a:pt x="2977" y="267"/>
                </a:lnTo>
                <a:lnTo>
                  <a:pt x="2890" y="267"/>
                </a:lnTo>
                <a:lnTo>
                  <a:pt x="2890" y="260"/>
                </a:lnTo>
                <a:cubicBezTo>
                  <a:pt x="2900" y="260"/>
                  <a:pt x="2906" y="259"/>
                  <a:pt x="2910" y="257"/>
                </a:cubicBezTo>
                <a:cubicBezTo>
                  <a:pt x="2913" y="254"/>
                  <a:pt x="2916" y="251"/>
                  <a:pt x="2917" y="247"/>
                </a:cubicBezTo>
                <a:cubicBezTo>
                  <a:pt x="2918" y="244"/>
                  <a:pt x="2918" y="238"/>
                  <a:pt x="2918" y="228"/>
                </a:cubicBezTo>
                <a:lnTo>
                  <a:pt x="2918" y="154"/>
                </a:lnTo>
                <a:cubicBezTo>
                  <a:pt x="2918" y="140"/>
                  <a:pt x="2916" y="130"/>
                  <a:pt x="2912" y="124"/>
                </a:cubicBezTo>
                <a:cubicBezTo>
                  <a:pt x="2906" y="116"/>
                  <a:pt x="2899" y="112"/>
                  <a:pt x="2889" y="112"/>
                </a:cubicBezTo>
                <a:cubicBezTo>
                  <a:pt x="2882" y="112"/>
                  <a:pt x="2875" y="114"/>
                  <a:pt x="2869" y="117"/>
                </a:cubicBezTo>
                <a:cubicBezTo>
                  <a:pt x="2858" y="123"/>
                  <a:pt x="2850" y="129"/>
                  <a:pt x="2845" y="136"/>
                </a:cubicBezTo>
                <a:lnTo>
                  <a:pt x="2845" y="228"/>
                </a:lnTo>
                <a:cubicBezTo>
                  <a:pt x="2845" y="239"/>
                  <a:pt x="2846" y="247"/>
                  <a:pt x="2847" y="250"/>
                </a:cubicBezTo>
                <a:cubicBezTo>
                  <a:pt x="2849" y="253"/>
                  <a:pt x="2851" y="256"/>
                  <a:pt x="2854" y="258"/>
                </a:cubicBezTo>
                <a:cubicBezTo>
                  <a:pt x="2857" y="259"/>
                  <a:pt x="2863" y="260"/>
                  <a:pt x="2873" y="260"/>
                </a:cubicBezTo>
                <a:lnTo>
                  <a:pt x="2873" y="267"/>
                </a:lnTo>
                <a:lnTo>
                  <a:pt x="2788" y="267"/>
                </a:lnTo>
                <a:lnTo>
                  <a:pt x="2788" y="260"/>
                </a:lnTo>
                <a:cubicBezTo>
                  <a:pt x="2796" y="260"/>
                  <a:pt x="2801" y="259"/>
                  <a:pt x="2804" y="258"/>
                </a:cubicBezTo>
                <a:cubicBezTo>
                  <a:pt x="2807" y="256"/>
                  <a:pt x="2810" y="253"/>
                  <a:pt x="2811" y="249"/>
                </a:cubicBezTo>
                <a:cubicBezTo>
                  <a:pt x="2813" y="246"/>
                  <a:pt x="2814" y="239"/>
                  <a:pt x="2814" y="228"/>
                </a:cubicBezTo>
                <a:lnTo>
                  <a:pt x="2814" y="162"/>
                </a:lnTo>
                <a:cubicBezTo>
                  <a:pt x="2814" y="143"/>
                  <a:pt x="2813" y="131"/>
                  <a:pt x="2812" y="126"/>
                </a:cubicBezTo>
                <a:cubicBezTo>
                  <a:pt x="2811" y="122"/>
                  <a:pt x="2810" y="119"/>
                  <a:pt x="2808" y="117"/>
                </a:cubicBezTo>
                <a:cubicBezTo>
                  <a:pt x="2806" y="116"/>
                  <a:pt x="2804" y="115"/>
                  <a:pt x="2800" y="115"/>
                </a:cubicBezTo>
                <a:cubicBezTo>
                  <a:pt x="2797" y="115"/>
                  <a:pt x="2793" y="116"/>
                  <a:pt x="2788" y="118"/>
                </a:cubicBezTo>
                <a:lnTo>
                  <a:pt x="2785" y="111"/>
                </a:lnTo>
                <a:lnTo>
                  <a:pt x="2837" y="90"/>
                </a:lnTo>
                <a:close/>
                <a:moveTo>
                  <a:pt x="2686" y="90"/>
                </a:moveTo>
                <a:cubicBezTo>
                  <a:pt x="2712" y="90"/>
                  <a:pt x="2733" y="100"/>
                  <a:pt x="2748" y="120"/>
                </a:cubicBezTo>
                <a:cubicBezTo>
                  <a:pt x="2762" y="136"/>
                  <a:pt x="2768" y="156"/>
                  <a:pt x="2768" y="178"/>
                </a:cubicBezTo>
                <a:cubicBezTo>
                  <a:pt x="2768" y="193"/>
                  <a:pt x="2765" y="209"/>
                  <a:pt x="2757" y="224"/>
                </a:cubicBezTo>
                <a:cubicBezTo>
                  <a:pt x="2750" y="240"/>
                  <a:pt x="2740" y="252"/>
                  <a:pt x="2727" y="260"/>
                </a:cubicBezTo>
                <a:cubicBezTo>
                  <a:pt x="2714" y="268"/>
                  <a:pt x="2700" y="272"/>
                  <a:pt x="2684" y="272"/>
                </a:cubicBezTo>
                <a:cubicBezTo>
                  <a:pt x="2658" y="272"/>
                  <a:pt x="2637" y="262"/>
                  <a:pt x="2622" y="241"/>
                </a:cubicBezTo>
                <a:cubicBezTo>
                  <a:pt x="2609" y="224"/>
                  <a:pt x="2603" y="204"/>
                  <a:pt x="2603" y="183"/>
                </a:cubicBezTo>
                <a:cubicBezTo>
                  <a:pt x="2603" y="167"/>
                  <a:pt x="2607" y="151"/>
                  <a:pt x="2614" y="136"/>
                </a:cubicBezTo>
                <a:cubicBezTo>
                  <a:pt x="2622" y="120"/>
                  <a:pt x="2633" y="109"/>
                  <a:pt x="2645" y="101"/>
                </a:cubicBezTo>
                <a:cubicBezTo>
                  <a:pt x="2658" y="94"/>
                  <a:pt x="2672" y="90"/>
                  <a:pt x="2686" y="90"/>
                </a:cubicBezTo>
                <a:close/>
                <a:moveTo>
                  <a:pt x="2509" y="90"/>
                </a:moveTo>
                <a:cubicBezTo>
                  <a:pt x="2526" y="90"/>
                  <a:pt x="2540" y="94"/>
                  <a:pt x="2550" y="103"/>
                </a:cubicBezTo>
                <a:cubicBezTo>
                  <a:pt x="2561" y="112"/>
                  <a:pt x="2567" y="122"/>
                  <a:pt x="2567" y="131"/>
                </a:cubicBezTo>
                <a:cubicBezTo>
                  <a:pt x="2567" y="136"/>
                  <a:pt x="2565" y="140"/>
                  <a:pt x="2562" y="143"/>
                </a:cubicBezTo>
                <a:cubicBezTo>
                  <a:pt x="2559" y="146"/>
                  <a:pt x="2555" y="147"/>
                  <a:pt x="2549" y="147"/>
                </a:cubicBezTo>
                <a:cubicBezTo>
                  <a:pt x="2542" y="147"/>
                  <a:pt x="2536" y="145"/>
                  <a:pt x="2533" y="140"/>
                </a:cubicBezTo>
                <a:cubicBezTo>
                  <a:pt x="2531" y="137"/>
                  <a:pt x="2529" y="132"/>
                  <a:pt x="2528" y="125"/>
                </a:cubicBezTo>
                <a:cubicBezTo>
                  <a:pt x="2528" y="118"/>
                  <a:pt x="2525" y="112"/>
                  <a:pt x="2521" y="108"/>
                </a:cubicBezTo>
                <a:cubicBezTo>
                  <a:pt x="2516" y="104"/>
                  <a:pt x="2510" y="103"/>
                  <a:pt x="2503" y="103"/>
                </a:cubicBezTo>
                <a:cubicBezTo>
                  <a:pt x="2490" y="103"/>
                  <a:pt x="2480" y="107"/>
                  <a:pt x="2472" y="116"/>
                </a:cubicBezTo>
                <a:cubicBezTo>
                  <a:pt x="2462" y="129"/>
                  <a:pt x="2457" y="145"/>
                  <a:pt x="2457" y="165"/>
                </a:cubicBezTo>
                <a:cubicBezTo>
                  <a:pt x="2457" y="185"/>
                  <a:pt x="2462" y="204"/>
                  <a:pt x="2472" y="219"/>
                </a:cubicBezTo>
                <a:cubicBezTo>
                  <a:pt x="2482" y="235"/>
                  <a:pt x="2496" y="243"/>
                  <a:pt x="2513" y="243"/>
                </a:cubicBezTo>
                <a:cubicBezTo>
                  <a:pt x="2525" y="243"/>
                  <a:pt x="2536" y="239"/>
                  <a:pt x="2546" y="230"/>
                </a:cubicBezTo>
                <a:cubicBezTo>
                  <a:pt x="2553" y="224"/>
                  <a:pt x="2560" y="214"/>
                  <a:pt x="2566" y="199"/>
                </a:cubicBezTo>
                <a:lnTo>
                  <a:pt x="2572" y="202"/>
                </a:lnTo>
                <a:cubicBezTo>
                  <a:pt x="2567" y="224"/>
                  <a:pt x="2558" y="242"/>
                  <a:pt x="2544" y="254"/>
                </a:cubicBezTo>
                <a:cubicBezTo>
                  <a:pt x="2531" y="266"/>
                  <a:pt x="2516" y="272"/>
                  <a:pt x="2500" y="272"/>
                </a:cubicBezTo>
                <a:cubicBezTo>
                  <a:pt x="2480" y="272"/>
                  <a:pt x="2463" y="264"/>
                  <a:pt x="2449" y="247"/>
                </a:cubicBezTo>
                <a:cubicBezTo>
                  <a:pt x="2434" y="231"/>
                  <a:pt x="2427" y="209"/>
                  <a:pt x="2427" y="181"/>
                </a:cubicBezTo>
                <a:cubicBezTo>
                  <a:pt x="2427" y="154"/>
                  <a:pt x="2435" y="132"/>
                  <a:pt x="2451" y="115"/>
                </a:cubicBezTo>
                <a:cubicBezTo>
                  <a:pt x="2467" y="98"/>
                  <a:pt x="2486" y="90"/>
                  <a:pt x="2509" y="90"/>
                </a:cubicBezTo>
                <a:close/>
                <a:moveTo>
                  <a:pt x="1709" y="90"/>
                </a:moveTo>
                <a:lnTo>
                  <a:pt x="1717" y="90"/>
                </a:lnTo>
                <a:lnTo>
                  <a:pt x="1717" y="228"/>
                </a:lnTo>
                <a:cubicBezTo>
                  <a:pt x="1717" y="239"/>
                  <a:pt x="1718" y="246"/>
                  <a:pt x="1719" y="249"/>
                </a:cubicBezTo>
                <a:cubicBezTo>
                  <a:pt x="1721" y="253"/>
                  <a:pt x="1723" y="256"/>
                  <a:pt x="1726" y="257"/>
                </a:cubicBezTo>
                <a:cubicBezTo>
                  <a:pt x="1729" y="259"/>
                  <a:pt x="1735" y="260"/>
                  <a:pt x="1743" y="260"/>
                </a:cubicBezTo>
                <a:lnTo>
                  <a:pt x="1743" y="267"/>
                </a:lnTo>
                <a:lnTo>
                  <a:pt x="1660" y="267"/>
                </a:lnTo>
                <a:lnTo>
                  <a:pt x="1660" y="260"/>
                </a:lnTo>
                <a:cubicBezTo>
                  <a:pt x="1668" y="260"/>
                  <a:pt x="1674" y="259"/>
                  <a:pt x="1677" y="258"/>
                </a:cubicBezTo>
                <a:cubicBezTo>
                  <a:pt x="1679" y="256"/>
                  <a:pt x="1682" y="253"/>
                  <a:pt x="1683" y="250"/>
                </a:cubicBezTo>
                <a:cubicBezTo>
                  <a:pt x="1685" y="246"/>
                  <a:pt x="1686" y="239"/>
                  <a:pt x="1686" y="228"/>
                </a:cubicBezTo>
                <a:lnTo>
                  <a:pt x="1686" y="162"/>
                </a:lnTo>
                <a:cubicBezTo>
                  <a:pt x="1686" y="143"/>
                  <a:pt x="1685" y="131"/>
                  <a:pt x="1684" y="126"/>
                </a:cubicBezTo>
                <a:cubicBezTo>
                  <a:pt x="1683" y="122"/>
                  <a:pt x="1682" y="119"/>
                  <a:pt x="1680" y="117"/>
                </a:cubicBezTo>
                <a:cubicBezTo>
                  <a:pt x="1678" y="116"/>
                  <a:pt x="1676" y="115"/>
                  <a:pt x="1672" y="115"/>
                </a:cubicBezTo>
                <a:cubicBezTo>
                  <a:pt x="1669" y="115"/>
                  <a:pt x="1665" y="116"/>
                  <a:pt x="1660" y="118"/>
                </a:cubicBezTo>
                <a:lnTo>
                  <a:pt x="1657" y="111"/>
                </a:lnTo>
                <a:lnTo>
                  <a:pt x="1709" y="90"/>
                </a:lnTo>
                <a:close/>
                <a:moveTo>
                  <a:pt x="1166" y="90"/>
                </a:moveTo>
                <a:cubicBezTo>
                  <a:pt x="1192" y="90"/>
                  <a:pt x="1213" y="100"/>
                  <a:pt x="1228" y="120"/>
                </a:cubicBezTo>
                <a:cubicBezTo>
                  <a:pt x="1242" y="136"/>
                  <a:pt x="1248" y="156"/>
                  <a:pt x="1248" y="178"/>
                </a:cubicBezTo>
                <a:cubicBezTo>
                  <a:pt x="1248" y="193"/>
                  <a:pt x="1245" y="209"/>
                  <a:pt x="1237" y="224"/>
                </a:cubicBezTo>
                <a:cubicBezTo>
                  <a:pt x="1230" y="240"/>
                  <a:pt x="1220" y="252"/>
                  <a:pt x="1207" y="260"/>
                </a:cubicBezTo>
                <a:cubicBezTo>
                  <a:pt x="1194" y="268"/>
                  <a:pt x="1180" y="272"/>
                  <a:pt x="1164" y="272"/>
                </a:cubicBezTo>
                <a:cubicBezTo>
                  <a:pt x="1138" y="272"/>
                  <a:pt x="1117" y="262"/>
                  <a:pt x="1102" y="241"/>
                </a:cubicBezTo>
                <a:cubicBezTo>
                  <a:pt x="1089" y="224"/>
                  <a:pt x="1083" y="204"/>
                  <a:pt x="1083" y="183"/>
                </a:cubicBezTo>
                <a:cubicBezTo>
                  <a:pt x="1083" y="167"/>
                  <a:pt x="1087" y="151"/>
                  <a:pt x="1094" y="136"/>
                </a:cubicBezTo>
                <a:cubicBezTo>
                  <a:pt x="1102" y="120"/>
                  <a:pt x="1113" y="109"/>
                  <a:pt x="1125" y="101"/>
                </a:cubicBezTo>
                <a:cubicBezTo>
                  <a:pt x="1138" y="94"/>
                  <a:pt x="1152" y="90"/>
                  <a:pt x="1166" y="90"/>
                </a:cubicBezTo>
                <a:close/>
                <a:moveTo>
                  <a:pt x="2222" y="20"/>
                </a:moveTo>
                <a:cubicBezTo>
                  <a:pt x="2214" y="20"/>
                  <a:pt x="2206" y="23"/>
                  <a:pt x="2200" y="31"/>
                </a:cubicBezTo>
                <a:cubicBezTo>
                  <a:pt x="2191" y="41"/>
                  <a:pt x="2185" y="58"/>
                  <a:pt x="2181" y="80"/>
                </a:cubicBezTo>
                <a:cubicBezTo>
                  <a:pt x="2178" y="102"/>
                  <a:pt x="2176" y="124"/>
                  <a:pt x="2176" y="146"/>
                </a:cubicBezTo>
                <a:cubicBezTo>
                  <a:pt x="2176" y="181"/>
                  <a:pt x="2181" y="209"/>
                  <a:pt x="2189" y="232"/>
                </a:cubicBezTo>
                <a:cubicBezTo>
                  <a:pt x="2196" y="250"/>
                  <a:pt x="2207" y="259"/>
                  <a:pt x="2221" y="259"/>
                </a:cubicBezTo>
                <a:cubicBezTo>
                  <a:pt x="2228" y="259"/>
                  <a:pt x="2235" y="256"/>
                  <a:pt x="2242" y="250"/>
                </a:cubicBezTo>
                <a:cubicBezTo>
                  <a:pt x="2249" y="244"/>
                  <a:pt x="2255" y="234"/>
                  <a:pt x="2259" y="220"/>
                </a:cubicBezTo>
                <a:cubicBezTo>
                  <a:pt x="2264" y="198"/>
                  <a:pt x="2267" y="168"/>
                  <a:pt x="2267" y="129"/>
                </a:cubicBezTo>
                <a:cubicBezTo>
                  <a:pt x="2267" y="100"/>
                  <a:pt x="2264" y="76"/>
                  <a:pt x="2258" y="56"/>
                </a:cubicBezTo>
                <a:cubicBezTo>
                  <a:pt x="2254" y="42"/>
                  <a:pt x="2248" y="32"/>
                  <a:pt x="2241" y="26"/>
                </a:cubicBezTo>
                <a:cubicBezTo>
                  <a:pt x="2236" y="22"/>
                  <a:pt x="2230" y="20"/>
                  <a:pt x="2222" y="20"/>
                </a:cubicBezTo>
                <a:close/>
                <a:moveTo>
                  <a:pt x="2030" y="20"/>
                </a:moveTo>
                <a:cubicBezTo>
                  <a:pt x="2022" y="20"/>
                  <a:pt x="2014" y="23"/>
                  <a:pt x="2008" y="31"/>
                </a:cubicBezTo>
                <a:cubicBezTo>
                  <a:pt x="1999" y="41"/>
                  <a:pt x="1993" y="58"/>
                  <a:pt x="1989" y="80"/>
                </a:cubicBezTo>
                <a:cubicBezTo>
                  <a:pt x="1986" y="102"/>
                  <a:pt x="1984" y="124"/>
                  <a:pt x="1984" y="146"/>
                </a:cubicBezTo>
                <a:cubicBezTo>
                  <a:pt x="1984" y="181"/>
                  <a:pt x="1989" y="209"/>
                  <a:pt x="1997" y="232"/>
                </a:cubicBezTo>
                <a:cubicBezTo>
                  <a:pt x="2004" y="250"/>
                  <a:pt x="2015" y="259"/>
                  <a:pt x="2029" y="259"/>
                </a:cubicBezTo>
                <a:cubicBezTo>
                  <a:pt x="2036" y="259"/>
                  <a:pt x="2043" y="256"/>
                  <a:pt x="2050" y="250"/>
                </a:cubicBezTo>
                <a:cubicBezTo>
                  <a:pt x="2057" y="244"/>
                  <a:pt x="2063" y="234"/>
                  <a:pt x="2067" y="220"/>
                </a:cubicBezTo>
                <a:cubicBezTo>
                  <a:pt x="2072" y="198"/>
                  <a:pt x="2075" y="168"/>
                  <a:pt x="2075" y="129"/>
                </a:cubicBezTo>
                <a:cubicBezTo>
                  <a:pt x="2075" y="100"/>
                  <a:pt x="2072" y="76"/>
                  <a:pt x="2066" y="56"/>
                </a:cubicBezTo>
                <a:cubicBezTo>
                  <a:pt x="2062" y="42"/>
                  <a:pt x="2056" y="32"/>
                  <a:pt x="2049" y="26"/>
                </a:cubicBezTo>
                <a:cubicBezTo>
                  <a:pt x="2044" y="22"/>
                  <a:pt x="2038" y="20"/>
                  <a:pt x="2030" y="20"/>
                </a:cubicBezTo>
                <a:close/>
                <a:moveTo>
                  <a:pt x="2223" y="7"/>
                </a:moveTo>
                <a:cubicBezTo>
                  <a:pt x="2242" y="7"/>
                  <a:pt x="2260" y="17"/>
                  <a:pt x="2275" y="37"/>
                </a:cubicBezTo>
                <a:cubicBezTo>
                  <a:pt x="2294" y="62"/>
                  <a:pt x="2304" y="95"/>
                  <a:pt x="2304" y="137"/>
                </a:cubicBezTo>
                <a:cubicBezTo>
                  <a:pt x="2304" y="167"/>
                  <a:pt x="2300" y="192"/>
                  <a:pt x="2291" y="212"/>
                </a:cubicBezTo>
                <a:cubicBezTo>
                  <a:pt x="2283" y="233"/>
                  <a:pt x="2272" y="248"/>
                  <a:pt x="2259" y="257"/>
                </a:cubicBezTo>
                <a:cubicBezTo>
                  <a:pt x="2246" y="267"/>
                  <a:pt x="2233" y="271"/>
                  <a:pt x="2221" y="271"/>
                </a:cubicBezTo>
                <a:cubicBezTo>
                  <a:pt x="2196" y="271"/>
                  <a:pt x="2176" y="257"/>
                  <a:pt x="2160" y="228"/>
                </a:cubicBezTo>
                <a:cubicBezTo>
                  <a:pt x="2146" y="204"/>
                  <a:pt x="2140" y="175"/>
                  <a:pt x="2140" y="141"/>
                </a:cubicBezTo>
                <a:cubicBezTo>
                  <a:pt x="2140" y="112"/>
                  <a:pt x="2144" y="87"/>
                  <a:pt x="2153" y="66"/>
                </a:cubicBezTo>
                <a:cubicBezTo>
                  <a:pt x="2162" y="45"/>
                  <a:pt x="2173" y="30"/>
                  <a:pt x="2188" y="19"/>
                </a:cubicBezTo>
                <a:cubicBezTo>
                  <a:pt x="2199" y="11"/>
                  <a:pt x="2211" y="7"/>
                  <a:pt x="2223" y="7"/>
                </a:cubicBezTo>
                <a:close/>
                <a:moveTo>
                  <a:pt x="2031" y="7"/>
                </a:moveTo>
                <a:cubicBezTo>
                  <a:pt x="2050" y="7"/>
                  <a:pt x="2068" y="17"/>
                  <a:pt x="2083" y="37"/>
                </a:cubicBezTo>
                <a:cubicBezTo>
                  <a:pt x="2102" y="62"/>
                  <a:pt x="2112" y="95"/>
                  <a:pt x="2112" y="137"/>
                </a:cubicBezTo>
                <a:cubicBezTo>
                  <a:pt x="2112" y="167"/>
                  <a:pt x="2108" y="192"/>
                  <a:pt x="2099" y="212"/>
                </a:cubicBezTo>
                <a:cubicBezTo>
                  <a:pt x="2091" y="233"/>
                  <a:pt x="2080" y="248"/>
                  <a:pt x="2067" y="257"/>
                </a:cubicBezTo>
                <a:cubicBezTo>
                  <a:pt x="2054" y="267"/>
                  <a:pt x="2041" y="271"/>
                  <a:pt x="2029" y="271"/>
                </a:cubicBezTo>
                <a:cubicBezTo>
                  <a:pt x="2004" y="271"/>
                  <a:pt x="1984" y="257"/>
                  <a:pt x="1968" y="228"/>
                </a:cubicBezTo>
                <a:cubicBezTo>
                  <a:pt x="1954" y="204"/>
                  <a:pt x="1948" y="175"/>
                  <a:pt x="1948" y="141"/>
                </a:cubicBezTo>
                <a:cubicBezTo>
                  <a:pt x="1948" y="112"/>
                  <a:pt x="1952" y="87"/>
                  <a:pt x="1961" y="66"/>
                </a:cubicBezTo>
                <a:cubicBezTo>
                  <a:pt x="1970" y="45"/>
                  <a:pt x="1981" y="30"/>
                  <a:pt x="1996" y="19"/>
                </a:cubicBezTo>
                <a:cubicBezTo>
                  <a:pt x="2007" y="11"/>
                  <a:pt x="2019" y="7"/>
                  <a:pt x="2031" y="7"/>
                </a:cubicBezTo>
                <a:close/>
                <a:moveTo>
                  <a:pt x="1849" y="7"/>
                </a:moveTo>
                <a:lnTo>
                  <a:pt x="1855" y="7"/>
                </a:lnTo>
                <a:lnTo>
                  <a:pt x="1855" y="222"/>
                </a:lnTo>
                <a:cubicBezTo>
                  <a:pt x="1855" y="236"/>
                  <a:pt x="1855" y="245"/>
                  <a:pt x="1857" y="249"/>
                </a:cubicBezTo>
                <a:cubicBezTo>
                  <a:pt x="1858" y="252"/>
                  <a:pt x="1860" y="255"/>
                  <a:pt x="1864" y="257"/>
                </a:cubicBezTo>
                <a:cubicBezTo>
                  <a:pt x="1868" y="259"/>
                  <a:pt x="1875" y="260"/>
                  <a:pt x="1887" y="260"/>
                </a:cubicBezTo>
                <a:lnTo>
                  <a:pt x="1887" y="267"/>
                </a:lnTo>
                <a:lnTo>
                  <a:pt x="1791" y="267"/>
                </a:lnTo>
                <a:lnTo>
                  <a:pt x="1791" y="260"/>
                </a:lnTo>
                <a:cubicBezTo>
                  <a:pt x="1803" y="260"/>
                  <a:pt x="1811" y="259"/>
                  <a:pt x="1815" y="257"/>
                </a:cubicBezTo>
                <a:cubicBezTo>
                  <a:pt x="1818" y="255"/>
                  <a:pt x="1820" y="253"/>
                  <a:pt x="1822" y="249"/>
                </a:cubicBezTo>
                <a:cubicBezTo>
                  <a:pt x="1823" y="246"/>
                  <a:pt x="1824" y="237"/>
                  <a:pt x="1824" y="222"/>
                </a:cubicBezTo>
                <a:lnTo>
                  <a:pt x="1824" y="85"/>
                </a:lnTo>
                <a:cubicBezTo>
                  <a:pt x="1824" y="66"/>
                  <a:pt x="1823" y="54"/>
                  <a:pt x="1822" y="49"/>
                </a:cubicBezTo>
                <a:cubicBezTo>
                  <a:pt x="1821" y="45"/>
                  <a:pt x="1820" y="42"/>
                  <a:pt x="1817" y="40"/>
                </a:cubicBezTo>
                <a:cubicBezTo>
                  <a:pt x="1815" y="38"/>
                  <a:pt x="1812" y="37"/>
                  <a:pt x="1809" y="37"/>
                </a:cubicBezTo>
                <a:cubicBezTo>
                  <a:pt x="1804" y="37"/>
                  <a:pt x="1798" y="39"/>
                  <a:pt x="1790" y="43"/>
                </a:cubicBezTo>
                <a:lnTo>
                  <a:pt x="1787" y="37"/>
                </a:lnTo>
                <a:lnTo>
                  <a:pt x="1849" y="7"/>
                </a:lnTo>
                <a:close/>
                <a:moveTo>
                  <a:pt x="1701" y="0"/>
                </a:moveTo>
                <a:cubicBezTo>
                  <a:pt x="1707" y="0"/>
                  <a:pt x="1711" y="2"/>
                  <a:pt x="1715" y="6"/>
                </a:cubicBezTo>
                <a:cubicBezTo>
                  <a:pt x="1719" y="9"/>
                  <a:pt x="1720" y="14"/>
                  <a:pt x="1720" y="19"/>
                </a:cubicBezTo>
                <a:cubicBezTo>
                  <a:pt x="1720" y="24"/>
                  <a:pt x="1719" y="29"/>
                  <a:pt x="1715" y="33"/>
                </a:cubicBezTo>
                <a:cubicBezTo>
                  <a:pt x="1711" y="36"/>
                  <a:pt x="1707" y="38"/>
                  <a:pt x="1701" y="38"/>
                </a:cubicBezTo>
                <a:cubicBezTo>
                  <a:pt x="1696" y="38"/>
                  <a:pt x="1692" y="36"/>
                  <a:pt x="1688" y="33"/>
                </a:cubicBezTo>
                <a:cubicBezTo>
                  <a:pt x="1684" y="29"/>
                  <a:pt x="1682" y="24"/>
                  <a:pt x="1682" y="19"/>
                </a:cubicBezTo>
                <a:cubicBezTo>
                  <a:pt x="1682" y="14"/>
                  <a:pt x="1684" y="9"/>
                  <a:pt x="1688" y="6"/>
                </a:cubicBezTo>
                <a:cubicBezTo>
                  <a:pt x="1692" y="2"/>
                  <a:pt x="1696" y="0"/>
                  <a:pt x="1701" y="0"/>
                </a:cubicBezTo>
                <a:close/>
              </a:path>
            </a:pathLst>
          </a:custGeom>
          <a:solidFill>
            <a:srgbClr val="F2F2F2"/>
          </a:solidFill>
          <a:ln w="0">
            <a:noFill/>
            <a:prstDash val="solid"/>
            <a:round/>
          </a:ln>
        </p:spPr>
        <p:txBody>
          <a:bodyPr vert="horz" wrap="square" lIns="91440" tIns="45720" rIns="91440" bIns="45720" numCol="1" anchor="t" anchorCtr="0" compatLnSpc="1"/>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5pPr>
            <a:lvl6pPr marL="2286000" algn="l" defTabSz="914400" rtl="0" eaLnBrk="1" latinLnBrk="0" hangingPunct="1">
              <a:defRPr kern="1200">
                <a:solidFill>
                  <a:schemeClr val="tx1"/>
                </a:solidFill>
                <a:latin typeface="Calibri" panose="020F0502020204030204" charset="0"/>
                <a:ea typeface="+mn-ea"/>
                <a:cs typeface="+mn-cs"/>
              </a:defRPr>
            </a:lvl6pPr>
            <a:lvl7pPr marL="2743200" algn="l" defTabSz="914400" rtl="0" eaLnBrk="1" latinLnBrk="0" hangingPunct="1">
              <a:defRPr kern="1200">
                <a:solidFill>
                  <a:schemeClr val="tx1"/>
                </a:solidFill>
                <a:latin typeface="Calibri" panose="020F0502020204030204" charset="0"/>
                <a:ea typeface="+mn-ea"/>
                <a:cs typeface="+mn-cs"/>
              </a:defRPr>
            </a:lvl7pPr>
            <a:lvl8pPr marL="3200400" algn="l" defTabSz="914400" rtl="0" eaLnBrk="1" latinLnBrk="0" hangingPunct="1">
              <a:defRPr kern="1200">
                <a:solidFill>
                  <a:schemeClr val="tx1"/>
                </a:solidFill>
                <a:latin typeface="Calibri" panose="020F0502020204030204" charset="0"/>
                <a:ea typeface="+mn-ea"/>
                <a:cs typeface="+mn-cs"/>
              </a:defRPr>
            </a:lvl8pPr>
            <a:lvl9pPr marL="3657600" algn="l" defTabSz="914400" rtl="0" eaLnBrk="1" latinLnBrk="0" hangingPunct="1">
              <a:defRPr kern="1200">
                <a:solidFill>
                  <a:schemeClr val="tx1"/>
                </a:solidFill>
                <a:latin typeface="Calibri" panose="020F0502020204030204" charset="0"/>
                <a:ea typeface="+mn-ea"/>
                <a:cs typeface="+mn-cs"/>
              </a:defRPr>
            </a:lvl9pPr>
          </a:lstStyle>
          <a:p>
            <a:endParaRPr lang="zh-CN" altLang="en-US"/>
          </a:p>
        </p:txBody>
      </p:sp>
      <p:sp>
        <p:nvSpPr>
          <p:cNvPr id="49" name="Freeform 23"/>
          <p:cNvSpPr/>
          <p:nvPr/>
        </p:nvSpPr>
        <p:spPr bwMode="auto">
          <a:xfrm rot="-1800000">
            <a:off x="2791477" y="4585998"/>
            <a:ext cx="1848119" cy="215037"/>
          </a:xfrm>
          <a:custGeom>
            <a:avLst/>
            <a:gdLst>
              <a:gd name="T0" fmla="*/ 2345 w 3079"/>
              <a:gd name="T1" fmla="*/ 251 h 350"/>
              <a:gd name="T2" fmla="*/ 830 w 3079"/>
              <a:gd name="T3" fmla="*/ 272 h 350"/>
              <a:gd name="T4" fmla="*/ 2644 w 3079"/>
              <a:gd name="T5" fmla="*/ 129 h 350"/>
              <a:gd name="T6" fmla="*/ 2680 w 3079"/>
              <a:gd name="T7" fmla="*/ 102 h 350"/>
              <a:gd name="T8" fmla="*/ 1202 w 3079"/>
              <a:gd name="T9" fmla="*/ 244 h 350"/>
              <a:gd name="T10" fmla="*/ 1532 w 3079"/>
              <a:gd name="T11" fmla="*/ 102 h 350"/>
              <a:gd name="T12" fmla="*/ 1604 w 3079"/>
              <a:gd name="T13" fmla="*/ 106 h 350"/>
              <a:gd name="T14" fmla="*/ 1625 w 3079"/>
              <a:gd name="T15" fmla="*/ 113 h 350"/>
              <a:gd name="T16" fmla="*/ 1470 w 3079"/>
              <a:gd name="T17" fmla="*/ 316 h 350"/>
              <a:gd name="T18" fmla="*/ 1487 w 3079"/>
              <a:gd name="T19" fmla="*/ 130 h 350"/>
              <a:gd name="T20" fmla="*/ 1322 w 3079"/>
              <a:gd name="T21" fmla="*/ 210 h 350"/>
              <a:gd name="T22" fmla="*/ 1366 w 3079"/>
              <a:gd name="T23" fmla="*/ 102 h 350"/>
              <a:gd name="T24" fmla="*/ 1451 w 3079"/>
              <a:gd name="T25" fmla="*/ 244 h 350"/>
              <a:gd name="T26" fmla="*/ 1310 w 3079"/>
              <a:gd name="T27" fmla="*/ 264 h 350"/>
              <a:gd name="T28" fmla="*/ 1262 w 3079"/>
              <a:gd name="T29" fmla="*/ 95 h 350"/>
              <a:gd name="T30" fmla="*/ 945 w 3079"/>
              <a:gd name="T31" fmla="*/ 135 h 350"/>
              <a:gd name="T32" fmla="*/ 1012 w 3079"/>
              <a:gd name="T33" fmla="*/ 95 h 350"/>
              <a:gd name="T34" fmla="*/ 946 w 3079"/>
              <a:gd name="T35" fmla="*/ 337 h 350"/>
              <a:gd name="T36" fmla="*/ 934 w 3079"/>
              <a:gd name="T37" fmla="*/ 318 h 350"/>
              <a:gd name="T38" fmla="*/ 880 w 3079"/>
              <a:gd name="T39" fmla="*/ 102 h 350"/>
              <a:gd name="T40" fmla="*/ 603 w 3079"/>
              <a:gd name="T41" fmla="*/ 128 h 350"/>
              <a:gd name="T42" fmla="*/ 722 w 3079"/>
              <a:gd name="T43" fmla="*/ 95 h 350"/>
              <a:gd name="T44" fmla="*/ 779 w 3079"/>
              <a:gd name="T45" fmla="*/ 112 h 350"/>
              <a:gd name="T46" fmla="*/ 734 w 3079"/>
              <a:gd name="T47" fmla="*/ 272 h 350"/>
              <a:gd name="T48" fmla="*/ 544 w 3079"/>
              <a:gd name="T49" fmla="*/ 102 h 350"/>
              <a:gd name="T50" fmla="*/ 331 w 3079"/>
              <a:gd name="T51" fmla="*/ 128 h 350"/>
              <a:gd name="T52" fmla="*/ 450 w 3079"/>
              <a:gd name="T53" fmla="*/ 95 h 350"/>
              <a:gd name="T54" fmla="*/ 507 w 3079"/>
              <a:gd name="T55" fmla="*/ 112 h 350"/>
              <a:gd name="T56" fmla="*/ 462 w 3079"/>
              <a:gd name="T57" fmla="*/ 272 h 350"/>
              <a:gd name="T58" fmla="*/ 272 w 3079"/>
              <a:gd name="T59" fmla="*/ 102 h 350"/>
              <a:gd name="T60" fmla="*/ 59 w 3079"/>
              <a:gd name="T61" fmla="*/ 128 h 350"/>
              <a:gd name="T62" fmla="*/ 178 w 3079"/>
              <a:gd name="T63" fmla="*/ 95 h 350"/>
              <a:gd name="T64" fmla="*/ 235 w 3079"/>
              <a:gd name="T65" fmla="*/ 112 h 350"/>
              <a:gd name="T66" fmla="*/ 190 w 3079"/>
              <a:gd name="T67" fmla="*/ 272 h 350"/>
              <a:gd name="T68" fmla="*/ 0 w 3079"/>
              <a:gd name="T69" fmla="*/ 102 h 350"/>
              <a:gd name="T70" fmla="*/ 2904 w 3079"/>
              <a:gd name="T71" fmla="*/ 90 h 350"/>
              <a:gd name="T72" fmla="*/ 3053 w 3079"/>
              <a:gd name="T73" fmla="*/ 154 h 350"/>
              <a:gd name="T74" fmla="*/ 2994 w 3079"/>
              <a:gd name="T75" fmla="*/ 260 h 350"/>
              <a:gd name="T76" fmla="*/ 2993 w 3079"/>
              <a:gd name="T77" fmla="*/ 112 h 350"/>
              <a:gd name="T78" fmla="*/ 2958 w 3079"/>
              <a:gd name="T79" fmla="*/ 257 h 350"/>
              <a:gd name="T80" fmla="*/ 2918 w 3079"/>
              <a:gd name="T81" fmla="*/ 228 h 350"/>
              <a:gd name="T82" fmla="*/ 2847 w 3079"/>
              <a:gd name="T83" fmla="*/ 250 h 350"/>
              <a:gd name="T84" fmla="*/ 2811 w 3079"/>
              <a:gd name="T85" fmla="*/ 249 h 350"/>
              <a:gd name="T86" fmla="*/ 2785 w 3079"/>
              <a:gd name="T87" fmla="*/ 111 h 350"/>
              <a:gd name="T88" fmla="*/ 2684 w 3079"/>
              <a:gd name="T89" fmla="*/ 272 h 350"/>
              <a:gd name="T90" fmla="*/ 2550 w 3079"/>
              <a:gd name="T91" fmla="*/ 103 h 350"/>
              <a:gd name="T92" fmla="*/ 2503 w 3079"/>
              <a:gd name="T93" fmla="*/ 103 h 350"/>
              <a:gd name="T94" fmla="*/ 2572 w 3079"/>
              <a:gd name="T95" fmla="*/ 202 h 350"/>
              <a:gd name="T96" fmla="*/ 1709 w 3079"/>
              <a:gd name="T97" fmla="*/ 90 h 350"/>
              <a:gd name="T98" fmla="*/ 1660 w 3079"/>
              <a:gd name="T99" fmla="*/ 267 h 350"/>
              <a:gd name="T100" fmla="*/ 1680 w 3079"/>
              <a:gd name="T101" fmla="*/ 117 h 350"/>
              <a:gd name="T102" fmla="*/ 1248 w 3079"/>
              <a:gd name="T103" fmla="*/ 178 h 350"/>
              <a:gd name="T104" fmla="*/ 1125 w 3079"/>
              <a:gd name="T105" fmla="*/ 101 h 350"/>
              <a:gd name="T106" fmla="*/ 2221 w 3079"/>
              <a:gd name="T107" fmla="*/ 259 h 350"/>
              <a:gd name="T108" fmla="*/ 2030 w 3079"/>
              <a:gd name="T109" fmla="*/ 20 h 350"/>
              <a:gd name="T110" fmla="*/ 2067 w 3079"/>
              <a:gd name="T111" fmla="*/ 220 h 350"/>
              <a:gd name="T112" fmla="*/ 2304 w 3079"/>
              <a:gd name="T113" fmla="*/ 137 h 350"/>
              <a:gd name="T114" fmla="*/ 2188 w 3079"/>
              <a:gd name="T115" fmla="*/ 19 h 350"/>
              <a:gd name="T116" fmla="*/ 2029 w 3079"/>
              <a:gd name="T117" fmla="*/ 271 h 350"/>
              <a:gd name="T118" fmla="*/ 1855 w 3079"/>
              <a:gd name="T119" fmla="*/ 7 h 350"/>
              <a:gd name="T120" fmla="*/ 1791 w 3079"/>
              <a:gd name="T121" fmla="*/ 260 h 350"/>
              <a:gd name="T122" fmla="*/ 1809 w 3079"/>
              <a:gd name="T123" fmla="*/ 37 h 350"/>
              <a:gd name="T124" fmla="*/ 1715 w 3079"/>
              <a:gd name="T125" fmla="*/ 3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79" h="350">
                <a:moveTo>
                  <a:pt x="2366" y="230"/>
                </a:moveTo>
                <a:cubicBezTo>
                  <a:pt x="2372" y="230"/>
                  <a:pt x="2377" y="232"/>
                  <a:pt x="2381" y="237"/>
                </a:cubicBezTo>
                <a:cubicBezTo>
                  <a:pt x="2385" y="241"/>
                  <a:pt x="2387" y="245"/>
                  <a:pt x="2387" y="251"/>
                </a:cubicBezTo>
                <a:cubicBezTo>
                  <a:pt x="2387" y="257"/>
                  <a:pt x="2385" y="262"/>
                  <a:pt x="2380" y="266"/>
                </a:cubicBezTo>
                <a:cubicBezTo>
                  <a:pt x="2376" y="270"/>
                  <a:pt x="2372" y="272"/>
                  <a:pt x="2366" y="272"/>
                </a:cubicBezTo>
                <a:cubicBezTo>
                  <a:pt x="2360" y="272"/>
                  <a:pt x="2355" y="270"/>
                  <a:pt x="2351" y="266"/>
                </a:cubicBezTo>
                <a:cubicBezTo>
                  <a:pt x="2347" y="262"/>
                  <a:pt x="2345" y="257"/>
                  <a:pt x="2345" y="251"/>
                </a:cubicBezTo>
                <a:cubicBezTo>
                  <a:pt x="2345" y="245"/>
                  <a:pt x="2347" y="240"/>
                  <a:pt x="2351" y="236"/>
                </a:cubicBezTo>
                <a:cubicBezTo>
                  <a:pt x="2355" y="232"/>
                  <a:pt x="2360" y="230"/>
                  <a:pt x="2366" y="230"/>
                </a:cubicBezTo>
                <a:close/>
                <a:moveTo>
                  <a:pt x="830" y="230"/>
                </a:moveTo>
                <a:cubicBezTo>
                  <a:pt x="836" y="230"/>
                  <a:pt x="841" y="232"/>
                  <a:pt x="845" y="237"/>
                </a:cubicBezTo>
                <a:cubicBezTo>
                  <a:pt x="849" y="241"/>
                  <a:pt x="851" y="245"/>
                  <a:pt x="851" y="251"/>
                </a:cubicBezTo>
                <a:cubicBezTo>
                  <a:pt x="851" y="257"/>
                  <a:pt x="849" y="262"/>
                  <a:pt x="844" y="266"/>
                </a:cubicBezTo>
                <a:cubicBezTo>
                  <a:pt x="840" y="270"/>
                  <a:pt x="836" y="272"/>
                  <a:pt x="830" y="272"/>
                </a:cubicBezTo>
                <a:cubicBezTo>
                  <a:pt x="824" y="272"/>
                  <a:pt x="819" y="270"/>
                  <a:pt x="815" y="266"/>
                </a:cubicBezTo>
                <a:cubicBezTo>
                  <a:pt x="811" y="262"/>
                  <a:pt x="809" y="257"/>
                  <a:pt x="809" y="251"/>
                </a:cubicBezTo>
                <a:cubicBezTo>
                  <a:pt x="809" y="245"/>
                  <a:pt x="811" y="240"/>
                  <a:pt x="815" y="236"/>
                </a:cubicBezTo>
                <a:cubicBezTo>
                  <a:pt x="819" y="232"/>
                  <a:pt x="824" y="230"/>
                  <a:pt x="830" y="230"/>
                </a:cubicBezTo>
                <a:close/>
                <a:moveTo>
                  <a:pt x="2680" y="102"/>
                </a:moveTo>
                <a:cubicBezTo>
                  <a:pt x="2673" y="102"/>
                  <a:pt x="2667" y="104"/>
                  <a:pt x="2660" y="108"/>
                </a:cubicBezTo>
                <a:cubicBezTo>
                  <a:pt x="2653" y="112"/>
                  <a:pt x="2648" y="119"/>
                  <a:pt x="2644" y="129"/>
                </a:cubicBezTo>
                <a:cubicBezTo>
                  <a:pt x="2640" y="139"/>
                  <a:pt x="2638" y="151"/>
                  <a:pt x="2638" y="167"/>
                </a:cubicBezTo>
                <a:cubicBezTo>
                  <a:pt x="2638" y="192"/>
                  <a:pt x="2643" y="213"/>
                  <a:pt x="2652" y="232"/>
                </a:cubicBezTo>
                <a:cubicBezTo>
                  <a:pt x="2662" y="250"/>
                  <a:pt x="2676" y="259"/>
                  <a:pt x="2692" y="259"/>
                </a:cubicBezTo>
                <a:cubicBezTo>
                  <a:pt x="2704" y="259"/>
                  <a:pt x="2714" y="254"/>
                  <a:pt x="2722" y="244"/>
                </a:cubicBezTo>
                <a:cubicBezTo>
                  <a:pt x="2730" y="234"/>
                  <a:pt x="2734" y="217"/>
                  <a:pt x="2734" y="192"/>
                </a:cubicBezTo>
                <a:cubicBezTo>
                  <a:pt x="2734" y="162"/>
                  <a:pt x="2727" y="138"/>
                  <a:pt x="2714" y="120"/>
                </a:cubicBezTo>
                <a:cubicBezTo>
                  <a:pt x="2705" y="108"/>
                  <a:pt x="2694" y="102"/>
                  <a:pt x="2680" y="102"/>
                </a:cubicBezTo>
                <a:close/>
                <a:moveTo>
                  <a:pt x="1160" y="102"/>
                </a:moveTo>
                <a:cubicBezTo>
                  <a:pt x="1153" y="102"/>
                  <a:pt x="1147" y="104"/>
                  <a:pt x="1140" y="108"/>
                </a:cubicBezTo>
                <a:cubicBezTo>
                  <a:pt x="1133" y="112"/>
                  <a:pt x="1128" y="119"/>
                  <a:pt x="1124" y="129"/>
                </a:cubicBezTo>
                <a:cubicBezTo>
                  <a:pt x="1120" y="139"/>
                  <a:pt x="1118" y="151"/>
                  <a:pt x="1118" y="167"/>
                </a:cubicBezTo>
                <a:cubicBezTo>
                  <a:pt x="1118" y="192"/>
                  <a:pt x="1123" y="213"/>
                  <a:pt x="1132" y="232"/>
                </a:cubicBezTo>
                <a:cubicBezTo>
                  <a:pt x="1142" y="250"/>
                  <a:pt x="1156" y="259"/>
                  <a:pt x="1172" y="259"/>
                </a:cubicBezTo>
                <a:cubicBezTo>
                  <a:pt x="1184" y="259"/>
                  <a:pt x="1194" y="254"/>
                  <a:pt x="1202" y="244"/>
                </a:cubicBezTo>
                <a:cubicBezTo>
                  <a:pt x="1210" y="234"/>
                  <a:pt x="1214" y="217"/>
                  <a:pt x="1214" y="192"/>
                </a:cubicBezTo>
                <a:cubicBezTo>
                  <a:pt x="1214" y="162"/>
                  <a:pt x="1207" y="138"/>
                  <a:pt x="1194" y="120"/>
                </a:cubicBezTo>
                <a:cubicBezTo>
                  <a:pt x="1185" y="108"/>
                  <a:pt x="1174" y="102"/>
                  <a:pt x="1160" y="102"/>
                </a:cubicBezTo>
                <a:close/>
                <a:moveTo>
                  <a:pt x="1456" y="95"/>
                </a:moveTo>
                <a:lnTo>
                  <a:pt x="1536" y="95"/>
                </a:lnTo>
                <a:lnTo>
                  <a:pt x="1536" y="102"/>
                </a:lnTo>
                <a:lnTo>
                  <a:pt x="1532" y="102"/>
                </a:lnTo>
                <a:cubicBezTo>
                  <a:pt x="1527" y="102"/>
                  <a:pt x="1522" y="103"/>
                  <a:pt x="1519" y="106"/>
                </a:cubicBezTo>
                <a:cubicBezTo>
                  <a:pt x="1517" y="108"/>
                  <a:pt x="1515" y="111"/>
                  <a:pt x="1515" y="115"/>
                </a:cubicBezTo>
                <a:cubicBezTo>
                  <a:pt x="1515" y="120"/>
                  <a:pt x="1517" y="126"/>
                  <a:pt x="1521" y="135"/>
                </a:cubicBezTo>
                <a:lnTo>
                  <a:pt x="1563" y="222"/>
                </a:lnTo>
                <a:lnTo>
                  <a:pt x="1602" y="127"/>
                </a:lnTo>
                <a:cubicBezTo>
                  <a:pt x="1604" y="122"/>
                  <a:pt x="1605" y="117"/>
                  <a:pt x="1605" y="112"/>
                </a:cubicBezTo>
                <a:cubicBezTo>
                  <a:pt x="1605" y="109"/>
                  <a:pt x="1604" y="108"/>
                  <a:pt x="1604" y="106"/>
                </a:cubicBezTo>
                <a:cubicBezTo>
                  <a:pt x="1603" y="105"/>
                  <a:pt x="1601" y="104"/>
                  <a:pt x="1599" y="103"/>
                </a:cubicBezTo>
                <a:cubicBezTo>
                  <a:pt x="1597" y="102"/>
                  <a:pt x="1593" y="102"/>
                  <a:pt x="1588" y="102"/>
                </a:cubicBezTo>
                <a:lnTo>
                  <a:pt x="1588" y="95"/>
                </a:lnTo>
                <a:lnTo>
                  <a:pt x="1644" y="95"/>
                </a:lnTo>
                <a:lnTo>
                  <a:pt x="1644" y="102"/>
                </a:lnTo>
                <a:cubicBezTo>
                  <a:pt x="1639" y="102"/>
                  <a:pt x="1635" y="103"/>
                  <a:pt x="1633" y="105"/>
                </a:cubicBezTo>
                <a:cubicBezTo>
                  <a:pt x="1630" y="106"/>
                  <a:pt x="1628" y="109"/>
                  <a:pt x="1625" y="113"/>
                </a:cubicBezTo>
                <a:cubicBezTo>
                  <a:pt x="1623" y="115"/>
                  <a:pt x="1621" y="120"/>
                  <a:pt x="1618" y="128"/>
                </a:cubicBezTo>
                <a:lnTo>
                  <a:pt x="1548" y="299"/>
                </a:lnTo>
                <a:cubicBezTo>
                  <a:pt x="1542" y="316"/>
                  <a:pt x="1533" y="328"/>
                  <a:pt x="1522" y="337"/>
                </a:cubicBezTo>
                <a:cubicBezTo>
                  <a:pt x="1511" y="345"/>
                  <a:pt x="1500" y="350"/>
                  <a:pt x="1490" y="350"/>
                </a:cubicBezTo>
                <a:cubicBezTo>
                  <a:pt x="1483" y="350"/>
                  <a:pt x="1477" y="348"/>
                  <a:pt x="1472" y="343"/>
                </a:cubicBezTo>
                <a:cubicBezTo>
                  <a:pt x="1467" y="339"/>
                  <a:pt x="1465" y="334"/>
                  <a:pt x="1465" y="329"/>
                </a:cubicBezTo>
                <a:cubicBezTo>
                  <a:pt x="1465" y="323"/>
                  <a:pt x="1467" y="319"/>
                  <a:pt x="1470" y="316"/>
                </a:cubicBezTo>
                <a:cubicBezTo>
                  <a:pt x="1473" y="313"/>
                  <a:pt x="1478" y="311"/>
                  <a:pt x="1484" y="311"/>
                </a:cubicBezTo>
                <a:cubicBezTo>
                  <a:pt x="1488" y="311"/>
                  <a:pt x="1494" y="313"/>
                  <a:pt x="1501" y="315"/>
                </a:cubicBezTo>
                <a:cubicBezTo>
                  <a:pt x="1506" y="317"/>
                  <a:pt x="1509" y="318"/>
                  <a:pt x="1510" y="318"/>
                </a:cubicBezTo>
                <a:cubicBezTo>
                  <a:pt x="1514" y="318"/>
                  <a:pt x="1518" y="316"/>
                  <a:pt x="1523" y="312"/>
                </a:cubicBezTo>
                <a:cubicBezTo>
                  <a:pt x="1527" y="308"/>
                  <a:pt x="1532" y="301"/>
                  <a:pt x="1536" y="290"/>
                </a:cubicBezTo>
                <a:lnTo>
                  <a:pt x="1548" y="260"/>
                </a:lnTo>
                <a:lnTo>
                  <a:pt x="1487" y="130"/>
                </a:lnTo>
                <a:cubicBezTo>
                  <a:pt x="1485" y="127"/>
                  <a:pt x="1482" y="122"/>
                  <a:pt x="1478" y="116"/>
                </a:cubicBezTo>
                <a:cubicBezTo>
                  <a:pt x="1474" y="112"/>
                  <a:pt x="1472" y="109"/>
                  <a:pt x="1470" y="107"/>
                </a:cubicBezTo>
                <a:cubicBezTo>
                  <a:pt x="1467" y="105"/>
                  <a:pt x="1462" y="103"/>
                  <a:pt x="1456" y="102"/>
                </a:cubicBezTo>
                <a:lnTo>
                  <a:pt x="1456" y="95"/>
                </a:lnTo>
                <a:close/>
                <a:moveTo>
                  <a:pt x="1262" y="95"/>
                </a:moveTo>
                <a:lnTo>
                  <a:pt x="1322" y="95"/>
                </a:lnTo>
                <a:lnTo>
                  <a:pt x="1322" y="210"/>
                </a:lnTo>
                <a:cubicBezTo>
                  <a:pt x="1322" y="226"/>
                  <a:pt x="1325" y="236"/>
                  <a:pt x="1331" y="241"/>
                </a:cubicBezTo>
                <a:cubicBezTo>
                  <a:pt x="1336" y="246"/>
                  <a:pt x="1343" y="249"/>
                  <a:pt x="1351" y="249"/>
                </a:cubicBezTo>
                <a:cubicBezTo>
                  <a:pt x="1356" y="249"/>
                  <a:pt x="1362" y="247"/>
                  <a:pt x="1369" y="244"/>
                </a:cubicBezTo>
                <a:cubicBezTo>
                  <a:pt x="1376" y="241"/>
                  <a:pt x="1384" y="234"/>
                  <a:pt x="1393" y="225"/>
                </a:cubicBezTo>
                <a:lnTo>
                  <a:pt x="1393" y="127"/>
                </a:lnTo>
                <a:cubicBezTo>
                  <a:pt x="1393" y="118"/>
                  <a:pt x="1392" y="111"/>
                  <a:pt x="1388" y="108"/>
                </a:cubicBezTo>
                <a:cubicBezTo>
                  <a:pt x="1384" y="104"/>
                  <a:pt x="1377" y="102"/>
                  <a:pt x="1366" y="102"/>
                </a:cubicBezTo>
                <a:lnTo>
                  <a:pt x="1366" y="95"/>
                </a:lnTo>
                <a:lnTo>
                  <a:pt x="1424" y="95"/>
                </a:lnTo>
                <a:lnTo>
                  <a:pt x="1424" y="199"/>
                </a:lnTo>
                <a:cubicBezTo>
                  <a:pt x="1424" y="219"/>
                  <a:pt x="1425" y="231"/>
                  <a:pt x="1426" y="236"/>
                </a:cubicBezTo>
                <a:cubicBezTo>
                  <a:pt x="1427" y="240"/>
                  <a:pt x="1428" y="243"/>
                  <a:pt x="1430" y="245"/>
                </a:cubicBezTo>
                <a:cubicBezTo>
                  <a:pt x="1432" y="247"/>
                  <a:pt x="1435" y="247"/>
                  <a:pt x="1437" y="247"/>
                </a:cubicBezTo>
                <a:cubicBezTo>
                  <a:pt x="1441" y="247"/>
                  <a:pt x="1446" y="246"/>
                  <a:pt x="1451" y="244"/>
                </a:cubicBezTo>
                <a:lnTo>
                  <a:pt x="1453" y="251"/>
                </a:lnTo>
                <a:lnTo>
                  <a:pt x="1402" y="272"/>
                </a:lnTo>
                <a:lnTo>
                  <a:pt x="1393" y="272"/>
                </a:lnTo>
                <a:lnTo>
                  <a:pt x="1393" y="236"/>
                </a:lnTo>
                <a:cubicBezTo>
                  <a:pt x="1379" y="252"/>
                  <a:pt x="1367" y="262"/>
                  <a:pt x="1360" y="266"/>
                </a:cubicBezTo>
                <a:cubicBezTo>
                  <a:pt x="1352" y="270"/>
                  <a:pt x="1344" y="272"/>
                  <a:pt x="1335" y="272"/>
                </a:cubicBezTo>
                <a:cubicBezTo>
                  <a:pt x="1325" y="272"/>
                  <a:pt x="1317" y="269"/>
                  <a:pt x="1310" y="264"/>
                </a:cubicBezTo>
                <a:cubicBezTo>
                  <a:pt x="1303" y="258"/>
                  <a:pt x="1298" y="251"/>
                  <a:pt x="1295" y="242"/>
                </a:cubicBezTo>
                <a:cubicBezTo>
                  <a:pt x="1293" y="233"/>
                  <a:pt x="1291" y="221"/>
                  <a:pt x="1291" y="205"/>
                </a:cubicBezTo>
                <a:lnTo>
                  <a:pt x="1291" y="128"/>
                </a:lnTo>
                <a:cubicBezTo>
                  <a:pt x="1291" y="120"/>
                  <a:pt x="1290" y="115"/>
                  <a:pt x="1289" y="112"/>
                </a:cubicBezTo>
                <a:cubicBezTo>
                  <a:pt x="1287" y="108"/>
                  <a:pt x="1284" y="106"/>
                  <a:pt x="1281" y="104"/>
                </a:cubicBezTo>
                <a:cubicBezTo>
                  <a:pt x="1277" y="103"/>
                  <a:pt x="1271" y="102"/>
                  <a:pt x="1262" y="102"/>
                </a:cubicBezTo>
                <a:lnTo>
                  <a:pt x="1262" y="95"/>
                </a:lnTo>
                <a:close/>
                <a:moveTo>
                  <a:pt x="880" y="95"/>
                </a:moveTo>
                <a:lnTo>
                  <a:pt x="960" y="95"/>
                </a:lnTo>
                <a:lnTo>
                  <a:pt x="960" y="102"/>
                </a:lnTo>
                <a:lnTo>
                  <a:pt x="956" y="102"/>
                </a:lnTo>
                <a:cubicBezTo>
                  <a:pt x="951" y="102"/>
                  <a:pt x="946" y="103"/>
                  <a:pt x="943" y="106"/>
                </a:cubicBezTo>
                <a:cubicBezTo>
                  <a:pt x="941" y="108"/>
                  <a:pt x="939" y="111"/>
                  <a:pt x="939" y="115"/>
                </a:cubicBezTo>
                <a:cubicBezTo>
                  <a:pt x="939" y="120"/>
                  <a:pt x="941" y="126"/>
                  <a:pt x="945" y="135"/>
                </a:cubicBezTo>
                <a:lnTo>
                  <a:pt x="987" y="222"/>
                </a:lnTo>
                <a:lnTo>
                  <a:pt x="1026" y="127"/>
                </a:lnTo>
                <a:cubicBezTo>
                  <a:pt x="1028" y="122"/>
                  <a:pt x="1029" y="117"/>
                  <a:pt x="1029" y="112"/>
                </a:cubicBezTo>
                <a:cubicBezTo>
                  <a:pt x="1029" y="109"/>
                  <a:pt x="1028" y="108"/>
                  <a:pt x="1028" y="106"/>
                </a:cubicBezTo>
                <a:cubicBezTo>
                  <a:pt x="1027" y="105"/>
                  <a:pt x="1025" y="104"/>
                  <a:pt x="1023" y="103"/>
                </a:cubicBezTo>
                <a:cubicBezTo>
                  <a:pt x="1021" y="102"/>
                  <a:pt x="1017" y="102"/>
                  <a:pt x="1012" y="102"/>
                </a:cubicBezTo>
                <a:lnTo>
                  <a:pt x="1012" y="95"/>
                </a:lnTo>
                <a:lnTo>
                  <a:pt x="1068" y="95"/>
                </a:lnTo>
                <a:lnTo>
                  <a:pt x="1068" y="102"/>
                </a:lnTo>
                <a:cubicBezTo>
                  <a:pt x="1063" y="102"/>
                  <a:pt x="1059" y="103"/>
                  <a:pt x="1057" y="105"/>
                </a:cubicBezTo>
                <a:cubicBezTo>
                  <a:pt x="1054" y="106"/>
                  <a:pt x="1052" y="109"/>
                  <a:pt x="1049" y="113"/>
                </a:cubicBezTo>
                <a:cubicBezTo>
                  <a:pt x="1047" y="115"/>
                  <a:pt x="1045" y="120"/>
                  <a:pt x="1042" y="128"/>
                </a:cubicBezTo>
                <a:lnTo>
                  <a:pt x="972" y="299"/>
                </a:lnTo>
                <a:cubicBezTo>
                  <a:pt x="966" y="316"/>
                  <a:pt x="957" y="328"/>
                  <a:pt x="946" y="337"/>
                </a:cubicBezTo>
                <a:cubicBezTo>
                  <a:pt x="935" y="345"/>
                  <a:pt x="924" y="350"/>
                  <a:pt x="914" y="350"/>
                </a:cubicBezTo>
                <a:cubicBezTo>
                  <a:pt x="907" y="350"/>
                  <a:pt x="901" y="348"/>
                  <a:pt x="896" y="343"/>
                </a:cubicBezTo>
                <a:cubicBezTo>
                  <a:pt x="891" y="339"/>
                  <a:pt x="889" y="334"/>
                  <a:pt x="889" y="329"/>
                </a:cubicBezTo>
                <a:cubicBezTo>
                  <a:pt x="889" y="323"/>
                  <a:pt x="891" y="319"/>
                  <a:pt x="894" y="316"/>
                </a:cubicBezTo>
                <a:cubicBezTo>
                  <a:pt x="897" y="313"/>
                  <a:pt x="902" y="311"/>
                  <a:pt x="908" y="311"/>
                </a:cubicBezTo>
                <a:cubicBezTo>
                  <a:pt x="912" y="311"/>
                  <a:pt x="918" y="313"/>
                  <a:pt x="925" y="315"/>
                </a:cubicBezTo>
                <a:cubicBezTo>
                  <a:pt x="930" y="317"/>
                  <a:pt x="933" y="318"/>
                  <a:pt x="934" y="318"/>
                </a:cubicBezTo>
                <a:cubicBezTo>
                  <a:pt x="938" y="318"/>
                  <a:pt x="942" y="316"/>
                  <a:pt x="947" y="312"/>
                </a:cubicBezTo>
                <a:cubicBezTo>
                  <a:pt x="951" y="308"/>
                  <a:pt x="956" y="301"/>
                  <a:pt x="960" y="290"/>
                </a:cubicBezTo>
                <a:lnTo>
                  <a:pt x="972" y="260"/>
                </a:lnTo>
                <a:lnTo>
                  <a:pt x="911" y="130"/>
                </a:lnTo>
                <a:cubicBezTo>
                  <a:pt x="909" y="127"/>
                  <a:pt x="906" y="122"/>
                  <a:pt x="902" y="116"/>
                </a:cubicBezTo>
                <a:cubicBezTo>
                  <a:pt x="898" y="112"/>
                  <a:pt x="896" y="109"/>
                  <a:pt x="894" y="107"/>
                </a:cubicBezTo>
                <a:cubicBezTo>
                  <a:pt x="891" y="105"/>
                  <a:pt x="886" y="103"/>
                  <a:pt x="880" y="102"/>
                </a:cubicBezTo>
                <a:lnTo>
                  <a:pt x="880" y="95"/>
                </a:lnTo>
                <a:close/>
                <a:moveTo>
                  <a:pt x="544" y="95"/>
                </a:moveTo>
                <a:lnTo>
                  <a:pt x="616" y="95"/>
                </a:lnTo>
                <a:lnTo>
                  <a:pt x="616" y="102"/>
                </a:lnTo>
                <a:cubicBezTo>
                  <a:pt x="610" y="102"/>
                  <a:pt x="605" y="104"/>
                  <a:pt x="603" y="106"/>
                </a:cubicBezTo>
                <a:cubicBezTo>
                  <a:pt x="601" y="107"/>
                  <a:pt x="600" y="110"/>
                  <a:pt x="600" y="114"/>
                </a:cubicBezTo>
                <a:cubicBezTo>
                  <a:pt x="600" y="117"/>
                  <a:pt x="601" y="122"/>
                  <a:pt x="603" y="128"/>
                </a:cubicBezTo>
                <a:lnTo>
                  <a:pt x="640" y="226"/>
                </a:lnTo>
                <a:lnTo>
                  <a:pt x="677" y="146"/>
                </a:lnTo>
                <a:lnTo>
                  <a:pt x="667" y="121"/>
                </a:lnTo>
                <a:cubicBezTo>
                  <a:pt x="664" y="113"/>
                  <a:pt x="660" y="108"/>
                  <a:pt x="655" y="105"/>
                </a:cubicBezTo>
                <a:cubicBezTo>
                  <a:pt x="653" y="103"/>
                  <a:pt x="648" y="102"/>
                  <a:pt x="640" y="102"/>
                </a:cubicBezTo>
                <a:lnTo>
                  <a:pt x="640" y="95"/>
                </a:lnTo>
                <a:lnTo>
                  <a:pt x="722" y="95"/>
                </a:lnTo>
                <a:lnTo>
                  <a:pt x="722" y="102"/>
                </a:lnTo>
                <a:cubicBezTo>
                  <a:pt x="713" y="102"/>
                  <a:pt x="706" y="104"/>
                  <a:pt x="703" y="107"/>
                </a:cubicBezTo>
                <a:cubicBezTo>
                  <a:pt x="700" y="109"/>
                  <a:pt x="699" y="112"/>
                  <a:pt x="699" y="116"/>
                </a:cubicBezTo>
                <a:cubicBezTo>
                  <a:pt x="699" y="119"/>
                  <a:pt x="699" y="121"/>
                  <a:pt x="700" y="124"/>
                </a:cubicBezTo>
                <a:lnTo>
                  <a:pt x="739" y="223"/>
                </a:lnTo>
                <a:lnTo>
                  <a:pt x="776" y="128"/>
                </a:lnTo>
                <a:cubicBezTo>
                  <a:pt x="778" y="121"/>
                  <a:pt x="779" y="116"/>
                  <a:pt x="779" y="112"/>
                </a:cubicBezTo>
                <a:cubicBezTo>
                  <a:pt x="779" y="109"/>
                  <a:pt x="778" y="107"/>
                  <a:pt x="776" y="105"/>
                </a:cubicBezTo>
                <a:cubicBezTo>
                  <a:pt x="773" y="103"/>
                  <a:pt x="768" y="102"/>
                  <a:pt x="761" y="102"/>
                </a:cubicBezTo>
                <a:lnTo>
                  <a:pt x="761" y="95"/>
                </a:lnTo>
                <a:lnTo>
                  <a:pt x="816" y="95"/>
                </a:lnTo>
                <a:lnTo>
                  <a:pt x="816" y="102"/>
                </a:lnTo>
                <a:cubicBezTo>
                  <a:pt x="805" y="104"/>
                  <a:pt x="797" y="111"/>
                  <a:pt x="792" y="124"/>
                </a:cubicBezTo>
                <a:lnTo>
                  <a:pt x="734" y="272"/>
                </a:lnTo>
                <a:lnTo>
                  <a:pt x="726" y="272"/>
                </a:lnTo>
                <a:lnTo>
                  <a:pt x="684" y="162"/>
                </a:lnTo>
                <a:lnTo>
                  <a:pt x="633" y="272"/>
                </a:lnTo>
                <a:lnTo>
                  <a:pt x="627" y="272"/>
                </a:lnTo>
                <a:lnTo>
                  <a:pt x="571" y="128"/>
                </a:lnTo>
                <a:cubicBezTo>
                  <a:pt x="568" y="119"/>
                  <a:pt x="564" y="112"/>
                  <a:pt x="561" y="109"/>
                </a:cubicBezTo>
                <a:cubicBezTo>
                  <a:pt x="557" y="106"/>
                  <a:pt x="552" y="104"/>
                  <a:pt x="544" y="102"/>
                </a:cubicBezTo>
                <a:lnTo>
                  <a:pt x="544" y="95"/>
                </a:lnTo>
                <a:close/>
                <a:moveTo>
                  <a:pt x="272" y="95"/>
                </a:moveTo>
                <a:lnTo>
                  <a:pt x="344" y="95"/>
                </a:lnTo>
                <a:lnTo>
                  <a:pt x="344" y="102"/>
                </a:lnTo>
                <a:cubicBezTo>
                  <a:pt x="338" y="102"/>
                  <a:pt x="333" y="104"/>
                  <a:pt x="331" y="106"/>
                </a:cubicBezTo>
                <a:cubicBezTo>
                  <a:pt x="329" y="107"/>
                  <a:pt x="328" y="110"/>
                  <a:pt x="328" y="114"/>
                </a:cubicBezTo>
                <a:cubicBezTo>
                  <a:pt x="328" y="117"/>
                  <a:pt x="329" y="122"/>
                  <a:pt x="331" y="128"/>
                </a:cubicBezTo>
                <a:lnTo>
                  <a:pt x="368" y="226"/>
                </a:lnTo>
                <a:lnTo>
                  <a:pt x="405" y="146"/>
                </a:lnTo>
                <a:lnTo>
                  <a:pt x="395" y="121"/>
                </a:lnTo>
                <a:cubicBezTo>
                  <a:pt x="392" y="113"/>
                  <a:pt x="388" y="108"/>
                  <a:pt x="383" y="105"/>
                </a:cubicBezTo>
                <a:cubicBezTo>
                  <a:pt x="381" y="103"/>
                  <a:pt x="376" y="102"/>
                  <a:pt x="368" y="102"/>
                </a:cubicBezTo>
                <a:lnTo>
                  <a:pt x="368" y="95"/>
                </a:lnTo>
                <a:lnTo>
                  <a:pt x="450" y="95"/>
                </a:lnTo>
                <a:lnTo>
                  <a:pt x="450" y="102"/>
                </a:lnTo>
                <a:cubicBezTo>
                  <a:pt x="441" y="102"/>
                  <a:pt x="434" y="104"/>
                  <a:pt x="431" y="107"/>
                </a:cubicBezTo>
                <a:cubicBezTo>
                  <a:pt x="428" y="109"/>
                  <a:pt x="427" y="112"/>
                  <a:pt x="427" y="116"/>
                </a:cubicBezTo>
                <a:cubicBezTo>
                  <a:pt x="427" y="119"/>
                  <a:pt x="427" y="121"/>
                  <a:pt x="428" y="124"/>
                </a:cubicBezTo>
                <a:lnTo>
                  <a:pt x="467" y="223"/>
                </a:lnTo>
                <a:lnTo>
                  <a:pt x="504" y="128"/>
                </a:lnTo>
                <a:cubicBezTo>
                  <a:pt x="506" y="121"/>
                  <a:pt x="507" y="116"/>
                  <a:pt x="507" y="112"/>
                </a:cubicBezTo>
                <a:cubicBezTo>
                  <a:pt x="507" y="109"/>
                  <a:pt x="506" y="107"/>
                  <a:pt x="504" y="105"/>
                </a:cubicBezTo>
                <a:cubicBezTo>
                  <a:pt x="501" y="103"/>
                  <a:pt x="496" y="102"/>
                  <a:pt x="489" y="102"/>
                </a:cubicBezTo>
                <a:lnTo>
                  <a:pt x="489" y="95"/>
                </a:lnTo>
                <a:lnTo>
                  <a:pt x="544" y="95"/>
                </a:lnTo>
                <a:lnTo>
                  <a:pt x="544" y="102"/>
                </a:lnTo>
                <a:cubicBezTo>
                  <a:pt x="533" y="104"/>
                  <a:pt x="525" y="111"/>
                  <a:pt x="520" y="124"/>
                </a:cubicBezTo>
                <a:lnTo>
                  <a:pt x="462" y="272"/>
                </a:lnTo>
                <a:lnTo>
                  <a:pt x="454" y="272"/>
                </a:lnTo>
                <a:lnTo>
                  <a:pt x="412" y="162"/>
                </a:lnTo>
                <a:lnTo>
                  <a:pt x="361" y="272"/>
                </a:lnTo>
                <a:lnTo>
                  <a:pt x="355" y="272"/>
                </a:lnTo>
                <a:lnTo>
                  <a:pt x="299" y="128"/>
                </a:lnTo>
                <a:cubicBezTo>
                  <a:pt x="296" y="119"/>
                  <a:pt x="292" y="112"/>
                  <a:pt x="289" y="109"/>
                </a:cubicBezTo>
                <a:cubicBezTo>
                  <a:pt x="285" y="106"/>
                  <a:pt x="280" y="104"/>
                  <a:pt x="272" y="102"/>
                </a:cubicBezTo>
                <a:lnTo>
                  <a:pt x="272" y="95"/>
                </a:lnTo>
                <a:close/>
                <a:moveTo>
                  <a:pt x="0" y="95"/>
                </a:moveTo>
                <a:lnTo>
                  <a:pt x="72" y="95"/>
                </a:lnTo>
                <a:lnTo>
                  <a:pt x="72" y="102"/>
                </a:lnTo>
                <a:cubicBezTo>
                  <a:pt x="66" y="102"/>
                  <a:pt x="61" y="104"/>
                  <a:pt x="59" y="106"/>
                </a:cubicBezTo>
                <a:cubicBezTo>
                  <a:pt x="57" y="107"/>
                  <a:pt x="56" y="110"/>
                  <a:pt x="56" y="114"/>
                </a:cubicBezTo>
                <a:cubicBezTo>
                  <a:pt x="56" y="117"/>
                  <a:pt x="57" y="122"/>
                  <a:pt x="59" y="128"/>
                </a:cubicBezTo>
                <a:lnTo>
                  <a:pt x="96" y="226"/>
                </a:lnTo>
                <a:lnTo>
                  <a:pt x="133" y="146"/>
                </a:lnTo>
                <a:lnTo>
                  <a:pt x="123" y="121"/>
                </a:lnTo>
                <a:cubicBezTo>
                  <a:pt x="120" y="113"/>
                  <a:pt x="116" y="108"/>
                  <a:pt x="111" y="105"/>
                </a:cubicBezTo>
                <a:cubicBezTo>
                  <a:pt x="109" y="103"/>
                  <a:pt x="104" y="102"/>
                  <a:pt x="96" y="102"/>
                </a:cubicBezTo>
                <a:lnTo>
                  <a:pt x="96" y="95"/>
                </a:lnTo>
                <a:lnTo>
                  <a:pt x="178" y="95"/>
                </a:lnTo>
                <a:lnTo>
                  <a:pt x="178" y="102"/>
                </a:lnTo>
                <a:cubicBezTo>
                  <a:pt x="169" y="102"/>
                  <a:pt x="162" y="104"/>
                  <a:pt x="159" y="107"/>
                </a:cubicBezTo>
                <a:cubicBezTo>
                  <a:pt x="156" y="109"/>
                  <a:pt x="155" y="112"/>
                  <a:pt x="155" y="116"/>
                </a:cubicBezTo>
                <a:cubicBezTo>
                  <a:pt x="155" y="119"/>
                  <a:pt x="155" y="121"/>
                  <a:pt x="156" y="124"/>
                </a:cubicBezTo>
                <a:lnTo>
                  <a:pt x="195" y="223"/>
                </a:lnTo>
                <a:lnTo>
                  <a:pt x="232" y="128"/>
                </a:lnTo>
                <a:cubicBezTo>
                  <a:pt x="234" y="121"/>
                  <a:pt x="235" y="116"/>
                  <a:pt x="235" y="112"/>
                </a:cubicBezTo>
                <a:cubicBezTo>
                  <a:pt x="235" y="109"/>
                  <a:pt x="234" y="107"/>
                  <a:pt x="232" y="105"/>
                </a:cubicBezTo>
                <a:cubicBezTo>
                  <a:pt x="229" y="103"/>
                  <a:pt x="224" y="102"/>
                  <a:pt x="217" y="102"/>
                </a:cubicBezTo>
                <a:lnTo>
                  <a:pt x="217" y="95"/>
                </a:lnTo>
                <a:lnTo>
                  <a:pt x="272" y="95"/>
                </a:lnTo>
                <a:lnTo>
                  <a:pt x="272" y="102"/>
                </a:lnTo>
                <a:cubicBezTo>
                  <a:pt x="261" y="104"/>
                  <a:pt x="253" y="111"/>
                  <a:pt x="248" y="124"/>
                </a:cubicBezTo>
                <a:lnTo>
                  <a:pt x="190" y="272"/>
                </a:lnTo>
                <a:lnTo>
                  <a:pt x="182" y="272"/>
                </a:lnTo>
                <a:lnTo>
                  <a:pt x="140" y="162"/>
                </a:lnTo>
                <a:lnTo>
                  <a:pt x="89" y="272"/>
                </a:lnTo>
                <a:lnTo>
                  <a:pt x="83" y="272"/>
                </a:lnTo>
                <a:lnTo>
                  <a:pt x="27" y="128"/>
                </a:lnTo>
                <a:cubicBezTo>
                  <a:pt x="24" y="119"/>
                  <a:pt x="20" y="112"/>
                  <a:pt x="17" y="109"/>
                </a:cubicBezTo>
                <a:cubicBezTo>
                  <a:pt x="13" y="106"/>
                  <a:pt x="8" y="104"/>
                  <a:pt x="0" y="102"/>
                </a:cubicBezTo>
                <a:lnTo>
                  <a:pt x="0" y="95"/>
                </a:lnTo>
                <a:close/>
                <a:moveTo>
                  <a:pt x="2837" y="90"/>
                </a:moveTo>
                <a:lnTo>
                  <a:pt x="2845" y="90"/>
                </a:lnTo>
                <a:lnTo>
                  <a:pt x="2845" y="127"/>
                </a:lnTo>
                <a:cubicBezTo>
                  <a:pt x="2857" y="114"/>
                  <a:pt x="2865" y="107"/>
                  <a:pt x="2867" y="105"/>
                </a:cubicBezTo>
                <a:cubicBezTo>
                  <a:pt x="2873" y="100"/>
                  <a:pt x="2879" y="97"/>
                  <a:pt x="2885" y="94"/>
                </a:cubicBezTo>
                <a:cubicBezTo>
                  <a:pt x="2892" y="91"/>
                  <a:pt x="2898" y="90"/>
                  <a:pt x="2904" y="90"/>
                </a:cubicBezTo>
                <a:cubicBezTo>
                  <a:pt x="2915" y="90"/>
                  <a:pt x="2924" y="93"/>
                  <a:pt x="2932" y="99"/>
                </a:cubicBezTo>
                <a:cubicBezTo>
                  <a:pt x="2940" y="106"/>
                  <a:pt x="2945" y="115"/>
                  <a:pt x="2948" y="127"/>
                </a:cubicBezTo>
                <a:cubicBezTo>
                  <a:pt x="2961" y="112"/>
                  <a:pt x="2971" y="102"/>
                  <a:pt x="2980" y="97"/>
                </a:cubicBezTo>
                <a:cubicBezTo>
                  <a:pt x="2989" y="92"/>
                  <a:pt x="2998" y="90"/>
                  <a:pt x="3008" y="90"/>
                </a:cubicBezTo>
                <a:cubicBezTo>
                  <a:pt x="3017" y="90"/>
                  <a:pt x="3025" y="92"/>
                  <a:pt x="3032" y="97"/>
                </a:cubicBezTo>
                <a:cubicBezTo>
                  <a:pt x="3039" y="102"/>
                  <a:pt x="3045" y="109"/>
                  <a:pt x="3049" y="120"/>
                </a:cubicBezTo>
                <a:cubicBezTo>
                  <a:pt x="3052" y="127"/>
                  <a:pt x="3053" y="139"/>
                  <a:pt x="3053" y="154"/>
                </a:cubicBezTo>
                <a:lnTo>
                  <a:pt x="3053" y="228"/>
                </a:lnTo>
                <a:cubicBezTo>
                  <a:pt x="3053" y="239"/>
                  <a:pt x="3054" y="246"/>
                  <a:pt x="3055" y="250"/>
                </a:cubicBezTo>
                <a:cubicBezTo>
                  <a:pt x="3057" y="253"/>
                  <a:pt x="3059" y="255"/>
                  <a:pt x="3062" y="257"/>
                </a:cubicBezTo>
                <a:cubicBezTo>
                  <a:pt x="3066" y="259"/>
                  <a:pt x="3071" y="260"/>
                  <a:pt x="3079" y="260"/>
                </a:cubicBezTo>
                <a:lnTo>
                  <a:pt x="3079" y="267"/>
                </a:lnTo>
                <a:lnTo>
                  <a:pt x="2994" y="267"/>
                </a:lnTo>
                <a:lnTo>
                  <a:pt x="2994" y="260"/>
                </a:lnTo>
                <a:lnTo>
                  <a:pt x="2998" y="260"/>
                </a:lnTo>
                <a:cubicBezTo>
                  <a:pt x="3005" y="260"/>
                  <a:pt x="3011" y="259"/>
                  <a:pt x="3015" y="256"/>
                </a:cubicBezTo>
                <a:cubicBezTo>
                  <a:pt x="3018" y="254"/>
                  <a:pt x="3020" y="251"/>
                  <a:pt x="3021" y="246"/>
                </a:cubicBezTo>
                <a:cubicBezTo>
                  <a:pt x="3022" y="244"/>
                  <a:pt x="3022" y="238"/>
                  <a:pt x="3022" y="228"/>
                </a:cubicBezTo>
                <a:lnTo>
                  <a:pt x="3022" y="154"/>
                </a:lnTo>
                <a:cubicBezTo>
                  <a:pt x="3022" y="140"/>
                  <a:pt x="3020" y="130"/>
                  <a:pt x="3017" y="124"/>
                </a:cubicBezTo>
                <a:cubicBezTo>
                  <a:pt x="3012" y="116"/>
                  <a:pt x="3004" y="112"/>
                  <a:pt x="2993" y="112"/>
                </a:cubicBezTo>
                <a:cubicBezTo>
                  <a:pt x="2987" y="112"/>
                  <a:pt x="2980" y="114"/>
                  <a:pt x="2973" y="117"/>
                </a:cubicBezTo>
                <a:cubicBezTo>
                  <a:pt x="2967" y="121"/>
                  <a:pt x="2959" y="127"/>
                  <a:pt x="2949" y="136"/>
                </a:cubicBezTo>
                <a:lnTo>
                  <a:pt x="2949" y="138"/>
                </a:lnTo>
                <a:lnTo>
                  <a:pt x="2949" y="146"/>
                </a:lnTo>
                <a:lnTo>
                  <a:pt x="2949" y="228"/>
                </a:lnTo>
                <a:cubicBezTo>
                  <a:pt x="2949" y="240"/>
                  <a:pt x="2950" y="247"/>
                  <a:pt x="2951" y="250"/>
                </a:cubicBezTo>
                <a:cubicBezTo>
                  <a:pt x="2952" y="253"/>
                  <a:pt x="2955" y="255"/>
                  <a:pt x="2958" y="257"/>
                </a:cubicBezTo>
                <a:cubicBezTo>
                  <a:pt x="2962" y="259"/>
                  <a:pt x="2968" y="260"/>
                  <a:pt x="2977" y="260"/>
                </a:cubicBezTo>
                <a:lnTo>
                  <a:pt x="2977" y="267"/>
                </a:lnTo>
                <a:lnTo>
                  <a:pt x="2890" y="267"/>
                </a:lnTo>
                <a:lnTo>
                  <a:pt x="2890" y="260"/>
                </a:lnTo>
                <a:cubicBezTo>
                  <a:pt x="2900" y="260"/>
                  <a:pt x="2906" y="259"/>
                  <a:pt x="2910" y="257"/>
                </a:cubicBezTo>
                <a:cubicBezTo>
                  <a:pt x="2913" y="254"/>
                  <a:pt x="2916" y="251"/>
                  <a:pt x="2917" y="247"/>
                </a:cubicBezTo>
                <a:cubicBezTo>
                  <a:pt x="2918" y="244"/>
                  <a:pt x="2918" y="238"/>
                  <a:pt x="2918" y="228"/>
                </a:cubicBezTo>
                <a:lnTo>
                  <a:pt x="2918" y="154"/>
                </a:lnTo>
                <a:cubicBezTo>
                  <a:pt x="2918" y="140"/>
                  <a:pt x="2916" y="130"/>
                  <a:pt x="2912" y="124"/>
                </a:cubicBezTo>
                <a:cubicBezTo>
                  <a:pt x="2906" y="116"/>
                  <a:pt x="2899" y="112"/>
                  <a:pt x="2889" y="112"/>
                </a:cubicBezTo>
                <a:cubicBezTo>
                  <a:pt x="2882" y="112"/>
                  <a:pt x="2875" y="114"/>
                  <a:pt x="2869" y="117"/>
                </a:cubicBezTo>
                <a:cubicBezTo>
                  <a:pt x="2858" y="123"/>
                  <a:pt x="2850" y="129"/>
                  <a:pt x="2845" y="136"/>
                </a:cubicBezTo>
                <a:lnTo>
                  <a:pt x="2845" y="228"/>
                </a:lnTo>
                <a:cubicBezTo>
                  <a:pt x="2845" y="239"/>
                  <a:pt x="2846" y="247"/>
                  <a:pt x="2847" y="250"/>
                </a:cubicBezTo>
                <a:cubicBezTo>
                  <a:pt x="2849" y="253"/>
                  <a:pt x="2851" y="256"/>
                  <a:pt x="2854" y="258"/>
                </a:cubicBezTo>
                <a:cubicBezTo>
                  <a:pt x="2857" y="259"/>
                  <a:pt x="2863" y="260"/>
                  <a:pt x="2873" y="260"/>
                </a:cubicBezTo>
                <a:lnTo>
                  <a:pt x="2873" y="267"/>
                </a:lnTo>
                <a:lnTo>
                  <a:pt x="2788" y="267"/>
                </a:lnTo>
                <a:lnTo>
                  <a:pt x="2788" y="260"/>
                </a:lnTo>
                <a:cubicBezTo>
                  <a:pt x="2796" y="260"/>
                  <a:pt x="2801" y="259"/>
                  <a:pt x="2804" y="258"/>
                </a:cubicBezTo>
                <a:cubicBezTo>
                  <a:pt x="2807" y="256"/>
                  <a:pt x="2810" y="253"/>
                  <a:pt x="2811" y="249"/>
                </a:cubicBezTo>
                <a:cubicBezTo>
                  <a:pt x="2813" y="246"/>
                  <a:pt x="2814" y="239"/>
                  <a:pt x="2814" y="228"/>
                </a:cubicBezTo>
                <a:lnTo>
                  <a:pt x="2814" y="162"/>
                </a:lnTo>
                <a:cubicBezTo>
                  <a:pt x="2814" y="143"/>
                  <a:pt x="2813" y="131"/>
                  <a:pt x="2812" y="126"/>
                </a:cubicBezTo>
                <a:cubicBezTo>
                  <a:pt x="2811" y="122"/>
                  <a:pt x="2810" y="119"/>
                  <a:pt x="2808" y="117"/>
                </a:cubicBezTo>
                <a:cubicBezTo>
                  <a:pt x="2806" y="116"/>
                  <a:pt x="2804" y="115"/>
                  <a:pt x="2800" y="115"/>
                </a:cubicBezTo>
                <a:cubicBezTo>
                  <a:pt x="2797" y="115"/>
                  <a:pt x="2793" y="116"/>
                  <a:pt x="2788" y="118"/>
                </a:cubicBezTo>
                <a:lnTo>
                  <a:pt x="2785" y="111"/>
                </a:lnTo>
                <a:lnTo>
                  <a:pt x="2837" y="90"/>
                </a:lnTo>
                <a:close/>
                <a:moveTo>
                  <a:pt x="2686" y="90"/>
                </a:moveTo>
                <a:cubicBezTo>
                  <a:pt x="2712" y="90"/>
                  <a:pt x="2733" y="100"/>
                  <a:pt x="2748" y="120"/>
                </a:cubicBezTo>
                <a:cubicBezTo>
                  <a:pt x="2762" y="136"/>
                  <a:pt x="2768" y="156"/>
                  <a:pt x="2768" y="178"/>
                </a:cubicBezTo>
                <a:cubicBezTo>
                  <a:pt x="2768" y="193"/>
                  <a:pt x="2765" y="209"/>
                  <a:pt x="2757" y="224"/>
                </a:cubicBezTo>
                <a:cubicBezTo>
                  <a:pt x="2750" y="240"/>
                  <a:pt x="2740" y="252"/>
                  <a:pt x="2727" y="260"/>
                </a:cubicBezTo>
                <a:cubicBezTo>
                  <a:pt x="2714" y="268"/>
                  <a:pt x="2700" y="272"/>
                  <a:pt x="2684" y="272"/>
                </a:cubicBezTo>
                <a:cubicBezTo>
                  <a:pt x="2658" y="272"/>
                  <a:pt x="2637" y="262"/>
                  <a:pt x="2622" y="241"/>
                </a:cubicBezTo>
                <a:cubicBezTo>
                  <a:pt x="2609" y="224"/>
                  <a:pt x="2603" y="204"/>
                  <a:pt x="2603" y="183"/>
                </a:cubicBezTo>
                <a:cubicBezTo>
                  <a:pt x="2603" y="167"/>
                  <a:pt x="2607" y="151"/>
                  <a:pt x="2614" y="136"/>
                </a:cubicBezTo>
                <a:cubicBezTo>
                  <a:pt x="2622" y="120"/>
                  <a:pt x="2633" y="109"/>
                  <a:pt x="2645" y="101"/>
                </a:cubicBezTo>
                <a:cubicBezTo>
                  <a:pt x="2658" y="94"/>
                  <a:pt x="2672" y="90"/>
                  <a:pt x="2686" y="90"/>
                </a:cubicBezTo>
                <a:close/>
                <a:moveTo>
                  <a:pt x="2509" y="90"/>
                </a:moveTo>
                <a:cubicBezTo>
                  <a:pt x="2526" y="90"/>
                  <a:pt x="2540" y="94"/>
                  <a:pt x="2550" y="103"/>
                </a:cubicBezTo>
                <a:cubicBezTo>
                  <a:pt x="2561" y="112"/>
                  <a:pt x="2567" y="122"/>
                  <a:pt x="2567" y="131"/>
                </a:cubicBezTo>
                <a:cubicBezTo>
                  <a:pt x="2567" y="136"/>
                  <a:pt x="2565" y="140"/>
                  <a:pt x="2562" y="143"/>
                </a:cubicBezTo>
                <a:cubicBezTo>
                  <a:pt x="2559" y="146"/>
                  <a:pt x="2555" y="147"/>
                  <a:pt x="2549" y="147"/>
                </a:cubicBezTo>
                <a:cubicBezTo>
                  <a:pt x="2542" y="147"/>
                  <a:pt x="2536" y="145"/>
                  <a:pt x="2533" y="140"/>
                </a:cubicBezTo>
                <a:cubicBezTo>
                  <a:pt x="2531" y="137"/>
                  <a:pt x="2529" y="132"/>
                  <a:pt x="2528" y="125"/>
                </a:cubicBezTo>
                <a:cubicBezTo>
                  <a:pt x="2528" y="118"/>
                  <a:pt x="2525" y="112"/>
                  <a:pt x="2521" y="108"/>
                </a:cubicBezTo>
                <a:cubicBezTo>
                  <a:pt x="2516" y="104"/>
                  <a:pt x="2510" y="103"/>
                  <a:pt x="2503" y="103"/>
                </a:cubicBezTo>
                <a:cubicBezTo>
                  <a:pt x="2490" y="103"/>
                  <a:pt x="2480" y="107"/>
                  <a:pt x="2472" y="116"/>
                </a:cubicBezTo>
                <a:cubicBezTo>
                  <a:pt x="2462" y="129"/>
                  <a:pt x="2457" y="145"/>
                  <a:pt x="2457" y="165"/>
                </a:cubicBezTo>
                <a:cubicBezTo>
                  <a:pt x="2457" y="185"/>
                  <a:pt x="2462" y="204"/>
                  <a:pt x="2472" y="219"/>
                </a:cubicBezTo>
                <a:cubicBezTo>
                  <a:pt x="2482" y="235"/>
                  <a:pt x="2496" y="243"/>
                  <a:pt x="2513" y="243"/>
                </a:cubicBezTo>
                <a:cubicBezTo>
                  <a:pt x="2525" y="243"/>
                  <a:pt x="2536" y="239"/>
                  <a:pt x="2546" y="230"/>
                </a:cubicBezTo>
                <a:cubicBezTo>
                  <a:pt x="2553" y="224"/>
                  <a:pt x="2560" y="214"/>
                  <a:pt x="2566" y="199"/>
                </a:cubicBezTo>
                <a:lnTo>
                  <a:pt x="2572" y="202"/>
                </a:lnTo>
                <a:cubicBezTo>
                  <a:pt x="2567" y="224"/>
                  <a:pt x="2558" y="242"/>
                  <a:pt x="2544" y="254"/>
                </a:cubicBezTo>
                <a:cubicBezTo>
                  <a:pt x="2531" y="266"/>
                  <a:pt x="2516" y="272"/>
                  <a:pt x="2500" y="272"/>
                </a:cubicBezTo>
                <a:cubicBezTo>
                  <a:pt x="2480" y="272"/>
                  <a:pt x="2463" y="264"/>
                  <a:pt x="2449" y="247"/>
                </a:cubicBezTo>
                <a:cubicBezTo>
                  <a:pt x="2434" y="231"/>
                  <a:pt x="2427" y="209"/>
                  <a:pt x="2427" y="181"/>
                </a:cubicBezTo>
                <a:cubicBezTo>
                  <a:pt x="2427" y="154"/>
                  <a:pt x="2435" y="132"/>
                  <a:pt x="2451" y="115"/>
                </a:cubicBezTo>
                <a:cubicBezTo>
                  <a:pt x="2467" y="98"/>
                  <a:pt x="2486" y="90"/>
                  <a:pt x="2509" y="90"/>
                </a:cubicBezTo>
                <a:close/>
                <a:moveTo>
                  <a:pt x="1709" y="90"/>
                </a:moveTo>
                <a:lnTo>
                  <a:pt x="1717" y="90"/>
                </a:lnTo>
                <a:lnTo>
                  <a:pt x="1717" y="228"/>
                </a:lnTo>
                <a:cubicBezTo>
                  <a:pt x="1717" y="239"/>
                  <a:pt x="1718" y="246"/>
                  <a:pt x="1719" y="249"/>
                </a:cubicBezTo>
                <a:cubicBezTo>
                  <a:pt x="1721" y="253"/>
                  <a:pt x="1723" y="256"/>
                  <a:pt x="1726" y="257"/>
                </a:cubicBezTo>
                <a:cubicBezTo>
                  <a:pt x="1729" y="259"/>
                  <a:pt x="1735" y="260"/>
                  <a:pt x="1743" y="260"/>
                </a:cubicBezTo>
                <a:lnTo>
                  <a:pt x="1743" y="267"/>
                </a:lnTo>
                <a:lnTo>
                  <a:pt x="1660" y="267"/>
                </a:lnTo>
                <a:lnTo>
                  <a:pt x="1660" y="260"/>
                </a:lnTo>
                <a:cubicBezTo>
                  <a:pt x="1668" y="260"/>
                  <a:pt x="1674" y="259"/>
                  <a:pt x="1677" y="258"/>
                </a:cubicBezTo>
                <a:cubicBezTo>
                  <a:pt x="1679" y="256"/>
                  <a:pt x="1682" y="253"/>
                  <a:pt x="1683" y="250"/>
                </a:cubicBezTo>
                <a:cubicBezTo>
                  <a:pt x="1685" y="246"/>
                  <a:pt x="1686" y="239"/>
                  <a:pt x="1686" y="228"/>
                </a:cubicBezTo>
                <a:lnTo>
                  <a:pt x="1686" y="162"/>
                </a:lnTo>
                <a:cubicBezTo>
                  <a:pt x="1686" y="143"/>
                  <a:pt x="1685" y="131"/>
                  <a:pt x="1684" y="126"/>
                </a:cubicBezTo>
                <a:cubicBezTo>
                  <a:pt x="1683" y="122"/>
                  <a:pt x="1682" y="119"/>
                  <a:pt x="1680" y="117"/>
                </a:cubicBezTo>
                <a:cubicBezTo>
                  <a:pt x="1678" y="116"/>
                  <a:pt x="1676" y="115"/>
                  <a:pt x="1672" y="115"/>
                </a:cubicBezTo>
                <a:cubicBezTo>
                  <a:pt x="1669" y="115"/>
                  <a:pt x="1665" y="116"/>
                  <a:pt x="1660" y="118"/>
                </a:cubicBezTo>
                <a:lnTo>
                  <a:pt x="1657" y="111"/>
                </a:lnTo>
                <a:lnTo>
                  <a:pt x="1709" y="90"/>
                </a:lnTo>
                <a:close/>
                <a:moveTo>
                  <a:pt x="1166" y="90"/>
                </a:moveTo>
                <a:cubicBezTo>
                  <a:pt x="1192" y="90"/>
                  <a:pt x="1213" y="100"/>
                  <a:pt x="1228" y="120"/>
                </a:cubicBezTo>
                <a:cubicBezTo>
                  <a:pt x="1242" y="136"/>
                  <a:pt x="1248" y="156"/>
                  <a:pt x="1248" y="178"/>
                </a:cubicBezTo>
                <a:cubicBezTo>
                  <a:pt x="1248" y="193"/>
                  <a:pt x="1245" y="209"/>
                  <a:pt x="1237" y="224"/>
                </a:cubicBezTo>
                <a:cubicBezTo>
                  <a:pt x="1230" y="240"/>
                  <a:pt x="1220" y="252"/>
                  <a:pt x="1207" y="260"/>
                </a:cubicBezTo>
                <a:cubicBezTo>
                  <a:pt x="1194" y="268"/>
                  <a:pt x="1180" y="272"/>
                  <a:pt x="1164" y="272"/>
                </a:cubicBezTo>
                <a:cubicBezTo>
                  <a:pt x="1138" y="272"/>
                  <a:pt x="1117" y="262"/>
                  <a:pt x="1102" y="241"/>
                </a:cubicBezTo>
                <a:cubicBezTo>
                  <a:pt x="1089" y="224"/>
                  <a:pt x="1083" y="204"/>
                  <a:pt x="1083" y="183"/>
                </a:cubicBezTo>
                <a:cubicBezTo>
                  <a:pt x="1083" y="167"/>
                  <a:pt x="1087" y="151"/>
                  <a:pt x="1094" y="136"/>
                </a:cubicBezTo>
                <a:cubicBezTo>
                  <a:pt x="1102" y="120"/>
                  <a:pt x="1113" y="109"/>
                  <a:pt x="1125" y="101"/>
                </a:cubicBezTo>
                <a:cubicBezTo>
                  <a:pt x="1138" y="94"/>
                  <a:pt x="1152" y="90"/>
                  <a:pt x="1166" y="90"/>
                </a:cubicBezTo>
                <a:close/>
                <a:moveTo>
                  <a:pt x="2222" y="20"/>
                </a:moveTo>
                <a:cubicBezTo>
                  <a:pt x="2214" y="20"/>
                  <a:pt x="2206" y="23"/>
                  <a:pt x="2200" y="31"/>
                </a:cubicBezTo>
                <a:cubicBezTo>
                  <a:pt x="2191" y="41"/>
                  <a:pt x="2185" y="58"/>
                  <a:pt x="2181" y="80"/>
                </a:cubicBezTo>
                <a:cubicBezTo>
                  <a:pt x="2178" y="102"/>
                  <a:pt x="2176" y="124"/>
                  <a:pt x="2176" y="146"/>
                </a:cubicBezTo>
                <a:cubicBezTo>
                  <a:pt x="2176" y="181"/>
                  <a:pt x="2181" y="209"/>
                  <a:pt x="2189" y="232"/>
                </a:cubicBezTo>
                <a:cubicBezTo>
                  <a:pt x="2196" y="250"/>
                  <a:pt x="2207" y="259"/>
                  <a:pt x="2221" y="259"/>
                </a:cubicBezTo>
                <a:cubicBezTo>
                  <a:pt x="2228" y="259"/>
                  <a:pt x="2235" y="256"/>
                  <a:pt x="2242" y="250"/>
                </a:cubicBezTo>
                <a:cubicBezTo>
                  <a:pt x="2249" y="244"/>
                  <a:pt x="2255" y="234"/>
                  <a:pt x="2259" y="220"/>
                </a:cubicBezTo>
                <a:cubicBezTo>
                  <a:pt x="2264" y="198"/>
                  <a:pt x="2267" y="168"/>
                  <a:pt x="2267" y="129"/>
                </a:cubicBezTo>
                <a:cubicBezTo>
                  <a:pt x="2267" y="100"/>
                  <a:pt x="2264" y="76"/>
                  <a:pt x="2258" y="56"/>
                </a:cubicBezTo>
                <a:cubicBezTo>
                  <a:pt x="2254" y="42"/>
                  <a:pt x="2248" y="32"/>
                  <a:pt x="2241" y="26"/>
                </a:cubicBezTo>
                <a:cubicBezTo>
                  <a:pt x="2236" y="22"/>
                  <a:pt x="2230" y="20"/>
                  <a:pt x="2222" y="20"/>
                </a:cubicBezTo>
                <a:close/>
                <a:moveTo>
                  <a:pt x="2030" y="20"/>
                </a:moveTo>
                <a:cubicBezTo>
                  <a:pt x="2022" y="20"/>
                  <a:pt x="2014" y="23"/>
                  <a:pt x="2008" y="31"/>
                </a:cubicBezTo>
                <a:cubicBezTo>
                  <a:pt x="1999" y="41"/>
                  <a:pt x="1993" y="58"/>
                  <a:pt x="1989" y="80"/>
                </a:cubicBezTo>
                <a:cubicBezTo>
                  <a:pt x="1986" y="102"/>
                  <a:pt x="1984" y="124"/>
                  <a:pt x="1984" y="146"/>
                </a:cubicBezTo>
                <a:cubicBezTo>
                  <a:pt x="1984" y="181"/>
                  <a:pt x="1989" y="209"/>
                  <a:pt x="1997" y="232"/>
                </a:cubicBezTo>
                <a:cubicBezTo>
                  <a:pt x="2004" y="250"/>
                  <a:pt x="2015" y="259"/>
                  <a:pt x="2029" y="259"/>
                </a:cubicBezTo>
                <a:cubicBezTo>
                  <a:pt x="2036" y="259"/>
                  <a:pt x="2043" y="256"/>
                  <a:pt x="2050" y="250"/>
                </a:cubicBezTo>
                <a:cubicBezTo>
                  <a:pt x="2057" y="244"/>
                  <a:pt x="2063" y="234"/>
                  <a:pt x="2067" y="220"/>
                </a:cubicBezTo>
                <a:cubicBezTo>
                  <a:pt x="2072" y="198"/>
                  <a:pt x="2075" y="168"/>
                  <a:pt x="2075" y="129"/>
                </a:cubicBezTo>
                <a:cubicBezTo>
                  <a:pt x="2075" y="100"/>
                  <a:pt x="2072" y="76"/>
                  <a:pt x="2066" y="56"/>
                </a:cubicBezTo>
                <a:cubicBezTo>
                  <a:pt x="2062" y="42"/>
                  <a:pt x="2056" y="32"/>
                  <a:pt x="2049" y="26"/>
                </a:cubicBezTo>
                <a:cubicBezTo>
                  <a:pt x="2044" y="22"/>
                  <a:pt x="2038" y="20"/>
                  <a:pt x="2030" y="20"/>
                </a:cubicBezTo>
                <a:close/>
                <a:moveTo>
                  <a:pt x="2223" y="7"/>
                </a:moveTo>
                <a:cubicBezTo>
                  <a:pt x="2242" y="7"/>
                  <a:pt x="2260" y="17"/>
                  <a:pt x="2275" y="37"/>
                </a:cubicBezTo>
                <a:cubicBezTo>
                  <a:pt x="2294" y="62"/>
                  <a:pt x="2304" y="95"/>
                  <a:pt x="2304" y="137"/>
                </a:cubicBezTo>
                <a:cubicBezTo>
                  <a:pt x="2304" y="167"/>
                  <a:pt x="2300" y="192"/>
                  <a:pt x="2291" y="212"/>
                </a:cubicBezTo>
                <a:cubicBezTo>
                  <a:pt x="2283" y="233"/>
                  <a:pt x="2272" y="248"/>
                  <a:pt x="2259" y="257"/>
                </a:cubicBezTo>
                <a:cubicBezTo>
                  <a:pt x="2246" y="267"/>
                  <a:pt x="2233" y="271"/>
                  <a:pt x="2221" y="271"/>
                </a:cubicBezTo>
                <a:cubicBezTo>
                  <a:pt x="2196" y="271"/>
                  <a:pt x="2176" y="257"/>
                  <a:pt x="2160" y="228"/>
                </a:cubicBezTo>
                <a:cubicBezTo>
                  <a:pt x="2146" y="204"/>
                  <a:pt x="2140" y="175"/>
                  <a:pt x="2140" y="141"/>
                </a:cubicBezTo>
                <a:cubicBezTo>
                  <a:pt x="2140" y="112"/>
                  <a:pt x="2144" y="87"/>
                  <a:pt x="2153" y="66"/>
                </a:cubicBezTo>
                <a:cubicBezTo>
                  <a:pt x="2162" y="45"/>
                  <a:pt x="2173" y="30"/>
                  <a:pt x="2188" y="19"/>
                </a:cubicBezTo>
                <a:cubicBezTo>
                  <a:pt x="2199" y="11"/>
                  <a:pt x="2211" y="7"/>
                  <a:pt x="2223" y="7"/>
                </a:cubicBezTo>
                <a:close/>
                <a:moveTo>
                  <a:pt x="2031" y="7"/>
                </a:moveTo>
                <a:cubicBezTo>
                  <a:pt x="2050" y="7"/>
                  <a:pt x="2068" y="17"/>
                  <a:pt x="2083" y="37"/>
                </a:cubicBezTo>
                <a:cubicBezTo>
                  <a:pt x="2102" y="62"/>
                  <a:pt x="2112" y="95"/>
                  <a:pt x="2112" y="137"/>
                </a:cubicBezTo>
                <a:cubicBezTo>
                  <a:pt x="2112" y="167"/>
                  <a:pt x="2108" y="192"/>
                  <a:pt x="2099" y="212"/>
                </a:cubicBezTo>
                <a:cubicBezTo>
                  <a:pt x="2091" y="233"/>
                  <a:pt x="2080" y="248"/>
                  <a:pt x="2067" y="257"/>
                </a:cubicBezTo>
                <a:cubicBezTo>
                  <a:pt x="2054" y="267"/>
                  <a:pt x="2041" y="271"/>
                  <a:pt x="2029" y="271"/>
                </a:cubicBezTo>
                <a:cubicBezTo>
                  <a:pt x="2004" y="271"/>
                  <a:pt x="1984" y="257"/>
                  <a:pt x="1968" y="228"/>
                </a:cubicBezTo>
                <a:cubicBezTo>
                  <a:pt x="1954" y="204"/>
                  <a:pt x="1948" y="175"/>
                  <a:pt x="1948" y="141"/>
                </a:cubicBezTo>
                <a:cubicBezTo>
                  <a:pt x="1948" y="112"/>
                  <a:pt x="1952" y="87"/>
                  <a:pt x="1961" y="66"/>
                </a:cubicBezTo>
                <a:cubicBezTo>
                  <a:pt x="1970" y="45"/>
                  <a:pt x="1981" y="30"/>
                  <a:pt x="1996" y="19"/>
                </a:cubicBezTo>
                <a:cubicBezTo>
                  <a:pt x="2007" y="11"/>
                  <a:pt x="2019" y="7"/>
                  <a:pt x="2031" y="7"/>
                </a:cubicBezTo>
                <a:close/>
                <a:moveTo>
                  <a:pt x="1849" y="7"/>
                </a:moveTo>
                <a:lnTo>
                  <a:pt x="1855" y="7"/>
                </a:lnTo>
                <a:lnTo>
                  <a:pt x="1855" y="222"/>
                </a:lnTo>
                <a:cubicBezTo>
                  <a:pt x="1855" y="236"/>
                  <a:pt x="1855" y="245"/>
                  <a:pt x="1857" y="249"/>
                </a:cubicBezTo>
                <a:cubicBezTo>
                  <a:pt x="1858" y="252"/>
                  <a:pt x="1860" y="255"/>
                  <a:pt x="1864" y="257"/>
                </a:cubicBezTo>
                <a:cubicBezTo>
                  <a:pt x="1868" y="259"/>
                  <a:pt x="1875" y="260"/>
                  <a:pt x="1887" y="260"/>
                </a:cubicBezTo>
                <a:lnTo>
                  <a:pt x="1887" y="267"/>
                </a:lnTo>
                <a:lnTo>
                  <a:pt x="1791" y="267"/>
                </a:lnTo>
                <a:lnTo>
                  <a:pt x="1791" y="260"/>
                </a:lnTo>
                <a:cubicBezTo>
                  <a:pt x="1803" y="260"/>
                  <a:pt x="1811" y="259"/>
                  <a:pt x="1815" y="257"/>
                </a:cubicBezTo>
                <a:cubicBezTo>
                  <a:pt x="1818" y="255"/>
                  <a:pt x="1820" y="253"/>
                  <a:pt x="1822" y="249"/>
                </a:cubicBezTo>
                <a:cubicBezTo>
                  <a:pt x="1823" y="246"/>
                  <a:pt x="1824" y="237"/>
                  <a:pt x="1824" y="222"/>
                </a:cubicBezTo>
                <a:lnTo>
                  <a:pt x="1824" y="85"/>
                </a:lnTo>
                <a:cubicBezTo>
                  <a:pt x="1824" y="66"/>
                  <a:pt x="1823" y="54"/>
                  <a:pt x="1822" y="49"/>
                </a:cubicBezTo>
                <a:cubicBezTo>
                  <a:pt x="1821" y="45"/>
                  <a:pt x="1820" y="42"/>
                  <a:pt x="1817" y="40"/>
                </a:cubicBezTo>
                <a:cubicBezTo>
                  <a:pt x="1815" y="38"/>
                  <a:pt x="1812" y="37"/>
                  <a:pt x="1809" y="37"/>
                </a:cubicBezTo>
                <a:cubicBezTo>
                  <a:pt x="1804" y="37"/>
                  <a:pt x="1798" y="39"/>
                  <a:pt x="1790" y="43"/>
                </a:cubicBezTo>
                <a:lnTo>
                  <a:pt x="1787" y="37"/>
                </a:lnTo>
                <a:lnTo>
                  <a:pt x="1849" y="7"/>
                </a:lnTo>
                <a:close/>
                <a:moveTo>
                  <a:pt x="1701" y="0"/>
                </a:moveTo>
                <a:cubicBezTo>
                  <a:pt x="1707" y="0"/>
                  <a:pt x="1711" y="2"/>
                  <a:pt x="1715" y="6"/>
                </a:cubicBezTo>
                <a:cubicBezTo>
                  <a:pt x="1719" y="9"/>
                  <a:pt x="1720" y="14"/>
                  <a:pt x="1720" y="19"/>
                </a:cubicBezTo>
                <a:cubicBezTo>
                  <a:pt x="1720" y="24"/>
                  <a:pt x="1719" y="29"/>
                  <a:pt x="1715" y="33"/>
                </a:cubicBezTo>
                <a:cubicBezTo>
                  <a:pt x="1711" y="36"/>
                  <a:pt x="1707" y="38"/>
                  <a:pt x="1701" y="38"/>
                </a:cubicBezTo>
                <a:cubicBezTo>
                  <a:pt x="1696" y="38"/>
                  <a:pt x="1692" y="36"/>
                  <a:pt x="1688" y="33"/>
                </a:cubicBezTo>
                <a:cubicBezTo>
                  <a:pt x="1684" y="29"/>
                  <a:pt x="1682" y="24"/>
                  <a:pt x="1682" y="19"/>
                </a:cubicBezTo>
                <a:cubicBezTo>
                  <a:pt x="1682" y="14"/>
                  <a:pt x="1684" y="9"/>
                  <a:pt x="1688" y="6"/>
                </a:cubicBezTo>
                <a:cubicBezTo>
                  <a:pt x="1692" y="2"/>
                  <a:pt x="1696" y="0"/>
                  <a:pt x="1701" y="0"/>
                </a:cubicBezTo>
                <a:close/>
              </a:path>
            </a:pathLst>
          </a:custGeom>
          <a:solidFill>
            <a:srgbClr val="F2F2F2"/>
          </a:solidFill>
          <a:ln w="0">
            <a:noFill/>
            <a:prstDash val="solid"/>
            <a:round/>
          </a:ln>
        </p:spPr>
        <p:txBody>
          <a:bodyPr vert="horz" wrap="square" lIns="91440" tIns="45720" rIns="91440" bIns="45720" numCol="1" anchor="t" anchorCtr="0" compatLnSpc="1"/>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5pPr>
            <a:lvl6pPr marL="2286000" algn="l" defTabSz="914400" rtl="0" eaLnBrk="1" latinLnBrk="0" hangingPunct="1">
              <a:defRPr kern="1200">
                <a:solidFill>
                  <a:schemeClr val="tx1"/>
                </a:solidFill>
                <a:latin typeface="Calibri" panose="020F0502020204030204" charset="0"/>
                <a:ea typeface="+mn-ea"/>
                <a:cs typeface="+mn-cs"/>
              </a:defRPr>
            </a:lvl6pPr>
            <a:lvl7pPr marL="2743200" algn="l" defTabSz="914400" rtl="0" eaLnBrk="1" latinLnBrk="0" hangingPunct="1">
              <a:defRPr kern="1200">
                <a:solidFill>
                  <a:schemeClr val="tx1"/>
                </a:solidFill>
                <a:latin typeface="Calibri" panose="020F0502020204030204" charset="0"/>
                <a:ea typeface="+mn-ea"/>
                <a:cs typeface="+mn-cs"/>
              </a:defRPr>
            </a:lvl7pPr>
            <a:lvl8pPr marL="3200400" algn="l" defTabSz="914400" rtl="0" eaLnBrk="1" latinLnBrk="0" hangingPunct="1">
              <a:defRPr kern="1200">
                <a:solidFill>
                  <a:schemeClr val="tx1"/>
                </a:solidFill>
                <a:latin typeface="Calibri" panose="020F0502020204030204" charset="0"/>
                <a:ea typeface="+mn-ea"/>
                <a:cs typeface="+mn-cs"/>
              </a:defRPr>
            </a:lvl8pPr>
            <a:lvl9pPr marL="3657600" algn="l" defTabSz="914400" rtl="0" eaLnBrk="1" latinLnBrk="0" hangingPunct="1">
              <a:defRPr kern="1200">
                <a:solidFill>
                  <a:schemeClr val="tx1"/>
                </a:solidFill>
                <a:latin typeface="Calibri" panose="020F0502020204030204" charset="0"/>
                <a:ea typeface="+mn-ea"/>
                <a:cs typeface="+mn-cs"/>
              </a:defRPr>
            </a:lvl9pPr>
          </a:lstStyle>
          <a:p>
            <a:endParaRPr lang="zh-CN" altLang="en-US"/>
          </a:p>
        </p:txBody>
      </p:sp>
      <p:sp>
        <p:nvSpPr>
          <p:cNvPr id="50" name="Freeform 23"/>
          <p:cNvSpPr/>
          <p:nvPr/>
        </p:nvSpPr>
        <p:spPr bwMode="auto">
          <a:xfrm rot="-1800000">
            <a:off x="5167741" y="4585998"/>
            <a:ext cx="1848119" cy="215037"/>
          </a:xfrm>
          <a:custGeom>
            <a:avLst/>
            <a:gdLst>
              <a:gd name="T0" fmla="*/ 2345 w 3079"/>
              <a:gd name="T1" fmla="*/ 251 h 350"/>
              <a:gd name="T2" fmla="*/ 830 w 3079"/>
              <a:gd name="T3" fmla="*/ 272 h 350"/>
              <a:gd name="T4" fmla="*/ 2644 w 3079"/>
              <a:gd name="T5" fmla="*/ 129 h 350"/>
              <a:gd name="T6" fmla="*/ 2680 w 3079"/>
              <a:gd name="T7" fmla="*/ 102 h 350"/>
              <a:gd name="T8" fmla="*/ 1202 w 3079"/>
              <a:gd name="T9" fmla="*/ 244 h 350"/>
              <a:gd name="T10" fmla="*/ 1532 w 3079"/>
              <a:gd name="T11" fmla="*/ 102 h 350"/>
              <a:gd name="T12" fmla="*/ 1604 w 3079"/>
              <a:gd name="T13" fmla="*/ 106 h 350"/>
              <a:gd name="T14" fmla="*/ 1625 w 3079"/>
              <a:gd name="T15" fmla="*/ 113 h 350"/>
              <a:gd name="T16" fmla="*/ 1470 w 3079"/>
              <a:gd name="T17" fmla="*/ 316 h 350"/>
              <a:gd name="T18" fmla="*/ 1487 w 3079"/>
              <a:gd name="T19" fmla="*/ 130 h 350"/>
              <a:gd name="T20" fmla="*/ 1322 w 3079"/>
              <a:gd name="T21" fmla="*/ 210 h 350"/>
              <a:gd name="T22" fmla="*/ 1366 w 3079"/>
              <a:gd name="T23" fmla="*/ 102 h 350"/>
              <a:gd name="T24" fmla="*/ 1451 w 3079"/>
              <a:gd name="T25" fmla="*/ 244 h 350"/>
              <a:gd name="T26" fmla="*/ 1310 w 3079"/>
              <a:gd name="T27" fmla="*/ 264 h 350"/>
              <a:gd name="T28" fmla="*/ 1262 w 3079"/>
              <a:gd name="T29" fmla="*/ 95 h 350"/>
              <a:gd name="T30" fmla="*/ 945 w 3079"/>
              <a:gd name="T31" fmla="*/ 135 h 350"/>
              <a:gd name="T32" fmla="*/ 1012 w 3079"/>
              <a:gd name="T33" fmla="*/ 95 h 350"/>
              <a:gd name="T34" fmla="*/ 946 w 3079"/>
              <a:gd name="T35" fmla="*/ 337 h 350"/>
              <a:gd name="T36" fmla="*/ 934 w 3079"/>
              <a:gd name="T37" fmla="*/ 318 h 350"/>
              <a:gd name="T38" fmla="*/ 880 w 3079"/>
              <a:gd name="T39" fmla="*/ 102 h 350"/>
              <a:gd name="T40" fmla="*/ 603 w 3079"/>
              <a:gd name="T41" fmla="*/ 128 h 350"/>
              <a:gd name="T42" fmla="*/ 722 w 3079"/>
              <a:gd name="T43" fmla="*/ 95 h 350"/>
              <a:gd name="T44" fmla="*/ 779 w 3079"/>
              <a:gd name="T45" fmla="*/ 112 h 350"/>
              <a:gd name="T46" fmla="*/ 734 w 3079"/>
              <a:gd name="T47" fmla="*/ 272 h 350"/>
              <a:gd name="T48" fmla="*/ 544 w 3079"/>
              <a:gd name="T49" fmla="*/ 102 h 350"/>
              <a:gd name="T50" fmla="*/ 331 w 3079"/>
              <a:gd name="T51" fmla="*/ 128 h 350"/>
              <a:gd name="T52" fmla="*/ 450 w 3079"/>
              <a:gd name="T53" fmla="*/ 95 h 350"/>
              <a:gd name="T54" fmla="*/ 507 w 3079"/>
              <a:gd name="T55" fmla="*/ 112 h 350"/>
              <a:gd name="T56" fmla="*/ 462 w 3079"/>
              <a:gd name="T57" fmla="*/ 272 h 350"/>
              <a:gd name="T58" fmla="*/ 272 w 3079"/>
              <a:gd name="T59" fmla="*/ 102 h 350"/>
              <a:gd name="T60" fmla="*/ 59 w 3079"/>
              <a:gd name="T61" fmla="*/ 128 h 350"/>
              <a:gd name="T62" fmla="*/ 178 w 3079"/>
              <a:gd name="T63" fmla="*/ 95 h 350"/>
              <a:gd name="T64" fmla="*/ 235 w 3079"/>
              <a:gd name="T65" fmla="*/ 112 h 350"/>
              <a:gd name="T66" fmla="*/ 190 w 3079"/>
              <a:gd name="T67" fmla="*/ 272 h 350"/>
              <a:gd name="T68" fmla="*/ 0 w 3079"/>
              <a:gd name="T69" fmla="*/ 102 h 350"/>
              <a:gd name="T70" fmla="*/ 2904 w 3079"/>
              <a:gd name="T71" fmla="*/ 90 h 350"/>
              <a:gd name="T72" fmla="*/ 3053 w 3079"/>
              <a:gd name="T73" fmla="*/ 154 h 350"/>
              <a:gd name="T74" fmla="*/ 2994 w 3079"/>
              <a:gd name="T75" fmla="*/ 260 h 350"/>
              <a:gd name="T76" fmla="*/ 2993 w 3079"/>
              <a:gd name="T77" fmla="*/ 112 h 350"/>
              <a:gd name="T78" fmla="*/ 2958 w 3079"/>
              <a:gd name="T79" fmla="*/ 257 h 350"/>
              <a:gd name="T80" fmla="*/ 2918 w 3079"/>
              <a:gd name="T81" fmla="*/ 228 h 350"/>
              <a:gd name="T82" fmla="*/ 2847 w 3079"/>
              <a:gd name="T83" fmla="*/ 250 h 350"/>
              <a:gd name="T84" fmla="*/ 2811 w 3079"/>
              <a:gd name="T85" fmla="*/ 249 h 350"/>
              <a:gd name="T86" fmla="*/ 2785 w 3079"/>
              <a:gd name="T87" fmla="*/ 111 h 350"/>
              <a:gd name="T88" fmla="*/ 2684 w 3079"/>
              <a:gd name="T89" fmla="*/ 272 h 350"/>
              <a:gd name="T90" fmla="*/ 2550 w 3079"/>
              <a:gd name="T91" fmla="*/ 103 h 350"/>
              <a:gd name="T92" fmla="*/ 2503 w 3079"/>
              <a:gd name="T93" fmla="*/ 103 h 350"/>
              <a:gd name="T94" fmla="*/ 2572 w 3079"/>
              <a:gd name="T95" fmla="*/ 202 h 350"/>
              <a:gd name="T96" fmla="*/ 1709 w 3079"/>
              <a:gd name="T97" fmla="*/ 90 h 350"/>
              <a:gd name="T98" fmla="*/ 1660 w 3079"/>
              <a:gd name="T99" fmla="*/ 267 h 350"/>
              <a:gd name="T100" fmla="*/ 1680 w 3079"/>
              <a:gd name="T101" fmla="*/ 117 h 350"/>
              <a:gd name="T102" fmla="*/ 1248 w 3079"/>
              <a:gd name="T103" fmla="*/ 178 h 350"/>
              <a:gd name="T104" fmla="*/ 1125 w 3079"/>
              <a:gd name="T105" fmla="*/ 101 h 350"/>
              <a:gd name="T106" fmla="*/ 2221 w 3079"/>
              <a:gd name="T107" fmla="*/ 259 h 350"/>
              <a:gd name="T108" fmla="*/ 2030 w 3079"/>
              <a:gd name="T109" fmla="*/ 20 h 350"/>
              <a:gd name="T110" fmla="*/ 2067 w 3079"/>
              <a:gd name="T111" fmla="*/ 220 h 350"/>
              <a:gd name="T112" fmla="*/ 2304 w 3079"/>
              <a:gd name="T113" fmla="*/ 137 h 350"/>
              <a:gd name="T114" fmla="*/ 2188 w 3079"/>
              <a:gd name="T115" fmla="*/ 19 h 350"/>
              <a:gd name="T116" fmla="*/ 2029 w 3079"/>
              <a:gd name="T117" fmla="*/ 271 h 350"/>
              <a:gd name="T118" fmla="*/ 1855 w 3079"/>
              <a:gd name="T119" fmla="*/ 7 h 350"/>
              <a:gd name="T120" fmla="*/ 1791 w 3079"/>
              <a:gd name="T121" fmla="*/ 260 h 350"/>
              <a:gd name="T122" fmla="*/ 1809 w 3079"/>
              <a:gd name="T123" fmla="*/ 37 h 350"/>
              <a:gd name="T124" fmla="*/ 1715 w 3079"/>
              <a:gd name="T125" fmla="*/ 3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79" h="350">
                <a:moveTo>
                  <a:pt x="2366" y="230"/>
                </a:moveTo>
                <a:cubicBezTo>
                  <a:pt x="2372" y="230"/>
                  <a:pt x="2377" y="232"/>
                  <a:pt x="2381" y="237"/>
                </a:cubicBezTo>
                <a:cubicBezTo>
                  <a:pt x="2385" y="241"/>
                  <a:pt x="2387" y="245"/>
                  <a:pt x="2387" y="251"/>
                </a:cubicBezTo>
                <a:cubicBezTo>
                  <a:pt x="2387" y="257"/>
                  <a:pt x="2385" y="262"/>
                  <a:pt x="2380" y="266"/>
                </a:cubicBezTo>
                <a:cubicBezTo>
                  <a:pt x="2376" y="270"/>
                  <a:pt x="2372" y="272"/>
                  <a:pt x="2366" y="272"/>
                </a:cubicBezTo>
                <a:cubicBezTo>
                  <a:pt x="2360" y="272"/>
                  <a:pt x="2355" y="270"/>
                  <a:pt x="2351" y="266"/>
                </a:cubicBezTo>
                <a:cubicBezTo>
                  <a:pt x="2347" y="262"/>
                  <a:pt x="2345" y="257"/>
                  <a:pt x="2345" y="251"/>
                </a:cubicBezTo>
                <a:cubicBezTo>
                  <a:pt x="2345" y="245"/>
                  <a:pt x="2347" y="240"/>
                  <a:pt x="2351" y="236"/>
                </a:cubicBezTo>
                <a:cubicBezTo>
                  <a:pt x="2355" y="232"/>
                  <a:pt x="2360" y="230"/>
                  <a:pt x="2366" y="230"/>
                </a:cubicBezTo>
                <a:close/>
                <a:moveTo>
                  <a:pt x="830" y="230"/>
                </a:moveTo>
                <a:cubicBezTo>
                  <a:pt x="836" y="230"/>
                  <a:pt x="841" y="232"/>
                  <a:pt x="845" y="237"/>
                </a:cubicBezTo>
                <a:cubicBezTo>
                  <a:pt x="849" y="241"/>
                  <a:pt x="851" y="245"/>
                  <a:pt x="851" y="251"/>
                </a:cubicBezTo>
                <a:cubicBezTo>
                  <a:pt x="851" y="257"/>
                  <a:pt x="849" y="262"/>
                  <a:pt x="844" y="266"/>
                </a:cubicBezTo>
                <a:cubicBezTo>
                  <a:pt x="840" y="270"/>
                  <a:pt x="836" y="272"/>
                  <a:pt x="830" y="272"/>
                </a:cubicBezTo>
                <a:cubicBezTo>
                  <a:pt x="824" y="272"/>
                  <a:pt x="819" y="270"/>
                  <a:pt x="815" y="266"/>
                </a:cubicBezTo>
                <a:cubicBezTo>
                  <a:pt x="811" y="262"/>
                  <a:pt x="809" y="257"/>
                  <a:pt x="809" y="251"/>
                </a:cubicBezTo>
                <a:cubicBezTo>
                  <a:pt x="809" y="245"/>
                  <a:pt x="811" y="240"/>
                  <a:pt x="815" y="236"/>
                </a:cubicBezTo>
                <a:cubicBezTo>
                  <a:pt x="819" y="232"/>
                  <a:pt x="824" y="230"/>
                  <a:pt x="830" y="230"/>
                </a:cubicBezTo>
                <a:close/>
                <a:moveTo>
                  <a:pt x="2680" y="102"/>
                </a:moveTo>
                <a:cubicBezTo>
                  <a:pt x="2673" y="102"/>
                  <a:pt x="2667" y="104"/>
                  <a:pt x="2660" y="108"/>
                </a:cubicBezTo>
                <a:cubicBezTo>
                  <a:pt x="2653" y="112"/>
                  <a:pt x="2648" y="119"/>
                  <a:pt x="2644" y="129"/>
                </a:cubicBezTo>
                <a:cubicBezTo>
                  <a:pt x="2640" y="139"/>
                  <a:pt x="2638" y="151"/>
                  <a:pt x="2638" y="167"/>
                </a:cubicBezTo>
                <a:cubicBezTo>
                  <a:pt x="2638" y="192"/>
                  <a:pt x="2643" y="213"/>
                  <a:pt x="2652" y="232"/>
                </a:cubicBezTo>
                <a:cubicBezTo>
                  <a:pt x="2662" y="250"/>
                  <a:pt x="2676" y="259"/>
                  <a:pt x="2692" y="259"/>
                </a:cubicBezTo>
                <a:cubicBezTo>
                  <a:pt x="2704" y="259"/>
                  <a:pt x="2714" y="254"/>
                  <a:pt x="2722" y="244"/>
                </a:cubicBezTo>
                <a:cubicBezTo>
                  <a:pt x="2730" y="234"/>
                  <a:pt x="2734" y="217"/>
                  <a:pt x="2734" y="192"/>
                </a:cubicBezTo>
                <a:cubicBezTo>
                  <a:pt x="2734" y="162"/>
                  <a:pt x="2727" y="138"/>
                  <a:pt x="2714" y="120"/>
                </a:cubicBezTo>
                <a:cubicBezTo>
                  <a:pt x="2705" y="108"/>
                  <a:pt x="2694" y="102"/>
                  <a:pt x="2680" y="102"/>
                </a:cubicBezTo>
                <a:close/>
                <a:moveTo>
                  <a:pt x="1160" y="102"/>
                </a:moveTo>
                <a:cubicBezTo>
                  <a:pt x="1153" y="102"/>
                  <a:pt x="1147" y="104"/>
                  <a:pt x="1140" y="108"/>
                </a:cubicBezTo>
                <a:cubicBezTo>
                  <a:pt x="1133" y="112"/>
                  <a:pt x="1128" y="119"/>
                  <a:pt x="1124" y="129"/>
                </a:cubicBezTo>
                <a:cubicBezTo>
                  <a:pt x="1120" y="139"/>
                  <a:pt x="1118" y="151"/>
                  <a:pt x="1118" y="167"/>
                </a:cubicBezTo>
                <a:cubicBezTo>
                  <a:pt x="1118" y="192"/>
                  <a:pt x="1123" y="213"/>
                  <a:pt x="1132" y="232"/>
                </a:cubicBezTo>
                <a:cubicBezTo>
                  <a:pt x="1142" y="250"/>
                  <a:pt x="1156" y="259"/>
                  <a:pt x="1172" y="259"/>
                </a:cubicBezTo>
                <a:cubicBezTo>
                  <a:pt x="1184" y="259"/>
                  <a:pt x="1194" y="254"/>
                  <a:pt x="1202" y="244"/>
                </a:cubicBezTo>
                <a:cubicBezTo>
                  <a:pt x="1210" y="234"/>
                  <a:pt x="1214" y="217"/>
                  <a:pt x="1214" y="192"/>
                </a:cubicBezTo>
                <a:cubicBezTo>
                  <a:pt x="1214" y="162"/>
                  <a:pt x="1207" y="138"/>
                  <a:pt x="1194" y="120"/>
                </a:cubicBezTo>
                <a:cubicBezTo>
                  <a:pt x="1185" y="108"/>
                  <a:pt x="1174" y="102"/>
                  <a:pt x="1160" y="102"/>
                </a:cubicBezTo>
                <a:close/>
                <a:moveTo>
                  <a:pt x="1456" y="95"/>
                </a:moveTo>
                <a:lnTo>
                  <a:pt x="1536" y="95"/>
                </a:lnTo>
                <a:lnTo>
                  <a:pt x="1536" y="102"/>
                </a:lnTo>
                <a:lnTo>
                  <a:pt x="1532" y="102"/>
                </a:lnTo>
                <a:cubicBezTo>
                  <a:pt x="1527" y="102"/>
                  <a:pt x="1522" y="103"/>
                  <a:pt x="1519" y="106"/>
                </a:cubicBezTo>
                <a:cubicBezTo>
                  <a:pt x="1517" y="108"/>
                  <a:pt x="1515" y="111"/>
                  <a:pt x="1515" y="115"/>
                </a:cubicBezTo>
                <a:cubicBezTo>
                  <a:pt x="1515" y="120"/>
                  <a:pt x="1517" y="126"/>
                  <a:pt x="1521" y="135"/>
                </a:cubicBezTo>
                <a:lnTo>
                  <a:pt x="1563" y="222"/>
                </a:lnTo>
                <a:lnTo>
                  <a:pt x="1602" y="127"/>
                </a:lnTo>
                <a:cubicBezTo>
                  <a:pt x="1604" y="122"/>
                  <a:pt x="1605" y="117"/>
                  <a:pt x="1605" y="112"/>
                </a:cubicBezTo>
                <a:cubicBezTo>
                  <a:pt x="1605" y="109"/>
                  <a:pt x="1604" y="108"/>
                  <a:pt x="1604" y="106"/>
                </a:cubicBezTo>
                <a:cubicBezTo>
                  <a:pt x="1603" y="105"/>
                  <a:pt x="1601" y="104"/>
                  <a:pt x="1599" y="103"/>
                </a:cubicBezTo>
                <a:cubicBezTo>
                  <a:pt x="1597" y="102"/>
                  <a:pt x="1593" y="102"/>
                  <a:pt x="1588" y="102"/>
                </a:cubicBezTo>
                <a:lnTo>
                  <a:pt x="1588" y="95"/>
                </a:lnTo>
                <a:lnTo>
                  <a:pt x="1644" y="95"/>
                </a:lnTo>
                <a:lnTo>
                  <a:pt x="1644" y="102"/>
                </a:lnTo>
                <a:cubicBezTo>
                  <a:pt x="1639" y="102"/>
                  <a:pt x="1635" y="103"/>
                  <a:pt x="1633" y="105"/>
                </a:cubicBezTo>
                <a:cubicBezTo>
                  <a:pt x="1630" y="106"/>
                  <a:pt x="1628" y="109"/>
                  <a:pt x="1625" y="113"/>
                </a:cubicBezTo>
                <a:cubicBezTo>
                  <a:pt x="1623" y="115"/>
                  <a:pt x="1621" y="120"/>
                  <a:pt x="1618" y="128"/>
                </a:cubicBezTo>
                <a:lnTo>
                  <a:pt x="1548" y="299"/>
                </a:lnTo>
                <a:cubicBezTo>
                  <a:pt x="1542" y="316"/>
                  <a:pt x="1533" y="328"/>
                  <a:pt x="1522" y="337"/>
                </a:cubicBezTo>
                <a:cubicBezTo>
                  <a:pt x="1511" y="345"/>
                  <a:pt x="1500" y="350"/>
                  <a:pt x="1490" y="350"/>
                </a:cubicBezTo>
                <a:cubicBezTo>
                  <a:pt x="1483" y="350"/>
                  <a:pt x="1477" y="348"/>
                  <a:pt x="1472" y="343"/>
                </a:cubicBezTo>
                <a:cubicBezTo>
                  <a:pt x="1467" y="339"/>
                  <a:pt x="1465" y="334"/>
                  <a:pt x="1465" y="329"/>
                </a:cubicBezTo>
                <a:cubicBezTo>
                  <a:pt x="1465" y="323"/>
                  <a:pt x="1467" y="319"/>
                  <a:pt x="1470" y="316"/>
                </a:cubicBezTo>
                <a:cubicBezTo>
                  <a:pt x="1473" y="313"/>
                  <a:pt x="1478" y="311"/>
                  <a:pt x="1484" y="311"/>
                </a:cubicBezTo>
                <a:cubicBezTo>
                  <a:pt x="1488" y="311"/>
                  <a:pt x="1494" y="313"/>
                  <a:pt x="1501" y="315"/>
                </a:cubicBezTo>
                <a:cubicBezTo>
                  <a:pt x="1506" y="317"/>
                  <a:pt x="1509" y="318"/>
                  <a:pt x="1510" y="318"/>
                </a:cubicBezTo>
                <a:cubicBezTo>
                  <a:pt x="1514" y="318"/>
                  <a:pt x="1518" y="316"/>
                  <a:pt x="1523" y="312"/>
                </a:cubicBezTo>
                <a:cubicBezTo>
                  <a:pt x="1527" y="308"/>
                  <a:pt x="1532" y="301"/>
                  <a:pt x="1536" y="290"/>
                </a:cubicBezTo>
                <a:lnTo>
                  <a:pt x="1548" y="260"/>
                </a:lnTo>
                <a:lnTo>
                  <a:pt x="1487" y="130"/>
                </a:lnTo>
                <a:cubicBezTo>
                  <a:pt x="1485" y="127"/>
                  <a:pt x="1482" y="122"/>
                  <a:pt x="1478" y="116"/>
                </a:cubicBezTo>
                <a:cubicBezTo>
                  <a:pt x="1474" y="112"/>
                  <a:pt x="1472" y="109"/>
                  <a:pt x="1470" y="107"/>
                </a:cubicBezTo>
                <a:cubicBezTo>
                  <a:pt x="1467" y="105"/>
                  <a:pt x="1462" y="103"/>
                  <a:pt x="1456" y="102"/>
                </a:cubicBezTo>
                <a:lnTo>
                  <a:pt x="1456" y="95"/>
                </a:lnTo>
                <a:close/>
                <a:moveTo>
                  <a:pt x="1262" y="95"/>
                </a:moveTo>
                <a:lnTo>
                  <a:pt x="1322" y="95"/>
                </a:lnTo>
                <a:lnTo>
                  <a:pt x="1322" y="210"/>
                </a:lnTo>
                <a:cubicBezTo>
                  <a:pt x="1322" y="226"/>
                  <a:pt x="1325" y="236"/>
                  <a:pt x="1331" y="241"/>
                </a:cubicBezTo>
                <a:cubicBezTo>
                  <a:pt x="1336" y="246"/>
                  <a:pt x="1343" y="249"/>
                  <a:pt x="1351" y="249"/>
                </a:cubicBezTo>
                <a:cubicBezTo>
                  <a:pt x="1356" y="249"/>
                  <a:pt x="1362" y="247"/>
                  <a:pt x="1369" y="244"/>
                </a:cubicBezTo>
                <a:cubicBezTo>
                  <a:pt x="1376" y="241"/>
                  <a:pt x="1384" y="234"/>
                  <a:pt x="1393" y="225"/>
                </a:cubicBezTo>
                <a:lnTo>
                  <a:pt x="1393" y="127"/>
                </a:lnTo>
                <a:cubicBezTo>
                  <a:pt x="1393" y="118"/>
                  <a:pt x="1392" y="111"/>
                  <a:pt x="1388" y="108"/>
                </a:cubicBezTo>
                <a:cubicBezTo>
                  <a:pt x="1384" y="104"/>
                  <a:pt x="1377" y="102"/>
                  <a:pt x="1366" y="102"/>
                </a:cubicBezTo>
                <a:lnTo>
                  <a:pt x="1366" y="95"/>
                </a:lnTo>
                <a:lnTo>
                  <a:pt x="1424" y="95"/>
                </a:lnTo>
                <a:lnTo>
                  <a:pt x="1424" y="199"/>
                </a:lnTo>
                <a:cubicBezTo>
                  <a:pt x="1424" y="219"/>
                  <a:pt x="1425" y="231"/>
                  <a:pt x="1426" y="236"/>
                </a:cubicBezTo>
                <a:cubicBezTo>
                  <a:pt x="1427" y="240"/>
                  <a:pt x="1428" y="243"/>
                  <a:pt x="1430" y="245"/>
                </a:cubicBezTo>
                <a:cubicBezTo>
                  <a:pt x="1432" y="247"/>
                  <a:pt x="1435" y="247"/>
                  <a:pt x="1437" y="247"/>
                </a:cubicBezTo>
                <a:cubicBezTo>
                  <a:pt x="1441" y="247"/>
                  <a:pt x="1446" y="246"/>
                  <a:pt x="1451" y="244"/>
                </a:cubicBezTo>
                <a:lnTo>
                  <a:pt x="1453" y="251"/>
                </a:lnTo>
                <a:lnTo>
                  <a:pt x="1402" y="272"/>
                </a:lnTo>
                <a:lnTo>
                  <a:pt x="1393" y="272"/>
                </a:lnTo>
                <a:lnTo>
                  <a:pt x="1393" y="236"/>
                </a:lnTo>
                <a:cubicBezTo>
                  <a:pt x="1379" y="252"/>
                  <a:pt x="1367" y="262"/>
                  <a:pt x="1360" y="266"/>
                </a:cubicBezTo>
                <a:cubicBezTo>
                  <a:pt x="1352" y="270"/>
                  <a:pt x="1344" y="272"/>
                  <a:pt x="1335" y="272"/>
                </a:cubicBezTo>
                <a:cubicBezTo>
                  <a:pt x="1325" y="272"/>
                  <a:pt x="1317" y="269"/>
                  <a:pt x="1310" y="264"/>
                </a:cubicBezTo>
                <a:cubicBezTo>
                  <a:pt x="1303" y="258"/>
                  <a:pt x="1298" y="251"/>
                  <a:pt x="1295" y="242"/>
                </a:cubicBezTo>
                <a:cubicBezTo>
                  <a:pt x="1293" y="233"/>
                  <a:pt x="1291" y="221"/>
                  <a:pt x="1291" y="205"/>
                </a:cubicBezTo>
                <a:lnTo>
                  <a:pt x="1291" y="128"/>
                </a:lnTo>
                <a:cubicBezTo>
                  <a:pt x="1291" y="120"/>
                  <a:pt x="1290" y="115"/>
                  <a:pt x="1289" y="112"/>
                </a:cubicBezTo>
                <a:cubicBezTo>
                  <a:pt x="1287" y="108"/>
                  <a:pt x="1284" y="106"/>
                  <a:pt x="1281" y="104"/>
                </a:cubicBezTo>
                <a:cubicBezTo>
                  <a:pt x="1277" y="103"/>
                  <a:pt x="1271" y="102"/>
                  <a:pt x="1262" y="102"/>
                </a:cubicBezTo>
                <a:lnTo>
                  <a:pt x="1262" y="95"/>
                </a:lnTo>
                <a:close/>
                <a:moveTo>
                  <a:pt x="880" y="95"/>
                </a:moveTo>
                <a:lnTo>
                  <a:pt x="960" y="95"/>
                </a:lnTo>
                <a:lnTo>
                  <a:pt x="960" y="102"/>
                </a:lnTo>
                <a:lnTo>
                  <a:pt x="956" y="102"/>
                </a:lnTo>
                <a:cubicBezTo>
                  <a:pt x="951" y="102"/>
                  <a:pt x="946" y="103"/>
                  <a:pt x="943" y="106"/>
                </a:cubicBezTo>
                <a:cubicBezTo>
                  <a:pt x="941" y="108"/>
                  <a:pt x="939" y="111"/>
                  <a:pt x="939" y="115"/>
                </a:cubicBezTo>
                <a:cubicBezTo>
                  <a:pt x="939" y="120"/>
                  <a:pt x="941" y="126"/>
                  <a:pt x="945" y="135"/>
                </a:cubicBezTo>
                <a:lnTo>
                  <a:pt x="987" y="222"/>
                </a:lnTo>
                <a:lnTo>
                  <a:pt x="1026" y="127"/>
                </a:lnTo>
                <a:cubicBezTo>
                  <a:pt x="1028" y="122"/>
                  <a:pt x="1029" y="117"/>
                  <a:pt x="1029" y="112"/>
                </a:cubicBezTo>
                <a:cubicBezTo>
                  <a:pt x="1029" y="109"/>
                  <a:pt x="1028" y="108"/>
                  <a:pt x="1028" y="106"/>
                </a:cubicBezTo>
                <a:cubicBezTo>
                  <a:pt x="1027" y="105"/>
                  <a:pt x="1025" y="104"/>
                  <a:pt x="1023" y="103"/>
                </a:cubicBezTo>
                <a:cubicBezTo>
                  <a:pt x="1021" y="102"/>
                  <a:pt x="1017" y="102"/>
                  <a:pt x="1012" y="102"/>
                </a:cubicBezTo>
                <a:lnTo>
                  <a:pt x="1012" y="95"/>
                </a:lnTo>
                <a:lnTo>
                  <a:pt x="1068" y="95"/>
                </a:lnTo>
                <a:lnTo>
                  <a:pt x="1068" y="102"/>
                </a:lnTo>
                <a:cubicBezTo>
                  <a:pt x="1063" y="102"/>
                  <a:pt x="1059" y="103"/>
                  <a:pt x="1057" y="105"/>
                </a:cubicBezTo>
                <a:cubicBezTo>
                  <a:pt x="1054" y="106"/>
                  <a:pt x="1052" y="109"/>
                  <a:pt x="1049" y="113"/>
                </a:cubicBezTo>
                <a:cubicBezTo>
                  <a:pt x="1047" y="115"/>
                  <a:pt x="1045" y="120"/>
                  <a:pt x="1042" y="128"/>
                </a:cubicBezTo>
                <a:lnTo>
                  <a:pt x="972" y="299"/>
                </a:lnTo>
                <a:cubicBezTo>
                  <a:pt x="966" y="316"/>
                  <a:pt x="957" y="328"/>
                  <a:pt x="946" y="337"/>
                </a:cubicBezTo>
                <a:cubicBezTo>
                  <a:pt x="935" y="345"/>
                  <a:pt x="924" y="350"/>
                  <a:pt x="914" y="350"/>
                </a:cubicBezTo>
                <a:cubicBezTo>
                  <a:pt x="907" y="350"/>
                  <a:pt x="901" y="348"/>
                  <a:pt x="896" y="343"/>
                </a:cubicBezTo>
                <a:cubicBezTo>
                  <a:pt x="891" y="339"/>
                  <a:pt x="889" y="334"/>
                  <a:pt x="889" y="329"/>
                </a:cubicBezTo>
                <a:cubicBezTo>
                  <a:pt x="889" y="323"/>
                  <a:pt x="891" y="319"/>
                  <a:pt x="894" y="316"/>
                </a:cubicBezTo>
                <a:cubicBezTo>
                  <a:pt x="897" y="313"/>
                  <a:pt x="902" y="311"/>
                  <a:pt x="908" y="311"/>
                </a:cubicBezTo>
                <a:cubicBezTo>
                  <a:pt x="912" y="311"/>
                  <a:pt x="918" y="313"/>
                  <a:pt x="925" y="315"/>
                </a:cubicBezTo>
                <a:cubicBezTo>
                  <a:pt x="930" y="317"/>
                  <a:pt x="933" y="318"/>
                  <a:pt x="934" y="318"/>
                </a:cubicBezTo>
                <a:cubicBezTo>
                  <a:pt x="938" y="318"/>
                  <a:pt x="942" y="316"/>
                  <a:pt x="947" y="312"/>
                </a:cubicBezTo>
                <a:cubicBezTo>
                  <a:pt x="951" y="308"/>
                  <a:pt x="956" y="301"/>
                  <a:pt x="960" y="290"/>
                </a:cubicBezTo>
                <a:lnTo>
                  <a:pt x="972" y="260"/>
                </a:lnTo>
                <a:lnTo>
                  <a:pt x="911" y="130"/>
                </a:lnTo>
                <a:cubicBezTo>
                  <a:pt x="909" y="127"/>
                  <a:pt x="906" y="122"/>
                  <a:pt x="902" y="116"/>
                </a:cubicBezTo>
                <a:cubicBezTo>
                  <a:pt x="898" y="112"/>
                  <a:pt x="896" y="109"/>
                  <a:pt x="894" y="107"/>
                </a:cubicBezTo>
                <a:cubicBezTo>
                  <a:pt x="891" y="105"/>
                  <a:pt x="886" y="103"/>
                  <a:pt x="880" y="102"/>
                </a:cubicBezTo>
                <a:lnTo>
                  <a:pt x="880" y="95"/>
                </a:lnTo>
                <a:close/>
                <a:moveTo>
                  <a:pt x="544" y="95"/>
                </a:moveTo>
                <a:lnTo>
                  <a:pt x="616" y="95"/>
                </a:lnTo>
                <a:lnTo>
                  <a:pt x="616" y="102"/>
                </a:lnTo>
                <a:cubicBezTo>
                  <a:pt x="610" y="102"/>
                  <a:pt x="605" y="104"/>
                  <a:pt x="603" y="106"/>
                </a:cubicBezTo>
                <a:cubicBezTo>
                  <a:pt x="601" y="107"/>
                  <a:pt x="600" y="110"/>
                  <a:pt x="600" y="114"/>
                </a:cubicBezTo>
                <a:cubicBezTo>
                  <a:pt x="600" y="117"/>
                  <a:pt x="601" y="122"/>
                  <a:pt x="603" y="128"/>
                </a:cubicBezTo>
                <a:lnTo>
                  <a:pt x="640" y="226"/>
                </a:lnTo>
                <a:lnTo>
                  <a:pt x="677" y="146"/>
                </a:lnTo>
                <a:lnTo>
                  <a:pt x="667" y="121"/>
                </a:lnTo>
                <a:cubicBezTo>
                  <a:pt x="664" y="113"/>
                  <a:pt x="660" y="108"/>
                  <a:pt x="655" y="105"/>
                </a:cubicBezTo>
                <a:cubicBezTo>
                  <a:pt x="653" y="103"/>
                  <a:pt x="648" y="102"/>
                  <a:pt x="640" y="102"/>
                </a:cubicBezTo>
                <a:lnTo>
                  <a:pt x="640" y="95"/>
                </a:lnTo>
                <a:lnTo>
                  <a:pt x="722" y="95"/>
                </a:lnTo>
                <a:lnTo>
                  <a:pt x="722" y="102"/>
                </a:lnTo>
                <a:cubicBezTo>
                  <a:pt x="713" y="102"/>
                  <a:pt x="706" y="104"/>
                  <a:pt x="703" y="107"/>
                </a:cubicBezTo>
                <a:cubicBezTo>
                  <a:pt x="700" y="109"/>
                  <a:pt x="699" y="112"/>
                  <a:pt x="699" y="116"/>
                </a:cubicBezTo>
                <a:cubicBezTo>
                  <a:pt x="699" y="119"/>
                  <a:pt x="699" y="121"/>
                  <a:pt x="700" y="124"/>
                </a:cubicBezTo>
                <a:lnTo>
                  <a:pt x="739" y="223"/>
                </a:lnTo>
                <a:lnTo>
                  <a:pt x="776" y="128"/>
                </a:lnTo>
                <a:cubicBezTo>
                  <a:pt x="778" y="121"/>
                  <a:pt x="779" y="116"/>
                  <a:pt x="779" y="112"/>
                </a:cubicBezTo>
                <a:cubicBezTo>
                  <a:pt x="779" y="109"/>
                  <a:pt x="778" y="107"/>
                  <a:pt x="776" y="105"/>
                </a:cubicBezTo>
                <a:cubicBezTo>
                  <a:pt x="773" y="103"/>
                  <a:pt x="768" y="102"/>
                  <a:pt x="761" y="102"/>
                </a:cubicBezTo>
                <a:lnTo>
                  <a:pt x="761" y="95"/>
                </a:lnTo>
                <a:lnTo>
                  <a:pt x="816" y="95"/>
                </a:lnTo>
                <a:lnTo>
                  <a:pt x="816" y="102"/>
                </a:lnTo>
                <a:cubicBezTo>
                  <a:pt x="805" y="104"/>
                  <a:pt x="797" y="111"/>
                  <a:pt x="792" y="124"/>
                </a:cubicBezTo>
                <a:lnTo>
                  <a:pt x="734" y="272"/>
                </a:lnTo>
                <a:lnTo>
                  <a:pt x="726" y="272"/>
                </a:lnTo>
                <a:lnTo>
                  <a:pt x="684" y="162"/>
                </a:lnTo>
                <a:lnTo>
                  <a:pt x="633" y="272"/>
                </a:lnTo>
                <a:lnTo>
                  <a:pt x="627" y="272"/>
                </a:lnTo>
                <a:lnTo>
                  <a:pt x="571" y="128"/>
                </a:lnTo>
                <a:cubicBezTo>
                  <a:pt x="568" y="119"/>
                  <a:pt x="564" y="112"/>
                  <a:pt x="561" y="109"/>
                </a:cubicBezTo>
                <a:cubicBezTo>
                  <a:pt x="557" y="106"/>
                  <a:pt x="552" y="104"/>
                  <a:pt x="544" y="102"/>
                </a:cubicBezTo>
                <a:lnTo>
                  <a:pt x="544" y="95"/>
                </a:lnTo>
                <a:close/>
                <a:moveTo>
                  <a:pt x="272" y="95"/>
                </a:moveTo>
                <a:lnTo>
                  <a:pt x="344" y="95"/>
                </a:lnTo>
                <a:lnTo>
                  <a:pt x="344" y="102"/>
                </a:lnTo>
                <a:cubicBezTo>
                  <a:pt x="338" y="102"/>
                  <a:pt x="333" y="104"/>
                  <a:pt x="331" y="106"/>
                </a:cubicBezTo>
                <a:cubicBezTo>
                  <a:pt x="329" y="107"/>
                  <a:pt x="328" y="110"/>
                  <a:pt x="328" y="114"/>
                </a:cubicBezTo>
                <a:cubicBezTo>
                  <a:pt x="328" y="117"/>
                  <a:pt x="329" y="122"/>
                  <a:pt x="331" y="128"/>
                </a:cubicBezTo>
                <a:lnTo>
                  <a:pt x="368" y="226"/>
                </a:lnTo>
                <a:lnTo>
                  <a:pt x="405" y="146"/>
                </a:lnTo>
                <a:lnTo>
                  <a:pt x="395" y="121"/>
                </a:lnTo>
                <a:cubicBezTo>
                  <a:pt x="392" y="113"/>
                  <a:pt x="388" y="108"/>
                  <a:pt x="383" y="105"/>
                </a:cubicBezTo>
                <a:cubicBezTo>
                  <a:pt x="381" y="103"/>
                  <a:pt x="376" y="102"/>
                  <a:pt x="368" y="102"/>
                </a:cubicBezTo>
                <a:lnTo>
                  <a:pt x="368" y="95"/>
                </a:lnTo>
                <a:lnTo>
                  <a:pt x="450" y="95"/>
                </a:lnTo>
                <a:lnTo>
                  <a:pt x="450" y="102"/>
                </a:lnTo>
                <a:cubicBezTo>
                  <a:pt x="441" y="102"/>
                  <a:pt x="434" y="104"/>
                  <a:pt x="431" y="107"/>
                </a:cubicBezTo>
                <a:cubicBezTo>
                  <a:pt x="428" y="109"/>
                  <a:pt x="427" y="112"/>
                  <a:pt x="427" y="116"/>
                </a:cubicBezTo>
                <a:cubicBezTo>
                  <a:pt x="427" y="119"/>
                  <a:pt x="427" y="121"/>
                  <a:pt x="428" y="124"/>
                </a:cubicBezTo>
                <a:lnTo>
                  <a:pt x="467" y="223"/>
                </a:lnTo>
                <a:lnTo>
                  <a:pt x="504" y="128"/>
                </a:lnTo>
                <a:cubicBezTo>
                  <a:pt x="506" y="121"/>
                  <a:pt x="507" y="116"/>
                  <a:pt x="507" y="112"/>
                </a:cubicBezTo>
                <a:cubicBezTo>
                  <a:pt x="507" y="109"/>
                  <a:pt x="506" y="107"/>
                  <a:pt x="504" y="105"/>
                </a:cubicBezTo>
                <a:cubicBezTo>
                  <a:pt x="501" y="103"/>
                  <a:pt x="496" y="102"/>
                  <a:pt x="489" y="102"/>
                </a:cubicBezTo>
                <a:lnTo>
                  <a:pt x="489" y="95"/>
                </a:lnTo>
                <a:lnTo>
                  <a:pt x="544" y="95"/>
                </a:lnTo>
                <a:lnTo>
                  <a:pt x="544" y="102"/>
                </a:lnTo>
                <a:cubicBezTo>
                  <a:pt x="533" y="104"/>
                  <a:pt x="525" y="111"/>
                  <a:pt x="520" y="124"/>
                </a:cubicBezTo>
                <a:lnTo>
                  <a:pt x="462" y="272"/>
                </a:lnTo>
                <a:lnTo>
                  <a:pt x="454" y="272"/>
                </a:lnTo>
                <a:lnTo>
                  <a:pt x="412" y="162"/>
                </a:lnTo>
                <a:lnTo>
                  <a:pt x="361" y="272"/>
                </a:lnTo>
                <a:lnTo>
                  <a:pt x="355" y="272"/>
                </a:lnTo>
                <a:lnTo>
                  <a:pt x="299" y="128"/>
                </a:lnTo>
                <a:cubicBezTo>
                  <a:pt x="296" y="119"/>
                  <a:pt x="292" y="112"/>
                  <a:pt x="289" y="109"/>
                </a:cubicBezTo>
                <a:cubicBezTo>
                  <a:pt x="285" y="106"/>
                  <a:pt x="280" y="104"/>
                  <a:pt x="272" y="102"/>
                </a:cubicBezTo>
                <a:lnTo>
                  <a:pt x="272" y="95"/>
                </a:lnTo>
                <a:close/>
                <a:moveTo>
                  <a:pt x="0" y="95"/>
                </a:moveTo>
                <a:lnTo>
                  <a:pt x="72" y="95"/>
                </a:lnTo>
                <a:lnTo>
                  <a:pt x="72" y="102"/>
                </a:lnTo>
                <a:cubicBezTo>
                  <a:pt x="66" y="102"/>
                  <a:pt x="61" y="104"/>
                  <a:pt x="59" y="106"/>
                </a:cubicBezTo>
                <a:cubicBezTo>
                  <a:pt x="57" y="107"/>
                  <a:pt x="56" y="110"/>
                  <a:pt x="56" y="114"/>
                </a:cubicBezTo>
                <a:cubicBezTo>
                  <a:pt x="56" y="117"/>
                  <a:pt x="57" y="122"/>
                  <a:pt x="59" y="128"/>
                </a:cubicBezTo>
                <a:lnTo>
                  <a:pt x="96" y="226"/>
                </a:lnTo>
                <a:lnTo>
                  <a:pt x="133" y="146"/>
                </a:lnTo>
                <a:lnTo>
                  <a:pt x="123" y="121"/>
                </a:lnTo>
                <a:cubicBezTo>
                  <a:pt x="120" y="113"/>
                  <a:pt x="116" y="108"/>
                  <a:pt x="111" y="105"/>
                </a:cubicBezTo>
                <a:cubicBezTo>
                  <a:pt x="109" y="103"/>
                  <a:pt x="104" y="102"/>
                  <a:pt x="96" y="102"/>
                </a:cubicBezTo>
                <a:lnTo>
                  <a:pt x="96" y="95"/>
                </a:lnTo>
                <a:lnTo>
                  <a:pt x="178" y="95"/>
                </a:lnTo>
                <a:lnTo>
                  <a:pt x="178" y="102"/>
                </a:lnTo>
                <a:cubicBezTo>
                  <a:pt x="169" y="102"/>
                  <a:pt x="162" y="104"/>
                  <a:pt x="159" y="107"/>
                </a:cubicBezTo>
                <a:cubicBezTo>
                  <a:pt x="156" y="109"/>
                  <a:pt x="155" y="112"/>
                  <a:pt x="155" y="116"/>
                </a:cubicBezTo>
                <a:cubicBezTo>
                  <a:pt x="155" y="119"/>
                  <a:pt x="155" y="121"/>
                  <a:pt x="156" y="124"/>
                </a:cubicBezTo>
                <a:lnTo>
                  <a:pt x="195" y="223"/>
                </a:lnTo>
                <a:lnTo>
                  <a:pt x="232" y="128"/>
                </a:lnTo>
                <a:cubicBezTo>
                  <a:pt x="234" y="121"/>
                  <a:pt x="235" y="116"/>
                  <a:pt x="235" y="112"/>
                </a:cubicBezTo>
                <a:cubicBezTo>
                  <a:pt x="235" y="109"/>
                  <a:pt x="234" y="107"/>
                  <a:pt x="232" y="105"/>
                </a:cubicBezTo>
                <a:cubicBezTo>
                  <a:pt x="229" y="103"/>
                  <a:pt x="224" y="102"/>
                  <a:pt x="217" y="102"/>
                </a:cubicBezTo>
                <a:lnTo>
                  <a:pt x="217" y="95"/>
                </a:lnTo>
                <a:lnTo>
                  <a:pt x="272" y="95"/>
                </a:lnTo>
                <a:lnTo>
                  <a:pt x="272" y="102"/>
                </a:lnTo>
                <a:cubicBezTo>
                  <a:pt x="261" y="104"/>
                  <a:pt x="253" y="111"/>
                  <a:pt x="248" y="124"/>
                </a:cubicBezTo>
                <a:lnTo>
                  <a:pt x="190" y="272"/>
                </a:lnTo>
                <a:lnTo>
                  <a:pt x="182" y="272"/>
                </a:lnTo>
                <a:lnTo>
                  <a:pt x="140" y="162"/>
                </a:lnTo>
                <a:lnTo>
                  <a:pt x="89" y="272"/>
                </a:lnTo>
                <a:lnTo>
                  <a:pt x="83" y="272"/>
                </a:lnTo>
                <a:lnTo>
                  <a:pt x="27" y="128"/>
                </a:lnTo>
                <a:cubicBezTo>
                  <a:pt x="24" y="119"/>
                  <a:pt x="20" y="112"/>
                  <a:pt x="17" y="109"/>
                </a:cubicBezTo>
                <a:cubicBezTo>
                  <a:pt x="13" y="106"/>
                  <a:pt x="8" y="104"/>
                  <a:pt x="0" y="102"/>
                </a:cubicBezTo>
                <a:lnTo>
                  <a:pt x="0" y="95"/>
                </a:lnTo>
                <a:close/>
                <a:moveTo>
                  <a:pt x="2837" y="90"/>
                </a:moveTo>
                <a:lnTo>
                  <a:pt x="2845" y="90"/>
                </a:lnTo>
                <a:lnTo>
                  <a:pt x="2845" y="127"/>
                </a:lnTo>
                <a:cubicBezTo>
                  <a:pt x="2857" y="114"/>
                  <a:pt x="2865" y="107"/>
                  <a:pt x="2867" y="105"/>
                </a:cubicBezTo>
                <a:cubicBezTo>
                  <a:pt x="2873" y="100"/>
                  <a:pt x="2879" y="97"/>
                  <a:pt x="2885" y="94"/>
                </a:cubicBezTo>
                <a:cubicBezTo>
                  <a:pt x="2892" y="91"/>
                  <a:pt x="2898" y="90"/>
                  <a:pt x="2904" y="90"/>
                </a:cubicBezTo>
                <a:cubicBezTo>
                  <a:pt x="2915" y="90"/>
                  <a:pt x="2924" y="93"/>
                  <a:pt x="2932" y="99"/>
                </a:cubicBezTo>
                <a:cubicBezTo>
                  <a:pt x="2940" y="106"/>
                  <a:pt x="2945" y="115"/>
                  <a:pt x="2948" y="127"/>
                </a:cubicBezTo>
                <a:cubicBezTo>
                  <a:pt x="2961" y="112"/>
                  <a:pt x="2971" y="102"/>
                  <a:pt x="2980" y="97"/>
                </a:cubicBezTo>
                <a:cubicBezTo>
                  <a:pt x="2989" y="92"/>
                  <a:pt x="2998" y="90"/>
                  <a:pt x="3008" y="90"/>
                </a:cubicBezTo>
                <a:cubicBezTo>
                  <a:pt x="3017" y="90"/>
                  <a:pt x="3025" y="92"/>
                  <a:pt x="3032" y="97"/>
                </a:cubicBezTo>
                <a:cubicBezTo>
                  <a:pt x="3039" y="102"/>
                  <a:pt x="3045" y="109"/>
                  <a:pt x="3049" y="120"/>
                </a:cubicBezTo>
                <a:cubicBezTo>
                  <a:pt x="3052" y="127"/>
                  <a:pt x="3053" y="139"/>
                  <a:pt x="3053" y="154"/>
                </a:cubicBezTo>
                <a:lnTo>
                  <a:pt x="3053" y="228"/>
                </a:lnTo>
                <a:cubicBezTo>
                  <a:pt x="3053" y="239"/>
                  <a:pt x="3054" y="246"/>
                  <a:pt x="3055" y="250"/>
                </a:cubicBezTo>
                <a:cubicBezTo>
                  <a:pt x="3057" y="253"/>
                  <a:pt x="3059" y="255"/>
                  <a:pt x="3062" y="257"/>
                </a:cubicBezTo>
                <a:cubicBezTo>
                  <a:pt x="3066" y="259"/>
                  <a:pt x="3071" y="260"/>
                  <a:pt x="3079" y="260"/>
                </a:cubicBezTo>
                <a:lnTo>
                  <a:pt x="3079" y="267"/>
                </a:lnTo>
                <a:lnTo>
                  <a:pt x="2994" y="267"/>
                </a:lnTo>
                <a:lnTo>
                  <a:pt x="2994" y="260"/>
                </a:lnTo>
                <a:lnTo>
                  <a:pt x="2998" y="260"/>
                </a:lnTo>
                <a:cubicBezTo>
                  <a:pt x="3005" y="260"/>
                  <a:pt x="3011" y="259"/>
                  <a:pt x="3015" y="256"/>
                </a:cubicBezTo>
                <a:cubicBezTo>
                  <a:pt x="3018" y="254"/>
                  <a:pt x="3020" y="251"/>
                  <a:pt x="3021" y="246"/>
                </a:cubicBezTo>
                <a:cubicBezTo>
                  <a:pt x="3022" y="244"/>
                  <a:pt x="3022" y="238"/>
                  <a:pt x="3022" y="228"/>
                </a:cubicBezTo>
                <a:lnTo>
                  <a:pt x="3022" y="154"/>
                </a:lnTo>
                <a:cubicBezTo>
                  <a:pt x="3022" y="140"/>
                  <a:pt x="3020" y="130"/>
                  <a:pt x="3017" y="124"/>
                </a:cubicBezTo>
                <a:cubicBezTo>
                  <a:pt x="3012" y="116"/>
                  <a:pt x="3004" y="112"/>
                  <a:pt x="2993" y="112"/>
                </a:cubicBezTo>
                <a:cubicBezTo>
                  <a:pt x="2987" y="112"/>
                  <a:pt x="2980" y="114"/>
                  <a:pt x="2973" y="117"/>
                </a:cubicBezTo>
                <a:cubicBezTo>
                  <a:pt x="2967" y="121"/>
                  <a:pt x="2959" y="127"/>
                  <a:pt x="2949" y="136"/>
                </a:cubicBezTo>
                <a:lnTo>
                  <a:pt x="2949" y="138"/>
                </a:lnTo>
                <a:lnTo>
                  <a:pt x="2949" y="146"/>
                </a:lnTo>
                <a:lnTo>
                  <a:pt x="2949" y="228"/>
                </a:lnTo>
                <a:cubicBezTo>
                  <a:pt x="2949" y="240"/>
                  <a:pt x="2950" y="247"/>
                  <a:pt x="2951" y="250"/>
                </a:cubicBezTo>
                <a:cubicBezTo>
                  <a:pt x="2952" y="253"/>
                  <a:pt x="2955" y="255"/>
                  <a:pt x="2958" y="257"/>
                </a:cubicBezTo>
                <a:cubicBezTo>
                  <a:pt x="2962" y="259"/>
                  <a:pt x="2968" y="260"/>
                  <a:pt x="2977" y="260"/>
                </a:cubicBezTo>
                <a:lnTo>
                  <a:pt x="2977" y="267"/>
                </a:lnTo>
                <a:lnTo>
                  <a:pt x="2890" y="267"/>
                </a:lnTo>
                <a:lnTo>
                  <a:pt x="2890" y="260"/>
                </a:lnTo>
                <a:cubicBezTo>
                  <a:pt x="2900" y="260"/>
                  <a:pt x="2906" y="259"/>
                  <a:pt x="2910" y="257"/>
                </a:cubicBezTo>
                <a:cubicBezTo>
                  <a:pt x="2913" y="254"/>
                  <a:pt x="2916" y="251"/>
                  <a:pt x="2917" y="247"/>
                </a:cubicBezTo>
                <a:cubicBezTo>
                  <a:pt x="2918" y="244"/>
                  <a:pt x="2918" y="238"/>
                  <a:pt x="2918" y="228"/>
                </a:cubicBezTo>
                <a:lnTo>
                  <a:pt x="2918" y="154"/>
                </a:lnTo>
                <a:cubicBezTo>
                  <a:pt x="2918" y="140"/>
                  <a:pt x="2916" y="130"/>
                  <a:pt x="2912" y="124"/>
                </a:cubicBezTo>
                <a:cubicBezTo>
                  <a:pt x="2906" y="116"/>
                  <a:pt x="2899" y="112"/>
                  <a:pt x="2889" y="112"/>
                </a:cubicBezTo>
                <a:cubicBezTo>
                  <a:pt x="2882" y="112"/>
                  <a:pt x="2875" y="114"/>
                  <a:pt x="2869" y="117"/>
                </a:cubicBezTo>
                <a:cubicBezTo>
                  <a:pt x="2858" y="123"/>
                  <a:pt x="2850" y="129"/>
                  <a:pt x="2845" y="136"/>
                </a:cubicBezTo>
                <a:lnTo>
                  <a:pt x="2845" y="228"/>
                </a:lnTo>
                <a:cubicBezTo>
                  <a:pt x="2845" y="239"/>
                  <a:pt x="2846" y="247"/>
                  <a:pt x="2847" y="250"/>
                </a:cubicBezTo>
                <a:cubicBezTo>
                  <a:pt x="2849" y="253"/>
                  <a:pt x="2851" y="256"/>
                  <a:pt x="2854" y="258"/>
                </a:cubicBezTo>
                <a:cubicBezTo>
                  <a:pt x="2857" y="259"/>
                  <a:pt x="2863" y="260"/>
                  <a:pt x="2873" y="260"/>
                </a:cubicBezTo>
                <a:lnTo>
                  <a:pt x="2873" y="267"/>
                </a:lnTo>
                <a:lnTo>
                  <a:pt x="2788" y="267"/>
                </a:lnTo>
                <a:lnTo>
                  <a:pt x="2788" y="260"/>
                </a:lnTo>
                <a:cubicBezTo>
                  <a:pt x="2796" y="260"/>
                  <a:pt x="2801" y="259"/>
                  <a:pt x="2804" y="258"/>
                </a:cubicBezTo>
                <a:cubicBezTo>
                  <a:pt x="2807" y="256"/>
                  <a:pt x="2810" y="253"/>
                  <a:pt x="2811" y="249"/>
                </a:cubicBezTo>
                <a:cubicBezTo>
                  <a:pt x="2813" y="246"/>
                  <a:pt x="2814" y="239"/>
                  <a:pt x="2814" y="228"/>
                </a:cubicBezTo>
                <a:lnTo>
                  <a:pt x="2814" y="162"/>
                </a:lnTo>
                <a:cubicBezTo>
                  <a:pt x="2814" y="143"/>
                  <a:pt x="2813" y="131"/>
                  <a:pt x="2812" y="126"/>
                </a:cubicBezTo>
                <a:cubicBezTo>
                  <a:pt x="2811" y="122"/>
                  <a:pt x="2810" y="119"/>
                  <a:pt x="2808" y="117"/>
                </a:cubicBezTo>
                <a:cubicBezTo>
                  <a:pt x="2806" y="116"/>
                  <a:pt x="2804" y="115"/>
                  <a:pt x="2800" y="115"/>
                </a:cubicBezTo>
                <a:cubicBezTo>
                  <a:pt x="2797" y="115"/>
                  <a:pt x="2793" y="116"/>
                  <a:pt x="2788" y="118"/>
                </a:cubicBezTo>
                <a:lnTo>
                  <a:pt x="2785" y="111"/>
                </a:lnTo>
                <a:lnTo>
                  <a:pt x="2837" y="90"/>
                </a:lnTo>
                <a:close/>
                <a:moveTo>
                  <a:pt x="2686" y="90"/>
                </a:moveTo>
                <a:cubicBezTo>
                  <a:pt x="2712" y="90"/>
                  <a:pt x="2733" y="100"/>
                  <a:pt x="2748" y="120"/>
                </a:cubicBezTo>
                <a:cubicBezTo>
                  <a:pt x="2762" y="136"/>
                  <a:pt x="2768" y="156"/>
                  <a:pt x="2768" y="178"/>
                </a:cubicBezTo>
                <a:cubicBezTo>
                  <a:pt x="2768" y="193"/>
                  <a:pt x="2765" y="209"/>
                  <a:pt x="2757" y="224"/>
                </a:cubicBezTo>
                <a:cubicBezTo>
                  <a:pt x="2750" y="240"/>
                  <a:pt x="2740" y="252"/>
                  <a:pt x="2727" y="260"/>
                </a:cubicBezTo>
                <a:cubicBezTo>
                  <a:pt x="2714" y="268"/>
                  <a:pt x="2700" y="272"/>
                  <a:pt x="2684" y="272"/>
                </a:cubicBezTo>
                <a:cubicBezTo>
                  <a:pt x="2658" y="272"/>
                  <a:pt x="2637" y="262"/>
                  <a:pt x="2622" y="241"/>
                </a:cubicBezTo>
                <a:cubicBezTo>
                  <a:pt x="2609" y="224"/>
                  <a:pt x="2603" y="204"/>
                  <a:pt x="2603" y="183"/>
                </a:cubicBezTo>
                <a:cubicBezTo>
                  <a:pt x="2603" y="167"/>
                  <a:pt x="2607" y="151"/>
                  <a:pt x="2614" y="136"/>
                </a:cubicBezTo>
                <a:cubicBezTo>
                  <a:pt x="2622" y="120"/>
                  <a:pt x="2633" y="109"/>
                  <a:pt x="2645" y="101"/>
                </a:cubicBezTo>
                <a:cubicBezTo>
                  <a:pt x="2658" y="94"/>
                  <a:pt x="2672" y="90"/>
                  <a:pt x="2686" y="90"/>
                </a:cubicBezTo>
                <a:close/>
                <a:moveTo>
                  <a:pt x="2509" y="90"/>
                </a:moveTo>
                <a:cubicBezTo>
                  <a:pt x="2526" y="90"/>
                  <a:pt x="2540" y="94"/>
                  <a:pt x="2550" y="103"/>
                </a:cubicBezTo>
                <a:cubicBezTo>
                  <a:pt x="2561" y="112"/>
                  <a:pt x="2567" y="122"/>
                  <a:pt x="2567" y="131"/>
                </a:cubicBezTo>
                <a:cubicBezTo>
                  <a:pt x="2567" y="136"/>
                  <a:pt x="2565" y="140"/>
                  <a:pt x="2562" y="143"/>
                </a:cubicBezTo>
                <a:cubicBezTo>
                  <a:pt x="2559" y="146"/>
                  <a:pt x="2555" y="147"/>
                  <a:pt x="2549" y="147"/>
                </a:cubicBezTo>
                <a:cubicBezTo>
                  <a:pt x="2542" y="147"/>
                  <a:pt x="2536" y="145"/>
                  <a:pt x="2533" y="140"/>
                </a:cubicBezTo>
                <a:cubicBezTo>
                  <a:pt x="2531" y="137"/>
                  <a:pt x="2529" y="132"/>
                  <a:pt x="2528" y="125"/>
                </a:cubicBezTo>
                <a:cubicBezTo>
                  <a:pt x="2528" y="118"/>
                  <a:pt x="2525" y="112"/>
                  <a:pt x="2521" y="108"/>
                </a:cubicBezTo>
                <a:cubicBezTo>
                  <a:pt x="2516" y="104"/>
                  <a:pt x="2510" y="103"/>
                  <a:pt x="2503" y="103"/>
                </a:cubicBezTo>
                <a:cubicBezTo>
                  <a:pt x="2490" y="103"/>
                  <a:pt x="2480" y="107"/>
                  <a:pt x="2472" y="116"/>
                </a:cubicBezTo>
                <a:cubicBezTo>
                  <a:pt x="2462" y="129"/>
                  <a:pt x="2457" y="145"/>
                  <a:pt x="2457" y="165"/>
                </a:cubicBezTo>
                <a:cubicBezTo>
                  <a:pt x="2457" y="185"/>
                  <a:pt x="2462" y="204"/>
                  <a:pt x="2472" y="219"/>
                </a:cubicBezTo>
                <a:cubicBezTo>
                  <a:pt x="2482" y="235"/>
                  <a:pt x="2496" y="243"/>
                  <a:pt x="2513" y="243"/>
                </a:cubicBezTo>
                <a:cubicBezTo>
                  <a:pt x="2525" y="243"/>
                  <a:pt x="2536" y="239"/>
                  <a:pt x="2546" y="230"/>
                </a:cubicBezTo>
                <a:cubicBezTo>
                  <a:pt x="2553" y="224"/>
                  <a:pt x="2560" y="214"/>
                  <a:pt x="2566" y="199"/>
                </a:cubicBezTo>
                <a:lnTo>
                  <a:pt x="2572" y="202"/>
                </a:lnTo>
                <a:cubicBezTo>
                  <a:pt x="2567" y="224"/>
                  <a:pt x="2558" y="242"/>
                  <a:pt x="2544" y="254"/>
                </a:cubicBezTo>
                <a:cubicBezTo>
                  <a:pt x="2531" y="266"/>
                  <a:pt x="2516" y="272"/>
                  <a:pt x="2500" y="272"/>
                </a:cubicBezTo>
                <a:cubicBezTo>
                  <a:pt x="2480" y="272"/>
                  <a:pt x="2463" y="264"/>
                  <a:pt x="2449" y="247"/>
                </a:cubicBezTo>
                <a:cubicBezTo>
                  <a:pt x="2434" y="231"/>
                  <a:pt x="2427" y="209"/>
                  <a:pt x="2427" y="181"/>
                </a:cubicBezTo>
                <a:cubicBezTo>
                  <a:pt x="2427" y="154"/>
                  <a:pt x="2435" y="132"/>
                  <a:pt x="2451" y="115"/>
                </a:cubicBezTo>
                <a:cubicBezTo>
                  <a:pt x="2467" y="98"/>
                  <a:pt x="2486" y="90"/>
                  <a:pt x="2509" y="90"/>
                </a:cubicBezTo>
                <a:close/>
                <a:moveTo>
                  <a:pt x="1709" y="90"/>
                </a:moveTo>
                <a:lnTo>
                  <a:pt x="1717" y="90"/>
                </a:lnTo>
                <a:lnTo>
                  <a:pt x="1717" y="228"/>
                </a:lnTo>
                <a:cubicBezTo>
                  <a:pt x="1717" y="239"/>
                  <a:pt x="1718" y="246"/>
                  <a:pt x="1719" y="249"/>
                </a:cubicBezTo>
                <a:cubicBezTo>
                  <a:pt x="1721" y="253"/>
                  <a:pt x="1723" y="256"/>
                  <a:pt x="1726" y="257"/>
                </a:cubicBezTo>
                <a:cubicBezTo>
                  <a:pt x="1729" y="259"/>
                  <a:pt x="1735" y="260"/>
                  <a:pt x="1743" y="260"/>
                </a:cubicBezTo>
                <a:lnTo>
                  <a:pt x="1743" y="267"/>
                </a:lnTo>
                <a:lnTo>
                  <a:pt x="1660" y="267"/>
                </a:lnTo>
                <a:lnTo>
                  <a:pt x="1660" y="260"/>
                </a:lnTo>
                <a:cubicBezTo>
                  <a:pt x="1668" y="260"/>
                  <a:pt x="1674" y="259"/>
                  <a:pt x="1677" y="258"/>
                </a:cubicBezTo>
                <a:cubicBezTo>
                  <a:pt x="1679" y="256"/>
                  <a:pt x="1682" y="253"/>
                  <a:pt x="1683" y="250"/>
                </a:cubicBezTo>
                <a:cubicBezTo>
                  <a:pt x="1685" y="246"/>
                  <a:pt x="1686" y="239"/>
                  <a:pt x="1686" y="228"/>
                </a:cubicBezTo>
                <a:lnTo>
                  <a:pt x="1686" y="162"/>
                </a:lnTo>
                <a:cubicBezTo>
                  <a:pt x="1686" y="143"/>
                  <a:pt x="1685" y="131"/>
                  <a:pt x="1684" y="126"/>
                </a:cubicBezTo>
                <a:cubicBezTo>
                  <a:pt x="1683" y="122"/>
                  <a:pt x="1682" y="119"/>
                  <a:pt x="1680" y="117"/>
                </a:cubicBezTo>
                <a:cubicBezTo>
                  <a:pt x="1678" y="116"/>
                  <a:pt x="1676" y="115"/>
                  <a:pt x="1672" y="115"/>
                </a:cubicBezTo>
                <a:cubicBezTo>
                  <a:pt x="1669" y="115"/>
                  <a:pt x="1665" y="116"/>
                  <a:pt x="1660" y="118"/>
                </a:cubicBezTo>
                <a:lnTo>
                  <a:pt x="1657" y="111"/>
                </a:lnTo>
                <a:lnTo>
                  <a:pt x="1709" y="90"/>
                </a:lnTo>
                <a:close/>
                <a:moveTo>
                  <a:pt x="1166" y="90"/>
                </a:moveTo>
                <a:cubicBezTo>
                  <a:pt x="1192" y="90"/>
                  <a:pt x="1213" y="100"/>
                  <a:pt x="1228" y="120"/>
                </a:cubicBezTo>
                <a:cubicBezTo>
                  <a:pt x="1242" y="136"/>
                  <a:pt x="1248" y="156"/>
                  <a:pt x="1248" y="178"/>
                </a:cubicBezTo>
                <a:cubicBezTo>
                  <a:pt x="1248" y="193"/>
                  <a:pt x="1245" y="209"/>
                  <a:pt x="1237" y="224"/>
                </a:cubicBezTo>
                <a:cubicBezTo>
                  <a:pt x="1230" y="240"/>
                  <a:pt x="1220" y="252"/>
                  <a:pt x="1207" y="260"/>
                </a:cubicBezTo>
                <a:cubicBezTo>
                  <a:pt x="1194" y="268"/>
                  <a:pt x="1180" y="272"/>
                  <a:pt x="1164" y="272"/>
                </a:cubicBezTo>
                <a:cubicBezTo>
                  <a:pt x="1138" y="272"/>
                  <a:pt x="1117" y="262"/>
                  <a:pt x="1102" y="241"/>
                </a:cubicBezTo>
                <a:cubicBezTo>
                  <a:pt x="1089" y="224"/>
                  <a:pt x="1083" y="204"/>
                  <a:pt x="1083" y="183"/>
                </a:cubicBezTo>
                <a:cubicBezTo>
                  <a:pt x="1083" y="167"/>
                  <a:pt x="1087" y="151"/>
                  <a:pt x="1094" y="136"/>
                </a:cubicBezTo>
                <a:cubicBezTo>
                  <a:pt x="1102" y="120"/>
                  <a:pt x="1113" y="109"/>
                  <a:pt x="1125" y="101"/>
                </a:cubicBezTo>
                <a:cubicBezTo>
                  <a:pt x="1138" y="94"/>
                  <a:pt x="1152" y="90"/>
                  <a:pt x="1166" y="90"/>
                </a:cubicBezTo>
                <a:close/>
                <a:moveTo>
                  <a:pt x="2222" y="20"/>
                </a:moveTo>
                <a:cubicBezTo>
                  <a:pt x="2214" y="20"/>
                  <a:pt x="2206" y="23"/>
                  <a:pt x="2200" y="31"/>
                </a:cubicBezTo>
                <a:cubicBezTo>
                  <a:pt x="2191" y="41"/>
                  <a:pt x="2185" y="58"/>
                  <a:pt x="2181" y="80"/>
                </a:cubicBezTo>
                <a:cubicBezTo>
                  <a:pt x="2178" y="102"/>
                  <a:pt x="2176" y="124"/>
                  <a:pt x="2176" y="146"/>
                </a:cubicBezTo>
                <a:cubicBezTo>
                  <a:pt x="2176" y="181"/>
                  <a:pt x="2181" y="209"/>
                  <a:pt x="2189" y="232"/>
                </a:cubicBezTo>
                <a:cubicBezTo>
                  <a:pt x="2196" y="250"/>
                  <a:pt x="2207" y="259"/>
                  <a:pt x="2221" y="259"/>
                </a:cubicBezTo>
                <a:cubicBezTo>
                  <a:pt x="2228" y="259"/>
                  <a:pt x="2235" y="256"/>
                  <a:pt x="2242" y="250"/>
                </a:cubicBezTo>
                <a:cubicBezTo>
                  <a:pt x="2249" y="244"/>
                  <a:pt x="2255" y="234"/>
                  <a:pt x="2259" y="220"/>
                </a:cubicBezTo>
                <a:cubicBezTo>
                  <a:pt x="2264" y="198"/>
                  <a:pt x="2267" y="168"/>
                  <a:pt x="2267" y="129"/>
                </a:cubicBezTo>
                <a:cubicBezTo>
                  <a:pt x="2267" y="100"/>
                  <a:pt x="2264" y="76"/>
                  <a:pt x="2258" y="56"/>
                </a:cubicBezTo>
                <a:cubicBezTo>
                  <a:pt x="2254" y="42"/>
                  <a:pt x="2248" y="32"/>
                  <a:pt x="2241" y="26"/>
                </a:cubicBezTo>
                <a:cubicBezTo>
                  <a:pt x="2236" y="22"/>
                  <a:pt x="2230" y="20"/>
                  <a:pt x="2222" y="20"/>
                </a:cubicBezTo>
                <a:close/>
                <a:moveTo>
                  <a:pt x="2030" y="20"/>
                </a:moveTo>
                <a:cubicBezTo>
                  <a:pt x="2022" y="20"/>
                  <a:pt x="2014" y="23"/>
                  <a:pt x="2008" y="31"/>
                </a:cubicBezTo>
                <a:cubicBezTo>
                  <a:pt x="1999" y="41"/>
                  <a:pt x="1993" y="58"/>
                  <a:pt x="1989" y="80"/>
                </a:cubicBezTo>
                <a:cubicBezTo>
                  <a:pt x="1986" y="102"/>
                  <a:pt x="1984" y="124"/>
                  <a:pt x="1984" y="146"/>
                </a:cubicBezTo>
                <a:cubicBezTo>
                  <a:pt x="1984" y="181"/>
                  <a:pt x="1989" y="209"/>
                  <a:pt x="1997" y="232"/>
                </a:cubicBezTo>
                <a:cubicBezTo>
                  <a:pt x="2004" y="250"/>
                  <a:pt x="2015" y="259"/>
                  <a:pt x="2029" y="259"/>
                </a:cubicBezTo>
                <a:cubicBezTo>
                  <a:pt x="2036" y="259"/>
                  <a:pt x="2043" y="256"/>
                  <a:pt x="2050" y="250"/>
                </a:cubicBezTo>
                <a:cubicBezTo>
                  <a:pt x="2057" y="244"/>
                  <a:pt x="2063" y="234"/>
                  <a:pt x="2067" y="220"/>
                </a:cubicBezTo>
                <a:cubicBezTo>
                  <a:pt x="2072" y="198"/>
                  <a:pt x="2075" y="168"/>
                  <a:pt x="2075" y="129"/>
                </a:cubicBezTo>
                <a:cubicBezTo>
                  <a:pt x="2075" y="100"/>
                  <a:pt x="2072" y="76"/>
                  <a:pt x="2066" y="56"/>
                </a:cubicBezTo>
                <a:cubicBezTo>
                  <a:pt x="2062" y="42"/>
                  <a:pt x="2056" y="32"/>
                  <a:pt x="2049" y="26"/>
                </a:cubicBezTo>
                <a:cubicBezTo>
                  <a:pt x="2044" y="22"/>
                  <a:pt x="2038" y="20"/>
                  <a:pt x="2030" y="20"/>
                </a:cubicBezTo>
                <a:close/>
                <a:moveTo>
                  <a:pt x="2223" y="7"/>
                </a:moveTo>
                <a:cubicBezTo>
                  <a:pt x="2242" y="7"/>
                  <a:pt x="2260" y="17"/>
                  <a:pt x="2275" y="37"/>
                </a:cubicBezTo>
                <a:cubicBezTo>
                  <a:pt x="2294" y="62"/>
                  <a:pt x="2304" y="95"/>
                  <a:pt x="2304" y="137"/>
                </a:cubicBezTo>
                <a:cubicBezTo>
                  <a:pt x="2304" y="167"/>
                  <a:pt x="2300" y="192"/>
                  <a:pt x="2291" y="212"/>
                </a:cubicBezTo>
                <a:cubicBezTo>
                  <a:pt x="2283" y="233"/>
                  <a:pt x="2272" y="248"/>
                  <a:pt x="2259" y="257"/>
                </a:cubicBezTo>
                <a:cubicBezTo>
                  <a:pt x="2246" y="267"/>
                  <a:pt x="2233" y="271"/>
                  <a:pt x="2221" y="271"/>
                </a:cubicBezTo>
                <a:cubicBezTo>
                  <a:pt x="2196" y="271"/>
                  <a:pt x="2176" y="257"/>
                  <a:pt x="2160" y="228"/>
                </a:cubicBezTo>
                <a:cubicBezTo>
                  <a:pt x="2146" y="204"/>
                  <a:pt x="2140" y="175"/>
                  <a:pt x="2140" y="141"/>
                </a:cubicBezTo>
                <a:cubicBezTo>
                  <a:pt x="2140" y="112"/>
                  <a:pt x="2144" y="87"/>
                  <a:pt x="2153" y="66"/>
                </a:cubicBezTo>
                <a:cubicBezTo>
                  <a:pt x="2162" y="45"/>
                  <a:pt x="2173" y="30"/>
                  <a:pt x="2188" y="19"/>
                </a:cubicBezTo>
                <a:cubicBezTo>
                  <a:pt x="2199" y="11"/>
                  <a:pt x="2211" y="7"/>
                  <a:pt x="2223" y="7"/>
                </a:cubicBezTo>
                <a:close/>
                <a:moveTo>
                  <a:pt x="2031" y="7"/>
                </a:moveTo>
                <a:cubicBezTo>
                  <a:pt x="2050" y="7"/>
                  <a:pt x="2068" y="17"/>
                  <a:pt x="2083" y="37"/>
                </a:cubicBezTo>
                <a:cubicBezTo>
                  <a:pt x="2102" y="62"/>
                  <a:pt x="2112" y="95"/>
                  <a:pt x="2112" y="137"/>
                </a:cubicBezTo>
                <a:cubicBezTo>
                  <a:pt x="2112" y="167"/>
                  <a:pt x="2108" y="192"/>
                  <a:pt x="2099" y="212"/>
                </a:cubicBezTo>
                <a:cubicBezTo>
                  <a:pt x="2091" y="233"/>
                  <a:pt x="2080" y="248"/>
                  <a:pt x="2067" y="257"/>
                </a:cubicBezTo>
                <a:cubicBezTo>
                  <a:pt x="2054" y="267"/>
                  <a:pt x="2041" y="271"/>
                  <a:pt x="2029" y="271"/>
                </a:cubicBezTo>
                <a:cubicBezTo>
                  <a:pt x="2004" y="271"/>
                  <a:pt x="1984" y="257"/>
                  <a:pt x="1968" y="228"/>
                </a:cubicBezTo>
                <a:cubicBezTo>
                  <a:pt x="1954" y="204"/>
                  <a:pt x="1948" y="175"/>
                  <a:pt x="1948" y="141"/>
                </a:cubicBezTo>
                <a:cubicBezTo>
                  <a:pt x="1948" y="112"/>
                  <a:pt x="1952" y="87"/>
                  <a:pt x="1961" y="66"/>
                </a:cubicBezTo>
                <a:cubicBezTo>
                  <a:pt x="1970" y="45"/>
                  <a:pt x="1981" y="30"/>
                  <a:pt x="1996" y="19"/>
                </a:cubicBezTo>
                <a:cubicBezTo>
                  <a:pt x="2007" y="11"/>
                  <a:pt x="2019" y="7"/>
                  <a:pt x="2031" y="7"/>
                </a:cubicBezTo>
                <a:close/>
                <a:moveTo>
                  <a:pt x="1849" y="7"/>
                </a:moveTo>
                <a:lnTo>
                  <a:pt x="1855" y="7"/>
                </a:lnTo>
                <a:lnTo>
                  <a:pt x="1855" y="222"/>
                </a:lnTo>
                <a:cubicBezTo>
                  <a:pt x="1855" y="236"/>
                  <a:pt x="1855" y="245"/>
                  <a:pt x="1857" y="249"/>
                </a:cubicBezTo>
                <a:cubicBezTo>
                  <a:pt x="1858" y="252"/>
                  <a:pt x="1860" y="255"/>
                  <a:pt x="1864" y="257"/>
                </a:cubicBezTo>
                <a:cubicBezTo>
                  <a:pt x="1868" y="259"/>
                  <a:pt x="1875" y="260"/>
                  <a:pt x="1887" y="260"/>
                </a:cubicBezTo>
                <a:lnTo>
                  <a:pt x="1887" y="267"/>
                </a:lnTo>
                <a:lnTo>
                  <a:pt x="1791" y="267"/>
                </a:lnTo>
                <a:lnTo>
                  <a:pt x="1791" y="260"/>
                </a:lnTo>
                <a:cubicBezTo>
                  <a:pt x="1803" y="260"/>
                  <a:pt x="1811" y="259"/>
                  <a:pt x="1815" y="257"/>
                </a:cubicBezTo>
                <a:cubicBezTo>
                  <a:pt x="1818" y="255"/>
                  <a:pt x="1820" y="253"/>
                  <a:pt x="1822" y="249"/>
                </a:cubicBezTo>
                <a:cubicBezTo>
                  <a:pt x="1823" y="246"/>
                  <a:pt x="1824" y="237"/>
                  <a:pt x="1824" y="222"/>
                </a:cubicBezTo>
                <a:lnTo>
                  <a:pt x="1824" y="85"/>
                </a:lnTo>
                <a:cubicBezTo>
                  <a:pt x="1824" y="66"/>
                  <a:pt x="1823" y="54"/>
                  <a:pt x="1822" y="49"/>
                </a:cubicBezTo>
                <a:cubicBezTo>
                  <a:pt x="1821" y="45"/>
                  <a:pt x="1820" y="42"/>
                  <a:pt x="1817" y="40"/>
                </a:cubicBezTo>
                <a:cubicBezTo>
                  <a:pt x="1815" y="38"/>
                  <a:pt x="1812" y="37"/>
                  <a:pt x="1809" y="37"/>
                </a:cubicBezTo>
                <a:cubicBezTo>
                  <a:pt x="1804" y="37"/>
                  <a:pt x="1798" y="39"/>
                  <a:pt x="1790" y="43"/>
                </a:cubicBezTo>
                <a:lnTo>
                  <a:pt x="1787" y="37"/>
                </a:lnTo>
                <a:lnTo>
                  <a:pt x="1849" y="7"/>
                </a:lnTo>
                <a:close/>
                <a:moveTo>
                  <a:pt x="1701" y="0"/>
                </a:moveTo>
                <a:cubicBezTo>
                  <a:pt x="1707" y="0"/>
                  <a:pt x="1711" y="2"/>
                  <a:pt x="1715" y="6"/>
                </a:cubicBezTo>
                <a:cubicBezTo>
                  <a:pt x="1719" y="9"/>
                  <a:pt x="1720" y="14"/>
                  <a:pt x="1720" y="19"/>
                </a:cubicBezTo>
                <a:cubicBezTo>
                  <a:pt x="1720" y="24"/>
                  <a:pt x="1719" y="29"/>
                  <a:pt x="1715" y="33"/>
                </a:cubicBezTo>
                <a:cubicBezTo>
                  <a:pt x="1711" y="36"/>
                  <a:pt x="1707" y="38"/>
                  <a:pt x="1701" y="38"/>
                </a:cubicBezTo>
                <a:cubicBezTo>
                  <a:pt x="1696" y="38"/>
                  <a:pt x="1692" y="36"/>
                  <a:pt x="1688" y="33"/>
                </a:cubicBezTo>
                <a:cubicBezTo>
                  <a:pt x="1684" y="29"/>
                  <a:pt x="1682" y="24"/>
                  <a:pt x="1682" y="19"/>
                </a:cubicBezTo>
                <a:cubicBezTo>
                  <a:pt x="1682" y="14"/>
                  <a:pt x="1684" y="9"/>
                  <a:pt x="1688" y="6"/>
                </a:cubicBezTo>
                <a:cubicBezTo>
                  <a:pt x="1692" y="2"/>
                  <a:pt x="1696" y="0"/>
                  <a:pt x="1701" y="0"/>
                </a:cubicBezTo>
                <a:close/>
              </a:path>
            </a:pathLst>
          </a:custGeom>
          <a:solidFill>
            <a:srgbClr val="F2F2F2"/>
          </a:solidFill>
          <a:ln w="0">
            <a:noFill/>
            <a:prstDash val="solid"/>
            <a:round/>
          </a:ln>
        </p:spPr>
        <p:txBody>
          <a:bodyPr vert="horz" wrap="square" lIns="91440" tIns="45720" rIns="91440" bIns="45720" numCol="1" anchor="t" anchorCtr="0" compatLnSpc="1"/>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5pPr>
            <a:lvl6pPr marL="2286000" algn="l" defTabSz="914400" rtl="0" eaLnBrk="1" latinLnBrk="0" hangingPunct="1">
              <a:defRPr kern="1200">
                <a:solidFill>
                  <a:schemeClr val="tx1"/>
                </a:solidFill>
                <a:latin typeface="Calibri" panose="020F0502020204030204" charset="0"/>
                <a:ea typeface="+mn-ea"/>
                <a:cs typeface="+mn-cs"/>
              </a:defRPr>
            </a:lvl6pPr>
            <a:lvl7pPr marL="2743200" algn="l" defTabSz="914400" rtl="0" eaLnBrk="1" latinLnBrk="0" hangingPunct="1">
              <a:defRPr kern="1200">
                <a:solidFill>
                  <a:schemeClr val="tx1"/>
                </a:solidFill>
                <a:latin typeface="Calibri" panose="020F0502020204030204" charset="0"/>
                <a:ea typeface="+mn-ea"/>
                <a:cs typeface="+mn-cs"/>
              </a:defRPr>
            </a:lvl7pPr>
            <a:lvl8pPr marL="3200400" algn="l" defTabSz="914400" rtl="0" eaLnBrk="1" latinLnBrk="0" hangingPunct="1">
              <a:defRPr kern="1200">
                <a:solidFill>
                  <a:schemeClr val="tx1"/>
                </a:solidFill>
                <a:latin typeface="Calibri" panose="020F0502020204030204" charset="0"/>
                <a:ea typeface="+mn-ea"/>
                <a:cs typeface="+mn-cs"/>
              </a:defRPr>
            </a:lvl8pPr>
            <a:lvl9pPr marL="3657600" algn="l" defTabSz="914400" rtl="0" eaLnBrk="1" latinLnBrk="0" hangingPunct="1">
              <a:defRPr kern="1200">
                <a:solidFill>
                  <a:schemeClr val="tx1"/>
                </a:solidFill>
                <a:latin typeface="Calibri" panose="020F0502020204030204" charset="0"/>
                <a:ea typeface="+mn-ea"/>
                <a:cs typeface="+mn-cs"/>
              </a:defRPr>
            </a:lvl9pPr>
          </a:lstStyle>
          <a:p>
            <a:endParaRPr lang="zh-CN" altLang="en-US"/>
          </a:p>
        </p:txBody>
      </p:sp>
      <p:sp>
        <p:nvSpPr>
          <p:cNvPr id="51" name="Freeform 23"/>
          <p:cNvSpPr/>
          <p:nvPr/>
        </p:nvSpPr>
        <p:spPr bwMode="auto">
          <a:xfrm rot="-1800000">
            <a:off x="7544005" y="4585998"/>
            <a:ext cx="1848119" cy="215037"/>
          </a:xfrm>
          <a:custGeom>
            <a:avLst/>
            <a:gdLst>
              <a:gd name="T0" fmla="*/ 2345 w 3079"/>
              <a:gd name="T1" fmla="*/ 251 h 350"/>
              <a:gd name="T2" fmla="*/ 830 w 3079"/>
              <a:gd name="T3" fmla="*/ 272 h 350"/>
              <a:gd name="T4" fmla="*/ 2644 w 3079"/>
              <a:gd name="T5" fmla="*/ 129 h 350"/>
              <a:gd name="T6" fmla="*/ 2680 w 3079"/>
              <a:gd name="T7" fmla="*/ 102 h 350"/>
              <a:gd name="T8" fmla="*/ 1202 w 3079"/>
              <a:gd name="T9" fmla="*/ 244 h 350"/>
              <a:gd name="T10" fmla="*/ 1532 w 3079"/>
              <a:gd name="T11" fmla="*/ 102 h 350"/>
              <a:gd name="T12" fmla="*/ 1604 w 3079"/>
              <a:gd name="T13" fmla="*/ 106 h 350"/>
              <a:gd name="T14" fmla="*/ 1625 w 3079"/>
              <a:gd name="T15" fmla="*/ 113 h 350"/>
              <a:gd name="T16" fmla="*/ 1470 w 3079"/>
              <a:gd name="T17" fmla="*/ 316 h 350"/>
              <a:gd name="T18" fmla="*/ 1487 w 3079"/>
              <a:gd name="T19" fmla="*/ 130 h 350"/>
              <a:gd name="T20" fmla="*/ 1322 w 3079"/>
              <a:gd name="T21" fmla="*/ 210 h 350"/>
              <a:gd name="T22" fmla="*/ 1366 w 3079"/>
              <a:gd name="T23" fmla="*/ 102 h 350"/>
              <a:gd name="T24" fmla="*/ 1451 w 3079"/>
              <a:gd name="T25" fmla="*/ 244 h 350"/>
              <a:gd name="T26" fmla="*/ 1310 w 3079"/>
              <a:gd name="T27" fmla="*/ 264 h 350"/>
              <a:gd name="T28" fmla="*/ 1262 w 3079"/>
              <a:gd name="T29" fmla="*/ 95 h 350"/>
              <a:gd name="T30" fmla="*/ 945 w 3079"/>
              <a:gd name="T31" fmla="*/ 135 h 350"/>
              <a:gd name="T32" fmla="*/ 1012 w 3079"/>
              <a:gd name="T33" fmla="*/ 95 h 350"/>
              <a:gd name="T34" fmla="*/ 946 w 3079"/>
              <a:gd name="T35" fmla="*/ 337 h 350"/>
              <a:gd name="T36" fmla="*/ 934 w 3079"/>
              <a:gd name="T37" fmla="*/ 318 h 350"/>
              <a:gd name="T38" fmla="*/ 880 w 3079"/>
              <a:gd name="T39" fmla="*/ 102 h 350"/>
              <a:gd name="T40" fmla="*/ 603 w 3079"/>
              <a:gd name="T41" fmla="*/ 128 h 350"/>
              <a:gd name="T42" fmla="*/ 722 w 3079"/>
              <a:gd name="T43" fmla="*/ 95 h 350"/>
              <a:gd name="T44" fmla="*/ 779 w 3079"/>
              <a:gd name="T45" fmla="*/ 112 h 350"/>
              <a:gd name="T46" fmla="*/ 734 w 3079"/>
              <a:gd name="T47" fmla="*/ 272 h 350"/>
              <a:gd name="T48" fmla="*/ 544 w 3079"/>
              <a:gd name="T49" fmla="*/ 102 h 350"/>
              <a:gd name="T50" fmla="*/ 331 w 3079"/>
              <a:gd name="T51" fmla="*/ 128 h 350"/>
              <a:gd name="T52" fmla="*/ 450 w 3079"/>
              <a:gd name="T53" fmla="*/ 95 h 350"/>
              <a:gd name="T54" fmla="*/ 507 w 3079"/>
              <a:gd name="T55" fmla="*/ 112 h 350"/>
              <a:gd name="T56" fmla="*/ 462 w 3079"/>
              <a:gd name="T57" fmla="*/ 272 h 350"/>
              <a:gd name="T58" fmla="*/ 272 w 3079"/>
              <a:gd name="T59" fmla="*/ 102 h 350"/>
              <a:gd name="T60" fmla="*/ 59 w 3079"/>
              <a:gd name="T61" fmla="*/ 128 h 350"/>
              <a:gd name="T62" fmla="*/ 178 w 3079"/>
              <a:gd name="T63" fmla="*/ 95 h 350"/>
              <a:gd name="T64" fmla="*/ 235 w 3079"/>
              <a:gd name="T65" fmla="*/ 112 h 350"/>
              <a:gd name="T66" fmla="*/ 190 w 3079"/>
              <a:gd name="T67" fmla="*/ 272 h 350"/>
              <a:gd name="T68" fmla="*/ 0 w 3079"/>
              <a:gd name="T69" fmla="*/ 102 h 350"/>
              <a:gd name="T70" fmla="*/ 2904 w 3079"/>
              <a:gd name="T71" fmla="*/ 90 h 350"/>
              <a:gd name="T72" fmla="*/ 3053 w 3079"/>
              <a:gd name="T73" fmla="*/ 154 h 350"/>
              <a:gd name="T74" fmla="*/ 2994 w 3079"/>
              <a:gd name="T75" fmla="*/ 260 h 350"/>
              <a:gd name="T76" fmla="*/ 2993 w 3079"/>
              <a:gd name="T77" fmla="*/ 112 h 350"/>
              <a:gd name="T78" fmla="*/ 2958 w 3079"/>
              <a:gd name="T79" fmla="*/ 257 h 350"/>
              <a:gd name="T80" fmla="*/ 2918 w 3079"/>
              <a:gd name="T81" fmla="*/ 228 h 350"/>
              <a:gd name="T82" fmla="*/ 2847 w 3079"/>
              <a:gd name="T83" fmla="*/ 250 h 350"/>
              <a:gd name="T84" fmla="*/ 2811 w 3079"/>
              <a:gd name="T85" fmla="*/ 249 h 350"/>
              <a:gd name="T86" fmla="*/ 2785 w 3079"/>
              <a:gd name="T87" fmla="*/ 111 h 350"/>
              <a:gd name="T88" fmla="*/ 2684 w 3079"/>
              <a:gd name="T89" fmla="*/ 272 h 350"/>
              <a:gd name="T90" fmla="*/ 2550 w 3079"/>
              <a:gd name="T91" fmla="*/ 103 h 350"/>
              <a:gd name="T92" fmla="*/ 2503 w 3079"/>
              <a:gd name="T93" fmla="*/ 103 h 350"/>
              <a:gd name="T94" fmla="*/ 2572 w 3079"/>
              <a:gd name="T95" fmla="*/ 202 h 350"/>
              <a:gd name="T96" fmla="*/ 1709 w 3079"/>
              <a:gd name="T97" fmla="*/ 90 h 350"/>
              <a:gd name="T98" fmla="*/ 1660 w 3079"/>
              <a:gd name="T99" fmla="*/ 267 h 350"/>
              <a:gd name="T100" fmla="*/ 1680 w 3079"/>
              <a:gd name="T101" fmla="*/ 117 h 350"/>
              <a:gd name="T102" fmla="*/ 1248 w 3079"/>
              <a:gd name="T103" fmla="*/ 178 h 350"/>
              <a:gd name="T104" fmla="*/ 1125 w 3079"/>
              <a:gd name="T105" fmla="*/ 101 h 350"/>
              <a:gd name="T106" fmla="*/ 2221 w 3079"/>
              <a:gd name="T107" fmla="*/ 259 h 350"/>
              <a:gd name="T108" fmla="*/ 2030 w 3079"/>
              <a:gd name="T109" fmla="*/ 20 h 350"/>
              <a:gd name="T110" fmla="*/ 2067 w 3079"/>
              <a:gd name="T111" fmla="*/ 220 h 350"/>
              <a:gd name="T112" fmla="*/ 2304 w 3079"/>
              <a:gd name="T113" fmla="*/ 137 h 350"/>
              <a:gd name="T114" fmla="*/ 2188 w 3079"/>
              <a:gd name="T115" fmla="*/ 19 h 350"/>
              <a:gd name="T116" fmla="*/ 2029 w 3079"/>
              <a:gd name="T117" fmla="*/ 271 h 350"/>
              <a:gd name="T118" fmla="*/ 1855 w 3079"/>
              <a:gd name="T119" fmla="*/ 7 h 350"/>
              <a:gd name="T120" fmla="*/ 1791 w 3079"/>
              <a:gd name="T121" fmla="*/ 260 h 350"/>
              <a:gd name="T122" fmla="*/ 1809 w 3079"/>
              <a:gd name="T123" fmla="*/ 37 h 350"/>
              <a:gd name="T124" fmla="*/ 1715 w 3079"/>
              <a:gd name="T125" fmla="*/ 3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79" h="350">
                <a:moveTo>
                  <a:pt x="2366" y="230"/>
                </a:moveTo>
                <a:cubicBezTo>
                  <a:pt x="2372" y="230"/>
                  <a:pt x="2377" y="232"/>
                  <a:pt x="2381" y="237"/>
                </a:cubicBezTo>
                <a:cubicBezTo>
                  <a:pt x="2385" y="241"/>
                  <a:pt x="2387" y="245"/>
                  <a:pt x="2387" y="251"/>
                </a:cubicBezTo>
                <a:cubicBezTo>
                  <a:pt x="2387" y="257"/>
                  <a:pt x="2385" y="262"/>
                  <a:pt x="2380" y="266"/>
                </a:cubicBezTo>
                <a:cubicBezTo>
                  <a:pt x="2376" y="270"/>
                  <a:pt x="2372" y="272"/>
                  <a:pt x="2366" y="272"/>
                </a:cubicBezTo>
                <a:cubicBezTo>
                  <a:pt x="2360" y="272"/>
                  <a:pt x="2355" y="270"/>
                  <a:pt x="2351" y="266"/>
                </a:cubicBezTo>
                <a:cubicBezTo>
                  <a:pt x="2347" y="262"/>
                  <a:pt x="2345" y="257"/>
                  <a:pt x="2345" y="251"/>
                </a:cubicBezTo>
                <a:cubicBezTo>
                  <a:pt x="2345" y="245"/>
                  <a:pt x="2347" y="240"/>
                  <a:pt x="2351" y="236"/>
                </a:cubicBezTo>
                <a:cubicBezTo>
                  <a:pt x="2355" y="232"/>
                  <a:pt x="2360" y="230"/>
                  <a:pt x="2366" y="230"/>
                </a:cubicBezTo>
                <a:close/>
                <a:moveTo>
                  <a:pt x="830" y="230"/>
                </a:moveTo>
                <a:cubicBezTo>
                  <a:pt x="836" y="230"/>
                  <a:pt x="841" y="232"/>
                  <a:pt x="845" y="237"/>
                </a:cubicBezTo>
                <a:cubicBezTo>
                  <a:pt x="849" y="241"/>
                  <a:pt x="851" y="245"/>
                  <a:pt x="851" y="251"/>
                </a:cubicBezTo>
                <a:cubicBezTo>
                  <a:pt x="851" y="257"/>
                  <a:pt x="849" y="262"/>
                  <a:pt x="844" y="266"/>
                </a:cubicBezTo>
                <a:cubicBezTo>
                  <a:pt x="840" y="270"/>
                  <a:pt x="836" y="272"/>
                  <a:pt x="830" y="272"/>
                </a:cubicBezTo>
                <a:cubicBezTo>
                  <a:pt x="824" y="272"/>
                  <a:pt x="819" y="270"/>
                  <a:pt x="815" y="266"/>
                </a:cubicBezTo>
                <a:cubicBezTo>
                  <a:pt x="811" y="262"/>
                  <a:pt x="809" y="257"/>
                  <a:pt x="809" y="251"/>
                </a:cubicBezTo>
                <a:cubicBezTo>
                  <a:pt x="809" y="245"/>
                  <a:pt x="811" y="240"/>
                  <a:pt x="815" y="236"/>
                </a:cubicBezTo>
                <a:cubicBezTo>
                  <a:pt x="819" y="232"/>
                  <a:pt x="824" y="230"/>
                  <a:pt x="830" y="230"/>
                </a:cubicBezTo>
                <a:close/>
                <a:moveTo>
                  <a:pt x="2680" y="102"/>
                </a:moveTo>
                <a:cubicBezTo>
                  <a:pt x="2673" y="102"/>
                  <a:pt x="2667" y="104"/>
                  <a:pt x="2660" y="108"/>
                </a:cubicBezTo>
                <a:cubicBezTo>
                  <a:pt x="2653" y="112"/>
                  <a:pt x="2648" y="119"/>
                  <a:pt x="2644" y="129"/>
                </a:cubicBezTo>
                <a:cubicBezTo>
                  <a:pt x="2640" y="139"/>
                  <a:pt x="2638" y="151"/>
                  <a:pt x="2638" y="167"/>
                </a:cubicBezTo>
                <a:cubicBezTo>
                  <a:pt x="2638" y="192"/>
                  <a:pt x="2643" y="213"/>
                  <a:pt x="2652" y="232"/>
                </a:cubicBezTo>
                <a:cubicBezTo>
                  <a:pt x="2662" y="250"/>
                  <a:pt x="2676" y="259"/>
                  <a:pt x="2692" y="259"/>
                </a:cubicBezTo>
                <a:cubicBezTo>
                  <a:pt x="2704" y="259"/>
                  <a:pt x="2714" y="254"/>
                  <a:pt x="2722" y="244"/>
                </a:cubicBezTo>
                <a:cubicBezTo>
                  <a:pt x="2730" y="234"/>
                  <a:pt x="2734" y="217"/>
                  <a:pt x="2734" y="192"/>
                </a:cubicBezTo>
                <a:cubicBezTo>
                  <a:pt x="2734" y="162"/>
                  <a:pt x="2727" y="138"/>
                  <a:pt x="2714" y="120"/>
                </a:cubicBezTo>
                <a:cubicBezTo>
                  <a:pt x="2705" y="108"/>
                  <a:pt x="2694" y="102"/>
                  <a:pt x="2680" y="102"/>
                </a:cubicBezTo>
                <a:close/>
                <a:moveTo>
                  <a:pt x="1160" y="102"/>
                </a:moveTo>
                <a:cubicBezTo>
                  <a:pt x="1153" y="102"/>
                  <a:pt x="1147" y="104"/>
                  <a:pt x="1140" y="108"/>
                </a:cubicBezTo>
                <a:cubicBezTo>
                  <a:pt x="1133" y="112"/>
                  <a:pt x="1128" y="119"/>
                  <a:pt x="1124" y="129"/>
                </a:cubicBezTo>
                <a:cubicBezTo>
                  <a:pt x="1120" y="139"/>
                  <a:pt x="1118" y="151"/>
                  <a:pt x="1118" y="167"/>
                </a:cubicBezTo>
                <a:cubicBezTo>
                  <a:pt x="1118" y="192"/>
                  <a:pt x="1123" y="213"/>
                  <a:pt x="1132" y="232"/>
                </a:cubicBezTo>
                <a:cubicBezTo>
                  <a:pt x="1142" y="250"/>
                  <a:pt x="1156" y="259"/>
                  <a:pt x="1172" y="259"/>
                </a:cubicBezTo>
                <a:cubicBezTo>
                  <a:pt x="1184" y="259"/>
                  <a:pt x="1194" y="254"/>
                  <a:pt x="1202" y="244"/>
                </a:cubicBezTo>
                <a:cubicBezTo>
                  <a:pt x="1210" y="234"/>
                  <a:pt x="1214" y="217"/>
                  <a:pt x="1214" y="192"/>
                </a:cubicBezTo>
                <a:cubicBezTo>
                  <a:pt x="1214" y="162"/>
                  <a:pt x="1207" y="138"/>
                  <a:pt x="1194" y="120"/>
                </a:cubicBezTo>
                <a:cubicBezTo>
                  <a:pt x="1185" y="108"/>
                  <a:pt x="1174" y="102"/>
                  <a:pt x="1160" y="102"/>
                </a:cubicBezTo>
                <a:close/>
                <a:moveTo>
                  <a:pt x="1456" y="95"/>
                </a:moveTo>
                <a:lnTo>
                  <a:pt x="1536" y="95"/>
                </a:lnTo>
                <a:lnTo>
                  <a:pt x="1536" y="102"/>
                </a:lnTo>
                <a:lnTo>
                  <a:pt x="1532" y="102"/>
                </a:lnTo>
                <a:cubicBezTo>
                  <a:pt x="1527" y="102"/>
                  <a:pt x="1522" y="103"/>
                  <a:pt x="1519" y="106"/>
                </a:cubicBezTo>
                <a:cubicBezTo>
                  <a:pt x="1517" y="108"/>
                  <a:pt x="1515" y="111"/>
                  <a:pt x="1515" y="115"/>
                </a:cubicBezTo>
                <a:cubicBezTo>
                  <a:pt x="1515" y="120"/>
                  <a:pt x="1517" y="126"/>
                  <a:pt x="1521" y="135"/>
                </a:cubicBezTo>
                <a:lnTo>
                  <a:pt x="1563" y="222"/>
                </a:lnTo>
                <a:lnTo>
                  <a:pt x="1602" y="127"/>
                </a:lnTo>
                <a:cubicBezTo>
                  <a:pt x="1604" y="122"/>
                  <a:pt x="1605" y="117"/>
                  <a:pt x="1605" y="112"/>
                </a:cubicBezTo>
                <a:cubicBezTo>
                  <a:pt x="1605" y="109"/>
                  <a:pt x="1604" y="108"/>
                  <a:pt x="1604" y="106"/>
                </a:cubicBezTo>
                <a:cubicBezTo>
                  <a:pt x="1603" y="105"/>
                  <a:pt x="1601" y="104"/>
                  <a:pt x="1599" y="103"/>
                </a:cubicBezTo>
                <a:cubicBezTo>
                  <a:pt x="1597" y="102"/>
                  <a:pt x="1593" y="102"/>
                  <a:pt x="1588" y="102"/>
                </a:cubicBezTo>
                <a:lnTo>
                  <a:pt x="1588" y="95"/>
                </a:lnTo>
                <a:lnTo>
                  <a:pt x="1644" y="95"/>
                </a:lnTo>
                <a:lnTo>
                  <a:pt x="1644" y="102"/>
                </a:lnTo>
                <a:cubicBezTo>
                  <a:pt x="1639" y="102"/>
                  <a:pt x="1635" y="103"/>
                  <a:pt x="1633" y="105"/>
                </a:cubicBezTo>
                <a:cubicBezTo>
                  <a:pt x="1630" y="106"/>
                  <a:pt x="1628" y="109"/>
                  <a:pt x="1625" y="113"/>
                </a:cubicBezTo>
                <a:cubicBezTo>
                  <a:pt x="1623" y="115"/>
                  <a:pt x="1621" y="120"/>
                  <a:pt x="1618" y="128"/>
                </a:cubicBezTo>
                <a:lnTo>
                  <a:pt x="1548" y="299"/>
                </a:lnTo>
                <a:cubicBezTo>
                  <a:pt x="1542" y="316"/>
                  <a:pt x="1533" y="328"/>
                  <a:pt x="1522" y="337"/>
                </a:cubicBezTo>
                <a:cubicBezTo>
                  <a:pt x="1511" y="345"/>
                  <a:pt x="1500" y="350"/>
                  <a:pt x="1490" y="350"/>
                </a:cubicBezTo>
                <a:cubicBezTo>
                  <a:pt x="1483" y="350"/>
                  <a:pt x="1477" y="348"/>
                  <a:pt x="1472" y="343"/>
                </a:cubicBezTo>
                <a:cubicBezTo>
                  <a:pt x="1467" y="339"/>
                  <a:pt x="1465" y="334"/>
                  <a:pt x="1465" y="329"/>
                </a:cubicBezTo>
                <a:cubicBezTo>
                  <a:pt x="1465" y="323"/>
                  <a:pt x="1467" y="319"/>
                  <a:pt x="1470" y="316"/>
                </a:cubicBezTo>
                <a:cubicBezTo>
                  <a:pt x="1473" y="313"/>
                  <a:pt x="1478" y="311"/>
                  <a:pt x="1484" y="311"/>
                </a:cubicBezTo>
                <a:cubicBezTo>
                  <a:pt x="1488" y="311"/>
                  <a:pt x="1494" y="313"/>
                  <a:pt x="1501" y="315"/>
                </a:cubicBezTo>
                <a:cubicBezTo>
                  <a:pt x="1506" y="317"/>
                  <a:pt x="1509" y="318"/>
                  <a:pt x="1510" y="318"/>
                </a:cubicBezTo>
                <a:cubicBezTo>
                  <a:pt x="1514" y="318"/>
                  <a:pt x="1518" y="316"/>
                  <a:pt x="1523" y="312"/>
                </a:cubicBezTo>
                <a:cubicBezTo>
                  <a:pt x="1527" y="308"/>
                  <a:pt x="1532" y="301"/>
                  <a:pt x="1536" y="290"/>
                </a:cubicBezTo>
                <a:lnTo>
                  <a:pt x="1548" y="260"/>
                </a:lnTo>
                <a:lnTo>
                  <a:pt x="1487" y="130"/>
                </a:lnTo>
                <a:cubicBezTo>
                  <a:pt x="1485" y="127"/>
                  <a:pt x="1482" y="122"/>
                  <a:pt x="1478" y="116"/>
                </a:cubicBezTo>
                <a:cubicBezTo>
                  <a:pt x="1474" y="112"/>
                  <a:pt x="1472" y="109"/>
                  <a:pt x="1470" y="107"/>
                </a:cubicBezTo>
                <a:cubicBezTo>
                  <a:pt x="1467" y="105"/>
                  <a:pt x="1462" y="103"/>
                  <a:pt x="1456" y="102"/>
                </a:cubicBezTo>
                <a:lnTo>
                  <a:pt x="1456" y="95"/>
                </a:lnTo>
                <a:close/>
                <a:moveTo>
                  <a:pt x="1262" y="95"/>
                </a:moveTo>
                <a:lnTo>
                  <a:pt x="1322" y="95"/>
                </a:lnTo>
                <a:lnTo>
                  <a:pt x="1322" y="210"/>
                </a:lnTo>
                <a:cubicBezTo>
                  <a:pt x="1322" y="226"/>
                  <a:pt x="1325" y="236"/>
                  <a:pt x="1331" y="241"/>
                </a:cubicBezTo>
                <a:cubicBezTo>
                  <a:pt x="1336" y="246"/>
                  <a:pt x="1343" y="249"/>
                  <a:pt x="1351" y="249"/>
                </a:cubicBezTo>
                <a:cubicBezTo>
                  <a:pt x="1356" y="249"/>
                  <a:pt x="1362" y="247"/>
                  <a:pt x="1369" y="244"/>
                </a:cubicBezTo>
                <a:cubicBezTo>
                  <a:pt x="1376" y="241"/>
                  <a:pt x="1384" y="234"/>
                  <a:pt x="1393" y="225"/>
                </a:cubicBezTo>
                <a:lnTo>
                  <a:pt x="1393" y="127"/>
                </a:lnTo>
                <a:cubicBezTo>
                  <a:pt x="1393" y="118"/>
                  <a:pt x="1392" y="111"/>
                  <a:pt x="1388" y="108"/>
                </a:cubicBezTo>
                <a:cubicBezTo>
                  <a:pt x="1384" y="104"/>
                  <a:pt x="1377" y="102"/>
                  <a:pt x="1366" y="102"/>
                </a:cubicBezTo>
                <a:lnTo>
                  <a:pt x="1366" y="95"/>
                </a:lnTo>
                <a:lnTo>
                  <a:pt x="1424" y="95"/>
                </a:lnTo>
                <a:lnTo>
                  <a:pt x="1424" y="199"/>
                </a:lnTo>
                <a:cubicBezTo>
                  <a:pt x="1424" y="219"/>
                  <a:pt x="1425" y="231"/>
                  <a:pt x="1426" y="236"/>
                </a:cubicBezTo>
                <a:cubicBezTo>
                  <a:pt x="1427" y="240"/>
                  <a:pt x="1428" y="243"/>
                  <a:pt x="1430" y="245"/>
                </a:cubicBezTo>
                <a:cubicBezTo>
                  <a:pt x="1432" y="247"/>
                  <a:pt x="1435" y="247"/>
                  <a:pt x="1437" y="247"/>
                </a:cubicBezTo>
                <a:cubicBezTo>
                  <a:pt x="1441" y="247"/>
                  <a:pt x="1446" y="246"/>
                  <a:pt x="1451" y="244"/>
                </a:cubicBezTo>
                <a:lnTo>
                  <a:pt x="1453" y="251"/>
                </a:lnTo>
                <a:lnTo>
                  <a:pt x="1402" y="272"/>
                </a:lnTo>
                <a:lnTo>
                  <a:pt x="1393" y="272"/>
                </a:lnTo>
                <a:lnTo>
                  <a:pt x="1393" y="236"/>
                </a:lnTo>
                <a:cubicBezTo>
                  <a:pt x="1379" y="252"/>
                  <a:pt x="1367" y="262"/>
                  <a:pt x="1360" y="266"/>
                </a:cubicBezTo>
                <a:cubicBezTo>
                  <a:pt x="1352" y="270"/>
                  <a:pt x="1344" y="272"/>
                  <a:pt x="1335" y="272"/>
                </a:cubicBezTo>
                <a:cubicBezTo>
                  <a:pt x="1325" y="272"/>
                  <a:pt x="1317" y="269"/>
                  <a:pt x="1310" y="264"/>
                </a:cubicBezTo>
                <a:cubicBezTo>
                  <a:pt x="1303" y="258"/>
                  <a:pt x="1298" y="251"/>
                  <a:pt x="1295" y="242"/>
                </a:cubicBezTo>
                <a:cubicBezTo>
                  <a:pt x="1293" y="233"/>
                  <a:pt x="1291" y="221"/>
                  <a:pt x="1291" y="205"/>
                </a:cubicBezTo>
                <a:lnTo>
                  <a:pt x="1291" y="128"/>
                </a:lnTo>
                <a:cubicBezTo>
                  <a:pt x="1291" y="120"/>
                  <a:pt x="1290" y="115"/>
                  <a:pt x="1289" y="112"/>
                </a:cubicBezTo>
                <a:cubicBezTo>
                  <a:pt x="1287" y="108"/>
                  <a:pt x="1284" y="106"/>
                  <a:pt x="1281" y="104"/>
                </a:cubicBezTo>
                <a:cubicBezTo>
                  <a:pt x="1277" y="103"/>
                  <a:pt x="1271" y="102"/>
                  <a:pt x="1262" y="102"/>
                </a:cubicBezTo>
                <a:lnTo>
                  <a:pt x="1262" y="95"/>
                </a:lnTo>
                <a:close/>
                <a:moveTo>
                  <a:pt x="880" y="95"/>
                </a:moveTo>
                <a:lnTo>
                  <a:pt x="960" y="95"/>
                </a:lnTo>
                <a:lnTo>
                  <a:pt x="960" y="102"/>
                </a:lnTo>
                <a:lnTo>
                  <a:pt x="956" y="102"/>
                </a:lnTo>
                <a:cubicBezTo>
                  <a:pt x="951" y="102"/>
                  <a:pt x="946" y="103"/>
                  <a:pt x="943" y="106"/>
                </a:cubicBezTo>
                <a:cubicBezTo>
                  <a:pt x="941" y="108"/>
                  <a:pt x="939" y="111"/>
                  <a:pt x="939" y="115"/>
                </a:cubicBezTo>
                <a:cubicBezTo>
                  <a:pt x="939" y="120"/>
                  <a:pt x="941" y="126"/>
                  <a:pt x="945" y="135"/>
                </a:cubicBezTo>
                <a:lnTo>
                  <a:pt x="987" y="222"/>
                </a:lnTo>
                <a:lnTo>
                  <a:pt x="1026" y="127"/>
                </a:lnTo>
                <a:cubicBezTo>
                  <a:pt x="1028" y="122"/>
                  <a:pt x="1029" y="117"/>
                  <a:pt x="1029" y="112"/>
                </a:cubicBezTo>
                <a:cubicBezTo>
                  <a:pt x="1029" y="109"/>
                  <a:pt x="1028" y="108"/>
                  <a:pt x="1028" y="106"/>
                </a:cubicBezTo>
                <a:cubicBezTo>
                  <a:pt x="1027" y="105"/>
                  <a:pt x="1025" y="104"/>
                  <a:pt x="1023" y="103"/>
                </a:cubicBezTo>
                <a:cubicBezTo>
                  <a:pt x="1021" y="102"/>
                  <a:pt x="1017" y="102"/>
                  <a:pt x="1012" y="102"/>
                </a:cubicBezTo>
                <a:lnTo>
                  <a:pt x="1012" y="95"/>
                </a:lnTo>
                <a:lnTo>
                  <a:pt x="1068" y="95"/>
                </a:lnTo>
                <a:lnTo>
                  <a:pt x="1068" y="102"/>
                </a:lnTo>
                <a:cubicBezTo>
                  <a:pt x="1063" y="102"/>
                  <a:pt x="1059" y="103"/>
                  <a:pt x="1057" y="105"/>
                </a:cubicBezTo>
                <a:cubicBezTo>
                  <a:pt x="1054" y="106"/>
                  <a:pt x="1052" y="109"/>
                  <a:pt x="1049" y="113"/>
                </a:cubicBezTo>
                <a:cubicBezTo>
                  <a:pt x="1047" y="115"/>
                  <a:pt x="1045" y="120"/>
                  <a:pt x="1042" y="128"/>
                </a:cubicBezTo>
                <a:lnTo>
                  <a:pt x="972" y="299"/>
                </a:lnTo>
                <a:cubicBezTo>
                  <a:pt x="966" y="316"/>
                  <a:pt x="957" y="328"/>
                  <a:pt x="946" y="337"/>
                </a:cubicBezTo>
                <a:cubicBezTo>
                  <a:pt x="935" y="345"/>
                  <a:pt x="924" y="350"/>
                  <a:pt x="914" y="350"/>
                </a:cubicBezTo>
                <a:cubicBezTo>
                  <a:pt x="907" y="350"/>
                  <a:pt x="901" y="348"/>
                  <a:pt x="896" y="343"/>
                </a:cubicBezTo>
                <a:cubicBezTo>
                  <a:pt x="891" y="339"/>
                  <a:pt x="889" y="334"/>
                  <a:pt x="889" y="329"/>
                </a:cubicBezTo>
                <a:cubicBezTo>
                  <a:pt x="889" y="323"/>
                  <a:pt x="891" y="319"/>
                  <a:pt x="894" y="316"/>
                </a:cubicBezTo>
                <a:cubicBezTo>
                  <a:pt x="897" y="313"/>
                  <a:pt x="902" y="311"/>
                  <a:pt x="908" y="311"/>
                </a:cubicBezTo>
                <a:cubicBezTo>
                  <a:pt x="912" y="311"/>
                  <a:pt x="918" y="313"/>
                  <a:pt x="925" y="315"/>
                </a:cubicBezTo>
                <a:cubicBezTo>
                  <a:pt x="930" y="317"/>
                  <a:pt x="933" y="318"/>
                  <a:pt x="934" y="318"/>
                </a:cubicBezTo>
                <a:cubicBezTo>
                  <a:pt x="938" y="318"/>
                  <a:pt x="942" y="316"/>
                  <a:pt x="947" y="312"/>
                </a:cubicBezTo>
                <a:cubicBezTo>
                  <a:pt x="951" y="308"/>
                  <a:pt x="956" y="301"/>
                  <a:pt x="960" y="290"/>
                </a:cubicBezTo>
                <a:lnTo>
                  <a:pt x="972" y="260"/>
                </a:lnTo>
                <a:lnTo>
                  <a:pt x="911" y="130"/>
                </a:lnTo>
                <a:cubicBezTo>
                  <a:pt x="909" y="127"/>
                  <a:pt x="906" y="122"/>
                  <a:pt x="902" y="116"/>
                </a:cubicBezTo>
                <a:cubicBezTo>
                  <a:pt x="898" y="112"/>
                  <a:pt x="896" y="109"/>
                  <a:pt x="894" y="107"/>
                </a:cubicBezTo>
                <a:cubicBezTo>
                  <a:pt x="891" y="105"/>
                  <a:pt x="886" y="103"/>
                  <a:pt x="880" y="102"/>
                </a:cubicBezTo>
                <a:lnTo>
                  <a:pt x="880" y="95"/>
                </a:lnTo>
                <a:close/>
                <a:moveTo>
                  <a:pt x="544" y="95"/>
                </a:moveTo>
                <a:lnTo>
                  <a:pt x="616" y="95"/>
                </a:lnTo>
                <a:lnTo>
                  <a:pt x="616" y="102"/>
                </a:lnTo>
                <a:cubicBezTo>
                  <a:pt x="610" y="102"/>
                  <a:pt x="605" y="104"/>
                  <a:pt x="603" y="106"/>
                </a:cubicBezTo>
                <a:cubicBezTo>
                  <a:pt x="601" y="107"/>
                  <a:pt x="600" y="110"/>
                  <a:pt x="600" y="114"/>
                </a:cubicBezTo>
                <a:cubicBezTo>
                  <a:pt x="600" y="117"/>
                  <a:pt x="601" y="122"/>
                  <a:pt x="603" y="128"/>
                </a:cubicBezTo>
                <a:lnTo>
                  <a:pt x="640" y="226"/>
                </a:lnTo>
                <a:lnTo>
                  <a:pt x="677" y="146"/>
                </a:lnTo>
                <a:lnTo>
                  <a:pt x="667" y="121"/>
                </a:lnTo>
                <a:cubicBezTo>
                  <a:pt x="664" y="113"/>
                  <a:pt x="660" y="108"/>
                  <a:pt x="655" y="105"/>
                </a:cubicBezTo>
                <a:cubicBezTo>
                  <a:pt x="653" y="103"/>
                  <a:pt x="648" y="102"/>
                  <a:pt x="640" y="102"/>
                </a:cubicBezTo>
                <a:lnTo>
                  <a:pt x="640" y="95"/>
                </a:lnTo>
                <a:lnTo>
                  <a:pt x="722" y="95"/>
                </a:lnTo>
                <a:lnTo>
                  <a:pt x="722" y="102"/>
                </a:lnTo>
                <a:cubicBezTo>
                  <a:pt x="713" y="102"/>
                  <a:pt x="706" y="104"/>
                  <a:pt x="703" y="107"/>
                </a:cubicBezTo>
                <a:cubicBezTo>
                  <a:pt x="700" y="109"/>
                  <a:pt x="699" y="112"/>
                  <a:pt x="699" y="116"/>
                </a:cubicBezTo>
                <a:cubicBezTo>
                  <a:pt x="699" y="119"/>
                  <a:pt x="699" y="121"/>
                  <a:pt x="700" y="124"/>
                </a:cubicBezTo>
                <a:lnTo>
                  <a:pt x="739" y="223"/>
                </a:lnTo>
                <a:lnTo>
                  <a:pt x="776" y="128"/>
                </a:lnTo>
                <a:cubicBezTo>
                  <a:pt x="778" y="121"/>
                  <a:pt x="779" y="116"/>
                  <a:pt x="779" y="112"/>
                </a:cubicBezTo>
                <a:cubicBezTo>
                  <a:pt x="779" y="109"/>
                  <a:pt x="778" y="107"/>
                  <a:pt x="776" y="105"/>
                </a:cubicBezTo>
                <a:cubicBezTo>
                  <a:pt x="773" y="103"/>
                  <a:pt x="768" y="102"/>
                  <a:pt x="761" y="102"/>
                </a:cubicBezTo>
                <a:lnTo>
                  <a:pt x="761" y="95"/>
                </a:lnTo>
                <a:lnTo>
                  <a:pt x="816" y="95"/>
                </a:lnTo>
                <a:lnTo>
                  <a:pt x="816" y="102"/>
                </a:lnTo>
                <a:cubicBezTo>
                  <a:pt x="805" y="104"/>
                  <a:pt x="797" y="111"/>
                  <a:pt x="792" y="124"/>
                </a:cubicBezTo>
                <a:lnTo>
                  <a:pt x="734" y="272"/>
                </a:lnTo>
                <a:lnTo>
                  <a:pt x="726" y="272"/>
                </a:lnTo>
                <a:lnTo>
                  <a:pt x="684" y="162"/>
                </a:lnTo>
                <a:lnTo>
                  <a:pt x="633" y="272"/>
                </a:lnTo>
                <a:lnTo>
                  <a:pt x="627" y="272"/>
                </a:lnTo>
                <a:lnTo>
                  <a:pt x="571" y="128"/>
                </a:lnTo>
                <a:cubicBezTo>
                  <a:pt x="568" y="119"/>
                  <a:pt x="564" y="112"/>
                  <a:pt x="561" y="109"/>
                </a:cubicBezTo>
                <a:cubicBezTo>
                  <a:pt x="557" y="106"/>
                  <a:pt x="552" y="104"/>
                  <a:pt x="544" y="102"/>
                </a:cubicBezTo>
                <a:lnTo>
                  <a:pt x="544" y="95"/>
                </a:lnTo>
                <a:close/>
                <a:moveTo>
                  <a:pt x="272" y="95"/>
                </a:moveTo>
                <a:lnTo>
                  <a:pt x="344" y="95"/>
                </a:lnTo>
                <a:lnTo>
                  <a:pt x="344" y="102"/>
                </a:lnTo>
                <a:cubicBezTo>
                  <a:pt x="338" y="102"/>
                  <a:pt x="333" y="104"/>
                  <a:pt x="331" y="106"/>
                </a:cubicBezTo>
                <a:cubicBezTo>
                  <a:pt x="329" y="107"/>
                  <a:pt x="328" y="110"/>
                  <a:pt x="328" y="114"/>
                </a:cubicBezTo>
                <a:cubicBezTo>
                  <a:pt x="328" y="117"/>
                  <a:pt x="329" y="122"/>
                  <a:pt x="331" y="128"/>
                </a:cubicBezTo>
                <a:lnTo>
                  <a:pt x="368" y="226"/>
                </a:lnTo>
                <a:lnTo>
                  <a:pt x="405" y="146"/>
                </a:lnTo>
                <a:lnTo>
                  <a:pt x="395" y="121"/>
                </a:lnTo>
                <a:cubicBezTo>
                  <a:pt x="392" y="113"/>
                  <a:pt x="388" y="108"/>
                  <a:pt x="383" y="105"/>
                </a:cubicBezTo>
                <a:cubicBezTo>
                  <a:pt x="381" y="103"/>
                  <a:pt x="376" y="102"/>
                  <a:pt x="368" y="102"/>
                </a:cubicBezTo>
                <a:lnTo>
                  <a:pt x="368" y="95"/>
                </a:lnTo>
                <a:lnTo>
                  <a:pt x="450" y="95"/>
                </a:lnTo>
                <a:lnTo>
                  <a:pt x="450" y="102"/>
                </a:lnTo>
                <a:cubicBezTo>
                  <a:pt x="441" y="102"/>
                  <a:pt x="434" y="104"/>
                  <a:pt x="431" y="107"/>
                </a:cubicBezTo>
                <a:cubicBezTo>
                  <a:pt x="428" y="109"/>
                  <a:pt x="427" y="112"/>
                  <a:pt x="427" y="116"/>
                </a:cubicBezTo>
                <a:cubicBezTo>
                  <a:pt x="427" y="119"/>
                  <a:pt x="427" y="121"/>
                  <a:pt x="428" y="124"/>
                </a:cubicBezTo>
                <a:lnTo>
                  <a:pt x="467" y="223"/>
                </a:lnTo>
                <a:lnTo>
                  <a:pt x="504" y="128"/>
                </a:lnTo>
                <a:cubicBezTo>
                  <a:pt x="506" y="121"/>
                  <a:pt x="507" y="116"/>
                  <a:pt x="507" y="112"/>
                </a:cubicBezTo>
                <a:cubicBezTo>
                  <a:pt x="507" y="109"/>
                  <a:pt x="506" y="107"/>
                  <a:pt x="504" y="105"/>
                </a:cubicBezTo>
                <a:cubicBezTo>
                  <a:pt x="501" y="103"/>
                  <a:pt x="496" y="102"/>
                  <a:pt x="489" y="102"/>
                </a:cubicBezTo>
                <a:lnTo>
                  <a:pt x="489" y="95"/>
                </a:lnTo>
                <a:lnTo>
                  <a:pt x="544" y="95"/>
                </a:lnTo>
                <a:lnTo>
                  <a:pt x="544" y="102"/>
                </a:lnTo>
                <a:cubicBezTo>
                  <a:pt x="533" y="104"/>
                  <a:pt x="525" y="111"/>
                  <a:pt x="520" y="124"/>
                </a:cubicBezTo>
                <a:lnTo>
                  <a:pt x="462" y="272"/>
                </a:lnTo>
                <a:lnTo>
                  <a:pt x="454" y="272"/>
                </a:lnTo>
                <a:lnTo>
                  <a:pt x="412" y="162"/>
                </a:lnTo>
                <a:lnTo>
                  <a:pt x="361" y="272"/>
                </a:lnTo>
                <a:lnTo>
                  <a:pt x="355" y="272"/>
                </a:lnTo>
                <a:lnTo>
                  <a:pt x="299" y="128"/>
                </a:lnTo>
                <a:cubicBezTo>
                  <a:pt x="296" y="119"/>
                  <a:pt x="292" y="112"/>
                  <a:pt x="289" y="109"/>
                </a:cubicBezTo>
                <a:cubicBezTo>
                  <a:pt x="285" y="106"/>
                  <a:pt x="280" y="104"/>
                  <a:pt x="272" y="102"/>
                </a:cubicBezTo>
                <a:lnTo>
                  <a:pt x="272" y="95"/>
                </a:lnTo>
                <a:close/>
                <a:moveTo>
                  <a:pt x="0" y="95"/>
                </a:moveTo>
                <a:lnTo>
                  <a:pt x="72" y="95"/>
                </a:lnTo>
                <a:lnTo>
                  <a:pt x="72" y="102"/>
                </a:lnTo>
                <a:cubicBezTo>
                  <a:pt x="66" y="102"/>
                  <a:pt x="61" y="104"/>
                  <a:pt x="59" y="106"/>
                </a:cubicBezTo>
                <a:cubicBezTo>
                  <a:pt x="57" y="107"/>
                  <a:pt x="56" y="110"/>
                  <a:pt x="56" y="114"/>
                </a:cubicBezTo>
                <a:cubicBezTo>
                  <a:pt x="56" y="117"/>
                  <a:pt x="57" y="122"/>
                  <a:pt x="59" y="128"/>
                </a:cubicBezTo>
                <a:lnTo>
                  <a:pt x="96" y="226"/>
                </a:lnTo>
                <a:lnTo>
                  <a:pt x="133" y="146"/>
                </a:lnTo>
                <a:lnTo>
                  <a:pt x="123" y="121"/>
                </a:lnTo>
                <a:cubicBezTo>
                  <a:pt x="120" y="113"/>
                  <a:pt x="116" y="108"/>
                  <a:pt x="111" y="105"/>
                </a:cubicBezTo>
                <a:cubicBezTo>
                  <a:pt x="109" y="103"/>
                  <a:pt x="104" y="102"/>
                  <a:pt x="96" y="102"/>
                </a:cubicBezTo>
                <a:lnTo>
                  <a:pt x="96" y="95"/>
                </a:lnTo>
                <a:lnTo>
                  <a:pt x="178" y="95"/>
                </a:lnTo>
                <a:lnTo>
                  <a:pt x="178" y="102"/>
                </a:lnTo>
                <a:cubicBezTo>
                  <a:pt x="169" y="102"/>
                  <a:pt x="162" y="104"/>
                  <a:pt x="159" y="107"/>
                </a:cubicBezTo>
                <a:cubicBezTo>
                  <a:pt x="156" y="109"/>
                  <a:pt x="155" y="112"/>
                  <a:pt x="155" y="116"/>
                </a:cubicBezTo>
                <a:cubicBezTo>
                  <a:pt x="155" y="119"/>
                  <a:pt x="155" y="121"/>
                  <a:pt x="156" y="124"/>
                </a:cubicBezTo>
                <a:lnTo>
                  <a:pt x="195" y="223"/>
                </a:lnTo>
                <a:lnTo>
                  <a:pt x="232" y="128"/>
                </a:lnTo>
                <a:cubicBezTo>
                  <a:pt x="234" y="121"/>
                  <a:pt x="235" y="116"/>
                  <a:pt x="235" y="112"/>
                </a:cubicBezTo>
                <a:cubicBezTo>
                  <a:pt x="235" y="109"/>
                  <a:pt x="234" y="107"/>
                  <a:pt x="232" y="105"/>
                </a:cubicBezTo>
                <a:cubicBezTo>
                  <a:pt x="229" y="103"/>
                  <a:pt x="224" y="102"/>
                  <a:pt x="217" y="102"/>
                </a:cubicBezTo>
                <a:lnTo>
                  <a:pt x="217" y="95"/>
                </a:lnTo>
                <a:lnTo>
                  <a:pt x="272" y="95"/>
                </a:lnTo>
                <a:lnTo>
                  <a:pt x="272" y="102"/>
                </a:lnTo>
                <a:cubicBezTo>
                  <a:pt x="261" y="104"/>
                  <a:pt x="253" y="111"/>
                  <a:pt x="248" y="124"/>
                </a:cubicBezTo>
                <a:lnTo>
                  <a:pt x="190" y="272"/>
                </a:lnTo>
                <a:lnTo>
                  <a:pt x="182" y="272"/>
                </a:lnTo>
                <a:lnTo>
                  <a:pt x="140" y="162"/>
                </a:lnTo>
                <a:lnTo>
                  <a:pt x="89" y="272"/>
                </a:lnTo>
                <a:lnTo>
                  <a:pt x="83" y="272"/>
                </a:lnTo>
                <a:lnTo>
                  <a:pt x="27" y="128"/>
                </a:lnTo>
                <a:cubicBezTo>
                  <a:pt x="24" y="119"/>
                  <a:pt x="20" y="112"/>
                  <a:pt x="17" y="109"/>
                </a:cubicBezTo>
                <a:cubicBezTo>
                  <a:pt x="13" y="106"/>
                  <a:pt x="8" y="104"/>
                  <a:pt x="0" y="102"/>
                </a:cubicBezTo>
                <a:lnTo>
                  <a:pt x="0" y="95"/>
                </a:lnTo>
                <a:close/>
                <a:moveTo>
                  <a:pt x="2837" y="90"/>
                </a:moveTo>
                <a:lnTo>
                  <a:pt x="2845" y="90"/>
                </a:lnTo>
                <a:lnTo>
                  <a:pt x="2845" y="127"/>
                </a:lnTo>
                <a:cubicBezTo>
                  <a:pt x="2857" y="114"/>
                  <a:pt x="2865" y="107"/>
                  <a:pt x="2867" y="105"/>
                </a:cubicBezTo>
                <a:cubicBezTo>
                  <a:pt x="2873" y="100"/>
                  <a:pt x="2879" y="97"/>
                  <a:pt x="2885" y="94"/>
                </a:cubicBezTo>
                <a:cubicBezTo>
                  <a:pt x="2892" y="91"/>
                  <a:pt x="2898" y="90"/>
                  <a:pt x="2904" y="90"/>
                </a:cubicBezTo>
                <a:cubicBezTo>
                  <a:pt x="2915" y="90"/>
                  <a:pt x="2924" y="93"/>
                  <a:pt x="2932" y="99"/>
                </a:cubicBezTo>
                <a:cubicBezTo>
                  <a:pt x="2940" y="106"/>
                  <a:pt x="2945" y="115"/>
                  <a:pt x="2948" y="127"/>
                </a:cubicBezTo>
                <a:cubicBezTo>
                  <a:pt x="2961" y="112"/>
                  <a:pt x="2971" y="102"/>
                  <a:pt x="2980" y="97"/>
                </a:cubicBezTo>
                <a:cubicBezTo>
                  <a:pt x="2989" y="92"/>
                  <a:pt x="2998" y="90"/>
                  <a:pt x="3008" y="90"/>
                </a:cubicBezTo>
                <a:cubicBezTo>
                  <a:pt x="3017" y="90"/>
                  <a:pt x="3025" y="92"/>
                  <a:pt x="3032" y="97"/>
                </a:cubicBezTo>
                <a:cubicBezTo>
                  <a:pt x="3039" y="102"/>
                  <a:pt x="3045" y="109"/>
                  <a:pt x="3049" y="120"/>
                </a:cubicBezTo>
                <a:cubicBezTo>
                  <a:pt x="3052" y="127"/>
                  <a:pt x="3053" y="139"/>
                  <a:pt x="3053" y="154"/>
                </a:cubicBezTo>
                <a:lnTo>
                  <a:pt x="3053" y="228"/>
                </a:lnTo>
                <a:cubicBezTo>
                  <a:pt x="3053" y="239"/>
                  <a:pt x="3054" y="246"/>
                  <a:pt x="3055" y="250"/>
                </a:cubicBezTo>
                <a:cubicBezTo>
                  <a:pt x="3057" y="253"/>
                  <a:pt x="3059" y="255"/>
                  <a:pt x="3062" y="257"/>
                </a:cubicBezTo>
                <a:cubicBezTo>
                  <a:pt x="3066" y="259"/>
                  <a:pt x="3071" y="260"/>
                  <a:pt x="3079" y="260"/>
                </a:cubicBezTo>
                <a:lnTo>
                  <a:pt x="3079" y="267"/>
                </a:lnTo>
                <a:lnTo>
                  <a:pt x="2994" y="267"/>
                </a:lnTo>
                <a:lnTo>
                  <a:pt x="2994" y="260"/>
                </a:lnTo>
                <a:lnTo>
                  <a:pt x="2998" y="260"/>
                </a:lnTo>
                <a:cubicBezTo>
                  <a:pt x="3005" y="260"/>
                  <a:pt x="3011" y="259"/>
                  <a:pt x="3015" y="256"/>
                </a:cubicBezTo>
                <a:cubicBezTo>
                  <a:pt x="3018" y="254"/>
                  <a:pt x="3020" y="251"/>
                  <a:pt x="3021" y="246"/>
                </a:cubicBezTo>
                <a:cubicBezTo>
                  <a:pt x="3022" y="244"/>
                  <a:pt x="3022" y="238"/>
                  <a:pt x="3022" y="228"/>
                </a:cubicBezTo>
                <a:lnTo>
                  <a:pt x="3022" y="154"/>
                </a:lnTo>
                <a:cubicBezTo>
                  <a:pt x="3022" y="140"/>
                  <a:pt x="3020" y="130"/>
                  <a:pt x="3017" y="124"/>
                </a:cubicBezTo>
                <a:cubicBezTo>
                  <a:pt x="3012" y="116"/>
                  <a:pt x="3004" y="112"/>
                  <a:pt x="2993" y="112"/>
                </a:cubicBezTo>
                <a:cubicBezTo>
                  <a:pt x="2987" y="112"/>
                  <a:pt x="2980" y="114"/>
                  <a:pt x="2973" y="117"/>
                </a:cubicBezTo>
                <a:cubicBezTo>
                  <a:pt x="2967" y="121"/>
                  <a:pt x="2959" y="127"/>
                  <a:pt x="2949" y="136"/>
                </a:cubicBezTo>
                <a:lnTo>
                  <a:pt x="2949" y="138"/>
                </a:lnTo>
                <a:lnTo>
                  <a:pt x="2949" y="146"/>
                </a:lnTo>
                <a:lnTo>
                  <a:pt x="2949" y="228"/>
                </a:lnTo>
                <a:cubicBezTo>
                  <a:pt x="2949" y="240"/>
                  <a:pt x="2950" y="247"/>
                  <a:pt x="2951" y="250"/>
                </a:cubicBezTo>
                <a:cubicBezTo>
                  <a:pt x="2952" y="253"/>
                  <a:pt x="2955" y="255"/>
                  <a:pt x="2958" y="257"/>
                </a:cubicBezTo>
                <a:cubicBezTo>
                  <a:pt x="2962" y="259"/>
                  <a:pt x="2968" y="260"/>
                  <a:pt x="2977" y="260"/>
                </a:cubicBezTo>
                <a:lnTo>
                  <a:pt x="2977" y="267"/>
                </a:lnTo>
                <a:lnTo>
                  <a:pt x="2890" y="267"/>
                </a:lnTo>
                <a:lnTo>
                  <a:pt x="2890" y="260"/>
                </a:lnTo>
                <a:cubicBezTo>
                  <a:pt x="2900" y="260"/>
                  <a:pt x="2906" y="259"/>
                  <a:pt x="2910" y="257"/>
                </a:cubicBezTo>
                <a:cubicBezTo>
                  <a:pt x="2913" y="254"/>
                  <a:pt x="2916" y="251"/>
                  <a:pt x="2917" y="247"/>
                </a:cubicBezTo>
                <a:cubicBezTo>
                  <a:pt x="2918" y="244"/>
                  <a:pt x="2918" y="238"/>
                  <a:pt x="2918" y="228"/>
                </a:cubicBezTo>
                <a:lnTo>
                  <a:pt x="2918" y="154"/>
                </a:lnTo>
                <a:cubicBezTo>
                  <a:pt x="2918" y="140"/>
                  <a:pt x="2916" y="130"/>
                  <a:pt x="2912" y="124"/>
                </a:cubicBezTo>
                <a:cubicBezTo>
                  <a:pt x="2906" y="116"/>
                  <a:pt x="2899" y="112"/>
                  <a:pt x="2889" y="112"/>
                </a:cubicBezTo>
                <a:cubicBezTo>
                  <a:pt x="2882" y="112"/>
                  <a:pt x="2875" y="114"/>
                  <a:pt x="2869" y="117"/>
                </a:cubicBezTo>
                <a:cubicBezTo>
                  <a:pt x="2858" y="123"/>
                  <a:pt x="2850" y="129"/>
                  <a:pt x="2845" y="136"/>
                </a:cubicBezTo>
                <a:lnTo>
                  <a:pt x="2845" y="228"/>
                </a:lnTo>
                <a:cubicBezTo>
                  <a:pt x="2845" y="239"/>
                  <a:pt x="2846" y="247"/>
                  <a:pt x="2847" y="250"/>
                </a:cubicBezTo>
                <a:cubicBezTo>
                  <a:pt x="2849" y="253"/>
                  <a:pt x="2851" y="256"/>
                  <a:pt x="2854" y="258"/>
                </a:cubicBezTo>
                <a:cubicBezTo>
                  <a:pt x="2857" y="259"/>
                  <a:pt x="2863" y="260"/>
                  <a:pt x="2873" y="260"/>
                </a:cubicBezTo>
                <a:lnTo>
                  <a:pt x="2873" y="267"/>
                </a:lnTo>
                <a:lnTo>
                  <a:pt x="2788" y="267"/>
                </a:lnTo>
                <a:lnTo>
                  <a:pt x="2788" y="260"/>
                </a:lnTo>
                <a:cubicBezTo>
                  <a:pt x="2796" y="260"/>
                  <a:pt x="2801" y="259"/>
                  <a:pt x="2804" y="258"/>
                </a:cubicBezTo>
                <a:cubicBezTo>
                  <a:pt x="2807" y="256"/>
                  <a:pt x="2810" y="253"/>
                  <a:pt x="2811" y="249"/>
                </a:cubicBezTo>
                <a:cubicBezTo>
                  <a:pt x="2813" y="246"/>
                  <a:pt x="2814" y="239"/>
                  <a:pt x="2814" y="228"/>
                </a:cubicBezTo>
                <a:lnTo>
                  <a:pt x="2814" y="162"/>
                </a:lnTo>
                <a:cubicBezTo>
                  <a:pt x="2814" y="143"/>
                  <a:pt x="2813" y="131"/>
                  <a:pt x="2812" y="126"/>
                </a:cubicBezTo>
                <a:cubicBezTo>
                  <a:pt x="2811" y="122"/>
                  <a:pt x="2810" y="119"/>
                  <a:pt x="2808" y="117"/>
                </a:cubicBezTo>
                <a:cubicBezTo>
                  <a:pt x="2806" y="116"/>
                  <a:pt x="2804" y="115"/>
                  <a:pt x="2800" y="115"/>
                </a:cubicBezTo>
                <a:cubicBezTo>
                  <a:pt x="2797" y="115"/>
                  <a:pt x="2793" y="116"/>
                  <a:pt x="2788" y="118"/>
                </a:cubicBezTo>
                <a:lnTo>
                  <a:pt x="2785" y="111"/>
                </a:lnTo>
                <a:lnTo>
                  <a:pt x="2837" y="90"/>
                </a:lnTo>
                <a:close/>
                <a:moveTo>
                  <a:pt x="2686" y="90"/>
                </a:moveTo>
                <a:cubicBezTo>
                  <a:pt x="2712" y="90"/>
                  <a:pt x="2733" y="100"/>
                  <a:pt x="2748" y="120"/>
                </a:cubicBezTo>
                <a:cubicBezTo>
                  <a:pt x="2762" y="136"/>
                  <a:pt x="2768" y="156"/>
                  <a:pt x="2768" y="178"/>
                </a:cubicBezTo>
                <a:cubicBezTo>
                  <a:pt x="2768" y="193"/>
                  <a:pt x="2765" y="209"/>
                  <a:pt x="2757" y="224"/>
                </a:cubicBezTo>
                <a:cubicBezTo>
                  <a:pt x="2750" y="240"/>
                  <a:pt x="2740" y="252"/>
                  <a:pt x="2727" y="260"/>
                </a:cubicBezTo>
                <a:cubicBezTo>
                  <a:pt x="2714" y="268"/>
                  <a:pt x="2700" y="272"/>
                  <a:pt x="2684" y="272"/>
                </a:cubicBezTo>
                <a:cubicBezTo>
                  <a:pt x="2658" y="272"/>
                  <a:pt x="2637" y="262"/>
                  <a:pt x="2622" y="241"/>
                </a:cubicBezTo>
                <a:cubicBezTo>
                  <a:pt x="2609" y="224"/>
                  <a:pt x="2603" y="204"/>
                  <a:pt x="2603" y="183"/>
                </a:cubicBezTo>
                <a:cubicBezTo>
                  <a:pt x="2603" y="167"/>
                  <a:pt x="2607" y="151"/>
                  <a:pt x="2614" y="136"/>
                </a:cubicBezTo>
                <a:cubicBezTo>
                  <a:pt x="2622" y="120"/>
                  <a:pt x="2633" y="109"/>
                  <a:pt x="2645" y="101"/>
                </a:cubicBezTo>
                <a:cubicBezTo>
                  <a:pt x="2658" y="94"/>
                  <a:pt x="2672" y="90"/>
                  <a:pt x="2686" y="90"/>
                </a:cubicBezTo>
                <a:close/>
                <a:moveTo>
                  <a:pt x="2509" y="90"/>
                </a:moveTo>
                <a:cubicBezTo>
                  <a:pt x="2526" y="90"/>
                  <a:pt x="2540" y="94"/>
                  <a:pt x="2550" y="103"/>
                </a:cubicBezTo>
                <a:cubicBezTo>
                  <a:pt x="2561" y="112"/>
                  <a:pt x="2567" y="122"/>
                  <a:pt x="2567" y="131"/>
                </a:cubicBezTo>
                <a:cubicBezTo>
                  <a:pt x="2567" y="136"/>
                  <a:pt x="2565" y="140"/>
                  <a:pt x="2562" y="143"/>
                </a:cubicBezTo>
                <a:cubicBezTo>
                  <a:pt x="2559" y="146"/>
                  <a:pt x="2555" y="147"/>
                  <a:pt x="2549" y="147"/>
                </a:cubicBezTo>
                <a:cubicBezTo>
                  <a:pt x="2542" y="147"/>
                  <a:pt x="2536" y="145"/>
                  <a:pt x="2533" y="140"/>
                </a:cubicBezTo>
                <a:cubicBezTo>
                  <a:pt x="2531" y="137"/>
                  <a:pt x="2529" y="132"/>
                  <a:pt x="2528" y="125"/>
                </a:cubicBezTo>
                <a:cubicBezTo>
                  <a:pt x="2528" y="118"/>
                  <a:pt x="2525" y="112"/>
                  <a:pt x="2521" y="108"/>
                </a:cubicBezTo>
                <a:cubicBezTo>
                  <a:pt x="2516" y="104"/>
                  <a:pt x="2510" y="103"/>
                  <a:pt x="2503" y="103"/>
                </a:cubicBezTo>
                <a:cubicBezTo>
                  <a:pt x="2490" y="103"/>
                  <a:pt x="2480" y="107"/>
                  <a:pt x="2472" y="116"/>
                </a:cubicBezTo>
                <a:cubicBezTo>
                  <a:pt x="2462" y="129"/>
                  <a:pt x="2457" y="145"/>
                  <a:pt x="2457" y="165"/>
                </a:cubicBezTo>
                <a:cubicBezTo>
                  <a:pt x="2457" y="185"/>
                  <a:pt x="2462" y="204"/>
                  <a:pt x="2472" y="219"/>
                </a:cubicBezTo>
                <a:cubicBezTo>
                  <a:pt x="2482" y="235"/>
                  <a:pt x="2496" y="243"/>
                  <a:pt x="2513" y="243"/>
                </a:cubicBezTo>
                <a:cubicBezTo>
                  <a:pt x="2525" y="243"/>
                  <a:pt x="2536" y="239"/>
                  <a:pt x="2546" y="230"/>
                </a:cubicBezTo>
                <a:cubicBezTo>
                  <a:pt x="2553" y="224"/>
                  <a:pt x="2560" y="214"/>
                  <a:pt x="2566" y="199"/>
                </a:cubicBezTo>
                <a:lnTo>
                  <a:pt x="2572" y="202"/>
                </a:lnTo>
                <a:cubicBezTo>
                  <a:pt x="2567" y="224"/>
                  <a:pt x="2558" y="242"/>
                  <a:pt x="2544" y="254"/>
                </a:cubicBezTo>
                <a:cubicBezTo>
                  <a:pt x="2531" y="266"/>
                  <a:pt x="2516" y="272"/>
                  <a:pt x="2500" y="272"/>
                </a:cubicBezTo>
                <a:cubicBezTo>
                  <a:pt x="2480" y="272"/>
                  <a:pt x="2463" y="264"/>
                  <a:pt x="2449" y="247"/>
                </a:cubicBezTo>
                <a:cubicBezTo>
                  <a:pt x="2434" y="231"/>
                  <a:pt x="2427" y="209"/>
                  <a:pt x="2427" y="181"/>
                </a:cubicBezTo>
                <a:cubicBezTo>
                  <a:pt x="2427" y="154"/>
                  <a:pt x="2435" y="132"/>
                  <a:pt x="2451" y="115"/>
                </a:cubicBezTo>
                <a:cubicBezTo>
                  <a:pt x="2467" y="98"/>
                  <a:pt x="2486" y="90"/>
                  <a:pt x="2509" y="90"/>
                </a:cubicBezTo>
                <a:close/>
                <a:moveTo>
                  <a:pt x="1709" y="90"/>
                </a:moveTo>
                <a:lnTo>
                  <a:pt x="1717" y="90"/>
                </a:lnTo>
                <a:lnTo>
                  <a:pt x="1717" y="228"/>
                </a:lnTo>
                <a:cubicBezTo>
                  <a:pt x="1717" y="239"/>
                  <a:pt x="1718" y="246"/>
                  <a:pt x="1719" y="249"/>
                </a:cubicBezTo>
                <a:cubicBezTo>
                  <a:pt x="1721" y="253"/>
                  <a:pt x="1723" y="256"/>
                  <a:pt x="1726" y="257"/>
                </a:cubicBezTo>
                <a:cubicBezTo>
                  <a:pt x="1729" y="259"/>
                  <a:pt x="1735" y="260"/>
                  <a:pt x="1743" y="260"/>
                </a:cubicBezTo>
                <a:lnTo>
                  <a:pt x="1743" y="267"/>
                </a:lnTo>
                <a:lnTo>
                  <a:pt x="1660" y="267"/>
                </a:lnTo>
                <a:lnTo>
                  <a:pt x="1660" y="260"/>
                </a:lnTo>
                <a:cubicBezTo>
                  <a:pt x="1668" y="260"/>
                  <a:pt x="1674" y="259"/>
                  <a:pt x="1677" y="258"/>
                </a:cubicBezTo>
                <a:cubicBezTo>
                  <a:pt x="1679" y="256"/>
                  <a:pt x="1682" y="253"/>
                  <a:pt x="1683" y="250"/>
                </a:cubicBezTo>
                <a:cubicBezTo>
                  <a:pt x="1685" y="246"/>
                  <a:pt x="1686" y="239"/>
                  <a:pt x="1686" y="228"/>
                </a:cubicBezTo>
                <a:lnTo>
                  <a:pt x="1686" y="162"/>
                </a:lnTo>
                <a:cubicBezTo>
                  <a:pt x="1686" y="143"/>
                  <a:pt x="1685" y="131"/>
                  <a:pt x="1684" y="126"/>
                </a:cubicBezTo>
                <a:cubicBezTo>
                  <a:pt x="1683" y="122"/>
                  <a:pt x="1682" y="119"/>
                  <a:pt x="1680" y="117"/>
                </a:cubicBezTo>
                <a:cubicBezTo>
                  <a:pt x="1678" y="116"/>
                  <a:pt x="1676" y="115"/>
                  <a:pt x="1672" y="115"/>
                </a:cubicBezTo>
                <a:cubicBezTo>
                  <a:pt x="1669" y="115"/>
                  <a:pt x="1665" y="116"/>
                  <a:pt x="1660" y="118"/>
                </a:cubicBezTo>
                <a:lnTo>
                  <a:pt x="1657" y="111"/>
                </a:lnTo>
                <a:lnTo>
                  <a:pt x="1709" y="90"/>
                </a:lnTo>
                <a:close/>
                <a:moveTo>
                  <a:pt x="1166" y="90"/>
                </a:moveTo>
                <a:cubicBezTo>
                  <a:pt x="1192" y="90"/>
                  <a:pt x="1213" y="100"/>
                  <a:pt x="1228" y="120"/>
                </a:cubicBezTo>
                <a:cubicBezTo>
                  <a:pt x="1242" y="136"/>
                  <a:pt x="1248" y="156"/>
                  <a:pt x="1248" y="178"/>
                </a:cubicBezTo>
                <a:cubicBezTo>
                  <a:pt x="1248" y="193"/>
                  <a:pt x="1245" y="209"/>
                  <a:pt x="1237" y="224"/>
                </a:cubicBezTo>
                <a:cubicBezTo>
                  <a:pt x="1230" y="240"/>
                  <a:pt x="1220" y="252"/>
                  <a:pt x="1207" y="260"/>
                </a:cubicBezTo>
                <a:cubicBezTo>
                  <a:pt x="1194" y="268"/>
                  <a:pt x="1180" y="272"/>
                  <a:pt x="1164" y="272"/>
                </a:cubicBezTo>
                <a:cubicBezTo>
                  <a:pt x="1138" y="272"/>
                  <a:pt x="1117" y="262"/>
                  <a:pt x="1102" y="241"/>
                </a:cubicBezTo>
                <a:cubicBezTo>
                  <a:pt x="1089" y="224"/>
                  <a:pt x="1083" y="204"/>
                  <a:pt x="1083" y="183"/>
                </a:cubicBezTo>
                <a:cubicBezTo>
                  <a:pt x="1083" y="167"/>
                  <a:pt x="1087" y="151"/>
                  <a:pt x="1094" y="136"/>
                </a:cubicBezTo>
                <a:cubicBezTo>
                  <a:pt x="1102" y="120"/>
                  <a:pt x="1113" y="109"/>
                  <a:pt x="1125" y="101"/>
                </a:cubicBezTo>
                <a:cubicBezTo>
                  <a:pt x="1138" y="94"/>
                  <a:pt x="1152" y="90"/>
                  <a:pt x="1166" y="90"/>
                </a:cubicBezTo>
                <a:close/>
                <a:moveTo>
                  <a:pt x="2222" y="20"/>
                </a:moveTo>
                <a:cubicBezTo>
                  <a:pt x="2214" y="20"/>
                  <a:pt x="2206" y="23"/>
                  <a:pt x="2200" y="31"/>
                </a:cubicBezTo>
                <a:cubicBezTo>
                  <a:pt x="2191" y="41"/>
                  <a:pt x="2185" y="58"/>
                  <a:pt x="2181" y="80"/>
                </a:cubicBezTo>
                <a:cubicBezTo>
                  <a:pt x="2178" y="102"/>
                  <a:pt x="2176" y="124"/>
                  <a:pt x="2176" y="146"/>
                </a:cubicBezTo>
                <a:cubicBezTo>
                  <a:pt x="2176" y="181"/>
                  <a:pt x="2181" y="209"/>
                  <a:pt x="2189" y="232"/>
                </a:cubicBezTo>
                <a:cubicBezTo>
                  <a:pt x="2196" y="250"/>
                  <a:pt x="2207" y="259"/>
                  <a:pt x="2221" y="259"/>
                </a:cubicBezTo>
                <a:cubicBezTo>
                  <a:pt x="2228" y="259"/>
                  <a:pt x="2235" y="256"/>
                  <a:pt x="2242" y="250"/>
                </a:cubicBezTo>
                <a:cubicBezTo>
                  <a:pt x="2249" y="244"/>
                  <a:pt x="2255" y="234"/>
                  <a:pt x="2259" y="220"/>
                </a:cubicBezTo>
                <a:cubicBezTo>
                  <a:pt x="2264" y="198"/>
                  <a:pt x="2267" y="168"/>
                  <a:pt x="2267" y="129"/>
                </a:cubicBezTo>
                <a:cubicBezTo>
                  <a:pt x="2267" y="100"/>
                  <a:pt x="2264" y="76"/>
                  <a:pt x="2258" y="56"/>
                </a:cubicBezTo>
                <a:cubicBezTo>
                  <a:pt x="2254" y="42"/>
                  <a:pt x="2248" y="32"/>
                  <a:pt x="2241" y="26"/>
                </a:cubicBezTo>
                <a:cubicBezTo>
                  <a:pt x="2236" y="22"/>
                  <a:pt x="2230" y="20"/>
                  <a:pt x="2222" y="20"/>
                </a:cubicBezTo>
                <a:close/>
                <a:moveTo>
                  <a:pt x="2030" y="20"/>
                </a:moveTo>
                <a:cubicBezTo>
                  <a:pt x="2022" y="20"/>
                  <a:pt x="2014" y="23"/>
                  <a:pt x="2008" y="31"/>
                </a:cubicBezTo>
                <a:cubicBezTo>
                  <a:pt x="1999" y="41"/>
                  <a:pt x="1993" y="58"/>
                  <a:pt x="1989" y="80"/>
                </a:cubicBezTo>
                <a:cubicBezTo>
                  <a:pt x="1986" y="102"/>
                  <a:pt x="1984" y="124"/>
                  <a:pt x="1984" y="146"/>
                </a:cubicBezTo>
                <a:cubicBezTo>
                  <a:pt x="1984" y="181"/>
                  <a:pt x="1989" y="209"/>
                  <a:pt x="1997" y="232"/>
                </a:cubicBezTo>
                <a:cubicBezTo>
                  <a:pt x="2004" y="250"/>
                  <a:pt x="2015" y="259"/>
                  <a:pt x="2029" y="259"/>
                </a:cubicBezTo>
                <a:cubicBezTo>
                  <a:pt x="2036" y="259"/>
                  <a:pt x="2043" y="256"/>
                  <a:pt x="2050" y="250"/>
                </a:cubicBezTo>
                <a:cubicBezTo>
                  <a:pt x="2057" y="244"/>
                  <a:pt x="2063" y="234"/>
                  <a:pt x="2067" y="220"/>
                </a:cubicBezTo>
                <a:cubicBezTo>
                  <a:pt x="2072" y="198"/>
                  <a:pt x="2075" y="168"/>
                  <a:pt x="2075" y="129"/>
                </a:cubicBezTo>
                <a:cubicBezTo>
                  <a:pt x="2075" y="100"/>
                  <a:pt x="2072" y="76"/>
                  <a:pt x="2066" y="56"/>
                </a:cubicBezTo>
                <a:cubicBezTo>
                  <a:pt x="2062" y="42"/>
                  <a:pt x="2056" y="32"/>
                  <a:pt x="2049" y="26"/>
                </a:cubicBezTo>
                <a:cubicBezTo>
                  <a:pt x="2044" y="22"/>
                  <a:pt x="2038" y="20"/>
                  <a:pt x="2030" y="20"/>
                </a:cubicBezTo>
                <a:close/>
                <a:moveTo>
                  <a:pt x="2223" y="7"/>
                </a:moveTo>
                <a:cubicBezTo>
                  <a:pt x="2242" y="7"/>
                  <a:pt x="2260" y="17"/>
                  <a:pt x="2275" y="37"/>
                </a:cubicBezTo>
                <a:cubicBezTo>
                  <a:pt x="2294" y="62"/>
                  <a:pt x="2304" y="95"/>
                  <a:pt x="2304" y="137"/>
                </a:cubicBezTo>
                <a:cubicBezTo>
                  <a:pt x="2304" y="167"/>
                  <a:pt x="2300" y="192"/>
                  <a:pt x="2291" y="212"/>
                </a:cubicBezTo>
                <a:cubicBezTo>
                  <a:pt x="2283" y="233"/>
                  <a:pt x="2272" y="248"/>
                  <a:pt x="2259" y="257"/>
                </a:cubicBezTo>
                <a:cubicBezTo>
                  <a:pt x="2246" y="267"/>
                  <a:pt x="2233" y="271"/>
                  <a:pt x="2221" y="271"/>
                </a:cubicBezTo>
                <a:cubicBezTo>
                  <a:pt x="2196" y="271"/>
                  <a:pt x="2176" y="257"/>
                  <a:pt x="2160" y="228"/>
                </a:cubicBezTo>
                <a:cubicBezTo>
                  <a:pt x="2146" y="204"/>
                  <a:pt x="2140" y="175"/>
                  <a:pt x="2140" y="141"/>
                </a:cubicBezTo>
                <a:cubicBezTo>
                  <a:pt x="2140" y="112"/>
                  <a:pt x="2144" y="87"/>
                  <a:pt x="2153" y="66"/>
                </a:cubicBezTo>
                <a:cubicBezTo>
                  <a:pt x="2162" y="45"/>
                  <a:pt x="2173" y="30"/>
                  <a:pt x="2188" y="19"/>
                </a:cubicBezTo>
                <a:cubicBezTo>
                  <a:pt x="2199" y="11"/>
                  <a:pt x="2211" y="7"/>
                  <a:pt x="2223" y="7"/>
                </a:cubicBezTo>
                <a:close/>
                <a:moveTo>
                  <a:pt x="2031" y="7"/>
                </a:moveTo>
                <a:cubicBezTo>
                  <a:pt x="2050" y="7"/>
                  <a:pt x="2068" y="17"/>
                  <a:pt x="2083" y="37"/>
                </a:cubicBezTo>
                <a:cubicBezTo>
                  <a:pt x="2102" y="62"/>
                  <a:pt x="2112" y="95"/>
                  <a:pt x="2112" y="137"/>
                </a:cubicBezTo>
                <a:cubicBezTo>
                  <a:pt x="2112" y="167"/>
                  <a:pt x="2108" y="192"/>
                  <a:pt x="2099" y="212"/>
                </a:cubicBezTo>
                <a:cubicBezTo>
                  <a:pt x="2091" y="233"/>
                  <a:pt x="2080" y="248"/>
                  <a:pt x="2067" y="257"/>
                </a:cubicBezTo>
                <a:cubicBezTo>
                  <a:pt x="2054" y="267"/>
                  <a:pt x="2041" y="271"/>
                  <a:pt x="2029" y="271"/>
                </a:cubicBezTo>
                <a:cubicBezTo>
                  <a:pt x="2004" y="271"/>
                  <a:pt x="1984" y="257"/>
                  <a:pt x="1968" y="228"/>
                </a:cubicBezTo>
                <a:cubicBezTo>
                  <a:pt x="1954" y="204"/>
                  <a:pt x="1948" y="175"/>
                  <a:pt x="1948" y="141"/>
                </a:cubicBezTo>
                <a:cubicBezTo>
                  <a:pt x="1948" y="112"/>
                  <a:pt x="1952" y="87"/>
                  <a:pt x="1961" y="66"/>
                </a:cubicBezTo>
                <a:cubicBezTo>
                  <a:pt x="1970" y="45"/>
                  <a:pt x="1981" y="30"/>
                  <a:pt x="1996" y="19"/>
                </a:cubicBezTo>
                <a:cubicBezTo>
                  <a:pt x="2007" y="11"/>
                  <a:pt x="2019" y="7"/>
                  <a:pt x="2031" y="7"/>
                </a:cubicBezTo>
                <a:close/>
                <a:moveTo>
                  <a:pt x="1849" y="7"/>
                </a:moveTo>
                <a:lnTo>
                  <a:pt x="1855" y="7"/>
                </a:lnTo>
                <a:lnTo>
                  <a:pt x="1855" y="222"/>
                </a:lnTo>
                <a:cubicBezTo>
                  <a:pt x="1855" y="236"/>
                  <a:pt x="1855" y="245"/>
                  <a:pt x="1857" y="249"/>
                </a:cubicBezTo>
                <a:cubicBezTo>
                  <a:pt x="1858" y="252"/>
                  <a:pt x="1860" y="255"/>
                  <a:pt x="1864" y="257"/>
                </a:cubicBezTo>
                <a:cubicBezTo>
                  <a:pt x="1868" y="259"/>
                  <a:pt x="1875" y="260"/>
                  <a:pt x="1887" y="260"/>
                </a:cubicBezTo>
                <a:lnTo>
                  <a:pt x="1887" y="267"/>
                </a:lnTo>
                <a:lnTo>
                  <a:pt x="1791" y="267"/>
                </a:lnTo>
                <a:lnTo>
                  <a:pt x="1791" y="260"/>
                </a:lnTo>
                <a:cubicBezTo>
                  <a:pt x="1803" y="260"/>
                  <a:pt x="1811" y="259"/>
                  <a:pt x="1815" y="257"/>
                </a:cubicBezTo>
                <a:cubicBezTo>
                  <a:pt x="1818" y="255"/>
                  <a:pt x="1820" y="253"/>
                  <a:pt x="1822" y="249"/>
                </a:cubicBezTo>
                <a:cubicBezTo>
                  <a:pt x="1823" y="246"/>
                  <a:pt x="1824" y="237"/>
                  <a:pt x="1824" y="222"/>
                </a:cubicBezTo>
                <a:lnTo>
                  <a:pt x="1824" y="85"/>
                </a:lnTo>
                <a:cubicBezTo>
                  <a:pt x="1824" y="66"/>
                  <a:pt x="1823" y="54"/>
                  <a:pt x="1822" y="49"/>
                </a:cubicBezTo>
                <a:cubicBezTo>
                  <a:pt x="1821" y="45"/>
                  <a:pt x="1820" y="42"/>
                  <a:pt x="1817" y="40"/>
                </a:cubicBezTo>
                <a:cubicBezTo>
                  <a:pt x="1815" y="38"/>
                  <a:pt x="1812" y="37"/>
                  <a:pt x="1809" y="37"/>
                </a:cubicBezTo>
                <a:cubicBezTo>
                  <a:pt x="1804" y="37"/>
                  <a:pt x="1798" y="39"/>
                  <a:pt x="1790" y="43"/>
                </a:cubicBezTo>
                <a:lnTo>
                  <a:pt x="1787" y="37"/>
                </a:lnTo>
                <a:lnTo>
                  <a:pt x="1849" y="7"/>
                </a:lnTo>
                <a:close/>
                <a:moveTo>
                  <a:pt x="1701" y="0"/>
                </a:moveTo>
                <a:cubicBezTo>
                  <a:pt x="1707" y="0"/>
                  <a:pt x="1711" y="2"/>
                  <a:pt x="1715" y="6"/>
                </a:cubicBezTo>
                <a:cubicBezTo>
                  <a:pt x="1719" y="9"/>
                  <a:pt x="1720" y="14"/>
                  <a:pt x="1720" y="19"/>
                </a:cubicBezTo>
                <a:cubicBezTo>
                  <a:pt x="1720" y="24"/>
                  <a:pt x="1719" y="29"/>
                  <a:pt x="1715" y="33"/>
                </a:cubicBezTo>
                <a:cubicBezTo>
                  <a:pt x="1711" y="36"/>
                  <a:pt x="1707" y="38"/>
                  <a:pt x="1701" y="38"/>
                </a:cubicBezTo>
                <a:cubicBezTo>
                  <a:pt x="1696" y="38"/>
                  <a:pt x="1692" y="36"/>
                  <a:pt x="1688" y="33"/>
                </a:cubicBezTo>
                <a:cubicBezTo>
                  <a:pt x="1684" y="29"/>
                  <a:pt x="1682" y="24"/>
                  <a:pt x="1682" y="19"/>
                </a:cubicBezTo>
                <a:cubicBezTo>
                  <a:pt x="1682" y="14"/>
                  <a:pt x="1684" y="9"/>
                  <a:pt x="1688" y="6"/>
                </a:cubicBezTo>
                <a:cubicBezTo>
                  <a:pt x="1692" y="2"/>
                  <a:pt x="1696" y="0"/>
                  <a:pt x="1701" y="0"/>
                </a:cubicBezTo>
                <a:close/>
              </a:path>
            </a:pathLst>
          </a:custGeom>
          <a:solidFill>
            <a:srgbClr val="F2F2F2"/>
          </a:solidFill>
          <a:ln w="0">
            <a:noFill/>
            <a:prstDash val="solid"/>
            <a:round/>
          </a:ln>
        </p:spPr>
        <p:txBody>
          <a:bodyPr vert="horz" wrap="square" lIns="91440" tIns="45720" rIns="91440" bIns="45720" numCol="1" anchor="t" anchorCtr="0" compatLnSpc="1"/>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5pPr>
            <a:lvl6pPr marL="2286000" algn="l" defTabSz="914400" rtl="0" eaLnBrk="1" latinLnBrk="0" hangingPunct="1">
              <a:defRPr kern="1200">
                <a:solidFill>
                  <a:schemeClr val="tx1"/>
                </a:solidFill>
                <a:latin typeface="Calibri" panose="020F0502020204030204" charset="0"/>
                <a:ea typeface="+mn-ea"/>
                <a:cs typeface="+mn-cs"/>
              </a:defRPr>
            </a:lvl6pPr>
            <a:lvl7pPr marL="2743200" algn="l" defTabSz="914400" rtl="0" eaLnBrk="1" latinLnBrk="0" hangingPunct="1">
              <a:defRPr kern="1200">
                <a:solidFill>
                  <a:schemeClr val="tx1"/>
                </a:solidFill>
                <a:latin typeface="Calibri" panose="020F0502020204030204" charset="0"/>
                <a:ea typeface="+mn-ea"/>
                <a:cs typeface="+mn-cs"/>
              </a:defRPr>
            </a:lvl7pPr>
            <a:lvl8pPr marL="3200400" algn="l" defTabSz="914400" rtl="0" eaLnBrk="1" latinLnBrk="0" hangingPunct="1">
              <a:defRPr kern="1200">
                <a:solidFill>
                  <a:schemeClr val="tx1"/>
                </a:solidFill>
                <a:latin typeface="Calibri" panose="020F0502020204030204" charset="0"/>
                <a:ea typeface="+mn-ea"/>
                <a:cs typeface="+mn-cs"/>
              </a:defRPr>
            </a:lvl8pPr>
            <a:lvl9pPr marL="3657600" algn="l" defTabSz="914400" rtl="0" eaLnBrk="1" latinLnBrk="0" hangingPunct="1">
              <a:defRPr kern="1200">
                <a:solidFill>
                  <a:schemeClr val="tx1"/>
                </a:solidFill>
                <a:latin typeface="Calibri" panose="020F0502020204030204" charset="0"/>
                <a:ea typeface="+mn-ea"/>
                <a:cs typeface="+mn-cs"/>
              </a:defRPr>
            </a:lvl9pPr>
          </a:lstStyle>
          <a:p>
            <a:endParaRPr lang="zh-CN" altLang="en-US"/>
          </a:p>
        </p:txBody>
      </p:sp>
      <p:sp>
        <p:nvSpPr>
          <p:cNvPr id="52" name="Freeform 23"/>
          <p:cNvSpPr/>
          <p:nvPr/>
        </p:nvSpPr>
        <p:spPr bwMode="auto">
          <a:xfrm rot="-1800000">
            <a:off x="9920269" y="4585998"/>
            <a:ext cx="1848119" cy="215037"/>
          </a:xfrm>
          <a:custGeom>
            <a:avLst/>
            <a:gdLst>
              <a:gd name="T0" fmla="*/ 2345 w 3079"/>
              <a:gd name="T1" fmla="*/ 251 h 350"/>
              <a:gd name="T2" fmla="*/ 830 w 3079"/>
              <a:gd name="T3" fmla="*/ 272 h 350"/>
              <a:gd name="T4" fmla="*/ 2644 w 3079"/>
              <a:gd name="T5" fmla="*/ 129 h 350"/>
              <a:gd name="T6" fmla="*/ 2680 w 3079"/>
              <a:gd name="T7" fmla="*/ 102 h 350"/>
              <a:gd name="T8" fmla="*/ 1202 w 3079"/>
              <a:gd name="T9" fmla="*/ 244 h 350"/>
              <a:gd name="T10" fmla="*/ 1532 w 3079"/>
              <a:gd name="T11" fmla="*/ 102 h 350"/>
              <a:gd name="T12" fmla="*/ 1604 w 3079"/>
              <a:gd name="T13" fmla="*/ 106 h 350"/>
              <a:gd name="T14" fmla="*/ 1625 w 3079"/>
              <a:gd name="T15" fmla="*/ 113 h 350"/>
              <a:gd name="T16" fmla="*/ 1470 w 3079"/>
              <a:gd name="T17" fmla="*/ 316 h 350"/>
              <a:gd name="T18" fmla="*/ 1487 w 3079"/>
              <a:gd name="T19" fmla="*/ 130 h 350"/>
              <a:gd name="T20" fmla="*/ 1322 w 3079"/>
              <a:gd name="T21" fmla="*/ 210 h 350"/>
              <a:gd name="T22" fmla="*/ 1366 w 3079"/>
              <a:gd name="T23" fmla="*/ 102 h 350"/>
              <a:gd name="T24" fmla="*/ 1451 w 3079"/>
              <a:gd name="T25" fmla="*/ 244 h 350"/>
              <a:gd name="T26" fmla="*/ 1310 w 3079"/>
              <a:gd name="T27" fmla="*/ 264 h 350"/>
              <a:gd name="T28" fmla="*/ 1262 w 3079"/>
              <a:gd name="T29" fmla="*/ 95 h 350"/>
              <a:gd name="T30" fmla="*/ 945 w 3079"/>
              <a:gd name="T31" fmla="*/ 135 h 350"/>
              <a:gd name="T32" fmla="*/ 1012 w 3079"/>
              <a:gd name="T33" fmla="*/ 95 h 350"/>
              <a:gd name="T34" fmla="*/ 946 w 3079"/>
              <a:gd name="T35" fmla="*/ 337 h 350"/>
              <a:gd name="T36" fmla="*/ 934 w 3079"/>
              <a:gd name="T37" fmla="*/ 318 h 350"/>
              <a:gd name="T38" fmla="*/ 880 w 3079"/>
              <a:gd name="T39" fmla="*/ 102 h 350"/>
              <a:gd name="T40" fmla="*/ 603 w 3079"/>
              <a:gd name="T41" fmla="*/ 128 h 350"/>
              <a:gd name="T42" fmla="*/ 722 w 3079"/>
              <a:gd name="T43" fmla="*/ 95 h 350"/>
              <a:gd name="T44" fmla="*/ 779 w 3079"/>
              <a:gd name="T45" fmla="*/ 112 h 350"/>
              <a:gd name="T46" fmla="*/ 734 w 3079"/>
              <a:gd name="T47" fmla="*/ 272 h 350"/>
              <a:gd name="T48" fmla="*/ 544 w 3079"/>
              <a:gd name="T49" fmla="*/ 102 h 350"/>
              <a:gd name="T50" fmla="*/ 331 w 3079"/>
              <a:gd name="T51" fmla="*/ 128 h 350"/>
              <a:gd name="T52" fmla="*/ 450 w 3079"/>
              <a:gd name="T53" fmla="*/ 95 h 350"/>
              <a:gd name="T54" fmla="*/ 507 w 3079"/>
              <a:gd name="T55" fmla="*/ 112 h 350"/>
              <a:gd name="T56" fmla="*/ 462 w 3079"/>
              <a:gd name="T57" fmla="*/ 272 h 350"/>
              <a:gd name="T58" fmla="*/ 272 w 3079"/>
              <a:gd name="T59" fmla="*/ 102 h 350"/>
              <a:gd name="T60" fmla="*/ 59 w 3079"/>
              <a:gd name="T61" fmla="*/ 128 h 350"/>
              <a:gd name="T62" fmla="*/ 178 w 3079"/>
              <a:gd name="T63" fmla="*/ 95 h 350"/>
              <a:gd name="T64" fmla="*/ 235 w 3079"/>
              <a:gd name="T65" fmla="*/ 112 h 350"/>
              <a:gd name="T66" fmla="*/ 190 w 3079"/>
              <a:gd name="T67" fmla="*/ 272 h 350"/>
              <a:gd name="T68" fmla="*/ 0 w 3079"/>
              <a:gd name="T69" fmla="*/ 102 h 350"/>
              <a:gd name="T70" fmla="*/ 2904 w 3079"/>
              <a:gd name="T71" fmla="*/ 90 h 350"/>
              <a:gd name="T72" fmla="*/ 3053 w 3079"/>
              <a:gd name="T73" fmla="*/ 154 h 350"/>
              <a:gd name="T74" fmla="*/ 2994 w 3079"/>
              <a:gd name="T75" fmla="*/ 260 h 350"/>
              <a:gd name="T76" fmla="*/ 2993 w 3079"/>
              <a:gd name="T77" fmla="*/ 112 h 350"/>
              <a:gd name="T78" fmla="*/ 2958 w 3079"/>
              <a:gd name="T79" fmla="*/ 257 h 350"/>
              <a:gd name="T80" fmla="*/ 2918 w 3079"/>
              <a:gd name="T81" fmla="*/ 228 h 350"/>
              <a:gd name="T82" fmla="*/ 2847 w 3079"/>
              <a:gd name="T83" fmla="*/ 250 h 350"/>
              <a:gd name="T84" fmla="*/ 2811 w 3079"/>
              <a:gd name="T85" fmla="*/ 249 h 350"/>
              <a:gd name="T86" fmla="*/ 2785 w 3079"/>
              <a:gd name="T87" fmla="*/ 111 h 350"/>
              <a:gd name="T88" fmla="*/ 2684 w 3079"/>
              <a:gd name="T89" fmla="*/ 272 h 350"/>
              <a:gd name="T90" fmla="*/ 2550 w 3079"/>
              <a:gd name="T91" fmla="*/ 103 h 350"/>
              <a:gd name="T92" fmla="*/ 2503 w 3079"/>
              <a:gd name="T93" fmla="*/ 103 h 350"/>
              <a:gd name="T94" fmla="*/ 2572 w 3079"/>
              <a:gd name="T95" fmla="*/ 202 h 350"/>
              <a:gd name="T96" fmla="*/ 1709 w 3079"/>
              <a:gd name="T97" fmla="*/ 90 h 350"/>
              <a:gd name="T98" fmla="*/ 1660 w 3079"/>
              <a:gd name="T99" fmla="*/ 267 h 350"/>
              <a:gd name="T100" fmla="*/ 1680 w 3079"/>
              <a:gd name="T101" fmla="*/ 117 h 350"/>
              <a:gd name="T102" fmla="*/ 1248 w 3079"/>
              <a:gd name="T103" fmla="*/ 178 h 350"/>
              <a:gd name="T104" fmla="*/ 1125 w 3079"/>
              <a:gd name="T105" fmla="*/ 101 h 350"/>
              <a:gd name="T106" fmla="*/ 2221 w 3079"/>
              <a:gd name="T107" fmla="*/ 259 h 350"/>
              <a:gd name="T108" fmla="*/ 2030 w 3079"/>
              <a:gd name="T109" fmla="*/ 20 h 350"/>
              <a:gd name="T110" fmla="*/ 2067 w 3079"/>
              <a:gd name="T111" fmla="*/ 220 h 350"/>
              <a:gd name="T112" fmla="*/ 2304 w 3079"/>
              <a:gd name="T113" fmla="*/ 137 h 350"/>
              <a:gd name="T114" fmla="*/ 2188 w 3079"/>
              <a:gd name="T115" fmla="*/ 19 h 350"/>
              <a:gd name="T116" fmla="*/ 2029 w 3079"/>
              <a:gd name="T117" fmla="*/ 271 h 350"/>
              <a:gd name="T118" fmla="*/ 1855 w 3079"/>
              <a:gd name="T119" fmla="*/ 7 h 350"/>
              <a:gd name="T120" fmla="*/ 1791 w 3079"/>
              <a:gd name="T121" fmla="*/ 260 h 350"/>
              <a:gd name="T122" fmla="*/ 1809 w 3079"/>
              <a:gd name="T123" fmla="*/ 37 h 350"/>
              <a:gd name="T124" fmla="*/ 1715 w 3079"/>
              <a:gd name="T125" fmla="*/ 3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79" h="350">
                <a:moveTo>
                  <a:pt x="2366" y="230"/>
                </a:moveTo>
                <a:cubicBezTo>
                  <a:pt x="2372" y="230"/>
                  <a:pt x="2377" y="232"/>
                  <a:pt x="2381" y="237"/>
                </a:cubicBezTo>
                <a:cubicBezTo>
                  <a:pt x="2385" y="241"/>
                  <a:pt x="2387" y="245"/>
                  <a:pt x="2387" y="251"/>
                </a:cubicBezTo>
                <a:cubicBezTo>
                  <a:pt x="2387" y="257"/>
                  <a:pt x="2385" y="262"/>
                  <a:pt x="2380" y="266"/>
                </a:cubicBezTo>
                <a:cubicBezTo>
                  <a:pt x="2376" y="270"/>
                  <a:pt x="2372" y="272"/>
                  <a:pt x="2366" y="272"/>
                </a:cubicBezTo>
                <a:cubicBezTo>
                  <a:pt x="2360" y="272"/>
                  <a:pt x="2355" y="270"/>
                  <a:pt x="2351" y="266"/>
                </a:cubicBezTo>
                <a:cubicBezTo>
                  <a:pt x="2347" y="262"/>
                  <a:pt x="2345" y="257"/>
                  <a:pt x="2345" y="251"/>
                </a:cubicBezTo>
                <a:cubicBezTo>
                  <a:pt x="2345" y="245"/>
                  <a:pt x="2347" y="240"/>
                  <a:pt x="2351" y="236"/>
                </a:cubicBezTo>
                <a:cubicBezTo>
                  <a:pt x="2355" y="232"/>
                  <a:pt x="2360" y="230"/>
                  <a:pt x="2366" y="230"/>
                </a:cubicBezTo>
                <a:close/>
                <a:moveTo>
                  <a:pt x="830" y="230"/>
                </a:moveTo>
                <a:cubicBezTo>
                  <a:pt x="836" y="230"/>
                  <a:pt x="841" y="232"/>
                  <a:pt x="845" y="237"/>
                </a:cubicBezTo>
                <a:cubicBezTo>
                  <a:pt x="849" y="241"/>
                  <a:pt x="851" y="245"/>
                  <a:pt x="851" y="251"/>
                </a:cubicBezTo>
                <a:cubicBezTo>
                  <a:pt x="851" y="257"/>
                  <a:pt x="849" y="262"/>
                  <a:pt x="844" y="266"/>
                </a:cubicBezTo>
                <a:cubicBezTo>
                  <a:pt x="840" y="270"/>
                  <a:pt x="836" y="272"/>
                  <a:pt x="830" y="272"/>
                </a:cubicBezTo>
                <a:cubicBezTo>
                  <a:pt x="824" y="272"/>
                  <a:pt x="819" y="270"/>
                  <a:pt x="815" y="266"/>
                </a:cubicBezTo>
                <a:cubicBezTo>
                  <a:pt x="811" y="262"/>
                  <a:pt x="809" y="257"/>
                  <a:pt x="809" y="251"/>
                </a:cubicBezTo>
                <a:cubicBezTo>
                  <a:pt x="809" y="245"/>
                  <a:pt x="811" y="240"/>
                  <a:pt x="815" y="236"/>
                </a:cubicBezTo>
                <a:cubicBezTo>
                  <a:pt x="819" y="232"/>
                  <a:pt x="824" y="230"/>
                  <a:pt x="830" y="230"/>
                </a:cubicBezTo>
                <a:close/>
                <a:moveTo>
                  <a:pt x="2680" y="102"/>
                </a:moveTo>
                <a:cubicBezTo>
                  <a:pt x="2673" y="102"/>
                  <a:pt x="2667" y="104"/>
                  <a:pt x="2660" y="108"/>
                </a:cubicBezTo>
                <a:cubicBezTo>
                  <a:pt x="2653" y="112"/>
                  <a:pt x="2648" y="119"/>
                  <a:pt x="2644" y="129"/>
                </a:cubicBezTo>
                <a:cubicBezTo>
                  <a:pt x="2640" y="139"/>
                  <a:pt x="2638" y="151"/>
                  <a:pt x="2638" y="167"/>
                </a:cubicBezTo>
                <a:cubicBezTo>
                  <a:pt x="2638" y="192"/>
                  <a:pt x="2643" y="213"/>
                  <a:pt x="2652" y="232"/>
                </a:cubicBezTo>
                <a:cubicBezTo>
                  <a:pt x="2662" y="250"/>
                  <a:pt x="2676" y="259"/>
                  <a:pt x="2692" y="259"/>
                </a:cubicBezTo>
                <a:cubicBezTo>
                  <a:pt x="2704" y="259"/>
                  <a:pt x="2714" y="254"/>
                  <a:pt x="2722" y="244"/>
                </a:cubicBezTo>
                <a:cubicBezTo>
                  <a:pt x="2730" y="234"/>
                  <a:pt x="2734" y="217"/>
                  <a:pt x="2734" y="192"/>
                </a:cubicBezTo>
                <a:cubicBezTo>
                  <a:pt x="2734" y="162"/>
                  <a:pt x="2727" y="138"/>
                  <a:pt x="2714" y="120"/>
                </a:cubicBezTo>
                <a:cubicBezTo>
                  <a:pt x="2705" y="108"/>
                  <a:pt x="2694" y="102"/>
                  <a:pt x="2680" y="102"/>
                </a:cubicBezTo>
                <a:close/>
                <a:moveTo>
                  <a:pt x="1160" y="102"/>
                </a:moveTo>
                <a:cubicBezTo>
                  <a:pt x="1153" y="102"/>
                  <a:pt x="1147" y="104"/>
                  <a:pt x="1140" y="108"/>
                </a:cubicBezTo>
                <a:cubicBezTo>
                  <a:pt x="1133" y="112"/>
                  <a:pt x="1128" y="119"/>
                  <a:pt x="1124" y="129"/>
                </a:cubicBezTo>
                <a:cubicBezTo>
                  <a:pt x="1120" y="139"/>
                  <a:pt x="1118" y="151"/>
                  <a:pt x="1118" y="167"/>
                </a:cubicBezTo>
                <a:cubicBezTo>
                  <a:pt x="1118" y="192"/>
                  <a:pt x="1123" y="213"/>
                  <a:pt x="1132" y="232"/>
                </a:cubicBezTo>
                <a:cubicBezTo>
                  <a:pt x="1142" y="250"/>
                  <a:pt x="1156" y="259"/>
                  <a:pt x="1172" y="259"/>
                </a:cubicBezTo>
                <a:cubicBezTo>
                  <a:pt x="1184" y="259"/>
                  <a:pt x="1194" y="254"/>
                  <a:pt x="1202" y="244"/>
                </a:cubicBezTo>
                <a:cubicBezTo>
                  <a:pt x="1210" y="234"/>
                  <a:pt x="1214" y="217"/>
                  <a:pt x="1214" y="192"/>
                </a:cubicBezTo>
                <a:cubicBezTo>
                  <a:pt x="1214" y="162"/>
                  <a:pt x="1207" y="138"/>
                  <a:pt x="1194" y="120"/>
                </a:cubicBezTo>
                <a:cubicBezTo>
                  <a:pt x="1185" y="108"/>
                  <a:pt x="1174" y="102"/>
                  <a:pt x="1160" y="102"/>
                </a:cubicBezTo>
                <a:close/>
                <a:moveTo>
                  <a:pt x="1456" y="95"/>
                </a:moveTo>
                <a:lnTo>
                  <a:pt x="1536" y="95"/>
                </a:lnTo>
                <a:lnTo>
                  <a:pt x="1536" y="102"/>
                </a:lnTo>
                <a:lnTo>
                  <a:pt x="1532" y="102"/>
                </a:lnTo>
                <a:cubicBezTo>
                  <a:pt x="1527" y="102"/>
                  <a:pt x="1522" y="103"/>
                  <a:pt x="1519" y="106"/>
                </a:cubicBezTo>
                <a:cubicBezTo>
                  <a:pt x="1517" y="108"/>
                  <a:pt x="1515" y="111"/>
                  <a:pt x="1515" y="115"/>
                </a:cubicBezTo>
                <a:cubicBezTo>
                  <a:pt x="1515" y="120"/>
                  <a:pt x="1517" y="126"/>
                  <a:pt x="1521" y="135"/>
                </a:cubicBezTo>
                <a:lnTo>
                  <a:pt x="1563" y="222"/>
                </a:lnTo>
                <a:lnTo>
                  <a:pt x="1602" y="127"/>
                </a:lnTo>
                <a:cubicBezTo>
                  <a:pt x="1604" y="122"/>
                  <a:pt x="1605" y="117"/>
                  <a:pt x="1605" y="112"/>
                </a:cubicBezTo>
                <a:cubicBezTo>
                  <a:pt x="1605" y="109"/>
                  <a:pt x="1604" y="108"/>
                  <a:pt x="1604" y="106"/>
                </a:cubicBezTo>
                <a:cubicBezTo>
                  <a:pt x="1603" y="105"/>
                  <a:pt x="1601" y="104"/>
                  <a:pt x="1599" y="103"/>
                </a:cubicBezTo>
                <a:cubicBezTo>
                  <a:pt x="1597" y="102"/>
                  <a:pt x="1593" y="102"/>
                  <a:pt x="1588" y="102"/>
                </a:cubicBezTo>
                <a:lnTo>
                  <a:pt x="1588" y="95"/>
                </a:lnTo>
                <a:lnTo>
                  <a:pt x="1644" y="95"/>
                </a:lnTo>
                <a:lnTo>
                  <a:pt x="1644" y="102"/>
                </a:lnTo>
                <a:cubicBezTo>
                  <a:pt x="1639" y="102"/>
                  <a:pt x="1635" y="103"/>
                  <a:pt x="1633" y="105"/>
                </a:cubicBezTo>
                <a:cubicBezTo>
                  <a:pt x="1630" y="106"/>
                  <a:pt x="1628" y="109"/>
                  <a:pt x="1625" y="113"/>
                </a:cubicBezTo>
                <a:cubicBezTo>
                  <a:pt x="1623" y="115"/>
                  <a:pt x="1621" y="120"/>
                  <a:pt x="1618" y="128"/>
                </a:cubicBezTo>
                <a:lnTo>
                  <a:pt x="1548" y="299"/>
                </a:lnTo>
                <a:cubicBezTo>
                  <a:pt x="1542" y="316"/>
                  <a:pt x="1533" y="328"/>
                  <a:pt x="1522" y="337"/>
                </a:cubicBezTo>
                <a:cubicBezTo>
                  <a:pt x="1511" y="345"/>
                  <a:pt x="1500" y="350"/>
                  <a:pt x="1490" y="350"/>
                </a:cubicBezTo>
                <a:cubicBezTo>
                  <a:pt x="1483" y="350"/>
                  <a:pt x="1477" y="348"/>
                  <a:pt x="1472" y="343"/>
                </a:cubicBezTo>
                <a:cubicBezTo>
                  <a:pt x="1467" y="339"/>
                  <a:pt x="1465" y="334"/>
                  <a:pt x="1465" y="329"/>
                </a:cubicBezTo>
                <a:cubicBezTo>
                  <a:pt x="1465" y="323"/>
                  <a:pt x="1467" y="319"/>
                  <a:pt x="1470" y="316"/>
                </a:cubicBezTo>
                <a:cubicBezTo>
                  <a:pt x="1473" y="313"/>
                  <a:pt x="1478" y="311"/>
                  <a:pt x="1484" y="311"/>
                </a:cubicBezTo>
                <a:cubicBezTo>
                  <a:pt x="1488" y="311"/>
                  <a:pt x="1494" y="313"/>
                  <a:pt x="1501" y="315"/>
                </a:cubicBezTo>
                <a:cubicBezTo>
                  <a:pt x="1506" y="317"/>
                  <a:pt x="1509" y="318"/>
                  <a:pt x="1510" y="318"/>
                </a:cubicBezTo>
                <a:cubicBezTo>
                  <a:pt x="1514" y="318"/>
                  <a:pt x="1518" y="316"/>
                  <a:pt x="1523" y="312"/>
                </a:cubicBezTo>
                <a:cubicBezTo>
                  <a:pt x="1527" y="308"/>
                  <a:pt x="1532" y="301"/>
                  <a:pt x="1536" y="290"/>
                </a:cubicBezTo>
                <a:lnTo>
                  <a:pt x="1548" y="260"/>
                </a:lnTo>
                <a:lnTo>
                  <a:pt x="1487" y="130"/>
                </a:lnTo>
                <a:cubicBezTo>
                  <a:pt x="1485" y="127"/>
                  <a:pt x="1482" y="122"/>
                  <a:pt x="1478" y="116"/>
                </a:cubicBezTo>
                <a:cubicBezTo>
                  <a:pt x="1474" y="112"/>
                  <a:pt x="1472" y="109"/>
                  <a:pt x="1470" y="107"/>
                </a:cubicBezTo>
                <a:cubicBezTo>
                  <a:pt x="1467" y="105"/>
                  <a:pt x="1462" y="103"/>
                  <a:pt x="1456" y="102"/>
                </a:cubicBezTo>
                <a:lnTo>
                  <a:pt x="1456" y="95"/>
                </a:lnTo>
                <a:close/>
                <a:moveTo>
                  <a:pt x="1262" y="95"/>
                </a:moveTo>
                <a:lnTo>
                  <a:pt x="1322" y="95"/>
                </a:lnTo>
                <a:lnTo>
                  <a:pt x="1322" y="210"/>
                </a:lnTo>
                <a:cubicBezTo>
                  <a:pt x="1322" y="226"/>
                  <a:pt x="1325" y="236"/>
                  <a:pt x="1331" y="241"/>
                </a:cubicBezTo>
                <a:cubicBezTo>
                  <a:pt x="1336" y="246"/>
                  <a:pt x="1343" y="249"/>
                  <a:pt x="1351" y="249"/>
                </a:cubicBezTo>
                <a:cubicBezTo>
                  <a:pt x="1356" y="249"/>
                  <a:pt x="1362" y="247"/>
                  <a:pt x="1369" y="244"/>
                </a:cubicBezTo>
                <a:cubicBezTo>
                  <a:pt x="1376" y="241"/>
                  <a:pt x="1384" y="234"/>
                  <a:pt x="1393" y="225"/>
                </a:cubicBezTo>
                <a:lnTo>
                  <a:pt x="1393" y="127"/>
                </a:lnTo>
                <a:cubicBezTo>
                  <a:pt x="1393" y="118"/>
                  <a:pt x="1392" y="111"/>
                  <a:pt x="1388" y="108"/>
                </a:cubicBezTo>
                <a:cubicBezTo>
                  <a:pt x="1384" y="104"/>
                  <a:pt x="1377" y="102"/>
                  <a:pt x="1366" y="102"/>
                </a:cubicBezTo>
                <a:lnTo>
                  <a:pt x="1366" y="95"/>
                </a:lnTo>
                <a:lnTo>
                  <a:pt x="1424" y="95"/>
                </a:lnTo>
                <a:lnTo>
                  <a:pt x="1424" y="199"/>
                </a:lnTo>
                <a:cubicBezTo>
                  <a:pt x="1424" y="219"/>
                  <a:pt x="1425" y="231"/>
                  <a:pt x="1426" y="236"/>
                </a:cubicBezTo>
                <a:cubicBezTo>
                  <a:pt x="1427" y="240"/>
                  <a:pt x="1428" y="243"/>
                  <a:pt x="1430" y="245"/>
                </a:cubicBezTo>
                <a:cubicBezTo>
                  <a:pt x="1432" y="247"/>
                  <a:pt x="1435" y="247"/>
                  <a:pt x="1437" y="247"/>
                </a:cubicBezTo>
                <a:cubicBezTo>
                  <a:pt x="1441" y="247"/>
                  <a:pt x="1446" y="246"/>
                  <a:pt x="1451" y="244"/>
                </a:cubicBezTo>
                <a:lnTo>
                  <a:pt x="1453" y="251"/>
                </a:lnTo>
                <a:lnTo>
                  <a:pt x="1402" y="272"/>
                </a:lnTo>
                <a:lnTo>
                  <a:pt x="1393" y="272"/>
                </a:lnTo>
                <a:lnTo>
                  <a:pt x="1393" y="236"/>
                </a:lnTo>
                <a:cubicBezTo>
                  <a:pt x="1379" y="252"/>
                  <a:pt x="1367" y="262"/>
                  <a:pt x="1360" y="266"/>
                </a:cubicBezTo>
                <a:cubicBezTo>
                  <a:pt x="1352" y="270"/>
                  <a:pt x="1344" y="272"/>
                  <a:pt x="1335" y="272"/>
                </a:cubicBezTo>
                <a:cubicBezTo>
                  <a:pt x="1325" y="272"/>
                  <a:pt x="1317" y="269"/>
                  <a:pt x="1310" y="264"/>
                </a:cubicBezTo>
                <a:cubicBezTo>
                  <a:pt x="1303" y="258"/>
                  <a:pt x="1298" y="251"/>
                  <a:pt x="1295" y="242"/>
                </a:cubicBezTo>
                <a:cubicBezTo>
                  <a:pt x="1293" y="233"/>
                  <a:pt x="1291" y="221"/>
                  <a:pt x="1291" y="205"/>
                </a:cubicBezTo>
                <a:lnTo>
                  <a:pt x="1291" y="128"/>
                </a:lnTo>
                <a:cubicBezTo>
                  <a:pt x="1291" y="120"/>
                  <a:pt x="1290" y="115"/>
                  <a:pt x="1289" y="112"/>
                </a:cubicBezTo>
                <a:cubicBezTo>
                  <a:pt x="1287" y="108"/>
                  <a:pt x="1284" y="106"/>
                  <a:pt x="1281" y="104"/>
                </a:cubicBezTo>
                <a:cubicBezTo>
                  <a:pt x="1277" y="103"/>
                  <a:pt x="1271" y="102"/>
                  <a:pt x="1262" y="102"/>
                </a:cubicBezTo>
                <a:lnTo>
                  <a:pt x="1262" y="95"/>
                </a:lnTo>
                <a:close/>
                <a:moveTo>
                  <a:pt x="880" y="95"/>
                </a:moveTo>
                <a:lnTo>
                  <a:pt x="960" y="95"/>
                </a:lnTo>
                <a:lnTo>
                  <a:pt x="960" y="102"/>
                </a:lnTo>
                <a:lnTo>
                  <a:pt x="956" y="102"/>
                </a:lnTo>
                <a:cubicBezTo>
                  <a:pt x="951" y="102"/>
                  <a:pt x="946" y="103"/>
                  <a:pt x="943" y="106"/>
                </a:cubicBezTo>
                <a:cubicBezTo>
                  <a:pt x="941" y="108"/>
                  <a:pt x="939" y="111"/>
                  <a:pt x="939" y="115"/>
                </a:cubicBezTo>
                <a:cubicBezTo>
                  <a:pt x="939" y="120"/>
                  <a:pt x="941" y="126"/>
                  <a:pt x="945" y="135"/>
                </a:cubicBezTo>
                <a:lnTo>
                  <a:pt x="987" y="222"/>
                </a:lnTo>
                <a:lnTo>
                  <a:pt x="1026" y="127"/>
                </a:lnTo>
                <a:cubicBezTo>
                  <a:pt x="1028" y="122"/>
                  <a:pt x="1029" y="117"/>
                  <a:pt x="1029" y="112"/>
                </a:cubicBezTo>
                <a:cubicBezTo>
                  <a:pt x="1029" y="109"/>
                  <a:pt x="1028" y="108"/>
                  <a:pt x="1028" y="106"/>
                </a:cubicBezTo>
                <a:cubicBezTo>
                  <a:pt x="1027" y="105"/>
                  <a:pt x="1025" y="104"/>
                  <a:pt x="1023" y="103"/>
                </a:cubicBezTo>
                <a:cubicBezTo>
                  <a:pt x="1021" y="102"/>
                  <a:pt x="1017" y="102"/>
                  <a:pt x="1012" y="102"/>
                </a:cubicBezTo>
                <a:lnTo>
                  <a:pt x="1012" y="95"/>
                </a:lnTo>
                <a:lnTo>
                  <a:pt x="1068" y="95"/>
                </a:lnTo>
                <a:lnTo>
                  <a:pt x="1068" y="102"/>
                </a:lnTo>
                <a:cubicBezTo>
                  <a:pt x="1063" y="102"/>
                  <a:pt x="1059" y="103"/>
                  <a:pt x="1057" y="105"/>
                </a:cubicBezTo>
                <a:cubicBezTo>
                  <a:pt x="1054" y="106"/>
                  <a:pt x="1052" y="109"/>
                  <a:pt x="1049" y="113"/>
                </a:cubicBezTo>
                <a:cubicBezTo>
                  <a:pt x="1047" y="115"/>
                  <a:pt x="1045" y="120"/>
                  <a:pt x="1042" y="128"/>
                </a:cubicBezTo>
                <a:lnTo>
                  <a:pt x="972" y="299"/>
                </a:lnTo>
                <a:cubicBezTo>
                  <a:pt x="966" y="316"/>
                  <a:pt x="957" y="328"/>
                  <a:pt x="946" y="337"/>
                </a:cubicBezTo>
                <a:cubicBezTo>
                  <a:pt x="935" y="345"/>
                  <a:pt x="924" y="350"/>
                  <a:pt x="914" y="350"/>
                </a:cubicBezTo>
                <a:cubicBezTo>
                  <a:pt x="907" y="350"/>
                  <a:pt x="901" y="348"/>
                  <a:pt x="896" y="343"/>
                </a:cubicBezTo>
                <a:cubicBezTo>
                  <a:pt x="891" y="339"/>
                  <a:pt x="889" y="334"/>
                  <a:pt x="889" y="329"/>
                </a:cubicBezTo>
                <a:cubicBezTo>
                  <a:pt x="889" y="323"/>
                  <a:pt x="891" y="319"/>
                  <a:pt x="894" y="316"/>
                </a:cubicBezTo>
                <a:cubicBezTo>
                  <a:pt x="897" y="313"/>
                  <a:pt x="902" y="311"/>
                  <a:pt x="908" y="311"/>
                </a:cubicBezTo>
                <a:cubicBezTo>
                  <a:pt x="912" y="311"/>
                  <a:pt x="918" y="313"/>
                  <a:pt x="925" y="315"/>
                </a:cubicBezTo>
                <a:cubicBezTo>
                  <a:pt x="930" y="317"/>
                  <a:pt x="933" y="318"/>
                  <a:pt x="934" y="318"/>
                </a:cubicBezTo>
                <a:cubicBezTo>
                  <a:pt x="938" y="318"/>
                  <a:pt x="942" y="316"/>
                  <a:pt x="947" y="312"/>
                </a:cubicBezTo>
                <a:cubicBezTo>
                  <a:pt x="951" y="308"/>
                  <a:pt x="956" y="301"/>
                  <a:pt x="960" y="290"/>
                </a:cubicBezTo>
                <a:lnTo>
                  <a:pt x="972" y="260"/>
                </a:lnTo>
                <a:lnTo>
                  <a:pt x="911" y="130"/>
                </a:lnTo>
                <a:cubicBezTo>
                  <a:pt x="909" y="127"/>
                  <a:pt x="906" y="122"/>
                  <a:pt x="902" y="116"/>
                </a:cubicBezTo>
                <a:cubicBezTo>
                  <a:pt x="898" y="112"/>
                  <a:pt x="896" y="109"/>
                  <a:pt x="894" y="107"/>
                </a:cubicBezTo>
                <a:cubicBezTo>
                  <a:pt x="891" y="105"/>
                  <a:pt x="886" y="103"/>
                  <a:pt x="880" y="102"/>
                </a:cubicBezTo>
                <a:lnTo>
                  <a:pt x="880" y="95"/>
                </a:lnTo>
                <a:close/>
                <a:moveTo>
                  <a:pt x="544" y="95"/>
                </a:moveTo>
                <a:lnTo>
                  <a:pt x="616" y="95"/>
                </a:lnTo>
                <a:lnTo>
                  <a:pt x="616" y="102"/>
                </a:lnTo>
                <a:cubicBezTo>
                  <a:pt x="610" y="102"/>
                  <a:pt x="605" y="104"/>
                  <a:pt x="603" y="106"/>
                </a:cubicBezTo>
                <a:cubicBezTo>
                  <a:pt x="601" y="107"/>
                  <a:pt x="600" y="110"/>
                  <a:pt x="600" y="114"/>
                </a:cubicBezTo>
                <a:cubicBezTo>
                  <a:pt x="600" y="117"/>
                  <a:pt x="601" y="122"/>
                  <a:pt x="603" y="128"/>
                </a:cubicBezTo>
                <a:lnTo>
                  <a:pt x="640" y="226"/>
                </a:lnTo>
                <a:lnTo>
                  <a:pt x="677" y="146"/>
                </a:lnTo>
                <a:lnTo>
                  <a:pt x="667" y="121"/>
                </a:lnTo>
                <a:cubicBezTo>
                  <a:pt x="664" y="113"/>
                  <a:pt x="660" y="108"/>
                  <a:pt x="655" y="105"/>
                </a:cubicBezTo>
                <a:cubicBezTo>
                  <a:pt x="653" y="103"/>
                  <a:pt x="648" y="102"/>
                  <a:pt x="640" y="102"/>
                </a:cubicBezTo>
                <a:lnTo>
                  <a:pt x="640" y="95"/>
                </a:lnTo>
                <a:lnTo>
                  <a:pt x="722" y="95"/>
                </a:lnTo>
                <a:lnTo>
                  <a:pt x="722" y="102"/>
                </a:lnTo>
                <a:cubicBezTo>
                  <a:pt x="713" y="102"/>
                  <a:pt x="706" y="104"/>
                  <a:pt x="703" y="107"/>
                </a:cubicBezTo>
                <a:cubicBezTo>
                  <a:pt x="700" y="109"/>
                  <a:pt x="699" y="112"/>
                  <a:pt x="699" y="116"/>
                </a:cubicBezTo>
                <a:cubicBezTo>
                  <a:pt x="699" y="119"/>
                  <a:pt x="699" y="121"/>
                  <a:pt x="700" y="124"/>
                </a:cubicBezTo>
                <a:lnTo>
                  <a:pt x="739" y="223"/>
                </a:lnTo>
                <a:lnTo>
                  <a:pt x="776" y="128"/>
                </a:lnTo>
                <a:cubicBezTo>
                  <a:pt x="778" y="121"/>
                  <a:pt x="779" y="116"/>
                  <a:pt x="779" y="112"/>
                </a:cubicBezTo>
                <a:cubicBezTo>
                  <a:pt x="779" y="109"/>
                  <a:pt x="778" y="107"/>
                  <a:pt x="776" y="105"/>
                </a:cubicBezTo>
                <a:cubicBezTo>
                  <a:pt x="773" y="103"/>
                  <a:pt x="768" y="102"/>
                  <a:pt x="761" y="102"/>
                </a:cubicBezTo>
                <a:lnTo>
                  <a:pt x="761" y="95"/>
                </a:lnTo>
                <a:lnTo>
                  <a:pt x="816" y="95"/>
                </a:lnTo>
                <a:lnTo>
                  <a:pt x="816" y="102"/>
                </a:lnTo>
                <a:cubicBezTo>
                  <a:pt x="805" y="104"/>
                  <a:pt x="797" y="111"/>
                  <a:pt x="792" y="124"/>
                </a:cubicBezTo>
                <a:lnTo>
                  <a:pt x="734" y="272"/>
                </a:lnTo>
                <a:lnTo>
                  <a:pt x="726" y="272"/>
                </a:lnTo>
                <a:lnTo>
                  <a:pt x="684" y="162"/>
                </a:lnTo>
                <a:lnTo>
                  <a:pt x="633" y="272"/>
                </a:lnTo>
                <a:lnTo>
                  <a:pt x="627" y="272"/>
                </a:lnTo>
                <a:lnTo>
                  <a:pt x="571" y="128"/>
                </a:lnTo>
                <a:cubicBezTo>
                  <a:pt x="568" y="119"/>
                  <a:pt x="564" y="112"/>
                  <a:pt x="561" y="109"/>
                </a:cubicBezTo>
                <a:cubicBezTo>
                  <a:pt x="557" y="106"/>
                  <a:pt x="552" y="104"/>
                  <a:pt x="544" y="102"/>
                </a:cubicBezTo>
                <a:lnTo>
                  <a:pt x="544" y="95"/>
                </a:lnTo>
                <a:close/>
                <a:moveTo>
                  <a:pt x="272" y="95"/>
                </a:moveTo>
                <a:lnTo>
                  <a:pt x="344" y="95"/>
                </a:lnTo>
                <a:lnTo>
                  <a:pt x="344" y="102"/>
                </a:lnTo>
                <a:cubicBezTo>
                  <a:pt x="338" y="102"/>
                  <a:pt x="333" y="104"/>
                  <a:pt x="331" y="106"/>
                </a:cubicBezTo>
                <a:cubicBezTo>
                  <a:pt x="329" y="107"/>
                  <a:pt x="328" y="110"/>
                  <a:pt x="328" y="114"/>
                </a:cubicBezTo>
                <a:cubicBezTo>
                  <a:pt x="328" y="117"/>
                  <a:pt x="329" y="122"/>
                  <a:pt x="331" y="128"/>
                </a:cubicBezTo>
                <a:lnTo>
                  <a:pt x="368" y="226"/>
                </a:lnTo>
                <a:lnTo>
                  <a:pt x="405" y="146"/>
                </a:lnTo>
                <a:lnTo>
                  <a:pt x="395" y="121"/>
                </a:lnTo>
                <a:cubicBezTo>
                  <a:pt x="392" y="113"/>
                  <a:pt x="388" y="108"/>
                  <a:pt x="383" y="105"/>
                </a:cubicBezTo>
                <a:cubicBezTo>
                  <a:pt x="381" y="103"/>
                  <a:pt x="376" y="102"/>
                  <a:pt x="368" y="102"/>
                </a:cubicBezTo>
                <a:lnTo>
                  <a:pt x="368" y="95"/>
                </a:lnTo>
                <a:lnTo>
                  <a:pt x="450" y="95"/>
                </a:lnTo>
                <a:lnTo>
                  <a:pt x="450" y="102"/>
                </a:lnTo>
                <a:cubicBezTo>
                  <a:pt x="441" y="102"/>
                  <a:pt x="434" y="104"/>
                  <a:pt x="431" y="107"/>
                </a:cubicBezTo>
                <a:cubicBezTo>
                  <a:pt x="428" y="109"/>
                  <a:pt x="427" y="112"/>
                  <a:pt x="427" y="116"/>
                </a:cubicBezTo>
                <a:cubicBezTo>
                  <a:pt x="427" y="119"/>
                  <a:pt x="427" y="121"/>
                  <a:pt x="428" y="124"/>
                </a:cubicBezTo>
                <a:lnTo>
                  <a:pt x="467" y="223"/>
                </a:lnTo>
                <a:lnTo>
                  <a:pt x="504" y="128"/>
                </a:lnTo>
                <a:cubicBezTo>
                  <a:pt x="506" y="121"/>
                  <a:pt x="507" y="116"/>
                  <a:pt x="507" y="112"/>
                </a:cubicBezTo>
                <a:cubicBezTo>
                  <a:pt x="507" y="109"/>
                  <a:pt x="506" y="107"/>
                  <a:pt x="504" y="105"/>
                </a:cubicBezTo>
                <a:cubicBezTo>
                  <a:pt x="501" y="103"/>
                  <a:pt x="496" y="102"/>
                  <a:pt x="489" y="102"/>
                </a:cubicBezTo>
                <a:lnTo>
                  <a:pt x="489" y="95"/>
                </a:lnTo>
                <a:lnTo>
                  <a:pt x="544" y="95"/>
                </a:lnTo>
                <a:lnTo>
                  <a:pt x="544" y="102"/>
                </a:lnTo>
                <a:cubicBezTo>
                  <a:pt x="533" y="104"/>
                  <a:pt x="525" y="111"/>
                  <a:pt x="520" y="124"/>
                </a:cubicBezTo>
                <a:lnTo>
                  <a:pt x="462" y="272"/>
                </a:lnTo>
                <a:lnTo>
                  <a:pt x="454" y="272"/>
                </a:lnTo>
                <a:lnTo>
                  <a:pt x="412" y="162"/>
                </a:lnTo>
                <a:lnTo>
                  <a:pt x="361" y="272"/>
                </a:lnTo>
                <a:lnTo>
                  <a:pt x="355" y="272"/>
                </a:lnTo>
                <a:lnTo>
                  <a:pt x="299" y="128"/>
                </a:lnTo>
                <a:cubicBezTo>
                  <a:pt x="296" y="119"/>
                  <a:pt x="292" y="112"/>
                  <a:pt x="289" y="109"/>
                </a:cubicBezTo>
                <a:cubicBezTo>
                  <a:pt x="285" y="106"/>
                  <a:pt x="280" y="104"/>
                  <a:pt x="272" y="102"/>
                </a:cubicBezTo>
                <a:lnTo>
                  <a:pt x="272" y="95"/>
                </a:lnTo>
                <a:close/>
                <a:moveTo>
                  <a:pt x="0" y="95"/>
                </a:moveTo>
                <a:lnTo>
                  <a:pt x="72" y="95"/>
                </a:lnTo>
                <a:lnTo>
                  <a:pt x="72" y="102"/>
                </a:lnTo>
                <a:cubicBezTo>
                  <a:pt x="66" y="102"/>
                  <a:pt x="61" y="104"/>
                  <a:pt x="59" y="106"/>
                </a:cubicBezTo>
                <a:cubicBezTo>
                  <a:pt x="57" y="107"/>
                  <a:pt x="56" y="110"/>
                  <a:pt x="56" y="114"/>
                </a:cubicBezTo>
                <a:cubicBezTo>
                  <a:pt x="56" y="117"/>
                  <a:pt x="57" y="122"/>
                  <a:pt x="59" y="128"/>
                </a:cubicBezTo>
                <a:lnTo>
                  <a:pt x="96" y="226"/>
                </a:lnTo>
                <a:lnTo>
                  <a:pt x="133" y="146"/>
                </a:lnTo>
                <a:lnTo>
                  <a:pt x="123" y="121"/>
                </a:lnTo>
                <a:cubicBezTo>
                  <a:pt x="120" y="113"/>
                  <a:pt x="116" y="108"/>
                  <a:pt x="111" y="105"/>
                </a:cubicBezTo>
                <a:cubicBezTo>
                  <a:pt x="109" y="103"/>
                  <a:pt x="104" y="102"/>
                  <a:pt x="96" y="102"/>
                </a:cubicBezTo>
                <a:lnTo>
                  <a:pt x="96" y="95"/>
                </a:lnTo>
                <a:lnTo>
                  <a:pt x="178" y="95"/>
                </a:lnTo>
                <a:lnTo>
                  <a:pt x="178" y="102"/>
                </a:lnTo>
                <a:cubicBezTo>
                  <a:pt x="169" y="102"/>
                  <a:pt x="162" y="104"/>
                  <a:pt x="159" y="107"/>
                </a:cubicBezTo>
                <a:cubicBezTo>
                  <a:pt x="156" y="109"/>
                  <a:pt x="155" y="112"/>
                  <a:pt x="155" y="116"/>
                </a:cubicBezTo>
                <a:cubicBezTo>
                  <a:pt x="155" y="119"/>
                  <a:pt x="155" y="121"/>
                  <a:pt x="156" y="124"/>
                </a:cubicBezTo>
                <a:lnTo>
                  <a:pt x="195" y="223"/>
                </a:lnTo>
                <a:lnTo>
                  <a:pt x="232" y="128"/>
                </a:lnTo>
                <a:cubicBezTo>
                  <a:pt x="234" y="121"/>
                  <a:pt x="235" y="116"/>
                  <a:pt x="235" y="112"/>
                </a:cubicBezTo>
                <a:cubicBezTo>
                  <a:pt x="235" y="109"/>
                  <a:pt x="234" y="107"/>
                  <a:pt x="232" y="105"/>
                </a:cubicBezTo>
                <a:cubicBezTo>
                  <a:pt x="229" y="103"/>
                  <a:pt x="224" y="102"/>
                  <a:pt x="217" y="102"/>
                </a:cubicBezTo>
                <a:lnTo>
                  <a:pt x="217" y="95"/>
                </a:lnTo>
                <a:lnTo>
                  <a:pt x="272" y="95"/>
                </a:lnTo>
                <a:lnTo>
                  <a:pt x="272" y="102"/>
                </a:lnTo>
                <a:cubicBezTo>
                  <a:pt x="261" y="104"/>
                  <a:pt x="253" y="111"/>
                  <a:pt x="248" y="124"/>
                </a:cubicBezTo>
                <a:lnTo>
                  <a:pt x="190" y="272"/>
                </a:lnTo>
                <a:lnTo>
                  <a:pt x="182" y="272"/>
                </a:lnTo>
                <a:lnTo>
                  <a:pt x="140" y="162"/>
                </a:lnTo>
                <a:lnTo>
                  <a:pt x="89" y="272"/>
                </a:lnTo>
                <a:lnTo>
                  <a:pt x="83" y="272"/>
                </a:lnTo>
                <a:lnTo>
                  <a:pt x="27" y="128"/>
                </a:lnTo>
                <a:cubicBezTo>
                  <a:pt x="24" y="119"/>
                  <a:pt x="20" y="112"/>
                  <a:pt x="17" y="109"/>
                </a:cubicBezTo>
                <a:cubicBezTo>
                  <a:pt x="13" y="106"/>
                  <a:pt x="8" y="104"/>
                  <a:pt x="0" y="102"/>
                </a:cubicBezTo>
                <a:lnTo>
                  <a:pt x="0" y="95"/>
                </a:lnTo>
                <a:close/>
                <a:moveTo>
                  <a:pt x="2837" y="90"/>
                </a:moveTo>
                <a:lnTo>
                  <a:pt x="2845" y="90"/>
                </a:lnTo>
                <a:lnTo>
                  <a:pt x="2845" y="127"/>
                </a:lnTo>
                <a:cubicBezTo>
                  <a:pt x="2857" y="114"/>
                  <a:pt x="2865" y="107"/>
                  <a:pt x="2867" y="105"/>
                </a:cubicBezTo>
                <a:cubicBezTo>
                  <a:pt x="2873" y="100"/>
                  <a:pt x="2879" y="97"/>
                  <a:pt x="2885" y="94"/>
                </a:cubicBezTo>
                <a:cubicBezTo>
                  <a:pt x="2892" y="91"/>
                  <a:pt x="2898" y="90"/>
                  <a:pt x="2904" y="90"/>
                </a:cubicBezTo>
                <a:cubicBezTo>
                  <a:pt x="2915" y="90"/>
                  <a:pt x="2924" y="93"/>
                  <a:pt x="2932" y="99"/>
                </a:cubicBezTo>
                <a:cubicBezTo>
                  <a:pt x="2940" y="106"/>
                  <a:pt x="2945" y="115"/>
                  <a:pt x="2948" y="127"/>
                </a:cubicBezTo>
                <a:cubicBezTo>
                  <a:pt x="2961" y="112"/>
                  <a:pt x="2971" y="102"/>
                  <a:pt x="2980" y="97"/>
                </a:cubicBezTo>
                <a:cubicBezTo>
                  <a:pt x="2989" y="92"/>
                  <a:pt x="2998" y="90"/>
                  <a:pt x="3008" y="90"/>
                </a:cubicBezTo>
                <a:cubicBezTo>
                  <a:pt x="3017" y="90"/>
                  <a:pt x="3025" y="92"/>
                  <a:pt x="3032" y="97"/>
                </a:cubicBezTo>
                <a:cubicBezTo>
                  <a:pt x="3039" y="102"/>
                  <a:pt x="3045" y="109"/>
                  <a:pt x="3049" y="120"/>
                </a:cubicBezTo>
                <a:cubicBezTo>
                  <a:pt x="3052" y="127"/>
                  <a:pt x="3053" y="139"/>
                  <a:pt x="3053" y="154"/>
                </a:cubicBezTo>
                <a:lnTo>
                  <a:pt x="3053" y="228"/>
                </a:lnTo>
                <a:cubicBezTo>
                  <a:pt x="3053" y="239"/>
                  <a:pt x="3054" y="246"/>
                  <a:pt x="3055" y="250"/>
                </a:cubicBezTo>
                <a:cubicBezTo>
                  <a:pt x="3057" y="253"/>
                  <a:pt x="3059" y="255"/>
                  <a:pt x="3062" y="257"/>
                </a:cubicBezTo>
                <a:cubicBezTo>
                  <a:pt x="3066" y="259"/>
                  <a:pt x="3071" y="260"/>
                  <a:pt x="3079" y="260"/>
                </a:cubicBezTo>
                <a:lnTo>
                  <a:pt x="3079" y="267"/>
                </a:lnTo>
                <a:lnTo>
                  <a:pt x="2994" y="267"/>
                </a:lnTo>
                <a:lnTo>
                  <a:pt x="2994" y="260"/>
                </a:lnTo>
                <a:lnTo>
                  <a:pt x="2998" y="260"/>
                </a:lnTo>
                <a:cubicBezTo>
                  <a:pt x="3005" y="260"/>
                  <a:pt x="3011" y="259"/>
                  <a:pt x="3015" y="256"/>
                </a:cubicBezTo>
                <a:cubicBezTo>
                  <a:pt x="3018" y="254"/>
                  <a:pt x="3020" y="251"/>
                  <a:pt x="3021" y="246"/>
                </a:cubicBezTo>
                <a:cubicBezTo>
                  <a:pt x="3022" y="244"/>
                  <a:pt x="3022" y="238"/>
                  <a:pt x="3022" y="228"/>
                </a:cubicBezTo>
                <a:lnTo>
                  <a:pt x="3022" y="154"/>
                </a:lnTo>
                <a:cubicBezTo>
                  <a:pt x="3022" y="140"/>
                  <a:pt x="3020" y="130"/>
                  <a:pt x="3017" y="124"/>
                </a:cubicBezTo>
                <a:cubicBezTo>
                  <a:pt x="3012" y="116"/>
                  <a:pt x="3004" y="112"/>
                  <a:pt x="2993" y="112"/>
                </a:cubicBezTo>
                <a:cubicBezTo>
                  <a:pt x="2987" y="112"/>
                  <a:pt x="2980" y="114"/>
                  <a:pt x="2973" y="117"/>
                </a:cubicBezTo>
                <a:cubicBezTo>
                  <a:pt x="2967" y="121"/>
                  <a:pt x="2959" y="127"/>
                  <a:pt x="2949" y="136"/>
                </a:cubicBezTo>
                <a:lnTo>
                  <a:pt x="2949" y="138"/>
                </a:lnTo>
                <a:lnTo>
                  <a:pt x="2949" y="146"/>
                </a:lnTo>
                <a:lnTo>
                  <a:pt x="2949" y="228"/>
                </a:lnTo>
                <a:cubicBezTo>
                  <a:pt x="2949" y="240"/>
                  <a:pt x="2950" y="247"/>
                  <a:pt x="2951" y="250"/>
                </a:cubicBezTo>
                <a:cubicBezTo>
                  <a:pt x="2952" y="253"/>
                  <a:pt x="2955" y="255"/>
                  <a:pt x="2958" y="257"/>
                </a:cubicBezTo>
                <a:cubicBezTo>
                  <a:pt x="2962" y="259"/>
                  <a:pt x="2968" y="260"/>
                  <a:pt x="2977" y="260"/>
                </a:cubicBezTo>
                <a:lnTo>
                  <a:pt x="2977" y="267"/>
                </a:lnTo>
                <a:lnTo>
                  <a:pt x="2890" y="267"/>
                </a:lnTo>
                <a:lnTo>
                  <a:pt x="2890" y="260"/>
                </a:lnTo>
                <a:cubicBezTo>
                  <a:pt x="2900" y="260"/>
                  <a:pt x="2906" y="259"/>
                  <a:pt x="2910" y="257"/>
                </a:cubicBezTo>
                <a:cubicBezTo>
                  <a:pt x="2913" y="254"/>
                  <a:pt x="2916" y="251"/>
                  <a:pt x="2917" y="247"/>
                </a:cubicBezTo>
                <a:cubicBezTo>
                  <a:pt x="2918" y="244"/>
                  <a:pt x="2918" y="238"/>
                  <a:pt x="2918" y="228"/>
                </a:cubicBezTo>
                <a:lnTo>
                  <a:pt x="2918" y="154"/>
                </a:lnTo>
                <a:cubicBezTo>
                  <a:pt x="2918" y="140"/>
                  <a:pt x="2916" y="130"/>
                  <a:pt x="2912" y="124"/>
                </a:cubicBezTo>
                <a:cubicBezTo>
                  <a:pt x="2906" y="116"/>
                  <a:pt x="2899" y="112"/>
                  <a:pt x="2889" y="112"/>
                </a:cubicBezTo>
                <a:cubicBezTo>
                  <a:pt x="2882" y="112"/>
                  <a:pt x="2875" y="114"/>
                  <a:pt x="2869" y="117"/>
                </a:cubicBezTo>
                <a:cubicBezTo>
                  <a:pt x="2858" y="123"/>
                  <a:pt x="2850" y="129"/>
                  <a:pt x="2845" y="136"/>
                </a:cubicBezTo>
                <a:lnTo>
                  <a:pt x="2845" y="228"/>
                </a:lnTo>
                <a:cubicBezTo>
                  <a:pt x="2845" y="239"/>
                  <a:pt x="2846" y="247"/>
                  <a:pt x="2847" y="250"/>
                </a:cubicBezTo>
                <a:cubicBezTo>
                  <a:pt x="2849" y="253"/>
                  <a:pt x="2851" y="256"/>
                  <a:pt x="2854" y="258"/>
                </a:cubicBezTo>
                <a:cubicBezTo>
                  <a:pt x="2857" y="259"/>
                  <a:pt x="2863" y="260"/>
                  <a:pt x="2873" y="260"/>
                </a:cubicBezTo>
                <a:lnTo>
                  <a:pt x="2873" y="267"/>
                </a:lnTo>
                <a:lnTo>
                  <a:pt x="2788" y="267"/>
                </a:lnTo>
                <a:lnTo>
                  <a:pt x="2788" y="260"/>
                </a:lnTo>
                <a:cubicBezTo>
                  <a:pt x="2796" y="260"/>
                  <a:pt x="2801" y="259"/>
                  <a:pt x="2804" y="258"/>
                </a:cubicBezTo>
                <a:cubicBezTo>
                  <a:pt x="2807" y="256"/>
                  <a:pt x="2810" y="253"/>
                  <a:pt x="2811" y="249"/>
                </a:cubicBezTo>
                <a:cubicBezTo>
                  <a:pt x="2813" y="246"/>
                  <a:pt x="2814" y="239"/>
                  <a:pt x="2814" y="228"/>
                </a:cubicBezTo>
                <a:lnTo>
                  <a:pt x="2814" y="162"/>
                </a:lnTo>
                <a:cubicBezTo>
                  <a:pt x="2814" y="143"/>
                  <a:pt x="2813" y="131"/>
                  <a:pt x="2812" y="126"/>
                </a:cubicBezTo>
                <a:cubicBezTo>
                  <a:pt x="2811" y="122"/>
                  <a:pt x="2810" y="119"/>
                  <a:pt x="2808" y="117"/>
                </a:cubicBezTo>
                <a:cubicBezTo>
                  <a:pt x="2806" y="116"/>
                  <a:pt x="2804" y="115"/>
                  <a:pt x="2800" y="115"/>
                </a:cubicBezTo>
                <a:cubicBezTo>
                  <a:pt x="2797" y="115"/>
                  <a:pt x="2793" y="116"/>
                  <a:pt x="2788" y="118"/>
                </a:cubicBezTo>
                <a:lnTo>
                  <a:pt x="2785" y="111"/>
                </a:lnTo>
                <a:lnTo>
                  <a:pt x="2837" y="90"/>
                </a:lnTo>
                <a:close/>
                <a:moveTo>
                  <a:pt x="2686" y="90"/>
                </a:moveTo>
                <a:cubicBezTo>
                  <a:pt x="2712" y="90"/>
                  <a:pt x="2733" y="100"/>
                  <a:pt x="2748" y="120"/>
                </a:cubicBezTo>
                <a:cubicBezTo>
                  <a:pt x="2762" y="136"/>
                  <a:pt x="2768" y="156"/>
                  <a:pt x="2768" y="178"/>
                </a:cubicBezTo>
                <a:cubicBezTo>
                  <a:pt x="2768" y="193"/>
                  <a:pt x="2765" y="209"/>
                  <a:pt x="2757" y="224"/>
                </a:cubicBezTo>
                <a:cubicBezTo>
                  <a:pt x="2750" y="240"/>
                  <a:pt x="2740" y="252"/>
                  <a:pt x="2727" y="260"/>
                </a:cubicBezTo>
                <a:cubicBezTo>
                  <a:pt x="2714" y="268"/>
                  <a:pt x="2700" y="272"/>
                  <a:pt x="2684" y="272"/>
                </a:cubicBezTo>
                <a:cubicBezTo>
                  <a:pt x="2658" y="272"/>
                  <a:pt x="2637" y="262"/>
                  <a:pt x="2622" y="241"/>
                </a:cubicBezTo>
                <a:cubicBezTo>
                  <a:pt x="2609" y="224"/>
                  <a:pt x="2603" y="204"/>
                  <a:pt x="2603" y="183"/>
                </a:cubicBezTo>
                <a:cubicBezTo>
                  <a:pt x="2603" y="167"/>
                  <a:pt x="2607" y="151"/>
                  <a:pt x="2614" y="136"/>
                </a:cubicBezTo>
                <a:cubicBezTo>
                  <a:pt x="2622" y="120"/>
                  <a:pt x="2633" y="109"/>
                  <a:pt x="2645" y="101"/>
                </a:cubicBezTo>
                <a:cubicBezTo>
                  <a:pt x="2658" y="94"/>
                  <a:pt x="2672" y="90"/>
                  <a:pt x="2686" y="90"/>
                </a:cubicBezTo>
                <a:close/>
                <a:moveTo>
                  <a:pt x="2509" y="90"/>
                </a:moveTo>
                <a:cubicBezTo>
                  <a:pt x="2526" y="90"/>
                  <a:pt x="2540" y="94"/>
                  <a:pt x="2550" y="103"/>
                </a:cubicBezTo>
                <a:cubicBezTo>
                  <a:pt x="2561" y="112"/>
                  <a:pt x="2567" y="122"/>
                  <a:pt x="2567" y="131"/>
                </a:cubicBezTo>
                <a:cubicBezTo>
                  <a:pt x="2567" y="136"/>
                  <a:pt x="2565" y="140"/>
                  <a:pt x="2562" y="143"/>
                </a:cubicBezTo>
                <a:cubicBezTo>
                  <a:pt x="2559" y="146"/>
                  <a:pt x="2555" y="147"/>
                  <a:pt x="2549" y="147"/>
                </a:cubicBezTo>
                <a:cubicBezTo>
                  <a:pt x="2542" y="147"/>
                  <a:pt x="2536" y="145"/>
                  <a:pt x="2533" y="140"/>
                </a:cubicBezTo>
                <a:cubicBezTo>
                  <a:pt x="2531" y="137"/>
                  <a:pt x="2529" y="132"/>
                  <a:pt x="2528" y="125"/>
                </a:cubicBezTo>
                <a:cubicBezTo>
                  <a:pt x="2528" y="118"/>
                  <a:pt x="2525" y="112"/>
                  <a:pt x="2521" y="108"/>
                </a:cubicBezTo>
                <a:cubicBezTo>
                  <a:pt x="2516" y="104"/>
                  <a:pt x="2510" y="103"/>
                  <a:pt x="2503" y="103"/>
                </a:cubicBezTo>
                <a:cubicBezTo>
                  <a:pt x="2490" y="103"/>
                  <a:pt x="2480" y="107"/>
                  <a:pt x="2472" y="116"/>
                </a:cubicBezTo>
                <a:cubicBezTo>
                  <a:pt x="2462" y="129"/>
                  <a:pt x="2457" y="145"/>
                  <a:pt x="2457" y="165"/>
                </a:cubicBezTo>
                <a:cubicBezTo>
                  <a:pt x="2457" y="185"/>
                  <a:pt x="2462" y="204"/>
                  <a:pt x="2472" y="219"/>
                </a:cubicBezTo>
                <a:cubicBezTo>
                  <a:pt x="2482" y="235"/>
                  <a:pt x="2496" y="243"/>
                  <a:pt x="2513" y="243"/>
                </a:cubicBezTo>
                <a:cubicBezTo>
                  <a:pt x="2525" y="243"/>
                  <a:pt x="2536" y="239"/>
                  <a:pt x="2546" y="230"/>
                </a:cubicBezTo>
                <a:cubicBezTo>
                  <a:pt x="2553" y="224"/>
                  <a:pt x="2560" y="214"/>
                  <a:pt x="2566" y="199"/>
                </a:cubicBezTo>
                <a:lnTo>
                  <a:pt x="2572" y="202"/>
                </a:lnTo>
                <a:cubicBezTo>
                  <a:pt x="2567" y="224"/>
                  <a:pt x="2558" y="242"/>
                  <a:pt x="2544" y="254"/>
                </a:cubicBezTo>
                <a:cubicBezTo>
                  <a:pt x="2531" y="266"/>
                  <a:pt x="2516" y="272"/>
                  <a:pt x="2500" y="272"/>
                </a:cubicBezTo>
                <a:cubicBezTo>
                  <a:pt x="2480" y="272"/>
                  <a:pt x="2463" y="264"/>
                  <a:pt x="2449" y="247"/>
                </a:cubicBezTo>
                <a:cubicBezTo>
                  <a:pt x="2434" y="231"/>
                  <a:pt x="2427" y="209"/>
                  <a:pt x="2427" y="181"/>
                </a:cubicBezTo>
                <a:cubicBezTo>
                  <a:pt x="2427" y="154"/>
                  <a:pt x="2435" y="132"/>
                  <a:pt x="2451" y="115"/>
                </a:cubicBezTo>
                <a:cubicBezTo>
                  <a:pt x="2467" y="98"/>
                  <a:pt x="2486" y="90"/>
                  <a:pt x="2509" y="90"/>
                </a:cubicBezTo>
                <a:close/>
                <a:moveTo>
                  <a:pt x="1709" y="90"/>
                </a:moveTo>
                <a:lnTo>
                  <a:pt x="1717" y="90"/>
                </a:lnTo>
                <a:lnTo>
                  <a:pt x="1717" y="228"/>
                </a:lnTo>
                <a:cubicBezTo>
                  <a:pt x="1717" y="239"/>
                  <a:pt x="1718" y="246"/>
                  <a:pt x="1719" y="249"/>
                </a:cubicBezTo>
                <a:cubicBezTo>
                  <a:pt x="1721" y="253"/>
                  <a:pt x="1723" y="256"/>
                  <a:pt x="1726" y="257"/>
                </a:cubicBezTo>
                <a:cubicBezTo>
                  <a:pt x="1729" y="259"/>
                  <a:pt x="1735" y="260"/>
                  <a:pt x="1743" y="260"/>
                </a:cubicBezTo>
                <a:lnTo>
                  <a:pt x="1743" y="267"/>
                </a:lnTo>
                <a:lnTo>
                  <a:pt x="1660" y="267"/>
                </a:lnTo>
                <a:lnTo>
                  <a:pt x="1660" y="260"/>
                </a:lnTo>
                <a:cubicBezTo>
                  <a:pt x="1668" y="260"/>
                  <a:pt x="1674" y="259"/>
                  <a:pt x="1677" y="258"/>
                </a:cubicBezTo>
                <a:cubicBezTo>
                  <a:pt x="1679" y="256"/>
                  <a:pt x="1682" y="253"/>
                  <a:pt x="1683" y="250"/>
                </a:cubicBezTo>
                <a:cubicBezTo>
                  <a:pt x="1685" y="246"/>
                  <a:pt x="1686" y="239"/>
                  <a:pt x="1686" y="228"/>
                </a:cubicBezTo>
                <a:lnTo>
                  <a:pt x="1686" y="162"/>
                </a:lnTo>
                <a:cubicBezTo>
                  <a:pt x="1686" y="143"/>
                  <a:pt x="1685" y="131"/>
                  <a:pt x="1684" y="126"/>
                </a:cubicBezTo>
                <a:cubicBezTo>
                  <a:pt x="1683" y="122"/>
                  <a:pt x="1682" y="119"/>
                  <a:pt x="1680" y="117"/>
                </a:cubicBezTo>
                <a:cubicBezTo>
                  <a:pt x="1678" y="116"/>
                  <a:pt x="1676" y="115"/>
                  <a:pt x="1672" y="115"/>
                </a:cubicBezTo>
                <a:cubicBezTo>
                  <a:pt x="1669" y="115"/>
                  <a:pt x="1665" y="116"/>
                  <a:pt x="1660" y="118"/>
                </a:cubicBezTo>
                <a:lnTo>
                  <a:pt x="1657" y="111"/>
                </a:lnTo>
                <a:lnTo>
                  <a:pt x="1709" y="90"/>
                </a:lnTo>
                <a:close/>
                <a:moveTo>
                  <a:pt x="1166" y="90"/>
                </a:moveTo>
                <a:cubicBezTo>
                  <a:pt x="1192" y="90"/>
                  <a:pt x="1213" y="100"/>
                  <a:pt x="1228" y="120"/>
                </a:cubicBezTo>
                <a:cubicBezTo>
                  <a:pt x="1242" y="136"/>
                  <a:pt x="1248" y="156"/>
                  <a:pt x="1248" y="178"/>
                </a:cubicBezTo>
                <a:cubicBezTo>
                  <a:pt x="1248" y="193"/>
                  <a:pt x="1245" y="209"/>
                  <a:pt x="1237" y="224"/>
                </a:cubicBezTo>
                <a:cubicBezTo>
                  <a:pt x="1230" y="240"/>
                  <a:pt x="1220" y="252"/>
                  <a:pt x="1207" y="260"/>
                </a:cubicBezTo>
                <a:cubicBezTo>
                  <a:pt x="1194" y="268"/>
                  <a:pt x="1180" y="272"/>
                  <a:pt x="1164" y="272"/>
                </a:cubicBezTo>
                <a:cubicBezTo>
                  <a:pt x="1138" y="272"/>
                  <a:pt x="1117" y="262"/>
                  <a:pt x="1102" y="241"/>
                </a:cubicBezTo>
                <a:cubicBezTo>
                  <a:pt x="1089" y="224"/>
                  <a:pt x="1083" y="204"/>
                  <a:pt x="1083" y="183"/>
                </a:cubicBezTo>
                <a:cubicBezTo>
                  <a:pt x="1083" y="167"/>
                  <a:pt x="1087" y="151"/>
                  <a:pt x="1094" y="136"/>
                </a:cubicBezTo>
                <a:cubicBezTo>
                  <a:pt x="1102" y="120"/>
                  <a:pt x="1113" y="109"/>
                  <a:pt x="1125" y="101"/>
                </a:cubicBezTo>
                <a:cubicBezTo>
                  <a:pt x="1138" y="94"/>
                  <a:pt x="1152" y="90"/>
                  <a:pt x="1166" y="90"/>
                </a:cubicBezTo>
                <a:close/>
                <a:moveTo>
                  <a:pt x="2222" y="20"/>
                </a:moveTo>
                <a:cubicBezTo>
                  <a:pt x="2214" y="20"/>
                  <a:pt x="2206" y="23"/>
                  <a:pt x="2200" y="31"/>
                </a:cubicBezTo>
                <a:cubicBezTo>
                  <a:pt x="2191" y="41"/>
                  <a:pt x="2185" y="58"/>
                  <a:pt x="2181" y="80"/>
                </a:cubicBezTo>
                <a:cubicBezTo>
                  <a:pt x="2178" y="102"/>
                  <a:pt x="2176" y="124"/>
                  <a:pt x="2176" y="146"/>
                </a:cubicBezTo>
                <a:cubicBezTo>
                  <a:pt x="2176" y="181"/>
                  <a:pt x="2181" y="209"/>
                  <a:pt x="2189" y="232"/>
                </a:cubicBezTo>
                <a:cubicBezTo>
                  <a:pt x="2196" y="250"/>
                  <a:pt x="2207" y="259"/>
                  <a:pt x="2221" y="259"/>
                </a:cubicBezTo>
                <a:cubicBezTo>
                  <a:pt x="2228" y="259"/>
                  <a:pt x="2235" y="256"/>
                  <a:pt x="2242" y="250"/>
                </a:cubicBezTo>
                <a:cubicBezTo>
                  <a:pt x="2249" y="244"/>
                  <a:pt x="2255" y="234"/>
                  <a:pt x="2259" y="220"/>
                </a:cubicBezTo>
                <a:cubicBezTo>
                  <a:pt x="2264" y="198"/>
                  <a:pt x="2267" y="168"/>
                  <a:pt x="2267" y="129"/>
                </a:cubicBezTo>
                <a:cubicBezTo>
                  <a:pt x="2267" y="100"/>
                  <a:pt x="2264" y="76"/>
                  <a:pt x="2258" y="56"/>
                </a:cubicBezTo>
                <a:cubicBezTo>
                  <a:pt x="2254" y="42"/>
                  <a:pt x="2248" y="32"/>
                  <a:pt x="2241" y="26"/>
                </a:cubicBezTo>
                <a:cubicBezTo>
                  <a:pt x="2236" y="22"/>
                  <a:pt x="2230" y="20"/>
                  <a:pt x="2222" y="20"/>
                </a:cubicBezTo>
                <a:close/>
                <a:moveTo>
                  <a:pt x="2030" y="20"/>
                </a:moveTo>
                <a:cubicBezTo>
                  <a:pt x="2022" y="20"/>
                  <a:pt x="2014" y="23"/>
                  <a:pt x="2008" y="31"/>
                </a:cubicBezTo>
                <a:cubicBezTo>
                  <a:pt x="1999" y="41"/>
                  <a:pt x="1993" y="58"/>
                  <a:pt x="1989" y="80"/>
                </a:cubicBezTo>
                <a:cubicBezTo>
                  <a:pt x="1986" y="102"/>
                  <a:pt x="1984" y="124"/>
                  <a:pt x="1984" y="146"/>
                </a:cubicBezTo>
                <a:cubicBezTo>
                  <a:pt x="1984" y="181"/>
                  <a:pt x="1989" y="209"/>
                  <a:pt x="1997" y="232"/>
                </a:cubicBezTo>
                <a:cubicBezTo>
                  <a:pt x="2004" y="250"/>
                  <a:pt x="2015" y="259"/>
                  <a:pt x="2029" y="259"/>
                </a:cubicBezTo>
                <a:cubicBezTo>
                  <a:pt x="2036" y="259"/>
                  <a:pt x="2043" y="256"/>
                  <a:pt x="2050" y="250"/>
                </a:cubicBezTo>
                <a:cubicBezTo>
                  <a:pt x="2057" y="244"/>
                  <a:pt x="2063" y="234"/>
                  <a:pt x="2067" y="220"/>
                </a:cubicBezTo>
                <a:cubicBezTo>
                  <a:pt x="2072" y="198"/>
                  <a:pt x="2075" y="168"/>
                  <a:pt x="2075" y="129"/>
                </a:cubicBezTo>
                <a:cubicBezTo>
                  <a:pt x="2075" y="100"/>
                  <a:pt x="2072" y="76"/>
                  <a:pt x="2066" y="56"/>
                </a:cubicBezTo>
                <a:cubicBezTo>
                  <a:pt x="2062" y="42"/>
                  <a:pt x="2056" y="32"/>
                  <a:pt x="2049" y="26"/>
                </a:cubicBezTo>
                <a:cubicBezTo>
                  <a:pt x="2044" y="22"/>
                  <a:pt x="2038" y="20"/>
                  <a:pt x="2030" y="20"/>
                </a:cubicBezTo>
                <a:close/>
                <a:moveTo>
                  <a:pt x="2223" y="7"/>
                </a:moveTo>
                <a:cubicBezTo>
                  <a:pt x="2242" y="7"/>
                  <a:pt x="2260" y="17"/>
                  <a:pt x="2275" y="37"/>
                </a:cubicBezTo>
                <a:cubicBezTo>
                  <a:pt x="2294" y="62"/>
                  <a:pt x="2304" y="95"/>
                  <a:pt x="2304" y="137"/>
                </a:cubicBezTo>
                <a:cubicBezTo>
                  <a:pt x="2304" y="167"/>
                  <a:pt x="2300" y="192"/>
                  <a:pt x="2291" y="212"/>
                </a:cubicBezTo>
                <a:cubicBezTo>
                  <a:pt x="2283" y="233"/>
                  <a:pt x="2272" y="248"/>
                  <a:pt x="2259" y="257"/>
                </a:cubicBezTo>
                <a:cubicBezTo>
                  <a:pt x="2246" y="267"/>
                  <a:pt x="2233" y="271"/>
                  <a:pt x="2221" y="271"/>
                </a:cubicBezTo>
                <a:cubicBezTo>
                  <a:pt x="2196" y="271"/>
                  <a:pt x="2176" y="257"/>
                  <a:pt x="2160" y="228"/>
                </a:cubicBezTo>
                <a:cubicBezTo>
                  <a:pt x="2146" y="204"/>
                  <a:pt x="2140" y="175"/>
                  <a:pt x="2140" y="141"/>
                </a:cubicBezTo>
                <a:cubicBezTo>
                  <a:pt x="2140" y="112"/>
                  <a:pt x="2144" y="87"/>
                  <a:pt x="2153" y="66"/>
                </a:cubicBezTo>
                <a:cubicBezTo>
                  <a:pt x="2162" y="45"/>
                  <a:pt x="2173" y="30"/>
                  <a:pt x="2188" y="19"/>
                </a:cubicBezTo>
                <a:cubicBezTo>
                  <a:pt x="2199" y="11"/>
                  <a:pt x="2211" y="7"/>
                  <a:pt x="2223" y="7"/>
                </a:cubicBezTo>
                <a:close/>
                <a:moveTo>
                  <a:pt x="2031" y="7"/>
                </a:moveTo>
                <a:cubicBezTo>
                  <a:pt x="2050" y="7"/>
                  <a:pt x="2068" y="17"/>
                  <a:pt x="2083" y="37"/>
                </a:cubicBezTo>
                <a:cubicBezTo>
                  <a:pt x="2102" y="62"/>
                  <a:pt x="2112" y="95"/>
                  <a:pt x="2112" y="137"/>
                </a:cubicBezTo>
                <a:cubicBezTo>
                  <a:pt x="2112" y="167"/>
                  <a:pt x="2108" y="192"/>
                  <a:pt x="2099" y="212"/>
                </a:cubicBezTo>
                <a:cubicBezTo>
                  <a:pt x="2091" y="233"/>
                  <a:pt x="2080" y="248"/>
                  <a:pt x="2067" y="257"/>
                </a:cubicBezTo>
                <a:cubicBezTo>
                  <a:pt x="2054" y="267"/>
                  <a:pt x="2041" y="271"/>
                  <a:pt x="2029" y="271"/>
                </a:cubicBezTo>
                <a:cubicBezTo>
                  <a:pt x="2004" y="271"/>
                  <a:pt x="1984" y="257"/>
                  <a:pt x="1968" y="228"/>
                </a:cubicBezTo>
                <a:cubicBezTo>
                  <a:pt x="1954" y="204"/>
                  <a:pt x="1948" y="175"/>
                  <a:pt x="1948" y="141"/>
                </a:cubicBezTo>
                <a:cubicBezTo>
                  <a:pt x="1948" y="112"/>
                  <a:pt x="1952" y="87"/>
                  <a:pt x="1961" y="66"/>
                </a:cubicBezTo>
                <a:cubicBezTo>
                  <a:pt x="1970" y="45"/>
                  <a:pt x="1981" y="30"/>
                  <a:pt x="1996" y="19"/>
                </a:cubicBezTo>
                <a:cubicBezTo>
                  <a:pt x="2007" y="11"/>
                  <a:pt x="2019" y="7"/>
                  <a:pt x="2031" y="7"/>
                </a:cubicBezTo>
                <a:close/>
                <a:moveTo>
                  <a:pt x="1849" y="7"/>
                </a:moveTo>
                <a:lnTo>
                  <a:pt x="1855" y="7"/>
                </a:lnTo>
                <a:lnTo>
                  <a:pt x="1855" y="222"/>
                </a:lnTo>
                <a:cubicBezTo>
                  <a:pt x="1855" y="236"/>
                  <a:pt x="1855" y="245"/>
                  <a:pt x="1857" y="249"/>
                </a:cubicBezTo>
                <a:cubicBezTo>
                  <a:pt x="1858" y="252"/>
                  <a:pt x="1860" y="255"/>
                  <a:pt x="1864" y="257"/>
                </a:cubicBezTo>
                <a:cubicBezTo>
                  <a:pt x="1868" y="259"/>
                  <a:pt x="1875" y="260"/>
                  <a:pt x="1887" y="260"/>
                </a:cubicBezTo>
                <a:lnTo>
                  <a:pt x="1887" y="267"/>
                </a:lnTo>
                <a:lnTo>
                  <a:pt x="1791" y="267"/>
                </a:lnTo>
                <a:lnTo>
                  <a:pt x="1791" y="260"/>
                </a:lnTo>
                <a:cubicBezTo>
                  <a:pt x="1803" y="260"/>
                  <a:pt x="1811" y="259"/>
                  <a:pt x="1815" y="257"/>
                </a:cubicBezTo>
                <a:cubicBezTo>
                  <a:pt x="1818" y="255"/>
                  <a:pt x="1820" y="253"/>
                  <a:pt x="1822" y="249"/>
                </a:cubicBezTo>
                <a:cubicBezTo>
                  <a:pt x="1823" y="246"/>
                  <a:pt x="1824" y="237"/>
                  <a:pt x="1824" y="222"/>
                </a:cubicBezTo>
                <a:lnTo>
                  <a:pt x="1824" y="85"/>
                </a:lnTo>
                <a:cubicBezTo>
                  <a:pt x="1824" y="66"/>
                  <a:pt x="1823" y="54"/>
                  <a:pt x="1822" y="49"/>
                </a:cubicBezTo>
                <a:cubicBezTo>
                  <a:pt x="1821" y="45"/>
                  <a:pt x="1820" y="42"/>
                  <a:pt x="1817" y="40"/>
                </a:cubicBezTo>
                <a:cubicBezTo>
                  <a:pt x="1815" y="38"/>
                  <a:pt x="1812" y="37"/>
                  <a:pt x="1809" y="37"/>
                </a:cubicBezTo>
                <a:cubicBezTo>
                  <a:pt x="1804" y="37"/>
                  <a:pt x="1798" y="39"/>
                  <a:pt x="1790" y="43"/>
                </a:cubicBezTo>
                <a:lnTo>
                  <a:pt x="1787" y="37"/>
                </a:lnTo>
                <a:lnTo>
                  <a:pt x="1849" y="7"/>
                </a:lnTo>
                <a:close/>
                <a:moveTo>
                  <a:pt x="1701" y="0"/>
                </a:moveTo>
                <a:cubicBezTo>
                  <a:pt x="1707" y="0"/>
                  <a:pt x="1711" y="2"/>
                  <a:pt x="1715" y="6"/>
                </a:cubicBezTo>
                <a:cubicBezTo>
                  <a:pt x="1719" y="9"/>
                  <a:pt x="1720" y="14"/>
                  <a:pt x="1720" y="19"/>
                </a:cubicBezTo>
                <a:cubicBezTo>
                  <a:pt x="1720" y="24"/>
                  <a:pt x="1719" y="29"/>
                  <a:pt x="1715" y="33"/>
                </a:cubicBezTo>
                <a:cubicBezTo>
                  <a:pt x="1711" y="36"/>
                  <a:pt x="1707" y="38"/>
                  <a:pt x="1701" y="38"/>
                </a:cubicBezTo>
                <a:cubicBezTo>
                  <a:pt x="1696" y="38"/>
                  <a:pt x="1692" y="36"/>
                  <a:pt x="1688" y="33"/>
                </a:cubicBezTo>
                <a:cubicBezTo>
                  <a:pt x="1684" y="29"/>
                  <a:pt x="1682" y="24"/>
                  <a:pt x="1682" y="19"/>
                </a:cubicBezTo>
                <a:cubicBezTo>
                  <a:pt x="1682" y="14"/>
                  <a:pt x="1684" y="9"/>
                  <a:pt x="1688" y="6"/>
                </a:cubicBezTo>
                <a:cubicBezTo>
                  <a:pt x="1692" y="2"/>
                  <a:pt x="1696" y="0"/>
                  <a:pt x="1701" y="0"/>
                </a:cubicBezTo>
                <a:close/>
              </a:path>
            </a:pathLst>
          </a:custGeom>
          <a:solidFill>
            <a:srgbClr val="F2F2F2"/>
          </a:solidFill>
          <a:ln w="0">
            <a:noFill/>
            <a:prstDash val="solid"/>
            <a:round/>
          </a:ln>
        </p:spPr>
        <p:txBody>
          <a:bodyPr vert="horz" wrap="square" lIns="91440" tIns="45720" rIns="91440" bIns="45720" numCol="1" anchor="t" anchorCtr="0" compatLnSpc="1"/>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5pPr>
            <a:lvl6pPr marL="2286000" algn="l" defTabSz="914400" rtl="0" eaLnBrk="1" latinLnBrk="0" hangingPunct="1">
              <a:defRPr kern="1200">
                <a:solidFill>
                  <a:schemeClr val="tx1"/>
                </a:solidFill>
                <a:latin typeface="Calibri" panose="020F0502020204030204" charset="0"/>
                <a:ea typeface="+mn-ea"/>
                <a:cs typeface="+mn-cs"/>
              </a:defRPr>
            </a:lvl6pPr>
            <a:lvl7pPr marL="2743200" algn="l" defTabSz="914400" rtl="0" eaLnBrk="1" latinLnBrk="0" hangingPunct="1">
              <a:defRPr kern="1200">
                <a:solidFill>
                  <a:schemeClr val="tx1"/>
                </a:solidFill>
                <a:latin typeface="Calibri" panose="020F0502020204030204" charset="0"/>
                <a:ea typeface="+mn-ea"/>
                <a:cs typeface="+mn-cs"/>
              </a:defRPr>
            </a:lvl7pPr>
            <a:lvl8pPr marL="3200400" algn="l" defTabSz="914400" rtl="0" eaLnBrk="1" latinLnBrk="0" hangingPunct="1">
              <a:defRPr kern="1200">
                <a:solidFill>
                  <a:schemeClr val="tx1"/>
                </a:solidFill>
                <a:latin typeface="Calibri" panose="020F0502020204030204" charset="0"/>
                <a:ea typeface="+mn-ea"/>
                <a:cs typeface="+mn-cs"/>
              </a:defRPr>
            </a:lvl8pPr>
            <a:lvl9pPr marL="3657600" algn="l" defTabSz="914400" rtl="0" eaLnBrk="1" latinLnBrk="0" hangingPunct="1">
              <a:defRPr kern="1200">
                <a:solidFill>
                  <a:schemeClr val="tx1"/>
                </a:solidFill>
                <a:latin typeface="Calibri" panose="020F0502020204030204" charset="0"/>
                <a:ea typeface="+mn-ea"/>
                <a:cs typeface="+mn-cs"/>
              </a:defRPr>
            </a:lvl9pPr>
          </a:lstStyle>
          <a:p>
            <a:endParaRPr lang="zh-CN" altLang="en-US"/>
          </a:p>
        </p:txBody>
      </p:sp>
      <p:sp>
        <p:nvSpPr>
          <p:cNvPr id="53" name="Freeform 23"/>
          <p:cNvSpPr/>
          <p:nvPr/>
        </p:nvSpPr>
        <p:spPr bwMode="auto">
          <a:xfrm rot="-1800000">
            <a:off x="417173" y="5090054"/>
            <a:ext cx="1848119" cy="215037"/>
          </a:xfrm>
          <a:custGeom>
            <a:avLst/>
            <a:gdLst>
              <a:gd name="T0" fmla="*/ 2345 w 3079"/>
              <a:gd name="T1" fmla="*/ 251 h 350"/>
              <a:gd name="T2" fmla="*/ 830 w 3079"/>
              <a:gd name="T3" fmla="*/ 272 h 350"/>
              <a:gd name="T4" fmla="*/ 2644 w 3079"/>
              <a:gd name="T5" fmla="*/ 129 h 350"/>
              <a:gd name="T6" fmla="*/ 2680 w 3079"/>
              <a:gd name="T7" fmla="*/ 102 h 350"/>
              <a:gd name="T8" fmla="*/ 1202 w 3079"/>
              <a:gd name="T9" fmla="*/ 244 h 350"/>
              <a:gd name="T10" fmla="*/ 1532 w 3079"/>
              <a:gd name="T11" fmla="*/ 102 h 350"/>
              <a:gd name="T12" fmla="*/ 1604 w 3079"/>
              <a:gd name="T13" fmla="*/ 106 h 350"/>
              <a:gd name="T14" fmla="*/ 1625 w 3079"/>
              <a:gd name="T15" fmla="*/ 113 h 350"/>
              <a:gd name="T16" fmla="*/ 1470 w 3079"/>
              <a:gd name="T17" fmla="*/ 316 h 350"/>
              <a:gd name="T18" fmla="*/ 1487 w 3079"/>
              <a:gd name="T19" fmla="*/ 130 h 350"/>
              <a:gd name="T20" fmla="*/ 1322 w 3079"/>
              <a:gd name="T21" fmla="*/ 210 h 350"/>
              <a:gd name="T22" fmla="*/ 1366 w 3079"/>
              <a:gd name="T23" fmla="*/ 102 h 350"/>
              <a:gd name="T24" fmla="*/ 1451 w 3079"/>
              <a:gd name="T25" fmla="*/ 244 h 350"/>
              <a:gd name="T26" fmla="*/ 1310 w 3079"/>
              <a:gd name="T27" fmla="*/ 264 h 350"/>
              <a:gd name="T28" fmla="*/ 1262 w 3079"/>
              <a:gd name="T29" fmla="*/ 95 h 350"/>
              <a:gd name="T30" fmla="*/ 945 w 3079"/>
              <a:gd name="T31" fmla="*/ 135 h 350"/>
              <a:gd name="T32" fmla="*/ 1012 w 3079"/>
              <a:gd name="T33" fmla="*/ 95 h 350"/>
              <a:gd name="T34" fmla="*/ 946 w 3079"/>
              <a:gd name="T35" fmla="*/ 337 h 350"/>
              <a:gd name="T36" fmla="*/ 934 w 3079"/>
              <a:gd name="T37" fmla="*/ 318 h 350"/>
              <a:gd name="T38" fmla="*/ 880 w 3079"/>
              <a:gd name="T39" fmla="*/ 102 h 350"/>
              <a:gd name="T40" fmla="*/ 603 w 3079"/>
              <a:gd name="T41" fmla="*/ 128 h 350"/>
              <a:gd name="T42" fmla="*/ 722 w 3079"/>
              <a:gd name="T43" fmla="*/ 95 h 350"/>
              <a:gd name="T44" fmla="*/ 779 w 3079"/>
              <a:gd name="T45" fmla="*/ 112 h 350"/>
              <a:gd name="T46" fmla="*/ 734 w 3079"/>
              <a:gd name="T47" fmla="*/ 272 h 350"/>
              <a:gd name="T48" fmla="*/ 544 w 3079"/>
              <a:gd name="T49" fmla="*/ 102 h 350"/>
              <a:gd name="T50" fmla="*/ 331 w 3079"/>
              <a:gd name="T51" fmla="*/ 128 h 350"/>
              <a:gd name="T52" fmla="*/ 450 w 3079"/>
              <a:gd name="T53" fmla="*/ 95 h 350"/>
              <a:gd name="T54" fmla="*/ 507 w 3079"/>
              <a:gd name="T55" fmla="*/ 112 h 350"/>
              <a:gd name="T56" fmla="*/ 462 w 3079"/>
              <a:gd name="T57" fmla="*/ 272 h 350"/>
              <a:gd name="T58" fmla="*/ 272 w 3079"/>
              <a:gd name="T59" fmla="*/ 102 h 350"/>
              <a:gd name="T60" fmla="*/ 59 w 3079"/>
              <a:gd name="T61" fmla="*/ 128 h 350"/>
              <a:gd name="T62" fmla="*/ 178 w 3079"/>
              <a:gd name="T63" fmla="*/ 95 h 350"/>
              <a:gd name="T64" fmla="*/ 235 w 3079"/>
              <a:gd name="T65" fmla="*/ 112 h 350"/>
              <a:gd name="T66" fmla="*/ 190 w 3079"/>
              <a:gd name="T67" fmla="*/ 272 h 350"/>
              <a:gd name="T68" fmla="*/ 0 w 3079"/>
              <a:gd name="T69" fmla="*/ 102 h 350"/>
              <a:gd name="T70" fmla="*/ 2904 w 3079"/>
              <a:gd name="T71" fmla="*/ 90 h 350"/>
              <a:gd name="T72" fmla="*/ 3053 w 3079"/>
              <a:gd name="T73" fmla="*/ 154 h 350"/>
              <a:gd name="T74" fmla="*/ 2994 w 3079"/>
              <a:gd name="T75" fmla="*/ 260 h 350"/>
              <a:gd name="T76" fmla="*/ 2993 w 3079"/>
              <a:gd name="T77" fmla="*/ 112 h 350"/>
              <a:gd name="T78" fmla="*/ 2958 w 3079"/>
              <a:gd name="T79" fmla="*/ 257 h 350"/>
              <a:gd name="T80" fmla="*/ 2918 w 3079"/>
              <a:gd name="T81" fmla="*/ 228 h 350"/>
              <a:gd name="T82" fmla="*/ 2847 w 3079"/>
              <a:gd name="T83" fmla="*/ 250 h 350"/>
              <a:gd name="T84" fmla="*/ 2811 w 3079"/>
              <a:gd name="T85" fmla="*/ 249 h 350"/>
              <a:gd name="T86" fmla="*/ 2785 w 3079"/>
              <a:gd name="T87" fmla="*/ 111 h 350"/>
              <a:gd name="T88" fmla="*/ 2684 w 3079"/>
              <a:gd name="T89" fmla="*/ 272 h 350"/>
              <a:gd name="T90" fmla="*/ 2550 w 3079"/>
              <a:gd name="T91" fmla="*/ 103 h 350"/>
              <a:gd name="T92" fmla="*/ 2503 w 3079"/>
              <a:gd name="T93" fmla="*/ 103 h 350"/>
              <a:gd name="T94" fmla="*/ 2572 w 3079"/>
              <a:gd name="T95" fmla="*/ 202 h 350"/>
              <a:gd name="T96" fmla="*/ 1709 w 3079"/>
              <a:gd name="T97" fmla="*/ 90 h 350"/>
              <a:gd name="T98" fmla="*/ 1660 w 3079"/>
              <a:gd name="T99" fmla="*/ 267 h 350"/>
              <a:gd name="T100" fmla="*/ 1680 w 3079"/>
              <a:gd name="T101" fmla="*/ 117 h 350"/>
              <a:gd name="T102" fmla="*/ 1248 w 3079"/>
              <a:gd name="T103" fmla="*/ 178 h 350"/>
              <a:gd name="T104" fmla="*/ 1125 w 3079"/>
              <a:gd name="T105" fmla="*/ 101 h 350"/>
              <a:gd name="T106" fmla="*/ 2221 w 3079"/>
              <a:gd name="T107" fmla="*/ 259 h 350"/>
              <a:gd name="T108" fmla="*/ 2030 w 3079"/>
              <a:gd name="T109" fmla="*/ 20 h 350"/>
              <a:gd name="T110" fmla="*/ 2067 w 3079"/>
              <a:gd name="T111" fmla="*/ 220 h 350"/>
              <a:gd name="T112" fmla="*/ 2304 w 3079"/>
              <a:gd name="T113" fmla="*/ 137 h 350"/>
              <a:gd name="T114" fmla="*/ 2188 w 3079"/>
              <a:gd name="T115" fmla="*/ 19 h 350"/>
              <a:gd name="T116" fmla="*/ 2029 w 3079"/>
              <a:gd name="T117" fmla="*/ 271 h 350"/>
              <a:gd name="T118" fmla="*/ 1855 w 3079"/>
              <a:gd name="T119" fmla="*/ 7 h 350"/>
              <a:gd name="T120" fmla="*/ 1791 w 3079"/>
              <a:gd name="T121" fmla="*/ 260 h 350"/>
              <a:gd name="T122" fmla="*/ 1809 w 3079"/>
              <a:gd name="T123" fmla="*/ 37 h 350"/>
              <a:gd name="T124" fmla="*/ 1715 w 3079"/>
              <a:gd name="T125" fmla="*/ 3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79" h="350">
                <a:moveTo>
                  <a:pt x="2366" y="230"/>
                </a:moveTo>
                <a:cubicBezTo>
                  <a:pt x="2372" y="230"/>
                  <a:pt x="2377" y="232"/>
                  <a:pt x="2381" y="237"/>
                </a:cubicBezTo>
                <a:cubicBezTo>
                  <a:pt x="2385" y="241"/>
                  <a:pt x="2387" y="245"/>
                  <a:pt x="2387" y="251"/>
                </a:cubicBezTo>
                <a:cubicBezTo>
                  <a:pt x="2387" y="257"/>
                  <a:pt x="2385" y="262"/>
                  <a:pt x="2380" y="266"/>
                </a:cubicBezTo>
                <a:cubicBezTo>
                  <a:pt x="2376" y="270"/>
                  <a:pt x="2372" y="272"/>
                  <a:pt x="2366" y="272"/>
                </a:cubicBezTo>
                <a:cubicBezTo>
                  <a:pt x="2360" y="272"/>
                  <a:pt x="2355" y="270"/>
                  <a:pt x="2351" y="266"/>
                </a:cubicBezTo>
                <a:cubicBezTo>
                  <a:pt x="2347" y="262"/>
                  <a:pt x="2345" y="257"/>
                  <a:pt x="2345" y="251"/>
                </a:cubicBezTo>
                <a:cubicBezTo>
                  <a:pt x="2345" y="245"/>
                  <a:pt x="2347" y="240"/>
                  <a:pt x="2351" y="236"/>
                </a:cubicBezTo>
                <a:cubicBezTo>
                  <a:pt x="2355" y="232"/>
                  <a:pt x="2360" y="230"/>
                  <a:pt x="2366" y="230"/>
                </a:cubicBezTo>
                <a:close/>
                <a:moveTo>
                  <a:pt x="830" y="230"/>
                </a:moveTo>
                <a:cubicBezTo>
                  <a:pt x="836" y="230"/>
                  <a:pt x="841" y="232"/>
                  <a:pt x="845" y="237"/>
                </a:cubicBezTo>
                <a:cubicBezTo>
                  <a:pt x="849" y="241"/>
                  <a:pt x="851" y="245"/>
                  <a:pt x="851" y="251"/>
                </a:cubicBezTo>
                <a:cubicBezTo>
                  <a:pt x="851" y="257"/>
                  <a:pt x="849" y="262"/>
                  <a:pt x="844" y="266"/>
                </a:cubicBezTo>
                <a:cubicBezTo>
                  <a:pt x="840" y="270"/>
                  <a:pt x="836" y="272"/>
                  <a:pt x="830" y="272"/>
                </a:cubicBezTo>
                <a:cubicBezTo>
                  <a:pt x="824" y="272"/>
                  <a:pt x="819" y="270"/>
                  <a:pt x="815" y="266"/>
                </a:cubicBezTo>
                <a:cubicBezTo>
                  <a:pt x="811" y="262"/>
                  <a:pt x="809" y="257"/>
                  <a:pt x="809" y="251"/>
                </a:cubicBezTo>
                <a:cubicBezTo>
                  <a:pt x="809" y="245"/>
                  <a:pt x="811" y="240"/>
                  <a:pt x="815" y="236"/>
                </a:cubicBezTo>
                <a:cubicBezTo>
                  <a:pt x="819" y="232"/>
                  <a:pt x="824" y="230"/>
                  <a:pt x="830" y="230"/>
                </a:cubicBezTo>
                <a:close/>
                <a:moveTo>
                  <a:pt x="2680" y="102"/>
                </a:moveTo>
                <a:cubicBezTo>
                  <a:pt x="2673" y="102"/>
                  <a:pt x="2667" y="104"/>
                  <a:pt x="2660" y="108"/>
                </a:cubicBezTo>
                <a:cubicBezTo>
                  <a:pt x="2653" y="112"/>
                  <a:pt x="2648" y="119"/>
                  <a:pt x="2644" y="129"/>
                </a:cubicBezTo>
                <a:cubicBezTo>
                  <a:pt x="2640" y="139"/>
                  <a:pt x="2638" y="151"/>
                  <a:pt x="2638" y="167"/>
                </a:cubicBezTo>
                <a:cubicBezTo>
                  <a:pt x="2638" y="192"/>
                  <a:pt x="2643" y="213"/>
                  <a:pt x="2652" y="232"/>
                </a:cubicBezTo>
                <a:cubicBezTo>
                  <a:pt x="2662" y="250"/>
                  <a:pt x="2676" y="259"/>
                  <a:pt x="2692" y="259"/>
                </a:cubicBezTo>
                <a:cubicBezTo>
                  <a:pt x="2704" y="259"/>
                  <a:pt x="2714" y="254"/>
                  <a:pt x="2722" y="244"/>
                </a:cubicBezTo>
                <a:cubicBezTo>
                  <a:pt x="2730" y="234"/>
                  <a:pt x="2734" y="217"/>
                  <a:pt x="2734" y="192"/>
                </a:cubicBezTo>
                <a:cubicBezTo>
                  <a:pt x="2734" y="162"/>
                  <a:pt x="2727" y="138"/>
                  <a:pt x="2714" y="120"/>
                </a:cubicBezTo>
                <a:cubicBezTo>
                  <a:pt x="2705" y="108"/>
                  <a:pt x="2694" y="102"/>
                  <a:pt x="2680" y="102"/>
                </a:cubicBezTo>
                <a:close/>
                <a:moveTo>
                  <a:pt x="1160" y="102"/>
                </a:moveTo>
                <a:cubicBezTo>
                  <a:pt x="1153" y="102"/>
                  <a:pt x="1147" y="104"/>
                  <a:pt x="1140" y="108"/>
                </a:cubicBezTo>
                <a:cubicBezTo>
                  <a:pt x="1133" y="112"/>
                  <a:pt x="1128" y="119"/>
                  <a:pt x="1124" y="129"/>
                </a:cubicBezTo>
                <a:cubicBezTo>
                  <a:pt x="1120" y="139"/>
                  <a:pt x="1118" y="151"/>
                  <a:pt x="1118" y="167"/>
                </a:cubicBezTo>
                <a:cubicBezTo>
                  <a:pt x="1118" y="192"/>
                  <a:pt x="1123" y="213"/>
                  <a:pt x="1132" y="232"/>
                </a:cubicBezTo>
                <a:cubicBezTo>
                  <a:pt x="1142" y="250"/>
                  <a:pt x="1156" y="259"/>
                  <a:pt x="1172" y="259"/>
                </a:cubicBezTo>
                <a:cubicBezTo>
                  <a:pt x="1184" y="259"/>
                  <a:pt x="1194" y="254"/>
                  <a:pt x="1202" y="244"/>
                </a:cubicBezTo>
                <a:cubicBezTo>
                  <a:pt x="1210" y="234"/>
                  <a:pt x="1214" y="217"/>
                  <a:pt x="1214" y="192"/>
                </a:cubicBezTo>
                <a:cubicBezTo>
                  <a:pt x="1214" y="162"/>
                  <a:pt x="1207" y="138"/>
                  <a:pt x="1194" y="120"/>
                </a:cubicBezTo>
                <a:cubicBezTo>
                  <a:pt x="1185" y="108"/>
                  <a:pt x="1174" y="102"/>
                  <a:pt x="1160" y="102"/>
                </a:cubicBezTo>
                <a:close/>
                <a:moveTo>
                  <a:pt x="1456" y="95"/>
                </a:moveTo>
                <a:lnTo>
                  <a:pt x="1536" y="95"/>
                </a:lnTo>
                <a:lnTo>
                  <a:pt x="1536" y="102"/>
                </a:lnTo>
                <a:lnTo>
                  <a:pt x="1532" y="102"/>
                </a:lnTo>
                <a:cubicBezTo>
                  <a:pt x="1527" y="102"/>
                  <a:pt x="1522" y="103"/>
                  <a:pt x="1519" y="106"/>
                </a:cubicBezTo>
                <a:cubicBezTo>
                  <a:pt x="1517" y="108"/>
                  <a:pt x="1515" y="111"/>
                  <a:pt x="1515" y="115"/>
                </a:cubicBezTo>
                <a:cubicBezTo>
                  <a:pt x="1515" y="120"/>
                  <a:pt x="1517" y="126"/>
                  <a:pt x="1521" y="135"/>
                </a:cubicBezTo>
                <a:lnTo>
                  <a:pt x="1563" y="222"/>
                </a:lnTo>
                <a:lnTo>
                  <a:pt x="1602" y="127"/>
                </a:lnTo>
                <a:cubicBezTo>
                  <a:pt x="1604" y="122"/>
                  <a:pt x="1605" y="117"/>
                  <a:pt x="1605" y="112"/>
                </a:cubicBezTo>
                <a:cubicBezTo>
                  <a:pt x="1605" y="109"/>
                  <a:pt x="1604" y="108"/>
                  <a:pt x="1604" y="106"/>
                </a:cubicBezTo>
                <a:cubicBezTo>
                  <a:pt x="1603" y="105"/>
                  <a:pt x="1601" y="104"/>
                  <a:pt x="1599" y="103"/>
                </a:cubicBezTo>
                <a:cubicBezTo>
                  <a:pt x="1597" y="102"/>
                  <a:pt x="1593" y="102"/>
                  <a:pt x="1588" y="102"/>
                </a:cubicBezTo>
                <a:lnTo>
                  <a:pt x="1588" y="95"/>
                </a:lnTo>
                <a:lnTo>
                  <a:pt x="1644" y="95"/>
                </a:lnTo>
                <a:lnTo>
                  <a:pt x="1644" y="102"/>
                </a:lnTo>
                <a:cubicBezTo>
                  <a:pt x="1639" y="102"/>
                  <a:pt x="1635" y="103"/>
                  <a:pt x="1633" y="105"/>
                </a:cubicBezTo>
                <a:cubicBezTo>
                  <a:pt x="1630" y="106"/>
                  <a:pt x="1628" y="109"/>
                  <a:pt x="1625" y="113"/>
                </a:cubicBezTo>
                <a:cubicBezTo>
                  <a:pt x="1623" y="115"/>
                  <a:pt x="1621" y="120"/>
                  <a:pt x="1618" y="128"/>
                </a:cubicBezTo>
                <a:lnTo>
                  <a:pt x="1548" y="299"/>
                </a:lnTo>
                <a:cubicBezTo>
                  <a:pt x="1542" y="316"/>
                  <a:pt x="1533" y="328"/>
                  <a:pt x="1522" y="337"/>
                </a:cubicBezTo>
                <a:cubicBezTo>
                  <a:pt x="1511" y="345"/>
                  <a:pt x="1500" y="350"/>
                  <a:pt x="1490" y="350"/>
                </a:cubicBezTo>
                <a:cubicBezTo>
                  <a:pt x="1483" y="350"/>
                  <a:pt x="1477" y="348"/>
                  <a:pt x="1472" y="343"/>
                </a:cubicBezTo>
                <a:cubicBezTo>
                  <a:pt x="1467" y="339"/>
                  <a:pt x="1465" y="334"/>
                  <a:pt x="1465" y="329"/>
                </a:cubicBezTo>
                <a:cubicBezTo>
                  <a:pt x="1465" y="323"/>
                  <a:pt x="1467" y="319"/>
                  <a:pt x="1470" y="316"/>
                </a:cubicBezTo>
                <a:cubicBezTo>
                  <a:pt x="1473" y="313"/>
                  <a:pt x="1478" y="311"/>
                  <a:pt x="1484" y="311"/>
                </a:cubicBezTo>
                <a:cubicBezTo>
                  <a:pt x="1488" y="311"/>
                  <a:pt x="1494" y="313"/>
                  <a:pt x="1501" y="315"/>
                </a:cubicBezTo>
                <a:cubicBezTo>
                  <a:pt x="1506" y="317"/>
                  <a:pt x="1509" y="318"/>
                  <a:pt x="1510" y="318"/>
                </a:cubicBezTo>
                <a:cubicBezTo>
                  <a:pt x="1514" y="318"/>
                  <a:pt x="1518" y="316"/>
                  <a:pt x="1523" y="312"/>
                </a:cubicBezTo>
                <a:cubicBezTo>
                  <a:pt x="1527" y="308"/>
                  <a:pt x="1532" y="301"/>
                  <a:pt x="1536" y="290"/>
                </a:cubicBezTo>
                <a:lnTo>
                  <a:pt x="1548" y="260"/>
                </a:lnTo>
                <a:lnTo>
                  <a:pt x="1487" y="130"/>
                </a:lnTo>
                <a:cubicBezTo>
                  <a:pt x="1485" y="127"/>
                  <a:pt x="1482" y="122"/>
                  <a:pt x="1478" y="116"/>
                </a:cubicBezTo>
                <a:cubicBezTo>
                  <a:pt x="1474" y="112"/>
                  <a:pt x="1472" y="109"/>
                  <a:pt x="1470" y="107"/>
                </a:cubicBezTo>
                <a:cubicBezTo>
                  <a:pt x="1467" y="105"/>
                  <a:pt x="1462" y="103"/>
                  <a:pt x="1456" y="102"/>
                </a:cubicBezTo>
                <a:lnTo>
                  <a:pt x="1456" y="95"/>
                </a:lnTo>
                <a:close/>
                <a:moveTo>
                  <a:pt x="1262" y="95"/>
                </a:moveTo>
                <a:lnTo>
                  <a:pt x="1322" y="95"/>
                </a:lnTo>
                <a:lnTo>
                  <a:pt x="1322" y="210"/>
                </a:lnTo>
                <a:cubicBezTo>
                  <a:pt x="1322" y="226"/>
                  <a:pt x="1325" y="236"/>
                  <a:pt x="1331" y="241"/>
                </a:cubicBezTo>
                <a:cubicBezTo>
                  <a:pt x="1336" y="246"/>
                  <a:pt x="1343" y="249"/>
                  <a:pt x="1351" y="249"/>
                </a:cubicBezTo>
                <a:cubicBezTo>
                  <a:pt x="1356" y="249"/>
                  <a:pt x="1362" y="247"/>
                  <a:pt x="1369" y="244"/>
                </a:cubicBezTo>
                <a:cubicBezTo>
                  <a:pt x="1376" y="241"/>
                  <a:pt x="1384" y="234"/>
                  <a:pt x="1393" y="225"/>
                </a:cubicBezTo>
                <a:lnTo>
                  <a:pt x="1393" y="127"/>
                </a:lnTo>
                <a:cubicBezTo>
                  <a:pt x="1393" y="118"/>
                  <a:pt x="1392" y="111"/>
                  <a:pt x="1388" y="108"/>
                </a:cubicBezTo>
                <a:cubicBezTo>
                  <a:pt x="1384" y="104"/>
                  <a:pt x="1377" y="102"/>
                  <a:pt x="1366" y="102"/>
                </a:cubicBezTo>
                <a:lnTo>
                  <a:pt x="1366" y="95"/>
                </a:lnTo>
                <a:lnTo>
                  <a:pt x="1424" y="95"/>
                </a:lnTo>
                <a:lnTo>
                  <a:pt x="1424" y="199"/>
                </a:lnTo>
                <a:cubicBezTo>
                  <a:pt x="1424" y="219"/>
                  <a:pt x="1425" y="231"/>
                  <a:pt x="1426" y="236"/>
                </a:cubicBezTo>
                <a:cubicBezTo>
                  <a:pt x="1427" y="240"/>
                  <a:pt x="1428" y="243"/>
                  <a:pt x="1430" y="245"/>
                </a:cubicBezTo>
                <a:cubicBezTo>
                  <a:pt x="1432" y="247"/>
                  <a:pt x="1435" y="247"/>
                  <a:pt x="1437" y="247"/>
                </a:cubicBezTo>
                <a:cubicBezTo>
                  <a:pt x="1441" y="247"/>
                  <a:pt x="1446" y="246"/>
                  <a:pt x="1451" y="244"/>
                </a:cubicBezTo>
                <a:lnTo>
                  <a:pt x="1453" y="251"/>
                </a:lnTo>
                <a:lnTo>
                  <a:pt x="1402" y="272"/>
                </a:lnTo>
                <a:lnTo>
                  <a:pt x="1393" y="272"/>
                </a:lnTo>
                <a:lnTo>
                  <a:pt x="1393" y="236"/>
                </a:lnTo>
                <a:cubicBezTo>
                  <a:pt x="1379" y="252"/>
                  <a:pt x="1367" y="262"/>
                  <a:pt x="1360" y="266"/>
                </a:cubicBezTo>
                <a:cubicBezTo>
                  <a:pt x="1352" y="270"/>
                  <a:pt x="1344" y="272"/>
                  <a:pt x="1335" y="272"/>
                </a:cubicBezTo>
                <a:cubicBezTo>
                  <a:pt x="1325" y="272"/>
                  <a:pt x="1317" y="269"/>
                  <a:pt x="1310" y="264"/>
                </a:cubicBezTo>
                <a:cubicBezTo>
                  <a:pt x="1303" y="258"/>
                  <a:pt x="1298" y="251"/>
                  <a:pt x="1295" y="242"/>
                </a:cubicBezTo>
                <a:cubicBezTo>
                  <a:pt x="1293" y="233"/>
                  <a:pt x="1291" y="221"/>
                  <a:pt x="1291" y="205"/>
                </a:cubicBezTo>
                <a:lnTo>
                  <a:pt x="1291" y="128"/>
                </a:lnTo>
                <a:cubicBezTo>
                  <a:pt x="1291" y="120"/>
                  <a:pt x="1290" y="115"/>
                  <a:pt x="1289" y="112"/>
                </a:cubicBezTo>
                <a:cubicBezTo>
                  <a:pt x="1287" y="108"/>
                  <a:pt x="1284" y="106"/>
                  <a:pt x="1281" y="104"/>
                </a:cubicBezTo>
                <a:cubicBezTo>
                  <a:pt x="1277" y="103"/>
                  <a:pt x="1271" y="102"/>
                  <a:pt x="1262" y="102"/>
                </a:cubicBezTo>
                <a:lnTo>
                  <a:pt x="1262" y="95"/>
                </a:lnTo>
                <a:close/>
                <a:moveTo>
                  <a:pt x="880" y="95"/>
                </a:moveTo>
                <a:lnTo>
                  <a:pt x="960" y="95"/>
                </a:lnTo>
                <a:lnTo>
                  <a:pt x="960" y="102"/>
                </a:lnTo>
                <a:lnTo>
                  <a:pt x="956" y="102"/>
                </a:lnTo>
                <a:cubicBezTo>
                  <a:pt x="951" y="102"/>
                  <a:pt x="946" y="103"/>
                  <a:pt x="943" y="106"/>
                </a:cubicBezTo>
                <a:cubicBezTo>
                  <a:pt x="941" y="108"/>
                  <a:pt x="939" y="111"/>
                  <a:pt x="939" y="115"/>
                </a:cubicBezTo>
                <a:cubicBezTo>
                  <a:pt x="939" y="120"/>
                  <a:pt x="941" y="126"/>
                  <a:pt x="945" y="135"/>
                </a:cubicBezTo>
                <a:lnTo>
                  <a:pt x="987" y="222"/>
                </a:lnTo>
                <a:lnTo>
                  <a:pt x="1026" y="127"/>
                </a:lnTo>
                <a:cubicBezTo>
                  <a:pt x="1028" y="122"/>
                  <a:pt x="1029" y="117"/>
                  <a:pt x="1029" y="112"/>
                </a:cubicBezTo>
                <a:cubicBezTo>
                  <a:pt x="1029" y="109"/>
                  <a:pt x="1028" y="108"/>
                  <a:pt x="1028" y="106"/>
                </a:cubicBezTo>
                <a:cubicBezTo>
                  <a:pt x="1027" y="105"/>
                  <a:pt x="1025" y="104"/>
                  <a:pt x="1023" y="103"/>
                </a:cubicBezTo>
                <a:cubicBezTo>
                  <a:pt x="1021" y="102"/>
                  <a:pt x="1017" y="102"/>
                  <a:pt x="1012" y="102"/>
                </a:cubicBezTo>
                <a:lnTo>
                  <a:pt x="1012" y="95"/>
                </a:lnTo>
                <a:lnTo>
                  <a:pt x="1068" y="95"/>
                </a:lnTo>
                <a:lnTo>
                  <a:pt x="1068" y="102"/>
                </a:lnTo>
                <a:cubicBezTo>
                  <a:pt x="1063" y="102"/>
                  <a:pt x="1059" y="103"/>
                  <a:pt x="1057" y="105"/>
                </a:cubicBezTo>
                <a:cubicBezTo>
                  <a:pt x="1054" y="106"/>
                  <a:pt x="1052" y="109"/>
                  <a:pt x="1049" y="113"/>
                </a:cubicBezTo>
                <a:cubicBezTo>
                  <a:pt x="1047" y="115"/>
                  <a:pt x="1045" y="120"/>
                  <a:pt x="1042" y="128"/>
                </a:cubicBezTo>
                <a:lnTo>
                  <a:pt x="972" y="299"/>
                </a:lnTo>
                <a:cubicBezTo>
                  <a:pt x="966" y="316"/>
                  <a:pt x="957" y="328"/>
                  <a:pt x="946" y="337"/>
                </a:cubicBezTo>
                <a:cubicBezTo>
                  <a:pt x="935" y="345"/>
                  <a:pt x="924" y="350"/>
                  <a:pt x="914" y="350"/>
                </a:cubicBezTo>
                <a:cubicBezTo>
                  <a:pt x="907" y="350"/>
                  <a:pt x="901" y="348"/>
                  <a:pt x="896" y="343"/>
                </a:cubicBezTo>
                <a:cubicBezTo>
                  <a:pt x="891" y="339"/>
                  <a:pt x="889" y="334"/>
                  <a:pt x="889" y="329"/>
                </a:cubicBezTo>
                <a:cubicBezTo>
                  <a:pt x="889" y="323"/>
                  <a:pt x="891" y="319"/>
                  <a:pt x="894" y="316"/>
                </a:cubicBezTo>
                <a:cubicBezTo>
                  <a:pt x="897" y="313"/>
                  <a:pt x="902" y="311"/>
                  <a:pt x="908" y="311"/>
                </a:cubicBezTo>
                <a:cubicBezTo>
                  <a:pt x="912" y="311"/>
                  <a:pt x="918" y="313"/>
                  <a:pt x="925" y="315"/>
                </a:cubicBezTo>
                <a:cubicBezTo>
                  <a:pt x="930" y="317"/>
                  <a:pt x="933" y="318"/>
                  <a:pt x="934" y="318"/>
                </a:cubicBezTo>
                <a:cubicBezTo>
                  <a:pt x="938" y="318"/>
                  <a:pt x="942" y="316"/>
                  <a:pt x="947" y="312"/>
                </a:cubicBezTo>
                <a:cubicBezTo>
                  <a:pt x="951" y="308"/>
                  <a:pt x="956" y="301"/>
                  <a:pt x="960" y="290"/>
                </a:cubicBezTo>
                <a:lnTo>
                  <a:pt x="972" y="260"/>
                </a:lnTo>
                <a:lnTo>
                  <a:pt x="911" y="130"/>
                </a:lnTo>
                <a:cubicBezTo>
                  <a:pt x="909" y="127"/>
                  <a:pt x="906" y="122"/>
                  <a:pt x="902" y="116"/>
                </a:cubicBezTo>
                <a:cubicBezTo>
                  <a:pt x="898" y="112"/>
                  <a:pt x="896" y="109"/>
                  <a:pt x="894" y="107"/>
                </a:cubicBezTo>
                <a:cubicBezTo>
                  <a:pt x="891" y="105"/>
                  <a:pt x="886" y="103"/>
                  <a:pt x="880" y="102"/>
                </a:cubicBezTo>
                <a:lnTo>
                  <a:pt x="880" y="95"/>
                </a:lnTo>
                <a:close/>
                <a:moveTo>
                  <a:pt x="544" y="95"/>
                </a:moveTo>
                <a:lnTo>
                  <a:pt x="616" y="95"/>
                </a:lnTo>
                <a:lnTo>
                  <a:pt x="616" y="102"/>
                </a:lnTo>
                <a:cubicBezTo>
                  <a:pt x="610" y="102"/>
                  <a:pt x="605" y="104"/>
                  <a:pt x="603" y="106"/>
                </a:cubicBezTo>
                <a:cubicBezTo>
                  <a:pt x="601" y="107"/>
                  <a:pt x="600" y="110"/>
                  <a:pt x="600" y="114"/>
                </a:cubicBezTo>
                <a:cubicBezTo>
                  <a:pt x="600" y="117"/>
                  <a:pt x="601" y="122"/>
                  <a:pt x="603" y="128"/>
                </a:cubicBezTo>
                <a:lnTo>
                  <a:pt x="640" y="226"/>
                </a:lnTo>
                <a:lnTo>
                  <a:pt x="677" y="146"/>
                </a:lnTo>
                <a:lnTo>
                  <a:pt x="667" y="121"/>
                </a:lnTo>
                <a:cubicBezTo>
                  <a:pt x="664" y="113"/>
                  <a:pt x="660" y="108"/>
                  <a:pt x="655" y="105"/>
                </a:cubicBezTo>
                <a:cubicBezTo>
                  <a:pt x="653" y="103"/>
                  <a:pt x="648" y="102"/>
                  <a:pt x="640" y="102"/>
                </a:cubicBezTo>
                <a:lnTo>
                  <a:pt x="640" y="95"/>
                </a:lnTo>
                <a:lnTo>
                  <a:pt x="722" y="95"/>
                </a:lnTo>
                <a:lnTo>
                  <a:pt x="722" y="102"/>
                </a:lnTo>
                <a:cubicBezTo>
                  <a:pt x="713" y="102"/>
                  <a:pt x="706" y="104"/>
                  <a:pt x="703" y="107"/>
                </a:cubicBezTo>
                <a:cubicBezTo>
                  <a:pt x="700" y="109"/>
                  <a:pt x="699" y="112"/>
                  <a:pt x="699" y="116"/>
                </a:cubicBezTo>
                <a:cubicBezTo>
                  <a:pt x="699" y="119"/>
                  <a:pt x="699" y="121"/>
                  <a:pt x="700" y="124"/>
                </a:cubicBezTo>
                <a:lnTo>
                  <a:pt x="739" y="223"/>
                </a:lnTo>
                <a:lnTo>
                  <a:pt x="776" y="128"/>
                </a:lnTo>
                <a:cubicBezTo>
                  <a:pt x="778" y="121"/>
                  <a:pt x="779" y="116"/>
                  <a:pt x="779" y="112"/>
                </a:cubicBezTo>
                <a:cubicBezTo>
                  <a:pt x="779" y="109"/>
                  <a:pt x="778" y="107"/>
                  <a:pt x="776" y="105"/>
                </a:cubicBezTo>
                <a:cubicBezTo>
                  <a:pt x="773" y="103"/>
                  <a:pt x="768" y="102"/>
                  <a:pt x="761" y="102"/>
                </a:cubicBezTo>
                <a:lnTo>
                  <a:pt x="761" y="95"/>
                </a:lnTo>
                <a:lnTo>
                  <a:pt x="816" y="95"/>
                </a:lnTo>
                <a:lnTo>
                  <a:pt x="816" y="102"/>
                </a:lnTo>
                <a:cubicBezTo>
                  <a:pt x="805" y="104"/>
                  <a:pt x="797" y="111"/>
                  <a:pt x="792" y="124"/>
                </a:cubicBezTo>
                <a:lnTo>
                  <a:pt x="734" y="272"/>
                </a:lnTo>
                <a:lnTo>
                  <a:pt x="726" y="272"/>
                </a:lnTo>
                <a:lnTo>
                  <a:pt x="684" y="162"/>
                </a:lnTo>
                <a:lnTo>
                  <a:pt x="633" y="272"/>
                </a:lnTo>
                <a:lnTo>
                  <a:pt x="627" y="272"/>
                </a:lnTo>
                <a:lnTo>
                  <a:pt x="571" y="128"/>
                </a:lnTo>
                <a:cubicBezTo>
                  <a:pt x="568" y="119"/>
                  <a:pt x="564" y="112"/>
                  <a:pt x="561" y="109"/>
                </a:cubicBezTo>
                <a:cubicBezTo>
                  <a:pt x="557" y="106"/>
                  <a:pt x="552" y="104"/>
                  <a:pt x="544" y="102"/>
                </a:cubicBezTo>
                <a:lnTo>
                  <a:pt x="544" y="95"/>
                </a:lnTo>
                <a:close/>
                <a:moveTo>
                  <a:pt x="272" y="95"/>
                </a:moveTo>
                <a:lnTo>
                  <a:pt x="344" y="95"/>
                </a:lnTo>
                <a:lnTo>
                  <a:pt x="344" y="102"/>
                </a:lnTo>
                <a:cubicBezTo>
                  <a:pt x="338" y="102"/>
                  <a:pt x="333" y="104"/>
                  <a:pt x="331" y="106"/>
                </a:cubicBezTo>
                <a:cubicBezTo>
                  <a:pt x="329" y="107"/>
                  <a:pt x="328" y="110"/>
                  <a:pt x="328" y="114"/>
                </a:cubicBezTo>
                <a:cubicBezTo>
                  <a:pt x="328" y="117"/>
                  <a:pt x="329" y="122"/>
                  <a:pt x="331" y="128"/>
                </a:cubicBezTo>
                <a:lnTo>
                  <a:pt x="368" y="226"/>
                </a:lnTo>
                <a:lnTo>
                  <a:pt x="405" y="146"/>
                </a:lnTo>
                <a:lnTo>
                  <a:pt x="395" y="121"/>
                </a:lnTo>
                <a:cubicBezTo>
                  <a:pt x="392" y="113"/>
                  <a:pt x="388" y="108"/>
                  <a:pt x="383" y="105"/>
                </a:cubicBezTo>
                <a:cubicBezTo>
                  <a:pt x="381" y="103"/>
                  <a:pt x="376" y="102"/>
                  <a:pt x="368" y="102"/>
                </a:cubicBezTo>
                <a:lnTo>
                  <a:pt x="368" y="95"/>
                </a:lnTo>
                <a:lnTo>
                  <a:pt x="450" y="95"/>
                </a:lnTo>
                <a:lnTo>
                  <a:pt x="450" y="102"/>
                </a:lnTo>
                <a:cubicBezTo>
                  <a:pt x="441" y="102"/>
                  <a:pt x="434" y="104"/>
                  <a:pt x="431" y="107"/>
                </a:cubicBezTo>
                <a:cubicBezTo>
                  <a:pt x="428" y="109"/>
                  <a:pt x="427" y="112"/>
                  <a:pt x="427" y="116"/>
                </a:cubicBezTo>
                <a:cubicBezTo>
                  <a:pt x="427" y="119"/>
                  <a:pt x="427" y="121"/>
                  <a:pt x="428" y="124"/>
                </a:cubicBezTo>
                <a:lnTo>
                  <a:pt x="467" y="223"/>
                </a:lnTo>
                <a:lnTo>
                  <a:pt x="504" y="128"/>
                </a:lnTo>
                <a:cubicBezTo>
                  <a:pt x="506" y="121"/>
                  <a:pt x="507" y="116"/>
                  <a:pt x="507" y="112"/>
                </a:cubicBezTo>
                <a:cubicBezTo>
                  <a:pt x="507" y="109"/>
                  <a:pt x="506" y="107"/>
                  <a:pt x="504" y="105"/>
                </a:cubicBezTo>
                <a:cubicBezTo>
                  <a:pt x="501" y="103"/>
                  <a:pt x="496" y="102"/>
                  <a:pt x="489" y="102"/>
                </a:cubicBezTo>
                <a:lnTo>
                  <a:pt x="489" y="95"/>
                </a:lnTo>
                <a:lnTo>
                  <a:pt x="544" y="95"/>
                </a:lnTo>
                <a:lnTo>
                  <a:pt x="544" y="102"/>
                </a:lnTo>
                <a:cubicBezTo>
                  <a:pt x="533" y="104"/>
                  <a:pt x="525" y="111"/>
                  <a:pt x="520" y="124"/>
                </a:cubicBezTo>
                <a:lnTo>
                  <a:pt x="462" y="272"/>
                </a:lnTo>
                <a:lnTo>
                  <a:pt x="454" y="272"/>
                </a:lnTo>
                <a:lnTo>
                  <a:pt x="412" y="162"/>
                </a:lnTo>
                <a:lnTo>
                  <a:pt x="361" y="272"/>
                </a:lnTo>
                <a:lnTo>
                  <a:pt x="355" y="272"/>
                </a:lnTo>
                <a:lnTo>
                  <a:pt x="299" y="128"/>
                </a:lnTo>
                <a:cubicBezTo>
                  <a:pt x="296" y="119"/>
                  <a:pt x="292" y="112"/>
                  <a:pt x="289" y="109"/>
                </a:cubicBezTo>
                <a:cubicBezTo>
                  <a:pt x="285" y="106"/>
                  <a:pt x="280" y="104"/>
                  <a:pt x="272" y="102"/>
                </a:cubicBezTo>
                <a:lnTo>
                  <a:pt x="272" y="95"/>
                </a:lnTo>
                <a:close/>
                <a:moveTo>
                  <a:pt x="0" y="95"/>
                </a:moveTo>
                <a:lnTo>
                  <a:pt x="72" y="95"/>
                </a:lnTo>
                <a:lnTo>
                  <a:pt x="72" y="102"/>
                </a:lnTo>
                <a:cubicBezTo>
                  <a:pt x="66" y="102"/>
                  <a:pt x="61" y="104"/>
                  <a:pt x="59" y="106"/>
                </a:cubicBezTo>
                <a:cubicBezTo>
                  <a:pt x="57" y="107"/>
                  <a:pt x="56" y="110"/>
                  <a:pt x="56" y="114"/>
                </a:cubicBezTo>
                <a:cubicBezTo>
                  <a:pt x="56" y="117"/>
                  <a:pt x="57" y="122"/>
                  <a:pt x="59" y="128"/>
                </a:cubicBezTo>
                <a:lnTo>
                  <a:pt x="96" y="226"/>
                </a:lnTo>
                <a:lnTo>
                  <a:pt x="133" y="146"/>
                </a:lnTo>
                <a:lnTo>
                  <a:pt x="123" y="121"/>
                </a:lnTo>
                <a:cubicBezTo>
                  <a:pt x="120" y="113"/>
                  <a:pt x="116" y="108"/>
                  <a:pt x="111" y="105"/>
                </a:cubicBezTo>
                <a:cubicBezTo>
                  <a:pt x="109" y="103"/>
                  <a:pt x="104" y="102"/>
                  <a:pt x="96" y="102"/>
                </a:cubicBezTo>
                <a:lnTo>
                  <a:pt x="96" y="95"/>
                </a:lnTo>
                <a:lnTo>
                  <a:pt x="178" y="95"/>
                </a:lnTo>
                <a:lnTo>
                  <a:pt x="178" y="102"/>
                </a:lnTo>
                <a:cubicBezTo>
                  <a:pt x="169" y="102"/>
                  <a:pt x="162" y="104"/>
                  <a:pt x="159" y="107"/>
                </a:cubicBezTo>
                <a:cubicBezTo>
                  <a:pt x="156" y="109"/>
                  <a:pt x="155" y="112"/>
                  <a:pt x="155" y="116"/>
                </a:cubicBezTo>
                <a:cubicBezTo>
                  <a:pt x="155" y="119"/>
                  <a:pt x="155" y="121"/>
                  <a:pt x="156" y="124"/>
                </a:cubicBezTo>
                <a:lnTo>
                  <a:pt x="195" y="223"/>
                </a:lnTo>
                <a:lnTo>
                  <a:pt x="232" y="128"/>
                </a:lnTo>
                <a:cubicBezTo>
                  <a:pt x="234" y="121"/>
                  <a:pt x="235" y="116"/>
                  <a:pt x="235" y="112"/>
                </a:cubicBezTo>
                <a:cubicBezTo>
                  <a:pt x="235" y="109"/>
                  <a:pt x="234" y="107"/>
                  <a:pt x="232" y="105"/>
                </a:cubicBezTo>
                <a:cubicBezTo>
                  <a:pt x="229" y="103"/>
                  <a:pt x="224" y="102"/>
                  <a:pt x="217" y="102"/>
                </a:cubicBezTo>
                <a:lnTo>
                  <a:pt x="217" y="95"/>
                </a:lnTo>
                <a:lnTo>
                  <a:pt x="272" y="95"/>
                </a:lnTo>
                <a:lnTo>
                  <a:pt x="272" y="102"/>
                </a:lnTo>
                <a:cubicBezTo>
                  <a:pt x="261" y="104"/>
                  <a:pt x="253" y="111"/>
                  <a:pt x="248" y="124"/>
                </a:cubicBezTo>
                <a:lnTo>
                  <a:pt x="190" y="272"/>
                </a:lnTo>
                <a:lnTo>
                  <a:pt x="182" y="272"/>
                </a:lnTo>
                <a:lnTo>
                  <a:pt x="140" y="162"/>
                </a:lnTo>
                <a:lnTo>
                  <a:pt x="89" y="272"/>
                </a:lnTo>
                <a:lnTo>
                  <a:pt x="83" y="272"/>
                </a:lnTo>
                <a:lnTo>
                  <a:pt x="27" y="128"/>
                </a:lnTo>
                <a:cubicBezTo>
                  <a:pt x="24" y="119"/>
                  <a:pt x="20" y="112"/>
                  <a:pt x="17" y="109"/>
                </a:cubicBezTo>
                <a:cubicBezTo>
                  <a:pt x="13" y="106"/>
                  <a:pt x="8" y="104"/>
                  <a:pt x="0" y="102"/>
                </a:cubicBezTo>
                <a:lnTo>
                  <a:pt x="0" y="95"/>
                </a:lnTo>
                <a:close/>
                <a:moveTo>
                  <a:pt x="2837" y="90"/>
                </a:moveTo>
                <a:lnTo>
                  <a:pt x="2845" y="90"/>
                </a:lnTo>
                <a:lnTo>
                  <a:pt x="2845" y="127"/>
                </a:lnTo>
                <a:cubicBezTo>
                  <a:pt x="2857" y="114"/>
                  <a:pt x="2865" y="107"/>
                  <a:pt x="2867" y="105"/>
                </a:cubicBezTo>
                <a:cubicBezTo>
                  <a:pt x="2873" y="100"/>
                  <a:pt x="2879" y="97"/>
                  <a:pt x="2885" y="94"/>
                </a:cubicBezTo>
                <a:cubicBezTo>
                  <a:pt x="2892" y="91"/>
                  <a:pt x="2898" y="90"/>
                  <a:pt x="2904" y="90"/>
                </a:cubicBezTo>
                <a:cubicBezTo>
                  <a:pt x="2915" y="90"/>
                  <a:pt x="2924" y="93"/>
                  <a:pt x="2932" y="99"/>
                </a:cubicBezTo>
                <a:cubicBezTo>
                  <a:pt x="2940" y="106"/>
                  <a:pt x="2945" y="115"/>
                  <a:pt x="2948" y="127"/>
                </a:cubicBezTo>
                <a:cubicBezTo>
                  <a:pt x="2961" y="112"/>
                  <a:pt x="2971" y="102"/>
                  <a:pt x="2980" y="97"/>
                </a:cubicBezTo>
                <a:cubicBezTo>
                  <a:pt x="2989" y="92"/>
                  <a:pt x="2998" y="90"/>
                  <a:pt x="3008" y="90"/>
                </a:cubicBezTo>
                <a:cubicBezTo>
                  <a:pt x="3017" y="90"/>
                  <a:pt x="3025" y="92"/>
                  <a:pt x="3032" y="97"/>
                </a:cubicBezTo>
                <a:cubicBezTo>
                  <a:pt x="3039" y="102"/>
                  <a:pt x="3045" y="109"/>
                  <a:pt x="3049" y="120"/>
                </a:cubicBezTo>
                <a:cubicBezTo>
                  <a:pt x="3052" y="127"/>
                  <a:pt x="3053" y="139"/>
                  <a:pt x="3053" y="154"/>
                </a:cubicBezTo>
                <a:lnTo>
                  <a:pt x="3053" y="228"/>
                </a:lnTo>
                <a:cubicBezTo>
                  <a:pt x="3053" y="239"/>
                  <a:pt x="3054" y="246"/>
                  <a:pt x="3055" y="250"/>
                </a:cubicBezTo>
                <a:cubicBezTo>
                  <a:pt x="3057" y="253"/>
                  <a:pt x="3059" y="255"/>
                  <a:pt x="3062" y="257"/>
                </a:cubicBezTo>
                <a:cubicBezTo>
                  <a:pt x="3066" y="259"/>
                  <a:pt x="3071" y="260"/>
                  <a:pt x="3079" y="260"/>
                </a:cubicBezTo>
                <a:lnTo>
                  <a:pt x="3079" y="267"/>
                </a:lnTo>
                <a:lnTo>
                  <a:pt x="2994" y="267"/>
                </a:lnTo>
                <a:lnTo>
                  <a:pt x="2994" y="260"/>
                </a:lnTo>
                <a:lnTo>
                  <a:pt x="2998" y="260"/>
                </a:lnTo>
                <a:cubicBezTo>
                  <a:pt x="3005" y="260"/>
                  <a:pt x="3011" y="259"/>
                  <a:pt x="3015" y="256"/>
                </a:cubicBezTo>
                <a:cubicBezTo>
                  <a:pt x="3018" y="254"/>
                  <a:pt x="3020" y="251"/>
                  <a:pt x="3021" y="246"/>
                </a:cubicBezTo>
                <a:cubicBezTo>
                  <a:pt x="3022" y="244"/>
                  <a:pt x="3022" y="238"/>
                  <a:pt x="3022" y="228"/>
                </a:cubicBezTo>
                <a:lnTo>
                  <a:pt x="3022" y="154"/>
                </a:lnTo>
                <a:cubicBezTo>
                  <a:pt x="3022" y="140"/>
                  <a:pt x="3020" y="130"/>
                  <a:pt x="3017" y="124"/>
                </a:cubicBezTo>
                <a:cubicBezTo>
                  <a:pt x="3012" y="116"/>
                  <a:pt x="3004" y="112"/>
                  <a:pt x="2993" y="112"/>
                </a:cubicBezTo>
                <a:cubicBezTo>
                  <a:pt x="2987" y="112"/>
                  <a:pt x="2980" y="114"/>
                  <a:pt x="2973" y="117"/>
                </a:cubicBezTo>
                <a:cubicBezTo>
                  <a:pt x="2967" y="121"/>
                  <a:pt x="2959" y="127"/>
                  <a:pt x="2949" y="136"/>
                </a:cubicBezTo>
                <a:lnTo>
                  <a:pt x="2949" y="138"/>
                </a:lnTo>
                <a:lnTo>
                  <a:pt x="2949" y="146"/>
                </a:lnTo>
                <a:lnTo>
                  <a:pt x="2949" y="228"/>
                </a:lnTo>
                <a:cubicBezTo>
                  <a:pt x="2949" y="240"/>
                  <a:pt x="2950" y="247"/>
                  <a:pt x="2951" y="250"/>
                </a:cubicBezTo>
                <a:cubicBezTo>
                  <a:pt x="2952" y="253"/>
                  <a:pt x="2955" y="255"/>
                  <a:pt x="2958" y="257"/>
                </a:cubicBezTo>
                <a:cubicBezTo>
                  <a:pt x="2962" y="259"/>
                  <a:pt x="2968" y="260"/>
                  <a:pt x="2977" y="260"/>
                </a:cubicBezTo>
                <a:lnTo>
                  <a:pt x="2977" y="267"/>
                </a:lnTo>
                <a:lnTo>
                  <a:pt x="2890" y="267"/>
                </a:lnTo>
                <a:lnTo>
                  <a:pt x="2890" y="260"/>
                </a:lnTo>
                <a:cubicBezTo>
                  <a:pt x="2900" y="260"/>
                  <a:pt x="2906" y="259"/>
                  <a:pt x="2910" y="257"/>
                </a:cubicBezTo>
                <a:cubicBezTo>
                  <a:pt x="2913" y="254"/>
                  <a:pt x="2916" y="251"/>
                  <a:pt x="2917" y="247"/>
                </a:cubicBezTo>
                <a:cubicBezTo>
                  <a:pt x="2918" y="244"/>
                  <a:pt x="2918" y="238"/>
                  <a:pt x="2918" y="228"/>
                </a:cubicBezTo>
                <a:lnTo>
                  <a:pt x="2918" y="154"/>
                </a:lnTo>
                <a:cubicBezTo>
                  <a:pt x="2918" y="140"/>
                  <a:pt x="2916" y="130"/>
                  <a:pt x="2912" y="124"/>
                </a:cubicBezTo>
                <a:cubicBezTo>
                  <a:pt x="2906" y="116"/>
                  <a:pt x="2899" y="112"/>
                  <a:pt x="2889" y="112"/>
                </a:cubicBezTo>
                <a:cubicBezTo>
                  <a:pt x="2882" y="112"/>
                  <a:pt x="2875" y="114"/>
                  <a:pt x="2869" y="117"/>
                </a:cubicBezTo>
                <a:cubicBezTo>
                  <a:pt x="2858" y="123"/>
                  <a:pt x="2850" y="129"/>
                  <a:pt x="2845" y="136"/>
                </a:cubicBezTo>
                <a:lnTo>
                  <a:pt x="2845" y="228"/>
                </a:lnTo>
                <a:cubicBezTo>
                  <a:pt x="2845" y="239"/>
                  <a:pt x="2846" y="247"/>
                  <a:pt x="2847" y="250"/>
                </a:cubicBezTo>
                <a:cubicBezTo>
                  <a:pt x="2849" y="253"/>
                  <a:pt x="2851" y="256"/>
                  <a:pt x="2854" y="258"/>
                </a:cubicBezTo>
                <a:cubicBezTo>
                  <a:pt x="2857" y="259"/>
                  <a:pt x="2863" y="260"/>
                  <a:pt x="2873" y="260"/>
                </a:cubicBezTo>
                <a:lnTo>
                  <a:pt x="2873" y="267"/>
                </a:lnTo>
                <a:lnTo>
                  <a:pt x="2788" y="267"/>
                </a:lnTo>
                <a:lnTo>
                  <a:pt x="2788" y="260"/>
                </a:lnTo>
                <a:cubicBezTo>
                  <a:pt x="2796" y="260"/>
                  <a:pt x="2801" y="259"/>
                  <a:pt x="2804" y="258"/>
                </a:cubicBezTo>
                <a:cubicBezTo>
                  <a:pt x="2807" y="256"/>
                  <a:pt x="2810" y="253"/>
                  <a:pt x="2811" y="249"/>
                </a:cubicBezTo>
                <a:cubicBezTo>
                  <a:pt x="2813" y="246"/>
                  <a:pt x="2814" y="239"/>
                  <a:pt x="2814" y="228"/>
                </a:cubicBezTo>
                <a:lnTo>
                  <a:pt x="2814" y="162"/>
                </a:lnTo>
                <a:cubicBezTo>
                  <a:pt x="2814" y="143"/>
                  <a:pt x="2813" y="131"/>
                  <a:pt x="2812" y="126"/>
                </a:cubicBezTo>
                <a:cubicBezTo>
                  <a:pt x="2811" y="122"/>
                  <a:pt x="2810" y="119"/>
                  <a:pt x="2808" y="117"/>
                </a:cubicBezTo>
                <a:cubicBezTo>
                  <a:pt x="2806" y="116"/>
                  <a:pt x="2804" y="115"/>
                  <a:pt x="2800" y="115"/>
                </a:cubicBezTo>
                <a:cubicBezTo>
                  <a:pt x="2797" y="115"/>
                  <a:pt x="2793" y="116"/>
                  <a:pt x="2788" y="118"/>
                </a:cubicBezTo>
                <a:lnTo>
                  <a:pt x="2785" y="111"/>
                </a:lnTo>
                <a:lnTo>
                  <a:pt x="2837" y="90"/>
                </a:lnTo>
                <a:close/>
                <a:moveTo>
                  <a:pt x="2686" y="90"/>
                </a:moveTo>
                <a:cubicBezTo>
                  <a:pt x="2712" y="90"/>
                  <a:pt x="2733" y="100"/>
                  <a:pt x="2748" y="120"/>
                </a:cubicBezTo>
                <a:cubicBezTo>
                  <a:pt x="2762" y="136"/>
                  <a:pt x="2768" y="156"/>
                  <a:pt x="2768" y="178"/>
                </a:cubicBezTo>
                <a:cubicBezTo>
                  <a:pt x="2768" y="193"/>
                  <a:pt x="2765" y="209"/>
                  <a:pt x="2757" y="224"/>
                </a:cubicBezTo>
                <a:cubicBezTo>
                  <a:pt x="2750" y="240"/>
                  <a:pt x="2740" y="252"/>
                  <a:pt x="2727" y="260"/>
                </a:cubicBezTo>
                <a:cubicBezTo>
                  <a:pt x="2714" y="268"/>
                  <a:pt x="2700" y="272"/>
                  <a:pt x="2684" y="272"/>
                </a:cubicBezTo>
                <a:cubicBezTo>
                  <a:pt x="2658" y="272"/>
                  <a:pt x="2637" y="262"/>
                  <a:pt x="2622" y="241"/>
                </a:cubicBezTo>
                <a:cubicBezTo>
                  <a:pt x="2609" y="224"/>
                  <a:pt x="2603" y="204"/>
                  <a:pt x="2603" y="183"/>
                </a:cubicBezTo>
                <a:cubicBezTo>
                  <a:pt x="2603" y="167"/>
                  <a:pt x="2607" y="151"/>
                  <a:pt x="2614" y="136"/>
                </a:cubicBezTo>
                <a:cubicBezTo>
                  <a:pt x="2622" y="120"/>
                  <a:pt x="2633" y="109"/>
                  <a:pt x="2645" y="101"/>
                </a:cubicBezTo>
                <a:cubicBezTo>
                  <a:pt x="2658" y="94"/>
                  <a:pt x="2672" y="90"/>
                  <a:pt x="2686" y="90"/>
                </a:cubicBezTo>
                <a:close/>
                <a:moveTo>
                  <a:pt x="2509" y="90"/>
                </a:moveTo>
                <a:cubicBezTo>
                  <a:pt x="2526" y="90"/>
                  <a:pt x="2540" y="94"/>
                  <a:pt x="2550" y="103"/>
                </a:cubicBezTo>
                <a:cubicBezTo>
                  <a:pt x="2561" y="112"/>
                  <a:pt x="2567" y="122"/>
                  <a:pt x="2567" y="131"/>
                </a:cubicBezTo>
                <a:cubicBezTo>
                  <a:pt x="2567" y="136"/>
                  <a:pt x="2565" y="140"/>
                  <a:pt x="2562" y="143"/>
                </a:cubicBezTo>
                <a:cubicBezTo>
                  <a:pt x="2559" y="146"/>
                  <a:pt x="2555" y="147"/>
                  <a:pt x="2549" y="147"/>
                </a:cubicBezTo>
                <a:cubicBezTo>
                  <a:pt x="2542" y="147"/>
                  <a:pt x="2536" y="145"/>
                  <a:pt x="2533" y="140"/>
                </a:cubicBezTo>
                <a:cubicBezTo>
                  <a:pt x="2531" y="137"/>
                  <a:pt x="2529" y="132"/>
                  <a:pt x="2528" y="125"/>
                </a:cubicBezTo>
                <a:cubicBezTo>
                  <a:pt x="2528" y="118"/>
                  <a:pt x="2525" y="112"/>
                  <a:pt x="2521" y="108"/>
                </a:cubicBezTo>
                <a:cubicBezTo>
                  <a:pt x="2516" y="104"/>
                  <a:pt x="2510" y="103"/>
                  <a:pt x="2503" y="103"/>
                </a:cubicBezTo>
                <a:cubicBezTo>
                  <a:pt x="2490" y="103"/>
                  <a:pt x="2480" y="107"/>
                  <a:pt x="2472" y="116"/>
                </a:cubicBezTo>
                <a:cubicBezTo>
                  <a:pt x="2462" y="129"/>
                  <a:pt x="2457" y="145"/>
                  <a:pt x="2457" y="165"/>
                </a:cubicBezTo>
                <a:cubicBezTo>
                  <a:pt x="2457" y="185"/>
                  <a:pt x="2462" y="204"/>
                  <a:pt x="2472" y="219"/>
                </a:cubicBezTo>
                <a:cubicBezTo>
                  <a:pt x="2482" y="235"/>
                  <a:pt x="2496" y="243"/>
                  <a:pt x="2513" y="243"/>
                </a:cubicBezTo>
                <a:cubicBezTo>
                  <a:pt x="2525" y="243"/>
                  <a:pt x="2536" y="239"/>
                  <a:pt x="2546" y="230"/>
                </a:cubicBezTo>
                <a:cubicBezTo>
                  <a:pt x="2553" y="224"/>
                  <a:pt x="2560" y="214"/>
                  <a:pt x="2566" y="199"/>
                </a:cubicBezTo>
                <a:lnTo>
                  <a:pt x="2572" y="202"/>
                </a:lnTo>
                <a:cubicBezTo>
                  <a:pt x="2567" y="224"/>
                  <a:pt x="2558" y="242"/>
                  <a:pt x="2544" y="254"/>
                </a:cubicBezTo>
                <a:cubicBezTo>
                  <a:pt x="2531" y="266"/>
                  <a:pt x="2516" y="272"/>
                  <a:pt x="2500" y="272"/>
                </a:cubicBezTo>
                <a:cubicBezTo>
                  <a:pt x="2480" y="272"/>
                  <a:pt x="2463" y="264"/>
                  <a:pt x="2449" y="247"/>
                </a:cubicBezTo>
                <a:cubicBezTo>
                  <a:pt x="2434" y="231"/>
                  <a:pt x="2427" y="209"/>
                  <a:pt x="2427" y="181"/>
                </a:cubicBezTo>
                <a:cubicBezTo>
                  <a:pt x="2427" y="154"/>
                  <a:pt x="2435" y="132"/>
                  <a:pt x="2451" y="115"/>
                </a:cubicBezTo>
                <a:cubicBezTo>
                  <a:pt x="2467" y="98"/>
                  <a:pt x="2486" y="90"/>
                  <a:pt x="2509" y="90"/>
                </a:cubicBezTo>
                <a:close/>
                <a:moveTo>
                  <a:pt x="1709" y="90"/>
                </a:moveTo>
                <a:lnTo>
                  <a:pt x="1717" y="90"/>
                </a:lnTo>
                <a:lnTo>
                  <a:pt x="1717" y="228"/>
                </a:lnTo>
                <a:cubicBezTo>
                  <a:pt x="1717" y="239"/>
                  <a:pt x="1718" y="246"/>
                  <a:pt x="1719" y="249"/>
                </a:cubicBezTo>
                <a:cubicBezTo>
                  <a:pt x="1721" y="253"/>
                  <a:pt x="1723" y="256"/>
                  <a:pt x="1726" y="257"/>
                </a:cubicBezTo>
                <a:cubicBezTo>
                  <a:pt x="1729" y="259"/>
                  <a:pt x="1735" y="260"/>
                  <a:pt x="1743" y="260"/>
                </a:cubicBezTo>
                <a:lnTo>
                  <a:pt x="1743" y="267"/>
                </a:lnTo>
                <a:lnTo>
                  <a:pt x="1660" y="267"/>
                </a:lnTo>
                <a:lnTo>
                  <a:pt x="1660" y="260"/>
                </a:lnTo>
                <a:cubicBezTo>
                  <a:pt x="1668" y="260"/>
                  <a:pt x="1674" y="259"/>
                  <a:pt x="1677" y="258"/>
                </a:cubicBezTo>
                <a:cubicBezTo>
                  <a:pt x="1679" y="256"/>
                  <a:pt x="1682" y="253"/>
                  <a:pt x="1683" y="250"/>
                </a:cubicBezTo>
                <a:cubicBezTo>
                  <a:pt x="1685" y="246"/>
                  <a:pt x="1686" y="239"/>
                  <a:pt x="1686" y="228"/>
                </a:cubicBezTo>
                <a:lnTo>
                  <a:pt x="1686" y="162"/>
                </a:lnTo>
                <a:cubicBezTo>
                  <a:pt x="1686" y="143"/>
                  <a:pt x="1685" y="131"/>
                  <a:pt x="1684" y="126"/>
                </a:cubicBezTo>
                <a:cubicBezTo>
                  <a:pt x="1683" y="122"/>
                  <a:pt x="1682" y="119"/>
                  <a:pt x="1680" y="117"/>
                </a:cubicBezTo>
                <a:cubicBezTo>
                  <a:pt x="1678" y="116"/>
                  <a:pt x="1676" y="115"/>
                  <a:pt x="1672" y="115"/>
                </a:cubicBezTo>
                <a:cubicBezTo>
                  <a:pt x="1669" y="115"/>
                  <a:pt x="1665" y="116"/>
                  <a:pt x="1660" y="118"/>
                </a:cubicBezTo>
                <a:lnTo>
                  <a:pt x="1657" y="111"/>
                </a:lnTo>
                <a:lnTo>
                  <a:pt x="1709" y="90"/>
                </a:lnTo>
                <a:close/>
                <a:moveTo>
                  <a:pt x="1166" y="90"/>
                </a:moveTo>
                <a:cubicBezTo>
                  <a:pt x="1192" y="90"/>
                  <a:pt x="1213" y="100"/>
                  <a:pt x="1228" y="120"/>
                </a:cubicBezTo>
                <a:cubicBezTo>
                  <a:pt x="1242" y="136"/>
                  <a:pt x="1248" y="156"/>
                  <a:pt x="1248" y="178"/>
                </a:cubicBezTo>
                <a:cubicBezTo>
                  <a:pt x="1248" y="193"/>
                  <a:pt x="1245" y="209"/>
                  <a:pt x="1237" y="224"/>
                </a:cubicBezTo>
                <a:cubicBezTo>
                  <a:pt x="1230" y="240"/>
                  <a:pt x="1220" y="252"/>
                  <a:pt x="1207" y="260"/>
                </a:cubicBezTo>
                <a:cubicBezTo>
                  <a:pt x="1194" y="268"/>
                  <a:pt x="1180" y="272"/>
                  <a:pt x="1164" y="272"/>
                </a:cubicBezTo>
                <a:cubicBezTo>
                  <a:pt x="1138" y="272"/>
                  <a:pt x="1117" y="262"/>
                  <a:pt x="1102" y="241"/>
                </a:cubicBezTo>
                <a:cubicBezTo>
                  <a:pt x="1089" y="224"/>
                  <a:pt x="1083" y="204"/>
                  <a:pt x="1083" y="183"/>
                </a:cubicBezTo>
                <a:cubicBezTo>
                  <a:pt x="1083" y="167"/>
                  <a:pt x="1087" y="151"/>
                  <a:pt x="1094" y="136"/>
                </a:cubicBezTo>
                <a:cubicBezTo>
                  <a:pt x="1102" y="120"/>
                  <a:pt x="1113" y="109"/>
                  <a:pt x="1125" y="101"/>
                </a:cubicBezTo>
                <a:cubicBezTo>
                  <a:pt x="1138" y="94"/>
                  <a:pt x="1152" y="90"/>
                  <a:pt x="1166" y="90"/>
                </a:cubicBezTo>
                <a:close/>
                <a:moveTo>
                  <a:pt x="2222" y="20"/>
                </a:moveTo>
                <a:cubicBezTo>
                  <a:pt x="2214" y="20"/>
                  <a:pt x="2206" y="23"/>
                  <a:pt x="2200" y="31"/>
                </a:cubicBezTo>
                <a:cubicBezTo>
                  <a:pt x="2191" y="41"/>
                  <a:pt x="2185" y="58"/>
                  <a:pt x="2181" y="80"/>
                </a:cubicBezTo>
                <a:cubicBezTo>
                  <a:pt x="2178" y="102"/>
                  <a:pt x="2176" y="124"/>
                  <a:pt x="2176" y="146"/>
                </a:cubicBezTo>
                <a:cubicBezTo>
                  <a:pt x="2176" y="181"/>
                  <a:pt x="2181" y="209"/>
                  <a:pt x="2189" y="232"/>
                </a:cubicBezTo>
                <a:cubicBezTo>
                  <a:pt x="2196" y="250"/>
                  <a:pt x="2207" y="259"/>
                  <a:pt x="2221" y="259"/>
                </a:cubicBezTo>
                <a:cubicBezTo>
                  <a:pt x="2228" y="259"/>
                  <a:pt x="2235" y="256"/>
                  <a:pt x="2242" y="250"/>
                </a:cubicBezTo>
                <a:cubicBezTo>
                  <a:pt x="2249" y="244"/>
                  <a:pt x="2255" y="234"/>
                  <a:pt x="2259" y="220"/>
                </a:cubicBezTo>
                <a:cubicBezTo>
                  <a:pt x="2264" y="198"/>
                  <a:pt x="2267" y="168"/>
                  <a:pt x="2267" y="129"/>
                </a:cubicBezTo>
                <a:cubicBezTo>
                  <a:pt x="2267" y="100"/>
                  <a:pt x="2264" y="76"/>
                  <a:pt x="2258" y="56"/>
                </a:cubicBezTo>
                <a:cubicBezTo>
                  <a:pt x="2254" y="42"/>
                  <a:pt x="2248" y="32"/>
                  <a:pt x="2241" y="26"/>
                </a:cubicBezTo>
                <a:cubicBezTo>
                  <a:pt x="2236" y="22"/>
                  <a:pt x="2230" y="20"/>
                  <a:pt x="2222" y="20"/>
                </a:cubicBezTo>
                <a:close/>
                <a:moveTo>
                  <a:pt x="2030" y="20"/>
                </a:moveTo>
                <a:cubicBezTo>
                  <a:pt x="2022" y="20"/>
                  <a:pt x="2014" y="23"/>
                  <a:pt x="2008" y="31"/>
                </a:cubicBezTo>
                <a:cubicBezTo>
                  <a:pt x="1999" y="41"/>
                  <a:pt x="1993" y="58"/>
                  <a:pt x="1989" y="80"/>
                </a:cubicBezTo>
                <a:cubicBezTo>
                  <a:pt x="1986" y="102"/>
                  <a:pt x="1984" y="124"/>
                  <a:pt x="1984" y="146"/>
                </a:cubicBezTo>
                <a:cubicBezTo>
                  <a:pt x="1984" y="181"/>
                  <a:pt x="1989" y="209"/>
                  <a:pt x="1997" y="232"/>
                </a:cubicBezTo>
                <a:cubicBezTo>
                  <a:pt x="2004" y="250"/>
                  <a:pt x="2015" y="259"/>
                  <a:pt x="2029" y="259"/>
                </a:cubicBezTo>
                <a:cubicBezTo>
                  <a:pt x="2036" y="259"/>
                  <a:pt x="2043" y="256"/>
                  <a:pt x="2050" y="250"/>
                </a:cubicBezTo>
                <a:cubicBezTo>
                  <a:pt x="2057" y="244"/>
                  <a:pt x="2063" y="234"/>
                  <a:pt x="2067" y="220"/>
                </a:cubicBezTo>
                <a:cubicBezTo>
                  <a:pt x="2072" y="198"/>
                  <a:pt x="2075" y="168"/>
                  <a:pt x="2075" y="129"/>
                </a:cubicBezTo>
                <a:cubicBezTo>
                  <a:pt x="2075" y="100"/>
                  <a:pt x="2072" y="76"/>
                  <a:pt x="2066" y="56"/>
                </a:cubicBezTo>
                <a:cubicBezTo>
                  <a:pt x="2062" y="42"/>
                  <a:pt x="2056" y="32"/>
                  <a:pt x="2049" y="26"/>
                </a:cubicBezTo>
                <a:cubicBezTo>
                  <a:pt x="2044" y="22"/>
                  <a:pt x="2038" y="20"/>
                  <a:pt x="2030" y="20"/>
                </a:cubicBezTo>
                <a:close/>
                <a:moveTo>
                  <a:pt x="2223" y="7"/>
                </a:moveTo>
                <a:cubicBezTo>
                  <a:pt x="2242" y="7"/>
                  <a:pt x="2260" y="17"/>
                  <a:pt x="2275" y="37"/>
                </a:cubicBezTo>
                <a:cubicBezTo>
                  <a:pt x="2294" y="62"/>
                  <a:pt x="2304" y="95"/>
                  <a:pt x="2304" y="137"/>
                </a:cubicBezTo>
                <a:cubicBezTo>
                  <a:pt x="2304" y="167"/>
                  <a:pt x="2300" y="192"/>
                  <a:pt x="2291" y="212"/>
                </a:cubicBezTo>
                <a:cubicBezTo>
                  <a:pt x="2283" y="233"/>
                  <a:pt x="2272" y="248"/>
                  <a:pt x="2259" y="257"/>
                </a:cubicBezTo>
                <a:cubicBezTo>
                  <a:pt x="2246" y="267"/>
                  <a:pt x="2233" y="271"/>
                  <a:pt x="2221" y="271"/>
                </a:cubicBezTo>
                <a:cubicBezTo>
                  <a:pt x="2196" y="271"/>
                  <a:pt x="2176" y="257"/>
                  <a:pt x="2160" y="228"/>
                </a:cubicBezTo>
                <a:cubicBezTo>
                  <a:pt x="2146" y="204"/>
                  <a:pt x="2140" y="175"/>
                  <a:pt x="2140" y="141"/>
                </a:cubicBezTo>
                <a:cubicBezTo>
                  <a:pt x="2140" y="112"/>
                  <a:pt x="2144" y="87"/>
                  <a:pt x="2153" y="66"/>
                </a:cubicBezTo>
                <a:cubicBezTo>
                  <a:pt x="2162" y="45"/>
                  <a:pt x="2173" y="30"/>
                  <a:pt x="2188" y="19"/>
                </a:cubicBezTo>
                <a:cubicBezTo>
                  <a:pt x="2199" y="11"/>
                  <a:pt x="2211" y="7"/>
                  <a:pt x="2223" y="7"/>
                </a:cubicBezTo>
                <a:close/>
                <a:moveTo>
                  <a:pt x="2031" y="7"/>
                </a:moveTo>
                <a:cubicBezTo>
                  <a:pt x="2050" y="7"/>
                  <a:pt x="2068" y="17"/>
                  <a:pt x="2083" y="37"/>
                </a:cubicBezTo>
                <a:cubicBezTo>
                  <a:pt x="2102" y="62"/>
                  <a:pt x="2112" y="95"/>
                  <a:pt x="2112" y="137"/>
                </a:cubicBezTo>
                <a:cubicBezTo>
                  <a:pt x="2112" y="167"/>
                  <a:pt x="2108" y="192"/>
                  <a:pt x="2099" y="212"/>
                </a:cubicBezTo>
                <a:cubicBezTo>
                  <a:pt x="2091" y="233"/>
                  <a:pt x="2080" y="248"/>
                  <a:pt x="2067" y="257"/>
                </a:cubicBezTo>
                <a:cubicBezTo>
                  <a:pt x="2054" y="267"/>
                  <a:pt x="2041" y="271"/>
                  <a:pt x="2029" y="271"/>
                </a:cubicBezTo>
                <a:cubicBezTo>
                  <a:pt x="2004" y="271"/>
                  <a:pt x="1984" y="257"/>
                  <a:pt x="1968" y="228"/>
                </a:cubicBezTo>
                <a:cubicBezTo>
                  <a:pt x="1954" y="204"/>
                  <a:pt x="1948" y="175"/>
                  <a:pt x="1948" y="141"/>
                </a:cubicBezTo>
                <a:cubicBezTo>
                  <a:pt x="1948" y="112"/>
                  <a:pt x="1952" y="87"/>
                  <a:pt x="1961" y="66"/>
                </a:cubicBezTo>
                <a:cubicBezTo>
                  <a:pt x="1970" y="45"/>
                  <a:pt x="1981" y="30"/>
                  <a:pt x="1996" y="19"/>
                </a:cubicBezTo>
                <a:cubicBezTo>
                  <a:pt x="2007" y="11"/>
                  <a:pt x="2019" y="7"/>
                  <a:pt x="2031" y="7"/>
                </a:cubicBezTo>
                <a:close/>
                <a:moveTo>
                  <a:pt x="1849" y="7"/>
                </a:moveTo>
                <a:lnTo>
                  <a:pt x="1855" y="7"/>
                </a:lnTo>
                <a:lnTo>
                  <a:pt x="1855" y="222"/>
                </a:lnTo>
                <a:cubicBezTo>
                  <a:pt x="1855" y="236"/>
                  <a:pt x="1855" y="245"/>
                  <a:pt x="1857" y="249"/>
                </a:cubicBezTo>
                <a:cubicBezTo>
                  <a:pt x="1858" y="252"/>
                  <a:pt x="1860" y="255"/>
                  <a:pt x="1864" y="257"/>
                </a:cubicBezTo>
                <a:cubicBezTo>
                  <a:pt x="1868" y="259"/>
                  <a:pt x="1875" y="260"/>
                  <a:pt x="1887" y="260"/>
                </a:cubicBezTo>
                <a:lnTo>
                  <a:pt x="1887" y="267"/>
                </a:lnTo>
                <a:lnTo>
                  <a:pt x="1791" y="267"/>
                </a:lnTo>
                <a:lnTo>
                  <a:pt x="1791" y="260"/>
                </a:lnTo>
                <a:cubicBezTo>
                  <a:pt x="1803" y="260"/>
                  <a:pt x="1811" y="259"/>
                  <a:pt x="1815" y="257"/>
                </a:cubicBezTo>
                <a:cubicBezTo>
                  <a:pt x="1818" y="255"/>
                  <a:pt x="1820" y="253"/>
                  <a:pt x="1822" y="249"/>
                </a:cubicBezTo>
                <a:cubicBezTo>
                  <a:pt x="1823" y="246"/>
                  <a:pt x="1824" y="237"/>
                  <a:pt x="1824" y="222"/>
                </a:cubicBezTo>
                <a:lnTo>
                  <a:pt x="1824" y="85"/>
                </a:lnTo>
                <a:cubicBezTo>
                  <a:pt x="1824" y="66"/>
                  <a:pt x="1823" y="54"/>
                  <a:pt x="1822" y="49"/>
                </a:cubicBezTo>
                <a:cubicBezTo>
                  <a:pt x="1821" y="45"/>
                  <a:pt x="1820" y="42"/>
                  <a:pt x="1817" y="40"/>
                </a:cubicBezTo>
                <a:cubicBezTo>
                  <a:pt x="1815" y="38"/>
                  <a:pt x="1812" y="37"/>
                  <a:pt x="1809" y="37"/>
                </a:cubicBezTo>
                <a:cubicBezTo>
                  <a:pt x="1804" y="37"/>
                  <a:pt x="1798" y="39"/>
                  <a:pt x="1790" y="43"/>
                </a:cubicBezTo>
                <a:lnTo>
                  <a:pt x="1787" y="37"/>
                </a:lnTo>
                <a:lnTo>
                  <a:pt x="1849" y="7"/>
                </a:lnTo>
                <a:close/>
                <a:moveTo>
                  <a:pt x="1701" y="0"/>
                </a:moveTo>
                <a:cubicBezTo>
                  <a:pt x="1707" y="0"/>
                  <a:pt x="1711" y="2"/>
                  <a:pt x="1715" y="6"/>
                </a:cubicBezTo>
                <a:cubicBezTo>
                  <a:pt x="1719" y="9"/>
                  <a:pt x="1720" y="14"/>
                  <a:pt x="1720" y="19"/>
                </a:cubicBezTo>
                <a:cubicBezTo>
                  <a:pt x="1720" y="24"/>
                  <a:pt x="1719" y="29"/>
                  <a:pt x="1715" y="33"/>
                </a:cubicBezTo>
                <a:cubicBezTo>
                  <a:pt x="1711" y="36"/>
                  <a:pt x="1707" y="38"/>
                  <a:pt x="1701" y="38"/>
                </a:cubicBezTo>
                <a:cubicBezTo>
                  <a:pt x="1696" y="38"/>
                  <a:pt x="1692" y="36"/>
                  <a:pt x="1688" y="33"/>
                </a:cubicBezTo>
                <a:cubicBezTo>
                  <a:pt x="1684" y="29"/>
                  <a:pt x="1682" y="24"/>
                  <a:pt x="1682" y="19"/>
                </a:cubicBezTo>
                <a:cubicBezTo>
                  <a:pt x="1682" y="14"/>
                  <a:pt x="1684" y="9"/>
                  <a:pt x="1688" y="6"/>
                </a:cubicBezTo>
                <a:cubicBezTo>
                  <a:pt x="1692" y="2"/>
                  <a:pt x="1696" y="0"/>
                  <a:pt x="1701" y="0"/>
                </a:cubicBezTo>
                <a:close/>
              </a:path>
            </a:pathLst>
          </a:custGeom>
          <a:solidFill>
            <a:srgbClr val="F2F2F2"/>
          </a:solidFill>
          <a:ln w="0">
            <a:noFill/>
            <a:prstDash val="solid"/>
            <a:round/>
          </a:ln>
        </p:spPr>
        <p:txBody>
          <a:bodyPr vert="horz" wrap="square" lIns="91440" tIns="45720" rIns="91440" bIns="45720" numCol="1" anchor="t" anchorCtr="0" compatLnSpc="1"/>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5pPr>
            <a:lvl6pPr marL="2286000" algn="l" defTabSz="914400" rtl="0" eaLnBrk="1" latinLnBrk="0" hangingPunct="1">
              <a:defRPr kern="1200">
                <a:solidFill>
                  <a:schemeClr val="tx1"/>
                </a:solidFill>
                <a:latin typeface="Calibri" panose="020F0502020204030204" charset="0"/>
                <a:ea typeface="+mn-ea"/>
                <a:cs typeface="+mn-cs"/>
              </a:defRPr>
            </a:lvl6pPr>
            <a:lvl7pPr marL="2743200" algn="l" defTabSz="914400" rtl="0" eaLnBrk="1" latinLnBrk="0" hangingPunct="1">
              <a:defRPr kern="1200">
                <a:solidFill>
                  <a:schemeClr val="tx1"/>
                </a:solidFill>
                <a:latin typeface="Calibri" panose="020F0502020204030204" charset="0"/>
                <a:ea typeface="+mn-ea"/>
                <a:cs typeface="+mn-cs"/>
              </a:defRPr>
            </a:lvl7pPr>
            <a:lvl8pPr marL="3200400" algn="l" defTabSz="914400" rtl="0" eaLnBrk="1" latinLnBrk="0" hangingPunct="1">
              <a:defRPr kern="1200">
                <a:solidFill>
                  <a:schemeClr val="tx1"/>
                </a:solidFill>
                <a:latin typeface="Calibri" panose="020F0502020204030204" charset="0"/>
                <a:ea typeface="+mn-ea"/>
                <a:cs typeface="+mn-cs"/>
              </a:defRPr>
            </a:lvl8pPr>
            <a:lvl9pPr marL="3657600" algn="l" defTabSz="914400" rtl="0" eaLnBrk="1" latinLnBrk="0" hangingPunct="1">
              <a:defRPr kern="1200">
                <a:solidFill>
                  <a:schemeClr val="tx1"/>
                </a:solidFill>
                <a:latin typeface="Calibri" panose="020F0502020204030204" charset="0"/>
                <a:ea typeface="+mn-ea"/>
                <a:cs typeface="+mn-cs"/>
              </a:defRPr>
            </a:lvl9pPr>
          </a:lstStyle>
          <a:p>
            <a:endParaRPr lang="zh-CN" altLang="en-US"/>
          </a:p>
        </p:txBody>
      </p:sp>
      <p:sp>
        <p:nvSpPr>
          <p:cNvPr id="54" name="Freeform 23"/>
          <p:cNvSpPr/>
          <p:nvPr/>
        </p:nvSpPr>
        <p:spPr bwMode="auto">
          <a:xfrm rot="-1800000">
            <a:off x="2793437" y="5090054"/>
            <a:ext cx="1848119" cy="215037"/>
          </a:xfrm>
          <a:custGeom>
            <a:avLst/>
            <a:gdLst>
              <a:gd name="T0" fmla="*/ 2345 w 3079"/>
              <a:gd name="T1" fmla="*/ 251 h 350"/>
              <a:gd name="T2" fmla="*/ 830 w 3079"/>
              <a:gd name="T3" fmla="*/ 272 h 350"/>
              <a:gd name="T4" fmla="*/ 2644 w 3079"/>
              <a:gd name="T5" fmla="*/ 129 h 350"/>
              <a:gd name="T6" fmla="*/ 2680 w 3079"/>
              <a:gd name="T7" fmla="*/ 102 h 350"/>
              <a:gd name="T8" fmla="*/ 1202 w 3079"/>
              <a:gd name="T9" fmla="*/ 244 h 350"/>
              <a:gd name="T10" fmla="*/ 1532 w 3079"/>
              <a:gd name="T11" fmla="*/ 102 h 350"/>
              <a:gd name="T12" fmla="*/ 1604 w 3079"/>
              <a:gd name="T13" fmla="*/ 106 h 350"/>
              <a:gd name="T14" fmla="*/ 1625 w 3079"/>
              <a:gd name="T15" fmla="*/ 113 h 350"/>
              <a:gd name="T16" fmla="*/ 1470 w 3079"/>
              <a:gd name="T17" fmla="*/ 316 h 350"/>
              <a:gd name="T18" fmla="*/ 1487 w 3079"/>
              <a:gd name="T19" fmla="*/ 130 h 350"/>
              <a:gd name="T20" fmla="*/ 1322 w 3079"/>
              <a:gd name="T21" fmla="*/ 210 h 350"/>
              <a:gd name="T22" fmla="*/ 1366 w 3079"/>
              <a:gd name="T23" fmla="*/ 102 h 350"/>
              <a:gd name="T24" fmla="*/ 1451 w 3079"/>
              <a:gd name="T25" fmla="*/ 244 h 350"/>
              <a:gd name="T26" fmla="*/ 1310 w 3079"/>
              <a:gd name="T27" fmla="*/ 264 h 350"/>
              <a:gd name="T28" fmla="*/ 1262 w 3079"/>
              <a:gd name="T29" fmla="*/ 95 h 350"/>
              <a:gd name="T30" fmla="*/ 945 w 3079"/>
              <a:gd name="T31" fmla="*/ 135 h 350"/>
              <a:gd name="T32" fmla="*/ 1012 w 3079"/>
              <a:gd name="T33" fmla="*/ 95 h 350"/>
              <a:gd name="T34" fmla="*/ 946 w 3079"/>
              <a:gd name="T35" fmla="*/ 337 h 350"/>
              <a:gd name="T36" fmla="*/ 934 w 3079"/>
              <a:gd name="T37" fmla="*/ 318 h 350"/>
              <a:gd name="T38" fmla="*/ 880 w 3079"/>
              <a:gd name="T39" fmla="*/ 102 h 350"/>
              <a:gd name="T40" fmla="*/ 603 w 3079"/>
              <a:gd name="T41" fmla="*/ 128 h 350"/>
              <a:gd name="T42" fmla="*/ 722 w 3079"/>
              <a:gd name="T43" fmla="*/ 95 h 350"/>
              <a:gd name="T44" fmla="*/ 779 w 3079"/>
              <a:gd name="T45" fmla="*/ 112 h 350"/>
              <a:gd name="T46" fmla="*/ 734 w 3079"/>
              <a:gd name="T47" fmla="*/ 272 h 350"/>
              <a:gd name="T48" fmla="*/ 544 w 3079"/>
              <a:gd name="T49" fmla="*/ 102 h 350"/>
              <a:gd name="T50" fmla="*/ 331 w 3079"/>
              <a:gd name="T51" fmla="*/ 128 h 350"/>
              <a:gd name="T52" fmla="*/ 450 w 3079"/>
              <a:gd name="T53" fmla="*/ 95 h 350"/>
              <a:gd name="T54" fmla="*/ 507 w 3079"/>
              <a:gd name="T55" fmla="*/ 112 h 350"/>
              <a:gd name="T56" fmla="*/ 462 w 3079"/>
              <a:gd name="T57" fmla="*/ 272 h 350"/>
              <a:gd name="T58" fmla="*/ 272 w 3079"/>
              <a:gd name="T59" fmla="*/ 102 h 350"/>
              <a:gd name="T60" fmla="*/ 59 w 3079"/>
              <a:gd name="T61" fmla="*/ 128 h 350"/>
              <a:gd name="T62" fmla="*/ 178 w 3079"/>
              <a:gd name="T63" fmla="*/ 95 h 350"/>
              <a:gd name="T64" fmla="*/ 235 w 3079"/>
              <a:gd name="T65" fmla="*/ 112 h 350"/>
              <a:gd name="T66" fmla="*/ 190 w 3079"/>
              <a:gd name="T67" fmla="*/ 272 h 350"/>
              <a:gd name="T68" fmla="*/ 0 w 3079"/>
              <a:gd name="T69" fmla="*/ 102 h 350"/>
              <a:gd name="T70" fmla="*/ 2904 w 3079"/>
              <a:gd name="T71" fmla="*/ 90 h 350"/>
              <a:gd name="T72" fmla="*/ 3053 w 3079"/>
              <a:gd name="T73" fmla="*/ 154 h 350"/>
              <a:gd name="T74" fmla="*/ 2994 w 3079"/>
              <a:gd name="T75" fmla="*/ 260 h 350"/>
              <a:gd name="T76" fmla="*/ 2993 w 3079"/>
              <a:gd name="T77" fmla="*/ 112 h 350"/>
              <a:gd name="T78" fmla="*/ 2958 w 3079"/>
              <a:gd name="T79" fmla="*/ 257 h 350"/>
              <a:gd name="T80" fmla="*/ 2918 w 3079"/>
              <a:gd name="T81" fmla="*/ 228 h 350"/>
              <a:gd name="T82" fmla="*/ 2847 w 3079"/>
              <a:gd name="T83" fmla="*/ 250 h 350"/>
              <a:gd name="T84" fmla="*/ 2811 w 3079"/>
              <a:gd name="T85" fmla="*/ 249 h 350"/>
              <a:gd name="T86" fmla="*/ 2785 w 3079"/>
              <a:gd name="T87" fmla="*/ 111 h 350"/>
              <a:gd name="T88" fmla="*/ 2684 w 3079"/>
              <a:gd name="T89" fmla="*/ 272 h 350"/>
              <a:gd name="T90" fmla="*/ 2550 w 3079"/>
              <a:gd name="T91" fmla="*/ 103 h 350"/>
              <a:gd name="T92" fmla="*/ 2503 w 3079"/>
              <a:gd name="T93" fmla="*/ 103 h 350"/>
              <a:gd name="T94" fmla="*/ 2572 w 3079"/>
              <a:gd name="T95" fmla="*/ 202 h 350"/>
              <a:gd name="T96" fmla="*/ 1709 w 3079"/>
              <a:gd name="T97" fmla="*/ 90 h 350"/>
              <a:gd name="T98" fmla="*/ 1660 w 3079"/>
              <a:gd name="T99" fmla="*/ 267 h 350"/>
              <a:gd name="T100" fmla="*/ 1680 w 3079"/>
              <a:gd name="T101" fmla="*/ 117 h 350"/>
              <a:gd name="T102" fmla="*/ 1248 w 3079"/>
              <a:gd name="T103" fmla="*/ 178 h 350"/>
              <a:gd name="T104" fmla="*/ 1125 w 3079"/>
              <a:gd name="T105" fmla="*/ 101 h 350"/>
              <a:gd name="T106" fmla="*/ 2221 w 3079"/>
              <a:gd name="T107" fmla="*/ 259 h 350"/>
              <a:gd name="T108" fmla="*/ 2030 w 3079"/>
              <a:gd name="T109" fmla="*/ 20 h 350"/>
              <a:gd name="T110" fmla="*/ 2067 w 3079"/>
              <a:gd name="T111" fmla="*/ 220 h 350"/>
              <a:gd name="T112" fmla="*/ 2304 w 3079"/>
              <a:gd name="T113" fmla="*/ 137 h 350"/>
              <a:gd name="T114" fmla="*/ 2188 w 3079"/>
              <a:gd name="T115" fmla="*/ 19 h 350"/>
              <a:gd name="T116" fmla="*/ 2029 w 3079"/>
              <a:gd name="T117" fmla="*/ 271 h 350"/>
              <a:gd name="T118" fmla="*/ 1855 w 3079"/>
              <a:gd name="T119" fmla="*/ 7 h 350"/>
              <a:gd name="T120" fmla="*/ 1791 w 3079"/>
              <a:gd name="T121" fmla="*/ 260 h 350"/>
              <a:gd name="T122" fmla="*/ 1809 w 3079"/>
              <a:gd name="T123" fmla="*/ 37 h 350"/>
              <a:gd name="T124" fmla="*/ 1715 w 3079"/>
              <a:gd name="T125" fmla="*/ 3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79" h="350">
                <a:moveTo>
                  <a:pt x="2366" y="230"/>
                </a:moveTo>
                <a:cubicBezTo>
                  <a:pt x="2372" y="230"/>
                  <a:pt x="2377" y="232"/>
                  <a:pt x="2381" y="237"/>
                </a:cubicBezTo>
                <a:cubicBezTo>
                  <a:pt x="2385" y="241"/>
                  <a:pt x="2387" y="245"/>
                  <a:pt x="2387" y="251"/>
                </a:cubicBezTo>
                <a:cubicBezTo>
                  <a:pt x="2387" y="257"/>
                  <a:pt x="2385" y="262"/>
                  <a:pt x="2380" y="266"/>
                </a:cubicBezTo>
                <a:cubicBezTo>
                  <a:pt x="2376" y="270"/>
                  <a:pt x="2372" y="272"/>
                  <a:pt x="2366" y="272"/>
                </a:cubicBezTo>
                <a:cubicBezTo>
                  <a:pt x="2360" y="272"/>
                  <a:pt x="2355" y="270"/>
                  <a:pt x="2351" y="266"/>
                </a:cubicBezTo>
                <a:cubicBezTo>
                  <a:pt x="2347" y="262"/>
                  <a:pt x="2345" y="257"/>
                  <a:pt x="2345" y="251"/>
                </a:cubicBezTo>
                <a:cubicBezTo>
                  <a:pt x="2345" y="245"/>
                  <a:pt x="2347" y="240"/>
                  <a:pt x="2351" y="236"/>
                </a:cubicBezTo>
                <a:cubicBezTo>
                  <a:pt x="2355" y="232"/>
                  <a:pt x="2360" y="230"/>
                  <a:pt x="2366" y="230"/>
                </a:cubicBezTo>
                <a:close/>
                <a:moveTo>
                  <a:pt x="830" y="230"/>
                </a:moveTo>
                <a:cubicBezTo>
                  <a:pt x="836" y="230"/>
                  <a:pt x="841" y="232"/>
                  <a:pt x="845" y="237"/>
                </a:cubicBezTo>
                <a:cubicBezTo>
                  <a:pt x="849" y="241"/>
                  <a:pt x="851" y="245"/>
                  <a:pt x="851" y="251"/>
                </a:cubicBezTo>
                <a:cubicBezTo>
                  <a:pt x="851" y="257"/>
                  <a:pt x="849" y="262"/>
                  <a:pt x="844" y="266"/>
                </a:cubicBezTo>
                <a:cubicBezTo>
                  <a:pt x="840" y="270"/>
                  <a:pt x="836" y="272"/>
                  <a:pt x="830" y="272"/>
                </a:cubicBezTo>
                <a:cubicBezTo>
                  <a:pt x="824" y="272"/>
                  <a:pt x="819" y="270"/>
                  <a:pt x="815" y="266"/>
                </a:cubicBezTo>
                <a:cubicBezTo>
                  <a:pt x="811" y="262"/>
                  <a:pt x="809" y="257"/>
                  <a:pt x="809" y="251"/>
                </a:cubicBezTo>
                <a:cubicBezTo>
                  <a:pt x="809" y="245"/>
                  <a:pt x="811" y="240"/>
                  <a:pt x="815" y="236"/>
                </a:cubicBezTo>
                <a:cubicBezTo>
                  <a:pt x="819" y="232"/>
                  <a:pt x="824" y="230"/>
                  <a:pt x="830" y="230"/>
                </a:cubicBezTo>
                <a:close/>
                <a:moveTo>
                  <a:pt x="2680" y="102"/>
                </a:moveTo>
                <a:cubicBezTo>
                  <a:pt x="2673" y="102"/>
                  <a:pt x="2667" y="104"/>
                  <a:pt x="2660" y="108"/>
                </a:cubicBezTo>
                <a:cubicBezTo>
                  <a:pt x="2653" y="112"/>
                  <a:pt x="2648" y="119"/>
                  <a:pt x="2644" y="129"/>
                </a:cubicBezTo>
                <a:cubicBezTo>
                  <a:pt x="2640" y="139"/>
                  <a:pt x="2638" y="151"/>
                  <a:pt x="2638" y="167"/>
                </a:cubicBezTo>
                <a:cubicBezTo>
                  <a:pt x="2638" y="192"/>
                  <a:pt x="2643" y="213"/>
                  <a:pt x="2652" y="232"/>
                </a:cubicBezTo>
                <a:cubicBezTo>
                  <a:pt x="2662" y="250"/>
                  <a:pt x="2676" y="259"/>
                  <a:pt x="2692" y="259"/>
                </a:cubicBezTo>
                <a:cubicBezTo>
                  <a:pt x="2704" y="259"/>
                  <a:pt x="2714" y="254"/>
                  <a:pt x="2722" y="244"/>
                </a:cubicBezTo>
                <a:cubicBezTo>
                  <a:pt x="2730" y="234"/>
                  <a:pt x="2734" y="217"/>
                  <a:pt x="2734" y="192"/>
                </a:cubicBezTo>
                <a:cubicBezTo>
                  <a:pt x="2734" y="162"/>
                  <a:pt x="2727" y="138"/>
                  <a:pt x="2714" y="120"/>
                </a:cubicBezTo>
                <a:cubicBezTo>
                  <a:pt x="2705" y="108"/>
                  <a:pt x="2694" y="102"/>
                  <a:pt x="2680" y="102"/>
                </a:cubicBezTo>
                <a:close/>
                <a:moveTo>
                  <a:pt x="1160" y="102"/>
                </a:moveTo>
                <a:cubicBezTo>
                  <a:pt x="1153" y="102"/>
                  <a:pt x="1147" y="104"/>
                  <a:pt x="1140" y="108"/>
                </a:cubicBezTo>
                <a:cubicBezTo>
                  <a:pt x="1133" y="112"/>
                  <a:pt x="1128" y="119"/>
                  <a:pt x="1124" y="129"/>
                </a:cubicBezTo>
                <a:cubicBezTo>
                  <a:pt x="1120" y="139"/>
                  <a:pt x="1118" y="151"/>
                  <a:pt x="1118" y="167"/>
                </a:cubicBezTo>
                <a:cubicBezTo>
                  <a:pt x="1118" y="192"/>
                  <a:pt x="1123" y="213"/>
                  <a:pt x="1132" y="232"/>
                </a:cubicBezTo>
                <a:cubicBezTo>
                  <a:pt x="1142" y="250"/>
                  <a:pt x="1156" y="259"/>
                  <a:pt x="1172" y="259"/>
                </a:cubicBezTo>
                <a:cubicBezTo>
                  <a:pt x="1184" y="259"/>
                  <a:pt x="1194" y="254"/>
                  <a:pt x="1202" y="244"/>
                </a:cubicBezTo>
                <a:cubicBezTo>
                  <a:pt x="1210" y="234"/>
                  <a:pt x="1214" y="217"/>
                  <a:pt x="1214" y="192"/>
                </a:cubicBezTo>
                <a:cubicBezTo>
                  <a:pt x="1214" y="162"/>
                  <a:pt x="1207" y="138"/>
                  <a:pt x="1194" y="120"/>
                </a:cubicBezTo>
                <a:cubicBezTo>
                  <a:pt x="1185" y="108"/>
                  <a:pt x="1174" y="102"/>
                  <a:pt x="1160" y="102"/>
                </a:cubicBezTo>
                <a:close/>
                <a:moveTo>
                  <a:pt x="1456" y="95"/>
                </a:moveTo>
                <a:lnTo>
                  <a:pt x="1536" y="95"/>
                </a:lnTo>
                <a:lnTo>
                  <a:pt x="1536" y="102"/>
                </a:lnTo>
                <a:lnTo>
                  <a:pt x="1532" y="102"/>
                </a:lnTo>
                <a:cubicBezTo>
                  <a:pt x="1527" y="102"/>
                  <a:pt x="1522" y="103"/>
                  <a:pt x="1519" y="106"/>
                </a:cubicBezTo>
                <a:cubicBezTo>
                  <a:pt x="1517" y="108"/>
                  <a:pt x="1515" y="111"/>
                  <a:pt x="1515" y="115"/>
                </a:cubicBezTo>
                <a:cubicBezTo>
                  <a:pt x="1515" y="120"/>
                  <a:pt x="1517" y="126"/>
                  <a:pt x="1521" y="135"/>
                </a:cubicBezTo>
                <a:lnTo>
                  <a:pt x="1563" y="222"/>
                </a:lnTo>
                <a:lnTo>
                  <a:pt x="1602" y="127"/>
                </a:lnTo>
                <a:cubicBezTo>
                  <a:pt x="1604" y="122"/>
                  <a:pt x="1605" y="117"/>
                  <a:pt x="1605" y="112"/>
                </a:cubicBezTo>
                <a:cubicBezTo>
                  <a:pt x="1605" y="109"/>
                  <a:pt x="1604" y="108"/>
                  <a:pt x="1604" y="106"/>
                </a:cubicBezTo>
                <a:cubicBezTo>
                  <a:pt x="1603" y="105"/>
                  <a:pt x="1601" y="104"/>
                  <a:pt x="1599" y="103"/>
                </a:cubicBezTo>
                <a:cubicBezTo>
                  <a:pt x="1597" y="102"/>
                  <a:pt x="1593" y="102"/>
                  <a:pt x="1588" y="102"/>
                </a:cubicBezTo>
                <a:lnTo>
                  <a:pt x="1588" y="95"/>
                </a:lnTo>
                <a:lnTo>
                  <a:pt x="1644" y="95"/>
                </a:lnTo>
                <a:lnTo>
                  <a:pt x="1644" y="102"/>
                </a:lnTo>
                <a:cubicBezTo>
                  <a:pt x="1639" y="102"/>
                  <a:pt x="1635" y="103"/>
                  <a:pt x="1633" y="105"/>
                </a:cubicBezTo>
                <a:cubicBezTo>
                  <a:pt x="1630" y="106"/>
                  <a:pt x="1628" y="109"/>
                  <a:pt x="1625" y="113"/>
                </a:cubicBezTo>
                <a:cubicBezTo>
                  <a:pt x="1623" y="115"/>
                  <a:pt x="1621" y="120"/>
                  <a:pt x="1618" y="128"/>
                </a:cubicBezTo>
                <a:lnTo>
                  <a:pt x="1548" y="299"/>
                </a:lnTo>
                <a:cubicBezTo>
                  <a:pt x="1542" y="316"/>
                  <a:pt x="1533" y="328"/>
                  <a:pt x="1522" y="337"/>
                </a:cubicBezTo>
                <a:cubicBezTo>
                  <a:pt x="1511" y="345"/>
                  <a:pt x="1500" y="350"/>
                  <a:pt x="1490" y="350"/>
                </a:cubicBezTo>
                <a:cubicBezTo>
                  <a:pt x="1483" y="350"/>
                  <a:pt x="1477" y="348"/>
                  <a:pt x="1472" y="343"/>
                </a:cubicBezTo>
                <a:cubicBezTo>
                  <a:pt x="1467" y="339"/>
                  <a:pt x="1465" y="334"/>
                  <a:pt x="1465" y="329"/>
                </a:cubicBezTo>
                <a:cubicBezTo>
                  <a:pt x="1465" y="323"/>
                  <a:pt x="1467" y="319"/>
                  <a:pt x="1470" y="316"/>
                </a:cubicBezTo>
                <a:cubicBezTo>
                  <a:pt x="1473" y="313"/>
                  <a:pt x="1478" y="311"/>
                  <a:pt x="1484" y="311"/>
                </a:cubicBezTo>
                <a:cubicBezTo>
                  <a:pt x="1488" y="311"/>
                  <a:pt x="1494" y="313"/>
                  <a:pt x="1501" y="315"/>
                </a:cubicBezTo>
                <a:cubicBezTo>
                  <a:pt x="1506" y="317"/>
                  <a:pt x="1509" y="318"/>
                  <a:pt x="1510" y="318"/>
                </a:cubicBezTo>
                <a:cubicBezTo>
                  <a:pt x="1514" y="318"/>
                  <a:pt x="1518" y="316"/>
                  <a:pt x="1523" y="312"/>
                </a:cubicBezTo>
                <a:cubicBezTo>
                  <a:pt x="1527" y="308"/>
                  <a:pt x="1532" y="301"/>
                  <a:pt x="1536" y="290"/>
                </a:cubicBezTo>
                <a:lnTo>
                  <a:pt x="1548" y="260"/>
                </a:lnTo>
                <a:lnTo>
                  <a:pt x="1487" y="130"/>
                </a:lnTo>
                <a:cubicBezTo>
                  <a:pt x="1485" y="127"/>
                  <a:pt x="1482" y="122"/>
                  <a:pt x="1478" y="116"/>
                </a:cubicBezTo>
                <a:cubicBezTo>
                  <a:pt x="1474" y="112"/>
                  <a:pt x="1472" y="109"/>
                  <a:pt x="1470" y="107"/>
                </a:cubicBezTo>
                <a:cubicBezTo>
                  <a:pt x="1467" y="105"/>
                  <a:pt x="1462" y="103"/>
                  <a:pt x="1456" y="102"/>
                </a:cubicBezTo>
                <a:lnTo>
                  <a:pt x="1456" y="95"/>
                </a:lnTo>
                <a:close/>
                <a:moveTo>
                  <a:pt x="1262" y="95"/>
                </a:moveTo>
                <a:lnTo>
                  <a:pt x="1322" y="95"/>
                </a:lnTo>
                <a:lnTo>
                  <a:pt x="1322" y="210"/>
                </a:lnTo>
                <a:cubicBezTo>
                  <a:pt x="1322" y="226"/>
                  <a:pt x="1325" y="236"/>
                  <a:pt x="1331" y="241"/>
                </a:cubicBezTo>
                <a:cubicBezTo>
                  <a:pt x="1336" y="246"/>
                  <a:pt x="1343" y="249"/>
                  <a:pt x="1351" y="249"/>
                </a:cubicBezTo>
                <a:cubicBezTo>
                  <a:pt x="1356" y="249"/>
                  <a:pt x="1362" y="247"/>
                  <a:pt x="1369" y="244"/>
                </a:cubicBezTo>
                <a:cubicBezTo>
                  <a:pt x="1376" y="241"/>
                  <a:pt x="1384" y="234"/>
                  <a:pt x="1393" y="225"/>
                </a:cubicBezTo>
                <a:lnTo>
                  <a:pt x="1393" y="127"/>
                </a:lnTo>
                <a:cubicBezTo>
                  <a:pt x="1393" y="118"/>
                  <a:pt x="1392" y="111"/>
                  <a:pt x="1388" y="108"/>
                </a:cubicBezTo>
                <a:cubicBezTo>
                  <a:pt x="1384" y="104"/>
                  <a:pt x="1377" y="102"/>
                  <a:pt x="1366" y="102"/>
                </a:cubicBezTo>
                <a:lnTo>
                  <a:pt x="1366" y="95"/>
                </a:lnTo>
                <a:lnTo>
                  <a:pt x="1424" y="95"/>
                </a:lnTo>
                <a:lnTo>
                  <a:pt x="1424" y="199"/>
                </a:lnTo>
                <a:cubicBezTo>
                  <a:pt x="1424" y="219"/>
                  <a:pt x="1425" y="231"/>
                  <a:pt x="1426" y="236"/>
                </a:cubicBezTo>
                <a:cubicBezTo>
                  <a:pt x="1427" y="240"/>
                  <a:pt x="1428" y="243"/>
                  <a:pt x="1430" y="245"/>
                </a:cubicBezTo>
                <a:cubicBezTo>
                  <a:pt x="1432" y="247"/>
                  <a:pt x="1435" y="247"/>
                  <a:pt x="1437" y="247"/>
                </a:cubicBezTo>
                <a:cubicBezTo>
                  <a:pt x="1441" y="247"/>
                  <a:pt x="1446" y="246"/>
                  <a:pt x="1451" y="244"/>
                </a:cubicBezTo>
                <a:lnTo>
                  <a:pt x="1453" y="251"/>
                </a:lnTo>
                <a:lnTo>
                  <a:pt x="1402" y="272"/>
                </a:lnTo>
                <a:lnTo>
                  <a:pt x="1393" y="272"/>
                </a:lnTo>
                <a:lnTo>
                  <a:pt x="1393" y="236"/>
                </a:lnTo>
                <a:cubicBezTo>
                  <a:pt x="1379" y="252"/>
                  <a:pt x="1367" y="262"/>
                  <a:pt x="1360" y="266"/>
                </a:cubicBezTo>
                <a:cubicBezTo>
                  <a:pt x="1352" y="270"/>
                  <a:pt x="1344" y="272"/>
                  <a:pt x="1335" y="272"/>
                </a:cubicBezTo>
                <a:cubicBezTo>
                  <a:pt x="1325" y="272"/>
                  <a:pt x="1317" y="269"/>
                  <a:pt x="1310" y="264"/>
                </a:cubicBezTo>
                <a:cubicBezTo>
                  <a:pt x="1303" y="258"/>
                  <a:pt x="1298" y="251"/>
                  <a:pt x="1295" y="242"/>
                </a:cubicBezTo>
                <a:cubicBezTo>
                  <a:pt x="1293" y="233"/>
                  <a:pt x="1291" y="221"/>
                  <a:pt x="1291" y="205"/>
                </a:cubicBezTo>
                <a:lnTo>
                  <a:pt x="1291" y="128"/>
                </a:lnTo>
                <a:cubicBezTo>
                  <a:pt x="1291" y="120"/>
                  <a:pt x="1290" y="115"/>
                  <a:pt x="1289" y="112"/>
                </a:cubicBezTo>
                <a:cubicBezTo>
                  <a:pt x="1287" y="108"/>
                  <a:pt x="1284" y="106"/>
                  <a:pt x="1281" y="104"/>
                </a:cubicBezTo>
                <a:cubicBezTo>
                  <a:pt x="1277" y="103"/>
                  <a:pt x="1271" y="102"/>
                  <a:pt x="1262" y="102"/>
                </a:cubicBezTo>
                <a:lnTo>
                  <a:pt x="1262" y="95"/>
                </a:lnTo>
                <a:close/>
                <a:moveTo>
                  <a:pt x="880" y="95"/>
                </a:moveTo>
                <a:lnTo>
                  <a:pt x="960" y="95"/>
                </a:lnTo>
                <a:lnTo>
                  <a:pt x="960" y="102"/>
                </a:lnTo>
                <a:lnTo>
                  <a:pt x="956" y="102"/>
                </a:lnTo>
                <a:cubicBezTo>
                  <a:pt x="951" y="102"/>
                  <a:pt x="946" y="103"/>
                  <a:pt x="943" y="106"/>
                </a:cubicBezTo>
                <a:cubicBezTo>
                  <a:pt x="941" y="108"/>
                  <a:pt x="939" y="111"/>
                  <a:pt x="939" y="115"/>
                </a:cubicBezTo>
                <a:cubicBezTo>
                  <a:pt x="939" y="120"/>
                  <a:pt x="941" y="126"/>
                  <a:pt x="945" y="135"/>
                </a:cubicBezTo>
                <a:lnTo>
                  <a:pt x="987" y="222"/>
                </a:lnTo>
                <a:lnTo>
                  <a:pt x="1026" y="127"/>
                </a:lnTo>
                <a:cubicBezTo>
                  <a:pt x="1028" y="122"/>
                  <a:pt x="1029" y="117"/>
                  <a:pt x="1029" y="112"/>
                </a:cubicBezTo>
                <a:cubicBezTo>
                  <a:pt x="1029" y="109"/>
                  <a:pt x="1028" y="108"/>
                  <a:pt x="1028" y="106"/>
                </a:cubicBezTo>
                <a:cubicBezTo>
                  <a:pt x="1027" y="105"/>
                  <a:pt x="1025" y="104"/>
                  <a:pt x="1023" y="103"/>
                </a:cubicBezTo>
                <a:cubicBezTo>
                  <a:pt x="1021" y="102"/>
                  <a:pt x="1017" y="102"/>
                  <a:pt x="1012" y="102"/>
                </a:cubicBezTo>
                <a:lnTo>
                  <a:pt x="1012" y="95"/>
                </a:lnTo>
                <a:lnTo>
                  <a:pt x="1068" y="95"/>
                </a:lnTo>
                <a:lnTo>
                  <a:pt x="1068" y="102"/>
                </a:lnTo>
                <a:cubicBezTo>
                  <a:pt x="1063" y="102"/>
                  <a:pt x="1059" y="103"/>
                  <a:pt x="1057" y="105"/>
                </a:cubicBezTo>
                <a:cubicBezTo>
                  <a:pt x="1054" y="106"/>
                  <a:pt x="1052" y="109"/>
                  <a:pt x="1049" y="113"/>
                </a:cubicBezTo>
                <a:cubicBezTo>
                  <a:pt x="1047" y="115"/>
                  <a:pt x="1045" y="120"/>
                  <a:pt x="1042" y="128"/>
                </a:cubicBezTo>
                <a:lnTo>
                  <a:pt x="972" y="299"/>
                </a:lnTo>
                <a:cubicBezTo>
                  <a:pt x="966" y="316"/>
                  <a:pt x="957" y="328"/>
                  <a:pt x="946" y="337"/>
                </a:cubicBezTo>
                <a:cubicBezTo>
                  <a:pt x="935" y="345"/>
                  <a:pt x="924" y="350"/>
                  <a:pt x="914" y="350"/>
                </a:cubicBezTo>
                <a:cubicBezTo>
                  <a:pt x="907" y="350"/>
                  <a:pt x="901" y="348"/>
                  <a:pt x="896" y="343"/>
                </a:cubicBezTo>
                <a:cubicBezTo>
                  <a:pt x="891" y="339"/>
                  <a:pt x="889" y="334"/>
                  <a:pt x="889" y="329"/>
                </a:cubicBezTo>
                <a:cubicBezTo>
                  <a:pt x="889" y="323"/>
                  <a:pt x="891" y="319"/>
                  <a:pt x="894" y="316"/>
                </a:cubicBezTo>
                <a:cubicBezTo>
                  <a:pt x="897" y="313"/>
                  <a:pt x="902" y="311"/>
                  <a:pt x="908" y="311"/>
                </a:cubicBezTo>
                <a:cubicBezTo>
                  <a:pt x="912" y="311"/>
                  <a:pt x="918" y="313"/>
                  <a:pt x="925" y="315"/>
                </a:cubicBezTo>
                <a:cubicBezTo>
                  <a:pt x="930" y="317"/>
                  <a:pt x="933" y="318"/>
                  <a:pt x="934" y="318"/>
                </a:cubicBezTo>
                <a:cubicBezTo>
                  <a:pt x="938" y="318"/>
                  <a:pt x="942" y="316"/>
                  <a:pt x="947" y="312"/>
                </a:cubicBezTo>
                <a:cubicBezTo>
                  <a:pt x="951" y="308"/>
                  <a:pt x="956" y="301"/>
                  <a:pt x="960" y="290"/>
                </a:cubicBezTo>
                <a:lnTo>
                  <a:pt x="972" y="260"/>
                </a:lnTo>
                <a:lnTo>
                  <a:pt x="911" y="130"/>
                </a:lnTo>
                <a:cubicBezTo>
                  <a:pt x="909" y="127"/>
                  <a:pt x="906" y="122"/>
                  <a:pt x="902" y="116"/>
                </a:cubicBezTo>
                <a:cubicBezTo>
                  <a:pt x="898" y="112"/>
                  <a:pt x="896" y="109"/>
                  <a:pt x="894" y="107"/>
                </a:cubicBezTo>
                <a:cubicBezTo>
                  <a:pt x="891" y="105"/>
                  <a:pt x="886" y="103"/>
                  <a:pt x="880" y="102"/>
                </a:cubicBezTo>
                <a:lnTo>
                  <a:pt x="880" y="95"/>
                </a:lnTo>
                <a:close/>
                <a:moveTo>
                  <a:pt x="544" y="95"/>
                </a:moveTo>
                <a:lnTo>
                  <a:pt x="616" y="95"/>
                </a:lnTo>
                <a:lnTo>
                  <a:pt x="616" y="102"/>
                </a:lnTo>
                <a:cubicBezTo>
                  <a:pt x="610" y="102"/>
                  <a:pt x="605" y="104"/>
                  <a:pt x="603" y="106"/>
                </a:cubicBezTo>
                <a:cubicBezTo>
                  <a:pt x="601" y="107"/>
                  <a:pt x="600" y="110"/>
                  <a:pt x="600" y="114"/>
                </a:cubicBezTo>
                <a:cubicBezTo>
                  <a:pt x="600" y="117"/>
                  <a:pt x="601" y="122"/>
                  <a:pt x="603" y="128"/>
                </a:cubicBezTo>
                <a:lnTo>
                  <a:pt x="640" y="226"/>
                </a:lnTo>
                <a:lnTo>
                  <a:pt x="677" y="146"/>
                </a:lnTo>
                <a:lnTo>
                  <a:pt x="667" y="121"/>
                </a:lnTo>
                <a:cubicBezTo>
                  <a:pt x="664" y="113"/>
                  <a:pt x="660" y="108"/>
                  <a:pt x="655" y="105"/>
                </a:cubicBezTo>
                <a:cubicBezTo>
                  <a:pt x="653" y="103"/>
                  <a:pt x="648" y="102"/>
                  <a:pt x="640" y="102"/>
                </a:cubicBezTo>
                <a:lnTo>
                  <a:pt x="640" y="95"/>
                </a:lnTo>
                <a:lnTo>
                  <a:pt x="722" y="95"/>
                </a:lnTo>
                <a:lnTo>
                  <a:pt x="722" y="102"/>
                </a:lnTo>
                <a:cubicBezTo>
                  <a:pt x="713" y="102"/>
                  <a:pt x="706" y="104"/>
                  <a:pt x="703" y="107"/>
                </a:cubicBezTo>
                <a:cubicBezTo>
                  <a:pt x="700" y="109"/>
                  <a:pt x="699" y="112"/>
                  <a:pt x="699" y="116"/>
                </a:cubicBezTo>
                <a:cubicBezTo>
                  <a:pt x="699" y="119"/>
                  <a:pt x="699" y="121"/>
                  <a:pt x="700" y="124"/>
                </a:cubicBezTo>
                <a:lnTo>
                  <a:pt x="739" y="223"/>
                </a:lnTo>
                <a:lnTo>
                  <a:pt x="776" y="128"/>
                </a:lnTo>
                <a:cubicBezTo>
                  <a:pt x="778" y="121"/>
                  <a:pt x="779" y="116"/>
                  <a:pt x="779" y="112"/>
                </a:cubicBezTo>
                <a:cubicBezTo>
                  <a:pt x="779" y="109"/>
                  <a:pt x="778" y="107"/>
                  <a:pt x="776" y="105"/>
                </a:cubicBezTo>
                <a:cubicBezTo>
                  <a:pt x="773" y="103"/>
                  <a:pt x="768" y="102"/>
                  <a:pt x="761" y="102"/>
                </a:cubicBezTo>
                <a:lnTo>
                  <a:pt x="761" y="95"/>
                </a:lnTo>
                <a:lnTo>
                  <a:pt x="816" y="95"/>
                </a:lnTo>
                <a:lnTo>
                  <a:pt x="816" y="102"/>
                </a:lnTo>
                <a:cubicBezTo>
                  <a:pt x="805" y="104"/>
                  <a:pt x="797" y="111"/>
                  <a:pt x="792" y="124"/>
                </a:cubicBezTo>
                <a:lnTo>
                  <a:pt x="734" y="272"/>
                </a:lnTo>
                <a:lnTo>
                  <a:pt x="726" y="272"/>
                </a:lnTo>
                <a:lnTo>
                  <a:pt x="684" y="162"/>
                </a:lnTo>
                <a:lnTo>
                  <a:pt x="633" y="272"/>
                </a:lnTo>
                <a:lnTo>
                  <a:pt x="627" y="272"/>
                </a:lnTo>
                <a:lnTo>
                  <a:pt x="571" y="128"/>
                </a:lnTo>
                <a:cubicBezTo>
                  <a:pt x="568" y="119"/>
                  <a:pt x="564" y="112"/>
                  <a:pt x="561" y="109"/>
                </a:cubicBezTo>
                <a:cubicBezTo>
                  <a:pt x="557" y="106"/>
                  <a:pt x="552" y="104"/>
                  <a:pt x="544" y="102"/>
                </a:cubicBezTo>
                <a:lnTo>
                  <a:pt x="544" y="95"/>
                </a:lnTo>
                <a:close/>
                <a:moveTo>
                  <a:pt x="272" y="95"/>
                </a:moveTo>
                <a:lnTo>
                  <a:pt x="344" y="95"/>
                </a:lnTo>
                <a:lnTo>
                  <a:pt x="344" y="102"/>
                </a:lnTo>
                <a:cubicBezTo>
                  <a:pt x="338" y="102"/>
                  <a:pt x="333" y="104"/>
                  <a:pt x="331" y="106"/>
                </a:cubicBezTo>
                <a:cubicBezTo>
                  <a:pt x="329" y="107"/>
                  <a:pt x="328" y="110"/>
                  <a:pt x="328" y="114"/>
                </a:cubicBezTo>
                <a:cubicBezTo>
                  <a:pt x="328" y="117"/>
                  <a:pt x="329" y="122"/>
                  <a:pt x="331" y="128"/>
                </a:cubicBezTo>
                <a:lnTo>
                  <a:pt x="368" y="226"/>
                </a:lnTo>
                <a:lnTo>
                  <a:pt x="405" y="146"/>
                </a:lnTo>
                <a:lnTo>
                  <a:pt x="395" y="121"/>
                </a:lnTo>
                <a:cubicBezTo>
                  <a:pt x="392" y="113"/>
                  <a:pt x="388" y="108"/>
                  <a:pt x="383" y="105"/>
                </a:cubicBezTo>
                <a:cubicBezTo>
                  <a:pt x="381" y="103"/>
                  <a:pt x="376" y="102"/>
                  <a:pt x="368" y="102"/>
                </a:cubicBezTo>
                <a:lnTo>
                  <a:pt x="368" y="95"/>
                </a:lnTo>
                <a:lnTo>
                  <a:pt x="450" y="95"/>
                </a:lnTo>
                <a:lnTo>
                  <a:pt x="450" y="102"/>
                </a:lnTo>
                <a:cubicBezTo>
                  <a:pt x="441" y="102"/>
                  <a:pt x="434" y="104"/>
                  <a:pt x="431" y="107"/>
                </a:cubicBezTo>
                <a:cubicBezTo>
                  <a:pt x="428" y="109"/>
                  <a:pt x="427" y="112"/>
                  <a:pt x="427" y="116"/>
                </a:cubicBezTo>
                <a:cubicBezTo>
                  <a:pt x="427" y="119"/>
                  <a:pt x="427" y="121"/>
                  <a:pt x="428" y="124"/>
                </a:cubicBezTo>
                <a:lnTo>
                  <a:pt x="467" y="223"/>
                </a:lnTo>
                <a:lnTo>
                  <a:pt x="504" y="128"/>
                </a:lnTo>
                <a:cubicBezTo>
                  <a:pt x="506" y="121"/>
                  <a:pt x="507" y="116"/>
                  <a:pt x="507" y="112"/>
                </a:cubicBezTo>
                <a:cubicBezTo>
                  <a:pt x="507" y="109"/>
                  <a:pt x="506" y="107"/>
                  <a:pt x="504" y="105"/>
                </a:cubicBezTo>
                <a:cubicBezTo>
                  <a:pt x="501" y="103"/>
                  <a:pt x="496" y="102"/>
                  <a:pt x="489" y="102"/>
                </a:cubicBezTo>
                <a:lnTo>
                  <a:pt x="489" y="95"/>
                </a:lnTo>
                <a:lnTo>
                  <a:pt x="544" y="95"/>
                </a:lnTo>
                <a:lnTo>
                  <a:pt x="544" y="102"/>
                </a:lnTo>
                <a:cubicBezTo>
                  <a:pt x="533" y="104"/>
                  <a:pt x="525" y="111"/>
                  <a:pt x="520" y="124"/>
                </a:cubicBezTo>
                <a:lnTo>
                  <a:pt x="462" y="272"/>
                </a:lnTo>
                <a:lnTo>
                  <a:pt x="454" y="272"/>
                </a:lnTo>
                <a:lnTo>
                  <a:pt x="412" y="162"/>
                </a:lnTo>
                <a:lnTo>
                  <a:pt x="361" y="272"/>
                </a:lnTo>
                <a:lnTo>
                  <a:pt x="355" y="272"/>
                </a:lnTo>
                <a:lnTo>
                  <a:pt x="299" y="128"/>
                </a:lnTo>
                <a:cubicBezTo>
                  <a:pt x="296" y="119"/>
                  <a:pt x="292" y="112"/>
                  <a:pt x="289" y="109"/>
                </a:cubicBezTo>
                <a:cubicBezTo>
                  <a:pt x="285" y="106"/>
                  <a:pt x="280" y="104"/>
                  <a:pt x="272" y="102"/>
                </a:cubicBezTo>
                <a:lnTo>
                  <a:pt x="272" y="95"/>
                </a:lnTo>
                <a:close/>
                <a:moveTo>
                  <a:pt x="0" y="95"/>
                </a:moveTo>
                <a:lnTo>
                  <a:pt x="72" y="95"/>
                </a:lnTo>
                <a:lnTo>
                  <a:pt x="72" y="102"/>
                </a:lnTo>
                <a:cubicBezTo>
                  <a:pt x="66" y="102"/>
                  <a:pt x="61" y="104"/>
                  <a:pt x="59" y="106"/>
                </a:cubicBezTo>
                <a:cubicBezTo>
                  <a:pt x="57" y="107"/>
                  <a:pt x="56" y="110"/>
                  <a:pt x="56" y="114"/>
                </a:cubicBezTo>
                <a:cubicBezTo>
                  <a:pt x="56" y="117"/>
                  <a:pt x="57" y="122"/>
                  <a:pt x="59" y="128"/>
                </a:cubicBezTo>
                <a:lnTo>
                  <a:pt x="96" y="226"/>
                </a:lnTo>
                <a:lnTo>
                  <a:pt x="133" y="146"/>
                </a:lnTo>
                <a:lnTo>
                  <a:pt x="123" y="121"/>
                </a:lnTo>
                <a:cubicBezTo>
                  <a:pt x="120" y="113"/>
                  <a:pt x="116" y="108"/>
                  <a:pt x="111" y="105"/>
                </a:cubicBezTo>
                <a:cubicBezTo>
                  <a:pt x="109" y="103"/>
                  <a:pt x="104" y="102"/>
                  <a:pt x="96" y="102"/>
                </a:cubicBezTo>
                <a:lnTo>
                  <a:pt x="96" y="95"/>
                </a:lnTo>
                <a:lnTo>
                  <a:pt x="178" y="95"/>
                </a:lnTo>
                <a:lnTo>
                  <a:pt x="178" y="102"/>
                </a:lnTo>
                <a:cubicBezTo>
                  <a:pt x="169" y="102"/>
                  <a:pt x="162" y="104"/>
                  <a:pt x="159" y="107"/>
                </a:cubicBezTo>
                <a:cubicBezTo>
                  <a:pt x="156" y="109"/>
                  <a:pt x="155" y="112"/>
                  <a:pt x="155" y="116"/>
                </a:cubicBezTo>
                <a:cubicBezTo>
                  <a:pt x="155" y="119"/>
                  <a:pt x="155" y="121"/>
                  <a:pt x="156" y="124"/>
                </a:cubicBezTo>
                <a:lnTo>
                  <a:pt x="195" y="223"/>
                </a:lnTo>
                <a:lnTo>
                  <a:pt x="232" y="128"/>
                </a:lnTo>
                <a:cubicBezTo>
                  <a:pt x="234" y="121"/>
                  <a:pt x="235" y="116"/>
                  <a:pt x="235" y="112"/>
                </a:cubicBezTo>
                <a:cubicBezTo>
                  <a:pt x="235" y="109"/>
                  <a:pt x="234" y="107"/>
                  <a:pt x="232" y="105"/>
                </a:cubicBezTo>
                <a:cubicBezTo>
                  <a:pt x="229" y="103"/>
                  <a:pt x="224" y="102"/>
                  <a:pt x="217" y="102"/>
                </a:cubicBezTo>
                <a:lnTo>
                  <a:pt x="217" y="95"/>
                </a:lnTo>
                <a:lnTo>
                  <a:pt x="272" y="95"/>
                </a:lnTo>
                <a:lnTo>
                  <a:pt x="272" y="102"/>
                </a:lnTo>
                <a:cubicBezTo>
                  <a:pt x="261" y="104"/>
                  <a:pt x="253" y="111"/>
                  <a:pt x="248" y="124"/>
                </a:cubicBezTo>
                <a:lnTo>
                  <a:pt x="190" y="272"/>
                </a:lnTo>
                <a:lnTo>
                  <a:pt x="182" y="272"/>
                </a:lnTo>
                <a:lnTo>
                  <a:pt x="140" y="162"/>
                </a:lnTo>
                <a:lnTo>
                  <a:pt x="89" y="272"/>
                </a:lnTo>
                <a:lnTo>
                  <a:pt x="83" y="272"/>
                </a:lnTo>
                <a:lnTo>
                  <a:pt x="27" y="128"/>
                </a:lnTo>
                <a:cubicBezTo>
                  <a:pt x="24" y="119"/>
                  <a:pt x="20" y="112"/>
                  <a:pt x="17" y="109"/>
                </a:cubicBezTo>
                <a:cubicBezTo>
                  <a:pt x="13" y="106"/>
                  <a:pt x="8" y="104"/>
                  <a:pt x="0" y="102"/>
                </a:cubicBezTo>
                <a:lnTo>
                  <a:pt x="0" y="95"/>
                </a:lnTo>
                <a:close/>
                <a:moveTo>
                  <a:pt x="2837" y="90"/>
                </a:moveTo>
                <a:lnTo>
                  <a:pt x="2845" y="90"/>
                </a:lnTo>
                <a:lnTo>
                  <a:pt x="2845" y="127"/>
                </a:lnTo>
                <a:cubicBezTo>
                  <a:pt x="2857" y="114"/>
                  <a:pt x="2865" y="107"/>
                  <a:pt x="2867" y="105"/>
                </a:cubicBezTo>
                <a:cubicBezTo>
                  <a:pt x="2873" y="100"/>
                  <a:pt x="2879" y="97"/>
                  <a:pt x="2885" y="94"/>
                </a:cubicBezTo>
                <a:cubicBezTo>
                  <a:pt x="2892" y="91"/>
                  <a:pt x="2898" y="90"/>
                  <a:pt x="2904" y="90"/>
                </a:cubicBezTo>
                <a:cubicBezTo>
                  <a:pt x="2915" y="90"/>
                  <a:pt x="2924" y="93"/>
                  <a:pt x="2932" y="99"/>
                </a:cubicBezTo>
                <a:cubicBezTo>
                  <a:pt x="2940" y="106"/>
                  <a:pt x="2945" y="115"/>
                  <a:pt x="2948" y="127"/>
                </a:cubicBezTo>
                <a:cubicBezTo>
                  <a:pt x="2961" y="112"/>
                  <a:pt x="2971" y="102"/>
                  <a:pt x="2980" y="97"/>
                </a:cubicBezTo>
                <a:cubicBezTo>
                  <a:pt x="2989" y="92"/>
                  <a:pt x="2998" y="90"/>
                  <a:pt x="3008" y="90"/>
                </a:cubicBezTo>
                <a:cubicBezTo>
                  <a:pt x="3017" y="90"/>
                  <a:pt x="3025" y="92"/>
                  <a:pt x="3032" y="97"/>
                </a:cubicBezTo>
                <a:cubicBezTo>
                  <a:pt x="3039" y="102"/>
                  <a:pt x="3045" y="109"/>
                  <a:pt x="3049" y="120"/>
                </a:cubicBezTo>
                <a:cubicBezTo>
                  <a:pt x="3052" y="127"/>
                  <a:pt x="3053" y="139"/>
                  <a:pt x="3053" y="154"/>
                </a:cubicBezTo>
                <a:lnTo>
                  <a:pt x="3053" y="228"/>
                </a:lnTo>
                <a:cubicBezTo>
                  <a:pt x="3053" y="239"/>
                  <a:pt x="3054" y="246"/>
                  <a:pt x="3055" y="250"/>
                </a:cubicBezTo>
                <a:cubicBezTo>
                  <a:pt x="3057" y="253"/>
                  <a:pt x="3059" y="255"/>
                  <a:pt x="3062" y="257"/>
                </a:cubicBezTo>
                <a:cubicBezTo>
                  <a:pt x="3066" y="259"/>
                  <a:pt x="3071" y="260"/>
                  <a:pt x="3079" y="260"/>
                </a:cubicBezTo>
                <a:lnTo>
                  <a:pt x="3079" y="267"/>
                </a:lnTo>
                <a:lnTo>
                  <a:pt x="2994" y="267"/>
                </a:lnTo>
                <a:lnTo>
                  <a:pt x="2994" y="260"/>
                </a:lnTo>
                <a:lnTo>
                  <a:pt x="2998" y="260"/>
                </a:lnTo>
                <a:cubicBezTo>
                  <a:pt x="3005" y="260"/>
                  <a:pt x="3011" y="259"/>
                  <a:pt x="3015" y="256"/>
                </a:cubicBezTo>
                <a:cubicBezTo>
                  <a:pt x="3018" y="254"/>
                  <a:pt x="3020" y="251"/>
                  <a:pt x="3021" y="246"/>
                </a:cubicBezTo>
                <a:cubicBezTo>
                  <a:pt x="3022" y="244"/>
                  <a:pt x="3022" y="238"/>
                  <a:pt x="3022" y="228"/>
                </a:cubicBezTo>
                <a:lnTo>
                  <a:pt x="3022" y="154"/>
                </a:lnTo>
                <a:cubicBezTo>
                  <a:pt x="3022" y="140"/>
                  <a:pt x="3020" y="130"/>
                  <a:pt x="3017" y="124"/>
                </a:cubicBezTo>
                <a:cubicBezTo>
                  <a:pt x="3012" y="116"/>
                  <a:pt x="3004" y="112"/>
                  <a:pt x="2993" y="112"/>
                </a:cubicBezTo>
                <a:cubicBezTo>
                  <a:pt x="2987" y="112"/>
                  <a:pt x="2980" y="114"/>
                  <a:pt x="2973" y="117"/>
                </a:cubicBezTo>
                <a:cubicBezTo>
                  <a:pt x="2967" y="121"/>
                  <a:pt x="2959" y="127"/>
                  <a:pt x="2949" y="136"/>
                </a:cubicBezTo>
                <a:lnTo>
                  <a:pt x="2949" y="138"/>
                </a:lnTo>
                <a:lnTo>
                  <a:pt x="2949" y="146"/>
                </a:lnTo>
                <a:lnTo>
                  <a:pt x="2949" y="228"/>
                </a:lnTo>
                <a:cubicBezTo>
                  <a:pt x="2949" y="240"/>
                  <a:pt x="2950" y="247"/>
                  <a:pt x="2951" y="250"/>
                </a:cubicBezTo>
                <a:cubicBezTo>
                  <a:pt x="2952" y="253"/>
                  <a:pt x="2955" y="255"/>
                  <a:pt x="2958" y="257"/>
                </a:cubicBezTo>
                <a:cubicBezTo>
                  <a:pt x="2962" y="259"/>
                  <a:pt x="2968" y="260"/>
                  <a:pt x="2977" y="260"/>
                </a:cubicBezTo>
                <a:lnTo>
                  <a:pt x="2977" y="267"/>
                </a:lnTo>
                <a:lnTo>
                  <a:pt x="2890" y="267"/>
                </a:lnTo>
                <a:lnTo>
                  <a:pt x="2890" y="260"/>
                </a:lnTo>
                <a:cubicBezTo>
                  <a:pt x="2900" y="260"/>
                  <a:pt x="2906" y="259"/>
                  <a:pt x="2910" y="257"/>
                </a:cubicBezTo>
                <a:cubicBezTo>
                  <a:pt x="2913" y="254"/>
                  <a:pt x="2916" y="251"/>
                  <a:pt x="2917" y="247"/>
                </a:cubicBezTo>
                <a:cubicBezTo>
                  <a:pt x="2918" y="244"/>
                  <a:pt x="2918" y="238"/>
                  <a:pt x="2918" y="228"/>
                </a:cubicBezTo>
                <a:lnTo>
                  <a:pt x="2918" y="154"/>
                </a:lnTo>
                <a:cubicBezTo>
                  <a:pt x="2918" y="140"/>
                  <a:pt x="2916" y="130"/>
                  <a:pt x="2912" y="124"/>
                </a:cubicBezTo>
                <a:cubicBezTo>
                  <a:pt x="2906" y="116"/>
                  <a:pt x="2899" y="112"/>
                  <a:pt x="2889" y="112"/>
                </a:cubicBezTo>
                <a:cubicBezTo>
                  <a:pt x="2882" y="112"/>
                  <a:pt x="2875" y="114"/>
                  <a:pt x="2869" y="117"/>
                </a:cubicBezTo>
                <a:cubicBezTo>
                  <a:pt x="2858" y="123"/>
                  <a:pt x="2850" y="129"/>
                  <a:pt x="2845" y="136"/>
                </a:cubicBezTo>
                <a:lnTo>
                  <a:pt x="2845" y="228"/>
                </a:lnTo>
                <a:cubicBezTo>
                  <a:pt x="2845" y="239"/>
                  <a:pt x="2846" y="247"/>
                  <a:pt x="2847" y="250"/>
                </a:cubicBezTo>
                <a:cubicBezTo>
                  <a:pt x="2849" y="253"/>
                  <a:pt x="2851" y="256"/>
                  <a:pt x="2854" y="258"/>
                </a:cubicBezTo>
                <a:cubicBezTo>
                  <a:pt x="2857" y="259"/>
                  <a:pt x="2863" y="260"/>
                  <a:pt x="2873" y="260"/>
                </a:cubicBezTo>
                <a:lnTo>
                  <a:pt x="2873" y="267"/>
                </a:lnTo>
                <a:lnTo>
                  <a:pt x="2788" y="267"/>
                </a:lnTo>
                <a:lnTo>
                  <a:pt x="2788" y="260"/>
                </a:lnTo>
                <a:cubicBezTo>
                  <a:pt x="2796" y="260"/>
                  <a:pt x="2801" y="259"/>
                  <a:pt x="2804" y="258"/>
                </a:cubicBezTo>
                <a:cubicBezTo>
                  <a:pt x="2807" y="256"/>
                  <a:pt x="2810" y="253"/>
                  <a:pt x="2811" y="249"/>
                </a:cubicBezTo>
                <a:cubicBezTo>
                  <a:pt x="2813" y="246"/>
                  <a:pt x="2814" y="239"/>
                  <a:pt x="2814" y="228"/>
                </a:cubicBezTo>
                <a:lnTo>
                  <a:pt x="2814" y="162"/>
                </a:lnTo>
                <a:cubicBezTo>
                  <a:pt x="2814" y="143"/>
                  <a:pt x="2813" y="131"/>
                  <a:pt x="2812" y="126"/>
                </a:cubicBezTo>
                <a:cubicBezTo>
                  <a:pt x="2811" y="122"/>
                  <a:pt x="2810" y="119"/>
                  <a:pt x="2808" y="117"/>
                </a:cubicBezTo>
                <a:cubicBezTo>
                  <a:pt x="2806" y="116"/>
                  <a:pt x="2804" y="115"/>
                  <a:pt x="2800" y="115"/>
                </a:cubicBezTo>
                <a:cubicBezTo>
                  <a:pt x="2797" y="115"/>
                  <a:pt x="2793" y="116"/>
                  <a:pt x="2788" y="118"/>
                </a:cubicBezTo>
                <a:lnTo>
                  <a:pt x="2785" y="111"/>
                </a:lnTo>
                <a:lnTo>
                  <a:pt x="2837" y="90"/>
                </a:lnTo>
                <a:close/>
                <a:moveTo>
                  <a:pt x="2686" y="90"/>
                </a:moveTo>
                <a:cubicBezTo>
                  <a:pt x="2712" y="90"/>
                  <a:pt x="2733" y="100"/>
                  <a:pt x="2748" y="120"/>
                </a:cubicBezTo>
                <a:cubicBezTo>
                  <a:pt x="2762" y="136"/>
                  <a:pt x="2768" y="156"/>
                  <a:pt x="2768" y="178"/>
                </a:cubicBezTo>
                <a:cubicBezTo>
                  <a:pt x="2768" y="193"/>
                  <a:pt x="2765" y="209"/>
                  <a:pt x="2757" y="224"/>
                </a:cubicBezTo>
                <a:cubicBezTo>
                  <a:pt x="2750" y="240"/>
                  <a:pt x="2740" y="252"/>
                  <a:pt x="2727" y="260"/>
                </a:cubicBezTo>
                <a:cubicBezTo>
                  <a:pt x="2714" y="268"/>
                  <a:pt x="2700" y="272"/>
                  <a:pt x="2684" y="272"/>
                </a:cubicBezTo>
                <a:cubicBezTo>
                  <a:pt x="2658" y="272"/>
                  <a:pt x="2637" y="262"/>
                  <a:pt x="2622" y="241"/>
                </a:cubicBezTo>
                <a:cubicBezTo>
                  <a:pt x="2609" y="224"/>
                  <a:pt x="2603" y="204"/>
                  <a:pt x="2603" y="183"/>
                </a:cubicBezTo>
                <a:cubicBezTo>
                  <a:pt x="2603" y="167"/>
                  <a:pt x="2607" y="151"/>
                  <a:pt x="2614" y="136"/>
                </a:cubicBezTo>
                <a:cubicBezTo>
                  <a:pt x="2622" y="120"/>
                  <a:pt x="2633" y="109"/>
                  <a:pt x="2645" y="101"/>
                </a:cubicBezTo>
                <a:cubicBezTo>
                  <a:pt x="2658" y="94"/>
                  <a:pt x="2672" y="90"/>
                  <a:pt x="2686" y="90"/>
                </a:cubicBezTo>
                <a:close/>
                <a:moveTo>
                  <a:pt x="2509" y="90"/>
                </a:moveTo>
                <a:cubicBezTo>
                  <a:pt x="2526" y="90"/>
                  <a:pt x="2540" y="94"/>
                  <a:pt x="2550" y="103"/>
                </a:cubicBezTo>
                <a:cubicBezTo>
                  <a:pt x="2561" y="112"/>
                  <a:pt x="2567" y="122"/>
                  <a:pt x="2567" y="131"/>
                </a:cubicBezTo>
                <a:cubicBezTo>
                  <a:pt x="2567" y="136"/>
                  <a:pt x="2565" y="140"/>
                  <a:pt x="2562" y="143"/>
                </a:cubicBezTo>
                <a:cubicBezTo>
                  <a:pt x="2559" y="146"/>
                  <a:pt x="2555" y="147"/>
                  <a:pt x="2549" y="147"/>
                </a:cubicBezTo>
                <a:cubicBezTo>
                  <a:pt x="2542" y="147"/>
                  <a:pt x="2536" y="145"/>
                  <a:pt x="2533" y="140"/>
                </a:cubicBezTo>
                <a:cubicBezTo>
                  <a:pt x="2531" y="137"/>
                  <a:pt x="2529" y="132"/>
                  <a:pt x="2528" y="125"/>
                </a:cubicBezTo>
                <a:cubicBezTo>
                  <a:pt x="2528" y="118"/>
                  <a:pt x="2525" y="112"/>
                  <a:pt x="2521" y="108"/>
                </a:cubicBezTo>
                <a:cubicBezTo>
                  <a:pt x="2516" y="104"/>
                  <a:pt x="2510" y="103"/>
                  <a:pt x="2503" y="103"/>
                </a:cubicBezTo>
                <a:cubicBezTo>
                  <a:pt x="2490" y="103"/>
                  <a:pt x="2480" y="107"/>
                  <a:pt x="2472" y="116"/>
                </a:cubicBezTo>
                <a:cubicBezTo>
                  <a:pt x="2462" y="129"/>
                  <a:pt x="2457" y="145"/>
                  <a:pt x="2457" y="165"/>
                </a:cubicBezTo>
                <a:cubicBezTo>
                  <a:pt x="2457" y="185"/>
                  <a:pt x="2462" y="204"/>
                  <a:pt x="2472" y="219"/>
                </a:cubicBezTo>
                <a:cubicBezTo>
                  <a:pt x="2482" y="235"/>
                  <a:pt x="2496" y="243"/>
                  <a:pt x="2513" y="243"/>
                </a:cubicBezTo>
                <a:cubicBezTo>
                  <a:pt x="2525" y="243"/>
                  <a:pt x="2536" y="239"/>
                  <a:pt x="2546" y="230"/>
                </a:cubicBezTo>
                <a:cubicBezTo>
                  <a:pt x="2553" y="224"/>
                  <a:pt x="2560" y="214"/>
                  <a:pt x="2566" y="199"/>
                </a:cubicBezTo>
                <a:lnTo>
                  <a:pt x="2572" y="202"/>
                </a:lnTo>
                <a:cubicBezTo>
                  <a:pt x="2567" y="224"/>
                  <a:pt x="2558" y="242"/>
                  <a:pt x="2544" y="254"/>
                </a:cubicBezTo>
                <a:cubicBezTo>
                  <a:pt x="2531" y="266"/>
                  <a:pt x="2516" y="272"/>
                  <a:pt x="2500" y="272"/>
                </a:cubicBezTo>
                <a:cubicBezTo>
                  <a:pt x="2480" y="272"/>
                  <a:pt x="2463" y="264"/>
                  <a:pt x="2449" y="247"/>
                </a:cubicBezTo>
                <a:cubicBezTo>
                  <a:pt x="2434" y="231"/>
                  <a:pt x="2427" y="209"/>
                  <a:pt x="2427" y="181"/>
                </a:cubicBezTo>
                <a:cubicBezTo>
                  <a:pt x="2427" y="154"/>
                  <a:pt x="2435" y="132"/>
                  <a:pt x="2451" y="115"/>
                </a:cubicBezTo>
                <a:cubicBezTo>
                  <a:pt x="2467" y="98"/>
                  <a:pt x="2486" y="90"/>
                  <a:pt x="2509" y="90"/>
                </a:cubicBezTo>
                <a:close/>
                <a:moveTo>
                  <a:pt x="1709" y="90"/>
                </a:moveTo>
                <a:lnTo>
                  <a:pt x="1717" y="90"/>
                </a:lnTo>
                <a:lnTo>
                  <a:pt x="1717" y="228"/>
                </a:lnTo>
                <a:cubicBezTo>
                  <a:pt x="1717" y="239"/>
                  <a:pt x="1718" y="246"/>
                  <a:pt x="1719" y="249"/>
                </a:cubicBezTo>
                <a:cubicBezTo>
                  <a:pt x="1721" y="253"/>
                  <a:pt x="1723" y="256"/>
                  <a:pt x="1726" y="257"/>
                </a:cubicBezTo>
                <a:cubicBezTo>
                  <a:pt x="1729" y="259"/>
                  <a:pt x="1735" y="260"/>
                  <a:pt x="1743" y="260"/>
                </a:cubicBezTo>
                <a:lnTo>
                  <a:pt x="1743" y="267"/>
                </a:lnTo>
                <a:lnTo>
                  <a:pt x="1660" y="267"/>
                </a:lnTo>
                <a:lnTo>
                  <a:pt x="1660" y="260"/>
                </a:lnTo>
                <a:cubicBezTo>
                  <a:pt x="1668" y="260"/>
                  <a:pt x="1674" y="259"/>
                  <a:pt x="1677" y="258"/>
                </a:cubicBezTo>
                <a:cubicBezTo>
                  <a:pt x="1679" y="256"/>
                  <a:pt x="1682" y="253"/>
                  <a:pt x="1683" y="250"/>
                </a:cubicBezTo>
                <a:cubicBezTo>
                  <a:pt x="1685" y="246"/>
                  <a:pt x="1686" y="239"/>
                  <a:pt x="1686" y="228"/>
                </a:cubicBezTo>
                <a:lnTo>
                  <a:pt x="1686" y="162"/>
                </a:lnTo>
                <a:cubicBezTo>
                  <a:pt x="1686" y="143"/>
                  <a:pt x="1685" y="131"/>
                  <a:pt x="1684" y="126"/>
                </a:cubicBezTo>
                <a:cubicBezTo>
                  <a:pt x="1683" y="122"/>
                  <a:pt x="1682" y="119"/>
                  <a:pt x="1680" y="117"/>
                </a:cubicBezTo>
                <a:cubicBezTo>
                  <a:pt x="1678" y="116"/>
                  <a:pt x="1676" y="115"/>
                  <a:pt x="1672" y="115"/>
                </a:cubicBezTo>
                <a:cubicBezTo>
                  <a:pt x="1669" y="115"/>
                  <a:pt x="1665" y="116"/>
                  <a:pt x="1660" y="118"/>
                </a:cubicBezTo>
                <a:lnTo>
                  <a:pt x="1657" y="111"/>
                </a:lnTo>
                <a:lnTo>
                  <a:pt x="1709" y="90"/>
                </a:lnTo>
                <a:close/>
                <a:moveTo>
                  <a:pt x="1166" y="90"/>
                </a:moveTo>
                <a:cubicBezTo>
                  <a:pt x="1192" y="90"/>
                  <a:pt x="1213" y="100"/>
                  <a:pt x="1228" y="120"/>
                </a:cubicBezTo>
                <a:cubicBezTo>
                  <a:pt x="1242" y="136"/>
                  <a:pt x="1248" y="156"/>
                  <a:pt x="1248" y="178"/>
                </a:cubicBezTo>
                <a:cubicBezTo>
                  <a:pt x="1248" y="193"/>
                  <a:pt x="1245" y="209"/>
                  <a:pt x="1237" y="224"/>
                </a:cubicBezTo>
                <a:cubicBezTo>
                  <a:pt x="1230" y="240"/>
                  <a:pt x="1220" y="252"/>
                  <a:pt x="1207" y="260"/>
                </a:cubicBezTo>
                <a:cubicBezTo>
                  <a:pt x="1194" y="268"/>
                  <a:pt x="1180" y="272"/>
                  <a:pt x="1164" y="272"/>
                </a:cubicBezTo>
                <a:cubicBezTo>
                  <a:pt x="1138" y="272"/>
                  <a:pt x="1117" y="262"/>
                  <a:pt x="1102" y="241"/>
                </a:cubicBezTo>
                <a:cubicBezTo>
                  <a:pt x="1089" y="224"/>
                  <a:pt x="1083" y="204"/>
                  <a:pt x="1083" y="183"/>
                </a:cubicBezTo>
                <a:cubicBezTo>
                  <a:pt x="1083" y="167"/>
                  <a:pt x="1087" y="151"/>
                  <a:pt x="1094" y="136"/>
                </a:cubicBezTo>
                <a:cubicBezTo>
                  <a:pt x="1102" y="120"/>
                  <a:pt x="1113" y="109"/>
                  <a:pt x="1125" y="101"/>
                </a:cubicBezTo>
                <a:cubicBezTo>
                  <a:pt x="1138" y="94"/>
                  <a:pt x="1152" y="90"/>
                  <a:pt x="1166" y="90"/>
                </a:cubicBezTo>
                <a:close/>
                <a:moveTo>
                  <a:pt x="2222" y="20"/>
                </a:moveTo>
                <a:cubicBezTo>
                  <a:pt x="2214" y="20"/>
                  <a:pt x="2206" y="23"/>
                  <a:pt x="2200" y="31"/>
                </a:cubicBezTo>
                <a:cubicBezTo>
                  <a:pt x="2191" y="41"/>
                  <a:pt x="2185" y="58"/>
                  <a:pt x="2181" y="80"/>
                </a:cubicBezTo>
                <a:cubicBezTo>
                  <a:pt x="2178" y="102"/>
                  <a:pt x="2176" y="124"/>
                  <a:pt x="2176" y="146"/>
                </a:cubicBezTo>
                <a:cubicBezTo>
                  <a:pt x="2176" y="181"/>
                  <a:pt x="2181" y="209"/>
                  <a:pt x="2189" y="232"/>
                </a:cubicBezTo>
                <a:cubicBezTo>
                  <a:pt x="2196" y="250"/>
                  <a:pt x="2207" y="259"/>
                  <a:pt x="2221" y="259"/>
                </a:cubicBezTo>
                <a:cubicBezTo>
                  <a:pt x="2228" y="259"/>
                  <a:pt x="2235" y="256"/>
                  <a:pt x="2242" y="250"/>
                </a:cubicBezTo>
                <a:cubicBezTo>
                  <a:pt x="2249" y="244"/>
                  <a:pt x="2255" y="234"/>
                  <a:pt x="2259" y="220"/>
                </a:cubicBezTo>
                <a:cubicBezTo>
                  <a:pt x="2264" y="198"/>
                  <a:pt x="2267" y="168"/>
                  <a:pt x="2267" y="129"/>
                </a:cubicBezTo>
                <a:cubicBezTo>
                  <a:pt x="2267" y="100"/>
                  <a:pt x="2264" y="76"/>
                  <a:pt x="2258" y="56"/>
                </a:cubicBezTo>
                <a:cubicBezTo>
                  <a:pt x="2254" y="42"/>
                  <a:pt x="2248" y="32"/>
                  <a:pt x="2241" y="26"/>
                </a:cubicBezTo>
                <a:cubicBezTo>
                  <a:pt x="2236" y="22"/>
                  <a:pt x="2230" y="20"/>
                  <a:pt x="2222" y="20"/>
                </a:cubicBezTo>
                <a:close/>
                <a:moveTo>
                  <a:pt x="2030" y="20"/>
                </a:moveTo>
                <a:cubicBezTo>
                  <a:pt x="2022" y="20"/>
                  <a:pt x="2014" y="23"/>
                  <a:pt x="2008" y="31"/>
                </a:cubicBezTo>
                <a:cubicBezTo>
                  <a:pt x="1999" y="41"/>
                  <a:pt x="1993" y="58"/>
                  <a:pt x="1989" y="80"/>
                </a:cubicBezTo>
                <a:cubicBezTo>
                  <a:pt x="1986" y="102"/>
                  <a:pt x="1984" y="124"/>
                  <a:pt x="1984" y="146"/>
                </a:cubicBezTo>
                <a:cubicBezTo>
                  <a:pt x="1984" y="181"/>
                  <a:pt x="1989" y="209"/>
                  <a:pt x="1997" y="232"/>
                </a:cubicBezTo>
                <a:cubicBezTo>
                  <a:pt x="2004" y="250"/>
                  <a:pt x="2015" y="259"/>
                  <a:pt x="2029" y="259"/>
                </a:cubicBezTo>
                <a:cubicBezTo>
                  <a:pt x="2036" y="259"/>
                  <a:pt x="2043" y="256"/>
                  <a:pt x="2050" y="250"/>
                </a:cubicBezTo>
                <a:cubicBezTo>
                  <a:pt x="2057" y="244"/>
                  <a:pt x="2063" y="234"/>
                  <a:pt x="2067" y="220"/>
                </a:cubicBezTo>
                <a:cubicBezTo>
                  <a:pt x="2072" y="198"/>
                  <a:pt x="2075" y="168"/>
                  <a:pt x="2075" y="129"/>
                </a:cubicBezTo>
                <a:cubicBezTo>
                  <a:pt x="2075" y="100"/>
                  <a:pt x="2072" y="76"/>
                  <a:pt x="2066" y="56"/>
                </a:cubicBezTo>
                <a:cubicBezTo>
                  <a:pt x="2062" y="42"/>
                  <a:pt x="2056" y="32"/>
                  <a:pt x="2049" y="26"/>
                </a:cubicBezTo>
                <a:cubicBezTo>
                  <a:pt x="2044" y="22"/>
                  <a:pt x="2038" y="20"/>
                  <a:pt x="2030" y="20"/>
                </a:cubicBezTo>
                <a:close/>
                <a:moveTo>
                  <a:pt x="2223" y="7"/>
                </a:moveTo>
                <a:cubicBezTo>
                  <a:pt x="2242" y="7"/>
                  <a:pt x="2260" y="17"/>
                  <a:pt x="2275" y="37"/>
                </a:cubicBezTo>
                <a:cubicBezTo>
                  <a:pt x="2294" y="62"/>
                  <a:pt x="2304" y="95"/>
                  <a:pt x="2304" y="137"/>
                </a:cubicBezTo>
                <a:cubicBezTo>
                  <a:pt x="2304" y="167"/>
                  <a:pt x="2300" y="192"/>
                  <a:pt x="2291" y="212"/>
                </a:cubicBezTo>
                <a:cubicBezTo>
                  <a:pt x="2283" y="233"/>
                  <a:pt x="2272" y="248"/>
                  <a:pt x="2259" y="257"/>
                </a:cubicBezTo>
                <a:cubicBezTo>
                  <a:pt x="2246" y="267"/>
                  <a:pt x="2233" y="271"/>
                  <a:pt x="2221" y="271"/>
                </a:cubicBezTo>
                <a:cubicBezTo>
                  <a:pt x="2196" y="271"/>
                  <a:pt x="2176" y="257"/>
                  <a:pt x="2160" y="228"/>
                </a:cubicBezTo>
                <a:cubicBezTo>
                  <a:pt x="2146" y="204"/>
                  <a:pt x="2140" y="175"/>
                  <a:pt x="2140" y="141"/>
                </a:cubicBezTo>
                <a:cubicBezTo>
                  <a:pt x="2140" y="112"/>
                  <a:pt x="2144" y="87"/>
                  <a:pt x="2153" y="66"/>
                </a:cubicBezTo>
                <a:cubicBezTo>
                  <a:pt x="2162" y="45"/>
                  <a:pt x="2173" y="30"/>
                  <a:pt x="2188" y="19"/>
                </a:cubicBezTo>
                <a:cubicBezTo>
                  <a:pt x="2199" y="11"/>
                  <a:pt x="2211" y="7"/>
                  <a:pt x="2223" y="7"/>
                </a:cubicBezTo>
                <a:close/>
                <a:moveTo>
                  <a:pt x="2031" y="7"/>
                </a:moveTo>
                <a:cubicBezTo>
                  <a:pt x="2050" y="7"/>
                  <a:pt x="2068" y="17"/>
                  <a:pt x="2083" y="37"/>
                </a:cubicBezTo>
                <a:cubicBezTo>
                  <a:pt x="2102" y="62"/>
                  <a:pt x="2112" y="95"/>
                  <a:pt x="2112" y="137"/>
                </a:cubicBezTo>
                <a:cubicBezTo>
                  <a:pt x="2112" y="167"/>
                  <a:pt x="2108" y="192"/>
                  <a:pt x="2099" y="212"/>
                </a:cubicBezTo>
                <a:cubicBezTo>
                  <a:pt x="2091" y="233"/>
                  <a:pt x="2080" y="248"/>
                  <a:pt x="2067" y="257"/>
                </a:cubicBezTo>
                <a:cubicBezTo>
                  <a:pt x="2054" y="267"/>
                  <a:pt x="2041" y="271"/>
                  <a:pt x="2029" y="271"/>
                </a:cubicBezTo>
                <a:cubicBezTo>
                  <a:pt x="2004" y="271"/>
                  <a:pt x="1984" y="257"/>
                  <a:pt x="1968" y="228"/>
                </a:cubicBezTo>
                <a:cubicBezTo>
                  <a:pt x="1954" y="204"/>
                  <a:pt x="1948" y="175"/>
                  <a:pt x="1948" y="141"/>
                </a:cubicBezTo>
                <a:cubicBezTo>
                  <a:pt x="1948" y="112"/>
                  <a:pt x="1952" y="87"/>
                  <a:pt x="1961" y="66"/>
                </a:cubicBezTo>
                <a:cubicBezTo>
                  <a:pt x="1970" y="45"/>
                  <a:pt x="1981" y="30"/>
                  <a:pt x="1996" y="19"/>
                </a:cubicBezTo>
                <a:cubicBezTo>
                  <a:pt x="2007" y="11"/>
                  <a:pt x="2019" y="7"/>
                  <a:pt x="2031" y="7"/>
                </a:cubicBezTo>
                <a:close/>
                <a:moveTo>
                  <a:pt x="1849" y="7"/>
                </a:moveTo>
                <a:lnTo>
                  <a:pt x="1855" y="7"/>
                </a:lnTo>
                <a:lnTo>
                  <a:pt x="1855" y="222"/>
                </a:lnTo>
                <a:cubicBezTo>
                  <a:pt x="1855" y="236"/>
                  <a:pt x="1855" y="245"/>
                  <a:pt x="1857" y="249"/>
                </a:cubicBezTo>
                <a:cubicBezTo>
                  <a:pt x="1858" y="252"/>
                  <a:pt x="1860" y="255"/>
                  <a:pt x="1864" y="257"/>
                </a:cubicBezTo>
                <a:cubicBezTo>
                  <a:pt x="1868" y="259"/>
                  <a:pt x="1875" y="260"/>
                  <a:pt x="1887" y="260"/>
                </a:cubicBezTo>
                <a:lnTo>
                  <a:pt x="1887" y="267"/>
                </a:lnTo>
                <a:lnTo>
                  <a:pt x="1791" y="267"/>
                </a:lnTo>
                <a:lnTo>
                  <a:pt x="1791" y="260"/>
                </a:lnTo>
                <a:cubicBezTo>
                  <a:pt x="1803" y="260"/>
                  <a:pt x="1811" y="259"/>
                  <a:pt x="1815" y="257"/>
                </a:cubicBezTo>
                <a:cubicBezTo>
                  <a:pt x="1818" y="255"/>
                  <a:pt x="1820" y="253"/>
                  <a:pt x="1822" y="249"/>
                </a:cubicBezTo>
                <a:cubicBezTo>
                  <a:pt x="1823" y="246"/>
                  <a:pt x="1824" y="237"/>
                  <a:pt x="1824" y="222"/>
                </a:cubicBezTo>
                <a:lnTo>
                  <a:pt x="1824" y="85"/>
                </a:lnTo>
                <a:cubicBezTo>
                  <a:pt x="1824" y="66"/>
                  <a:pt x="1823" y="54"/>
                  <a:pt x="1822" y="49"/>
                </a:cubicBezTo>
                <a:cubicBezTo>
                  <a:pt x="1821" y="45"/>
                  <a:pt x="1820" y="42"/>
                  <a:pt x="1817" y="40"/>
                </a:cubicBezTo>
                <a:cubicBezTo>
                  <a:pt x="1815" y="38"/>
                  <a:pt x="1812" y="37"/>
                  <a:pt x="1809" y="37"/>
                </a:cubicBezTo>
                <a:cubicBezTo>
                  <a:pt x="1804" y="37"/>
                  <a:pt x="1798" y="39"/>
                  <a:pt x="1790" y="43"/>
                </a:cubicBezTo>
                <a:lnTo>
                  <a:pt x="1787" y="37"/>
                </a:lnTo>
                <a:lnTo>
                  <a:pt x="1849" y="7"/>
                </a:lnTo>
                <a:close/>
                <a:moveTo>
                  <a:pt x="1701" y="0"/>
                </a:moveTo>
                <a:cubicBezTo>
                  <a:pt x="1707" y="0"/>
                  <a:pt x="1711" y="2"/>
                  <a:pt x="1715" y="6"/>
                </a:cubicBezTo>
                <a:cubicBezTo>
                  <a:pt x="1719" y="9"/>
                  <a:pt x="1720" y="14"/>
                  <a:pt x="1720" y="19"/>
                </a:cubicBezTo>
                <a:cubicBezTo>
                  <a:pt x="1720" y="24"/>
                  <a:pt x="1719" y="29"/>
                  <a:pt x="1715" y="33"/>
                </a:cubicBezTo>
                <a:cubicBezTo>
                  <a:pt x="1711" y="36"/>
                  <a:pt x="1707" y="38"/>
                  <a:pt x="1701" y="38"/>
                </a:cubicBezTo>
                <a:cubicBezTo>
                  <a:pt x="1696" y="38"/>
                  <a:pt x="1692" y="36"/>
                  <a:pt x="1688" y="33"/>
                </a:cubicBezTo>
                <a:cubicBezTo>
                  <a:pt x="1684" y="29"/>
                  <a:pt x="1682" y="24"/>
                  <a:pt x="1682" y="19"/>
                </a:cubicBezTo>
                <a:cubicBezTo>
                  <a:pt x="1682" y="14"/>
                  <a:pt x="1684" y="9"/>
                  <a:pt x="1688" y="6"/>
                </a:cubicBezTo>
                <a:cubicBezTo>
                  <a:pt x="1692" y="2"/>
                  <a:pt x="1696" y="0"/>
                  <a:pt x="1701" y="0"/>
                </a:cubicBezTo>
                <a:close/>
              </a:path>
            </a:pathLst>
          </a:custGeom>
          <a:solidFill>
            <a:srgbClr val="F2F2F2"/>
          </a:solidFill>
          <a:ln w="0">
            <a:noFill/>
            <a:prstDash val="solid"/>
            <a:round/>
          </a:ln>
        </p:spPr>
        <p:txBody>
          <a:bodyPr vert="horz" wrap="square" lIns="91440" tIns="45720" rIns="91440" bIns="45720" numCol="1" anchor="t" anchorCtr="0" compatLnSpc="1"/>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5pPr>
            <a:lvl6pPr marL="2286000" algn="l" defTabSz="914400" rtl="0" eaLnBrk="1" latinLnBrk="0" hangingPunct="1">
              <a:defRPr kern="1200">
                <a:solidFill>
                  <a:schemeClr val="tx1"/>
                </a:solidFill>
                <a:latin typeface="Calibri" panose="020F0502020204030204" charset="0"/>
                <a:ea typeface="+mn-ea"/>
                <a:cs typeface="+mn-cs"/>
              </a:defRPr>
            </a:lvl6pPr>
            <a:lvl7pPr marL="2743200" algn="l" defTabSz="914400" rtl="0" eaLnBrk="1" latinLnBrk="0" hangingPunct="1">
              <a:defRPr kern="1200">
                <a:solidFill>
                  <a:schemeClr val="tx1"/>
                </a:solidFill>
                <a:latin typeface="Calibri" panose="020F0502020204030204" charset="0"/>
                <a:ea typeface="+mn-ea"/>
                <a:cs typeface="+mn-cs"/>
              </a:defRPr>
            </a:lvl7pPr>
            <a:lvl8pPr marL="3200400" algn="l" defTabSz="914400" rtl="0" eaLnBrk="1" latinLnBrk="0" hangingPunct="1">
              <a:defRPr kern="1200">
                <a:solidFill>
                  <a:schemeClr val="tx1"/>
                </a:solidFill>
                <a:latin typeface="Calibri" panose="020F0502020204030204" charset="0"/>
                <a:ea typeface="+mn-ea"/>
                <a:cs typeface="+mn-cs"/>
              </a:defRPr>
            </a:lvl8pPr>
            <a:lvl9pPr marL="3657600" algn="l" defTabSz="914400" rtl="0" eaLnBrk="1" latinLnBrk="0" hangingPunct="1">
              <a:defRPr kern="1200">
                <a:solidFill>
                  <a:schemeClr val="tx1"/>
                </a:solidFill>
                <a:latin typeface="Calibri" panose="020F0502020204030204" charset="0"/>
                <a:ea typeface="+mn-ea"/>
                <a:cs typeface="+mn-cs"/>
              </a:defRPr>
            </a:lvl9pPr>
          </a:lstStyle>
          <a:p>
            <a:endParaRPr lang="zh-CN" altLang="en-US"/>
          </a:p>
        </p:txBody>
      </p:sp>
      <p:sp>
        <p:nvSpPr>
          <p:cNvPr id="55" name="Freeform 23"/>
          <p:cNvSpPr/>
          <p:nvPr/>
        </p:nvSpPr>
        <p:spPr bwMode="auto">
          <a:xfrm rot="-1800000">
            <a:off x="5169701" y="5090054"/>
            <a:ext cx="1848119" cy="215037"/>
          </a:xfrm>
          <a:custGeom>
            <a:avLst/>
            <a:gdLst>
              <a:gd name="T0" fmla="*/ 2345 w 3079"/>
              <a:gd name="T1" fmla="*/ 251 h 350"/>
              <a:gd name="T2" fmla="*/ 830 w 3079"/>
              <a:gd name="T3" fmla="*/ 272 h 350"/>
              <a:gd name="T4" fmla="*/ 2644 w 3079"/>
              <a:gd name="T5" fmla="*/ 129 h 350"/>
              <a:gd name="T6" fmla="*/ 2680 w 3079"/>
              <a:gd name="T7" fmla="*/ 102 h 350"/>
              <a:gd name="T8" fmla="*/ 1202 w 3079"/>
              <a:gd name="T9" fmla="*/ 244 h 350"/>
              <a:gd name="T10" fmla="*/ 1532 w 3079"/>
              <a:gd name="T11" fmla="*/ 102 h 350"/>
              <a:gd name="T12" fmla="*/ 1604 w 3079"/>
              <a:gd name="T13" fmla="*/ 106 h 350"/>
              <a:gd name="T14" fmla="*/ 1625 w 3079"/>
              <a:gd name="T15" fmla="*/ 113 h 350"/>
              <a:gd name="T16" fmla="*/ 1470 w 3079"/>
              <a:gd name="T17" fmla="*/ 316 h 350"/>
              <a:gd name="T18" fmla="*/ 1487 w 3079"/>
              <a:gd name="T19" fmla="*/ 130 h 350"/>
              <a:gd name="T20" fmla="*/ 1322 w 3079"/>
              <a:gd name="T21" fmla="*/ 210 h 350"/>
              <a:gd name="T22" fmla="*/ 1366 w 3079"/>
              <a:gd name="T23" fmla="*/ 102 h 350"/>
              <a:gd name="T24" fmla="*/ 1451 w 3079"/>
              <a:gd name="T25" fmla="*/ 244 h 350"/>
              <a:gd name="T26" fmla="*/ 1310 w 3079"/>
              <a:gd name="T27" fmla="*/ 264 h 350"/>
              <a:gd name="T28" fmla="*/ 1262 w 3079"/>
              <a:gd name="T29" fmla="*/ 95 h 350"/>
              <a:gd name="T30" fmla="*/ 945 w 3079"/>
              <a:gd name="T31" fmla="*/ 135 h 350"/>
              <a:gd name="T32" fmla="*/ 1012 w 3079"/>
              <a:gd name="T33" fmla="*/ 95 h 350"/>
              <a:gd name="T34" fmla="*/ 946 w 3079"/>
              <a:gd name="T35" fmla="*/ 337 h 350"/>
              <a:gd name="T36" fmla="*/ 934 w 3079"/>
              <a:gd name="T37" fmla="*/ 318 h 350"/>
              <a:gd name="T38" fmla="*/ 880 w 3079"/>
              <a:gd name="T39" fmla="*/ 102 h 350"/>
              <a:gd name="T40" fmla="*/ 603 w 3079"/>
              <a:gd name="T41" fmla="*/ 128 h 350"/>
              <a:gd name="T42" fmla="*/ 722 w 3079"/>
              <a:gd name="T43" fmla="*/ 95 h 350"/>
              <a:gd name="T44" fmla="*/ 779 w 3079"/>
              <a:gd name="T45" fmla="*/ 112 h 350"/>
              <a:gd name="T46" fmla="*/ 734 w 3079"/>
              <a:gd name="T47" fmla="*/ 272 h 350"/>
              <a:gd name="T48" fmla="*/ 544 w 3079"/>
              <a:gd name="T49" fmla="*/ 102 h 350"/>
              <a:gd name="T50" fmla="*/ 331 w 3079"/>
              <a:gd name="T51" fmla="*/ 128 h 350"/>
              <a:gd name="T52" fmla="*/ 450 w 3079"/>
              <a:gd name="T53" fmla="*/ 95 h 350"/>
              <a:gd name="T54" fmla="*/ 507 w 3079"/>
              <a:gd name="T55" fmla="*/ 112 h 350"/>
              <a:gd name="T56" fmla="*/ 462 w 3079"/>
              <a:gd name="T57" fmla="*/ 272 h 350"/>
              <a:gd name="T58" fmla="*/ 272 w 3079"/>
              <a:gd name="T59" fmla="*/ 102 h 350"/>
              <a:gd name="T60" fmla="*/ 59 w 3079"/>
              <a:gd name="T61" fmla="*/ 128 h 350"/>
              <a:gd name="T62" fmla="*/ 178 w 3079"/>
              <a:gd name="T63" fmla="*/ 95 h 350"/>
              <a:gd name="T64" fmla="*/ 235 w 3079"/>
              <a:gd name="T65" fmla="*/ 112 h 350"/>
              <a:gd name="T66" fmla="*/ 190 w 3079"/>
              <a:gd name="T67" fmla="*/ 272 h 350"/>
              <a:gd name="T68" fmla="*/ 0 w 3079"/>
              <a:gd name="T69" fmla="*/ 102 h 350"/>
              <a:gd name="T70" fmla="*/ 2904 w 3079"/>
              <a:gd name="T71" fmla="*/ 90 h 350"/>
              <a:gd name="T72" fmla="*/ 3053 w 3079"/>
              <a:gd name="T73" fmla="*/ 154 h 350"/>
              <a:gd name="T74" fmla="*/ 2994 w 3079"/>
              <a:gd name="T75" fmla="*/ 260 h 350"/>
              <a:gd name="T76" fmla="*/ 2993 w 3079"/>
              <a:gd name="T77" fmla="*/ 112 h 350"/>
              <a:gd name="T78" fmla="*/ 2958 w 3079"/>
              <a:gd name="T79" fmla="*/ 257 h 350"/>
              <a:gd name="T80" fmla="*/ 2918 w 3079"/>
              <a:gd name="T81" fmla="*/ 228 h 350"/>
              <a:gd name="T82" fmla="*/ 2847 w 3079"/>
              <a:gd name="T83" fmla="*/ 250 h 350"/>
              <a:gd name="T84" fmla="*/ 2811 w 3079"/>
              <a:gd name="T85" fmla="*/ 249 h 350"/>
              <a:gd name="T86" fmla="*/ 2785 w 3079"/>
              <a:gd name="T87" fmla="*/ 111 h 350"/>
              <a:gd name="T88" fmla="*/ 2684 w 3079"/>
              <a:gd name="T89" fmla="*/ 272 h 350"/>
              <a:gd name="T90" fmla="*/ 2550 w 3079"/>
              <a:gd name="T91" fmla="*/ 103 h 350"/>
              <a:gd name="T92" fmla="*/ 2503 w 3079"/>
              <a:gd name="T93" fmla="*/ 103 h 350"/>
              <a:gd name="T94" fmla="*/ 2572 w 3079"/>
              <a:gd name="T95" fmla="*/ 202 h 350"/>
              <a:gd name="T96" fmla="*/ 1709 w 3079"/>
              <a:gd name="T97" fmla="*/ 90 h 350"/>
              <a:gd name="T98" fmla="*/ 1660 w 3079"/>
              <a:gd name="T99" fmla="*/ 267 h 350"/>
              <a:gd name="T100" fmla="*/ 1680 w 3079"/>
              <a:gd name="T101" fmla="*/ 117 h 350"/>
              <a:gd name="T102" fmla="*/ 1248 w 3079"/>
              <a:gd name="T103" fmla="*/ 178 h 350"/>
              <a:gd name="T104" fmla="*/ 1125 w 3079"/>
              <a:gd name="T105" fmla="*/ 101 h 350"/>
              <a:gd name="T106" fmla="*/ 2221 w 3079"/>
              <a:gd name="T107" fmla="*/ 259 h 350"/>
              <a:gd name="T108" fmla="*/ 2030 w 3079"/>
              <a:gd name="T109" fmla="*/ 20 h 350"/>
              <a:gd name="T110" fmla="*/ 2067 w 3079"/>
              <a:gd name="T111" fmla="*/ 220 h 350"/>
              <a:gd name="T112" fmla="*/ 2304 w 3079"/>
              <a:gd name="T113" fmla="*/ 137 h 350"/>
              <a:gd name="T114" fmla="*/ 2188 w 3079"/>
              <a:gd name="T115" fmla="*/ 19 h 350"/>
              <a:gd name="T116" fmla="*/ 2029 w 3079"/>
              <a:gd name="T117" fmla="*/ 271 h 350"/>
              <a:gd name="T118" fmla="*/ 1855 w 3079"/>
              <a:gd name="T119" fmla="*/ 7 h 350"/>
              <a:gd name="T120" fmla="*/ 1791 w 3079"/>
              <a:gd name="T121" fmla="*/ 260 h 350"/>
              <a:gd name="T122" fmla="*/ 1809 w 3079"/>
              <a:gd name="T123" fmla="*/ 37 h 350"/>
              <a:gd name="T124" fmla="*/ 1715 w 3079"/>
              <a:gd name="T125" fmla="*/ 3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79" h="350">
                <a:moveTo>
                  <a:pt x="2366" y="230"/>
                </a:moveTo>
                <a:cubicBezTo>
                  <a:pt x="2372" y="230"/>
                  <a:pt x="2377" y="232"/>
                  <a:pt x="2381" y="237"/>
                </a:cubicBezTo>
                <a:cubicBezTo>
                  <a:pt x="2385" y="241"/>
                  <a:pt x="2387" y="245"/>
                  <a:pt x="2387" y="251"/>
                </a:cubicBezTo>
                <a:cubicBezTo>
                  <a:pt x="2387" y="257"/>
                  <a:pt x="2385" y="262"/>
                  <a:pt x="2380" y="266"/>
                </a:cubicBezTo>
                <a:cubicBezTo>
                  <a:pt x="2376" y="270"/>
                  <a:pt x="2372" y="272"/>
                  <a:pt x="2366" y="272"/>
                </a:cubicBezTo>
                <a:cubicBezTo>
                  <a:pt x="2360" y="272"/>
                  <a:pt x="2355" y="270"/>
                  <a:pt x="2351" y="266"/>
                </a:cubicBezTo>
                <a:cubicBezTo>
                  <a:pt x="2347" y="262"/>
                  <a:pt x="2345" y="257"/>
                  <a:pt x="2345" y="251"/>
                </a:cubicBezTo>
                <a:cubicBezTo>
                  <a:pt x="2345" y="245"/>
                  <a:pt x="2347" y="240"/>
                  <a:pt x="2351" y="236"/>
                </a:cubicBezTo>
                <a:cubicBezTo>
                  <a:pt x="2355" y="232"/>
                  <a:pt x="2360" y="230"/>
                  <a:pt x="2366" y="230"/>
                </a:cubicBezTo>
                <a:close/>
                <a:moveTo>
                  <a:pt x="830" y="230"/>
                </a:moveTo>
                <a:cubicBezTo>
                  <a:pt x="836" y="230"/>
                  <a:pt x="841" y="232"/>
                  <a:pt x="845" y="237"/>
                </a:cubicBezTo>
                <a:cubicBezTo>
                  <a:pt x="849" y="241"/>
                  <a:pt x="851" y="245"/>
                  <a:pt x="851" y="251"/>
                </a:cubicBezTo>
                <a:cubicBezTo>
                  <a:pt x="851" y="257"/>
                  <a:pt x="849" y="262"/>
                  <a:pt x="844" y="266"/>
                </a:cubicBezTo>
                <a:cubicBezTo>
                  <a:pt x="840" y="270"/>
                  <a:pt x="836" y="272"/>
                  <a:pt x="830" y="272"/>
                </a:cubicBezTo>
                <a:cubicBezTo>
                  <a:pt x="824" y="272"/>
                  <a:pt x="819" y="270"/>
                  <a:pt x="815" y="266"/>
                </a:cubicBezTo>
                <a:cubicBezTo>
                  <a:pt x="811" y="262"/>
                  <a:pt x="809" y="257"/>
                  <a:pt x="809" y="251"/>
                </a:cubicBezTo>
                <a:cubicBezTo>
                  <a:pt x="809" y="245"/>
                  <a:pt x="811" y="240"/>
                  <a:pt x="815" y="236"/>
                </a:cubicBezTo>
                <a:cubicBezTo>
                  <a:pt x="819" y="232"/>
                  <a:pt x="824" y="230"/>
                  <a:pt x="830" y="230"/>
                </a:cubicBezTo>
                <a:close/>
                <a:moveTo>
                  <a:pt x="2680" y="102"/>
                </a:moveTo>
                <a:cubicBezTo>
                  <a:pt x="2673" y="102"/>
                  <a:pt x="2667" y="104"/>
                  <a:pt x="2660" y="108"/>
                </a:cubicBezTo>
                <a:cubicBezTo>
                  <a:pt x="2653" y="112"/>
                  <a:pt x="2648" y="119"/>
                  <a:pt x="2644" y="129"/>
                </a:cubicBezTo>
                <a:cubicBezTo>
                  <a:pt x="2640" y="139"/>
                  <a:pt x="2638" y="151"/>
                  <a:pt x="2638" y="167"/>
                </a:cubicBezTo>
                <a:cubicBezTo>
                  <a:pt x="2638" y="192"/>
                  <a:pt x="2643" y="213"/>
                  <a:pt x="2652" y="232"/>
                </a:cubicBezTo>
                <a:cubicBezTo>
                  <a:pt x="2662" y="250"/>
                  <a:pt x="2676" y="259"/>
                  <a:pt x="2692" y="259"/>
                </a:cubicBezTo>
                <a:cubicBezTo>
                  <a:pt x="2704" y="259"/>
                  <a:pt x="2714" y="254"/>
                  <a:pt x="2722" y="244"/>
                </a:cubicBezTo>
                <a:cubicBezTo>
                  <a:pt x="2730" y="234"/>
                  <a:pt x="2734" y="217"/>
                  <a:pt x="2734" y="192"/>
                </a:cubicBezTo>
                <a:cubicBezTo>
                  <a:pt x="2734" y="162"/>
                  <a:pt x="2727" y="138"/>
                  <a:pt x="2714" y="120"/>
                </a:cubicBezTo>
                <a:cubicBezTo>
                  <a:pt x="2705" y="108"/>
                  <a:pt x="2694" y="102"/>
                  <a:pt x="2680" y="102"/>
                </a:cubicBezTo>
                <a:close/>
                <a:moveTo>
                  <a:pt x="1160" y="102"/>
                </a:moveTo>
                <a:cubicBezTo>
                  <a:pt x="1153" y="102"/>
                  <a:pt x="1147" y="104"/>
                  <a:pt x="1140" y="108"/>
                </a:cubicBezTo>
                <a:cubicBezTo>
                  <a:pt x="1133" y="112"/>
                  <a:pt x="1128" y="119"/>
                  <a:pt x="1124" y="129"/>
                </a:cubicBezTo>
                <a:cubicBezTo>
                  <a:pt x="1120" y="139"/>
                  <a:pt x="1118" y="151"/>
                  <a:pt x="1118" y="167"/>
                </a:cubicBezTo>
                <a:cubicBezTo>
                  <a:pt x="1118" y="192"/>
                  <a:pt x="1123" y="213"/>
                  <a:pt x="1132" y="232"/>
                </a:cubicBezTo>
                <a:cubicBezTo>
                  <a:pt x="1142" y="250"/>
                  <a:pt x="1156" y="259"/>
                  <a:pt x="1172" y="259"/>
                </a:cubicBezTo>
                <a:cubicBezTo>
                  <a:pt x="1184" y="259"/>
                  <a:pt x="1194" y="254"/>
                  <a:pt x="1202" y="244"/>
                </a:cubicBezTo>
                <a:cubicBezTo>
                  <a:pt x="1210" y="234"/>
                  <a:pt x="1214" y="217"/>
                  <a:pt x="1214" y="192"/>
                </a:cubicBezTo>
                <a:cubicBezTo>
                  <a:pt x="1214" y="162"/>
                  <a:pt x="1207" y="138"/>
                  <a:pt x="1194" y="120"/>
                </a:cubicBezTo>
                <a:cubicBezTo>
                  <a:pt x="1185" y="108"/>
                  <a:pt x="1174" y="102"/>
                  <a:pt x="1160" y="102"/>
                </a:cubicBezTo>
                <a:close/>
                <a:moveTo>
                  <a:pt x="1456" y="95"/>
                </a:moveTo>
                <a:lnTo>
                  <a:pt x="1536" y="95"/>
                </a:lnTo>
                <a:lnTo>
                  <a:pt x="1536" y="102"/>
                </a:lnTo>
                <a:lnTo>
                  <a:pt x="1532" y="102"/>
                </a:lnTo>
                <a:cubicBezTo>
                  <a:pt x="1527" y="102"/>
                  <a:pt x="1522" y="103"/>
                  <a:pt x="1519" y="106"/>
                </a:cubicBezTo>
                <a:cubicBezTo>
                  <a:pt x="1517" y="108"/>
                  <a:pt x="1515" y="111"/>
                  <a:pt x="1515" y="115"/>
                </a:cubicBezTo>
                <a:cubicBezTo>
                  <a:pt x="1515" y="120"/>
                  <a:pt x="1517" y="126"/>
                  <a:pt x="1521" y="135"/>
                </a:cubicBezTo>
                <a:lnTo>
                  <a:pt x="1563" y="222"/>
                </a:lnTo>
                <a:lnTo>
                  <a:pt x="1602" y="127"/>
                </a:lnTo>
                <a:cubicBezTo>
                  <a:pt x="1604" y="122"/>
                  <a:pt x="1605" y="117"/>
                  <a:pt x="1605" y="112"/>
                </a:cubicBezTo>
                <a:cubicBezTo>
                  <a:pt x="1605" y="109"/>
                  <a:pt x="1604" y="108"/>
                  <a:pt x="1604" y="106"/>
                </a:cubicBezTo>
                <a:cubicBezTo>
                  <a:pt x="1603" y="105"/>
                  <a:pt x="1601" y="104"/>
                  <a:pt x="1599" y="103"/>
                </a:cubicBezTo>
                <a:cubicBezTo>
                  <a:pt x="1597" y="102"/>
                  <a:pt x="1593" y="102"/>
                  <a:pt x="1588" y="102"/>
                </a:cubicBezTo>
                <a:lnTo>
                  <a:pt x="1588" y="95"/>
                </a:lnTo>
                <a:lnTo>
                  <a:pt x="1644" y="95"/>
                </a:lnTo>
                <a:lnTo>
                  <a:pt x="1644" y="102"/>
                </a:lnTo>
                <a:cubicBezTo>
                  <a:pt x="1639" y="102"/>
                  <a:pt x="1635" y="103"/>
                  <a:pt x="1633" y="105"/>
                </a:cubicBezTo>
                <a:cubicBezTo>
                  <a:pt x="1630" y="106"/>
                  <a:pt x="1628" y="109"/>
                  <a:pt x="1625" y="113"/>
                </a:cubicBezTo>
                <a:cubicBezTo>
                  <a:pt x="1623" y="115"/>
                  <a:pt x="1621" y="120"/>
                  <a:pt x="1618" y="128"/>
                </a:cubicBezTo>
                <a:lnTo>
                  <a:pt x="1548" y="299"/>
                </a:lnTo>
                <a:cubicBezTo>
                  <a:pt x="1542" y="316"/>
                  <a:pt x="1533" y="328"/>
                  <a:pt x="1522" y="337"/>
                </a:cubicBezTo>
                <a:cubicBezTo>
                  <a:pt x="1511" y="345"/>
                  <a:pt x="1500" y="350"/>
                  <a:pt x="1490" y="350"/>
                </a:cubicBezTo>
                <a:cubicBezTo>
                  <a:pt x="1483" y="350"/>
                  <a:pt x="1477" y="348"/>
                  <a:pt x="1472" y="343"/>
                </a:cubicBezTo>
                <a:cubicBezTo>
                  <a:pt x="1467" y="339"/>
                  <a:pt x="1465" y="334"/>
                  <a:pt x="1465" y="329"/>
                </a:cubicBezTo>
                <a:cubicBezTo>
                  <a:pt x="1465" y="323"/>
                  <a:pt x="1467" y="319"/>
                  <a:pt x="1470" y="316"/>
                </a:cubicBezTo>
                <a:cubicBezTo>
                  <a:pt x="1473" y="313"/>
                  <a:pt x="1478" y="311"/>
                  <a:pt x="1484" y="311"/>
                </a:cubicBezTo>
                <a:cubicBezTo>
                  <a:pt x="1488" y="311"/>
                  <a:pt x="1494" y="313"/>
                  <a:pt x="1501" y="315"/>
                </a:cubicBezTo>
                <a:cubicBezTo>
                  <a:pt x="1506" y="317"/>
                  <a:pt x="1509" y="318"/>
                  <a:pt x="1510" y="318"/>
                </a:cubicBezTo>
                <a:cubicBezTo>
                  <a:pt x="1514" y="318"/>
                  <a:pt x="1518" y="316"/>
                  <a:pt x="1523" y="312"/>
                </a:cubicBezTo>
                <a:cubicBezTo>
                  <a:pt x="1527" y="308"/>
                  <a:pt x="1532" y="301"/>
                  <a:pt x="1536" y="290"/>
                </a:cubicBezTo>
                <a:lnTo>
                  <a:pt x="1548" y="260"/>
                </a:lnTo>
                <a:lnTo>
                  <a:pt x="1487" y="130"/>
                </a:lnTo>
                <a:cubicBezTo>
                  <a:pt x="1485" y="127"/>
                  <a:pt x="1482" y="122"/>
                  <a:pt x="1478" y="116"/>
                </a:cubicBezTo>
                <a:cubicBezTo>
                  <a:pt x="1474" y="112"/>
                  <a:pt x="1472" y="109"/>
                  <a:pt x="1470" y="107"/>
                </a:cubicBezTo>
                <a:cubicBezTo>
                  <a:pt x="1467" y="105"/>
                  <a:pt x="1462" y="103"/>
                  <a:pt x="1456" y="102"/>
                </a:cubicBezTo>
                <a:lnTo>
                  <a:pt x="1456" y="95"/>
                </a:lnTo>
                <a:close/>
                <a:moveTo>
                  <a:pt x="1262" y="95"/>
                </a:moveTo>
                <a:lnTo>
                  <a:pt x="1322" y="95"/>
                </a:lnTo>
                <a:lnTo>
                  <a:pt x="1322" y="210"/>
                </a:lnTo>
                <a:cubicBezTo>
                  <a:pt x="1322" y="226"/>
                  <a:pt x="1325" y="236"/>
                  <a:pt x="1331" y="241"/>
                </a:cubicBezTo>
                <a:cubicBezTo>
                  <a:pt x="1336" y="246"/>
                  <a:pt x="1343" y="249"/>
                  <a:pt x="1351" y="249"/>
                </a:cubicBezTo>
                <a:cubicBezTo>
                  <a:pt x="1356" y="249"/>
                  <a:pt x="1362" y="247"/>
                  <a:pt x="1369" y="244"/>
                </a:cubicBezTo>
                <a:cubicBezTo>
                  <a:pt x="1376" y="241"/>
                  <a:pt x="1384" y="234"/>
                  <a:pt x="1393" y="225"/>
                </a:cubicBezTo>
                <a:lnTo>
                  <a:pt x="1393" y="127"/>
                </a:lnTo>
                <a:cubicBezTo>
                  <a:pt x="1393" y="118"/>
                  <a:pt x="1392" y="111"/>
                  <a:pt x="1388" y="108"/>
                </a:cubicBezTo>
                <a:cubicBezTo>
                  <a:pt x="1384" y="104"/>
                  <a:pt x="1377" y="102"/>
                  <a:pt x="1366" y="102"/>
                </a:cubicBezTo>
                <a:lnTo>
                  <a:pt x="1366" y="95"/>
                </a:lnTo>
                <a:lnTo>
                  <a:pt x="1424" y="95"/>
                </a:lnTo>
                <a:lnTo>
                  <a:pt x="1424" y="199"/>
                </a:lnTo>
                <a:cubicBezTo>
                  <a:pt x="1424" y="219"/>
                  <a:pt x="1425" y="231"/>
                  <a:pt x="1426" y="236"/>
                </a:cubicBezTo>
                <a:cubicBezTo>
                  <a:pt x="1427" y="240"/>
                  <a:pt x="1428" y="243"/>
                  <a:pt x="1430" y="245"/>
                </a:cubicBezTo>
                <a:cubicBezTo>
                  <a:pt x="1432" y="247"/>
                  <a:pt x="1435" y="247"/>
                  <a:pt x="1437" y="247"/>
                </a:cubicBezTo>
                <a:cubicBezTo>
                  <a:pt x="1441" y="247"/>
                  <a:pt x="1446" y="246"/>
                  <a:pt x="1451" y="244"/>
                </a:cubicBezTo>
                <a:lnTo>
                  <a:pt x="1453" y="251"/>
                </a:lnTo>
                <a:lnTo>
                  <a:pt x="1402" y="272"/>
                </a:lnTo>
                <a:lnTo>
                  <a:pt x="1393" y="272"/>
                </a:lnTo>
                <a:lnTo>
                  <a:pt x="1393" y="236"/>
                </a:lnTo>
                <a:cubicBezTo>
                  <a:pt x="1379" y="252"/>
                  <a:pt x="1367" y="262"/>
                  <a:pt x="1360" y="266"/>
                </a:cubicBezTo>
                <a:cubicBezTo>
                  <a:pt x="1352" y="270"/>
                  <a:pt x="1344" y="272"/>
                  <a:pt x="1335" y="272"/>
                </a:cubicBezTo>
                <a:cubicBezTo>
                  <a:pt x="1325" y="272"/>
                  <a:pt x="1317" y="269"/>
                  <a:pt x="1310" y="264"/>
                </a:cubicBezTo>
                <a:cubicBezTo>
                  <a:pt x="1303" y="258"/>
                  <a:pt x="1298" y="251"/>
                  <a:pt x="1295" y="242"/>
                </a:cubicBezTo>
                <a:cubicBezTo>
                  <a:pt x="1293" y="233"/>
                  <a:pt x="1291" y="221"/>
                  <a:pt x="1291" y="205"/>
                </a:cubicBezTo>
                <a:lnTo>
                  <a:pt x="1291" y="128"/>
                </a:lnTo>
                <a:cubicBezTo>
                  <a:pt x="1291" y="120"/>
                  <a:pt x="1290" y="115"/>
                  <a:pt x="1289" y="112"/>
                </a:cubicBezTo>
                <a:cubicBezTo>
                  <a:pt x="1287" y="108"/>
                  <a:pt x="1284" y="106"/>
                  <a:pt x="1281" y="104"/>
                </a:cubicBezTo>
                <a:cubicBezTo>
                  <a:pt x="1277" y="103"/>
                  <a:pt x="1271" y="102"/>
                  <a:pt x="1262" y="102"/>
                </a:cubicBezTo>
                <a:lnTo>
                  <a:pt x="1262" y="95"/>
                </a:lnTo>
                <a:close/>
                <a:moveTo>
                  <a:pt x="880" y="95"/>
                </a:moveTo>
                <a:lnTo>
                  <a:pt x="960" y="95"/>
                </a:lnTo>
                <a:lnTo>
                  <a:pt x="960" y="102"/>
                </a:lnTo>
                <a:lnTo>
                  <a:pt x="956" y="102"/>
                </a:lnTo>
                <a:cubicBezTo>
                  <a:pt x="951" y="102"/>
                  <a:pt x="946" y="103"/>
                  <a:pt x="943" y="106"/>
                </a:cubicBezTo>
                <a:cubicBezTo>
                  <a:pt x="941" y="108"/>
                  <a:pt x="939" y="111"/>
                  <a:pt x="939" y="115"/>
                </a:cubicBezTo>
                <a:cubicBezTo>
                  <a:pt x="939" y="120"/>
                  <a:pt x="941" y="126"/>
                  <a:pt x="945" y="135"/>
                </a:cubicBezTo>
                <a:lnTo>
                  <a:pt x="987" y="222"/>
                </a:lnTo>
                <a:lnTo>
                  <a:pt x="1026" y="127"/>
                </a:lnTo>
                <a:cubicBezTo>
                  <a:pt x="1028" y="122"/>
                  <a:pt x="1029" y="117"/>
                  <a:pt x="1029" y="112"/>
                </a:cubicBezTo>
                <a:cubicBezTo>
                  <a:pt x="1029" y="109"/>
                  <a:pt x="1028" y="108"/>
                  <a:pt x="1028" y="106"/>
                </a:cubicBezTo>
                <a:cubicBezTo>
                  <a:pt x="1027" y="105"/>
                  <a:pt x="1025" y="104"/>
                  <a:pt x="1023" y="103"/>
                </a:cubicBezTo>
                <a:cubicBezTo>
                  <a:pt x="1021" y="102"/>
                  <a:pt x="1017" y="102"/>
                  <a:pt x="1012" y="102"/>
                </a:cubicBezTo>
                <a:lnTo>
                  <a:pt x="1012" y="95"/>
                </a:lnTo>
                <a:lnTo>
                  <a:pt x="1068" y="95"/>
                </a:lnTo>
                <a:lnTo>
                  <a:pt x="1068" y="102"/>
                </a:lnTo>
                <a:cubicBezTo>
                  <a:pt x="1063" y="102"/>
                  <a:pt x="1059" y="103"/>
                  <a:pt x="1057" y="105"/>
                </a:cubicBezTo>
                <a:cubicBezTo>
                  <a:pt x="1054" y="106"/>
                  <a:pt x="1052" y="109"/>
                  <a:pt x="1049" y="113"/>
                </a:cubicBezTo>
                <a:cubicBezTo>
                  <a:pt x="1047" y="115"/>
                  <a:pt x="1045" y="120"/>
                  <a:pt x="1042" y="128"/>
                </a:cubicBezTo>
                <a:lnTo>
                  <a:pt x="972" y="299"/>
                </a:lnTo>
                <a:cubicBezTo>
                  <a:pt x="966" y="316"/>
                  <a:pt x="957" y="328"/>
                  <a:pt x="946" y="337"/>
                </a:cubicBezTo>
                <a:cubicBezTo>
                  <a:pt x="935" y="345"/>
                  <a:pt x="924" y="350"/>
                  <a:pt x="914" y="350"/>
                </a:cubicBezTo>
                <a:cubicBezTo>
                  <a:pt x="907" y="350"/>
                  <a:pt x="901" y="348"/>
                  <a:pt x="896" y="343"/>
                </a:cubicBezTo>
                <a:cubicBezTo>
                  <a:pt x="891" y="339"/>
                  <a:pt x="889" y="334"/>
                  <a:pt x="889" y="329"/>
                </a:cubicBezTo>
                <a:cubicBezTo>
                  <a:pt x="889" y="323"/>
                  <a:pt x="891" y="319"/>
                  <a:pt x="894" y="316"/>
                </a:cubicBezTo>
                <a:cubicBezTo>
                  <a:pt x="897" y="313"/>
                  <a:pt x="902" y="311"/>
                  <a:pt x="908" y="311"/>
                </a:cubicBezTo>
                <a:cubicBezTo>
                  <a:pt x="912" y="311"/>
                  <a:pt x="918" y="313"/>
                  <a:pt x="925" y="315"/>
                </a:cubicBezTo>
                <a:cubicBezTo>
                  <a:pt x="930" y="317"/>
                  <a:pt x="933" y="318"/>
                  <a:pt x="934" y="318"/>
                </a:cubicBezTo>
                <a:cubicBezTo>
                  <a:pt x="938" y="318"/>
                  <a:pt x="942" y="316"/>
                  <a:pt x="947" y="312"/>
                </a:cubicBezTo>
                <a:cubicBezTo>
                  <a:pt x="951" y="308"/>
                  <a:pt x="956" y="301"/>
                  <a:pt x="960" y="290"/>
                </a:cubicBezTo>
                <a:lnTo>
                  <a:pt x="972" y="260"/>
                </a:lnTo>
                <a:lnTo>
                  <a:pt x="911" y="130"/>
                </a:lnTo>
                <a:cubicBezTo>
                  <a:pt x="909" y="127"/>
                  <a:pt x="906" y="122"/>
                  <a:pt x="902" y="116"/>
                </a:cubicBezTo>
                <a:cubicBezTo>
                  <a:pt x="898" y="112"/>
                  <a:pt x="896" y="109"/>
                  <a:pt x="894" y="107"/>
                </a:cubicBezTo>
                <a:cubicBezTo>
                  <a:pt x="891" y="105"/>
                  <a:pt x="886" y="103"/>
                  <a:pt x="880" y="102"/>
                </a:cubicBezTo>
                <a:lnTo>
                  <a:pt x="880" y="95"/>
                </a:lnTo>
                <a:close/>
                <a:moveTo>
                  <a:pt x="544" y="95"/>
                </a:moveTo>
                <a:lnTo>
                  <a:pt x="616" y="95"/>
                </a:lnTo>
                <a:lnTo>
                  <a:pt x="616" y="102"/>
                </a:lnTo>
                <a:cubicBezTo>
                  <a:pt x="610" y="102"/>
                  <a:pt x="605" y="104"/>
                  <a:pt x="603" y="106"/>
                </a:cubicBezTo>
                <a:cubicBezTo>
                  <a:pt x="601" y="107"/>
                  <a:pt x="600" y="110"/>
                  <a:pt x="600" y="114"/>
                </a:cubicBezTo>
                <a:cubicBezTo>
                  <a:pt x="600" y="117"/>
                  <a:pt x="601" y="122"/>
                  <a:pt x="603" y="128"/>
                </a:cubicBezTo>
                <a:lnTo>
                  <a:pt x="640" y="226"/>
                </a:lnTo>
                <a:lnTo>
                  <a:pt x="677" y="146"/>
                </a:lnTo>
                <a:lnTo>
                  <a:pt x="667" y="121"/>
                </a:lnTo>
                <a:cubicBezTo>
                  <a:pt x="664" y="113"/>
                  <a:pt x="660" y="108"/>
                  <a:pt x="655" y="105"/>
                </a:cubicBezTo>
                <a:cubicBezTo>
                  <a:pt x="653" y="103"/>
                  <a:pt x="648" y="102"/>
                  <a:pt x="640" y="102"/>
                </a:cubicBezTo>
                <a:lnTo>
                  <a:pt x="640" y="95"/>
                </a:lnTo>
                <a:lnTo>
                  <a:pt x="722" y="95"/>
                </a:lnTo>
                <a:lnTo>
                  <a:pt x="722" y="102"/>
                </a:lnTo>
                <a:cubicBezTo>
                  <a:pt x="713" y="102"/>
                  <a:pt x="706" y="104"/>
                  <a:pt x="703" y="107"/>
                </a:cubicBezTo>
                <a:cubicBezTo>
                  <a:pt x="700" y="109"/>
                  <a:pt x="699" y="112"/>
                  <a:pt x="699" y="116"/>
                </a:cubicBezTo>
                <a:cubicBezTo>
                  <a:pt x="699" y="119"/>
                  <a:pt x="699" y="121"/>
                  <a:pt x="700" y="124"/>
                </a:cubicBezTo>
                <a:lnTo>
                  <a:pt x="739" y="223"/>
                </a:lnTo>
                <a:lnTo>
                  <a:pt x="776" y="128"/>
                </a:lnTo>
                <a:cubicBezTo>
                  <a:pt x="778" y="121"/>
                  <a:pt x="779" y="116"/>
                  <a:pt x="779" y="112"/>
                </a:cubicBezTo>
                <a:cubicBezTo>
                  <a:pt x="779" y="109"/>
                  <a:pt x="778" y="107"/>
                  <a:pt x="776" y="105"/>
                </a:cubicBezTo>
                <a:cubicBezTo>
                  <a:pt x="773" y="103"/>
                  <a:pt x="768" y="102"/>
                  <a:pt x="761" y="102"/>
                </a:cubicBezTo>
                <a:lnTo>
                  <a:pt x="761" y="95"/>
                </a:lnTo>
                <a:lnTo>
                  <a:pt x="816" y="95"/>
                </a:lnTo>
                <a:lnTo>
                  <a:pt x="816" y="102"/>
                </a:lnTo>
                <a:cubicBezTo>
                  <a:pt x="805" y="104"/>
                  <a:pt x="797" y="111"/>
                  <a:pt x="792" y="124"/>
                </a:cubicBezTo>
                <a:lnTo>
                  <a:pt x="734" y="272"/>
                </a:lnTo>
                <a:lnTo>
                  <a:pt x="726" y="272"/>
                </a:lnTo>
                <a:lnTo>
                  <a:pt x="684" y="162"/>
                </a:lnTo>
                <a:lnTo>
                  <a:pt x="633" y="272"/>
                </a:lnTo>
                <a:lnTo>
                  <a:pt x="627" y="272"/>
                </a:lnTo>
                <a:lnTo>
                  <a:pt x="571" y="128"/>
                </a:lnTo>
                <a:cubicBezTo>
                  <a:pt x="568" y="119"/>
                  <a:pt x="564" y="112"/>
                  <a:pt x="561" y="109"/>
                </a:cubicBezTo>
                <a:cubicBezTo>
                  <a:pt x="557" y="106"/>
                  <a:pt x="552" y="104"/>
                  <a:pt x="544" y="102"/>
                </a:cubicBezTo>
                <a:lnTo>
                  <a:pt x="544" y="95"/>
                </a:lnTo>
                <a:close/>
                <a:moveTo>
                  <a:pt x="272" y="95"/>
                </a:moveTo>
                <a:lnTo>
                  <a:pt x="344" y="95"/>
                </a:lnTo>
                <a:lnTo>
                  <a:pt x="344" y="102"/>
                </a:lnTo>
                <a:cubicBezTo>
                  <a:pt x="338" y="102"/>
                  <a:pt x="333" y="104"/>
                  <a:pt x="331" y="106"/>
                </a:cubicBezTo>
                <a:cubicBezTo>
                  <a:pt x="329" y="107"/>
                  <a:pt x="328" y="110"/>
                  <a:pt x="328" y="114"/>
                </a:cubicBezTo>
                <a:cubicBezTo>
                  <a:pt x="328" y="117"/>
                  <a:pt x="329" y="122"/>
                  <a:pt x="331" y="128"/>
                </a:cubicBezTo>
                <a:lnTo>
                  <a:pt x="368" y="226"/>
                </a:lnTo>
                <a:lnTo>
                  <a:pt x="405" y="146"/>
                </a:lnTo>
                <a:lnTo>
                  <a:pt x="395" y="121"/>
                </a:lnTo>
                <a:cubicBezTo>
                  <a:pt x="392" y="113"/>
                  <a:pt x="388" y="108"/>
                  <a:pt x="383" y="105"/>
                </a:cubicBezTo>
                <a:cubicBezTo>
                  <a:pt x="381" y="103"/>
                  <a:pt x="376" y="102"/>
                  <a:pt x="368" y="102"/>
                </a:cubicBezTo>
                <a:lnTo>
                  <a:pt x="368" y="95"/>
                </a:lnTo>
                <a:lnTo>
                  <a:pt x="450" y="95"/>
                </a:lnTo>
                <a:lnTo>
                  <a:pt x="450" y="102"/>
                </a:lnTo>
                <a:cubicBezTo>
                  <a:pt x="441" y="102"/>
                  <a:pt x="434" y="104"/>
                  <a:pt x="431" y="107"/>
                </a:cubicBezTo>
                <a:cubicBezTo>
                  <a:pt x="428" y="109"/>
                  <a:pt x="427" y="112"/>
                  <a:pt x="427" y="116"/>
                </a:cubicBezTo>
                <a:cubicBezTo>
                  <a:pt x="427" y="119"/>
                  <a:pt x="427" y="121"/>
                  <a:pt x="428" y="124"/>
                </a:cubicBezTo>
                <a:lnTo>
                  <a:pt x="467" y="223"/>
                </a:lnTo>
                <a:lnTo>
                  <a:pt x="504" y="128"/>
                </a:lnTo>
                <a:cubicBezTo>
                  <a:pt x="506" y="121"/>
                  <a:pt x="507" y="116"/>
                  <a:pt x="507" y="112"/>
                </a:cubicBezTo>
                <a:cubicBezTo>
                  <a:pt x="507" y="109"/>
                  <a:pt x="506" y="107"/>
                  <a:pt x="504" y="105"/>
                </a:cubicBezTo>
                <a:cubicBezTo>
                  <a:pt x="501" y="103"/>
                  <a:pt x="496" y="102"/>
                  <a:pt x="489" y="102"/>
                </a:cubicBezTo>
                <a:lnTo>
                  <a:pt x="489" y="95"/>
                </a:lnTo>
                <a:lnTo>
                  <a:pt x="544" y="95"/>
                </a:lnTo>
                <a:lnTo>
                  <a:pt x="544" y="102"/>
                </a:lnTo>
                <a:cubicBezTo>
                  <a:pt x="533" y="104"/>
                  <a:pt x="525" y="111"/>
                  <a:pt x="520" y="124"/>
                </a:cubicBezTo>
                <a:lnTo>
                  <a:pt x="462" y="272"/>
                </a:lnTo>
                <a:lnTo>
                  <a:pt x="454" y="272"/>
                </a:lnTo>
                <a:lnTo>
                  <a:pt x="412" y="162"/>
                </a:lnTo>
                <a:lnTo>
                  <a:pt x="361" y="272"/>
                </a:lnTo>
                <a:lnTo>
                  <a:pt x="355" y="272"/>
                </a:lnTo>
                <a:lnTo>
                  <a:pt x="299" y="128"/>
                </a:lnTo>
                <a:cubicBezTo>
                  <a:pt x="296" y="119"/>
                  <a:pt x="292" y="112"/>
                  <a:pt x="289" y="109"/>
                </a:cubicBezTo>
                <a:cubicBezTo>
                  <a:pt x="285" y="106"/>
                  <a:pt x="280" y="104"/>
                  <a:pt x="272" y="102"/>
                </a:cubicBezTo>
                <a:lnTo>
                  <a:pt x="272" y="95"/>
                </a:lnTo>
                <a:close/>
                <a:moveTo>
                  <a:pt x="0" y="95"/>
                </a:moveTo>
                <a:lnTo>
                  <a:pt x="72" y="95"/>
                </a:lnTo>
                <a:lnTo>
                  <a:pt x="72" y="102"/>
                </a:lnTo>
                <a:cubicBezTo>
                  <a:pt x="66" y="102"/>
                  <a:pt x="61" y="104"/>
                  <a:pt x="59" y="106"/>
                </a:cubicBezTo>
                <a:cubicBezTo>
                  <a:pt x="57" y="107"/>
                  <a:pt x="56" y="110"/>
                  <a:pt x="56" y="114"/>
                </a:cubicBezTo>
                <a:cubicBezTo>
                  <a:pt x="56" y="117"/>
                  <a:pt x="57" y="122"/>
                  <a:pt x="59" y="128"/>
                </a:cubicBezTo>
                <a:lnTo>
                  <a:pt x="96" y="226"/>
                </a:lnTo>
                <a:lnTo>
                  <a:pt x="133" y="146"/>
                </a:lnTo>
                <a:lnTo>
                  <a:pt x="123" y="121"/>
                </a:lnTo>
                <a:cubicBezTo>
                  <a:pt x="120" y="113"/>
                  <a:pt x="116" y="108"/>
                  <a:pt x="111" y="105"/>
                </a:cubicBezTo>
                <a:cubicBezTo>
                  <a:pt x="109" y="103"/>
                  <a:pt x="104" y="102"/>
                  <a:pt x="96" y="102"/>
                </a:cubicBezTo>
                <a:lnTo>
                  <a:pt x="96" y="95"/>
                </a:lnTo>
                <a:lnTo>
                  <a:pt x="178" y="95"/>
                </a:lnTo>
                <a:lnTo>
                  <a:pt x="178" y="102"/>
                </a:lnTo>
                <a:cubicBezTo>
                  <a:pt x="169" y="102"/>
                  <a:pt x="162" y="104"/>
                  <a:pt x="159" y="107"/>
                </a:cubicBezTo>
                <a:cubicBezTo>
                  <a:pt x="156" y="109"/>
                  <a:pt x="155" y="112"/>
                  <a:pt x="155" y="116"/>
                </a:cubicBezTo>
                <a:cubicBezTo>
                  <a:pt x="155" y="119"/>
                  <a:pt x="155" y="121"/>
                  <a:pt x="156" y="124"/>
                </a:cubicBezTo>
                <a:lnTo>
                  <a:pt x="195" y="223"/>
                </a:lnTo>
                <a:lnTo>
                  <a:pt x="232" y="128"/>
                </a:lnTo>
                <a:cubicBezTo>
                  <a:pt x="234" y="121"/>
                  <a:pt x="235" y="116"/>
                  <a:pt x="235" y="112"/>
                </a:cubicBezTo>
                <a:cubicBezTo>
                  <a:pt x="235" y="109"/>
                  <a:pt x="234" y="107"/>
                  <a:pt x="232" y="105"/>
                </a:cubicBezTo>
                <a:cubicBezTo>
                  <a:pt x="229" y="103"/>
                  <a:pt x="224" y="102"/>
                  <a:pt x="217" y="102"/>
                </a:cubicBezTo>
                <a:lnTo>
                  <a:pt x="217" y="95"/>
                </a:lnTo>
                <a:lnTo>
                  <a:pt x="272" y="95"/>
                </a:lnTo>
                <a:lnTo>
                  <a:pt x="272" y="102"/>
                </a:lnTo>
                <a:cubicBezTo>
                  <a:pt x="261" y="104"/>
                  <a:pt x="253" y="111"/>
                  <a:pt x="248" y="124"/>
                </a:cubicBezTo>
                <a:lnTo>
                  <a:pt x="190" y="272"/>
                </a:lnTo>
                <a:lnTo>
                  <a:pt x="182" y="272"/>
                </a:lnTo>
                <a:lnTo>
                  <a:pt x="140" y="162"/>
                </a:lnTo>
                <a:lnTo>
                  <a:pt x="89" y="272"/>
                </a:lnTo>
                <a:lnTo>
                  <a:pt x="83" y="272"/>
                </a:lnTo>
                <a:lnTo>
                  <a:pt x="27" y="128"/>
                </a:lnTo>
                <a:cubicBezTo>
                  <a:pt x="24" y="119"/>
                  <a:pt x="20" y="112"/>
                  <a:pt x="17" y="109"/>
                </a:cubicBezTo>
                <a:cubicBezTo>
                  <a:pt x="13" y="106"/>
                  <a:pt x="8" y="104"/>
                  <a:pt x="0" y="102"/>
                </a:cubicBezTo>
                <a:lnTo>
                  <a:pt x="0" y="95"/>
                </a:lnTo>
                <a:close/>
                <a:moveTo>
                  <a:pt x="2837" y="90"/>
                </a:moveTo>
                <a:lnTo>
                  <a:pt x="2845" y="90"/>
                </a:lnTo>
                <a:lnTo>
                  <a:pt x="2845" y="127"/>
                </a:lnTo>
                <a:cubicBezTo>
                  <a:pt x="2857" y="114"/>
                  <a:pt x="2865" y="107"/>
                  <a:pt x="2867" y="105"/>
                </a:cubicBezTo>
                <a:cubicBezTo>
                  <a:pt x="2873" y="100"/>
                  <a:pt x="2879" y="97"/>
                  <a:pt x="2885" y="94"/>
                </a:cubicBezTo>
                <a:cubicBezTo>
                  <a:pt x="2892" y="91"/>
                  <a:pt x="2898" y="90"/>
                  <a:pt x="2904" y="90"/>
                </a:cubicBezTo>
                <a:cubicBezTo>
                  <a:pt x="2915" y="90"/>
                  <a:pt x="2924" y="93"/>
                  <a:pt x="2932" y="99"/>
                </a:cubicBezTo>
                <a:cubicBezTo>
                  <a:pt x="2940" y="106"/>
                  <a:pt x="2945" y="115"/>
                  <a:pt x="2948" y="127"/>
                </a:cubicBezTo>
                <a:cubicBezTo>
                  <a:pt x="2961" y="112"/>
                  <a:pt x="2971" y="102"/>
                  <a:pt x="2980" y="97"/>
                </a:cubicBezTo>
                <a:cubicBezTo>
                  <a:pt x="2989" y="92"/>
                  <a:pt x="2998" y="90"/>
                  <a:pt x="3008" y="90"/>
                </a:cubicBezTo>
                <a:cubicBezTo>
                  <a:pt x="3017" y="90"/>
                  <a:pt x="3025" y="92"/>
                  <a:pt x="3032" y="97"/>
                </a:cubicBezTo>
                <a:cubicBezTo>
                  <a:pt x="3039" y="102"/>
                  <a:pt x="3045" y="109"/>
                  <a:pt x="3049" y="120"/>
                </a:cubicBezTo>
                <a:cubicBezTo>
                  <a:pt x="3052" y="127"/>
                  <a:pt x="3053" y="139"/>
                  <a:pt x="3053" y="154"/>
                </a:cubicBezTo>
                <a:lnTo>
                  <a:pt x="3053" y="228"/>
                </a:lnTo>
                <a:cubicBezTo>
                  <a:pt x="3053" y="239"/>
                  <a:pt x="3054" y="246"/>
                  <a:pt x="3055" y="250"/>
                </a:cubicBezTo>
                <a:cubicBezTo>
                  <a:pt x="3057" y="253"/>
                  <a:pt x="3059" y="255"/>
                  <a:pt x="3062" y="257"/>
                </a:cubicBezTo>
                <a:cubicBezTo>
                  <a:pt x="3066" y="259"/>
                  <a:pt x="3071" y="260"/>
                  <a:pt x="3079" y="260"/>
                </a:cubicBezTo>
                <a:lnTo>
                  <a:pt x="3079" y="267"/>
                </a:lnTo>
                <a:lnTo>
                  <a:pt x="2994" y="267"/>
                </a:lnTo>
                <a:lnTo>
                  <a:pt x="2994" y="260"/>
                </a:lnTo>
                <a:lnTo>
                  <a:pt x="2998" y="260"/>
                </a:lnTo>
                <a:cubicBezTo>
                  <a:pt x="3005" y="260"/>
                  <a:pt x="3011" y="259"/>
                  <a:pt x="3015" y="256"/>
                </a:cubicBezTo>
                <a:cubicBezTo>
                  <a:pt x="3018" y="254"/>
                  <a:pt x="3020" y="251"/>
                  <a:pt x="3021" y="246"/>
                </a:cubicBezTo>
                <a:cubicBezTo>
                  <a:pt x="3022" y="244"/>
                  <a:pt x="3022" y="238"/>
                  <a:pt x="3022" y="228"/>
                </a:cubicBezTo>
                <a:lnTo>
                  <a:pt x="3022" y="154"/>
                </a:lnTo>
                <a:cubicBezTo>
                  <a:pt x="3022" y="140"/>
                  <a:pt x="3020" y="130"/>
                  <a:pt x="3017" y="124"/>
                </a:cubicBezTo>
                <a:cubicBezTo>
                  <a:pt x="3012" y="116"/>
                  <a:pt x="3004" y="112"/>
                  <a:pt x="2993" y="112"/>
                </a:cubicBezTo>
                <a:cubicBezTo>
                  <a:pt x="2987" y="112"/>
                  <a:pt x="2980" y="114"/>
                  <a:pt x="2973" y="117"/>
                </a:cubicBezTo>
                <a:cubicBezTo>
                  <a:pt x="2967" y="121"/>
                  <a:pt x="2959" y="127"/>
                  <a:pt x="2949" y="136"/>
                </a:cubicBezTo>
                <a:lnTo>
                  <a:pt x="2949" y="138"/>
                </a:lnTo>
                <a:lnTo>
                  <a:pt x="2949" y="146"/>
                </a:lnTo>
                <a:lnTo>
                  <a:pt x="2949" y="228"/>
                </a:lnTo>
                <a:cubicBezTo>
                  <a:pt x="2949" y="240"/>
                  <a:pt x="2950" y="247"/>
                  <a:pt x="2951" y="250"/>
                </a:cubicBezTo>
                <a:cubicBezTo>
                  <a:pt x="2952" y="253"/>
                  <a:pt x="2955" y="255"/>
                  <a:pt x="2958" y="257"/>
                </a:cubicBezTo>
                <a:cubicBezTo>
                  <a:pt x="2962" y="259"/>
                  <a:pt x="2968" y="260"/>
                  <a:pt x="2977" y="260"/>
                </a:cubicBezTo>
                <a:lnTo>
                  <a:pt x="2977" y="267"/>
                </a:lnTo>
                <a:lnTo>
                  <a:pt x="2890" y="267"/>
                </a:lnTo>
                <a:lnTo>
                  <a:pt x="2890" y="260"/>
                </a:lnTo>
                <a:cubicBezTo>
                  <a:pt x="2900" y="260"/>
                  <a:pt x="2906" y="259"/>
                  <a:pt x="2910" y="257"/>
                </a:cubicBezTo>
                <a:cubicBezTo>
                  <a:pt x="2913" y="254"/>
                  <a:pt x="2916" y="251"/>
                  <a:pt x="2917" y="247"/>
                </a:cubicBezTo>
                <a:cubicBezTo>
                  <a:pt x="2918" y="244"/>
                  <a:pt x="2918" y="238"/>
                  <a:pt x="2918" y="228"/>
                </a:cubicBezTo>
                <a:lnTo>
                  <a:pt x="2918" y="154"/>
                </a:lnTo>
                <a:cubicBezTo>
                  <a:pt x="2918" y="140"/>
                  <a:pt x="2916" y="130"/>
                  <a:pt x="2912" y="124"/>
                </a:cubicBezTo>
                <a:cubicBezTo>
                  <a:pt x="2906" y="116"/>
                  <a:pt x="2899" y="112"/>
                  <a:pt x="2889" y="112"/>
                </a:cubicBezTo>
                <a:cubicBezTo>
                  <a:pt x="2882" y="112"/>
                  <a:pt x="2875" y="114"/>
                  <a:pt x="2869" y="117"/>
                </a:cubicBezTo>
                <a:cubicBezTo>
                  <a:pt x="2858" y="123"/>
                  <a:pt x="2850" y="129"/>
                  <a:pt x="2845" y="136"/>
                </a:cubicBezTo>
                <a:lnTo>
                  <a:pt x="2845" y="228"/>
                </a:lnTo>
                <a:cubicBezTo>
                  <a:pt x="2845" y="239"/>
                  <a:pt x="2846" y="247"/>
                  <a:pt x="2847" y="250"/>
                </a:cubicBezTo>
                <a:cubicBezTo>
                  <a:pt x="2849" y="253"/>
                  <a:pt x="2851" y="256"/>
                  <a:pt x="2854" y="258"/>
                </a:cubicBezTo>
                <a:cubicBezTo>
                  <a:pt x="2857" y="259"/>
                  <a:pt x="2863" y="260"/>
                  <a:pt x="2873" y="260"/>
                </a:cubicBezTo>
                <a:lnTo>
                  <a:pt x="2873" y="267"/>
                </a:lnTo>
                <a:lnTo>
                  <a:pt x="2788" y="267"/>
                </a:lnTo>
                <a:lnTo>
                  <a:pt x="2788" y="260"/>
                </a:lnTo>
                <a:cubicBezTo>
                  <a:pt x="2796" y="260"/>
                  <a:pt x="2801" y="259"/>
                  <a:pt x="2804" y="258"/>
                </a:cubicBezTo>
                <a:cubicBezTo>
                  <a:pt x="2807" y="256"/>
                  <a:pt x="2810" y="253"/>
                  <a:pt x="2811" y="249"/>
                </a:cubicBezTo>
                <a:cubicBezTo>
                  <a:pt x="2813" y="246"/>
                  <a:pt x="2814" y="239"/>
                  <a:pt x="2814" y="228"/>
                </a:cubicBezTo>
                <a:lnTo>
                  <a:pt x="2814" y="162"/>
                </a:lnTo>
                <a:cubicBezTo>
                  <a:pt x="2814" y="143"/>
                  <a:pt x="2813" y="131"/>
                  <a:pt x="2812" y="126"/>
                </a:cubicBezTo>
                <a:cubicBezTo>
                  <a:pt x="2811" y="122"/>
                  <a:pt x="2810" y="119"/>
                  <a:pt x="2808" y="117"/>
                </a:cubicBezTo>
                <a:cubicBezTo>
                  <a:pt x="2806" y="116"/>
                  <a:pt x="2804" y="115"/>
                  <a:pt x="2800" y="115"/>
                </a:cubicBezTo>
                <a:cubicBezTo>
                  <a:pt x="2797" y="115"/>
                  <a:pt x="2793" y="116"/>
                  <a:pt x="2788" y="118"/>
                </a:cubicBezTo>
                <a:lnTo>
                  <a:pt x="2785" y="111"/>
                </a:lnTo>
                <a:lnTo>
                  <a:pt x="2837" y="90"/>
                </a:lnTo>
                <a:close/>
                <a:moveTo>
                  <a:pt x="2686" y="90"/>
                </a:moveTo>
                <a:cubicBezTo>
                  <a:pt x="2712" y="90"/>
                  <a:pt x="2733" y="100"/>
                  <a:pt x="2748" y="120"/>
                </a:cubicBezTo>
                <a:cubicBezTo>
                  <a:pt x="2762" y="136"/>
                  <a:pt x="2768" y="156"/>
                  <a:pt x="2768" y="178"/>
                </a:cubicBezTo>
                <a:cubicBezTo>
                  <a:pt x="2768" y="193"/>
                  <a:pt x="2765" y="209"/>
                  <a:pt x="2757" y="224"/>
                </a:cubicBezTo>
                <a:cubicBezTo>
                  <a:pt x="2750" y="240"/>
                  <a:pt x="2740" y="252"/>
                  <a:pt x="2727" y="260"/>
                </a:cubicBezTo>
                <a:cubicBezTo>
                  <a:pt x="2714" y="268"/>
                  <a:pt x="2700" y="272"/>
                  <a:pt x="2684" y="272"/>
                </a:cubicBezTo>
                <a:cubicBezTo>
                  <a:pt x="2658" y="272"/>
                  <a:pt x="2637" y="262"/>
                  <a:pt x="2622" y="241"/>
                </a:cubicBezTo>
                <a:cubicBezTo>
                  <a:pt x="2609" y="224"/>
                  <a:pt x="2603" y="204"/>
                  <a:pt x="2603" y="183"/>
                </a:cubicBezTo>
                <a:cubicBezTo>
                  <a:pt x="2603" y="167"/>
                  <a:pt x="2607" y="151"/>
                  <a:pt x="2614" y="136"/>
                </a:cubicBezTo>
                <a:cubicBezTo>
                  <a:pt x="2622" y="120"/>
                  <a:pt x="2633" y="109"/>
                  <a:pt x="2645" y="101"/>
                </a:cubicBezTo>
                <a:cubicBezTo>
                  <a:pt x="2658" y="94"/>
                  <a:pt x="2672" y="90"/>
                  <a:pt x="2686" y="90"/>
                </a:cubicBezTo>
                <a:close/>
                <a:moveTo>
                  <a:pt x="2509" y="90"/>
                </a:moveTo>
                <a:cubicBezTo>
                  <a:pt x="2526" y="90"/>
                  <a:pt x="2540" y="94"/>
                  <a:pt x="2550" y="103"/>
                </a:cubicBezTo>
                <a:cubicBezTo>
                  <a:pt x="2561" y="112"/>
                  <a:pt x="2567" y="122"/>
                  <a:pt x="2567" y="131"/>
                </a:cubicBezTo>
                <a:cubicBezTo>
                  <a:pt x="2567" y="136"/>
                  <a:pt x="2565" y="140"/>
                  <a:pt x="2562" y="143"/>
                </a:cubicBezTo>
                <a:cubicBezTo>
                  <a:pt x="2559" y="146"/>
                  <a:pt x="2555" y="147"/>
                  <a:pt x="2549" y="147"/>
                </a:cubicBezTo>
                <a:cubicBezTo>
                  <a:pt x="2542" y="147"/>
                  <a:pt x="2536" y="145"/>
                  <a:pt x="2533" y="140"/>
                </a:cubicBezTo>
                <a:cubicBezTo>
                  <a:pt x="2531" y="137"/>
                  <a:pt x="2529" y="132"/>
                  <a:pt x="2528" y="125"/>
                </a:cubicBezTo>
                <a:cubicBezTo>
                  <a:pt x="2528" y="118"/>
                  <a:pt x="2525" y="112"/>
                  <a:pt x="2521" y="108"/>
                </a:cubicBezTo>
                <a:cubicBezTo>
                  <a:pt x="2516" y="104"/>
                  <a:pt x="2510" y="103"/>
                  <a:pt x="2503" y="103"/>
                </a:cubicBezTo>
                <a:cubicBezTo>
                  <a:pt x="2490" y="103"/>
                  <a:pt x="2480" y="107"/>
                  <a:pt x="2472" y="116"/>
                </a:cubicBezTo>
                <a:cubicBezTo>
                  <a:pt x="2462" y="129"/>
                  <a:pt x="2457" y="145"/>
                  <a:pt x="2457" y="165"/>
                </a:cubicBezTo>
                <a:cubicBezTo>
                  <a:pt x="2457" y="185"/>
                  <a:pt x="2462" y="204"/>
                  <a:pt x="2472" y="219"/>
                </a:cubicBezTo>
                <a:cubicBezTo>
                  <a:pt x="2482" y="235"/>
                  <a:pt x="2496" y="243"/>
                  <a:pt x="2513" y="243"/>
                </a:cubicBezTo>
                <a:cubicBezTo>
                  <a:pt x="2525" y="243"/>
                  <a:pt x="2536" y="239"/>
                  <a:pt x="2546" y="230"/>
                </a:cubicBezTo>
                <a:cubicBezTo>
                  <a:pt x="2553" y="224"/>
                  <a:pt x="2560" y="214"/>
                  <a:pt x="2566" y="199"/>
                </a:cubicBezTo>
                <a:lnTo>
                  <a:pt x="2572" y="202"/>
                </a:lnTo>
                <a:cubicBezTo>
                  <a:pt x="2567" y="224"/>
                  <a:pt x="2558" y="242"/>
                  <a:pt x="2544" y="254"/>
                </a:cubicBezTo>
                <a:cubicBezTo>
                  <a:pt x="2531" y="266"/>
                  <a:pt x="2516" y="272"/>
                  <a:pt x="2500" y="272"/>
                </a:cubicBezTo>
                <a:cubicBezTo>
                  <a:pt x="2480" y="272"/>
                  <a:pt x="2463" y="264"/>
                  <a:pt x="2449" y="247"/>
                </a:cubicBezTo>
                <a:cubicBezTo>
                  <a:pt x="2434" y="231"/>
                  <a:pt x="2427" y="209"/>
                  <a:pt x="2427" y="181"/>
                </a:cubicBezTo>
                <a:cubicBezTo>
                  <a:pt x="2427" y="154"/>
                  <a:pt x="2435" y="132"/>
                  <a:pt x="2451" y="115"/>
                </a:cubicBezTo>
                <a:cubicBezTo>
                  <a:pt x="2467" y="98"/>
                  <a:pt x="2486" y="90"/>
                  <a:pt x="2509" y="90"/>
                </a:cubicBezTo>
                <a:close/>
                <a:moveTo>
                  <a:pt x="1709" y="90"/>
                </a:moveTo>
                <a:lnTo>
                  <a:pt x="1717" y="90"/>
                </a:lnTo>
                <a:lnTo>
                  <a:pt x="1717" y="228"/>
                </a:lnTo>
                <a:cubicBezTo>
                  <a:pt x="1717" y="239"/>
                  <a:pt x="1718" y="246"/>
                  <a:pt x="1719" y="249"/>
                </a:cubicBezTo>
                <a:cubicBezTo>
                  <a:pt x="1721" y="253"/>
                  <a:pt x="1723" y="256"/>
                  <a:pt x="1726" y="257"/>
                </a:cubicBezTo>
                <a:cubicBezTo>
                  <a:pt x="1729" y="259"/>
                  <a:pt x="1735" y="260"/>
                  <a:pt x="1743" y="260"/>
                </a:cubicBezTo>
                <a:lnTo>
                  <a:pt x="1743" y="267"/>
                </a:lnTo>
                <a:lnTo>
                  <a:pt x="1660" y="267"/>
                </a:lnTo>
                <a:lnTo>
                  <a:pt x="1660" y="260"/>
                </a:lnTo>
                <a:cubicBezTo>
                  <a:pt x="1668" y="260"/>
                  <a:pt x="1674" y="259"/>
                  <a:pt x="1677" y="258"/>
                </a:cubicBezTo>
                <a:cubicBezTo>
                  <a:pt x="1679" y="256"/>
                  <a:pt x="1682" y="253"/>
                  <a:pt x="1683" y="250"/>
                </a:cubicBezTo>
                <a:cubicBezTo>
                  <a:pt x="1685" y="246"/>
                  <a:pt x="1686" y="239"/>
                  <a:pt x="1686" y="228"/>
                </a:cubicBezTo>
                <a:lnTo>
                  <a:pt x="1686" y="162"/>
                </a:lnTo>
                <a:cubicBezTo>
                  <a:pt x="1686" y="143"/>
                  <a:pt x="1685" y="131"/>
                  <a:pt x="1684" y="126"/>
                </a:cubicBezTo>
                <a:cubicBezTo>
                  <a:pt x="1683" y="122"/>
                  <a:pt x="1682" y="119"/>
                  <a:pt x="1680" y="117"/>
                </a:cubicBezTo>
                <a:cubicBezTo>
                  <a:pt x="1678" y="116"/>
                  <a:pt x="1676" y="115"/>
                  <a:pt x="1672" y="115"/>
                </a:cubicBezTo>
                <a:cubicBezTo>
                  <a:pt x="1669" y="115"/>
                  <a:pt x="1665" y="116"/>
                  <a:pt x="1660" y="118"/>
                </a:cubicBezTo>
                <a:lnTo>
                  <a:pt x="1657" y="111"/>
                </a:lnTo>
                <a:lnTo>
                  <a:pt x="1709" y="90"/>
                </a:lnTo>
                <a:close/>
                <a:moveTo>
                  <a:pt x="1166" y="90"/>
                </a:moveTo>
                <a:cubicBezTo>
                  <a:pt x="1192" y="90"/>
                  <a:pt x="1213" y="100"/>
                  <a:pt x="1228" y="120"/>
                </a:cubicBezTo>
                <a:cubicBezTo>
                  <a:pt x="1242" y="136"/>
                  <a:pt x="1248" y="156"/>
                  <a:pt x="1248" y="178"/>
                </a:cubicBezTo>
                <a:cubicBezTo>
                  <a:pt x="1248" y="193"/>
                  <a:pt x="1245" y="209"/>
                  <a:pt x="1237" y="224"/>
                </a:cubicBezTo>
                <a:cubicBezTo>
                  <a:pt x="1230" y="240"/>
                  <a:pt x="1220" y="252"/>
                  <a:pt x="1207" y="260"/>
                </a:cubicBezTo>
                <a:cubicBezTo>
                  <a:pt x="1194" y="268"/>
                  <a:pt x="1180" y="272"/>
                  <a:pt x="1164" y="272"/>
                </a:cubicBezTo>
                <a:cubicBezTo>
                  <a:pt x="1138" y="272"/>
                  <a:pt x="1117" y="262"/>
                  <a:pt x="1102" y="241"/>
                </a:cubicBezTo>
                <a:cubicBezTo>
                  <a:pt x="1089" y="224"/>
                  <a:pt x="1083" y="204"/>
                  <a:pt x="1083" y="183"/>
                </a:cubicBezTo>
                <a:cubicBezTo>
                  <a:pt x="1083" y="167"/>
                  <a:pt x="1087" y="151"/>
                  <a:pt x="1094" y="136"/>
                </a:cubicBezTo>
                <a:cubicBezTo>
                  <a:pt x="1102" y="120"/>
                  <a:pt x="1113" y="109"/>
                  <a:pt x="1125" y="101"/>
                </a:cubicBezTo>
                <a:cubicBezTo>
                  <a:pt x="1138" y="94"/>
                  <a:pt x="1152" y="90"/>
                  <a:pt x="1166" y="90"/>
                </a:cubicBezTo>
                <a:close/>
                <a:moveTo>
                  <a:pt x="2222" y="20"/>
                </a:moveTo>
                <a:cubicBezTo>
                  <a:pt x="2214" y="20"/>
                  <a:pt x="2206" y="23"/>
                  <a:pt x="2200" y="31"/>
                </a:cubicBezTo>
                <a:cubicBezTo>
                  <a:pt x="2191" y="41"/>
                  <a:pt x="2185" y="58"/>
                  <a:pt x="2181" y="80"/>
                </a:cubicBezTo>
                <a:cubicBezTo>
                  <a:pt x="2178" y="102"/>
                  <a:pt x="2176" y="124"/>
                  <a:pt x="2176" y="146"/>
                </a:cubicBezTo>
                <a:cubicBezTo>
                  <a:pt x="2176" y="181"/>
                  <a:pt x="2181" y="209"/>
                  <a:pt x="2189" y="232"/>
                </a:cubicBezTo>
                <a:cubicBezTo>
                  <a:pt x="2196" y="250"/>
                  <a:pt x="2207" y="259"/>
                  <a:pt x="2221" y="259"/>
                </a:cubicBezTo>
                <a:cubicBezTo>
                  <a:pt x="2228" y="259"/>
                  <a:pt x="2235" y="256"/>
                  <a:pt x="2242" y="250"/>
                </a:cubicBezTo>
                <a:cubicBezTo>
                  <a:pt x="2249" y="244"/>
                  <a:pt x="2255" y="234"/>
                  <a:pt x="2259" y="220"/>
                </a:cubicBezTo>
                <a:cubicBezTo>
                  <a:pt x="2264" y="198"/>
                  <a:pt x="2267" y="168"/>
                  <a:pt x="2267" y="129"/>
                </a:cubicBezTo>
                <a:cubicBezTo>
                  <a:pt x="2267" y="100"/>
                  <a:pt x="2264" y="76"/>
                  <a:pt x="2258" y="56"/>
                </a:cubicBezTo>
                <a:cubicBezTo>
                  <a:pt x="2254" y="42"/>
                  <a:pt x="2248" y="32"/>
                  <a:pt x="2241" y="26"/>
                </a:cubicBezTo>
                <a:cubicBezTo>
                  <a:pt x="2236" y="22"/>
                  <a:pt x="2230" y="20"/>
                  <a:pt x="2222" y="20"/>
                </a:cubicBezTo>
                <a:close/>
                <a:moveTo>
                  <a:pt x="2030" y="20"/>
                </a:moveTo>
                <a:cubicBezTo>
                  <a:pt x="2022" y="20"/>
                  <a:pt x="2014" y="23"/>
                  <a:pt x="2008" y="31"/>
                </a:cubicBezTo>
                <a:cubicBezTo>
                  <a:pt x="1999" y="41"/>
                  <a:pt x="1993" y="58"/>
                  <a:pt x="1989" y="80"/>
                </a:cubicBezTo>
                <a:cubicBezTo>
                  <a:pt x="1986" y="102"/>
                  <a:pt x="1984" y="124"/>
                  <a:pt x="1984" y="146"/>
                </a:cubicBezTo>
                <a:cubicBezTo>
                  <a:pt x="1984" y="181"/>
                  <a:pt x="1989" y="209"/>
                  <a:pt x="1997" y="232"/>
                </a:cubicBezTo>
                <a:cubicBezTo>
                  <a:pt x="2004" y="250"/>
                  <a:pt x="2015" y="259"/>
                  <a:pt x="2029" y="259"/>
                </a:cubicBezTo>
                <a:cubicBezTo>
                  <a:pt x="2036" y="259"/>
                  <a:pt x="2043" y="256"/>
                  <a:pt x="2050" y="250"/>
                </a:cubicBezTo>
                <a:cubicBezTo>
                  <a:pt x="2057" y="244"/>
                  <a:pt x="2063" y="234"/>
                  <a:pt x="2067" y="220"/>
                </a:cubicBezTo>
                <a:cubicBezTo>
                  <a:pt x="2072" y="198"/>
                  <a:pt x="2075" y="168"/>
                  <a:pt x="2075" y="129"/>
                </a:cubicBezTo>
                <a:cubicBezTo>
                  <a:pt x="2075" y="100"/>
                  <a:pt x="2072" y="76"/>
                  <a:pt x="2066" y="56"/>
                </a:cubicBezTo>
                <a:cubicBezTo>
                  <a:pt x="2062" y="42"/>
                  <a:pt x="2056" y="32"/>
                  <a:pt x="2049" y="26"/>
                </a:cubicBezTo>
                <a:cubicBezTo>
                  <a:pt x="2044" y="22"/>
                  <a:pt x="2038" y="20"/>
                  <a:pt x="2030" y="20"/>
                </a:cubicBezTo>
                <a:close/>
                <a:moveTo>
                  <a:pt x="2223" y="7"/>
                </a:moveTo>
                <a:cubicBezTo>
                  <a:pt x="2242" y="7"/>
                  <a:pt x="2260" y="17"/>
                  <a:pt x="2275" y="37"/>
                </a:cubicBezTo>
                <a:cubicBezTo>
                  <a:pt x="2294" y="62"/>
                  <a:pt x="2304" y="95"/>
                  <a:pt x="2304" y="137"/>
                </a:cubicBezTo>
                <a:cubicBezTo>
                  <a:pt x="2304" y="167"/>
                  <a:pt x="2300" y="192"/>
                  <a:pt x="2291" y="212"/>
                </a:cubicBezTo>
                <a:cubicBezTo>
                  <a:pt x="2283" y="233"/>
                  <a:pt x="2272" y="248"/>
                  <a:pt x="2259" y="257"/>
                </a:cubicBezTo>
                <a:cubicBezTo>
                  <a:pt x="2246" y="267"/>
                  <a:pt x="2233" y="271"/>
                  <a:pt x="2221" y="271"/>
                </a:cubicBezTo>
                <a:cubicBezTo>
                  <a:pt x="2196" y="271"/>
                  <a:pt x="2176" y="257"/>
                  <a:pt x="2160" y="228"/>
                </a:cubicBezTo>
                <a:cubicBezTo>
                  <a:pt x="2146" y="204"/>
                  <a:pt x="2140" y="175"/>
                  <a:pt x="2140" y="141"/>
                </a:cubicBezTo>
                <a:cubicBezTo>
                  <a:pt x="2140" y="112"/>
                  <a:pt x="2144" y="87"/>
                  <a:pt x="2153" y="66"/>
                </a:cubicBezTo>
                <a:cubicBezTo>
                  <a:pt x="2162" y="45"/>
                  <a:pt x="2173" y="30"/>
                  <a:pt x="2188" y="19"/>
                </a:cubicBezTo>
                <a:cubicBezTo>
                  <a:pt x="2199" y="11"/>
                  <a:pt x="2211" y="7"/>
                  <a:pt x="2223" y="7"/>
                </a:cubicBezTo>
                <a:close/>
                <a:moveTo>
                  <a:pt x="2031" y="7"/>
                </a:moveTo>
                <a:cubicBezTo>
                  <a:pt x="2050" y="7"/>
                  <a:pt x="2068" y="17"/>
                  <a:pt x="2083" y="37"/>
                </a:cubicBezTo>
                <a:cubicBezTo>
                  <a:pt x="2102" y="62"/>
                  <a:pt x="2112" y="95"/>
                  <a:pt x="2112" y="137"/>
                </a:cubicBezTo>
                <a:cubicBezTo>
                  <a:pt x="2112" y="167"/>
                  <a:pt x="2108" y="192"/>
                  <a:pt x="2099" y="212"/>
                </a:cubicBezTo>
                <a:cubicBezTo>
                  <a:pt x="2091" y="233"/>
                  <a:pt x="2080" y="248"/>
                  <a:pt x="2067" y="257"/>
                </a:cubicBezTo>
                <a:cubicBezTo>
                  <a:pt x="2054" y="267"/>
                  <a:pt x="2041" y="271"/>
                  <a:pt x="2029" y="271"/>
                </a:cubicBezTo>
                <a:cubicBezTo>
                  <a:pt x="2004" y="271"/>
                  <a:pt x="1984" y="257"/>
                  <a:pt x="1968" y="228"/>
                </a:cubicBezTo>
                <a:cubicBezTo>
                  <a:pt x="1954" y="204"/>
                  <a:pt x="1948" y="175"/>
                  <a:pt x="1948" y="141"/>
                </a:cubicBezTo>
                <a:cubicBezTo>
                  <a:pt x="1948" y="112"/>
                  <a:pt x="1952" y="87"/>
                  <a:pt x="1961" y="66"/>
                </a:cubicBezTo>
                <a:cubicBezTo>
                  <a:pt x="1970" y="45"/>
                  <a:pt x="1981" y="30"/>
                  <a:pt x="1996" y="19"/>
                </a:cubicBezTo>
                <a:cubicBezTo>
                  <a:pt x="2007" y="11"/>
                  <a:pt x="2019" y="7"/>
                  <a:pt x="2031" y="7"/>
                </a:cubicBezTo>
                <a:close/>
                <a:moveTo>
                  <a:pt x="1849" y="7"/>
                </a:moveTo>
                <a:lnTo>
                  <a:pt x="1855" y="7"/>
                </a:lnTo>
                <a:lnTo>
                  <a:pt x="1855" y="222"/>
                </a:lnTo>
                <a:cubicBezTo>
                  <a:pt x="1855" y="236"/>
                  <a:pt x="1855" y="245"/>
                  <a:pt x="1857" y="249"/>
                </a:cubicBezTo>
                <a:cubicBezTo>
                  <a:pt x="1858" y="252"/>
                  <a:pt x="1860" y="255"/>
                  <a:pt x="1864" y="257"/>
                </a:cubicBezTo>
                <a:cubicBezTo>
                  <a:pt x="1868" y="259"/>
                  <a:pt x="1875" y="260"/>
                  <a:pt x="1887" y="260"/>
                </a:cubicBezTo>
                <a:lnTo>
                  <a:pt x="1887" y="267"/>
                </a:lnTo>
                <a:lnTo>
                  <a:pt x="1791" y="267"/>
                </a:lnTo>
                <a:lnTo>
                  <a:pt x="1791" y="260"/>
                </a:lnTo>
                <a:cubicBezTo>
                  <a:pt x="1803" y="260"/>
                  <a:pt x="1811" y="259"/>
                  <a:pt x="1815" y="257"/>
                </a:cubicBezTo>
                <a:cubicBezTo>
                  <a:pt x="1818" y="255"/>
                  <a:pt x="1820" y="253"/>
                  <a:pt x="1822" y="249"/>
                </a:cubicBezTo>
                <a:cubicBezTo>
                  <a:pt x="1823" y="246"/>
                  <a:pt x="1824" y="237"/>
                  <a:pt x="1824" y="222"/>
                </a:cubicBezTo>
                <a:lnTo>
                  <a:pt x="1824" y="85"/>
                </a:lnTo>
                <a:cubicBezTo>
                  <a:pt x="1824" y="66"/>
                  <a:pt x="1823" y="54"/>
                  <a:pt x="1822" y="49"/>
                </a:cubicBezTo>
                <a:cubicBezTo>
                  <a:pt x="1821" y="45"/>
                  <a:pt x="1820" y="42"/>
                  <a:pt x="1817" y="40"/>
                </a:cubicBezTo>
                <a:cubicBezTo>
                  <a:pt x="1815" y="38"/>
                  <a:pt x="1812" y="37"/>
                  <a:pt x="1809" y="37"/>
                </a:cubicBezTo>
                <a:cubicBezTo>
                  <a:pt x="1804" y="37"/>
                  <a:pt x="1798" y="39"/>
                  <a:pt x="1790" y="43"/>
                </a:cubicBezTo>
                <a:lnTo>
                  <a:pt x="1787" y="37"/>
                </a:lnTo>
                <a:lnTo>
                  <a:pt x="1849" y="7"/>
                </a:lnTo>
                <a:close/>
                <a:moveTo>
                  <a:pt x="1701" y="0"/>
                </a:moveTo>
                <a:cubicBezTo>
                  <a:pt x="1707" y="0"/>
                  <a:pt x="1711" y="2"/>
                  <a:pt x="1715" y="6"/>
                </a:cubicBezTo>
                <a:cubicBezTo>
                  <a:pt x="1719" y="9"/>
                  <a:pt x="1720" y="14"/>
                  <a:pt x="1720" y="19"/>
                </a:cubicBezTo>
                <a:cubicBezTo>
                  <a:pt x="1720" y="24"/>
                  <a:pt x="1719" y="29"/>
                  <a:pt x="1715" y="33"/>
                </a:cubicBezTo>
                <a:cubicBezTo>
                  <a:pt x="1711" y="36"/>
                  <a:pt x="1707" y="38"/>
                  <a:pt x="1701" y="38"/>
                </a:cubicBezTo>
                <a:cubicBezTo>
                  <a:pt x="1696" y="38"/>
                  <a:pt x="1692" y="36"/>
                  <a:pt x="1688" y="33"/>
                </a:cubicBezTo>
                <a:cubicBezTo>
                  <a:pt x="1684" y="29"/>
                  <a:pt x="1682" y="24"/>
                  <a:pt x="1682" y="19"/>
                </a:cubicBezTo>
                <a:cubicBezTo>
                  <a:pt x="1682" y="14"/>
                  <a:pt x="1684" y="9"/>
                  <a:pt x="1688" y="6"/>
                </a:cubicBezTo>
                <a:cubicBezTo>
                  <a:pt x="1692" y="2"/>
                  <a:pt x="1696" y="0"/>
                  <a:pt x="1701" y="0"/>
                </a:cubicBezTo>
                <a:close/>
              </a:path>
            </a:pathLst>
          </a:custGeom>
          <a:solidFill>
            <a:srgbClr val="F2F2F2"/>
          </a:solidFill>
          <a:ln w="0">
            <a:noFill/>
            <a:prstDash val="solid"/>
            <a:round/>
          </a:ln>
        </p:spPr>
        <p:txBody>
          <a:bodyPr vert="horz" wrap="square" lIns="91440" tIns="45720" rIns="91440" bIns="45720" numCol="1" anchor="t" anchorCtr="0" compatLnSpc="1"/>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5pPr>
            <a:lvl6pPr marL="2286000" algn="l" defTabSz="914400" rtl="0" eaLnBrk="1" latinLnBrk="0" hangingPunct="1">
              <a:defRPr kern="1200">
                <a:solidFill>
                  <a:schemeClr val="tx1"/>
                </a:solidFill>
                <a:latin typeface="Calibri" panose="020F0502020204030204" charset="0"/>
                <a:ea typeface="+mn-ea"/>
                <a:cs typeface="+mn-cs"/>
              </a:defRPr>
            </a:lvl6pPr>
            <a:lvl7pPr marL="2743200" algn="l" defTabSz="914400" rtl="0" eaLnBrk="1" latinLnBrk="0" hangingPunct="1">
              <a:defRPr kern="1200">
                <a:solidFill>
                  <a:schemeClr val="tx1"/>
                </a:solidFill>
                <a:latin typeface="Calibri" panose="020F0502020204030204" charset="0"/>
                <a:ea typeface="+mn-ea"/>
                <a:cs typeface="+mn-cs"/>
              </a:defRPr>
            </a:lvl7pPr>
            <a:lvl8pPr marL="3200400" algn="l" defTabSz="914400" rtl="0" eaLnBrk="1" latinLnBrk="0" hangingPunct="1">
              <a:defRPr kern="1200">
                <a:solidFill>
                  <a:schemeClr val="tx1"/>
                </a:solidFill>
                <a:latin typeface="Calibri" panose="020F0502020204030204" charset="0"/>
                <a:ea typeface="+mn-ea"/>
                <a:cs typeface="+mn-cs"/>
              </a:defRPr>
            </a:lvl8pPr>
            <a:lvl9pPr marL="3657600" algn="l" defTabSz="914400" rtl="0" eaLnBrk="1" latinLnBrk="0" hangingPunct="1">
              <a:defRPr kern="1200">
                <a:solidFill>
                  <a:schemeClr val="tx1"/>
                </a:solidFill>
                <a:latin typeface="Calibri" panose="020F0502020204030204" charset="0"/>
                <a:ea typeface="+mn-ea"/>
                <a:cs typeface="+mn-cs"/>
              </a:defRPr>
            </a:lvl9pPr>
          </a:lstStyle>
          <a:p>
            <a:endParaRPr lang="zh-CN" altLang="en-US"/>
          </a:p>
        </p:txBody>
      </p:sp>
      <p:sp>
        <p:nvSpPr>
          <p:cNvPr id="56" name="Freeform 23"/>
          <p:cNvSpPr/>
          <p:nvPr/>
        </p:nvSpPr>
        <p:spPr bwMode="auto">
          <a:xfrm rot="-1800000">
            <a:off x="7545965" y="5090054"/>
            <a:ext cx="1848119" cy="215037"/>
          </a:xfrm>
          <a:custGeom>
            <a:avLst/>
            <a:gdLst>
              <a:gd name="T0" fmla="*/ 2345 w 3079"/>
              <a:gd name="T1" fmla="*/ 251 h 350"/>
              <a:gd name="T2" fmla="*/ 830 w 3079"/>
              <a:gd name="T3" fmla="*/ 272 h 350"/>
              <a:gd name="T4" fmla="*/ 2644 w 3079"/>
              <a:gd name="T5" fmla="*/ 129 h 350"/>
              <a:gd name="T6" fmla="*/ 2680 w 3079"/>
              <a:gd name="T7" fmla="*/ 102 h 350"/>
              <a:gd name="T8" fmla="*/ 1202 w 3079"/>
              <a:gd name="T9" fmla="*/ 244 h 350"/>
              <a:gd name="T10" fmla="*/ 1532 w 3079"/>
              <a:gd name="T11" fmla="*/ 102 h 350"/>
              <a:gd name="T12" fmla="*/ 1604 w 3079"/>
              <a:gd name="T13" fmla="*/ 106 h 350"/>
              <a:gd name="T14" fmla="*/ 1625 w 3079"/>
              <a:gd name="T15" fmla="*/ 113 h 350"/>
              <a:gd name="T16" fmla="*/ 1470 w 3079"/>
              <a:gd name="T17" fmla="*/ 316 h 350"/>
              <a:gd name="T18" fmla="*/ 1487 w 3079"/>
              <a:gd name="T19" fmla="*/ 130 h 350"/>
              <a:gd name="T20" fmla="*/ 1322 w 3079"/>
              <a:gd name="T21" fmla="*/ 210 h 350"/>
              <a:gd name="T22" fmla="*/ 1366 w 3079"/>
              <a:gd name="T23" fmla="*/ 102 h 350"/>
              <a:gd name="T24" fmla="*/ 1451 w 3079"/>
              <a:gd name="T25" fmla="*/ 244 h 350"/>
              <a:gd name="T26" fmla="*/ 1310 w 3079"/>
              <a:gd name="T27" fmla="*/ 264 h 350"/>
              <a:gd name="T28" fmla="*/ 1262 w 3079"/>
              <a:gd name="T29" fmla="*/ 95 h 350"/>
              <a:gd name="T30" fmla="*/ 945 w 3079"/>
              <a:gd name="T31" fmla="*/ 135 h 350"/>
              <a:gd name="T32" fmla="*/ 1012 w 3079"/>
              <a:gd name="T33" fmla="*/ 95 h 350"/>
              <a:gd name="T34" fmla="*/ 946 w 3079"/>
              <a:gd name="T35" fmla="*/ 337 h 350"/>
              <a:gd name="T36" fmla="*/ 934 w 3079"/>
              <a:gd name="T37" fmla="*/ 318 h 350"/>
              <a:gd name="T38" fmla="*/ 880 w 3079"/>
              <a:gd name="T39" fmla="*/ 102 h 350"/>
              <a:gd name="T40" fmla="*/ 603 w 3079"/>
              <a:gd name="T41" fmla="*/ 128 h 350"/>
              <a:gd name="T42" fmla="*/ 722 w 3079"/>
              <a:gd name="T43" fmla="*/ 95 h 350"/>
              <a:gd name="T44" fmla="*/ 779 w 3079"/>
              <a:gd name="T45" fmla="*/ 112 h 350"/>
              <a:gd name="T46" fmla="*/ 734 w 3079"/>
              <a:gd name="T47" fmla="*/ 272 h 350"/>
              <a:gd name="T48" fmla="*/ 544 w 3079"/>
              <a:gd name="T49" fmla="*/ 102 h 350"/>
              <a:gd name="T50" fmla="*/ 331 w 3079"/>
              <a:gd name="T51" fmla="*/ 128 h 350"/>
              <a:gd name="T52" fmla="*/ 450 w 3079"/>
              <a:gd name="T53" fmla="*/ 95 h 350"/>
              <a:gd name="T54" fmla="*/ 507 w 3079"/>
              <a:gd name="T55" fmla="*/ 112 h 350"/>
              <a:gd name="T56" fmla="*/ 462 w 3079"/>
              <a:gd name="T57" fmla="*/ 272 h 350"/>
              <a:gd name="T58" fmla="*/ 272 w 3079"/>
              <a:gd name="T59" fmla="*/ 102 h 350"/>
              <a:gd name="T60" fmla="*/ 59 w 3079"/>
              <a:gd name="T61" fmla="*/ 128 h 350"/>
              <a:gd name="T62" fmla="*/ 178 w 3079"/>
              <a:gd name="T63" fmla="*/ 95 h 350"/>
              <a:gd name="T64" fmla="*/ 235 w 3079"/>
              <a:gd name="T65" fmla="*/ 112 h 350"/>
              <a:gd name="T66" fmla="*/ 190 w 3079"/>
              <a:gd name="T67" fmla="*/ 272 h 350"/>
              <a:gd name="T68" fmla="*/ 0 w 3079"/>
              <a:gd name="T69" fmla="*/ 102 h 350"/>
              <a:gd name="T70" fmla="*/ 2904 w 3079"/>
              <a:gd name="T71" fmla="*/ 90 h 350"/>
              <a:gd name="T72" fmla="*/ 3053 w 3079"/>
              <a:gd name="T73" fmla="*/ 154 h 350"/>
              <a:gd name="T74" fmla="*/ 2994 w 3079"/>
              <a:gd name="T75" fmla="*/ 260 h 350"/>
              <a:gd name="T76" fmla="*/ 2993 w 3079"/>
              <a:gd name="T77" fmla="*/ 112 h 350"/>
              <a:gd name="T78" fmla="*/ 2958 w 3079"/>
              <a:gd name="T79" fmla="*/ 257 h 350"/>
              <a:gd name="T80" fmla="*/ 2918 w 3079"/>
              <a:gd name="T81" fmla="*/ 228 h 350"/>
              <a:gd name="T82" fmla="*/ 2847 w 3079"/>
              <a:gd name="T83" fmla="*/ 250 h 350"/>
              <a:gd name="T84" fmla="*/ 2811 w 3079"/>
              <a:gd name="T85" fmla="*/ 249 h 350"/>
              <a:gd name="T86" fmla="*/ 2785 w 3079"/>
              <a:gd name="T87" fmla="*/ 111 h 350"/>
              <a:gd name="T88" fmla="*/ 2684 w 3079"/>
              <a:gd name="T89" fmla="*/ 272 h 350"/>
              <a:gd name="T90" fmla="*/ 2550 w 3079"/>
              <a:gd name="T91" fmla="*/ 103 h 350"/>
              <a:gd name="T92" fmla="*/ 2503 w 3079"/>
              <a:gd name="T93" fmla="*/ 103 h 350"/>
              <a:gd name="T94" fmla="*/ 2572 w 3079"/>
              <a:gd name="T95" fmla="*/ 202 h 350"/>
              <a:gd name="T96" fmla="*/ 1709 w 3079"/>
              <a:gd name="T97" fmla="*/ 90 h 350"/>
              <a:gd name="T98" fmla="*/ 1660 w 3079"/>
              <a:gd name="T99" fmla="*/ 267 h 350"/>
              <a:gd name="T100" fmla="*/ 1680 w 3079"/>
              <a:gd name="T101" fmla="*/ 117 h 350"/>
              <a:gd name="T102" fmla="*/ 1248 w 3079"/>
              <a:gd name="T103" fmla="*/ 178 h 350"/>
              <a:gd name="T104" fmla="*/ 1125 w 3079"/>
              <a:gd name="T105" fmla="*/ 101 h 350"/>
              <a:gd name="T106" fmla="*/ 2221 w 3079"/>
              <a:gd name="T107" fmla="*/ 259 h 350"/>
              <a:gd name="T108" fmla="*/ 2030 w 3079"/>
              <a:gd name="T109" fmla="*/ 20 h 350"/>
              <a:gd name="T110" fmla="*/ 2067 w 3079"/>
              <a:gd name="T111" fmla="*/ 220 h 350"/>
              <a:gd name="T112" fmla="*/ 2304 w 3079"/>
              <a:gd name="T113" fmla="*/ 137 h 350"/>
              <a:gd name="T114" fmla="*/ 2188 w 3079"/>
              <a:gd name="T115" fmla="*/ 19 h 350"/>
              <a:gd name="T116" fmla="*/ 2029 w 3079"/>
              <a:gd name="T117" fmla="*/ 271 h 350"/>
              <a:gd name="T118" fmla="*/ 1855 w 3079"/>
              <a:gd name="T119" fmla="*/ 7 h 350"/>
              <a:gd name="T120" fmla="*/ 1791 w 3079"/>
              <a:gd name="T121" fmla="*/ 260 h 350"/>
              <a:gd name="T122" fmla="*/ 1809 w 3079"/>
              <a:gd name="T123" fmla="*/ 37 h 350"/>
              <a:gd name="T124" fmla="*/ 1715 w 3079"/>
              <a:gd name="T125" fmla="*/ 3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79" h="350">
                <a:moveTo>
                  <a:pt x="2366" y="230"/>
                </a:moveTo>
                <a:cubicBezTo>
                  <a:pt x="2372" y="230"/>
                  <a:pt x="2377" y="232"/>
                  <a:pt x="2381" y="237"/>
                </a:cubicBezTo>
                <a:cubicBezTo>
                  <a:pt x="2385" y="241"/>
                  <a:pt x="2387" y="245"/>
                  <a:pt x="2387" y="251"/>
                </a:cubicBezTo>
                <a:cubicBezTo>
                  <a:pt x="2387" y="257"/>
                  <a:pt x="2385" y="262"/>
                  <a:pt x="2380" y="266"/>
                </a:cubicBezTo>
                <a:cubicBezTo>
                  <a:pt x="2376" y="270"/>
                  <a:pt x="2372" y="272"/>
                  <a:pt x="2366" y="272"/>
                </a:cubicBezTo>
                <a:cubicBezTo>
                  <a:pt x="2360" y="272"/>
                  <a:pt x="2355" y="270"/>
                  <a:pt x="2351" y="266"/>
                </a:cubicBezTo>
                <a:cubicBezTo>
                  <a:pt x="2347" y="262"/>
                  <a:pt x="2345" y="257"/>
                  <a:pt x="2345" y="251"/>
                </a:cubicBezTo>
                <a:cubicBezTo>
                  <a:pt x="2345" y="245"/>
                  <a:pt x="2347" y="240"/>
                  <a:pt x="2351" y="236"/>
                </a:cubicBezTo>
                <a:cubicBezTo>
                  <a:pt x="2355" y="232"/>
                  <a:pt x="2360" y="230"/>
                  <a:pt x="2366" y="230"/>
                </a:cubicBezTo>
                <a:close/>
                <a:moveTo>
                  <a:pt x="830" y="230"/>
                </a:moveTo>
                <a:cubicBezTo>
                  <a:pt x="836" y="230"/>
                  <a:pt x="841" y="232"/>
                  <a:pt x="845" y="237"/>
                </a:cubicBezTo>
                <a:cubicBezTo>
                  <a:pt x="849" y="241"/>
                  <a:pt x="851" y="245"/>
                  <a:pt x="851" y="251"/>
                </a:cubicBezTo>
                <a:cubicBezTo>
                  <a:pt x="851" y="257"/>
                  <a:pt x="849" y="262"/>
                  <a:pt x="844" y="266"/>
                </a:cubicBezTo>
                <a:cubicBezTo>
                  <a:pt x="840" y="270"/>
                  <a:pt x="836" y="272"/>
                  <a:pt x="830" y="272"/>
                </a:cubicBezTo>
                <a:cubicBezTo>
                  <a:pt x="824" y="272"/>
                  <a:pt x="819" y="270"/>
                  <a:pt x="815" y="266"/>
                </a:cubicBezTo>
                <a:cubicBezTo>
                  <a:pt x="811" y="262"/>
                  <a:pt x="809" y="257"/>
                  <a:pt x="809" y="251"/>
                </a:cubicBezTo>
                <a:cubicBezTo>
                  <a:pt x="809" y="245"/>
                  <a:pt x="811" y="240"/>
                  <a:pt x="815" y="236"/>
                </a:cubicBezTo>
                <a:cubicBezTo>
                  <a:pt x="819" y="232"/>
                  <a:pt x="824" y="230"/>
                  <a:pt x="830" y="230"/>
                </a:cubicBezTo>
                <a:close/>
                <a:moveTo>
                  <a:pt x="2680" y="102"/>
                </a:moveTo>
                <a:cubicBezTo>
                  <a:pt x="2673" y="102"/>
                  <a:pt x="2667" y="104"/>
                  <a:pt x="2660" y="108"/>
                </a:cubicBezTo>
                <a:cubicBezTo>
                  <a:pt x="2653" y="112"/>
                  <a:pt x="2648" y="119"/>
                  <a:pt x="2644" y="129"/>
                </a:cubicBezTo>
                <a:cubicBezTo>
                  <a:pt x="2640" y="139"/>
                  <a:pt x="2638" y="151"/>
                  <a:pt x="2638" y="167"/>
                </a:cubicBezTo>
                <a:cubicBezTo>
                  <a:pt x="2638" y="192"/>
                  <a:pt x="2643" y="213"/>
                  <a:pt x="2652" y="232"/>
                </a:cubicBezTo>
                <a:cubicBezTo>
                  <a:pt x="2662" y="250"/>
                  <a:pt x="2676" y="259"/>
                  <a:pt x="2692" y="259"/>
                </a:cubicBezTo>
                <a:cubicBezTo>
                  <a:pt x="2704" y="259"/>
                  <a:pt x="2714" y="254"/>
                  <a:pt x="2722" y="244"/>
                </a:cubicBezTo>
                <a:cubicBezTo>
                  <a:pt x="2730" y="234"/>
                  <a:pt x="2734" y="217"/>
                  <a:pt x="2734" y="192"/>
                </a:cubicBezTo>
                <a:cubicBezTo>
                  <a:pt x="2734" y="162"/>
                  <a:pt x="2727" y="138"/>
                  <a:pt x="2714" y="120"/>
                </a:cubicBezTo>
                <a:cubicBezTo>
                  <a:pt x="2705" y="108"/>
                  <a:pt x="2694" y="102"/>
                  <a:pt x="2680" y="102"/>
                </a:cubicBezTo>
                <a:close/>
                <a:moveTo>
                  <a:pt x="1160" y="102"/>
                </a:moveTo>
                <a:cubicBezTo>
                  <a:pt x="1153" y="102"/>
                  <a:pt x="1147" y="104"/>
                  <a:pt x="1140" y="108"/>
                </a:cubicBezTo>
                <a:cubicBezTo>
                  <a:pt x="1133" y="112"/>
                  <a:pt x="1128" y="119"/>
                  <a:pt x="1124" y="129"/>
                </a:cubicBezTo>
                <a:cubicBezTo>
                  <a:pt x="1120" y="139"/>
                  <a:pt x="1118" y="151"/>
                  <a:pt x="1118" y="167"/>
                </a:cubicBezTo>
                <a:cubicBezTo>
                  <a:pt x="1118" y="192"/>
                  <a:pt x="1123" y="213"/>
                  <a:pt x="1132" y="232"/>
                </a:cubicBezTo>
                <a:cubicBezTo>
                  <a:pt x="1142" y="250"/>
                  <a:pt x="1156" y="259"/>
                  <a:pt x="1172" y="259"/>
                </a:cubicBezTo>
                <a:cubicBezTo>
                  <a:pt x="1184" y="259"/>
                  <a:pt x="1194" y="254"/>
                  <a:pt x="1202" y="244"/>
                </a:cubicBezTo>
                <a:cubicBezTo>
                  <a:pt x="1210" y="234"/>
                  <a:pt x="1214" y="217"/>
                  <a:pt x="1214" y="192"/>
                </a:cubicBezTo>
                <a:cubicBezTo>
                  <a:pt x="1214" y="162"/>
                  <a:pt x="1207" y="138"/>
                  <a:pt x="1194" y="120"/>
                </a:cubicBezTo>
                <a:cubicBezTo>
                  <a:pt x="1185" y="108"/>
                  <a:pt x="1174" y="102"/>
                  <a:pt x="1160" y="102"/>
                </a:cubicBezTo>
                <a:close/>
                <a:moveTo>
                  <a:pt x="1456" y="95"/>
                </a:moveTo>
                <a:lnTo>
                  <a:pt x="1536" y="95"/>
                </a:lnTo>
                <a:lnTo>
                  <a:pt x="1536" y="102"/>
                </a:lnTo>
                <a:lnTo>
                  <a:pt x="1532" y="102"/>
                </a:lnTo>
                <a:cubicBezTo>
                  <a:pt x="1527" y="102"/>
                  <a:pt x="1522" y="103"/>
                  <a:pt x="1519" y="106"/>
                </a:cubicBezTo>
                <a:cubicBezTo>
                  <a:pt x="1517" y="108"/>
                  <a:pt x="1515" y="111"/>
                  <a:pt x="1515" y="115"/>
                </a:cubicBezTo>
                <a:cubicBezTo>
                  <a:pt x="1515" y="120"/>
                  <a:pt x="1517" y="126"/>
                  <a:pt x="1521" y="135"/>
                </a:cubicBezTo>
                <a:lnTo>
                  <a:pt x="1563" y="222"/>
                </a:lnTo>
                <a:lnTo>
                  <a:pt x="1602" y="127"/>
                </a:lnTo>
                <a:cubicBezTo>
                  <a:pt x="1604" y="122"/>
                  <a:pt x="1605" y="117"/>
                  <a:pt x="1605" y="112"/>
                </a:cubicBezTo>
                <a:cubicBezTo>
                  <a:pt x="1605" y="109"/>
                  <a:pt x="1604" y="108"/>
                  <a:pt x="1604" y="106"/>
                </a:cubicBezTo>
                <a:cubicBezTo>
                  <a:pt x="1603" y="105"/>
                  <a:pt x="1601" y="104"/>
                  <a:pt x="1599" y="103"/>
                </a:cubicBezTo>
                <a:cubicBezTo>
                  <a:pt x="1597" y="102"/>
                  <a:pt x="1593" y="102"/>
                  <a:pt x="1588" y="102"/>
                </a:cubicBezTo>
                <a:lnTo>
                  <a:pt x="1588" y="95"/>
                </a:lnTo>
                <a:lnTo>
                  <a:pt x="1644" y="95"/>
                </a:lnTo>
                <a:lnTo>
                  <a:pt x="1644" y="102"/>
                </a:lnTo>
                <a:cubicBezTo>
                  <a:pt x="1639" y="102"/>
                  <a:pt x="1635" y="103"/>
                  <a:pt x="1633" y="105"/>
                </a:cubicBezTo>
                <a:cubicBezTo>
                  <a:pt x="1630" y="106"/>
                  <a:pt x="1628" y="109"/>
                  <a:pt x="1625" y="113"/>
                </a:cubicBezTo>
                <a:cubicBezTo>
                  <a:pt x="1623" y="115"/>
                  <a:pt x="1621" y="120"/>
                  <a:pt x="1618" y="128"/>
                </a:cubicBezTo>
                <a:lnTo>
                  <a:pt x="1548" y="299"/>
                </a:lnTo>
                <a:cubicBezTo>
                  <a:pt x="1542" y="316"/>
                  <a:pt x="1533" y="328"/>
                  <a:pt x="1522" y="337"/>
                </a:cubicBezTo>
                <a:cubicBezTo>
                  <a:pt x="1511" y="345"/>
                  <a:pt x="1500" y="350"/>
                  <a:pt x="1490" y="350"/>
                </a:cubicBezTo>
                <a:cubicBezTo>
                  <a:pt x="1483" y="350"/>
                  <a:pt x="1477" y="348"/>
                  <a:pt x="1472" y="343"/>
                </a:cubicBezTo>
                <a:cubicBezTo>
                  <a:pt x="1467" y="339"/>
                  <a:pt x="1465" y="334"/>
                  <a:pt x="1465" y="329"/>
                </a:cubicBezTo>
                <a:cubicBezTo>
                  <a:pt x="1465" y="323"/>
                  <a:pt x="1467" y="319"/>
                  <a:pt x="1470" y="316"/>
                </a:cubicBezTo>
                <a:cubicBezTo>
                  <a:pt x="1473" y="313"/>
                  <a:pt x="1478" y="311"/>
                  <a:pt x="1484" y="311"/>
                </a:cubicBezTo>
                <a:cubicBezTo>
                  <a:pt x="1488" y="311"/>
                  <a:pt x="1494" y="313"/>
                  <a:pt x="1501" y="315"/>
                </a:cubicBezTo>
                <a:cubicBezTo>
                  <a:pt x="1506" y="317"/>
                  <a:pt x="1509" y="318"/>
                  <a:pt x="1510" y="318"/>
                </a:cubicBezTo>
                <a:cubicBezTo>
                  <a:pt x="1514" y="318"/>
                  <a:pt x="1518" y="316"/>
                  <a:pt x="1523" y="312"/>
                </a:cubicBezTo>
                <a:cubicBezTo>
                  <a:pt x="1527" y="308"/>
                  <a:pt x="1532" y="301"/>
                  <a:pt x="1536" y="290"/>
                </a:cubicBezTo>
                <a:lnTo>
                  <a:pt x="1548" y="260"/>
                </a:lnTo>
                <a:lnTo>
                  <a:pt x="1487" y="130"/>
                </a:lnTo>
                <a:cubicBezTo>
                  <a:pt x="1485" y="127"/>
                  <a:pt x="1482" y="122"/>
                  <a:pt x="1478" y="116"/>
                </a:cubicBezTo>
                <a:cubicBezTo>
                  <a:pt x="1474" y="112"/>
                  <a:pt x="1472" y="109"/>
                  <a:pt x="1470" y="107"/>
                </a:cubicBezTo>
                <a:cubicBezTo>
                  <a:pt x="1467" y="105"/>
                  <a:pt x="1462" y="103"/>
                  <a:pt x="1456" y="102"/>
                </a:cubicBezTo>
                <a:lnTo>
                  <a:pt x="1456" y="95"/>
                </a:lnTo>
                <a:close/>
                <a:moveTo>
                  <a:pt x="1262" y="95"/>
                </a:moveTo>
                <a:lnTo>
                  <a:pt x="1322" y="95"/>
                </a:lnTo>
                <a:lnTo>
                  <a:pt x="1322" y="210"/>
                </a:lnTo>
                <a:cubicBezTo>
                  <a:pt x="1322" y="226"/>
                  <a:pt x="1325" y="236"/>
                  <a:pt x="1331" y="241"/>
                </a:cubicBezTo>
                <a:cubicBezTo>
                  <a:pt x="1336" y="246"/>
                  <a:pt x="1343" y="249"/>
                  <a:pt x="1351" y="249"/>
                </a:cubicBezTo>
                <a:cubicBezTo>
                  <a:pt x="1356" y="249"/>
                  <a:pt x="1362" y="247"/>
                  <a:pt x="1369" y="244"/>
                </a:cubicBezTo>
                <a:cubicBezTo>
                  <a:pt x="1376" y="241"/>
                  <a:pt x="1384" y="234"/>
                  <a:pt x="1393" y="225"/>
                </a:cubicBezTo>
                <a:lnTo>
                  <a:pt x="1393" y="127"/>
                </a:lnTo>
                <a:cubicBezTo>
                  <a:pt x="1393" y="118"/>
                  <a:pt x="1392" y="111"/>
                  <a:pt x="1388" y="108"/>
                </a:cubicBezTo>
                <a:cubicBezTo>
                  <a:pt x="1384" y="104"/>
                  <a:pt x="1377" y="102"/>
                  <a:pt x="1366" y="102"/>
                </a:cubicBezTo>
                <a:lnTo>
                  <a:pt x="1366" y="95"/>
                </a:lnTo>
                <a:lnTo>
                  <a:pt x="1424" y="95"/>
                </a:lnTo>
                <a:lnTo>
                  <a:pt x="1424" y="199"/>
                </a:lnTo>
                <a:cubicBezTo>
                  <a:pt x="1424" y="219"/>
                  <a:pt x="1425" y="231"/>
                  <a:pt x="1426" y="236"/>
                </a:cubicBezTo>
                <a:cubicBezTo>
                  <a:pt x="1427" y="240"/>
                  <a:pt x="1428" y="243"/>
                  <a:pt x="1430" y="245"/>
                </a:cubicBezTo>
                <a:cubicBezTo>
                  <a:pt x="1432" y="247"/>
                  <a:pt x="1435" y="247"/>
                  <a:pt x="1437" y="247"/>
                </a:cubicBezTo>
                <a:cubicBezTo>
                  <a:pt x="1441" y="247"/>
                  <a:pt x="1446" y="246"/>
                  <a:pt x="1451" y="244"/>
                </a:cubicBezTo>
                <a:lnTo>
                  <a:pt x="1453" y="251"/>
                </a:lnTo>
                <a:lnTo>
                  <a:pt x="1402" y="272"/>
                </a:lnTo>
                <a:lnTo>
                  <a:pt x="1393" y="272"/>
                </a:lnTo>
                <a:lnTo>
                  <a:pt x="1393" y="236"/>
                </a:lnTo>
                <a:cubicBezTo>
                  <a:pt x="1379" y="252"/>
                  <a:pt x="1367" y="262"/>
                  <a:pt x="1360" y="266"/>
                </a:cubicBezTo>
                <a:cubicBezTo>
                  <a:pt x="1352" y="270"/>
                  <a:pt x="1344" y="272"/>
                  <a:pt x="1335" y="272"/>
                </a:cubicBezTo>
                <a:cubicBezTo>
                  <a:pt x="1325" y="272"/>
                  <a:pt x="1317" y="269"/>
                  <a:pt x="1310" y="264"/>
                </a:cubicBezTo>
                <a:cubicBezTo>
                  <a:pt x="1303" y="258"/>
                  <a:pt x="1298" y="251"/>
                  <a:pt x="1295" y="242"/>
                </a:cubicBezTo>
                <a:cubicBezTo>
                  <a:pt x="1293" y="233"/>
                  <a:pt x="1291" y="221"/>
                  <a:pt x="1291" y="205"/>
                </a:cubicBezTo>
                <a:lnTo>
                  <a:pt x="1291" y="128"/>
                </a:lnTo>
                <a:cubicBezTo>
                  <a:pt x="1291" y="120"/>
                  <a:pt x="1290" y="115"/>
                  <a:pt x="1289" y="112"/>
                </a:cubicBezTo>
                <a:cubicBezTo>
                  <a:pt x="1287" y="108"/>
                  <a:pt x="1284" y="106"/>
                  <a:pt x="1281" y="104"/>
                </a:cubicBezTo>
                <a:cubicBezTo>
                  <a:pt x="1277" y="103"/>
                  <a:pt x="1271" y="102"/>
                  <a:pt x="1262" y="102"/>
                </a:cubicBezTo>
                <a:lnTo>
                  <a:pt x="1262" y="95"/>
                </a:lnTo>
                <a:close/>
                <a:moveTo>
                  <a:pt x="880" y="95"/>
                </a:moveTo>
                <a:lnTo>
                  <a:pt x="960" y="95"/>
                </a:lnTo>
                <a:lnTo>
                  <a:pt x="960" y="102"/>
                </a:lnTo>
                <a:lnTo>
                  <a:pt x="956" y="102"/>
                </a:lnTo>
                <a:cubicBezTo>
                  <a:pt x="951" y="102"/>
                  <a:pt x="946" y="103"/>
                  <a:pt x="943" y="106"/>
                </a:cubicBezTo>
                <a:cubicBezTo>
                  <a:pt x="941" y="108"/>
                  <a:pt x="939" y="111"/>
                  <a:pt x="939" y="115"/>
                </a:cubicBezTo>
                <a:cubicBezTo>
                  <a:pt x="939" y="120"/>
                  <a:pt x="941" y="126"/>
                  <a:pt x="945" y="135"/>
                </a:cubicBezTo>
                <a:lnTo>
                  <a:pt x="987" y="222"/>
                </a:lnTo>
                <a:lnTo>
                  <a:pt x="1026" y="127"/>
                </a:lnTo>
                <a:cubicBezTo>
                  <a:pt x="1028" y="122"/>
                  <a:pt x="1029" y="117"/>
                  <a:pt x="1029" y="112"/>
                </a:cubicBezTo>
                <a:cubicBezTo>
                  <a:pt x="1029" y="109"/>
                  <a:pt x="1028" y="108"/>
                  <a:pt x="1028" y="106"/>
                </a:cubicBezTo>
                <a:cubicBezTo>
                  <a:pt x="1027" y="105"/>
                  <a:pt x="1025" y="104"/>
                  <a:pt x="1023" y="103"/>
                </a:cubicBezTo>
                <a:cubicBezTo>
                  <a:pt x="1021" y="102"/>
                  <a:pt x="1017" y="102"/>
                  <a:pt x="1012" y="102"/>
                </a:cubicBezTo>
                <a:lnTo>
                  <a:pt x="1012" y="95"/>
                </a:lnTo>
                <a:lnTo>
                  <a:pt x="1068" y="95"/>
                </a:lnTo>
                <a:lnTo>
                  <a:pt x="1068" y="102"/>
                </a:lnTo>
                <a:cubicBezTo>
                  <a:pt x="1063" y="102"/>
                  <a:pt x="1059" y="103"/>
                  <a:pt x="1057" y="105"/>
                </a:cubicBezTo>
                <a:cubicBezTo>
                  <a:pt x="1054" y="106"/>
                  <a:pt x="1052" y="109"/>
                  <a:pt x="1049" y="113"/>
                </a:cubicBezTo>
                <a:cubicBezTo>
                  <a:pt x="1047" y="115"/>
                  <a:pt x="1045" y="120"/>
                  <a:pt x="1042" y="128"/>
                </a:cubicBezTo>
                <a:lnTo>
                  <a:pt x="972" y="299"/>
                </a:lnTo>
                <a:cubicBezTo>
                  <a:pt x="966" y="316"/>
                  <a:pt x="957" y="328"/>
                  <a:pt x="946" y="337"/>
                </a:cubicBezTo>
                <a:cubicBezTo>
                  <a:pt x="935" y="345"/>
                  <a:pt x="924" y="350"/>
                  <a:pt x="914" y="350"/>
                </a:cubicBezTo>
                <a:cubicBezTo>
                  <a:pt x="907" y="350"/>
                  <a:pt x="901" y="348"/>
                  <a:pt x="896" y="343"/>
                </a:cubicBezTo>
                <a:cubicBezTo>
                  <a:pt x="891" y="339"/>
                  <a:pt x="889" y="334"/>
                  <a:pt x="889" y="329"/>
                </a:cubicBezTo>
                <a:cubicBezTo>
                  <a:pt x="889" y="323"/>
                  <a:pt x="891" y="319"/>
                  <a:pt x="894" y="316"/>
                </a:cubicBezTo>
                <a:cubicBezTo>
                  <a:pt x="897" y="313"/>
                  <a:pt x="902" y="311"/>
                  <a:pt x="908" y="311"/>
                </a:cubicBezTo>
                <a:cubicBezTo>
                  <a:pt x="912" y="311"/>
                  <a:pt x="918" y="313"/>
                  <a:pt x="925" y="315"/>
                </a:cubicBezTo>
                <a:cubicBezTo>
                  <a:pt x="930" y="317"/>
                  <a:pt x="933" y="318"/>
                  <a:pt x="934" y="318"/>
                </a:cubicBezTo>
                <a:cubicBezTo>
                  <a:pt x="938" y="318"/>
                  <a:pt x="942" y="316"/>
                  <a:pt x="947" y="312"/>
                </a:cubicBezTo>
                <a:cubicBezTo>
                  <a:pt x="951" y="308"/>
                  <a:pt x="956" y="301"/>
                  <a:pt x="960" y="290"/>
                </a:cubicBezTo>
                <a:lnTo>
                  <a:pt x="972" y="260"/>
                </a:lnTo>
                <a:lnTo>
                  <a:pt x="911" y="130"/>
                </a:lnTo>
                <a:cubicBezTo>
                  <a:pt x="909" y="127"/>
                  <a:pt x="906" y="122"/>
                  <a:pt x="902" y="116"/>
                </a:cubicBezTo>
                <a:cubicBezTo>
                  <a:pt x="898" y="112"/>
                  <a:pt x="896" y="109"/>
                  <a:pt x="894" y="107"/>
                </a:cubicBezTo>
                <a:cubicBezTo>
                  <a:pt x="891" y="105"/>
                  <a:pt x="886" y="103"/>
                  <a:pt x="880" y="102"/>
                </a:cubicBezTo>
                <a:lnTo>
                  <a:pt x="880" y="95"/>
                </a:lnTo>
                <a:close/>
                <a:moveTo>
                  <a:pt x="544" y="95"/>
                </a:moveTo>
                <a:lnTo>
                  <a:pt x="616" y="95"/>
                </a:lnTo>
                <a:lnTo>
                  <a:pt x="616" y="102"/>
                </a:lnTo>
                <a:cubicBezTo>
                  <a:pt x="610" y="102"/>
                  <a:pt x="605" y="104"/>
                  <a:pt x="603" y="106"/>
                </a:cubicBezTo>
                <a:cubicBezTo>
                  <a:pt x="601" y="107"/>
                  <a:pt x="600" y="110"/>
                  <a:pt x="600" y="114"/>
                </a:cubicBezTo>
                <a:cubicBezTo>
                  <a:pt x="600" y="117"/>
                  <a:pt x="601" y="122"/>
                  <a:pt x="603" y="128"/>
                </a:cubicBezTo>
                <a:lnTo>
                  <a:pt x="640" y="226"/>
                </a:lnTo>
                <a:lnTo>
                  <a:pt x="677" y="146"/>
                </a:lnTo>
                <a:lnTo>
                  <a:pt x="667" y="121"/>
                </a:lnTo>
                <a:cubicBezTo>
                  <a:pt x="664" y="113"/>
                  <a:pt x="660" y="108"/>
                  <a:pt x="655" y="105"/>
                </a:cubicBezTo>
                <a:cubicBezTo>
                  <a:pt x="653" y="103"/>
                  <a:pt x="648" y="102"/>
                  <a:pt x="640" y="102"/>
                </a:cubicBezTo>
                <a:lnTo>
                  <a:pt x="640" y="95"/>
                </a:lnTo>
                <a:lnTo>
                  <a:pt x="722" y="95"/>
                </a:lnTo>
                <a:lnTo>
                  <a:pt x="722" y="102"/>
                </a:lnTo>
                <a:cubicBezTo>
                  <a:pt x="713" y="102"/>
                  <a:pt x="706" y="104"/>
                  <a:pt x="703" y="107"/>
                </a:cubicBezTo>
                <a:cubicBezTo>
                  <a:pt x="700" y="109"/>
                  <a:pt x="699" y="112"/>
                  <a:pt x="699" y="116"/>
                </a:cubicBezTo>
                <a:cubicBezTo>
                  <a:pt x="699" y="119"/>
                  <a:pt x="699" y="121"/>
                  <a:pt x="700" y="124"/>
                </a:cubicBezTo>
                <a:lnTo>
                  <a:pt x="739" y="223"/>
                </a:lnTo>
                <a:lnTo>
                  <a:pt x="776" y="128"/>
                </a:lnTo>
                <a:cubicBezTo>
                  <a:pt x="778" y="121"/>
                  <a:pt x="779" y="116"/>
                  <a:pt x="779" y="112"/>
                </a:cubicBezTo>
                <a:cubicBezTo>
                  <a:pt x="779" y="109"/>
                  <a:pt x="778" y="107"/>
                  <a:pt x="776" y="105"/>
                </a:cubicBezTo>
                <a:cubicBezTo>
                  <a:pt x="773" y="103"/>
                  <a:pt x="768" y="102"/>
                  <a:pt x="761" y="102"/>
                </a:cubicBezTo>
                <a:lnTo>
                  <a:pt x="761" y="95"/>
                </a:lnTo>
                <a:lnTo>
                  <a:pt x="816" y="95"/>
                </a:lnTo>
                <a:lnTo>
                  <a:pt x="816" y="102"/>
                </a:lnTo>
                <a:cubicBezTo>
                  <a:pt x="805" y="104"/>
                  <a:pt x="797" y="111"/>
                  <a:pt x="792" y="124"/>
                </a:cubicBezTo>
                <a:lnTo>
                  <a:pt x="734" y="272"/>
                </a:lnTo>
                <a:lnTo>
                  <a:pt x="726" y="272"/>
                </a:lnTo>
                <a:lnTo>
                  <a:pt x="684" y="162"/>
                </a:lnTo>
                <a:lnTo>
                  <a:pt x="633" y="272"/>
                </a:lnTo>
                <a:lnTo>
                  <a:pt x="627" y="272"/>
                </a:lnTo>
                <a:lnTo>
                  <a:pt x="571" y="128"/>
                </a:lnTo>
                <a:cubicBezTo>
                  <a:pt x="568" y="119"/>
                  <a:pt x="564" y="112"/>
                  <a:pt x="561" y="109"/>
                </a:cubicBezTo>
                <a:cubicBezTo>
                  <a:pt x="557" y="106"/>
                  <a:pt x="552" y="104"/>
                  <a:pt x="544" y="102"/>
                </a:cubicBezTo>
                <a:lnTo>
                  <a:pt x="544" y="95"/>
                </a:lnTo>
                <a:close/>
                <a:moveTo>
                  <a:pt x="272" y="95"/>
                </a:moveTo>
                <a:lnTo>
                  <a:pt x="344" y="95"/>
                </a:lnTo>
                <a:lnTo>
                  <a:pt x="344" y="102"/>
                </a:lnTo>
                <a:cubicBezTo>
                  <a:pt x="338" y="102"/>
                  <a:pt x="333" y="104"/>
                  <a:pt x="331" y="106"/>
                </a:cubicBezTo>
                <a:cubicBezTo>
                  <a:pt x="329" y="107"/>
                  <a:pt x="328" y="110"/>
                  <a:pt x="328" y="114"/>
                </a:cubicBezTo>
                <a:cubicBezTo>
                  <a:pt x="328" y="117"/>
                  <a:pt x="329" y="122"/>
                  <a:pt x="331" y="128"/>
                </a:cubicBezTo>
                <a:lnTo>
                  <a:pt x="368" y="226"/>
                </a:lnTo>
                <a:lnTo>
                  <a:pt x="405" y="146"/>
                </a:lnTo>
                <a:lnTo>
                  <a:pt x="395" y="121"/>
                </a:lnTo>
                <a:cubicBezTo>
                  <a:pt x="392" y="113"/>
                  <a:pt x="388" y="108"/>
                  <a:pt x="383" y="105"/>
                </a:cubicBezTo>
                <a:cubicBezTo>
                  <a:pt x="381" y="103"/>
                  <a:pt x="376" y="102"/>
                  <a:pt x="368" y="102"/>
                </a:cubicBezTo>
                <a:lnTo>
                  <a:pt x="368" y="95"/>
                </a:lnTo>
                <a:lnTo>
                  <a:pt x="450" y="95"/>
                </a:lnTo>
                <a:lnTo>
                  <a:pt x="450" y="102"/>
                </a:lnTo>
                <a:cubicBezTo>
                  <a:pt x="441" y="102"/>
                  <a:pt x="434" y="104"/>
                  <a:pt x="431" y="107"/>
                </a:cubicBezTo>
                <a:cubicBezTo>
                  <a:pt x="428" y="109"/>
                  <a:pt x="427" y="112"/>
                  <a:pt x="427" y="116"/>
                </a:cubicBezTo>
                <a:cubicBezTo>
                  <a:pt x="427" y="119"/>
                  <a:pt x="427" y="121"/>
                  <a:pt x="428" y="124"/>
                </a:cubicBezTo>
                <a:lnTo>
                  <a:pt x="467" y="223"/>
                </a:lnTo>
                <a:lnTo>
                  <a:pt x="504" y="128"/>
                </a:lnTo>
                <a:cubicBezTo>
                  <a:pt x="506" y="121"/>
                  <a:pt x="507" y="116"/>
                  <a:pt x="507" y="112"/>
                </a:cubicBezTo>
                <a:cubicBezTo>
                  <a:pt x="507" y="109"/>
                  <a:pt x="506" y="107"/>
                  <a:pt x="504" y="105"/>
                </a:cubicBezTo>
                <a:cubicBezTo>
                  <a:pt x="501" y="103"/>
                  <a:pt x="496" y="102"/>
                  <a:pt x="489" y="102"/>
                </a:cubicBezTo>
                <a:lnTo>
                  <a:pt x="489" y="95"/>
                </a:lnTo>
                <a:lnTo>
                  <a:pt x="544" y="95"/>
                </a:lnTo>
                <a:lnTo>
                  <a:pt x="544" y="102"/>
                </a:lnTo>
                <a:cubicBezTo>
                  <a:pt x="533" y="104"/>
                  <a:pt x="525" y="111"/>
                  <a:pt x="520" y="124"/>
                </a:cubicBezTo>
                <a:lnTo>
                  <a:pt x="462" y="272"/>
                </a:lnTo>
                <a:lnTo>
                  <a:pt x="454" y="272"/>
                </a:lnTo>
                <a:lnTo>
                  <a:pt x="412" y="162"/>
                </a:lnTo>
                <a:lnTo>
                  <a:pt x="361" y="272"/>
                </a:lnTo>
                <a:lnTo>
                  <a:pt x="355" y="272"/>
                </a:lnTo>
                <a:lnTo>
                  <a:pt x="299" y="128"/>
                </a:lnTo>
                <a:cubicBezTo>
                  <a:pt x="296" y="119"/>
                  <a:pt x="292" y="112"/>
                  <a:pt x="289" y="109"/>
                </a:cubicBezTo>
                <a:cubicBezTo>
                  <a:pt x="285" y="106"/>
                  <a:pt x="280" y="104"/>
                  <a:pt x="272" y="102"/>
                </a:cubicBezTo>
                <a:lnTo>
                  <a:pt x="272" y="95"/>
                </a:lnTo>
                <a:close/>
                <a:moveTo>
                  <a:pt x="0" y="95"/>
                </a:moveTo>
                <a:lnTo>
                  <a:pt x="72" y="95"/>
                </a:lnTo>
                <a:lnTo>
                  <a:pt x="72" y="102"/>
                </a:lnTo>
                <a:cubicBezTo>
                  <a:pt x="66" y="102"/>
                  <a:pt x="61" y="104"/>
                  <a:pt x="59" y="106"/>
                </a:cubicBezTo>
                <a:cubicBezTo>
                  <a:pt x="57" y="107"/>
                  <a:pt x="56" y="110"/>
                  <a:pt x="56" y="114"/>
                </a:cubicBezTo>
                <a:cubicBezTo>
                  <a:pt x="56" y="117"/>
                  <a:pt x="57" y="122"/>
                  <a:pt x="59" y="128"/>
                </a:cubicBezTo>
                <a:lnTo>
                  <a:pt x="96" y="226"/>
                </a:lnTo>
                <a:lnTo>
                  <a:pt x="133" y="146"/>
                </a:lnTo>
                <a:lnTo>
                  <a:pt x="123" y="121"/>
                </a:lnTo>
                <a:cubicBezTo>
                  <a:pt x="120" y="113"/>
                  <a:pt x="116" y="108"/>
                  <a:pt x="111" y="105"/>
                </a:cubicBezTo>
                <a:cubicBezTo>
                  <a:pt x="109" y="103"/>
                  <a:pt x="104" y="102"/>
                  <a:pt x="96" y="102"/>
                </a:cubicBezTo>
                <a:lnTo>
                  <a:pt x="96" y="95"/>
                </a:lnTo>
                <a:lnTo>
                  <a:pt x="178" y="95"/>
                </a:lnTo>
                <a:lnTo>
                  <a:pt x="178" y="102"/>
                </a:lnTo>
                <a:cubicBezTo>
                  <a:pt x="169" y="102"/>
                  <a:pt x="162" y="104"/>
                  <a:pt x="159" y="107"/>
                </a:cubicBezTo>
                <a:cubicBezTo>
                  <a:pt x="156" y="109"/>
                  <a:pt x="155" y="112"/>
                  <a:pt x="155" y="116"/>
                </a:cubicBezTo>
                <a:cubicBezTo>
                  <a:pt x="155" y="119"/>
                  <a:pt x="155" y="121"/>
                  <a:pt x="156" y="124"/>
                </a:cubicBezTo>
                <a:lnTo>
                  <a:pt x="195" y="223"/>
                </a:lnTo>
                <a:lnTo>
                  <a:pt x="232" y="128"/>
                </a:lnTo>
                <a:cubicBezTo>
                  <a:pt x="234" y="121"/>
                  <a:pt x="235" y="116"/>
                  <a:pt x="235" y="112"/>
                </a:cubicBezTo>
                <a:cubicBezTo>
                  <a:pt x="235" y="109"/>
                  <a:pt x="234" y="107"/>
                  <a:pt x="232" y="105"/>
                </a:cubicBezTo>
                <a:cubicBezTo>
                  <a:pt x="229" y="103"/>
                  <a:pt x="224" y="102"/>
                  <a:pt x="217" y="102"/>
                </a:cubicBezTo>
                <a:lnTo>
                  <a:pt x="217" y="95"/>
                </a:lnTo>
                <a:lnTo>
                  <a:pt x="272" y="95"/>
                </a:lnTo>
                <a:lnTo>
                  <a:pt x="272" y="102"/>
                </a:lnTo>
                <a:cubicBezTo>
                  <a:pt x="261" y="104"/>
                  <a:pt x="253" y="111"/>
                  <a:pt x="248" y="124"/>
                </a:cubicBezTo>
                <a:lnTo>
                  <a:pt x="190" y="272"/>
                </a:lnTo>
                <a:lnTo>
                  <a:pt x="182" y="272"/>
                </a:lnTo>
                <a:lnTo>
                  <a:pt x="140" y="162"/>
                </a:lnTo>
                <a:lnTo>
                  <a:pt x="89" y="272"/>
                </a:lnTo>
                <a:lnTo>
                  <a:pt x="83" y="272"/>
                </a:lnTo>
                <a:lnTo>
                  <a:pt x="27" y="128"/>
                </a:lnTo>
                <a:cubicBezTo>
                  <a:pt x="24" y="119"/>
                  <a:pt x="20" y="112"/>
                  <a:pt x="17" y="109"/>
                </a:cubicBezTo>
                <a:cubicBezTo>
                  <a:pt x="13" y="106"/>
                  <a:pt x="8" y="104"/>
                  <a:pt x="0" y="102"/>
                </a:cubicBezTo>
                <a:lnTo>
                  <a:pt x="0" y="95"/>
                </a:lnTo>
                <a:close/>
                <a:moveTo>
                  <a:pt x="2837" y="90"/>
                </a:moveTo>
                <a:lnTo>
                  <a:pt x="2845" y="90"/>
                </a:lnTo>
                <a:lnTo>
                  <a:pt x="2845" y="127"/>
                </a:lnTo>
                <a:cubicBezTo>
                  <a:pt x="2857" y="114"/>
                  <a:pt x="2865" y="107"/>
                  <a:pt x="2867" y="105"/>
                </a:cubicBezTo>
                <a:cubicBezTo>
                  <a:pt x="2873" y="100"/>
                  <a:pt x="2879" y="97"/>
                  <a:pt x="2885" y="94"/>
                </a:cubicBezTo>
                <a:cubicBezTo>
                  <a:pt x="2892" y="91"/>
                  <a:pt x="2898" y="90"/>
                  <a:pt x="2904" y="90"/>
                </a:cubicBezTo>
                <a:cubicBezTo>
                  <a:pt x="2915" y="90"/>
                  <a:pt x="2924" y="93"/>
                  <a:pt x="2932" y="99"/>
                </a:cubicBezTo>
                <a:cubicBezTo>
                  <a:pt x="2940" y="106"/>
                  <a:pt x="2945" y="115"/>
                  <a:pt x="2948" y="127"/>
                </a:cubicBezTo>
                <a:cubicBezTo>
                  <a:pt x="2961" y="112"/>
                  <a:pt x="2971" y="102"/>
                  <a:pt x="2980" y="97"/>
                </a:cubicBezTo>
                <a:cubicBezTo>
                  <a:pt x="2989" y="92"/>
                  <a:pt x="2998" y="90"/>
                  <a:pt x="3008" y="90"/>
                </a:cubicBezTo>
                <a:cubicBezTo>
                  <a:pt x="3017" y="90"/>
                  <a:pt x="3025" y="92"/>
                  <a:pt x="3032" y="97"/>
                </a:cubicBezTo>
                <a:cubicBezTo>
                  <a:pt x="3039" y="102"/>
                  <a:pt x="3045" y="109"/>
                  <a:pt x="3049" y="120"/>
                </a:cubicBezTo>
                <a:cubicBezTo>
                  <a:pt x="3052" y="127"/>
                  <a:pt x="3053" y="139"/>
                  <a:pt x="3053" y="154"/>
                </a:cubicBezTo>
                <a:lnTo>
                  <a:pt x="3053" y="228"/>
                </a:lnTo>
                <a:cubicBezTo>
                  <a:pt x="3053" y="239"/>
                  <a:pt x="3054" y="246"/>
                  <a:pt x="3055" y="250"/>
                </a:cubicBezTo>
                <a:cubicBezTo>
                  <a:pt x="3057" y="253"/>
                  <a:pt x="3059" y="255"/>
                  <a:pt x="3062" y="257"/>
                </a:cubicBezTo>
                <a:cubicBezTo>
                  <a:pt x="3066" y="259"/>
                  <a:pt x="3071" y="260"/>
                  <a:pt x="3079" y="260"/>
                </a:cubicBezTo>
                <a:lnTo>
                  <a:pt x="3079" y="267"/>
                </a:lnTo>
                <a:lnTo>
                  <a:pt x="2994" y="267"/>
                </a:lnTo>
                <a:lnTo>
                  <a:pt x="2994" y="260"/>
                </a:lnTo>
                <a:lnTo>
                  <a:pt x="2998" y="260"/>
                </a:lnTo>
                <a:cubicBezTo>
                  <a:pt x="3005" y="260"/>
                  <a:pt x="3011" y="259"/>
                  <a:pt x="3015" y="256"/>
                </a:cubicBezTo>
                <a:cubicBezTo>
                  <a:pt x="3018" y="254"/>
                  <a:pt x="3020" y="251"/>
                  <a:pt x="3021" y="246"/>
                </a:cubicBezTo>
                <a:cubicBezTo>
                  <a:pt x="3022" y="244"/>
                  <a:pt x="3022" y="238"/>
                  <a:pt x="3022" y="228"/>
                </a:cubicBezTo>
                <a:lnTo>
                  <a:pt x="3022" y="154"/>
                </a:lnTo>
                <a:cubicBezTo>
                  <a:pt x="3022" y="140"/>
                  <a:pt x="3020" y="130"/>
                  <a:pt x="3017" y="124"/>
                </a:cubicBezTo>
                <a:cubicBezTo>
                  <a:pt x="3012" y="116"/>
                  <a:pt x="3004" y="112"/>
                  <a:pt x="2993" y="112"/>
                </a:cubicBezTo>
                <a:cubicBezTo>
                  <a:pt x="2987" y="112"/>
                  <a:pt x="2980" y="114"/>
                  <a:pt x="2973" y="117"/>
                </a:cubicBezTo>
                <a:cubicBezTo>
                  <a:pt x="2967" y="121"/>
                  <a:pt x="2959" y="127"/>
                  <a:pt x="2949" y="136"/>
                </a:cubicBezTo>
                <a:lnTo>
                  <a:pt x="2949" y="138"/>
                </a:lnTo>
                <a:lnTo>
                  <a:pt x="2949" y="146"/>
                </a:lnTo>
                <a:lnTo>
                  <a:pt x="2949" y="228"/>
                </a:lnTo>
                <a:cubicBezTo>
                  <a:pt x="2949" y="240"/>
                  <a:pt x="2950" y="247"/>
                  <a:pt x="2951" y="250"/>
                </a:cubicBezTo>
                <a:cubicBezTo>
                  <a:pt x="2952" y="253"/>
                  <a:pt x="2955" y="255"/>
                  <a:pt x="2958" y="257"/>
                </a:cubicBezTo>
                <a:cubicBezTo>
                  <a:pt x="2962" y="259"/>
                  <a:pt x="2968" y="260"/>
                  <a:pt x="2977" y="260"/>
                </a:cubicBezTo>
                <a:lnTo>
                  <a:pt x="2977" y="267"/>
                </a:lnTo>
                <a:lnTo>
                  <a:pt x="2890" y="267"/>
                </a:lnTo>
                <a:lnTo>
                  <a:pt x="2890" y="260"/>
                </a:lnTo>
                <a:cubicBezTo>
                  <a:pt x="2900" y="260"/>
                  <a:pt x="2906" y="259"/>
                  <a:pt x="2910" y="257"/>
                </a:cubicBezTo>
                <a:cubicBezTo>
                  <a:pt x="2913" y="254"/>
                  <a:pt x="2916" y="251"/>
                  <a:pt x="2917" y="247"/>
                </a:cubicBezTo>
                <a:cubicBezTo>
                  <a:pt x="2918" y="244"/>
                  <a:pt x="2918" y="238"/>
                  <a:pt x="2918" y="228"/>
                </a:cubicBezTo>
                <a:lnTo>
                  <a:pt x="2918" y="154"/>
                </a:lnTo>
                <a:cubicBezTo>
                  <a:pt x="2918" y="140"/>
                  <a:pt x="2916" y="130"/>
                  <a:pt x="2912" y="124"/>
                </a:cubicBezTo>
                <a:cubicBezTo>
                  <a:pt x="2906" y="116"/>
                  <a:pt x="2899" y="112"/>
                  <a:pt x="2889" y="112"/>
                </a:cubicBezTo>
                <a:cubicBezTo>
                  <a:pt x="2882" y="112"/>
                  <a:pt x="2875" y="114"/>
                  <a:pt x="2869" y="117"/>
                </a:cubicBezTo>
                <a:cubicBezTo>
                  <a:pt x="2858" y="123"/>
                  <a:pt x="2850" y="129"/>
                  <a:pt x="2845" y="136"/>
                </a:cubicBezTo>
                <a:lnTo>
                  <a:pt x="2845" y="228"/>
                </a:lnTo>
                <a:cubicBezTo>
                  <a:pt x="2845" y="239"/>
                  <a:pt x="2846" y="247"/>
                  <a:pt x="2847" y="250"/>
                </a:cubicBezTo>
                <a:cubicBezTo>
                  <a:pt x="2849" y="253"/>
                  <a:pt x="2851" y="256"/>
                  <a:pt x="2854" y="258"/>
                </a:cubicBezTo>
                <a:cubicBezTo>
                  <a:pt x="2857" y="259"/>
                  <a:pt x="2863" y="260"/>
                  <a:pt x="2873" y="260"/>
                </a:cubicBezTo>
                <a:lnTo>
                  <a:pt x="2873" y="267"/>
                </a:lnTo>
                <a:lnTo>
                  <a:pt x="2788" y="267"/>
                </a:lnTo>
                <a:lnTo>
                  <a:pt x="2788" y="260"/>
                </a:lnTo>
                <a:cubicBezTo>
                  <a:pt x="2796" y="260"/>
                  <a:pt x="2801" y="259"/>
                  <a:pt x="2804" y="258"/>
                </a:cubicBezTo>
                <a:cubicBezTo>
                  <a:pt x="2807" y="256"/>
                  <a:pt x="2810" y="253"/>
                  <a:pt x="2811" y="249"/>
                </a:cubicBezTo>
                <a:cubicBezTo>
                  <a:pt x="2813" y="246"/>
                  <a:pt x="2814" y="239"/>
                  <a:pt x="2814" y="228"/>
                </a:cubicBezTo>
                <a:lnTo>
                  <a:pt x="2814" y="162"/>
                </a:lnTo>
                <a:cubicBezTo>
                  <a:pt x="2814" y="143"/>
                  <a:pt x="2813" y="131"/>
                  <a:pt x="2812" y="126"/>
                </a:cubicBezTo>
                <a:cubicBezTo>
                  <a:pt x="2811" y="122"/>
                  <a:pt x="2810" y="119"/>
                  <a:pt x="2808" y="117"/>
                </a:cubicBezTo>
                <a:cubicBezTo>
                  <a:pt x="2806" y="116"/>
                  <a:pt x="2804" y="115"/>
                  <a:pt x="2800" y="115"/>
                </a:cubicBezTo>
                <a:cubicBezTo>
                  <a:pt x="2797" y="115"/>
                  <a:pt x="2793" y="116"/>
                  <a:pt x="2788" y="118"/>
                </a:cubicBezTo>
                <a:lnTo>
                  <a:pt x="2785" y="111"/>
                </a:lnTo>
                <a:lnTo>
                  <a:pt x="2837" y="90"/>
                </a:lnTo>
                <a:close/>
                <a:moveTo>
                  <a:pt x="2686" y="90"/>
                </a:moveTo>
                <a:cubicBezTo>
                  <a:pt x="2712" y="90"/>
                  <a:pt x="2733" y="100"/>
                  <a:pt x="2748" y="120"/>
                </a:cubicBezTo>
                <a:cubicBezTo>
                  <a:pt x="2762" y="136"/>
                  <a:pt x="2768" y="156"/>
                  <a:pt x="2768" y="178"/>
                </a:cubicBezTo>
                <a:cubicBezTo>
                  <a:pt x="2768" y="193"/>
                  <a:pt x="2765" y="209"/>
                  <a:pt x="2757" y="224"/>
                </a:cubicBezTo>
                <a:cubicBezTo>
                  <a:pt x="2750" y="240"/>
                  <a:pt x="2740" y="252"/>
                  <a:pt x="2727" y="260"/>
                </a:cubicBezTo>
                <a:cubicBezTo>
                  <a:pt x="2714" y="268"/>
                  <a:pt x="2700" y="272"/>
                  <a:pt x="2684" y="272"/>
                </a:cubicBezTo>
                <a:cubicBezTo>
                  <a:pt x="2658" y="272"/>
                  <a:pt x="2637" y="262"/>
                  <a:pt x="2622" y="241"/>
                </a:cubicBezTo>
                <a:cubicBezTo>
                  <a:pt x="2609" y="224"/>
                  <a:pt x="2603" y="204"/>
                  <a:pt x="2603" y="183"/>
                </a:cubicBezTo>
                <a:cubicBezTo>
                  <a:pt x="2603" y="167"/>
                  <a:pt x="2607" y="151"/>
                  <a:pt x="2614" y="136"/>
                </a:cubicBezTo>
                <a:cubicBezTo>
                  <a:pt x="2622" y="120"/>
                  <a:pt x="2633" y="109"/>
                  <a:pt x="2645" y="101"/>
                </a:cubicBezTo>
                <a:cubicBezTo>
                  <a:pt x="2658" y="94"/>
                  <a:pt x="2672" y="90"/>
                  <a:pt x="2686" y="90"/>
                </a:cubicBezTo>
                <a:close/>
                <a:moveTo>
                  <a:pt x="2509" y="90"/>
                </a:moveTo>
                <a:cubicBezTo>
                  <a:pt x="2526" y="90"/>
                  <a:pt x="2540" y="94"/>
                  <a:pt x="2550" y="103"/>
                </a:cubicBezTo>
                <a:cubicBezTo>
                  <a:pt x="2561" y="112"/>
                  <a:pt x="2567" y="122"/>
                  <a:pt x="2567" y="131"/>
                </a:cubicBezTo>
                <a:cubicBezTo>
                  <a:pt x="2567" y="136"/>
                  <a:pt x="2565" y="140"/>
                  <a:pt x="2562" y="143"/>
                </a:cubicBezTo>
                <a:cubicBezTo>
                  <a:pt x="2559" y="146"/>
                  <a:pt x="2555" y="147"/>
                  <a:pt x="2549" y="147"/>
                </a:cubicBezTo>
                <a:cubicBezTo>
                  <a:pt x="2542" y="147"/>
                  <a:pt x="2536" y="145"/>
                  <a:pt x="2533" y="140"/>
                </a:cubicBezTo>
                <a:cubicBezTo>
                  <a:pt x="2531" y="137"/>
                  <a:pt x="2529" y="132"/>
                  <a:pt x="2528" y="125"/>
                </a:cubicBezTo>
                <a:cubicBezTo>
                  <a:pt x="2528" y="118"/>
                  <a:pt x="2525" y="112"/>
                  <a:pt x="2521" y="108"/>
                </a:cubicBezTo>
                <a:cubicBezTo>
                  <a:pt x="2516" y="104"/>
                  <a:pt x="2510" y="103"/>
                  <a:pt x="2503" y="103"/>
                </a:cubicBezTo>
                <a:cubicBezTo>
                  <a:pt x="2490" y="103"/>
                  <a:pt x="2480" y="107"/>
                  <a:pt x="2472" y="116"/>
                </a:cubicBezTo>
                <a:cubicBezTo>
                  <a:pt x="2462" y="129"/>
                  <a:pt x="2457" y="145"/>
                  <a:pt x="2457" y="165"/>
                </a:cubicBezTo>
                <a:cubicBezTo>
                  <a:pt x="2457" y="185"/>
                  <a:pt x="2462" y="204"/>
                  <a:pt x="2472" y="219"/>
                </a:cubicBezTo>
                <a:cubicBezTo>
                  <a:pt x="2482" y="235"/>
                  <a:pt x="2496" y="243"/>
                  <a:pt x="2513" y="243"/>
                </a:cubicBezTo>
                <a:cubicBezTo>
                  <a:pt x="2525" y="243"/>
                  <a:pt x="2536" y="239"/>
                  <a:pt x="2546" y="230"/>
                </a:cubicBezTo>
                <a:cubicBezTo>
                  <a:pt x="2553" y="224"/>
                  <a:pt x="2560" y="214"/>
                  <a:pt x="2566" y="199"/>
                </a:cubicBezTo>
                <a:lnTo>
                  <a:pt x="2572" y="202"/>
                </a:lnTo>
                <a:cubicBezTo>
                  <a:pt x="2567" y="224"/>
                  <a:pt x="2558" y="242"/>
                  <a:pt x="2544" y="254"/>
                </a:cubicBezTo>
                <a:cubicBezTo>
                  <a:pt x="2531" y="266"/>
                  <a:pt x="2516" y="272"/>
                  <a:pt x="2500" y="272"/>
                </a:cubicBezTo>
                <a:cubicBezTo>
                  <a:pt x="2480" y="272"/>
                  <a:pt x="2463" y="264"/>
                  <a:pt x="2449" y="247"/>
                </a:cubicBezTo>
                <a:cubicBezTo>
                  <a:pt x="2434" y="231"/>
                  <a:pt x="2427" y="209"/>
                  <a:pt x="2427" y="181"/>
                </a:cubicBezTo>
                <a:cubicBezTo>
                  <a:pt x="2427" y="154"/>
                  <a:pt x="2435" y="132"/>
                  <a:pt x="2451" y="115"/>
                </a:cubicBezTo>
                <a:cubicBezTo>
                  <a:pt x="2467" y="98"/>
                  <a:pt x="2486" y="90"/>
                  <a:pt x="2509" y="90"/>
                </a:cubicBezTo>
                <a:close/>
                <a:moveTo>
                  <a:pt x="1709" y="90"/>
                </a:moveTo>
                <a:lnTo>
                  <a:pt x="1717" y="90"/>
                </a:lnTo>
                <a:lnTo>
                  <a:pt x="1717" y="228"/>
                </a:lnTo>
                <a:cubicBezTo>
                  <a:pt x="1717" y="239"/>
                  <a:pt x="1718" y="246"/>
                  <a:pt x="1719" y="249"/>
                </a:cubicBezTo>
                <a:cubicBezTo>
                  <a:pt x="1721" y="253"/>
                  <a:pt x="1723" y="256"/>
                  <a:pt x="1726" y="257"/>
                </a:cubicBezTo>
                <a:cubicBezTo>
                  <a:pt x="1729" y="259"/>
                  <a:pt x="1735" y="260"/>
                  <a:pt x="1743" y="260"/>
                </a:cubicBezTo>
                <a:lnTo>
                  <a:pt x="1743" y="267"/>
                </a:lnTo>
                <a:lnTo>
                  <a:pt x="1660" y="267"/>
                </a:lnTo>
                <a:lnTo>
                  <a:pt x="1660" y="260"/>
                </a:lnTo>
                <a:cubicBezTo>
                  <a:pt x="1668" y="260"/>
                  <a:pt x="1674" y="259"/>
                  <a:pt x="1677" y="258"/>
                </a:cubicBezTo>
                <a:cubicBezTo>
                  <a:pt x="1679" y="256"/>
                  <a:pt x="1682" y="253"/>
                  <a:pt x="1683" y="250"/>
                </a:cubicBezTo>
                <a:cubicBezTo>
                  <a:pt x="1685" y="246"/>
                  <a:pt x="1686" y="239"/>
                  <a:pt x="1686" y="228"/>
                </a:cubicBezTo>
                <a:lnTo>
                  <a:pt x="1686" y="162"/>
                </a:lnTo>
                <a:cubicBezTo>
                  <a:pt x="1686" y="143"/>
                  <a:pt x="1685" y="131"/>
                  <a:pt x="1684" y="126"/>
                </a:cubicBezTo>
                <a:cubicBezTo>
                  <a:pt x="1683" y="122"/>
                  <a:pt x="1682" y="119"/>
                  <a:pt x="1680" y="117"/>
                </a:cubicBezTo>
                <a:cubicBezTo>
                  <a:pt x="1678" y="116"/>
                  <a:pt x="1676" y="115"/>
                  <a:pt x="1672" y="115"/>
                </a:cubicBezTo>
                <a:cubicBezTo>
                  <a:pt x="1669" y="115"/>
                  <a:pt x="1665" y="116"/>
                  <a:pt x="1660" y="118"/>
                </a:cubicBezTo>
                <a:lnTo>
                  <a:pt x="1657" y="111"/>
                </a:lnTo>
                <a:lnTo>
                  <a:pt x="1709" y="90"/>
                </a:lnTo>
                <a:close/>
                <a:moveTo>
                  <a:pt x="1166" y="90"/>
                </a:moveTo>
                <a:cubicBezTo>
                  <a:pt x="1192" y="90"/>
                  <a:pt x="1213" y="100"/>
                  <a:pt x="1228" y="120"/>
                </a:cubicBezTo>
                <a:cubicBezTo>
                  <a:pt x="1242" y="136"/>
                  <a:pt x="1248" y="156"/>
                  <a:pt x="1248" y="178"/>
                </a:cubicBezTo>
                <a:cubicBezTo>
                  <a:pt x="1248" y="193"/>
                  <a:pt x="1245" y="209"/>
                  <a:pt x="1237" y="224"/>
                </a:cubicBezTo>
                <a:cubicBezTo>
                  <a:pt x="1230" y="240"/>
                  <a:pt x="1220" y="252"/>
                  <a:pt x="1207" y="260"/>
                </a:cubicBezTo>
                <a:cubicBezTo>
                  <a:pt x="1194" y="268"/>
                  <a:pt x="1180" y="272"/>
                  <a:pt x="1164" y="272"/>
                </a:cubicBezTo>
                <a:cubicBezTo>
                  <a:pt x="1138" y="272"/>
                  <a:pt x="1117" y="262"/>
                  <a:pt x="1102" y="241"/>
                </a:cubicBezTo>
                <a:cubicBezTo>
                  <a:pt x="1089" y="224"/>
                  <a:pt x="1083" y="204"/>
                  <a:pt x="1083" y="183"/>
                </a:cubicBezTo>
                <a:cubicBezTo>
                  <a:pt x="1083" y="167"/>
                  <a:pt x="1087" y="151"/>
                  <a:pt x="1094" y="136"/>
                </a:cubicBezTo>
                <a:cubicBezTo>
                  <a:pt x="1102" y="120"/>
                  <a:pt x="1113" y="109"/>
                  <a:pt x="1125" y="101"/>
                </a:cubicBezTo>
                <a:cubicBezTo>
                  <a:pt x="1138" y="94"/>
                  <a:pt x="1152" y="90"/>
                  <a:pt x="1166" y="90"/>
                </a:cubicBezTo>
                <a:close/>
                <a:moveTo>
                  <a:pt x="2222" y="20"/>
                </a:moveTo>
                <a:cubicBezTo>
                  <a:pt x="2214" y="20"/>
                  <a:pt x="2206" y="23"/>
                  <a:pt x="2200" y="31"/>
                </a:cubicBezTo>
                <a:cubicBezTo>
                  <a:pt x="2191" y="41"/>
                  <a:pt x="2185" y="58"/>
                  <a:pt x="2181" y="80"/>
                </a:cubicBezTo>
                <a:cubicBezTo>
                  <a:pt x="2178" y="102"/>
                  <a:pt x="2176" y="124"/>
                  <a:pt x="2176" y="146"/>
                </a:cubicBezTo>
                <a:cubicBezTo>
                  <a:pt x="2176" y="181"/>
                  <a:pt x="2181" y="209"/>
                  <a:pt x="2189" y="232"/>
                </a:cubicBezTo>
                <a:cubicBezTo>
                  <a:pt x="2196" y="250"/>
                  <a:pt x="2207" y="259"/>
                  <a:pt x="2221" y="259"/>
                </a:cubicBezTo>
                <a:cubicBezTo>
                  <a:pt x="2228" y="259"/>
                  <a:pt x="2235" y="256"/>
                  <a:pt x="2242" y="250"/>
                </a:cubicBezTo>
                <a:cubicBezTo>
                  <a:pt x="2249" y="244"/>
                  <a:pt x="2255" y="234"/>
                  <a:pt x="2259" y="220"/>
                </a:cubicBezTo>
                <a:cubicBezTo>
                  <a:pt x="2264" y="198"/>
                  <a:pt x="2267" y="168"/>
                  <a:pt x="2267" y="129"/>
                </a:cubicBezTo>
                <a:cubicBezTo>
                  <a:pt x="2267" y="100"/>
                  <a:pt x="2264" y="76"/>
                  <a:pt x="2258" y="56"/>
                </a:cubicBezTo>
                <a:cubicBezTo>
                  <a:pt x="2254" y="42"/>
                  <a:pt x="2248" y="32"/>
                  <a:pt x="2241" y="26"/>
                </a:cubicBezTo>
                <a:cubicBezTo>
                  <a:pt x="2236" y="22"/>
                  <a:pt x="2230" y="20"/>
                  <a:pt x="2222" y="20"/>
                </a:cubicBezTo>
                <a:close/>
                <a:moveTo>
                  <a:pt x="2030" y="20"/>
                </a:moveTo>
                <a:cubicBezTo>
                  <a:pt x="2022" y="20"/>
                  <a:pt x="2014" y="23"/>
                  <a:pt x="2008" y="31"/>
                </a:cubicBezTo>
                <a:cubicBezTo>
                  <a:pt x="1999" y="41"/>
                  <a:pt x="1993" y="58"/>
                  <a:pt x="1989" y="80"/>
                </a:cubicBezTo>
                <a:cubicBezTo>
                  <a:pt x="1986" y="102"/>
                  <a:pt x="1984" y="124"/>
                  <a:pt x="1984" y="146"/>
                </a:cubicBezTo>
                <a:cubicBezTo>
                  <a:pt x="1984" y="181"/>
                  <a:pt x="1989" y="209"/>
                  <a:pt x="1997" y="232"/>
                </a:cubicBezTo>
                <a:cubicBezTo>
                  <a:pt x="2004" y="250"/>
                  <a:pt x="2015" y="259"/>
                  <a:pt x="2029" y="259"/>
                </a:cubicBezTo>
                <a:cubicBezTo>
                  <a:pt x="2036" y="259"/>
                  <a:pt x="2043" y="256"/>
                  <a:pt x="2050" y="250"/>
                </a:cubicBezTo>
                <a:cubicBezTo>
                  <a:pt x="2057" y="244"/>
                  <a:pt x="2063" y="234"/>
                  <a:pt x="2067" y="220"/>
                </a:cubicBezTo>
                <a:cubicBezTo>
                  <a:pt x="2072" y="198"/>
                  <a:pt x="2075" y="168"/>
                  <a:pt x="2075" y="129"/>
                </a:cubicBezTo>
                <a:cubicBezTo>
                  <a:pt x="2075" y="100"/>
                  <a:pt x="2072" y="76"/>
                  <a:pt x="2066" y="56"/>
                </a:cubicBezTo>
                <a:cubicBezTo>
                  <a:pt x="2062" y="42"/>
                  <a:pt x="2056" y="32"/>
                  <a:pt x="2049" y="26"/>
                </a:cubicBezTo>
                <a:cubicBezTo>
                  <a:pt x="2044" y="22"/>
                  <a:pt x="2038" y="20"/>
                  <a:pt x="2030" y="20"/>
                </a:cubicBezTo>
                <a:close/>
                <a:moveTo>
                  <a:pt x="2223" y="7"/>
                </a:moveTo>
                <a:cubicBezTo>
                  <a:pt x="2242" y="7"/>
                  <a:pt x="2260" y="17"/>
                  <a:pt x="2275" y="37"/>
                </a:cubicBezTo>
                <a:cubicBezTo>
                  <a:pt x="2294" y="62"/>
                  <a:pt x="2304" y="95"/>
                  <a:pt x="2304" y="137"/>
                </a:cubicBezTo>
                <a:cubicBezTo>
                  <a:pt x="2304" y="167"/>
                  <a:pt x="2300" y="192"/>
                  <a:pt x="2291" y="212"/>
                </a:cubicBezTo>
                <a:cubicBezTo>
                  <a:pt x="2283" y="233"/>
                  <a:pt x="2272" y="248"/>
                  <a:pt x="2259" y="257"/>
                </a:cubicBezTo>
                <a:cubicBezTo>
                  <a:pt x="2246" y="267"/>
                  <a:pt x="2233" y="271"/>
                  <a:pt x="2221" y="271"/>
                </a:cubicBezTo>
                <a:cubicBezTo>
                  <a:pt x="2196" y="271"/>
                  <a:pt x="2176" y="257"/>
                  <a:pt x="2160" y="228"/>
                </a:cubicBezTo>
                <a:cubicBezTo>
                  <a:pt x="2146" y="204"/>
                  <a:pt x="2140" y="175"/>
                  <a:pt x="2140" y="141"/>
                </a:cubicBezTo>
                <a:cubicBezTo>
                  <a:pt x="2140" y="112"/>
                  <a:pt x="2144" y="87"/>
                  <a:pt x="2153" y="66"/>
                </a:cubicBezTo>
                <a:cubicBezTo>
                  <a:pt x="2162" y="45"/>
                  <a:pt x="2173" y="30"/>
                  <a:pt x="2188" y="19"/>
                </a:cubicBezTo>
                <a:cubicBezTo>
                  <a:pt x="2199" y="11"/>
                  <a:pt x="2211" y="7"/>
                  <a:pt x="2223" y="7"/>
                </a:cubicBezTo>
                <a:close/>
                <a:moveTo>
                  <a:pt x="2031" y="7"/>
                </a:moveTo>
                <a:cubicBezTo>
                  <a:pt x="2050" y="7"/>
                  <a:pt x="2068" y="17"/>
                  <a:pt x="2083" y="37"/>
                </a:cubicBezTo>
                <a:cubicBezTo>
                  <a:pt x="2102" y="62"/>
                  <a:pt x="2112" y="95"/>
                  <a:pt x="2112" y="137"/>
                </a:cubicBezTo>
                <a:cubicBezTo>
                  <a:pt x="2112" y="167"/>
                  <a:pt x="2108" y="192"/>
                  <a:pt x="2099" y="212"/>
                </a:cubicBezTo>
                <a:cubicBezTo>
                  <a:pt x="2091" y="233"/>
                  <a:pt x="2080" y="248"/>
                  <a:pt x="2067" y="257"/>
                </a:cubicBezTo>
                <a:cubicBezTo>
                  <a:pt x="2054" y="267"/>
                  <a:pt x="2041" y="271"/>
                  <a:pt x="2029" y="271"/>
                </a:cubicBezTo>
                <a:cubicBezTo>
                  <a:pt x="2004" y="271"/>
                  <a:pt x="1984" y="257"/>
                  <a:pt x="1968" y="228"/>
                </a:cubicBezTo>
                <a:cubicBezTo>
                  <a:pt x="1954" y="204"/>
                  <a:pt x="1948" y="175"/>
                  <a:pt x="1948" y="141"/>
                </a:cubicBezTo>
                <a:cubicBezTo>
                  <a:pt x="1948" y="112"/>
                  <a:pt x="1952" y="87"/>
                  <a:pt x="1961" y="66"/>
                </a:cubicBezTo>
                <a:cubicBezTo>
                  <a:pt x="1970" y="45"/>
                  <a:pt x="1981" y="30"/>
                  <a:pt x="1996" y="19"/>
                </a:cubicBezTo>
                <a:cubicBezTo>
                  <a:pt x="2007" y="11"/>
                  <a:pt x="2019" y="7"/>
                  <a:pt x="2031" y="7"/>
                </a:cubicBezTo>
                <a:close/>
                <a:moveTo>
                  <a:pt x="1849" y="7"/>
                </a:moveTo>
                <a:lnTo>
                  <a:pt x="1855" y="7"/>
                </a:lnTo>
                <a:lnTo>
                  <a:pt x="1855" y="222"/>
                </a:lnTo>
                <a:cubicBezTo>
                  <a:pt x="1855" y="236"/>
                  <a:pt x="1855" y="245"/>
                  <a:pt x="1857" y="249"/>
                </a:cubicBezTo>
                <a:cubicBezTo>
                  <a:pt x="1858" y="252"/>
                  <a:pt x="1860" y="255"/>
                  <a:pt x="1864" y="257"/>
                </a:cubicBezTo>
                <a:cubicBezTo>
                  <a:pt x="1868" y="259"/>
                  <a:pt x="1875" y="260"/>
                  <a:pt x="1887" y="260"/>
                </a:cubicBezTo>
                <a:lnTo>
                  <a:pt x="1887" y="267"/>
                </a:lnTo>
                <a:lnTo>
                  <a:pt x="1791" y="267"/>
                </a:lnTo>
                <a:lnTo>
                  <a:pt x="1791" y="260"/>
                </a:lnTo>
                <a:cubicBezTo>
                  <a:pt x="1803" y="260"/>
                  <a:pt x="1811" y="259"/>
                  <a:pt x="1815" y="257"/>
                </a:cubicBezTo>
                <a:cubicBezTo>
                  <a:pt x="1818" y="255"/>
                  <a:pt x="1820" y="253"/>
                  <a:pt x="1822" y="249"/>
                </a:cubicBezTo>
                <a:cubicBezTo>
                  <a:pt x="1823" y="246"/>
                  <a:pt x="1824" y="237"/>
                  <a:pt x="1824" y="222"/>
                </a:cubicBezTo>
                <a:lnTo>
                  <a:pt x="1824" y="85"/>
                </a:lnTo>
                <a:cubicBezTo>
                  <a:pt x="1824" y="66"/>
                  <a:pt x="1823" y="54"/>
                  <a:pt x="1822" y="49"/>
                </a:cubicBezTo>
                <a:cubicBezTo>
                  <a:pt x="1821" y="45"/>
                  <a:pt x="1820" y="42"/>
                  <a:pt x="1817" y="40"/>
                </a:cubicBezTo>
                <a:cubicBezTo>
                  <a:pt x="1815" y="38"/>
                  <a:pt x="1812" y="37"/>
                  <a:pt x="1809" y="37"/>
                </a:cubicBezTo>
                <a:cubicBezTo>
                  <a:pt x="1804" y="37"/>
                  <a:pt x="1798" y="39"/>
                  <a:pt x="1790" y="43"/>
                </a:cubicBezTo>
                <a:lnTo>
                  <a:pt x="1787" y="37"/>
                </a:lnTo>
                <a:lnTo>
                  <a:pt x="1849" y="7"/>
                </a:lnTo>
                <a:close/>
                <a:moveTo>
                  <a:pt x="1701" y="0"/>
                </a:moveTo>
                <a:cubicBezTo>
                  <a:pt x="1707" y="0"/>
                  <a:pt x="1711" y="2"/>
                  <a:pt x="1715" y="6"/>
                </a:cubicBezTo>
                <a:cubicBezTo>
                  <a:pt x="1719" y="9"/>
                  <a:pt x="1720" y="14"/>
                  <a:pt x="1720" y="19"/>
                </a:cubicBezTo>
                <a:cubicBezTo>
                  <a:pt x="1720" y="24"/>
                  <a:pt x="1719" y="29"/>
                  <a:pt x="1715" y="33"/>
                </a:cubicBezTo>
                <a:cubicBezTo>
                  <a:pt x="1711" y="36"/>
                  <a:pt x="1707" y="38"/>
                  <a:pt x="1701" y="38"/>
                </a:cubicBezTo>
                <a:cubicBezTo>
                  <a:pt x="1696" y="38"/>
                  <a:pt x="1692" y="36"/>
                  <a:pt x="1688" y="33"/>
                </a:cubicBezTo>
                <a:cubicBezTo>
                  <a:pt x="1684" y="29"/>
                  <a:pt x="1682" y="24"/>
                  <a:pt x="1682" y="19"/>
                </a:cubicBezTo>
                <a:cubicBezTo>
                  <a:pt x="1682" y="14"/>
                  <a:pt x="1684" y="9"/>
                  <a:pt x="1688" y="6"/>
                </a:cubicBezTo>
                <a:cubicBezTo>
                  <a:pt x="1692" y="2"/>
                  <a:pt x="1696" y="0"/>
                  <a:pt x="1701" y="0"/>
                </a:cubicBezTo>
                <a:close/>
              </a:path>
            </a:pathLst>
          </a:custGeom>
          <a:solidFill>
            <a:srgbClr val="F2F2F2"/>
          </a:solidFill>
          <a:ln w="0">
            <a:noFill/>
            <a:prstDash val="solid"/>
            <a:round/>
          </a:ln>
        </p:spPr>
        <p:txBody>
          <a:bodyPr vert="horz" wrap="square" lIns="91440" tIns="45720" rIns="91440" bIns="45720" numCol="1" anchor="t" anchorCtr="0" compatLnSpc="1"/>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5pPr>
            <a:lvl6pPr marL="2286000" algn="l" defTabSz="914400" rtl="0" eaLnBrk="1" latinLnBrk="0" hangingPunct="1">
              <a:defRPr kern="1200">
                <a:solidFill>
                  <a:schemeClr val="tx1"/>
                </a:solidFill>
                <a:latin typeface="Calibri" panose="020F0502020204030204" charset="0"/>
                <a:ea typeface="+mn-ea"/>
                <a:cs typeface="+mn-cs"/>
              </a:defRPr>
            </a:lvl6pPr>
            <a:lvl7pPr marL="2743200" algn="l" defTabSz="914400" rtl="0" eaLnBrk="1" latinLnBrk="0" hangingPunct="1">
              <a:defRPr kern="1200">
                <a:solidFill>
                  <a:schemeClr val="tx1"/>
                </a:solidFill>
                <a:latin typeface="Calibri" panose="020F0502020204030204" charset="0"/>
                <a:ea typeface="+mn-ea"/>
                <a:cs typeface="+mn-cs"/>
              </a:defRPr>
            </a:lvl7pPr>
            <a:lvl8pPr marL="3200400" algn="l" defTabSz="914400" rtl="0" eaLnBrk="1" latinLnBrk="0" hangingPunct="1">
              <a:defRPr kern="1200">
                <a:solidFill>
                  <a:schemeClr val="tx1"/>
                </a:solidFill>
                <a:latin typeface="Calibri" panose="020F0502020204030204" charset="0"/>
                <a:ea typeface="+mn-ea"/>
                <a:cs typeface="+mn-cs"/>
              </a:defRPr>
            </a:lvl8pPr>
            <a:lvl9pPr marL="3657600" algn="l" defTabSz="914400" rtl="0" eaLnBrk="1" latinLnBrk="0" hangingPunct="1">
              <a:defRPr kern="1200">
                <a:solidFill>
                  <a:schemeClr val="tx1"/>
                </a:solidFill>
                <a:latin typeface="Calibri" panose="020F0502020204030204" charset="0"/>
                <a:ea typeface="+mn-ea"/>
                <a:cs typeface="+mn-cs"/>
              </a:defRPr>
            </a:lvl9pPr>
          </a:lstStyle>
          <a:p>
            <a:endParaRPr lang="zh-CN" altLang="en-US"/>
          </a:p>
        </p:txBody>
      </p:sp>
      <p:sp>
        <p:nvSpPr>
          <p:cNvPr id="57" name="Freeform 23"/>
          <p:cNvSpPr/>
          <p:nvPr/>
        </p:nvSpPr>
        <p:spPr bwMode="auto">
          <a:xfrm rot="-1800000">
            <a:off x="9922229" y="5090054"/>
            <a:ext cx="1848119" cy="215037"/>
          </a:xfrm>
          <a:custGeom>
            <a:avLst/>
            <a:gdLst>
              <a:gd name="T0" fmla="*/ 2345 w 3079"/>
              <a:gd name="T1" fmla="*/ 251 h 350"/>
              <a:gd name="T2" fmla="*/ 830 w 3079"/>
              <a:gd name="T3" fmla="*/ 272 h 350"/>
              <a:gd name="T4" fmla="*/ 2644 w 3079"/>
              <a:gd name="T5" fmla="*/ 129 h 350"/>
              <a:gd name="T6" fmla="*/ 2680 w 3079"/>
              <a:gd name="T7" fmla="*/ 102 h 350"/>
              <a:gd name="T8" fmla="*/ 1202 w 3079"/>
              <a:gd name="T9" fmla="*/ 244 h 350"/>
              <a:gd name="T10" fmla="*/ 1532 w 3079"/>
              <a:gd name="T11" fmla="*/ 102 h 350"/>
              <a:gd name="T12" fmla="*/ 1604 w 3079"/>
              <a:gd name="T13" fmla="*/ 106 h 350"/>
              <a:gd name="T14" fmla="*/ 1625 w 3079"/>
              <a:gd name="T15" fmla="*/ 113 h 350"/>
              <a:gd name="T16" fmla="*/ 1470 w 3079"/>
              <a:gd name="T17" fmla="*/ 316 h 350"/>
              <a:gd name="T18" fmla="*/ 1487 w 3079"/>
              <a:gd name="T19" fmla="*/ 130 h 350"/>
              <a:gd name="T20" fmla="*/ 1322 w 3079"/>
              <a:gd name="T21" fmla="*/ 210 h 350"/>
              <a:gd name="T22" fmla="*/ 1366 w 3079"/>
              <a:gd name="T23" fmla="*/ 102 h 350"/>
              <a:gd name="T24" fmla="*/ 1451 w 3079"/>
              <a:gd name="T25" fmla="*/ 244 h 350"/>
              <a:gd name="T26" fmla="*/ 1310 w 3079"/>
              <a:gd name="T27" fmla="*/ 264 h 350"/>
              <a:gd name="T28" fmla="*/ 1262 w 3079"/>
              <a:gd name="T29" fmla="*/ 95 h 350"/>
              <a:gd name="T30" fmla="*/ 945 w 3079"/>
              <a:gd name="T31" fmla="*/ 135 h 350"/>
              <a:gd name="T32" fmla="*/ 1012 w 3079"/>
              <a:gd name="T33" fmla="*/ 95 h 350"/>
              <a:gd name="T34" fmla="*/ 946 w 3079"/>
              <a:gd name="T35" fmla="*/ 337 h 350"/>
              <a:gd name="T36" fmla="*/ 934 w 3079"/>
              <a:gd name="T37" fmla="*/ 318 h 350"/>
              <a:gd name="T38" fmla="*/ 880 w 3079"/>
              <a:gd name="T39" fmla="*/ 102 h 350"/>
              <a:gd name="T40" fmla="*/ 603 w 3079"/>
              <a:gd name="T41" fmla="*/ 128 h 350"/>
              <a:gd name="T42" fmla="*/ 722 w 3079"/>
              <a:gd name="T43" fmla="*/ 95 h 350"/>
              <a:gd name="T44" fmla="*/ 779 w 3079"/>
              <a:gd name="T45" fmla="*/ 112 h 350"/>
              <a:gd name="T46" fmla="*/ 734 w 3079"/>
              <a:gd name="T47" fmla="*/ 272 h 350"/>
              <a:gd name="T48" fmla="*/ 544 w 3079"/>
              <a:gd name="T49" fmla="*/ 102 h 350"/>
              <a:gd name="T50" fmla="*/ 331 w 3079"/>
              <a:gd name="T51" fmla="*/ 128 h 350"/>
              <a:gd name="T52" fmla="*/ 450 w 3079"/>
              <a:gd name="T53" fmla="*/ 95 h 350"/>
              <a:gd name="T54" fmla="*/ 507 w 3079"/>
              <a:gd name="T55" fmla="*/ 112 h 350"/>
              <a:gd name="T56" fmla="*/ 462 w 3079"/>
              <a:gd name="T57" fmla="*/ 272 h 350"/>
              <a:gd name="T58" fmla="*/ 272 w 3079"/>
              <a:gd name="T59" fmla="*/ 102 h 350"/>
              <a:gd name="T60" fmla="*/ 59 w 3079"/>
              <a:gd name="T61" fmla="*/ 128 h 350"/>
              <a:gd name="T62" fmla="*/ 178 w 3079"/>
              <a:gd name="T63" fmla="*/ 95 h 350"/>
              <a:gd name="T64" fmla="*/ 235 w 3079"/>
              <a:gd name="T65" fmla="*/ 112 h 350"/>
              <a:gd name="T66" fmla="*/ 190 w 3079"/>
              <a:gd name="T67" fmla="*/ 272 h 350"/>
              <a:gd name="T68" fmla="*/ 0 w 3079"/>
              <a:gd name="T69" fmla="*/ 102 h 350"/>
              <a:gd name="T70" fmla="*/ 2904 w 3079"/>
              <a:gd name="T71" fmla="*/ 90 h 350"/>
              <a:gd name="T72" fmla="*/ 3053 w 3079"/>
              <a:gd name="T73" fmla="*/ 154 h 350"/>
              <a:gd name="T74" fmla="*/ 2994 w 3079"/>
              <a:gd name="T75" fmla="*/ 260 h 350"/>
              <a:gd name="T76" fmla="*/ 2993 w 3079"/>
              <a:gd name="T77" fmla="*/ 112 h 350"/>
              <a:gd name="T78" fmla="*/ 2958 w 3079"/>
              <a:gd name="T79" fmla="*/ 257 h 350"/>
              <a:gd name="T80" fmla="*/ 2918 w 3079"/>
              <a:gd name="T81" fmla="*/ 228 h 350"/>
              <a:gd name="T82" fmla="*/ 2847 w 3079"/>
              <a:gd name="T83" fmla="*/ 250 h 350"/>
              <a:gd name="T84" fmla="*/ 2811 w 3079"/>
              <a:gd name="T85" fmla="*/ 249 h 350"/>
              <a:gd name="T86" fmla="*/ 2785 w 3079"/>
              <a:gd name="T87" fmla="*/ 111 h 350"/>
              <a:gd name="T88" fmla="*/ 2684 w 3079"/>
              <a:gd name="T89" fmla="*/ 272 h 350"/>
              <a:gd name="T90" fmla="*/ 2550 w 3079"/>
              <a:gd name="T91" fmla="*/ 103 h 350"/>
              <a:gd name="T92" fmla="*/ 2503 w 3079"/>
              <a:gd name="T93" fmla="*/ 103 h 350"/>
              <a:gd name="T94" fmla="*/ 2572 w 3079"/>
              <a:gd name="T95" fmla="*/ 202 h 350"/>
              <a:gd name="T96" fmla="*/ 1709 w 3079"/>
              <a:gd name="T97" fmla="*/ 90 h 350"/>
              <a:gd name="T98" fmla="*/ 1660 w 3079"/>
              <a:gd name="T99" fmla="*/ 267 h 350"/>
              <a:gd name="T100" fmla="*/ 1680 w 3079"/>
              <a:gd name="T101" fmla="*/ 117 h 350"/>
              <a:gd name="T102" fmla="*/ 1248 w 3079"/>
              <a:gd name="T103" fmla="*/ 178 h 350"/>
              <a:gd name="T104" fmla="*/ 1125 w 3079"/>
              <a:gd name="T105" fmla="*/ 101 h 350"/>
              <a:gd name="T106" fmla="*/ 2221 w 3079"/>
              <a:gd name="T107" fmla="*/ 259 h 350"/>
              <a:gd name="T108" fmla="*/ 2030 w 3079"/>
              <a:gd name="T109" fmla="*/ 20 h 350"/>
              <a:gd name="T110" fmla="*/ 2067 w 3079"/>
              <a:gd name="T111" fmla="*/ 220 h 350"/>
              <a:gd name="T112" fmla="*/ 2304 w 3079"/>
              <a:gd name="T113" fmla="*/ 137 h 350"/>
              <a:gd name="T114" fmla="*/ 2188 w 3079"/>
              <a:gd name="T115" fmla="*/ 19 h 350"/>
              <a:gd name="T116" fmla="*/ 2029 w 3079"/>
              <a:gd name="T117" fmla="*/ 271 h 350"/>
              <a:gd name="T118" fmla="*/ 1855 w 3079"/>
              <a:gd name="T119" fmla="*/ 7 h 350"/>
              <a:gd name="T120" fmla="*/ 1791 w 3079"/>
              <a:gd name="T121" fmla="*/ 260 h 350"/>
              <a:gd name="T122" fmla="*/ 1809 w 3079"/>
              <a:gd name="T123" fmla="*/ 37 h 350"/>
              <a:gd name="T124" fmla="*/ 1715 w 3079"/>
              <a:gd name="T125" fmla="*/ 3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79" h="350">
                <a:moveTo>
                  <a:pt x="2366" y="230"/>
                </a:moveTo>
                <a:cubicBezTo>
                  <a:pt x="2372" y="230"/>
                  <a:pt x="2377" y="232"/>
                  <a:pt x="2381" y="237"/>
                </a:cubicBezTo>
                <a:cubicBezTo>
                  <a:pt x="2385" y="241"/>
                  <a:pt x="2387" y="245"/>
                  <a:pt x="2387" y="251"/>
                </a:cubicBezTo>
                <a:cubicBezTo>
                  <a:pt x="2387" y="257"/>
                  <a:pt x="2385" y="262"/>
                  <a:pt x="2380" y="266"/>
                </a:cubicBezTo>
                <a:cubicBezTo>
                  <a:pt x="2376" y="270"/>
                  <a:pt x="2372" y="272"/>
                  <a:pt x="2366" y="272"/>
                </a:cubicBezTo>
                <a:cubicBezTo>
                  <a:pt x="2360" y="272"/>
                  <a:pt x="2355" y="270"/>
                  <a:pt x="2351" y="266"/>
                </a:cubicBezTo>
                <a:cubicBezTo>
                  <a:pt x="2347" y="262"/>
                  <a:pt x="2345" y="257"/>
                  <a:pt x="2345" y="251"/>
                </a:cubicBezTo>
                <a:cubicBezTo>
                  <a:pt x="2345" y="245"/>
                  <a:pt x="2347" y="240"/>
                  <a:pt x="2351" y="236"/>
                </a:cubicBezTo>
                <a:cubicBezTo>
                  <a:pt x="2355" y="232"/>
                  <a:pt x="2360" y="230"/>
                  <a:pt x="2366" y="230"/>
                </a:cubicBezTo>
                <a:close/>
                <a:moveTo>
                  <a:pt x="830" y="230"/>
                </a:moveTo>
                <a:cubicBezTo>
                  <a:pt x="836" y="230"/>
                  <a:pt x="841" y="232"/>
                  <a:pt x="845" y="237"/>
                </a:cubicBezTo>
                <a:cubicBezTo>
                  <a:pt x="849" y="241"/>
                  <a:pt x="851" y="245"/>
                  <a:pt x="851" y="251"/>
                </a:cubicBezTo>
                <a:cubicBezTo>
                  <a:pt x="851" y="257"/>
                  <a:pt x="849" y="262"/>
                  <a:pt x="844" y="266"/>
                </a:cubicBezTo>
                <a:cubicBezTo>
                  <a:pt x="840" y="270"/>
                  <a:pt x="836" y="272"/>
                  <a:pt x="830" y="272"/>
                </a:cubicBezTo>
                <a:cubicBezTo>
                  <a:pt x="824" y="272"/>
                  <a:pt x="819" y="270"/>
                  <a:pt x="815" y="266"/>
                </a:cubicBezTo>
                <a:cubicBezTo>
                  <a:pt x="811" y="262"/>
                  <a:pt x="809" y="257"/>
                  <a:pt x="809" y="251"/>
                </a:cubicBezTo>
                <a:cubicBezTo>
                  <a:pt x="809" y="245"/>
                  <a:pt x="811" y="240"/>
                  <a:pt x="815" y="236"/>
                </a:cubicBezTo>
                <a:cubicBezTo>
                  <a:pt x="819" y="232"/>
                  <a:pt x="824" y="230"/>
                  <a:pt x="830" y="230"/>
                </a:cubicBezTo>
                <a:close/>
                <a:moveTo>
                  <a:pt x="2680" y="102"/>
                </a:moveTo>
                <a:cubicBezTo>
                  <a:pt x="2673" y="102"/>
                  <a:pt x="2667" y="104"/>
                  <a:pt x="2660" y="108"/>
                </a:cubicBezTo>
                <a:cubicBezTo>
                  <a:pt x="2653" y="112"/>
                  <a:pt x="2648" y="119"/>
                  <a:pt x="2644" y="129"/>
                </a:cubicBezTo>
                <a:cubicBezTo>
                  <a:pt x="2640" y="139"/>
                  <a:pt x="2638" y="151"/>
                  <a:pt x="2638" y="167"/>
                </a:cubicBezTo>
                <a:cubicBezTo>
                  <a:pt x="2638" y="192"/>
                  <a:pt x="2643" y="213"/>
                  <a:pt x="2652" y="232"/>
                </a:cubicBezTo>
                <a:cubicBezTo>
                  <a:pt x="2662" y="250"/>
                  <a:pt x="2676" y="259"/>
                  <a:pt x="2692" y="259"/>
                </a:cubicBezTo>
                <a:cubicBezTo>
                  <a:pt x="2704" y="259"/>
                  <a:pt x="2714" y="254"/>
                  <a:pt x="2722" y="244"/>
                </a:cubicBezTo>
                <a:cubicBezTo>
                  <a:pt x="2730" y="234"/>
                  <a:pt x="2734" y="217"/>
                  <a:pt x="2734" y="192"/>
                </a:cubicBezTo>
                <a:cubicBezTo>
                  <a:pt x="2734" y="162"/>
                  <a:pt x="2727" y="138"/>
                  <a:pt x="2714" y="120"/>
                </a:cubicBezTo>
                <a:cubicBezTo>
                  <a:pt x="2705" y="108"/>
                  <a:pt x="2694" y="102"/>
                  <a:pt x="2680" y="102"/>
                </a:cubicBezTo>
                <a:close/>
                <a:moveTo>
                  <a:pt x="1160" y="102"/>
                </a:moveTo>
                <a:cubicBezTo>
                  <a:pt x="1153" y="102"/>
                  <a:pt x="1147" y="104"/>
                  <a:pt x="1140" y="108"/>
                </a:cubicBezTo>
                <a:cubicBezTo>
                  <a:pt x="1133" y="112"/>
                  <a:pt x="1128" y="119"/>
                  <a:pt x="1124" y="129"/>
                </a:cubicBezTo>
                <a:cubicBezTo>
                  <a:pt x="1120" y="139"/>
                  <a:pt x="1118" y="151"/>
                  <a:pt x="1118" y="167"/>
                </a:cubicBezTo>
                <a:cubicBezTo>
                  <a:pt x="1118" y="192"/>
                  <a:pt x="1123" y="213"/>
                  <a:pt x="1132" y="232"/>
                </a:cubicBezTo>
                <a:cubicBezTo>
                  <a:pt x="1142" y="250"/>
                  <a:pt x="1156" y="259"/>
                  <a:pt x="1172" y="259"/>
                </a:cubicBezTo>
                <a:cubicBezTo>
                  <a:pt x="1184" y="259"/>
                  <a:pt x="1194" y="254"/>
                  <a:pt x="1202" y="244"/>
                </a:cubicBezTo>
                <a:cubicBezTo>
                  <a:pt x="1210" y="234"/>
                  <a:pt x="1214" y="217"/>
                  <a:pt x="1214" y="192"/>
                </a:cubicBezTo>
                <a:cubicBezTo>
                  <a:pt x="1214" y="162"/>
                  <a:pt x="1207" y="138"/>
                  <a:pt x="1194" y="120"/>
                </a:cubicBezTo>
                <a:cubicBezTo>
                  <a:pt x="1185" y="108"/>
                  <a:pt x="1174" y="102"/>
                  <a:pt x="1160" y="102"/>
                </a:cubicBezTo>
                <a:close/>
                <a:moveTo>
                  <a:pt x="1456" y="95"/>
                </a:moveTo>
                <a:lnTo>
                  <a:pt x="1536" y="95"/>
                </a:lnTo>
                <a:lnTo>
                  <a:pt x="1536" y="102"/>
                </a:lnTo>
                <a:lnTo>
                  <a:pt x="1532" y="102"/>
                </a:lnTo>
                <a:cubicBezTo>
                  <a:pt x="1527" y="102"/>
                  <a:pt x="1522" y="103"/>
                  <a:pt x="1519" y="106"/>
                </a:cubicBezTo>
                <a:cubicBezTo>
                  <a:pt x="1517" y="108"/>
                  <a:pt x="1515" y="111"/>
                  <a:pt x="1515" y="115"/>
                </a:cubicBezTo>
                <a:cubicBezTo>
                  <a:pt x="1515" y="120"/>
                  <a:pt x="1517" y="126"/>
                  <a:pt x="1521" y="135"/>
                </a:cubicBezTo>
                <a:lnTo>
                  <a:pt x="1563" y="222"/>
                </a:lnTo>
                <a:lnTo>
                  <a:pt x="1602" y="127"/>
                </a:lnTo>
                <a:cubicBezTo>
                  <a:pt x="1604" y="122"/>
                  <a:pt x="1605" y="117"/>
                  <a:pt x="1605" y="112"/>
                </a:cubicBezTo>
                <a:cubicBezTo>
                  <a:pt x="1605" y="109"/>
                  <a:pt x="1604" y="108"/>
                  <a:pt x="1604" y="106"/>
                </a:cubicBezTo>
                <a:cubicBezTo>
                  <a:pt x="1603" y="105"/>
                  <a:pt x="1601" y="104"/>
                  <a:pt x="1599" y="103"/>
                </a:cubicBezTo>
                <a:cubicBezTo>
                  <a:pt x="1597" y="102"/>
                  <a:pt x="1593" y="102"/>
                  <a:pt x="1588" y="102"/>
                </a:cubicBezTo>
                <a:lnTo>
                  <a:pt x="1588" y="95"/>
                </a:lnTo>
                <a:lnTo>
                  <a:pt x="1644" y="95"/>
                </a:lnTo>
                <a:lnTo>
                  <a:pt x="1644" y="102"/>
                </a:lnTo>
                <a:cubicBezTo>
                  <a:pt x="1639" y="102"/>
                  <a:pt x="1635" y="103"/>
                  <a:pt x="1633" y="105"/>
                </a:cubicBezTo>
                <a:cubicBezTo>
                  <a:pt x="1630" y="106"/>
                  <a:pt x="1628" y="109"/>
                  <a:pt x="1625" y="113"/>
                </a:cubicBezTo>
                <a:cubicBezTo>
                  <a:pt x="1623" y="115"/>
                  <a:pt x="1621" y="120"/>
                  <a:pt x="1618" y="128"/>
                </a:cubicBezTo>
                <a:lnTo>
                  <a:pt x="1548" y="299"/>
                </a:lnTo>
                <a:cubicBezTo>
                  <a:pt x="1542" y="316"/>
                  <a:pt x="1533" y="328"/>
                  <a:pt x="1522" y="337"/>
                </a:cubicBezTo>
                <a:cubicBezTo>
                  <a:pt x="1511" y="345"/>
                  <a:pt x="1500" y="350"/>
                  <a:pt x="1490" y="350"/>
                </a:cubicBezTo>
                <a:cubicBezTo>
                  <a:pt x="1483" y="350"/>
                  <a:pt x="1477" y="348"/>
                  <a:pt x="1472" y="343"/>
                </a:cubicBezTo>
                <a:cubicBezTo>
                  <a:pt x="1467" y="339"/>
                  <a:pt x="1465" y="334"/>
                  <a:pt x="1465" y="329"/>
                </a:cubicBezTo>
                <a:cubicBezTo>
                  <a:pt x="1465" y="323"/>
                  <a:pt x="1467" y="319"/>
                  <a:pt x="1470" y="316"/>
                </a:cubicBezTo>
                <a:cubicBezTo>
                  <a:pt x="1473" y="313"/>
                  <a:pt x="1478" y="311"/>
                  <a:pt x="1484" y="311"/>
                </a:cubicBezTo>
                <a:cubicBezTo>
                  <a:pt x="1488" y="311"/>
                  <a:pt x="1494" y="313"/>
                  <a:pt x="1501" y="315"/>
                </a:cubicBezTo>
                <a:cubicBezTo>
                  <a:pt x="1506" y="317"/>
                  <a:pt x="1509" y="318"/>
                  <a:pt x="1510" y="318"/>
                </a:cubicBezTo>
                <a:cubicBezTo>
                  <a:pt x="1514" y="318"/>
                  <a:pt x="1518" y="316"/>
                  <a:pt x="1523" y="312"/>
                </a:cubicBezTo>
                <a:cubicBezTo>
                  <a:pt x="1527" y="308"/>
                  <a:pt x="1532" y="301"/>
                  <a:pt x="1536" y="290"/>
                </a:cubicBezTo>
                <a:lnTo>
                  <a:pt x="1548" y="260"/>
                </a:lnTo>
                <a:lnTo>
                  <a:pt x="1487" y="130"/>
                </a:lnTo>
                <a:cubicBezTo>
                  <a:pt x="1485" y="127"/>
                  <a:pt x="1482" y="122"/>
                  <a:pt x="1478" y="116"/>
                </a:cubicBezTo>
                <a:cubicBezTo>
                  <a:pt x="1474" y="112"/>
                  <a:pt x="1472" y="109"/>
                  <a:pt x="1470" y="107"/>
                </a:cubicBezTo>
                <a:cubicBezTo>
                  <a:pt x="1467" y="105"/>
                  <a:pt x="1462" y="103"/>
                  <a:pt x="1456" y="102"/>
                </a:cubicBezTo>
                <a:lnTo>
                  <a:pt x="1456" y="95"/>
                </a:lnTo>
                <a:close/>
                <a:moveTo>
                  <a:pt x="1262" y="95"/>
                </a:moveTo>
                <a:lnTo>
                  <a:pt x="1322" y="95"/>
                </a:lnTo>
                <a:lnTo>
                  <a:pt x="1322" y="210"/>
                </a:lnTo>
                <a:cubicBezTo>
                  <a:pt x="1322" y="226"/>
                  <a:pt x="1325" y="236"/>
                  <a:pt x="1331" y="241"/>
                </a:cubicBezTo>
                <a:cubicBezTo>
                  <a:pt x="1336" y="246"/>
                  <a:pt x="1343" y="249"/>
                  <a:pt x="1351" y="249"/>
                </a:cubicBezTo>
                <a:cubicBezTo>
                  <a:pt x="1356" y="249"/>
                  <a:pt x="1362" y="247"/>
                  <a:pt x="1369" y="244"/>
                </a:cubicBezTo>
                <a:cubicBezTo>
                  <a:pt x="1376" y="241"/>
                  <a:pt x="1384" y="234"/>
                  <a:pt x="1393" y="225"/>
                </a:cubicBezTo>
                <a:lnTo>
                  <a:pt x="1393" y="127"/>
                </a:lnTo>
                <a:cubicBezTo>
                  <a:pt x="1393" y="118"/>
                  <a:pt x="1392" y="111"/>
                  <a:pt x="1388" y="108"/>
                </a:cubicBezTo>
                <a:cubicBezTo>
                  <a:pt x="1384" y="104"/>
                  <a:pt x="1377" y="102"/>
                  <a:pt x="1366" y="102"/>
                </a:cubicBezTo>
                <a:lnTo>
                  <a:pt x="1366" y="95"/>
                </a:lnTo>
                <a:lnTo>
                  <a:pt x="1424" y="95"/>
                </a:lnTo>
                <a:lnTo>
                  <a:pt x="1424" y="199"/>
                </a:lnTo>
                <a:cubicBezTo>
                  <a:pt x="1424" y="219"/>
                  <a:pt x="1425" y="231"/>
                  <a:pt x="1426" y="236"/>
                </a:cubicBezTo>
                <a:cubicBezTo>
                  <a:pt x="1427" y="240"/>
                  <a:pt x="1428" y="243"/>
                  <a:pt x="1430" y="245"/>
                </a:cubicBezTo>
                <a:cubicBezTo>
                  <a:pt x="1432" y="247"/>
                  <a:pt x="1435" y="247"/>
                  <a:pt x="1437" y="247"/>
                </a:cubicBezTo>
                <a:cubicBezTo>
                  <a:pt x="1441" y="247"/>
                  <a:pt x="1446" y="246"/>
                  <a:pt x="1451" y="244"/>
                </a:cubicBezTo>
                <a:lnTo>
                  <a:pt x="1453" y="251"/>
                </a:lnTo>
                <a:lnTo>
                  <a:pt x="1402" y="272"/>
                </a:lnTo>
                <a:lnTo>
                  <a:pt x="1393" y="272"/>
                </a:lnTo>
                <a:lnTo>
                  <a:pt x="1393" y="236"/>
                </a:lnTo>
                <a:cubicBezTo>
                  <a:pt x="1379" y="252"/>
                  <a:pt x="1367" y="262"/>
                  <a:pt x="1360" y="266"/>
                </a:cubicBezTo>
                <a:cubicBezTo>
                  <a:pt x="1352" y="270"/>
                  <a:pt x="1344" y="272"/>
                  <a:pt x="1335" y="272"/>
                </a:cubicBezTo>
                <a:cubicBezTo>
                  <a:pt x="1325" y="272"/>
                  <a:pt x="1317" y="269"/>
                  <a:pt x="1310" y="264"/>
                </a:cubicBezTo>
                <a:cubicBezTo>
                  <a:pt x="1303" y="258"/>
                  <a:pt x="1298" y="251"/>
                  <a:pt x="1295" y="242"/>
                </a:cubicBezTo>
                <a:cubicBezTo>
                  <a:pt x="1293" y="233"/>
                  <a:pt x="1291" y="221"/>
                  <a:pt x="1291" y="205"/>
                </a:cubicBezTo>
                <a:lnTo>
                  <a:pt x="1291" y="128"/>
                </a:lnTo>
                <a:cubicBezTo>
                  <a:pt x="1291" y="120"/>
                  <a:pt x="1290" y="115"/>
                  <a:pt x="1289" y="112"/>
                </a:cubicBezTo>
                <a:cubicBezTo>
                  <a:pt x="1287" y="108"/>
                  <a:pt x="1284" y="106"/>
                  <a:pt x="1281" y="104"/>
                </a:cubicBezTo>
                <a:cubicBezTo>
                  <a:pt x="1277" y="103"/>
                  <a:pt x="1271" y="102"/>
                  <a:pt x="1262" y="102"/>
                </a:cubicBezTo>
                <a:lnTo>
                  <a:pt x="1262" y="95"/>
                </a:lnTo>
                <a:close/>
                <a:moveTo>
                  <a:pt x="880" y="95"/>
                </a:moveTo>
                <a:lnTo>
                  <a:pt x="960" y="95"/>
                </a:lnTo>
                <a:lnTo>
                  <a:pt x="960" y="102"/>
                </a:lnTo>
                <a:lnTo>
                  <a:pt x="956" y="102"/>
                </a:lnTo>
                <a:cubicBezTo>
                  <a:pt x="951" y="102"/>
                  <a:pt x="946" y="103"/>
                  <a:pt x="943" y="106"/>
                </a:cubicBezTo>
                <a:cubicBezTo>
                  <a:pt x="941" y="108"/>
                  <a:pt x="939" y="111"/>
                  <a:pt x="939" y="115"/>
                </a:cubicBezTo>
                <a:cubicBezTo>
                  <a:pt x="939" y="120"/>
                  <a:pt x="941" y="126"/>
                  <a:pt x="945" y="135"/>
                </a:cubicBezTo>
                <a:lnTo>
                  <a:pt x="987" y="222"/>
                </a:lnTo>
                <a:lnTo>
                  <a:pt x="1026" y="127"/>
                </a:lnTo>
                <a:cubicBezTo>
                  <a:pt x="1028" y="122"/>
                  <a:pt x="1029" y="117"/>
                  <a:pt x="1029" y="112"/>
                </a:cubicBezTo>
                <a:cubicBezTo>
                  <a:pt x="1029" y="109"/>
                  <a:pt x="1028" y="108"/>
                  <a:pt x="1028" y="106"/>
                </a:cubicBezTo>
                <a:cubicBezTo>
                  <a:pt x="1027" y="105"/>
                  <a:pt x="1025" y="104"/>
                  <a:pt x="1023" y="103"/>
                </a:cubicBezTo>
                <a:cubicBezTo>
                  <a:pt x="1021" y="102"/>
                  <a:pt x="1017" y="102"/>
                  <a:pt x="1012" y="102"/>
                </a:cubicBezTo>
                <a:lnTo>
                  <a:pt x="1012" y="95"/>
                </a:lnTo>
                <a:lnTo>
                  <a:pt x="1068" y="95"/>
                </a:lnTo>
                <a:lnTo>
                  <a:pt x="1068" y="102"/>
                </a:lnTo>
                <a:cubicBezTo>
                  <a:pt x="1063" y="102"/>
                  <a:pt x="1059" y="103"/>
                  <a:pt x="1057" y="105"/>
                </a:cubicBezTo>
                <a:cubicBezTo>
                  <a:pt x="1054" y="106"/>
                  <a:pt x="1052" y="109"/>
                  <a:pt x="1049" y="113"/>
                </a:cubicBezTo>
                <a:cubicBezTo>
                  <a:pt x="1047" y="115"/>
                  <a:pt x="1045" y="120"/>
                  <a:pt x="1042" y="128"/>
                </a:cubicBezTo>
                <a:lnTo>
                  <a:pt x="972" y="299"/>
                </a:lnTo>
                <a:cubicBezTo>
                  <a:pt x="966" y="316"/>
                  <a:pt x="957" y="328"/>
                  <a:pt x="946" y="337"/>
                </a:cubicBezTo>
                <a:cubicBezTo>
                  <a:pt x="935" y="345"/>
                  <a:pt x="924" y="350"/>
                  <a:pt x="914" y="350"/>
                </a:cubicBezTo>
                <a:cubicBezTo>
                  <a:pt x="907" y="350"/>
                  <a:pt x="901" y="348"/>
                  <a:pt x="896" y="343"/>
                </a:cubicBezTo>
                <a:cubicBezTo>
                  <a:pt x="891" y="339"/>
                  <a:pt x="889" y="334"/>
                  <a:pt x="889" y="329"/>
                </a:cubicBezTo>
                <a:cubicBezTo>
                  <a:pt x="889" y="323"/>
                  <a:pt x="891" y="319"/>
                  <a:pt x="894" y="316"/>
                </a:cubicBezTo>
                <a:cubicBezTo>
                  <a:pt x="897" y="313"/>
                  <a:pt x="902" y="311"/>
                  <a:pt x="908" y="311"/>
                </a:cubicBezTo>
                <a:cubicBezTo>
                  <a:pt x="912" y="311"/>
                  <a:pt x="918" y="313"/>
                  <a:pt x="925" y="315"/>
                </a:cubicBezTo>
                <a:cubicBezTo>
                  <a:pt x="930" y="317"/>
                  <a:pt x="933" y="318"/>
                  <a:pt x="934" y="318"/>
                </a:cubicBezTo>
                <a:cubicBezTo>
                  <a:pt x="938" y="318"/>
                  <a:pt x="942" y="316"/>
                  <a:pt x="947" y="312"/>
                </a:cubicBezTo>
                <a:cubicBezTo>
                  <a:pt x="951" y="308"/>
                  <a:pt x="956" y="301"/>
                  <a:pt x="960" y="290"/>
                </a:cubicBezTo>
                <a:lnTo>
                  <a:pt x="972" y="260"/>
                </a:lnTo>
                <a:lnTo>
                  <a:pt x="911" y="130"/>
                </a:lnTo>
                <a:cubicBezTo>
                  <a:pt x="909" y="127"/>
                  <a:pt x="906" y="122"/>
                  <a:pt x="902" y="116"/>
                </a:cubicBezTo>
                <a:cubicBezTo>
                  <a:pt x="898" y="112"/>
                  <a:pt x="896" y="109"/>
                  <a:pt x="894" y="107"/>
                </a:cubicBezTo>
                <a:cubicBezTo>
                  <a:pt x="891" y="105"/>
                  <a:pt x="886" y="103"/>
                  <a:pt x="880" y="102"/>
                </a:cubicBezTo>
                <a:lnTo>
                  <a:pt x="880" y="95"/>
                </a:lnTo>
                <a:close/>
                <a:moveTo>
                  <a:pt x="544" y="95"/>
                </a:moveTo>
                <a:lnTo>
                  <a:pt x="616" y="95"/>
                </a:lnTo>
                <a:lnTo>
                  <a:pt x="616" y="102"/>
                </a:lnTo>
                <a:cubicBezTo>
                  <a:pt x="610" y="102"/>
                  <a:pt x="605" y="104"/>
                  <a:pt x="603" y="106"/>
                </a:cubicBezTo>
                <a:cubicBezTo>
                  <a:pt x="601" y="107"/>
                  <a:pt x="600" y="110"/>
                  <a:pt x="600" y="114"/>
                </a:cubicBezTo>
                <a:cubicBezTo>
                  <a:pt x="600" y="117"/>
                  <a:pt x="601" y="122"/>
                  <a:pt x="603" y="128"/>
                </a:cubicBezTo>
                <a:lnTo>
                  <a:pt x="640" y="226"/>
                </a:lnTo>
                <a:lnTo>
                  <a:pt x="677" y="146"/>
                </a:lnTo>
                <a:lnTo>
                  <a:pt x="667" y="121"/>
                </a:lnTo>
                <a:cubicBezTo>
                  <a:pt x="664" y="113"/>
                  <a:pt x="660" y="108"/>
                  <a:pt x="655" y="105"/>
                </a:cubicBezTo>
                <a:cubicBezTo>
                  <a:pt x="653" y="103"/>
                  <a:pt x="648" y="102"/>
                  <a:pt x="640" y="102"/>
                </a:cubicBezTo>
                <a:lnTo>
                  <a:pt x="640" y="95"/>
                </a:lnTo>
                <a:lnTo>
                  <a:pt x="722" y="95"/>
                </a:lnTo>
                <a:lnTo>
                  <a:pt x="722" y="102"/>
                </a:lnTo>
                <a:cubicBezTo>
                  <a:pt x="713" y="102"/>
                  <a:pt x="706" y="104"/>
                  <a:pt x="703" y="107"/>
                </a:cubicBezTo>
                <a:cubicBezTo>
                  <a:pt x="700" y="109"/>
                  <a:pt x="699" y="112"/>
                  <a:pt x="699" y="116"/>
                </a:cubicBezTo>
                <a:cubicBezTo>
                  <a:pt x="699" y="119"/>
                  <a:pt x="699" y="121"/>
                  <a:pt x="700" y="124"/>
                </a:cubicBezTo>
                <a:lnTo>
                  <a:pt x="739" y="223"/>
                </a:lnTo>
                <a:lnTo>
                  <a:pt x="776" y="128"/>
                </a:lnTo>
                <a:cubicBezTo>
                  <a:pt x="778" y="121"/>
                  <a:pt x="779" y="116"/>
                  <a:pt x="779" y="112"/>
                </a:cubicBezTo>
                <a:cubicBezTo>
                  <a:pt x="779" y="109"/>
                  <a:pt x="778" y="107"/>
                  <a:pt x="776" y="105"/>
                </a:cubicBezTo>
                <a:cubicBezTo>
                  <a:pt x="773" y="103"/>
                  <a:pt x="768" y="102"/>
                  <a:pt x="761" y="102"/>
                </a:cubicBezTo>
                <a:lnTo>
                  <a:pt x="761" y="95"/>
                </a:lnTo>
                <a:lnTo>
                  <a:pt x="816" y="95"/>
                </a:lnTo>
                <a:lnTo>
                  <a:pt x="816" y="102"/>
                </a:lnTo>
                <a:cubicBezTo>
                  <a:pt x="805" y="104"/>
                  <a:pt x="797" y="111"/>
                  <a:pt x="792" y="124"/>
                </a:cubicBezTo>
                <a:lnTo>
                  <a:pt x="734" y="272"/>
                </a:lnTo>
                <a:lnTo>
                  <a:pt x="726" y="272"/>
                </a:lnTo>
                <a:lnTo>
                  <a:pt x="684" y="162"/>
                </a:lnTo>
                <a:lnTo>
                  <a:pt x="633" y="272"/>
                </a:lnTo>
                <a:lnTo>
                  <a:pt x="627" y="272"/>
                </a:lnTo>
                <a:lnTo>
                  <a:pt x="571" y="128"/>
                </a:lnTo>
                <a:cubicBezTo>
                  <a:pt x="568" y="119"/>
                  <a:pt x="564" y="112"/>
                  <a:pt x="561" y="109"/>
                </a:cubicBezTo>
                <a:cubicBezTo>
                  <a:pt x="557" y="106"/>
                  <a:pt x="552" y="104"/>
                  <a:pt x="544" y="102"/>
                </a:cubicBezTo>
                <a:lnTo>
                  <a:pt x="544" y="95"/>
                </a:lnTo>
                <a:close/>
                <a:moveTo>
                  <a:pt x="272" y="95"/>
                </a:moveTo>
                <a:lnTo>
                  <a:pt x="344" y="95"/>
                </a:lnTo>
                <a:lnTo>
                  <a:pt x="344" y="102"/>
                </a:lnTo>
                <a:cubicBezTo>
                  <a:pt x="338" y="102"/>
                  <a:pt x="333" y="104"/>
                  <a:pt x="331" y="106"/>
                </a:cubicBezTo>
                <a:cubicBezTo>
                  <a:pt x="329" y="107"/>
                  <a:pt x="328" y="110"/>
                  <a:pt x="328" y="114"/>
                </a:cubicBezTo>
                <a:cubicBezTo>
                  <a:pt x="328" y="117"/>
                  <a:pt x="329" y="122"/>
                  <a:pt x="331" y="128"/>
                </a:cubicBezTo>
                <a:lnTo>
                  <a:pt x="368" y="226"/>
                </a:lnTo>
                <a:lnTo>
                  <a:pt x="405" y="146"/>
                </a:lnTo>
                <a:lnTo>
                  <a:pt x="395" y="121"/>
                </a:lnTo>
                <a:cubicBezTo>
                  <a:pt x="392" y="113"/>
                  <a:pt x="388" y="108"/>
                  <a:pt x="383" y="105"/>
                </a:cubicBezTo>
                <a:cubicBezTo>
                  <a:pt x="381" y="103"/>
                  <a:pt x="376" y="102"/>
                  <a:pt x="368" y="102"/>
                </a:cubicBezTo>
                <a:lnTo>
                  <a:pt x="368" y="95"/>
                </a:lnTo>
                <a:lnTo>
                  <a:pt x="450" y="95"/>
                </a:lnTo>
                <a:lnTo>
                  <a:pt x="450" y="102"/>
                </a:lnTo>
                <a:cubicBezTo>
                  <a:pt x="441" y="102"/>
                  <a:pt x="434" y="104"/>
                  <a:pt x="431" y="107"/>
                </a:cubicBezTo>
                <a:cubicBezTo>
                  <a:pt x="428" y="109"/>
                  <a:pt x="427" y="112"/>
                  <a:pt x="427" y="116"/>
                </a:cubicBezTo>
                <a:cubicBezTo>
                  <a:pt x="427" y="119"/>
                  <a:pt x="427" y="121"/>
                  <a:pt x="428" y="124"/>
                </a:cubicBezTo>
                <a:lnTo>
                  <a:pt x="467" y="223"/>
                </a:lnTo>
                <a:lnTo>
                  <a:pt x="504" y="128"/>
                </a:lnTo>
                <a:cubicBezTo>
                  <a:pt x="506" y="121"/>
                  <a:pt x="507" y="116"/>
                  <a:pt x="507" y="112"/>
                </a:cubicBezTo>
                <a:cubicBezTo>
                  <a:pt x="507" y="109"/>
                  <a:pt x="506" y="107"/>
                  <a:pt x="504" y="105"/>
                </a:cubicBezTo>
                <a:cubicBezTo>
                  <a:pt x="501" y="103"/>
                  <a:pt x="496" y="102"/>
                  <a:pt x="489" y="102"/>
                </a:cubicBezTo>
                <a:lnTo>
                  <a:pt x="489" y="95"/>
                </a:lnTo>
                <a:lnTo>
                  <a:pt x="544" y="95"/>
                </a:lnTo>
                <a:lnTo>
                  <a:pt x="544" y="102"/>
                </a:lnTo>
                <a:cubicBezTo>
                  <a:pt x="533" y="104"/>
                  <a:pt x="525" y="111"/>
                  <a:pt x="520" y="124"/>
                </a:cubicBezTo>
                <a:lnTo>
                  <a:pt x="462" y="272"/>
                </a:lnTo>
                <a:lnTo>
                  <a:pt x="454" y="272"/>
                </a:lnTo>
                <a:lnTo>
                  <a:pt x="412" y="162"/>
                </a:lnTo>
                <a:lnTo>
                  <a:pt x="361" y="272"/>
                </a:lnTo>
                <a:lnTo>
                  <a:pt x="355" y="272"/>
                </a:lnTo>
                <a:lnTo>
                  <a:pt x="299" y="128"/>
                </a:lnTo>
                <a:cubicBezTo>
                  <a:pt x="296" y="119"/>
                  <a:pt x="292" y="112"/>
                  <a:pt x="289" y="109"/>
                </a:cubicBezTo>
                <a:cubicBezTo>
                  <a:pt x="285" y="106"/>
                  <a:pt x="280" y="104"/>
                  <a:pt x="272" y="102"/>
                </a:cubicBezTo>
                <a:lnTo>
                  <a:pt x="272" y="95"/>
                </a:lnTo>
                <a:close/>
                <a:moveTo>
                  <a:pt x="0" y="95"/>
                </a:moveTo>
                <a:lnTo>
                  <a:pt x="72" y="95"/>
                </a:lnTo>
                <a:lnTo>
                  <a:pt x="72" y="102"/>
                </a:lnTo>
                <a:cubicBezTo>
                  <a:pt x="66" y="102"/>
                  <a:pt x="61" y="104"/>
                  <a:pt x="59" y="106"/>
                </a:cubicBezTo>
                <a:cubicBezTo>
                  <a:pt x="57" y="107"/>
                  <a:pt x="56" y="110"/>
                  <a:pt x="56" y="114"/>
                </a:cubicBezTo>
                <a:cubicBezTo>
                  <a:pt x="56" y="117"/>
                  <a:pt x="57" y="122"/>
                  <a:pt x="59" y="128"/>
                </a:cubicBezTo>
                <a:lnTo>
                  <a:pt x="96" y="226"/>
                </a:lnTo>
                <a:lnTo>
                  <a:pt x="133" y="146"/>
                </a:lnTo>
                <a:lnTo>
                  <a:pt x="123" y="121"/>
                </a:lnTo>
                <a:cubicBezTo>
                  <a:pt x="120" y="113"/>
                  <a:pt x="116" y="108"/>
                  <a:pt x="111" y="105"/>
                </a:cubicBezTo>
                <a:cubicBezTo>
                  <a:pt x="109" y="103"/>
                  <a:pt x="104" y="102"/>
                  <a:pt x="96" y="102"/>
                </a:cubicBezTo>
                <a:lnTo>
                  <a:pt x="96" y="95"/>
                </a:lnTo>
                <a:lnTo>
                  <a:pt x="178" y="95"/>
                </a:lnTo>
                <a:lnTo>
                  <a:pt x="178" y="102"/>
                </a:lnTo>
                <a:cubicBezTo>
                  <a:pt x="169" y="102"/>
                  <a:pt x="162" y="104"/>
                  <a:pt x="159" y="107"/>
                </a:cubicBezTo>
                <a:cubicBezTo>
                  <a:pt x="156" y="109"/>
                  <a:pt x="155" y="112"/>
                  <a:pt x="155" y="116"/>
                </a:cubicBezTo>
                <a:cubicBezTo>
                  <a:pt x="155" y="119"/>
                  <a:pt x="155" y="121"/>
                  <a:pt x="156" y="124"/>
                </a:cubicBezTo>
                <a:lnTo>
                  <a:pt x="195" y="223"/>
                </a:lnTo>
                <a:lnTo>
                  <a:pt x="232" y="128"/>
                </a:lnTo>
                <a:cubicBezTo>
                  <a:pt x="234" y="121"/>
                  <a:pt x="235" y="116"/>
                  <a:pt x="235" y="112"/>
                </a:cubicBezTo>
                <a:cubicBezTo>
                  <a:pt x="235" y="109"/>
                  <a:pt x="234" y="107"/>
                  <a:pt x="232" y="105"/>
                </a:cubicBezTo>
                <a:cubicBezTo>
                  <a:pt x="229" y="103"/>
                  <a:pt x="224" y="102"/>
                  <a:pt x="217" y="102"/>
                </a:cubicBezTo>
                <a:lnTo>
                  <a:pt x="217" y="95"/>
                </a:lnTo>
                <a:lnTo>
                  <a:pt x="272" y="95"/>
                </a:lnTo>
                <a:lnTo>
                  <a:pt x="272" y="102"/>
                </a:lnTo>
                <a:cubicBezTo>
                  <a:pt x="261" y="104"/>
                  <a:pt x="253" y="111"/>
                  <a:pt x="248" y="124"/>
                </a:cubicBezTo>
                <a:lnTo>
                  <a:pt x="190" y="272"/>
                </a:lnTo>
                <a:lnTo>
                  <a:pt x="182" y="272"/>
                </a:lnTo>
                <a:lnTo>
                  <a:pt x="140" y="162"/>
                </a:lnTo>
                <a:lnTo>
                  <a:pt x="89" y="272"/>
                </a:lnTo>
                <a:lnTo>
                  <a:pt x="83" y="272"/>
                </a:lnTo>
                <a:lnTo>
                  <a:pt x="27" y="128"/>
                </a:lnTo>
                <a:cubicBezTo>
                  <a:pt x="24" y="119"/>
                  <a:pt x="20" y="112"/>
                  <a:pt x="17" y="109"/>
                </a:cubicBezTo>
                <a:cubicBezTo>
                  <a:pt x="13" y="106"/>
                  <a:pt x="8" y="104"/>
                  <a:pt x="0" y="102"/>
                </a:cubicBezTo>
                <a:lnTo>
                  <a:pt x="0" y="95"/>
                </a:lnTo>
                <a:close/>
                <a:moveTo>
                  <a:pt x="2837" y="90"/>
                </a:moveTo>
                <a:lnTo>
                  <a:pt x="2845" y="90"/>
                </a:lnTo>
                <a:lnTo>
                  <a:pt x="2845" y="127"/>
                </a:lnTo>
                <a:cubicBezTo>
                  <a:pt x="2857" y="114"/>
                  <a:pt x="2865" y="107"/>
                  <a:pt x="2867" y="105"/>
                </a:cubicBezTo>
                <a:cubicBezTo>
                  <a:pt x="2873" y="100"/>
                  <a:pt x="2879" y="97"/>
                  <a:pt x="2885" y="94"/>
                </a:cubicBezTo>
                <a:cubicBezTo>
                  <a:pt x="2892" y="91"/>
                  <a:pt x="2898" y="90"/>
                  <a:pt x="2904" y="90"/>
                </a:cubicBezTo>
                <a:cubicBezTo>
                  <a:pt x="2915" y="90"/>
                  <a:pt x="2924" y="93"/>
                  <a:pt x="2932" y="99"/>
                </a:cubicBezTo>
                <a:cubicBezTo>
                  <a:pt x="2940" y="106"/>
                  <a:pt x="2945" y="115"/>
                  <a:pt x="2948" y="127"/>
                </a:cubicBezTo>
                <a:cubicBezTo>
                  <a:pt x="2961" y="112"/>
                  <a:pt x="2971" y="102"/>
                  <a:pt x="2980" y="97"/>
                </a:cubicBezTo>
                <a:cubicBezTo>
                  <a:pt x="2989" y="92"/>
                  <a:pt x="2998" y="90"/>
                  <a:pt x="3008" y="90"/>
                </a:cubicBezTo>
                <a:cubicBezTo>
                  <a:pt x="3017" y="90"/>
                  <a:pt x="3025" y="92"/>
                  <a:pt x="3032" y="97"/>
                </a:cubicBezTo>
                <a:cubicBezTo>
                  <a:pt x="3039" y="102"/>
                  <a:pt x="3045" y="109"/>
                  <a:pt x="3049" y="120"/>
                </a:cubicBezTo>
                <a:cubicBezTo>
                  <a:pt x="3052" y="127"/>
                  <a:pt x="3053" y="139"/>
                  <a:pt x="3053" y="154"/>
                </a:cubicBezTo>
                <a:lnTo>
                  <a:pt x="3053" y="228"/>
                </a:lnTo>
                <a:cubicBezTo>
                  <a:pt x="3053" y="239"/>
                  <a:pt x="3054" y="246"/>
                  <a:pt x="3055" y="250"/>
                </a:cubicBezTo>
                <a:cubicBezTo>
                  <a:pt x="3057" y="253"/>
                  <a:pt x="3059" y="255"/>
                  <a:pt x="3062" y="257"/>
                </a:cubicBezTo>
                <a:cubicBezTo>
                  <a:pt x="3066" y="259"/>
                  <a:pt x="3071" y="260"/>
                  <a:pt x="3079" y="260"/>
                </a:cubicBezTo>
                <a:lnTo>
                  <a:pt x="3079" y="267"/>
                </a:lnTo>
                <a:lnTo>
                  <a:pt x="2994" y="267"/>
                </a:lnTo>
                <a:lnTo>
                  <a:pt x="2994" y="260"/>
                </a:lnTo>
                <a:lnTo>
                  <a:pt x="2998" y="260"/>
                </a:lnTo>
                <a:cubicBezTo>
                  <a:pt x="3005" y="260"/>
                  <a:pt x="3011" y="259"/>
                  <a:pt x="3015" y="256"/>
                </a:cubicBezTo>
                <a:cubicBezTo>
                  <a:pt x="3018" y="254"/>
                  <a:pt x="3020" y="251"/>
                  <a:pt x="3021" y="246"/>
                </a:cubicBezTo>
                <a:cubicBezTo>
                  <a:pt x="3022" y="244"/>
                  <a:pt x="3022" y="238"/>
                  <a:pt x="3022" y="228"/>
                </a:cubicBezTo>
                <a:lnTo>
                  <a:pt x="3022" y="154"/>
                </a:lnTo>
                <a:cubicBezTo>
                  <a:pt x="3022" y="140"/>
                  <a:pt x="3020" y="130"/>
                  <a:pt x="3017" y="124"/>
                </a:cubicBezTo>
                <a:cubicBezTo>
                  <a:pt x="3012" y="116"/>
                  <a:pt x="3004" y="112"/>
                  <a:pt x="2993" y="112"/>
                </a:cubicBezTo>
                <a:cubicBezTo>
                  <a:pt x="2987" y="112"/>
                  <a:pt x="2980" y="114"/>
                  <a:pt x="2973" y="117"/>
                </a:cubicBezTo>
                <a:cubicBezTo>
                  <a:pt x="2967" y="121"/>
                  <a:pt x="2959" y="127"/>
                  <a:pt x="2949" y="136"/>
                </a:cubicBezTo>
                <a:lnTo>
                  <a:pt x="2949" y="138"/>
                </a:lnTo>
                <a:lnTo>
                  <a:pt x="2949" y="146"/>
                </a:lnTo>
                <a:lnTo>
                  <a:pt x="2949" y="228"/>
                </a:lnTo>
                <a:cubicBezTo>
                  <a:pt x="2949" y="240"/>
                  <a:pt x="2950" y="247"/>
                  <a:pt x="2951" y="250"/>
                </a:cubicBezTo>
                <a:cubicBezTo>
                  <a:pt x="2952" y="253"/>
                  <a:pt x="2955" y="255"/>
                  <a:pt x="2958" y="257"/>
                </a:cubicBezTo>
                <a:cubicBezTo>
                  <a:pt x="2962" y="259"/>
                  <a:pt x="2968" y="260"/>
                  <a:pt x="2977" y="260"/>
                </a:cubicBezTo>
                <a:lnTo>
                  <a:pt x="2977" y="267"/>
                </a:lnTo>
                <a:lnTo>
                  <a:pt x="2890" y="267"/>
                </a:lnTo>
                <a:lnTo>
                  <a:pt x="2890" y="260"/>
                </a:lnTo>
                <a:cubicBezTo>
                  <a:pt x="2900" y="260"/>
                  <a:pt x="2906" y="259"/>
                  <a:pt x="2910" y="257"/>
                </a:cubicBezTo>
                <a:cubicBezTo>
                  <a:pt x="2913" y="254"/>
                  <a:pt x="2916" y="251"/>
                  <a:pt x="2917" y="247"/>
                </a:cubicBezTo>
                <a:cubicBezTo>
                  <a:pt x="2918" y="244"/>
                  <a:pt x="2918" y="238"/>
                  <a:pt x="2918" y="228"/>
                </a:cubicBezTo>
                <a:lnTo>
                  <a:pt x="2918" y="154"/>
                </a:lnTo>
                <a:cubicBezTo>
                  <a:pt x="2918" y="140"/>
                  <a:pt x="2916" y="130"/>
                  <a:pt x="2912" y="124"/>
                </a:cubicBezTo>
                <a:cubicBezTo>
                  <a:pt x="2906" y="116"/>
                  <a:pt x="2899" y="112"/>
                  <a:pt x="2889" y="112"/>
                </a:cubicBezTo>
                <a:cubicBezTo>
                  <a:pt x="2882" y="112"/>
                  <a:pt x="2875" y="114"/>
                  <a:pt x="2869" y="117"/>
                </a:cubicBezTo>
                <a:cubicBezTo>
                  <a:pt x="2858" y="123"/>
                  <a:pt x="2850" y="129"/>
                  <a:pt x="2845" y="136"/>
                </a:cubicBezTo>
                <a:lnTo>
                  <a:pt x="2845" y="228"/>
                </a:lnTo>
                <a:cubicBezTo>
                  <a:pt x="2845" y="239"/>
                  <a:pt x="2846" y="247"/>
                  <a:pt x="2847" y="250"/>
                </a:cubicBezTo>
                <a:cubicBezTo>
                  <a:pt x="2849" y="253"/>
                  <a:pt x="2851" y="256"/>
                  <a:pt x="2854" y="258"/>
                </a:cubicBezTo>
                <a:cubicBezTo>
                  <a:pt x="2857" y="259"/>
                  <a:pt x="2863" y="260"/>
                  <a:pt x="2873" y="260"/>
                </a:cubicBezTo>
                <a:lnTo>
                  <a:pt x="2873" y="267"/>
                </a:lnTo>
                <a:lnTo>
                  <a:pt x="2788" y="267"/>
                </a:lnTo>
                <a:lnTo>
                  <a:pt x="2788" y="260"/>
                </a:lnTo>
                <a:cubicBezTo>
                  <a:pt x="2796" y="260"/>
                  <a:pt x="2801" y="259"/>
                  <a:pt x="2804" y="258"/>
                </a:cubicBezTo>
                <a:cubicBezTo>
                  <a:pt x="2807" y="256"/>
                  <a:pt x="2810" y="253"/>
                  <a:pt x="2811" y="249"/>
                </a:cubicBezTo>
                <a:cubicBezTo>
                  <a:pt x="2813" y="246"/>
                  <a:pt x="2814" y="239"/>
                  <a:pt x="2814" y="228"/>
                </a:cubicBezTo>
                <a:lnTo>
                  <a:pt x="2814" y="162"/>
                </a:lnTo>
                <a:cubicBezTo>
                  <a:pt x="2814" y="143"/>
                  <a:pt x="2813" y="131"/>
                  <a:pt x="2812" y="126"/>
                </a:cubicBezTo>
                <a:cubicBezTo>
                  <a:pt x="2811" y="122"/>
                  <a:pt x="2810" y="119"/>
                  <a:pt x="2808" y="117"/>
                </a:cubicBezTo>
                <a:cubicBezTo>
                  <a:pt x="2806" y="116"/>
                  <a:pt x="2804" y="115"/>
                  <a:pt x="2800" y="115"/>
                </a:cubicBezTo>
                <a:cubicBezTo>
                  <a:pt x="2797" y="115"/>
                  <a:pt x="2793" y="116"/>
                  <a:pt x="2788" y="118"/>
                </a:cubicBezTo>
                <a:lnTo>
                  <a:pt x="2785" y="111"/>
                </a:lnTo>
                <a:lnTo>
                  <a:pt x="2837" y="90"/>
                </a:lnTo>
                <a:close/>
                <a:moveTo>
                  <a:pt x="2686" y="90"/>
                </a:moveTo>
                <a:cubicBezTo>
                  <a:pt x="2712" y="90"/>
                  <a:pt x="2733" y="100"/>
                  <a:pt x="2748" y="120"/>
                </a:cubicBezTo>
                <a:cubicBezTo>
                  <a:pt x="2762" y="136"/>
                  <a:pt x="2768" y="156"/>
                  <a:pt x="2768" y="178"/>
                </a:cubicBezTo>
                <a:cubicBezTo>
                  <a:pt x="2768" y="193"/>
                  <a:pt x="2765" y="209"/>
                  <a:pt x="2757" y="224"/>
                </a:cubicBezTo>
                <a:cubicBezTo>
                  <a:pt x="2750" y="240"/>
                  <a:pt x="2740" y="252"/>
                  <a:pt x="2727" y="260"/>
                </a:cubicBezTo>
                <a:cubicBezTo>
                  <a:pt x="2714" y="268"/>
                  <a:pt x="2700" y="272"/>
                  <a:pt x="2684" y="272"/>
                </a:cubicBezTo>
                <a:cubicBezTo>
                  <a:pt x="2658" y="272"/>
                  <a:pt x="2637" y="262"/>
                  <a:pt x="2622" y="241"/>
                </a:cubicBezTo>
                <a:cubicBezTo>
                  <a:pt x="2609" y="224"/>
                  <a:pt x="2603" y="204"/>
                  <a:pt x="2603" y="183"/>
                </a:cubicBezTo>
                <a:cubicBezTo>
                  <a:pt x="2603" y="167"/>
                  <a:pt x="2607" y="151"/>
                  <a:pt x="2614" y="136"/>
                </a:cubicBezTo>
                <a:cubicBezTo>
                  <a:pt x="2622" y="120"/>
                  <a:pt x="2633" y="109"/>
                  <a:pt x="2645" y="101"/>
                </a:cubicBezTo>
                <a:cubicBezTo>
                  <a:pt x="2658" y="94"/>
                  <a:pt x="2672" y="90"/>
                  <a:pt x="2686" y="90"/>
                </a:cubicBezTo>
                <a:close/>
                <a:moveTo>
                  <a:pt x="2509" y="90"/>
                </a:moveTo>
                <a:cubicBezTo>
                  <a:pt x="2526" y="90"/>
                  <a:pt x="2540" y="94"/>
                  <a:pt x="2550" y="103"/>
                </a:cubicBezTo>
                <a:cubicBezTo>
                  <a:pt x="2561" y="112"/>
                  <a:pt x="2567" y="122"/>
                  <a:pt x="2567" y="131"/>
                </a:cubicBezTo>
                <a:cubicBezTo>
                  <a:pt x="2567" y="136"/>
                  <a:pt x="2565" y="140"/>
                  <a:pt x="2562" y="143"/>
                </a:cubicBezTo>
                <a:cubicBezTo>
                  <a:pt x="2559" y="146"/>
                  <a:pt x="2555" y="147"/>
                  <a:pt x="2549" y="147"/>
                </a:cubicBezTo>
                <a:cubicBezTo>
                  <a:pt x="2542" y="147"/>
                  <a:pt x="2536" y="145"/>
                  <a:pt x="2533" y="140"/>
                </a:cubicBezTo>
                <a:cubicBezTo>
                  <a:pt x="2531" y="137"/>
                  <a:pt x="2529" y="132"/>
                  <a:pt x="2528" y="125"/>
                </a:cubicBezTo>
                <a:cubicBezTo>
                  <a:pt x="2528" y="118"/>
                  <a:pt x="2525" y="112"/>
                  <a:pt x="2521" y="108"/>
                </a:cubicBezTo>
                <a:cubicBezTo>
                  <a:pt x="2516" y="104"/>
                  <a:pt x="2510" y="103"/>
                  <a:pt x="2503" y="103"/>
                </a:cubicBezTo>
                <a:cubicBezTo>
                  <a:pt x="2490" y="103"/>
                  <a:pt x="2480" y="107"/>
                  <a:pt x="2472" y="116"/>
                </a:cubicBezTo>
                <a:cubicBezTo>
                  <a:pt x="2462" y="129"/>
                  <a:pt x="2457" y="145"/>
                  <a:pt x="2457" y="165"/>
                </a:cubicBezTo>
                <a:cubicBezTo>
                  <a:pt x="2457" y="185"/>
                  <a:pt x="2462" y="204"/>
                  <a:pt x="2472" y="219"/>
                </a:cubicBezTo>
                <a:cubicBezTo>
                  <a:pt x="2482" y="235"/>
                  <a:pt x="2496" y="243"/>
                  <a:pt x="2513" y="243"/>
                </a:cubicBezTo>
                <a:cubicBezTo>
                  <a:pt x="2525" y="243"/>
                  <a:pt x="2536" y="239"/>
                  <a:pt x="2546" y="230"/>
                </a:cubicBezTo>
                <a:cubicBezTo>
                  <a:pt x="2553" y="224"/>
                  <a:pt x="2560" y="214"/>
                  <a:pt x="2566" y="199"/>
                </a:cubicBezTo>
                <a:lnTo>
                  <a:pt x="2572" y="202"/>
                </a:lnTo>
                <a:cubicBezTo>
                  <a:pt x="2567" y="224"/>
                  <a:pt x="2558" y="242"/>
                  <a:pt x="2544" y="254"/>
                </a:cubicBezTo>
                <a:cubicBezTo>
                  <a:pt x="2531" y="266"/>
                  <a:pt x="2516" y="272"/>
                  <a:pt x="2500" y="272"/>
                </a:cubicBezTo>
                <a:cubicBezTo>
                  <a:pt x="2480" y="272"/>
                  <a:pt x="2463" y="264"/>
                  <a:pt x="2449" y="247"/>
                </a:cubicBezTo>
                <a:cubicBezTo>
                  <a:pt x="2434" y="231"/>
                  <a:pt x="2427" y="209"/>
                  <a:pt x="2427" y="181"/>
                </a:cubicBezTo>
                <a:cubicBezTo>
                  <a:pt x="2427" y="154"/>
                  <a:pt x="2435" y="132"/>
                  <a:pt x="2451" y="115"/>
                </a:cubicBezTo>
                <a:cubicBezTo>
                  <a:pt x="2467" y="98"/>
                  <a:pt x="2486" y="90"/>
                  <a:pt x="2509" y="90"/>
                </a:cubicBezTo>
                <a:close/>
                <a:moveTo>
                  <a:pt x="1709" y="90"/>
                </a:moveTo>
                <a:lnTo>
                  <a:pt x="1717" y="90"/>
                </a:lnTo>
                <a:lnTo>
                  <a:pt x="1717" y="228"/>
                </a:lnTo>
                <a:cubicBezTo>
                  <a:pt x="1717" y="239"/>
                  <a:pt x="1718" y="246"/>
                  <a:pt x="1719" y="249"/>
                </a:cubicBezTo>
                <a:cubicBezTo>
                  <a:pt x="1721" y="253"/>
                  <a:pt x="1723" y="256"/>
                  <a:pt x="1726" y="257"/>
                </a:cubicBezTo>
                <a:cubicBezTo>
                  <a:pt x="1729" y="259"/>
                  <a:pt x="1735" y="260"/>
                  <a:pt x="1743" y="260"/>
                </a:cubicBezTo>
                <a:lnTo>
                  <a:pt x="1743" y="267"/>
                </a:lnTo>
                <a:lnTo>
                  <a:pt x="1660" y="267"/>
                </a:lnTo>
                <a:lnTo>
                  <a:pt x="1660" y="260"/>
                </a:lnTo>
                <a:cubicBezTo>
                  <a:pt x="1668" y="260"/>
                  <a:pt x="1674" y="259"/>
                  <a:pt x="1677" y="258"/>
                </a:cubicBezTo>
                <a:cubicBezTo>
                  <a:pt x="1679" y="256"/>
                  <a:pt x="1682" y="253"/>
                  <a:pt x="1683" y="250"/>
                </a:cubicBezTo>
                <a:cubicBezTo>
                  <a:pt x="1685" y="246"/>
                  <a:pt x="1686" y="239"/>
                  <a:pt x="1686" y="228"/>
                </a:cubicBezTo>
                <a:lnTo>
                  <a:pt x="1686" y="162"/>
                </a:lnTo>
                <a:cubicBezTo>
                  <a:pt x="1686" y="143"/>
                  <a:pt x="1685" y="131"/>
                  <a:pt x="1684" y="126"/>
                </a:cubicBezTo>
                <a:cubicBezTo>
                  <a:pt x="1683" y="122"/>
                  <a:pt x="1682" y="119"/>
                  <a:pt x="1680" y="117"/>
                </a:cubicBezTo>
                <a:cubicBezTo>
                  <a:pt x="1678" y="116"/>
                  <a:pt x="1676" y="115"/>
                  <a:pt x="1672" y="115"/>
                </a:cubicBezTo>
                <a:cubicBezTo>
                  <a:pt x="1669" y="115"/>
                  <a:pt x="1665" y="116"/>
                  <a:pt x="1660" y="118"/>
                </a:cubicBezTo>
                <a:lnTo>
                  <a:pt x="1657" y="111"/>
                </a:lnTo>
                <a:lnTo>
                  <a:pt x="1709" y="90"/>
                </a:lnTo>
                <a:close/>
                <a:moveTo>
                  <a:pt x="1166" y="90"/>
                </a:moveTo>
                <a:cubicBezTo>
                  <a:pt x="1192" y="90"/>
                  <a:pt x="1213" y="100"/>
                  <a:pt x="1228" y="120"/>
                </a:cubicBezTo>
                <a:cubicBezTo>
                  <a:pt x="1242" y="136"/>
                  <a:pt x="1248" y="156"/>
                  <a:pt x="1248" y="178"/>
                </a:cubicBezTo>
                <a:cubicBezTo>
                  <a:pt x="1248" y="193"/>
                  <a:pt x="1245" y="209"/>
                  <a:pt x="1237" y="224"/>
                </a:cubicBezTo>
                <a:cubicBezTo>
                  <a:pt x="1230" y="240"/>
                  <a:pt x="1220" y="252"/>
                  <a:pt x="1207" y="260"/>
                </a:cubicBezTo>
                <a:cubicBezTo>
                  <a:pt x="1194" y="268"/>
                  <a:pt x="1180" y="272"/>
                  <a:pt x="1164" y="272"/>
                </a:cubicBezTo>
                <a:cubicBezTo>
                  <a:pt x="1138" y="272"/>
                  <a:pt x="1117" y="262"/>
                  <a:pt x="1102" y="241"/>
                </a:cubicBezTo>
                <a:cubicBezTo>
                  <a:pt x="1089" y="224"/>
                  <a:pt x="1083" y="204"/>
                  <a:pt x="1083" y="183"/>
                </a:cubicBezTo>
                <a:cubicBezTo>
                  <a:pt x="1083" y="167"/>
                  <a:pt x="1087" y="151"/>
                  <a:pt x="1094" y="136"/>
                </a:cubicBezTo>
                <a:cubicBezTo>
                  <a:pt x="1102" y="120"/>
                  <a:pt x="1113" y="109"/>
                  <a:pt x="1125" y="101"/>
                </a:cubicBezTo>
                <a:cubicBezTo>
                  <a:pt x="1138" y="94"/>
                  <a:pt x="1152" y="90"/>
                  <a:pt x="1166" y="90"/>
                </a:cubicBezTo>
                <a:close/>
                <a:moveTo>
                  <a:pt x="2222" y="20"/>
                </a:moveTo>
                <a:cubicBezTo>
                  <a:pt x="2214" y="20"/>
                  <a:pt x="2206" y="23"/>
                  <a:pt x="2200" y="31"/>
                </a:cubicBezTo>
                <a:cubicBezTo>
                  <a:pt x="2191" y="41"/>
                  <a:pt x="2185" y="58"/>
                  <a:pt x="2181" y="80"/>
                </a:cubicBezTo>
                <a:cubicBezTo>
                  <a:pt x="2178" y="102"/>
                  <a:pt x="2176" y="124"/>
                  <a:pt x="2176" y="146"/>
                </a:cubicBezTo>
                <a:cubicBezTo>
                  <a:pt x="2176" y="181"/>
                  <a:pt x="2181" y="209"/>
                  <a:pt x="2189" y="232"/>
                </a:cubicBezTo>
                <a:cubicBezTo>
                  <a:pt x="2196" y="250"/>
                  <a:pt x="2207" y="259"/>
                  <a:pt x="2221" y="259"/>
                </a:cubicBezTo>
                <a:cubicBezTo>
                  <a:pt x="2228" y="259"/>
                  <a:pt x="2235" y="256"/>
                  <a:pt x="2242" y="250"/>
                </a:cubicBezTo>
                <a:cubicBezTo>
                  <a:pt x="2249" y="244"/>
                  <a:pt x="2255" y="234"/>
                  <a:pt x="2259" y="220"/>
                </a:cubicBezTo>
                <a:cubicBezTo>
                  <a:pt x="2264" y="198"/>
                  <a:pt x="2267" y="168"/>
                  <a:pt x="2267" y="129"/>
                </a:cubicBezTo>
                <a:cubicBezTo>
                  <a:pt x="2267" y="100"/>
                  <a:pt x="2264" y="76"/>
                  <a:pt x="2258" y="56"/>
                </a:cubicBezTo>
                <a:cubicBezTo>
                  <a:pt x="2254" y="42"/>
                  <a:pt x="2248" y="32"/>
                  <a:pt x="2241" y="26"/>
                </a:cubicBezTo>
                <a:cubicBezTo>
                  <a:pt x="2236" y="22"/>
                  <a:pt x="2230" y="20"/>
                  <a:pt x="2222" y="20"/>
                </a:cubicBezTo>
                <a:close/>
                <a:moveTo>
                  <a:pt x="2030" y="20"/>
                </a:moveTo>
                <a:cubicBezTo>
                  <a:pt x="2022" y="20"/>
                  <a:pt x="2014" y="23"/>
                  <a:pt x="2008" y="31"/>
                </a:cubicBezTo>
                <a:cubicBezTo>
                  <a:pt x="1999" y="41"/>
                  <a:pt x="1993" y="58"/>
                  <a:pt x="1989" y="80"/>
                </a:cubicBezTo>
                <a:cubicBezTo>
                  <a:pt x="1986" y="102"/>
                  <a:pt x="1984" y="124"/>
                  <a:pt x="1984" y="146"/>
                </a:cubicBezTo>
                <a:cubicBezTo>
                  <a:pt x="1984" y="181"/>
                  <a:pt x="1989" y="209"/>
                  <a:pt x="1997" y="232"/>
                </a:cubicBezTo>
                <a:cubicBezTo>
                  <a:pt x="2004" y="250"/>
                  <a:pt x="2015" y="259"/>
                  <a:pt x="2029" y="259"/>
                </a:cubicBezTo>
                <a:cubicBezTo>
                  <a:pt x="2036" y="259"/>
                  <a:pt x="2043" y="256"/>
                  <a:pt x="2050" y="250"/>
                </a:cubicBezTo>
                <a:cubicBezTo>
                  <a:pt x="2057" y="244"/>
                  <a:pt x="2063" y="234"/>
                  <a:pt x="2067" y="220"/>
                </a:cubicBezTo>
                <a:cubicBezTo>
                  <a:pt x="2072" y="198"/>
                  <a:pt x="2075" y="168"/>
                  <a:pt x="2075" y="129"/>
                </a:cubicBezTo>
                <a:cubicBezTo>
                  <a:pt x="2075" y="100"/>
                  <a:pt x="2072" y="76"/>
                  <a:pt x="2066" y="56"/>
                </a:cubicBezTo>
                <a:cubicBezTo>
                  <a:pt x="2062" y="42"/>
                  <a:pt x="2056" y="32"/>
                  <a:pt x="2049" y="26"/>
                </a:cubicBezTo>
                <a:cubicBezTo>
                  <a:pt x="2044" y="22"/>
                  <a:pt x="2038" y="20"/>
                  <a:pt x="2030" y="20"/>
                </a:cubicBezTo>
                <a:close/>
                <a:moveTo>
                  <a:pt x="2223" y="7"/>
                </a:moveTo>
                <a:cubicBezTo>
                  <a:pt x="2242" y="7"/>
                  <a:pt x="2260" y="17"/>
                  <a:pt x="2275" y="37"/>
                </a:cubicBezTo>
                <a:cubicBezTo>
                  <a:pt x="2294" y="62"/>
                  <a:pt x="2304" y="95"/>
                  <a:pt x="2304" y="137"/>
                </a:cubicBezTo>
                <a:cubicBezTo>
                  <a:pt x="2304" y="167"/>
                  <a:pt x="2300" y="192"/>
                  <a:pt x="2291" y="212"/>
                </a:cubicBezTo>
                <a:cubicBezTo>
                  <a:pt x="2283" y="233"/>
                  <a:pt x="2272" y="248"/>
                  <a:pt x="2259" y="257"/>
                </a:cubicBezTo>
                <a:cubicBezTo>
                  <a:pt x="2246" y="267"/>
                  <a:pt x="2233" y="271"/>
                  <a:pt x="2221" y="271"/>
                </a:cubicBezTo>
                <a:cubicBezTo>
                  <a:pt x="2196" y="271"/>
                  <a:pt x="2176" y="257"/>
                  <a:pt x="2160" y="228"/>
                </a:cubicBezTo>
                <a:cubicBezTo>
                  <a:pt x="2146" y="204"/>
                  <a:pt x="2140" y="175"/>
                  <a:pt x="2140" y="141"/>
                </a:cubicBezTo>
                <a:cubicBezTo>
                  <a:pt x="2140" y="112"/>
                  <a:pt x="2144" y="87"/>
                  <a:pt x="2153" y="66"/>
                </a:cubicBezTo>
                <a:cubicBezTo>
                  <a:pt x="2162" y="45"/>
                  <a:pt x="2173" y="30"/>
                  <a:pt x="2188" y="19"/>
                </a:cubicBezTo>
                <a:cubicBezTo>
                  <a:pt x="2199" y="11"/>
                  <a:pt x="2211" y="7"/>
                  <a:pt x="2223" y="7"/>
                </a:cubicBezTo>
                <a:close/>
                <a:moveTo>
                  <a:pt x="2031" y="7"/>
                </a:moveTo>
                <a:cubicBezTo>
                  <a:pt x="2050" y="7"/>
                  <a:pt x="2068" y="17"/>
                  <a:pt x="2083" y="37"/>
                </a:cubicBezTo>
                <a:cubicBezTo>
                  <a:pt x="2102" y="62"/>
                  <a:pt x="2112" y="95"/>
                  <a:pt x="2112" y="137"/>
                </a:cubicBezTo>
                <a:cubicBezTo>
                  <a:pt x="2112" y="167"/>
                  <a:pt x="2108" y="192"/>
                  <a:pt x="2099" y="212"/>
                </a:cubicBezTo>
                <a:cubicBezTo>
                  <a:pt x="2091" y="233"/>
                  <a:pt x="2080" y="248"/>
                  <a:pt x="2067" y="257"/>
                </a:cubicBezTo>
                <a:cubicBezTo>
                  <a:pt x="2054" y="267"/>
                  <a:pt x="2041" y="271"/>
                  <a:pt x="2029" y="271"/>
                </a:cubicBezTo>
                <a:cubicBezTo>
                  <a:pt x="2004" y="271"/>
                  <a:pt x="1984" y="257"/>
                  <a:pt x="1968" y="228"/>
                </a:cubicBezTo>
                <a:cubicBezTo>
                  <a:pt x="1954" y="204"/>
                  <a:pt x="1948" y="175"/>
                  <a:pt x="1948" y="141"/>
                </a:cubicBezTo>
                <a:cubicBezTo>
                  <a:pt x="1948" y="112"/>
                  <a:pt x="1952" y="87"/>
                  <a:pt x="1961" y="66"/>
                </a:cubicBezTo>
                <a:cubicBezTo>
                  <a:pt x="1970" y="45"/>
                  <a:pt x="1981" y="30"/>
                  <a:pt x="1996" y="19"/>
                </a:cubicBezTo>
                <a:cubicBezTo>
                  <a:pt x="2007" y="11"/>
                  <a:pt x="2019" y="7"/>
                  <a:pt x="2031" y="7"/>
                </a:cubicBezTo>
                <a:close/>
                <a:moveTo>
                  <a:pt x="1849" y="7"/>
                </a:moveTo>
                <a:lnTo>
                  <a:pt x="1855" y="7"/>
                </a:lnTo>
                <a:lnTo>
                  <a:pt x="1855" y="222"/>
                </a:lnTo>
                <a:cubicBezTo>
                  <a:pt x="1855" y="236"/>
                  <a:pt x="1855" y="245"/>
                  <a:pt x="1857" y="249"/>
                </a:cubicBezTo>
                <a:cubicBezTo>
                  <a:pt x="1858" y="252"/>
                  <a:pt x="1860" y="255"/>
                  <a:pt x="1864" y="257"/>
                </a:cubicBezTo>
                <a:cubicBezTo>
                  <a:pt x="1868" y="259"/>
                  <a:pt x="1875" y="260"/>
                  <a:pt x="1887" y="260"/>
                </a:cubicBezTo>
                <a:lnTo>
                  <a:pt x="1887" y="267"/>
                </a:lnTo>
                <a:lnTo>
                  <a:pt x="1791" y="267"/>
                </a:lnTo>
                <a:lnTo>
                  <a:pt x="1791" y="260"/>
                </a:lnTo>
                <a:cubicBezTo>
                  <a:pt x="1803" y="260"/>
                  <a:pt x="1811" y="259"/>
                  <a:pt x="1815" y="257"/>
                </a:cubicBezTo>
                <a:cubicBezTo>
                  <a:pt x="1818" y="255"/>
                  <a:pt x="1820" y="253"/>
                  <a:pt x="1822" y="249"/>
                </a:cubicBezTo>
                <a:cubicBezTo>
                  <a:pt x="1823" y="246"/>
                  <a:pt x="1824" y="237"/>
                  <a:pt x="1824" y="222"/>
                </a:cubicBezTo>
                <a:lnTo>
                  <a:pt x="1824" y="85"/>
                </a:lnTo>
                <a:cubicBezTo>
                  <a:pt x="1824" y="66"/>
                  <a:pt x="1823" y="54"/>
                  <a:pt x="1822" y="49"/>
                </a:cubicBezTo>
                <a:cubicBezTo>
                  <a:pt x="1821" y="45"/>
                  <a:pt x="1820" y="42"/>
                  <a:pt x="1817" y="40"/>
                </a:cubicBezTo>
                <a:cubicBezTo>
                  <a:pt x="1815" y="38"/>
                  <a:pt x="1812" y="37"/>
                  <a:pt x="1809" y="37"/>
                </a:cubicBezTo>
                <a:cubicBezTo>
                  <a:pt x="1804" y="37"/>
                  <a:pt x="1798" y="39"/>
                  <a:pt x="1790" y="43"/>
                </a:cubicBezTo>
                <a:lnTo>
                  <a:pt x="1787" y="37"/>
                </a:lnTo>
                <a:lnTo>
                  <a:pt x="1849" y="7"/>
                </a:lnTo>
                <a:close/>
                <a:moveTo>
                  <a:pt x="1701" y="0"/>
                </a:moveTo>
                <a:cubicBezTo>
                  <a:pt x="1707" y="0"/>
                  <a:pt x="1711" y="2"/>
                  <a:pt x="1715" y="6"/>
                </a:cubicBezTo>
                <a:cubicBezTo>
                  <a:pt x="1719" y="9"/>
                  <a:pt x="1720" y="14"/>
                  <a:pt x="1720" y="19"/>
                </a:cubicBezTo>
                <a:cubicBezTo>
                  <a:pt x="1720" y="24"/>
                  <a:pt x="1719" y="29"/>
                  <a:pt x="1715" y="33"/>
                </a:cubicBezTo>
                <a:cubicBezTo>
                  <a:pt x="1711" y="36"/>
                  <a:pt x="1707" y="38"/>
                  <a:pt x="1701" y="38"/>
                </a:cubicBezTo>
                <a:cubicBezTo>
                  <a:pt x="1696" y="38"/>
                  <a:pt x="1692" y="36"/>
                  <a:pt x="1688" y="33"/>
                </a:cubicBezTo>
                <a:cubicBezTo>
                  <a:pt x="1684" y="29"/>
                  <a:pt x="1682" y="24"/>
                  <a:pt x="1682" y="19"/>
                </a:cubicBezTo>
                <a:cubicBezTo>
                  <a:pt x="1682" y="14"/>
                  <a:pt x="1684" y="9"/>
                  <a:pt x="1688" y="6"/>
                </a:cubicBezTo>
                <a:cubicBezTo>
                  <a:pt x="1692" y="2"/>
                  <a:pt x="1696" y="0"/>
                  <a:pt x="1701" y="0"/>
                </a:cubicBezTo>
                <a:close/>
              </a:path>
            </a:pathLst>
          </a:custGeom>
          <a:solidFill>
            <a:srgbClr val="F2F2F2"/>
          </a:solidFill>
          <a:ln w="0">
            <a:noFill/>
            <a:prstDash val="solid"/>
            <a:round/>
          </a:ln>
        </p:spPr>
        <p:txBody>
          <a:bodyPr vert="horz" wrap="square" lIns="91440" tIns="45720" rIns="91440" bIns="45720" numCol="1" anchor="t" anchorCtr="0" compatLnSpc="1"/>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5pPr>
            <a:lvl6pPr marL="2286000" algn="l" defTabSz="914400" rtl="0" eaLnBrk="1" latinLnBrk="0" hangingPunct="1">
              <a:defRPr kern="1200">
                <a:solidFill>
                  <a:schemeClr val="tx1"/>
                </a:solidFill>
                <a:latin typeface="Calibri" panose="020F0502020204030204" charset="0"/>
                <a:ea typeface="+mn-ea"/>
                <a:cs typeface="+mn-cs"/>
              </a:defRPr>
            </a:lvl6pPr>
            <a:lvl7pPr marL="2743200" algn="l" defTabSz="914400" rtl="0" eaLnBrk="1" latinLnBrk="0" hangingPunct="1">
              <a:defRPr kern="1200">
                <a:solidFill>
                  <a:schemeClr val="tx1"/>
                </a:solidFill>
                <a:latin typeface="Calibri" panose="020F0502020204030204" charset="0"/>
                <a:ea typeface="+mn-ea"/>
                <a:cs typeface="+mn-cs"/>
              </a:defRPr>
            </a:lvl7pPr>
            <a:lvl8pPr marL="3200400" algn="l" defTabSz="914400" rtl="0" eaLnBrk="1" latinLnBrk="0" hangingPunct="1">
              <a:defRPr kern="1200">
                <a:solidFill>
                  <a:schemeClr val="tx1"/>
                </a:solidFill>
                <a:latin typeface="Calibri" panose="020F0502020204030204" charset="0"/>
                <a:ea typeface="+mn-ea"/>
                <a:cs typeface="+mn-cs"/>
              </a:defRPr>
            </a:lvl8pPr>
            <a:lvl9pPr marL="3657600" algn="l" defTabSz="914400" rtl="0" eaLnBrk="1" latinLnBrk="0" hangingPunct="1">
              <a:defRPr kern="1200">
                <a:solidFill>
                  <a:schemeClr val="tx1"/>
                </a:solidFill>
                <a:latin typeface="Calibri" panose="020F0502020204030204" charset="0"/>
                <a:ea typeface="+mn-ea"/>
                <a:cs typeface="+mn-cs"/>
              </a:defRPr>
            </a:lvl9pPr>
          </a:lstStyle>
          <a:p>
            <a:endParaRPr lang="zh-CN" altLang="en-US"/>
          </a:p>
        </p:txBody>
      </p:sp>
      <p:sp>
        <p:nvSpPr>
          <p:cNvPr id="58" name="Freeform 23"/>
          <p:cNvSpPr/>
          <p:nvPr/>
        </p:nvSpPr>
        <p:spPr bwMode="auto">
          <a:xfrm rot="-1800000">
            <a:off x="419133" y="5594110"/>
            <a:ext cx="1848119" cy="215037"/>
          </a:xfrm>
          <a:custGeom>
            <a:avLst/>
            <a:gdLst>
              <a:gd name="T0" fmla="*/ 2345 w 3079"/>
              <a:gd name="T1" fmla="*/ 251 h 350"/>
              <a:gd name="T2" fmla="*/ 830 w 3079"/>
              <a:gd name="T3" fmla="*/ 272 h 350"/>
              <a:gd name="T4" fmla="*/ 2644 w 3079"/>
              <a:gd name="T5" fmla="*/ 129 h 350"/>
              <a:gd name="T6" fmla="*/ 2680 w 3079"/>
              <a:gd name="T7" fmla="*/ 102 h 350"/>
              <a:gd name="T8" fmla="*/ 1202 w 3079"/>
              <a:gd name="T9" fmla="*/ 244 h 350"/>
              <a:gd name="T10" fmla="*/ 1532 w 3079"/>
              <a:gd name="T11" fmla="*/ 102 h 350"/>
              <a:gd name="T12" fmla="*/ 1604 w 3079"/>
              <a:gd name="T13" fmla="*/ 106 h 350"/>
              <a:gd name="T14" fmla="*/ 1625 w 3079"/>
              <a:gd name="T15" fmla="*/ 113 h 350"/>
              <a:gd name="T16" fmla="*/ 1470 w 3079"/>
              <a:gd name="T17" fmla="*/ 316 h 350"/>
              <a:gd name="T18" fmla="*/ 1487 w 3079"/>
              <a:gd name="T19" fmla="*/ 130 h 350"/>
              <a:gd name="T20" fmla="*/ 1322 w 3079"/>
              <a:gd name="T21" fmla="*/ 210 h 350"/>
              <a:gd name="T22" fmla="*/ 1366 w 3079"/>
              <a:gd name="T23" fmla="*/ 102 h 350"/>
              <a:gd name="T24" fmla="*/ 1451 w 3079"/>
              <a:gd name="T25" fmla="*/ 244 h 350"/>
              <a:gd name="T26" fmla="*/ 1310 w 3079"/>
              <a:gd name="T27" fmla="*/ 264 h 350"/>
              <a:gd name="T28" fmla="*/ 1262 w 3079"/>
              <a:gd name="T29" fmla="*/ 95 h 350"/>
              <a:gd name="T30" fmla="*/ 945 w 3079"/>
              <a:gd name="T31" fmla="*/ 135 h 350"/>
              <a:gd name="T32" fmla="*/ 1012 w 3079"/>
              <a:gd name="T33" fmla="*/ 95 h 350"/>
              <a:gd name="T34" fmla="*/ 946 w 3079"/>
              <a:gd name="T35" fmla="*/ 337 h 350"/>
              <a:gd name="T36" fmla="*/ 934 w 3079"/>
              <a:gd name="T37" fmla="*/ 318 h 350"/>
              <a:gd name="T38" fmla="*/ 880 w 3079"/>
              <a:gd name="T39" fmla="*/ 102 h 350"/>
              <a:gd name="T40" fmla="*/ 603 w 3079"/>
              <a:gd name="T41" fmla="*/ 128 h 350"/>
              <a:gd name="T42" fmla="*/ 722 w 3079"/>
              <a:gd name="T43" fmla="*/ 95 h 350"/>
              <a:gd name="T44" fmla="*/ 779 w 3079"/>
              <a:gd name="T45" fmla="*/ 112 h 350"/>
              <a:gd name="T46" fmla="*/ 734 w 3079"/>
              <a:gd name="T47" fmla="*/ 272 h 350"/>
              <a:gd name="T48" fmla="*/ 544 w 3079"/>
              <a:gd name="T49" fmla="*/ 102 h 350"/>
              <a:gd name="T50" fmla="*/ 331 w 3079"/>
              <a:gd name="T51" fmla="*/ 128 h 350"/>
              <a:gd name="T52" fmla="*/ 450 w 3079"/>
              <a:gd name="T53" fmla="*/ 95 h 350"/>
              <a:gd name="T54" fmla="*/ 507 w 3079"/>
              <a:gd name="T55" fmla="*/ 112 h 350"/>
              <a:gd name="T56" fmla="*/ 462 w 3079"/>
              <a:gd name="T57" fmla="*/ 272 h 350"/>
              <a:gd name="T58" fmla="*/ 272 w 3079"/>
              <a:gd name="T59" fmla="*/ 102 h 350"/>
              <a:gd name="T60" fmla="*/ 59 w 3079"/>
              <a:gd name="T61" fmla="*/ 128 h 350"/>
              <a:gd name="T62" fmla="*/ 178 w 3079"/>
              <a:gd name="T63" fmla="*/ 95 h 350"/>
              <a:gd name="T64" fmla="*/ 235 w 3079"/>
              <a:gd name="T65" fmla="*/ 112 h 350"/>
              <a:gd name="T66" fmla="*/ 190 w 3079"/>
              <a:gd name="T67" fmla="*/ 272 h 350"/>
              <a:gd name="T68" fmla="*/ 0 w 3079"/>
              <a:gd name="T69" fmla="*/ 102 h 350"/>
              <a:gd name="T70" fmla="*/ 2904 w 3079"/>
              <a:gd name="T71" fmla="*/ 90 h 350"/>
              <a:gd name="T72" fmla="*/ 3053 w 3079"/>
              <a:gd name="T73" fmla="*/ 154 h 350"/>
              <a:gd name="T74" fmla="*/ 2994 w 3079"/>
              <a:gd name="T75" fmla="*/ 260 h 350"/>
              <a:gd name="T76" fmla="*/ 2993 w 3079"/>
              <a:gd name="T77" fmla="*/ 112 h 350"/>
              <a:gd name="T78" fmla="*/ 2958 w 3079"/>
              <a:gd name="T79" fmla="*/ 257 h 350"/>
              <a:gd name="T80" fmla="*/ 2918 w 3079"/>
              <a:gd name="T81" fmla="*/ 228 h 350"/>
              <a:gd name="T82" fmla="*/ 2847 w 3079"/>
              <a:gd name="T83" fmla="*/ 250 h 350"/>
              <a:gd name="T84" fmla="*/ 2811 w 3079"/>
              <a:gd name="T85" fmla="*/ 249 h 350"/>
              <a:gd name="T86" fmla="*/ 2785 w 3079"/>
              <a:gd name="T87" fmla="*/ 111 h 350"/>
              <a:gd name="T88" fmla="*/ 2684 w 3079"/>
              <a:gd name="T89" fmla="*/ 272 h 350"/>
              <a:gd name="T90" fmla="*/ 2550 w 3079"/>
              <a:gd name="T91" fmla="*/ 103 h 350"/>
              <a:gd name="T92" fmla="*/ 2503 w 3079"/>
              <a:gd name="T93" fmla="*/ 103 h 350"/>
              <a:gd name="T94" fmla="*/ 2572 w 3079"/>
              <a:gd name="T95" fmla="*/ 202 h 350"/>
              <a:gd name="T96" fmla="*/ 1709 w 3079"/>
              <a:gd name="T97" fmla="*/ 90 h 350"/>
              <a:gd name="T98" fmla="*/ 1660 w 3079"/>
              <a:gd name="T99" fmla="*/ 267 h 350"/>
              <a:gd name="T100" fmla="*/ 1680 w 3079"/>
              <a:gd name="T101" fmla="*/ 117 h 350"/>
              <a:gd name="T102" fmla="*/ 1248 w 3079"/>
              <a:gd name="T103" fmla="*/ 178 h 350"/>
              <a:gd name="T104" fmla="*/ 1125 w 3079"/>
              <a:gd name="T105" fmla="*/ 101 h 350"/>
              <a:gd name="T106" fmla="*/ 2221 w 3079"/>
              <a:gd name="T107" fmla="*/ 259 h 350"/>
              <a:gd name="T108" fmla="*/ 2030 w 3079"/>
              <a:gd name="T109" fmla="*/ 20 h 350"/>
              <a:gd name="T110" fmla="*/ 2067 w 3079"/>
              <a:gd name="T111" fmla="*/ 220 h 350"/>
              <a:gd name="T112" fmla="*/ 2304 w 3079"/>
              <a:gd name="T113" fmla="*/ 137 h 350"/>
              <a:gd name="T114" fmla="*/ 2188 w 3079"/>
              <a:gd name="T115" fmla="*/ 19 h 350"/>
              <a:gd name="T116" fmla="*/ 2029 w 3079"/>
              <a:gd name="T117" fmla="*/ 271 h 350"/>
              <a:gd name="T118" fmla="*/ 1855 w 3079"/>
              <a:gd name="T119" fmla="*/ 7 h 350"/>
              <a:gd name="T120" fmla="*/ 1791 w 3079"/>
              <a:gd name="T121" fmla="*/ 260 h 350"/>
              <a:gd name="T122" fmla="*/ 1809 w 3079"/>
              <a:gd name="T123" fmla="*/ 37 h 350"/>
              <a:gd name="T124" fmla="*/ 1715 w 3079"/>
              <a:gd name="T125" fmla="*/ 3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79" h="350">
                <a:moveTo>
                  <a:pt x="2366" y="230"/>
                </a:moveTo>
                <a:cubicBezTo>
                  <a:pt x="2372" y="230"/>
                  <a:pt x="2377" y="232"/>
                  <a:pt x="2381" y="237"/>
                </a:cubicBezTo>
                <a:cubicBezTo>
                  <a:pt x="2385" y="241"/>
                  <a:pt x="2387" y="245"/>
                  <a:pt x="2387" y="251"/>
                </a:cubicBezTo>
                <a:cubicBezTo>
                  <a:pt x="2387" y="257"/>
                  <a:pt x="2385" y="262"/>
                  <a:pt x="2380" y="266"/>
                </a:cubicBezTo>
                <a:cubicBezTo>
                  <a:pt x="2376" y="270"/>
                  <a:pt x="2372" y="272"/>
                  <a:pt x="2366" y="272"/>
                </a:cubicBezTo>
                <a:cubicBezTo>
                  <a:pt x="2360" y="272"/>
                  <a:pt x="2355" y="270"/>
                  <a:pt x="2351" y="266"/>
                </a:cubicBezTo>
                <a:cubicBezTo>
                  <a:pt x="2347" y="262"/>
                  <a:pt x="2345" y="257"/>
                  <a:pt x="2345" y="251"/>
                </a:cubicBezTo>
                <a:cubicBezTo>
                  <a:pt x="2345" y="245"/>
                  <a:pt x="2347" y="240"/>
                  <a:pt x="2351" y="236"/>
                </a:cubicBezTo>
                <a:cubicBezTo>
                  <a:pt x="2355" y="232"/>
                  <a:pt x="2360" y="230"/>
                  <a:pt x="2366" y="230"/>
                </a:cubicBezTo>
                <a:close/>
                <a:moveTo>
                  <a:pt x="830" y="230"/>
                </a:moveTo>
                <a:cubicBezTo>
                  <a:pt x="836" y="230"/>
                  <a:pt x="841" y="232"/>
                  <a:pt x="845" y="237"/>
                </a:cubicBezTo>
                <a:cubicBezTo>
                  <a:pt x="849" y="241"/>
                  <a:pt x="851" y="245"/>
                  <a:pt x="851" y="251"/>
                </a:cubicBezTo>
                <a:cubicBezTo>
                  <a:pt x="851" y="257"/>
                  <a:pt x="849" y="262"/>
                  <a:pt x="844" y="266"/>
                </a:cubicBezTo>
                <a:cubicBezTo>
                  <a:pt x="840" y="270"/>
                  <a:pt x="836" y="272"/>
                  <a:pt x="830" y="272"/>
                </a:cubicBezTo>
                <a:cubicBezTo>
                  <a:pt x="824" y="272"/>
                  <a:pt x="819" y="270"/>
                  <a:pt x="815" y="266"/>
                </a:cubicBezTo>
                <a:cubicBezTo>
                  <a:pt x="811" y="262"/>
                  <a:pt x="809" y="257"/>
                  <a:pt x="809" y="251"/>
                </a:cubicBezTo>
                <a:cubicBezTo>
                  <a:pt x="809" y="245"/>
                  <a:pt x="811" y="240"/>
                  <a:pt x="815" y="236"/>
                </a:cubicBezTo>
                <a:cubicBezTo>
                  <a:pt x="819" y="232"/>
                  <a:pt x="824" y="230"/>
                  <a:pt x="830" y="230"/>
                </a:cubicBezTo>
                <a:close/>
                <a:moveTo>
                  <a:pt x="2680" y="102"/>
                </a:moveTo>
                <a:cubicBezTo>
                  <a:pt x="2673" y="102"/>
                  <a:pt x="2667" y="104"/>
                  <a:pt x="2660" y="108"/>
                </a:cubicBezTo>
                <a:cubicBezTo>
                  <a:pt x="2653" y="112"/>
                  <a:pt x="2648" y="119"/>
                  <a:pt x="2644" y="129"/>
                </a:cubicBezTo>
                <a:cubicBezTo>
                  <a:pt x="2640" y="139"/>
                  <a:pt x="2638" y="151"/>
                  <a:pt x="2638" y="167"/>
                </a:cubicBezTo>
                <a:cubicBezTo>
                  <a:pt x="2638" y="192"/>
                  <a:pt x="2643" y="213"/>
                  <a:pt x="2652" y="232"/>
                </a:cubicBezTo>
                <a:cubicBezTo>
                  <a:pt x="2662" y="250"/>
                  <a:pt x="2676" y="259"/>
                  <a:pt x="2692" y="259"/>
                </a:cubicBezTo>
                <a:cubicBezTo>
                  <a:pt x="2704" y="259"/>
                  <a:pt x="2714" y="254"/>
                  <a:pt x="2722" y="244"/>
                </a:cubicBezTo>
                <a:cubicBezTo>
                  <a:pt x="2730" y="234"/>
                  <a:pt x="2734" y="217"/>
                  <a:pt x="2734" y="192"/>
                </a:cubicBezTo>
                <a:cubicBezTo>
                  <a:pt x="2734" y="162"/>
                  <a:pt x="2727" y="138"/>
                  <a:pt x="2714" y="120"/>
                </a:cubicBezTo>
                <a:cubicBezTo>
                  <a:pt x="2705" y="108"/>
                  <a:pt x="2694" y="102"/>
                  <a:pt x="2680" y="102"/>
                </a:cubicBezTo>
                <a:close/>
                <a:moveTo>
                  <a:pt x="1160" y="102"/>
                </a:moveTo>
                <a:cubicBezTo>
                  <a:pt x="1153" y="102"/>
                  <a:pt x="1147" y="104"/>
                  <a:pt x="1140" y="108"/>
                </a:cubicBezTo>
                <a:cubicBezTo>
                  <a:pt x="1133" y="112"/>
                  <a:pt x="1128" y="119"/>
                  <a:pt x="1124" y="129"/>
                </a:cubicBezTo>
                <a:cubicBezTo>
                  <a:pt x="1120" y="139"/>
                  <a:pt x="1118" y="151"/>
                  <a:pt x="1118" y="167"/>
                </a:cubicBezTo>
                <a:cubicBezTo>
                  <a:pt x="1118" y="192"/>
                  <a:pt x="1123" y="213"/>
                  <a:pt x="1132" y="232"/>
                </a:cubicBezTo>
                <a:cubicBezTo>
                  <a:pt x="1142" y="250"/>
                  <a:pt x="1156" y="259"/>
                  <a:pt x="1172" y="259"/>
                </a:cubicBezTo>
                <a:cubicBezTo>
                  <a:pt x="1184" y="259"/>
                  <a:pt x="1194" y="254"/>
                  <a:pt x="1202" y="244"/>
                </a:cubicBezTo>
                <a:cubicBezTo>
                  <a:pt x="1210" y="234"/>
                  <a:pt x="1214" y="217"/>
                  <a:pt x="1214" y="192"/>
                </a:cubicBezTo>
                <a:cubicBezTo>
                  <a:pt x="1214" y="162"/>
                  <a:pt x="1207" y="138"/>
                  <a:pt x="1194" y="120"/>
                </a:cubicBezTo>
                <a:cubicBezTo>
                  <a:pt x="1185" y="108"/>
                  <a:pt x="1174" y="102"/>
                  <a:pt x="1160" y="102"/>
                </a:cubicBezTo>
                <a:close/>
                <a:moveTo>
                  <a:pt x="1456" y="95"/>
                </a:moveTo>
                <a:lnTo>
                  <a:pt x="1536" y="95"/>
                </a:lnTo>
                <a:lnTo>
                  <a:pt x="1536" y="102"/>
                </a:lnTo>
                <a:lnTo>
                  <a:pt x="1532" y="102"/>
                </a:lnTo>
                <a:cubicBezTo>
                  <a:pt x="1527" y="102"/>
                  <a:pt x="1522" y="103"/>
                  <a:pt x="1519" y="106"/>
                </a:cubicBezTo>
                <a:cubicBezTo>
                  <a:pt x="1517" y="108"/>
                  <a:pt x="1515" y="111"/>
                  <a:pt x="1515" y="115"/>
                </a:cubicBezTo>
                <a:cubicBezTo>
                  <a:pt x="1515" y="120"/>
                  <a:pt x="1517" y="126"/>
                  <a:pt x="1521" y="135"/>
                </a:cubicBezTo>
                <a:lnTo>
                  <a:pt x="1563" y="222"/>
                </a:lnTo>
                <a:lnTo>
                  <a:pt x="1602" y="127"/>
                </a:lnTo>
                <a:cubicBezTo>
                  <a:pt x="1604" y="122"/>
                  <a:pt x="1605" y="117"/>
                  <a:pt x="1605" y="112"/>
                </a:cubicBezTo>
                <a:cubicBezTo>
                  <a:pt x="1605" y="109"/>
                  <a:pt x="1604" y="108"/>
                  <a:pt x="1604" y="106"/>
                </a:cubicBezTo>
                <a:cubicBezTo>
                  <a:pt x="1603" y="105"/>
                  <a:pt x="1601" y="104"/>
                  <a:pt x="1599" y="103"/>
                </a:cubicBezTo>
                <a:cubicBezTo>
                  <a:pt x="1597" y="102"/>
                  <a:pt x="1593" y="102"/>
                  <a:pt x="1588" y="102"/>
                </a:cubicBezTo>
                <a:lnTo>
                  <a:pt x="1588" y="95"/>
                </a:lnTo>
                <a:lnTo>
                  <a:pt x="1644" y="95"/>
                </a:lnTo>
                <a:lnTo>
                  <a:pt x="1644" y="102"/>
                </a:lnTo>
                <a:cubicBezTo>
                  <a:pt x="1639" y="102"/>
                  <a:pt x="1635" y="103"/>
                  <a:pt x="1633" y="105"/>
                </a:cubicBezTo>
                <a:cubicBezTo>
                  <a:pt x="1630" y="106"/>
                  <a:pt x="1628" y="109"/>
                  <a:pt x="1625" y="113"/>
                </a:cubicBezTo>
                <a:cubicBezTo>
                  <a:pt x="1623" y="115"/>
                  <a:pt x="1621" y="120"/>
                  <a:pt x="1618" y="128"/>
                </a:cubicBezTo>
                <a:lnTo>
                  <a:pt x="1548" y="299"/>
                </a:lnTo>
                <a:cubicBezTo>
                  <a:pt x="1542" y="316"/>
                  <a:pt x="1533" y="328"/>
                  <a:pt x="1522" y="337"/>
                </a:cubicBezTo>
                <a:cubicBezTo>
                  <a:pt x="1511" y="345"/>
                  <a:pt x="1500" y="350"/>
                  <a:pt x="1490" y="350"/>
                </a:cubicBezTo>
                <a:cubicBezTo>
                  <a:pt x="1483" y="350"/>
                  <a:pt x="1477" y="348"/>
                  <a:pt x="1472" y="343"/>
                </a:cubicBezTo>
                <a:cubicBezTo>
                  <a:pt x="1467" y="339"/>
                  <a:pt x="1465" y="334"/>
                  <a:pt x="1465" y="329"/>
                </a:cubicBezTo>
                <a:cubicBezTo>
                  <a:pt x="1465" y="323"/>
                  <a:pt x="1467" y="319"/>
                  <a:pt x="1470" y="316"/>
                </a:cubicBezTo>
                <a:cubicBezTo>
                  <a:pt x="1473" y="313"/>
                  <a:pt x="1478" y="311"/>
                  <a:pt x="1484" y="311"/>
                </a:cubicBezTo>
                <a:cubicBezTo>
                  <a:pt x="1488" y="311"/>
                  <a:pt x="1494" y="313"/>
                  <a:pt x="1501" y="315"/>
                </a:cubicBezTo>
                <a:cubicBezTo>
                  <a:pt x="1506" y="317"/>
                  <a:pt x="1509" y="318"/>
                  <a:pt x="1510" y="318"/>
                </a:cubicBezTo>
                <a:cubicBezTo>
                  <a:pt x="1514" y="318"/>
                  <a:pt x="1518" y="316"/>
                  <a:pt x="1523" y="312"/>
                </a:cubicBezTo>
                <a:cubicBezTo>
                  <a:pt x="1527" y="308"/>
                  <a:pt x="1532" y="301"/>
                  <a:pt x="1536" y="290"/>
                </a:cubicBezTo>
                <a:lnTo>
                  <a:pt x="1548" y="260"/>
                </a:lnTo>
                <a:lnTo>
                  <a:pt x="1487" y="130"/>
                </a:lnTo>
                <a:cubicBezTo>
                  <a:pt x="1485" y="127"/>
                  <a:pt x="1482" y="122"/>
                  <a:pt x="1478" y="116"/>
                </a:cubicBezTo>
                <a:cubicBezTo>
                  <a:pt x="1474" y="112"/>
                  <a:pt x="1472" y="109"/>
                  <a:pt x="1470" y="107"/>
                </a:cubicBezTo>
                <a:cubicBezTo>
                  <a:pt x="1467" y="105"/>
                  <a:pt x="1462" y="103"/>
                  <a:pt x="1456" y="102"/>
                </a:cubicBezTo>
                <a:lnTo>
                  <a:pt x="1456" y="95"/>
                </a:lnTo>
                <a:close/>
                <a:moveTo>
                  <a:pt x="1262" y="95"/>
                </a:moveTo>
                <a:lnTo>
                  <a:pt x="1322" y="95"/>
                </a:lnTo>
                <a:lnTo>
                  <a:pt x="1322" y="210"/>
                </a:lnTo>
                <a:cubicBezTo>
                  <a:pt x="1322" y="226"/>
                  <a:pt x="1325" y="236"/>
                  <a:pt x="1331" y="241"/>
                </a:cubicBezTo>
                <a:cubicBezTo>
                  <a:pt x="1336" y="246"/>
                  <a:pt x="1343" y="249"/>
                  <a:pt x="1351" y="249"/>
                </a:cubicBezTo>
                <a:cubicBezTo>
                  <a:pt x="1356" y="249"/>
                  <a:pt x="1362" y="247"/>
                  <a:pt x="1369" y="244"/>
                </a:cubicBezTo>
                <a:cubicBezTo>
                  <a:pt x="1376" y="241"/>
                  <a:pt x="1384" y="234"/>
                  <a:pt x="1393" y="225"/>
                </a:cubicBezTo>
                <a:lnTo>
                  <a:pt x="1393" y="127"/>
                </a:lnTo>
                <a:cubicBezTo>
                  <a:pt x="1393" y="118"/>
                  <a:pt x="1392" y="111"/>
                  <a:pt x="1388" y="108"/>
                </a:cubicBezTo>
                <a:cubicBezTo>
                  <a:pt x="1384" y="104"/>
                  <a:pt x="1377" y="102"/>
                  <a:pt x="1366" y="102"/>
                </a:cubicBezTo>
                <a:lnTo>
                  <a:pt x="1366" y="95"/>
                </a:lnTo>
                <a:lnTo>
                  <a:pt x="1424" y="95"/>
                </a:lnTo>
                <a:lnTo>
                  <a:pt x="1424" y="199"/>
                </a:lnTo>
                <a:cubicBezTo>
                  <a:pt x="1424" y="219"/>
                  <a:pt x="1425" y="231"/>
                  <a:pt x="1426" y="236"/>
                </a:cubicBezTo>
                <a:cubicBezTo>
                  <a:pt x="1427" y="240"/>
                  <a:pt x="1428" y="243"/>
                  <a:pt x="1430" y="245"/>
                </a:cubicBezTo>
                <a:cubicBezTo>
                  <a:pt x="1432" y="247"/>
                  <a:pt x="1435" y="247"/>
                  <a:pt x="1437" y="247"/>
                </a:cubicBezTo>
                <a:cubicBezTo>
                  <a:pt x="1441" y="247"/>
                  <a:pt x="1446" y="246"/>
                  <a:pt x="1451" y="244"/>
                </a:cubicBezTo>
                <a:lnTo>
                  <a:pt x="1453" y="251"/>
                </a:lnTo>
                <a:lnTo>
                  <a:pt x="1402" y="272"/>
                </a:lnTo>
                <a:lnTo>
                  <a:pt x="1393" y="272"/>
                </a:lnTo>
                <a:lnTo>
                  <a:pt x="1393" y="236"/>
                </a:lnTo>
                <a:cubicBezTo>
                  <a:pt x="1379" y="252"/>
                  <a:pt x="1367" y="262"/>
                  <a:pt x="1360" y="266"/>
                </a:cubicBezTo>
                <a:cubicBezTo>
                  <a:pt x="1352" y="270"/>
                  <a:pt x="1344" y="272"/>
                  <a:pt x="1335" y="272"/>
                </a:cubicBezTo>
                <a:cubicBezTo>
                  <a:pt x="1325" y="272"/>
                  <a:pt x="1317" y="269"/>
                  <a:pt x="1310" y="264"/>
                </a:cubicBezTo>
                <a:cubicBezTo>
                  <a:pt x="1303" y="258"/>
                  <a:pt x="1298" y="251"/>
                  <a:pt x="1295" y="242"/>
                </a:cubicBezTo>
                <a:cubicBezTo>
                  <a:pt x="1293" y="233"/>
                  <a:pt x="1291" y="221"/>
                  <a:pt x="1291" y="205"/>
                </a:cubicBezTo>
                <a:lnTo>
                  <a:pt x="1291" y="128"/>
                </a:lnTo>
                <a:cubicBezTo>
                  <a:pt x="1291" y="120"/>
                  <a:pt x="1290" y="115"/>
                  <a:pt x="1289" y="112"/>
                </a:cubicBezTo>
                <a:cubicBezTo>
                  <a:pt x="1287" y="108"/>
                  <a:pt x="1284" y="106"/>
                  <a:pt x="1281" y="104"/>
                </a:cubicBezTo>
                <a:cubicBezTo>
                  <a:pt x="1277" y="103"/>
                  <a:pt x="1271" y="102"/>
                  <a:pt x="1262" y="102"/>
                </a:cubicBezTo>
                <a:lnTo>
                  <a:pt x="1262" y="95"/>
                </a:lnTo>
                <a:close/>
                <a:moveTo>
                  <a:pt x="880" y="95"/>
                </a:moveTo>
                <a:lnTo>
                  <a:pt x="960" y="95"/>
                </a:lnTo>
                <a:lnTo>
                  <a:pt x="960" y="102"/>
                </a:lnTo>
                <a:lnTo>
                  <a:pt x="956" y="102"/>
                </a:lnTo>
                <a:cubicBezTo>
                  <a:pt x="951" y="102"/>
                  <a:pt x="946" y="103"/>
                  <a:pt x="943" y="106"/>
                </a:cubicBezTo>
                <a:cubicBezTo>
                  <a:pt x="941" y="108"/>
                  <a:pt x="939" y="111"/>
                  <a:pt x="939" y="115"/>
                </a:cubicBezTo>
                <a:cubicBezTo>
                  <a:pt x="939" y="120"/>
                  <a:pt x="941" y="126"/>
                  <a:pt x="945" y="135"/>
                </a:cubicBezTo>
                <a:lnTo>
                  <a:pt x="987" y="222"/>
                </a:lnTo>
                <a:lnTo>
                  <a:pt x="1026" y="127"/>
                </a:lnTo>
                <a:cubicBezTo>
                  <a:pt x="1028" y="122"/>
                  <a:pt x="1029" y="117"/>
                  <a:pt x="1029" y="112"/>
                </a:cubicBezTo>
                <a:cubicBezTo>
                  <a:pt x="1029" y="109"/>
                  <a:pt x="1028" y="108"/>
                  <a:pt x="1028" y="106"/>
                </a:cubicBezTo>
                <a:cubicBezTo>
                  <a:pt x="1027" y="105"/>
                  <a:pt x="1025" y="104"/>
                  <a:pt x="1023" y="103"/>
                </a:cubicBezTo>
                <a:cubicBezTo>
                  <a:pt x="1021" y="102"/>
                  <a:pt x="1017" y="102"/>
                  <a:pt x="1012" y="102"/>
                </a:cubicBezTo>
                <a:lnTo>
                  <a:pt x="1012" y="95"/>
                </a:lnTo>
                <a:lnTo>
                  <a:pt x="1068" y="95"/>
                </a:lnTo>
                <a:lnTo>
                  <a:pt x="1068" y="102"/>
                </a:lnTo>
                <a:cubicBezTo>
                  <a:pt x="1063" y="102"/>
                  <a:pt x="1059" y="103"/>
                  <a:pt x="1057" y="105"/>
                </a:cubicBezTo>
                <a:cubicBezTo>
                  <a:pt x="1054" y="106"/>
                  <a:pt x="1052" y="109"/>
                  <a:pt x="1049" y="113"/>
                </a:cubicBezTo>
                <a:cubicBezTo>
                  <a:pt x="1047" y="115"/>
                  <a:pt x="1045" y="120"/>
                  <a:pt x="1042" y="128"/>
                </a:cubicBezTo>
                <a:lnTo>
                  <a:pt x="972" y="299"/>
                </a:lnTo>
                <a:cubicBezTo>
                  <a:pt x="966" y="316"/>
                  <a:pt x="957" y="328"/>
                  <a:pt x="946" y="337"/>
                </a:cubicBezTo>
                <a:cubicBezTo>
                  <a:pt x="935" y="345"/>
                  <a:pt x="924" y="350"/>
                  <a:pt x="914" y="350"/>
                </a:cubicBezTo>
                <a:cubicBezTo>
                  <a:pt x="907" y="350"/>
                  <a:pt x="901" y="348"/>
                  <a:pt x="896" y="343"/>
                </a:cubicBezTo>
                <a:cubicBezTo>
                  <a:pt x="891" y="339"/>
                  <a:pt x="889" y="334"/>
                  <a:pt x="889" y="329"/>
                </a:cubicBezTo>
                <a:cubicBezTo>
                  <a:pt x="889" y="323"/>
                  <a:pt x="891" y="319"/>
                  <a:pt x="894" y="316"/>
                </a:cubicBezTo>
                <a:cubicBezTo>
                  <a:pt x="897" y="313"/>
                  <a:pt x="902" y="311"/>
                  <a:pt x="908" y="311"/>
                </a:cubicBezTo>
                <a:cubicBezTo>
                  <a:pt x="912" y="311"/>
                  <a:pt x="918" y="313"/>
                  <a:pt x="925" y="315"/>
                </a:cubicBezTo>
                <a:cubicBezTo>
                  <a:pt x="930" y="317"/>
                  <a:pt x="933" y="318"/>
                  <a:pt x="934" y="318"/>
                </a:cubicBezTo>
                <a:cubicBezTo>
                  <a:pt x="938" y="318"/>
                  <a:pt x="942" y="316"/>
                  <a:pt x="947" y="312"/>
                </a:cubicBezTo>
                <a:cubicBezTo>
                  <a:pt x="951" y="308"/>
                  <a:pt x="956" y="301"/>
                  <a:pt x="960" y="290"/>
                </a:cubicBezTo>
                <a:lnTo>
                  <a:pt x="972" y="260"/>
                </a:lnTo>
                <a:lnTo>
                  <a:pt x="911" y="130"/>
                </a:lnTo>
                <a:cubicBezTo>
                  <a:pt x="909" y="127"/>
                  <a:pt x="906" y="122"/>
                  <a:pt x="902" y="116"/>
                </a:cubicBezTo>
                <a:cubicBezTo>
                  <a:pt x="898" y="112"/>
                  <a:pt x="896" y="109"/>
                  <a:pt x="894" y="107"/>
                </a:cubicBezTo>
                <a:cubicBezTo>
                  <a:pt x="891" y="105"/>
                  <a:pt x="886" y="103"/>
                  <a:pt x="880" y="102"/>
                </a:cubicBezTo>
                <a:lnTo>
                  <a:pt x="880" y="95"/>
                </a:lnTo>
                <a:close/>
                <a:moveTo>
                  <a:pt x="544" y="95"/>
                </a:moveTo>
                <a:lnTo>
                  <a:pt x="616" y="95"/>
                </a:lnTo>
                <a:lnTo>
                  <a:pt x="616" y="102"/>
                </a:lnTo>
                <a:cubicBezTo>
                  <a:pt x="610" y="102"/>
                  <a:pt x="605" y="104"/>
                  <a:pt x="603" y="106"/>
                </a:cubicBezTo>
                <a:cubicBezTo>
                  <a:pt x="601" y="107"/>
                  <a:pt x="600" y="110"/>
                  <a:pt x="600" y="114"/>
                </a:cubicBezTo>
                <a:cubicBezTo>
                  <a:pt x="600" y="117"/>
                  <a:pt x="601" y="122"/>
                  <a:pt x="603" y="128"/>
                </a:cubicBezTo>
                <a:lnTo>
                  <a:pt x="640" y="226"/>
                </a:lnTo>
                <a:lnTo>
                  <a:pt x="677" y="146"/>
                </a:lnTo>
                <a:lnTo>
                  <a:pt x="667" y="121"/>
                </a:lnTo>
                <a:cubicBezTo>
                  <a:pt x="664" y="113"/>
                  <a:pt x="660" y="108"/>
                  <a:pt x="655" y="105"/>
                </a:cubicBezTo>
                <a:cubicBezTo>
                  <a:pt x="653" y="103"/>
                  <a:pt x="648" y="102"/>
                  <a:pt x="640" y="102"/>
                </a:cubicBezTo>
                <a:lnTo>
                  <a:pt x="640" y="95"/>
                </a:lnTo>
                <a:lnTo>
                  <a:pt x="722" y="95"/>
                </a:lnTo>
                <a:lnTo>
                  <a:pt x="722" y="102"/>
                </a:lnTo>
                <a:cubicBezTo>
                  <a:pt x="713" y="102"/>
                  <a:pt x="706" y="104"/>
                  <a:pt x="703" y="107"/>
                </a:cubicBezTo>
                <a:cubicBezTo>
                  <a:pt x="700" y="109"/>
                  <a:pt x="699" y="112"/>
                  <a:pt x="699" y="116"/>
                </a:cubicBezTo>
                <a:cubicBezTo>
                  <a:pt x="699" y="119"/>
                  <a:pt x="699" y="121"/>
                  <a:pt x="700" y="124"/>
                </a:cubicBezTo>
                <a:lnTo>
                  <a:pt x="739" y="223"/>
                </a:lnTo>
                <a:lnTo>
                  <a:pt x="776" y="128"/>
                </a:lnTo>
                <a:cubicBezTo>
                  <a:pt x="778" y="121"/>
                  <a:pt x="779" y="116"/>
                  <a:pt x="779" y="112"/>
                </a:cubicBezTo>
                <a:cubicBezTo>
                  <a:pt x="779" y="109"/>
                  <a:pt x="778" y="107"/>
                  <a:pt x="776" y="105"/>
                </a:cubicBezTo>
                <a:cubicBezTo>
                  <a:pt x="773" y="103"/>
                  <a:pt x="768" y="102"/>
                  <a:pt x="761" y="102"/>
                </a:cubicBezTo>
                <a:lnTo>
                  <a:pt x="761" y="95"/>
                </a:lnTo>
                <a:lnTo>
                  <a:pt x="816" y="95"/>
                </a:lnTo>
                <a:lnTo>
                  <a:pt x="816" y="102"/>
                </a:lnTo>
                <a:cubicBezTo>
                  <a:pt x="805" y="104"/>
                  <a:pt x="797" y="111"/>
                  <a:pt x="792" y="124"/>
                </a:cubicBezTo>
                <a:lnTo>
                  <a:pt x="734" y="272"/>
                </a:lnTo>
                <a:lnTo>
                  <a:pt x="726" y="272"/>
                </a:lnTo>
                <a:lnTo>
                  <a:pt x="684" y="162"/>
                </a:lnTo>
                <a:lnTo>
                  <a:pt x="633" y="272"/>
                </a:lnTo>
                <a:lnTo>
                  <a:pt x="627" y="272"/>
                </a:lnTo>
                <a:lnTo>
                  <a:pt x="571" y="128"/>
                </a:lnTo>
                <a:cubicBezTo>
                  <a:pt x="568" y="119"/>
                  <a:pt x="564" y="112"/>
                  <a:pt x="561" y="109"/>
                </a:cubicBezTo>
                <a:cubicBezTo>
                  <a:pt x="557" y="106"/>
                  <a:pt x="552" y="104"/>
                  <a:pt x="544" y="102"/>
                </a:cubicBezTo>
                <a:lnTo>
                  <a:pt x="544" y="95"/>
                </a:lnTo>
                <a:close/>
                <a:moveTo>
                  <a:pt x="272" y="95"/>
                </a:moveTo>
                <a:lnTo>
                  <a:pt x="344" y="95"/>
                </a:lnTo>
                <a:lnTo>
                  <a:pt x="344" y="102"/>
                </a:lnTo>
                <a:cubicBezTo>
                  <a:pt x="338" y="102"/>
                  <a:pt x="333" y="104"/>
                  <a:pt x="331" y="106"/>
                </a:cubicBezTo>
                <a:cubicBezTo>
                  <a:pt x="329" y="107"/>
                  <a:pt x="328" y="110"/>
                  <a:pt x="328" y="114"/>
                </a:cubicBezTo>
                <a:cubicBezTo>
                  <a:pt x="328" y="117"/>
                  <a:pt x="329" y="122"/>
                  <a:pt x="331" y="128"/>
                </a:cubicBezTo>
                <a:lnTo>
                  <a:pt x="368" y="226"/>
                </a:lnTo>
                <a:lnTo>
                  <a:pt x="405" y="146"/>
                </a:lnTo>
                <a:lnTo>
                  <a:pt x="395" y="121"/>
                </a:lnTo>
                <a:cubicBezTo>
                  <a:pt x="392" y="113"/>
                  <a:pt x="388" y="108"/>
                  <a:pt x="383" y="105"/>
                </a:cubicBezTo>
                <a:cubicBezTo>
                  <a:pt x="381" y="103"/>
                  <a:pt x="376" y="102"/>
                  <a:pt x="368" y="102"/>
                </a:cubicBezTo>
                <a:lnTo>
                  <a:pt x="368" y="95"/>
                </a:lnTo>
                <a:lnTo>
                  <a:pt x="450" y="95"/>
                </a:lnTo>
                <a:lnTo>
                  <a:pt x="450" y="102"/>
                </a:lnTo>
                <a:cubicBezTo>
                  <a:pt x="441" y="102"/>
                  <a:pt x="434" y="104"/>
                  <a:pt x="431" y="107"/>
                </a:cubicBezTo>
                <a:cubicBezTo>
                  <a:pt x="428" y="109"/>
                  <a:pt x="427" y="112"/>
                  <a:pt x="427" y="116"/>
                </a:cubicBezTo>
                <a:cubicBezTo>
                  <a:pt x="427" y="119"/>
                  <a:pt x="427" y="121"/>
                  <a:pt x="428" y="124"/>
                </a:cubicBezTo>
                <a:lnTo>
                  <a:pt x="467" y="223"/>
                </a:lnTo>
                <a:lnTo>
                  <a:pt x="504" y="128"/>
                </a:lnTo>
                <a:cubicBezTo>
                  <a:pt x="506" y="121"/>
                  <a:pt x="507" y="116"/>
                  <a:pt x="507" y="112"/>
                </a:cubicBezTo>
                <a:cubicBezTo>
                  <a:pt x="507" y="109"/>
                  <a:pt x="506" y="107"/>
                  <a:pt x="504" y="105"/>
                </a:cubicBezTo>
                <a:cubicBezTo>
                  <a:pt x="501" y="103"/>
                  <a:pt x="496" y="102"/>
                  <a:pt x="489" y="102"/>
                </a:cubicBezTo>
                <a:lnTo>
                  <a:pt x="489" y="95"/>
                </a:lnTo>
                <a:lnTo>
                  <a:pt x="544" y="95"/>
                </a:lnTo>
                <a:lnTo>
                  <a:pt x="544" y="102"/>
                </a:lnTo>
                <a:cubicBezTo>
                  <a:pt x="533" y="104"/>
                  <a:pt x="525" y="111"/>
                  <a:pt x="520" y="124"/>
                </a:cubicBezTo>
                <a:lnTo>
                  <a:pt x="462" y="272"/>
                </a:lnTo>
                <a:lnTo>
                  <a:pt x="454" y="272"/>
                </a:lnTo>
                <a:lnTo>
                  <a:pt x="412" y="162"/>
                </a:lnTo>
                <a:lnTo>
                  <a:pt x="361" y="272"/>
                </a:lnTo>
                <a:lnTo>
                  <a:pt x="355" y="272"/>
                </a:lnTo>
                <a:lnTo>
                  <a:pt x="299" y="128"/>
                </a:lnTo>
                <a:cubicBezTo>
                  <a:pt x="296" y="119"/>
                  <a:pt x="292" y="112"/>
                  <a:pt x="289" y="109"/>
                </a:cubicBezTo>
                <a:cubicBezTo>
                  <a:pt x="285" y="106"/>
                  <a:pt x="280" y="104"/>
                  <a:pt x="272" y="102"/>
                </a:cubicBezTo>
                <a:lnTo>
                  <a:pt x="272" y="95"/>
                </a:lnTo>
                <a:close/>
                <a:moveTo>
                  <a:pt x="0" y="95"/>
                </a:moveTo>
                <a:lnTo>
                  <a:pt x="72" y="95"/>
                </a:lnTo>
                <a:lnTo>
                  <a:pt x="72" y="102"/>
                </a:lnTo>
                <a:cubicBezTo>
                  <a:pt x="66" y="102"/>
                  <a:pt x="61" y="104"/>
                  <a:pt x="59" y="106"/>
                </a:cubicBezTo>
                <a:cubicBezTo>
                  <a:pt x="57" y="107"/>
                  <a:pt x="56" y="110"/>
                  <a:pt x="56" y="114"/>
                </a:cubicBezTo>
                <a:cubicBezTo>
                  <a:pt x="56" y="117"/>
                  <a:pt x="57" y="122"/>
                  <a:pt x="59" y="128"/>
                </a:cubicBezTo>
                <a:lnTo>
                  <a:pt x="96" y="226"/>
                </a:lnTo>
                <a:lnTo>
                  <a:pt x="133" y="146"/>
                </a:lnTo>
                <a:lnTo>
                  <a:pt x="123" y="121"/>
                </a:lnTo>
                <a:cubicBezTo>
                  <a:pt x="120" y="113"/>
                  <a:pt x="116" y="108"/>
                  <a:pt x="111" y="105"/>
                </a:cubicBezTo>
                <a:cubicBezTo>
                  <a:pt x="109" y="103"/>
                  <a:pt x="104" y="102"/>
                  <a:pt x="96" y="102"/>
                </a:cubicBezTo>
                <a:lnTo>
                  <a:pt x="96" y="95"/>
                </a:lnTo>
                <a:lnTo>
                  <a:pt x="178" y="95"/>
                </a:lnTo>
                <a:lnTo>
                  <a:pt x="178" y="102"/>
                </a:lnTo>
                <a:cubicBezTo>
                  <a:pt x="169" y="102"/>
                  <a:pt x="162" y="104"/>
                  <a:pt x="159" y="107"/>
                </a:cubicBezTo>
                <a:cubicBezTo>
                  <a:pt x="156" y="109"/>
                  <a:pt x="155" y="112"/>
                  <a:pt x="155" y="116"/>
                </a:cubicBezTo>
                <a:cubicBezTo>
                  <a:pt x="155" y="119"/>
                  <a:pt x="155" y="121"/>
                  <a:pt x="156" y="124"/>
                </a:cubicBezTo>
                <a:lnTo>
                  <a:pt x="195" y="223"/>
                </a:lnTo>
                <a:lnTo>
                  <a:pt x="232" y="128"/>
                </a:lnTo>
                <a:cubicBezTo>
                  <a:pt x="234" y="121"/>
                  <a:pt x="235" y="116"/>
                  <a:pt x="235" y="112"/>
                </a:cubicBezTo>
                <a:cubicBezTo>
                  <a:pt x="235" y="109"/>
                  <a:pt x="234" y="107"/>
                  <a:pt x="232" y="105"/>
                </a:cubicBezTo>
                <a:cubicBezTo>
                  <a:pt x="229" y="103"/>
                  <a:pt x="224" y="102"/>
                  <a:pt x="217" y="102"/>
                </a:cubicBezTo>
                <a:lnTo>
                  <a:pt x="217" y="95"/>
                </a:lnTo>
                <a:lnTo>
                  <a:pt x="272" y="95"/>
                </a:lnTo>
                <a:lnTo>
                  <a:pt x="272" y="102"/>
                </a:lnTo>
                <a:cubicBezTo>
                  <a:pt x="261" y="104"/>
                  <a:pt x="253" y="111"/>
                  <a:pt x="248" y="124"/>
                </a:cubicBezTo>
                <a:lnTo>
                  <a:pt x="190" y="272"/>
                </a:lnTo>
                <a:lnTo>
                  <a:pt x="182" y="272"/>
                </a:lnTo>
                <a:lnTo>
                  <a:pt x="140" y="162"/>
                </a:lnTo>
                <a:lnTo>
                  <a:pt x="89" y="272"/>
                </a:lnTo>
                <a:lnTo>
                  <a:pt x="83" y="272"/>
                </a:lnTo>
                <a:lnTo>
                  <a:pt x="27" y="128"/>
                </a:lnTo>
                <a:cubicBezTo>
                  <a:pt x="24" y="119"/>
                  <a:pt x="20" y="112"/>
                  <a:pt x="17" y="109"/>
                </a:cubicBezTo>
                <a:cubicBezTo>
                  <a:pt x="13" y="106"/>
                  <a:pt x="8" y="104"/>
                  <a:pt x="0" y="102"/>
                </a:cubicBezTo>
                <a:lnTo>
                  <a:pt x="0" y="95"/>
                </a:lnTo>
                <a:close/>
                <a:moveTo>
                  <a:pt x="2837" y="90"/>
                </a:moveTo>
                <a:lnTo>
                  <a:pt x="2845" y="90"/>
                </a:lnTo>
                <a:lnTo>
                  <a:pt x="2845" y="127"/>
                </a:lnTo>
                <a:cubicBezTo>
                  <a:pt x="2857" y="114"/>
                  <a:pt x="2865" y="107"/>
                  <a:pt x="2867" y="105"/>
                </a:cubicBezTo>
                <a:cubicBezTo>
                  <a:pt x="2873" y="100"/>
                  <a:pt x="2879" y="97"/>
                  <a:pt x="2885" y="94"/>
                </a:cubicBezTo>
                <a:cubicBezTo>
                  <a:pt x="2892" y="91"/>
                  <a:pt x="2898" y="90"/>
                  <a:pt x="2904" y="90"/>
                </a:cubicBezTo>
                <a:cubicBezTo>
                  <a:pt x="2915" y="90"/>
                  <a:pt x="2924" y="93"/>
                  <a:pt x="2932" y="99"/>
                </a:cubicBezTo>
                <a:cubicBezTo>
                  <a:pt x="2940" y="106"/>
                  <a:pt x="2945" y="115"/>
                  <a:pt x="2948" y="127"/>
                </a:cubicBezTo>
                <a:cubicBezTo>
                  <a:pt x="2961" y="112"/>
                  <a:pt x="2971" y="102"/>
                  <a:pt x="2980" y="97"/>
                </a:cubicBezTo>
                <a:cubicBezTo>
                  <a:pt x="2989" y="92"/>
                  <a:pt x="2998" y="90"/>
                  <a:pt x="3008" y="90"/>
                </a:cubicBezTo>
                <a:cubicBezTo>
                  <a:pt x="3017" y="90"/>
                  <a:pt x="3025" y="92"/>
                  <a:pt x="3032" y="97"/>
                </a:cubicBezTo>
                <a:cubicBezTo>
                  <a:pt x="3039" y="102"/>
                  <a:pt x="3045" y="109"/>
                  <a:pt x="3049" y="120"/>
                </a:cubicBezTo>
                <a:cubicBezTo>
                  <a:pt x="3052" y="127"/>
                  <a:pt x="3053" y="139"/>
                  <a:pt x="3053" y="154"/>
                </a:cubicBezTo>
                <a:lnTo>
                  <a:pt x="3053" y="228"/>
                </a:lnTo>
                <a:cubicBezTo>
                  <a:pt x="3053" y="239"/>
                  <a:pt x="3054" y="246"/>
                  <a:pt x="3055" y="250"/>
                </a:cubicBezTo>
                <a:cubicBezTo>
                  <a:pt x="3057" y="253"/>
                  <a:pt x="3059" y="255"/>
                  <a:pt x="3062" y="257"/>
                </a:cubicBezTo>
                <a:cubicBezTo>
                  <a:pt x="3066" y="259"/>
                  <a:pt x="3071" y="260"/>
                  <a:pt x="3079" y="260"/>
                </a:cubicBezTo>
                <a:lnTo>
                  <a:pt x="3079" y="267"/>
                </a:lnTo>
                <a:lnTo>
                  <a:pt x="2994" y="267"/>
                </a:lnTo>
                <a:lnTo>
                  <a:pt x="2994" y="260"/>
                </a:lnTo>
                <a:lnTo>
                  <a:pt x="2998" y="260"/>
                </a:lnTo>
                <a:cubicBezTo>
                  <a:pt x="3005" y="260"/>
                  <a:pt x="3011" y="259"/>
                  <a:pt x="3015" y="256"/>
                </a:cubicBezTo>
                <a:cubicBezTo>
                  <a:pt x="3018" y="254"/>
                  <a:pt x="3020" y="251"/>
                  <a:pt x="3021" y="246"/>
                </a:cubicBezTo>
                <a:cubicBezTo>
                  <a:pt x="3022" y="244"/>
                  <a:pt x="3022" y="238"/>
                  <a:pt x="3022" y="228"/>
                </a:cubicBezTo>
                <a:lnTo>
                  <a:pt x="3022" y="154"/>
                </a:lnTo>
                <a:cubicBezTo>
                  <a:pt x="3022" y="140"/>
                  <a:pt x="3020" y="130"/>
                  <a:pt x="3017" y="124"/>
                </a:cubicBezTo>
                <a:cubicBezTo>
                  <a:pt x="3012" y="116"/>
                  <a:pt x="3004" y="112"/>
                  <a:pt x="2993" y="112"/>
                </a:cubicBezTo>
                <a:cubicBezTo>
                  <a:pt x="2987" y="112"/>
                  <a:pt x="2980" y="114"/>
                  <a:pt x="2973" y="117"/>
                </a:cubicBezTo>
                <a:cubicBezTo>
                  <a:pt x="2967" y="121"/>
                  <a:pt x="2959" y="127"/>
                  <a:pt x="2949" y="136"/>
                </a:cubicBezTo>
                <a:lnTo>
                  <a:pt x="2949" y="138"/>
                </a:lnTo>
                <a:lnTo>
                  <a:pt x="2949" y="146"/>
                </a:lnTo>
                <a:lnTo>
                  <a:pt x="2949" y="228"/>
                </a:lnTo>
                <a:cubicBezTo>
                  <a:pt x="2949" y="240"/>
                  <a:pt x="2950" y="247"/>
                  <a:pt x="2951" y="250"/>
                </a:cubicBezTo>
                <a:cubicBezTo>
                  <a:pt x="2952" y="253"/>
                  <a:pt x="2955" y="255"/>
                  <a:pt x="2958" y="257"/>
                </a:cubicBezTo>
                <a:cubicBezTo>
                  <a:pt x="2962" y="259"/>
                  <a:pt x="2968" y="260"/>
                  <a:pt x="2977" y="260"/>
                </a:cubicBezTo>
                <a:lnTo>
                  <a:pt x="2977" y="267"/>
                </a:lnTo>
                <a:lnTo>
                  <a:pt x="2890" y="267"/>
                </a:lnTo>
                <a:lnTo>
                  <a:pt x="2890" y="260"/>
                </a:lnTo>
                <a:cubicBezTo>
                  <a:pt x="2900" y="260"/>
                  <a:pt x="2906" y="259"/>
                  <a:pt x="2910" y="257"/>
                </a:cubicBezTo>
                <a:cubicBezTo>
                  <a:pt x="2913" y="254"/>
                  <a:pt x="2916" y="251"/>
                  <a:pt x="2917" y="247"/>
                </a:cubicBezTo>
                <a:cubicBezTo>
                  <a:pt x="2918" y="244"/>
                  <a:pt x="2918" y="238"/>
                  <a:pt x="2918" y="228"/>
                </a:cubicBezTo>
                <a:lnTo>
                  <a:pt x="2918" y="154"/>
                </a:lnTo>
                <a:cubicBezTo>
                  <a:pt x="2918" y="140"/>
                  <a:pt x="2916" y="130"/>
                  <a:pt x="2912" y="124"/>
                </a:cubicBezTo>
                <a:cubicBezTo>
                  <a:pt x="2906" y="116"/>
                  <a:pt x="2899" y="112"/>
                  <a:pt x="2889" y="112"/>
                </a:cubicBezTo>
                <a:cubicBezTo>
                  <a:pt x="2882" y="112"/>
                  <a:pt x="2875" y="114"/>
                  <a:pt x="2869" y="117"/>
                </a:cubicBezTo>
                <a:cubicBezTo>
                  <a:pt x="2858" y="123"/>
                  <a:pt x="2850" y="129"/>
                  <a:pt x="2845" y="136"/>
                </a:cubicBezTo>
                <a:lnTo>
                  <a:pt x="2845" y="228"/>
                </a:lnTo>
                <a:cubicBezTo>
                  <a:pt x="2845" y="239"/>
                  <a:pt x="2846" y="247"/>
                  <a:pt x="2847" y="250"/>
                </a:cubicBezTo>
                <a:cubicBezTo>
                  <a:pt x="2849" y="253"/>
                  <a:pt x="2851" y="256"/>
                  <a:pt x="2854" y="258"/>
                </a:cubicBezTo>
                <a:cubicBezTo>
                  <a:pt x="2857" y="259"/>
                  <a:pt x="2863" y="260"/>
                  <a:pt x="2873" y="260"/>
                </a:cubicBezTo>
                <a:lnTo>
                  <a:pt x="2873" y="267"/>
                </a:lnTo>
                <a:lnTo>
                  <a:pt x="2788" y="267"/>
                </a:lnTo>
                <a:lnTo>
                  <a:pt x="2788" y="260"/>
                </a:lnTo>
                <a:cubicBezTo>
                  <a:pt x="2796" y="260"/>
                  <a:pt x="2801" y="259"/>
                  <a:pt x="2804" y="258"/>
                </a:cubicBezTo>
                <a:cubicBezTo>
                  <a:pt x="2807" y="256"/>
                  <a:pt x="2810" y="253"/>
                  <a:pt x="2811" y="249"/>
                </a:cubicBezTo>
                <a:cubicBezTo>
                  <a:pt x="2813" y="246"/>
                  <a:pt x="2814" y="239"/>
                  <a:pt x="2814" y="228"/>
                </a:cubicBezTo>
                <a:lnTo>
                  <a:pt x="2814" y="162"/>
                </a:lnTo>
                <a:cubicBezTo>
                  <a:pt x="2814" y="143"/>
                  <a:pt x="2813" y="131"/>
                  <a:pt x="2812" y="126"/>
                </a:cubicBezTo>
                <a:cubicBezTo>
                  <a:pt x="2811" y="122"/>
                  <a:pt x="2810" y="119"/>
                  <a:pt x="2808" y="117"/>
                </a:cubicBezTo>
                <a:cubicBezTo>
                  <a:pt x="2806" y="116"/>
                  <a:pt x="2804" y="115"/>
                  <a:pt x="2800" y="115"/>
                </a:cubicBezTo>
                <a:cubicBezTo>
                  <a:pt x="2797" y="115"/>
                  <a:pt x="2793" y="116"/>
                  <a:pt x="2788" y="118"/>
                </a:cubicBezTo>
                <a:lnTo>
                  <a:pt x="2785" y="111"/>
                </a:lnTo>
                <a:lnTo>
                  <a:pt x="2837" y="90"/>
                </a:lnTo>
                <a:close/>
                <a:moveTo>
                  <a:pt x="2686" y="90"/>
                </a:moveTo>
                <a:cubicBezTo>
                  <a:pt x="2712" y="90"/>
                  <a:pt x="2733" y="100"/>
                  <a:pt x="2748" y="120"/>
                </a:cubicBezTo>
                <a:cubicBezTo>
                  <a:pt x="2762" y="136"/>
                  <a:pt x="2768" y="156"/>
                  <a:pt x="2768" y="178"/>
                </a:cubicBezTo>
                <a:cubicBezTo>
                  <a:pt x="2768" y="193"/>
                  <a:pt x="2765" y="209"/>
                  <a:pt x="2757" y="224"/>
                </a:cubicBezTo>
                <a:cubicBezTo>
                  <a:pt x="2750" y="240"/>
                  <a:pt x="2740" y="252"/>
                  <a:pt x="2727" y="260"/>
                </a:cubicBezTo>
                <a:cubicBezTo>
                  <a:pt x="2714" y="268"/>
                  <a:pt x="2700" y="272"/>
                  <a:pt x="2684" y="272"/>
                </a:cubicBezTo>
                <a:cubicBezTo>
                  <a:pt x="2658" y="272"/>
                  <a:pt x="2637" y="262"/>
                  <a:pt x="2622" y="241"/>
                </a:cubicBezTo>
                <a:cubicBezTo>
                  <a:pt x="2609" y="224"/>
                  <a:pt x="2603" y="204"/>
                  <a:pt x="2603" y="183"/>
                </a:cubicBezTo>
                <a:cubicBezTo>
                  <a:pt x="2603" y="167"/>
                  <a:pt x="2607" y="151"/>
                  <a:pt x="2614" y="136"/>
                </a:cubicBezTo>
                <a:cubicBezTo>
                  <a:pt x="2622" y="120"/>
                  <a:pt x="2633" y="109"/>
                  <a:pt x="2645" y="101"/>
                </a:cubicBezTo>
                <a:cubicBezTo>
                  <a:pt x="2658" y="94"/>
                  <a:pt x="2672" y="90"/>
                  <a:pt x="2686" y="90"/>
                </a:cubicBezTo>
                <a:close/>
                <a:moveTo>
                  <a:pt x="2509" y="90"/>
                </a:moveTo>
                <a:cubicBezTo>
                  <a:pt x="2526" y="90"/>
                  <a:pt x="2540" y="94"/>
                  <a:pt x="2550" y="103"/>
                </a:cubicBezTo>
                <a:cubicBezTo>
                  <a:pt x="2561" y="112"/>
                  <a:pt x="2567" y="122"/>
                  <a:pt x="2567" y="131"/>
                </a:cubicBezTo>
                <a:cubicBezTo>
                  <a:pt x="2567" y="136"/>
                  <a:pt x="2565" y="140"/>
                  <a:pt x="2562" y="143"/>
                </a:cubicBezTo>
                <a:cubicBezTo>
                  <a:pt x="2559" y="146"/>
                  <a:pt x="2555" y="147"/>
                  <a:pt x="2549" y="147"/>
                </a:cubicBezTo>
                <a:cubicBezTo>
                  <a:pt x="2542" y="147"/>
                  <a:pt x="2536" y="145"/>
                  <a:pt x="2533" y="140"/>
                </a:cubicBezTo>
                <a:cubicBezTo>
                  <a:pt x="2531" y="137"/>
                  <a:pt x="2529" y="132"/>
                  <a:pt x="2528" y="125"/>
                </a:cubicBezTo>
                <a:cubicBezTo>
                  <a:pt x="2528" y="118"/>
                  <a:pt x="2525" y="112"/>
                  <a:pt x="2521" y="108"/>
                </a:cubicBezTo>
                <a:cubicBezTo>
                  <a:pt x="2516" y="104"/>
                  <a:pt x="2510" y="103"/>
                  <a:pt x="2503" y="103"/>
                </a:cubicBezTo>
                <a:cubicBezTo>
                  <a:pt x="2490" y="103"/>
                  <a:pt x="2480" y="107"/>
                  <a:pt x="2472" y="116"/>
                </a:cubicBezTo>
                <a:cubicBezTo>
                  <a:pt x="2462" y="129"/>
                  <a:pt x="2457" y="145"/>
                  <a:pt x="2457" y="165"/>
                </a:cubicBezTo>
                <a:cubicBezTo>
                  <a:pt x="2457" y="185"/>
                  <a:pt x="2462" y="204"/>
                  <a:pt x="2472" y="219"/>
                </a:cubicBezTo>
                <a:cubicBezTo>
                  <a:pt x="2482" y="235"/>
                  <a:pt x="2496" y="243"/>
                  <a:pt x="2513" y="243"/>
                </a:cubicBezTo>
                <a:cubicBezTo>
                  <a:pt x="2525" y="243"/>
                  <a:pt x="2536" y="239"/>
                  <a:pt x="2546" y="230"/>
                </a:cubicBezTo>
                <a:cubicBezTo>
                  <a:pt x="2553" y="224"/>
                  <a:pt x="2560" y="214"/>
                  <a:pt x="2566" y="199"/>
                </a:cubicBezTo>
                <a:lnTo>
                  <a:pt x="2572" y="202"/>
                </a:lnTo>
                <a:cubicBezTo>
                  <a:pt x="2567" y="224"/>
                  <a:pt x="2558" y="242"/>
                  <a:pt x="2544" y="254"/>
                </a:cubicBezTo>
                <a:cubicBezTo>
                  <a:pt x="2531" y="266"/>
                  <a:pt x="2516" y="272"/>
                  <a:pt x="2500" y="272"/>
                </a:cubicBezTo>
                <a:cubicBezTo>
                  <a:pt x="2480" y="272"/>
                  <a:pt x="2463" y="264"/>
                  <a:pt x="2449" y="247"/>
                </a:cubicBezTo>
                <a:cubicBezTo>
                  <a:pt x="2434" y="231"/>
                  <a:pt x="2427" y="209"/>
                  <a:pt x="2427" y="181"/>
                </a:cubicBezTo>
                <a:cubicBezTo>
                  <a:pt x="2427" y="154"/>
                  <a:pt x="2435" y="132"/>
                  <a:pt x="2451" y="115"/>
                </a:cubicBezTo>
                <a:cubicBezTo>
                  <a:pt x="2467" y="98"/>
                  <a:pt x="2486" y="90"/>
                  <a:pt x="2509" y="90"/>
                </a:cubicBezTo>
                <a:close/>
                <a:moveTo>
                  <a:pt x="1709" y="90"/>
                </a:moveTo>
                <a:lnTo>
                  <a:pt x="1717" y="90"/>
                </a:lnTo>
                <a:lnTo>
                  <a:pt x="1717" y="228"/>
                </a:lnTo>
                <a:cubicBezTo>
                  <a:pt x="1717" y="239"/>
                  <a:pt x="1718" y="246"/>
                  <a:pt x="1719" y="249"/>
                </a:cubicBezTo>
                <a:cubicBezTo>
                  <a:pt x="1721" y="253"/>
                  <a:pt x="1723" y="256"/>
                  <a:pt x="1726" y="257"/>
                </a:cubicBezTo>
                <a:cubicBezTo>
                  <a:pt x="1729" y="259"/>
                  <a:pt x="1735" y="260"/>
                  <a:pt x="1743" y="260"/>
                </a:cubicBezTo>
                <a:lnTo>
                  <a:pt x="1743" y="267"/>
                </a:lnTo>
                <a:lnTo>
                  <a:pt x="1660" y="267"/>
                </a:lnTo>
                <a:lnTo>
                  <a:pt x="1660" y="260"/>
                </a:lnTo>
                <a:cubicBezTo>
                  <a:pt x="1668" y="260"/>
                  <a:pt x="1674" y="259"/>
                  <a:pt x="1677" y="258"/>
                </a:cubicBezTo>
                <a:cubicBezTo>
                  <a:pt x="1679" y="256"/>
                  <a:pt x="1682" y="253"/>
                  <a:pt x="1683" y="250"/>
                </a:cubicBezTo>
                <a:cubicBezTo>
                  <a:pt x="1685" y="246"/>
                  <a:pt x="1686" y="239"/>
                  <a:pt x="1686" y="228"/>
                </a:cubicBezTo>
                <a:lnTo>
                  <a:pt x="1686" y="162"/>
                </a:lnTo>
                <a:cubicBezTo>
                  <a:pt x="1686" y="143"/>
                  <a:pt x="1685" y="131"/>
                  <a:pt x="1684" y="126"/>
                </a:cubicBezTo>
                <a:cubicBezTo>
                  <a:pt x="1683" y="122"/>
                  <a:pt x="1682" y="119"/>
                  <a:pt x="1680" y="117"/>
                </a:cubicBezTo>
                <a:cubicBezTo>
                  <a:pt x="1678" y="116"/>
                  <a:pt x="1676" y="115"/>
                  <a:pt x="1672" y="115"/>
                </a:cubicBezTo>
                <a:cubicBezTo>
                  <a:pt x="1669" y="115"/>
                  <a:pt x="1665" y="116"/>
                  <a:pt x="1660" y="118"/>
                </a:cubicBezTo>
                <a:lnTo>
                  <a:pt x="1657" y="111"/>
                </a:lnTo>
                <a:lnTo>
                  <a:pt x="1709" y="90"/>
                </a:lnTo>
                <a:close/>
                <a:moveTo>
                  <a:pt x="1166" y="90"/>
                </a:moveTo>
                <a:cubicBezTo>
                  <a:pt x="1192" y="90"/>
                  <a:pt x="1213" y="100"/>
                  <a:pt x="1228" y="120"/>
                </a:cubicBezTo>
                <a:cubicBezTo>
                  <a:pt x="1242" y="136"/>
                  <a:pt x="1248" y="156"/>
                  <a:pt x="1248" y="178"/>
                </a:cubicBezTo>
                <a:cubicBezTo>
                  <a:pt x="1248" y="193"/>
                  <a:pt x="1245" y="209"/>
                  <a:pt x="1237" y="224"/>
                </a:cubicBezTo>
                <a:cubicBezTo>
                  <a:pt x="1230" y="240"/>
                  <a:pt x="1220" y="252"/>
                  <a:pt x="1207" y="260"/>
                </a:cubicBezTo>
                <a:cubicBezTo>
                  <a:pt x="1194" y="268"/>
                  <a:pt x="1180" y="272"/>
                  <a:pt x="1164" y="272"/>
                </a:cubicBezTo>
                <a:cubicBezTo>
                  <a:pt x="1138" y="272"/>
                  <a:pt x="1117" y="262"/>
                  <a:pt x="1102" y="241"/>
                </a:cubicBezTo>
                <a:cubicBezTo>
                  <a:pt x="1089" y="224"/>
                  <a:pt x="1083" y="204"/>
                  <a:pt x="1083" y="183"/>
                </a:cubicBezTo>
                <a:cubicBezTo>
                  <a:pt x="1083" y="167"/>
                  <a:pt x="1087" y="151"/>
                  <a:pt x="1094" y="136"/>
                </a:cubicBezTo>
                <a:cubicBezTo>
                  <a:pt x="1102" y="120"/>
                  <a:pt x="1113" y="109"/>
                  <a:pt x="1125" y="101"/>
                </a:cubicBezTo>
                <a:cubicBezTo>
                  <a:pt x="1138" y="94"/>
                  <a:pt x="1152" y="90"/>
                  <a:pt x="1166" y="90"/>
                </a:cubicBezTo>
                <a:close/>
                <a:moveTo>
                  <a:pt x="2222" y="20"/>
                </a:moveTo>
                <a:cubicBezTo>
                  <a:pt x="2214" y="20"/>
                  <a:pt x="2206" y="23"/>
                  <a:pt x="2200" y="31"/>
                </a:cubicBezTo>
                <a:cubicBezTo>
                  <a:pt x="2191" y="41"/>
                  <a:pt x="2185" y="58"/>
                  <a:pt x="2181" y="80"/>
                </a:cubicBezTo>
                <a:cubicBezTo>
                  <a:pt x="2178" y="102"/>
                  <a:pt x="2176" y="124"/>
                  <a:pt x="2176" y="146"/>
                </a:cubicBezTo>
                <a:cubicBezTo>
                  <a:pt x="2176" y="181"/>
                  <a:pt x="2181" y="209"/>
                  <a:pt x="2189" y="232"/>
                </a:cubicBezTo>
                <a:cubicBezTo>
                  <a:pt x="2196" y="250"/>
                  <a:pt x="2207" y="259"/>
                  <a:pt x="2221" y="259"/>
                </a:cubicBezTo>
                <a:cubicBezTo>
                  <a:pt x="2228" y="259"/>
                  <a:pt x="2235" y="256"/>
                  <a:pt x="2242" y="250"/>
                </a:cubicBezTo>
                <a:cubicBezTo>
                  <a:pt x="2249" y="244"/>
                  <a:pt x="2255" y="234"/>
                  <a:pt x="2259" y="220"/>
                </a:cubicBezTo>
                <a:cubicBezTo>
                  <a:pt x="2264" y="198"/>
                  <a:pt x="2267" y="168"/>
                  <a:pt x="2267" y="129"/>
                </a:cubicBezTo>
                <a:cubicBezTo>
                  <a:pt x="2267" y="100"/>
                  <a:pt x="2264" y="76"/>
                  <a:pt x="2258" y="56"/>
                </a:cubicBezTo>
                <a:cubicBezTo>
                  <a:pt x="2254" y="42"/>
                  <a:pt x="2248" y="32"/>
                  <a:pt x="2241" y="26"/>
                </a:cubicBezTo>
                <a:cubicBezTo>
                  <a:pt x="2236" y="22"/>
                  <a:pt x="2230" y="20"/>
                  <a:pt x="2222" y="20"/>
                </a:cubicBezTo>
                <a:close/>
                <a:moveTo>
                  <a:pt x="2030" y="20"/>
                </a:moveTo>
                <a:cubicBezTo>
                  <a:pt x="2022" y="20"/>
                  <a:pt x="2014" y="23"/>
                  <a:pt x="2008" y="31"/>
                </a:cubicBezTo>
                <a:cubicBezTo>
                  <a:pt x="1999" y="41"/>
                  <a:pt x="1993" y="58"/>
                  <a:pt x="1989" y="80"/>
                </a:cubicBezTo>
                <a:cubicBezTo>
                  <a:pt x="1986" y="102"/>
                  <a:pt x="1984" y="124"/>
                  <a:pt x="1984" y="146"/>
                </a:cubicBezTo>
                <a:cubicBezTo>
                  <a:pt x="1984" y="181"/>
                  <a:pt x="1989" y="209"/>
                  <a:pt x="1997" y="232"/>
                </a:cubicBezTo>
                <a:cubicBezTo>
                  <a:pt x="2004" y="250"/>
                  <a:pt x="2015" y="259"/>
                  <a:pt x="2029" y="259"/>
                </a:cubicBezTo>
                <a:cubicBezTo>
                  <a:pt x="2036" y="259"/>
                  <a:pt x="2043" y="256"/>
                  <a:pt x="2050" y="250"/>
                </a:cubicBezTo>
                <a:cubicBezTo>
                  <a:pt x="2057" y="244"/>
                  <a:pt x="2063" y="234"/>
                  <a:pt x="2067" y="220"/>
                </a:cubicBezTo>
                <a:cubicBezTo>
                  <a:pt x="2072" y="198"/>
                  <a:pt x="2075" y="168"/>
                  <a:pt x="2075" y="129"/>
                </a:cubicBezTo>
                <a:cubicBezTo>
                  <a:pt x="2075" y="100"/>
                  <a:pt x="2072" y="76"/>
                  <a:pt x="2066" y="56"/>
                </a:cubicBezTo>
                <a:cubicBezTo>
                  <a:pt x="2062" y="42"/>
                  <a:pt x="2056" y="32"/>
                  <a:pt x="2049" y="26"/>
                </a:cubicBezTo>
                <a:cubicBezTo>
                  <a:pt x="2044" y="22"/>
                  <a:pt x="2038" y="20"/>
                  <a:pt x="2030" y="20"/>
                </a:cubicBezTo>
                <a:close/>
                <a:moveTo>
                  <a:pt x="2223" y="7"/>
                </a:moveTo>
                <a:cubicBezTo>
                  <a:pt x="2242" y="7"/>
                  <a:pt x="2260" y="17"/>
                  <a:pt x="2275" y="37"/>
                </a:cubicBezTo>
                <a:cubicBezTo>
                  <a:pt x="2294" y="62"/>
                  <a:pt x="2304" y="95"/>
                  <a:pt x="2304" y="137"/>
                </a:cubicBezTo>
                <a:cubicBezTo>
                  <a:pt x="2304" y="167"/>
                  <a:pt x="2300" y="192"/>
                  <a:pt x="2291" y="212"/>
                </a:cubicBezTo>
                <a:cubicBezTo>
                  <a:pt x="2283" y="233"/>
                  <a:pt x="2272" y="248"/>
                  <a:pt x="2259" y="257"/>
                </a:cubicBezTo>
                <a:cubicBezTo>
                  <a:pt x="2246" y="267"/>
                  <a:pt x="2233" y="271"/>
                  <a:pt x="2221" y="271"/>
                </a:cubicBezTo>
                <a:cubicBezTo>
                  <a:pt x="2196" y="271"/>
                  <a:pt x="2176" y="257"/>
                  <a:pt x="2160" y="228"/>
                </a:cubicBezTo>
                <a:cubicBezTo>
                  <a:pt x="2146" y="204"/>
                  <a:pt x="2140" y="175"/>
                  <a:pt x="2140" y="141"/>
                </a:cubicBezTo>
                <a:cubicBezTo>
                  <a:pt x="2140" y="112"/>
                  <a:pt x="2144" y="87"/>
                  <a:pt x="2153" y="66"/>
                </a:cubicBezTo>
                <a:cubicBezTo>
                  <a:pt x="2162" y="45"/>
                  <a:pt x="2173" y="30"/>
                  <a:pt x="2188" y="19"/>
                </a:cubicBezTo>
                <a:cubicBezTo>
                  <a:pt x="2199" y="11"/>
                  <a:pt x="2211" y="7"/>
                  <a:pt x="2223" y="7"/>
                </a:cubicBezTo>
                <a:close/>
                <a:moveTo>
                  <a:pt x="2031" y="7"/>
                </a:moveTo>
                <a:cubicBezTo>
                  <a:pt x="2050" y="7"/>
                  <a:pt x="2068" y="17"/>
                  <a:pt x="2083" y="37"/>
                </a:cubicBezTo>
                <a:cubicBezTo>
                  <a:pt x="2102" y="62"/>
                  <a:pt x="2112" y="95"/>
                  <a:pt x="2112" y="137"/>
                </a:cubicBezTo>
                <a:cubicBezTo>
                  <a:pt x="2112" y="167"/>
                  <a:pt x="2108" y="192"/>
                  <a:pt x="2099" y="212"/>
                </a:cubicBezTo>
                <a:cubicBezTo>
                  <a:pt x="2091" y="233"/>
                  <a:pt x="2080" y="248"/>
                  <a:pt x="2067" y="257"/>
                </a:cubicBezTo>
                <a:cubicBezTo>
                  <a:pt x="2054" y="267"/>
                  <a:pt x="2041" y="271"/>
                  <a:pt x="2029" y="271"/>
                </a:cubicBezTo>
                <a:cubicBezTo>
                  <a:pt x="2004" y="271"/>
                  <a:pt x="1984" y="257"/>
                  <a:pt x="1968" y="228"/>
                </a:cubicBezTo>
                <a:cubicBezTo>
                  <a:pt x="1954" y="204"/>
                  <a:pt x="1948" y="175"/>
                  <a:pt x="1948" y="141"/>
                </a:cubicBezTo>
                <a:cubicBezTo>
                  <a:pt x="1948" y="112"/>
                  <a:pt x="1952" y="87"/>
                  <a:pt x="1961" y="66"/>
                </a:cubicBezTo>
                <a:cubicBezTo>
                  <a:pt x="1970" y="45"/>
                  <a:pt x="1981" y="30"/>
                  <a:pt x="1996" y="19"/>
                </a:cubicBezTo>
                <a:cubicBezTo>
                  <a:pt x="2007" y="11"/>
                  <a:pt x="2019" y="7"/>
                  <a:pt x="2031" y="7"/>
                </a:cubicBezTo>
                <a:close/>
                <a:moveTo>
                  <a:pt x="1849" y="7"/>
                </a:moveTo>
                <a:lnTo>
                  <a:pt x="1855" y="7"/>
                </a:lnTo>
                <a:lnTo>
                  <a:pt x="1855" y="222"/>
                </a:lnTo>
                <a:cubicBezTo>
                  <a:pt x="1855" y="236"/>
                  <a:pt x="1855" y="245"/>
                  <a:pt x="1857" y="249"/>
                </a:cubicBezTo>
                <a:cubicBezTo>
                  <a:pt x="1858" y="252"/>
                  <a:pt x="1860" y="255"/>
                  <a:pt x="1864" y="257"/>
                </a:cubicBezTo>
                <a:cubicBezTo>
                  <a:pt x="1868" y="259"/>
                  <a:pt x="1875" y="260"/>
                  <a:pt x="1887" y="260"/>
                </a:cubicBezTo>
                <a:lnTo>
                  <a:pt x="1887" y="267"/>
                </a:lnTo>
                <a:lnTo>
                  <a:pt x="1791" y="267"/>
                </a:lnTo>
                <a:lnTo>
                  <a:pt x="1791" y="260"/>
                </a:lnTo>
                <a:cubicBezTo>
                  <a:pt x="1803" y="260"/>
                  <a:pt x="1811" y="259"/>
                  <a:pt x="1815" y="257"/>
                </a:cubicBezTo>
                <a:cubicBezTo>
                  <a:pt x="1818" y="255"/>
                  <a:pt x="1820" y="253"/>
                  <a:pt x="1822" y="249"/>
                </a:cubicBezTo>
                <a:cubicBezTo>
                  <a:pt x="1823" y="246"/>
                  <a:pt x="1824" y="237"/>
                  <a:pt x="1824" y="222"/>
                </a:cubicBezTo>
                <a:lnTo>
                  <a:pt x="1824" y="85"/>
                </a:lnTo>
                <a:cubicBezTo>
                  <a:pt x="1824" y="66"/>
                  <a:pt x="1823" y="54"/>
                  <a:pt x="1822" y="49"/>
                </a:cubicBezTo>
                <a:cubicBezTo>
                  <a:pt x="1821" y="45"/>
                  <a:pt x="1820" y="42"/>
                  <a:pt x="1817" y="40"/>
                </a:cubicBezTo>
                <a:cubicBezTo>
                  <a:pt x="1815" y="38"/>
                  <a:pt x="1812" y="37"/>
                  <a:pt x="1809" y="37"/>
                </a:cubicBezTo>
                <a:cubicBezTo>
                  <a:pt x="1804" y="37"/>
                  <a:pt x="1798" y="39"/>
                  <a:pt x="1790" y="43"/>
                </a:cubicBezTo>
                <a:lnTo>
                  <a:pt x="1787" y="37"/>
                </a:lnTo>
                <a:lnTo>
                  <a:pt x="1849" y="7"/>
                </a:lnTo>
                <a:close/>
                <a:moveTo>
                  <a:pt x="1701" y="0"/>
                </a:moveTo>
                <a:cubicBezTo>
                  <a:pt x="1707" y="0"/>
                  <a:pt x="1711" y="2"/>
                  <a:pt x="1715" y="6"/>
                </a:cubicBezTo>
                <a:cubicBezTo>
                  <a:pt x="1719" y="9"/>
                  <a:pt x="1720" y="14"/>
                  <a:pt x="1720" y="19"/>
                </a:cubicBezTo>
                <a:cubicBezTo>
                  <a:pt x="1720" y="24"/>
                  <a:pt x="1719" y="29"/>
                  <a:pt x="1715" y="33"/>
                </a:cubicBezTo>
                <a:cubicBezTo>
                  <a:pt x="1711" y="36"/>
                  <a:pt x="1707" y="38"/>
                  <a:pt x="1701" y="38"/>
                </a:cubicBezTo>
                <a:cubicBezTo>
                  <a:pt x="1696" y="38"/>
                  <a:pt x="1692" y="36"/>
                  <a:pt x="1688" y="33"/>
                </a:cubicBezTo>
                <a:cubicBezTo>
                  <a:pt x="1684" y="29"/>
                  <a:pt x="1682" y="24"/>
                  <a:pt x="1682" y="19"/>
                </a:cubicBezTo>
                <a:cubicBezTo>
                  <a:pt x="1682" y="14"/>
                  <a:pt x="1684" y="9"/>
                  <a:pt x="1688" y="6"/>
                </a:cubicBezTo>
                <a:cubicBezTo>
                  <a:pt x="1692" y="2"/>
                  <a:pt x="1696" y="0"/>
                  <a:pt x="1701" y="0"/>
                </a:cubicBezTo>
                <a:close/>
              </a:path>
            </a:pathLst>
          </a:custGeom>
          <a:solidFill>
            <a:srgbClr val="F2F2F2"/>
          </a:solidFill>
          <a:ln w="0">
            <a:noFill/>
            <a:prstDash val="solid"/>
            <a:round/>
          </a:ln>
        </p:spPr>
        <p:txBody>
          <a:bodyPr vert="horz" wrap="square" lIns="91440" tIns="45720" rIns="91440" bIns="45720" numCol="1" anchor="t" anchorCtr="0" compatLnSpc="1"/>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5pPr>
            <a:lvl6pPr marL="2286000" algn="l" defTabSz="914400" rtl="0" eaLnBrk="1" latinLnBrk="0" hangingPunct="1">
              <a:defRPr kern="1200">
                <a:solidFill>
                  <a:schemeClr val="tx1"/>
                </a:solidFill>
                <a:latin typeface="Calibri" panose="020F0502020204030204" charset="0"/>
                <a:ea typeface="+mn-ea"/>
                <a:cs typeface="+mn-cs"/>
              </a:defRPr>
            </a:lvl6pPr>
            <a:lvl7pPr marL="2743200" algn="l" defTabSz="914400" rtl="0" eaLnBrk="1" latinLnBrk="0" hangingPunct="1">
              <a:defRPr kern="1200">
                <a:solidFill>
                  <a:schemeClr val="tx1"/>
                </a:solidFill>
                <a:latin typeface="Calibri" panose="020F0502020204030204" charset="0"/>
                <a:ea typeface="+mn-ea"/>
                <a:cs typeface="+mn-cs"/>
              </a:defRPr>
            </a:lvl7pPr>
            <a:lvl8pPr marL="3200400" algn="l" defTabSz="914400" rtl="0" eaLnBrk="1" latinLnBrk="0" hangingPunct="1">
              <a:defRPr kern="1200">
                <a:solidFill>
                  <a:schemeClr val="tx1"/>
                </a:solidFill>
                <a:latin typeface="Calibri" panose="020F0502020204030204" charset="0"/>
                <a:ea typeface="+mn-ea"/>
                <a:cs typeface="+mn-cs"/>
              </a:defRPr>
            </a:lvl8pPr>
            <a:lvl9pPr marL="3657600" algn="l" defTabSz="914400" rtl="0" eaLnBrk="1" latinLnBrk="0" hangingPunct="1">
              <a:defRPr kern="1200">
                <a:solidFill>
                  <a:schemeClr val="tx1"/>
                </a:solidFill>
                <a:latin typeface="Calibri" panose="020F0502020204030204" charset="0"/>
                <a:ea typeface="+mn-ea"/>
                <a:cs typeface="+mn-cs"/>
              </a:defRPr>
            </a:lvl9pPr>
          </a:lstStyle>
          <a:p>
            <a:endParaRPr lang="zh-CN" altLang="en-US"/>
          </a:p>
        </p:txBody>
      </p:sp>
      <p:sp>
        <p:nvSpPr>
          <p:cNvPr id="59" name="Freeform 23"/>
          <p:cNvSpPr/>
          <p:nvPr/>
        </p:nvSpPr>
        <p:spPr bwMode="auto">
          <a:xfrm rot="-1800000">
            <a:off x="2795397" y="5594110"/>
            <a:ext cx="1848119" cy="215037"/>
          </a:xfrm>
          <a:custGeom>
            <a:avLst/>
            <a:gdLst>
              <a:gd name="T0" fmla="*/ 2345 w 3079"/>
              <a:gd name="T1" fmla="*/ 251 h 350"/>
              <a:gd name="T2" fmla="*/ 830 w 3079"/>
              <a:gd name="T3" fmla="*/ 272 h 350"/>
              <a:gd name="T4" fmla="*/ 2644 w 3079"/>
              <a:gd name="T5" fmla="*/ 129 h 350"/>
              <a:gd name="T6" fmla="*/ 2680 w 3079"/>
              <a:gd name="T7" fmla="*/ 102 h 350"/>
              <a:gd name="T8" fmla="*/ 1202 w 3079"/>
              <a:gd name="T9" fmla="*/ 244 h 350"/>
              <a:gd name="T10" fmla="*/ 1532 w 3079"/>
              <a:gd name="T11" fmla="*/ 102 h 350"/>
              <a:gd name="T12" fmla="*/ 1604 w 3079"/>
              <a:gd name="T13" fmla="*/ 106 h 350"/>
              <a:gd name="T14" fmla="*/ 1625 w 3079"/>
              <a:gd name="T15" fmla="*/ 113 h 350"/>
              <a:gd name="T16" fmla="*/ 1470 w 3079"/>
              <a:gd name="T17" fmla="*/ 316 h 350"/>
              <a:gd name="T18" fmla="*/ 1487 w 3079"/>
              <a:gd name="T19" fmla="*/ 130 h 350"/>
              <a:gd name="T20" fmla="*/ 1322 w 3079"/>
              <a:gd name="T21" fmla="*/ 210 h 350"/>
              <a:gd name="T22" fmla="*/ 1366 w 3079"/>
              <a:gd name="T23" fmla="*/ 102 h 350"/>
              <a:gd name="T24" fmla="*/ 1451 w 3079"/>
              <a:gd name="T25" fmla="*/ 244 h 350"/>
              <a:gd name="T26" fmla="*/ 1310 w 3079"/>
              <a:gd name="T27" fmla="*/ 264 h 350"/>
              <a:gd name="T28" fmla="*/ 1262 w 3079"/>
              <a:gd name="T29" fmla="*/ 95 h 350"/>
              <a:gd name="T30" fmla="*/ 945 w 3079"/>
              <a:gd name="T31" fmla="*/ 135 h 350"/>
              <a:gd name="T32" fmla="*/ 1012 w 3079"/>
              <a:gd name="T33" fmla="*/ 95 h 350"/>
              <a:gd name="T34" fmla="*/ 946 w 3079"/>
              <a:gd name="T35" fmla="*/ 337 h 350"/>
              <a:gd name="T36" fmla="*/ 934 w 3079"/>
              <a:gd name="T37" fmla="*/ 318 h 350"/>
              <a:gd name="T38" fmla="*/ 880 w 3079"/>
              <a:gd name="T39" fmla="*/ 102 h 350"/>
              <a:gd name="T40" fmla="*/ 603 w 3079"/>
              <a:gd name="T41" fmla="*/ 128 h 350"/>
              <a:gd name="T42" fmla="*/ 722 w 3079"/>
              <a:gd name="T43" fmla="*/ 95 h 350"/>
              <a:gd name="T44" fmla="*/ 779 w 3079"/>
              <a:gd name="T45" fmla="*/ 112 h 350"/>
              <a:gd name="T46" fmla="*/ 734 w 3079"/>
              <a:gd name="T47" fmla="*/ 272 h 350"/>
              <a:gd name="T48" fmla="*/ 544 w 3079"/>
              <a:gd name="T49" fmla="*/ 102 h 350"/>
              <a:gd name="T50" fmla="*/ 331 w 3079"/>
              <a:gd name="T51" fmla="*/ 128 h 350"/>
              <a:gd name="T52" fmla="*/ 450 w 3079"/>
              <a:gd name="T53" fmla="*/ 95 h 350"/>
              <a:gd name="T54" fmla="*/ 507 w 3079"/>
              <a:gd name="T55" fmla="*/ 112 h 350"/>
              <a:gd name="T56" fmla="*/ 462 w 3079"/>
              <a:gd name="T57" fmla="*/ 272 h 350"/>
              <a:gd name="T58" fmla="*/ 272 w 3079"/>
              <a:gd name="T59" fmla="*/ 102 h 350"/>
              <a:gd name="T60" fmla="*/ 59 w 3079"/>
              <a:gd name="T61" fmla="*/ 128 h 350"/>
              <a:gd name="T62" fmla="*/ 178 w 3079"/>
              <a:gd name="T63" fmla="*/ 95 h 350"/>
              <a:gd name="T64" fmla="*/ 235 w 3079"/>
              <a:gd name="T65" fmla="*/ 112 h 350"/>
              <a:gd name="T66" fmla="*/ 190 w 3079"/>
              <a:gd name="T67" fmla="*/ 272 h 350"/>
              <a:gd name="T68" fmla="*/ 0 w 3079"/>
              <a:gd name="T69" fmla="*/ 102 h 350"/>
              <a:gd name="T70" fmla="*/ 2904 w 3079"/>
              <a:gd name="T71" fmla="*/ 90 h 350"/>
              <a:gd name="T72" fmla="*/ 3053 w 3079"/>
              <a:gd name="T73" fmla="*/ 154 h 350"/>
              <a:gd name="T74" fmla="*/ 2994 w 3079"/>
              <a:gd name="T75" fmla="*/ 260 h 350"/>
              <a:gd name="T76" fmla="*/ 2993 w 3079"/>
              <a:gd name="T77" fmla="*/ 112 h 350"/>
              <a:gd name="T78" fmla="*/ 2958 w 3079"/>
              <a:gd name="T79" fmla="*/ 257 h 350"/>
              <a:gd name="T80" fmla="*/ 2918 w 3079"/>
              <a:gd name="T81" fmla="*/ 228 h 350"/>
              <a:gd name="T82" fmla="*/ 2847 w 3079"/>
              <a:gd name="T83" fmla="*/ 250 h 350"/>
              <a:gd name="T84" fmla="*/ 2811 w 3079"/>
              <a:gd name="T85" fmla="*/ 249 h 350"/>
              <a:gd name="T86" fmla="*/ 2785 w 3079"/>
              <a:gd name="T87" fmla="*/ 111 h 350"/>
              <a:gd name="T88" fmla="*/ 2684 w 3079"/>
              <a:gd name="T89" fmla="*/ 272 h 350"/>
              <a:gd name="T90" fmla="*/ 2550 w 3079"/>
              <a:gd name="T91" fmla="*/ 103 h 350"/>
              <a:gd name="T92" fmla="*/ 2503 w 3079"/>
              <a:gd name="T93" fmla="*/ 103 h 350"/>
              <a:gd name="T94" fmla="*/ 2572 w 3079"/>
              <a:gd name="T95" fmla="*/ 202 h 350"/>
              <a:gd name="T96" fmla="*/ 1709 w 3079"/>
              <a:gd name="T97" fmla="*/ 90 h 350"/>
              <a:gd name="T98" fmla="*/ 1660 w 3079"/>
              <a:gd name="T99" fmla="*/ 267 h 350"/>
              <a:gd name="T100" fmla="*/ 1680 w 3079"/>
              <a:gd name="T101" fmla="*/ 117 h 350"/>
              <a:gd name="T102" fmla="*/ 1248 w 3079"/>
              <a:gd name="T103" fmla="*/ 178 h 350"/>
              <a:gd name="T104" fmla="*/ 1125 w 3079"/>
              <a:gd name="T105" fmla="*/ 101 h 350"/>
              <a:gd name="T106" fmla="*/ 2221 w 3079"/>
              <a:gd name="T107" fmla="*/ 259 h 350"/>
              <a:gd name="T108" fmla="*/ 2030 w 3079"/>
              <a:gd name="T109" fmla="*/ 20 h 350"/>
              <a:gd name="T110" fmla="*/ 2067 w 3079"/>
              <a:gd name="T111" fmla="*/ 220 h 350"/>
              <a:gd name="T112" fmla="*/ 2304 w 3079"/>
              <a:gd name="T113" fmla="*/ 137 h 350"/>
              <a:gd name="T114" fmla="*/ 2188 w 3079"/>
              <a:gd name="T115" fmla="*/ 19 h 350"/>
              <a:gd name="T116" fmla="*/ 2029 w 3079"/>
              <a:gd name="T117" fmla="*/ 271 h 350"/>
              <a:gd name="T118" fmla="*/ 1855 w 3079"/>
              <a:gd name="T119" fmla="*/ 7 h 350"/>
              <a:gd name="T120" fmla="*/ 1791 w 3079"/>
              <a:gd name="T121" fmla="*/ 260 h 350"/>
              <a:gd name="T122" fmla="*/ 1809 w 3079"/>
              <a:gd name="T123" fmla="*/ 37 h 350"/>
              <a:gd name="T124" fmla="*/ 1715 w 3079"/>
              <a:gd name="T125" fmla="*/ 3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79" h="350">
                <a:moveTo>
                  <a:pt x="2366" y="230"/>
                </a:moveTo>
                <a:cubicBezTo>
                  <a:pt x="2372" y="230"/>
                  <a:pt x="2377" y="232"/>
                  <a:pt x="2381" y="237"/>
                </a:cubicBezTo>
                <a:cubicBezTo>
                  <a:pt x="2385" y="241"/>
                  <a:pt x="2387" y="245"/>
                  <a:pt x="2387" y="251"/>
                </a:cubicBezTo>
                <a:cubicBezTo>
                  <a:pt x="2387" y="257"/>
                  <a:pt x="2385" y="262"/>
                  <a:pt x="2380" y="266"/>
                </a:cubicBezTo>
                <a:cubicBezTo>
                  <a:pt x="2376" y="270"/>
                  <a:pt x="2372" y="272"/>
                  <a:pt x="2366" y="272"/>
                </a:cubicBezTo>
                <a:cubicBezTo>
                  <a:pt x="2360" y="272"/>
                  <a:pt x="2355" y="270"/>
                  <a:pt x="2351" y="266"/>
                </a:cubicBezTo>
                <a:cubicBezTo>
                  <a:pt x="2347" y="262"/>
                  <a:pt x="2345" y="257"/>
                  <a:pt x="2345" y="251"/>
                </a:cubicBezTo>
                <a:cubicBezTo>
                  <a:pt x="2345" y="245"/>
                  <a:pt x="2347" y="240"/>
                  <a:pt x="2351" y="236"/>
                </a:cubicBezTo>
                <a:cubicBezTo>
                  <a:pt x="2355" y="232"/>
                  <a:pt x="2360" y="230"/>
                  <a:pt x="2366" y="230"/>
                </a:cubicBezTo>
                <a:close/>
                <a:moveTo>
                  <a:pt x="830" y="230"/>
                </a:moveTo>
                <a:cubicBezTo>
                  <a:pt x="836" y="230"/>
                  <a:pt x="841" y="232"/>
                  <a:pt x="845" y="237"/>
                </a:cubicBezTo>
                <a:cubicBezTo>
                  <a:pt x="849" y="241"/>
                  <a:pt x="851" y="245"/>
                  <a:pt x="851" y="251"/>
                </a:cubicBezTo>
                <a:cubicBezTo>
                  <a:pt x="851" y="257"/>
                  <a:pt x="849" y="262"/>
                  <a:pt x="844" y="266"/>
                </a:cubicBezTo>
                <a:cubicBezTo>
                  <a:pt x="840" y="270"/>
                  <a:pt x="836" y="272"/>
                  <a:pt x="830" y="272"/>
                </a:cubicBezTo>
                <a:cubicBezTo>
                  <a:pt x="824" y="272"/>
                  <a:pt x="819" y="270"/>
                  <a:pt x="815" y="266"/>
                </a:cubicBezTo>
                <a:cubicBezTo>
                  <a:pt x="811" y="262"/>
                  <a:pt x="809" y="257"/>
                  <a:pt x="809" y="251"/>
                </a:cubicBezTo>
                <a:cubicBezTo>
                  <a:pt x="809" y="245"/>
                  <a:pt x="811" y="240"/>
                  <a:pt x="815" y="236"/>
                </a:cubicBezTo>
                <a:cubicBezTo>
                  <a:pt x="819" y="232"/>
                  <a:pt x="824" y="230"/>
                  <a:pt x="830" y="230"/>
                </a:cubicBezTo>
                <a:close/>
                <a:moveTo>
                  <a:pt x="2680" y="102"/>
                </a:moveTo>
                <a:cubicBezTo>
                  <a:pt x="2673" y="102"/>
                  <a:pt x="2667" y="104"/>
                  <a:pt x="2660" y="108"/>
                </a:cubicBezTo>
                <a:cubicBezTo>
                  <a:pt x="2653" y="112"/>
                  <a:pt x="2648" y="119"/>
                  <a:pt x="2644" y="129"/>
                </a:cubicBezTo>
                <a:cubicBezTo>
                  <a:pt x="2640" y="139"/>
                  <a:pt x="2638" y="151"/>
                  <a:pt x="2638" y="167"/>
                </a:cubicBezTo>
                <a:cubicBezTo>
                  <a:pt x="2638" y="192"/>
                  <a:pt x="2643" y="213"/>
                  <a:pt x="2652" y="232"/>
                </a:cubicBezTo>
                <a:cubicBezTo>
                  <a:pt x="2662" y="250"/>
                  <a:pt x="2676" y="259"/>
                  <a:pt x="2692" y="259"/>
                </a:cubicBezTo>
                <a:cubicBezTo>
                  <a:pt x="2704" y="259"/>
                  <a:pt x="2714" y="254"/>
                  <a:pt x="2722" y="244"/>
                </a:cubicBezTo>
                <a:cubicBezTo>
                  <a:pt x="2730" y="234"/>
                  <a:pt x="2734" y="217"/>
                  <a:pt x="2734" y="192"/>
                </a:cubicBezTo>
                <a:cubicBezTo>
                  <a:pt x="2734" y="162"/>
                  <a:pt x="2727" y="138"/>
                  <a:pt x="2714" y="120"/>
                </a:cubicBezTo>
                <a:cubicBezTo>
                  <a:pt x="2705" y="108"/>
                  <a:pt x="2694" y="102"/>
                  <a:pt x="2680" y="102"/>
                </a:cubicBezTo>
                <a:close/>
                <a:moveTo>
                  <a:pt x="1160" y="102"/>
                </a:moveTo>
                <a:cubicBezTo>
                  <a:pt x="1153" y="102"/>
                  <a:pt x="1147" y="104"/>
                  <a:pt x="1140" y="108"/>
                </a:cubicBezTo>
                <a:cubicBezTo>
                  <a:pt x="1133" y="112"/>
                  <a:pt x="1128" y="119"/>
                  <a:pt x="1124" y="129"/>
                </a:cubicBezTo>
                <a:cubicBezTo>
                  <a:pt x="1120" y="139"/>
                  <a:pt x="1118" y="151"/>
                  <a:pt x="1118" y="167"/>
                </a:cubicBezTo>
                <a:cubicBezTo>
                  <a:pt x="1118" y="192"/>
                  <a:pt x="1123" y="213"/>
                  <a:pt x="1132" y="232"/>
                </a:cubicBezTo>
                <a:cubicBezTo>
                  <a:pt x="1142" y="250"/>
                  <a:pt x="1156" y="259"/>
                  <a:pt x="1172" y="259"/>
                </a:cubicBezTo>
                <a:cubicBezTo>
                  <a:pt x="1184" y="259"/>
                  <a:pt x="1194" y="254"/>
                  <a:pt x="1202" y="244"/>
                </a:cubicBezTo>
                <a:cubicBezTo>
                  <a:pt x="1210" y="234"/>
                  <a:pt x="1214" y="217"/>
                  <a:pt x="1214" y="192"/>
                </a:cubicBezTo>
                <a:cubicBezTo>
                  <a:pt x="1214" y="162"/>
                  <a:pt x="1207" y="138"/>
                  <a:pt x="1194" y="120"/>
                </a:cubicBezTo>
                <a:cubicBezTo>
                  <a:pt x="1185" y="108"/>
                  <a:pt x="1174" y="102"/>
                  <a:pt x="1160" y="102"/>
                </a:cubicBezTo>
                <a:close/>
                <a:moveTo>
                  <a:pt x="1456" y="95"/>
                </a:moveTo>
                <a:lnTo>
                  <a:pt x="1536" y="95"/>
                </a:lnTo>
                <a:lnTo>
                  <a:pt x="1536" y="102"/>
                </a:lnTo>
                <a:lnTo>
                  <a:pt x="1532" y="102"/>
                </a:lnTo>
                <a:cubicBezTo>
                  <a:pt x="1527" y="102"/>
                  <a:pt x="1522" y="103"/>
                  <a:pt x="1519" y="106"/>
                </a:cubicBezTo>
                <a:cubicBezTo>
                  <a:pt x="1517" y="108"/>
                  <a:pt x="1515" y="111"/>
                  <a:pt x="1515" y="115"/>
                </a:cubicBezTo>
                <a:cubicBezTo>
                  <a:pt x="1515" y="120"/>
                  <a:pt x="1517" y="126"/>
                  <a:pt x="1521" y="135"/>
                </a:cubicBezTo>
                <a:lnTo>
                  <a:pt x="1563" y="222"/>
                </a:lnTo>
                <a:lnTo>
                  <a:pt x="1602" y="127"/>
                </a:lnTo>
                <a:cubicBezTo>
                  <a:pt x="1604" y="122"/>
                  <a:pt x="1605" y="117"/>
                  <a:pt x="1605" y="112"/>
                </a:cubicBezTo>
                <a:cubicBezTo>
                  <a:pt x="1605" y="109"/>
                  <a:pt x="1604" y="108"/>
                  <a:pt x="1604" y="106"/>
                </a:cubicBezTo>
                <a:cubicBezTo>
                  <a:pt x="1603" y="105"/>
                  <a:pt x="1601" y="104"/>
                  <a:pt x="1599" y="103"/>
                </a:cubicBezTo>
                <a:cubicBezTo>
                  <a:pt x="1597" y="102"/>
                  <a:pt x="1593" y="102"/>
                  <a:pt x="1588" y="102"/>
                </a:cubicBezTo>
                <a:lnTo>
                  <a:pt x="1588" y="95"/>
                </a:lnTo>
                <a:lnTo>
                  <a:pt x="1644" y="95"/>
                </a:lnTo>
                <a:lnTo>
                  <a:pt x="1644" y="102"/>
                </a:lnTo>
                <a:cubicBezTo>
                  <a:pt x="1639" y="102"/>
                  <a:pt x="1635" y="103"/>
                  <a:pt x="1633" y="105"/>
                </a:cubicBezTo>
                <a:cubicBezTo>
                  <a:pt x="1630" y="106"/>
                  <a:pt x="1628" y="109"/>
                  <a:pt x="1625" y="113"/>
                </a:cubicBezTo>
                <a:cubicBezTo>
                  <a:pt x="1623" y="115"/>
                  <a:pt x="1621" y="120"/>
                  <a:pt x="1618" y="128"/>
                </a:cubicBezTo>
                <a:lnTo>
                  <a:pt x="1548" y="299"/>
                </a:lnTo>
                <a:cubicBezTo>
                  <a:pt x="1542" y="316"/>
                  <a:pt x="1533" y="328"/>
                  <a:pt x="1522" y="337"/>
                </a:cubicBezTo>
                <a:cubicBezTo>
                  <a:pt x="1511" y="345"/>
                  <a:pt x="1500" y="350"/>
                  <a:pt x="1490" y="350"/>
                </a:cubicBezTo>
                <a:cubicBezTo>
                  <a:pt x="1483" y="350"/>
                  <a:pt x="1477" y="348"/>
                  <a:pt x="1472" y="343"/>
                </a:cubicBezTo>
                <a:cubicBezTo>
                  <a:pt x="1467" y="339"/>
                  <a:pt x="1465" y="334"/>
                  <a:pt x="1465" y="329"/>
                </a:cubicBezTo>
                <a:cubicBezTo>
                  <a:pt x="1465" y="323"/>
                  <a:pt x="1467" y="319"/>
                  <a:pt x="1470" y="316"/>
                </a:cubicBezTo>
                <a:cubicBezTo>
                  <a:pt x="1473" y="313"/>
                  <a:pt x="1478" y="311"/>
                  <a:pt x="1484" y="311"/>
                </a:cubicBezTo>
                <a:cubicBezTo>
                  <a:pt x="1488" y="311"/>
                  <a:pt x="1494" y="313"/>
                  <a:pt x="1501" y="315"/>
                </a:cubicBezTo>
                <a:cubicBezTo>
                  <a:pt x="1506" y="317"/>
                  <a:pt x="1509" y="318"/>
                  <a:pt x="1510" y="318"/>
                </a:cubicBezTo>
                <a:cubicBezTo>
                  <a:pt x="1514" y="318"/>
                  <a:pt x="1518" y="316"/>
                  <a:pt x="1523" y="312"/>
                </a:cubicBezTo>
                <a:cubicBezTo>
                  <a:pt x="1527" y="308"/>
                  <a:pt x="1532" y="301"/>
                  <a:pt x="1536" y="290"/>
                </a:cubicBezTo>
                <a:lnTo>
                  <a:pt x="1548" y="260"/>
                </a:lnTo>
                <a:lnTo>
                  <a:pt x="1487" y="130"/>
                </a:lnTo>
                <a:cubicBezTo>
                  <a:pt x="1485" y="127"/>
                  <a:pt x="1482" y="122"/>
                  <a:pt x="1478" y="116"/>
                </a:cubicBezTo>
                <a:cubicBezTo>
                  <a:pt x="1474" y="112"/>
                  <a:pt x="1472" y="109"/>
                  <a:pt x="1470" y="107"/>
                </a:cubicBezTo>
                <a:cubicBezTo>
                  <a:pt x="1467" y="105"/>
                  <a:pt x="1462" y="103"/>
                  <a:pt x="1456" y="102"/>
                </a:cubicBezTo>
                <a:lnTo>
                  <a:pt x="1456" y="95"/>
                </a:lnTo>
                <a:close/>
                <a:moveTo>
                  <a:pt x="1262" y="95"/>
                </a:moveTo>
                <a:lnTo>
                  <a:pt x="1322" y="95"/>
                </a:lnTo>
                <a:lnTo>
                  <a:pt x="1322" y="210"/>
                </a:lnTo>
                <a:cubicBezTo>
                  <a:pt x="1322" y="226"/>
                  <a:pt x="1325" y="236"/>
                  <a:pt x="1331" y="241"/>
                </a:cubicBezTo>
                <a:cubicBezTo>
                  <a:pt x="1336" y="246"/>
                  <a:pt x="1343" y="249"/>
                  <a:pt x="1351" y="249"/>
                </a:cubicBezTo>
                <a:cubicBezTo>
                  <a:pt x="1356" y="249"/>
                  <a:pt x="1362" y="247"/>
                  <a:pt x="1369" y="244"/>
                </a:cubicBezTo>
                <a:cubicBezTo>
                  <a:pt x="1376" y="241"/>
                  <a:pt x="1384" y="234"/>
                  <a:pt x="1393" y="225"/>
                </a:cubicBezTo>
                <a:lnTo>
                  <a:pt x="1393" y="127"/>
                </a:lnTo>
                <a:cubicBezTo>
                  <a:pt x="1393" y="118"/>
                  <a:pt x="1392" y="111"/>
                  <a:pt x="1388" y="108"/>
                </a:cubicBezTo>
                <a:cubicBezTo>
                  <a:pt x="1384" y="104"/>
                  <a:pt x="1377" y="102"/>
                  <a:pt x="1366" y="102"/>
                </a:cubicBezTo>
                <a:lnTo>
                  <a:pt x="1366" y="95"/>
                </a:lnTo>
                <a:lnTo>
                  <a:pt x="1424" y="95"/>
                </a:lnTo>
                <a:lnTo>
                  <a:pt x="1424" y="199"/>
                </a:lnTo>
                <a:cubicBezTo>
                  <a:pt x="1424" y="219"/>
                  <a:pt x="1425" y="231"/>
                  <a:pt x="1426" y="236"/>
                </a:cubicBezTo>
                <a:cubicBezTo>
                  <a:pt x="1427" y="240"/>
                  <a:pt x="1428" y="243"/>
                  <a:pt x="1430" y="245"/>
                </a:cubicBezTo>
                <a:cubicBezTo>
                  <a:pt x="1432" y="247"/>
                  <a:pt x="1435" y="247"/>
                  <a:pt x="1437" y="247"/>
                </a:cubicBezTo>
                <a:cubicBezTo>
                  <a:pt x="1441" y="247"/>
                  <a:pt x="1446" y="246"/>
                  <a:pt x="1451" y="244"/>
                </a:cubicBezTo>
                <a:lnTo>
                  <a:pt x="1453" y="251"/>
                </a:lnTo>
                <a:lnTo>
                  <a:pt x="1402" y="272"/>
                </a:lnTo>
                <a:lnTo>
                  <a:pt x="1393" y="272"/>
                </a:lnTo>
                <a:lnTo>
                  <a:pt x="1393" y="236"/>
                </a:lnTo>
                <a:cubicBezTo>
                  <a:pt x="1379" y="252"/>
                  <a:pt x="1367" y="262"/>
                  <a:pt x="1360" y="266"/>
                </a:cubicBezTo>
                <a:cubicBezTo>
                  <a:pt x="1352" y="270"/>
                  <a:pt x="1344" y="272"/>
                  <a:pt x="1335" y="272"/>
                </a:cubicBezTo>
                <a:cubicBezTo>
                  <a:pt x="1325" y="272"/>
                  <a:pt x="1317" y="269"/>
                  <a:pt x="1310" y="264"/>
                </a:cubicBezTo>
                <a:cubicBezTo>
                  <a:pt x="1303" y="258"/>
                  <a:pt x="1298" y="251"/>
                  <a:pt x="1295" y="242"/>
                </a:cubicBezTo>
                <a:cubicBezTo>
                  <a:pt x="1293" y="233"/>
                  <a:pt x="1291" y="221"/>
                  <a:pt x="1291" y="205"/>
                </a:cubicBezTo>
                <a:lnTo>
                  <a:pt x="1291" y="128"/>
                </a:lnTo>
                <a:cubicBezTo>
                  <a:pt x="1291" y="120"/>
                  <a:pt x="1290" y="115"/>
                  <a:pt x="1289" y="112"/>
                </a:cubicBezTo>
                <a:cubicBezTo>
                  <a:pt x="1287" y="108"/>
                  <a:pt x="1284" y="106"/>
                  <a:pt x="1281" y="104"/>
                </a:cubicBezTo>
                <a:cubicBezTo>
                  <a:pt x="1277" y="103"/>
                  <a:pt x="1271" y="102"/>
                  <a:pt x="1262" y="102"/>
                </a:cubicBezTo>
                <a:lnTo>
                  <a:pt x="1262" y="95"/>
                </a:lnTo>
                <a:close/>
                <a:moveTo>
                  <a:pt x="880" y="95"/>
                </a:moveTo>
                <a:lnTo>
                  <a:pt x="960" y="95"/>
                </a:lnTo>
                <a:lnTo>
                  <a:pt x="960" y="102"/>
                </a:lnTo>
                <a:lnTo>
                  <a:pt x="956" y="102"/>
                </a:lnTo>
                <a:cubicBezTo>
                  <a:pt x="951" y="102"/>
                  <a:pt x="946" y="103"/>
                  <a:pt x="943" y="106"/>
                </a:cubicBezTo>
                <a:cubicBezTo>
                  <a:pt x="941" y="108"/>
                  <a:pt x="939" y="111"/>
                  <a:pt x="939" y="115"/>
                </a:cubicBezTo>
                <a:cubicBezTo>
                  <a:pt x="939" y="120"/>
                  <a:pt x="941" y="126"/>
                  <a:pt x="945" y="135"/>
                </a:cubicBezTo>
                <a:lnTo>
                  <a:pt x="987" y="222"/>
                </a:lnTo>
                <a:lnTo>
                  <a:pt x="1026" y="127"/>
                </a:lnTo>
                <a:cubicBezTo>
                  <a:pt x="1028" y="122"/>
                  <a:pt x="1029" y="117"/>
                  <a:pt x="1029" y="112"/>
                </a:cubicBezTo>
                <a:cubicBezTo>
                  <a:pt x="1029" y="109"/>
                  <a:pt x="1028" y="108"/>
                  <a:pt x="1028" y="106"/>
                </a:cubicBezTo>
                <a:cubicBezTo>
                  <a:pt x="1027" y="105"/>
                  <a:pt x="1025" y="104"/>
                  <a:pt x="1023" y="103"/>
                </a:cubicBezTo>
                <a:cubicBezTo>
                  <a:pt x="1021" y="102"/>
                  <a:pt x="1017" y="102"/>
                  <a:pt x="1012" y="102"/>
                </a:cubicBezTo>
                <a:lnTo>
                  <a:pt x="1012" y="95"/>
                </a:lnTo>
                <a:lnTo>
                  <a:pt x="1068" y="95"/>
                </a:lnTo>
                <a:lnTo>
                  <a:pt x="1068" y="102"/>
                </a:lnTo>
                <a:cubicBezTo>
                  <a:pt x="1063" y="102"/>
                  <a:pt x="1059" y="103"/>
                  <a:pt x="1057" y="105"/>
                </a:cubicBezTo>
                <a:cubicBezTo>
                  <a:pt x="1054" y="106"/>
                  <a:pt x="1052" y="109"/>
                  <a:pt x="1049" y="113"/>
                </a:cubicBezTo>
                <a:cubicBezTo>
                  <a:pt x="1047" y="115"/>
                  <a:pt x="1045" y="120"/>
                  <a:pt x="1042" y="128"/>
                </a:cubicBezTo>
                <a:lnTo>
                  <a:pt x="972" y="299"/>
                </a:lnTo>
                <a:cubicBezTo>
                  <a:pt x="966" y="316"/>
                  <a:pt x="957" y="328"/>
                  <a:pt x="946" y="337"/>
                </a:cubicBezTo>
                <a:cubicBezTo>
                  <a:pt x="935" y="345"/>
                  <a:pt x="924" y="350"/>
                  <a:pt x="914" y="350"/>
                </a:cubicBezTo>
                <a:cubicBezTo>
                  <a:pt x="907" y="350"/>
                  <a:pt x="901" y="348"/>
                  <a:pt x="896" y="343"/>
                </a:cubicBezTo>
                <a:cubicBezTo>
                  <a:pt x="891" y="339"/>
                  <a:pt x="889" y="334"/>
                  <a:pt x="889" y="329"/>
                </a:cubicBezTo>
                <a:cubicBezTo>
                  <a:pt x="889" y="323"/>
                  <a:pt x="891" y="319"/>
                  <a:pt x="894" y="316"/>
                </a:cubicBezTo>
                <a:cubicBezTo>
                  <a:pt x="897" y="313"/>
                  <a:pt x="902" y="311"/>
                  <a:pt x="908" y="311"/>
                </a:cubicBezTo>
                <a:cubicBezTo>
                  <a:pt x="912" y="311"/>
                  <a:pt x="918" y="313"/>
                  <a:pt x="925" y="315"/>
                </a:cubicBezTo>
                <a:cubicBezTo>
                  <a:pt x="930" y="317"/>
                  <a:pt x="933" y="318"/>
                  <a:pt x="934" y="318"/>
                </a:cubicBezTo>
                <a:cubicBezTo>
                  <a:pt x="938" y="318"/>
                  <a:pt x="942" y="316"/>
                  <a:pt x="947" y="312"/>
                </a:cubicBezTo>
                <a:cubicBezTo>
                  <a:pt x="951" y="308"/>
                  <a:pt x="956" y="301"/>
                  <a:pt x="960" y="290"/>
                </a:cubicBezTo>
                <a:lnTo>
                  <a:pt x="972" y="260"/>
                </a:lnTo>
                <a:lnTo>
                  <a:pt x="911" y="130"/>
                </a:lnTo>
                <a:cubicBezTo>
                  <a:pt x="909" y="127"/>
                  <a:pt x="906" y="122"/>
                  <a:pt x="902" y="116"/>
                </a:cubicBezTo>
                <a:cubicBezTo>
                  <a:pt x="898" y="112"/>
                  <a:pt x="896" y="109"/>
                  <a:pt x="894" y="107"/>
                </a:cubicBezTo>
                <a:cubicBezTo>
                  <a:pt x="891" y="105"/>
                  <a:pt x="886" y="103"/>
                  <a:pt x="880" y="102"/>
                </a:cubicBezTo>
                <a:lnTo>
                  <a:pt x="880" y="95"/>
                </a:lnTo>
                <a:close/>
                <a:moveTo>
                  <a:pt x="544" y="95"/>
                </a:moveTo>
                <a:lnTo>
                  <a:pt x="616" y="95"/>
                </a:lnTo>
                <a:lnTo>
                  <a:pt x="616" y="102"/>
                </a:lnTo>
                <a:cubicBezTo>
                  <a:pt x="610" y="102"/>
                  <a:pt x="605" y="104"/>
                  <a:pt x="603" y="106"/>
                </a:cubicBezTo>
                <a:cubicBezTo>
                  <a:pt x="601" y="107"/>
                  <a:pt x="600" y="110"/>
                  <a:pt x="600" y="114"/>
                </a:cubicBezTo>
                <a:cubicBezTo>
                  <a:pt x="600" y="117"/>
                  <a:pt x="601" y="122"/>
                  <a:pt x="603" y="128"/>
                </a:cubicBezTo>
                <a:lnTo>
                  <a:pt x="640" y="226"/>
                </a:lnTo>
                <a:lnTo>
                  <a:pt x="677" y="146"/>
                </a:lnTo>
                <a:lnTo>
                  <a:pt x="667" y="121"/>
                </a:lnTo>
                <a:cubicBezTo>
                  <a:pt x="664" y="113"/>
                  <a:pt x="660" y="108"/>
                  <a:pt x="655" y="105"/>
                </a:cubicBezTo>
                <a:cubicBezTo>
                  <a:pt x="653" y="103"/>
                  <a:pt x="648" y="102"/>
                  <a:pt x="640" y="102"/>
                </a:cubicBezTo>
                <a:lnTo>
                  <a:pt x="640" y="95"/>
                </a:lnTo>
                <a:lnTo>
                  <a:pt x="722" y="95"/>
                </a:lnTo>
                <a:lnTo>
                  <a:pt x="722" y="102"/>
                </a:lnTo>
                <a:cubicBezTo>
                  <a:pt x="713" y="102"/>
                  <a:pt x="706" y="104"/>
                  <a:pt x="703" y="107"/>
                </a:cubicBezTo>
                <a:cubicBezTo>
                  <a:pt x="700" y="109"/>
                  <a:pt x="699" y="112"/>
                  <a:pt x="699" y="116"/>
                </a:cubicBezTo>
                <a:cubicBezTo>
                  <a:pt x="699" y="119"/>
                  <a:pt x="699" y="121"/>
                  <a:pt x="700" y="124"/>
                </a:cubicBezTo>
                <a:lnTo>
                  <a:pt x="739" y="223"/>
                </a:lnTo>
                <a:lnTo>
                  <a:pt x="776" y="128"/>
                </a:lnTo>
                <a:cubicBezTo>
                  <a:pt x="778" y="121"/>
                  <a:pt x="779" y="116"/>
                  <a:pt x="779" y="112"/>
                </a:cubicBezTo>
                <a:cubicBezTo>
                  <a:pt x="779" y="109"/>
                  <a:pt x="778" y="107"/>
                  <a:pt x="776" y="105"/>
                </a:cubicBezTo>
                <a:cubicBezTo>
                  <a:pt x="773" y="103"/>
                  <a:pt x="768" y="102"/>
                  <a:pt x="761" y="102"/>
                </a:cubicBezTo>
                <a:lnTo>
                  <a:pt x="761" y="95"/>
                </a:lnTo>
                <a:lnTo>
                  <a:pt x="816" y="95"/>
                </a:lnTo>
                <a:lnTo>
                  <a:pt x="816" y="102"/>
                </a:lnTo>
                <a:cubicBezTo>
                  <a:pt x="805" y="104"/>
                  <a:pt x="797" y="111"/>
                  <a:pt x="792" y="124"/>
                </a:cubicBezTo>
                <a:lnTo>
                  <a:pt x="734" y="272"/>
                </a:lnTo>
                <a:lnTo>
                  <a:pt x="726" y="272"/>
                </a:lnTo>
                <a:lnTo>
                  <a:pt x="684" y="162"/>
                </a:lnTo>
                <a:lnTo>
                  <a:pt x="633" y="272"/>
                </a:lnTo>
                <a:lnTo>
                  <a:pt x="627" y="272"/>
                </a:lnTo>
                <a:lnTo>
                  <a:pt x="571" y="128"/>
                </a:lnTo>
                <a:cubicBezTo>
                  <a:pt x="568" y="119"/>
                  <a:pt x="564" y="112"/>
                  <a:pt x="561" y="109"/>
                </a:cubicBezTo>
                <a:cubicBezTo>
                  <a:pt x="557" y="106"/>
                  <a:pt x="552" y="104"/>
                  <a:pt x="544" y="102"/>
                </a:cubicBezTo>
                <a:lnTo>
                  <a:pt x="544" y="95"/>
                </a:lnTo>
                <a:close/>
                <a:moveTo>
                  <a:pt x="272" y="95"/>
                </a:moveTo>
                <a:lnTo>
                  <a:pt x="344" y="95"/>
                </a:lnTo>
                <a:lnTo>
                  <a:pt x="344" y="102"/>
                </a:lnTo>
                <a:cubicBezTo>
                  <a:pt x="338" y="102"/>
                  <a:pt x="333" y="104"/>
                  <a:pt x="331" y="106"/>
                </a:cubicBezTo>
                <a:cubicBezTo>
                  <a:pt x="329" y="107"/>
                  <a:pt x="328" y="110"/>
                  <a:pt x="328" y="114"/>
                </a:cubicBezTo>
                <a:cubicBezTo>
                  <a:pt x="328" y="117"/>
                  <a:pt x="329" y="122"/>
                  <a:pt x="331" y="128"/>
                </a:cubicBezTo>
                <a:lnTo>
                  <a:pt x="368" y="226"/>
                </a:lnTo>
                <a:lnTo>
                  <a:pt x="405" y="146"/>
                </a:lnTo>
                <a:lnTo>
                  <a:pt x="395" y="121"/>
                </a:lnTo>
                <a:cubicBezTo>
                  <a:pt x="392" y="113"/>
                  <a:pt x="388" y="108"/>
                  <a:pt x="383" y="105"/>
                </a:cubicBezTo>
                <a:cubicBezTo>
                  <a:pt x="381" y="103"/>
                  <a:pt x="376" y="102"/>
                  <a:pt x="368" y="102"/>
                </a:cubicBezTo>
                <a:lnTo>
                  <a:pt x="368" y="95"/>
                </a:lnTo>
                <a:lnTo>
                  <a:pt x="450" y="95"/>
                </a:lnTo>
                <a:lnTo>
                  <a:pt x="450" y="102"/>
                </a:lnTo>
                <a:cubicBezTo>
                  <a:pt x="441" y="102"/>
                  <a:pt x="434" y="104"/>
                  <a:pt x="431" y="107"/>
                </a:cubicBezTo>
                <a:cubicBezTo>
                  <a:pt x="428" y="109"/>
                  <a:pt x="427" y="112"/>
                  <a:pt x="427" y="116"/>
                </a:cubicBezTo>
                <a:cubicBezTo>
                  <a:pt x="427" y="119"/>
                  <a:pt x="427" y="121"/>
                  <a:pt x="428" y="124"/>
                </a:cubicBezTo>
                <a:lnTo>
                  <a:pt x="467" y="223"/>
                </a:lnTo>
                <a:lnTo>
                  <a:pt x="504" y="128"/>
                </a:lnTo>
                <a:cubicBezTo>
                  <a:pt x="506" y="121"/>
                  <a:pt x="507" y="116"/>
                  <a:pt x="507" y="112"/>
                </a:cubicBezTo>
                <a:cubicBezTo>
                  <a:pt x="507" y="109"/>
                  <a:pt x="506" y="107"/>
                  <a:pt x="504" y="105"/>
                </a:cubicBezTo>
                <a:cubicBezTo>
                  <a:pt x="501" y="103"/>
                  <a:pt x="496" y="102"/>
                  <a:pt x="489" y="102"/>
                </a:cubicBezTo>
                <a:lnTo>
                  <a:pt x="489" y="95"/>
                </a:lnTo>
                <a:lnTo>
                  <a:pt x="544" y="95"/>
                </a:lnTo>
                <a:lnTo>
                  <a:pt x="544" y="102"/>
                </a:lnTo>
                <a:cubicBezTo>
                  <a:pt x="533" y="104"/>
                  <a:pt x="525" y="111"/>
                  <a:pt x="520" y="124"/>
                </a:cubicBezTo>
                <a:lnTo>
                  <a:pt x="462" y="272"/>
                </a:lnTo>
                <a:lnTo>
                  <a:pt x="454" y="272"/>
                </a:lnTo>
                <a:lnTo>
                  <a:pt x="412" y="162"/>
                </a:lnTo>
                <a:lnTo>
                  <a:pt x="361" y="272"/>
                </a:lnTo>
                <a:lnTo>
                  <a:pt x="355" y="272"/>
                </a:lnTo>
                <a:lnTo>
                  <a:pt x="299" y="128"/>
                </a:lnTo>
                <a:cubicBezTo>
                  <a:pt x="296" y="119"/>
                  <a:pt x="292" y="112"/>
                  <a:pt x="289" y="109"/>
                </a:cubicBezTo>
                <a:cubicBezTo>
                  <a:pt x="285" y="106"/>
                  <a:pt x="280" y="104"/>
                  <a:pt x="272" y="102"/>
                </a:cubicBezTo>
                <a:lnTo>
                  <a:pt x="272" y="95"/>
                </a:lnTo>
                <a:close/>
                <a:moveTo>
                  <a:pt x="0" y="95"/>
                </a:moveTo>
                <a:lnTo>
                  <a:pt x="72" y="95"/>
                </a:lnTo>
                <a:lnTo>
                  <a:pt x="72" y="102"/>
                </a:lnTo>
                <a:cubicBezTo>
                  <a:pt x="66" y="102"/>
                  <a:pt x="61" y="104"/>
                  <a:pt x="59" y="106"/>
                </a:cubicBezTo>
                <a:cubicBezTo>
                  <a:pt x="57" y="107"/>
                  <a:pt x="56" y="110"/>
                  <a:pt x="56" y="114"/>
                </a:cubicBezTo>
                <a:cubicBezTo>
                  <a:pt x="56" y="117"/>
                  <a:pt x="57" y="122"/>
                  <a:pt x="59" y="128"/>
                </a:cubicBezTo>
                <a:lnTo>
                  <a:pt x="96" y="226"/>
                </a:lnTo>
                <a:lnTo>
                  <a:pt x="133" y="146"/>
                </a:lnTo>
                <a:lnTo>
                  <a:pt x="123" y="121"/>
                </a:lnTo>
                <a:cubicBezTo>
                  <a:pt x="120" y="113"/>
                  <a:pt x="116" y="108"/>
                  <a:pt x="111" y="105"/>
                </a:cubicBezTo>
                <a:cubicBezTo>
                  <a:pt x="109" y="103"/>
                  <a:pt x="104" y="102"/>
                  <a:pt x="96" y="102"/>
                </a:cubicBezTo>
                <a:lnTo>
                  <a:pt x="96" y="95"/>
                </a:lnTo>
                <a:lnTo>
                  <a:pt x="178" y="95"/>
                </a:lnTo>
                <a:lnTo>
                  <a:pt x="178" y="102"/>
                </a:lnTo>
                <a:cubicBezTo>
                  <a:pt x="169" y="102"/>
                  <a:pt x="162" y="104"/>
                  <a:pt x="159" y="107"/>
                </a:cubicBezTo>
                <a:cubicBezTo>
                  <a:pt x="156" y="109"/>
                  <a:pt x="155" y="112"/>
                  <a:pt x="155" y="116"/>
                </a:cubicBezTo>
                <a:cubicBezTo>
                  <a:pt x="155" y="119"/>
                  <a:pt x="155" y="121"/>
                  <a:pt x="156" y="124"/>
                </a:cubicBezTo>
                <a:lnTo>
                  <a:pt x="195" y="223"/>
                </a:lnTo>
                <a:lnTo>
                  <a:pt x="232" y="128"/>
                </a:lnTo>
                <a:cubicBezTo>
                  <a:pt x="234" y="121"/>
                  <a:pt x="235" y="116"/>
                  <a:pt x="235" y="112"/>
                </a:cubicBezTo>
                <a:cubicBezTo>
                  <a:pt x="235" y="109"/>
                  <a:pt x="234" y="107"/>
                  <a:pt x="232" y="105"/>
                </a:cubicBezTo>
                <a:cubicBezTo>
                  <a:pt x="229" y="103"/>
                  <a:pt x="224" y="102"/>
                  <a:pt x="217" y="102"/>
                </a:cubicBezTo>
                <a:lnTo>
                  <a:pt x="217" y="95"/>
                </a:lnTo>
                <a:lnTo>
                  <a:pt x="272" y="95"/>
                </a:lnTo>
                <a:lnTo>
                  <a:pt x="272" y="102"/>
                </a:lnTo>
                <a:cubicBezTo>
                  <a:pt x="261" y="104"/>
                  <a:pt x="253" y="111"/>
                  <a:pt x="248" y="124"/>
                </a:cubicBezTo>
                <a:lnTo>
                  <a:pt x="190" y="272"/>
                </a:lnTo>
                <a:lnTo>
                  <a:pt x="182" y="272"/>
                </a:lnTo>
                <a:lnTo>
                  <a:pt x="140" y="162"/>
                </a:lnTo>
                <a:lnTo>
                  <a:pt x="89" y="272"/>
                </a:lnTo>
                <a:lnTo>
                  <a:pt x="83" y="272"/>
                </a:lnTo>
                <a:lnTo>
                  <a:pt x="27" y="128"/>
                </a:lnTo>
                <a:cubicBezTo>
                  <a:pt x="24" y="119"/>
                  <a:pt x="20" y="112"/>
                  <a:pt x="17" y="109"/>
                </a:cubicBezTo>
                <a:cubicBezTo>
                  <a:pt x="13" y="106"/>
                  <a:pt x="8" y="104"/>
                  <a:pt x="0" y="102"/>
                </a:cubicBezTo>
                <a:lnTo>
                  <a:pt x="0" y="95"/>
                </a:lnTo>
                <a:close/>
                <a:moveTo>
                  <a:pt x="2837" y="90"/>
                </a:moveTo>
                <a:lnTo>
                  <a:pt x="2845" y="90"/>
                </a:lnTo>
                <a:lnTo>
                  <a:pt x="2845" y="127"/>
                </a:lnTo>
                <a:cubicBezTo>
                  <a:pt x="2857" y="114"/>
                  <a:pt x="2865" y="107"/>
                  <a:pt x="2867" y="105"/>
                </a:cubicBezTo>
                <a:cubicBezTo>
                  <a:pt x="2873" y="100"/>
                  <a:pt x="2879" y="97"/>
                  <a:pt x="2885" y="94"/>
                </a:cubicBezTo>
                <a:cubicBezTo>
                  <a:pt x="2892" y="91"/>
                  <a:pt x="2898" y="90"/>
                  <a:pt x="2904" y="90"/>
                </a:cubicBezTo>
                <a:cubicBezTo>
                  <a:pt x="2915" y="90"/>
                  <a:pt x="2924" y="93"/>
                  <a:pt x="2932" y="99"/>
                </a:cubicBezTo>
                <a:cubicBezTo>
                  <a:pt x="2940" y="106"/>
                  <a:pt x="2945" y="115"/>
                  <a:pt x="2948" y="127"/>
                </a:cubicBezTo>
                <a:cubicBezTo>
                  <a:pt x="2961" y="112"/>
                  <a:pt x="2971" y="102"/>
                  <a:pt x="2980" y="97"/>
                </a:cubicBezTo>
                <a:cubicBezTo>
                  <a:pt x="2989" y="92"/>
                  <a:pt x="2998" y="90"/>
                  <a:pt x="3008" y="90"/>
                </a:cubicBezTo>
                <a:cubicBezTo>
                  <a:pt x="3017" y="90"/>
                  <a:pt x="3025" y="92"/>
                  <a:pt x="3032" y="97"/>
                </a:cubicBezTo>
                <a:cubicBezTo>
                  <a:pt x="3039" y="102"/>
                  <a:pt x="3045" y="109"/>
                  <a:pt x="3049" y="120"/>
                </a:cubicBezTo>
                <a:cubicBezTo>
                  <a:pt x="3052" y="127"/>
                  <a:pt x="3053" y="139"/>
                  <a:pt x="3053" y="154"/>
                </a:cubicBezTo>
                <a:lnTo>
                  <a:pt x="3053" y="228"/>
                </a:lnTo>
                <a:cubicBezTo>
                  <a:pt x="3053" y="239"/>
                  <a:pt x="3054" y="246"/>
                  <a:pt x="3055" y="250"/>
                </a:cubicBezTo>
                <a:cubicBezTo>
                  <a:pt x="3057" y="253"/>
                  <a:pt x="3059" y="255"/>
                  <a:pt x="3062" y="257"/>
                </a:cubicBezTo>
                <a:cubicBezTo>
                  <a:pt x="3066" y="259"/>
                  <a:pt x="3071" y="260"/>
                  <a:pt x="3079" y="260"/>
                </a:cubicBezTo>
                <a:lnTo>
                  <a:pt x="3079" y="267"/>
                </a:lnTo>
                <a:lnTo>
                  <a:pt x="2994" y="267"/>
                </a:lnTo>
                <a:lnTo>
                  <a:pt x="2994" y="260"/>
                </a:lnTo>
                <a:lnTo>
                  <a:pt x="2998" y="260"/>
                </a:lnTo>
                <a:cubicBezTo>
                  <a:pt x="3005" y="260"/>
                  <a:pt x="3011" y="259"/>
                  <a:pt x="3015" y="256"/>
                </a:cubicBezTo>
                <a:cubicBezTo>
                  <a:pt x="3018" y="254"/>
                  <a:pt x="3020" y="251"/>
                  <a:pt x="3021" y="246"/>
                </a:cubicBezTo>
                <a:cubicBezTo>
                  <a:pt x="3022" y="244"/>
                  <a:pt x="3022" y="238"/>
                  <a:pt x="3022" y="228"/>
                </a:cubicBezTo>
                <a:lnTo>
                  <a:pt x="3022" y="154"/>
                </a:lnTo>
                <a:cubicBezTo>
                  <a:pt x="3022" y="140"/>
                  <a:pt x="3020" y="130"/>
                  <a:pt x="3017" y="124"/>
                </a:cubicBezTo>
                <a:cubicBezTo>
                  <a:pt x="3012" y="116"/>
                  <a:pt x="3004" y="112"/>
                  <a:pt x="2993" y="112"/>
                </a:cubicBezTo>
                <a:cubicBezTo>
                  <a:pt x="2987" y="112"/>
                  <a:pt x="2980" y="114"/>
                  <a:pt x="2973" y="117"/>
                </a:cubicBezTo>
                <a:cubicBezTo>
                  <a:pt x="2967" y="121"/>
                  <a:pt x="2959" y="127"/>
                  <a:pt x="2949" y="136"/>
                </a:cubicBezTo>
                <a:lnTo>
                  <a:pt x="2949" y="138"/>
                </a:lnTo>
                <a:lnTo>
                  <a:pt x="2949" y="146"/>
                </a:lnTo>
                <a:lnTo>
                  <a:pt x="2949" y="228"/>
                </a:lnTo>
                <a:cubicBezTo>
                  <a:pt x="2949" y="240"/>
                  <a:pt x="2950" y="247"/>
                  <a:pt x="2951" y="250"/>
                </a:cubicBezTo>
                <a:cubicBezTo>
                  <a:pt x="2952" y="253"/>
                  <a:pt x="2955" y="255"/>
                  <a:pt x="2958" y="257"/>
                </a:cubicBezTo>
                <a:cubicBezTo>
                  <a:pt x="2962" y="259"/>
                  <a:pt x="2968" y="260"/>
                  <a:pt x="2977" y="260"/>
                </a:cubicBezTo>
                <a:lnTo>
                  <a:pt x="2977" y="267"/>
                </a:lnTo>
                <a:lnTo>
                  <a:pt x="2890" y="267"/>
                </a:lnTo>
                <a:lnTo>
                  <a:pt x="2890" y="260"/>
                </a:lnTo>
                <a:cubicBezTo>
                  <a:pt x="2900" y="260"/>
                  <a:pt x="2906" y="259"/>
                  <a:pt x="2910" y="257"/>
                </a:cubicBezTo>
                <a:cubicBezTo>
                  <a:pt x="2913" y="254"/>
                  <a:pt x="2916" y="251"/>
                  <a:pt x="2917" y="247"/>
                </a:cubicBezTo>
                <a:cubicBezTo>
                  <a:pt x="2918" y="244"/>
                  <a:pt x="2918" y="238"/>
                  <a:pt x="2918" y="228"/>
                </a:cubicBezTo>
                <a:lnTo>
                  <a:pt x="2918" y="154"/>
                </a:lnTo>
                <a:cubicBezTo>
                  <a:pt x="2918" y="140"/>
                  <a:pt x="2916" y="130"/>
                  <a:pt x="2912" y="124"/>
                </a:cubicBezTo>
                <a:cubicBezTo>
                  <a:pt x="2906" y="116"/>
                  <a:pt x="2899" y="112"/>
                  <a:pt x="2889" y="112"/>
                </a:cubicBezTo>
                <a:cubicBezTo>
                  <a:pt x="2882" y="112"/>
                  <a:pt x="2875" y="114"/>
                  <a:pt x="2869" y="117"/>
                </a:cubicBezTo>
                <a:cubicBezTo>
                  <a:pt x="2858" y="123"/>
                  <a:pt x="2850" y="129"/>
                  <a:pt x="2845" y="136"/>
                </a:cubicBezTo>
                <a:lnTo>
                  <a:pt x="2845" y="228"/>
                </a:lnTo>
                <a:cubicBezTo>
                  <a:pt x="2845" y="239"/>
                  <a:pt x="2846" y="247"/>
                  <a:pt x="2847" y="250"/>
                </a:cubicBezTo>
                <a:cubicBezTo>
                  <a:pt x="2849" y="253"/>
                  <a:pt x="2851" y="256"/>
                  <a:pt x="2854" y="258"/>
                </a:cubicBezTo>
                <a:cubicBezTo>
                  <a:pt x="2857" y="259"/>
                  <a:pt x="2863" y="260"/>
                  <a:pt x="2873" y="260"/>
                </a:cubicBezTo>
                <a:lnTo>
                  <a:pt x="2873" y="267"/>
                </a:lnTo>
                <a:lnTo>
                  <a:pt x="2788" y="267"/>
                </a:lnTo>
                <a:lnTo>
                  <a:pt x="2788" y="260"/>
                </a:lnTo>
                <a:cubicBezTo>
                  <a:pt x="2796" y="260"/>
                  <a:pt x="2801" y="259"/>
                  <a:pt x="2804" y="258"/>
                </a:cubicBezTo>
                <a:cubicBezTo>
                  <a:pt x="2807" y="256"/>
                  <a:pt x="2810" y="253"/>
                  <a:pt x="2811" y="249"/>
                </a:cubicBezTo>
                <a:cubicBezTo>
                  <a:pt x="2813" y="246"/>
                  <a:pt x="2814" y="239"/>
                  <a:pt x="2814" y="228"/>
                </a:cubicBezTo>
                <a:lnTo>
                  <a:pt x="2814" y="162"/>
                </a:lnTo>
                <a:cubicBezTo>
                  <a:pt x="2814" y="143"/>
                  <a:pt x="2813" y="131"/>
                  <a:pt x="2812" y="126"/>
                </a:cubicBezTo>
                <a:cubicBezTo>
                  <a:pt x="2811" y="122"/>
                  <a:pt x="2810" y="119"/>
                  <a:pt x="2808" y="117"/>
                </a:cubicBezTo>
                <a:cubicBezTo>
                  <a:pt x="2806" y="116"/>
                  <a:pt x="2804" y="115"/>
                  <a:pt x="2800" y="115"/>
                </a:cubicBezTo>
                <a:cubicBezTo>
                  <a:pt x="2797" y="115"/>
                  <a:pt x="2793" y="116"/>
                  <a:pt x="2788" y="118"/>
                </a:cubicBezTo>
                <a:lnTo>
                  <a:pt x="2785" y="111"/>
                </a:lnTo>
                <a:lnTo>
                  <a:pt x="2837" y="90"/>
                </a:lnTo>
                <a:close/>
                <a:moveTo>
                  <a:pt x="2686" y="90"/>
                </a:moveTo>
                <a:cubicBezTo>
                  <a:pt x="2712" y="90"/>
                  <a:pt x="2733" y="100"/>
                  <a:pt x="2748" y="120"/>
                </a:cubicBezTo>
                <a:cubicBezTo>
                  <a:pt x="2762" y="136"/>
                  <a:pt x="2768" y="156"/>
                  <a:pt x="2768" y="178"/>
                </a:cubicBezTo>
                <a:cubicBezTo>
                  <a:pt x="2768" y="193"/>
                  <a:pt x="2765" y="209"/>
                  <a:pt x="2757" y="224"/>
                </a:cubicBezTo>
                <a:cubicBezTo>
                  <a:pt x="2750" y="240"/>
                  <a:pt x="2740" y="252"/>
                  <a:pt x="2727" y="260"/>
                </a:cubicBezTo>
                <a:cubicBezTo>
                  <a:pt x="2714" y="268"/>
                  <a:pt x="2700" y="272"/>
                  <a:pt x="2684" y="272"/>
                </a:cubicBezTo>
                <a:cubicBezTo>
                  <a:pt x="2658" y="272"/>
                  <a:pt x="2637" y="262"/>
                  <a:pt x="2622" y="241"/>
                </a:cubicBezTo>
                <a:cubicBezTo>
                  <a:pt x="2609" y="224"/>
                  <a:pt x="2603" y="204"/>
                  <a:pt x="2603" y="183"/>
                </a:cubicBezTo>
                <a:cubicBezTo>
                  <a:pt x="2603" y="167"/>
                  <a:pt x="2607" y="151"/>
                  <a:pt x="2614" y="136"/>
                </a:cubicBezTo>
                <a:cubicBezTo>
                  <a:pt x="2622" y="120"/>
                  <a:pt x="2633" y="109"/>
                  <a:pt x="2645" y="101"/>
                </a:cubicBezTo>
                <a:cubicBezTo>
                  <a:pt x="2658" y="94"/>
                  <a:pt x="2672" y="90"/>
                  <a:pt x="2686" y="90"/>
                </a:cubicBezTo>
                <a:close/>
                <a:moveTo>
                  <a:pt x="2509" y="90"/>
                </a:moveTo>
                <a:cubicBezTo>
                  <a:pt x="2526" y="90"/>
                  <a:pt x="2540" y="94"/>
                  <a:pt x="2550" y="103"/>
                </a:cubicBezTo>
                <a:cubicBezTo>
                  <a:pt x="2561" y="112"/>
                  <a:pt x="2567" y="122"/>
                  <a:pt x="2567" y="131"/>
                </a:cubicBezTo>
                <a:cubicBezTo>
                  <a:pt x="2567" y="136"/>
                  <a:pt x="2565" y="140"/>
                  <a:pt x="2562" y="143"/>
                </a:cubicBezTo>
                <a:cubicBezTo>
                  <a:pt x="2559" y="146"/>
                  <a:pt x="2555" y="147"/>
                  <a:pt x="2549" y="147"/>
                </a:cubicBezTo>
                <a:cubicBezTo>
                  <a:pt x="2542" y="147"/>
                  <a:pt x="2536" y="145"/>
                  <a:pt x="2533" y="140"/>
                </a:cubicBezTo>
                <a:cubicBezTo>
                  <a:pt x="2531" y="137"/>
                  <a:pt x="2529" y="132"/>
                  <a:pt x="2528" y="125"/>
                </a:cubicBezTo>
                <a:cubicBezTo>
                  <a:pt x="2528" y="118"/>
                  <a:pt x="2525" y="112"/>
                  <a:pt x="2521" y="108"/>
                </a:cubicBezTo>
                <a:cubicBezTo>
                  <a:pt x="2516" y="104"/>
                  <a:pt x="2510" y="103"/>
                  <a:pt x="2503" y="103"/>
                </a:cubicBezTo>
                <a:cubicBezTo>
                  <a:pt x="2490" y="103"/>
                  <a:pt x="2480" y="107"/>
                  <a:pt x="2472" y="116"/>
                </a:cubicBezTo>
                <a:cubicBezTo>
                  <a:pt x="2462" y="129"/>
                  <a:pt x="2457" y="145"/>
                  <a:pt x="2457" y="165"/>
                </a:cubicBezTo>
                <a:cubicBezTo>
                  <a:pt x="2457" y="185"/>
                  <a:pt x="2462" y="204"/>
                  <a:pt x="2472" y="219"/>
                </a:cubicBezTo>
                <a:cubicBezTo>
                  <a:pt x="2482" y="235"/>
                  <a:pt x="2496" y="243"/>
                  <a:pt x="2513" y="243"/>
                </a:cubicBezTo>
                <a:cubicBezTo>
                  <a:pt x="2525" y="243"/>
                  <a:pt x="2536" y="239"/>
                  <a:pt x="2546" y="230"/>
                </a:cubicBezTo>
                <a:cubicBezTo>
                  <a:pt x="2553" y="224"/>
                  <a:pt x="2560" y="214"/>
                  <a:pt x="2566" y="199"/>
                </a:cubicBezTo>
                <a:lnTo>
                  <a:pt x="2572" y="202"/>
                </a:lnTo>
                <a:cubicBezTo>
                  <a:pt x="2567" y="224"/>
                  <a:pt x="2558" y="242"/>
                  <a:pt x="2544" y="254"/>
                </a:cubicBezTo>
                <a:cubicBezTo>
                  <a:pt x="2531" y="266"/>
                  <a:pt x="2516" y="272"/>
                  <a:pt x="2500" y="272"/>
                </a:cubicBezTo>
                <a:cubicBezTo>
                  <a:pt x="2480" y="272"/>
                  <a:pt x="2463" y="264"/>
                  <a:pt x="2449" y="247"/>
                </a:cubicBezTo>
                <a:cubicBezTo>
                  <a:pt x="2434" y="231"/>
                  <a:pt x="2427" y="209"/>
                  <a:pt x="2427" y="181"/>
                </a:cubicBezTo>
                <a:cubicBezTo>
                  <a:pt x="2427" y="154"/>
                  <a:pt x="2435" y="132"/>
                  <a:pt x="2451" y="115"/>
                </a:cubicBezTo>
                <a:cubicBezTo>
                  <a:pt x="2467" y="98"/>
                  <a:pt x="2486" y="90"/>
                  <a:pt x="2509" y="90"/>
                </a:cubicBezTo>
                <a:close/>
                <a:moveTo>
                  <a:pt x="1709" y="90"/>
                </a:moveTo>
                <a:lnTo>
                  <a:pt x="1717" y="90"/>
                </a:lnTo>
                <a:lnTo>
                  <a:pt x="1717" y="228"/>
                </a:lnTo>
                <a:cubicBezTo>
                  <a:pt x="1717" y="239"/>
                  <a:pt x="1718" y="246"/>
                  <a:pt x="1719" y="249"/>
                </a:cubicBezTo>
                <a:cubicBezTo>
                  <a:pt x="1721" y="253"/>
                  <a:pt x="1723" y="256"/>
                  <a:pt x="1726" y="257"/>
                </a:cubicBezTo>
                <a:cubicBezTo>
                  <a:pt x="1729" y="259"/>
                  <a:pt x="1735" y="260"/>
                  <a:pt x="1743" y="260"/>
                </a:cubicBezTo>
                <a:lnTo>
                  <a:pt x="1743" y="267"/>
                </a:lnTo>
                <a:lnTo>
                  <a:pt x="1660" y="267"/>
                </a:lnTo>
                <a:lnTo>
                  <a:pt x="1660" y="260"/>
                </a:lnTo>
                <a:cubicBezTo>
                  <a:pt x="1668" y="260"/>
                  <a:pt x="1674" y="259"/>
                  <a:pt x="1677" y="258"/>
                </a:cubicBezTo>
                <a:cubicBezTo>
                  <a:pt x="1679" y="256"/>
                  <a:pt x="1682" y="253"/>
                  <a:pt x="1683" y="250"/>
                </a:cubicBezTo>
                <a:cubicBezTo>
                  <a:pt x="1685" y="246"/>
                  <a:pt x="1686" y="239"/>
                  <a:pt x="1686" y="228"/>
                </a:cubicBezTo>
                <a:lnTo>
                  <a:pt x="1686" y="162"/>
                </a:lnTo>
                <a:cubicBezTo>
                  <a:pt x="1686" y="143"/>
                  <a:pt x="1685" y="131"/>
                  <a:pt x="1684" y="126"/>
                </a:cubicBezTo>
                <a:cubicBezTo>
                  <a:pt x="1683" y="122"/>
                  <a:pt x="1682" y="119"/>
                  <a:pt x="1680" y="117"/>
                </a:cubicBezTo>
                <a:cubicBezTo>
                  <a:pt x="1678" y="116"/>
                  <a:pt x="1676" y="115"/>
                  <a:pt x="1672" y="115"/>
                </a:cubicBezTo>
                <a:cubicBezTo>
                  <a:pt x="1669" y="115"/>
                  <a:pt x="1665" y="116"/>
                  <a:pt x="1660" y="118"/>
                </a:cubicBezTo>
                <a:lnTo>
                  <a:pt x="1657" y="111"/>
                </a:lnTo>
                <a:lnTo>
                  <a:pt x="1709" y="90"/>
                </a:lnTo>
                <a:close/>
                <a:moveTo>
                  <a:pt x="1166" y="90"/>
                </a:moveTo>
                <a:cubicBezTo>
                  <a:pt x="1192" y="90"/>
                  <a:pt x="1213" y="100"/>
                  <a:pt x="1228" y="120"/>
                </a:cubicBezTo>
                <a:cubicBezTo>
                  <a:pt x="1242" y="136"/>
                  <a:pt x="1248" y="156"/>
                  <a:pt x="1248" y="178"/>
                </a:cubicBezTo>
                <a:cubicBezTo>
                  <a:pt x="1248" y="193"/>
                  <a:pt x="1245" y="209"/>
                  <a:pt x="1237" y="224"/>
                </a:cubicBezTo>
                <a:cubicBezTo>
                  <a:pt x="1230" y="240"/>
                  <a:pt x="1220" y="252"/>
                  <a:pt x="1207" y="260"/>
                </a:cubicBezTo>
                <a:cubicBezTo>
                  <a:pt x="1194" y="268"/>
                  <a:pt x="1180" y="272"/>
                  <a:pt x="1164" y="272"/>
                </a:cubicBezTo>
                <a:cubicBezTo>
                  <a:pt x="1138" y="272"/>
                  <a:pt x="1117" y="262"/>
                  <a:pt x="1102" y="241"/>
                </a:cubicBezTo>
                <a:cubicBezTo>
                  <a:pt x="1089" y="224"/>
                  <a:pt x="1083" y="204"/>
                  <a:pt x="1083" y="183"/>
                </a:cubicBezTo>
                <a:cubicBezTo>
                  <a:pt x="1083" y="167"/>
                  <a:pt x="1087" y="151"/>
                  <a:pt x="1094" y="136"/>
                </a:cubicBezTo>
                <a:cubicBezTo>
                  <a:pt x="1102" y="120"/>
                  <a:pt x="1113" y="109"/>
                  <a:pt x="1125" y="101"/>
                </a:cubicBezTo>
                <a:cubicBezTo>
                  <a:pt x="1138" y="94"/>
                  <a:pt x="1152" y="90"/>
                  <a:pt x="1166" y="90"/>
                </a:cubicBezTo>
                <a:close/>
                <a:moveTo>
                  <a:pt x="2222" y="20"/>
                </a:moveTo>
                <a:cubicBezTo>
                  <a:pt x="2214" y="20"/>
                  <a:pt x="2206" y="23"/>
                  <a:pt x="2200" y="31"/>
                </a:cubicBezTo>
                <a:cubicBezTo>
                  <a:pt x="2191" y="41"/>
                  <a:pt x="2185" y="58"/>
                  <a:pt x="2181" y="80"/>
                </a:cubicBezTo>
                <a:cubicBezTo>
                  <a:pt x="2178" y="102"/>
                  <a:pt x="2176" y="124"/>
                  <a:pt x="2176" y="146"/>
                </a:cubicBezTo>
                <a:cubicBezTo>
                  <a:pt x="2176" y="181"/>
                  <a:pt x="2181" y="209"/>
                  <a:pt x="2189" y="232"/>
                </a:cubicBezTo>
                <a:cubicBezTo>
                  <a:pt x="2196" y="250"/>
                  <a:pt x="2207" y="259"/>
                  <a:pt x="2221" y="259"/>
                </a:cubicBezTo>
                <a:cubicBezTo>
                  <a:pt x="2228" y="259"/>
                  <a:pt x="2235" y="256"/>
                  <a:pt x="2242" y="250"/>
                </a:cubicBezTo>
                <a:cubicBezTo>
                  <a:pt x="2249" y="244"/>
                  <a:pt x="2255" y="234"/>
                  <a:pt x="2259" y="220"/>
                </a:cubicBezTo>
                <a:cubicBezTo>
                  <a:pt x="2264" y="198"/>
                  <a:pt x="2267" y="168"/>
                  <a:pt x="2267" y="129"/>
                </a:cubicBezTo>
                <a:cubicBezTo>
                  <a:pt x="2267" y="100"/>
                  <a:pt x="2264" y="76"/>
                  <a:pt x="2258" y="56"/>
                </a:cubicBezTo>
                <a:cubicBezTo>
                  <a:pt x="2254" y="42"/>
                  <a:pt x="2248" y="32"/>
                  <a:pt x="2241" y="26"/>
                </a:cubicBezTo>
                <a:cubicBezTo>
                  <a:pt x="2236" y="22"/>
                  <a:pt x="2230" y="20"/>
                  <a:pt x="2222" y="20"/>
                </a:cubicBezTo>
                <a:close/>
                <a:moveTo>
                  <a:pt x="2030" y="20"/>
                </a:moveTo>
                <a:cubicBezTo>
                  <a:pt x="2022" y="20"/>
                  <a:pt x="2014" y="23"/>
                  <a:pt x="2008" y="31"/>
                </a:cubicBezTo>
                <a:cubicBezTo>
                  <a:pt x="1999" y="41"/>
                  <a:pt x="1993" y="58"/>
                  <a:pt x="1989" y="80"/>
                </a:cubicBezTo>
                <a:cubicBezTo>
                  <a:pt x="1986" y="102"/>
                  <a:pt x="1984" y="124"/>
                  <a:pt x="1984" y="146"/>
                </a:cubicBezTo>
                <a:cubicBezTo>
                  <a:pt x="1984" y="181"/>
                  <a:pt x="1989" y="209"/>
                  <a:pt x="1997" y="232"/>
                </a:cubicBezTo>
                <a:cubicBezTo>
                  <a:pt x="2004" y="250"/>
                  <a:pt x="2015" y="259"/>
                  <a:pt x="2029" y="259"/>
                </a:cubicBezTo>
                <a:cubicBezTo>
                  <a:pt x="2036" y="259"/>
                  <a:pt x="2043" y="256"/>
                  <a:pt x="2050" y="250"/>
                </a:cubicBezTo>
                <a:cubicBezTo>
                  <a:pt x="2057" y="244"/>
                  <a:pt x="2063" y="234"/>
                  <a:pt x="2067" y="220"/>
                </a:cubicBezTo>
                <a:cubicBezTo>
                  <a:pt x="2072" y="198"/>
                  <a:pt x="2075" y="168"/>
                  <a:pt x="2075" y="129"/>
                </a:cubicBezTo>
                <a:cubicBezTo>
                  <a:pt x="2075" y="100"/>
                  <a:pt x="2072" y="76"/>
                  <a:pt x="2066" y="56"/>
                </a:cubicBezTo>
                <a:cubicBezTo>
                  <a:pt x="2062" y="42"/>
                  <a:pt x="2056" y="32"/>
                  <a:pt x="2049" y="26"/>
                </a:cubicBezTo>
                <a:cubicBezTo>
                  <a:pt x="2044" y="22"/>
                  <a:pt x="2038" y="20"/>
                  <a:pt x="2030" y="20"/>
                </a:cubicBezTo>
                <a:close/>
                <a:moveTo>
                  <a:pt x="2223" y="7"/>
                </a:moveTo>
                <a:cubicBezTo>
                  <a:pt x="2242" y="7"/>
                  <a:pt x="2260" y="17"/>
                  <a:pt x="2275" y="37"/>
                </a:cubicBezTo>
                <a:cubicBezTo>
                  <a:pt x="2294" y="62"/>
                  <a:pt x="2304" y="95"/>
                  <a:pt x="2304" y="137"/>
                </a:cubicBezTo>
                <a:cubicBezTo>
                  <a:pt x="2304" y="167"/>
                  <a:pt x="2300" y="192"/>
                  <a:pt x="2291" y="212"/>
                </a:cubicBezTo>
                <a:cubicBezTo>
                  <a:pt x="2283" y="233"/>
                  <a:pt x="2272" y="248"/>
                  <a:pt x="2259" y="257"/>
                </a:cubicBezTo>
                <a:cubicBezTo>
                  <a:pt x="2246" y="267"/>
                  <a:pt x="2233" y="271"/>
                  <a:pt x="2221" y="271"/>
                </a:cubicBezTo>
                <a:cubicBezTo>
                  <a:pt x="2196" y="271"/>
                  <a:pt x="2176" y="257"/>
                  <a:pt x="2160" y="228"/>
                </a:cubicBezTo>
                <a:cubicBezTo>
                  <a:pt x="2146" y="204"/>
                  <a:pt x="2140" y="175"/>
                  <a:pt x="2140" y="141"/>
                </a:cubicBezTo>
                <a:cubicBezTo>
                  <a:pt x="2140" y="112"/>
                  <a:pt x="2144" y="87"/>
                  <a:pt x="2153" y="66"/>
                </a:cubicBezTo>
                <a:cubicBezTo>
                  <a:pt x="2162" y="45"/>
                  <a:pt x="2173" y="30"/>
                  <a:pt x="2188" y="19"/>
                </a:cubicBezTo>
                <a:cubicBezTo>
                  <a:pt x="2199" y="11"/>
                  <a:pt x="2211" y="7"/>
                  <a:pt x="2223" y="7"/>
                </a:cubicBezTo>
                <a:close/>
                <a:moveTo>
                  <a:pt x="2031" y="7"/>
                </a:moveTo>
                <a:cubicBezTo>
                  <a:pt x="2050" y="7"/>
                  <a:pt x="2068" y="17"/>
                  <a:pt x="2083" y="37"/>
                </a:cubicBezTo>
                <a:cubicBezTo>
                  <a:pt x="2102" y="62"/>
                  <a:pt x="2112" y="95"/>
                  <a:pt x="2112" y="137"/>
                </a:cubicBezTo>
                <a:cubicBezTo>
                  <a:pt x="2112" y="167"/>
                  <a:pt x="2108" y="192"/>
                  <a:pt x="2099" y="212"/>
                </a:cubicBezTo>
                <a:cubicBezTo>
                  <a:pt x="2091" y="233"/>
                  <a:pt x="2080" y="248"/>
                  <a:pt x="2067" y="257"/>
                </a:cubicBezTo>
                <a:cubicBezTo>
                  <a:pt x="2054" y="267"/>
                  <a:pt x="2041" y="271"/>
                  <a:pt x="2029" y="271"/>
                </a:cubicBezTo>
                <a:cubicBezTo>
                  <a:pt x="2004" y="271"/>
                  <a:pt x="1984" y="257"/>
                  <a:pt x="1968" y="228"/>
                </a:cubicBezTo>
                <a:cubicBezTo>
                  <a:pt x="1954" y="204"/>
                  <a:pt x="1948" y="175"/>
                  <a:pt x="1948" y="141"/>
                </a:cubicBezTo>
                <a:cubicBezTo>
                  <a:pt x="1948" y="112"/>
                  <a:pt x="1952" y="87"/>
                  <a:pt x="1961" y="66"/>
                </a:cubicBezTo>
                <a:cubicBezTo>
                  <a:pt x="1970" y="45"/>
                  <a:pt x="1981" y="30"/>
                  <a:pt x="1996" y="19"/>
                </a:cubicBezTo>
                <a:cubicBezTo>
                  <a:pt x="2007" y="11"/>
                  <a:pt x="2019" y="7"/>
                  <a:pt x="2031" y="7"/>
                </a:cubicBezTo>
                <a:close/>
                <a:moveTo>
                  <a:pt x="1849" y="7"/>
                </a:moveTo>
                <a:lnTo>
                  <a:pt x="1855" y="7"/>
                </a:lnTo>
                <a:lnTo>
                  <a:pt x="1855" y="222"/>
                </a:lnTo>
                <a:cubicBezTo>
                  <a:pt x="1855" y="236"/>
                  <a:pt x="1855" y="245"/>
                  <a:pt x="1857" y="249"/>
                </a:cubicBezTo>
                <a:cubicBezTo>
                  <a:pt x="1858" y="252"/>
                  <a:pt x="1860" y="255"/>
                  <a:pt x="1864" y="257"/>
                </a:cubicBezTo>
                <a:cubicBezTo>
                  <a:pt x="1868" y="259"/>
                  <a:pt x="1875" y="260"/>
                  <a:pt x="1887" y="260"/>
                </a:cubicBezTo>
                <a:lnTo>
                  <a:pt x="1887" y="267"/>
                </a:lnTo>
                <a:lnTo>
                  <a:pt x="1791" y="267"/>
                </a:lnTo>
                <a:lnTo>
                  <a:pt x="1791" y="260"/>
                </a:lnTo>
                <a:cubicBezTo>
                  <a:pt x="1803" y="260"/>
                  <a:pt x="1811" y="259"/>
                  <a:pt x="1815" y="257"/>
                </a:cubicBezTo>
                <a:cubicBezTo>
                  <a:pt x="1818" y="255"/>
                  <a:pt x="1820" y="253"/>
                  <a:pt x="1822" y="249"/>
                </a:cubicBezTo>
                <a:cubicBezTo>
                  <a:pt x="1823" y="246"/>
                  <a:pt x="1824" y="237"/>
                  <a:pt x="1824" y="222"/>
                </a:cubicBezTo>
                <a:lnTo>
                  <a:pt x="1824" y="85"/>
                </a:lnTo>
                <a:cubicBezTo>
                  <a:pt x="1824" y="66"/>
                  <a:pt x="1823" y="54"/>
                  <a:pt x="1822" y="49"/>
                </a:cubicBezTo>
                <a:cubicBezTo>
                  <a:pt x="1821" y="45"/>
                  <a:pt x="1820" y="42"/>
                  <a:pt x="1817" y="40"/>
                </a:cubicBezTo>
                <a:cubicBezTo>
                  <a:pt x="1815" y="38"/>
                  <a:pt x="1812" y="37"/>
                  <a:pt x="1809" y="37"/>
                </a:cubicBezTo>
                <a:cubicBezTo>
                  <a:pt x="1804" y="37"/>
                  <a:pt x="1798" y="39"/>
                  <a:pt x="1790" y="43"/>
                </a:cubicBezTo>
                <a:lnTo>
                  <a:pt x="1787" y="37"/>
                </a:lnTo>
                <a:lnTo>
                  <a:pt x="1849" y="7"/>
                </a:lnTo>
                <a:close/>
                <a:moveTo>
                  <a:pt x="1701" y="0"/>
                </a:moveTo>
                <a:cubicBezTo>
                  <a:pt x="1707" y="0"/>
                  <a:pt x="1711" y="2"/>
                  <a:pt x="1715" y="6"/>
                </a:cubicBezTo>
                <a:cubicBezTo>
                  <a:pt x="1719" y="9"/>
                  <a:pt x="1720" y="14"/>
                  <a:pt x="1720" y="19"/>
                </a:cubicBezTo>
                <a:cubicBezTo>
                  <a:pt x="1720" y="24"/>
                  <a:pt x="1719" y="29"/>
                  <a:pt x="1715" y="33"/>
                </a:cubicBezTo>
                <a:cubicBezTo>
                  <a:pt x="1711" y="36"/>
                  <a:pt x="1707" y="38"/>
                  <a:pt x="1701" y="38"/>
                </a:cubicBezTo>
                <a:cubicBezTo>
                  <a:pt x="1696" y="38"/>
                  <a:pt x="1692" y="36"/>
                  <a:pt x="1688" y="33"/>
                </a:cubicBezTo>
                <a:cubicBezTo>
                  <a:pt x="1684" y="29"/>
                  <a:pt x="1682" y="24"/>
                  <a:pt x="1682" y="19"/>
                </a:cubicBezTo>
                <a:cubicBezTo>
                  <a:pt x="1682" y="14"/>
                  <a:pt x="1684" y="9"/>
                  <a:pt x="1688" y="6"/>
                </a:cubicBezTo>
                <a:cubicBezTo>
                  <a:pt x="1692" y="2"/>
                  <a:pt x="1696" y="0"/>
                  <a:pt x="1701" y="0"/>
                </a:cubicBezTo>
                <a:close/>
              </a:path>
            </a:pathLst>
          </a:custGeom>
          <a:solidFill>
            <a:srgbClr val="F2F2F2"/>
          </a:solidFill>
          <a:ln w="0">
            <a:noFill/>
            <a:prstDash val="solid"/>
            <a:round/>
          </a:ln>
        </p:spPr>
        <p:txBody>
          <a:bodyPr vert="horz" wrap="square" lIns="91440" tIns="45720" rIns="91440" bIns="45720" numCol="1" anchor="t" anchorCtr="0" compatLnSpc="1"/>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5pPr>
            <a:lvl6pPr marL="2286000" algn="l" defTabSz="914400" rtl="0" eaLnBrk="1" latinLnBrk="0" hangingPunct="1">
              <a:defRPr kern="1200">
                <a:solidFill>
                  <a:schemeClr val="tx1"/>
                </a:solidFill>
                <a:latin typeface="Calibri" panose="020F0502020204030204" charset="0"/>
                <a:ea typeface="+mn-ea"/>
                <a:cs typeface="+mn-cs"/>
              </a:defRPr>
            </a:lvl6pPr>
            <a:lvl7pPr marL="2743200" algn="l" defTabSz="914400" rtl="0" eaLnBrk="1" latinLnBrk="0" hangingPunct="1">
              <a:defRPr kern="1200">
                <a:solidFill>
                  <a:schemeClr val="tx1"/>
                </a:solidFill>
                <a:latin typeface="Calibri" panose="020F0502020204030204" charset="0"/>
                <a:ea typeface="+mn-ea"/>
                <a:cs typeface="+mn-cs"/>
              </a:defRPr>
            </a:lvl7pPr>
            <a:lvl8pPr marL="3200400" algn="l" defTabSz="914400" rtl="0" eaLnBrk="1" latinLnBrk="0" hangingPunct="1">
              <a:defRPr kern="1200">
                <a:solidFill>
                  <a:schemeClr val="tx1"/>
                </a:solidFill>
                <a:latin typeface="Calibri" panose="020F0502020204030204" charset="0"/>
                <a:ea typeface="+mn-ea"/>
                <a:cs typeface="+mn-cs"/>
              </a:defRPr>
            </a:lvl8pPr>
            <a:lvl9pPr marL="3657600" algn="l" defTabSz="914400" rtl="0" eaLnBrk="1" latinLnBrk="0" hangingPunct="1">
              <a:defRPr kern="1200">
                <a:solidFill>
                  <a:schemeClr val="tx1"/>
                </a:solidFill>
                <a:latin typeface="Calibri" panose="020F0502020204030204" charset="0"/>
                <a:ea typeface="+mn-ea"/>
                <a:cs typeface="+mn-cs"/>
              </a:defRPr>
            </a:lvl9pPr>
          </a:lstStyle>
          <a:p>
            <a:endParaRPr lang="zh-CN" altLang="en-US"/>
          </a:p>
        </p:txBody>
      </p:sp>
      <p:sp>
        <p:nvSpPr>
          <p:cNvPr id="60" name="Freeform 23"/>
          <p:cNvSpPr/>
          <p:nvPr/>
        </p:nvSpPr>
        <p:spPr bwMode="auto">
          <a:xfrm rot="-1800000">
            <a:off x="5171661" y="5594110"/>
            <a:ext cx="1848119" cy="215037"/>
          </a:xfrm>
          <a:custGeom>
            <a:avLst/>
            <a:gdLst>
              <a:gd name="T0" fmla="*/ 2345 w 3079"/>
              <a:gd name="T1" fmla="*/ 251 h 350"/>
              <a:gd name="T2" fmla="*/ 830 w 3079"/>
              <a:gd name="T3" fmla="*/ 272 h 350"/>
              <a:gd name="T4" fmla="*/ 2644 w 3079"/>
              <a:gd name="T5" fmla="*/ 129 h 350"/>
              <a:gd name="T6" fmla="*/ 2680 w 3079"/>
              <a:gd name="T7" fmla="*/ 102 h 350"/>
              <a:gd name="T8" fmla="*/ 1202 w 3079"/>
              <a:gd name="T9" fmla="*/ 244 h 350"/>
              <a:gd name="T10" fmla="*/ 1532 w 3079"/>
              <a:gd name="T11" fmla="*/ 102 h 350"/>
              <a:gd name="T12" fmla="*/ 1604 w 3079"/>
              <a:gd name="T13" fmla="*/ 106 h 350"/>
              <a:gd name="T14" fmla="*/ 1625 w 3079"/>
              <a:gd name="T15" fmla="*/ 113 h 350"/>
              <a:gd name="T16" fmla="*/ 1470 w 3079"/>
              <a:gd name="T17" fmla="*/ 316 h 350"/>
              <a:gd name="T18" fmla="*/ 1487 w 3079"/>
              <a:gd name="T19" fmla="*/ 130 h 350"/>
              <a:gd name="T20" fmla="*/ 1322 w 3079"/>
              <a:gd name="T21" fmla="*/ 210 h 350"/>
              <a:gd name="T22" fmla="*/ 1366 w 3079"/>
              <a:gd name="T23" fmla="*/ 102 h 350"/>
              <a:gd name="T24" fmla="*/ 1451 w 3079"/>
              <a:gd name="T25" fmla="*/ 244 h 350"/>
              <a:gd name="T26" fmla="*/ 1310 w 3079"/>
              <a:gd name="T27" fmla="*/ 264 h 350"/>
              <a:gd name="T28" fmla="*/ 1262 w 3079"/>
              <a:gd name="T29" fmla="*/ 95 h 350"/>
              <a:gd name="T30" fmla="*/ 945 w 3079"/>
              <a:gd name="T31" fmla="*/ 135 h 350"/>
              <a:gd name="T32" fmla="*/ 1012 w 3079"/>
              <a:gd name="T33" fmla="*/ 95 h 350"/>
              <a:gd name="T34" fmla="*/ 946 w 3079"/>
              <a:gd name="T35" fmla="*/ 337 h 350"/>
              <a:gd name="T36" fmla="*/ 934 w 3079"/>
              <a:gd name="T37" fmla="*/ 318 h 350"/>
              <a:gd name="T38" fmla="*/ 880 w 3079"/>
              <a:gd name="T39" fmla="*/ 102 h 350"/>
              <a:gd name="T40" fmla="*/ 603 w 3079"/>
              <a:gd name="T41" fmla="*/ 128 h 350"/>
              <a:gd name="T42" fmla="*/ 722 w 3079"/>
              <a:gd name="T43" fmla="*/ 95 h 350"/>
              <a:gd name="T44" fmla="*/ 779 w 3079"/>
              <a:gd name="T45" fmla="*/ 112 h 350"/>
              <a:gd name="T46" fmla="*/ 734 w 3079"/>
              <a:gd name="T47" fmla="*/ 272 h 350"/>
              <a:gd name="T48" fmla="*/ 544 w 3079"/>
              <a:gd name="T49" fmla="*/ 102 h 350"/>
              <a:gd name="T50" fmla="*/ 331 w 3079"/>
              <a:gd name="T51" fmla="*/ 128 h 350"/>
              <a:gd name="T52" fmla="*/ 450 w 3079"/>
              <a:gd name="T53" fmla="*/ 95 h 350"/>
              <a:gd name="T54" fmla="*/ 507 w 3079"/>
              <a:gd name="T55" fmla="*/ 112 h 350"/>
              <a:gd name="T56" fmla="*/ 462 w 3079"/>
              <a:gd name="T57" fmla="*/ 272 h 350"/>
              <a:gd name="T58" fmla="*/ 272 w 3079"/>
              <a:gd name="T59" fmla="*/ 102 h 350"/>
              <a:gd name="T60" fmla="*/ 59 w 3079"/>
              <a:gd name="T61" fmla="*/ 128 h 350"/>
              <a:gd name="T62" fmla="*/ 178 w 3079"/>
              <a:gd name="T63" fmla="*/ 95 h 350"/>
              <a:gd name="T64" fmla="*/ 235 w 3079"/>
              <a:gd name="T65" fmla="*/ 112 h 350"/>
              <a:gd name="T66" fmla="*/ 190 w 3079"/>
              <a:gd name="T67" fmla="*/ 272 h 350"/>
              <a:gd name="T68" fmla="*/ 0 w 3079"/>
              <a:gd name="T69" fmla="*/ 102 h 350"/>
              <a:gd name="T70" fmla="*/ 2904 w 3079"/>
              <a:gd name="T71" fmla="*/ 90 h 350"/>
              <a:gd name="T72" fmla="*/ 3053 w 3079"/>
              <a:gd name="T73" fmla="*/ 154 h 350"/>
              <a:gd name="T74" fmla="*/ 2994 w 3079"/>
              <a:gd name="T75" fmla="*/ 260 h 350"/>
              <a:gd name="T76" fmla="*/ 2993 w 3079"/>
              <a:gd name="T77" fmla="*/ 112 h 350"/>
              <a:gd name="T78" fmla="*/ 2958 w 3079"/>
              <a:gd name="T79" fmla="*/ 257 h 350"/>
              <a:gd name="T80" fmla="*/ 2918 w 3079"/>
              <a:gd name="T81" fmla="*/ 228 h 350"/>
              <a:gd name="T82" fmla="*/ 2847 w 3079"/>
              <a:gd name="T83" fmla="*/ 250 h 350"/>
              <a:gd name="T84" fmla="*/ 2811 w 3079"/>
              <a:gd name="T85" fmla="*/ 249 h 350"/>
              <a:gd name="T86" fmla="*/ 2785 w 3079"/>
              <a:gd name="T87" fmla="*/ 111 h 350"/>
              <a:gd name="T88" fmla="*/ 2684 w 3079"/>
              <a:gd name="T89" fmla="*/ 272 h 350"/>
              <a:gd name="T90" fmla="*/ 2550 w 3079"/>
              <a:gd name="T91" fmla="*/ 103 h 350"/>
              <a:gd name="T92" fmla="*/ 2503 w 3079"/>
              <a:gd name="T93" fmla="*/ 103 h 350"/>
              <a:gd name="T94" fmla="*/ 2572 w 3079"/>
              <a:gd name="T95" fmla="*/ 202 h 350"/>
              <a:gd name="T96" fmla="*/ 1709 w 3079"/>
              <a:gd name="T97" fmla="*/ 90 h 350"/>
              <a:gd name="T98" fmla="*/ 1660 w 3079"/>
              <a:gd name="T99" fmla="*/ 267 h 350"/>
              <a:gd name="T100" fmla="*/ 1680 w 3079"/>
              <a:gd name="T101" fmla="*/ 117 h 350"/>
              <a:gd name="T102" fmla="*/ 1248 w 3079"/>
              <a:gd name="T103" fmla="*/ 178 h 350"/>
              <a:gd name="T104" fmla="*/ 1125 w 3079"/>
              <a:gd name="T105" fmla="*/ 101 h 350"/>
              <a:gd name="T106" fmla="*/ 2221 w 3079"/>
              <a:gd name="T107" fmla="*/ 259 h 350"/>
              <a:gd name="T108" fmla="*/ 2030 w 3079"/>
              <a:gd name="T109" fmla="*/ 20 h 350"/>
              <a:gd name="T110" fmla="*/ 2067 w 3079"/>
              <a:gd name="T111" fmla="*/ 220 h 350"/>
              <a:gd name="T112" fmla="*/ 2304 w 3079"/>
              <a:gd name="T113" fmla="*/ 137 h 350"/>
              <a:gd name="T114" fmla="*/ 2188 w 3079"/>
              <a:gd name="T115" fmla="*/ 19 h 350"/>
              <a:gd name="T116" fmla="*/ 2029 w 3079"/>
              <a:gd name="T117" fmla="*/ 271 h 350"/>
              <a:gd name="T118" fmla="*/ 1855 w 3079"/>
              <a:gd name="T119" fmla="*/ 7 h 350"/>
              <a:gd name="T120" fmla="*/ 1791 w 3079"/>
              <a:gd name="T121" fmla="*/ 260 h 350"/>
              <a:gd name="T122" fmla="*/ 1809 w 3079"/>
              <a:gd name="T123" fmla="*/ 37 h 350"/>
              <a:gd name="T124" fmla="*/ 1715 w 3079"/>
              <a:gd name="T125" fmla="*/ 3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79" h="350">
                <a:moveTo>
                  <a:pt x="2366" y="230"/>
                </a:moveTo>
                <a:cubicBezTo>
                  <a:pt x="2372" y="230"/>
                  <a:pt x="2377" y="232"/>
                  <a:pt x="2381" y="237"/>
                </a:cubicBezTo>
                <a:cubicBezTo>
                  <a:pt x="2385" y="241"/>
                  <a:pt x="2387" y="245"/>
                  <a:pt x="2387" y="251"/>
                </a:cubicBezTo>
                <a:cubicBezTo>
                  <a:pt x="2387" y="257"/>
                  <a:pt x="2385" y="262"/>
                  <a:pt x="2380" y="266"/>
                </a:cubicBezTo>
                <a:cubicBezTo>
                  <a:pt x="2376" y="270"/>
                  <a:pt x="2372" y="272"/>
                  <a:pt x="2366" y="272"/>
                </a:cubicBezTo>
                <a:cubicBezTo>
                  <a:pt x="2360" y="272"/>
                  <a:pt x="2355" y="270"/>
                  <a:pt x="2351" y="266"/>
                </a:cubicBezTo>
                <a:cubicBezTo>
                  <a:pt x="2347" y="262"/>
                  <a:pt x="2345" y="257"/>
                  <a:pt x="2345" y="251"/>
                </a:cubicBezTo>
                <a:cubicBezTo>
                  <a:pt x="2345" y="245"/>
                  <a:pt x="2347" y="240"/>
                  <a:pt x="2351" y="236"/>
                </a:cubicBezTo>
                <a:cubicBezTo>
                  <a:pt x="2355" y="232"/>
                  <a:pt x="2360" y="230"/>
                  <a:pt x="2366" y="230"/>
                </a:cubicBezTo>
                <a:close/>
                <a:moveTo>
                  <a:pt x="830" y="230"/>
                </a:moveTo>
                <a:cubicBezTo>
                  <a:pt x="836" y="230"/>
                  <a:pt x="841" y="232"/>
                  <a:pt x="845" y="237"/>
                </a:cubicBezTo>
                <a:cubicBezTo>
                  <a:pt x="849" y="241"/>
                  <a:pt x="851" y="245"/>
                  <a:pt x="851" y="251"/>
                </a:cubicBezTo>
                <a:cubicBezTo>
                  <a:pt x="851" y="257"/>
                  <a:pt x="849" y="262"/>
                  <a:pt x="844" y="266"/>
                </a:cubicBezTo>
                <a:cubicBezTo>
                  <a:pt x="840" y="270"/>
                  <a:pt x="836" y="272"/>
                  <a:pt x="830" y="272"/>
                </a:cubicBezTo>
                <a:cubicBezTo>
                  <a:pt x="824" y="272"/>
                  <a:pt x="819" y="270"/>
                  <a:pt x="815" y="266"/>
                </a:cubicBezTo>
                <a:cubicBezTo>
                  <a:pt x="811" y="262"/>
                  <a:pt x="809" y="257"/>
                  <a:pt x="809" y="251"/>
                </a:cubicBezTo>
                <a:cubicBezTo>
                  <a:pt x="809" y="245"/>
                  <a:pt x="811" y="240"/>
                  <a:pt x="815" y="236"/>
                </a:cubicBezTo>
                <a:cubicBezTo>
                  <a:pt x="819" y="232"/>
                  <a:pt x="824" y="230"/>
                  <a:pt x="830" y="230"/>
                </a:cubicBezTo>
                <a:close/>
                <a:moveTo>
                  <a:pt x="2680" y="102"/>
                </a:moveTo>
                <a:cubicBezTo>
                  <a:pt x="2673" y="102"/>
                  <a:pt x="2667" y="104"/>
                  <a:pt x="2660" y="108"/>
                </a:cubicBezTo>
                <a:cubicBezTo>
                  <a:pt x="2653" y="112"/>
                  <a:pt x="2648" y="119"/>
                  <a:pt x="2644" y="129"/>
                </a:cubicBezTo>
                <a:cubicBezTo>
                  <a:pt x="2640" y="139"/>
                  <a:pt x="2638" y="151"/>
                  <a:pt x="2638" y="167"/>
                </a:cubicBezTo>
                <a:cubicBezTo>
                  <a:pt x="2638" y="192"/>
                  <a:pt x="2643" y="213"/>
                  <a:pt x="2652" y="232"/>
                </a:cubicBezTo>
                <a:cubicBezTo>
                  <a:pt x="2662" y="250"/>
                  <a:pt x="2676" y="259"/>
                  <a:pt x="2692" y="259"/>
                </a:cubicBezTo>
                <a:cubicBezTo>
                  <a:pt x="2704" y="259"/>
                  <a:pt x="2714" y="254"/>
                  <a:pt x="2722" y="244"/>
                </a:cubicBezTo>
                <a:cubicBezTo>
                  <a:pt x="2730" y="234"/>
                  <a:pt x="2734" y="217"/>
                  <a:pt x="2734" y="192"/>
                </a:cubicBezTo>
                <a:cubicBezTo>
                  <a:pt x="2734" y="162"/>
                  <a:pt x="2727" y="138"/>
                  <a:pt x="2714" y="120"/>
                </a:cubicBezTo>
                <a:cubicBezTo>
                  <a:pt x="2705" y="108"/>
                  <a:pt x="2694" y="102"/>
                  <a:pt x="2680" y="102"/>
                </a:cubicBezTo>
                <a:close/>
                <a:moveTo>
                  <a:pt x="1160" y="102"/>
                </a:moveTo>
                <a:cubicBezTo>
                  <a:pt x="1153" y="102"/>
                  <a:pt x="1147" y="104"/>
                  <a:pt x="1140" y="108"/>
                </a:cubicBezTo>
                <a:cubicBezTo>
                  <a:pt x="1133" y="112"/>
                  <a:pt x="1128" y="119"/>
                  <a:pt x="1124" y="129"/>
                </a:cubicBezTo>
                <a:cubicBezTo>
                  <a:pt x="1120" y="139"/>
                  <a:pt x="1118" y="151"/>
                  <a:pt x="1118" y="167"/>
                </a:cubicBezTo>
                <a:cubicBezTo>
                  <a:pt x="1118" y="192"/>
                  <a:pt x="1123" y="213"/>
                  <a:pt x="1132" y="232"/>
                </a:cubicBezTo>
                <a:cubicBezTo>
                  <a:pt x="1142" y="250"/>
                  <a:pt x="1156" y="259"/>
                  <a:pt x="1172" y="259"/>
                </a:cubicBezTo>
                <a:cubicBezTo>
                  <a:pt x="1184" y="259"/>
                  <a:pt x="1194" y="254"/>
                  <a:pt x="1202" y="244"/>
                </a:cubicBezTo>
                <a:cubicBezTo>
                  <a:pt x="1210" y="234"/>
                  <a:pt x="1214" y="217"/>
                  <a:pt x="1214" y="192"/>
                </a:cubicBezTo>
                <a:cubicBezTo>
                  <a:pt x="1214" y="162"/>
                  <a:pt x="1207" y="138"/>
                  <a:pt x="1194" y="120"/>
                </a:cubicBezTo>
                <a:cubicBezTo>
                  <a:pt x="1185" y="108"/>
                  <a:pt x="1174" y="102"/>
                  <a:pt x="1160" y="102"/>
                </a:cubicBezTo>
                <a:close/>
                <a:moveTo>
                  <a:pt x="1456" y="95"/>
                </a:moveTo>
                <a:lnTo>
                  <a:pt x="1536" y="95"/>
                </a:lnTo>
                <a:lnTo>
                  <a:pt x="1536" y="102"/>
                </a:lnTo>
                <a:lnTo>
                  <a:pt x="1532" y="102"/>
                </a:lnTo>
                <a:cubicBezTo>
                  <a:pt x="1527" y="102"/>
                  <a:pt x="1522" y="103"/>
                  <a:pt x="1519" y="106"/>
                </a:cubicBezTo>
                <a:cubicBezTo>
                  <a:pt x="1517" y="108"/>
                  <a:pt x="1515" y="111"/>
                  <a:pt x="1515" y="115"/>
                </a:cubicBezTo>
                <a:cubicBezTo>
                  <a:pt x="1515" y="120"/>
                  <a:pt x="1517" y="126"/>
                  <a:pt x="1521" y="135"/>
                </a:cubicBezTo>
                <a:lnTo>
                  <a:pt x="1563" y="222"/>
                </a:lnTo>
                <a:lnTo>
                  <a:pt x="1602" y="127"/>
                </a:lnTo>
                <a:cubicBezTo>
                  <a:pt x="1604" y="122"/>
                  <a:pt x="1605" y="117"/>
                  <a:pt x="1605" y="112"/>
                </a:cubicBezTo>
                <a:cubicBezTo>
                  <a:pt x="1605" y="109"/>
                  <a:pt x="1604" y="108"/>
                  <a:pt x="1604" y="106"/>
                </a:cubicBezTo>
                <a:cubicBezTo>
                  <a:pt x="1603" y="105"/>
                  <a:pt x="1601" y="104"/>
                  <a:pt x="1599" y="103"/>
                </a:cubicBezTo>
                <a:cubicBezTo>
                  <a:pt x="1597" y="102"/>
                  <a:pt x="1593" y="102"/>
                  <a:pt x="1588" y="102"/>
                </a:cubicBezTo>
                <a:lnTo>
                  <a:pt x="1588" y="95"/>
                </a:lnTo>
                <a:lnTo>
                  <a:pt x="1644" y="95"/>
                </a:lnTo>
                <a:lnTo>
                  <a:pt x="1644" y="102"/>
                </a:lnTo>
                <a:cubicBezTo>
                  <a:pt x="1639" y="102"/>
                  <a:pt x="1635" y="103"/>
                  <a:pt x="1633" y="105"/>
                </a:cubicBezTo>
                <a:cubicBezTo>
                  <a:pt x="1630" y="106"/>
                  <a:pt x="1628" y="109"/>
                  <a:pt x="1625" y="113"/>
                </a:cubicBezTo>
                <a:cubicBezTo>
                  <a:pt x="1623" y="115"/>
                  <a:pt x="1621" y="120"/>
                  <a:pt x="1618" y="128"/>
                </a:cubicBezTo>
                <a:lnTo>
                  <a:pt x="1548" y="299"/>
                </a:lnTo>
                <a:cubicBezTo>
                  <a:pt x="1542" y="316"/>
                  <a:pt x="1533" y="328"/>
                  <a:pt x="1522" y="337"/>
                </a:cubicBezTo>
                <a:cubicBezTo>
                  <a:pt x="1511" y="345"/>
                  <a:pt x="1500" y="350"/>
                  <a:pt x="1490" y="350"/>
                </a:cubicBezTo>
                <a:cubicBezTo>
                  <a:pt x="1483" y="350"/>
                  <a:pt x="1477" y="348"/>
                  <a:pt x="1472" y="343"/>
                </a:cubicBezTo>
                <a:cubicBezTo>
                  <a:pt x="1467" y="339"/>
                  <a:pt x="1465" y="334"/>
                  <a:pt x="1465" y="329"/>
                </a:cubicBezTo>
                <a:cubicBezTo>
                  <a:pt x="1465" y="323"/>
                  <a:pt x="1467" y="319"/>
                  <a:pt x="1470" y="316"/>
                </a:cubicBezTo>
                <a:cubicBezTo>
                  <a:pt x="1473" y="313"/>
                  <a:pt x="1478" y="311"/>
                  <a:pt x="1484" y="311"/>
                </a:cubicBezTo>
                <a:cubicBezTo>
                  <a:pt x="1488" y="311"/>
                  <a:pt x="1494" y="313"/>
                  <a:pt x="1501" y="315"/>
                </a:cubicBezTo>
                <a:cubicBezTo>
                  <a:pt x="1506" y="317"/>
                  <a:pt x="1509" y="318"/>
                  <a:pt x="1510" y="318"/>
                </a:cubicBezTo>
                <a:cubicBezTo>
                  <a:pt x="1514" y="318"/>
                  <a:pt x="1518" y="316"/>
                  <a:pt x="1523" y="312"/>
                </a:cubicBezTo>
                <a:cubicBezTo>
                  <a:pt x="1527" y="308"/>
                  <a:pt x="1532" y="301"/>
                  <a:pt x="1536" y="290"/>
                </a:cubicBezTo>
                <a:lnTo>
                  <a:pt x="1548" y="260"/>
                </a:lnTo>
                <a:lnTo>
                  <a:pt x="1487" y="130"/>
                </a:lnTo>
                <a:cubicBezTo>
                  <a:pt x="1485" y="127"/>
                  <a:pt x="1482" y="122"/>
                  <a:pt x="1478" y="116"/>
                </a:cubicBezTo>
                <a:cubicBezTo>
                  <a:pt x="1474" y="112"/>
                  <a:pt x="1472" y="109"/>
                  <a:pt x="1470" y="107"/>
                </a:cubicBezTo>
                <a:cubicBezTo>
                  <a:pt x="1467" y="105"/>
                  <a:pt x="1462" y="103"/>
                  <a:pt x="1456" y="102"/>
                </a:cubicBezTo>
                <a:lnTo>
                  <a:pt x="1456" y="95"/>
                </a:lnTo>
                <a:close/>
                <a:moveTo>
                  <a:pt x="1262" y="95"/>
                </a:moveTo>
                <a:lnTo>
                  <a:pt x="1322" y="95"/>
                </a:lnTo>
                <a:lnTo>
                  <a:pt x="1322" y="210"/>
                </a:lnTo>
                <a:cubicBezTo>
                  <a:pt x="1322" y="226"/>
                  <a:pt x="1325" y="236"/>
                  <a:pt x="1331" y="241"/>
                </a:cubicBezTo>
                <a:cubicBezTo>
                  <a:pt x="1336" y="246"/>
                  <a:pt x="1343" y="249"/>
                  <a:pt x="1351" y="249"/>
                </a:cubicBezTo>
                <a:cubicBezTo>
                  <a:pt x="1356" y="249"/>
                  <a:pt x="1362" y="247"/>
                  <a:pt x="1369" y="244"/>
                </a:cubicBezTo>
                <a:cubicBezTo>
                  <a:pt x="1376" y="241"/>
                  <a:pt x="1384" y="234"/>
                  <a:pt x="1393" y="225"/>
                </a:cubicBezTo>
                <a:lnTo>
                  <a:pt x="1393" y="127"/>
                </a:lnTo>
                <a:cubicBezTo>
                  <a:pt x="1393" y="118"/>
                  <a:pt x="1392" y="111"/>
                  <a:pt x="1388" y="108"/>
                </a:cubicBezTo>
                <a:cubicBezTo>
                  <a:pt x="1384" y="104"/>
                  <a:pt x="1377" y="102"/>
                  <a:pt x="1366" y="102"/>
                </a:cubicBezTo>
                <a:lnTo>
                  <a:pt x="1366" y="95"/>
                </a:lnTo>
                <a:lnTo>
                  <a:pt x="1424" y="95"/>
                </a:lnTo>
                <a:lnTo>
                  <a:pt x="1424" y="199"/>
                </a:lnTo>
                <a:cubicBezTo>
                  <a:pt x="1424" y="219"/>
                  <a:pt x="1425" y="231"/>
                  <a:pt x="1426" y="236"/>
                </a:cubicBezTo>
                <a:cubicBezTo>
                  <a:pt x="1427" y="240"/>
                  <a:pt x="1428" y="243"/>
                  <a:pt x="1430" y="245"/>
                </a:cubicBezTo>
                <a:cubicBezTo>
                  <a:pt x="1432" y="247"/>
                  <a:pt x="1435" y="247"/>
                  <a:pt x="1437" y="247"/>
                </a:cubicBezTo>
                <a:cubicBezTo>
                  <a:pt x="1441" y="247"/>
                  <a:pt x="1446" y="246"/>
                  <a:pt x="1451" y="244"/>
                </a:cubicBezTo>
                <a:lnTo>
                  <a:pt x="1453" y="251"/>
                </a:lnTo>
                <a:lnTo>
                  <a:pt x="1402" y="272"/>
                </a:lnTo>
                <a:lnTo>
                  <a:pt x="1393" y="272"/>
                </a:lnTo>
                <a:lnTo>
                  <a:pt x="1393" y="236"/>
                </a:lnTo>
                <a:cubicBezTo>
                  <a:pt x="1379" y="252"/>
                  <a:pt x="1367" y="262"/>
                  <a:pt x="1360" y="266"/>
                </a:cubicBezTo>
                <a:cubicBezTo>
                  <a:pt x="1352" y="270"/>
                  <a:pt x="1344" y="272"/>
                  <a:pt x="1335" y="272"/>
                </a:cubicBezTo>
                <a:cubicBezTo>
                  <a:pt x="1325" y="272"/>
                  <a:pt x="1317" y="269"/>
                  <a:pt x="1310" y="264"/>
                </a:cubicBezTo>
                <a:cubicBezTo>
                  <a:pt x="1303" y="258"/>
                  <a:pt x="1298" y="251"/>
                  <a:pt x="1295" y="242"/>
                </a:cubicBezTo>
                <a:cubicBezTo>
                  <a:pt x="1293" y="233"/>
                  <a:pt x="1291" y="221"/>
                  <a:pt x="1291" y="205"/>
                </a:cubicBezTo>
                <a:lnTo>
                  <a:pt x="1291" y="128"/>
                </a:lnTo>
                <a:cubicBezTo>
                  <a:pt x="1291" y="120"/>
                  <a:pt x="1290" y="115"/>
                  <a:pt x="1289" y="112"/>
                </a:cubicBezTo>
                <a:cubicBezTo>
                  <a:pt x="1287" y="108"/>
                  <a:pt x="1284" y="106"/>
                  <a:pt x="1281" y="104"/>
                </a:cubicBezTo>
                <a:cubicBezTo>
                  <a:pt x="1277" y="103"/>
                  <a:pt x="1271" y="102"/>
                  <a:pt x="1262" y="102"/>
                </a:cubicBezTo>
                <a:lnTo>
                  <a:pt x="1262" y="95"/>
                </a:lnTo>
                <a:close/>
                <a:moveTo>
                  <a:pt x="880" y="95"/>
                </a:moveTo>
                <a:lnTo>
                  <a:pt x="960" y="95"/>
                </a:lnTo>
                <a:lnTo>
                  <a:pt x="960" y="102"/>
                </a:lnTo>
                <a:lnTo>
                  <a:pt x="956" y="102"/>
                </a:lnTo>
                <a:cubicBezTo>
                  <a:pt x="951" y="102"/>
                  <a:pt x="946" y="103"/>
                  <a:pt x="943" y="106"/>
                </a:cubicBezTo>
                <a:cubicBezTo>
                  <a:pt x="941" y="108"/>
                  <a:pt x="939" y="111"/>
                  <a:pt x="939" y="115"/>
                </a:cubicBezTo>
                <a:cubicBezTo>
                  <a:pt x="939" y="120"/>
                  <a:pt x="941" y="126"/>
                  <a:pt x="945" y="135"/>
                </a:cubicBezTo>
                <a:lnTo>
                  <a:pt x="987" y="222"/>
                </a:lnTo>
                <a:lnTo>
                  <a:pt x="1026" y="127"/>
                </a:lnTo>
                <a:cubicBezTo>
                  <a:pt x="1028" y="122"/>
                  <a:pt x="1029" y="117"/>
                  <a:pt x="1029" y="112"/>
                </a:cubicBezTo>
                <a:cubicBezTo>
                  <a:pt x="1029" y="109"/>
                  <a:pt x="1028" y="108"/>
                  <a:pt x="1028" y="106"/>
                </a:cubicBezTo>
                <a:cubicBezTo>
                  <a:pt x="1027" y="105"/>
                  <a:pt x="1025" y="104"/>
                  <a:pt x="1023" y="103"/>
                </a:cubicBezTo>
                <a:cubicBezTo>
                  <a:pt x="1021" y="102"/>
                  <a:pt x="1017" y="102"/>
                  <a:pt x="1012" y="102"/>
                </a:cubicBezTo>
                <a:lnTo>
                  <a:pt x="1012" y="95"/>
                </a:lnTo>
                <a:lnTo>
                  <a:pt x="1068" y="95"/>
                </a:lnTo>
                <a:lnTo>
                  <a:pt x="1068" y="102"/>
                </a:lnTo>
                <a:cubicBezTo>
                  <a:pt x="1063" y="102"/>
                  <a:pt x="1059" y="103"/>
                  <a:pt x="1057" y="105"/>
                </a:cubicBezTo>
                <a:cubicBezTo>
                  <a:pt x="1054" y="106"/>
                  <a:pt x="1052" y="109"/>
                  <a:pt x="1049" y="113"/>
                </a:cubicBezTo>
                <a:cubicBezTo>
                  <a:pt x="1047" y="115"/>
                  <a:pt x="1045" y="120"/>
                  <a:pt x="1042" y="128"/>
                </a:cubicBezTo>
                <a:lnTo>
                  <a:pt x="972" y="299"/>
                </a:lnTo>
                <a:cubicBezTo>
                  <a:pt x="966" y="316"/>
                  <a:pt x="957" y="328"/>
                  <a:pt x="946" y="337"/>
                </a:cubicBezTo>
                <a:cubicBezTo>
                  <a:pt x="935" y="345"/>
                  <a:pt x="924" y="350"/>
                  <a:pt x="914" y="350"/>
                </a:cubicBezTo>
                <a:cubicBezTo>
                  <a:pt x="907" y="350"/>
                  <a:pt x="901" y="348"/>
                  <a:pt x="896" y="343"/>
                </a:cubicBezTo>
                <a:cubicBezTo>
                  <a:pt x="891" y="339"/>
                  <a:pt x="889" y="334"/>
                  <a:pt x="889" y="329"/>
                </a:cubicBezTo>
                <a:cubicBezTo>
                  <a:pt x="889" y="323"/>
                  <a:pt x="891" y="319"/>
                  <a:pt x="894" y="316"/>
                </a:cubicBezTo>
                <a:cubicBezTo>
                  <a:pt x="897" y="313"/>
                  <a:pt x="902" y="311"/>
                  <a:pt x="908" y="311"/>
                </a:cubicBezTo>
                <a:cubicBezTo>
                  <a:pt x="912" y="311"/>
                  <a:pt x="918" y="313"/>
                  <a:pt x="925" y="315"/>
                </a:cubicBezTo>
                <a:cubicBezTo>
                  <a:pt x="930" y="317"/>
                  <a:pt x="933" y="318"/>
                  <a:pt x="934" y="318"/>
                </a:cubicBezTo>
                <a:cubicBezTo>
                  <a:pt x="938" y="318"/>
                  <a:pt x="942" y="316"/>
                  <a:pt x="947" y="312"/>
                </a:cubicBezTo>
                <a:cubicBezTo>
                  <a:pt x="951" y="308"/>
                  <a:pt x="956" y="301"/>
                  <a:pt x="960" y="290"/>
                </a:cubicBezTo>
                <a:lnTo>
                  <a:pt x="972" y="260"/>
                </a:lnTo>
                <a:lnTo>
                  <a:pt x="911" y="130"/>
                </a:lnTo>
                <a:cubicBezTo>
                  <a:pt x="909" y="127"/>
                  <a:pt x="906" y="122"/>
                  <a:pt x="902" y="116"/>
                </a:cubicBezTo>
                <a:cubicBezTo>
                  <a:pt x="898" y="112"/>
                  <a:pt x="896" y="109"/>
                  <a:pt x="894" y="107"/>
                </a:cubicBezTo>
                <a:cubicBezTo>
                  <a:pt x="891" y="105"/>
                  <a:pt x="886" y="103"/>
                  <a:pt x="880" y="102"/>
                </a:cubicBezTo>
                <a:lnTo>
                  <a:pt x="880" y="95"/>
                </a:lnTo>
                <a:close/>
                <a:moveTo>
                  <a:pt x="544" y="95"/>
                </a:moveTo>
                <a:lnTo>
                  <a:pt x="616" y="95"/>
                </a:lnTo>
                <a:lnTo>
                  <a:pt x="616" y="102"/>
                </a:lnTo>
                <a:cubicBezTo>
                  <a:pt x="610" y="102"/>
                  <a:pt x="605" y="104"/>
                  <a:pt x="603" y="106"/>
                </a:cubicBezTo>
                <a:cubicBezTo>
                  <a:pt x="601" y="107"/>
                  <a:pt x="600" y="110"/>
                  <a:pt x="600" y="114"/>
                </a:cubicBezTo>
                <a:cubicBezTo>
                  <a:pt x="600" y="117"/>
                  <a:pt x="601" y="122"/>
                  <a:pt x="603" y="128"/>
                </a:cubicBezTo>
                <a:lnTo>
                  <a:pt x="640" y="226"/>
                </a:lnTo>
                <a:lnTo>
                  <a:pt x="677" y="146"/>
                </a:lnTo>
                <a:lnTo>
                  <a:pt x="667" y="121"/>
                </a:lnTo>
                <a:cubicBezTo>
                  <a:pt x="664" y="113"/>
                  <a:pt x="660" y="108"/>
                  <a:pt x="655" y="105"/>
                </a:cubicBezTo>
                <a:cubicBezTo>
                  <a:pt x="653" y="103"/>
                  <a:pt x="648" y="102"/>
                  <a:pt x="640" y="102"/>
                </a:cubicBezTo>
                <a:lnTo>
                  <a:pt x="640" y="95"/>
                </a:lnTo>
                <a:lnTo>
                  <a:pt x="722" y="95"/>
                </a:lnTo>
                <a:lnTo>
                  <a:pt x="722" y="102"/>
                </a:lnTo>
                <a:cubicBezTo>
                  <a:pt x="713" y="102"/>
                  <a:pt x="706" y="104"/>
                  <a:pt x="703" y="107"/>
                </a:cubicBezTo>
                <a:cubicBezTo>
                  <a:pt x="700" y="109"/>
                  <a:pt x="699" y="112"/>
                  <a:pt x="699" y="116"/>
                </a:cubicBezTo>
                <a:cubicBezTo>
                  <a:pt x="699" y="119"/>
                  <a:pt x="699" y="121"/>
                  <a:pt x="700" y="124"/>
                </a:cubicBezTo>
                <a:lnTo>
                  <a:pt x="739" y="223"/>
                </a:lnTo>
                <a:lnTo>
                  <a:pt x="776" y="128"/>
                </a:lnTo>
                <a:cubicBezTo>
                  <a:pt x="778" y="121"/>
                  <a:pt x="779" y="116"/>
                  <a:pt x="779" y="112"/>
                </a:cubicBezTo>
                <a:cubicBezTo>
                  <a:pt x="779" y="109"/>
                  <a:pt x="778" y="107"/>
                  <a:pt x="776" y="105"/>
                </a:cubicBezTo>
                <a:cubicBezTo>
                  <a:pt x="773" y="103"/>
                  <a:pt x="768" y="102"/>
                  <a:pt x="761" y="102"/>
                </a:cubicBezTo>
                <a:lnTo>
                  <a:pt x="761" y="95"/>
                </a:lnTo>
                <a:lnTo>
                  <a:pt x="816" y="95"/>
                </a:lnTo>
                <a:lnTo>
                  <a:pt x="816" y="102"/>
                </a:lnTo>
                <a:cubicBezTo>
                  <a:pt x="805" y="104"/>
                  <a:pt x="797" y="111"/>
                  <a:pt x="792" y="124"/>
                </a:cubicBezTo>
                <a:lnTo>
                  <a:pt x="734" y="272"/>
                </a:lnTo>
                <a:lnTo>
                  <a:pt x="726" y="272"/>
                </a:lnTo>
                <a:lnTo>
                  <a:pt x="684" y="162"/>
                </a:lnTo>
                <a:lnTo>
                  <a:pt x="633" y="272"/>
                </a:lnTo>
                <a:lnTo>
                  <a:pt x="627" y="272"/>
                </a:lnTo>
                <a:lnTo>
                  <a:pt x="571" y="128"/>
                </a:lnTo>
                <a:cubicBezTo>
                  <a:pt x="568" y="119"/>
                  <a:pt x="564" y="112"/>
                  <a:pt x="561" y="109"/>
                </a:cubicBezTo>
                <a:cubicBezTo>
                  <a:pt x="557" y="106"/>
                  <a:pt x="552" y="104"/>
                  <a:pt x="544" y="102"/>
                </a:cubicBezTo>
                <a:lnTo>
                  <a:pt x="544" y="95"/>
                </a:lnTo>
                <a:close/>
                <a:moveTo>
                  <a:pt x="272" y="95"/>
                </a:moveTo>
                <a:lnTo>
                  <a:pt x="344" y="95"/>
                </a:lnTo>
                <a:lnTo>
                  <a:pt x="344" y="102"/>
                </a:lnTo>
                <a:cubicBezTo>
                  <a:pt x="338" y="102"/>
                  <a:pt x="333" y="104"/>
                  <a:pt x="331" y="106"/>
                </a:cubicBezTo>
                <a:cubicBezTo>
                  <a:pt x="329" y="107"/>
                  <a:pt x="328" y="110"/>
                  <a:pt x="328" y="114"/>
                </a:cubicBezTo>
                <a:cubicBezTo>
                  <a:pt x="328" y="117"/>
                  <a:pt x="329" y="122"/>
                  <a:pt x="331" y="128"/>
                </a:cubicBezTo>
                <a:lnTo>
                  <a:pt x="368" y="226"/>
                </a:lnTo>
                <a:lnTo>
                  <a:pt x="405" y="146"/>
                </a:lnTo>
                <a:lnTo>
                  <a:pt x="395" y="121"/>
                </a:lnTo>
                <a:cubicBezTo>
                  <a:pt x="392" y="113"/>
                  <a:pt x="388" y="108"/>
                  <a:pt x="383" y="105"/>
                </a:cubicBezTo>
                <a:cubicBezTo>
                  <a:pt x="381" y="103"/>
                  <a:pt x="376" y="102"/>
                  <a:pt x="368" y="102"/>
                </a:cubicBezTo>
                <a:lnTo>
                  <a:pt x="368" y="95"/>
                </a:lnTo>
                <a:lnTo>
                  <a:pt x="450" y="95"/>
                </a:lnTo>
                <a:lnTo>
                  <a:pt x="450" y="102"/>
                </a:lnTo>
                <a:cubicBezTo>
                  <a:pt x="441" y="102"/>
                  <a:pt x="434" y="104"/>
                  <a:pt x="431" y="107"/>
                </a:cubicBezTo>
                <a:cubicBezTo>
                  <a:pt x="428" y="109"/>
                  <a:pt x="427" y="112"/>
                  <a:pt x="427" y="116"/>
                </a:cubicBezTo>
                <a:cubicBezTo>
                  <a:pt x="427" y="119"/>
                  <a:pt x="427" y="121"/>
                  <a:pt x="428" y="124"/>
                </a:cubicBezTo>
                <a:lnTo>
                  <a:pt x="467" y="223"/>
                </a:lnTo>
                <a:lnTo>
                  <a:pt x="504" y="128"/>
                </a:lnTo>
                <a:cubicBezTo>
                  <a:pt x="506" y="121"/>
                  <a:pt x="507" y="116"/>
                  <a:pt x="507" y="112"/>
                </a:cubicBezTo>
                <a:cubicBezTo>
                  <a:pt x="507" y="109"/>
                  <a:pt x="506" y="107"/>
                  <a:pt x="504" y="105"/>
                </a:cubicBezTo>
                <a:cubicBezTo>
                  <a:pt x="501" y="103"/>
                  <a:pt x="496" y="102"/>
                  <a:pt x="489" y="102"/>
                </a:cubicBezTo>
                <a:lnTo>
                  <a:pt x="489" y="95"/>
                </a:lnTo>
                <a:lnTo>
                  <a:pt x="544" y="95"/>
                </a:lnTo>
                <a:lnTo>
                  <a:pt x="544" y="102"/>
                </a:lnTo>
                <a:cubicBezTo>
                  <a:pt x="533" y="104"/>
                  <a:pt x="525" y="111"/>
                  <a:pt x="520" y="124"/>
                </a:cubicBezTo>
                <a:lnTo>
                  <a:pt x="462" y="272"/>
                </a:lnTo>
                <a:lnTo>
                  <a:pt x="454" y="272"/>
                </a:lnTo>
                <a:lnTo>
                  <a:pt x="412" y="162"/>
                </a:lnTo>
                <a:lnTo>
                  <a:pt x="361" y="272"/>
                </a:lnTo>
                <a:lnTo>
                  <a:pt x="355" y="272"/>
                </a:lnTo>
                <a:lnTo>
                  <a:pt x="299" y="128"/>
                </a:lnTo>
                <a:cubicBezTo>
                  <a:pt x="296" y="119"/>
                  <a:pt x="292" y="112"/>
                  <a:pt x="289" y="109"/>
                </a:cubicBezTo>
                <a:cubicBezTo>
                  <a:pt x="285" y="106"/>
                  <a:pt x="280" y="104"/>
                  <a:pt x="272" y="102"/>
                </a:cubicBezTo>
                <a:lnTo>
                  <a:pt x="272" y="95"/>
                </a:lnTo>
                <a:close/>
                <a:moveTo>
                  <a:pt x="0" y="95"/>
                </a:moveTo>
                <a:lnTo>
                  <a:pt x="72" y="95"/>
                </a:lnTo>
                <a:lnTo>
                  <a:pt x="72" y="102"/>
                </a:lnTo>
                <a:cubicBezTo>
                  <a:pt x="66" y="102"/>
                  <a:pt x="61" y="104"/>
                  <a:pt x="59" y="106"/>
                </a:cubicBezTo>
                <a:cubicBezTo>
                  <a:pt x="57" y="107"/>
                  <a:pt x="56" y="110"/>
                  <a:pt x="56" y="114"/>
                </a:cubicBezTo>
                <a:cubicBezTo>
                  <a:pt x="56" y="117"/>
                  <a:pt x="57" y="122"/>
                  <a:pt x="59" y="128"/>
                </a:cubicBezTo>
                <a:lnTo>
                  <a:pt x="96" y="226"/>
                </a:lnTo>
                <a:lnTo>
                  <a:pt x="133" y="146"/>
                </a:lnTo>
                <a:lnTo>
                  <a:pt x="123" y="121"/>
                </a:lnTo>
                <a:cubicBezTo>
                  <a:pt x="120" y="113"/>
                  <a:pt x="116" y="108"/>
                  <a:pt x="111" y="105"/>
                </a:cubicBezTo>
                <a:cubicBezTo>
                  <a:pt x="109" y="103"/>
                  <a:pt x="104" y="102"/>
                  <a:pt x="96" y="102"/>
                </a:cubicBezTo>
                <a:lnTo>
                  <a:pt x="96" y="95"/>
                </a:lnTo>
                <a:lnTo>
                  <a:pt x="178" y="95"/>
                </a:lnTo>
                <a:lnTo>
                  <a:pt x="178" y="102"/>
                </a:lnTo>
                <a:cubicBezTo>
                  <a:pt x="169" y="102"/>
                  <a:pt x="162" y="104"/>
                  <a:pt x="159" y="107"/>
                </a:cubicBezTo>
                <a:cubicBezTo>
                  <a:pt x="156" y="109"/>
                  <a:pt x="155" y="112"/>
                  <a:pt x="155" y="116"/>
                </a:cubicBezTo>
                <a:cubicBezTo>
                  <a:pt x="155" y="119"/>
                  <a:pt x="155" y="121"/>
                  <a:pt x="156" y="124"/>
                </a:cubicBezTo>
                <a:lnTo>
                  <a:pt x="195" y="223"/>
                </a:lnTo>
                <a:lnTo>
                  <a:pt x="232" y="128"/>
                </a:lnTo>
                <a:cubicBezTo>
                  <a:pt x="234" y="121"/>
                  <a:pt x="235" y="116"/>
                  <a:pt x="235" y="112"/>
                </a:cubicBezTo>
                <a:cubicBezTo>
                  <a:pt x="235" y="109"/>
                  <a:pt x="234" y="107"/>
                  <a:pt x="232" y="105"/>
                </a:cubicBezTo>
                <a:cubicBezTo>
                  <a:pt x="229" y="103"/>
                  <a:pt x="224" y="102"/>
                  <a:pt x="217" y="102"/>
                </a:cubicBezTo>
                <a:lnTo>
                  <a:pt x="217" y="95"/>
                </a:lnTo>
                <a:lnTo>
                  <a:pt x="272" y="95"/>
                </a:lnTo>
                <a:lnTo>
                  <a:pt x="272" y="102"/>
                </a:lnTo>
                <a:cubicBezTo>
                  <a:pt x="261" y="104"/>
                  <a:pt x="253" y="111"/>
                  <a:pt x="248" y="124"/>
                </a:cubicBezTo>
                <a:lnTo>
                  <a:pt x="190" y="272"/>
                </a:lnTo>
                <a:lnTo>
                  <a:pt x="182" y="272"/>
                </a:lnTo>
                <a:lnTo>
                  <a:pt x="140" y="162"/>
                </a:lnTo>
                <a:lnTo>
                  <a:pt x="89" y="272"/>
                </a:lnTo>
                <a:lnTo>
                  <a:pt x="83" y="272"/>
                </a:lnTo>
                <a:lnTo>
                  <a:pt x="27" y="128"/>
                </a:lnTo>
                <a:cubicBezTo>
                  <a:pt x="24" y="119"/>
                  <a:pt x="20" y="112"/>
                  <a:pt x="17" y="109"/>
                </a:cubicBezTo>
                <a:cubicBezTo>
                  <a:pt x="13" y="106"/>
                  <a:pt x="8" y="104"/>
                  <a:pt x="0" y="102"/>
                </a:cubicBezTo>
                <a:lnTo>
                  <a:pt x="0" y="95"/>
                </a:lnTo>
                <a:close/>
                <a:moveTo>
                  <a:pt x="2837" y="90"/>
                </a:moveTo>
                <a:lnTo>
                  <a:pt x="2845" y="90"/>
                </a:lnTo>
                <a:lnTo>
                  <a:pt x="2845" y="127"/>
                </a:lnTo>
                <a:cubicBezTo>
                  <a:pt x="2857" y="114"/>
                  <a:pt x="2865" y="107"/>
                  <a:pt x="2867" y="105"/>
                </a:cubicBezTo>
                <a:cubicBezTo>
                  <a:pt x="2873" y="100"/>
                  <a:pt x="2879" y="97"/>
                  <a:pt x="2885" y="94"/>
                </a:cubicBezTo>
                <a:cubicBezTo>
                  <a:pt x="2892" y="91"/>
                  <a:pt x="2898" y="90"/>
                  <a:pt x="2904" y="90"/>
                </a:cubicBezTo>
                <a:cubicBezTo>
                  <a:pt x="2915" y="90"/>
                  <a:pt x="2924" y="93"/>
                  <a:pt x="2932" y="99"/>
                </a:cubicBezTo>
                <a:cubicBezTo>
                  <a:pt x="2940" y="106"/>
                  <a:pt x="2945" y="115"/>
                  <a:pt x="2948" y="127"/>
                </a:cubicBezTo>
                <a:cubicBezTo>
                  <a:pt x="2961" y="112"/>
                  <a:pt x="2971" y="102"/>
                  <a:pt x="2980" y="97"/>
                </a:cubicBezTo>
                <a:cubicBezTo>
                  <a:pt x="2989" y="92"/>
                  <a:pt x="2998" y="90"/>
                  <a:pt x="3008" y="90"/>
                </a:cubicBezTo>
                <a:cubicBezTo>
                  <a:pt x="3017" y="90"/>
                  <a:pt x="3025" y="92"/>
                  <a:pt x="3032" y="97"/>
                </a:cubicBezTo>
                <a:cubicBezTo>
                  <a:pt x="3039" y="102"/>
                  <a:pt x="3045" y="109"/>
                  <a:pt x="3049" y="120"/>
                </a:cubicBezTo>
                <a:cubicBezTo>
                  <a:pt x="3052" y="127"/>
                  <a:pt x="3053" y="139"/>
                  <a:pt x="3053" y="154"/>
                </a:cubicBezTo>
                <a:lnTo>
                  <a:pt x="3053" y="228"/>
                </a:lnTo>
                <a:cubicBezTo>
                  <a:pt x="3053" y="239"/>
                  <a:pt x="3054" y="246"/>
                  <a:pt x="3055" y="250"/>
                </a:cubicBezTo>
                <a:cubicBezTo>
                  <a:pt x="3057" y="253"/>
                  <a:pt x="3059" y="255"/>
                  <a:pt x="3062" y="257"/>
                </a:cubicBezTo>
                <a:cubicBezTo>
                  <a:pt x="3066" y="259"/>
                  <a:pt x="3071" y="260"/>
                  <a:pt x="3079" y="260"/>
                </a:cubicBezTo>
                <a:lnTo>
                  <a:pt x="3079" y="267"/>
                </a:lnTo>
                <a:lnTo>
                  <a:pt x="2994" y="267"/>
                </a:lnTo>
                <a:lnTo>
                  <a:pt x="2994" y="260"/>
                </a:lnTo>
                <a:lnTo>
                  <a:pt x="2998" y="260"/>
                </a:lnTo>
                <a:cubicBezTo>
                  <a:pt x="3005" y="260"/>
                  <a:pt x="3011" y="259"/>
                  <a:pt x="3015" y="256"/>
                </a:cubicBezTo>
                <a:cubicBezTo>
                  <a:pt x="3018" y="254"/>
                  <a:pt x="3020" y="251"/>
                  <a:pt x="3021" y="246"/>
                </a:cubicBezTo>
                <a:cubicBezTo>
                  <a:pt x="3022" y="244"/>
                  <a:pt x="3022" y="238"/>
                  <a:pt x="3022" y="228"/>
                </a:cubicBezTo>
                <a:lnTo>
                  <a:pt x="3022" y="154"/>
                </a:lnTo>
                <a:cubicBezTo>
                  <a:pt x="3022" y="140"/>
                  <a:pt x="3020" y="130"/>
                  <a:pt x="3017" y="124"/>
                </a:cubicBezTo>
                <a:cubicBezTo>
                  <a:pt x="3012" y="116"/>
                  <a:pt x="3004" y="112"/>
                  <a:pt x="2993" y="112"/>
                </a:cubicBezTo>
                <a:cubicBezTo>
                  <a:pt x="2987" y="112"/>
                  <a:pt x="2980" y="114"/>
                  <a:pt x="2973" y="117"/>
                </a:cubicBezTo>
                <a:cubicBezTo>
                  <a:pt x="2967" y="121"/>
                  <a:pt x="2959" y="127"/>
                  <a:pt x="2949" y="136"/>
                </a:cubicBezTo>
                <a:lnTo>
                  <a:pt x="2949" y="138"/>
                </a:lnTo>
                <a:lnTo>
                  <a:pt x="2949" y="146"/>
                </a:lnTo>
                <a:lnTo>
                  <a:pt x="2949" y="228"/>
                </a:lnTo>
                <a:cubicBezTo>
                  <a:pt x="2949" y="240"/>
                  <a:pt x="2950" y="247"/>
                  <a:pt x="2951" y="250"/>
                </a:cubicBezTo>
                <a:cubicBezTo>
                  <a:pt x="2952" y="253"/>
                  <a:pt x="2955" y="255"/>
                  <a:pt x="2958" y="257"/>
                </a:cubicBezTo>
                <a:cubicBezTo>
                  <a:pt x="2962" y="259"/>
                  <a:pt x="2968" y="260"/>
                  <a:pt x="2977" y="260"/>
                </a:cubicBezTo>
                <a:lnTo>
                  <a:pt x="2977" y="267"/>
                </a:lnTo>
                <a:lnTo>
                  <a:pt x="2890" y="267"/>
                </a:lnTo>
                <a:lnTo>
                  <a:pt x="2890" y="260"/>
                </a:lnTo>
                <a:cubicBezTo>
                  <a:pt x="2900" y="260"/>
                  <a:pt x="2906" y="259"/>
                  <a:pt x="2910" y="257"/>
                </a:cubicBezTo>
                <a:cubicBezTo>
                  <a:pt x="2913" y="254"/>
                  <a:pt x="2916" y="251"/>
                  <a:pt x="2917" y="247"/>
                </a:cubicBezTo>
                <a:cubicBezTo>
                  <a:pt x="2918" y="244"/>
                  <a:pt x="2918" y="238"/>
                  <a:pt x="2918" y="228"/>
                </a:cubicBezTo>
                <a:lnTo>
                  <a:pt x="2918" y="154"/>
                </a:lnTo>
                <a:cubicBezTo>
                  <a:pt x="2918" y="140"/>
                  <a:pt x="2916" y="130"/>
                  <a:pt x="2912" y="124"/>
                </a:cubicBezTo>
                <a:cubicBezTo>
                  <a:pt x="2906" y="116"/>
                  <a:pt x="2899" y="112"/>
                  <a:pt x="2889" y="112"/>
                </a:cubicBezTo>
                <a:cubicBezTo>
                  <a:pt x="2882" y="112"/>
                  <a:pt x="2875" y="114"/>
                  <a:pt x="2869" y="117"/>
                </a:cubicBezTo>
                <a:cubicBezTo>
                  <a:pt x="2858" y="123"/>
                  <a:pt x="2850" y="129"/>
                  <a:pt x="2845" y="136"/>
                </a:cubicBezTo>
                <a:lnTo>
                  <a:pt x="2845" y="228"/>
                </a:lnTo>
                <a:cubicBezTo>
                  <a:pt x="2845" y="239"/>
                  <a:pt x="2846" y="247"/>
                  <a:pt x="2847" y="250"/>
                </a:cubicBezTo>
                <a:cubicBezTo>
                  <a:pt x="2849" y="253"/>
                  <a:pt x="2851" y="256"/>
                  <a:pt x="2854" y="258"/>
                </a:cubicBezTo>
                <a:cubicBezTo>
                  <a:pt x="2857" y="259"/>
                  <a:pt x="2863" y="260"/>
                  <a:pt x="2873" y="260"/>
                </a:cubicBezTo>
                <a:lnTo>
                  <a:pt x="2873" y="267"/>
                </a:lnTo>
                <a:lnTo>
                  <a:pt x="2788" y="267"/>
                </a:lnTo>
                <a:lnTo>
                  <a:pt x="2788" y="260"/>
                </a:lnTo>
                <a:cubicBezTo>
                  <a:pt x="2796" y="260"/>
                  <a:pt x="2801" y="259"/>
                  <a:pt x="2804" y="258"/>
                </a:cubicBezTo>
                <a:cubicBezTo>
                  <a:pt x="2807" y="256"/>
                  <a:pt x="2810" y="253"/>
                  <a:pt x="2811" y="249"/>
                </a:cubicBezTo>
                <a:cubicBezTo>
                  <a:pt x="2813" y="246"/>
                  <a:pt x="2814" y="239"/>
                  <a:pt x="2814" y="228"/>
                </a:cubicBezTo>
                <a:lnTo>
                  <a:pt x="2814" y="162"/>
                </a:lnTo>
                <a:cubicBezTo>
                  <a:pt x="2814" y="143"/>
                  <a:pt x="2813" y="131"/>
                  <a:pt x="2812" y="126"/>
                </a:cubicBezTo>
                <a:cubicBezTo>
                  <a:pt x="2811" y="122"/>
                  <a:pt x="2810" y="119"/>
                  <a:pt x="2808" y="117"/>
                </a:cubicBezTo>
                <a:cubicBezTo>
                  <a:pt x="2806" y="116"/>
                  <a:pt x="2804" y="115"/>
                  <a:pt x="2800" y="115"/>
                </a:cubicBezTo>
                <a:cubicBezTo>
                  <a:pt x="2797" y="115"/>
                  <a:pt x="2793" y="116"/>
                  <a:pt x="2788" y="118"/>
                </a:cubicBezTo>
                <a:lnTo>
                  <a:pt x="2785" y="111"/>
                </a:lnTo>
                <a:lnTo>
                  <a:pt x="2837" y="90"/>
                </a:lnTo>
                <a:close/>
                <a:moveTo>
                  <a:pt x="2686" y="90"/>
                </a:moveTo>
                <a:cubicBezTo>
                  <a:pt x="2712" y="90"/>
                  <a:pt x="2733" y="100"/>
                  <a:pt x="2748" y="120"/>
                </a:cubicBezTo>
                <a:cubicBezTo>
                  <a:pt x="2762" y="136"/>
                  <a:pt x="2768" y="156"/>
                  <a:pt x="2768" y="178"/>
                </a:cubicBezTo>
                <a:cubicBezTo>
                  <a:pt x="2768" y="193"/>
                  <a:pt x="2765" y="209"/>
                  <a:pt x="2757" y="224"/>
                </a:cubicBezTo>
                <a:cubicBezTo>
                  <a:pt x="2750" y="240"/>
                  <a:pt x="2740" y="252"/>
                  <a:pt x="2727" y="260"/>
                </a:cubicBezTo>
                <a:cubicBezTo>
                  <a:pt x="2714" y="268"/>
                  <a:pt x="2700" y="272"/>
                  <a:pt x="2684" y="272"/>
                </a:cubicBezTo>
                <a:cubicBezTo>
                  <a:pt x="2658" y="272"/>
                  <a:pt x="2637" y="262"/>
                  <a:pt x="2622" y="241"/>
                </a:cubicBezTo>
                <a:cubicBezTo>
                  <a:pt x="2609" y="224"/>
                  <a:pt x="2603" y="204"/>
                  <a:pt x="2603" y="183"/>
                </a:cubicBezTo>
                <a:cubicBezTo>
                  <a:pt x="2603" y="167"/>
                  <a:pt x="2607" y="151"/>
                  <a:pt x="2614" y="136"/>
                </a:cubicBezTo>
                <a:cubicBezTo>
                  <a:pt x="2622" y="120"/>
                  <a:pt x="2633" y="109"/>
                  <a:pt x="2645" y="101"/>
                </a:cubicBezTo>
                <a:cubicBezTo>
                  <a:pt x="2658" y="94"/>
                  <a:pt x="2672" y="90"/>
                  <a:pt x="2686" y="90"/>
                </a:cubicBezTo>
                <a:close/>
                <a:moveTo>
                  <a:pt x="2509" y="90"/>
                </a:moveTo>
                <a:cubicBezTo>
                  <a:pt x="2526" y="90"/>
                  <a:pt x="2540" y="94"/>
                  <a:pt x="2550" y="103"/>
                </a:cubicBezTo>
                <a:cubicBezTo>
                  <a:pt x="2561" y="112"/>
                  <a:pt x="2567" y="122"/>
                  <a:pt x="2567" y="131"/>
                </a:cubicBezTo>
                <a:cubicBezTo>
                  <a:pt x="2567" y="136"/>
                  <a:pt x="2565" y="140"/>
                  <a:pt x="2562" y="143"/>
                </a:cubicBezTo>
                <a:cubicBezTo>
                  <a:pt x="2559" y="146"/>
                  <a:pt x="2555" y="147"/>
                  <a:pt x="2549" y="147"/>
                </a:cubicBezTo>
                <a:cubicBezTo>
                  <a:pt x="2542" y="147"/>
                  <a:pt x="2536" y="145"/>
                  <a:pt x="2533" y="140"/>
                </a:cubicBezTo>
                <a:cubicBezTo>
                  <a:pt x="2531" y="137"/>
                  <a:pt x="2529" y="132"/>
                  <a:pt x="2528" y="125"/>
                </a:cubicBezTo>
                <a:cubicBezTo>
                  <a:pt x="2528" y="118"/>
                  <a:pt x="2525" y="112"/>
                  <a:pt x="2521" y="108"/>
                </a:cubicBezTo>
                <a:cubicBezTo>
                  <a:pt x="2516" y="104"/>
                  <a:pt x="2510" y="103"/>
                  <a:pt x="2503" y="103"/>
                </a:cubicBezTo>
                <a:cubicBezTo>
                  <a:pt x="2490" y="103"/>
                  <a:pt x="2480" y="107"/>
                  <a:pt x="2472" y="116"/>
                </a:cubicBezTo>
                <a:cubicBezTo>
                  <a:pt x="2462" y="129"/>
                  <a:pt x="2457" y="145"/>
                  <a:pt x="2457" y="165"/>
                </a:cubicBezTo>
                <a:cubicBezTo>
                  <a:pt x="2457" y="185"/>
                  <a:pt x="2462" y="204"/>
                  <a:pt x="2472" y="219"/>
                </a:cubicBezTo>
                <a:cubicBezTo>
                  <a:pt x="2482" y="235"/>
                  <a:pt x="2496" y="243"/>
                  <a:pt x="2513" y="243"/>
                </a:cubicBezTo>
                <a:cubicBezTo>
                  <a:pt x="2525" y="243"/>
                  <a:pt x="2536" y="239"/>
                  <a:pt x="2546" y="230"/>
                </a:cubicBezTo>
                <a:cubicBezTo>
                  <a:pt x="2553" y="224"/>
                  <a:pt x="2560" y="214"/>
                  <a:pt x="2566" y="199"/>
                </a:cubicBezTo>
                <a:lnTo>
                  <a:pt x="2572" y="202"/>
                </a:lnTo>
                <a:cubicBezTo>
                  <a:pt x="2567" y="224"/>
                  <a:pt x="2558" y="242"/>
                  <a:pt x="2544" y="254"/>
                </a:cubicBezTo>
                <a:cubicBezTo>
                  <a:pt x="2531" y="266"/>
                  <a:pt x="2516" y="272"/>
                  <a:pt x="2500" y="272"/>
                </a:cubicBezTo>
                <a:cubicBezTo>
                  <a:pt x="2480" y="272"/>
                  <a:pt x="2463" y="264"/>
                  <a:pt x="2449" y="247"/>
                </a:cubicBezTo>
                <a:cubicBezTo>
                  <a:pt x="2434" y="231"/>
                  <a:pt x="2427" y="209"/>
                  <a:pt x="2427" y="181"/>
                </a:cubicBezTo>
                <a:cubicBezTo>
                  <a:pt x="2427" y="154"/>
                  <a:pt x="2435" y="132"/>
                  <a:pt x="2451" y="115"/>
                </a:cubicBezTo>
                <a:cubicBezTo>
                  <a:pt x="2467" y="98"/>
                  <a:pt x="2486" y="90"/>
                  <a:pt x="2509" y="90"/>
                </a:cubicBezTo>
                <a:close/>
                <a:moveTo>
                  <a:pt x="1709" y="90"/>
                </a:moveTo>
                <a:lnTo>
                  <a:pt x="1717" y="90"/>
                </a:lnTo>
                <a:lnTo>
                  <a:pt x="1717" y="228"/>
                </a:lnTo>
                <a:cubicBezTo>
                  <a:pt x="1717" y="239"/>
                  <a:pt x="1718" y="246"/>
                  <a:pt x="1719" y="249"/>
                </a:cubicBezTo>
                <a:cubicBezTo>
                  <a:pt x="1721" y="253"/>
                  <a:pt x="1723" y="256"/>
                  <a:pt x="1726" y="257"/>
                </a:cubicBezTo>
                <a:cubicBezTo>
                  <a:pt x="1729" y="259"/>
                  <a:pt x="1735" y="260"/>
                  <a:pt x="1743" y="260"/>
                </a:cubicBezTo>
                <a:lnTo>
                  <a:pt x="1743" y="267"/>
                </a:lnTo>
                <a:lnTo>
                  <a:pt x="1660" y="267"/>
                </a:lnTo>
                <a:lnTo>
                  <a:pt x="1660" y="260"/>
                </a:lnTo>
                <a:cubicBezTo>
                  <a:pt x="1668" y="260"/>
                  <a:pt x="1674" y="259"/>
                  <a:pt x="1677" y="258"/>
                </a:cubicBezTo>
                <a:cubicBezTo>
                  <a:pt x="1679" y="256"/>
                  <a:pt x="1682" y="253"/>
                  <a:pt x="1683" y="250"/>
                </a:cubicBezTo>
                <a:cubicBezTo>
                  <a:pt x="1685" y="246"/>
                  <a:pt x="1686" y="239"/>
                  <a:pt x="1686" y="228"/>
                </a:cubicBezTo>
                <a:lnTo>
                  <a:pt x="1686" y="162"/>
                </a:lnTo>
                <a:cubicBezTo>
                  <a:pt x="1686" y="143"/>
                  <a:pt x="1685" y="131"/>
                  <a:pt x="1684" y="126"/>
                </a:cubicBezTo>
                <a:cubicBezTo>
                  <a:pt x="1683" y="122"/>
                  <a:pt x="1682" y="119"/>
                  <a:pt x="1680" y="117"/>
                </a:cubicBezTo>
                <a:cubicBezTo>
                  <a:pt x="1678" y="116"/>
                  <a:pt x="1676" y="115"/>
                  <a:pt x="1672" y="115"/>
                </a:cubicBezTo>
                <a:cubicBezTo>
                  <a:pt x="1669" y="115"/>
                  <a:pt x="1665" y="116"/>
                  <a:pt x="1660" y="118"/>
                </a:cubicBezTo>
                <a:lnTo>
                  <a:pt x="1657" y="111"/>
                </a:lnTo>
                <a:lnTo>
                  <a:pt x="1709" y="90"/>
                </a:lnTo>
                <a:close/>
                <a:moveTo>
                  <a:pt x="1166" y="90"/>
                </a:moveTo>
                <a:cubicBezTo>
                  <a:pt x="1192" y="90"/>
                  <a:pt x="1213" y="100"/>
                  <a:pt x="1228" y="120"/>
                </a:cubicBezTo>
                <a:cubicBezTo>
                  <a:pt x="1242" y="136"/>
                  <a:pt x="1248" y="156"/>
                  <a:pt x="1248" y="178"/>
                </a:cubicBezTo>
                <a:cubicBezTo>
                  <a:pt x="1248" y="193"/>
                  <a:pt x="1245" y="209"/>
                  <a:pt x="1237" y="224"/>
                </a:cubicBezTo>
                <a:cubicBezTo>
                  <a:pt x="1230" y="240"/>
                  <a:pt x="1220" y="252"/>
                  <a:pt x="1207" y="260"/>
                </a:cubicBezTo>
                <a:cubicBezTo>
                  <a:pt x="1194" y="268"/>
                  <a:pt x="1180" y="272"/>
                  <a:pt x="1164" y="272"/>
                </a:cubicBezTo>
                <a:cubicBezTo>
                  <a:pt x="1138" y="272"/>
                  <a:pt x="1117" y="262"/>
                  <a:pt x="1102" y="241"/>
                </a:cubicBezTo>
                <a:cubicBezTo>
                  <a:pt x="1089" y="224"/>
                  <a:pt x="1083" y="204"/>
                  <a:pt x="1083" y="183"/>
                </a:cubicBezTo>
                <a:cubicBezTo>
                  <a:pt x="1083" y="167"/>
                  <a:pt x="1087" y="151"/>
                  <a:pt x="1094" y="136"/>
                </a:cubicBezTo>
                <a:cubicBezTo>
                  <a:pt x="1102" y="120"/>
                  <a:pt x="1113" y="109"/>
                  <a:pt x="1125" y="101"/>
                </a:cubicBezTo>
                <a:cubicBezTo>
                  <a:pt x="1138" y="94"/>
                  <a:pt x="1152" y="90"/>
                  <a:pt x="1166" y="90"/>
                </a:cubicBezTo>
                <a:close/>
                <a:moveTo>
                  <a:pt x="2222" y="20"/>
                </a:moveTo>
                <a:cubicBezTo>
                  <a:pt x="2214" y="20"/>
                  <a:pt x="2206" y="23"/>
                  <a:pt x="2200" y="31"/>
                </a:cubicBezTo>
                <a:cubicBezTo>
                  <a:pt x="2191" y="41"/>
                  <a:pt x="2185" y="58"/>
                  <a:pt x="2181" y="80"/>
                </a:cubicBezTo>
                <a:cubicBezTo>
                  <a:pt x="2178" y="102"/>
                  <a:pt x="2176" y="124"/>
                  <a:pt x="2176" y="146"/>
                </a:cubicBezTo>
                <a:cubicBezTo>
                  <a:pt x="2176" y="181"/>
                  <a:pt x="2181" y="209"/>
                  <a:pt x="2189" y="232"/>
                </a:cubicBezTo>
                <a:cubicBezTo>
                  <a:pt x="2196" y="250"/>
                  <a:pt x="2207" y="259"/>
                  <a:pt x="2221" y="259"/>
                </a:cubicBezTo>
                <a:cubicBezTo>
                  <a:pt x="2228" y="259"/>
                  <a:pt x="2235" y="256"/>
                  <a:pt x="2242" y="250"/>
                </a:cubicBezTo>
                <a:cubicBezTo>
                  <a:pt x="2249" y="244"/>
                  <a:pt x="2255" y="234"/>
                  <a:pt x="2259" y="220"/>
                </a:cubicBezTo>
                <a:cubicBezTo>
                  <a:pt x="2264" y="198"/>
                  <a:pt x="2267" y="168"/>
                  <a:pt x="2267" y="129"/>
                </a:cubicBezTo>
                <a:cubicBezTo>
                  <a:pt x="2267" y="100"/>
                  <a:pt x="2264" y="76"/>
                  <a:pt x="2258" y="56"/>
                </a:cubicBezTo>
                <a:cubicBezTo>
                  <a:pt x="2254" y="42"/>
                  <a:pt x="2248" y="32"/>
                  <a:pt x="2241" y="26"/>
                </a:cubicBezTo>
                <a:cubicBezTo>
                  <a:pt x="2236" y="22"/>
                  <a:pt x="2230" y="20"/>
                  <a:pt x="2222" y="20"/>
                </a:cubicBezTo>
                <a:close/>
                <a:moveTo>
                  <a:pt x="2030" y="20"/>
                </a:moveTo>
                <a:cubicBezTo>
                  <a:pt x="2022" y="20"/>
                  <a:pt x="2014" y="23"/>
                  <a:pt x="2008" y="31"/>
                </a:cubicBezTo>
                <a:cubicBezTo>
                  <a:pt x="1999" y="41"/>
                  <a:pt x="1993" y="58"/>
                  <a:pt x="1989" y="80"/>
                </a:cubicBezTo>
                <a:cubicBezTo>
                  <a:pt x="1986" y="102"/>
                  <a:pt x="1984" y="124"/>
                  <a:pt x="1984" y="146"/>
                </a:cubicBezTo>
                <a:cubicBezTo>
                  <a:pt x="1984" y="181"/>
                  <a:pt x="1989" y="209"/>
                  <a:pt x="1997" y="232"/>
                </a:cubicBezTo>
                <a:cubicBezTo>
                  <a:pt x="2004" y="250"/>
                  <a:pt x="2015" y="259"/>
                  <a:pt x="2029" y="259"/>
                </a:cubicBezTo>
                <a:cubicBezTo>
                  <a:pt x="2036" y="259"/>
                  <a:pt x="2043" y="256"/>
                  <a:pt x="2050" y="250"/>
                </a:cubicBezTo>
                <a:cubicBezTo>
                  <a:pt x="2057" y="244"/>
                  <a:pt x="2063" y="234"/>
                  <a:pt x="2067" y="220"/>
                </a:cubicBezTo>
                <a:cubicBezTo>
                  <a:pt x="2072" y="198"/>
                  <a:pt x="2075" y="168"/>
                  <a:pt x="2075" y="129"/>
                </a:cubicBezTo>
                <a:cubicBezTo>
                  <a:pt x="2075" y="100"/>
                  <a:pt x="2072" y="76"/>
                  <a:pt x="2066" y="56"/>
                </a:cubicBezTo>
                <a:cubicBezTo>
                  <a:pt x="2062" y="42"/>
                  <a:pt x="2056" y="32"/>
                  <a:pt x="2049" y="26"/>
                </a:cubicBezTo>
                <a:cubicBezTo>
                  <a:pt x="2044" y="22"/>
                  <a:pt x="2038" y="20"/>
                  <a:pt x="2030" y="20"/>
                </a:cubicBezTo>
                <a:close/>
                <a:moveTo>
                  <a:pt x="2223" y="7"/>
                </a:moveTo>
                <a:cubicBezTo>
                  <a:pt x="2242" y="7"/>
                  <a:pt x="2260" y="17"/>
                  <a:pt x="2275" y="37"/>
                </a:cubicBezTo>
                <a:cubicBezTo>
                  <a:pt x="2294" y="62"/>
                  <a:pt x="2304" y="95"/>
                  <a:pt x="2304" y="137"/>
                </a:cubicBezTo>
                <a:cubicBezTo>
                  <a:pt x="2304" y="167"/>
                  <a:pt x="2300" y="192"/>
                  <a:pt x="2291" y="212"/>
                </a:cubicBezTo>
                <a:cubicBezTo>
                  <a:pt x="2283" y="233"/>
                  <a:pt x="2272" y="248"/>
                  <a:pt x="2259" y="257"/>
                </a:cubicBezTo>
                <a:cubicBezTo>
                  <a:pt x="2246" y="267"/>
                  <a:pt x="2233" y="271"/>
                  <a:pt x="2221" y="271"/>
                </a:cubicBezTo>
                <a:cubicBezTo>
                  <a:pt x="2196" y="271"/>
                  <a:pt x="2176" y="257"/>
                  <a:pt x="2160" y="228"/>
                </a:cubicBezTo>
                <a:cubicBezTo>
                  <a:pt x="2146" y="204"/>
                  <a:pt x="2140" y="175"/>
                  <a:pt x="2140" y="141"/>
                </a:cubicBezTo>
                <a:cubicBezTo>
                  <a:pt x="2140" y="112"/>
                  <a:pt x="2144" y="87"/>
                  <a:pt x="2153" y="66"/>
                </a:cubicBezTo>
                <a:cubicBezTo>
                  <a:pt x="2162" y="45"/>
                  <a:pt x="2173" y="30"/>
                  <a:pt x="2188" y="19"/>
                </a:cubicBezTo>
                <a:cubicBezTo>
                  <a:pt x="2199" y="11"/>
                  <a:pt x="2211" y="7"/>
                  <a:pt x="2223" y="7"/>
                </a:cubicBezTo>
                <a:close/>
                <a:moveTo>
                  <a:pt x="2031" y="7"/>
                </a:moveTo>
                <a:cubicBezTo>
                  <a:pt x="2050" y="7"/>
                  <a:pt x="2068" y="17"/>
                  <a:pt x="2083" y="37"/>
                </a:cubicBezTo>
                <a:cubicBezTo>
                  <a:pt x="2102" y="62"/>
                  <a:pt x="2112" y="95"/>
                  <a:pt x="2112" y="137"/>
                </a:cubicBezTo>
                <a:cubicBezTo>
                  <a:pt x="2112" y="167"/>
                  <a:pt x="2108" y="192"/>
                  <a:pt x="2099" y="212"/>
                </a:cubicBezTo>
                <a:cubicBezTo>
                  <a:pt x="2091" y="233"/>
                  <a:pt x="2080" y="248"/>
                  <a:pt x="2067" y="257"/>
                </a:cubicBezTo>
                <a:cubicBezTo>
                  <a:pt x="2054" y="267"/>
                  <a:pt x="2041" y="271"/>
                  <a:pt x="2029" y="271"/>
                </a:cubicBezTo>
                <a:cubicBezTo>
                  <a:pt x="2004" y="271"/>
                  <a:pt x="1984" y="257"/>
                  <a:pt x="1968" y="228"/>
                </a:cubicBezTo>
                <a:cubicBezTo>
                  <a:pt x="1954" y="204"/>
                  <a:pt x="1948" y="175"/>
                  <a:pt x="1948" y="141"/>
                </a:cubicBezTo>
                <a:cubicBezTo>
                  <a:pt x="1948" y="112"/>
                  <a:pt x="1952" y="87"/>
                  <a:pt x="1961" y="66"/>
                </a:cubicBezTo>
                <a:cubicBezTo>
                  <a:pt x="1970" y="45"/>
                  <a:pt x="1981" y="30"/>
                  <a:pt x="1996" y="19"/>
                </a:cubicBezTo>
                <a:cubicBezTo>
                  <a:pt x="2007" y="11"/>
                  <a:pt x="2019" y="7"/>
                  <a:pt x="2031" y="7"/>
                </a:cubicBezTo>
                <a:close/>
                <a:moveTo>
                  <a:pt x="1849" y="7"/>
                </a:moveTo>
                <a:lnTo>
                  <a:pt x="1855" y="7"/>
                </a:lnTo>
                <a:lnTo>
                  <a:pt x="1855" y="222"/>
                </a:lnTo>
                <a:cubicBezTo>
                  <a:pt x="1855" y="236"/>
                  <a:pt x="1855" y="245"/>
                  <a:pt x="1857" y="249"/>
                </a:cubicBezTo>
                <a:cubicBezTo>
                  <a:pt x="1858" y="252"/>
                  <a:pt x="1860" y="255"/>
                  <a:pt x="1864" y="257"/>
                </a:cubicBezTo>
                <a:cubicBezTo>
                  <a:pt x="1868" y="259"/>
                  <a:pt x="1875" y="260"/>
                  <a:pt x="1887" y="260"/>
                </a:cubicBezTo>
                <a:lnTo>
                  <a:pt x="1887" y="267"/>
                </a:lnTo>
                <a:lnTo>
                  <a:pt x="1791" y="267"/>
                </a:lnTo>
                <a:lnTo>
                  <a:pt x="1791" y="260"/>
                </a:lnTo>
                <a:cubicBezTo>
                  <a:pt x="1803" y="260"/>
                  <a:pt x="1811" y="259"/>
                  <a:pt x="1815" y="257"/>
                </a:cubicBezTo>
                <a:cubicBezTo>
                  <a:pt x="1818" y="255"/>
                  <a:pt x="1820" y="253"/>
                  <a:pt x="1822" y="249"/>
                </a:cubicBezTo>
                <a:cubicBezTo>
                  <a:pt x="1823" y="246"/>
                  <a:pt x="1824" y="237"/>
                  <a:pt x="1824" y="222"/>
                </a:cubicBezTo>
                <a:lnTo>
                  <a:pt x="1824" y="85"/>
                </a:lnTo>
                <a:cubicBezTo>
                  <a:pt x="1824" y="66"/>
                  <a:pt x="1823" y="54"/>
                  <a:pt x="1822" y="49"/>
                </a:cubicBezTo>
                <a:cubicBezTo>
                  <a:pt x="1821" y="45"/>
                  <a:pt x="1820" y="42"/>
                  <a:pt x="1817" y="40"/>
                </a:cubicBezTo>
                <a:cubicBezTo>
                  <a:pt x="1815" y="38"/>
                  <a:pt x="1812" y="37"/>
                  <a:pt x="1809" y="37"/>
                </a:cubicBezTo>
                <a:cubicBezTo>
                  <a:pt x="1804" y="37"/>
                  <a:pt x="1798" y="39"/>
                  <a:pt x="1790" y="43"/>
                </a:cubicBezTo>
                <a:lnTo>
                  <a:pt x="1787" y="37"/>
                </a:lnTo>
                <a:lnTo>
                  <a:pt x="1849" y="7"/>
                </a:lnTo>
                <a:close/>
                <a:moveTo>
                  <a:pt x="1701" y="0"/>
                </a:moveTo>
                <a:cubicBezTo>
                  <a:pt x="1707" y="0"/>
                  <a:pt x="1711" y="2"/>
                  <a:pt x="1715" y="6"/>
                </a:cubicBezTo>
                <a:cubicBezTo>
                  <a:pt x="1719" y="9"/>
                  <a:pt x="1720" y="14"/>
                  <a:pt x="1720" y="19"/>
                </a:cubicBezTo>
                <a:cubicBezTo>
                  <a:pt x="1720" y="24"/>
                  <a:pt x="1719" y="29"/>
                  <a:pt x="1715" y="33"/>
                </a:cubicBezTo>
                <a:cubicBezTo>
                  <a:pt x="1711" y="36"/>
                  <a:pt x="1707" y="38"/>
                  <a:pt x="1701" y="38"/>
                </a:cubicBezTo>
                <a:cubicBezTo>
                  <a:pt x="1696" y="38"/>
                  <a:pt x="1692" y="36"/>
                  <a:pt x="1688" y="33"/>
                </a:cubicBezTo>
                <a:cubicBezTo>
                  <a:pt x="1684" y="29"/>
                  <a:pt x="1682" y="24"/>
                  <a:pt x="1682" y="19"/>
                </a:cubicBezTo>
                <a:cubicBezTo>
                  <a:pt x="1682" y="14"/>
                  <a:pt x="1684" y="9"/>
                  <a:pt x="1688" y="6"/>
                </a:cubicBezTo>
                <a:cubicBezTo>
                  <a:pt x="1692" y="2"/>
                  <a:pt x="1696" y="0"/>
                  <a:pt x="1701" y="0"/>
                </a:cubicBezTo>
                <a:close/>
              </a:path>
            </a:pathLst>
          </a:custGeom>
          <a:solidFill>
            <a:srgbClr val="F2F2F2"/>
          </a:solidFill>
          <a:ln w="0">
            <a:noFill/>
            <a:prstDash val="solid"/>
            <a:round/>
          </a:ln>
        </p:spPr>
        <p:txBody>
          <a:bodyPr vert="horz" wrap="square" lIns="91440" tIns="45720" rIns="91440" bIns="45720" numCol="1" anchor="t" anchorCtr="0" compatLnSpc="1"/>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5pPr>
            <a:lvl6pPr marL="2286000" algn="l" defTabSz="914400" rtl="0" eaLnBrk="1" latinLnBrk="0" hangingPunct="1">
              <a:defRPr kern="1200">
                <a:solidFill>
                  <a:schemeClr val="tx1"/>
                </a:solidFill>
                <a:latin typeface="Calibri" panose="020F0502020204030204" charset="0"/>
                <a:ea typeface="+mn-ea"/>
                <a:cs typeface="+mn-cs"/>
              </a:defRPr>
            </a:lvl6pPr>
            <a:lvl7pPr marL="2743200" algn="l" defTabSz="914400" rtl="0" eaLnBrk="1" latinLnBrk="0" hangingPunct="1">
              <a:defRPr kern="1200">
                <a:solidFill>
                  <a:schemeClr val="tx1"/>
                </a:solidFill>
                <a:latin typeface="Calibri" panose="020F0502020204030204" charset="0"/>
                <a:ea typeface="+mn-ea"/>
                <a:cs typeface="+mn-cs"/>
              </a:defRPr>
            </a:lvl7pPr>
            <a:lvl8pPr marL="3200400" algn="l" defTabSz="914400" rtl="0" eaLnBrk="1" latinLnBrk="0" hangingPunct="1">
              <a:defRPr kern="1200">
                <a:solidFill>
                  <a:schemeClr val="tx1"/>
                </a:solidFill>
                <a:latin typeface="Calibri" panose="020F0502020204030204" charset="0"/>
                <a:ea typeface="+mn-ea"/>
                <a:cs typeface="+mn-cs"/>
              </a:defRPr>
            </a:lvl8pPr>
            <a:lvl9pPr marL="3657600" algn="l" defTabSz="914400" rtl="0" eaLnBrk="1" latinLnBrk="0" hangingPunct="1">
              <a:defRPr kern="1200">
                <a:solidFill>
                  <a:schemeClr val="tx1"/>
                </a:solidFill>
                <a:latin typeface="Calibri" panose="020F0502020204030204" charset="0"/>
                <a:ea typeface="+mn-ea"/>
                <a:cs typeface="+mn-cs"/>
              </a:defRPr>
            </a:lvl9pPr>
          </a:lstStyle>
          <a:p>
            <a:endParaRPr lang="zh-CN" altLang="en-US"/>
          </a:p>
        </p:txBody>
      </p:sp>
      <p:sp>
        <p:nvSpPr>
          <p:cNvPr id="61" name="Freeform 23"/>
          <p:cNvSpPr/>
          <p:nvPr/>
        </p:nvSpPr>
        <p:spPr bwMode="auto">
          <a:xfrm rot="-1800000">
            <a:off x="7547925" y="5594110"/>
            <a:ext cx="1848119" cy="215037"/>
          </a:xfrm>
          <a:custGeom>
            <a:avLst/>
            <a:gdLst>
              <a:gd name="T0" fmla="*/ 2345 w 3079"/>
              <a:gd name="T1" fmla="*/ 251 h 350"/>
              <a:gd name="T2" fmla="*/ 830 w 3079"/>
              <a:gd name="T3" fmla="*/ 272 h 350"/>
              <a:gd name="T4" fmla="*/ 2644 w 3079"/>
              <a:gd name="T5" fmla="*/ 129 h 350"/>
              <a:gd name="T6" fmla="*/ 2680 w 3079"/>
              <a:gd name="T7" fmla="*/ 102 h 350"/>
              <a:gd name="T8" fmla="*/ 1202 w 3079"/>
              <a:gd name="T9" fmla="*/ 244 h 350"/>
              <a:gd name="T10" fmla="*/ 1532 w 3079"/>
              <a:gd name="T11" fmla="*/ 102 h 350"/>
              <a:gd name="T12" fmla="*/ 1604 w 3079"/>
              <a:gd name="T13" fmla="*/ 106 h 350"/>
              <a:gd name="T14" fmla="*/ 1625 w 3079"/>
              <a:gd name="T15" fmla="*/ 113 h 350"/>
              <a:gd name="T16" fmla="*/ 1470 w 3079"/>
              <a:gd name="T17" fmla="*/ 316 h 350"/>
              <a:gd name="T18" fmla="*/ 1487 w 3079"/>
              <a:gd name="T19" fmla="*/ 130 h 350"/>
              <a:gd name="T20" fmla="*/ 1322 w 3079"/>
              <a:gd name="T21" fmla="*/ 210 h 350"/>
              <a:gd name="T22" fmla="*/ 1366 w 3079"/>
              <a:gd name="T23" fmla="*/ 102 h 350"/>
              <a:gd name="T24" fmla="*/ 1451 w 3079"/>
              <a:gd name="T25" fmla="*/ 244 h 350"/>
              <a:gd name="T26" fmla="*/ 1310 w 3079"/>
              <a:gd name="T27" fmla="*/ 264 h 350"/>
              <a:gd name="T28" fmla="*/ 1262 w 3079"/>
              <a:gd name="T29" fmla="*/ 95 h 350"/>
              <a:gd name="T30" fmla="*/ 945 w 3079"/>
              <a:gd name="T31" fmla="*/ 135 h 350"/>
              <a:gd name="T32" fmla="*/ 1012 w 3079"/>
              <a:gd name="T33" fmla="*/ 95 h 350"/>
              <a:gd name="T34" fmla="*/ 946 w 3079"/>
              <a:gd name="T35" fmla="*/ 337 h 350"/>
              <a:gd name="T36" fmla="*/ 934 w 3079"/>
              <a:gd name="T37" fmla="*/ 318 h 350"/>
              <a:gd name="T38" fmla="*/ 880 w 3079"/>
              <a:gd name="T39" fmla="*/ 102 h 350"/>
              <a:gd name="T40" fmla="*/ 603 w 3079"/>
              <a:gd name="T41" fmla="*/ 128 h 350"/>
              <a:gd name="T42" fmla="*/ 722 w 3079"/>
              <a:gd name="T43" fmla="*/ 95 h 350"/>
              <a:gd name="T44" fmla="*/ 779 w 3079"/>
              <a:gd name="T45" fmla="*/ 112 h 350"/>
              <a:gd name="T46" fmla="*/ 734 w 3079"/>
              <a:gd name="T47" fmla="*/ 272 h 350"/>
              <a:gd name="T48" fmla="*/ 544 w 3079"/>
              <a:gd name="T49" fmla="*/ 102 h 350"/>
              <a:gd name="T50" fmla="*/ 331 w 3079"/>
              <a:gd name="T51" fmla="*/ 128 h 350"/>
              <a:gd name="T52" fmla="*/ 450 w 3079"/>
              <a:gd name="T53" fmla="*/ 95 h 350"/>
              <a:gd name="T54" fmla="*/ 507 w 3079"/>
              <a:gd name="T55" fmla="*/ 112 h 350"/>
              <a:gd name="T56" fmla="*/ 462 w 3079"/>
              <a:gd name="T57" fmla="*/ 272 h 350"/>
              <a:gd name="T58" fmla="*/ 272 w 3079"/>
              <a:gd name="T59" fmla="*/ 102 h 350"/>
              <a:gd name="T60" fmla="*/ 59 w 3079"/>
              <a:gd name="T61" fmla="*/ 128 h 350"/>
              <a:gd name="T62" fmla="*/ 178 w 3079"/>
              <a:gd name="T63" fmla="*/ 95 h 350"/>
              <a:gd name="T64" fmla="*/ 235 w 3079"/>
              <a:gd name="T65" fmla="*/ 112 h 350"/>
              <a:gd name="T66" fmla="*/ 190 w 3079"/>
              <a:gd name="T67" fmla="*/ 272 h 350"/>
              <a:gd name="T68" fmla="*/ 0 w 3079"/>
              <a:gd name="T69" fmla="*/ 102 h 350"/>
              <a:gd name="T70" fmla="*/ 2904 w 3079"/>
              <a:gd name="T71" fmla="*/ 90 h 350"/>
              <a:gd name="T72" fmla="*/ 3053 w 3079"/>
              <a:gd name="T73" fmla="*/ 154 h 350"/>
              <a:gd name="T74" fmla="*/ 2994 w 3079"/>
              <a:gd name="T75" fmla="*/ 260 h 350"/>
              <a:gd name="T76" fmla="*/ 2993 w 3079"/>
              <a:gd name="T77" fmla="*/ 112 h 350"/>
              <a:gd name="T78" fmla="*/ 2958 w 3079"/>
              <a:gd name="T79" fmla="*/ 257 h 350"/>
              <a:gd name="T80" fmla="*/ 2918 w 3079"/>
              <a:gd name="T81" fmla="*/ 228 h 350"/>
              <a:gd name="T82" fmla="*/ 2847 w 3079"/>
              <a:gd name="T83" fmla="*/ 250 h 350"/>
              <a:gd name="T84" fmla="*/ 2811 w 3079"/>
              <a:gd name="T85" fmla="*/ 249 h 350"/>
              <a:gd name="T86" fmla="*/ 2785 w 3079"/>
              <a:gd name="T87" fmla="*/ 111 h 350"/>
              <a:gd name="T88" fmla="*/ 2684 w 3079"/>
              <a:gd name="T89" fmla="*/ 272 h 350"/>
              <a:gd name="T90" fmla="*/ 2550 w 3079"/>
              <a:gd name="T91" fmla="*/ 103 h 350"/>
              <a:gd name="T92" fmla="*/ 2503 w 3079"/>
              <a:gd name="T93" fmla="*/ 103 h 350"/>
              <a:gd name="T94" fmla="*/ 2572 w 3079"/>
              <a:gd name="T95" fmla="*/ 202 h 350"/>
              <a:gd name="T96" fmla="*/ 1709 w 3079"/>
              <a:gd name="T97" fmla="*/ 90 h 350"/>
              <a:gd name="T98" fmla="*/ 1660 w 3079"/>
              <a:gd name="T99" fmla="*/ 267 h 350"/>
              <a:gd name="T100" fmla="*/ 1680 w 3079"/>
              <a:gd name="T101" fmla="*/ 117 h 350"/>
              <a:gd name="T102" fmla="*/ 1248 w 3079"/>
              <a:gd name="T103" fmla="*/ 178 h 350"/>
              <a:gd name="T104" fmla="*/ 1125 w 3079"/>
              <a:gd name="T105" fmla="*/ 101 h 350"/>
              <a:gd name="T106" fmla="*/ 2221 w 3079"/>
              <a:gd name="T107" fmla="*/ 259 h 350"/>
              <a:gd name="T108" fmla="*/ 2030 w 3079"/>
              <a:gd name="T109" fmla="*/ 20 h 350"/>
              <a:gd name="T110" fmla="*/ 2067 w 3079"/>
              <a:gd name="T111" fmla="*/ 220 h 350"/>
              <a:gd name="T112" fmla="*/ 2304 w 3079"/>
              <a:gd name="T113" fmla="*/ 137 h 350"/>
              <a:gd name="T114" fmla="*/ 2188 w 3079"/>
              <a:gd name="T115" fmla="*/ 19 h 350"/>
              <a:gd name="T116" fmla="*/ 2029 w 3079"/>
              <a:gd name="T117" fmla="*/ 271 h 350"/>
              <a:gd name="T118" fmla="*/ 1855 w 3079"/>
              <a:gd name="T119" fmla="*/ 7 h 350"/>
              <a:gd name="T120" fmla="*/ 1791 w 3079"/>
              <a:gd name="T121" fmla="*/ 260 h 350"/>
              <a:gd name="T122" fmla="*/ 1809 w 3079"/>
              <a:gd name="T123" fmla="*/ 37 h 350"/>
              <a:gd name="T124" fmla="*/ 1715 w 3079"/>
              <a:gd name="T125" fmla="*/ 3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79" h="350">
                <a:moveTo>
                  <a:pt x="2366" y="230"/>
                </a:moveTo>
                <a:cubicBezTo>
                  <a:pt x="2372" y="230"/>
                  <a:pt x="2377" y="232"/>
                  <a:pt x="2381" y="237"/>
                </a:cubicBezTo>
                <a:cubicBezTo>
                  <a:pt x="2385" y="241"/>
                  <a:pt x="2387" y="245"/>
                  <a:pt x="2387" y="251"/>
                </a:cubicBezTo>
                <a:cubicBezTo>
                  <a:pt x="2387" y="257"/>
                  <a:pt x="2385" y="262"/>
                  <a:pt x="2380" y="266"/>
                </a:cubicBezTo>
                <a:cubicBezTo>
                  <a:pt x="2376" y="270"/>
                  <a:pt x="2372" y="272"/>
                  <a:pt x="2366" y="272"/>
                </a:cubicBezTo>
                <a:cubicBezTo>
                  <a:pt x="2360" y="272"/>
                  <a:pt x="2355" y="270"/>
                  <a:pt x="2351" y="266"/>
                </a:cubicBezTo>
                <a:cubicBezTo>
                  <a:pt x="2347" y="262"/>
                  <a:pt x="2345" y="257"/>
                  <a:pt x="2345" y="251"/>
                </a:cubicBezTo>
                <a:cubicBezTo>
                  <a:pt x="2345" y="245"/>
                  <a:pt x="2347" y="240"/>
                  <a:pt x="2351" y="236"/>
                </a:cubicBezTo>
                <a:cubicBezTo>
                  <a:pt x="2355" y="232"/>
                  <a:pt x="2360" y="230"/>
                  <a:pt x="2366" y="230"/>
                </a:cubicBezTo>
                <a:close/>
                <a:moveTo>
                  <a:pt x="830" y="230"/>
                </a:moveTo>
                <a:cubicBezTo>
                  <a:pt x="836" y="230"/>
                  <a:pt x="841" y="232"/>
                  <a:pt x="845" y="237"/>
                </a:cubicBezTo>
                <a:cubicBezTo>
                  <a:pt x="849" y="241"/>
                  <a:pt x="851" y="245"/>
                  <a:pt x="851" y="251"/>
                </a:cubicBezTo>
                <a:cubicBezTo>
                  <a:pt x="851" y="257"/>
                  <a:pt x="849" y="262"/>
                  <a:pt x="844" y="266"/>
                </a:cubicBezTo>
                <a:cubicBezTo>
                  <a:pt x="840" y="270"/>
                  <a:pt x="836" y="272"/>
                  <a:pt x="830" y="272"/>
                </a:cubicBezTo>
                <a:cubicBezTo>
                  <a:pt x="824" y="272"/>
                  <a:pt x="819" y="270"/>
                  <a:pt x="815" y="266"/>
                </a:cubicBezTo>
                <a:cubicBezTo>
                  <a:pt x="811" y="262"/>
                  <a:pt x="809" y="257"/>
                  <a:pt x="809" y="251"/>
                </a:cubicBezTo>
                <a:cubicBezTo>
                  <a:pt x="809" y="245"/>
                  <a:pt x="811" y="240"/>
                  <a:pt x="815" y="236"/>
                </a:cubicBezTo>
                <a:cubicBezTo>
                  <a:pt x="819" y="232"/>
                  <a:pt x="824" y="230"/>
                  <a:pt x="830" y="230"/>
                </a:cubicBezTo>
                <a:close/>
                <a:moveTo>
                  <a:pt x="2680" y="102"/>
                </a:moveTo>
                <a:cubicBezTo>
                  <a:pt x="2673" y="102"/>
                  <a:pt x="2667" y="104"/>
                  <a:pt x="2660" y="108"/>
                </a:cubicBezTo>
                <a:cubicBezTo>
                  <a:pt x="2653" y="112"/>
                  <a:pt x="2648" y="119"/>
                  <a:pt x="2644" y="129"/>
                </a:cubicBezTo>
                <a:cubicBezTo>
                  <a:pt x="2640" y="139"/>
                  <a:pt x="2638" y="151"/>
                  <a:pt x="2638" y="167"/>
                </a:cubicBezTo>
                <a:cubicBezTo>
                  <a:pt x="2638" y="192"/>
                  <a:pt x="2643" y="213"/>
                  <a:pt x="2652" y="232"/>
                </a:cubicBezTo>
                <a:cubicBezTo>
                  <a:pt x="2662" y="250"/>
                  <a:pt x="2676" y="259"/>
                  <a:pt x="2692" y="259"/>
                </a:cubicBezTo>
                <a:cubicBezTo>
                  <a:pt x="2704" y="259"/>
                  <a:pt x="2714" y="254"/>
                  <a:pt x="2722" y="244"/>
                </a:cubicBezTo>
                <a:cubicBezTo>
                  <a:pt x="2730" y="234"/>
                  <a:pt x="2734" y="217"/>
                  <a:pt x="2734" y="192"/>
                </a:cubicBezTo>
                <a:cubicBezTo>
                  <a:pt x="2734" y="162"/>
                  <a:pt x="2727" y="138"/>
                  <a:pt x="2714" y="120"/>
                </a:cubicBezTo>
                <a:cubicBezTo>
                  <a:pt x="2705" y="108"/>
                  <a:pt x="2694" y="102"/>
                  <a:pt x="2680" y="102"/>
                </a:cubicBezTo>
                <a:close/>
                <a:moveTo>
                  <a:pt x="1160" y="102"/>
                </a:moveTo>
                <a:cubicBezTo>
                  <a:pt x="1153" y="102"/>
                  <a:pt x="1147" y="104"/>
                  <a:pt x="1140" y="108"/>
                </a:cubicBezTo>
                <a:cubicBezTo>
                  <a:pt x="1133" y="112"/>
                  <a:pt x="1128" y="119"/>
                  <a:pt x="1124" y="129"/>
                </a:cubicBezTo>
                <a:cubicBezTo>
                  <a:pt x="1120" y="139"/>
                  <a:pt x="1118" y="151"/>
                  <a:pt x="1118" y="167"/>
                </a:cubicBezTo>
                <a:cubicBezTo>
                  <a:pt x="1118" y="192"/>
                  <a:pt x="1123" y="213"/>
                  <a:pt x="1132" y="232"/>
                </a:cubicBezTo>
                <a:cubicBezTo>
                  <a:pt x="1142" y="250"/>
                  <a:pt x="1156" y="259"/>
                  <a:pt x="1172" y="259"/>
                </a:cubicBezTo>
                <a:cubicBezTo>
                  <a:pt x="1184" y="259"/>
                  <a:pt x="1194" y="254"/>
                  <a:pt x="1202" y="244"/>
                </a:cubicBezTo>
                <a:cubicBezTo>
                  <a:pt x="1210" y="234"/>
                  <a:pt x="1214" y="217"/>
                  <a:pt x="1214" y="192"/>
                </a:cubicBezTo>
                <a:cubicBezTo>
                  <a:pt x="1214" y="162"/>
                  <a:pt x="1207" y="138"/>
                  <a:pt x="1194" y="120"/>
                </a:cubicBezTo>
                <a:cubicBezTo>
                  <a:pt x="1185" y="108"/>
                  <a:pt x="1174" y="102"/>
                  <a:pt x="1160" y="102"/>
                </a:cubicBezTo>
                <a:close/>
                <a:moveTo>
                  <a:pt x="1456" y="95"/>
                </a:moveTo>
                <a:lnTo>
                  <a:pt x="1536" y="95"/>
                </a:lnTo>
                <a:lnTo>
                  <a:pt x="1536" y="102"/>
                </a:lnTo>
                <a:lnTo>
                  <a:pt x="1532" y="102"/>
                </a:lnTo>
                <a:cubicBezTo>
                  <a:pt x="1527" y="102"/>
                  <a:pt x="1522" y="103"/>
                  <a:pt x="1519" y="106"/>
                </a:cubicBezTo>
                <a:cubicBezTo>
                  <a:pt x="1517" y="108"/>
                  <a:pt x="1515" y="111"/>
                  <a:pt x="1515" y="115"/>
                </a:cubicBezTo>
                <a:cubicBezTo>
                  <a:pt x="1515" y="120"/>
                  <a:pt x="1517" y="126"/>
                  <a:pt x="1521" y="135"/>
                </a:cubicBezTo>
                <a:lnTo>
                  <a:pt x="1563" y="222"/>
                </a:lnTo>
                <a:lnTo>
                  <a:pt x="1602" y="127"/>
                </a:lnTo>
                <a:cubicBezTo>
                  <a:pt x="1604" y="122"/>
                  <a:pt x="1605" y="117"/>
                  <a:pt x="1605" y="112"/>
                </a:cubicBezTo>
                <a:cubicBezTo>
                  <a:pt x="1605" y="109"/>
                  <a:pt x="1604" y="108"/>
                  <a:pt x="1604" y="106"/>
                </a:cubicBezTo>
                <a:cubicBezTo>
                  <a:pt x="1603" y="105"/>
                  <a:pt x="1601" y="104"/>
                  <a:pt x="1599" y="103"/>
                </a:cubicBezTo>
                <a:cubicBezTo>
                  <a:pt x="1597" y="102"/>
                  <a:pt x="1593" y="102"/>
                  <a:pt x="1588" y="102"/>
                </a:cubicBezTo>
                <a:lnTo>
                  <a:pt x="1588" y="95"/>
                </a:lnTo>
                <a:lnTo>
                  <a:pt x="1644" y="95"/>
                </a:lnTo>
                <a:lnTo>
                  <a:pt x="1644" y="102"/>
                </a:lnTo>
                <a:cubicBezTo>
                  <a:pt x="1639" y="102"/>
                  <a:pt x="1635" y="103"/>
                  <a:pt x="1633" y="105"/>
                </a:cubicBezTo>
                <a:cubicBezTo>
                  <a:pt x="1630" y="106"/>
                  <a:pt x="1628" y="109"/>
                  <a:pt x="1625" y="113"/>
                </a:cubicBezTo>
                <a:cubicBezTo>
                  <a:pt x="1623" y="115"/>
                  <a:pt x="1621" y="120"/>
                  <a:pt x="1618" y="128"/>
                </a:cubicBezTo>
                <a:lnTo>
                  <a:pt x="1548" y="299"/>
                </a:lnTo>
                <a:cubicBezTo>
                  <a:pt x="1542" y="316"/>
                  <a:pt x="1533" y="328"/>
                  <a:pt x="1522" y="337"/>
                </a:cubicBezTo>
                <a:cubicBezTo>
                  <a:pt x="1511" y="345"/>
                  <a:pt x="1500" y="350"/>
                  <a:pt x="1490" y="350"/>
                </a:cubicBezTo>
                <a:cubicBezTo>
                  <a:pt x="1483" y="350"/>
                  <a:pt x="1477" y="348"/>
                  <a:pt x="1472" y="343"/>
                </a:cubicBezTo>
                <a:cubicBezTo>
                  <a:pt x="1467" y="339"/>
                  <a:pt x="1465" y="334"/>
                  <a:pt x="1465" y="329"/>
                </a:cubicBezTo>
                <a:cubicBezTo>
                  <a:pt x="1465" y="323"/>
                  <a:pt x="1467" y="319"/>
                  <a:pt x="1470" y="316"/>
                </a:cubicBezTo>
                <a:cubicBezTo>
                  <a:pt x="1473" y="313"/>
                  <a:pt x="1478" y="311"/>
                  <a:pt x="1484" y="311"/>
                </a:cubicBezTo>
                <a:cubicBezTo>
                  <a:pt x="1488" y="311"/>
                  <a:pt x="1494" y="313"/>
                  <a:pt x="1501" y="315"/>
                </a:cubicBezTo>
                <a:cubicBezTo>
                  <a:pt x="1506" y="317"/>
                  <a:pt x="1509" y="318"/>
                  <a:pt x="1510" y="318"/>
                </a:cubicBezTo>
                <a:cubicBezTo>
                  <a:pt x="1514" y="318"/>
                  <a:pt x="1518" y="316"/>
                  <a:pt x="1523" y="312"/>
                </a:cubicBezTo>
                <a:cubicBezTo>
                  <a:pt x="1527" y="308"/>
                  <a:pt x="1532" y="301"/>
                  <a:pt x="1536" y="290"/>
                </a:cubicBezTo>
                <a:lnTo>
                  <a:pt x="1548" y="260"/>
                </a:lnTo>
                <a:lnTo>
                  <a:pt x="1487" y="130"/>
                </a:lnTo>
                <a:cubicBezTo>
                  <a:pt x="1485" y="127"/>
                  <a:pt x="1482" y="122"/>
                  <a:pt x="1478" y="116"/>
                </a:cubicBezTo>
                <a:cubicBezTo>
                  <a:pt x="1474" y="112"/>
                  <a:pt x="1472" y="109"/>
                  <a:pt x="1470" y="107"/>
                </a:cubicBezTo>
                <a:cubicBezTo>
                  <a:pt x="1467" y="105"/>
                  <a:pt x="1462" y="103"/>
                  <a:pt x="1456" y="102"/>
                </a:cubicBezTo>
                <a:lnTo>
                  <a:pt x="1456" y="95"/>
                </a:lnTo>
                <a:close/>
                <a:moveTo>
                  <a:pt x="1262" y="95"/>
                </a:moveTo>
                <a:lnTo>
                  <a:pt x="1322" y="95"/>
                </a:lnTo>
                <a:lnTo>
                  <a:pt x="1322" y="210"/>
                </a:lnTo>
                <a:cubicBezTo>
                  <a:pt x="1322" y="226"/>
                  <a:pt x="1325" y="236"/>
                  <a:pt x="1331" y="241"/>
                </a:cubicBezTo>
                <a:cubicBezTo>
                  <a:pt x="1336" y="246"/>
                  <a:pt x="1343" y="249"/>
                  <a:pt x="1351" y="249"/>
                </a:cubicBezTo>
                <a:cubicBezTo>
                  <a:pt x="1356" y="249"/>
                  <a:pt x="1362" y="247"/>
                  <a:pt x="1369" y="244"/>
                </a:cubicBezTo>
                <a:cubicBezTo>
                  <a:pt x="1376" y="241"/>
                  <a:pt x="1384" y="234"/>
                  <a:pt x="1393" y="225"/>
                </a:cubicBezTo>
                <a:lnTo>
                  <a:pt x="1393" y="127"/>
                </a:lnTo>
                <a:cubicBezTo>
                  <a:pt x="1393" y="118"/>
                  <a:pt x="1392" y="111"/>
                  <a:pt x="1388" y="108"/>
                </a:cubicBezTo>
                <a:cubicBezTo>
                  <a:pt x="1384" y="104"/>
                  <a:pt x="1377" y="102"/>
                  <a:pt x="1366" y="102"/>
                </a:cubicBezTo>
                <a:lnTo>
                  <a:pt x="1366" y="95"/>
                </a:lnTo>
                <a:lnTo>
                  <a:pt x="1424" y="95"/>
                </a:lnTo>
                <a:lnTo>
                  <a:pt x="1424" y="199"/>
                </a:lnTo>
                <a:cubicBezTo>
                  <a:pt x="1424" y="219"/>
                  <a:pt x="1425" y="231"/>
                  <a:pt x="1426" y="236"/>
                </a:cubicBezTo>
                <a:cubicBezTo>
                  <a:pt x="1427" y="240"/>
                  <a:pt x="1428" y="243"/>
                  <a:pt x="1430" y="245"/>
                </a:cubicBezTo>
                <a:cubicBezTo>
                  <a:pt x="1432" y="247"/>
                  <a:pt x="1435" y="247"/>
                  <a:pt x="1437" y="247"/>
                </a:cubicBezTo>
                <a:cubicBezTo>
                  <a:pt x="1441" y="247"/>
                  <a:pt x="1446" y="246"/>
                  <a:pt x="1451" y="244"/>
                </a:cubicBezTo>
                <a:lnTo>
                  <a:pt x="1453" y="251"/>
                </a:lnTo>
                <a:lnTo>
                  <a:pt x="1402" y="272"/>
                </a:lnTo>
                <a:lnTo>
                  <a:pt x="1393" y="272"/>
                </a:lnTo>
                <a:lnTo>
                  <a:pt x="1393" y="236"/>
                </a:lnTo>
                <a:cubicBezTo>
                  <a:pt x="1379" y="252"/>
                  <a:pt x="1367" y="262"/>
                  <a:pt x="1360" y="266"/>
                </a:cubicBezTo>
                <a:cubicBezTo>
                  <a:pt x="1352" y="270"/>
                  <a:pt x="1344" y="272"/>
                  <a:pt x="1335" y="272"/>
                </a:cubicBezTo>
                <a:cubicBezTo>
                  <a:pt x="1325" y="272"/>
                  <a:pt x="1317" y="269"/>
                  <a:pt x="1310" y="264"/>
                </a:cubicBezTo>
                <a:cubicBezTo>
                  <a:pt x="1303" y="258"/>
                  <a:pt x="1298" y="251"/>
                  <a:pt x="1295" y="242"/>
                </a:cubicBezTo>
                <a:cubicBezTo>
                  <a:pt x="1293" y="233"/>
                  <a:pt x="1291" y="221"/>
                  <a:pt x="1291" y="205"/>
                </a:cubicBezTo>
                <a:lnTo>
                  <a:pt x="1291" y="128"/>
                </a:lnTo>
                <a:cubicBezTo>
                  <a:pt x="1291" y="120"/>
                  <a:pt x="1290" y="115"/>
                  <a:pt x="1289" y="112"/>
                </a:cubicBezTo>
                <a:cubicBezTo>
                  <a:pt x="1287" y="108"/>
                  <a:pt x="1284" y="106"/>
                  <a:pt x="1281" y="104"/>
                </a:cubicBezTo>
                <a:cubicBezTo>
                  <a:pt x="1277" y="103"/>
                  <a:pt x="1271" y="102"/>
                  <a:pt x="1262" y="102"/>
                </a:cubicBezTo>
                <a:lnTo>
                  <a:pt x="1262" y="95"/>
                </a:lnTo>
                <a:close/>
                <a:moveTo>
                  <a:pt x="880" y="95"/>
                </a:moveTo>
                <a:lnTo>
                  <a:pt x="960" y="95"/>
                </a:lnTo>
                <a:lnTo>
                  <a:pt x="960" y="102"/>
                </a:lnTo>
                <a:lnTo>
                  <a:pt x="956" y="102"/>
                </a:lnTo>
                <a:cubicBezTo>
                  <a:pt x="951" y="102"/>
                  <a:pt x="946" y="103"/>
                  <a:pt x="943" y="106"/>
                </a:cubicBezTo>
                <a:cubicBezTo>
                  <a:pt x="941" y="108"/>
                  <a:pt x="939" y="111"/>
                  <a:pt x="939" y="115"/>
                </a:cubicBezTo>
                <a:cubicBezTo>
                  <a:pt x="939" y="120"/>
                  <a:pt x="941" y="126"/>
                  <a:pt x="945" y="135"/>
                </a:cubicBezTo>
                <a:lnTo>
                  <a:pt x="987" y="222"/>
                </a:lnTo>
                <a:lnTo>
                  <a:pt x="1026" y="127"/>
                </a:lnTo>
                <a:cubicBezTo>
                  <a:pt x="1028" y="122"/>
                  <a:pt x="1029" y="117"/>
                  <a:pt x="1029" y="112"/>
                </a:cubicBezTo>
                <a:cubicBezTo>
                  <a:pt x="1029" y="109"/>
                  <a:pt x="1028" y="108"/>
                  <a:pt x="1028" y="106"/>
                </a:cubicBezTo>
                <a:cubicBezTo>
                  <a:pt x="1027" y="105"/>
                  <a:pt x="1025" y="104"/>
                  <a:pt x="1023" y="103"/>
                </a:cubicBezTo>
                <a:cubicBezTo>
                  <a:pt x="1021" y="102"/>
                  <a:pt x="1017" y="102"/>
                  <a:pt x="1012" y="102"/>
                </a:cubicBezTo>
                <a:lnTo>
                  <a:pt x="1012" y="95"/>
                </a:lnTo>
                <a:lnTo>
                  <a:pt x="1068" y="95"/>
                </a:lnTo>
                <a:lnTo>
                  <a:pt x="1068" y="102"/>
                </a:lnTo>
                <a:cubicBezTo>
                  <a:pt x="1063" y="102"/>
                  <a:pt x="1059" y="103"/>
                  <a:pt x="1057" y="105"/>
                </a:cubicBezTo>
                <a:cubicBezTo>
                  <a:pt x="1054" y="106"/>
                  <a:pt x="1052" y="109"/>
                  <a:pt x="1049" y="113"/>
                </a:cubicBezTo>
                <a:cubicBezTo>
                  <a:pt x="1047" y="115"/>
                  <a:pt x="1045" y="120"/>
                  <a:pt x="1042" y="128"/>
                </a:cubicBezTo>
                <a:lnTo>
                  <a:pt x="972" y="299"/>
                </a:lnTo>
                <a:cubicBezTo>
                  <a:pt x="966" y="316"/>
                  <a:pt x="957" y="328"/>
                  <a:pt x="946" y="337"/>
                </a:cubicBezTo>
                <a:cubicBezTo>
                  <a:pt x="935" y="345"/>
                  <a:pt x="924" y="350"/>
                  <a:pt x="914" y="350"/>
                </a:cubicBezTo>
                <a:cubicBezTo>
                  <a:pt x="907" y="350"/>
                  <a:pt x="901" y="348"/>
                  <a:pt x="896" y="343"/>
                </a:cubicBezTo>
                <a:cubicBezTo>
                  <a:pt x="891" y="339"/>
                  <a:pt x="889" y="334"/>
                  <a:pt x="889" y="329"/>
                </a:cubicBezTo>
                <a:cubicBezTo>
                  <a:pt x="889" y="323"/>
                  <a:pt x="891" y="319"/>
                  <a:pt x="894" y="316"/>
                </a:cubicBezTo>
                <a:cubicBezTo>
                  <a:pt x="897" y="313"/>
                  <a:pt x="902" y="311"/>
                  <a:pt x="908" y="311"/>
                </a:cubicBezTo>
                <a:cubicBezTo>
                  <a:pt x="912" y="311"/>
                  <a:pt x="918" y="313"/>
                  <a:pt x="925" y="315"/>
                </a:cubicBezTo>
                <a:cubicBezTo>
                  <a:pt x="930" y="317"/>
                  <a:pt x="933" y="318"/>
                  <a:pt x="934" y="318"/>
                </a:cubicBezTo>
                <a:cubicBezTo>
                  <a:pt x="938" y="318"/>
                  <a:pt x="942" y="316"/>
                  <a:pt x="947" y="312"/>
                </a:cubicBezTo>
                <a:cubicBezTo>
                  <a:pt x="951" y="308"/>
                  <a:pt x="956" y="301"/>
                  <a:pt x="960" y="290"/>
                </a:cubicBezTo>
                <a:lnTo>
                  <a:pt x="972" y="260"/>
                </a:lnTo>
                <a:lnTo>
                  <a:pt x="911" y="130"/>
                </a:lnTo>
                <a:cubicBezTo>
                  <a:pt x="909" y="127"/>
                  <a:pt x="906" y="122"/>
                  <a:pt x="902" y="116"/>
                </a:cubicBezTo>
                <a:cubicBezTo>
                  <a:pt x="898" y="112"/>
                  <a:pt x="896" y="109"/>
                  <a:pt x="894" y="107"/>
                </a:cubicBezTo>
                <a:cubicBezTo>
                  <a:pt x="891" y="105"/>
                  <a:pt x="886" y="103"/>
                  <a:pt x="880" y="102"/>
                </a:cubicBezTo>
                <a:lnTo>
                  <a:pt x="880" y="95"/>
                </a:lnTo>
                <a:close/>
                <a:moveTo>
                  <a:pt x="544" y="95"/>
                </a:moveTo>
                <a:lnTo>
                  <a:pt x="616" y="95"/>
                </a:lnTo>
                <a:lnTo>
                  <a:pt x="616" y="102"/>
                </a:lnTo>
                <a:cubicBezTo>
                  <a:pt x="610" y="102"/>
                  <a:pt x="605" y="104"/>
                  <a:pt x="603" y="106"/>
                </a:cubicBezTo>
                <a:cubicBezTo>
                  <a:pt x="601" y="107"/>
                  <a:pt x="600" y="110"/>
                  <a:pt x="600" y="114"/>
                </a:cubicBezTo>
                <a:cubicBezTo>
                  <a:pt x="600" y="117"/>
                  <a:pt x="601" y="122"/>
                  <a:pt x="603" y="128"/>
                </a:cubicBezTo>
                <a:lnTo>
                  <a:pt x="640" y="226"/>
                </a:lnTo>
                <a:lnTo>
                  <a:pt x="677" y="146"/>
                </a:lnTo>
                <a:lnTo>
                  <a:pt x="667" y="121"/>
                </a:lnTo>
                <a:cubicBezTo>
                  <a:pt x="664" y="113"/>
                  <a:pt x="660" y="108"/>
                  <a:pt x="655" y="105"/>
                </a:cubicBezTo>
                <a:cubicBezTo>
                  <a:pt x="653" y="103"/>
                  <a:pt x="648" y="102"/>
                  <a:pt x="640" y="102"/>
                </a:cubicBezTo>
                <a:lnTo>
                  <a:pt x="640" y="95"/>
                </a:lnTo>
                <a:lnTo>
                  <a:pt x="722" y="95"/>
                </a:lnTo>
                <a:lnTo>
                  <a:pt x="722" y="102"/>
                </a:lnTo>
                <a:cubicBezTo>
                  <a:pt x="713" y="102"/>
                  <a:pt x="706" y="104"/>
                  <a:pt x="703" y="107"/>
                </a:cubicBezTo>
                <a:cubicBezTo>
                  <a:pt x="700" y="109"/>
                  <a:pt x="699" y="112"/>
                  <a:pt x="699" y="116"/>
                </a:cubicBezTo>
                <a:cubicBezTo>
                  <a:pt x="699" y="119"/>
                  <a:pt x="699" y="121"/>
                  <a:pt x="700" y="124"/>
                </a:cubicBezTo>
                <a:lnTo>
                  <a:pt x="739" y="223"/>
                </a:lnTo>
                <a:lnTo>
                  <a:pt x="776" y="128"/>
                </a:lnTo>
                <a:cubicBezTo>
                  <a:pt x="778" y="121"/>
                  <a:pt x="779" y="116"/>
                  <a:pt x="779" y="112"/>
                </a:cubicBezTo>
                <a:cubicBezTo>
                  <a:pt x="779" y="109"/>
                  <a:pt x="778" y="107"/>
                  <a:pt x="776" y="105"/>
                </a:cubicBezTo>
                <a:cubicBezTo>
                  <a:pt x="773" y="103"/>
                  <a:pt x="768" y="102"/>
                  <a:pt x="761" y="102"/>
                </a:cubicBezTo>
                <a:lnTo>
                  <a:pt x="761" y="95"/>
                </a:lnTo>
                <a:lnTo>
                  <a:pt x="816" y="95"/>
                </a:lnTo>
                <a:lnTo>
                  <a:pt x="816" y="102"/>
                </a:lnTo>
                <a:cubicBezTo>
                  <a:pt x="805" y="104"/>
                  <a:pt x="797" y="111"/>
                  <a:pt x="792" y="124"/>
                </a:cubicBezTo>
                <a:lnTo>
                  <a:pt x="734" y="272"/>
                </a:lnTo>
                <a:lnTo>
                  <a:pt x="726" y="272"/>
                </a:lnTo>
                <a:lnTo>
                  <a:pt x="684" y="162"/>
                </a:lnTo>
                <a:lnTo>
                  <a:pt x="633" y="272"/>
                </a:lnTo>
                <a:lnTo>
                  <a:pt x="627" y="272"/>
                </a:lnTo>
                <a:lnTo>
                  <a:pt x="571" y="128"/>
                </a:lnTo>
                <a:cubicBezTo>
                  <a:pt x="568" y="119"/>
                  <a:pt x="564" y="112"/>
                  <a:pt x="561" y="109"/>
                </a:cubicBezTo>
                <a:cubicBezTo>
                  <a:pt x="557" y="106"/>
                  <a:pt x="552" y="104"/>
                  <a:pt x="544" y="102"/>
                </a:cubicBezTo>
                <a:lnTo>
                  <a:pt x="544" y="95"/>
                </a:lnTo>
                <a:close/>
                <a:moveTo>
                  <a:pt x="272" y="95"/>
                </a:moveTo>
                <a:lnTo>
                  <a:pt x="344" y="95"/>
                </a:lnTo>
                <a:lnTo>
                  <a:pt x="344" y="102"/>
                </a:lnTo>
                <a:cubicBezTo>
                  <a:pt x="338" y="102"/>
                  <a:pt x="333" y="104"/>
                  <a:pt x="331" y="106"/>
                </a:cubicBezTo>
                <a:cubicBezTo>
                  <a:pt x="329" y="107"/>
                  <a:pt x="328" y="110"/>
                  <a:pt x="328" y="114"/>
                </a:cubicBezTo>
                <a:cubicBezTo>
                  <a:pt x="328" y="117"/>
                  <a:pt x="329" y="122"/>
                  <a:pt x="331" y="128"/>
                </a:cubicBezTo>
                <a:lnTo>
                  <a:pt x="368" y="226"/>
                </a:lnTo>
                <a:lnTo>
                  <a:pt x="405" y="146"/>
                </a:lnTo>
                <a:lnTo>
                  <a:pt x="395" y="121"/>
                </a:lnTo>
                <a:cubicBezTo>
                  <a:pt x="392" y="113"/>
                  <a:pt x="388" y="108"/>
                  <a:pt x="383" y="105"/>
                </a:cubicBezTo>
                <a:cubicBezTo>
                  <a:pt x="381" y="103"/>
                  <a:pt x="376" y="102"/>
                  <a:pt x="368" y="102"/>
                </a:cubicBezTo>
                <a:lnTo>
                  <a:pt x="368" y="95"/>
                </a:lnTo>
                <a:lnTo>
                  <a:pt x="450" y="95"/>
                </a:lnTo>
                <a:lnTo>
                  <a:pt x="450" y="102"/>
                </a:lnTo>
                <a:cubicBezTo>
                  <a:pt x="441" y="102"/>
                  <a:pt x="434" y="104"/>
                  <a:pt x="431" y="107"/>
                </a:cubicBezTo>
                <a:cubicBezTo>
                  <a:pt x="428" y="109"/>
                  <a:pt x="427" y="112"/>
                  <a:pt x="427" y="116"/>
                </a:cubicBezTo>
                <a:cubicBezTo>
                  <a:pt x="427" y="119"/>
                  <a:pt x="427" y="121"/>
                  <a:pt x="428" y="124"/>
                </a:cubicBezTo>
                <a:lnTo>
                  <a:pt x="467" y="223"/>
                </a:lnTo>
                <a:lnTo>
                  <a:pt x="504" y="128"/>
                </a:lnTo>
                <a:cubicBezTo>
                  <a:pt x="506" y="121"/>
                  <a:pt x="507" y="116"/>
                  <a:pt x="507" y="112"/>
                </a:cubicBezTo>
                <a:cubicBezTo>
                  <a:pt x="507" y="109"/>
                  <a:pt x="506" y="107"/>
                  <a:pt x="504" y="105"/>
                </a:cubicBezTo>
                <a:cubicBezTo>
                  <a:pt x="501" y="103"/>
                  <a:pt x="496" y="102"/>
                  <a:pt x="489" y="102"/>
                </a:cubicBezTo>
                <a:lnTo>
                  <a:pt x="489" y="95"/>
                </a:lnTo>
                <a:lnTo>
                  <a:pt x="544" y="95"/>
                </a:lnTo>
                <a:lnTo>
                  <a:pt x="544" y="102"/>
                </a:lnTo>
                <a:cubicBezTo>
                  <a:pt x="533" y="104"/>
                  <a:pt x="525" y="111"/>
                  <a:pt x="520" y="124"/>
                </a:cubicBezTo>
                <a:lnTo>
                  <a:pt x="462" y="272"/>
                </a:lnTo>
                <a:lnTo>
                  <a:pt x="454" y="272"/>
                </a:lnTo>
                <a:lnTo>
                  <a:pt x="412" y="162"/>
                </a:lnTo>
                <a:lnTo>
                  <a:pt x="361" y="272"/>
                </a:lnTo>
                <a:lnTo>
                  <a:pt x="355" y="272"/>
                </a:lnTo>
                <a:lnTo>
                  <a:pt x="299" y="128"/>
                </a:lnTo>
                <a:cubicBezTo>
                  <a:pt x="296" y="119"/>
                  <a:pt x="292" y="112"/>
                  <a:pt x="289" y="109"/>
                </a:cubicBezTo>
                <a:cubicBezTo>
                  <a:pt x="285" y="106"/>
                  <a:pt x="280" y="104"/>
                  <a:pt x="272" y="102"/>
                </a:cubicBezTo>
                <a:lnTo>
                  <a:pt x="272" y="95"/>
                </a:lnTo>
                <a:close/>
                <a:moveTo>
                  <a:pt x="0" y="95"/>
                </a:moveTo>
                <a:lnTo>
                  <a:pt x="72" y="95"/>
                </a:lnTo>
                <a:lnTo>
                  <a:pt x="72" y="102"/>
                </a:lnTo>
                <a:cubicBezTo>
                  <a:pt x="66" y="102"/>
                  <a:pt x="61" y="104"/>
                  <a:pt x="59" y="106"/>
                </a:cubicBezTo>
                <a:cubicBezTo>
                  <a:pt x="57" y="107"/>
                  <a:pt x="56" y="110"/>
                  <a:pt x="56" y="114"/>
                </a:cubicBezTo>
                <a:cubicBezTo>
                  <a:pt x="56" y="117"/>
                  <a:pt x="57" y="122"/>
                  <a:pt x="59" y="128"/>
                </a:cubicBezTo>
                <a:lnTo>
                  <a:pt x="96" y="226"/>
                </a:lnTo>
                <a:lnTo>
                  <a:pt x="133" y="146"/>
                </a:lnTo>
                <a:lnTo>
                  <a:pt x="123" y="121"/>
                </a:lnTo>
                <a:cubicBezTo>
                  <a:pt x="120" y="113"/>
                  <a:pt x="116" y="108"/>
                  <a:pt x="111" y="105"/>
                </a:cubicBezTo>
                <a:cubicBezTo>
                  <a:pt x="109" y="103"/>
                  <a:pt x="104" y="102"/>
                  <a:pt x="96" y="102"/>
                </a:cubicBezTo>
                <a:lnTo>
                  <a:pt x="96" y="95"/>
                </a:lnTo>
                <a:lnTo>
                  <a:pt x="178" y="95"/>
                </a:lnTo>
                <a:lnTo>
                  <a:pt x="178" y="102"/>
                </a:lnTo>
                <a:cubicBezTo>
                  <a:pt x="169" y="102"/>
                  <a:pt x="162" y="104"/>
                  <a:pt x="159" y="107"/>
                </a:cubicBezTo>
                <a:cubicBezTo>
                  <a:pt x="156" y="109"/>
                  <a:pt x="155" y="112"/>
                  <a:pt x="155" y="116"/>
                </a:cubicBezTo>
                <a:cubicBezTo>
                  <a:pt x="155" y="119"/>
                  <a:pt x="155" y="121"/>
                  <a:pt x="156" y="124"/>
                </a:cubicBezTo>
                <a:lnTo>
                  <a:pt x="195" y="223"/>
                </a:lnTo>
                <a:lnTo>
                  <a:pt x="232" y="128"/>
                </a:lnTo>
                <a:cubicBezTo>
                  <a:pt x="234" y="121"/>
                  <a:pt x="235" y="116"/>
                  <a:pt x="235" y="112"/>
                </a:cubicBezTo>
                <a:cubicBezTo>
                  <a:pt x="235" y="109"/>
                  <a:pt x="234" y="107"/>
                  <a:pt x="232" y="105"/>
                </a:cubicBezTo>
                <a:cubicBezTo>
                  <a:pt x="229" y="103"/>
                  <a:pt x="224" y="102"/>
                  <a:pt x="217" y="102"/>
                </a:cubicBezTo>
                <a:lnTo>
                  <a:pt x="217" y="95"/>
                </a:lnTo>
                <a:lnTo>
                  <a:pt x="272" y="95"/>
                </a:lnTo>
                <a:lnTo>
                  <a:pt x="272" y="102"/>
                </a:lnTo>
                <a:cubicBezTo>
                  <a:pt x="261" y="104"/>
                  <a:pt x="253" y="111"/>
                  <a:pt x="248" y="124"/>
                </a:cubicBezTo>
                <a:lnTo>
                  <a:pt x="190" y="272"/>
                </a:lnTo>
                <a:lnTo>
                  <a:pt x="182" y="272"/>
                </a:lnTo>
                <a:lnTo>
                  <a:pt x="140" y="162"/>
                </a:lnTo>
                <a:lnTo>
                  <a:pt x="89" y="272"/>
                </a:lnTo>
                <a:lnTo>
                  <a:pt x="83" y="272"/>
                </a:lnTo>
                <a:lnTo>
                  <a:pt x="27" y="128"/>
                </a:lnTo>
                <a:cubicBezTo>
                  <a:pt x="24" y="119"/>
                  <a:pt x="20" y="112"/>
                  <a:pt x="17" y="109"/>
                </a:cubicBezTo>
                <a:cubicBezTo>
                  <a:pt x="13" y="106"/>
                  <a:pt x="8" y="104"/>
                  <a:pt x="0" y="102"/>
                </a:cubicBezTo>
                <a:lnTo>
                  <a:pt x="0" y="95"/>
                </a:lnTo>
                <a:close/>
                <a:moveTo>
                  <a:pt x="2837" y="90"/>
                </a:moveTo>
                <a:lnTo>
                  <a:pt x="2845" y="90"/>
                </a:lnTo>
                <a:lnTo>
                  <a:pt x="2845" y="127"/>
                </a:lnTo>
                <a:cubicBezTo>
                  <a:pt x="2857" y="114"/>
                  <a:pt x="2865" y="107"/>
                  <a:pt x="2867" y="105"/>
                </a:cubicBezTo>
                <a:cubicBezTo>
                  <a:pt x="2873" y="100"/>
                  <a:pt x="2879" y="97"/>
                  <a:pt x="2885" y="94"/>
                </a:cubicBezTo>
                <a:cubicBezTo>
                  <a:pt x="2892" y="91"/>
                  <a:pt x="2898" y="90"/>
                  <a:pt x="2904" y="90"/>
                </a:cubicBezTo>
                <a:cubicBezTo>
                  <a:pt x="2915" y="90"/>
                  <a:pt x="2924" y="93"/>
                  <a:pt x="2932" y="99"/>
                </a:cubicBezTo>
                <a:cubicBezTo>
                  <a:pt x="2940" y="106"/>
                  <a:pt x="2945" y="115"/>
                  <a:pt x="2948" y="127"/>
                </a:cubicBezTo>
                <a:cubicBezTo>
                  <a:pt x="2961" y="112"/>
                  <a:pt x="2971" y="102"/>
                  <a:pt x="2980" y="97"/>
                </a:cubicBezTo>
                <a:cubicBezTo>
                  <a:pt x="2989" y="92"/>
                  <a:pt x="2998" y="90"/>
                  <a:pt x="3008" y="90"/>
                </a:cubicBezTo>
                <a:cubicBezTo>
                  <a:pt x="3017" y="90"/>
                  <a:pt x="3025" y="92"/>
                  <a:pt x="3032" y="97"/>
                </a:cubicBezTo>
                <a:cubicBezTo>
                  <a:pt x="3039" y="102"/>
                  <a:pt x="3045" y="109"/>
                  <a:pt x="3049" y="120"/>
                </a:cubicBezTo>
                <a:cubicBezTo>
                  <a:pt x="3052" y="127"/>
                  <a:pt x="3053" y="139"/>
                  <a:pt x="3053" y="154"/>
                </a:cubicBezTo>
                <a:lnTo>
                  <a:pt x="3053" y="228"/>
                </a:lnTo>
                <a:cubicBezTo>
                  <a:pt x="3053" y="239"/>
                  <a:pt x="3054" y="246"/>
                  <a:pt x="3055" y="250"/>
                </a:cubicBezTo>
                <a:cubicBezTo>
                  <a:pt x="3057" y="253"/>
                  <a:pt x="3059" y="255"/>
                  <a:pt x="3062" y="257"/>
                </a:cubicBezTo>
                <a:cubicBezTo>
                  <a:pt x="3066" y="259"/>
                  <a:pt x="3071" y="260"/>
                  <a:pt x="3079" y="260"/>
                </a:cubicBezTo>
                <a:lnTo>
                  <a:pt x="3079" y="267"/>
                </a:lnTo>
                <a:lnTo>
                  <a:pt x="2994" y="267"/>
                </a:lnTo>
                <a:lnTo>
                  <a:pt x="2994" y="260"/>
                </a:lnTo>
                <a:lnTo>
                  <a:pt x="2998" y="260"/>
                </a:lnTo>
                <a:cubicBezTo>
                  <a:pt x="3005" y="260"/>
                  <a:pt x="3011" y="259"/>
                  <a:pt x="3015" y="256"/>
                </a:cubicBezTo>
                <a:cubicBezTo>
                  <a:pt x="3018" y="254"/>
                  <a:pt x="3020" y="251"/>
                  <a:pt x="3021" y="246"/>
                </a:cubicBezTo>
                <a:cubicBezTo>
                  <a:pt x="3022" y="244"/>
                  <a:pt x="3022" y="238"/>
                  <a:pt x="3022" y="228"/>
                </a:cubicBezTo>
                <a:lnTo>
                  <a:pt x="3022" y="154"/>
                </a:lnTo>
                <a:cubicBezTo>
                  <a:pt x="3022" y="140"/>
                  <a:pt x="3020" y="130"/>
                  <a:pt x="3017" y="124"/>
                </a:cubicBezTo>
                <a:cubicBezTo>
                  <a:pt x="3012" y="116"/>
                  <a:pt x="3004" y="112"/>
                  <a:pt x="2993" y="112"/>
                </a:cubicBezTo>
                <a:cubicBezTo>
                  <a:pt x="2987" y="112"/>
                  <a:pt x="2980" y="114"/>
                  <a:pt x="2973" y="117"/>
                </a:cubicBezTo>
                <a:cubicBezTo>
                  <a:pt x="2967" y="121"/>
                  <a:pt x="2959" y="127"/>
                  <a:pt x="2949" y="136"/>
                </a:cubicBezTo>
                <a:lnTo>
                  <a:pt x="2949" y="138"/>
                </a:lnTo>
                <a:lnTo>
                  <a:pt x="2949" y="146"/>
                </a:lnTo>
                <a:lnTo>
                  <a:pt x="2949" y="228"/>
                </a:lnTo>
                <a:cubicBezTo>
                  <a:pt x="2949" y="240"/>
                  <a:pt x="2950" y="247"/>
                  <a:pt x="2951" y="250"/>
                </a:cubicBezTo>
                <a:cubicBezTo>
                  <a:pt x="2952" y="253"/>
                  <a:pt x="2955" y="255"/>
                  <a:pt x="2958" y="257"/>
                </a:cubicBezTo>
                <a:cubicBezTo>
                  <a:pt x="2962" y="259"/>
                  <a:pt x="2968" y="260"/>
                  <a:pt x="2977" y="260"/>
                </a:cubicBezTo>
                <a:lnTo>
                  <a:pt x="2977" y="267"/>
                </a:lnTo>
                <a:lnTo>
                  <a:pt x="2890" y="267"/>
                </a:lnTo>
                <a:lnTo>
                  <a:pt x="2890" y="260"/>
                </a:lnTo>
                <a:cubicBezTo>
                  <a:pt x="2900" y="260"/>
                  <a:pt x="2906" y="259"/>
                  <a:pt x="2910" y="257"/>
                </a:cubicBezTo>
                <a:cubicBezTo>
                  <a:pt x="2913" y="254"/>
                  <a:pt x="2916" y="251"/>
                  <a:pt x="2917" y="247"/>
                </a:cubicBezTo>
                <a:cubicBezTo>
                  <a:pt x="2918" y="244"/>
                  <a:pt x="2918" y="238"/>
                  <a:pt x="2918" y="228"/>
                </a:cubicBezTo>
                <a:lnTo>
                  <a:pt x="2918" y="154"/>
                </a:lnTo>
                <a:cubicBezTo>
                  <a:pt x="2918" y="140"/>
                  <a:pt x="2916" y="130"/>
                  <a:pt x="2912" y="124"/>
                </a:cubicBezTo>
                <a:cubicBezTo>
                  <a:pt x="2906" y="116"/>
                  <a:pt x="2899" y="112"/>
                  <a:pt x="2889" y="112"/>
                </a:cubicBezTo>
                <a:cubicBezTo>
                  <a:pt x="2882" y="112"/>
                  <a:pt x="2875" y="114"/>
                  <a:pt x="2869" y="117"/>
                </a:cubicBezTo>
                <a:cubicBezTo>
                  <a:pt x="2858" y="123"/>
                  <a:pt x="2850" y="129"/>
                  <a:pt x="2845" y="136"/>
                </a:cubicBezTo>
                <a:lnTo>
                  <a:pt x="2845" y="228"/>
                </a:lnTo>
                <a:cubicBezTo>
                  <a:pt x="2845" y="239"/>
                  <a:pt x="2846" y="247"/>
                  <a:pt x="2847" y="250"/>
                </a:cubicBezTo>
                <a:cubicBezTo>
                  <a:pt x="2849" y="253"/>
                  <a:pt x="2851" y="256"/>
                  <a:pt x="2854" y="258"/>
                </a:cubicBezTo>
                <a:cubicBezTo>
                  <a:pt x="2857" y="259"/>
                  <a:pt x="2863" y="260"/>
                  <a:pt x="2873" y="260"/>
                </a:cubicBezTo>
                <a:lnTo>
                  <a:pt x="2873" y="267"/>
                </a:lnTo>
                <a:lnTo>
                  <a:pt x="2788" y="267"/>
                </a:lnTo>
                <a:lnTo>
                  <a:pt x="2788" y="260"/>
                </a:lnTo>
                <a:cubicBezTo>
                  <a:pt x="2796" y="260"/>
                  <a:pt x="2801" y="259"/>
                  <a:pt x="2804" y="258"/>
                </a:cubicBezTo>
                <a:cubicBezTo>
                  <a:pt x="2807" y="256"/>
                  <a:pt x="2810" y="253"/>
                  <a:pt x="2811" y="249"/>
                </a:cubicBezTo>
                <a:cubicBezTo>
                  <a:pt x="2813" y="246"/>
                  <a:pt x="2814" y="239"/>
                  <a:pt x="2814" y="228"/>
                </a:cubicBezTo>
                <a:lnTo>
                  <a:pt x="2814" y="162"/>
                </a:lnTo>
                <a:cubicBezTo>
                  <a:pt x="2814" y="143"/>
                  <a:pt x="2813" y="131"/>
                  <a:pt x="2812" y="126"/>
                </a:cubicBezTo>
                <a:cubicBezTo>
                  <a:pt x="2811" y="122"/>
                  <a:pt x="2810" y="119"/>
                  <a:pt x="2808" y="117"/>
                </a:cubicBezTo>
                <a:cubicBezTo>
                  <a:pt x="2806" y="116"/>
                  <a:pt x="2804" y="115"/>
                  <a:pt x="2800" y="115"/>
                </a:cubicBezTo>
                <a:cubicBezTo>
                  <a:pt x="2797" y="115"/>
                  <a:pt x="2793" y="116"/>
                  <a:pt x="2788" y="118"/>
                </a:cubicBezTo>
                <a:lnTo>
                  <a:pt x="2785" y="111"/>
                </a:lnTo>
                <a:lnTo>
                  <a:pt x="2837" y="90"/>
                </a:lnTo>
                <a:close/>
                <a:moveTo>
                  <a:pt x="2686" y="90"/>
                </a:moveTo>
                <a:cubicBezTo>
                  <a:pt x="2712" y="90"/>
                  <a:pt x="2733" y="100"/>
                  <a:pt x="2748" y="120"/>
                </a:cubicBezTo>
                <a:cubicBezTo>
                  <a:pt x="2762" y="136"/>
                  <a:pt x="2768" y="156"/>
                  <a:pt x="2768" y="178"/>
                </a:cubicBezTo>
                <a:cubicBezTo>
                  <a:pt x="2768" y="193"/>
                  <a:pt x="2765" y="209"/>
                  <a:pt x="2757" y="224"/>
                </a:cubicBezTo>
                <a:cubicBezTo>
                  <a:pt x="2750" y="240"/>
                  <a:pt x="2740" y="252"/>
                  <a:pt x="2727" y="260"/>
                </a:cubicBezTo>
                <a:cubicBezTo>
                  <a:pt x="2714" y="268"/>
                  <a:pt x="2700" y="272"/>
                  <a:pt x="2684" y="272"/>
                </a:cubicBezTo>
                <a:cubicBezTo>
                  <a:pt x="2658" y="272"/>
                  <a:pt x="2637" y="262"/>
                  <a:pt x="2622" y="241"/>
                </a:cubicBezTo>
                <a:cubicBezTo>
                  <a:pt x="2609" y="224"/>
                  <a:pt x="2603" y="204"/>
                  <a:pt x="2603" y="183"/>
                </a:cubicBezTo>
                <a:cubicBezTo>
                  <a:pt x="2603" y="167"/>
                  <a:pt x="2607" y="151"/>
                  <a:pt x="2614" y="136"/>
                </a:cubicBezTo>
                <a:cubicBezTo>
                  <a:pt x="2622" y="120"/>
                  <a:pt x="2633" y="109"/>
                  <a:pt x="2645" y="101"/>
                </a:cubicBezTo>
                <a:cubicBezTo>
                  <a:pt x="2658" y="94"/>
                  <a:pt x="2672" y="90"/>
                  <a:pt x="2686" y="90"/>
                </a:cubicBezTo>
                <a:close/>
                <a:moveTo>
                  <a:pt x="2509" y="90"/>
                </a:moveTo>
                <a:cubicBezTo>
                  <a:pt x="2526" y="90"/>
                  <a:pt x="2540" y="94"/>
                  <a:pt x="2550" y="103"/>
                </a:cubicBezTo>
                <a:cubicBezTo>
                  <a:pt x="2561" y="112"/>
                  <a:pt x="2567" y="122"/>
                  <a:pt x="2567" y="131"/>
                </a:cubicBezTo>
                <a:cubicBezTo>
                  <a:pt x="2567" y="136"/>
                  <a:pt x="2565" y="140"/>
                  <a:pt x="2562" y="143"/>
                </a:cubicBezTo>
                <a:cubicBezTo>
                  <a:pt x="2559" y="146"/>
                  <a:pt x="2555" y="147"/>
                  <a:pt x="2549" y="147"/>
                </a:cubicBezTo>
                <a:cubicBezTo>
                  <a:pt x="2542" y="147"/>
                  <a:pt x="2536" y="145"/>
                  <a:pt x="2533" y="140"/>
                </a:cubicBezTo>
                <a:cubicBezTo>
                  <a:pt x="2531" y="137"/>
                  <a:pt x="2529" y="132"/>
                  <a:pt x="2528" y="125"/>
                </a:cubicBezTo>
                <a:cubicBezTo>
                  <a:pt x="2528" y="118"/>
                  <a:pt x="2525" y="112"/>
                  <a:pt x="2521" y="108"/>
                </a:cubicBezTo>
                <a:cubicBezTo>
                  <a:pt x="2516" y="104"/>
                  <a:pt x="2510" y="103"/>
                  <a:pt x="2503" y="103"/>
                </a:cubicBezTo>
                <a:cubicBezTo>
                  <a:pt x="2490" y="103"/>
                  <a:pt x="2480" y="107"/>
                  <a:pt x="2472" y="116"/>
                </a:cubicBezTo>
                <a:cubicBezTo>
                  <a:pt x="2462" y="129"/>
                  <a:pt x="2457" y="145"/>
                  <a:pt x="2457" y="165"/>
                </a:cubicBezTo>
                <a:cubicBezTo>
                  <a:pt x="2457" y="185"/>
                  <a:pt x="2462" y="204"/>
                  <a:pt x="2472" y="219"/>
                </a:cubicBezTo>
                <a:cubicBezTo>
                  <a:pt x="2482" y="235"/>
                  <a:pt x="2496" y="243"/>
                  <a:pt x="2513" y="243"/>
                </a:cubicBezTo>
                <a:cubicBezTo>
                  <a:pt x="2525" y="243"/>
                  <a:pt x="2536" y="239"/>
                  <a:pt x="2546" y="230"/>
                </a:cubicBezTo>
                <a:cubicBezTo>
                  <a:pt x="2553" y="224"/>
                  <a:pt x="2560" y="214"/>
                  <a:pt x="2566" y="199"/>
                </a:cubicBezTo>
                <a:lnTo>
                  <a:pt x="2572" y="202"/>
                </a:lnTo>
                <a:cubicBezTo>
                  <a:pt x="2567" y="224"/>
                  <a:pt x="2558" y="242"/>
                  <a:pt x="2544" y="254"/>
                </a:cubicBezTo>
                <a:cubicBezTo>
                  <a:pt x="2531" y="266"/>
                  <a:pt x="2516" y="272"/>
                  <a:pt x="2500" y="272"/>
                </a:cubicBezTo>
                <a:cubicBezTo>
                  <a:pt x="2480" y="272"/>
                  <a:pt x="2463" y="264"/>
                  <a:pt x="2449" y="247"/>
                </a:cubicBezTo>
                <a:cubicBezTo>
                  <a:pt x="2434" y="231"/>
                  <a:pt x="2427" y="209"/>
                  <a:pt x="2427" y="181"/>
                </a:cubicBezTo>
                <a:cubicBezTo>
                  <a:pt x="2427" y="154"/>
                  <a:pt x="2435" y="132"/>
                  <a:pt x="2451" y="115"/>
                </a:cubicBezTo>
                <a:cubicBezTo>
                  <a:pt x="2467" y="98"/>
                  <a:pt x="2486" y="90"/>
                  <a:pt x="2509" y="90"/>
                </a:cubicBezTo>
                <a:close/>
                <a:moveTo>
                  <a:pt x="1709" y="90"/>
                </a:moveTo>
                <a:lnTo>
                  <a:pt x="1717" y="90"/>
                </a:lnTo>
                <a:lnTo>
                  <a:pt x="1717" y="228"/>
                </a:lnTo>
                <a:cubicBezTo>
                  <a:pt x="1717" y="239"/>
                  <a:pt x="1718" y="246"/>
                  <a:pt x="1719" y="249"/>
                </a:cubicBezTo>
                <a:cubicBezTo>
                  <a:pt x="1721" y="253"/>
                  <a:pt x="1723" y="256"/>
                  <a:pt x="1726" y="257"/>
                </a:cubicBezTo>
                <a:cubicBezTo>
                  <a:pt x="1729" y="259"/>
                  <a:pt x="1735" y="260"/>
                  <a:pt x="1743" y="260"/>
                </a:cubicBezTo>
                <a:lnTo>
                  <a:pt x="1743" y="267"/>
                </a:lnTo>
                <a:lnTo>
                  <a:pt x="1660" y="267"/>
                </a:lnTo>
                <a:lnTo>
                  <a:pt x="1660" y="260"/>
                </a:lnTo>
                <a:cubicBezTo>
                  <a:pt x="1668" y="260"/>
                  <a:pt x="1674" y="259"/>
                  <a:pt x="1677" y="258"/>
                </a:cubicBezTo>
                <a:cubicBezTo>
                  <a:pt x="1679" y="256"/>
                  <a:pt x="1682" y="253"/>
                  <a:pt x="1683" y="250"/>
                </a:cubicBezTo>
                <a:cubicBezTo>
                  <a:pt x="1685" y="246"/>
                  <a:pt x="1686" y="239"/>
                  <a:pt x="1686" y="228"/>
                </a:cubicBezTo>
                <a:lnTo>
                  <a:pt x="1686" y="162"/>
                </a:lnTo>
                <a:cubicBezTo>
                  <a:pt x="1686" y="143"/>
                  <a:pt x="1685" y="131"/>
                  <a:pt x="1684" y="126"/>
                </a:cubicBezTo>
                <a:cubicBezTo>
                  <a:pt x="1683" y="122"/>
                  <a:pt x="1682" y="119"/>
                  <a:pt x="1680" y="117"/>
                </a:cubicBezTo>
                <a:cubicBezTo>
                  <a:pt x="1678" y="116"/>
                  <a:pt x="1676" y="115"/>
                  <a:pt x="1672" y="115"/>
                </a:cubicBezTo>
                <a:cubicBezTo>
                  <a:pt x="1669" y="115"/>
                  <a:pt x="1665" y="116"/>
                  <a:pt x="1660" y="118"/>
                </a:cubicBezTo>
                <a:lnTo>
                  <a:pt x="1657" y="111"/>
                </a:lnTo>
                <a:lnTo>
                  <a:pt x="1709" y="90"/>
                </a:lnTo>
                <a:close/>
                <a:moveTo>
                  <a:pt x="1166" y="90"/>
                </a:moveTo>
                <a:cubicBezTo>
                  <a:pt x="1192" y="90"/>
                  <a:pt x="1213" y="100"/>
                  <a:pt x="1228" y="120"/>
                </a:cubicBezTo>
                <a:cubicBezTo>
                  <a:pt x="1242" y="136"/>
                  <a:pt x="1248" y="156"/>
                  <a:pt x="1248" y="178"/>
                </a:cubicBezTo>
                <a:cubicBezTo>
                  <a:pt x="1248" y="193"/>
                  <a:pt x="1245" y="209"/>
                  <a:pt x="1237" y="224"/>
                </a:cubicBezTo>
                <a:cubicBezTo>
                  <a:pt x="1230" y="240"/>
                  <a:pt x="1220" y="252"/>
                  <a:pt x="1207" y="260"/>
                </a:cubicBezTo>
                <a:cubicBezTo>
                  <a:pt x="1194" y="268"/>
                  <a:pt x="1180" y="272"/>
                  <a:pt x="1164" y="272"/>
                </a:cubicBezTo>
                <a:cubicBezTo>
                  <a:pt x="1138" y="272"/>
                  <a:pt x="1117" y="262"/>
                  <a:pt x="1102" y="241"/>
                </a:cubicBezTo>
                <a:cubicBezTo>
                  <a:pt x="1089" y="224"/>
                  <a:pt x="1083" y="204"/>
                  <a:pt x="1083" y="183"/>
                </a:cubicBezTo>
                <a:cubicBezTo>
                  <a:pt x="1083" y="167"/>
                  <a:pt x="1087" y="151"/>
                  <a:pt x="1094" y="136"/>
                </a:cubicBezTo>
                <a:cubicBezTo>
                  <a:pt x="1102" y="120"/>
                  <a:pt x="1113" y="109"/>
                  <a:pt x="1125" y="101"/>
                </a:cubicBezTo>
                <a:cubicBezTo>
                  <a:pt x="1138" y="94"/>
                  <a:pt x="1152" y="90"/>
                  <a:pt x="1166" y="90"/>
                </a:cubicBezTo>
                <a:close/>
                <a:moveTo>
                  <a:pt x="2222" y="20"/>
                </a:moveTo>
                <a:cubicBezTo>
                  <a:pt x="2214" y="20"/>
                  <a:pt x="2206" y="23"/>
                  <a:pt x="2200" y="31"/>
                </a:cubicBezTo>
                <a:cubicBezTo>
                  <a:pt x="2191" y="41"/>
                  <a:pt x="2185" y="58"/>
                  <a:pt x="2181" y="80"/>
                </a:cubicBezTo>
                <a:cubicBezTo>
                  <a:pt x="2178" y="102"/>
                  <a:pt x="2176" y="124"/>
                  <a:pt x="2176" y="146"/>
                </a:cubicBezTo>
                <a:cubicBezTo>
                  <a:pt x="2176" y="181"/>
                  <a:pt x="2181" y="209"/>
                  <a:pt x="2189" y="232"/>
                </a:cubicBezTo>
                <a:cubicBezTo>
                  <a:pt x="2196" y="250"/>
                  <a:pt x="2207" y="259"/>
                  <a:pt x="2221" y="259"/>
                </a:cubicBezTo>
                <a:cubicBezTo>
                  <a:pt x="2228" y="259"/>
                  <a:pt x="2235" y="256"/>
                  <a:pt x="2242" y="250"/>
                </a:cubicBezTo>
                <a:cubicBezTo>
                  <a:pt x="2249" y="244"/>
                  <a:pt x="2255" y="234"/>
                  <a:pt x="2259" y="220"/>
                </a:cubicBezTo>
                <a:cubicBezTo>
                  <a:pt x="2264" y="198"/>
                  <a:pt x="2267" y="168"/>
                  <a:pt x="2267" y="129"/>
                </a:cubicBezTo>
                <a:cubicBezTo>
                  <a:pt x="2267" y="100"/>
                  <a:pt x="2264" y="76"/>
                  <a:pt x="2258" y="56"/>
                </a:cubicBezTo>
                <a:cubicBezTo>
                  <a:pt x="2254" y="42"/>
                  <a:pt x="2248" y="32"/>
                  <a:pt x="2241" y="26"/>
                </a:cubicBezTo>
                <a:cubicBezTo>
                  <a:pt x="2236" y="22"/>
                  <a:pt x="2230" y="20"/>
                  <a:pt x="2222" y="20"/>
                </a:cubicBezTo>
                <a:close/>
                <a:moveTo>
                  <a:pt x="2030" y="20"/>
                </a:moveTo>
                <a:cubicBezTo>
                  <a:pt x="2022" y="20"/>
                  <a:pt x="2014" y="23"/>
                  <a:pt x="2008" y="31"/>
                </a:cubicBezTo>
                <a:cubicBezTo>
                  <a:pt x="1999" y="41"/>
                  <a:pt x="1993" y="58"/>
                  <a:pt x="1989" y="80"/>
                </a:cubicBezTo>
                <a:cubicBezTo>
                  <a:pt x="1986" y="102"/>
                  <a:pt x="1984" y="124"/>
                  <a:pt x="1984" y="146"/>
                </a:cubicBezTo>
                <a:cubicBezTo>
                  <a:pt x="1984" y="181"/>
                  <a:pt x="1989" y="209"/>
                  <a:pt x="1997" y="232"/>
                </a:cubicBezTo>
                <a:cubicBezTo>
                  <a:pt x="2004" y="250"/>
                  <a:pt x="2015" y="259"/>
                  <a:pt x="2029" y="259"/>
                </a:cubicBezTo>
                <a:cubicBezTo>
                  <a:pt x="2036" y="259"/>
                  <a:pt x="2043" y="256"/>
                  <a:pt x="2050" y="250"/>
                </a:cubicBezTo>
                <a:cubicBezTo>
                  <a:pt x="2057" y="244"/>
                  <a:pt x="2063" y="234"/>
                  <a:pt x="2067" y="220"/>
                </a:cubicBezTo>
                <a:cubicBezTo>
                  <a:pt x="2072" y="198"/>
                  <a:pt x="2075" y="168"/>
                  <a:pt x="2075" y="129"/>
                </a:cubicBezTo>
                <a:cubicBezTo>
                  <a:pt x="2075" y="100"/>
                  <a:pt x="2072" y="76"/>
                  <a:pt x="2066" y="56"/>
                </a:cubicBezTo>
                <a:cubicBezTo>
                  <a:pt x="2062" y="42"/>
                  <a:pt x="2056" y="32"/>
                  <a:pt x="2049" y="26"/>
                </a:cubicBezTo>
                <a:cubicBezTo>
                  <a:pt x="2044" y="22"/>
                  <a:pt x="2038" y="20"/>
                  <a:pt x="2030" y="20"/>
                </a:cubicBezTo>
                <a:close/>
                <a:moveTo>
                  <a:pt x="2223" y="7"/>
                </a:moveTo>
                <a:cubicBezTo>
                  <a:pt x="2242" y="7"/>
                  <a:pt x="2260" y="17"/>
                  <a:pt x="2275" y="37"/>
                </a:cubicBezTo>
                <a:cubicBezTo>
                  <a:pt x="2294" y="62"/>
                  <a:pt x="2304" y="95"/>
                  <a:pt x="2304" y="137"/>
                </a:cubicBezTo>
                <a:cubicBezTo>
                  <a:pt x="2304" y="167"/>
                  <a:pt x="2300" y="192"/>
                  <a:pt x="2291" y="212"/>
                </a:cubicBezTo>
                <a:cubicBezTo>
                  <a:pt x="2283" y="233"/>
                  <a:pt x="2272" y="248"/>
                  <a:pt x="2259" y="257"/>
                </a:cubicBezTo>
                <a:cubicBezTo>
                  <a:pt x="2246" y="267"/>
                  <a:pt x="2233" y="271"/>
                  <a:pt x="2221" y="271"/>
                </a:cubicBezTo>
                <a:cubicBezTo>
                  <a:pt x="2196" y="271"/>
                  <a:pt x="2176" y="257"/>
                  <a:pt x="2160" y="228"/>
                </a:cubicBezTo>
                <a:cubicBezTo>
                  <a:pt x="2146" y="204"/>
                  <a:pt x="2140" y="175"/>
                  <a:pt x="2140" y="141"/>
                </a:cubicBezTo>
                <a:cubicBezTo>
                  <a:pt x="2140" y="112"/>
                  <a:pt x="2144" y="87"/>
                  <a:pt x="2153" y="66"/>
                </a:cubicBezTo>
                <a:cubicBezTo>
                  <a:pt x="2162" y="45"/>
                  <a:pt x="2173" y="30"/>
                  <a:pt x="2188" y="19"/>
                </a:cubicBezTo>
                <a:cubicBezTo>
                  <a:pt x="2199" y="11"/>
                  <a:pt x="2211" y="7"/>
                  <a:pt x="2223" y="7"/>
                </a:cubicBezTo>
                <a:close/>
                <a:moveTo>
                  <a:pt x="2031" y="7"/>
                </a:moveTo>
                <a:cubicBezTo>
                  <a:pt x="2050" y="7"/>
                  <a:pt x="2068" y="17"/>
                  <a:pt x="2083" y="37"/>
                </a:cubicBezTo>
                <a:cubicBezTo>
                  <a:pt x="2102" y="62"/>
                  <a:pt x="2112" y="95"/>
                  <a:pt x="2112" y="137"/>
                </a:cubicBezTo>
                <a:cubicBezTo>
                  <a:pt x="2112" y="167"/>
                  <a:pt x="2108" y="192"/>
                  <a:pt x="2099" y="212"/>
                </a:cubicBezTo>
                <a:cubicBezTo>
                  <a:pt x="2091" y="233"/>
                  <a:pt x="2080" y="248"/>
                  <a:pt x="2067" y="257"/>
                </a:cubicBezTo>
                <a:cubicBezTo>
                  <a:pt x="2054" y="267"/>
                  <a:pt x="2041" y="271"/>
                  <a:pt x="2029" y="271"/>
                </a:cubicBezTo>
                <a:cubicBezTo>
                  <a:pt x="2004" y="271"/>
                  <a:pt x="1984" y="257"/>
                  <a:pt x="1968" y="228"/>
                </a:cubicBezTo>
                <a:cubicBezTo>
                  <a:pt x="1954" y="204"/>
                  <a:pt x="1948" y="175"/>
                  <a:pt x="1948" y="141"/>
                </a:cubicBezTo>
                <a:cubicBezTo>
                  <a:pt x="1948" y="112"/>
                  <a:pt x="1952" y="87"/>
                  <a:pt x="1961" y="66"/>
                </a:cubicBezTo>
                <a:cubicBezTo>
                  <a:pt x="1970" y="45"/>
                  <a:pt x="1981" y="30"/>
                  <a:pt x="1996" y="19"/>
                </a:cubicBezTo>
                <a:cubicBezTo>
                  <a:pt x="2007" y="11"/>
                  <a:pt x="2019" y="7"/>
                  <a:pt x="2031" y="7"/>
                </a:cubicBezTo>
                <a:close/>
                <a:moveTo>
                  <a:pt x="1849" y="7"/>
                </a:moveTo>
                <a:lnTo>
                  <a:pt x="1855" y="7"/>
                </a:lnTo>
                <a:lnTo>
                  <a:pt x="1855" y="222"/>
                </a:lnTo>
                <a:cubicBezTo>
                  <a:pt x="1855" y="236"/>
                  <a:pt x="1855" y="245"/>
                  <a:pt x="1857" y="249"/>
                </a:cubicBezTo>
                <a:cubicBezTo>
                  <a:pt x="1858" y="252"/>
                  <a:pt x="1860" y="255"/>
                  <a:pt x="1864" y="257"/>
                </a:cubicBezTo>
                <a:cubicBezTo>
                  <a:pt x="1868" y="259"/>
                  <a:pt x="1875" y="260"/>
                  <a:pt x="1887" y="260"/>
                </a:cubicBezTo>
                <a:lnTo>
                  <a:pt x="1887" y="267"/>
                </a:lnTo>
                <a:lnTo>
                  <a:pt x="1791" y="267"/>
                </a:lnTo>
                <a:lnTo>
                  <a:pt x="1791" y="260"/>
                </a:lnTo>
                <a:cubicBezTo>
                  <a:pt x="1803" y="260"/>
                  <a:pt x="1811" y="259"/>
                  <a:pt x="1815" y="257"/>
                </a:cubicBezTo>
                <a:cubicBezTo>
                  <a:pt x="1818" y="255"/>
                  <a:pt x="1820" y="253"/>
                  <a:pt x="1822" y="249"/>
                </a:cubicBezTo>
                <a:cubicBezTo>
                  <a:pt x="1823" y="246"/>
                  <a:pt x="1824" y="237"/>
                  <a:pt x="1824" y="222"/>
                </a:cubicBezTo>
                <a:lnTo>
                  <a:pt x="1824" y="85"/>
                </a:lnTo>
                <a:cubicBezTo>
                  <a:pt x="1824" y="66"/>
                  <a:pt x="1823" y="54"/>
                  <a:pt x="1822" y="49"/>
                </a:cubicBezTo>
                <a:cubicBezTo>
                  <a:pt x="1821" y="45"/>
                  <a:pt x="1820" y="42"/>
                  <a:pt x="1817" y="40"/>
                </a:cubicBezTo>
                <a:cubicBezTo>
                  <a:pt x="1815" y="38"/>
                  <a:pt x="1812" y="37"/>
                  <a:pt x="1809" y="37"/>
                </a:cubicBezTo>
                <a:cubicBezTo>
                  <a:pt x="1804" y="37"/>
                  <a:pt x="1798" y="39"/>
                  <a:pt x="1790" y="43"/>
                </a:cubicBezTo>
                <a:lnTo>
                  <a:pt x="1787" y="37"/>
                </a:lnTo>
                <a:lnTo>
                  <a:pt x="1849" y="7"/>
                </a:lnTo>
                <a:close/>
                <a:moveTo>
                  <a:pt x="1701" y="0"/>
                </a:moveTo>
                <a:cubicBezTo>
                  <a:pt x="1707" y="0"/>
                  <a:pt x="1711" y="2"/>
                  <a:pt x="1715" y="6"/>
                </a:cubicBezTo>
                <a:cubicBezTo>
                  <a:pt x="1719" y="9"/>
                  <a:pt x="1720" y="14"/>
                  <a:pt x="1720" y="19"/>
                </a:cubicBezTo>
                <a:cubicBezTo>
                  <a:pt x="1720" y="24"/>
                  <a:pt x="1719" y="29"/>
                  <a:pt x="1715" y="33"/>
                </a:cubicBezTo>
                <a:cubicBezTo>
                  <a:pt x="1711" y="36"/>
                  <a:pt x="1707" y="38"/>
                  <a:pt x="1701" y="38"/>
                </a:cubicBezTo>
                <a:cubicBezTo>
                  <a:pt x="1696" y="38"/>
                  <a:pt x="1692" y="36"/>
                  <a:pt x="1688" y="33"/>
                </a:cubicBezTo>
                <a:cubicBezTo>
                  <a:pt x="1684" y="29"/>
                  <a:pt x="1682" y="24"/>
                  <a:pt x="1682" y="19"/>
                </a:cubicBezTo>
                <a:cubicBezTo>
                  <a:pt x="1682" y="14"/>
                  <a:pt x="1684" y="9"/>
                  <a:pt x="1688" y="6"/>
                </a:cubicBezTo>
                <a:cubicBezTo>
                  <a:pt x="1692" y="2"/>
                  <a:pt x="1696" y="0"/>
                  <a:pt x="1701" y="0"/>
                </a:cubicBezTo>
                <a:close/>
              </a:path>
            </a:pathLst>
          </a:custGeom>
          <a:solidFill>
            <a:srgbClr val="F2F2F2"/>
          </a:solidFill>
          <a:ln w="0">
            <a:noFill/>
            <a:prstDash val="solid"/>
            <a:round/>
          </a:ln>
        </p:spPr>
        <p:txBody>
          <a:bodyPr vert="horz" wrap="square" lIns="91440" tIns="45720" rIns="91440" bIns="45720" numCol="1" anchor="t" anchorCtr="0" compatLnSpc="1"/>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5pPr>
            <a:lvl6pPr marL="2286000" algn="l" defTabSz="914400" rtl="0" eaLnBrk="1" latinLnBrk="0" hangingPunct="1">
              <a:defRPr kern="1200">
                <a:solidFill>
                  <a:schemeClr val="tx1"/>
                </a:solidFill>
                <a:latin typeface="Calibri" panose="020F0502020204030204" charset="0"/>
                <a:ea typeface="+mn-ea"/>
                <a:cs typeface="+mn-cs"/>
              </a:defRPr>
            </a:lvl6pPr>
            <a:lvl7pPr marL="2743200" algn="l" defTabSz="914400" rtl="0" eaLnBrk="1" latinLnBrk="0" hangingPunct="1">
              <a:defRPr kern="1200">
                <a:solidFill>
                  <a:schemeClr val="tx1"/>
                </a:solidFill>
                <a:latin typeface="Calibri" panose="020F0502020204030204" charset="0"/>
                <a:ea typeface="+mn-ea"/>
                <a:cs typeface="+mn-cs"/>
              </a:defRPr>
            </a:lvl7pPr>
            <a:lvl8pPr marL="3200400" algn="l" defTabSz="914400" rtl="0" eaLnBrk="1" latinLnBrk="0" hangingPunct="1">
              <a:defRPr kern="1200">
                <a:solidFill>
                  <a:schemeClr val="tx1"/>
                </a:solidFill>
                <a:latin typeface="Calibri" panose="020F0502020204030204" charset="0"/>
                <a:ea typeface="+mn-ea"/>
                <a:cs typeface="+mn-cs"/>
              </a:defRPr>
            </a:lvl8pPr>
            <a:lvl9pPr marL="3657600" algn="l" defTabSz="914400" rtl="0" eaLnBrk="1" latinLnBrk="0" hangingPunct="1">
              <a:defRPr kern="1200">
                <a:solidFill>
                  <a:schemeClr val="tx1"/>
                </a:solidFill>
                <a:latin typeface="Calibri" panose="020F0502020204030204" charset="0"/>
                <a:ea typeface="+mn-ea"/>
                <a:cs typeface="+mn-cs"/>
              </a:defRPr>
            </a:lvl9pPr>
          </a:lstStyle>
          <a:p>
            <a:endParaRPr lang="zh-CN" altLang="en-US"/>
          </a:p>
        </p:txBody>
      </p:sp>
      <p:sp>
        <p:nvSpPr>
          <p:cNvPr id="62" name="Freeform 23"/>
          <p:cNvSpPr/>
          <p:nvPr/>
        </p:nvSpPr>
        <p:spPr bwMode="auto">
          <a:xfrm rot="-1800000">
            <a:off x="9924189" y="5594110"/>
            <a:ext cx="1848119" cy="215037"/>
          </a:xfrm>
          <a:custGeom>
            <a:avLst/>
            <a:gdLst>
              <a:gd name="T0" fmla="*/ 2345 w 3079"/>
              <a:gd name="T1" fmla="*/ 251 h 350"/>
              <a:gd name="T2" fmla="*/ 830 w 3079"/>
              <a:gd name="T3" fmla="*/ 272 h 350"/>
              <a:gd name="T4" fmla="*/ 2644 w 3079"/>
              <a:gd name="T5" fmla="*/ 129 h 350"/>
              <a:gd name="T6" fmla="*/ 2680 w 3079"/>
              <a:gd name="T7" fmla="*/ 102 h 350"/>
              <a:gd name="T8" fmla="*/ 1202 w 3079"/>
              <a:gd name="T9" fmla="*/ 244 h 350"/>
              <a:gd name="T10" fmla="*/ 1532 w 3079"/>
              <a:gd name="T11" fmla="*/ 102 h 350"/>
              <a:gd name="T12" fmla="*/ 1604 w 3079"/>
              <a:gd name="T13" fmla="*/ 106 h 350"/>
              <a:gd name="T14" fmla="*/ 1625 w 3079"/>
              <a:gd name="T15" fmla="*/ 113 h 350"/>
              <a:gd name="T16" fmla="*/ 1470 w 3079"/>
              <a:gd name="T17" fmla="*/ 316 h 350"/>
              <a:gd name="T18" fmla="*/ 1487 w 3079"/>
              <a:gd name="T19" fmla="*/ 130 h 350"/>
              <a:gd name="T20" fmla="*/ 1322 w 3079"/>
              <a:gd name="T21" fmla="*/ 210 h 350"/>
              <a:gd name="T22" fmla="*/ 1366 w 3079"/>
              <a:gd name="T23" fmla="*/ 102 h 350"/>
              <a:gd name="T24" fmla="*/ 1451 w 3079"/>
              <a:gd name="T25" fmla="*/ 244 h 350"/>
              <a:gd name="T26" fmla="*/ 1310 w 3079"/>
              <a:gd name="T27" fmla="*/ 264 h 350"/>
              <a:gd name="T28" fmla="*/ 1262 w 3079"/>
              <a:gd name="T29" fmla="*/ 95 h 350"/>
              <a:gd name="T30" fmla="*/ 945 w 3079"/>
              <a:gd name="T31" fmla="*/ 135 h 350"/>
              <a:gd name="T32" fmla="*/ 1012 w 3079"/>
              <a:gd name="T33" fmla="*/ 95 h 350"/>
              <a:gd name="T34" fmla="*/ 946 w 3079"/>
              <a:gd name="T35" fmla="*/ 337 h 350"/>
              <a:gd name="T36" fmla="*/ 934 w 3079"/>
              <a:gd name="T37" fmla="*/ 318 h 350"/>
              <a:gd name="T38" fmla="*/ 880 w 3079"/>
              <a:gd name="T39" fmla="*/ 102 h 350"/>
              <a:gd name="T40" fmla="*/ 603 w 3079"/>
              <a:gd name="T41" fmla="*/ 128 h 350"/>
              <a:gd name="T42" fmla="*/ 722 w 3079"/>
              <a:gd name="T43" fmla="*/ 95 h 350"/>
              <a:gd name="T44" fmla="*/ 779 w 3079"/>
              <a:gd name="T45" fmla="*/ 112 h 350"/>
              <a:gd name="T46" fmla="*/ 734 w 3079"/>
              <a:gd name="T47" fmla="*/ 272 h 350"/>
              <a:gd name="T48" fmla="*/ 544 w 3079"/>
              <a:gd name="T49" fmla="*/ 102 h 350"/>
              <a:gd name="T50" fmla="*/ 331 w 3079"/>
              <a:gd name="T51" fmla="*/ 128 h 350"/>
              <a:gd name="T52" fmla="*/ 450 w 3079"/>
              <a:gd name="T53" fmla="*/ 95 h 350"/>
              <a:gd name="T54" fmla="*/ 507 w 3079"/>
              <a:gd name="T55" fmla="*/ 112 h 350"/>
              <a:gd name="T56" fmla="*/ 462 w 3079"/>
              <a:gd name="T57" fmla="*/ 272 h 350"/>
              <a:gd name="T58" fmla="*/ 272 w 3079"/>
              <a:gd name="T59" fmla="*/ 102 h 350"/>
              <a:gd name="T60" fmla="*/ 59 w 3079"/>
              <a:gd name="T61" fmla="*/ 128 h 350"/>
              <a:gd name="T62" fmla="*/ 178 w 3079"/>
              <a:gd name="T63" fmla="*/ 95 h 350"/>
              <a:gd name="T64" fmla="*/ 235 w 3079"/>
              <a:gd name="T65" fmla="*/ 112 h 350"/>
              <a:gd name="T66" fmla="*/ 190 w 3079"/>
              <a:gd name="T67" fmla="*/ 272 h 350"/>
              <a:gd name="T68" fmla="*/ 0 w 3079"/>
              <a:gd name="T69" fmla="*/ 102 h 350"/>
              <a:gd name="T70" fmla="*/ 2904 w 3079"/>
              <a:gd name="T71" fmla="*/ 90 h 350"/>
              <a:gd name="T72" fmla="*/ 3053 w 3079"/>
              <a:gd name="T73" fmla="*/ 154 h 350"/>
              <a:gd name="T74" fmla="*/ 2994 w 3079"/>
              <a:gd name="T75" fmla="*/ 260 h 350"/>
              <a:gd name="T76" fmla="*/ 2993 w 3079"/>
              <a:gd name="T77" fmla="*/ 112 h 350"/>
              <a:gd name="T78" fmla="*/ 2958 w 3079"/>
              <a:gd name="T79" fmla="*/ 257 h 350"/>
              <a:gd name="T80" fmla="*/ 2918 w 3079"/>
              <a:gd name="T81" fmla="*/ 228 h 350"/>
              <a:gd name="T82" fmla="*/ 2847 w 3079"/>
              <a:gd name="T83" fmla="*/ 250 h 350"/>
              <a:gd name="T84" fmla="*/ 2811 w 3079"/>
              <a:gd name="T85" fmla="*/ 249 h 350"/>
              <a:gd name="T86" fmla="*/ 2785 w 3079"/>
              <a:gd name="T87" fmla="*/ 111 h 350"/>
              <a:gd name="T88" fmla="*/ 2684 w 3079"/>
              <a:gd name="T89" fmla="*/ 272 h 350"/>
              <a:gd name="T90" fmla="*/ 2550 w 3079"/>
              <a:gd name="T91" fmla="*/ 103 h 350"/>
              <a:gd name="T92" fmla="*/ 2503 w 3079"/>
              <a:gd name="T93" fmla="*/ 103 h 350"/>
              <a:gd name="T94" fmla="*/ 2572 w 3079"/>
              <a:gd name="T95" fmla="*/ 202 h 350"/>
              <a:gd name="T96" fmla="*/ 1709 w 3079"/>
              <a:gd name="T97" fmla="*/ 90 h 350"/>
              <a:gd name="T98" fmla="*/ 1660 w 3079"/>
              <a:gd name="T99" fmla="*/ 267 h 350"/>
              <a:gd name="T100" fmla="*/ 1680 w 3079"/>
              <a:gd name="T101" fmla="*/ 117 h 350"/>
              <a:gd name="T102" fmla="*/ 1248 w 3079"/>
              <a:gd name="T103" fmla="*/ 178 h 350"/>
              <a:gd name="T104" fmla="*/ 1125 w 3079"/>
              <a:gd name="T105" fmla="*/ 101 h 350"/>
              <a:gd name="T106" fmla="*/ 2221 w 3079"/>
              <a:gd name="T107" fmla="*/ 259 h 350"/>
              <a:gd name="T108" fmla="*/ 2030 w 3079"/>
              <a:gd name="T109" fmla="*/ 20 h 350"/>
              <a:gd name="T110" fmla="*/ 2067 w 3079"/>
              <a:gd name="T111" fmla="*/ 220 h 350"/>
              <a:gd name="T112" fmla="*/ 2304 w 3079"/>
              <a:gd name="T113" fmla="*/ 137 h 350"/>
              <a:gd name="T114" fmla="*/ 2188 w 3079"/>
              <a:gd name="T115" fmla="*/ 19 h 350"/>
              <a:gd name="T116" fmla="*/ 2029 w 3079"/>
              <a:gd name="T117" fmla="*/ 271 h 350"/>
              <a:gd name="T118" fmla="*/ 1855 w 3079"/>
              <a:gd name="T119" fmla="*/ 7 h 350"/>
              <a:gd name="T120" fmla="*/ 1791 w 3079"/>
              <a:gd name="T121" fmla="*/ 260 h 350"/>
              <a:gd name="T122" fmla="*/ 1809 w 3079"/>
              <a:gd name="T123" fmla="*/ 37 h 350"/>
              <a:gd name="T124" fmla="*/ 1715 w 3079"/>
              <a:gd name="T125" fmla="*/ 3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79" h="350">
                <a:moveTo>
                  <a:pt x="2366" y="230"/>
                </a:moveTo>
                <a:cubicBezTo>
                  <a:pt x="2372" y="230"/>
                  <a:pt x="2377" y="232"/>
                  <a:pt x="2381" y="237"/>
                </a:cubicBezTo>
                <a:cubicBezTo>
                  <a:pt x="2385" y="241"/>
                  <a:pt x="2387" y="245"/>
                  <a:pt x="2387" y="251"/>
                </a:cubicBezTo>
                <a:cubicBezTo>
                  <a:pt x="2387" y="257"/>
                  <a:pt x="2385" y="262"/>
                  <a:pt x="2380" y="266"/>
                </a:cubicBezTo>
                <a:cubicBezTo>
                  <a:pt x="2376" y="270"/>
                  <a:pt x="2372" y="272"/>
                  <a:pt x="2366" y="272"/>
                </a:cubicBezTo>
                <a:cubicBezTo>
                  <a:pt x="2360" y="272"/>
                  <a:pt x="2355" y="270"/>
                  <a:pt x="2351" y="266"/>
                </a:cubicBezTo>
                <a:cubicBezTo>
                  <a:pt x="2347" y="262"/>
                  <a:pt x="2345" y="257"/>
                  <a:pt x="2345" y="251"/>
                </a:cubicBezTo>
                <a:cubicBezTo>
                  <a:pt x="2345" y="245"/>
                  <a:pt x="2347" y="240"/>
                  <a:pt x="2351" y="236"/>
                </a:cubicBezTo>
                <a:cubicBezTo>
                  <a:pt x="2355" y="232"/>
                  <a:pt x="2360" y="230"/>
                  <a:pt x="2366" y="230"/>
                </a:cubicBezTo>
                <a:close/>
                <a:moveTo>
                  <a:pt x="830" y="230"/>
                </a:moveTo>
                <a:cubicBezTo>
                  <a:pt x="836" y="230"/>
                  <a:pt x="841" y="232"/>
                  <a:pt x="845" y="237"/>
                </a:cubicBezTo>
                <a:cubicBezTo>
                  <a:pt x="849" y="241"/>
                  <a:pt x="851" y="245"/>
                  <a:pt x="851" y="251"/>
                </a:cubicBezTo>
                <a:cubicBezTo>
                  <a:pt x="851" y="257"/>
                  <a:pt x="849" y="262"/>
                  <a:pt x="844" y="266"/>
                </a:cubicBezTo>
                <a:cubicBezTo>
                  <a:pt x="840" y="270"/>
                  <a:pt x="836" y="272"/>
                  <a:pt x="830" y="272"/>
                </a:cubicBezTo>
                <a:cubicBezTo>
                  <a:pt x="824" y="272"/>
                  <a:pt x="819" y="270"/>
                  <a:pt x="815" y="266"/>
                </a:cubicBezTo>
                <a:cubicBezTo>
                  <a:pt x="811" y="262"/>
                  <a:pt x="809" y="257"/>
                  <a:pt x="809" y="251"/>
                </a:cubicBezTo>
                <a:cubicBezTo>
                  <a:pt x="809" y="245"/>
                  <a:pt x="811" y="240"/>
                  <a:pt x="815" y="236"/>
                </a:cubicBezTo>
                <a:cubicBezTo>
                  <a:pt x="819" y="232"/>
                  <a:pt x="824" y="230"/>
                  <a:pt x="830" y="230"/>
                </a:cubicBezTo>
                <a:close/>
                <a:moveTo>
                  <a:pt x="2680" y="102"/>
                </a:moveTo>
                <a:cubicBezTo>
                  <a:pt x="2673" y="102"/>
                  <a:pt x="2667" y="104"/>
                  <a:pt x="2660" y="108"/>
                </a:cubicBezTo>
                <a:cubicBezTo>
                  <a:pt x="2653" y="112"/>
                  <a:pt x="2648" y="119"/>
                  <a:pt x="2644" y="129"/>
                </a:cubicBezTo>
                <a:cubicBezTo>
                  <a:pt x="2640" y="139"/>
                  <a:pt x="2638" y="151"/>
                  <a:pt x="2638" y="167"/>
                </a:cubicBezTo>
                <a:cubicBezTo>
                  <a:pt x="2638" y="192"/>
                  <a:pt x="2643" y="213"/>
                  <a:pt x="2652" y="232"/>
                </a:cubicBezTo>
                <a:cubicBezTo>
                  <a:pt x="2662" y="250"/>
                  <a:pt x="2676" y="259"/>
                  <a:pt x="2692" y="259"/>
                </a:cubicBezTo>
                <a:cubicBezTo>
                  <a:pt x="2704" y="259"/>
                  <a:pt x="2714" y="254"/>
                  <a:pt x="2722" y="244"/>
                </a:cubicBezTo>
                <a:cubicBezTo>
                  <a:pt x="2730" y="234"/>
                  <a:pt x="2734" y="217"/>
                  <a:pt x="2734" y="192"/>
                </a:cubicBezTo>
                <a:cubicBezTo>
                  <a:pt x="2734" y="162"/>
                  <a:pt x="2727" y="138"/>
                  <a:pt x="2714" y="120"/>
                </a:cubicBezTo>
                <a:cubicBezTo>
                  <a:pt x="2705" y="108"/>
                  <a:pt x="2694" y="102"/>
                  <a:pt x="2680" y="102"/>
                </a:cubicBezTo>
                <a:close/>
                <a:moveTo>
                  <a:pt x="1160" y="102"/>
                </a:moveTo>
                <a:cubicBezTo>
                  <a:pt x="1153" y="102"/>
                  <a:pt x="1147" y="104"/>
                  <a:pt x="1140" y="108"/>
                </a:cubicBezTo>
                <a:cubicBezTo>
                  <a:pt x="1133" y="112"/>
                  <a:pt x="1128" y="119"/>
                  <a:pt x="1124" y="129"/>
                </a:cubicBezTo>
                <a:cubicBezTo>
                  <a:pt x="1120" y="139"/>
                  <a:pt x="1118" y="151"/>
                  <a:pt x="1118" y="167"/>
                </a:cubicBezTo>
                <a:cubicBezTo>
                  <a:pt x="1118" y="192"/>
                  <a:pt x="1123" y="213"/>
                  <a:pt x="1132" y="232"/>
                </a:cubicBezTo>
                <a:cubicBezTo>
                  <a:pt x="1142" y="250"/>
                  <a:pt x="1156" y="259"/>
                  <a:pt x="1172" y="259"/>
                </a:cubicBezTo>
                <a:cubicBezTo>
                  <a:pt x="1184" y="259"/>
                  <a:pt x="1194" y="254"/>
                  <a:pt x="1202" y="244"/>
                </a:cubicBezTo>
                <a:cubicBezTo>
                  <a:pt x="1210" y="234"/>
                  <a:pt x="1214" y="217"/>
                  <a:pt x="1214" y="192"/>
                </a:cubicBezTo>
                <a:cubicBezTo>
                  <a:pt x="1214" y="162"/>
                  <a:pt x="1207" y="138"/>
                  <a:pt x="1194" y="120"/>
                </a:cubicBezTo>
                <a:cubicBezTo>
                  <a:pt x="1185" y="108"/>
                  <a:pt x="1174" y="102"/>
                  <a:pt x="1160" y="102"/>
                </a:cubicBezTo>
                <a:close/>
                <a:moveTo>
                  <a:pt x="1456" y="95"/>
                </a:moveTo>
                <a:lnTo>
                  <a:pt x="1536" y="95"/>
                </a:lnTo>
                <a:lnTo>
                  <a:pt x="1536" y="102"/>
                </a:lnTo>
                <a:lnTo>
                  <a:pt x="1532" y="102"/>
                </a:lnTo>
                <a:cubicBezTo>
                  <a:pt x="1527" y="102"/>
                  <a:pt x="1522" y="103"/>
                  <a:pt x="1519" y="106"/>
                </a:cubicBezTo>
                <a:cubicBezTo>
                  <a:pt x="1517" y="108"/>
                  <a:pt x="1515" y="111"/>
                  <a:pt x="1515" y="115"/>
                </a:cubicBezTo>
                <a:cubicBezTo>
                  <a:pt x="1515" y="120"/>
                  <a:pt x="1517" y="126"/>
                  <a:pt x="1521" y="135"/>
                </a:cubicBezTo>
                <a:lnTo>
                  <a:pt x="1563" y="222"/>
                </a:lnTo>
                <a:lnTo>
                  <a:pt x="1602" y="127"/>
                </a:lnTo>
                <a:cubicBezTo>
                  <a:pt x="1604" y="122"/>
                  <a:pt x="1605" y="117"/>
                  <a:pt x="1605" y="112"/>
                </a:cubicBezTo>
                <a:cubicBezTo>
                  <a:pt x="1605" y="109"/>
                  <a:pt x="1604" y="108"/>
                  <a:pt x="1604" y="106"/>
                </a:cubicBezTo>
                <a:cubicBezTo>
                  <a:pt x="1603" y="105"/>
                  <a:pt x="1601" y="104"/>
                  <a:pt x="1599" y="103"/>
                </a:cubicBezTo>
                <a:cubicBezTo>
                  <a:pt x="1597" y="102"/>
                  <a:pt x="1593" y="102"/>
                  <a:pt x="1588" y="102"/>
                </a:cubicBezTo>
                <a:lnTo>
                  <a:pt x="1588" y="95"/>
                </a:lnTo>
                <a:lnTo>
                  <a:pt x="1644" y="95"/>
                </a:lnTo>
                <a:lnTo>
                  <a:pt x="1644" y="102"/>
                </a:lnTo>
                <a:cubicBezTo>
                  <a:pt x="1639" y="102"/>
                  <a:pt x="1635" y="103"/>
                  <a:pt x="1633" y="105"/>
                </a:cubicBezTo>
                <a:cubicBezTo>
                  <a:pt x="1630" y="106"/>
                  <a:pt x="1628" y="109"/>
                  <a:pt x="1625" y="113"/>
                </a:cubicBezTo>
                <a:cubicBezTo>
                  <a:pt x="1623" y="115"/>
                  <a:pt x="1621" y="120"/>
                  <a:pt x="1618" y="128"/>
                </a:cubicBezTo>
                <a:lnTo>
                  <a:pt x="1548" y="299"/>
                </a:lnTo>
                <a:cubicBezTo>
                  <a:pt x="1542" y="316"/>
                  <a:pt x="1533" y="328"/>
                  <a:pt x="1522" y="337"/>
                </a:cubicBezTo>
                <a:cubicBezTo>
                  <a:pt x="1511" y="345"/>
                  <a:pt x="1500" y="350"/>
                  <a:pt x="1490" y="350"/>
                </a:cubicBezTo>
                <a:cubicBezTo>
                  <a:pt x="1483" y="350"/>
                  <a:pt x="1477" y="348"/>
                  <a:pt x="1472" y="343"/>
                </a:cubicBezTo>
                <a:cubicBezTo>
                  <a:pt x="1467" y="339"/>
                  <a:pt x="1465" y="334"/>
                  <a:pt x="1465" y="329"/>
                </a:cubicBezTo>
                <a:cubicBezTo>
                  <a:pt x="1465" y="323"/>
                  <a:pt x="1467" y="319"/>
                  <a:pt x="1470" y="316"/>
                </a:cubicBezTo>
                <a:cubicBezTo>
                  <a:pt x="1473" y="313"/>
                  <a:pt x="1478" y="311"/>
                  <a:pt x="1484" y="311"/>
                </a:cubicBezTo>
                <a:cubicBezTo>
                  <a:pt x="1488" y="311"/>
                  <a:pt x="1494" y="313"/>
                  <a:pt x="1501" y="315"/>
                </a:cubicBezTo>
                <a:cubicBezTo>
                  <a:pt x="1506" y="317"/>
                  <a:pt x="1509" y="318"/>
                  <a:pt x="1510" y="318"/>
                </a:cubicBezTo>
                <a:cubicBezTo>
                  <a:pt x="1514" y="318"/>
                  <a:pt x="1518" y="316"/>
                  <a:pt x="1523" y="312"/>
                </a:cubicBezTo>
                <a:cubicBezTo>
                  <a:pt x="1527" y="308"/>
                  <a:pt x="1532" y="301"/>
                  <a:pt x="1536" y="290"/>
                </a:cubicBezTo>
                <a:lnTo>
                  <a:pt x="1548" y="260"/>
                </a:lnTo>
                <a:lnTo>
                  <a:pt x="1487" y="130"/>
                </a:lnTo>
                <a:cubicBezTo>
                  <a:pt x="1485" y="127"/>
                  <a:pt x="1482" y="122"/>
                  <a:pt x="1478" y="116"/>
                </a:cubicBezTo>
                <a:cubicBezTo>
                  <a:pt x="1474" y="112"/>
                  <a:pt x="1472" y="109"/>
                  <a:pt x="1470" y="107"/>
                </a:cubicBezTo>
                <a:cubicBezTo>
                  <a:pt x="1467" y="105"/>
                  <a:pt x="1462" y="103"/>
                  <a:pt x="1456" y="102"/>
                </a:cubicBezTo>
                <a:lnTo>
                  <a:pt x="1456" y="95"/>
                </a:lnTo>
                <a:close/>
                <a:moveTo>
                  <a:pt x="1262" y="95"/>
                </a:moveTo>
                <a:lnTo>
                  <a:pt x="1322" y="95"/>
                </a:lnTo>
                <a:lnTo>
                  <a:pt x="1322" y="210"/>
                </a:lnTo>
                <a:cubicBezTo>
                  <a:pt x="1322" y="226"/>
                  <a:pt x="1325" y="236"/>
                  <a:pt x="1331" y="241"/>
                </a:cubicBezTo>
                <a:cubicBezTo>
                  <a:pt x="1336" y="246"/>
                  <a:pt x="1343" y="249"/>
                  <a:pt x="1351" y="249"/>
                </a:cubicBezTo>
                <a:cubicBezTo>
                  <a:pt x="1356" y="249"/>
                  <a:pt x="1362" y="247"/>
                  <a:pt x="1369" y="244"/>
                </a:cubicBezTo>
                <a:cubicBezTo>
                  <a:pt x="1376" y="241"/>
                  <a:pt x="1384" y="234"/>
                  <a:pt x="1393" y="225"/>
                </a:cubicBezTo>
                <a:lnTo>
                  <a:pt x="1393" y="127"/>
                </a:lnTo>
                <a:cubicBezTo>
                  <a:pt x="1393" y="118"/>
                  <a:pt x="1392" y="111"/>
                  <a:pt x="1388" y="108"/>
                </a:cubicBezTo>
                <a:cubicBezTo>
                  <a:pt x="1384" y="104"/>
                  <a:pt x="1377" y="102"/>
                  <a:pt x="1366" y="102"/>
                </a:cubicBezTo>
                <a:lnTo>
                  <a:pt x="1366" y="95"/>
                </a:lnTo>
                <a:lnTo>
                  <a:pt x="1424" y="95"/>
                </a:lnTo>
                <a:lnTo>
                  <a:pt x="1424" y="199"/>
                </a:lnTo>
                <a:cubicBezTo>
                  <a:pt x="1424" y="219"/>
                  <a:pt x="1425" y="231"/>
                  <a:pt x="1426" y="236"/>
                </a:cubicBezTo>
                <a:cubicBezTo>
                  <a:pt x="1427" y="240"/>
                  <a:pt x="1428" y="243"/>
                  <a:pt x="1430" y="245"/>
                </a:cubicBezTo>
                <a:cubicBezTo>
                  <a:pt x="1432" y="247"/>
                  <a:pt x="1435" y="247"/>
                  <a:pt x="1437" y="247"/>
                </a:cubicBezTo>
                <a:cubicBezTo>
                  <a:pt x="1441" y="247"/>
                  <a:pt x="1446" y="246"/>
                  <a:pt x="1451" y="244"/>
                </a:cubicBezTo>
                <a:lnTo>
                  <a:pt x="1453" y="251"/>
                </a:lnTo>
                <a:lnTo>
                  <a:pt x="1402" y="272"/>
                </a:lnTo>
                <a:lnTo>
                  <a:pt x="1393" y="272"/>
                </a:lnTo>
                <a:lnTo>
                  <a:pt x="1393" y="236"/>
                </a:lnTo>
                <a:cubicBezTo>
                  <a:pt x="1379" y="252"/>
                  <a:pt x="1367" y="262"/>
                  <a:pt x="1360" y="266"/>
                </a:cubicBezTo>
                <a:cubicBezTo>
                  <a:pt x="1352" y="270"/>
                  <a:pt x="1344" y="272"/>
                  <a:pt x="1335" y="272"/>
                </a:cubicBezTo>
                <a:cubicBezTo>
                  <a:pt x="1325" y="272"/>
                  <a:pt x="1317" y="269"/>
                  <a:pt x="1310" y="264"/>
                </a:cubicBezTo>
                <a:cubicBezTo>
                  <a:pt x="1303" y="258"/>
                  <a:pt x="1298" y="251"/>
                  <a:pt x="1295" y="242"/>
                </a:cubicBezTo>
                <a:cubicBezTo>
                  <a:pt x="1293" y="233"/>
                  <a:pt x="1291" y="221"/>
                  <a:pt x="1291" y="205"/>
                </a:cubicBezTo>
                <a:lnTo>
                  <a:pt x="1291" y="128"/>
                </a:lnTo>
                <a:cubicBezTo>
                  <a:pt x="1291" y="120"/>
                  <a:pt x="1290" y="115"/>
                  <a:pt x="1289" y="112"/>
                </a:cubicBezTo>
                <a:cubicBezTo>
                  <a:pt x="1287" y="108"/>
                  <a:pt x="1284" y="106"/>
                  <a:pt x="1281" y="104"/>
                </a:cubicBezTo>
                <a:cubicBezTo>
                  <a:pt x="1277" y="103"/>
                  <a:pt x="1271" y="102"/>
                  <a:pt x="1262" y="102"/>
                </a:cubicBezTo>
                <a:lnTo>
                  <a:pt x="1262" y="95"/>
                </a:lnTo>
                <a:close/>
                <a:moveTo>
                  <a:pt x="880" y="95"/>
                </a:moveTo>
                <a:lnTo>
                  <a:pt x="960" y="95"/>
                </a:lnTo>
                <a:lnTo>
                  <a:pt x="960" y="102"/>
                </a:lnTo>
                <a:lnTo>
                  <a:pt x="956" y="102"/>
                </a:lnTo>
                <a:cubicBezTo>
                  <a:pt x="951" y="102"/>
                  <a:pt x="946" y="103"/>
                  <a:pt x="943" y="106"/>
                </a:cubicBezTo>
                <a:cubicBezTo>
                  <a:pt x="941" y="108"/>
                  <a:pt x="939" y="111"/>
                  <a:pt x="939" y="115"/>
                </a:cubicBezTo>
                <a:cubicBezTo>
                  <a:pt x="939" y="120"/>
                  <a:pt x="941" y="126"/>
                  <a:pt x="945" y="135"/>
                </a:cubicBezTo>
                <a:lnTo>
                  <a:pt x="987" y="222"/>
                </a:lnTo>
                <a:lnTo>
                  <a:pt x="1026" y="127"/>
                </a:lnTo>
                <a:cubicBezTo>
                  <a:pt x="1028" y="122"/>
                  <a:pt x="1029" y="117"/>
                  <a:pt x="1029" y="112"/>
                </a:cubicBezTo>
                <a:cubicBezTo>
                  <a:pt x="1029" y="109"/>
                  <a:pt x="1028" y="108"/>
                  <a:pt x="1028" y="106"/>
                </a:cubicBezTo>
                <a:cubicBezTo>
                  <a:pt x="1027" y="105"/>
                  <a:pt x="1025" y="104"/>
                  <a:pt x="1023" y="103"/>
                </a:cubicBezTo>
                <a:cubicBezTo>
                  <a:pt x="1021" y="102"/>
                  <a:pt x="1017" y="102"/>
                  <a:pt x="1012" y="102"/>
                </a:cubicBezTo>
                <a:lnTo>
                  <a:pt x="1012" y="95"/>
                </a:lnTo>
                <a:lnTo>
                  <a:pt x="1068" y="95"/>
                </a:lnTo>
                <a:lnTo>
                  <a:pt x="1068" y="102"/>
                </a:lnTo>
                <a:cubicBezTo>
                  <a:pt x="1063" y="102"/>
                  <a:pt x="1059" y="103"/>
                  <a:pt x="1057" y="105"/>
                </a:cubicBezTo>
                <a:cubicBezTo>
                  <a:pt x="1054" y="106"/>
                  <a:pt x="1052" y="109"/>
                  <a:pt x="1049" y="113"/>
                </a:cubicBezTo>
                <a:cubicBezTo>
                  <a:pt x="1047" y="115"/>
                  <a:pt x="1045" y="120"/>
                  <a:pt x="1042" y="128"/>
                </a:cubicBezTo>
                <a:lnTo>
                  <a:pt x="972" y="299"/>
                </a:lnTo>
                <a:cubicBezTo>
                  <a:pt x="966" y="316"/>
                  <a:pt x="957" y="328"/>
                  <a:pt x="946" y="337"/>
                </a:cubicBezTo>
                <a:cubicBezTo>
                  <a:pt x="935" y="345"/>
                  <a:pt x="924" y="350"/>
                  <a:pt x="914" y="350"/>
                </a:cubicBezTo>
                <a:cubicBezTo>
                  <a:pt x="907" y="350"/>
                  <a:pt x="901" y="348"/>
                  <a:pt x="896" y="343"/>
                </a:cubicBezTo>
                <a:cubicBezTo>
                  <a:pt x="891" y="339"/>
                  <a:pt x="889" y="334"/>
                  <a:pt x="889" y="329"/>
                </a:cubicBezTo>
                <a:cubicBezTo>
                  <a:pt x="889" y="323"/>
                  <a:pt x="891" y="319"/>
                  <a:pt x="894" y="316"/>
                </a:cubicBezTo>
                <a:cubicBezTo>
                  <a:pt x="897" y="313"/>
                  <a:pt x="902" y="311"/>
                  <a:pt x="908" y="311"/>
                </a:cubicBezTo>
                <a:cubicBezTo>
                  <a:pt x="912" y="311"/>
                  <a:pt x="918" y="313"/>
                  <a:pt x="925" y="315"/>
                </a:cubicBezTo>
                <a:cubicBezTo>
                  <a:pt x="930" y="317"/>
                  <a:pt x="933" y="318"/>
                  <a:pt x="934" y="318"/>
                </a:cubicBezTo>
                <a:cubicBezTo>
                  <a:pt x="938" y="318"/>
                  <a:pt x="942" y="316"/>
                  <a:pt x="947" y="312"/>
                </a:cubicBezTo>
                <a:cubicBezTo>
                  <a:pt x="951" y="308"/>
                  <a:pt x="956" y="301"/>
                  <a:pt x="960" y="290"/>
                </a:cubicBezTo>
                <a:lnTo>
                  <a:pt x="972" y="260"/>
                </a:lnTo>
                <a:lnTo>
                  <a:pt x="911" y="130"/>
                </a:lnTo>
                <a:cubicBezTo>
                  <a:pt x="909" y="127"/>
                  <a:pt x="906" y="122"/>
                  <a:pt x="902" y="116"/>
                </a:cubicBezTo>
                <a:cubicBezTo>
                  <a:pt x="898" y="112"/>
                  <a:pt x="896" y="109"/>
                  <a:pt x="894" y="107"/>
                </a:cubicBezTo>
                <a:cubicBezTo>
                  <a:pt x="891" y="105"/>
                  <a:pt x="886" y="103"/>
                  <a:pt x="880" y="102"/>
                </a:cubicBezTo>
                <a:lnTo>
                  <a:pt x="880" y="95"/>
                </a:lnTo>
                <a:close/>
                <a:moveTo>
                  <a:pt x="544" y="95"/>
                </a:moveTo>
                <a:lnTo>
                  <a:pt x="616" y="95"/>
                </a:lnTo>
                <a:lnTo>
                  <a:pt x="616" y="102"/>
                </a:lnTo>
                <a:cubicBezTo>
                  <a:pt x="610" y="102"/>
                  <a:pt x="605" y="104"/>
                  <a:pt x="603" y="106"/>
                </a:cubicBezTo>
                <a:cubicBezTo>
                  <a:pt x="601" y="107"/>
                  <a:pt x="600" y="110"/>
                  <a:pt x="600" y="114"/>
                </a:cubicBezTo>
                <a:cubicBezTo>
                  <a:pt x="600" y="117"/>
                  <a:pt x="601" y="122"/>
                  <a:pt x="603" y="128"/>
                </a:cubicBezTo>
                <a:lnTo>
                  <a:pt x="640" y="226"/>
                </a:lnTo>
                <a:lnTo>
                  <a:pt x="677" y="146"/>
                </a:lnTo>
                <a:lnTo>
                  <a:pt x="667" y="121"/>
                </a:lnTo>
                <a:cubicBezTo>
                  <a:pt x="664" y="113"/>
                  <a:pt x="660" y="108"/>
                  <a:pt x="655" y="105"/>
                </a:cubicBezTo>
                <a:cubicBezTo>
                  <a:pt x="653" y="103"/>
                  <a:pt x="648" y="102"/>
                  <a:pt x="640" y="102"/>
                </a:cubicBezTo>
                <a:lnTo>
                  <a:pt x="640" y="95"/>
                </a:lnTo>
                <a:lnTo>
                  <a:pt x="722" y="95"/>
                </a:lnTo>
                <a:lnTo>
                  <a:pt x="722" y="102"/>
                </a:lnTo>
                <a:cubicBezTo>
                  <a:pt x="713" y="102"/>
                  <a:pt x="706" y="104"/>
                  <a:pt x="703" y="107"/>
                </a:cubicBezTo>
                <a:cubicBezTo>
                  <a:pt x="700" y="109"/>
                  <a:pt x="699" y="112"/>
                  <a:pt x="699" y="116"/>
                </a:cubicBezTo>
                <a:cubicBezTo>
                  <a:pt x="699" y="119"/>
                  <a:pt x="699" y="121"/>
                  <a:pt x="700" y="124"/>
                </a:cubicBezTo>
                <a:lnTo>
                  <a:pt x="739" y="223"/>
                </a:lnTo>
                <a:lnTo>
                  <a:pt x="776" y="128"/>
                </a:lnTo>
                <a:cubicBezTo>
                  <a:pt x="778" y="121"/>
                  <a:pt x="779" y="116"/>
                  <a:pt x="779" y="112"/>
                </a:cubicBezTo>
                <a:cubicBezTo>
                  <a:pt x="779" y="109"/>
                  <a:pt x="778" y="107"/>
                  <a:pt x="776" y="105"/>
                </a:cubicBezTo>
                <a:cubicBezTo>
                  <a:pt x="773" y="103"/>
                  <a:pt x="768" y="102"/>
                  <a:pt x="761" y="102"/>
                </a:cubicBezTo>
                <a:lnTo>
                  <a:pt x="761" y="95"/>
                </a:lnTo>
                <a:lnTo>
                  <a:pt x="816" y="95"/>
                </a:lnTo>
                <a:lnTo>
                  <a:pt x="816" y="102"/>
                </a:lnTo>
                <a:cubicBezTo>
                  <a:pt x="805" y="104"/>
                  <a:pt x="797" y="111"/>
                  <a:pt x="792" y="124"/>
                </a:cubicBezTo>
                <a:lnTo>
                  <a:pt x="734" y="272"/>
                </a:lnTo>
                <a:lnTo>
                  <a:pt x="726" y="272"/>
                </a:lnTo>
                <a:lnTo>
                  <a:pt x="684" y="162"/>
                </a:lnTo>
                <a:lnTo>
                  <a:pt x="633" y="272"/>
                </a:lnTo>
                <a:lnTo>
                  <a:pt x="627" y="272"/>
                </a:lnTo>
                <a:lnTo>
                  <a:pt x="571" y="128"/>
                </a:lnTo>
                <a:cubicBezTo>
                  <a:pt x="568" y="119"/>
                  <a:pt x="564" y="112"/>
                  <a:pt x="561" y="109"/>
                </a:cubicBezTo>
                <a:cubicBezTo>
                  <a:pt x="557" y="106"/>
                  <a:pt x="552" y="104"/>
                  <a:pt x="544" y="102"/>
                </a:cubicBezTo>
                <a:lnTo>
                  <a:pt x="544" y="95"/>
                </a:lnTo>
                <a:close/>
                <a:moveTo>
                  <a:pt x="272" y="95"/>
                </a:moveTo>
                <a:lnTo>
                  <a:pt x="344" y="95"/>
                </a:lnTo>
                <a:lnTo>
                  <a:pt x="344" y="102"/>
                </a:lnTo>
                <a:cubicBezTo>
                  <a:pt x="338" y="102"/>
                  <a:pt x="333" y="104"/>
                  <a:pt x="331" y="106"/>
                </a:cubicBezTo>
                <a:cubicBezTo>
                  <a:pt x="329" y="107"/>
                  <a:pt x="328" y="110"/>
                  <a:pt x="328" y="114"/>
                </a:cubicBezTo>
                <a:cubicBezTo>
                  <a:pt x="328" y="117"/>
                  <a:pt x="329" y="122"/>
                  <a:pt x="331" y="128"/>
                </a:cubicBezTo>
                <a:lnTo>
                  <a:pt x="368" y="226"/>
                </a:lnTo>
                <a:lnTo>
                  <a:pt x="405" y="146"/>
                </a:lnTo>
                <a:lnTo>
                  <a:pt x="395" y="121"/>
                </a:lnTo>
                <a:cubicBezTo>
                  <a:pt x="392" y="113"/>
                  <a:pt x="388" y="108"/>
                  <a:pt x="383" y="105"/>
                </a:cubicBezTo>
                <a:cubicBezTo>
                  <a:pt x="381" y="103"/>
                  <a:pt x="376" y="102"/>
                  <a:pt x="368" y="102"/>
                </a:cubicBezTo>
                <a:lnTo>
                  <a:pt x="368" y="95"/>
                </a:lnTo>
                <a:lnTo>
                  <a:pt x="450" y="95"/>
                </a:lnTo>
                <a:lnTo>
                  <a:pt x="450" y="102"/>
                </a:lnTo>
                <a:cubicBezTo>
                  <a:pt x="441" y="102"/>
                  <a:pt x="434" y="104"/>
                  <a:pt x="431" y="107"/>
                </a:cubicBezTo>
                <a:cubicBezTo>
                  <a:pt x="428" y="109"/>
                  <a:pt x="427" y="112"/>
                  <a:pt x="427" y="116"/>
                </a:cubicBezTo>
                <a:cubicBezTo>
                  <a:pt x="427" y="119"/>
                  <a:pt x="427" y="121"/>
                  <a:pt x="428" y="124"/>
                </a:cubicBezTo>
                <a:lnTo>
                  <a:pt x="467" y="223"/>
                </a:lnTo>
                <a:lnTo>
                  <a:pt x="504" y="128"/>
                </a:lnTo>
                <a:cubicBezTo>
                  <a:pt x="506" y="121"/>
                  <a:pt x="507" y="116"/>
                  <a:pt x="507" y="112"/>
                </a:cubicBezTo>
                <a:cubicBezTo>
                  <a:pt x="507" y="109"/>
                  <a:pt x="506" y="107"/>
                  <a:pt x="504" y="105"/>
                </a:cubicBezTo>
                <a:cubicBezTo>
                  <a:pt x="501" y="103"/>
                  <a:pt x="496" y="102"/>
                  <a:pt x="489" y="102"/>
                </a:cubicBezTo>
                <a:lnTo>
                  <a:pt x="489" y="95"/>
                </a:lnTo>
                <a:lnTo>
                  <a:pt x="544" y="95"/>
                </a:lnTo>
                <a:lnTo>
                  <a:pt x="544" y="102"/>
                </a:lnTo>
                <a:cubicBezTo>
                  <a:pt x="533" y="104"/>
                  <a:pt x="525" y="111"/>
                  <a:pt x="520" y="124"/>
                </a:cubicBezTo>
                <a:lnTo>
                  <a:pt x="462" y="272"/>
                </a:lnTo>
                <a:lnTo>
                  <a:pt x="454" y="272"/>
                </a:lnTo>
                <a:lnTo>
                  <a:pt x="412" y="162"/>
                </a:lnTo>
                <a:lnTo>
                  <a:pt x="361" y="272"/>
                </a:lnTo>
                <a:lnTo>
                  <a:pt x="355" y="272"/>
                </a:lnTo>
                <a:lnTo>
                  <a:pt x="299" y="128"/>
                </a:lnTo>
                <a:cubicBezTo>
                  <a:pt x="296" y="119"/>
                  <a:pt x="292" y="112"/>
                  <a:pt x="289" y="109"/>
                </a:cubicBezTo>
                <a:cubicBezTo>
                  <a:pt x="285" y="106"/>
                  <a:pt x="280" y="104"/>
                  <a:pt x="272" y="102"/>
                </a:cubicBezTo>
                <a:lnTo>
                  <a:pt x="272" y="95"/>
                </a:lnTo>
                <a:close/>
                <a:moveTo>
                  <a:pt x="0" y="95"/>
                </a:moveTo>
                <a:lnTo>
                  <a:pt x="72" y="95"/>
                </a:lnTo>
                <a:lnTo>
                  <a:pt x="72" y="102"/>
                </a:lnTo>
                <a:cubicBezTo>
                  <a:pt x="66" y="102"/>
                  <a:pt x="61" y="104"/>
                  <a:pt x="59" y="106"/>
                </a:cubicBezTo>
                <a:cubicBezTo>
                  <a:pt x="57" y="107"/>
                  <a:pt x="56" y="110"/>
                  <a:pt x="56" y="114"/>
                </a:cubicBezTo>
                <a:cubicBezTo>
                  <a:pt x="56" y="117"/>
                  <a:pt x="57" y="122"/>
                  <a:pt x="59" y="128"/>
                </a:cubicBezTo>
                <a:lnTo>
                  <a:pt x="96" y="226"/>
                </a:lnTo>
                <a:lnTo>
                  <a:pt x="133" y="146"/>
                </a:lnTo>
                <a:lnTo>
                  <a:pt x="123" y="121"/>
                </a:lnTo>
                <a:cubicBezTo>
                  <a:pt x="120" y="113"/>
                  <a:pt x="116" y="108"/>
                  <a:pt x="111" y="105"/>
                </a:cubicBezTo>
                <a:cubicBezTo>
                  <a:pt x="109" y="103"/>
                  <a:pt x="104" y="102"/>
                  <a:pt x="96" y="102"/>
                </a:cubicBezTo>
                <a:lnTo>
                  <a:pt x="96" y="95"/>
                </a:lnTo>
                <a:lnTo>
                  <a:pt x="178" y="95"/>
                </a:lnTo>
                <a:lnTo>
                  <a:pt x="178" y="102"/>
                </a:lnTo>
                <a:cubicBezTo>
                  <a:pt x="169" y="102"/>
                  <a:pt x="162" y="104"/>
                  <a:pt x="159" y="107"/>
                </a:cubicBezTo>
                <a:cubicBezTo>
                  <a:pt x="156" y="109"/>
                  <a:pt x="155" y="112"/>
                  <a:pt x="155" y="116"/>
                </a:cubicBezTo>
                <a:cubicBezTo>
                  <a:pt x="155" y="119"/>
                  <a:pt x="155" y="121"/>
                  <a:pt x="156" y="124"/>
                </a:cubicBezTo>
                <a:lnTo>
                  <a:pt x="195" y="223"/>
                </a:lnTo>
                <a:lnTo>
                  <a:pt x="232" y="128"/>
                </a:lnTo>
                <a:cubicBezTo>
                  <a:pt x="234" y="121"/>
                  <a:pt x="235" y="116"/>
                  <a:pt x="235" y="112"/>
                </a:cubicBezTo>
                <a:cubicBezTo>
                  <a:pt x="235" y="109"/>
                  <a:pt x="234" y="107"/>
                  <a:pt x="232" y="105"/>
                </a:cubicBezTo>
                <a:cubicBezTo>
                  <a:pt x="229" y="103"/>
                  <a:pt x="224" y="102"/>
                  <a:pt x="217" y="102"/>
                </a:cubicBezTo>
                <a:lnTo>
                  <a:pt x="217" y="95"/>
                </a:lnTo>
                <a:lnTo>
                  <a:pt x="272" y="95"/>
                </a:lnTo>
                <a:lnTo>
                  <a:pt x="272" y="102"/>
                </a:lnTo>
                <a:cubicBezTo>
                  <a:pt x="261" y="104"/>
                  <a:pt x="253" y="111"/>
                  <a:pt x="248" y="124"/>
                </a:cubicBezTo>
                <a:lnTo>
                  <a:pt x="190" y="272"/>
                </a:lnTo>
                <a:lnTo>
                  <a:pt x="182" y="272"/>
                </a:lnTo>
                <a:lnTo>
                  <a:pt x="140" y="162"/>
                </a:lnTo>
                <a:lnTo>
                  <a:pt x="89" y="272"/>
                </a:lnTo>
                <a:lnTo>
                  <a:pt x="83" y="272"/>
                </a:lnTo>
                <a:lnTo>
                  <a:pt x="27" y="128"/>
                </a:lnTo>
                <a:cubicBezTo>
                  <a:pt x="24" y="119"/>
                  <a:pt x="20" y="112"/>
                  <a:pt x="17" y="109"/>
                </a:cubicBezTo>
                <a:cubicBezTo>
                  <a:pt x="13" y="106"/>
                  <a:pt x="8" y="104"/>
                  <a:pt x="0" y="102"/>
                </a:cubicBezTo>
                <a:lnTo>
                  <a:pt x="0" y="95"/>
                </a:lnTo>
                <a:close/>
                <a:moveTo>
                  <a:pt x="2837" y="90"/>
                </a:moveTo>
                <a:lnTo>
                  <a:pt x="2845" y="90"/>
                </a:lnTo>
                <a:lnTo>
                  <a:pt x="2845" y="127"/>
                </a:lnTo>
                <a:cubicBezTo>
                  <a:pt x="2857" y="114"/>
                  <a:pt x="2865" y="107"/>
                  <a:pt x="2867" y="105"/>
                </a:cubicBezTo>
                <a:cubicBezTo>
                  <a:pt x="2873" y="100"/>
                  <a:pt x="2879" y="97"/>
                  <a:pt x="2885" y="94"/>
                </a:cubicBezTo>
                <a:cubicBezTo>
                  <a:pt x="2892" y="91"/>
                  <a:pt x="2898" y="90"/>
                  <a:pt x="2904" y="90"/>
                </a:cubicBezTo>
                <a:cubicBezTo>
                  <a:pt x="2915" y="90"/>
                  <a:pt x="2924" y="93"/>
                  <a:pt x="2932" y="99"/>
                </a:cubicBezTo>
                <a:cubicBezTo>
                  <a:pt x="2940" y="106"/>
                  <a:pt x="2945" y="115"/>
                  <a:pt x="2948" y="127"/>
                </a:cubicBezTo>
                <a:cubicBezTo>
                  <a:pt x="2961" y="112"/>
                  <a:pt x="2971" y="102"/>
                  <a:pt x="2980" y="97"/>
                </a:cubicBezTo>
                <a:cubicBezTo>
                  <a:pt x="2989" y="92"/>
                  <a:pt x="2998" y="90"/>
                  <a:pt x="3008" y="90"/>
                </a:cubicBezTo>
                <a:cubicBezTo>
                  <a:pt x="3017" y="90"/>
                  <a:pt x="3025" y="92"/>
                  <a:pt x="3032" y="97"/>
                </a:cubicBezTo>
                <a:cubicBezTo>
                  <a:pt x="3039" y="102"/>
                  <a:pt x="3045" y="109"/>
                  <a:pt x="3049" y="120"/>
                </a:cubicBezTo>
                <a:cubicBezTo>
                  <a:pt x="3052" y="127"/>
                  <a:pt x="3053" y="139"/>
                  <a:pt x="3053" y="154"/>
                </a:cubicBezTo>
                <a:lnTo>
                  <a:pt x="3053" y="228"/>
                </a:lnTo>
                <a:cubicBezTo>
                  <a:pt x="3053" y="239"/>
                  <a:pt x="3054" y="246"/>
                  <a:pt x="3055" y="250"/>
                </a:cubicBezTo>
                <a:cubicBezTo>
                  <a:pt x="3057" y="253"/>
                  <a:pt x="3059" y="255"/>
                  <a:pt x="3062" y="257"/>
                </a:cubicBezTo>
                <a:cubicBezTo>
                  <a:pt x="3066" y="259"/>
                  <a:pt x="3071" y="260"/>
                  <a:pt x="3079" y="260"/>
                </a:cubicBezTo>
                <a:lnTo>
                  <a:pt x="3079" y="267"/>
                </a:lnTo>
                <a:lnTo>
                  <a:pt x="2994" y="267"/>
                </a:lnTo>
                <a:lnTo>
                  <a:pt x="2994" y="260"/>
                </a:lnTo>
                <a:lnTo>
                  <a:pt x="2998" y="260"/>
                </a:lnTo>
                <a:cubicBezTo>
                  <a:pt x="3005" y="260"/>
                  <a:pt x="3011" y="259"/>
                  <a:pt x="3015" y="256"/>
                </a:cubicBezTo>
                <a:cubicBezTo>
                  <a:pt x="3018" y="254"/>
                  <a:pt x="3020" y="251"/>
                  <a:pt x="3021" y="246"/>
                </a:cubicBezTo>
                <a:cubicBezTo>
                  <a:pt x="3022" y="244"/>
                  <a:pt x="3022" y="238"/>
                  <a:pt x="3022" y="228"/>
                </a:cubicBezTo>
                <a:lnTo>
                  <a:pt x="3022" y="154"/>
                </a:lnTo>
                <a:cubicBezTo>
                  <a:pt x="3022" y="140"/>
                  <a:pt x="3020" y="130"/>
                  <a:pt x="3017" y="124"/>
                </a:cubicBezTo>
                <a:cubicBezTo>
                  <a:pt x="3012" y="116"/>
                  <a:pt x="3004" y="112"/>
                  <a:pt x="2993" y="112"/>
                </a:cubicBezTo>
                <a:cubicBezTo>
                  <a:pt x="2987" y="112"/>
                  <a:pt x="2980" y="114"/>
                  <a:pt x="2973" y="117"/>
                </a:cubicBezTo>
                <a:cubicBezTo>
                  <a:pt x="2967" y="121"/>
                  <a:pt x="2959" y="127"/>
                  <a:pt x="2949" y="136"/>
                </a:cubicBezTo>
                <a:lnTo>
                  <a:pt x="2949" y="138"/>
                </a:lnTo>
                <a:lnTo>
                  <a:pt x="2949" y="146"/>
                </a:lnTo>
                <a:lnTo>
                  <a:pt x="2949" y="228"/>
                </a:lnTo>
                <a:cubicBezTo>
                  <a:pt x="2949" y="240"/>
                  <a:pt x="2950" y="247"/>
                  <a:pt x="2951" y="250"/>
                </a:cubicBezTo>
                <a:cubicBezTo>
                  <a:pt x="2952" y="253"/>
                  <a:pt x="2955" y="255"/>
                  <a:pt x="2958" y="257"/>
                </a:cubicBezTo>
                <a:cubicBezTo>
                  <a:pt x="2962" y="259"/>
                  <a:pt x="2968" y="260"/>
                  <a:pt x="2977" y="260"/>
                </a:cubicBezTo>
                <a:lnTo>
                  <a:pt x="2977" y="267"/>
                </a:lnTo>
                <a:lnTo>
                  <a:pt x="2890" y="267"/>
                </a:lnTo>
                <a:lnTo>
                  <a:pt x="2890" y="260"/>
                </a:lnTo>
                <a:cubicBezTo>
                  <a:pt x="2900" y="260"/>
                  <a:pt x="2906" y="259"/>
                  <a:pt x="2910" y="257"/>
                </a:cubicBezTo>
                <a:cubicBezTo>
                  <a:pt x="2913" y="254"/>
                  <a:pt x="2916" y="251"/>
                  <a:pt x="2917" y="247"/>
                </a:cubicBezTo>
                <a:cubicBezTo>
                  <a:pt x="2918" y="244"/>
                  <a:pt x="2918" y="238"/>
                  <a:pt x="2918" y="228"/>
                </a:cubicBezTo>
                <a:lnTo>
                  <a:pt x="2918" y="154"/>
                </a:lnTo>
                <a:cubicBezTo>
                  <a:pt x="2918" y="140"/>
                  <a:pt x="2916" y="130"/>
                  <a:pt x="2912" y="124"/>
                </a:cubicBezTo>
                <a:cubicBezTo>
                  <a:pt x="2906" y="116"/>
                  <a:pt x="2899" y="112"/>
                  <a:pt x="2889" y="112"/>
                </a:cubicBezTo>
                <a:cubicBezTo>
                  <a:pt x="2882" y="112"/>
                  <a:pt x="2875" y="114"/>
                  <a:pt x="2869" y="117"/>
                </a:cubicBezTo>
                <a:cubicBezTo>
                  <a:pt x="2858" y="123"/>
                  <a:pt x="2850" y="129"/>
                  <a:pt x="2845" y="136"/>
                </a:cubicBezTo>
                <a:lnTo>
                  <a:pt x="2845" y="228"/>
                </a:lnTo>
                <a:cubicBezTo>
                  <a:pt x="2845" y="239"/>
                  <a:pt x="2846" y="247"/>
                  <a:pt x="2847" y="250"/>
                </a:cubicBezTo>
                <a:cubicBezTo>
                  <a:pt x="2849" y="253"/>
                  <a:pt x="2851" y="256"/>
                  <a:pt x="2854" y="258"/>
                </a:cubicBezTo>
                <a:cubicBezTo>
                  <a:pt x="2857" y="259"/>
                  <a:pt x="2863" y="260"/>
                  <a:pt x="2873" y="260"/>
                </a:cubicBezTo>
                <a:lnTo>
                  <a:pt x="2873" y="267"/>
                </a:lnTo>
                <a:lnTo>
                  <a:pt x="2788" y="267"/>
                </a:lnTo>
                <a:lnTo>
                  <a:pt x="2788" y="260"/>
                </a:lnTo>
                <a:cubicBezTo>
                  <a:pt x="2796" y="260"/>
                  <a:pt x="2801" y="259"/>
                  <a:pt x="2804" y="258"/>
                </a:cubicBezTo>
                <a:cubicBezTo>
                  <a:pt x="2807" y="256"/>
                  <a:pt x="2810" y="253"/>
                  <a:pt x="2811" y="249"/>
                </a:cubicBezTo>
                <a:cubicBezTo>
                  <a:pt x="2813" y="246"/>
                  <a:pt x="2814" y="239"/>
                  <a:pt x="2814" y="228"/>
                </a:cubicBezTo>
                <a:lnTo>
                  <a:pt x="2814" y="162"/>
                </a:lnTo>
                <a:cubicBezTo>
                  <a:pt x="2814" y="143"/>
                  <a:pt x="2813" y="131"/>
                  <a:pt x="2812" y="126"/>
                </a:cubicBezTo>
                <a:cubicBezTo>
                  <a:pt x="2811" y="122"/>
                  <a:pt x="2810" y="119"/>
                  <a:pt x="2808" y="117"/>
                </a:cubicBezTo>
                <a:cubicBezTo>
                  <a:pt x="2806" y="116"/>
                  <a:pt x="2804" y="115"/>
                  <a:pt x="2800" y="115"/>
                </a:cubicBezTo>
                <a:cubicBezTo>
                  <a:pt x="2797" y="115"/>
                  <a:pt x="2793" y="116"/>
                  <a:pt x="2788" y="118"/>
                </a:cubicBezTo>
                <a:lnTo>
                  <a:pt x="2785" y="111"/>
                </a:lnTo>
                <a:lnTo>
                  <a:pt x="2837" y="90"/>
                </a:lnTo>
                <a:close/>
                <a:moveTo>
                  <a:pt x="2686" y="90"/>
                </a:moveTo>
                <a:cubicBezTo>
                  <a:pt x="2712" y="90"/>
                  <a:pt x="2733" y="100"/>
                  <a:pt x="2748" y="120"/>
                </a:cubicBezTo>
                <a:cubicBezTo>
                  <a:pt x="2762" y="136"/>
                  <a:pt x="2768" y="156"/>
                  <a:pt x="2768" y="178"/>
                </a:cubicBezTo>
                <a:cubicBezTo>
                  <a:pt x="2768" y="193"/>
                  <a:pt x="2765" y="209"/>
                  <a:pt x="2757" y="224"/>
                </a:cubicBezTo>
                <a:cubicBezTo>
                  <a:pt x="2750" y="240"/>
                  <a:pt x="2740" y="252"/>
                  <a:pt x="2727" y="260"/>
                </a:cubicBezTo>
                <a:cubicBezTo>
                  <a:pt x="2714" y="268"/>
                  <a:pt x="2700" y="272"/>
                  <a:pt x="2684" y="272"/>
                </a:cubicBezTo>
                <a:cubicBezTo>
                  <a:pt x="2658" y="272"/>
                  <a:pt x="2637" y="262"/>
                  <a:pt x="2622" y="241"/>
                </a:cubicBezTo>
                <a:cubicBezTo>
                  <a:pt x="2609" y="224"/>
                  <a:pt x="2603" y="204"/>
                  <a:pt x="2603" y="183"/>
                </a:cubicBezTo>
                <a:cubicBezTo>
                  <a:pt x="2603" y="167"/>
                  <a:pt x="2607" y="151"/>
                  <a:pt x="2614" y="136"/>
                </a:cubicBezTo>
                <a:cubicBezTo>
                  <a:pt x="2622" y="120"/>
                  <a:pt x="2633" y="109"/>
                  <a:pt x="2645" y="101"/>
                </a:cubicBezTo>
                <a:cubicBezTo>
                  <a:pt x="2658" y="94"/>
                  <a:pt x="2672" y="90"/>
                  <a:pt x="2686" y="90"/>
                </a:cubicBezTo>
                <a:close/>
                <a:moveTo>
                  <a:pt x="2509" y="90"/>
                </a:moveTo>
                <a:cubicBezTo>
                  <a:pt x="2526" y="90"/>
                  <a:pt x="2540" y="94"/>
                  <a:pt x="2550" y="103"/>
                </a:cubicBezTo>
                <a:cubicBezTo>
                  <a:pt x="2561" y="112"/>
                  <a:pt x="2567" y="122"/>
                  <a:pt x="2567" y="131"/>
                </a:cubicBezTo>
                <a:cubicBezTo>
                  <a:pt x="2567" y="136"/>
                  <a:pt x="2565" y="140"/>
                  <a:pt x="2562" y="143"/>
                </a:cubicBezTo>
                <a:cubicBezTo>
                  <a:pt x="2559" y="146"/>
                  <a:pt x="2555" y="147"/>
                  <a:pt x="2549" y="147"/>
                </a:cubicBezTo>
                <a:cubicBezTo>
                  <a:pt x="2542" y="147"/>
                  <a:pt x="2536" y="145"/>
                  <a:pt x="2533" y="140"/>
                </a:cubicBezTo>
                <a:cubicBezTo>
                  <a:pt x="2531" y="137"/>
                  <a:pt x="2529" y="132"/>
                  <a:pt x="2528" y="125"/>
                </a:cubicBezTo>
                <a:cubicBezTo>
                  <a:pt x="2528" y="118"/>
                  <a:pt x="2525" y="112"/>
                  <a:pt x="2521" y="108"/>
                </a:cubicBezTo>
                <a:cubicBezTo>
                  <a:pt x="2516" y="104"/>
                  <a:pt x="2510" y="103"/>
                  <a:pt x="2503" y="103"/>
                </a:cubicBezTo>
                <a:cubicBezTo>
                  <a:pt x="2490" y="103"/>
                  <a:pt x="2480" y="107"/>
                  <a:pt x="2472" y="116"/>
                </a:cubicBezTo>
                <a:cubicBezTo>
                  <a:pt x="2462" y="129"/>
                  <a:pt x="2457" y="145"/>
                  <a:pt x="2457" y="165"/>
                </a:cubicBezTo>
                <a:cubicBezTo>
                  <a:pt x="2457" y="185"/>
                  <a:pt x="2462" y="204"/>
                  <a:pt x="2472" y="219"/>
                </a:cubicBezTo>
                <a:cubicBezTo>
                  <a:pt x="2482" y="235"/>
                  <a:pt x="2496" y="243"/>
                  <a:pt x="2513" y="243"/>
                </a:cubicBezTo>
                <a:cubicBezTo>
                  <a:pt x="2525" y="243"/>
                  <a:pt x="2536" y="239"/>
                  <a:pt x="2546" y="230"/>
                </a:cubicBezTo>
                <a:cubicBezTo>
                  <a:pt x="2553" y="224"/>
                  <a:pt x="2560" y="214"/>
                  <a:pt x="2566" y="199"/>
                </a:cubicBezTo>
                <a:lnTo>
                  <a:pt x="2572" y="202"/>
                </a:lnTo>
                <a:cubicBezTo>
                  <a:pt x="2567" y="224"/>
                  <a:pt x="2558" y="242"/>
                  <a:pt x="2544" y="254"/>
                </a:cubicBezTo>
                <a:cubicBezTo>
                  <a:pt x="2531" y="266"/>
                  <a:pt x="2516" y="272"/>
                  <a:pt x="2500" y="272"/>
                </a:cubicBezTo>
                <a:cubicBezTo>
                  <a:pt x="2480" y="272"/>
                  <a:pt x="2463" y="264"/>
                  <a:pt x="2449" y="247"/>
                </a:cubicBezTo>
                <a:cubicBezTo>
                  <a:pt x="2434" y="231"/>
                  <a:pt x="2427" y="209"/>
                  <a:pt x="2427" y="181"/>
                </a:cubicBezTo>
                <a:cubicBezTo>
                  <a:pt x="2427" y="154"/>
                  <a:pt x="2435" y="132"/>
                  <a:pt x="2451" y="115"/>
                </a:cubicBezTo>
                <a:cubicBezTo>
                  <a:pt x="2467" y="98"/>
                  <a:pt x="2486" y="90"/>
                  <a:pt x="2509" y="90"/>
                </a:cubicBezTo>
                <a:close/>
                <a:moveTo>
                  <a:pt x="1709" y="90"/>
                </a:moveTo>
                <a:lnTo>
                  <a:pt x="1717" y="90"/>
                </a:lnTo>
                <a:lnTo>
                  <a:pt x="1717" y="228"/>
                </a:lnTo>
                <a:cubicBezTo>
                  <a:pt x="1717" y="239"/>
                  <a:pt x="1718" y="246"/>
                  <a:pt x="1719" y="249"/>
                </a:cubicBezTo>
                <a:cubicBezTo>
                  <a:pt x="1721" y="253"/>
                  <a:pt x="1723" y="256"/>
                  <a:pt x="1726" y="257"/>
                </a:cubicBezTo>
                <a:cubicBezTo>
                  <a:pt x="1729" y="259"/>
                  <a:pt x="1735" y="260"/>
                  <a:pt x="1743" y="260"/>
                </a:cubicBezTo>
                <a:lnTo>
                  <a:pt x="1743" y="267"/>
                </a:lnTo>
                <a:lnTo>
                  <a:pt x="1660" y="267"/>
                </a:lnTo>
                <a:lnTo>
                  <a:pt x="1660" y="260"/>
                </a:lnTo>
                <a:cubicBezTo>
                  <a:pt x="1668" y="260"/>
                  <a:pt x="1674" y="259"/>
                  <a:pt x="1677" y="258"/>
                </a:cubicBezTo>
                <a:cubicBezTo>
                  <a:pt x="1679" y="256"/>
                  <a:pt x="1682" y="253"/>
                  <a:pt x="1683" y="250"/>
                </a:cubicBezTo>
                <a:cubicBezTo>
                  <a:pt x="1685" y="246"/>
                  <a:pt x="1686" y="239"/>
                  <a:pt x="1686" y="228"/>
                </a:cubicBezTo>
                <a:lnTo>
                  <a:pt x="1686" y="162"/>
                </a:lnTo>
                <a:cubicBezTo>
                  <a:pt x="1686" y="143"/>
                  <a:pt x="1685" y="131"/>
                  <a:pt x="1684" y="126"/>
                </a:cubicBezTo>
                <a:cubicBezTo>
                  <a:pt x="1683" y="122"/>
                  <a:pt x="1682" y="119"/>
                  <a:pt x="1680" y="117"/>
                </a:cubicBezTo>
                <a:cubicBezTo>
                  <a:pt x="1678" y="116"/>
                  <a:pt x="1676" y="115"/>
                  <a:pt x="1672" y="115"/>
                </a:cubicBezTo>
                <a:cubicBezTo>
                  <a:pt x="1669" y="115"/>
                  <a:pt x="1665" y="116"/>
                  <a:pt x="1660" y="118"/>
                </a:cubicBezTo>
                <a:lnTo>
                  <a:pt x="1657" y="111"/>
                </a:lnTo>
                <a:lnTo>
                  <a:pt x="1709" y="90"/>
                </a:lnTo>
                <a:close/>
                <a:moveTo>
                  <a:pt x="1166" y="90"/>
                </a:moveTo>
                <a:cubicBezTo>
                  <a:pt x="1192" y="90"/>
                  <a:pt x="1213" y="100"/>
                  <a:pt x="1228" y="120"/>
                </a:cubicBezTo>
                <a:cubicBezTo>
                  <a:pt x="1242" y="136"/>
                  <a:pt x="1248" y="156"/>
                  <a:pt x="1248" y="178"/>
                </a:cubicBezTo>
                <a:cubicBezTo>
                  <a:pt x="1248" y="193"/>
                  <a:pt x="1245" y="209"/>
                  <a:pt x="1237" y="224"/>
                </a:cubicBezTo>
                <a:cubicBezTo>
                  <a:pt x="1230" y="240"/>
                  <a:pt x="1220" y="252"/>
                  <a:pt x="1207" y="260"/>
                </a:cubicBezTo>
                <a:cubicBezTo>
                  <a:pt x="1194" y="268"/>
                  <a:pt x="1180" y="272"/>
                  <a:pt x="1164" y="272"/>
                </a:cubicBezTo>
                <a:cubicBezTo>
                  <a:pt x="1138" y="272"/>
                  <a:pt x="1117" y="262"/>
                  <a:pt x="1102" y="241"/>
                </a:cubicBezTo>
                <a:cubicBezTo>
                  <a:pt x="1089" y="224"/>
                  <a:pt x="1083" y="204"/>
                  <a:pt x="1083" y="183"/>
                </a:cubicBezTo>
                <a:cubicBezTo>
                  <a:pt x="1083" y="167"/>
                  <a:pt x="1087" y="151"/>
                  <a:pt x="1094" y="136"/>
                </a:cubicBezTo>
                <a:cubicBezTo>
                  <a:pt x="1102" y="120"/>
                  <a:pt x="1113" y="109"/>
                  <a:pt x="1125" y="101"/>
                </a:cubicBezTo>
                <a:cubicBezTo>
                  <a:pt x="1138" y="94"/>
                  <a:pt x="1152" y="90"/>
                  <a:pt x="1166" y="90"/>
                </a:cubicBezTo>
                <a:close/>
                <a:moveTo>
                  <a:pt x="2222" y="20"/>
                </a:moveTo>
                <a:cubicBezTo>
                  <a:pt x="2214" y="20"/>
                  <a:pt x="2206" y="23"/>
                  <a:pt x="2200" y="31"/>
                </a:cubicBezTo>
                <a:cubicBezTo>
                  <a:pt x="2191" y="41"/>
                  <a:pt x="2185" y="58"/>
                  <a:pt x="2181" y="80"/>
                </a:cubicBezTo>
                <a:cubicBezTo>
                  <a:pt x="2178" y="102"/>
                  <a:pt x="2176" y="124"/>
                  <a:pt x="2176" y="146"/>
                </a:cubicBezTo>
                <a:cubicBezTo>
                  <a:pt x="2176" y="181"/>
                  <a:pt x="2181" y="209"/>
                  <a:pt x="2189" y="232"/>
                </a:cubicBezTo>
                <a:cubicBezTo>
                  <a:pt x="2196" y="250"/>
                  <a:pt x="2207" y="259"/>
                  <a:pt x="2221" y="259"/>
                </a:cubicBezTo>
                <a:cubicBezTo>
                  <a:pt x="2228" y="259"/>
                  <a:pt x="2235" y="256"/>
                  <a:pt x="2242" y="250"/>
                </a:cubicBezTo>
                <a:cubicBezTo>
                  <a:pt x="2249" y="244"/>
                  <a:pt x="2255" y="234"/>
                  <a:pt x="2259" y="220"/>
                </a:cubicBezTo>
                <a:cubicBezTo>
                  <a:pt x="2264" y="198"/>
                  <a:pt x="2267" y="168"/>
                  <a:pt x="2267" y="129"/>
                </a:cubicBezTo>
                <a:cubicBezTo>
                  <a:pt x="2267" y="100"/>
                  <a:pt x="2264" y="76"/>
                  <a:pt x="2258" y="56"/>
                </a:cubicBezTo>
                <a:cubicBezTo>
                  <a:pt x="2254" y="42"/>
                  <a:pt x="2248" y="32"/>
                  <a:pt x="2241" y="26"/>
                </a:cubicBezTo>
                <a:cubicBezTo>
                  <a:pt x="2236" y="22"/>
                  <a:pt x="2230" y="20"/>
                  <a:pt x="2222" y="20"/>
                </a:cubicBezTo>
                <a:close/>
                <a:moveTo>
                  <a:pt x="2030" y="20"/>
                </a:moveTo>
                <a:cubicBezTo>
                  <a:pt x="2022" y="20"/>
                  <a:pt x="2014" y="23"/>
                  <a:pt x="2008" y="31"/>
                </a:cubicBezTo>
                <a:cubicBezTo>
                  <a:pt x="1999" y="41"/>
                  <a:pt x="1993" y="58"/>
                  <a:pt x="1989" y="80"/>
                </a:cubicBezTo>
                <a:cubicBezTo>
                  <a:pt x="1986" y="102"/>
                  <a:pt x="1984" y="124"/>
                  <a:pt x="1984" y="146"/>
                </a:cubicBezTo>
                <a:cubicBezTo>
                  <a:pt x="1984" y="181"/>
                  <a:pt x="1989" y="209"/>
                  <a:pt x="1997" y="232"/>
                </a:cubicBezTo>
                <a:cubicBezTo>
                  <a:pt x="2004" y="250"/>
                  <a:pt x="2015" y="259"/>
                  <a:pt x="2029" y="259"/>
                </a:cubicBezTo>
                <a:cubicBezTo>
                  <a:pt x="2036" y="259"/>
                  <a:pt x="2043" y="256"/>
                  <a:pt x="2050" y="250"/>
                </a:cubicBezTo>
                <a:cubicBezTo>
                  <a:pt x="2057" y="244"/>
                  <a:pt x="2063" y="234"/>
                  <a:pt x="2067" y="220"/>
                </a:cubicBezTo>
                <a:cubicBezTo>
                  <a:pt x="2072" y="198"/>
                  <a:pt x="2075" y="168"/>
                  <a:pt x="2075" y="129"/>
                </a:cubicBezTo>
                <a:cubicBezTo>
                  <a:pt x="2075" y="100"/>
                  <a:pt x="2072" y="76"/>
                  <a:pt x="2066" y="56"/>
                </a:cubicBezTo>
                <a:cubicBezTo>
                  <a:pt x="2062" y="42"/>
                  <a:pt x="2056" y="32"/>
                  <a:pt x="2049" y="26"/>
                </a:cubicBezTo>
                <a:cubicBezTo>
                  <a:pt x="2044" y="22"/>
                  <a:pt x="2038" y="20"/>
                  <a:pt x="2030" y="20"/>
                </a:cubicBezTo>
                <a:close/>
                <a:moveTo>
                  <a:pt x="2223" y="7"/>
                </a:moveTo>
                <a:cubicBezTo>
                  <a:pt x="2242" y="7"/>
                  <a:pt x="2260" y="17"/>
                  <a:pt x="2275" y="37"/>
                </a:cubicBezTo>
                <a:cubicBezTo>
                  <a:pt x="2294" y="62"/>
                  <a:pt x="2304" y="95"/>
                  <a:pt x="2304" y="137"/>
                </a:cubicBezTo>
                <a:cubicBezTo>
                  <a:pt x="2304" y="167"/>
                  <a:pt x="2300" y="192"/>
                  <a:pt x="2291" y="212"/>
                </a:cubicBezTo>
                <a:cubicBezTo>
                  <a:pt x="2283" y="233"/>
                  <a:pt x="2272" y="248"/>
                  <a:pt x="2259" y="257"/>
                </a:cubicBezTo>
                <a:cubicBezTo>
                  <a:pt x="2246" y="267"/>
                  <a:pt x="2233" y="271"/>
                  <a:pt x="2221" y="271"/>
                </a:cubicBezTo>
                <a:cubicBezTo>
                  <a:pt x="2196" y="271"/>
                  <a:pt x="2176" y="257"/>
                  <a:pt x="2160" y="228"/>
                </a:cubicBezTo>
                <a:cubicBezTo>
                  <a:pt x="2146" y="204"/>
                  <a:pt x="2140" y="175"/>
                  <a:pt x="2140" y="141"/>
                </a:cubicBezTo>
                <a:cubicBezTo>
                  <a:pt x="2140" y="112"/>
                  <a:pt x="2144" y="87"/>
                  <a:pt x="2153" y="66"/>
                </a:cubicBezTo>
                <a:cubicBezTo>
                  <a:pt x="2162" y="45"/>
                  <a:pt x="2173" y="30"/>
                  <a:pt x="2188" y="19"/>
                </a:cubicBezTo>
                <a:cubicBezTo>
                  <a:pt x="2199" y="11"/>
                  <a:pt x="2211" y="7"/>
                  <a:pt x="2223" y="7"/>
                </a:cubicBezTo>
                <a:close/>
                <a:moveTo>
                  <a:pt x="2031" y="7"/>
                </a:moveTo>
                <a:cubicBezTo>
                  <a:pt x="2050" y="7"/>
                  <a:pt x="2068" y="17"/>
                  <a:pt x="2083" y="37"/>
                </a:cubicBezTo>
                <a:cubicBezTo>
                  <a:pt x="2102" y="62"/>
                  <a:pt x="2112" y="95"/>
                  <a:pt x="2112" y="137"/>
                </a:cubicBezTo>
                <a:cubicBezTo>
                  <a:pt x="2112" y="167"/>
                  <a:pt x="2108" y="192"/>
                  <a:pt x="2099" y="212"/>
                </a:cubicBezTo>
                <a:cubicBezTo>
                  <a:pt x="2091" y="233"/>
                  <a:pt x="2080" y="248"/>
                  <a:pt x="2067" y="257"/>
                </a:cubicBezTo>
                <a:cubicBezTo>
                  <a:pt x="2054" y="267"/>
                  <a:pt x="2041" y="271"/>
                  <a:pt x="2029" y="271"/>
                </a:cubicBezTo>
                <a:cubicBezTo>
                  <a:pt x="2004" y="271"/>
                  <a:pt x="1984" y="257"/>
                  <a:pt x="1968" y="228"/>
                </a:cubicBezTo>
                <a:cubicBezTo>
                  <a:pt x="1954" y="204"/>
                  <a:pt x="1948" y="175"/>
                  <a:pt x="1948" y="141"/>
                </a:cubicBezTo>
                <a:cubicBezTo>
                  <a:pt x="1948" y="112"/>
                  <a:pt x="1952" y="87"/>
                  <a:pt x="1961" y="66"/>
                </a:cubicBezTo>
                <a:cubicBezTo>
                  <a:pt x="1970" y="45"/>
                  <a:pt x="1981" y="30"/>
                  <a:pt x="1996" y="19"/>
                </a:cubicBezTo>
                <a:cubicBezTo>
                  <a:pt x="2007" y="11"/>
                  <a:pt x="2019" y="7"/>
                  <a:pt x="2031" y="7"/>
                </a:cubicBezTo>
                <a:close/>
                <a:moveTo>
                  <a:pt x="1849" y="7"/>
                </a:moveTo>
                <a:lnTo>
                  <a:pt x="1855" y="7"/>
                </a:lnTo>
                <a:lnTo>
                  <a:pt x="1855" y="222"/>
                </a:lnTo>
                <a:cubicBezTo>
                  <a:pt x="1855" y="236"/>
                  <a:pt x="1855" y="245"/>
                  <a:pt x="1857" y="249"/>
                </a:cubicBezTo>
                <a:cubicBezTo>
                  <a:pt x="1858" y="252"/>
                  <a:pt x="1860" y="255"/>
                  <a:pt x="1864" y="257"/>
                </a:cubicBezTo>
                <a:cubicBezTo>
                  <a:pt x="1868" y="259"/>
                  <a:pt x="1875" y="260"/>
                  <a:pt x="1887" y="260"/>
                </a:cubicBezTo>
                <a:lnTo>
                  <a:pt x="1887" y="267"/>
                </a:lnTo>
                <a:lnTo>
                  <a:pt x="1791" y="267"/>
                </a:lnTo>
                <a:lnTo>
                  <a:pt x="1791" y="260"/>
                </a:lnTo>
                <a:cubicBezTo>
                  <a:pt x="1803" y="260"/>
                  <a:pt x="1811" y="259"/>
                  <a:pt x="1815" y="257"/>
                </a:cubicBezTo>
                <a:cubicBezTo>
                  <a:pt x="1818" y="255"/>
                  <a:pt x="1820" y="253"/>
                  <a:pt x="1822" y="249"/>
                </a:cubicBezTo>
                <a:cubicBezTo>
                  <a:pt x="1823" y="246"/>
                  <a:pt x="1824" y="237"/>
                  <a:pt x="1824" y="222"/>
                </a:cubicBezTo>
                <a:lnTo>
                  <a:pt x="1824" y="85"/>
                </a:lnTo>
                <a:cubicBezTo>
                  <a:pt x="1824" y="66"/>
                  <a:pt x="1823" y="54"/>
                  <a:pt x="1822" y="49"/>
                </a:cubicBezTo>
                <a:cubicBezTo>
                  <a:pt x="1821" y="45"/>
                  <a:pt x="1820" y="42"/>
                  <a:pt x="1817" y="40"/>
                </a:cubicBezTo>
                <a:cubicBezTo>
                  <a:pt x="1815" y="38"/>
                  <a:pt x="1812" y="37"/>
                  <a:pt x="1809" y="37"/>
                </a:cubicBezTo>
                <a:cubicBezTo>
                  <a:pt x="1804" y="37"/>
                  <a:pt x="1798" y="39"/>
                  <a:pt x="1790" y="43"/>
                </a:cubicBezTo>
                <a:lnTo>
                  <a:pt x="1787" y="37"/>
                </a:lnTo>
                <a:lnTo>
                  <a:pt x="1849" y="7"/>
                </a:lnTo>
                <a:close/>
                <a:moveTo>
                  <a:pt x="1701" y="0"/>
                </a:moveTo>
                <a:cubicBezTo>
                  <a:pt x="1707" y="0"/>
                  <a:pt x="1711" y="2"/>
                  <a:pt x="1715" y="6"/>
                </a:cubicBezTo>
                <a:cubicBezTo>
                  <a:pt x="1719" y="9"/>
                  <a:pt x="1720" y="14"/>
                  <a:pt x="1720" y="19"/>
                </a:cubicBezTo>
                <a:cubicBezTo>
                  <a:pt x="1720" y="24"/>
                  <a:pt x="1719" y="29"/>
                  <a:pt x="1715" y="33"/>
                </a:cubicBezTo>
                <a:cubicBezTo>
                  <a:pt x="1711" y="36"/>
                  <a:pt x="1707" y="38"/>
                  <a:pt x="1701" y="38"/>
                </a:cubicBezTo>
                <a:cubicBezTo>
                  <a:pt x="1696" y="38"/>
                  <a:pt x="1692" y="36"/>
                  <a:pt x="1688" y="33"/>
                </a:cubicBezTo>
                <a:cubicBezTo>
                  <a:pt x="1684" y="29"/>
                  <a:pt x="1682" y="24"/>
                  <a:pt x="1682" y="19"/>
                </a:cubicBezTo>
                <a:cubicBezTo>
                  <a:pt x="1682" y="14"/>
                  <a:pt x="1684" y="9"/>
                  <a:pt x="1688" y="6"/>
                </a:cubicBezTo>
                <a:cubicBezTo>
                  <a:pt x="1692" y="2"/>
                  <a:pt x="1696" y="0"/>
                  <a:pt x="1701" y="0"/>
                </a:cubicBezTo>
                <a:close/>
              </a:path>
            </a:pathLst>
          </a:custGeom>
          <a:solidFill>
            <a:srgbClr val="F2F2F2"/>
          </a:solidFill>
          <a:ln w="0">
            <a:noFill/>
            <a:prstDash val="solid"/>
            <a:round/>
          </a:ln>
        </p:spPr>
        <p:txBody>
          <a:bodyPr vert="horz" wrap="square" lIns="91440" tIns="45720" rIns="91440" bIns="45720" numCol="1" anchor="t" anchorCtr="0" compatLnSpc="1"/>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5pPr>
            <a:lvl6pPr marL="2286000" algn="l" defTabSz="914400" rtl="0" eaLnBrk="1" latinLnBrk="0" hangingPunct="1">
              <a:defRPr kern="1200">
                <a:solidFill>
                  <a:schemeClr val="tx1"/>
                </a:solidFill>
                <a:latin typeface="Calibri" panose="020F0502020204030204" charset="0"/>
                <a:ea typeface="+mn-ea"/>
                <a:cs typeface="+mn-cs"/>
              </a:defRPr>
            </a:lvl6pPr>
            <a:lvl7pPr marL="2743200" algn="l" defTabSz="914400" rtl="0" eaLnBrk="1" latinLnBrk="0" hangingPunct="1">
              <a:defRPr kern="1200">
                <a:solidFill>
                  <a:schemeClr val="tx1"/>
                </a:solidFill>
                <a:latin typeface="Calibri" panose="020F0502020204030204" charset="0"/>
                <a:ea typeface="+mn-ea"/>
                <a:cs typeface="+mn-cs"/>
              </a:defRPr>
            </a:lvl7pPr>
            <a:lvl8pPr marL="3200400" algn="l" defTabSz="914400" rtl="0" eaLnBrk="1" latinLnBrk="0" hangingPunct="1">
              <a:defRPr kern="1200">
                <a:solidFill>
                  <a:schemeClr val="tx1"/>
                </a:solidFill>
                <a:latin typeface="Calibri" panose="020F0502020204030204" charset="0"/>
                <a:ea typeface="+mn-ea"/>
                <a:cs typeface="+mn-cs"/>
              </a:defRPr>
            </a:lvl8pPr>
            <a:lvl9pPr marL="3657600" algn="l" defTabSz="914400" rtl="0" eaLnBrk="1" latinLnBrk="0" hangingPunct="1">
              <a:defRPr kern="1200">
                <a:solidFill>
                  <a:schemeClr val="tx1"/>
                </a:solidFill>
                <a:latin typeface="Calibri" panose="020F0502020204030204" charset="0"/>
                <a:ea typeface="+mn-ea"/>
                <a:cs typeface="+mn-cs"/>
              </a:defRPr>
            </a:lvl9pPr>
          </a:lstStyle>
          <a:p>
            <a:endParaRPr lang="zh-CN" altLang="en-US"/>
          </a:p>
        </p:txBody>
      </p:sp>
      <p:sp>
        <p:nvSpPr>
          <p:cNvPr id="63" name="Freeform 23"/>
          <p:cNvSpPr/>
          <p:nvPr/>
        </p:nvSpPr>
        <p:spPr bwMode="auto">
          <a:xfrm rot="-1800000">
            <a:off x="421093" y="6098166"/>
            <a:ext cx="1848119" cy="215037"/>
          </a:xfrm>
          <a:custGeom>
            <a:avLst/>
            <a:gdLst>
              <a:gd name="T0" fmla="*/ 2345 w 3079"/>
              <a:gd name="T1" fmla="*/ 251 h 350"/>
              <a:gd name="T2" fmla="*/ 830 w 3079"/>
              <a:gd name="T3" fmla="*/ 272 h 350"/>
              <a:gd name="T4" fmla="*/ 2644 w 3079"/>
              <a:gd name="T5" fmla="*/ 129 h 350"/>
              <a:gd name="T6" fmla="*/ 2680 w 3079"/>
              <a:gd name="T7" fmla="*/ 102 h 350"/>
              <a:gd name="T8" fmla="*/ 1202 w 3079"/>
              <a:gd name="T9" fmla="*/ 244 h 350"/>
              <a:gd name="T10" fmla="*/ 1532 w 3079"/>
              <a:gd name="T11" fmla="*/ 102 h 350"/>
              <a:gd name="T12" fmla="*/ 1604 w 3079"/>
              <a:gd name="T13" fmla="*/ 106 h 350"/>
              <a:gd name="T14" fmla="*/ 1625 w 3079"/>
              <a:gd name="T15" fmla="*/ 113 h 350"/>
              <a:gd name="T16" fmla="*/ 1470 w 3079"/>
              <a:gd name="T17" fmla="*/ 316 h 350"/>
              <a:gd name="T18" fmla="*/ 1487 w 3079"/>
              <a:gd name="T19" fmla="*/ 130 h 350"/>
              <a:gd name="T20" fmla="*/ 1322 w 3079"/>
              <a:gd name="T21" fmla="*/ 210 h 350"/>
              <a:gd name="T22" fmla="*/ 1366 w 3079"/>
              <a:gd name="T23" fmla="*/ 102 h 350"/>
              <a:gd name="T24" fmla="*/ 1451 w 3079"/>
              <a:gd name="T25" fmla="*/ 244 h 350"/>
              <a:gd name="T26" fmla="*/ 1310 w 3079"/>
              <a:gd name="T27" fmla="*/ 264 h 350"/>
              <a:gd name="T28" fmla="*/ 1262 w 3079"/>
              <a:gd name="T29" fmla="*/ 95 h 350"/>
              <a:gd name="T30" fmla="*/ 945 w 3079"/>
              <a:gd name="T31" fmla="*/ 135 h 350"/>
              <a:gd name="T32" fmla="*/ 1012 w 3079"/>
              <a:gd name="T33" fmla="*/ 95 h 350"/>
              <a:gd name="T34" fmla="*/ 946 w 3079"/>
              <a:gd name="T35" fmla="*/ 337 h 350"/>
              <a:gd name="T36" fmla="*/ 934 w 3079"/>
              <a:gd name="T37" fmla="*/ 318 h 350"/>
              <a:gd name="T38" fmla="*/ 880 w 3079"/>
              <a:gd name="T39" fmla="*/ 102 h 350"/>
              <a:gd name="T40" fmla="*/ 603 w 3079"/>
              <a:gd name="T41" fmla="*/ 128 h 350"/>
              <a:gd name="T42" fmla="*/ 722 w 3079"/>
              <a:gd name="T43" fmla="*/ 95 h 350"/>
              <a:gd name="T44" fmla="*/ 779 w 3079"/>
              <a:gd name="T45" fmla="*/ 112 h 350"/>
              <a:gd name="T46" fmla="*/ 734 w 3079"/>
              <a:gd name="T47" fmla="*/ 272 h 350"/>
              <a:gd name="T48" fmla="*/ 544 w 3079"/>
              <a:gd name="T49" fmla="*/ 102 h 350"/>
              <a:gd name="T50" fmla="*/ 331 w 3079"/>
              <a:gd name="T51" fmla="*/ 128 h 350"/>
              <a:gd name="T52" fmla="*/ 450 w 3079"/>
              <a:gd name="T53" fmla="*/ 95 h 350"/>
              <a:gd name="T54" fmla="*/ 507 w 3079"/>
              <a:gd name="T55" fmla="*/ 112 h 350"/>
              <a:gd name="T56" fmla="*/ 462 w 3079"/>
              <a:gd name="T57" fmla="*/ 272 h 350"/>
              <a:gd name="T58" fmla="*/ 272 w 3079"/>
              <a:gd name="T59" fmla="*/ 102 h 350"/>
              <a:gd name="T60" fmla="*/ 59 w 3079"/>
              <a:gd name="T61" fmla="*/ 128 h 350"/>
              <a:gd name="T62" fmla="*/ 178 w 3079"/>
              <a:gd name="T63" fmla="*/ 95 h 350"/>
              <a:gd name="T64" fmla="*/ 235 w 3079"/>
              <a:gd name="T65" fmla="*/ 112 h 350"/>
              <a:gd name="T66" fmla="*/ 190 w 3079"/>
              <a:gd name="T67" fmla="*/ 272 h 350"/>
              <a:gd name="T68" fmla="*/ 0 w 3079"/>
              <a:gd name="T69" fmla="*/ 102 h 350"/>
              <a:gd name="T70" fmla="*/ 2904 w 3079"/>
              <a:gd name="T71" fmla="*/ 90 h 350"/>
              <a:gd name="T72" fmla="*/ 3053 w 3079"/>
              <a:gd name="T73" fmla="*/ 154 h 350"/>
              <a:gd name="T74" fmla="*/ 2994 w 3079"/>
              <a:gd name="T75" fmla="*/ 260 h 350"/>
              <a:gd name="T76" fmla="*/ 2993 w 3079"/>
              <a:gd name="T77" fmla="*/ 112 h 350"/>
              <a:gd name="T78" fmla="*/ 2958 w 3079"/>
              <a:gd name="T79" fmla="*/ 257 h 350"/>
              <a:gd name="T80" fmla="*/ 2918 w 3079"/>
              <a:gd name="T81" fmla="*/ 228 h 350"/>
              <a:gd name="T82" fmla="*/ 2847 w 3079"/>
              <a:gd name="T83" fmla="*/ 250 h 350"/>
              <a:gd name="T84" fmla="*/ 2811 w 3079"/>
              <a:gd name="T85" fmla="*/ 249 h 350"/>
              <a:gd name="T86" fmla="*/ 2785 w 3079"/>
              <a:gd name="T87" fmla="*/ 111 h 350"/>
              <a:gd name="T88" fmla="*/ 2684 w 3079"/>
              <a:gd name="T89" fmla="*/ 272 h 350"/>
              <a:gd name="T90" fmla="*/ 2550 w 3079"/>
              <a:gd name="T91" fmla="*/ 103 h 350"/>
              <a:gd name="T92" fmla="*/ 2503 w 3079"/>
              <a:gd name="T93" fmla="*/ 103 h 350"/>
              <a:gd name="T94" fmla="*/ 2572 w 3079"/>
              <a:gd name="T95" fmla="*/ 202 h 350"/>
              <a:gd name="T96" fmla="*/ 1709 w 3079"/>
              <a:gd name="T97" fmla="*/ 90 h 350"/>
              <a:gd name="T98" fmla="*/ 1660 w 3079"/>
              <a:gd name="T99" fmla="*/ 267 h 350"/>
              <a:gd name="T100" fmla="*/ 1680 w 3079"/>
              <a:gd name="T101" fmla="*/ 117 h 350"/>
              <a:gd name="T102" fmla="*/ 1248 w 3079"/>
              <a:gd name="T103" fmla="*/ 178 h 350"/>
              <a:gd name="T104" fmla="*/ 1125 w 3079"/>
              <a:gd name="T105" fmla="*/ 101 h 350"/>
              <a:gd name="T106" fmla="*/ 2221 w 3079"/>
              <a:gd name="T107" fmla="*/ 259 h 350"/>
              <a:gd name="T108" fmla="*/ 2030 w 3079"/>
              <a:gd name="T109" fmla="*/ 20 h 350"/>
              <a:gd name="T110" fmla="*/ 2067 w 3079"/>
              <a:gd name="T111" fmla="*/ 220 h 350"/>
              <a:gd name="T112" fmla="*/ 2304 w 3079"/>
              <a:gd name="T113" fmla="*/ 137 h 350"/>
              <a:gd name="T114" fmla="*/ 2188 w 3079"/>
              <a:gd name="T115" fmla="*/ 19 h 350"/>
              <a:gd name="T116" fmla="*/ 2029 w 3079"/>
              <a:gd name="T117" fmla="*/ 271 h 350"/>
              <a:gd name="T118" fmla="*/ 1855 w 3079"/>
              <a:gd name="T119" fmla="*/ 7 h 350"/>
              <a:gd name="T120" fmla="*/ 1791 w 3079"/>
              <a:gd name="T121" fmla="*/ 260 h 350"/>
              <a:gd name="T122" fmla="*/ 1809 w 3079"/>
              <a:gd name="T123" fmla="*/ 37 h 350"/>
              <a:gd name="T124" fmla="*/ 1715 w 3079"/>
              <a:gd name="T125" fmla="*/ 3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79" h="350">
                <a:moveTo>
                  <a:pt x="2366" y="230"/>
                </a:moveTo>
                <a:cubicBezTo>
                  <a:pt x="2372" y="230"/>
                  <a:pt x="2377" y="232"/>
                  <a:pt x="2381" y="237"/>
                </a:cubicBezTo>
                <a:cubicBezTo>
                  <a:pt x="2385" y="241"/>
                  <a:pt x="2387" y="245"/>
                  <a:pt x="2387" y="251"/>
                </a:cubicBezTo>
                <a:cubicBezTo>
                  <a:pt x="2387" y="257"/>
                  <a:pt x="2385" y="262"/>
                  <a:pt x="2380" y="266"/>
                </a:cubicBezTo>
                <a:cubicBezTo>
                  <a:pt x="2376" y="270"/>
                  <a:pt x="2372" y="272"/>
                  <a:pt x="2366" y="272"/>
                </a:cubicBezTo>
                <a:cubicBezTo>
                  <a:pt x="2360" y="272"/>
                  <a:pt x="2355" y="270"/>
                  <a:pt x="2351" y="266"/>
                </a:cubicBezTo>
                <a:cubicBezTo>
                  <a:pt x="2347" y="262"/>
                  <a:pt x="2345" y="257"/>
                  <a:pt x="2345" y="251"/>
                </a:cubicBezTo>
                <a:cubicBezTo>
                  <a:pt x="2345" y="245"/>
                  <a:pt x="2347" y="240"/>
                  <a:pt x="2351" y="236"/>
                </a:cubicBezTo>
                <a:cubicBezTo>
                  <a:pt x="2355" y="232"/>
                  <a:pt x="2360" y="230"/>
                  <a:pt x="2366" y="230"/>
                </a:cubicBezTo>
                <a:close/>
                <a:moveTo>
                  <a:pt x="830" y="230"/>
                </a:moveTo>
                <a:cubicBezTo>
                  <a:pt x="836" y="230"/>
                  <a:pt x="841" y="232"/>
                  <a:pt x="845" y="237"/>
                </a:cubicBezTo>
                <a:cubicBezTo>
                  <a:pt x="849" y="241"/>
                  <a:pt x="851" y="245"/>
                  <a:pt x="851" y="251"/>
                </a:cubicBezTo>
                <a:cubicBezTo>
                  <a:pt x="851" y="257"/>
                  <a:pt x="849" y="262"/>
                  <a:pt x="844" y="266"/>
                </a:cubicBezTo>
                <a:cubicBezTo>
                  <a:pt x="840" y="270"/>
                  <a:pt x="836" y="272"/>
                  <a:pt x="830" y="272"/>
                </a:cubicBezTo>
                <a:cubicBezTo>
                  <a:pt x="824" y="272"/>
                  <a:pt x="819" y="270"/>
                  <a:pt x="815" y="266"/>
                </a:cubicBezTo>
                <a:cubicBezTo>
                  <a:pt x="811" y="262"/>
                  <a:pt x="809" y="257"/>
                  <a:pt x="809" y="251"/>
                </a:cubicBezTo>
                <a:cubicBezTo>
                  <a:pt x="809" y="245"/>
                  <a:pt x="811" y="240"/>
                  <a:pt x="815" y="236"/>
                </a:cubicBezTo>
                <a:cubicBezTo>
                  <a:pt x="819" y="232"/>
                  <a:pt x="824" y="230"/>
                  <a:pt x="830" y="230"/>
                </a:cubicBezTo>
                <a:close/>
                <a:moveTo>
                  <a:pt x="2680" y="102"/>
                </a:moveTo>
                <a:cubicBezTo>
                  <a:pt x="2673" y="102"/>
                  <a:pt x="2667" y="104"/>
                  <a:pt x="2660" y="108"/>
                </a:cubicBezTo>
                <a:cubicBezTo>
                  <a:pt x="2653" y="112"/>
                  <a:pt x="2648" y="119"/>
                  <a:pt x="2644" y="129"/>
                </a:cubicBezTo>
                <a:cubicBezTo>
                  <a:pt x="2640" y="139"/>
                  <a:pt x="2638" y="151"/>
                  <a:pt x="2638" y="167"/>
                </a:cubicBezTo>
                <a:cubicBezTo>
                  <a:pt x="2638" y="192"/>
                  <a:pt x="2643" y="213"/>
                  <a:pt x="2652" y="232"/>
                </a:cubicBezTo>
                <a:cubicBezTo>
                  <a:pt x="2662" y="250"/>
                  <a:pt x="2676" y="259"/>
                  <a:pt x="2692" y="259"/>
                </a:cubicBezTo>
                <a:cubicBezTo>
                  <a:pt x="2704" y="259"/>
                  <a:pt x="2714" y="254"/>
                  <a:pt x="2722" y="244"/>
                </a:cubicBezTo>
                <a:cubicBezTo>
                  <a:pt x="2730" y="234"/>
                  <a:pt x="2734" y="217"/>
                  <a:pt x="2734" y="192"/>
                </a:cubicBezTo>
                <a:cubicBezTo>
                  <a:pt x="2734" y="162"/>
                  <a:pt x="2727" y="138"/>
                  <a:pt x="2714" y="120"/>
                </a:cubicBezTo>
                <a:cubicBezTo>
                  <a:pt x="2705" y="108"/>
                  <a:pt x="2694" y="102"/>
                  <a:pt x="2680" y="102"/>
                </a:cubicBezTo>
                <a:close/>
                <a:moveTo>
                  <a:pt x="1160" y="102"/>
                </a:moveTo>
                <a:cubicBezTo>
                  <a:pt x="1153" y="102"/>
                  <a:pt x="1147" y="104"/>
                  <a:pt x="1140" y="108"/>
                </a:cubicBezTo>
                <a:cubicBezTo>
                  <a:pt x="1133" y="112"/>
                  <a:pt x="1128" y="119"/>
                  <a:pt x="1124" y="129"/>
                </a:cubicBezTo>
                <a:cubicBezTo>
                  <a:pt x="1120" y="139"/>
                  <a:pt x="1118" y="151"/>
                  <a:pt x="1118" y="167"/>
                </a:cubicBezTo>
                <a:cubicBezTo>
                  <a:pt x="1118" y="192"/>
                  <a:pt x="1123" y="213"/>
                  <a:pt x="1132" y="232"/>
                </a:cubicBezTo>
                <a:cubicBezTo>
                  <a:pt x="1142" y="250"/>
                  <a:pt x="1156" y="259"/>
                  <a:pt x="1172" y="259"/>
                </a:cubicBezTo>
                <a:cubicBezTo>
                  <a:pt x="1184" y="259"/>
                  <a:pt x="1194" y="254"/>
                  <a:pt x="1202" y="244"/>
                </a:cubicBezTo>
                <a:cubicBezTo>
                  <a:pt x="1210" y="234"/>
                  <a:pt x="1214" y="217"/>
                  <a:pt x="1214" y="192"/>
                </a:cubicBezTo>
                <a:cubicBezTo>
                  <a:pt x="1214" y="162"/>
                  <a:pt x="1207" y="138"/>
                  <a:pt x="1194" y="120"/>
                </a:cubicBezTo>
                <a:cubicBezTo>
                  <a:pt x="1185" y="108"/>
                  <a:pt x="1174" y="102"/>
                  <a:pt x="1160" y="102"/>
                </a:cubicBezTo>
                <a:close/>
                <a:moveTo>
                  <a:pt x="1456" y="95"/>
                </a:moveTo>
                <a:lnTo>
                  <a:pt x="1536" y="95"/>
                </a:lnTo>
                <a:lnTo>
                  <a:pt x="1536" y="102"/>
                </a:lnTo>
                <a:lnTo>
                  <a:pt x="1532" y="102"/>
                </a:lnTo>
                <a:cubicBezTo>
                  <a:pt x="1527" y="102"/>
                  <a:pt x="1522" y="103"/>
                  <a:pt x="1519" y="106"/>
                </a:cubicBezTo>
                <a:cubicBezTo>
                  <a:pt x="1517" y="108"/>
                  <a:pt x="1515" y="111"/>
                  <a:pt x="1515" y="115"/>
                </a:cubicBezTo>
                <a:cubicBezTo>
                  <a:pt x="1515" y="120"/>
                  <a:pt x="1517" y="126"/>
                  <a:pt x="1521" y="135"/>
                </a:cubicBezTo>
                <a:lnTo>
                  <a:pt x="1563" y="222"/>
                </a:lnTo>
                <a:lnTo>
                  <a:pt x="1602" y="127"/>
                </a:lnTo>
                <a:cubicBezTo>
                  <a:pt x="1604" y="122"/>
                  <a:pt x="1605" y="117"/>
                  <a:pt x="1605" y="112"/>
                </a:cubicBezTo>
                <a:cubicBezTo>
                  <a:pt x="1605" y="109"/>
                  <a:pt x="1604" y="108"/>
                  <a:pt x="1604" y="106"/>
                </a:cubicBezTo>
                <a:cubicBezTo>
                  <a:pt x="1603" y="105"/>
                  <a:pt x="1601" y="104"/>
                  <a:pt x="1599" y="103"/>
                </a:cubicBezTo>
                <a:cubicBezTo>
                  <a:pt x="1597" y="102"/>
                  <a:pt x="1593" y="102"/>
                  <a:pt x="1588" y="102"/>
                </a:cubicBezTo>
                <a:lnTo>
                  <a:pt x="1588" y="95"/>
                </a:lnTo>
                <a:lnTo>
                  <a:pt x="1644" y="95"/>
                </a:lnTo>
                <a:lnTo>
                  <a:pt x="1644" y="102"/>
                </a:lnTo>
                <a:cubicBezTo>
                  <a:pt x="1639" y="102"/>
                  <a:pt x="1635" y="103"/>
                  <a:pt x="1633" y="105"/>
                </a:cubicBezTo>
                <a:cubicBezTo>
                  <a:pt x="1630" y="106"/>
                  <a:pt x="1628" y="109"/>
                  <a:pt x="1625" y="113"/>
                </a:cubicBezTo>
                <a:cubicBezTo>
                  <a:pt x="1623" y="115"/>
                  <a:pt x="1621" y="120"/>
                  <a:pt x="1618" y="128"/>
                </a:cubicBezTo>
                <a:lnTo>
                  <a:pt x="1548" y="299"/>
                </a:lnTo>
                <a:cubicBezTo>
                  <a:pt x="1542" y="316"/>
                  <a:pt x="1533" y="328"/>
                  <a:pt x="1522" y="337"/>
                </a:cubicBezTo>
                <a:cubicBezTo>
                  <a:pt x="1511" y="345"/>
                  <a:pt x="1500" y="350"/>
                  <a:pt x="1490" y="350"/>
                </a:cubicBezTo>
                <a:cubicBezTo>
                  <a:pt x="1483" y="350"/>
                  <a:pt x="1477" y="348"/>
                  <a:pt x="1472" y="343"/>
                </a:cubicBezTo>
                <a:cubicBezTo>
                  <a:pt x="1467" y="339"/>
                  <a:pt x="1465" y="334"/>
                  <a:pt x="1465" y="329"/>
                </a:cubicBezTo>
                <a:cubicBezTo>
                  <a:pt x="1465" y="323"/>
                  <a:pt x="1467" y="319"/>
                  <a:pt x="1470" y="316"/>
                </a:cubicBezTo>
                <a:cubicBezTo>
                  <a:pt x="1473" y="313"/>
                  <a:pt x="1478" y="311"/>
                  <a:pt x="1484" y="311"/>
                </a:cubicBezTo>
                <a:cubicBezTo>
                  <a:pt x="1488" y="311"/>
                  <a:pt x="1494" y="313"/>
                  <a:pt x="1501" y="315"/>
                </a:cubicBezTo>
                <a:cubicBezTo>
                  <a:pt x="1506" y="317"/>
                  <a:pt x="1509" y="318"/>
                  <a:pt x="1510" y="318"/>
                </a:cubicBezTo>
                <a:cubicBezTo>
                  <a:pt x="1514" y="318"/>
                  <a:pt x="1518" y="316"/>
                  <a:pt x="1523" y="312"/>
                </a:cubicBezTo>
                <a:cubicBezTo>
                  <a:pt x="1527" y="308"/>
                  <a:pt x="1532" y="301"/>
                  <a:pt x="1536" y="290"/>
                </a:cubicBezTo>
                <a:lnTo>
                  <a:pt x="1548" y="260"/>
                </a:lnTo>
                <a:lnTo>
                  <a:pt x="1487" y="130"/>
                </a:lnTo>
                <a:cubicBezTo>
                  <a:pt x="1485" y="127"/>
                  <a:pt x="1482" y="122"/>
                  <a:pt x="1478" y="116"/>
                </a:cubicBezTo>
                <a:cubicBezTo>
                  <a:pt x="1474" y="112"/>
                  <a:pt x="1472" y="109"/>
                  <a:pt x="1470" y="107"/>
                </a:cubicBezTo>
                <a:cubicBezTo>
                  <a:pt x="1467" y="105"/>
                  <a:pt x="1462" y="103"/>
                  <a:pt x="1456" y="102"/>
                </a:cubicBezTo>
                <a:lnTo>
                  <a:pt x="1456" y="95"/>
                </a:lnTo>
                <a:close/>
                <a:moveTo>
                  <a:pt x="1262" y="95"/>
                </a:moveTo>
                <a:lnTo>
                  <a:pt x="1322" y="95"/>
                </a:lnTo>
                <a:lnTo>
                  <a:pt x="1322" y="210"/>
                </a:lnTo>
                <a:cubicBezTo>
                  <a:pt x="1322" y="226"/>
                  <a:pt x="1325" y="236"/>
                  <a:pt x="1331" y="241"/>
                </a:cubicBezTo>
                <a:cubicBezTo>
                  <a:pt x="1336" y="246"/>
                  <a:pt x="1343" y="249"/>
                  <a:pt x="1351" y="249"/>
                </a:cubicBezTo>
                <a:cubicBezTo>
                  <a:pt x="1356" y="249"/>
                  <a:pt x="1362" y="247"/>
                  <a:pt x="1369" y="244"/>
                </a:cubicBezTo>
                <a:cubicBezTo>
                  <a:pt x="1376" y="241"/>
                  <a:pt x="1384" y="234"/>
                  <a:pt x="1393" y="225"/>
                </a:cubicBezTo>
                <a:lnTo>
                  <a:pt x="1393" y="127"/>
                </a:lnTo>
                <a:cubicBezTo>
                  <a:pt x="1393" y="118"/>
                  <a:pt x="1392" y="111"/>
                  <a:pt x="1388" y="108"/>
                </a:cubicBezTo>
                <a:cubicBezTo>
                  <a:pt x="1384" y="104"/>
                  <a:pt x="1377" y="102"/>
                  <a:pt x="1366" y="102"/>
                </a:cubicBezTo>
                <a:lnTo>
                  <a:pt x="1366" y="95"/>
                </a:lnTo>
                <a:lnTo>
                  <a:pt x="1424" y="95"/>
                </a:lnTo>
                <a:lnTo>
                  <a:pt x="1424" y="199"/>
                </a:lnTo>
                <a:cubicBezTo>
                  <a:pt x="1424" y="219"/>
                  <a:pt x="1425" y="231"/>
                  <a:pt x="1426" y="236"/>
                </a:cubicBezTo>
                <a:cubicBezTo>
                  <a:pt x="1427" y="240"/>
                  <a:pt x="1428" y="243"/>
                  <a:pt x="1430" y="245"/>
                </a:cubicBezTo>
                <a:cubicBezTo>
                  <a:pt x="1432" y="247"/>
                  <a:pt x="1435" y="247"/>
                  <a:pt x="1437" y="247"/>
                </a:cubicBezTo>
                <a:cubicBezTo>
                  <a:pt x="1441" y="247"/>
                  <a:pt x="1446" y="246"/>
                  <a:pt x="1451" y="244"/>
                </a:cubicBezTo>
                <a:lnTo>
                  <a:pt x="1453" y="251"/>
                </a:lnTo>
                <a:lnTo>
                  <a:pt x="1402" y="272"/>
                </a:lnTo>
                <a:lnTo>
                  <a:pt x="1393" y="272"/>
                </a:lnTo>
                <a:lnTo>
                  <a:pt x="1393" y="236"/>
                </a:lnTo>
                <a:cubicBezTo>
                  <a:pt x="1379" y="252"/>
                  <a:pt x="1367" y="262"/>
                  <a:pt x="1360" y="266"/>
                </a:cubicBezTo>
                <a:cubicBezTo>
                  <a:pt x="1352" y="270"/>
                  <a:pt x="1344" y="272"/>
                  <a:pt x="1335" y="272"/>
                </a:cubicBezTo>
                <a:cubicBezTo>
                  <a:pt x="1325" y="272"/>
                  <a:pt x="1317" y="269"/>
                  <a:pt x="1310" y="264"/>
                </a:cubicBezTo>
                <a:cubicBezTo>
                  <a:pt x="1303" y="258"/>
                  <a:pt x="1298" y="251"/>
                  <a:pt x="1295" y="242"/>
                </a:cubicBezTo>
                <a:cubicBezTo>
                  <a:pt x="1293" y="233"/>
                  <a:pt x="1291" y="221"/>
                  <a:pt x="1291" y="205"/>
                </a:cubicBezTo>
                <a:lnTo>
                  <a:pt x="1291" y="128"/>
                </a:lnTo>
                <a:cubicBezTo>
                  <a:pt x="1291" y="120"/>
                  <a:pt x="1290" y="115"/>
                  <a:pt x="1289" y="112"/>
                </a:cubicBezTo>
                <a:cubicBezTo>
                  <a:pt x="1287" y="108"/>
                  <a:pt x="1284" y="106"/>
                  <a:pt x="1281" y="104"/>
                </a:cubicBezTo>
                <a:cubicBezTo>
                  <a:pt x="1277" y="103"/>
                  <a:pt x="1271" y="102"/>
                  <a:pt x="1262" y="102"/>
                </a:cubicBezTo>
                <a:lnTo>
                  <a:pt x="1262" y="95"/>
                </a:lnTo>
                <a:close/>
                <a:moveTo>
                  <a:pt x="880" y="95"/>
                </a:moveTo>
                <a:lnTo>
                  <a:pt x="960" y="95"/>
                </a:lnTo>
                <a:lnTo>
                  <a:pt x="960" y="102"/>
                </a:lnTo>
                <a:lnTo>
                  <a:pt x="956" y="102"/>
                </a:lnTo>
                <a:cubicBezTo>
                  <a:pt x="951" y="102"/>
                  <a:pt x="946" y="103"/>
                  <a:pt x="943" y="106"/>
                </a:cubicBezTo>
                <a:cubicBezTo>
                  <a:pt x="941" y="108"/>
                  <a:pt x="939" y="111"/>
                  <a:pt x="939" y="115"/>
                </a:cubicBezTo>
                <a:cubicBezTo>
                  <a:pt x="939" y="120"/>
                  <a:pt x="941" y="126"/>
                  <a:pt x="945" y="135"/>
                </a:cubicBezTo>
                <a:lnTo>
                  <a:pt x="987" y="222"/>
                </a:lnTo>
                <a:lnTo>
                  <a:pt x="1026" y="127"/>
                </a:lnTo>
                <a:cubicBezTo>
                  <a:pt x="1028" y="122"/>
                  <a:pt x="1029" y="117"/>
                  <a:pt x="1029" y="112"/>
                </a:cubicBezTo>
                <a:cubicBezTo>
                  <a:pt x="1029" y="109"/>
                  <a:pt x="1028" y="108"/>
                  <a:pt x="1028" y="106"/>
                </a:cubicBezTo>
                <a:cubicBezTo>
                  <a:pt x="1027" y="105"/>
                  <a:pt x="1025" y="104"/>
                  <a:pt x="1023" y="103"/>
                </a:cubicBezTo>
                <a:cubicBezTo>
                  <a:pt x="1021" y="102"/>
                  <a:pt x="1017" y="102"/>
                  <a:pt x="1012" y="102"/>
                </a:cubicBezTo>
                <a:lnTo>
                  <a:pt x="1012" y="95"/>
                </a:lnTo>
                <a:lnTo>
                  <a:pt x="1068" y="95"/>
                </a:lnTo>
                <a:lnTo>
                  <a:pt x="1068" y="102"/>
                </a:lnTo>
                <a:cubicBezTo>
                  <a:pt x="1063" y="102"/>
                  <a:pt x="1059" y="103"/>
                  <a:pt x="1057" y="105"/>
                </a:cubicBezTo>
                <a:cubicBezTo>
                  <a:pt x="1054" y="106"/>
                  <a:pt x="1052" y="109"/>
                  <a:pt x="1049" y="113"/>
                </a:cubicBezTo>
                <a:cubicBezTo>
                  <a:pt x="1047" y="115"/>
                  <a:pt x="1045" y="120"/>
                  <a:pt x="1042" y="128"/>
                </a:cubicBezTo>
                <a:lnTo>
                  <a:pt x="972" y="299"/>
                </a:lnTo>
                <a:cubicBezTo>
                  <a:pt x="966" y="316"/>
                  <a:pt x="957" y="328"/>
                  <a:pt x="946" y="337"/>
                </a:cubicBezTo>
                <a:cubicBezTo>
                  <a:pt x="935" y="345"/>
                  <a:pt x="924" y="350"/>
                  <a:pt x="914" y="350"/>
                </a:cubicBezTo>
                <a:cubicBezTo>
                  <a:pt x="907" y="350"/>
                  <a:pt x="901" y="348"/>
                  <a:pt x="896" y="343"/>
                </a:cubicBezTo>
                <a:cubicBezTo>
                  <a:pt x="891" y="339"/>
                  <a:pt x="889" y="334"/>
                  <a:pt x="889" y="329"/>
                </a:cubicBezTo>
                <a:cubicBezTo>
                  <a:pt x="889" y="323"/>
                  <a:pt x="891" y="319"/>
                  <a:pt x="894" y="316"/>
                </a:cubicBezTo>
                <a:cubicBezTo>
                  <a:pt x="897" y="313"/>
                  <a:pt x="902" y="311"/>
                  <a:pt x="908" y="311"/>
                </a:cubicBezTo>
                <a:cubicBezTo>
                  <a:pt x="912" y="311"/>
                  <a:pt x="918" y="313"/>
                  <a:pt x="925" y="315"/>
                </a:cubicBezTo>
                <a:cubicBezTo>
                  <a:pt x="930" y="317"/>
                  <a:pt x="933" y="318"/>
                  <a:pt x="934" y="318"/>
                </a:cubicBezTo>
                <a:cubicBezTo>
                  <a:pt x="938" y="318"/>
                  <a:pt x="942" y="316"/>
                  <a:pt x="947" y="312"/>
                </a:cubicBezTo>
                <a:cubicBezTo>
                  <a:pt x="951" y="308"/>
                  <a:pt x="956" y="301"/>
                  <a:pt x="960" y="290"/>
                </a:cubicBezTo>
                <a:lnTo>
                  <a:pt x="972" y="260"/>
                </a:lnTo>
                <a:lnTo>
                  <a:pt x="911" y="130"/>
                </a:lnTo>
                <a:cubicBezTo>
                  <a:pt x="909" y="127"/>
                  <a:pt x="906" y="122"/>
                  <a:pt x="902" y="116"/>
                </a:cubicBezTo>
                <a:cubicBezTo>
                  <a:pt x="898" y="112"/>
                  <a:pt x="896" y="109"/>
                  <a:pt x="894" y="107"/>
                </a:cubicBezTo>
                <a:cubicBezTo>
                  <a:pt x="891" y="105"/>
                  <a:pt x="886" y="103"/>
                  <a:pt x="880" y="102"/>
                </a:cubicBezTo>
                <a:lnTo>
                  <a:pt x="880" y="95"/>
                </a:lnTo>
                <a:close/>
                <a:moveTo>
                  <a:pt x="544" y="95"/>
                </a:moveTo>
                <a:lnTo>
                  <a:pt x="616" y="95"/>
                </a:lnTo>
                <a:lnTo>
                  <a:pt x="616" y="102"/>
                </a:lnTo>
                <a:cubicBezTo>
                  <a:pt x="610" y="102"/>
                  <a:pt x="605" y="104"/>
                  <a:pt x="603" y="106"/>
                </a:cubicBezTo>
                <a:cubicBezTo>
                  <a:pt x="601" y="107"/>
                  <a:pt x="600" y="110"/>
                  <a:pt x="600" y="114"/>
                </a:cubicBezTo>
                <a:cubicBezTo>
                  <a:pt x="600" y="117"/>
                  <a:pt x="601" y="122"/>
                  <a:pt x="603" y="128"/>
                </a:cubicBezTo>
                <a:lnTo>
                  <a:pt x="640" y="226"/>
                </a:lnTo>
                <a:lnTo>
                  <a:pt x="677" y="146"/>
                </a:lnTo>
                <a:lnTo>
                  <a:pt x="667" y="121"/>
                </a:lnTo>
                <a:cubicBezTo>
                  <a:pt x="664" y="113"/>
                  <a:pt x="660" y="108"/>
                  <a:pt x="655" y="105"/>
                </a:cubicBezTo>
                <a:cubicBezTo>
                  <a:pt x="653" y="103"/>
                  <a:pt x="648" y="102"/>
                  <a:pt x="640" y="102"/>
                </a:cubicBezTo>
                <a:lnTo>
                  <a:pt x="640" y="95"/>
                </a:lnTo>
                <a:lnTo>
                  <a:pt x="722" y="95"/>
                </a:lnTo>
                <a:lnTo>
                  <a:pt x="722" y="102"/>
                </a:lnTo>
                <a:cubicBezTo>
                  <a:pt x="713" y="102"/>
                  <a:pt x="706" y="104"/>
                  <a:pt x="703" y="107"/>
                </a:cubicBezTo>
                <a:cubicBezTo>
                  <a:pt x="700" y="109"/>
                  <a:pt x="699" y="112"/>
                  <a:pt x="699" y="116"/>
                </a:cubicBezTo>
                <a:cubicBezTo>
                  <a:pt x="699" y="119"/>
                  <a:pt x="699" y="121"/>
                  <a:pt x="700" y="124"/>
                </a:cubicBezTo>
                <a:lnTo>
                  <a:pt x="739" y="223"/>
                </a:lnTo>
                <a:lnTo>
                  <a:pt x="776" y="128"/>
                </a:lnTo>
                <a:cubicBezTo>
                  <a:pt x="778" y="121"/>
                  <a:pt x="779" y="116"/>
                  <a:pt x="779" y="112"/>
                </a:cubicBezTo>
                <a:cubicBezTo>
                  <a:pt x="779" y="109"/>
                  <a:pt x="778" y="107"/>
                  <a:pt x="776" y="105"/>
                </a:cubicBezTo>
                <a:cubicBezTo>
                  <a:pt x="773" y="103"/>
                  <a:pt x="768" y="102"/>
                  <a:pt x="761" y="102"/>
                </a:cubicBezTo>
                <a:lnTo>
                  <a:pt x="761" y="95"/>
                </a:lnTo>
                <a:lnTo>
                  <a:pt x="816" y="95"/>
                </a:lnTo>
                <a:lnTo>
                  <a:pt x="816" y="102"/>
                </a:lnTo>
                <a:cubicBezTo>
                  <a:pt x="805" y="104"/>
                  <a:pt x="797" y="111"/>
                  <a:pt x="792" y="124"/>
                </a:cubicBezTo>
                <a:lnTo>
                  <a:pt x="734" y="272"/>
                </a:lnTo>
                <a:lnTo>
                  <a:pt x="726" y="272"/>
                </a:lnTo>
                <a:lnTo>
                  <a:pt x="684" y="162"/>
                </a:lnTo>
                <a:lnTo>
                  <a:pt x="633" y="272"/>
                </a:lnTo>
                <a:lnTo>
                  <a:pt x="627" y="272"/>
                </a:lnTo>
                <a:lnTo>
                  <a:pt x="571" y="128"/>
                </a:lnTo>
                <a:cubicBezTo>
                  <a:pt x="568" y="119"/>
                  <a:pt x="564" y="112"/>
                  <a:pt x="561" y="109"/>
                </a:cubicBezTo>
                <a:cubicBezTo>
                  <a:pt x="557" y="106"/>
                  <a:pt x="552" y="104"/>
                  <a:pt x="544" y="102"/>
                </a:cubicBezTo>
                <a:lnTo>
                  <a:pt x="544" y="95"/>
                </a:lnTo>
                <a:close/>
                <a:moveTo>
                  <a:pt x="272" y="95"/>
                </a:moveTo>
                <a:lnTo>
                  <a:pt x="344" y="95"/>
                </a:lnTo>
                <a:lnTo>
                  <a:pt x="344" y="102"/>
                </a:lnTo>
                <a:cubicBezTo>
                  <a:pt x="338" y="102"/>
                  <a:pt x="333" y="104"/>
                  <a:pt x="331" y="106"/>
                </a:cubicBezTo>
                <a:cubicBezTo>
                  <a:pt x="329" y="107"/>
                  <a:pt x="328" y="110"/>
                  <a:pt x="328" y="114"/>
                </a:cubicBezTo>
                <a:cubicBezTo>
                  <a:pt x="328" y="117"/>
                  <a:pt x="329" y="122"/>
                  <a:pt x="331" y="128"/>
                </a:cubicBezTo>
                <a:lnTo>
                  <a:pt x="368" y="226"/>
                </a:lnTo>
                <a:lnTo>
                  <a:pt x="405" y="146"/>
                </a:lnTo>
                <a:lnTo>
                  <a:pt x="395" y="121"/>
                </a:lnTo>
                <a:cubicBezTo>
                  <a:pt x="392" y="113"/>
                  <a:pt x="388" y="108"/>
                  <a:pt x="383" y="105"/>
                </a:cubicBezTo>
                <a:cubicBezTo>
                  <a:pt x="381" y="103"/>
                  <a:pt x="376" y="102"/>
                  <a:pt x="368" y="102"/>
                </a:cubicBezTo>
                <a:lnTo>
                  <a:pt x="368" y="95"/>
                </a:lnTo>
                <a:lnTo>
                  <a:pt x="450" y="95"/>
                </a:lnTo>
                <a:lnTo>
                  <a:pt x="450" y="102"/>
                </a:lnTo>
                <a:cubicBezTo>
                  <a:pt x="441" y="102"/>
                  <a:pt x="434" y="104"/>
                  <a:pt x="431" y="107"/>
                </a:cubicBezTo>
                <a:cubicBezTo>
                  <a:pt x="428" y="109"/>
                  <a:pt x="427" y="112"/>
                  <a:pt x="427" y="116"/>
                </a:cubicBezTo>
                <a:cubicBezTo>
                  <a:pt x="427" y="119"/>
                  <a:pt x="427" y="121"/>
                  <a:pt x="428" y="124"/>
                </a:cubicBezTo>
                <a:lnTo>
                  <a:pt x="467" y="223"/>
                </a:lnTo>
                <a:lnTo>
                  <a:pt x="504" y="128"/>
                </a:lnTo>
                <a:cubicBezTo>
                  <a:pt x="506" y="121"/>
                  <a:pt x="507" y="116"/>
                  <a:pt x="507" y="112"/>
                </a:cubicBezTo>
                <a:cubicBezTo>
                  <a:pt x="507" y="109"/>
                  <a:pt x="506" y="107"/>
                  <a:pt x="504" y="105"/>
                </a:cubicBezTo>
                <a:cubicBezTo>
                  <a:pt x="501" y="103"/>
                  <a:pt x="496" y="102"/>
                  <a:pt x="489" y="102"/>
                </a:cubicBezTo>
                <a:lnTo>
                  <a:pt x="489" y="95"/>
                </a:lnTo>
                <a:lnTo>
                  <a:pt x="544" y="95"/>
                </a:lnTo>
                <a:lnTo>
                  <a:pt x="544" y="102"/>
                </a:lnTo>
                <a:cubicBezTo>
                  <a:pt x="533" y="104"/>
                  <a:pt x="525" y="111"/>
                  <a:pt x="520" y="124"/>
                </a:cubicBezTo>
                <a:lnTo>
                  <a:pt x="462" y="272"/>
                </a:lnTo>
                <a:lnTo>
                  <a:pt x="454" y="272"/>
                </a:lnTo>
                <a:lnTo>
                  <a:pt x="412" y="162"/>
                </a:lnTo>
                <a:lnTo>
                  <a:pt x="361" y="272"/>
                </a:lnTo>
                <a:lnTo>
                  <a:pt x="355" y="272"/>
                </a:lnTo>
                <a:lnTo>
                  <a:pt x="299" y="128"/>
                </a:lnTo>
                <a:cubicBezTo>
                  <a:pt x="296" y="119"/>
                  <a:pt x="292" y="112"/>
                  <a:pt x="289" y="109"/>
                </a:cubicBezTo>
                <a:cubicBezTo>
                  <a:pt x="285" y="106"/>
                  <a:pt x="280" y="104"/>
                  <a:pt x="272" y="102"/>
                </a:cubicBezTo>
                <a:lnTo>
                  <a:pt x="272" y="95"/>
                </a:lnTo>
                <a:close/>
                <a:moveTo>
                  <a:pt x="0" y="95"/>
                </a:moveTo>
                <a:lnTo>
                  <a:pt x="72" y="95"/>
                </a:lnTo>
                <a:lnTo>
                  <a:pt x="72" y="102"/>
                </a:lnTo>
                <a:cubicBezTo>
                  <a:pt x="66" y="102"/>
                  <a:pt x="61" y="104"/>
                  <a:pt x="59" y="106"/>
                </a:cubicBezTo>
                <a:cubicBezTo>
                  <a:pt x="57" y="107"/>
                  <a:pt x="56" y="110"/>
                  <a:pt x="56" y="114"/>
                </a:cubicBezTo>
                <a:cubicBezTo>
                  <a:pt x="56" y="117"/>
                  <a:pt x="57" y="122"/>
                  <a:pt x="59" y="128"/>
                </a:cubicBezTo>
                <a:lnTo>
                  <a:pt x="96" y="226"/>
                </a:lnTo>
                <a:lnTo>
                  <a:pt x="133" y="146"/>
                </a:lnTo>
                <a:lnTo>
                  <a:pt x="123" y="121"/>
                </a:lnTo>
                <a:cubicBezTo>
                  <a:pt x="120" y="113"/>
                  <a:pt x="116" y="108"/>
                  <a:pt x="111" y="105"/>
                </a:cubicBezTo>
                <a:cubicBezTo>
                  <a:pt x="109" y="103"/>
                  <a:pt x="104" y="102"/>
                  <a:pt x="96" y="102"/>
                </a:cubicBezTo>
                <a:lnTo>
                  <a:pt x="96" y="95"/>
                </a:lnTo>
                <a:lnTo>
                  <a:pt x="178" y="95"/>
                </a:lnTo>
                <a:lnTo>
                  <a:pt x="178" y="102"/>
                </a:lnTo>
                <a:cubicBezTo>
                  <a:pt x="169" y="102"/>
                  <a:pt x="162" y="104"/>
                  <a:pt x="159" y="107"/>
                </a:cubicBezTo>
                <a:cubicBezTo>
                  <a:pt x="156" y="109"/>
                  <a:pt x="155" y="112"/>
                  <a:pt x="155" y="116"/>
                </a:cubicBezTo>
                <a:cubicBezTo>
                  <a:pt x="155" y="119"/>
                  <a:pt x="155" y="121"/>
                  <a:pt x="156" y="124"/>
                </a:cubicBezTo>
                <a:lnTo>
                  <a:pt x="195" y="223"/>
                </a:lnTo>
                <a:lnTo>
                  <a:pt x="232" y="128"/>
                </a:lnTo>
                <a:cubicBezTo>
                  <a:pt x="234" y="121"/>
                  <a:pt x="235" y="116"/>
                  <a:pt x="235" y="112"/>
                </a:cubicBezTo>
                <a:cubicBezTo>
                  <a:pt x="235" y="109"/>
                  <a:pt x="234" y="107"/>
                  <a:pt x="232" y="105"/>
                </a:cubicBezTo>
                <a:cubicBezTo>
                  <a:pt x="229" y="103"/>
                  <a:pt x="224" y="102"/>
                  <a:pt x="217" y="102"/>
                </a:cubicBezTo>
                <a:lnTo>
                  <a:pt x="217" y="95"/>
                </a:lnTo>
                <a:lnTo>
                  <a:pt x="272" y="95"/>
                </a:lnTo>
                <a:lnTo>
                  <a:pt x="272" y="102"/>
                </a:lnTo>
                <a:cubicBezTo>
                  <a:pt x="261" y="104"/>
                  <a:pt x="253" y="111"/>
                  <a:pt x="248" y="124"/>
                </a:cubicBezTo>
                <a:lnTo>
                  <a:pt x="190" y="272"/>
                </a:lnTo>
                <a:lnTo>
                  <a:pt x="182" y="272"/>
                </a:lnTo>
                <a:lnTo>
                  <a:pt x="140" y="162"/>
                </a:lnTo>
                <a:lnTo>
                  <a:pt x="89" y="272"/>
                </a:lnTo>
                <a:lnTo>
                  <a:pt x="83" y="272"/>
                </a:lnTo>
                <a:lnTo>
                  <a:pt x="27" y="128"/>
                </a:lnTo>
                <a:cubicBezTo>
                  <a:pt x="24" y="119"/>
                  <a:pt x="20" y="112"/>
                  <a:pt x="17" y="109"/>
                </a:cubicBezTo>
                <a:cubicBezTo>
                  <a:pt x="13" y="106"/>
                  <a:pt x="8" y="104"/>
                  <a:pt x="0" y="102"/>
                </a:cubicBezTo>
                <a:lnTo>
                  <a:pt x="0" y="95"/>
                </a:lnTo>
                <a:close/>
                <a:moveTo>
                  <a:pt x="2837" y="90"/>
                </a:moveTo>
                <a:lnTo>
                  <a:pt x="2845" y="90"/>
                </a:lnTo>
                <a:lnTo>
                  <a:pt x="2845" y="127"/>
                </a:lnTo>
                <a:cubicBezTo>
                  <a:pt x="2857" y="114"/>
                  <a:pt x="2865" y="107"/>
                  <a:pt x="2867" y="105"/>
                </a:cubicBezTo>
                <a:cubicBezTo>
                  <a:pt x="2873" y="100"/>
                  <a:pt x="2879" y="97"/>
                  <a:pt x="2885" y="94"/>
                </a:cubicBezTo>
                <a:cubicBezTo>
                  <a:pt x="2892" y="91"/>
                  <a:pt x="2898" y="90"/>
                  <a:pt x="2904" y="90"/>
                </a:cubicBezTo>
                <a:cubicBezTo>
                  <a:pt x="2915" y="90"/>
                  <a:pt x="2924" y="93"/>
                  <a:pt x="2932" y="99"/>
                </a:cubicBezTo>
                <a:cubicBezTo>
                  <a:pt x="2940" y="106"/>
                  <a:pt x="2945" y="115"/>
                  <a:pt x="2948" y="127"/>
                </a:cubicBezTo>
                <a:cubicBezTo>
                  <a:pt x="2961" y="112"/>
                  <a:pt x="2971" y="102"/>
                  <a:pt x="2980" y="97"/>
                </a:cubicBezTo>
                <a:cubicBezTo>
                  <a:pt x="2989" y="92"/>
                  <a:pt x="2998" y="90"/>
                  <a:pt x="3008" y="90"/>
                </a:cubicBezTo>
                <a:cubicBezTo>
                  <a:pt x="3017" y="90"/>
                  <a:pt x="3025" y="92"/>
                  <a:pt x="3032" y="97"/>
                </a:cubicBezTo>
                <a:cubicBezTo>
                  <a:pt x="3039" y="102"/>
                  <a:pt x="3045" y="109"/>
                  <a:pt x="3049" y="120"/>
                </a:cubicBezTo>
                <a:cubicBezTo>
                  <a:pt x="3052" y="127"/>
                  <a:pt x="3053" y="139"/>
                  <a:pt x="3053" y="154"/>
                </a:cubicBezTo>
                <a:lnTo>
                  <a:pt x="3053" y="228"/>
                </a:lnTo>
                <a:cubicBezTo>
                  <a:pt x="3053" y="239"/>
                  <a:pt x="3054" y="246"/>
                  <a:pt x="3055" y="250"/>
                </a:cubicBezTo>
                <a:cubicBezTo>
                  <a:pt x="3057" y="253"/>
                  <a:pt x="3059" y="255"/>
                  <a:pt x="3062" y="257"/>
                </a:cubicBezTo>
                <a:cubicBezTo>
                  <a:pt x="3066" y="259"/>
                  <a:pt x="3071" y="260"/>
                  <a:pt x="3079" y="260"/>
                </a:cubicBezTo>
                <a:lnTo>
                  <a:pt x="3079" y="267"/>
                </a:lnTo>
                <a:lnTo>
                  <a:pt x="2994" y="267"/>
                </a:lnTo>
                <a:lnTo>
                  <a:pt x="2994" y="260"/>
                </a:lnTo>
                <a:lnTo>
                  <a:pt x="2998" y="260"/>
                </a:lnTo>
                <a:cubicBezTo>
                  <a:pt x="3005" y="260"/>
                  <a:pt x="3011" y="259"/>
                  <a:pt x="3015" y="256"/>
                </a:cubicBezTo>
                <a:cubicBezTo>
                  <a:pt x="3018" y="254"/>
                  <a:pt x="3020" y="251"/>
                  <a:pt x="3021" y="246"/>
                </a:cubicBezTo>
                <a:cubicBezTo>
                  <a:pt x="3022" y="244"/>
                  <a:pt x="3022" y="238"/>
                  <a:pt x="3022" y="228"/>
                </a:cubicBezTo>
                <a:lnTo>
                  <a:pt x="3022" y="154"/>
                </a:lnTo>
                <a:cubicBezTo>
                  <a:pt x="3022" y="140"/>
                  <a:pt x="3020" y="130"/>
                  <a:pt x="3017" y="124"/>
                </a:cubicBezTo>
                <a:cubicBezTo>
                  <a:pt x="3012" y="116"/>
                  <a:pt x="3004" y="112"/>
                  <a:pt x="2993" y="112"/>
                </a:cubicBezTo>
                <a:cubicBezTo>
                  <a:pt x="2987" y="112"/>
                  <a:pt x="2980" y="114"/>
                  <a:pt x="2973" y="117"/>
                </a:cubicBezTo>
                <a:cubicBezTo>
                  <a:pt x="2967" y="121"/>
                  <a:pt x="2959" y="127"/>
                  <a:pt x="2949" y="136"/>
                </a:cubicBezTo>
                <a:lnTo>
                  <a:pt x="2949" y="138"/>
                </a:lnTo>
                <a:lnTo>
                  <a:pt x="2949" y="146"/>
                </a:lnTo>
                <a:lnTo>
                  <a:pt x="2949" y="228"/>
                </a:lnTo>
                <a:cubicBezTo>
                  <a:pt x="2949" y="240"/>
                  <a:pt x="2950" y="247"/>
                  <a:pt x="2951" y="250"/>
                </a:cubicBezTo>
                <a:cubicBezTo>
                  <a:pt x="2952" y="253"/>
                  <a:pt x="2955" y="255"/>
                  <a:pt x="2958" y="257"/>
                </a:cubicBezTo>
                <a:cubicBezTo>
                  <a:pt x="2962" y="259"/>
                  <a:pt x="2968" y="260"/>
                  <a:pt x="2977" y="260"/>
                </a:cubicBezTo>
                <a:lnTo>
                  <a:pt x="2977" y="267"/>
                </a:lnTo>
                <a:lnTo>
                  <a:pt x="2890" y="267"/>
                </a:lnTo>
                <a:lnTo>
                  <a:pt x="2890" y="260"/>
                </a:lnTo>
                <a:cubicBezTo>
                  <a:pt x="2900" y="260"/>
                  <a:pt x="2906" y="259"/>
                  <a:pt x="2910" y="257"/>
                </a:cubicBezTo>
                <a:cubicBezTo>
                  <a:pt x="2913" y="254"/>
                  <a:pt x="2916" y="251"/>
                  <a:pt x="2917" y="247"/>
                </a:cubicBezTo>
                <a:cubicBezTo>
                  <a:pt x="2918" y="244"/>
                  <a:pt x="2918" y="238"/>
                  <a:pt x="2918" y="228"/>
                </a:cubicBezTo>
                <a:lnTo>
                  <a:pt x="2918" y="154"/>
                </a:lnTo>
                <a:cubicBezTo>
                  <a:pt x="2918" y="140"/>
                  <a:pt x="2916" y="130"/>
                  <a:pt x="2912" y="124"/>
                </a:cubicBezTo>
                <a:cubicBezTo>
                  <a:pt x="2906" y="116"/>
                  <a:pt x="2899" y="112"/>
                  <a:pt x="2889" y="112"/>
                </a:cubicBezTo>
                <a:cubicBezTo>
                  <a:pt x="2882" y="112"/>
                  <a:pt x="2875" y="114"/>
                  <a:pt x="2869" y="117"/>
                </a:cubicBezTo>
                <a:cubicBezTo>
                  <a:pt x="2858" y="123"/>
                  <a:pt x="2850" y="129"/>
                  <a:pt x="2845" y="136"/>
                </a:cubicBezTo>
                <a:lnTo>
                  <a:pt x="2845" y="228"/>
                </a:lnTo>
                <a:cubicBezTo>
                  <a:pt x="2845" y="239"/>
                  <a:pt x="2846" y="247"/>
                  <a:pt x="2847" y="250"/>
                </a:cubicBezTo>
                <a:cubicBezTo>
                  <a:pt x="2849" y="253"/>
                  <a:pt x="2851" y="256"/>
                  <a:pt x="2854" y="258"/>
                </a:cubicBezTo>
                <a:cubicBezTo>
                  <a:pt x="2857" y="259"/>
                  <a:pt x="2863" y="260"/>
                  <a:pt x="2873" y="260"/>
                </a:cubicBezTo>
                <a:lnTo>
                  <a:pt x="2873" y="267"/>
                </a:lnTo>
                <a:lnTo>
                  <a:pt x="2788" y="267"/>
                </a:lnTo>
                <a:lnTo>
                  <a:pt x="2788" y="260"/>
                </a:lnTo>
                <a:cubicBezTo>
                  <a:pt x="2796" y="260"/>
                  <a:pt x="2801" y="259"/>
                  <a:pt x="2804" y="258"/>
                </a:cubicBezTo>
                <a:cubicBezTo>
                  <a:pt x="2807" y="256"/>
                  <a:pt x="2810" y="253"/>
                  <a:pt x="2811" y="249"/>
                </a:cubicBezTo>
                <a:cubicBezTo>
                  <a:pt x="2813" y="246"/>
                  <a:pt x="2814" y="239"/>
                  <a:pt x="2814" y="228"/>
                </a:cubicBezTo>
                <a:lnTo>
                  <a:pt x="2814" y="162"/>
                </a:lnTo>
                <a:cubicBezTo>
                  <a:pt x="2814" y="143"/>
                  <a:pt x="2813" y="131"/>
                  <a:pt x="2812" y="126"/>
                </a:cubicBezTo>
                <a:cubicBezTo>
                  <a:pt x="2811" y="122"/>
                  <a:pt x="2810" y="119"/>
                  <a:pt x="2808" y="117"/>
                </a:cubicBezTo>
                <a:cubicBezTo>
                  <a:pt x="2806" y="116"/>
                  <a:pt x="2804" y="115"/>
                  <a:pt x="2800" y="115"/>
                </a:cubicBezTo>
                <a:cubicBezTo>
                  <a:pt x="2797" y="115"/>
                  <a:pt x="2793" y="116"/>
                  <a:pt x="2788" y="118"/>
                </a:cubicBezTo>
                <a:lnTo>
                  <a:pt x="2785" y="111"/>
                </a:lnTo>
                <a:lnTo>
                  <a:pt x="2837" y="90"/>
                </a:lnTo>
                <a:close/>
                <a:moveTo>
                  <a:pt x="2686" y="90"/>
                </a:moveTo>
                <a:cubicBezTo>
                  <a:pt x="2712" y="90"/>
                  <a:pt x="2733" y="100"/>
                  <a:pt x="2748" y="120"/>
                </a:cubicBezTo>
                <a:cubicBezTo>
                  <a:pt x="2762" y="136"/>
                  <a:pt x="2768" y="156"/>
                  <a:pt x="2768" y="178"/>
                </a:cubicBezTo>
                <a:cubicBezTo>
                  <a:pt x="2768" y="193"/>
                  <a:pt x="2765" y="209"/>
                  <a:pt x="2757" y="224"/>
                </a:cubicBezTo>
                <a:cubicBezTo>
                  <a:pt x="2750" y="240"/>
                  <a:pt x="2740" y="252"/>
                  <a:pt x="2727" y="260"/>
                </a:cubicBezTo>
                <a:cubicBezTo>
                  <a:pt x="2714" y="268"/>
                  <a:pt x="2700" y="272"/>
                  <a:pt x="2684" y="272"/>
                </a:cubicBezTo>
                <a:cubicBezTo>
                  <a:pt x="2658" y="272"/>
                  <a:pt x="2637" y="262"/>
                  <a:pt x="2622" y="241"/>
                </a:cubicBezTo>
                <a:cubicBezTo>
                  <a:pt x="2609" y="224"/>
                  <a:pt x="2603" y="204"/>
                  <a:pt x="2603" y="183"/>
                </a:cubicBezTo>
                <a:cubicBezTo>
                  <a:pt x="2603" y="167"/>
                  <a:pt x="2607" y="151"/>
                  <a:pt x="2614" y="136"/>
                </a:cubicBezTo>
                <a:cubicBezTo>
                  <a:pt x="2622" y="120"/>
                  <a:pt x="2633" y="109"/>
                  <a:pt x="2645" y="101"/>
                </a:cubicBezTo>
                <a:cubicBezTo>
                  <a:pt x="2658" y="94"/>
                  <a:pt x="2672" y="90"/>
                  <a:pt x="2686" y="90"/>
                </a:cubicBezTo>
                <a:close/>
                <a:moveTo>
                  <a:pt x="2509" y="90"/>
                </a:moveTo>
                <a:cubicBezTo>
                  <a:pt x="2526" y="90"/>
                  <a:pt x="2540" y="94"/>
                  <a:pt x="2550" y="103"/>
                </a:cubicBezTo>
                <a:cubicBezTo>
                  <a:pt x="2561" y="112"/>
                  <a:pt x="2567" y="122"/>
                  <a:pt x="2567" y="131"/>
                </a:cubicBezTo>
                <a:cubicBezTo>
                  <a:pt x="2567" y="136"/>
                  <a:pt x="2565" y="140"/>
                  <a:pt x="2562" y="143"/>
                </a:cubicBezTo>
                <a:cubicBezTo>
                  <a:pt x="2559" y="146"/>
                  <a:pt x="2555" y="147"/>
                  <a:pt x="2549" y="147"/>
                </a:cubicBezTo>
                <a:cubicBezTo>
                  <a:pt x="2542" y="147"/>
                  <a:pt x="2536" y="145"/>
                  <a:pt x="2533" y="140"/>
                </a:cubicBezTo>
                <a:cubicBezTo>
                  <a:pt x="2531" y="137"/>
                  <a:pt x="2529" y="132"/>
                  <a:pt x="2528" y="125"/>
                </a:cubicBezTo>
                <a:cubicBezTo>
                  <a:pt x="2528" y="118"/>
                  <a:pt x="2525" y="112"/>
                  <a:pt x="2521" y="108"/>
                </a:cubicBezTo>
                <a:cubicBezTo>
                  <a:pt x="2516" y="104"/>
                  <a:pt x="2510" y="103"/>
                  <a:pt x="2503" y="103"/>
                </a:cubicBezTo>
                <a:cubicBezTo>
                  <a:pt x="2490" y="103"/>
                  <a:pt x="2480" y="107"/>
                  <a:pt x="2472" y="116"/>
                </a:cubicBezTo>
                <a:cubicBezTo>
                  <a:pt x="2462" y="129"/>
                  <a:pt x="2457" y="145"/>
                  <a:pt x="2457" y="165"/>
                </a:cubicBezTo>
                <a:cubicBezTo>
                  <a:pt x="2457" y="185"/>
                  <a:pt x="2462" y="204"/>
                  <a:pt x="2472" y="219"/>
                </a:cubicBezTo>
                <a:cubicBezTo>
                  <a:pt x="2482" y="235"/>
                  <a:pt x="2496" y="243"/>
                  <a:pt x="2513" y="243"/>
                </a:cubicBezTo>
                <a:cubicBezTo>
                  <a:pt x="2525" y="243"/>
                  <a:pt x="2536" y="239"/>
                  <a:pt x="2546" y="230"/>
                </a:cubicBezTo>
                <a:cubicBezTo>
                  <a:pt x="2553" y="224"/>
                  <a:pt x="2560" y="214"/>
                  <a:pt x="2566" y="199"/>
                </a:cubicBezTo>
                <a:lnTo>
                  <a:pt x="2572" y="202"/>
                </a:lnTo>
                <a:cubicBezTo>
                  <a:pt x="2567" y="224"/>
                  <a:pt x="2558" y="242"/>
                  <a:pt x="2544" y="254"/>
                </a:cubicBezTo>
                <a:cubicBezTo>
                  <a:pt x="2531" y="266"/>
                  <a:pt x="2516" y="272"/>
                  <a:pt x="2500" y="272"/>
                </a:cubicBezTo>
                <a:cubicBezTo>
                  <a:pt x="2480" y="272"/>
                  <a:pt x="2463" y="264"/>
                  <a:pt x="2449" y="247"/>
                </a:cubicBezTo>
                <a:cubicBezTo>
                  <a:pt x="2434" y="231"/>
                  <a:pt x="2427" y="209"/>
                  <a:pt x="2427" y="181"/>
                </a:cubicBezTo>
                <a:cubicBezTo>
                  <a:pt x="2427" y="154"/>
                  <a:pt x="2435" y="132"/>
                  <a:pt x="2451" y="115"/>
                </a:cubicBezTo>
                <a:cubicBezTo>
                  <a:pt x="2467" y="98"/>
                  <a:pt x="2486" y="90"/>
                  <a:pt x="2509" y="90"/>
                </a:cubicBezTo>
                <a:close/>
                <a:moveTo>
                  <a:pt x="1709" y="90"/>
                </a:moveTo>
                <a:lnTo>
                  <a:pt x="1717" y="90"/>
                </a:lnTo>
                <a:lnTo>
                  <a:pt x="1717" y="228"/>
                </a:lnTo>
                <a:cubicBezTo>
                  <a:pt x="1717" y="239"/>
                  <a:pt x="1718" y="246"/>
                  <a:pt x="1719" y="249"/>
                </a:cubicBezTo>
                <a:cubicBezTo>
                  <a:pt x="1721" y="253"/>
                  <a:pt x="1723" y="256"/>
                  <a:pt x="1726" y="257"/>
                </a:cubicBezTo>
                <a:cubicBezTo>
                  <a:pt x="1729" y="259"/>
                  <a:pt x="1735" y="260"/>
                  <a:pt x="1743" y="260"/>
                </a:cubicBezTo>
                <a:lnTo>
                  <a:pt x="1743" y="267"/>
                </a:lnTo>
                <a:lnTo>
                  <a:pt x="1660" y="267"/>
                </a:lnTo>
                <a:lnTo>
                  <a:pt x="1660" y="260"/>
                </a:lnTo>
                <a:cubicBezTo>
                  <a:pt x="1668" y="260"/>
                  <a:pt x="1674" y="259"/>
                  <a:pt x="1677" y="258"/>
                </a:cubicBezTo>
                <a:cubicBezTo>
                  <a:pt x="1679" y="256"/>
                  <a:pt x="1682" y="253"/>
                  <a:pt x="1683" y="250"/>
                </a:cubicBezTo>
                <a:cubicBezTo>
                  <a:pt x="1685" y="246"/>
                  <a:pt x="1686" y="239"/>
                  <a:pt x="1686" y="228"/>
                </a:cubicBezTo>
                <a:lnTo>
                  <a:pt x="1686" y="162"/>
                </a:lnTo>
                <a:cubicBezTo>
                  <a:pt x="1686" y="143"/>
                  <a:pt x="1685" y="131"/>
                  <a:pt x="1684" y="126"/>
                </a:cubicBezTo>
                <a:cubicBezTo>
                  <a:pt x="1683" y="122"/>
                  <a:pt x="1682" y="119"/>
                  <a:pt x="1680" y="117"/>
                </a:cubicBezTo>
                <a:cubicBezTo>
                  <a:pt x="1678" y="116"/>
                  <a:pt x="1676" y="115"/>
                  <a:pt x="1672" y="115"/>
                </a:cubicBezTo>
                <a:cubicBezTo>
                  <a:pt x="1669" y="115"/>
                  <a:pt x="1665" y="116"/>
                  <a:pt x="1660" y="118"/>
                </a:cubicBezTo>
                <a:lnTo>
                  <a:pt x="1657" y="111"/>
                </a:lnTo>
                <a:lnTo>
                  <a:pt x="1709" y="90"/>
                </a:lnTo>
                <a:close/>
                <a:moveTo>
                  <a:pt x="1166" y="90"/>
                </a:moveTo>
                <a:cubicBezTo>
                  <a:pt x="1192" y="90"/>
                  <a:pt x="1213" y="100"/>
                  <a:pt x="1228" y="120"/>
                </a:cubicBezTo>
                <a:cubicBezTo>
                  <a:pt x="1242" y="136"/>
                  <a:pt x="1248" y="156"/>
                  <a:pt x="1248" y="178"/>
                </a:cubicBezTo>
                <a:cubicBezTo>
                  <a:pt x="1248" y="193"/>
                  <a:pt x="1245" y="209"/>
                  <a:pt x="1237" y="224"/>
                </a:cubicBezTo>
                <a:cubicBezTo>
                  <a:pt x="1230" y="240"/>
                  <a:pt x="1220" y="252"/>
                  <a:pt x="1207" y="260"/>
                </a:cubicBezTo>
                <a:cubicBezTo>
                  <a:pt x="1194" y="268"/>
                  <a:pt x="1180" y="272"/>
                  <a:pt x="1164" y="272"/>
                </a:cubicBezTo>
                <a:cubicBezTo>
                  <a:pt x="1138" y="272"/>
                  <a:pt x="1117" y="262"/>
                  <a:pt x="1102" y="241"/>
                </a:cubicBezTo>
                <a:cubicBezTo>
                  <a:pt x="1089" y="224"/>
                  <a:pt x="1083" y="204"/>
                  <a:pt x="1083" y="183"/>
                </a:cubicBezTo>
                <a:cubicBezTo>
                  <a:pt x="1083" y="167"/>
                  <a:pt x="1087" y="151"/>
                  <a:pt x="1094" y="136"/>
                </a:cubicBezTo>
                <a:cubicBezTo>
                  <a:pt x="1102" y="120"/>
                  <a:pt x="1113" y="109"/>
                  <a:pt x="1125" y="101"/>
                </a:cubicBezTo>
                <a:cubicBezTo>
                  <a:pt x="1138" y="94"/>
                  <a:pt x="1152" y="90"/>
                  <a:pt x="1166" y="90"/>
                </a:cubicBezTo>
                <a:close/>
                <a:moveTo>
                  <a:pt x="2222" y="20"/>
                </a:moveTo>
                <a:cubicBezTo>
                  <a:pt x="2214" y="20"/>
                  <a:pt x="2206" y="23"/>
                  <a:pt x="2200" y="31"/>
                </a:cubicBezTo>
                <a:cubicBezTo>
                  <a:pt x="2191" y="41"/>
                  <a:pt x="2185" y="58"/>
                  <a:pt x="2181" y="80"/>
                </a:cubicBezTo>
                <a:cubicBezTo>
                  <a:pt x="2178" y="102"/>
                  <a:pt x="2176" y="124"/>
                  <a:pt x="2176" y="146"/>
                </a:cubicBezTo>
                <a:cubicBezTo>
                  <a:pt x="2176" y="181"/>
                  <a:pt x="2181" y="209"/>
                  <a:pt x="2189" y="232"/>
                </a:cubicBezTo>
                <a:cubicBezTo>
                  <a:pt x="2196" y="250"/>
                  <a:pt x="2207" y="259"/>
                  <a:pt x="2221" y="259"/>
                </a:cubicBezTo>
                <a:cubicBezTo>
                  <a:pt x="2228" y="259"/>
                  <a:pt x="2235" y="256"/>
                  <a:pt x="2242" y="250"/>
                </a:cubicBezTo>
                <a:cubicBezTo>
                  <a:pt x="2249" y="244"/>
                  <a:pt x="2255" y="234"/>
                  <a:pt x="2259" y="220"/>
                </a:cubicBezTo>
                <a:cubicBezTo>
                  <a:pt x="2264" y="198"/>
                  <a:pt x="2267" y="168"/>
                  <a:pt x="2267" y="129"/>
                </a:cubicBezTo>
                <a:cubicBezTo>
                  <a:pt x="2267" y="100"/>
                  <a:pt x="2264" y="76"/>
                  <a:pt x="2258" y="56"/>
                </a:cubicBezTo>
                <a:cubicBezTo>
                  <a:pt x="2254" y="42"/>
                  <a:pt x="2248" y="32"/>
                  <a:pt x="2241" y="26"/>
                </a:cubicBezTo>
                <a:cubicBezTo>
                  <a:pt x="2236" y="22"/>
                  <a:pt x="2230" y="20"/>
                  <a:pt x="2222" y="20"/>
                </a:cubicBezTo>
                <a:close/>
                <a:moveTo>
                  <a:pt x="2030" y="20"/>
                </a:moveTo>
                <a:cubicBezTo>
                  <a:pt x="2022" y="20"/>
                  <a:pt x="2014" y="23"/>
                  <a:pt x="2008" y="31"/>
                </a:cubicBezTo>
                <a:cubicBezTo>
                  <a:pt x="1999" y="41"/>
                  <a:pt x="1993" y="58"/>
                  <a:pt x="1989" y="80"/>
                </a:cubicBezTo>
                <a:cubicBezTo>
                  <a:pt x="1986" y="102"/>
                  <a:pt x="1984" y="124"/>
                  <a:pt x="1984" y="146"/>
                </a:cubicBezTo>
                <a:cubicBezTo>
                  <a:pt x="1984" y="181"/>
                  <a:pt x="1989" y="209"/>
                  <a:pt x="1997" y="232"/>
                </a:cubicBezTo>
                <a:cubicBezTo>
                  <a:pt x="2004" y="250"/>
                  <a:pt x="2015" y="259"/>
                  <a:pt x="2029" y="259"/>
                </a:cubicBezTo>
                <a:cubicBezTo>
                  <a:pt x="2036" y="259"/>
                  <a:pt x="2043" y="256"/>
                  <a:pt x="2050" y="250"/>
                </a:cubicBezTo>
                <a:cubicBezTo>
                  <a:pt x="2057" y="244"/>
                  <a:pt x="2063" y="234"/>
                  <a:pt x="2067" y="220"/>
                </a:cubicBezTo>
                <a:cubicBezTo>
                  <a:pt x="2072" y="198"/>
                  <a:pt x="2075" y="168"/>
                  <a:pt x="2075" y="129"/>
                </a:cubicBezTo>
                <a:cubicBezTo>
                  <a:pt x="2075" y="100"/>
                  <a:pt x="2072" y="76"/>
                  <a:pt x="2066" y="56"/>
                </a:cubicBezTo>
                <a:cubicBezTo>
                  <a:pt x="2062" y="42"/>
                  <a:pt x="2056" y="32"/>
                  <a:pt x="2049" y="26"/>
                </a:cubicBezTo>
                <a:cubicBezTo>
                  <a:pt x="2044" y="22"/>
                  <a:pt x="2038" y="20"/>
                  <a:pt x="2030" y="20"/>
                </a:cubicBezTo>
                <a:close/>
                <a:moveTo>
                  <a:pt x="2223" y="7"/>
                </a:moveTo>
                <a:cubicBezTo>
                  <a:pt x="2242" y="7"/>
                  <a:pt x="2260" y="17"/>
                  <a:pt x="2275" y="37"/>
                </a:cubicBezTo>
                <a:cubicBezTo>
                  <a:pt x="2294" y="62"/>
                  <a:pt x="2304" y="95"/>
                  <a:pt x="2304" y="137"/>
                </a:cubicBezTo>
                <a:cubicBezTo>
                  <a:pt x="2304" y="167"/>
                  <a:pt x="2300" y="192"/>
                  <a:pt x="2291" y="212"/>
                </a:cubicBezTo>
                <a:cubicBezTo>
                  <a:pt x="2283" y="233"/>
                  <a:pt x="2272" y="248"/>
                  <a:pt x="2259" y="257"/>
                </a:cubicBezTo>
                <a:cubicBezTo>
                  <a:pt x="2246" y="267"/>
                  <a:pt x="2233" y="271"/>
                  <a:pt x="2221" y="271"/>
                </a:cubicBezTo>
                <a:cubicBezTo>
                  <a:pt x="2196" y="271"/>
                  <a:pt x="2176" y="257"/>
                  <a:pt x="2160" y="228"/>
                </a:cubicBezTo>
                <a:cubicBezTo>
                  <a:pt x="2146" y="204"/>
                  <a:pt x="2140" y="175"/>
                  <a:pt x="2140" y="141"/>
                </a:cubicBezTo>
                <a:cubicBezTo>
                  <a:pt x="2140" y="112"/>
                  <a:pt x="2144" y="87"/>
                  <a:pt x="2153" y="66"/>
                </a:cubicBezTo>
                <a:cubicBezTo>
                  <a:pt x="2162" y="45"/>
                  <a:pt x="2173" y="30"/>
                  <a:pt x="2188" y="19"/>
                </a:cubicBezTo>
                <a:cubicBezTo>
                  <a:pt x="2199" y="11"/>
                  <a:pt x="2211" y="7"/>
                  <a:pt x="2223" y="7"/>
                </a:cubicBezTo>
                <a:close/>
                <a:moveTo>
                  <a:pt x="2031" y="7"/>
                </a:moveTo>
                <a:cubicBezTo>
                  <a:pt x="2050" y="7"/>
                  <a:pt x="2068" y="17"/>
                  <a:pt x="2083" y="37"/>
                </a:cubicBezTo>
                <a:cubicBezTo>
                  <a:pt x="2102" y="62"/>
                  <a:pt x="2112" y="95"/>
                  <a:pt x="2112" y="137"/>
                </a:cubicBezTo>
                <a:cubicBezTo>
                  <a:pt x="2112" y="167"/>
                  <a:pt x="2108" y="192"/>
                  <a:pt x="2099" y="212"/>
                </a:cubicBezTo>
                <a:cubicBezTo>
                  <a:pt x="2091" y="233"/>
                  <a:pt x="2080" y="248"/>
                  <a:pt x="2067" y="257"/>
                </a:cubicBezTo>
                <a:cubicBezTo>
                  <a:pt x="2054" y="267"/>
                  <a:pt x="2041" y="271"/>
                  <a:pt x="2029" y="271"/>
                </a:cubicBezTo>
                <a:cubicBezTo>
                  <a:pt x="2004" y="271"/>
                  <a:pt x="1984" y="257"/>
                  <a:pt x="1968" y="228"/>
                </a:cubicBezTo>
                <a:cubicBezTo>
                  <a:pt x="1954" y="204"/>
                  <a:pt x="1948" y="175"/>
                  <a:pt x="1948" y="141"/>
                </a:cubicBezTo>
                <a:cubicBezTo>
                  <a:pt x="1948" y="112"/>
                  <a:pt x="1952" y="87"/>
                  <a:pt x="1961" y="66"/>
                </a:cubicBezTo>
                <a:cubicBezTo>
                  <a:pt x="1970" y="45"/>
                  <a:pt x="1981" y="30"/>
                  <a:pt x="1996" y="19"/>
                </a:cubicBezTo>
                <a:cubicBezTo>
                  <a:pt x="2007" y="11"/>
                  <a:pt x="2019" y="7"/>
                  <a:pt x="2031" y="7"/>
                </a:cubicBezTo>
                <a:close/>
                <a:moveTo>
                  <a:pt x="1849" y="7"/>
                </a:moveTo>
                <a:lnTo>
                  <a:pt x="1855" y="7"/>
                </a:lnTo>
                <a:lnTo>
                  <a:pt x="1855" y="222"/>
                </a:lnTo>
                <a:cubicBezTo>
                  <a:pt x="1855" y="236"/>
                  <a:pt x="1855" y="245"/>
                  <a:pt x="1857" y="249"/>
                </a:cubicBezTo>
                <a:cubicBezTo>
                  <a:pt x="1858" y="252"/>
                  <a:pt x="1860" y="255"/>
                  <a:pt x="1864" y="257"/>
                </a:cubicBezTo>
                <a:cubicBezTo>
                  <a:pt x="1868" y="259"/>
                  <a:pt x="1875" y="260"/>
                  <a:pt x="1887" y="260"/>
                </a:cubicBezTo>
                <a:lnTo>
                  <a:pt x="1887" y="267"/>
                </a:lnTo>
                <a:lnTo>
                  <a:pt x="1791" y="267"/>
                </a:lnTo>
                <a:lnTo>
                  <a:pt x="1791" y="260"/>
                </a:lnTo>
                <a:cubicBezTo>
                  <a:pt x="1803" y="260"/>
                  <a:pt x="1811" y="259"/>
                  <a:pt x="1815" y="257"/>
                </a:cubicBezTo>
                <a:cubicBezTo>
                  <a:pt x="1818" y="255"/>
                  <a:pt x="1820" y="253"/>
                  <a:pt x="1822" y="249"/>
                </a:cubicBezTo>
                <a:cubicBezTo>
                  <a:pt x="1823" y="246"/>
                  <a:pt x="1824" y="237"/>
                  <a:pt x="1824" y="222"/>
                </a:cubicBezTo>
                <a:lnTo>
                  <a:pt x="1824" y="85"/>
                </a:lnTo>
                <a:cubicBezTo>
                  <a:pt x="1824" y="66"/>
                  <a:pt x="1823" y="54"/>
                  <a:pt x="1822" y="49"/>
                </a:cubicBezTo>
                <a:cubicBezTo>
                  <a:pt x="1821" y="45"/>
                  <a:pt x="1820" y="42"/>
                  <a:pt x="1817" y="40"/>
                </a:cubicBezTo>
                <a:cubicBezTo>
                  <a:pt x="1815" y="38"/>
                  <a:pt x="1812" y="37"/>
                  <a:pt x="1809" y="37"/>
                </a:cubicBezTo>
                <a:cubicBezTo>
                  <a:pt x="1804" y="37"/>
                  <a:pt x="1798" y="39"/>
                  <a:pt x="1790" y="43"/>
                </a:cubicBezTo>
                <a:lnTo>
                  <a:pt x="1787" y="37"/>
                </a:lnTo>
                <a:lnTo>
                  <a:pt x="1849" y="7"/>
                </a:lnTo>
                <a:close/>
                <a:moveTo>
                  <a:pt x="1701" y="0"/>
                </a:moveTo>
                <a:cubicBezTo>
                  <a:pt x="1707" y="0"/>
                  <a:pt x="1711" y="2"/>
                  <a:pt x="1715" y="6"/>
                </a:cubicBezTo>
                <a:cubicBezTo>
                  <a:pt x="1719" y="9"/>
                  <a:pt x="1720" y="14"/>
                  <a:pt x="1720" y="19"/>
                </a:cubicBezTo>
                <a:cubicBezTo>
                  <a:pt x="1720" y="24"/>
                  <a:pt x="1719" y="29"/>
                  <a:pt x="1715" y="33"/>
                </a:cubicBezTo>
                <a:cubicBezTo>
                  <a:pt x="1711" y="36"/>
                  <a:pt x="1707" y="38"/>
                  <a:pt x="1701" y="38"/>
                </a:cubicBezTo>
                <a:cubicBezTo>
                  <a:pt x="1696" y="38"/>
                  <a:pt x="1692" y="36"/>
                  <a:pt x="1688" y="33"/>
                </a:cubicBezTo>
                <a:cubicBezTo>
                  <a:pt x="1684" y="29"/>
                  <a:pt x="1682" y="24"/>
                  <a:pt x="1682" y="19"/>
                </a:cubicBezTo>
                <a:cubicBezTo>
                  <a:pt x="1682" y="14"/>
                  <a:pt x="1684" y="9"/>
                  <a:pt x="1688" y="6"/>
                </a:cubicBezTo>
                <a:cubicBezTo>
                  <a:pt x="1692" y="2"/>
                  <a:pt x="1696" y="0"/>
                  <a:pt x="1701" y="0"/>
                </a:cubicBezTo>
                <a:close/>
              </a:path>
            </a:pathLst>
          </a:custGeom>
          <a:solidFill>
            <a:srgbClr val="F2F2F2"/>
          </a:solidFill>
          <a:ln w="0">
            <a:noFill/>
            <a:prstDash val="solid"/>
            <a:round/>
          </a:ln>
        </p:spPr>
        <p:txBody>
          <a:bodyPr vert="horz" wrap="square" lIns="91440" tIns="45720" rIns="91440" bIns="45720" numCol="1" anchor="t" anchorCtr="0" compatLnSpc="1"/>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5pPr>
            <a:lvl6pPr marL="2286000" algn="l" defTabSz="914400" rtl="0" eaLnBrk="1" latinLnBrk="0" hangingPunct="1">
              <a:defRPr kern="1200">
                <a:solidFill>
                  <a:schemeClr val="tx1"/>
                </a:solidFill>
                <a:latin typeface="Calibri" panose="020F0502020204030204" charset="0"/>
                <a:ea typeface="+mn-ea"/>
                <a:cs typeface="+mn-cs"/>
              </a:defRPr>
            </a:lvl6pPr>
            <a:lvl7pPr marL="2743200" algn="l" defTabSz="914400" rtl="0" eaLnBrk="1" latinLnBrk="0" hangingPunct="1">
              <a:defRPr kern="1200">
                <a:solidFill>
                  <a:schemeClr val="tx1"/>
                </a:solidFill>
                <a:latin typeface="Calibri" panose="020F0502020204030204" charset="0"/>
                <a:ea typeface="+mn-ea"/>
                <a:cs typeface="+mn-cs"/>
              </a:defRPr>
            </a:lvl7pPr>
            <a:lvl8pPr marL="3200400" algn="l" defTabSz="914400" rtl="0" eaLnBrk="1" latinLnBrk="0" hangingPunct="1">
              <a:defRPr kern="1200">
                <a:solidFill>
                  <a:schemeClr val="tx1"/>
                </a:solidFill>
                <a:latin typeface="Calibri" panose="020F0502020204030204" charset="0"/>
                <a:ea typeface="+mn-ea"/>
                <a:cs typeface="+mn-cs"/>
              </a:defRPr>
            </a:lvl8pPr>
            <a:lvl9pPr marL="3657600" algn="l" defTabSz="914400" rtl="0" eaLnBrk="1" latinLnBrk="0" hangingPunct="1">
              <a:defRPr kern="1200">
                <a:solidFill>
                  <a:schemeClr val="tx1"/>
                </a:solidFill>
                <a:latin typeface="Calibri" panose="020F0502020204030204" charset="0"/>
                <a:ea typeface="+mn-ea"/>
                <a:cs typeface="+mn-cs"/>
              </a:defRPr>
            </a:lvl9pPr>
          </a:lstStyle>
          <a:p>
            <a:endParaRPr lang="zh-CN" altLang="en-US"/>
          </a:p>
        </p:txBody>
      </p:sp>
      <p:sp>
        <p:nvSpPr>
          <p:cNvPr id="64" name="Freeform 23"/>
          <p:cNvSpPr/>
          <p:nvPr/>
        </p:nvSpPr>
        <p:spPr bwMode="auto">
          <a:xfrm rot="-1800000">
            <a:off x="2797357" y="6098166"/>
            <a:ext cx="1848119" cy="215037"/>
          </a:xfrm>
          <a:custGeom>
            <a:avLst/>
            <a:gdLst>
              <a:gd name="T0" fmla="*/ 2345 w 3079"/>
              <a:gd name="T1" fmla="*/ 251 h 350"/>
              <a:gd name="T2" fmla="*/ 830 w 3079"/>
              <a:gd name="T3" fmla="*/ 272 h 350"/>
              <a:gd name="T4" fmla="*/ 2644 w 3079"/>
              <a:gd name="T5" fmla="*/ 129 h 350"/>
              <a:gd name="T6" fmla="*/ 2680 w 3079"/>
              <a:gd name="T7" fmla="*/ 102 h 350"/>
              <a:gd name="T8" fmla="*/ 1202 w 3079"/>
              <a:gd name="T9" fmla="*/ 244 h 350"/>
              <a:gd name="T10" fmla="*/ 1532 w 3079"/>
              <a:gd name="T11" fmla="*/ 102 h 350"/>
              <a:gd name="T12" fmla="*/ 1604 w 3079"/>
              <a:gd name="T13" fmla="*/ 106 h 350"/>
              <a:gd name="T14" fmla="*/ 1625 w 3079"/>
              <a:gd name="T15" fmla="*/ 113 h 350"/>
              <a:gd name="T16" fmla="*/ 1470 w 3079"/>
              <a:gd name="T17" fmla="*/ 316 h 350"/>
              <a:gd name="T18" fmla="*/ 1487 w 3079"/>
              <a:gd name="T19" fmla="*/ 130 h 350"/>
              <a:gd name="T20" fmla="*/ 1322 w 3079"/>
              <a:gd name="T21" fmla="*/ 210 h 350"/>
              <a:gd name="T22" fmla="*/ 1366 w 3079"/>
              <a:gd name="T23" fmla="*/ 102 h 350"/>
              <a:gd name="T24" fmla="*/ 1451 w 3079"/>
              <a:gd name="T25" fmla="*/ 244 h 350"/>
              <a:gd name="T26" fmla="*/ 1310 w 3079"/>
              <a:gd name="T27" fmla="*/ 264 h 350"/>
              <a:gd name="T28" fmla="*/ 1262 w 3079"/>
              <a:gd name="T29" fmla="*/ 95 h 350"/>
              <a:gd name="T30" fmla="*/ 945 w 3079"/>
              <a:gd name="T31" fmla="*/ 135 h 350"/>
              <a:gd name="T32" fmla="*/ 1012 w 3079"/>
              <a:gd name="T33" fmla="*/ 95 h 350"/>
              <a:gd name="T34" fmla="*/ 946 w 3079"/>
              <a:gd name="T35" fmla="*/ 337 h 350"/>
              <a:gd name="T36" fmla="*/ 934 w 3079"/>
              <a:gd name="T37" fmla="*/ 318 h 350"/>
              <a:gd name="T38" fmla="*/ 880 w 3079"/>
              <a:gd name="T39" fmla="*/ 102 h 350"/>
              <a:gd name="T40" fmla="*/ 603 w 3079"/>
              <a:gd name="T41" fmla="*/ 128 h 350"/>
              <a:gd name="T42" fmla="*/ 722 w 3079"/>
              <a:gd name="T43" fmla="*/ 95 h 350"/>
              <a:gd name="T44" fmla="*/ 779 w 3079"/>
              <a:gd name="T45" fmla="*/ 112 h 350"/>
              <a:gd name="T46" fmla="*/ 734 w 3079"/>
              <a:gd name="T47" fmla="*/ 272 h 350"/>
              <a:gd name="T48" fmla="*/ 544 w 3079"/>
              <a:gd name="T49" fmla="*/ 102 h 350"/>
              <a:gd name="T50" fmla="*/ 331 w 3079"/>
              <a:gd name="T51" fmla="*/ 128 h 350"/>
              <a:gd name="T52" fmla="*/ 450 w 3079"/>
              <a:gd name="T53" fmla="*/ 95 h 350"/>
              <a:gd name="T54" fmla="*/ 507 w 3079"/>
              <a:gd name="T55" fmla="*/ 112 h 350"/>
              <a:gd name="T56" fmla="*/ 462 w 3079"/>
              <a:gd name="T57" fmla="*/ 272 h 350"/>
              <a:gd name="T58" fmla="*/ 272 w 3079"/>
              <a:gd name="T59" fmla="*/ 102 h 350"/>
              <a:gd name="T60" fmla="*/ 59 w 3079"/>
              <a:gd name="T61" fmla="*/ 128 h 350"/>
              <a:gd name="T62" fmla="*/ 178 w 3079"/>
              <a:gd name="T63" fmla="*/ 95 h 350"/>
              <a:gd name="T64" fmla="*/ 235 w 3079"/>
              <a:gd name="T65" fmla="*/ 112 h 350"/>
              <a:gd name="T66" fmla="*/ 190 w 3079"/>
              <a:gd name="T67" fmla="*/ 272 h 350"/>
              <a:gd name="T68" fmla="*/ 0 w 3079"/>
              <a:gd name="T69" fmla="*/ 102 h 350"/>
              <a:gd name="T70" fmla="*/ 2904 w 3079"/>
              <a:gd name="T71" fmla="*/ 90 h 350"/>
              <a:gd name="T72" fmla="*/ 3053 w 3079"/>
              <a:gd name="T73" fmla="*/ 154 h 350"/>
              <a:gd name="T74" fmla="*/ 2994 w 3079"/>
              <a:gd name="T75" fmla="*/ 260 h 350"/>
              <a:gd name="T76" fmla="*/ 2993 w 3079"/>
              <a:gd name="T77" fmla="*/ 112 h 350"/>
              <a:gd name="T78" fmla="*/ 2958 w 3079"/>
              <a:gd name="T79" fmla="*/ 257 h 350"/>
              <a:gd name="T80" fmla="*/ 2918 w 3079"/>
              <a:gd name="T81" fmla="*/ 228 h 350"/>
              <a:gd name="T82" fmla="*/ 2847 w 3079"/>
              <a:gd name="T83" fmla="*/ 250 h 350"/>
              <a:gd name="T84" fmla="*/ 2811 w 3079"/>
              <a:gd name="T85" fmla="*/ 249 h 350"/>
              <a:gd name="T86" fmla="*/ 2785 w 3079"/>
              <a:gd name="T87" fmla="*/ 111 h 350"/>
              <a:gd name="T88" fmla="*/ 2684 w 3079"/>
              <a:gd name="T89" fmla="*/ 272 h 350"/>
              <a:gd name="T90" fmla="*/ 2550 w 3079"/>
              <a:gd name="T91" fmla="*/ 103 h 350"/>
              <a:gd name="T92" fmla="*/ 2503 w 3079"/>
              <a:gd name="T93" fmla="*/ 103 h 350"/>
              <a:gd name="T94" fmla="*/ 2572 w 3079"/>
              <a:gd name="T95" fmla="*/ 202 h 350"/>
              <a:gd name="T96" fmla="*/ 1709 w 3079"/>
              <a:gd name="T97" fmla="*/ 90 h 350"/>
              <a:gd name="T98" fmla="*/ 1660 w 3079"/>
              <a:gd name="T99" fmla="*/ 267 h 350"/>
              <a:gd name="T100" fmla="*/ 1680 w 3079"/>
              <a:gd name="T101" fmla="*/ 117 h 350"/>
              <a:gd name="T102" fmla="*/ 1248 w 3079"/>
              <a:gd name="T103" fmla="*/ 178 h 350"/>
              <a:gd name="T104" fmla="*/ 1125 w 3079"/>
              <a:gd name="T105" fmla="*/ 101 h 350"/>
              <a:gd name="T106" fmla="*/ 2221 w 3079"/>
              <a:gd name="T107" fmla="*/ 259 h 350"/>
              <a:gd name="T108" fmla="*/ 2030 w 3079"/>
              <a:gd name="T109" fmla="*/ 20 h 350"/>
              <a:gd name="T110" fmla="*/ 2067 w 3079"/>
              <a:gd name="T111" fmla="*/ 220 h 350"/>
              <a:gd name="T112" fmla="*/ 2304 w 3079"/>
              <a:gd name="T113" fmla="*/ 137 h 350"/>
              <a:gd name="T114" fmla="*/ 2188 w 3079"/>
              <a:gd name="T115" fmla="*/ 19 h 350"/>
              <a:gd name="T116" fmla="*/ 2029 w 3079"/>
              <a:gd name="T117" fmla="*/ 271 h 350"/>
              <a:gd name="T118" fmla="*/ 1855 w 3079"/>
              <a:gd name="T119" fmla="*/ 7 h 350"/>
              <a:gd name="T120" fmla="*/ 1791 w 3079"/>
              <a:gd name="T121" fmla="*/ 260 h 350"/>
              <a:gd name="T122" fmla="*/ 1809 w 3079"/>
              <a:gd name="T123" fmla="*/ 37 h 350"/>
              <a:gd name="T124" fmla="*/ 1715 w 3079"/>
              <a:gd name="T125" fmla="*/ 3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79" h="350">
                <a:moveTo>
                  <a:pt x="2366" y="230"/>
                </a:moveTo>
                <a:cubicBezTo>
                  <a:pt x="2372" y="230"/>
                  <a:pt x="2377" y="232"/>
                  <a:pt x="2381" y="237"/>
                </a:cubicBezTo>
                <a:cubicBezTo>
                  <a:pt x="2385" y="241"/>
                  <a:pt x="2387" y="245"/>
                  <a:pt x="2387" y="251"/>
                </a:cubicBezTo>
                <a:cubicBezTo>
                  <a:pt x="2387" y="257"/>
                  <a:pt x="2385" y="262"/>
                  <a:pt x="2380" y="266"/>
                </a:cubicBezTo>
                <a:cubicBezTo>
                  <a:pt x="2376" y="270"/>
                  <a:pt x="2372" y="272"/>
                  <a:pt x="2366" y="272"/>
                </a:cubicBezTo>
                <a:cubicBezTo>
                  <a:pt x="2360" y="272"/>
                  <a:pt x="2355" y="270"/>
                  <a:pt x="2351" y="266"/>
                </a:cubicBezTo>
                <a:cubicBezTo>
                  <a:pt x="2347" y="262"/>
                  <a:pt x="2345" y="257"/>
                  <a:pt x="2345" y="251"/>
                </a:cubicBezTo>
                <a:cubicBezTo>
                  <a:pt x="2345" y="245"/>
                  <a:pt x="2347" y="240"/>
                  <a:pt x="2351" y="236"/>
                </a:cubicBezTo>
                <a:cubicBezTo>
                  <a:pt x="2355" y="232"/>
                  <a:pt x="2360" y="230"/>
                  <a:pt x="2366" y="230"/>
                </a:cubicBezTo>
                <a:close/>
                <a:moveTo>
                  <a:pt x="830" y="230"/>
                </a:moveTo>
                <a:cubicBezTo>
                  <a:pt x="836" y="230"/>
                  <a:pt x="841" y="232"/>
                  <a:pt x="845" y="237"/>
                </a:cubicBezTo>
                <a:cubicBezTo>
                  <a:pt x="849" y="241"/>
                  <a:pt x="851" y="245"/>
                  <a:pt x="851" y="251"/>
                </a:cubicBezTo>
                <a:cubicBezTo>
                  <a:pt x="851" y="257"/>
                  <a:pt x="849" y="262"/>
                  <a:pt x="844" y="266"/>
                </a:cubicBezTo>
                <a:cubicBezTo>
                  <a:pt x="840" y="270"/>
                  <a:pt x="836" y="272"/>
                  <a:pt x="830" y="272"/>
                </a:cubicBezTo>
                <a:cubicBezTo>
                  <a:pt x="824" y="272"/>
                  <a:pt x="819" y="270"/>
                  <a:pt x="815" y="266"/>
                </a:cubicBezTo>
                <a:cubicBezTo>
                  <a:pt x="811" y="262"/>
                  <a:pt x="809" y="257"/>
                  <a:pt x="809" y="251"/>
                </a:cubicBezTo>
                <a:cubicBezTo>
                  <a:pt x="809" y="245"/>
                  <a:pt x="811" y="240"/>
                  <a:pt x="815" y="236"/>
                </a:cubicBezTo>
                <a:cubicBezTo>
                  <a:pt x="819" y="232"/>
                  <a:pt x="824" y="230"/>
                  <a:pt x="830" y="230"/>
                </a:cubicBezTo>
                <a:close/>
                <a:moveTo>
                  <a:pt x="2680" y="102"/>
                </a:moveTo>
                <a:cubicBezTo>
                  <a:pt x="2673" y="102"/>
                  <a:pt x="2667" y="104"/>
                  <a:pt x="2660" y="108"/>
                </a:cubicBezTo>
                <a:cubicBezTo>
                  <a:pt x="2653" y="112"/>
                  <a:pt x="2648" y="119"/>
                  <a:pt x="2644" y="129"/>
                </a:cubicBezTo>
                <a:cubicBezTo>
                  <a:pt x="2640" y="139"/>
                  <a:pt x="2638" y="151"/>
                  <a:pt x="2638" y="167"/>
                </a:cubicBezTo>
                <a:cubicBezTo>
                  <a:pt x="2638" y="192"/>
                  <a:pt x="2643" y="213"/>
                  <a:pt x="2652" y="232"/>
                </a:cubicBezTo>
                <a:cubicBezTo>
                  <a:pt x="2662" y="250"/>
                  <a:pt x="2676" y="259"/>
                  <a:pt x="2692" y="259"/>
                </a:cubicBezTo>
                <a:cubicBezTo>
                  <a:pt x="2704" y="259"/>
                  <a:pt x="2714" y="254"/>
                  <a:pt x="2722" y="244"/>
                </a:cubicBezTo>
                <a:cubicBezTo>
                  <a:pt x="2730" y="234"/>
                  <a:pt x="2734" y="217"/>
                  <a:pt x="2734" y="192"/>
                </a:cubicBezTo>
                <a:cubicBezTo>
                  <a:pt x="2734" y="162"/>
                  <a:pt x="2727" y="138"/>
                  <a:pt x="2714" y="120"/>
                </a:cubicBezTo>
                <a:cubicBezTo>
                  <a:pt x="2705" y="108"/>
                  <a:pt x="2694" y="102"/>
                  <a:pt x="2680" y="102"/>
                </a:cubicBezTo>
                <a:close/>
                <a:moveTo>
                  <a:pt x="1160" y="102"/>
                </a:moveTo>
                <a:cubicBezTo>
                  <a:pt x="1153" y="102"/>
                  <a:pt x="1147" y="104"/>
                  <a:pt x="1140" y="108"/>
                </a:cubicBezTo>
                <a:cubicBezTo>
                  <a:pt x="1133" y="112"/>
                  <a:pt x="1128" y="119"/>
                  <a:pt x="1124" y="129"/>
                </a:cubicBezTo>
                <a:cubicBezTo>
                  <a:pt x="1120" y="139"/>
                  <a:pt x="1118" y="151"/>
                  <a:pt x="1118" y="167"/>
                </a:cubicBezTo>
                <a:cubicBezTo>
                  <a:pt x="1118" y="192"/>
                  <a:pt x="1123" y="213"/>
                  <a:pt x="1132" y="232"/>
                </a:cubicBezTo>
                <a:cubicBezTo>
                  <a:pt x="1142" y="250"/>
                  <a:pt x="1156" y="259"/>
                  <a:pt x="1172" y="259"/>
                </a:cubicBezTo>
                <a:cubicBezTo>
                  <a:pt x="1184" y="259"/>
                  <a:pt x="1194" y="254"/>
                  <a:pt x="1202" y="244"/>
                </a:cubicBezTo>
                <a:cubicBezTo>
                  <a:pt x="1210" y="234"/>
                  <a:pt x="1214" y="217"/>
                  <a:pt x="1214" y="192"/>
                </a:cubicBezTo>
                <a:cubicBezTo>
                  <a:pt x="1214" y="162"/>
                  <a:pt x="1207" y="138"/>
                  <a:pt x="1194" y="120"/>
                </a:cubicBezTo>
                <a:cubicBezTo>
                  <a:pt x="1185" y="108"/>
                  <a:pt x="1174" y="102"/>
                  <a:pt x="1160" y="102"/>
                </a:cubicBezTo>
                <a:close/>
                <a:moveTo>
                  <a:pt x="1456" y="95"/>
                </a:moveTo>
                <a:lnTo>
                  <a:pt x="1536" y="95"/>
                </a:lnTo>
                <a:lnTo>
                  <a:pt x="1536" y="102"/>
                </a:lnTo>
                <a:lnTo>
                  <a:pt x="1532" y="102"/>
                </a:lnTo>
                <a:cubicBezTo>
                  <a:pt x="1527" y="102"/>
                  <a:pt x="1522" y="103"/>
                  <a:pt x="1519" y="106"/>
                </a:cubicBezTo>
                <a:cubicBezTo>
                  <a:pt x="1517" y="108"/>
                  <a:pt x="1515" y="111"/>
                  <a:pt x="1515" y="115"/>
                </a:cubicBezTo>
                <a:cubicBezTo>
                  <a:pt x="1515" y="120"/>
                  <a:pt x="1517" y="126"/>
                  <a:pt x="1521" y="135"/>
                </a:cubicBezTo>
                <a:lnTo>
                  <a:pt x="1563" y="222"/>
                </a:lnTo>
                <a:lnTo>
                  <a:pt x="1602" y="127"/>
                </a:lnTo>
                <a:cubicBezTo>
                  <a:pt x="1604" y="122"/>
                  <a:pt x="1605" y="117"/>
                  <a:pt x="1605" y="112"/>
                </a:cubicBezTo>
                <a:cubicBezTo>
                  <a:pt x="1605" y="109"/>
                  <a:pt x="1604" y="108"/>
                  <a:pt x="1604" y="106"/>
                </a:cubicBezTo>
                <a:cubicBezTo>
                  <a:pt x="1603" y="105"/>
                  <a:pt x="1601" y="104"/>
                  <a:pt x="1599" y="103"/>
                </a:cubicBezTo>
                <a:cubicBezTo>
                  <a:pt x="1597" y="102"/>
                  <a:pt x="1593" y="102"/>
                  <a:pt x="1588" y="102"/>
                </a:cubicBezTo>
                <a:lnTo>
                  <a:pt x="1588" y="95"/>
                </a:lnTo>
                <a:lnTo>
                  <a:pt x="1644" y="95"/>
                </a:lnTo>
                <a:lnTo>
                  <a:pt x="1644" y="102"/>
                </a:lnTo>
                <a:cubicBezTo>
                  <a:pt x="1639" y="102"/>
                  <a:pt x="1635" y="103"/>
                  <a:pt x="1633" y="105"/>
                </a:cubicBezTo>
                <a:cubicBezTo>
                  <a:pt x="1630" y="106"/>
                  <a:pt x="1628" y="109"/>
                  <a:pt x="1625" y="113"/>
                </a:cubicBezTo>
                <a:cubicBezTo>
                  <a:pt x="1623" y="115"/>
                  <a:pt x="1621" y="120"/>
                  <a:pt x="1618" y="128"/>
                </a:cubicBezTo>
                <a:lnTo>
                  <a:pt x="1548" y="299"/>
                </a:lnTo>
                <a:cubicBezTo>
                  <a:pt x="1542" y="316"/>
                  <a:pt x="1533" y="328"/>
                  <a:pt x="1522" y="337"/>
                </a:cubicBezTo>
                <a:cubicBezTo>
                  <a:pt x="1511" y="345"/>
                  <a:pt x="1500" y="350"/>
                  <a:pt x="1490" y="350"/>
                </a:cubicBezTo>
                <a:cubicBezTo>
                  <a:pt x="1483" y="350"/>
                  <a:pt x="1477" y="348"/>
                  <a:pt x="1472" y="343"/>
                </a:cubicBezTo>
                <a:cubicBezTo>
                  <a:pt x="1467" y="339"/>
                  <a:pt x="1465" y="334"/>
                  <a:pt x="1465" y="329"/>
                </a:cubicBezTo>
                <a:cubicBezTo>
                  <a:pt x="1465" y="323"/>
                  <a:pt x="1467" y="319"/>
                  <a:pt x="1470" y="316"/>
                </a:cubicBezTo>
                <a:cubicBezTo>
                  <a:pt x="1473" y="313"/>
                  <a:pt x="1478" y="311"/>
                  <a:pt x="1484" y="311"/>
                </a:cubicBezTo>
                <a:cubicBezTo>
                  <a:pt x="1488" y="311"/>
                  <a:pt x="1494" y="313"/>
                  <a:pt x="1501" y="315"/>
                </a:cubicBezTo>
                <a:cubicBezTo>
                  <a:pt x="1506" y="317"/>
                  <a:pt x="1509" y="318"/>
                  <a:pt x="1510" y="318"/>
                </a:cubicBezTo>
                <a:cubicBezTo>
                  <a:pt x="1514" y="318"/>
                  <a:pt x="1518" y="316"/>
                  <a:pt x="1523" y="312"/>
                </a:cubicBezTo>
                <a:cubicBezTo>
                  <a:pt x="1527" y="308"/>
                  <a:pt x="1532" y="301"/>
                  <a:pt x="1536" y="290"/>
                </a:cubicBezTo>
                <a:lnTo>
                  <a:pt x="1548" y="260"/>
                </a:lnTo>
                <a:lnTo>
                  <a:pt x="1487" y="130"/>
                </a:lnTo>
                <a:cubicBezTo>
                  <a:pt x="1485" y="127"/>
                  <a:pt x="1482" y="122"/>
                  <a:pt x="1478" y="116"/>
                </a:cubicBezTo>
                <a:cubicBezTo>
                  <a:pt x="1474" y="112"/>
                  <a:pt x="1472" y="109"/>
                  <a:pt x="1470" y="107"/>
                </a:cubicBezTo>
                <a:cubicBezTo>
                  <a:pt x="1467" y="105"/>
                  <a:pt x="1462" y="103"/>
                  <a:pt x="1456" y="102"/>
                </a:cubicBezTo>
                <a:lnTo>
                  <a:pt x="1456" y="95"/>
                </a:lnTo>
                <a:close/>
                <a:moveTo>
                  <a:pt x="1262" y="95"/>
                </a:moveTo>
                <a:lnTo>
                  <a:pt x="1322" y="95"/>
                </a:lnTo>
                <a:lnTo>
                  <a:pt x="1322" y="210"/>
                </a:lnTo>
                <a:cubicBezTo>
                  <a:pt x="1322" y="226"/>
                  <a:pt x="1325" y="236"/>
                  <a:pt x="1331" y="241"/>
                </a:cubicBezTo>
                <a:cubicBezTo>
                  <a:pt x="1336" y="246"/>
                  <a:pt x="1343" y="249"/>
                  <a:pt x="1351" y="249"/>
                </a:cubicBezTo>
                <a:cubicBezTo>
                  <a:pt x="1356" y="249"/>
                  <a:pt x="1362" y="247"/>
                  <a:pt x="1369" y="244"/>
                </a:cubicBezTo>
                <a:cubicBezTo>
                  <a:pt x="1376" y="241"/>
                  <a:pt x="1384" y="234"/>
                  <a:pt x="1393" y="225"/>
                </a:cubicBezTo>
                <a:lnTo>
                  <a:pt x="1393" y="127"/>
                </a:lnTo>
                <a:cubicBezTo>
                  <a:pt x="1393" y="118"/>
                  <a:pt x="1392" y="111"/>
                  <a:pt x="1388" y="108"/>
                </a:cubicBezTo>
                <a:cubicBezTo>
                  <a:pt x="1384" y="104"/>
                  <a:pt x="1377" y="102"/>
                  <a:pt x="1366" y="102"/>
                </a:cubicBezTo>
                <a:lnTo>
                  <a:pt x="1366" y="95"/>
                </a:lnTo>
                <a:lnTo>
                  <a:pt x="1424" y="95"/>
                </a:lnTo>
                <a:lnTo>
                  <a:pt x="1424" y="199"/>
                </a:lnTo>
                <a:cubicBezTo>
                  <a:pt x="1424" y="219"/>
                  <a:pt x="1425" y="231"/>
                  <a:pt x="1426" y="236"/>
                </a:cubicBezTo>
                <a:cubicBezTo>
                  <a:pt x="1427" y="240"/>
                  <a:pt x="1428" y="243"/>
                  <a:pt x="1430" y="245"/>
                </a:cubicBezTo>
                <a:cubicBezTo>
                  <a:pt x="1432" y="247"/>
                  <a:pt x="1435" y="247"/>
                  <a:pt x="1437" y="247"/>
                </a:cubicBezTo>
                <a:cubicBezTo>
                  <a:pt x="1441" y="247"/>
                  <a:pt x="1446" y="246"/>
                  <a:pt x="1451" y="244"/>
                </a:cubicBezTo>
                <a:lnTo>
                  <a:pt x="1453" y="251"/>
                </a:lnTo>
                <a:lnTo>
                  <a:pt x="1402" y="272"/>
                </a:lnTo>
                <a:lnTo>
                  <a:pt x="1393" y="272"/>
                </a:lnTo>
                <a:lnTo>
                  <a:pt x="1393" y="236"/>
                </a:lnTo>
                <a:cubicBezTo>
                  <a:pt x="1379" y="252"/>
                  <a:pt x="1367" y="262"/>
                  <a:pt x="1360" y="266"/>
                </a:cubicBezTo>
                <a:cubicBezTo>
                  <a:pt x="1352" y="270"/>
                  <a:pt x="1344" y="272"/>
                  <a:pt x="1335" y="272"/>
                </a:cubicBezTo>
                <a:cubicBezTo>
                  <a:pt x="1325" y="272"/>
                  <a:pt x="1317" y="269"/>
                  <a:pt x="1310" y="264"/>
                </a:cubicBezTo>
                <a:cubicBezTo>
                  <a:pt x="1303" y="258"/>
                  <a:pt x="1298" y="251"/>
                  <a:pt x="1295" y="242"/>
                </a:cubicBezTo>
                <a:cubicBezTo>
                  <a:pt x="1293" y="233"/>
                  <a:pt x="1291" y="221"/>
                  <a:pt x="1291" y="205"/>
                </a:cubicBezTo>
                <a:lnTo>
                  <a:pt x="1291" y="128"/>
                </a:lnTo>
                <a:cubicBezTo>
                  <a:pt x="1291" y="120"/>
                  <a:pt x="1290" y="115"/>
                  <a:pt x="1289" y="112"/>
                </a:cubicBezTo>
                <a:cubicBezTo>
                  <a:pt x="1287" y="108"/>
                  <a:pt x="1284" y="106"/>
                  <a:pt x="1281" y="104"/>
                </a:cubicBezTo>
                <a:cubicBezTo>
                  <a:pt x="1277" y="103"/>
                  <a:pt x="1271" y="102"/>
                  <a:pt x="1262" y="102"/>
                </a:cubicBezTo>
                <a:lnTo>
                  <a:pt x="1262" y="95"/>
                </a:lnTo>
                <a:close/>
                <a:moveTo>
                  <a:pt x="880" y="95"/>
                </a:moveTo>
                <a:lnTo>
                  <a:pt x="960" y="95"/>
                </a:lnTo>
                <a:lnTo>
                  <a:pt x="960" y="102"/>
                </a:lnTo>
                <a:lnTo>
                  <a:pt x="956" y="102"/>
                </a:lnTo>
                <a:cubicBezTo>
                  <a:pt x="951" y="102"/>
                  <a:pt x="946" y="103"/>
                  <a:pt x="943" y="106"/>
                </a:cubicBezTo>
                <a:cubicBezTo>
                  <a:pt x="941" y="108"/>
                  <a:pt x="939" y="111"/>
                  <a:pt x="939" y="115"/>
                </a:cubicBezTo>
                <a:cubicBezTo>
                  <a:pt x="939" y="120"/>
                  <a:pt x="941" y="126"/>
                  <a:pt x="945" y="135"/>
                </a:cubicBezTo>
                <a:lnTo>
                  <a:pt x="987" y="222"/>
                </a:lnTo>
                <a:lnTo>
                  <a:pt x="1026" y="127"/>
                </a:lnTo>
                <a:cubicBezTo>
                  <a:pt x="1028" y="122"/>
                  <a:pt x="1029" y="117"/>
                  <a:pt x="1029" y="112"/>
                </a:cubicBezTo>
                <a:cubicBezTo>
                  <a:pt x="1029" y="109"/>
                  <a:pt x="1028" y="108"/>
                  <a:pt x="1028" y="106"/>
                </a:cubicBezTo>
                <a:cubicBezTo>
                  <a:pt x="1027" y="105"/>
                  <a:pt x="1025" y="104"/>
                  <a:pt x="1023" y="103"/>
                </a:cubicBezTo>
                <a:cubicBezTo>
                  <a:pt x="1021" y="102"/>
                  <a:pt x="1017" y="102"/>
                  <a:pt x="1012" y="102"/>
                </a:cubicBezTo>
                <a:lnTo>
                  <a:pt x="1012" y="95"/>
                </a:lnTo>
                <a:lnTo>
                  <a:pt x="1068" y="95"/>
                </a:lnTo>
                <a:lnTo>
                  <a:pt x="1068" y="102"/>
                </a:lnTo>
                <a:cubicBezTo>
                  <a:pt x="1063" y="102"/>
                  <a:pt x="1059" y="103"/>
                  <a:pt x="1057" y="105"/>
                </a:cubicBezTo>
                <a:cubicBezTo>
                  <a:pt x="1054" y="106"/>
                  <a:pt x="1052" y="109"/>
                  <a:pt x="1049" y="113"/>
                </a:cubicBezTo>
                <a:cubicBezTo>
                  <a:pt x="1047" y="115"/>
                  <a:pt x="1045" y="120"/>
                  <a:pt x="1042" y="128"/>
                </a:cubicBezTo>
                <a:lnTo>
                  <a:pt x="972" y="299"/>
                </a:lnTo>
                <a:cubicBezTo>
                  <a:pt x="966" y="316"/>
                  <a:pt x="957" y="328"/>
                  <a:pt x="946" y="337"/>
                </a:cubicBezTo>
                <a:cubicBezTo>
                  <a:pt x="935" y="345"/>
                  <a:pt x="924" y="350"/>
                  <a:pt x="914" y="350"/>
                </a:cubicBezTo>
                <a:cubicBezTo>
                  <a:pt x="907" y="350"/>
                  <a:pt x="901" y="348"/>
                  <a:pt x="896" y="343"/>
                </a:cubicBezTo>
                <a:cubicBezTo>
                  <a:pt x="891" y="339"/>
                  <a:pt x="889" y="334"/>
                  <a:pt x="889" y="329"/>
                </a:cubicBezTo>
                <a:cubicBezTo>
                  <a:pt x="889" y="323"/>
                  <a:pt x="891" y="319"/>
                  <a:pt x="894" y="316"/>
                </a:cubicBezTo>
                <a:cubicBezTo>
                  <a:pt x="897" y="313"/>
                  <a:pt x="902" y="311"/>
                  <a:pt x="908" y="311"/>
                </a:cubicBezTo>
                <a:cubicBezTo>
                  <a:pt x="912" y="311"/>
                  <a:pt x="918" y="313"/>
                  <a:pt x="925" y="315"/>
                </a:cubicBezTo>
                <a:cubicBezTo>
                  <a:pt x="930" y="317"/>
                  <a:pt x="933" y="318"/>
                  <a:pt x="934" y="318"/>
                </a:cubicBezTo>
                <a:cubicBezTo>
                  <a:pt x="938" y="318"/>
                  <a:pt x="942" y="316"/>
                  <a:pt x="947" y="312"/>
                </a:cubicBezTo>
                <a:cubicBezTo>
                  <a:pt x="951" y="308"/>
                  <a:pt x="956" y="301"/>
                  <a:pt x="960" y="290"/>
                </a:cubicBezTo>
                <a:lnTo>
                  <a:pt x="972" y="260"/>
                </a:lnTo>
                <a:lnTo>
                  <a:pt x="911" y="130"/>
                </a:lnTo>
                <a:cubicBezTo>
                  <a:pt x="909" y="127"/>
                  <a:pt x="906" y="122"/>
                  <a:pt x="902" y="116"/>
                </a:cubicBezTo>
                <a:cubicBezTo>
                  <a:pt x="898" y="112"/>
                  <a:pt x="896" y="109"/>
                  <a:pt x="894" y="107"/>
                </a:cubicBezTo>
                <a:cubicBezTo>
                  <a:pt x="891" y="105"/>
                  <a:pt x="886" y="103"/>
                  <a:pt x="880" y="102"/>
                </a:cubicBezTo>
                <a:lnTo>
                  <a:pt x="880" y="95"/>
                </a:lnTo>
                <a:close/>
                <a:moveTo>
                  <a:pt x="544" y="95"/>
                </a:moveTo>
                <a:lnTo>
                  <a:pt x="616" y="95"/>
                </a:lnTo>
                <a:lnTo>
                  <a:pt x="616" y="102"/>
                </a:lnTo>
                <a:cubicBezTo>
                  <a:pt x="610" y="102"/>
                  <a:pt x="605" y="104"/>
                  <a:pt x="603" y="106"/>
                </a:cubicBezTo>
                <a:cubicBezTo>
                  <a:pt x="601" y="107"/>
                  <a:pt x="600" y="110"/>
                  <a:pt x="600" y="114"/>
                </a:cubicBezTo>
                <a:cubicBezTo>
                  <a:pt x="600" y="117"/>
                  <a:pt x="601" y="122"/>
                  <a:pt x="603" y="128"/>
                </a:cubicBezTo>
                <a:lnTo>
                  <a:pt x="640" y="226"/>
                </a:lnTo>
                <a:lnTo>
                  <a:pt x="677" y="146"/>
                </a:lnTo>
                <a:lnTo>
                  <a:pt x="667" y="121"/>
                </a:lnTo>
                <a:cubicBezTo>
                  <a:pt x="664" y="113"/>
                  <a:pt x="660" y="108"/>
                  <a:pt x="655" y="105"/>
                </a:cubicBezTo>
                <a:cubicBezTo>
                  <a:pt x="653" y="103"/>
                  <a:pt x="648" y="102"/>
                  <a:pt x="640" y="102"/>
                </a:cubicBezTo>
                <a:lnTo>
                  <a:pt x="640" y="95"/>
                </a:lnTo>
                <a:lnTo>
                  <a:pt x="722" y="95"/>
                </a:lnTo>
                <a:lnTo>
                  <a:pt x="722" y="102"/>
                </a:lnTo>
                <a:cubicBezTo>
                  <a:pt x="713" y="102"/>
                  <a:pt x="706" y="104"/>
                  <a:pt x="703" y="107"/>
                </a:cubicBezTo>
                <a:cubicBezTo>
                  <a:pt x="700" y="109"/>
                  <a:pt x="699" y="112"/>
                  <a:pt x="699" y="116"/>
                </a:cubicBezTo>
                <a:cubicBezTo>
                  <a:pt x="699" y="119"/>
                  <a:pt x="699" y="121"/>
                  <a:pt x="700" y="124"/>
                </a:cubicBezTo>
                <a:lnTo>
                  <a:pt x="739" y="223"/>
                </a:lnTo>
                <a:lnTo>
                  <a:pt x="776" y="128"/>
                </a:lnTo>
                <a:cubicBezTo>
                  <a:pt x="778" y="121"/>
                  <a:pt x="779" y="116"/>
                  <a:pt x="779" y="112"/>
                </a:cubicBezTo>
                <a:cubicBezTo>
                  <a:pt x="779" y="109"/>
                  <a:pt x="778" y="107"/>
                  <a:pt x="776" y="105"/>
                </a:cubicBezTo>
                <a:cubicBezTo>
                  <a:pt x="773" y="103"/>
                  <a:pt x="768" y="102"/>
                  <a:pt x="761" y="102"/>
                </a:cubicBezTo>
                <a:lnTo>
                  <a:pt x="761" y="95"/>
                </a:lnTo>
                <a:lnTo>
                  <a:pt x="816" y="95"/>
                </a:lnTo>
                <a:lnTo>
                  <a:pt x="816" y="102"/>
                </a:lnTo>
                <a:cubicBezTo>
                  <a:pt x="805" y="104"/>
                  <a:pt x="797" y="111"/>
                  <a:pt x="792" y="124"/>
                </a:cubicBezTo>
                <a:lnTo>
                  <a:pt x="734" y="272"/>
                </a:lnTo>
                <a:lnTo>
                  <a:pt x="726" y="272"/>
                </a:lnTo>
                <a:lnTo>
                  <a:pt x="684" y="162"/>
                </a:lnTo>
                <a:lnTo>
                  <a:pt x="633" y="272"/>
                </a:lnTo>
                <a:lnTo>
                  <a:pt x="627" y="272"/>
                </a:lnTo>
                <a:lnTo>
                  <a:pt x="571" y="128"/>
                </a:lnTo>
                <a:cubicBezTo>
                  <a:pt x="568" y="119"/>
                  <a:pt x="564" y="112"/>
                  <a:pt x="561" y="109"/>
                </a:cubicBezTo>
                <a:cubicBezTo>
                  <a:pt x="557" y="106"/>
                  <a:pt x="552" y="104"/>
                  <a:pt x="544" y="102"/>
                </a:cubicBezTo>
                <a:lnTo>
                  <a:pt x="544" y="95"/>
                </a:lnTo>
                <a:close/>
                <a:moveTo>
                  <a:pt x="272" y="95"/>
                </a:moveTo>
                <a:lnTo>
                  <a:pt x="344" y="95"/>
                </a:lnTo>
                <a:lnTo>
                  <a:pt x="344" y="102"/>
                </a:lnTo>
                <a:cubicBezTo>
                  <a:pt x="338" y="102"/>
                  <a:pt x="333" y="104"/>
                  <a:pt x="331" y="106"/>
                </a:cubicBezTo>
                <a:cubicBezTo>
                  <a:pt x="329" y="107"/>
                  <a:pt x="328" y="110"/>
                  <a:pt x="328" y="114"/>
                </a:cubicBezTo>
                <a:cubicBezTo>
                  <a:pt x="328" y="117"/>
                  <a:pt x="329" y="122"/>
                  <a:pt x="331" y="128"/>
                </a:cubicBezTo>
                <a:lnTo>
                  <a:pt x="368" y="226"/>
                </a:lnTo>
                <a:lnTo>
                  <a:pt x="405" y="146"/>
                </a:lnTo>
                <a:lnTo>
                  <a:pt x="395" y="121"/>
                </a:lnTo>
                <a:cubicBezTo>
                  <a:pt x="392" y="113"/>
                  <a:pt x="388" y="108"/>
                  <a:pt x="383" y="105"/>
                </a:cubicBezTo>
                <a:cubicBezTo>
                  <a:pt x="381" y="103"/>
                  <a:pt x="376" y="102"/>
                  <a:pt x="368" y="102"/>
                </a:cubicBezTo>
                <a:lnTo>
                  <a:pt x="368" y="95"/>
                </a:lnTo>
                <a:lnTo>
                  <a:pt x="450" y="95"/>
                </a:lnTo>
                <a:lnTo>
                  <a:pt x="450" y="102"/>
                </a:lnTo>
                <a:cubicBezTo>
                  <a:pt x="441" y="102"/>
                  <a:pt x="434" y="104"/>
                  <a:pt x="431" y="107"/>
                </a:cubicBezTo>
                <a:cubicBezTo>
                  <a:pt x="428" y="109"/>
                  <a:pt x="427" y="112"/>
                  <a:pt x="427" y="116"/>
                </a:cubicBezTo>
                <a:cubicBezTo>
                  <a:pt x="427" y="119"/>
                  <a:pt x="427" y="121"/>
                  <a:pt x="428" y="124"/>
                </a:cubicBezTo>
                <a:lnTo>
                  <a:pt x="467" y="223"/>
                </a:lnTo>
                <a:lnTo>
                  <a:pt x="504" y="128"/>
                </a:lnTo>
                <a:cubicBezTo>
                  <a:pt x="506" y="121"/>
                  <a:pt x="507" y="116"/>
                  <a:pt x="507" y="112"/>
                </a:cubicBezTo>
                <a:cubicBezTo>
                  <a:pt x="507" y="109"/>
                  <a:pt x="506" y="107"/>
                  <a:pt x="504" y="105"/>
                </a:cubicBezTo>
                <a:cubicBezTo>
                  <a:pt x="501" y="103"/>
                  <a:pt x="496" y="102"/>
                  <a:pt x="489" y="102"/>
                </a:cubicBezTo>
                <a:lnTo>
                  <a:pt x="489" y="95"/>
                </a:lnTo>
                <a:lnTo>
                  <a:pt x="544" y="95"/>
                </a:lnTo>
                <a:lnTo>
                  <a:pt x="544" y="102"/>
                </a:lnTo>
                <a:cubicBezTo>
                  <a:pt x="533" y="104"/>
                  <a:pt x="525" y="111"/>
                  <a:pt x="520" y="124"/>
                </a:cubicBezTo>
                <a:lnTo>
                  <a:pt x="462" y="272"/>
                </a:lnTo>
                <a:lnTo>
                  <a:pt x="454" y="272"/>
                </a:lnTo>
                <a:lnTo>
                  <a:pt x="412" y="162"/>
                </a:lnTo>
                <a:lnTo>
                  <a:pt x="361" y="272"/>
                </a:lnTo>
                <a:lnTo>
                  <a:pt x="355" y="272"/>
                </a:lnTo>
                <a:lnTo>
                  <a:pt x="299" y="128"/>
                </a:lnTo>
                <a:cubicBezTo>
                  <a:pt x="296" y="119"/>
                  <a:pt x="292" y="112"/>
                  <a:pt x="289" y="109"/>
                </a:cubicBezTo>
                <a:cubicBezTo>
                  <a:pt x="285" y="106"/>
                  <a:pt x="280" y="104"/>
                  <a:pt x="272" y="102"/>
                </a:cubicBezTo>
                <a:lnTo>
                  <a:pt x="272" y="95"/>
                </a:lnTo>
                <a:close/>
                <a:moveTo>
                  <a:pt x="0" y="95"/>
                </a:moveTo>
                <a:lnTo>
                  <a:pt x="72" y="95"/>
                </a:lnTo>
                <a:lnTo>
                  <a:pt x="72" y="102"/>
                </a:lnTo>
                <a:cubicBezTo>
                  <a:pt x="66" y="102"/>
                  <a:pt x="61" y="104"/>
                  <a:pt x="59" y="106"/>
                </a:cubicBezTo>
                <a:cubicBezTo>
                  <a:pt x="57" y="107"/>
                  <a:pt x="56" y="110"/>
                  <a:pt x="56" y="114"/>
                </a:cubicBezTo>
                <a:cubicBezTo>
                  <a:pt x="56" y="117"/>
                  <a:pt x="57" y="122"/>
                  <a:pt x="59" y="128"/>
                </a:cubicBezTo>
                <a:lnTo>
                  <a:pt x="96" y="226"/>
                </a:lnTo>
                <a:lnTo>
                  <a:pt x="133" y="146"/>
                </a:lnTo>
                <a:lnTo>
                  <a:pt x="123" y="121"/>
                </a:lnTo>
                <a:cubicBezTo>
                  <a:pt x="120" y="113"/>
                  <a:pt x="116" y="108"/>
                  <a:pt x="111" y="105"/>
                </a:cubicBezTo>
                <a:cubicBezTo>
                  <a:pt x="109" y="103"/>
                  <a:pt x="104" y="102"/>
                  <a:pt x="96" y="102"/>
                </a:cubicBezTo>
                <a:lnTo>
                  <a:pt x="96" y="95"/>
                </a:lnTo>
                <a:lnTo>
                  <a:pt x="178" y="95"/>
                </a:lnTo>
                <a:lnTo>
                  <a:pt x="178" y="102"/>
                </a:lnTo>
                <a:cubicBezTo>
                  <a:pt x="169" y="102"/>
                  <a:pt x="162" y="104"/>
                  <a:pt x="159" y="107"/>
                </a:cubicBezTo>
                <a:cubicBezTo>
                  <a:pt x="156" y="109"/>
                  <a:pt x="155" y="112"/>
                  <a:pt x="155" y="116"/>
                </a:cubicBezTo>
                <a:cubicBezTo>
                  <a:pt x="155" y="119"/>
                  <a:pt x="155" y="121"/>
                  <a:pt x="156" y="124"/>
                </a:cubicBezTo>
                <a:lnTo>
                  <a:pt x="195" y="223"/>
                </a:lnTo>
                <a:lnTo>
                  <a:pt x="232" y="128"/>
                </a:lnTo>
                <a:cubicBezTo>
                  <a:pt x="234" y="121"/>
                  <a:pt x="235" y="116"/>
                  <a:pt x="235" y="112"/>
                </a:cubicBezTo>
                <a:cubicBezTo>
                  <a:pt x="235" y="109"/>
                  <a:pt x="234" y="107"/>
                  <a:pt x="232" y="105"/>
                </a:cubicBezTo>
                <a:cubicBezTo>
                  <a:pt x="229" y="103"/>
                  <a:pt x="224" y="102"/>
                  <a:pt x="217" y="102"/>
                </a:cubicBezTo>
                <a:lnTo>
                  <a:pt x="217" y="95"/>
                </a:lnTo>
                <a:lnTo>
                  <a:pt x="272" y="95"/>
                </a:lnTo>
                <a:lnTo>
                  <a:pt x="272" y="102"/>
                </a:lnTo>
                <a:cubicBezTo>
                  <a:pt x="261" y="104"/>
                  <a:pt x="253" y="111"/>
                  <a:pt x="248" y="124"/>
                </a:cubicBezTo>
                <a:lnTo>
                  <a:pt x="190" y="272"/>
                </a:lnTo>
                <a:lnTo>
                  <a:pt x="182" y="272"/>
                </a:lnTo>
                <a:lnTo>
                  <a:pt x="140" y="162"/>
                </a:lnTo>
                <a:lnTo>
                  <a:pt x="89" y="272"/>
                </a:lnTo>
                <a:lnTo>
                  <a:pt x="83" y="272"/>
                </a:lnTo>
                <a:lnTo>
                  <a:pt x="27" y="128"/>
                </a:lnTo>
                <a:cubicBezTo>
                  <a:pt x="24" y="119"/>
                  <a:pt x="20" y="112"/>
                  <a:pt x="17" y="109"/>
                </a:cubicBezTo>
                <a:cubicBezTo>
                  <a:pt x="13" y="106"/>
                  <a:pt x="8" y="104"/>
                  <a:pt x="0" y="102"/>
                </a:cubicBezTo>
                <a:lnTo>
                  <a:pt x="0" y="95"/>
                </a:lnTo>
                <a:close/>
                <a:moveTo>
                  <a:pt x="2837" y="90"/>
                </a:moveTo>
                <a:lnTo>
                  <a:pt x="2845" y="90"/>
                </a:lnTo>
                <a:lnTo>
                  <a:pt x="2845" y="127"/>
                </a:lnTo>
                <a:cubicBezTo>
                  <a:pt x="2857" y="114"/>
                  <a:pt x="2865" y="107"/>
                  <a:pt x="2867" y="105"/>
                </a:cubicBezTo>
                <a:cubicBezTo>
                  <a:pt x="2873" y="100"/>
                  <a:pt x="2879" y="97"/>
                  <a:pt x="2885" y="94"/>
                </a:cubicBezTo>
                <a:cubicBezTo>
                  <a:pt x="2892" y="91"/>
                  <a:pt x="2898" y="90"/>
                  <a:pt x="2904" y="90"/>
                </a:cubicBezTo>
                <a:cubicBezTo>
                  <a:pt x="2915" y="90"/>
                  <a:pt x="2924" y="93"/>
                  <a:pt x="2932" y="99"/>
                </a:cubicBezTo>
                <a:cubicBezTo>
                  <a:pt x="2940" y="106"/>
                  <a:pt x="2945" y="115"/>
                  <a:pt x="2948" y="127"/>
                </a:cubicBezTo>
                <a:cubicBezTo>
                  <a:pt x="2961" y="112"/>
                  <a:pt x="2971" y="102"/>
                  <a:pt x="2980" y="97"/>
                </a:cubicBezTo>
                <a:cubicBezTo>
                  <a:pt x="2989" y="92"/>
                  <a:pt x="2998" y="90"/>
                  <a:pt x="3008" y="90"/>
                </a:cubicBezTo>
                <a:cubicBezTo>
                  <a:pt x="3017" y="90"/>
                  <a:pt x="3025" y="92"/>
                  <a:pt x="3032" y="97"/>
                </a:cubicBezTo>
                <a:cubicBezTo>
                  <a:pt x="3039" y="102"/>
                  <a:pt x="3045" y="109"/>
                  <a:pt x="3049" y="120"/>
                </a:cubicBezTo>
                <a:cubicBezTo>
                  <a:pt x="3052" y="127"/>
                  <a:pt x="3053" y="139"/>
                  <a:pt x="3053" y="154"/>
                </a:cubicBezTo>
                <a:lnTo>
                  <a:pt x="3053" y="228"/>
                </a:lnTo>
                <a:cubicBezTo>
                  <a:pt x="3053" y="239"/>
                  <a:pt x="3054" y="246"/>
                  <a:pt x="3055" y="250"/>
                </a:cubicBezTo>
                <a:cubicBezTo>
                  <a:pt x="3057" y="253"/>
                  <a:pt x="3059" y="255"/>
                  <a:pt x="3062" y="257"/>
                </a:cubicBezTo>
                <a:cubicBezTo>
                  <a:pt x="3066" y="259"/>
                  <a:pt x="3071" y="260"/>
                  <a:pt x="3079" y="260"/>
                </a:cubicBezTo>
                <a:lnTo>
                  <a:pt x="3079" y="267"/>
                </a:lnTo>
                <a:lnTo>
                  <a:pt x="2994" y="267"/>
                </a:lnTo>
                <a:lnTo>
                  <a:pt x="2994" y="260"/>
                </a:lnTo>
                <a:lnTo>
                  <a:pt x="2998" y="260"/>
                </a:lnTo>
                <a:cubicBezTo>
                  <a:pt x="3005" y="260"/>
                  <a:pt x="3011" y="259"/>
                  <a:pt x="3015" y="256"/>
                </a:cubicBezTo>
                <a:cubicBezTo>
                  <a:pt x="3018" y="254"/>
                  <a:pt x="3020" y="251"/>
                  <a:pt x="3021" y="246"/>
                </a:cubicBezTo>
                <a:cubicBezTo>
                  <a:pt x="3022" y="244"/>
                  <a:pt x="3022" y="238"/>
                  <a:pt x="3022" y="228"/>
                </a:cubicBezTo>
                <a:lnTo>
                  <a:pt x="3022" y="154"/>
                </a:lnTo>
                <a:cubicBezTo>
                  <a:pt x="3022" y="140"/>
                  <a:pt x="3020" y="130"/>
                  <a:pt x="3017" y="124"/>
                </a:cubicBezTo>
                <a:cubicBezTo>
                  <a:pt x="3012" y="116"/>
                  <a:pt x="3004" y="112"/>
                  <a:pt x="2993" y="112"/>
                </a:cubicBezTo>
                <a:cubicBezTo>
                  <a:pt x="2987" y="112"/>
                  <a:pt x="2980" y="114"/>
                  <a:pt x="2973" y="117"/>
                </a:cubicBezTo>
                <a:cubicBezTo>
                  <a:pt x="2967" y="121"/>
                  <a:pt x="2959" y="127"/>
                  <a:pt x="2949" y="136"/>
                </a:cubicBezTo>
                <a:lnTo>
                  <a:pt x="2949" y="138"/>
                </a:lnTo>
                <a:lnTo>
                  <a:pt x="2949" y="146"/>
                </a:lnTo>
                <a:lnTo>
                  <a:pt x="2949" y="228"/>
                </a:lnTo>
                <a:cubicBezTo>
                  <a:pt x="2949" y="240"/>
                  <a:pt x="2950" y="247"/>
                  <a:pt x="2951" y="250"/>
                </a:cubicBezTo>
                <a:cubicBezTo>
                  <a:pt x="2952" y="253"/>
                  <a:pt x="2955" y="255"/>
                  <a:pt x="2958" y="257"/>
                </a:cubicBezTo>
                <a:cubicBezTo>
                  <a:pt x="2962" y="259"/>
                  <a:pt x="2968" y="260"/>
                  <a:pt x="2977" y="260"/>
                </a:cubicBezTo>
                <a:lnTo>
                  <a:pt x="2977" y="267"/>
                </a:lnTo>
                <a:lnTo>
                  <a:pt x="2890" y="267"/>
                </a:lnTo>
                <a:lnTo>
                  <a:pt x="2890" y="260"/>
                </a:lnTo>
                <a:cubicBezTo>
                  <a:pt x="2900" y="260"/>
                  <a:pt x="2906" y="259"/>
                  <a:pt x="2910" y="257"/>
                </a:cubicBezTo>
                <a:cubicBezTo>
                  <a:pt x="2913" y="254"/>
                  <a:pt x="2916" y="251"/>
                  <a:pt x="2917" y="247"/>
                </a:cubicBezTo>
                <a:cubicBezTo>
                  <a:pt x="2918" y="244"/>
                  <a:pt x="2918" y="238"/>
                  <a:pt x="2918" y="228"/>
                </a:cubicBezTo>
                <a:lnTo>
                  <a:pt x="2918" y="154"/>
                </a:lnTo>
                <a:cubicBezTo>
                  <a:pt x="2918" y="140"/>
                  <a:pt x="2916" y="130"/>
                  <a:pt x="2912" y="124"/>
                </a:cubicBezTo>
                <a:cubicBezTo>
                  <a:pt x="2906" y="116"/>
                  <a:pt x="2899" y="112"/>
                  <a:pt x="2889" y="112"/>
                </a:cubicBezTo>
                <a:cubicBezTo>
                  <a:pt x="2882" y="112"/>
                  <a:pt x="2875" y="114"/>
                  <a:pt x="2869" y="117"/>
                </a:cubicBezTo>
                <a:cubicBezTo>
                  <a:pt x="2858" y="123"/>
                  <a:pt x="2850" y="129"/>
                  <a:pt x="2845" y="136"/>
                </a:cubicBezTo>
                <a:lnTo>
                  <a:pt x="2845" y="228"/>
                </a:lnTo>
                <a:cubicBezTo>
                  <a:pt x="2845" y="239"/>
                  <a:pt x="2846" y="247"/>
                  <a:pt x="2847" y="250"/>
                </a:cubicBezTo>
                <a:cubicBezTo>
                  <a:pt x="2849" y="253"/>
                  <a:pt x="2851" y="256"/>
                  <a:pt x="2854" y="258"/>
                </a:cubicBezTo>
                <a:cubicBezTo>
                  <a:pt x="2857" y="259"/>
                  <a:pt x="2863" y="260"/>
                  <a:pt x="2873" y="260"/>
                </a:cubicBezTo>
                <a:lnTo>
                  <a:pt x="2873" y="267"/>
                </a:lnTo>
                <a:lnTo>
                  <a:pt x="2788" y="267"/>
                </a:lnTo>
                <a:lnTo>
                  <a:pt x="2788" y="260"/>
                </a:lnTo>
                <a:cubicBezTo>
                  <a:pt x="2796" y="260"/>
                  <a:pt x="2801" y="259"/>
                  <a:pt x="2804" y="258"/>
                </a:cubicBezTo>
                <a:cubicBezTo>
                  <a:pt x="2807" y="256"/>
                  <a:pt x="2810" y="253"/>
                  <a:pt x="2811" y="249"/>
                </a:cubicBezTo>
                <a:cubicBezTo>
                  <a:pt x="2813" y="246"/>
                  <a:pt x="2814" y="239"/>
                  <a:pt x="2814" y="228"/>
                </a:cubicBezTo>
                <a:lnTo>
                  <a:pt x="2814" y="162"/>
                </a:lnTo>
                <a:cubicBezTo>
                  <a:pt x="2814" y="143"/>
                  <a:pt x="2813" y="131"/>
                  <a:pt x="2812" y="126"/>
                </a:cubicBezTo>
                <a:cubicBezTo>
                  <a:pt x="2811" y="122"/>
                  <a:pt x="2810" y="119"/>
                  <a:pt x="2808" y="117"/>
                </a:cubicBezTo>
                <a:cubicBezTo>
                  <a:pt x="2806" y="116"/>
                  <a:pt x="2804" y="115"/>
                  <a:pt x="2800" y="115"/>
                </a:cubicBezTo>
                <a:cubicBezTo>
                  <a:pt x="2797" y="115"/>
                  <a:pt x="2793" y="116"/>
                  <a:pt x="2788" y="118"/>
                </a:cubicBezTo>
                <a:lnTo>
                  <a:pt x="2785" y="111"/>
                </a:lnTo>
                <a:lnTo>
                  <a:pt x="2837" y="90"/>
                </a:lnTo>
                <a:close/>
                <a:moveTo>
                  <a:pt x="2686" y="90"/>
                </a:moveTo>
                <a:cubicBezTo>
                  <a:pt x="2712" y="90"/>
                  <a:pt x="2733" y="100"/>
                  <a:pt x="2748" y="120"/>
                </a:cubicBezTo>
                <a:cubicBezTo>
                  <a:pt x="2762" y="136"/>
                  <a:pt x="2768" y="156"/>
                  <a:pt x="2768" y="178"/>
                </a:cubicBezTo>
                <a:cubicBezTo>
                  <a:pt x="2768" y="193"/>
                  <a:pt x="2765" y="209"/>
                  <a:pt x="2757" y="224"/>
                </a:cubicBezTo>
                <a:cubicBezTo>
                  <a:pt x="2750" y="240"/>
                  <a:pt x="2740" y="252"/>
                  <a:pt x="2727" y="260"/>
                </a:cubicBezTo>
                <a:cubicBezTo>
                  <a:pt x="2714" y="268"/>
                  <a:pt x="2700" y="272"/>
                  <a:pt x="2684" y="272"/>
                </a:cubicBezTo>
                <a:cubicBezTo>
                  <a:pt x="2658" y="272"/>
                  <a:pt x="2637" y="262"/>
                  <a:pt x="2622" y="241"/>
                </a:cubicBezTo>
                <a:cubicBezTo>
                  <a:pt x="2609" y="224"/>
                  <a:pt x="2603" y="204"/>
                  <a:pt x="2603" y="183"/>
                </a:cubicBezTo>
                <a:cubicBezTo>
                  <a:pt x="2603" y="167"/>
                  <a:pt x="2607" y="151"/>
                  <a:pt x="2614" y="136"/>
                </a:cubicBezTo>
                <a:cubicBezTo>
                  <a:pt x="2622" y="120"/>
                  <a:pt x="2633" y="109"/>
                  <a:pt x="2645" y="101"/>
                </a:cubicBezTo>
                <a:cubicBezTo>
                  <a:pt x="2658" y="94"/>
                  <a:pt x="2672" y="90"/>
                  <a:pt x="2686" y="90"/>
                </a:cubicBezTo>
                <a:close/>
                <a:moveTo>
                  <a:pt x="2509" y="90"/>
                </a:moveTo>
                <a:cubicBezTo>
                  <a:pt x="2526" y="90"/>
                  <a:pt x="2540" y="94"/>
                  <a:pt x="2550" y="103"/>
                </a:cubicBezTo>
                <a:cubicBezTo>
                  <a:pt x="2561" y="112"/>
                  <a:pt x="2567" y="122"/>
                  <a:pt x="2567" y="131"/>
                </a:cubicBezTo>
                <a:cubicBezTo>
                  <a:pt x="2567" y="136"/>
                  <a:pt x="2565" y="140"/>
                  <a:pt x="2562" y="143"/>
                </a:cubicBezTo>
                <a:cubicBezTo>
                  <a:pt x="2559" y="146"/>
                  <a:pt x="2555" y="147"/>
                  <a:pt x="2549" y="147"/>
                </a:cubicBezTo>
                <a:cubicBezTo>
                  <a:pt x="2542" y="147"/>
                  <a:pt x="2536" y="145"/>
                  <a:pt x="2533" y="140"/>
                </a:cubicBezTo>
                <a:cubicBezTo>
                  <a:pt x="2531" y="137"/>
                  <a:pt x="2529" y="132"/>
                  <a:pt x="2528" y="125"/>
                </a:cubicBezTo>
                <a:cubicBezTo>
                  <a:pt x="2528" y="118"/>
                  <a:pt x="2525" y="112"/>
                  <a:pt x="2521" y="108"/>
                </a:cubicBezTo>
                <a:cubicBezTo>
                  <a:pt x="2516" y="104"/>
                  <a:pt x="2510" y="103"/>
                  <a:pt x="2503" y="103"/>
                </a:cubicBezTo>
                <a:cubicBezTo>
                  <a:pt x="2490" y="103"/>
                  <a:pt x="2480" y="107"/>
                  <a:pt x="2472" y="116"/>
                </a:cubicBezTo>
                <a:cubicBezTo>
                  <a:pt x="2462" y="129"/>
                  <a:pt x="2457" y="145"/>
                  <a:pt x="2457" y="165"/>
                </a:cubicBezTo>
                <a:cubicBezTo>
                  <a:pt x="2457" y="185"/>
                  <a:pt x="2462" y="204"/>
                  <a:pt x="2472" y="219"/>
                </a:cubicBezTo>
                <a:cubicBezTo>
                  <a:pt x="2482" y="235"/>
                  <a:pt x="2496" y="243"/>
                  <a:pt x="2513" y="243"/>
                </a:cubicBezTo>
                <a:cubicBezTo>
                  <a:pt x="2525" y="243"/>
                  <a:pt x="2536" y="239"/>
                  <a:pt x="2546" y="230"/>
                </a:cubicBezTo>
                <a:cubicBezTo>
                  <a:pt x="2553" y="224"/>
                  <a:pt x="2560" y="214"/>
                  <a:pt x="2566" y="199"/>
                </a:cubicBezTo>
                <a:lnTo>
                  <a:pt x="2572" y="202"/>
                </a:lnTo>
                <a:cubicBezTo>
                  <a:pt x="2567" y="224"/>
                  <a:pt x="2558" y="242"/>
                  <a:pt x="2544" y="254"/>
                </a:cubicBezTo>
                <a:cubicBezTo>
                  <a:pt x="2531" y="266"/>
                  <a:pt x="2516" y="272"/>
                  <a:pt x="2500" y="272"/>
                </a:cubicBezTo>
                <a:cubicBezTo>
                  <a:pt x="2480" y="272"/>
                  <a:pt x="2463" y="264"/>
                  <a:pt x="2449" y="247"/>
                </a:cubicBezTo>
                <a:cubicBezTo>
                  <a:pt x="2434" y="231"/>
                  <a:pt x="2427" y="209"/>
                  <a:pt x="2427" y="181"/>
                </a:cubicBezTo>
                <a:cubicBezTo>
                  <a:pt x="2427" y="154"/>
                  <a:pt x="2435" y="132"/>
                  <a:pt x="2451" y="115"/>
                </a:cubicBezTo>
                <a:cubicBezTo>
                  <a:pt x="2467" y="98"/>
                  <a:pt x="2486" y="90"/>
                  <a:pt x="2509" y="90"/>
                </a:cubicBezTo>
                <a:close/>
                <a:moveTo>
                  <a:pt x="1709" y="90"/>
                </a:moveTo>
                <a:lnTo>
                  <a:pt x="1717" y="90"/>
                </a:lnTo>
                <a:lnTo>
                  <a:pt x="1717" y="228"/>
                </a:lnTo>
                <a:cubicBezTo>
                  <a:pt x="1717" y="239"/>
                  <a:pt x="1718" y="246"/>
                  <a:pt x="1719" y="249"/>
                </a:cubicBezTo>
                <a:cubicBezTo>
                  <a:pt x="1721" y="253"/>
                  <a:pt x="1723" y="256"/>
                  <a:pt x="1726" y="257"/>
                </a:cubicBezTo>
                <a:cubicBezTo>
                  <a:pt x="1729" y="259"/>
                  <a:pt x="1735" y="260"/>
                  <a:pt x="1743" y="260"/>
                </a:cubicBezTo>
                <a:lnTo>
                  <a:pt x="1743" y="267"/>
                </a:lnTo>
                <a:lnTo>
                  <a:pt x="1660" y="267"/>
                </a:lnTo>
                <a:lnTo>
                  <a:pt x="1660" y="260"/>
                </a:lnTo>
                <a:cubicBezTo>
                  <a:pt x="1668" y="260"/>
                  <a:pt x="1674" y="259"/>
                  <a:pt x="1677" y="258"/>
                </a:cubicBezTo>
                <a:cubicBezTo>
                  <a:pt x="1679" y="256"/>
                  <a:pt x="1682" y="253"/>
                  <a:pt x="1683" y="250"/>
                </a:cubicBezTo>
                <a:cubicBezTo>
                  <a:pt x="1685" y="246"/>
                  <a:pt x="1686" y="239"/>
                  <a:pt x="1686" y="228"/>
                </a:cubicBezTo>
                <a:lnTo>
                  <a:pt x="1686" y="162"/>
                </a:lnTo>
                <a:cubicBezTo>
                  <a:pt x="1686" y="143"/>
                  <a:pt x="1685" y="131"/>
                  <a:pt x="1684" y="126"/>
                </a:cubicBezTo>
                <a:cubicBezTo>
                  <a:pt x="1683" y="122"/>
                  <a:pt x="1682" y="119"/>
                  <a:pt x="1680" y="117"/>
                </a:cubicBezTo>
                <a:cubicBezTo>
                  <a:pt x="1678" y="116"/>
                  <a:pt x="1676" y="115"/>
                  <a:pt x="1672" y="115"/>
                </a:cubicBezTo>
                <a:cubicBezTo>
                  <a:pt x="1669" y="115"/>
                  <a:pt x="1665" y="116"/>
                  <a:pt x="1660" y="118"/>
                </a:cubicBezTo>
                <a:lnTo>
                  <a:pt x="1657" y="111"/>
                </a:lnTo>
                <a:lnTo>
                  <a:pt x="1709" y="90"/>
                </a:lnTo>
                <a:close/>
                <a:moveTo>
                  <a:pt x="1166" y="90"/>
                </a:moveTo>
                <a:cubicBezTo>
                  <a:pt x="1192" y="90"/>
                  <a:pt x="1213" y="100"/>
                  <a:pt x="1228" y="120"/>
                </a:cubicBezTo>
                <a:cubicBezTo>
                  <a:pt x="1242" y="136"/>
                  <a:pt x="1248" y="156"/>
                  <a:pt x="1248" y="178"/>
                </a:cubicBezTo>
                <a:cubicBezTo>
                  <a:pt x="1248" y="193"/>
                  <a:pt x="1245" y="209"/>
                  <a:pt x="1237" y="224"/>
                </a:cubicBezTo>
                <a:cubicBezTo>
                  <a:pt x="1230" y="240"/>
                  <a:pt x="1220" y="252"/>
                  <a:pt x="1207" y="260"/>
                </a:cubicBezTo>
                <a:cubicBezTo>
                  <a:pt x="1194" y="268"/>
                  <a:pt x="1180" y="272"/>
                  <a:pt x="1164" y="272"/>
                </a:cubicBezTo>
                <a:cubicBezTo>
                  <a:pt x="1138" y="272"/>
                  <a:pt x="1117" y="262"/>
                  <a:pt x="1102" y="241"/>
                </a:cubicBezTo>
                <a:cubicBezTo>
                  <a:pt x="1089" y="224"/>
                  <a:pt x="1083" y="204"/>
                  <a:pt x="1083" y="183"/>
                </a:cubicBezTo>
                <a:cubicBezTo>
                  <a:pt x="1083" y="167"/>
                  <a:pt x="1087" y="151"/>
                  <a:pt x="1094" y="136"/>
                </a:cubicBezTo>
                <a:cubicBezTo>
                  <a:pt x="1102" y="120"/>
                  <a:pt x="1113" y="109"/>
                  <a:pt x="1125" y="101"/>
                </a:cubicBezTo>
                <a:cubicBezTo>
                  <a:pt x="1138" y="94"/>
                  <a:pt x="1152" y="90"/>
                  <a:pt x="1166" y="90"/>
                </a:cubicBezTo>
                <a:close/>
                <a:moveTo>
                  <a:pt x="2222" y="20"/>
                </a:moveTo>
                <a:cubicBezTo>
                  <a:pt x="2214" y="20"/>
                  <a:pt x="2206" y="23"/>
                  <a:pt x="2200" y="31"/>
                </a:cubicBezTo>
                <a:cubicBezTo>
                  <a:pt x="2191" y="41"/>
                  <a:pt x="2185" y="58"/>
                  <a:pt x="2181" y="80"/>
                </a:cubicBezTo>
                <a:cubicBezTo>
                  <a:pt x="2178" y="102"/>
                  <a:pt x="2176" y="124"/>
                  <a:pt x="2176" y="146"/>
                </a:cubicBezTo>
                <a:cubicBezTo>
                  <a:pt x="2176" y="181"/>
                  <a:pt x="2181" y="209"/>
                  <a:pt x="2189" y="232"/>
                </a:cubicBezTo>
                <a:cubicBezTo>
                  <a:pt x="2196" y="250"/>
                  <a:pt x="2207" y="259"/>
                  <a:pt x="2221" y="259"/>
                </a:cubicBezTo>
                <a:cubicBezTo>
                  <a:pt x="2228" y="259"/>
                  <a:pt x="2235" y="256"/>
                  <a:pt x="2242" y="250"/>
                </a:cubicBezTo>
                <a:cubicBezTo>
                  <a:pt x="2249" y="244"/>
                  <a:pt x="2255" y="234"/>
                  <a:pt x="2259" y="220"/>
                </a:cubicBezTo>
                <a:cubicBezTo>
                  <a:pt x="2264" y="198"/>
                  <a:pt x="2267" y="168"/>
                  <a:pt x="2267" y="129"/>
                </a:cubicBezTo>
                <a:cubicBezTo>
                  <a:pt x="2267" y="100"/>
                  <a:pt x="2264" y="76"/>
                  <a:pt x="2258" y="56"/>
                </a:cubicBezTo>
                <a:cubicBezTo>
                  <a:pt x="2254" y="42"/>
                  <a:pt x="2248" y="32"/>
                  <a:pt x="2241" y="26"/>
                </a:cubicBezTo>
                <a:cubicBezTo>
                  <a:pt x="2236" y="22"/>
                  <a:pt x="2230" y="20"/>
                  <a:pt x="2222" y="20"/>
                </a:cubicBezTo>
                <a:close/>
                <a:moveTo>
                  <a:pt x="2030" y="20"/>
                </a:moveTo>
                <a:cubicBezTo>
                  <a:pt x="2022" y="20"/>
                  <a:pt x="2014" y="23"/>
                  <a:pt x="2008" y="31"/>
                </a:cubicBezTo>
                <a:cubicBezTo>
                  <a:pt x="1999" y="41"/>
                  <a:pt x="1993" y="58"/>
                  <a:pt x="1989" y="80"/>
                </a:cubicBezTo>
                <a:cubicBezTo>
                  <a:pt x="1986" y="102"/>
                  <a:pt x="1984" y="124"/>
                  <a:pt x="1984" y="146"/>
                </a:cubicBezTo>
                <a:cubicBezTo>
                  <a:pt x="1984" y="181"/>
                  <a:pt x="1989" y="209"/>
                  <a:pt x="1997" y="232"/>
                </a:cubicBezTo>
                <a:cubicBezTo>
                  <a:pt x="2004" y="250"/>
                  <a:pt x="2015" y="259"/>
                  <a:pt x="2029" y="259"/>
                </a:cubicBezTo>
                <a:cubicBezTo>
                  <a:pt x="2036" y="259"/>
                  <a:pt x="2043" y="256"/>
                  <a:pt x="2050" y="250"/>
                </a:cubicBezTo>
                <a:cubicBezTo>
                  <a:pt x="2057" y="244"/>
                  <a:pt x="2063" y="234"/>
                  <a:pt x="2067" y="220"/>
                </a:cubicBezTo>
                <a:cubicBezTo>
                  <a:pt x="2072" y="198"/>
                  <a:pt x="2075" y="168"/>
                  <a:pt x="2075" y="129"/>
                </a:cubicBezTo>
                <a:cubicBezTo>
                  <a:pt x="2075" y="100"/>
                  <a:pt x="2072" y="76"/>
                  <a:pt x="2066" y="56"/>
                </a:cubicBezTo>
                <a:cubicBezTo>
                  <a:pt x="2062" y="42"/>
                  <a:pt x="2056" y="32"/>
                  <a:pt x="2049" y="26"/>
                </a:cubicBezTo>
                <a:cubicBezTo>
                  <a:pt x="2044" y="22"/>
                  <a:pt x="2038" y="20"/>
                  <a:pt x="2030" y="20"/>
                </a:cubicBezTo>
                <a:close/>
                <a:moveTo>
                  <a:pt x="2223" y="7"/>
                </a:moveTo>
                <a:cubicBezTo>
                  <a:pt x="2242" y="7"/>
                  <a:pt x="2260" y="17"/>
                  <a:pt x="2275" y="37"/>
                </a:cubicBezTo>
                <a:cubicBezTo>
                  <a:pt x="2294" y="62"/>
                  <a:pt x="2304" y="95"/>
                  <a:pt x="2304" y="137"/>
                </a:cubicBezTo>
                <a:cubicBezTo>
                  <a:pt x="2304" y="167"/>
                  <a:pt x="2300" y="192"/>
                  <a:pt x="2291" y="212"/>
                </a:cubicBezTo>
                <a:cubicBezTo>
                  <a:pt x="2283" y="233"/>
                  <a:pt x="2272" y="248"/>
                  <a:pt x="2259" y="257"/>
                </a:cubicBezTo>
                <a:cubicBezTo>
                  <a:pt x="2246" y="267"/>
                  <a:pt x="2233" y="271"/>
                  <a:pt x="2221" y="271"/>
                </a:cubicBezTo>
                <a:cubicBezTo>
                  <a:pt x="2196" y="271"/>
                  <a:pt x="2176" y="257"/>
                  <a:pt x="2160" y="228"/>
                </a:cubicBezTo>
                <a:cubicBezTo>
                  <a:pt x="2146" y="204"/>
                  <a:pt x="2140" y="175"/>
                  <a:pt x="2140" y="141"/>
                </a:cubicBezTo>
                <a:cubicBezTo>
                  <a:pt x="2140" y="112"/>
                  <a:pt x="2144" y="87"/>
                  <a:pt x="2153" y="66"/>
                </a:cubicBezTo>
                <a:cubicBezTo>
                  <a:pt x="2162" y="45"/>
                  <a:pt x="2173" y="30"/>
                  <a:pt x="2188" y="19"/>
                </a:cubicBezTo>
                <a:cubicBezTo>
                  <a:pt x="2199" y="11"/>
                  <a:pt x="2211" y="7"/>
                  <a:pt x="2223" y="7"/>
                </a:cubicBezTo>
                <a:close/>
                <a:moveTo>
                  <a:pt x="2031" y="7"/>
                </a:moveTo>
                <a:cubicBezTo>
                  <a:pt x="2050" y="7"/>
                  <a:pt x="2068" y="17"/>
                  <a:pt x="2083" y="37"/>
                </a:cubicBezTo>
                <a:cubicBezTo>
                  <a:pt x="2102" y="62"/>
                  <a:pt x="2112" y="95"/>
                  <a:pt x="2112" y="137"/>
                </a:cubicBezTo>
                <a:cubicBezTo>
                  <a:pt x="2112" y="167"/>
                  <a:pt x="2108" y="192"/>
                  <a:pt x="2099" y="212"/>
                </a:cubicBezTo>
                <a:cubicBezTo>
                  <a:pt x="2091" y="233"/>
                  <a:pt x="2080" y="248"/>
                  <a:pt x="2067" y="257"/>
                </a:cubicBezTo>
                <a:cubicBezTo>
                  <a:pt x="2054" y="267"/>
                  <a:pt x="2041" y="271"/>
                  <a:pt x="2029" y="271"/>
                </a:cubicBezTo>
                <a:cubicBezTo>
                  <a:pt x="2004" y="271"/>
                  <a:pt x="1984" y="257"/>
                  <a:pt x="1968" y="228"/>
                </a:cubicBezTo>
                <a:cubicBezTo>
                  <a:pt x="1954" y="204"/>
                  <a:pt x="1948" y="175"/>
                  <a:pt x="1948" y="141"/>
                </a:cubicBezTo>
                <a:cubicBezTo>
                  <a:pt x="1948" y="112"/>
                  <a:pt x="1952" y="87"/>
                  <a:pt x="1961" y="66"/>
                </a:cubicBezTo>
                <a:cubicBezTo>
                  <a:pt x="1970" y="45"/>
                  <a:pt x="1981" y="30"/>
                  <a:pt x="1996" y="19"/>
                </a:cubicBezTo>
                <a:cubicBezTo>
                  <a:pt x="2007" y="11"/>
                  <a:pt x="2019" y="7"/>
                  <a:pt x="2031" y="7"/>
                </a:cubicBezTo>
                <a:close/>
                <a:moveTo>
                  <a:pt x="1849" y="7"/>
                </a:moveTo>
                <a:lnTo>
                  <a:pt x="1855" y="7"/>
                </a:lnTo>
                <a:lnTo>
                  <a:pt x="1855" y="222"/>
                </a:lnTo>
                <a:cubicBezTo>
                  <a:pt x="1855" y="236"/>
                  <a:pt x="1855" y="245"/>
                  <a:pt x="1857" y="249"/>
                </a:cubicBezTo>
                <a:cubicBezTo>
                  <a:pt x="1858" y="252"/>
                  <a:pt x="1860" y="255"/>
                  <a:pt x="1864" y="257"/>
                </a:cubicBezTo>
                <a:cubicBezTo>
                  <a:pt x="1868" y="259"/>
                  <a:pt x="1875" y="260"/>
                  <a:pt x="1887" y="260"/>
                </a:cubicBezTo>
                <a:lnTo>
                  <a:pt x="1887" y="267"/>
                </a:lnTo>
                <a:lnTo>
                  <a:pt x="1791" y="267"/>
                </a:lnTo>
                <a:lnTo>
                  <a:pt x="1791" y="260"/>
                </a:lnTo>
                <a:cubicBezTo>
                  <a:pt x="1803" y="260"/>
                  <a:pt x="1811" y="259"/>
                  <a:pt x="1815" y="257"/>
                </a:cubicBezTo>
                <a:cubicBezTo>
                  <a:pt x="1818" y="255"/>
                  <a:pt x="1820" y="253"/>
                  <a:pt x="1822" y="249"/>
                </a:cubicBezTo>
                <a:cubicBezTo>
                  <a:pt x="1823" y="246"/>
                  <a:pt x="1824" y="237"/>
                  <a:pt x="1824" y="222"/>
                </a:cubicBezTo>
                <a:lnTo>
                  <a:pt x="1824" y="85"/>
                </a:lnTo>
                <a:cubicBezTo>
                  <a:pt x="1824" y="66"/>
                  <a:pt x="1823" y="54"/>
                  <a:pt x="1822" y="49"/>
                </a:cubicBezTo>
                <a:cubicBezTo>
                  <a:pt x="1821" y="45"/>
                  <a:pt x="1820" y="42"/>
                  <a:pt x="1817" y="40"/>
                </a:cubicBezTo>
                <a:cubicBezTo>
                  <a:pt x="1815" y="38"/>
                  <a:pt x="1812" y="37"/>
                  <a:pt x="1809" y="37"/>
                </a:cubicBezTo>
                <a:cubicBezTo>
                  <a:pt x="1804" y="37"/>
                  <a:pt x="1798" y="39"/>
                  <a:pt x="1790" y="43"/>
                </a:cubicBezTo>
                <a:lnTo>
                  <a:pt x="1787" y="37"/>
                </a:lnTo>
                <a:lnTo>
                  <a:pt x="1849" y="7"/>
                </a:lnTo>
                <a:close/>
                <a:moveTo>
                  <a:pt x="1701" y="0"/>
                </a:moveTo>
                <a:cubicBezTo>
                  <a:pt x="1707" y="0"/>
                  <a:pt x="1711" y="2"/>
                  <a:pt x="1715" y="6"/>
                </a:cubicBezTo>
                <a:cubicBezTo>
                  <a:pt x="1719" y="9"/>
                  <a:pt x="1720" y="14"/>
                  <a:pt x="1720" y="19"/>
                </a:cubicBezTo>
                <a:cubicBezTo>
                  <a:pt x="1720" y="24"/>
                  <a:pt x="1719" y="29"/>
                  <a:pt x="1715" y="33"/>
                </a:cubicBezTo>
                <a:cubicBezTo>
                  <a:pt x="1711" y="36"/>
                  <a:pt x="1707" y="38"/>
                  <a:pt x="1701" y="38"/>
                </a:cubicBezTo>
                <a:cubicBezTo>
                  <a:pt x="1696" y="38"/>
                  <a:pt x="1692" y="36"/>
                  <a:pt x="1688" y="33"/>
                </a:cubicBezTo>
                <a:cubicBezTo>
                  <a:pt x="1684" y="29"/>
                  <a:pt x="1682" y="24"/>
                  <a:pt x="1682" y="19"/>
                </a:cubicBezTo>
                <a:cubicBezTo>
                  <a:pt x="1682" y="14"/>
                  <a:pt x="1684" y="9"/>
                  <a:pt x="1688" y="6"/>
                </a:cubicBezTo>
                <a:cubicBezTo>
                  <a:pt x="1692" y="2"/>
                  <a:pt x="1696" y="0"/>
                  <a:pt x="1701" y="0"/>
                </a:cubicBezTo>
                <a:close/>
              </a:path>
            </a:pathLst>
          </a:custGeom>
          <a:solidFill>
            <a:srgbClr val="F2F2F2"/>
          </a:solidFill>
          <a:ln w="0">
            <a:noFill/>
            <a:prstDash val="solid"/>
            <a:round/>
          </a:ln>
        </p:spPr>
        <p:txBody>
          <a:bodyPr vert="horz" wrap="square" lIns="91440" tIns="45720" rIns="91440" bIns="45720" numCol="1" anchor="t" anchorCtr="0" compatLnSpc="1"/>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5pPr>
            <a:lvl6pPr marL="2286000" algn="l" defTabSz="914400" rtl="0" eaLnBrk="1" latinLnBrk="0" hangingPunct="1">
              <a:defRPr kern="1200">
                <a:solidFill>
                  <a:schemeClr val="tx1"/>
                </a:solidFill>
                <a:latin typeface="Calibri" panose="020F0502020204030204" charset="0"/>
                <a:ea typeface="+mn-ea"/>
                <a:cs typeface="+mn-cs"/>
              </a:defRPr>
            </a:lvl6pPr>
            <a:lvl7pPr marL="2743200" algn="l" defTabSz="914400" rtl="0" eaLnBrk="1" latinLnBrk="0" hangingPunct="1">
              <a:defRPr kern="1200">
                <a:solidFill>
                  <a:schemeClr val="tx1"/>
                </a:solidFill>
                <a:latin typeface="Calibri" panose="020F0502020204030204" charset="0"/>
                <a:ea typeface="+mn-ea"/>
                <a:cs typeface="+mn-cs"/>
              </a:defRPr>
            </a:lvl7pPr>
            <a:lvl8pPr marL="3200400" algn="l" defTabSz="914400" rtl="0" eaLnBrk="1" latinLnBrk="0" hangingPunct="1">
              <a:defRPr kern="1200">
                <a:solidFill>
                  <a:schemeClr val="tx1"/>
                </a:solidFill>
                <a:latin typeface="Calibri" panose="020F0502020204030204" charset="0"/>
                <a:ea typeface="+mn-ea"/>
                <a:cs typeface="+mn-cs"/>
              </a:defRPr>
            </a:lvl8pPr>
            <a:lvl9pPr marL="3657600" algn="l" defTabSz="914400" rtl="0" eaLnBrk="1" latinLnBrk="0" hangingPunct="1">
              <a:defRPr kern="1200">
                <a:solidFill>
                  <a:schemeClr val="tx1"/>
                </a:solidFill>
                <a:latin typeface="Calibri" panose="020F0502020204030204" charset="0"/>
                <a:ea typeface="+mn-ea"/>
                <a:cs typeface="+mn-cs"/>
              </a:defRPr>
            </a:lvl9pPr>
          </a:lstStyle>
          <a:p>
            <a:endParaRPr lang="zh-CN" altLang="en-US"/>
          </a:p>
        </p:txBody>
      </p:sp>
      <p:sp>
        <p:nvSpPr>
          <p:cNvPr id="65" name="Freeform 23"/>
          <p:cNvSpPr/>
          <p:nvPr/>
        </p:nvSpPr>
        <p:spPr bwMode="auto">
          <a:xfrm rot="-1800000">
            <a:off x="5173621" y="6098166"/>
            <a:ext cx="1848119" cy="215037"/>
          </a:xfrm>
          <a:custGeom>
            <a:avLst/>
            <a:gdLst>
              <a:gd name="T0" fmla="*/ 2345 w 3079"/>
              <a:gd name="T1" fmla="*/ 251 h 350"/>
              <a:gd name="T2" fmla="*/ 830 w 3079"/>
              <a:gd name="T3" fmla="*/ 272 h 350"/>
              <a:gd name="T4" fmla="*/ 2644 w 3079"/>
              <a:gd name="T5" fmla="*/ 129 h 350"/>
              <a:gd name="T6" fmla="*/ 2680 w 3079"/>
              <a:gd name="T7" fmla="*/ 102 h 350"/>
              <a:gd name="T8" fmla="*/ 1202 w 3079"/>
              <a:gd name="T9" fmla="*/ 244 h 350"/>
              <a:gd name="T10" fmla="*/ 1532 w 3079"/>
              <a:gd name="T11" fmla="*/ 102 h 350"/>
              <a:gd name="T12" fmla="*/ 1604 w 3079"/>
              <a:gd name="T13" fmla="*/ 106 h 350"/>
              <a:gd name="T14" fmla="*/ 1625 w 3079"/>
              <a:gd name="T15" fmla="*/ 113 h 350"/>
              <a:gd name="T16" fmla="*/ 1470 w 3079"/>
              <a:gd name="T17" fmla="*/ 316 h 350"/>
              <a:gd name="T18" fmla="*/ 1487 w 3079"/>
              <a:gd name="T19" fmla="*/ 130 h 350"/>
              <a:gd name="T20" fmla="*/ 1322 w 3079"/>
              <a:gd name="T21" fmla="*/ 210 h 350"/>
              <a:gd name="T22" fmla="*/ 1366 w 3079"/>
              <a:gd name="T23" fmla="*/ 102 h 350"/>
              <a:gd name="T24" fmla="*/ 1451 w 3079"/>
              <a:gd name="T25" fmla="*/ 244 h 350"/>
              <a:gd name="T26" fmla="*/ 1310 w 3079"/>
              <a:gd name="T27" fmla="*/ 264 h 350"/>
              <a:gd name="T28" fmla="*/ 1262 w 3079"/>
              <a:gd name="T29" fmla="*/ 95 h 350"/>
              <a:gd name="T30" fmla="*/ 945 w 3079"/>
              <a:gd name="T31" fmla="*/ 135 h 350"/>
              <a:gd name="T32" fmla="*/ 1012 w 3079"/>
              <a:gd name="T33" fmla="*/ 95 h 350"/>
              <a:gd name="T34" fmla="*/ 946 w 3079"/>
              <a:gd name="T35" fmla="*/ 337 h 350"/>
              <a:gd name="T36" fmla="*/ 934 w 3079"/>
              <a:gd name="T37" fmla="*/ 318 h 350"/>
              <a:gd name="T38" fmla="*/ 880 w 3079"/>
              <a:gd name="T39" fmla="*/ 102 h 350"/>
              <a:gd name="T40" fmla="*/ 603 w 3079"/>
              <a:gd name="T41" fmla="*/ 128 h 350"/>
              <a:gd name="T42" fmla="*/ 722 w 3079"/>
              <a:gd name="T43" fmla="*/ 95 h 350"/>
              <a:gd name="T44" fmla="*/ 779 w 3079"/>
              <a:gd name="T45" fmla="*/ 112 h 350"/>
              <a:gd name="T46" fmla="*/ 734 w 3079"/>
              <a:gd name="T47" fmla="*/ 272 h 350"/>
              <a:gd name="T48" fmla="*/ 544 w 3079"/>
              <a:gd name="T49" fmla="*/ 102 h 350"/>
              <a:gd name="T50" fmla="*/ 331 w 3079"/>
              <a:gd name="T51" fmla="*/ 128 h 350"/>
              <a:gd name="T52" fmla="*/ 450 w 3079"/>
              <a:gd name="T53" fmla="*/ 95 h 350"/>
              <a:gd name="T54" fmla="*/ 507 w 3079"/>
              <a:gd name="T55" fmla="*/ 112 h 350"/>
              <a:gd name="T56" fmla="*/ 462 w 3079"/>
              <a:gd name="T57" fmla="*/ 272 h 350"/>
              <a:gd name="T58" fmla="*/ 272 w 3079"/>
              <a:gd name="T59" fmla="*/ 102 h 350"/>
              <a:gd name="T60" fmla="*/ 59 w 3079"/>
              <a:gd name="T61" fmla="*/ 128 h 350"/>
              <a:gd name="T62" fmla="*/ 178 w 3079"/>
              <a:gd name="T63" fmla="*/ 95 h 350"/>
              <a:gd name="T64" fmla="*/ 235 w 3079"/>
              <a:gd name="T65" fmla="*/ 112 h 350"/>
              <a:gd name="T66" fmla="*/ 190 w 3079"/>
              <a:gd name="T67" fmla="*/ 272 h 350"/>
              <a:gd name="T68" fmla="*/ 0 w 3079"/>
              <a:gd name="T69" fmla="*/ 102 h 350"/>
              <a:gd name="T70" fmla="*/ 2904 w 3079"/>
              <a:gd name="T71" fmla="*/ 90 h 350"/>
              <a:gd name="T72" fmla="*/ 3053 w 3079"/>
              <a:gd name="T73" fmla="*/ 154 h 350"/>
              <a:gd name="T74" fmla="*/ 2994 w 3079"/>
              <a:gd name="T75" fmla="*/ 260 h 350"/>
              <a:gd name="T76" fmla="*/ 2993 w 3079"/>
              <a:gd name="T77" fmla="*/ 112 h 350"/>
              <a:gd name="T78" fmla="*/ 2958 w 3079"/>
              <a:gd name="T79" fmla="*/ 257 h 350"/>
              <a:gd name="T80" fmla="*/ 2918 w 3079"/>
              <a:gd name="T81" fmla="*/ 228 h 350"/>
              <a:gd name="T82" fmla="*/ 2847 w 3079"/>
              <a:gd name="T83" fmla="*/ 250 h 350"/>
              <a:gd name="T84" fmla="*/ 2811 w 3079"/>
              <a:gd name="T85" fmla="*/ 249 h 350"/>
              <a:gd name="T86" fmla="*/ 2785 w 3079"/>
              <a:gd name="T87" fmla="*/ 111 h 350"/>
              <a:gd name="T88" fmla="*/ 2684 w 3079"/>
              <a:gd name="T89" fmla="*/ 272 h 350"/>
              <a:gd name="T90" fmla="*/ 2550 w 3079"/>
              <a:gd name="T91" fmla="*/ 103 h 350"/>
              <a:gd name="T92" fmla="*/ 2503 w 3079"/>
              <a:gd name="T93" fmla="*/ 103 h 350"/>
              <a:gd name="T94" fmla="*/ 2572 w 3079"/>
              <a:gd name="T95" fmla="*/ 202 h 350"/>
              <a:gd name="T96" fmla="*/ 1709 w 3079"/>
              <a:gd name="T97" fmla="*/ 90 h 350"/>
              <a:gd name="T98" fmla="*/ 1660 w 3079"/>
              <a:gd name="T99" fmla="*/ 267 h 350"/>
              <a:gd name="T100" fmla="*/ 1680 w 3079"/>
              <a:gd name="T101" fmla="*/ 117 h 350"/>
              <a:gd name="T102" fmla="*/ 1248 w 3079"/>
              <a:gd name="T103" fmla="*/ 178 h 350"/>
              <a:gd name="T104" fmla="*/ 1125 w 3079"/>
              <a:gd name="T105" fmla="*/ 101 h 350"/>
              <a:gd name="T106" fmla="*/ 2221 w 3079"/>
              <a:gd name="T107" fmla="*/ 259 h 350"/>
              <a:gd name="T108" fmla="*/ 2030 w 3079"/>
              <a:gd name="T109" fmla="*/ 20 h 350"/>
              <a:gd name="T110" fmla="*/ 2067 w 3079"/>
              <a:gd name="T111" fmla="*/ 220 h 350"/>
              <a:gd name="T112" fmla="*/ 2304 w 3079"/>
              <a:gd name="T113" fmla="*/ 137 h 350"/>
              <a:gd name="T114" fmla="*/ 2188 w 3079"/>
              <a:gd name="T115" fmla="*/ 19 h 350"/>
              <a:gd name="T116" fmla="*/ 2029 w 3079"/>
              <a:gd name="T117" fmla="*/ 271 h 350"/>
              <a:gd name="T118" fmla="*/ 1855 w 3079"/>
              <a:gd name="T119" fmla="*/ 7 h 350"/>
              <a:gd name="T120" fmla="*/ 1791 w 3079"/>
              <a:gd name="T121" fmla="*/ 260 h 350"/>
              <a:gd name="T122" fmla="*/ 1809 w 3079"/>
              <a:gd name="T123" fmla="*/ 37 h 350"/>
              <a:gd name="T124" fmla="*/ 1715 w 3079"/>
              <a:gd name="T125" fmla="*/ 3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79" h="350">
                <a:moveTo>
                  <a:pt x="2366" y="230"/>
                </a:moveTo>
                <a:cubicBezTo>
                  <a:pt x="2372" y="230"/>
                  <a:pt x="2377" y="232"/>
                  <a:pt x="2381" y="237"/>
                </a:cubicBezTo>
                <a:cubicBezTo>
                  <a:pt x="2385" y="241"/>
                  <a:pt x="2387" y="245"/>
                  <a:pt x="2387" y="251"/>
                </a:cubicBezTo>
                <a:cubicBezTo>
                  <a:pt x="2387" y="257"/>
                  <a:pt x="2385" y="262"/>
                  <a:pt x="2380" y="266"/>
                </a:cubicBezTo>
                <a:cubicBezTo>
                  <a:pt x="2376" y="270"/>
                  <a:pt x="2372" y="272"/>
                  <a:pt x="2366" y="272"/>
                </a:cubicBezTo>
                <a:cubicBezTo>
                  <a:pt x="2360" y="272"/>
                  <a:pt x="2355" y="270"/>
                  <a:pt x="2351" y="266"/>
                </a:cubicBezTo>
                <a:cubicBezTo>
                  <a:pt x="2347" y="262"/>
                  <a:pt x="2345" y="257"/>
                  <a:pt x="2345" y="251"/>
                </a:cubicBezTo>
                <a:cubicBezTo>
                  <a:pt x="2345" y="245"/>
                  <a:pt x="2347" y="240"/>
                  <a:pt x="2351" y="236"/>
                </a:cubicBezTo>
                <a:cubicBezTo>
                  <a:pt x="2355" y="232"/>
                  <a:pt x="2360" y="230"/>
                  <a:pt x="2366" y="230"/>
                </a:cubicBezTo>
                <a:close/>
                <a:moveTo>
                  <a:pt x="830" y="230"/>
                </a:moveTo>
                <a:cubicBezTo>
                  <a:pt x="836" y="230"/>
                  <a:pt x="841" y="232"/>
                  <a:pt x="845" y="237"/>
                </a:cubicBezTo>
                <a:cubicBezTo>
                  <a:pt x="849" y="241"/>
                  <a:pt x="851" y="245"/>
                  <a:pt x="851" y="251"/>
                </a:cubicBezTo>
                <a:cubicBezTo>
                  <a:pt x="851" y="257"/>
                  <a:pt x="849" y="262"/>
                  <a:pt x="844" y="266"/>
                </a:cubicBezTo>
                <a:cubicBezTo>
                  <a:pt x="840" y="270"/>
                  <a:pt x="836" y="272"/>
                  <a:pt x="830" y="272"/>
                </a:cubicBezTo>
                <a:cubicBezTo>
                  <a:pt x="824" y="272"/>
                  <a:pt x="819" y="270"/>
                  <a:pt x="815" y="266"/>
                </a:cubicBezTo>
                <a:cubicBezTo>
                  <a:pt x="811" y="262"/>
                  <a:pt x="809" y="257"/>
                  <a:pt x="809" y="251"/>
                </a:cubicBezTo>
                <a:cubicBezTo>
                  <a:pt x="809" y="245"/>
                  <a:pt x="811" y="240"/>
                  <a:pt x="815" y="236"/>
                </a:cubicBezTo>
                <a:cubicBezTo>
                  <a:pt x="819" y="232"/>
                  <a:pt x="824" y="230"/>
                  <a:pt x="830" y="230"/>
                </a:cubicBezTo>
                <a:close/>
                <a:moveTo>
                  <a:pt x="2680" y="102"/>
                </a:moveTo>
                <a:cubicBezTo>
                  <a:pt x="2673" y="102"/>
                  <a:pt x="2667" y="104"/>
                  <a:pt x="2660" y="108"/>
                </a:cubicBezTo>
                <a:cubicBezTo>
                  <a:pt x="2653" y="112"/>
                  <a:pt x="2648" y="119"/>
                  <a:pt x="2644" y="129"/>
                </a:cubicBezTo>
                <a:cubicBezTo>
                  <a:pt x="2640" y="139"/>
                  <a:pt x="2638" y="151"/>
                  <a:pt x="2638" y="167"/>
                </a:cubicBezTo>
                <a:cubicBezTo>
                  <a:pt x="2638" y="192"/>
                  <a:pt x="2643" y="213"/>
                  <a:pt x="2652" y="232"/>
                </a:cubicBezTo>
                <a:cubicBezTo>
                  <a:pt x="2662" y="250"/>
                  <a:pt x="2676" y="259"/>
                  <a:pt x="2692" y="259"/>
                </a:cubicBezTo>
                <a:cubicBezTo>
                  <a:pt x="2704" y="259"/>
                  <a:pt x="2714" y="254"/>
                  <a:pt x="2722" y="244"/>
                </a:cubicBezTo>
                <a:cubicBezTo>
                  <a:pt x="2730" y="234"/>
                  <a:pt x="2734" y="217"/>
                  <a:pt x="2734" y="192"/>
                </a:cubicBezTo>
                <a:cubicBezTo>
                  <a:pt x="2734" y="162"/>
                  <a:pt x="2727" y="138"/>
                  <a:pt x="2714" y="120"/>
                </a:cubicBezTo>
                <a:cubicBezTo>
                  <a:pt x="2705" y="108"/>
                  <a:pt x="2694" y="102"/>
                  <a:pt x="2680" y="102"/>
                </a:cubicBezTo>
                <a:close/>
                <a:moveTo>
                  <a:pt x="1160" y="102"/>
                </a:moveTo>
                <a:cubicBezTo>
                  <a:pt x="1153" y="102"/>
                  <a:pt x="1147" y="104"/>
                  <a:pt x="1140" y="108"/>
                </a:cubicBezTo>
                <a:cubicBezTo>
                  <a:pt x="1133" y="112"/>
                  <a:pt x="1128" y="119"/>
                  <a:pt x="1124" y="129"/>
                </a:cubicBezTo>
                <a:cubicBezTo>
                  <a:pt x="1120" y="139"/>
                  <a:pt x="1118" y="151"/>
                  <a:pt x="1118" y="167"/>
                </a:cubicBezTo>
                <a:cubicBezTo>
                  <a:pt x="1118" y="192"/>
                  <a:pt x="1123" y="213"/>
                  <a:pt x="1132" y="232"/>
                </a:cubicBezTo>
                <a:cubicBezTo>
                  <a:pt x="1142" y="250"/>
                  <a:pt x="1156" y="259"/>
                  <a:pt x="1172" y="259"/>
                </a:cubicBezTo>
                <a:cubicBezTo>
                  <a:pt x="1184" y="259"/>
                  <a:pt x="1194" y="254"/>
                  <a:pt x="1202" y="244"/>
                </a:cubicBezTo>
                <a:cubicBezTo>
                  <a:pt x="1210" y="234"/>
                  <a:pt x="1214" y="217"/>
                  <a:pt x="1214" y="192"/>
                </a:cubicBezTo>
                <a:cubicBezTo>
                  <a:pt x="1214" y="162"/>
                  <a:pt x="1207" y="138"/>
                  <a:pt x="1194" y="120"/>
                </a:cubicBezTo>
                <a:cubicBezTo>
                  <a:pt x="1185" y="108"/>
                  <a:pt x="1174" y="102"/>
                  <a:pt x="1160" y="102"/>
                </a:cubicBezTo>
                <a:close/>
                <a:moveTo>
                  <a:pt x="1456" y="95"/>
                </a:moveTo>
                <a:lnTo>
                  <a:pt x="1536" y="95"/>
                </a:lnTo>
                <a:lnTo>
                  <a:pt x="1536" y="102"/>
                </a:lnTo>
                <a:lnTo>
                  <a:pt x="1532" y="102"/>
                </a:lnTo>
                <a:cubicBezTo>
                  <a:pt x="1527" y="102"/>
                  <a:pt x="1522" y="103"/>
                  <a:pt x="1519" y="106"/>
                </a:cubicBezTo>
                <a:cubicBezTo>
                  <a:pt x="1517" y="108"/>
                  <a:pt x="1515" y="111"/>
                  <a:pt x="1515" y="115"/>
                </a:cubicBezTo>
                <a:cubicBezTo>
                  <a:pt x="1515" y="120"/>
                  <a:pt x="1517" y="126"/>
                  <a:pt x="1521" y="135"/>
                </a:cubicBezTo>
                <a:lnTo>
                  <a:pt x="1563" y="222"/>
                </a:lnTo>
                <a:lnTo>
                  <a:pt x="1602" y="127"/>
                </a:lnTo>
                <a:cubicBezTo>
                  <a:pt x="1604" y="122"/>
                  <a:pt x="1605" y="117"/>
                  <a:pt x="1605" y="112"/>
                </a:cubicBezTo>
                <a:cubicBezTo>
                  <a:pt x="1605" y="109"/>
                  <a:pt x="1604" y="108"/>
                  <a:pt x="1604" y="106"/>
                </a:cubicBezTo>
                <a:cubicBezTo>
                  <a:pt x="1603" y="105"/>
                  <a:pt x="1601" y="104"/>
                  <a:pt x="1599" y="103"/>
                </a:cubicBezTo>
                <a:cubicBezTo>
                  <a:pt x="1597" y="102"/>
                  <a:pt x="1593" y="102"/>
                  <a:pt x="1588" y="102"/>
                </a:cubicBezTo>
                <a:lnTo>
                  <a:pt x="1588" y="95"/>
                </a:lnTo>
                <a:lnTo>
                  <a:pt x="1644" y="95"/>
                </a:lnTo>
                <a:lnTo>
                  <a:pt x="1644" y="102"/>
                </a:lnTo>
                <a:cubicBezTo>
                  <a:pt x="1639" y="102"/>
                  <a:pt x="1635" y="103"/>
                  <a:pt x="1633" y="105"/>
                </a:cubicBezTo>
                <a:cubicBezTo>
                  <a:pt x="1630" y="106"/>
                  <a:pt x="1628" y="109"/>
                  <a:pt x="1625" y="113"/>
                </a:cubicBezTo>
                <a:cubicBezTo>
                  <a:pt x="1623" y="115"/>
                  <a:pt x="1621" y="120"/>
                  <a:pt x="1618" y="128"/>
                </a:cubicBezTo>
                <a:lnTo>
                  <a:pt x="1548" y="299"/>
                </a:lnTo>
                <a:cubicBezTo>
                  <a:pt x="1542" y="316"/>
                  <a:pt x="1533" y="328"/>
                  <a:pt x="1522" y="337"/>
                </a:cubicBezTo>
                <a:cubicBezTo>
                  <a:pt x="1511" y="345"/>
                  <a:pt x="1500" y="350"/>
                  <a:pt x="1490" y="350"/>
                </a:cubicBezTo>
                <a:cubicBezTo>
                  <a:pt x="1483" y="350"/>
                  <a:pt x="1477" y="348"/>
                  <a:pt x="1472" y="343"/>
                </a:cubicBezTo>
                <a:cubicBezTo>
                  <a:pt x="1467" y="339"/>
                  <a:pt x="1465" y="334"/>
                  <a:pt x="1465" y="329"/>
                </a:cubicBezTo>
                <a:cubicBezTo>
                  <a:pt x="1465" y="323"/>
                  <a:pt x="1467" y="319"/>
                  <a:pt x="1470" y="316"/>
                </a:cubicBezTo>
                <a:cubicBezTo>
                  <a:pt x="1473" y="313"/>
                  <a:pt x="1478" y="311"/>
                  <a:pt x="1484" y="311"/>
                </a:cubicBezTo>
                <a:cubicBezTo>
                  <a:pt x="1488" y="311"/>
                  <a:pt x="1494" y="313"/>
                  <a:pt x="1501" y="315"/>
                </a:cubicBezTo>
                <a:cubicBezTo>
                  <a:pt x="1506" y="317"/>
                  <a:pt x="1509" y="318"/>
                  <a:pt x="1510" y="318"/>
                </a:cubicBezTo>
                <a:cubicBezTo>
                  <a:pt x="1514" y="318"/>
                  <a:pt x="1518" y="316"/>
                  <a:pt x="1523" y="312"/>
                </a:cubicBezTo>
                <a:cubicBezTo>
                  <a:pt x="1527" y="308"/>
                  <a:pt x="1532" y="301"/>
                  <a:pt x="1536" y="290"/>
                </a:cubicBezTo>
                <a:lnTo>
                  <a:pt x="1548" y="260"/>
                </a:lnTo>
                <a:lnTo>
                  <a:pt x="1487" y="130"/>
                </a:lnTo>
                <a:cubicBezTo>
                  <a:pt x="1485" y="127"/>
                  <a:pt x="1482" y="122"/>
                  <a:pt x="1478" y="116"/>
                </a:cubicBezTo>
                <a:cubicBezTo>
                  <a:pt x="1474" y="112"/>
                  <a:pt x="1472" y="109"/>
                  <a:pt x="1470" y="107"/>
                </a:cubicBezTo>
                <a:cubicBezTo>
                  <a:pt x="1467" y="105"/>
                  <a:pt x="1462" y="103"/>
                  <a:pt x="1456" y="102"/>
                </a:cubicBezTo>
                <a:lnTo>
                  <a:pt x="1456" y="95"/>
                </a:lnTo>
                <a:close/>
                <a:moveTo>
                  <a:pt x="1262" y="95"/>
                </a:moveTo>
                <a:lnTo>
                  <a:pt x="1322" y="95"/>
                </a:lnTo>
                <a:lnTo>
                  <a:pt x="1322" y="210"/>
                </a:lnTo>
                <a:cubicBezTo>
                  <a:pt x="1322" y="226"/>
                  <a:pt x="1325" y="236"/>
                  <a:pt x="1331" y="241"/>
                </a:cubicBezTo>
                <a:cubicBezTo>
                  <a:pt x="1336" y="246"/>
                  <a:pt x="1343" y="249"/>
                  <a:pt x="1351" y="249"/>
                </a:cubicBezTo>
                <a:cubicBezTo>
                  <a:pt x="1356" y="249"/>
                  <a:pt x="1362" y="247"/>
                  <a:pt x="1369" y="244"/>
                </a:cubicBezTo>
                <a:cubicBezTo>
                  <a:pt x="1376" y="241"/>
                  <a:pt x="1384" y="234"/>
                  <a:pt x="1393" y="225"/>
                </a:cubicBezTo>
                <a:lnTo>
                  <a:pt x="1393" y="127"/>
                </a:lnTo>
                <a:cubicBezTo>
                  <a:pt x="1393" y="118"/>
                  <a:pt x="1392" y="111"/>
                  <a:pt x="1388" y="108"/>
                </a:cubicBezTo>
                <a:cubicBezTo>
                  <a:pt x="1384" y="104"/>
                  <a:pt x="1377" y="102"/>
                  <a:pt x="1366" y="102"/>
                </a:cubicBezTo>
                <a:lnTo>
                  <a:pt x="1366" y="95"/>
                </a:lnTo>
                <a:lnTo>
                  <a:pt x="1424" y="95"/>
                </a:lnTo>
                <a:lnTo>
                  <a:pt x="1424" y="199"/>
                </a:lnTo>
                <a:cubicBezTo>
                  <a:pt x="1424" y="219"/>
                  <a:pt x="1425" y="231"/>
                  <a:pt x="1426" y="236"/>
                </a:cubicBezTo>
                <a:cubicBezTo>
                  <a:pt x="1427" y="240"/>
                  <a:pt x="1428" y="243"/>
                  <a:pt x="1430" y="245"/>
                </a:cubicBezTo>
                <a:cubicBezTo>
                  <a:pt x="1432" y="247"/>
                  <a:pt x="1435" y="247"/>
                  <a:pt x="1437" y="247"/>
                </a:cubicBezTo>
                <a:cubicBezTo>
                  <a:pt x="1441" y="247"/>
                  <a:pt x="1446" y="246"/>
                  <a:pt x="1451" y="244"/>
                </a:cubicBezTo>
                <a:lnTo>
                  <a:pt x="1453" y="251"/>
                </a:lnTo>
                <a:lnTo>
                  <a:pt x="1402" y="272"/>
                </a:lnTo>
                <a:lnTo>
                  <a:pt x="1393" y="272"/>
                </a:lnTo>
                <a:lnTo>
                  <a:pt x="1393" y="236"/>
                </a:lnTo>
                <a:cubicBezTo>
                  <a:pt x="1379" y="252"/>
                  <a:pt x="1367" y="262"/>
                  <a:pt x="1360" y="266"/>
                </a:cubicBezTo>
                <a:cubicBezTo>
                  <a:pt x="1352" y="270"/>
                  <a:pt x="1344" y="272"/>
                  <a:pt x="1335" y="272"/>
                </a:cubicBezTo>
                <a:cubicBezTo>
                  <a:pt x="1325" y="272"/>
                  <a:pt x="1317" y="269"/>
                  <a:pt x="1310" y="264"/>
                </a:cubicBezTo>
                <a:cubicBezTo>
                  <a:pt x="1303" y="258"/>
                  <a:pt x="1298" y="251"/>
                  <a:pt x="1295" y="242"/>
                </a:cubicBezTo>
                <a:cubicBezTo>
                  <a:pt x="1293" y="233"/>
                  <a:pt x="1291" y="221"/>
                  <a:pt x="1291" y="205"/>
                </a:cubicBezTo>
                <a:lnTo>
                  <a:pt x="1291" y="128"/>
                </a:lnTo>
                <a:cubicBezTo>
                  <a:pt x="1291" y="120"/>
                  <a:pt x="1290" y="115"/>
                  <a:pt x="1289" y="112"/>
                </a:cubicBezTo>
                <a:cubicBezTo>
                  <a:pt x="1287" y="108"/>
                  <a:pt x="1284" y="106"/>
                  <a:pt x="1281" y="104"/>
                </a:cubicBezTo>
                <a:cubicBezTo>
                  <a:pt x="1277" y="103"/>
                  <a:pt x="1271" y="102"/>
                  <a:pt x="1262" y="102"/>
                </a:cubicBezTo>
                <a:lnTo>
                  <a:pt x="1262" y="95"/>
                </a:lnTo>
                <a:close/>
                <a:moveTo>
                  <a:pt x="880" y="95"/>
                </a:moveTo>
                <a:lnTo>
                  <a:pt x="960" y="95"/>
                </a:lnTo>
                <a:lnTo>
                  <a:pt x="960" y="102"/>
                </a:lnTo>
                <a:lnTo>
                  <a:pt x="956" y="102"/>
                </a:lnTo>
                <a:cubicBezTo>
                  <a:pt x="951" y="102"/>
                  <a:pt x="946" y="103"/>
                  <a:pt x="943" y="106"/>
                </a:cubicBezTo>
                <a:cubicBezTo>
                  <a:pt x="941" y="108"/>
                  <a:pt x="939" y="111"/>
                  <a:pt x="939" y="115"/>
                </a:cubicBezTo>
                <a:cubicBezTo>
                  <a:pt x="939" y="120"/>
                  <a:pt x="941" y="126"/>
                  <a:pt x="945" y="135"/>
                </a:cubicBezTo>
                <a:lnTo>
                  <a:pt x="987" y="222"/>
                </a:lnTo>
                <a:lnTo>
                  <a:pt x="1026" y="127"/>
                </a:lnTo>
                <a:cubicBezTo>
                  <a:pt x="1028" y="122"/>
                  <a:pt x="1029" y="117"/>
                  <a:pt x="1029" y="112"/>
                </a:cubicBezTo>
                <a:cubicBezTo>
                  <a:pt x="1029" y="109"/>
                  <a:pt x="1028" y="108"/>
                  <a:pt x="1028" y="106"/>
                </a:cubicBezTo>
                <a:cubicBezTo>
                  <a:pt x="1027" y="105"/>
                  <a:pt x="1025" y="104"/>
                  <a:pt x="1023" y="103"/>
                </a:cubicBezTo>
                <a:cubicBezTo>
                  <a:pt x="1021" y="102"/>
                  <a:pt x="1017" y="102"/>
                  <a:pt x="1012" y="102"/>
                </a:cubicBezTo>
                <a:lnTo>
                  <a:pt x="1012" y="95"/>
                </a:lnTo>
                <a:lnTo>
                  <a:pt x="1068" y="95"/>
                </a:lnTo>
                <a:lnTo>
                  <a:pt x="1068" y="102"/>
                </a:lnTo>
                <a:cubicBezTo>
                  <a:pt x="1063" y="102"/>
                  <a:pt x="1059" y="103"/>
                  <a:pt x="1057" y="105"/>
                </a:cubicBezTo>
                <a:cubicBezTo>
                  <a:pt x="1054" y="106"/>
                  <a:pt x="1052" y="109"/>
                  <a:pt x="1049" y="113"/>
                </a:cubicBezTo>
                <a:cubicBezTo>
                  <a:pt x="1047" y="115"/>
                  <a:pt x="1045" y="120"/>
                  <a:pt x="1042" y="128"/>
                </a:cubicBezTo>
                <a:lnTo>
                  <a:pt x="972" y="299"/>
                </a:lnTo>
                <a:cubicBezTo>
                  <a:pt x="966" y="316"/>
                  <a:pt x="957" y="328"/>
                  <a:pt x="946" y="337"/>
                </a:cubicBezTo>
                <a:cubicBezTo>
                  <a:pt x="935" y="345"/>
                  <a:pt x="924" y="350"/>
                  <a:pt x="914" y="350"/>
                </a:cubicBezTo>
                <a:cubicBezTo>
                  <a:pt x="907" y="350"/>
                  <a:pt x="901" y="348"/>
                  <a:pt x="896" y="343"/>
                </a:cubicBezTo>
                <a:cubicBezTo>
                  <a:pt x="891" y="339"/>
                  <a:pt x="889" y="334"/>
                  <a:pt x="889" y="329"/>
                </a:cubicBezTo>
                <a:cubicBezTo>
                  <a:pt x="889" y="323"/>
                  <a:pt x="891" y="319"/>
                  <a:pt x="894" y="316"/>
                </a:cubicBezTo>
                <a:cubicBezTo>
                  <a:pt x="897" y="313"/>
                  <a:pt x="902" y="311"/>
                  <a:pt x="908" y="311"/>
                </a:cubicBezTo>
                <a:cubicBezTo>
                  <a:pt x="912" y="311"/>
                  <a:pt x="918" y="313"/>
                  <a:pt x="925" y="315"/>
                </a:cubicBezTo>
                <a:cubicBezTo>
                  <a:pt x="930" y="317"/>
                  <a:pt x="933" y="318"/>
                  <a:pt x="934" y="318"/>
                </a:cubicBezTo>
                <a:cubicBezTo>
                  <a:pt x="938" y="318"/>
                  <a:pt x="942" y="316"/>
                  <a:pt x="947" y="312"/>
                </a:cubicBezTo>
                <a:cubicBezTo>
                  <a:pt x="951" y="308"/>
                  <a:pt x="956" y="301"/>
                  <a:pt x="960" y="290"/>
                </a:cubicBezTo>
                <a:lnTo>
                  <a:pt x="972" y="260"/>
                </a:lnTo>
                <a:lnTo>
                  <a:pt x="911" y="130"/>
                </a:lnTo>
                <a:cubicBezTo>
                  <a:pt x="909" y="127"/>
                  <a:pt x="906" y="122"/>
                  <a:pt x="902" y="116"/>
                </a:cubicBezTo>
                <a:cubicBezTo>
                  <a:pt x="898" y="112"/>
                  <a:pt x="896" y="109"/>
                  <a:pt x="894" y="107"/>
                </a:cubicBezTo>
                <a:cubicBezTo>
                  <a:pt x="891" y="105"/>
                  <a:pt x="886" y="103"/>
                  <a:pt x="880" y="102"/>
                </a:cubicBezTo>
                <a:lnTo>
                  <a:pt x="880" y="95"/>
                </a:lnTo>
                <a:close/>
                <a:moveTo>
                  <a:pt x="544" y="95"/>
                </a:moveTo>
                <a:lnTo>
                  <a:pt x="616" y="95"/>
                </a:lnTo>
                <a:lnTo>
                  <a:pt x="616" y="102"/>
                </a:lnTo>
                <a:cubicBezTo>
                  <a:pt x="610" y="102"/>
                  <a:pt x="605" y="104"/>
                  <a:pt x="603" y="106"/>
                </a:cubicBezTo>
                <a:cubicBezTo>
                  <a:pt x="601" y="107"/>
                  <a:pt x="600" y="110"/>
                  <a:pt x="600" y="114"/>
                </a:cubicBezTo>
                <a:cubicBezTo>
                  <a:pt x="600" y="117"/>
                  <a:pt x="601" y="122"/>
                  <a:pt x="603" y="128"/>
                </a:cubicBezTo>
                <a:lnTo>
                  <a:pt x="640" y="226"/>
                </a:lnTo>
                <a:lnTo>
                  <a:pt x="677" y="146"/>
                </a:lnTo>
                <a:lnTo>
                  <a:pt x="667" y="121"/>
                </a:lnTo>
                <a:cubicBezTo>
                  <a:pt x="664" y="113"/>
                  <a:pt x="660" y="108"/>
                  <a:pt x="655" y="105"/>
                </a:cubicBezTo>
                <a:cubicBezTo>
                  <a:pt x="653" y="103"/>
                  <a:pt x="648" y="102"/>
                  <a:pt x="640" y="102"/>
                </a:cubicBezTo>
                <a:lnTo>
                  <a:pt x="640" y="95"/>
                </a:lnTo>
                <a:lnTo>
                  <a:pt x="722" y="95"/>
                </a:lnTo>
                <a:lnTo>
                  <a:pt x="722" y="102"/>
                </a:lnTo>
                <a:cubicBezTo>
                  <a:pt x="713" y="102"/>
                  <a:pt x="706" y="104"/>
                  <a:pt x="703" y="107"/>
                </a:cubicBezTo>
                <a:cubicBezTo>
                  <a:pt x="700" y="109"/>
                  <a:pt x="699" y="112"/>
                  <a:pt x="699" y="116"/>
                </a:cubicBezTo>
                <a:cubicBezTo>
                  <a:pt x="699" y="119"/>
                  <a:pt x="699" y="121"/>
                  <a:pt x="700" y="124"/>
                </a:cubicBezTo>
                <a:lnTo>
                  <a:pt x="739" y="223"/>
                </a:lnTo>
                <a:lnTo>
                  <a:pt x="776" y="128"/>
                </a:lnTo>
                <a:cubicBezTo>
                  <a:pt x="778" y="121"/>
                  <a:pt x="779" y="116"/>
                  <a:pt x="779" y="112"/>
                </a:cubicBezTo>
                <a:cubicBezTo>
                  <a:pt x="779" y="109"/>
                  <a:pt x="778" y="107"/>
                  <a:pt x="776" y="105"/>
                </a:cubicBezTo>
                <a:cubicBezTo>
                  <a:pt x="773" y="103"/>
                  <a:pt x="768" y="102"/>
                  <a:pt x="761" y="102"/>
                </a:cubicBezTo>
                <a:lnTo>
                  <a:pt x="761" y="95"/>
                </a:lnTo>
                <a:lnTo>
                  <a:pt x="816" y="95"/>
                </a:lnTo>
                <a:lnTo>
                  <a:pt x="816" y="102"/>
                </a:lnTo>
                <a:cubicBezTo>
                  <a:pt x="805" y="104"/>
                  <a:pt x="797" y="111"/>
                  <a:pt x="792" y="124"/>
                </a:cubicBezTo>
                <a:lnTo>
                  <a:pt x="734" y="272"/>
                </a:lnTo>
                <a:lnTo>
                  <a:pt x="726" y="272"/>
                </a:lnTo>
                <a:lnTo>
                  <a:pt x="684" y="162"/>
                </a:lnTo>
                <a:lnTo>
                  <a:pt x="633" y="272"/>
                </a:lnTo>
                <a:lnTo>
                  <a:pt x="627" y="272"/>
                </a:lnTo>
                <a:lnTo>
                  <a:pt x="571" y="128"/>
                </a:lnTo>
                <a:cubicBezTo>
                  <a:pt x="568" y="119"/>
                  <a:pt x="564" y="112"/>
                  <a:pt x="561" y="109"/>
                </a:cubicBezTo>
                <a:cubicBezTo>
                  <a:pt x="557" y="106"/>
                  <a:pt x="552" y="104"/>
                  <a:pt x="544" y="102"/>
                </a:cubicBezTo>
                <a:lnTo>
                  <a:pt x="544" y="95"/>
                </a:lnTo>
                <a:close/>
                <a:moveTo>
                  <a:pt x="272" y="95"/>
                </a:moveTo>
                <a:lnTo>
                  <a:pt x="344" y="95"/>
                </a:lnTo>
                <a:lnTo>
                  <a:pt x="344" y="102"/>
                </a:lnTo>
                <a:cubicBezTo>
                  <a:pt x="338" y="102"/>
                  <a:pt x="333" y="104"/>
                  <a:pt x="331" y="106"/>
                </a:cubicBezTo>
                <a:cubicBezTo>
                  <a:pt x="329" y="107"/>
                  <a:pt x="328" y="110"/>
                  <a:pt x="328" y="114"/>
                </a:cubicBezTo>
                <a:cubicBezTo>
                  <a:pt x="328" y="117"/>
                  <a:pt x="329" y="122"/>
                  <a:pt x="331" y="128"/>
                </a:cubicBezTo>
                <a:lnTo>
                  <a:pt x="368" y="226"/>
                </a:lnTo>
                <a:lnTo>
                  <a:pt x="405" y="146"/>
                </a:lnTo>
                <a:lnTo>
                  <a:pt x="395" y="121"/>
                </a:lnTo>
                <a:cubicBezTo>
                  <a:pt x="392" y="113"/>
                  <a:pt x="388" y="108"/>
                  <a:pt x="383" y="105"/>
                </a:cubicBezTo>
                <a:cubicBezTo>
                  <a:pt x="381" y="103"/>
                  <a:pt x="376" y="102"/>
                  <a:pt x="368" y="102"/>
                </a:cubicBezTo>
                <a:lnTo>
                  <a:pt x="368" y="95"/>
                </a:lnTo>
                <a:lnTo>
                  <a:pt x="450" y="95"/>
                </a:lnTo>
                <a:lnTo>
                  <a:pt x="450" y="102"/>
                </a:lnTo>
                <a:cubicBezTo>
                  <a:pt x="441" y="102"/>
                  <a:pt x="434" y="104"/>
                  <a:pt x="431" y="107"/>
                </a:cubicBezTo>
                <a:cubicBezTo>
                  <a:pt x="428" y="109"/>
                  <a:pt x="427" y="112"/>
                  <a:pt x="427" y="116"/>
                </a:cubicBezTo>
                <a:cubicBezTo>
                  <a:pt x="427" y="119"/>
                  <a:pt x="427" y="121"/>
                  <a:pt x="428" y="124"/>
                </a:cubicBezTo>
                <a:lnTo>
                  <a:pt x="467" y="223"/>
                </a:lnTo>
                <a:lnTo>
                  <a:pt x="504" y="128"/>
                </a:lnTo>
                <a:cubicBezTo>
                  <a:pt x="506" y="121"/>
                  <a:pt x="507" y="116"/>
                  <a:pt x="507" y="112"/>
                </a:cubicBezTo>
                <a:cubicBezTo>
                  <a:pt x="507" y="109"/>
                  <a:pt x="506" y="107"/>
                  <a:pt x="504" y="105"/>
                </a:cubicBezTo>
                <a:cubicBezTo>
                  <a:pt x="501" y="103"/>
                  <a:pt x="496" y="102"/>
                  <a:pt x="489" y="102"/>
                </a:cubicBezTo>
                <a:lnTo>
                  <a:pt x="489" y="95"/>
                </a:lnTo>
                <a:lnTo>
                  <a:pt x="544" y="95"/>
                </a:lnTo>
                <a:lnTo>
                  <a:pt x="544" y="102"/>
                </a:lnTo>
                <a:cubicBezTo>
                  <a:pt x="533" y="104"/>
                  <a:pt x="525" y="111"/>
                  <a:pt x="520" y="124"/>
                </a:cubicBezTo>
                <a:lnTo>
                  <a:pt x="462" y="272"/>
                </a:lnTo>
                <a:lnTo>
                  <a:pt x="454" y="272"/>
                </a:lnTo>
                <a:lnTo>
                  <a:pt x="412" y="162"/>
                </a:lnTo>
                <a:lnTo>
                  <a:pt x="361" y="272"/>
                </a:lnTo>
                <a:lnTo>
                  <a:pt x="355" y="272"/>
                </a:lnTo>
                <a:lnTo>
                  <a:pt x="299" y="128"/>
                </a:lnTo>
                <a:cubicBezTo>
                  <a:pt x="296" y="119"/>
                  <a:pt x="292" y="112"/>
                  <a:pt x="289" y="109"/>
                </a:cubicBezTo>
                <a:cubicBezTo>
                  <a:pt x="285" y="106"/>
                  <a:pt x="280" y="104"/>
                  <a:pt x="272" y="102"/>
                </a:cubicBezTo>
                <a:lnTo>
                  <a:pt x="272" y="95"/>
                </a:lnTo>
                <a:close/>
                <a:moveTo>
                  <a:pt x="0" y="95"/>
                </a:moveTo>
                <a:lnTo>
                  <a:pt x="72" y="95"/>
                </a:lnTo>
                <a:lnTo>
                  <a:pt x="72" y="102"/>
                </a:lnTo>
                <a:cubicBezTo>
                  <a:pt x="66" y="102"/>
                  <a:pt x="61" y="104"/>
                  <a:pt x="59" y="106"/>
                </a:cubicBezTo>
                <a:cubicBezTo>
                  <a:pt x="57" y="107"/>
                  <a:pt x="56" y="110"/>
                  <a:pt x="56" y="114"/>
                </a:cubicBezTo>
                <a:cubicBezTo>
                  <a:pt x="56" y="117"/>
                  <a:pt x="57" y="122"/>
                  <a:pt x="59" y="128"/>
                </a:cubicBezTo>
                <a:lnTo>
                  <a:pt x="96" y="226"/>
                </a:lnTo>
                <a:lnTo>
                  <a:pt x="133" y="146"/>
                </a:lnTo>
                <a:lnTo>
                  <a:pt x="123" y="121"/>
                </a:lnTo>
                <a:cubicBezTo>
                  <a:pt x="120" y="113"/>
                  <a:pt x="116" y="108"/>
                  <a:pt x="111" y="105"/>
                </a:cubicBezTo>
                <a:cubicBezTo>
                  <a:pt x="109" y="103"/>
                  <a:pt x="104" y="102"/>
                  <a:pt x="96" y="102"/>
                </a:cubicBezTo>
                <a:lnTo>
                  <a:pt x="96" y="95"/>
                </a:lnTo>
                <a:lnTo>
                  <a:pt x="178" y="95"/>
                </a:lnTo>
                <a:lnTo>
                  <a:pt x="178" y="102"/>
                </a:lnTo>
                <a:cubicBezTo>
                  <a:pt x="169" y="102"/>
                  <a:pt x="162" y="104"/>
                  <a:pt x="159" y="107"/>
                </a:cubicBezTo>
                <a:cubicBezTo>
                  <a:pt x="156" y="109"/>
                  <a:pt x="155" y="112"/>
                  <a:pt x="155" y="116"/>
                </a:cubicBezTo>
                <a:cubicBezTo>
                  <a:pt x="155" y="119"/>
                  <a:pt x="155" y="121"/>
                  <a:pt x="156" y="124"/>
                </a:cubicBezTo>
                <a:lnTo>
                  <a:pt x="195" y="223"/>
                </a:lnTo>
                <a:lnTo>
                  <a:pt x="232" y="128"/>
                </a:lnTo>
                <a:cubicBezTo>
                  <a:pt x="234" y="121"/>
                  <a:pt x="235" y="116"/>
                  <a:pt x="235" y="112"/>
                </a:cubicBezTo>
                <a:cubicBezTo>
                  <a:pt x="235" y="109"/>
                  <a:pt x="234" y="107"/>
                  <a:pt x="232" y="105"/>
                </a:cubicBezTo>
                <a:cubicBezTo>
                  <a:pt x="229" y="103"/>
                  <a:pt x="224" y="102"/>
                  <a:pt x="217" y="102"/>
                </a:cubicBezTo>
                <a:lnTo>
                  <a:pt x="217" y="95"/>
                </a:lnTo>
                <a:lnTo>
                  <a:pt x="272" y="95"/>
                </a:lnTo>
                <a:lnTo>
                  <a:pt x="272" y="102"/>
                </a:lnTo>
                <a:cubicBezTo>
                  <a:pt x="261" y="104"/>
                  <a:pt x="253" y="111"/>
                  <a:pt x="248" y="124"/>
                </a:cubicBezTo>
                <a:lnTo>
                  <a:pt x="190" y="272"/>
                </a:lnTo>
                <a:lnTo>
                  <a:pt x="182" y="272"/>
                </a:lnTo>
                <a:lnTo>
                  <a:pt x="140" y="162"/>
                </a:lnTo>
                <a:lnTo>
                  <a:pt x="89" y="272"/>
                </a:lnTo>
                <a:lnTo>
                  <a:pt x="83" y="272"/>
                </a:lnTo>
                <a:lnTo>
                  <a:pt x="27" y="128"/>
                </a:lnTo>
                <a:cubicBezTo>
                  <a:pt x="24" y="119"/>
                  <a:pt x="20" y="112"/>
                  <a:pt x="17" y="109"/>
                </a:cubicBezTo>
                <a:cubicBezTo>
                  <a:pt x="13" y="106"/>
                  <a:pt x="8" y="104"/>
                  <a:pt x="0" y="102"/>
                </a:cubicBezTo>
                <a:lnTo>
                  <a:pt x="0" y="95"/>
                </a:lnTo>
                <a:close/>
                <a:moveTo>
                  <a:pt x="2837" y="90"/>
                </a:moveTo>
                <a:lnTo>
                  <a:pt x="2845" y="90"/>
                </a:lnTo>
                <a:lnTo>
                  <a:pt x="2845" y="127"/>
                </a:lnTo>
                <a:cubicBezTo>
                  <a:pt x="2857" y="114"/>
                  <a:pt x="2865" y="107"/>
                  <a:pt x="2867" y="105"/>
                </a:cubicBezTo>
                <a:cubicBezTo>
                  <a:pt x="2873" y="100"/>
                  <a:pt x="2879" y="97"/>
                  <a:pt x="2885" y="94"/>
                </a:cubicBezTo>
                <a:cubicBezTo>
                  <a:pt x="2892" y="91"/>
                  <a:pt x="2898" y="90"/>
                  <a:pt x="2904" y="90"/>
                </a:cubicBezTo>
                <a:cubicBezTo>
                  <a:pt x="2915" y="90"/>
                  <a:pt x="2924" y="93"/>
                  <a:pt x="2932" y="99"/>
                </a:cubicBezTo>
                <a:cubicBezTo>
                  <a:pt x="2940" y="106"/>
                  <a:pt x="2945" y="115"/>
                  <a:pt x="2948" y="127"/>
                </a:cubicBezTo>
                <a:cubicBezTo>
                  <a:pt x="2961" y="112"/>
                  <a:pt x="2971" y="102"/>
                  <a:pt x="2980" y="97"/>
                </a:cubicBezTo>
                <a:cubicBezTo>
                  <a:pt x="2989" y="92"/>
                  <a:pt x="2998" y="90"/>
                  <a:pt x="3008" y="90"/>
                </a:cubicBezTo>
                <a:cubicBezTo>
                  <a:pt x="3017" y="90"/>
                  <a:pt x="3025" y="92"/>
                  <a:pt x="3032" y="97"/>
                </a:cubicBezTo>
                <a:cubicBezTo>
                  <a:pt x="3039" y="102"/>
                  <a:pt x="3045" y="109"/>
                  <a:pt x="3049" y="120"/>
                </a:cubicBezTo>
                <a:cubicBezTo>
                  <a:pt x="3052" y="127"/>
                  <a:pt x="3053" y="139"/>
                  <a:pt x="3053" y="154"/>
                </a:cubicBezTo>
                <a:lnTo>
                  <a:pt x="3053" y="228"/>
                </a:lnTo>
                <a:cubicBezTo>
                  <a:pt x="3053" y="239"/>
                  <a:pt x="3054" y="246"/>
                  <a:pt x="3055" y="250"/>
                </a:cubicBezTo>
                <a:cubicBezTo>
                  <a:pt x="3057" y="253"/>
                  <a:pt x="3059" y="255"/>
                  <a:pt x="3062" y="257"/>
                </a:cubicBezTo>
                <a:cubicBezTo>
                  <a:pt x="3066" y="259"/>
                  <a:pt x="3071" y="260"/>
                  <a:pt x="3079" y="260"/>
                </a:cubicBezTo>
                <a:lnTo>
                  <a:pt x="3079" y="267"/>
                </a:lnTo>
                <a:lnTo>
                  <a:pt x="2994" y="267"/>
                </a:lnTo>
                <a:lnTo>
                  <a:pt x="2994" y="260"/>
                </a:lnTo>
                <a:lnTo>
                  <a:pt x="2998" y="260"/>
                </a:lnTo>
                <a:cubicBezTo>
                  <a:pt x="3005" y="260"/>
                  <a:pt x="3011" y="259"/>
                  <a:pt x="3015" y="256"/>
                </a:cubicBezTo>
                <a:cubicBezTo>
                  <a:pt x="3018" y="254"/>
                  <a:pt x="3020" y="251"/>
                  <a:pt x="3021" y="246"/>
                </a:cubicBezTo>
                <a:cubicBezTo>
                  <a:pt x="3022" y="244"/>
                  <a:pt x="3022" y="238"/>
                  <a:pt x="3022" y="228"/>
                </a:cubicBezTo>
                <a:lnTo>
                  <a:pt x="3022" y="154"/>
                </a:lnTo>
                <a:cubicBezTo>
                  <a:pt x="3022" y="140"/>
                  <a:pt x="3020" y="130"/>
                  <a:pt x="3017" y="124"/>
                </a:cubicBezTo>
                <a:cubicBezTo>
                  <a:pt x="3012" y="116"/>
                  <a:pt x="3004" y="112"/>
                  <a:pt x="2993" y="112"/>
                </a:cubicBezTo>
                <a:cubicBezTo>
                  <a:pt x="2987" y="112"/>
                  <a:pt x="2980" y="114"/>
                  <a:pt x="2973" y="117"/>
                </a:cubicBezTo>
                <a:cubicBezTo>
                  <a:pt x="2967" y="121"/>
                  <a:pt x="2959" y="127"/>
                  <a:pt x="2949" y="136"/>
                </a:cubicBezTo>
                <a:lnTo>
                  <a:pt x="2949" y="138"/>
                </a:lnTo>
                <a:lnTo>
                  <a:pt x="2949" y="146"/>
                </a:lnTo>
                <a:lnTo>
                  <a:pt x="2949" y="228"/>
                </a:lnTo>
                <a:cubicBezTo>
                  <a:pt x="2949" y="240"/>
                  <a:pt x="2950" y="247"/>
                  <a:pt x="2951" y="250"/>
                </a:cubicBezTo>
                <a:cubicBezTo>
                  <a:pt x="2952" y="253"/>
                  <a:pt x="2955" y="255"/>
                  <a:pt x="2958" y="257"/>
                </a:cubicBezTo>
                <a:cubicBezTo>
                  <a:pt x="2962" y="259"/>
                  <a:pt x="2968" y="260"/>
                  <a:pt x="2977" y="260"/>
                </a:cubicBezTo>
                <a:lnTo>
                  <a:pt x="2977" y="267"/>
                </a:lnTo>
                <a:lnTo>
                  <a:pt x="2890" y="267"/>
                </a:lnTo>
                <a:lnTo>
                  <a:pt x="2890" y="260"/>
                </a:lnTo>
                <a:cubicBezTo>
                  <a:pt x="2900" y="260"/>
                  <a:pt x="2906" y="259"/>
                  <a:pt x="2910" y="257"/>
                </a:cubicBezTo>
                <a:cubicBezTo>
                  <a:pt x="2913" y="254"/>
                  <a:pt x="2916" y="251"/>
                  <a:pt x="2917" y="247"/>
                </a:cubicBezTo>
                <a:cubicBezTo>
                  <a:pt x="2918" y="244"/>
                  <a:pt x="2918" y="238"/>
                  <a:pt x="2918" y="228"/>
                </a:cubicBezTo>
                <a:lnTo>
                  <a:pt x="2918" y="154"/>
                </a:lnTo>
                <a:cubicBezTo>
                  <a:pt x="2918" y="140"/>
                  <a:pt x="2916" y="130"/>
                  <a:pt x="2912" y="124"/>
                </a:cubicBezTo>
                <a:cubicBezTo>
                  <a:pt x="2906" y="116"/>
                  <a:pt x="2899" y="112"/>
                  <a:pt x="2889" y="112"/>
                </a:cubicBezTo>
                <a:cubicBezTo>
                  <a:pt x="2882" y="112"/>
                  <a:pt x="2875" y="114"/>
                  <a:pt x="2869" y="117"/>
                </a:cubicBezTo>
                <a:cubicBezTo>
                  <a:pt x="2858" y="123"/>
                  <a:pt x="2850" y="129"/>
                  <a:pt x="2845" y="136"/>
                </a:cubicBezTo>
                <a:lnTo>
                  <a:pt x="2845" y="228"/>
                </a:lnTo>
                <a:cubicBezTo>
                  <a:pt x="2845" y="239"/>
                  <a:pt x="2846" y="247"/>
                  <a:pt x="2847" y="250"/>
                </a:cubicBezTo>
                <a:cubicBezTo>
                  <a:pt x="2849" y="253"/>
                  <a:pt x="2851" y="256"/>
                  <a:pt x="2854" y="258"/>
                </a:cubicBezTo>
                <a:cubicBezTo>
                  <a:pt x="2857" y="259"/>
                  <a:pt x="2863" y="260"/>
                  <a:pt x="2873" y="260"/>
                </a:cubicBezTo>
                <a:lnTo>
                  <a:pt x="2873" y="267"/>
                </a:lnTo>
                <a:lnTo>
                  <a:pt x="2788" y="267"/>
                </a:lnTo>
                <a:lnTo>
                  <a:pt x="2788" y="260"/>
                </a:lnTo>
                <a:cubicBezTo>
                  <a:pt x="2796" y="260"/>
                  <a:pt x="2801" y="259"/>
                  <a:pt x="2804" y="258"/>
                </a:cubicBezTo>
                <a:cubicBezTo>
                  <a:pt x="2807" y="256"/>
                  <a:pt x="2810" y="253"/>
                  <a:pt x="2811" y="249"/>
                </a:cubicBezTo>
                <a:cubicBezTo>
                  <a:pt x="2813" y="246"/>
                  <a:pt x="2814" y="239"/>
                  <a:pt x="2814" y="228"/>
                </a:cubicBezTo>
                <a:lnTo>
                  <a:pt x="2814" y="162"/>
                </a:lnTo>
                <a:cubicBezTo>
                  <a:pt x="2814" y="143"/>
                  <a:pt x="2813" y="131"/>
                  <a:pt x="2812" y="126"/>
                </a:cubicBezTo>
                <a:cubicBezTo>
                  <a:pt x="2811" y="122"/>
                  <a:pt x="2810" y="119"/>
                  <a:pt x="2808" y="117"/>
                </a:cubicBezTo>
                <a:cubicBezTo>
                  <a:pt x="2806" y="116"/>
                  <a:pt x="2804" y="115"/>
                  <a:pt x="2800" y="115"/>
                </a:cubicBezTo>
                <a:cubicBezTo>
                  <a:pt x="2797" y="115"/>
                  <a:pt x="2793" y="116"/>
                  <a:pt x="2788" y="118"/>
                </a:cubicBezTo>
                <a:lnTo>
                  <a:pt x="2785" y="111"/>
                </a:lnTo>
                <a:lnTo>
                  <a:pt x="2837" y="90"/>
                </a:lnTo>
                <a:close/>
                <a:moveTo>
                  <a:pt x="2686" y="90"/>
                </a:moveTo>
                <a:cubicBezTo>
                  <a:pt x="2712" y="90"/>
                  <a:pt x="2733" y="100"/>
                  <a:pt x="2748" y="120"/>
                </a:cubicBezTo>
                <a:cubicBezTo>
                  <a:pt x="2762" y="136"/>
                  <a:pt x="2768" y="156"/>
                  <a:pt x="2768" y="178"/>
                </a:cubicBezTo>
                <a:cubicBezTo>
                  <a:pt x="2768" y="193"/>
                  <a:pt x="2765" y="209"/>
                  <a:pt x="2757" y="224"/>
                </a:cubicBezTo>
                <a:cubicBezTo>
                  <a:pt x="2750" y="240"/>
                  <a:pt x="2740" y="252"/>
                  <a:pt x="2727" y="260"/>
                </a:cubicBezTo>
                <a:cubicBezTo>
                  <a:pt x="2714" y="268"/>
                  <a:pt x="2700" y="272"/>
                  <a:pt x="2684" y="272"/>
                </a:cubicBezTo>
                <a:cubicBezTo>
                  <a:pt x="2658" y="272"/>
                  <a:pt x="2637" y="262"/>
                  <a:pt x="2622" y="241"/>
                </a:cubicBezTo>
                <a:cubicBezTo>
                  <a:pt x="2609" y="224"/>
                  <a:pt x="2603" y="204"/>
                  <a:pt x="2603" y="183"/>
                </a:cubicBezTo>
                <a:cubicBezTo>
                  <a:pt x="2603" y="167"/>
                  <a:pt x="2607" y="151"/>
                  <a:pt x="2614" y="136"/>
                </a:cubicBezTo>
                <a:cubicBezTo>
                  <a:pt x="2622" y="120"/>
                  <a:pt x="2633" y="109"/>
                  <a:pt x="2645" y="101"/>
                </a:cubicBezTo>
                <a:cubicBezTo>
                  <a:pt x="2658" y="94"/>
                  <a:pt x="2672" y="90"/>
                  <a:pt x="2686" y="90"/>
                </a:cubicBezTo>
                <a:close/>
                <a:moveTo>
                  <a:pt x="2509" y="90"/>
                </a:moveTo>
                <a:cubicBezTo>
                  <a:pt x="2526" y="90"/>
                  <a:pt x="2540" y="94"/>
                  <a:pt x="2550" y="103"/>
                </a:cubicBezTo>
                <a:cubicBezTo>
                  <a:pt x="2561" y="112"/>
                  <a:pt x="2567" y="122"/>
                  <a:pt x="2567" y="131"/>
                </a:cubicBezTo>
                <a:cubicBezTo>
                  <a:pt x="2567" y="136"/>
                  <a:pt x="2565" y="140"/>
                  <a:pt x="2562" y="143"/>
                </a:cubicBezTo>
                <a:cubicBezTo>
                  <a:pt x="2559" y="146"/>
                  <a:pt x="2555" y="147"/>
                  <a:pt x="2549" y="147"/>
                </a:cubicBezTo>
                <a:cubicBezTo>
                  <a:pt x="2542" y="147"/>
                  <a:pt x="2536" y="145"/>
                  <a:pt x="2533" y="140"/>
                </a:cubicBezTo>
                <a:cubicBezTo>
                  <a:pt x="2531" y="137"/>
                  <a:pt x="2529" y="132"/>
                  <a:pt x="2528" y="125"/>
                </a:cubicBezTo>
                <a:cubicBezTo>
                  <a:pt x="2528" y="118"/>
                  <a:pt x="2525" y="112"/>
                  <a:pt x="2521" y="108"/>
                </a:cubicBezTo>
                <a:cubicBezTo>
                  <a:pt x="2516" y="104"/>
                  <a:pt x="2510" y="103"/>
                  <a:pt x="2503" y="103"/>
                </a:cubicBezTo>
                <a:cubicBezTo>
                  <a:pt x="2490" y="103"/>
                  <a:pt x="2480" y="107"/>
                  <a:pt x="2472" y="116"/>
                </a:cubicBezTo>
                <a:cubicBezTo>
                  <a:pt x="2462" y="129"/>
                  <a:pt x="2457" y="145"/>
                  <a:pt x="2457" y="165"/>
                </a:cubicBezTo>
                <a:cubicBezTo>
                  <a:pt x="2457" y="185"/>
                  <a:pt x="2462" y="204"/>
                  <a:pt x="2472" y="219"/>
                </a:cubicBezTo>
                <a:cubicBezTo>
                  <a:pt x="2482" y="235"/>
                  <a:pt x="2496" y="243"/>
                  <a:pt x="2513" y="243"/>
                </a:cubicBezTo>
                <a:cubicBezTo>
                  <a:pt x="2525" y="243"/>
                  <a:pt x="2536" y="239"/>
                  <a:pt x="2546" y="230"/>
                </a:cubicBezTo>
                <a:cubicBezTo>
                  <a:pt x="2553" y="224"/>
                  <a:pt x="2560" y="214"/>
                  <a:pt x="2566" y="199"/>
                </a:cubicBezTo>
                <a:lnTo>
                  <a:pt x="2572" y="202"/>
                </a:lnTo>
                <a:cubicBezTo>
                  <a:pt x="2567" y="224"/>
                  <a:pt x="2558" y="242"/>
                  <a:pt x="2544" y="254"/>
                </a:cubicBezTo>
                <a:cubicBezTo>
                  <a:pt x="2531" y="266"/>
                  <a:pt x="2516" y="272"/>
                  <a:pt x="2500" y="272"/>
                </a:cubicBezTo>
                <a:cubicBezTo>
                  <a:pt x="2480" y="272"/>
                  <a:pt x="2463" y="264"/>
                  <a:pt x="2449" y="247"/>
                </a:cubicBezTo>
                <a:cubicBezTo>
                  <a:pt x="2434" y="231"/>
                  <a:pt x="2427" y="209"/>
                  <a:pt x="2427" y="181"/>
                </a:cubicBezTo>
                <a:cubicBezTo>
                  <a:pt x="2427" y="154"/>
                  <a:pt x="2435" y="132"/>
                  <a:pt x="2451" y="115"/>
                </a:cubicBezTo>
                <a:cubicBezTo>
                  <a:pt x="2467" y="98"/>
                  <a:pt x="2486" y="90"/>
                  <a:pt x="2509" y="90"/>
                </a:cubicBezTo>
                <a:close/>
                <a:moveTo>
                  <a:pt x="1709" y="90"/>
                </a:moveTo>
                <a:lnTo>
                  <a:pt x="1717" y="90"/>
                </a:lnTo>
                <a:lnTo>
                  <a:pt x="1717" y="228"/>
                </a:lnTo>
                <a:cubicBezTo>
                  <a:pt x="1717" y="239"/>
                  <a:pt x="1718" y="246"/>
                  <a:pt x="1719" y="249"/>
                </a:cubicBezTo>
                <a:cubicBezTo>
                  <a:pt x="1721" y="253"/>
                  <a:pt x="1723" y="256"/>
                  <a:pt x="1726" y="257"/>
                </a:cubicBezTo>
                <a:cubicBezTo>
                  <a:pt x="1729" y="259"/>
                  <a:pt x="1735" y="260"/>
                  <a:pt x="1743" y="260"/>
                </a:cubicBezTo>
                <a:lnTo>
                  <a:pt x="1743" y="267"/>
                </a:lnTo>
                <a:lnTo>
                  <a:pt x="1660" y="267"/>
                </a:lnTo>
                <a:lnTo>
                  <a:pt x="1660" y="260"/>
                </a:lnTo>
                <a:cubicBezTo>
                  <a:pt x="1668" y="260"/>
                  <a:pt x="1674" y="259"/>
                  <a:pt x="1677" y="258"/>
                </a:cubicBezTo>
                <a:cubicBezTo>
                  <a:pt x="1679" y="256"/>
                  <a:pt x="1682" y="253"/>
                  <a:pt x="1683" y="250"/>
                </a:cubicBezTo>
                <a:cubicBezTo>
                  <a:pt x="1685" y="246"/>
                  <a:pt x="1686" y="239"/>
                  <a:pt x="1686" y="228"/>
                </a:cubicBezTo>
                <a:lnTo>
                  <a:pt x="1686" y="162"/>
                </a:lnTo>
                <a:cubicBezTo>
                  <a:pt x="1686" y="143"/>
                  <a:pt x="1685" y="131"/>
                  <a:pt x="1684" y="126"/>
                </a:cubicBezTo>
                <a:cubicBezTo>
                  <a:pt x="1683" y="122"/>
                  <a:pt x="1682" y="119"/>
                  <a:pt x="1680" y="117"/>
                </a:cubicBezTo>
                <a:cubicBezTo>
                  <a:pt x="1678" y="116"/>
                  <a:pt x="1676" y="115"/>
                  <a:pt x="1672" y="115"/>
                </a:cubicBezTo>
                <a:cubicBezTo>
                  <a:pt x="1669" y="115"/>
                  <a:pt x="1665" y="116"/>
                  <a:pt x="1660" y="118"/>
                </a:cubicBezTo>
                <a:lnTo>
                  <a:pt x="1657" y="111"/>
                </a:lnTo>
                <a:lnTo>
                  <a:pt x="1709" y="90"/>
                </a:lnTo>
                <a:close/>
                <a:moveTo>
                  <a:pt x="1166" y="90"/>
                </a:moveTo>
                <a:cubicBezTo>
                  <a:pt x="1192" y="90"/>
                  <a:pt x="1213" y="100"/>
                  <a:pt x="1228" y="120"/>
                </a:cubicBezTo>
                <a:cubicBezTo>
                  <a:pt x="1242" y="136"/>
                  <a:pt x="1248" y="156"/>
                  <a:pt x="1248" y="178"/>
                </a:cubicBezTo>
                <a:cubicBezTo>
                  <a:pt x="1248" y="193"/>
                  <a:pt x="1245" y="209"/>
                  <a:pt x="1237" y="224"/>
                </a:cubicBezTo>
                <a:cubicBezTo>
                  <a:pt x="1230" y="240"/>
                  <a:pt x="1220" y="252"/>
                  <a:pt x="1207" y="260"/>
                </a:cubicBezTo>
                <a:cubicBezTo>
                  <a:pt x="1194" y="268"/>
                  <a:pt x="1180" y="272"/>
                  <a:pt x="1164" y="272"/>
                </a:cubicBezTo>
                <a:cubicBezTo>
                  <a:pt x="1138" y="272"/>
                  <a:pt x="1117" y="262"/>
                  <a:pt x="1102" y="241"/>
                </a:cubicBezTo>
                <a:cubicBezTo>
                  <a:pt x="1089" y="224"/>
                  <a:pt x="1083" y="204"/>
                  <a:pt x="1083" y="183"/>
                </a:cubicBezTo>
                <a:cubicBezTo>
                  <a:pt x="1083" y="167"/>
                  <a:pt x="1087" y="151"/>
                  <a:pt x="1094" y="136"/>
                </a:cubicBezTo>
                <a:cubicBezTo>
                  <a:pt x="1102" y="120"/>
                  <a:pt x="1113" y="109"/>
                  <a:pt x="1125" y="101"/>
                </a:cubicBezTo>
                <a:cubicBezTo>
                  <a:pt x="1138" y="94"/>
                  <a:pt x="1152" y="90"/>
                  <a:pt x="1166" y="90"/>
                </a:cubicBezTo>
                <a:close/>
                <a:moveTo>
                  <a:pt x="2222" y="20"/>
                </a:moveTo>
                <a:cubicBezTo>
                  <a:pt x="2214" y="20"/>
                  <a:pt x="2206" y="23"/>
                  <a:pt x="2200" y="31"/>
                </a:cubicBezTo>
                <a:cubicBezTo>
                  <a:pt x="2191" y="41"/>
                  <a:pt x="2185" y="58"/>
                  <a:pt x="2181" y="80"/>
                </a:cubicBezTo>
                <a:cubicBezTo>
                  <a:pt x="2178" y="102"/>
                  <a:pt x="2176" y="124"/>
                  <a:pt x="2176" y="146"/>
                </a:cubicBezTo>
                <a:cubicBezTo>
                  <a:pt x="2176" y="181"/>
                  <a:pt x="2181" y="209"/>
                  <a:pt x="2189" y="232"/>
                </a:cubicBezTo>
                <a:cubicBezTo>
                  <a:pt x="2196" y="250"/>
                  <a:pt x="2207" y="259"/>
                  <a:pt x="2221" y="259"/>
                </a:cubicBezTo>
                <a:cubicBezTo>
                  <a:pt x="2228" y="259"/>
                  <a:pt x="2235" y="256"/>
                  <a:pt x="2242" y="250"/>
                </a:cubicBezTo>
                <a:cubicBezTo>
                  <a:pt x="2249" y="244"/>
                  <a:pt x="2255" y="234"/>
                  <a:pt x="2259" y="220"/>
                </a:cubicBezTo>
                <a:cubicBezTo>
                  <a:pt x="2264" y="198"/>
                  <a:pt x="2267" y="168"/>
                  <a:pt x="2267" y="129"/>
                </a:cubicBezTo>
                <a:cubicBezTo>
                  <a:pt x="2267" y="100"/>
                  <a:pt x="2264" y="76"/>
                  <a:pt x="2258" y="56"/>
                </a:cubicBezTo>
                <a:cubicBezTo>
                  <a:pt x="2254" y="42"/>
                  <a:pt x="2248" y="32"/>
                  <a:pt x="2241" y="26"/>
                </a:cubicBezTo>
                <a:cubicBezTo>
                  <a:pt x="2236" y="22"/>
                  <a:pt x="2230" y="20"/>
                  <a:pt x="2222" y="20"/>
                </a:cubicBezTo>
                <a:close/>
                <a:moveTo>
                  <a:pt x="2030" y="20"/>
                </a:moveTo>
                <a:cubicBezTo>
                  <a:pt x="2022" y="20"/>
                  <a:pt x="2014" y="23"/>
                  <a:pt x="2008" y="31"/>
                </a:cubicBezTo>
                <a:cubicBezTo>
                  <a:pt x="1999" y="41"/>
                  <a:pt x="1993" y="58"/>
                  <a:pt x="1989" y="80"/>
                </a:cubicBezTo>
                <a:cubicBezTo>
                  <a:pt x="1986" y="102"/>
                  <a:pt x="1984" y="124"/>
                  <a:pt x="1984" y="146"/>
                </a:cubicBezTo>
                <a:cubicBezTo>
                  <a:pt x="1984" y="181"/>
                  <a:pt x="1989" y="209"/>
                  <a:pt x="1997" y="232"/>
                </a:cubicBezTo>
                <a:cubicBezTo>
                  <a:pt x="2004" y="250"/>
                  <a:pt x="2015" y="259"/>
                  <a:pt x="2029" y="259"/>
                </a:cubicBezTo>
                <a:cubicBezTo>
                  <a:pt x="2036" y="259"/>
                  <a:pt x="2043" y="256"/>
                  <a:pt x="2050" y="250"/>
                </a:cubicBezTo>
                <a:cubicBezTo>
                  <a:pt x="2057" y="244"/>
                  <a:pt x="2063" y="234"/>
                  <a:pt x="2067" y="220"/>
                </a:cubicBezTo>
                <a:cubicBezTo>
                  <a:pt x="2072" y="198"/>
                  <a:pt x="2075" y="168"/>
                  <a:pt x="2075" y="129"/>
                </a:cubicBezTo>
                <a:cubicBezTo>
                  <a:pt x="2075" y="100"/>
                  <a:pt x="2072" y="76"/>
                  <a:pt x="2066" y="56"/>
                </a:cubicBezTo>
                <a:cubicBezTo>
                  <a:pt x="2062" y="42"/>
                  <a:pt x="2056" y="32"/>
                  <a:pt x="2049" y="26"/>
                </a:cubicBezTo>
                <a:cubicBezTo>
                  <a:pt x="2044" y="22"/>
                  <a:pt x="2038" y="20"/>
                  <a:pt x="2030" y="20"/>
                </a:cubicBezTo>
                <a:close/>
                <a:moveTo>
                  <a:pt x="2223" y="7"/>
                </a:moveTo>
                <a:cubicBezTo>
                  <a:pt x="2242" y="7"/>
                  <a:pt x="2260" y="17"/>
                  <a:pt x="2275" y="37"/>
                </a:cubicBezTo>
                <a:cubicBezTo>
                  <a:pt x="2294" y="62"/>
                  <a:pt x="2304" y="95"/>
                  <a:pt x="2304" y="137"/>
                </a:cubicBezTo>
                <a:cubicBezTo>
                  <a:pt x="2304" y="167"/>
                  <a:pt x="2300" y="192"/>
                  <a:pt x="2291" y="212"/>
                </a:cubicBezTo>
                <a:cubicBezTo>
                  <a:pt x="2283" y="233"/>
                  <a:pt x="2272" y="248"/>
                  <a:pt x="2259" y="257"/>
                </a:cubicBezTo>
                <a:cubicBezTo>
                  <a:pt x="2246" y="267"/>
                  <a:pt x="2233" y="271"/>
                  <a:pt x="2221" y="271"/>
                </a:cubicBezTo>
                <a:cubicBezTo>
                  <a:pt x="2196" y="271"/>
                  <a:pt x="2176" y="257"/>
                  <a:pt x="2160" y="228"/>
                </a:cubicBezTo>
                <a:cubicBezTo>
                  <a:pt x="2146" y="204"/>
                  <a:pt x="2140" y="175"/>
                  <a:pt x="2140" y="141"/>
                </a:cubicBezTo>
                <a:cubicBezTo>
                  <a:pt x="2140" y="112"/>
                  <a:pt x="2144" y="87"/>
                  <a:pt x="2153" y="66"/>
                </a:cubicBezTo>
                <a:cubicBezTo>
                  <a:pt x="2162" y="45"/>
                  <a:pt x="2173" y="30"/>
                  <a:pt x="2188" y="19"/>
                </a:cubicBezTo>
                <a:cubicBezTo>
                  <a:pt x="2199" y="11"/>
                  <a:pt x="2211" y="7"/>
                  <a:pt x="2223" y="7"/>
                </a:cubicBezTo>
                <a:close/>
                <a:moveTo>
                  <a:pt x="2031" y="7"/>
                </a:moveTo>
                <a:cubicBezTo>
                  <a:pt x="2050" y="7"/>
                  <a:pt x="2068" y="17"/>
                  <a:pt x="2083" y="37"/>
                </a:cubicBezTo>
                <a:cubicBezTo>
                  <a:pt x="2102" y="62"/>
                  <a:pt x="2112" y="95"/>
                  <a:pt x="2112" y="137"/>
                </a:cubicBezTo>
                <a:cubicBezTo>
                  <a:pt x="2112" y="167"/>
                  <a:pt x="2108" y="192"/>
                  <a:pt x="2099" y="212"/>
                </a:cubicBezTo>
                <a:cubicBezTo>
                  <a:pt x="2091" y="233"/>
                  <a:pt x="2080" y="248"/>
                  <a:pt x="2067" y="257"/>
                </a:cubicBezTo>
                <a:cubicBezTo>
                  <a:pt x="2054" y="267"/>
                  <a:pt x="2041" y="271"/>
                  <a:pt x="2029" y="271"/>
                </a:cubicBezTo>
                <a:cubicBezTo>
                  <a:pt x="2004" y="271"/>
                  <a:pt x="1984" y="257"/>
                  <a:pt x="1968" y="228"/>
                </a:cubicBezTo>
                <a:cubicBezTo>
                  <a:pt x="1954" y="204"/>
                  <a:pt x="1948" y="175"/>
                  <a:pt x="1948" y="141"/>
                </a:cubicBezTo>
                <a:cubicBezTo>
                  <a:pt x="1948" y="112"/>
                  <a:pt x="1952" y="87"/>
                  <a:pt x="1961" y="66"/>
                </a:cubicBezTo>
                <a:cubicBezTo>
                  <a:pt x="1970" y="45"/>
                  <a:pt x="1981" y="30"/>
                  <a:pt x="1996" y="19"/>
                </a:cubicBezTo>
                <a:cubicBezTo>
                  <a:pt x="2007" y="11"/>
                  <a:pt x="2019" y="7"/>
                  <a:pt x="2031" y="7"/>
                </a:cubicBezTo>
                <a:close/>
                <a:moveTo>
                  <a:pt x="1849" y="7"/>
                </a:moveTo>
                <a:lnTo>
                  <a:pt x="1855" y="7"/>
                </a:lnTo>
                <a:lnTo>
                  <a:pt x="1855" y="222"/>
                </a:lnTo>
                <a:cubicBezTo>
                  <a:pt x="1855" y="236"/>
                  <a:pt x="1855" y="245"/>
                  <a:pt x="1857" y="249"/>
                </a:cubicBezTo>
                <a:cubicBezTo>
                  <a:pt x="1858" y="252"/>
                  <a:pt x="1860" y="255"/>
                  <a:pt x="1864" y="257"/>
                </a:cubicBezTo>
                <a:cubicBezTo>
                  <a:pt x="1868" y="259"/>
                  <a:pt x="1875" y="260"/>
                  <a:pt x="1887" y="260"/>
                </a:cubicBezTo>
                <a:lnTo>
                  <a:pt x="1887" y="267"/>
                </a:lnTo>
                <a:lnTo>
                  <a:pt x="1791" y="267"/>
                </a:lnTo>
                <a:lnTo>
                  <a:pt x="1791" y="260"/>
                </a:lnTo>
                <a:cubicBezTo>
                  <a:pt x="1803" y="260"/>
                  <a:pt x="1811" y="259"/>
                  <a:pt x="1815" y="257"/>
                </a:cubicBezTo>
                <a:cubicBezTo>
                  <a:pt x="1818" y="255"/>
                  <a:pt x="1820" y="253"/>
                  <a:pt x="1822" y="249"/>
                </a:cubicBezTo>
                <a:cubicBezTo>
                  <a:pt x="1823" y="246"/>
                  <a:pt x="1824" y="237"/>
                  <a:pt x="1824" y="222"/>
                </a:cubicBezTo>
                <a:lnTo>
                  <a:pt x="1824" y="85"/>
                </a:lnTo>
                <a:cubicBezTo>
                  <a:pt x="1824" y="66"/>
                  <a:pt x="1823" y="54"/>
                  <a:pt x="1822" y="49"/>
                </a:cubicBezTo>
                <a:cubicBezTo>
                  <a:pt x="1821" y="45"/>
                  <a:pt x="1820" y="42"/>
                  <a:pt x="1817" y="40"/>
                </a:cubicBezTo>
                <a:cubicBezTo>
                  <a:pt x="1815" y="38"/>
                  <a:pt x="1812" y="37"/>
                  <a:pt x="1809" y="37"/>
                </a:cubicBezTo>
                <a:cubicBezTo>
                  <a:pt x="1804" y="37"/>
                  <a:pt x="1798" y="39"/>
                  <a:pt x="1790" y="43"/>
                </a:cubicBezTo>
                <a:lnTo>
                  <a:pt x="1787" y="37"/>
                </a:lnTo>
                <a:lnTo>
                  <a:pt x="1849" y="7"/>
                </a:lnTo>
                <a:close/>
                <a:moveTo>
                  <a:pt x="1701" y="0"/>
                </a:moveTo>
                <a:cubicBezTo>
                  <a:pt x="1707" y="0"/>
                  <a:pt x="1711" y="2"/>
                  <a:pt x="1715" y="6"/>
                </a:cubicBezTo>
                <a:cubicBezTo>
                  <a:pt x="1719" y="9"/>
                  <a:pt x="1720" y="14"/>
                  <a:pt x="1720" y="19"/>
                </a:cubicBezTo>
                <a:cubicBezTo>
                  <a:pt x="1720" y="24"/>
                  <a:pt x="1719" y="29"/>
                  <a:pt x="1715" y="33"/>
                </a:cubicBezTo>
                <a:cubicBezTo>
                  <a:pt x="1711" y="36"/>
                  <a:pt x="1707" y="38"/>
                  <a:pt x="1701" y="38"/>
                </a:cubicBezTo>
                <a:cubicBezTo>
                  <a:pt x="1696" y="38"/>
                  <a:pt x="1692" y="36"/>
                  <a:pt x="1688" y="33"/>
                </a:cubicBezTo>
                <a:cubicBezTo>
                  <a:pt x="1684" y="29"/>
                  <a:pt x="1682" y="24"/>
                  <a:pt x="1682" y="19"/>
                </a:cubicBezTo>
                <a:cubicBezTo>
                  <a:pt x="1682" y="14"/>
                  <a:pt x="1684" y="9"/>
                  <a:pt x="1688" y="6"/>
                </a:cubicBezTo>
                <a:cubicBezTo>
                  <a:pt x="1692" y="2"/>
                  <a:pt x="1696" y="0"/>
                  <a:pt x="1701" y="0"/>
                </a:cubicBezTo>
                <a:close/>
              </a:path>
            </a:pathLst>
          </a:custGeom>
          <a:solidFill>
            <a:srgbClr val="F2F2F2"/>
          </a:solidFill>
          <a:ln w="0">
            <a:noFill/>
            <a:prstDash val="solid"/>
            <a:round/>
          </a:ln>
        </p:spPr>
        <p:txBody>
          <a:bodyPr vert="horz" wrap="square" lIns="91440" tIns="45720" rIns="91440" bIns="45720" numCol="1" anchor="t" anchorCtr="0" compatLnSpc="1"/>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5pPr>
            <a:lvl6pPr marL="2286000" algn="l" defTabSz="914400" rtl="0" eaLnBrk="1" latinLnBrk="0" hangingPunct="1">
              <a:defRPr kern="1200">
                <a:solidFill>
                  <a:schemeClr val="tx1"/>
                </a:solidFill>
                <a:latin typeface="Calibri" panose="020F0502020204030204" charset="0"/>
                <a:ea typeface="+mn-ea"/>
                <a:cs typeface="+mn-cs"/>
              </a:defRPr>
            </a:lvl6pPr>
            <a:lvl7pPr marL="2743200" algn="l" defTabSz="914400" rtl="0" eaLnBrk="1" latinLnBrk="0" hangingPunct="1">
              <a:defRPr kern="1200">
                <a:solidFill>
                  <a:schemeClr val="tx1"/>
                </a:solidFill>
                <a:latin typeface="Calibri" panose="020F0502020204030204" charset="0"/>
                <a:ea typeface="+mn-ea"/>
                <a:cs typeface="+mn-cs"/>
              </a:defRPr>
            </a:lvl7pPr>
            <a:lvl8pPr marL="3200400" algn="l" defTabSz="914400" rtl="0" eaLnBrk="1" latinLnBrk="0" hangingPunct="1">
              <a:defRPr kern="1200">
                <a:solidFill>
                  <a:schemeClr val="tx1"/>
                </a:solidFill>
                <a:latin typeface="Calibri" panose="020F0502020204030204" charset="0"/>
                <a:ea typeface="+mn-ea"/>
                <a:cs typeface="+mn-cs"/>
              </a:defRPr>
            </a:lvl8pPr>
            <a:lvl9pPr marL="3657600" algn="l" defTabSz="914400" rtl="0" eaLnBrk="1" latinLnBrk="0" hangingPunct="1">
              <a:defRPr kern="1200">
                <a:solidFill>
                  <a:schemeClr val="tx1"/>
                </a:solidFill>
                <a:latin typeface="Calibri" panose="020F0502020204030204" charset="0"/>
                <a:ea typeface="+mn-ea"/>
                <a:cs typeface="+mn-cs"/>
              </a:defRPr>
            </a:lvl9pPr>
          </a:lstStyle>
          <a:p>
            <a:endParaRPr lang="zh-CN" altLang="en-US"/>
          </a:p>
        </p:txBody>
      </p:sp>
      <p:sp>
        <p:nvSpPr>
          <p:cNvPr id="66" name="Freeform 23"/>
          <p:cNvSpPr/>
          <p:nvPr/>
        </p:nvSpPr>
        <p:spPr bwMode="auto">
          <a:xfrm rot="-1800000">
            <a:off x="7549885" y="6098166"/>
            <a:ext cx="1848119" cy="215037"/>
          </a:xfrm>
          <a:custGeom>
            <a:avLst/>
            <a:gdLst>
              <a:gd name="T0" fmla="*/ 2345 w 3079"/>
              <a:gd name="T1" fmla="*/ 251 h 350"/>
              <a:gd name="T2" fmla="*/ 830 w 3079"/>
              <a:gd name="T3" fmla="*/ 272 h 350"/>
              <a:gd name="T4" fmla="*/ 2644 w 3079"/>
              <a:gd name="T5" fmla="*/ 129 h 350"/>
              <a:gd name="T6" fmla="*/ 2680 w 3079"/>
              <a:gd name="T7" fmla="*/ 102 h 350"/>
              <a:gd name="T8" fmla="*/ 1202 w 3079"/>
              <a:gd name="T9" fmla="*/ 244 h 350"/>
              <a:gd name="T10" fmla="*/ 1532 w 3079"/>
              <a:gd name="T11" fmla="*/ 102 h 350"/>
              <a:gd name="T12" fmla="*/ 1604 w 3079"/>
              <a:gd name="T13" fmla="*/ 106 h 350"/>
              <a:gd name="T14" fmla="*/ 1625 w 3079"/>
              <a:gd name="T15" fmla="*/ 113 h 350"/>
              <a:gd name="T16" fmla="*/ 1470 w 3079"/>
              <a:gd name="T17" fmla="*/ 316 h 350"/>
              <a:gd name="T18" fmla="*/ 1487 w 3079"/>
              <a:gd name="T19" fmla="*/ 130 h 350"/>
              <a:gd name="T20" fmla="*/ 1322 w 3079"/>
              <a:gd name="T21" fmla="*/ 210 h 350"/>
              <a:gd name="T22" fmla="*/ 1366 w 3079"/>
              <a:gd name="T23" fmla="*/ 102 h 350"/>
              <a:gd name="T24" fmla="*/ 1451 w 3079"/>
              <a:gd name="T25" fmla="*/ 244 h 350"/>
              <a:gd name="T26" fmla="*/ 1310 w 3079"/>
              <a:gd name="T27" fmla="*/ 264 h 350"/>
              <a:gd name="T28" fmla="*/ 1262 w 3079"/>
              <a:gd name="T29" fmla="*/ 95 h 350"/>
              <a:gd name="T30" fmla="*/ 945 w 3079"/>
              <a:gd name="T31" fmla="*/ 135 h 350"/>
              <a:gd name="T32" fmla="*/ 1012 w 3079"/>
              <a:gd name="T33" fmla="*/ 95 h 350"/>
              <a:gd name="T34" fmla="*/ 946 w 3079"/>
              <a:gd name="T35" fmla="*/ 337 h 350"/>
              <a:gd name="T36" fmla="*/ 934 w 3079"/>
              <a:gd name="T37" fmla="*/ 318 h 350"/>
              <a:gd name="T38" fmla="*/ 880 w 3079"/>
              <a:gd name="T39" fmla="*/ 102 h 350"/>
              <a:gd name="T40" fmla="*/ 603 w 3079"/>
              <a:gd name="T41" fmla="*/ 128 h 350"/>
              <a:gd name="T42" fmla="*/ 722 w 3079"/>
              <a:gd name="T43" fmla="*/ 95 h 350"/>
              <a:gd name="T44" fmla="*/ 779 w 3079"/>
              <a:gd name="T45" fmla="*/ 112 h 350"/>
              <a:gd name="T46" fmla="*/ 734 w 3079"/>
              <a:gd name="T47" fmla="*/ 272 h 350"/>
              <a:gd name="T48" fmla="*/ 544 w 3079"/>
              <a:gd name="T49" fmla="*/ 102 h 350"/>
              <a:gd name="T50" fmla="*/ 331 w 3079"/>
              <a:gd name="T51" fmla="*/ 128 h 350"/>
              <a:gd name="T52" fmla="*/ 450 w 3079"/>
              <a:gd name="T53" fmla="*/ 95 h 350"/>
              <a:gd name="T54" fmla="*/ 507 w 3079"/>
              <a:gd name="T55" fmla="*/ 112 h 350"/>
              <a:gd name="T56" fmla="*/ 462 w 3079"/>
              <a:gd name="T57" fmla="*/ 272 h 350"/>
              <a:gd name="T58" fmla="*/ 272 w 3079"/>
              <a:gd name="T59" fmla="*/ 102 h 350"/>
              <a:gd name="T60" fmla="*/ 59 w 3079"/>
              <a:gd name="T61" fmla="*/ 128 h 350"/>
              <a:gd name="T62" fmla="*/ 178 w 3079"/>
              <a:gd name="T63" fmla="*/ 95 h 350"/>
              <a:gd name="T64" fmla="*/ 235 w 3079"/>
              <a:gd name="T65" fmla="*/ 112 h 350"/>
              <a:gd name="T66" fmla="*/ 190 w 3079"/>
              <a:gd name="T67" fmla="*/ 272 h 350"/>
              <a:gd name="T68" fmla="*/ 0 w 3079"/>
              <a:gd name="T69" fmla="*/ 102 h 350"/>
              <a:gd name="T70" fmla="*/ 2904 w 3079"/>
              <a:gd name="T71" fmla="*/ 90 h 350"/>
              <a:gd name="T72" fmla="*/ 3053 w 3079"/>
              <a:gd name="T73" fmla="*/ 154 h 350"/>
              <a:gd name="T74" fmla="*/ 2994 w 3079"/>
              <a:gd name="T75" fmla="*/ 260 h 350"/>
              <a:gd name="T76" fmla="*/ 2993 w 3079"/>
              <a:gd name="T77" fmla="*/ 112 h 350"/>
              <a:gd name="T78" fmla="*/ 2958 w 3079"/>
              <a:gd name="T79" fmla="*/ 257 h 350"/>
              <a:gd name="T80" fmla="*/ 2918 w 3079"/>
              <a:gd name="T81" fmla="*/ 228 h 350"/>
              <a:gd name="T82" fmla="*/ 2847 w 3079"/>
              <a:gd name="T83" fmla="*/ 250 h 350"/>
              <a:gd name="T84" fmla="*/ 2811 w 3079"/>
              <a:gd name="T85" fmla="*/ 249 h 350"/>
              <a:gd name="T86" fmla="*/ 2785 w 3079"/>
              <a:gd name="T87" fmla="*/ 111 h 350"/>
              <a:gd name="T88" fmla="*/ 2684 w 3079"/>
              <a:gd name="T89" fmla="*/ 272 h 350"/>
              <a:gd name="T90" fmla="*/ 2550 w 3079"/>
              <a:gd name="T91" fmla="*/ 103 h 350"/>
              <a:gd name="T92" fmla="*/ 2503 w 3079"/>
              <a:gd name="T93" fmla="*/ 103 h 350"/>
              <a:gd name="T94" fmla="*/ 2572 w 3079"/>
              <a:gd name="T95" fmla="*/ 202 h 350"/>
              <a:gd name="T96" fmla="*/ 1709 w 3079"/>
              <a:gd name="T97" fmla="*/ 90 h 350"/>
              <a:gd name="T98" fmla="*/ 1660 w 3079"/>
              <a:gd name="T99" fmla="*/ 267 h 350"/>
              <a:gd name="T100" fmla="*/ 1680 w 3079"/>
              <a:gd name="T101" fmla="*/ 117 h 350"/>
              <a:gd name="T102" fmla="*/ 1248 w 3079"/>
              <a:gd name="T103" fmla="*/ 178 h 350"/>
              <a:gd name="T104" fmla="*/ 1125 w 3079"/>
              <a:gd name="T105" fmla="*/ 101 h 350"/>
              <a:gd name="T106" fmla="*/ 2221 w 3079"/>
              <a:gd name="T107" fmla="*/ 259 h 350"/>
              <a:gd name="T108" fmla="*/ 2030 w 3079"/>
              <a:gd name="T109" fmla="*/ 20 h 350"/>
              <a:gd name="T110" fmla="*/ 2067 w 3079"/>
              <a:gd name="T111" fmla="*/ 220 h 350"/>
              <a:gd name="T112" fmla="*/ 2304 w 3079"/>
              <a:gd name="T113" fmla="*/ 137 h 350"/>
              <a:gd name="T114" fmla="*/ 2188 w 3079"/>
              <a:gd name="T115" fmla="*/ 19 h 350"/>
              <a:gd name="T116" fmla="*/ 2029 w 3079"/>
              <a:gd name="T117" fmla="*/ 271 h 350"/>
              <a:gd name="T118" fmla="*/ 1855 w 3079"/>
              <a:gd name="T119" fmla="*/ 7 h 350"/>
              <a:gd name="T120" fmla="*/ 1791 w 3079"/>
              <a:gd name="T121" fmla="*/ 260 h 350"/>
              <a:gd name="T122" fmla="*/ 1809 w 3079"/>
              <a:gd name="T123" fmla="*/ 37 h 350"/>
              <a:gd name="T124" fmla="*/ 1715 w 3079"/>
              <a:gd name="T125" fmla="*/ 3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79" h="350">
                <a:moveTo>
                  <a:pt x="2366" y="230"/>
                </a:moveTo>
                <a:cubicBezTo>
                  <a:pt x="2372" y="230"/>
                  <a:pt x="2377" y="232"/>
                  <a:pt x="2381" y="237"/>
                </a:cubicBezTo>
                <a:cubicBezTo>
                  <a:pt x="2385" y="241"/>
                  <a:pt x="2387" y="245"/>
                  <a:pt x="2387" y="251"/>
                </a:cubicBezTo>
                <a:cubicBezTo>
                  <a:pt x="2387" y="257"/>
                  <a:pt x="2385" y="262"/>
                  <a:pt x="2380" y="266"/>
                </a:cubicBezTo>
                <a:cubicBezTo>
                  <a:pt x="2376" y="270"/>
                  <a:pt x="2372" y="272"/>
                  <a:pt x="2366" y="272"/>
                </a:cubicBezTo>
                <a:cubicBezTo>
                  <a:pt x="2360" y="272"/>
                  <a:pt x="2355" y="270"/>
                  <a:pt x="2351" y="266"/>
                </a:cubicBezTo>
                <a:cubicBezTo>
                  <a:pt x="2347" y="262"/>
                  <a:pt x="2345" y="257"/>
                  <a:pt x="2345" y="251"/>
                </a:cubicBezTo>
                <a:cubicBezTo>
                  <a:pt x="2345" y="245"/>
                  <a:pt x="2347" y="240"/>
                  <a:pt x="2351" y="236"/>
                </a:cubicBezTo>
                <a:cubicBezTo>
                  <a:pt x="2355" y="232"/>
                  <a:pt x="2360" y="230"/>
                  <a:pt x="2366" y="230"/>
                </a:cubicBezTo>
                <a:close/>
                <a:moveTo>
                  <a:pt x="830" y="230"/>
                </a:moveTo>
                <a:cubicBezTo>
                  <a:pt x="836" y="230"/>
                  <a:pt x="841" y="232"/>
                  <a:pt x="845" y="237"/>
                </a:cubicBezTo>
                <a:cubicBezTo>
                  <a:pt x="849" y="241"/>
                  <a:pt x="851" y="245"/>
                  <a:pt x="851" y="251"/>
                </a:cubicBezTo>
                <a:cubicBezTo>
                  <a:pt x="851" y="257"/>
                  <a:pt x="849" y="262"/>
                  <a:pt x="844" y="266"/>
                </a:cubicBezTo>
                <a:cubicBezTo>
                  <a:pt x="840" y="270"/>
                  <a:pt x="836" y="272"/>
                  <a:pt x="830" y="272"/>
                </a:cubicBezTo>
                <a:cubicBezTo>
                  <a:pt x="824" y="272"/>
                  <a:pt x="819" y="270"/>
                  <a:pt x="815" y="266"/>
                </a:cubicBezTo>
                <a:cubicBezTo>
                  <a:pt x="811" y="262"/>
                  <a:pt x="809" y="257"/>
                  <a:pt x="809" y="251"/>
                </a:cubicBezTo>
                <a:cubicBezTo>
                  <a:pt x="809" y="245"/>
                  <a:pt x="811" y="240"/>
                  <a:pt x="815" y="236"/>
                </a:cubicBezTo>
                <a:cubicBezTo>
                  <a:pt x="819" y="232"/>
                  <a:pt x="824" y="230"/>
                  <a:pt x="830" y="230"/>
                </a:cubicBezTo>
                <a:close/>
                <a:moveTo>
                  <a:pt x="2680" y="102"/>
                </a:moveTo>
                <a:cubicBezTo>
                  <a:pt x="2673" y="102"/>
                  <a:pt x="2667" y="104"/>
                  <a:pt x="2660" y="108"/>
                </a:cubicBezTo>
                <a:cubicBezTo>
                  <a:pt x="2653" y="112"/>
                  <a:pt x="2648" y="119"/>
                  <a:pt x="2644" y="129"/>
                </a:cubicBezTo>
                <a:cubicBezTo>
                  <a:pt x="2640" y="139"/>
                  <a:pt x="2638" y="151"/>
                  <a:pt x="2638" y="167"/>
                </a:cubicBezTo>
                <a:cubicBezTo>
                  <a:pt x="2638" y="192"/>
                  <a:pt x="2643" y="213"/>
                  <a:pt x="2652" y="232"/>
                </a:cubicBezTo>
                <a:cubicBezTo>
                  <a:pt x="2662" y="250"/>
                  <a:pt x="2676" y="259"/>
                  <a:pt x="2692" y="259"/>
                </a:cubicBezTo>
                <a:cubicBezTo>
                  <a:pt x="2704" y="259"/>
                  <a:pt x="2714" y="254"/>
                  <a:pt x="2722" y="244"/>
                </a:cubicBezTo>
                <a:cubicBezTo>
                  <a:pt x="2730" y="234"/>
                  <a:pt x="2734" y="217"/>
                  <a:pt x="2734" y="192"/>
                </a:cubicBezTo>
                <a:cubicBezTo>
                  <a:pt x="2734" y="162"/>
                  <a:pt x="2727" y="138"/>
                  <a:pt x="2714" y="120"/>
                </a:cubicBezTo>
                <a:cubicBezTo>
                  <a:pt x="2705" y="108"/>
                  <a:pt x="2694" y="102"/>
                  <a:pt x="2680" y="102"/>
                </a:cubicBezTo>
                <a:close/>
                <a:moveTo>
                  <a:pt x="1160" y="102"/>
                </a:moveTo>
                <a:cubicBezTo>
                  <a:pt x="1153" y="102"/>
                  <a:pt x="1147" y="104"/>
                  <a:pt x="1140" y="108"/>
                </a:cubicBezTo>
                <a:cubicBezTo>
                  <a:pt x="1133" y="112"/>
                  <a:pt x="1128" y="119"/>
                  <a:pt x="1124" y="129"/>
                </a:cubicBezTo>
                <a:cubicBezTo>
                  <a:pt x="1120" y="139"/>
                  <a:pt x="1118" y="151"/>
                  <a:pt x="1118" y="167"/>
                </a:cubicBezTo>
                <a:cubicBezTo>
                  <a:pt x="1118" y="192"/>
                  <a:pt x="1123" y="213"/>
                  <a:pt x="1132" y="232"/>
                </a:cubicBezTo>
                <a:cubicBezTo>
                  <a:pt x="1142" y="250"/>
                  <a:pt x="1156" y="259"/>
                  <a:pt x="1172" y="259"/>
                </a:cubicBezTo>
                <a:cubicBezTo>
                  <a:pt x="1184" y="259"/>
                  <a:pt x="1194" y="254"/>
                  <a:pt x="1202" y="244"/>
                </a:cubicBezTo>
                <a:cubicBezTo>
                  <a:pt x="1210" y="234"/>
                  <a:pt x="1214" y="217"/>
                  <a:pt x="1214" y="192"/>
                </a:cubicBezTo>
                <a:cubicBezTo>
                  <a:pt x="1214" y="162"/>
                  <a:pt x="1207" y="138"/>
                  <a:pt x="1194" y="120"/>
                </a:cubicBezTo>
                <a:cubicBezTo>
                  <a:pt x="1185" y="108"/>
                  <a:pt x="1174" y="102"/>
                  <a:pt x="1160" y="102"/>
                </a:cubicBezTo>
                <a:close/>
                <a:moveTo>
                  <a:pt x="1456" y="95"/>
                </a:moveTo>
                <a:lnTo>
                  <a:pt x="1536" y="95"/>
                </a:lnTo>
                <a:lnTo>
                  <a:pt x="1536" y="102"/>
                </a:lnTo>
                <a:lnTo>
                  <a:pt x="1532" y="102"/>
                </a:lnTo>
                <a:cubicBezTo>
                  <a:pt x="1527" y="102"/>
                  <a:pt x="1522" y="103"/>
                  <a:pt x="1519" y="106"/>
                </a:cubicBezTo>
                <a:cubicBezTo>
                  <a:pt x="1517" y="108"/>
                  <a:pt x="1515" y="111"/>
                  <a:pt x="1515" y="115"/>
                </a:cubicBezTo>
                <a:cubicBezTo>
                  <a:pt x="1515" y="120"/>
                  <a:pt x="1517" y="126"/>
                  <a:pt x="1521" y="135"/>
                </a:cubicBezTo>
                <a:lnTo>
                  <a:pt x="1563" y="222"/>
                </a:lnTo>
                <a:lnTo>
                  <a:pt x="1602" y="127"/>
                </a:lnTo>
                <a:cubicBezTo>
                  <a:pt x="1604" y="122"/>
                  <a:pt x="1605" y="117"/>
                  <a:pt x="1605" y="112"/>
                </a:cubicBezTo>
                <a:cubicBezTo>
                  <a:pt x="1605" y="109"/>
                  <a:pt x="1604" y="108"/>
                  <a:pt x="1604" y="106"/>
                </a:cubicBezTo>
                <a:cubicBezTo>
                  <a:pt x="1603" y="105"/>
                  <a:pt x="1601" y="104"/>
                  <a:pt x="1599" y="103"/>
                </a:cubicBezTo>
                <a:cubicBezTo>
                  <a:pt x="1597" y="102"/>
                  <a:pt x="1593" y="102"/>
                  <a:pt x="1588" y="102"/>
                </a:cubicBezTo>
                <a:lnTo>
                  <a:pt x="1588" y="95"/>
                </a:lnTo>
                <a:lnTo>
                  <a:pt x="1644" y="95"/>
                </a:lnTo>
                <a:lnTo>
                  <a:pt x="1644" y="102"/>
                </a:lnTo>
                <a:cubicBezTo>
                  <a:pt x="1639" y="102"/>
                  <a:pt x="1635" y="103"/>
                  <a:pt x="1633" y="105"/>
                </a:cubicBezTo>
                <a:cubicBezTo>
                  <a:pt x="1630" y="106"/>
                  <a:pt x="1628" y="109"/>
                  <a:pt x="1625" y="113"/>
                </a:cubicBezTo>
                <a:cubicBezTo>
                  <a:pt x="1623" y="115"/>
                  <a:pt x="1621" y="120"/>
                  <a:pt x="1618" y="128"/>
                </a:cubicBezTo>
                <a:lnTo>
                  <a:pt x="1548" y="299"/>
                </a:lnTo>
                <a:cubicBezTo>
                  <a:pt x="1542" y="316"/>
                  <a:pt x="1533" y="328"/>
                  <a:pt x="1522" y="337"/>
                </a:cubicBezTo>
                <a:cubicBezTo>
                  <a:pt x="1511" y="345"/>
                  <a:pt x="1500" y="350"/>
                  <a:pt x="1490" y="350"/>
                </a:cubicBezTo>
                <a:cubicBezTo>
                  <a:pt x="1483" y="350"/>
                  <a:pt x="1477" y="348"/>
                  <a:pt x="1472" y="343"/>
                </a:cubicBezTo>
                <a:cubicBezTo>
                  <a:pt x="1467" y="339"/>
                  <a:pt x="1465" y="334"/>
                  <a:pt x="1465" y="329"/>
                </a:cubicBezTo>
                <a:cubicBezTo>
                  <a:pt x="1465" y="323"/>
                  <a:pt x="1467" y="319"/>
                  <a:pt x="1470" y="316"/>
                </a:cubicBezTo>
                <a:cubicBezTo>
                  <a:pt x="1473" y="313"/>
                  <a:pt x="1478" y="311"/>
                  <a:pt x="1484" y="311"/>
                </a:cubicBezTo>
                <a:cubicBezTo>
                  <a:pt x="1488" y="311"/>
                  <a:pt x="1494" y="313"/>
                  <a:pt x="1501" y="315"/>
                </a:cubicBezTo>
                <a:cubicBezTo>
                  <a:pt x="1506" y="317"/>
                  <a:pt x="1509" y="318"/>
                  <a:pt x="1510" y="318"/>
                </a:cubicBezTo>
                <a:cubicBezTo>
                  <a:pt x="1514" y="318"/>
                  <a:pt x="1518" y="316"/>
                  <a:pt x="1523" y="312"/>
                </a:cubicBezTo>
                <a:cubicBezTo>
                  <a:pt x="1527" y="308"/>
                  <a:pt x="1532" y="301"/>
                  <a:pt x="1536" y="290"/>
                </a:cubicBezTo>
                <a:lnTo>
                  <a:pt x="1548" y="260"/>
                </a:lnTo>
                <a:lnTo>
                  <a:pt x="1487" y="130"/>
                </a:lnTo>
                <a:cubicBezTo>
                  <a:pt x="1485" y="127"/>
                  <a:pt x="1482" y="122"/>
                  <a:pt x="1478" y="116"/>
                </a:cubicBezTo>
                <a:cubicBezTo>
                  <a:pt x="1474" y="112"/>
                  <a:pt x="1472" y="109"/>
                  <a:pt x="1470" y="107"/>
                </a:cubicBezTo>
                <a:cubicBezTo>
                  <a:pt x="1467" y="105"/>
                  <a:pt x="1462" y="103"/>
                  <a:pt x="1456" y="102"/>
                </a:cubicBezTo>
                <a:lnTo>
                  <a:pt x="1456" y="95"/>
                </a:lnTo>
                <a:close/>
                <a:moveTo>
                  <a:pt x="1262" y="95"/>
                </a:moveTo>
                <a:lnTo>
                  <a:pt x="1322" y="95"/>
                </a:lnTo>
                <a:lnTo>
                  <a:pt x="1322" y="210"/>
                </a:lnTo>
                <a:cubicBezTo>
                  <a:pt x="1322" y="226"/>
                  <a:pt x="1325" y="236"/>
                  <a:pt x="1331" y="241"/>
                </a:cubicBezTo>
                <a:cubicBezTo>
                  <a:pt x="1336" y="246"/>
                  <a:pt x="1343" y="249"/>
                  <a:pt x="1351" y="249"/>
                </a:cubicBezTo>
                <a:cubicBezTo>
                  <a:pt x="1356" y="249"/>
                  <a:pt x="1362" y="247"/>
                  <a:pt x="1369" y="244"/>
                </a:cubicBezTo>
                <a:cubicBezTo>
                  <a:pt x="1376" y="241"/>
                  <a:pt x="1384" y="234"/>
                  <a:pt x="1393" y="225"/>
                </a:cubicBezTo>
                <a:lnTo>
                  <a:pt x="1393" y="127"/>
                </a:lnTo>
                <a:cubicBezTo>
                  <a:pt x="1393" y="118"/>
                  <a:pt x="1392" y="111"/>
                  <a:pt x="1388" y="108"/>
                </a:cubicBezTo>
                <a:cubicBezTo>
                  <a:pt x="1384" y="104"/>
                  <a:pt x="1377" y="102"/>
                  <a:pt x="1366" y="102"/>
                </a:cubicBezTo>
                <a:lnTo>
                  <a:pt x="1366" y="95"/>
                </a:lnTo>
                <a:lnTo>
                  <a:pt x="1424" y="95"/>
                </a:lnTo>
                <a:lnTo>
                  <a:pt x="1424" y="199"/>
                </a:lnTo>
                <a:cubicBezTo>
                  <a:pt x="1424" y="219"/>
                  <a:pt x="1425" y="231"/>
                  <a:pt x="1426" y="236"/>
                </a:cubicBezTo>
                <a:cubicBezTo>
                  <a:pt x="1427" y="240"/>
                  <a:pt x="1428" y="243"/>
                  <a:pt x="1430" y="245"/>
                </a:cubicBezTo>
                <a:cubicBezTo>
                  <a:pt x="1432" y="247"/>
                  <a:pt x="1435" y="247"/>
                  <a:pt x="1437" y="247"/>
                </a:cubicBezTo>
                <a:cubicBezTo>
                  <a:pt x="1441" y="247"/>
                  <a:pt x="1446" y="246"/>
                  <a:pt x="1451" y="244"/>
                </a:cubicBezTo>
                <a:lnTo>
                  <a:pt x="1453" y="251"/>
                </a:lnTo>
                <a:lnTo>
                  <a:pt x="1402" y="272"/>
                </a:lnTo>
                <a:lnTo>
                  <a:pt x="1393" y="272"/>
                </a:lnTo>
                <a:lnTo>
                  <a:pt x="1393" y="236"/>
                </a:lnTo>
                <a:cubicBezTo>
                  <a:pt x="1379" y="252"/>
                  <a:pt x="1367" y="262"/>
                  <a:pt x="1360" y="266"/>
                </a:cubicBezTo>
                <a:cubicBezTo>
                  <a:pt x="1352" y="270"/>
                  <a:pt x="1344" y="272"/>
                  <a:pt x="1335" y="272"/>
                </a:cubicBezTo>
                <a:cubicBezTo>
                  <a:pt x="1325" y="272"/>
                  <a:pt x="1317" y="269"/>
                  <a:pt x="1310" y="264"/>
                </a:cubicBezTo>
                <a:cubicBezTo>
                  <a:pt x="1303" y="258"/>
                  <a:pt x="1298" y="251"/>
                  <a:pt x="1295" y="242"/>
                </a:cubicBezTo>
                <a:cubicBezTo>
                  <a:pt x="1293" y="233"/>
                  <a:pt x="1291" y="221"/>
                  <a:pt x="1291" y="205"/>
                </a:cubicBezTo>
                <a:lnTo>
                  <a:pt x="1291" y="128"/>
                </a:lnTo>
                <a:cubicBezTo>
                  <a:pt x="1291" y="120"/>
                  <a:pt x="1290" y="115"/>
                  <a:pt x="1289" y="112"/>
                </a:cubicBezTo>
                <a:cubicBezTo>
                  <a:pt x="1287" y="108"/>
                  <a:pt x="1284" y="106"/>
                  <a:pt x="1281" y="104"/>
                </a:cubicBezTo>
                <a:cubicBezTo>
                  <a:pt x="1277" y="103"/>
                  <a:pt x="1271" y="102"/>
                  <a:pt x="1262" y="102"/>
                </a:cubicBezTo>
                <a:lnTo>
                  <a:pt x="1262" y="95"/>
                </a:lnTo>
                <a:close/>
                <a:moveTo>
                  <a:pt x="880" y="95"/>
                </a:moveTo>
                <a:lnTo>
                  <a:pt x="960" y="95"/>
                </a:lnTo>
                <a:lnTo>
                  <a:pt x="960" y="102"/>
                </a:lnTo>
                <a:lnTo>
                  <a:pt x="956" y="102"/>
                </a:lnTo>
                <a:cubicBezTo>
                  <a:pt x="951" y="102"/>
                  <a:pt x="946" y="103"/>
                  <a:pt x="943" y="106"/>
                </a:cubicBezTo>
                <a:cubicBezTo>
                  <a:pt x="941" y="108"/>
                  <a:pt x="939" y="111"/>
                  <a:pt x="939" y="115"/>
                </a:cubicBezTo>
                <a:cubicBezTo>
                  <a:pt x="939" y="120"/>
                  <a:pt x="941" y="126"/>
                  <a:pt x="945" y="135"/>
                </a:cubicBezTo>
                <a:lnTo>
                  <a:pt x="987" y="222"/>
                </a:lnTo>
                <a:lnTo>
                  <a:pt x="1026" y="127"/>
                </a:lnTo>
                <a:cubicBezTo>
                  <a:pt x="1028" y="122"/>
                  <a:pt x="1029" y="117"/>
                  <a:pt x="1029" y="112"/>
                </a:cubicBezTo>
                <a:cubicBezTo>
                  <a:pt x="1029" y="109"/>
                  <a:pt x="1028" y="108"/>
                  <a:pt x="1028" y="106"/>
                </a:cubicBezTo>
                <a:cubicBezTo>
                  <a:pt x="1027" y="105"/>
                  <a:pt x="1025" y="104"/>
                  <a:pt x="1023" y="103"/>
                </a:cubicBezTo>
                <a:cubicBezTo>
                  <a:pt x="1021" y="102"/>
                  <a:pt x="1017" y="102"/>
                  <a:pt x="1012" y="102"/>
                </a:cubicBezTo>
                <a:lnTo>
                  <a:pt x="1012" y="95"/>
                </a:lnTo>
                <a:lnTo>
                  <a:pt x="1068" y="95"/>
                </a:lnTo>
                <a:lnTo>
                  <a:pt x="1068" y="102"/>
                </a:lnTo>
                <a:cubicBezTo>
                  <a:pt x="1063" y="102"/>
                  <a:pt x="1059" y="103"/>
                  <a:pt x="1057" y="105"/>
                </a:cubicBezTo>
                <a:cubicBezTo>
                  <a:pt x="1054" y="106"/>
                  <a:pt x="1052" y="109"/>
                  <a:pt x="1049" y="113"/>
                </a:cubicBezTo>
                <a:cubicBezTo>
                  <a:pt x="1047" y="115"/>
                  <a:pt x="1045" y="120"/>
                  <a:pt x="1042" y="128"/>
                </a:cubicBezTo>
                <a:lnTo>
                  <a:pt x="972" y="299"/>
                </a:lnTo>
                <a:cubicBezTo>
                  <a:pt x="966" y="316"/>
                  <a:pt x="957" y="328"/>
                  <a:pt x="946" y="337"/>
                </a:cubicBezTo>
                <a:cubicBezTo>
                  <a:pt x="935" y="345"/>
                  <a:pt x="924" y="350"/>
                  <a:pt x="914" y="350"/>
                </a:cubicBezTo>
                <a:cubicBezTo>
                  <a:pt x="907" y="350"/>
                  <a:pt x="901" y="348"/>
                  <a:pt x="896" y="343"/>
                </a:cubicBezTo>
                <a:cubicBezTo>
                  <a:pt x="891" y="339"/>
                  <a:pt x="889" y="334"/>
                  <a:pt x="889" y="329"/>
                </a:cubicBezTo>
                <a:cubicBezTo>
                  <a:pt x="889" y="323"/>
                  <a:pt x="891" y="319"/>
                  <a:pt x="894" y="316"/>
                </a:cubicBezTo>
                <a:cubicBezTo>
                  <a:pt x="897" y="313"/>
                  <a:pt x="902" y="311"/>
                  <a:pt x="908" y="311"/>
                </a:cubicBezTo>
                <a:cubicBezTo>
                  <a:pt x="912" y="311"/>
                  <a:pt x="918" y="313"/>
                  <a:pt x="925" y="315"/>
                </a:cubicBezTo>
                <a:cubicBezTo>
                  <a:pt x="930" y="317"/>
                  <a:pt x="933" y="318"/>
                  <a:pt x="934" y="318"/>
                </a:cubicBezTo>
                <a:cubicBezTo>
                  <a:pt x="938" y="318"/>
                  <a:pt x="942" y="316"/>
                  <a:pt x="947" y="312"/>
                </a:cubicBezTo>
                <a:cubicBezTo>
                  <a:pt x="951" y="308"/>
                  <a:pt x="956" y="301"/>
                  <a:pt x="960" y="290"/>
                </a:cubicBezTo>
                <a:lnTo>
                  <a:pt x="972" y="260"/>
                </a:lnTo>
                <a:lnTo>
                  <a:pt x="911" y="130"/>
                </a:lnTo>
                <a:cubicBezTo>
                  <a:pt x="909" y="127"/>
                  <a:pt x="906" y="122"/>
                  <a:pt x="902" y="116"/>
                </a:cubicBezTo>
                <a:cubicBezTo>
                  <a:pt x="898" y="112"/>
                  <a:pt x="896" y="109"/>
                  <a:pt x="894" y="107"/>
                </a:cubicBezTo>
                <a:cubicBezTo>
                  <a:pt x="891" y="105"/>
                  <a:pt x="886" y="103"/>
                  <a:pt x="880" y="102"/>
                </a:cubicBezTo>
                <a:lnTo>
                  <a:pt x="880" y="95"/>
                </a:lnTo>
                <a:close/>
                <a:moveTo>
                  <a:pt x="544" y="95"/>
                </a:moveTo>
                <a:lnTo>
                  <a:pt x="616" y="95"/>
                </a:lnTo>
                <a:lnTo>
                  <a:pt x="616" y="102"/>
                </a:lnTo>
                <a:cubicBezTo>
                  <a:pt x="610" y="102"/>
                  <a:pt x="605" y="104"/>
                  <a:pt x="603" y="106"/>
                </a:cubicBezTo>
                <a:cubicBezTo>
                  <a:pt x="601" y="107"/>
                  <a:pt x="600" y="110"/>
                  <a:pt x="600" y="114"/>
                </a:cubicBezTo>
                <a:cubicBezTo>
                  <a:pt x="600" y="117"/>
                  <a:pt x="601" y="122"/>
                  <a:pt x="603" y="128"/>
                </a:cubicBezTo>
                <a:lnTo>
                  <a:pt x="640" y="226"/>
                </a:lnTo>
                <a:lnTo>
                  <a:pt x="677" y="146"/>
                </a:lnTo>
                <a:lnTo>
                  <a:pt x="667" y="121"/>
                </a:lnTo>
                <a:cubicBezTo>
                  <a:pt x="664" y="113"/>
                  <a:pt x="660" y="108"/>
                  <a:pt x="655" y="105"/>
                </a:cubicBezTo>
                <a:cubicBezTo>
                  <a:pt x="653" y="103"/>
                  <a:pt x="648" y="102"/>
                  <a:pt x="640" y="102"/>
                </a:cubicBezTo>
                <a:lnTo>
                  <a:pt x="640" y="95"/>
                </a:lnTo>
                <a:lnTo>
                  <a:pt x="722" y="95"/>
                </a:lnTo>
                <a:lnTo>
                  <a:pt x="722" y="102"/>
                </a:lnTo>
                <a:cubicBezTo>
                  <a:pt x="713" y="102"/>
                  <a:pt x="706" y="104"/>
                  <a:pt x="703" y="107"/>
                </a:cubicBezTo>
                <a:cubicBezTo>
                  <a:pt x="700" y="109"/>
                  <a:pt x="699" y="112"/>
                  <a:pt x="699" y="116"/>
                </a:cubicBezTo>
                <a:cubicBezTo>
                  <a:pt x="699" y="119"/>
                  <a:pt x="699" y="121"/>
                  <a:pt x="700" y="124"/>
                </a:cubicBezTo>
                <a:lnTo>
                  <a:pt x="739" y="223"/>
                </a:lnTo>
                <a:lnTo>
                  <a:pt x="776" y="128"/>
                </a:lnTo>
                <a:cubicBezTo>
                  <a:pt x="778" y="121"/>
                  <a:pt x="779" y="116"/>
                  <a:pt x="779" y="112"/>
                </a:cubicBezTo>
                <a:cubicBezTo>
                  <a:pt x="779" y="109"/>
                  <a:pt x="778" y="107"/>
                  <a:pt x="776" y="105"/>
                </a:cubicBezTo>
                <a:cubicBezTo>
                  <a:pt x="773" y="103"/>
                  <a:pt x="768" y="102"/>
                  <a:pt x="761" y="102"/>
                </a:cubicBezTo>
                <a:lnTo>
                  <a:pt x="761" y="95"/>
                </a:lnTo>
                <a:lnTo>
                  <a:pt x="816" y="95"/>
                </a:lnTo>
                <a:lnTo>
                  <a:pt x="816" y="102"/>
                </a:lnTo>
                <a:cubicBezTo>
                  <a:pt x="805" y="104"/>
                  <a:pt x="797" y="111"/>
                  <a:pt x="792" y="124"/>
                </a:cubicBezTo>
                <a:lnTo>
                  <a:pt x="734" y="272"/>
                </a:lnTo>
                <a:lnTo>
                  <a:pt x="726" y="272"/>
                </a:lnTo>
                <a:lnTo>
                  <a:pt x="684" y="162"/>
                </a:lnTo>
                <a:lnTo>
                  <a:pt x="633" y="272"/>
                </a:lnTo>
                <a:lnTo>
                  <a:pt x="627" y="272"/>
                </a:lnTo>
                <a:lnTo>
                  <a:pt x="571" y="128"/>
                </a:lnTo>
                <a:cubicBezTo>
                  <a:pt x="568" y="119"/>
                  <a:pt x="564" y="112"/>
                  <a:pt x="561" y="109"/>
                </a:cubicBezTo>
                <a:cubicBezTo>
                  <a:pt x="557" y="106"/>
                  <a:pt x="552" y="104"/>
                  <a:pt x="544" y="102"/>
                </a:cubicBezTo>
                <a:lnTo>
                  <a:pt x="544" y="95"/>
                </a:lnTo>
                <a:close/>
                <a:moveTo>
                  <a:pt x="272" y="95"/>
                </a:moveTo>
                <a:lnTo>
                  <a:pt x="344" y="95"/>
                </a:lnTo>
                <a:lnTo>
                  <a:pt x="344" y="102"/>
                </a:lnTo>
                <a:cubicBezTo>
                  <a:pt x="338" y="102"/>
                  <a:pt x="333" y="104"/>
                  <a:pt x="331" y="106"/>
                </a:cubicBezTo>
                <a:cubicBezTo>
                  <a:pt x="329" y="107"/>
                  <a:pt x="328" y="110"/>
                  <a:pt x="328" y="114"/>
                </a:cubicBezTo>
                <a:cubicBezTo>
                  <a:pt x="328" y="117"/>
                  <a:pt x="329" y="122"/>
                  <a:pt x="331" y="128"/>
                </a:cubicBezTo>
                <a:lnTo>
                  <a:pt x="368" y="226"/>
                </a:lnTo>
                <a:lnTo>
                  <a:pt x="405" y="146"/>
                </a:lnTo>
                <a:lnTo>
                  <a:pt x="395" y="121"/>
                </a:lnTo>
                <a:cubicBezTo>
                  <a:pt x="392" y="113"/>
                  <a:pt x="388" y="108"/>
                  <a:pt x="383" y="105"/>
                </a:cubicBezTo>
                <a:cubicBezTo>
                  <a:pt x="381" y="103"/>
                  <a:pt x="376" y="102"/>
                  <a:pt x="368" y="102"/>
                </a:cubicBezTo>
                <a:lnTo>
                  <a:pt x="368" y="95"/>
                </a:lnTo>
                <a:lnTo>
                  <a:pt x="450" y="95"/>
                </a:lnTo>
                <a:lnTo>
                  <a:pt x="450" y="102"/>
                </a:lnTo>
                <a:cubicBezTo>
                  <a:pt x="441" y="102"/>
                  <a:pt x="434" y="104"/>
                  <a:pt x="431" y="107"/>
                </a:cubicBezTo>
                <a:cubicBezTo>
                  <a:pt x="428" y="109"/>
                  <a:pt x="427" y="112"/>
                  <a:pt x="427" y="116"/>
                </a:cubicBezTo>
                <a:cubicBezTo>
                  <a:pt x="427" y="119"/>
                  <a:pt x="427" y="121"/>
                  <a:pt x="428" y="124"/>
                </a:cubicBezTo>
                <a:lnTo>
                  <a:pt x="467" y="223"/>
                </a:lnTo>
                <a:lnTo>
                  <a:pt x="504" y="128"/>
                </a:lnTo>
                <a:cubicBezTo>
                  <a:pt x="506" y="121"/>
                  <a:pt x="507" y="116"/>
                  <a:pt x="507" y="112"/>
                </a:cubicBezTo>
                <a:cubicBezTo>
                  <a:pt x="507" y="109"/>
                  <a:pt x="506" y="107"/>
                  <a:pt x="504" y="105"/>
                </a:cubicBezTo>
                <a:cubicBezTo>
                  <a:pt x="501" y="103"/>
                  <a:pt x="496" y="102"/>
                  <a:pt x="489" y="102"/>
                </a:cubicBezTo>
                <a:lnTo>
                  <a:pt x="489" y="95"/>
                </a:lnTo>
                <a:lnTo>
                  <a:pt x="544" y="95"/>
                </a:lnTo>
                <a:lnTo>
                  <a:pt x="544" y="102"/>
                </a:lnTo>
                <a:cubicBezTo>
                  <a:pt x="533" y="104"/>
                  <a:pt x="525" y="111"/>
                  <a:pt x="520" y="124"/>
                </a:cubicBezTo>
                <a:lnTo>
                  <a:pt x="462" y="272"/>
                </a:lnTo>
                <a:lnTo>
                  <a:pt x="454" y="272"/>
                </a:lnTo>
                <a:lnTo>
                  <a:pt x="412" y="162"/>
                </a:lnTo>
                <a:lnTo>
                  <a:pt x="361" y="272"/>
                </a:lnTo>
                <a:lnTo>
                  <a:pt x="355" y="272"/>
                </a:lnTo>
                <a:lnTo>
                  <a:pt x="299" y="128"/>
                </a:lnTo>
                <a:cubicBezTo>
                  <a:pt x="296" y="119"/>
                  <a:pt x="292" y="112"/>
                  <a:pt x="289" y="109"/>
                </a:cubicBezTo>
                <a:cubicBezTo>
                  <a:pt x="285" y="106"/>
                  <a:pt x="280" y="104"/>
                  <a:pt x="272" y="102"/>
                </a:cubicBezTo>
                <a:lnTo>
                  <a:pt x="272" y="95"/>
                </a:lnTo>
                <a:close/>
                <a:moveTo>
                  <a:pt x="0" y="95"/>
                </a:moveTo>
                <a:lnTo>
                  <a:pt x="72" y="95"/>
                </a:lnTo>
                <a:lnTo>
                  <a:pt x="72" y="102"/>
                </a:lnTo>
                <a:cubicBezTo>
                  <a:pt x="66" y="102"/>
                  <a:pt x="61" y="104"/>
                  <a:pt x="59" y="106"/>
                </a:cubicBezTo>
                <a:cubicBezTo>
                  <a:pt x="57" y="107"/>
                  <a:pt x="56" y="110"/>
                  <a:pt x="56" y="114"/>
                </a:cubicBezTo>
                <a:cubicBezTo>
                  <a:pt x="56" y="117"/>
                  <a:pt x="57" y="122"/>
                  <a:pt x="59" y="128"/>
                </a:cubicBezTo>
                <a:lnTo>
                  <a:pt x="96" y="226"/>
                </a:lnTo>
                <a:lnTo>
                  <a:pt x="133" y="146"/>
                </a:lnTo>
                <a:lnTo>
                  <a:pt x="123" y="121"/>
                </a:lnTo>
                <a:cubicBezTo>
                  <a:pt x="120" y="113"/>
                  <a:pt x="116" y="108"/>
                  <a:pt x="111" y="105"/>
                </a:cubicBezTo>
                <a:cubicBezTo>
                  <a:pt x="109" y="103"/>
                  <a:pt x="104" y="102"/>
                  <a:pt x="96" y="102"/>
                </a:cubicBezTo>
                <a:lnTo>
                  <a:pt x="96" y="95"/>
                </a:lnTo>
                <a:lnTo>
                  <a:pt x="178" y="95"/>
                </a:lnTo>
                <a:lnTo>
                  <a:pt x="178" y="102"/>
                </a:lnTo>
                <a:cubicBezTo>
                  <a:pt x="169" y="102"/>
                  <a:pt x="162" y="104"/>
                  <a:pt x="159" y="107"/>
                </a:cubicBezTo>
                <a:cubicBezTo>
                  <a:pt x="156" y="109"/>
                  <a:pt x="155" y="112"/>
                  <a:pt x="155" y="116"/>
                </a:cubicBezTo>
                <a:cubicBezTo>
                  <a:pt x="155" y="119"/>
                  <a:pt x="155" y="121"/>
                  <a:pt x="156" y="124"/>
                </a:cubicBezTo>
                <a:lnTo>
                  <a:pt x="195" y="223"/>
                </a:lnTo>
                <a:lnTo>
                  <a:pt x="232" y="128"/>
                </a:lnTo>
                <a:cubicBezTo>
                  <a:pt x="234" y="121"/>
                  <a:pt x="235" y="116"/>
                  <a:pt x="235" y="112"/>
                </a:cubicBezTo>
                <a:cubicBezTo>
                  <a:pt x="235" y="109"/>
                  <a:pt x="234" y="107"/>
                  <a:pt x="232" y="105"/>
                </a:cubicBezTo>
                <a:cubicBezTo>
                  <a:pt x="229" y="103"/>
                  <a:pt x="224" y="102"/>
                  <a:pt x="217" y="102"/>
                </a:cubicBezTo>
                <a:lnTo>
                  <a:pt x="217" y="95"/>
                </a:lnTo>
                <a:lnTo>
                  <a:pt x="272" y="95"/>
                </a:lnTo>
                <a:lnTo>
                  <a:pt x="272" y="102"/>
                </a:lnTo>
                <a:cubicBezTo>
                  <a:pt x="261" y="104"/>
                  <a:pt x="253" y="111"/>
                  <a:pt x="248" y="124"/>
                </a:cubicBezTo>
                <a:lnTo>
                  <a:pt x="190" y="272"/>
                </a:lnTo>
                <a:lnTo>
                  <a:pt x="182" y="272"/>
                </a:lnTo>
                <a:lnTo>
                  <a:pt x="140" y="162"/>
                </a:lnTo>
                <a:lnTo>
                  <a:pt x="89" y="272"/>
                </a:lnTo>
                <a:lnTo>
                  <a:pt x="83" y="272"/>
                </a:lnTo>
                <a:lnTo>
                  <a:pt x="27" y="128"/>
                </a:lnTo>
                <a:cubicBezTo>
                  <a:pt x="24" y="119"/>
                  <a:pt x="20" y="112"/>
                  <a:pt x="17" y="109"/>
                </a:cubicBezTo>
                <a:cubicBezTo>
                  <a:pt x="13" y="106"/>
                  <a:pt x="8" y="104"/>
                  <a:pt x="0" y="102"/>
                </a:cubicBezTo>
                <a:lnTo>
                  <a:pt x="0" y="95"/>
                </a:lnTo>
                <a:close/>
                <a:moveTo>
                  <a:pt x="2837" y="90"/>
                </a:moveTo>
                <a:lnTo>
                  <a:pt x="2845" y="90"/>
                </a:lnTo>
                <a:lnTo>
                  <a:pt x="2845" y="127"/>
                </a:lnTo>
                <a:cubicBezTo>
                  <a:pt x="2857" y="114"/>
                  <a:pt x="2865" y="107"/>
                  <a:pt x="2867" y="105"/>
                </a:cubicBezTo>
                <a:cubicBezTo>
                  <a:pt x="2873" y="100"/>
                  <a:pt x="2879" y="97"/>
                  <a:pt x="2885" y="94"/>
                </a:cubicBezTo>
                <a:cubicBezTo>
                  <a:pt x="2892" y="91"/>
                  <a:pt x="2898" y="90"/>
                  <a:pt x="2904" y="90"/>
                </a:cubicBezTo>
                <a:cubicBezTo>
                  <a:pt x="2915" y="90"/>
                  <a:pt x="2924" y="93"/>
                  <a:pt x="2932" y="99"/>
                </a:cubicBezTo>
                <a:cubicBezTo>
                  <a:pt x="2940" y="106"/>
                  <a:pt x="2945" y="115"/>
                  <a:pt x="2948" y="127"/>
                </a:cubicBezTo>
                <a:cubicBezTo>
                  <a:pt x="2961" y="112"/>
                  <a:pt x="2971" y="102"/>
                  <a:pt x="2980" y="97"/>
                </a:cubicBezTo>
                <a:cubicBezTo>
                  <a:pt x="2989" y="92"/>
                  <a:pt x="2998" y="90"/>
                  <a:pt x="3008" y="90"/>
                </a:cubicBezTo>
                <a:cubicBezTo>
                  <a:pt x="3017" y="90"/>
                  <a:pt x="3025" y="92"/>
                  <a:pt x="3032" y="97"/>
                </a:cubicBezTo>
                <a:cubicBezTo>
                  <a:pt x="3039" y="102"/>
                  <a:pt x="3045" y="109"/>
                  <a:pt x="3049" y="120"/>
                </a:cubicBezTo>
                <a:cubicBezTo>
                  <a:pt x="3052" y="127"/>
                  <a:pt x="3053" y="139"/>
                  <a:pt x="3053" y="154"/>
                </a:cubicBezTo>
                <a:lnTo>
                  <a:pt x="3053" y="228"/>
                </a:lnTo>
                <a:cubicBezTo>
                  <a:pt x="3053" y="239"/>
                  <a:pt x="3054" y="246"/>
                  <a:pt x="3055" y="250"/>
                </a:cubicBezTo>
                <a:cubicBezTo>
                  <a:pt x="3057" y="253"/>
                  <a:pt x="3059" y="255"/>
                  <a:pt x="3062" y="257"/>
                </a:cubicBezTo>
                <a:cubicBezTo>
                  <a:pt x="3066" y="259"/>
                  <a:pt x="3071" y="260"/>
                  <a:pt x="3079" y="260"/>
                </a:cubicBezTo>
                <a:lnTo>
                  <a:pt x="3079" y="267"/>
                </a:lnTo>
                <a:lnTo>
                  <a:pt x="2994" y="267"/>
                </a:lnTo>
                <a:lnTo>
                  <a:pt x="2994" y="260"/>
                </a:lnTo>
                <a:lnTo>
                  <a:pt x="2998" y="260"/>
                </a:lnTo>
                <a:cubicBezTo>
                  <a:pt x="3005" y="260"/>
                  <a:pt x="3011" y="259"/>
                  <a:pt x="3015" y="256"/>
                </a:cubicBezTo>
                <a:cubicBezTo>
                  <a:pt x="3018" y="254"/>
                  <a:pt x="3020" y="251"/>
                  <a:pt x="3021" y="246"/>
                </a:cubicBezTo>
                <a:cubicBezTo>
                  <a:pt x="3022" y="244"/>
                  <a:pt x="3022" y="238"/>
                  <a:pt x="3022" y="228"/>
                </a:cubicBezTo>
                <a:lnTo>
                  <a:pt x="3022" y="154"/>
                </a:lnTo>
                <a:cubicBezTo>
                  <a:pt x="3022" y="140"/>
                  <a:pt x="3020" y="130"/>
                  <a:pt x="3017" y="124"/>
                </a:cubicBezTo>
                <a:cubicBezTo>
                  <a:pt x="3012" y="116"/>
                  <a:pt x="3004" y="112"/>
                  <a:pt x="2993" y="112"/>
                </a:cubicBezTo>
                <a:cubicBezTo>
                  <a:pt x="2987" y="112"/>
                  <a:pt x="2980" y="114"/>
                  <a:pt x="2973" y="117"/>
                </a:cubicBezTo>
                <a:cubicBezTo>
                  <a:pt x="2967" y="121"/>
                  <a:pt x="2959" y="127"/>
                  <a:pt x="2949" y="136"/>
                </a:cubicBezTo>
                <a:lnTo>
                  <a:pt x="2949" y="138"/>
                </a:lnTo>
                <a:lnTo>
                  <a:pt x="2949" y="146"/>
                </a:lnTo>
                <a:lnTo>
                  <a:pt x="2949" y="228"/>
                </a:lnTo>
                <a:cubicBezTo>
                  <a:pt x="2949" y="240"/>
                  <a:pt x="2950" y="247"/>
                  <a:pt x="2951" y="250"/>
                </a:cubicBezTo>
                <a:cubicBezTo>
                  <a:pt x="2952" y="253"/>
                  <a:pt x="2955" y="255"/>
                  <a:pt x="2958" y="257"/>
                </a:cubicBezTo>
                <a:cubicBezTo>
                  <a:pt x="2962" y="259"/>
                  <a:pt x="2968" y="260"/>
                  <a:pt x="2977" y="260"/>
                </a:cubicBezTo>
                <a:lnTo>
                  <a:pt x="2977" y="267"/>
                </a:lnTo>
                <a:lnTo>
                  <a:pt x="2890" y="267"/>
                </a:lnTo>
                <a:lnTo>
                  <a:pt x="2890" y="260"/>
                </a:lnTo>
                <a:cubicBezTo>
                  <a:pt x="2900" y="260"/>
                  <a:pt x="2906" y="259"/>
                  <a:pt x="2910" y="257"/>
                </a:cubicBezTo>
                <a:cubicBezTo>
                  <a:pt x="2913" y="254"/>
                  <a:pt x="2916" y="251"/>
                  <a:pt x="2917" y="247"/>
                </a:cubicBezTo>
                <a:cubicBezTo>
                  <a:pt x="2918" y="244"/>
                  <a:pt x="2918" y="238"/>
                  <a:pt x="2918" y="228"/>
                </a:cubicBezTo>
                <a:lnTo>
                  <a:pt x="2918" y="154"/>
                </a:lnTo>
                <a:cubicBezTo>
                  <a:pt x="2918" y="140"/>
                  <a:pt x="2916" y="130"/>
                  <a:pt x="2912" y="124"/>
                </a:cubicBezTo>
                <a:cubicBezTo>
                  <a:pt x="2906" y="116"/>
                  <a:pt x="2899" y="112"/>
                  <a:pt x="2889" y="112"/>
                </a:cubicBezTo>
                <a:cubicBezTo>
                  <a:pt x="2882" y="112"/>
                  <a:pt x="2875" y="114"/>
                  <a:pt x="2869" y="117"/>
                </a:cubicBezTo>
                <a:cubicBezTo>
                  <a:pt x="2858" y="123"/>
                  <a:pt x="2850" y="129"/>
                  <a:pt x="2845" y="136"/>
                </a:cubicBezTo>
                <a:lnTo>
                  <a:pt x="2845" y="228"/>
                </a:lnTo>
                <a:cubicBezTo>
                  <a:pt x="2845" y="239"/>
                  <a:pt x="2846" y="247"/>
                  <a:pt x="2847" y="250"/>
                </a:cubicBezTo>
                <a:cubicBezTo>
                  <a:pt x="2849" y="253"/>
                  <a:pt x="2851" y="256"/>
                  <a:pt x="2854" y="258"/>
                </a:cubicBezTo>
                <a:cubicBezTo>
                  <a:pt x="2857" y="259"/>
                  <a:pt x="2863" y="260"/>
                  <a:pt x="2873" y="260"/>
                </a:cubicBezTo>
                <a:lnTo>
                  <a:pt x="2873" y="267"/>
                </a:lnTo>
                <a:lnTo>
                  <a:pt x="2788" y="267"/>
                </a:lnTo>
                <a:lnTo>
                  <a:pt x="2788" y="260"/>
                </a:lnTo>
                <a:cubicBezTo>
                  <a:pt x="2796" y="260"/>
                  <a:pt x="2801" y="259"/>
                  <a:pt x="2804" y="258"/>
                </a:cubicBezTo>
                <a:cubicBezTo>
                  <a:pt x="2807" y="256"/>
                  <a:pt x="2810" y="253"/>
                  <a:pt x="2811" y="249"/>
                </a:cubicBezTo>
                <a:cubicBezTo>
                  <a:pt x="2813" y="246"/>
                  <a:pt x="2814" y="239"/>
                  <a:pt x="2814" y="228"/>
                </a:cubicBezTo>
                <a:lnTo>
                  <a:pt x="2814" y="162"/>
                </a:lnTo>
                <a:cubicBezTo>
                  <a:pt x="2814" y="143"/>
                  <a:pt x="2813" y="131"/>
                  <a:pt x="2812" y="126"/>
                </a:cubicBezTo>
                <a:cubicBezTo>
                  <a:pt x="2811" y="122"/>
                  <a:pt x="2810" y="119"/>
                  <a:pt x="2808" y="117"/>
                </a:cubicBezTo>
                <a:cubicBezTo>
                  <a:pt x="2806" y="116"/>
                  <a:pt x="2804" y="115"/>
                  <a:pt x="2800" y="115"/>
                </a:cubicBezTo>
                <a:cubicBezTo>
                  <a:pt x="2797" y="115"/>
                  <a:pt x="2793" y="116"/>
                  <a:pt x="2788" y="118"/>
                </a:cubicBezTo>
                <a:lnTo>
                  <a:pt x="2785" y="111"/>
                </a:lnTo>
                <a:lnTo>
                  <a:pt x="2837" y="90"/>
                </a:lnTo>
                <a:close/>
                <a:moveTo>
                  <a:pt x="2686" y="90"/>
                </a:moveTo>
                <a:cubicBezTo>
                  <a:pt x="2712" y="90"/>
                  <a:pt x="2733" y="100"/>
                  <a:pt x="2748" y="120"/>
                </a:cubicBezTo>
                <a:cubicBezTo>
                  <a:pt x="2762" y="136"/>
                  <a:pt x="2768" y="156"/>
                  <a:pt x="2768" y="178"/>
                </a:cubicBezTo>
                <a:cubicBezTo>
                  <a:pt x="2768" y="193"/>
                  <a:pt x="2765" y="209"/>
                  <a:pt x="2757" y="224"/>
                </a:cubicBezTo>
                <a:cubicBezTo>
                  <a:pt x="2750" y="240"/>
                  <a:pt x="2740" y="252"/>
                  <a:pt x="2727" y="260"/>
                </a:cubicBezTo>
                <a:cubicBezTo>
                  <a:pt x="2714" y="268"/>
                  <a:pt x="2700" y="272"/>
                  <a:pt x="2684" y="272"/>
                </a:cubicBezTo>
                <a:cubicBezTo>
                  <a:pt x="2658" y="272"/>
                  <a:pt x="2637" y="262"/>
                  <a:pt x="2622" y="241"/>
                </a:cubicBezTo>
                <a:cubicBezTo>
                  <a:pt x="2609" y="224"/>
                  <a:pt x="2603" y="204"/>
                  <a:pt x="2603" y="183"/>
                </a:cubicBezTo>
                <a:cubicBezTo>
                  <a:pt x="2603" y="167"/>
                  <a:pt x="2607" y="151"/>
                  <a:pt x="2614" y="136"/>
                </a:cubicBezTo>
                <a:cubicBezTo>
                  <a:pt x="2622" y="120"/>
                  <a:pt x="2633" y="109"/>
                  <a:pt x="2645" y="101"/>
                </a:cubicBezTo>
                <a:cubicBezTo>
                  <a:pt x="2658" y="94"/>
                  <a:pt x="2672" y="90"/>
                  <a:pt x="2686" y="90"/>
                </a:cubicBezTo>
                <a:close/>
                <a:moveTo>
                  <a:pt x="2509" y="90"/>
                </a:moveTo>
                <a:cubicBezTo>
                  <a:pt x="2526" y="90"/>
                  <a:pt x="2540" y="94"/>
                  <a:pt x="2550" y="103"/>
                </a:cubicBezTo>
                <a:cubicBezTo>
                  <a:pt x="2561" y="112"/>
                  <a:pt x="2567" y="122"/>
                  <a:pt x="2567" y="131"/>
                </a:cubicBezTo>
                <a:cubicBezTo>
                  <a:pt x="2567" y="136"/>
                  <a:pt x="2565" y="140"/>
                  <a:pt x="2562" y="143"/>
                </a:cubicBezTo>
                <a:cubicBezTo>
                  <a:pt x="2559" y="146"/>
                  <a:pt x="2555" y="147"/>
                  <a:pt x="2549" y="147"/>
                </a:cubicBezTo>
                <a:cubicBezTo>
                  <a:pt x="2542" y="147"/>
                  <a:pt x="2536" y="145"/>
                  <a:pt x="2533" y="140"/>
                </a:cubicBezTo>
                <a:cubicBezTo>
                  <a:pt x="2531" y="137"/>
                  <a:pt x="2529" y="132"/>
                  <a:pt x="2528" y="125"/>
                </a:cubicBezTo>
                <a:cubicBezTo>
                  <a:pt x="2528" y="118"/>
                  <a:pt x="2525" y="112"/>
                  <a:pt x="2521" y="108"/>
                </a:cubicBezTo>
                <a:cubicBezTo>
                  <a:pt x="2516" y="104"/>
                  <a:pt x="2510" y="103"/>
                  <a:pt x="2503" y="103"/>
                </a:cubicBezTo>
                <a:cubicBezTo>
                  <a:pt x="2490" y="103"/>
                  <a:pt x="2480" y="107"/>
                  <a:pt x="2472" y="116"/>
                </a:cubicBezTo>
                <a:cubicBezTo>
                  <a:pt x="2462" y="129"/>
                  <a:pt x="2457" y="145"/>
                  <a:pt x="2457" y="165"/>
                </a:cubicBezTo>
                <a:cubicBezTo>
                  <a:pt x="2457" y="185"/>
                  <a:pt x="2462" y="204"/>
                  <a:pt x="2472" y="219"/>
                </a:cubicBezTo>
                <a:cubicBezTo>
                  <a:pt x="2482" y="235"/>
                  <a:pt x="2496" y="243"/>
                  <a:pt x="2513" y="243"/>
                </a:cubicBezTo>
                <a:cubicBezTo>
                  <a:pt x="2525" y="243"/>
                  <a:pt x="2536" y="239"/>
                  <a:pt x="2546" y="230"/>
                </a:cubicBezTo>
                <a:cubicBezTo>
                  <a:pt x="2553" y="224"/>
                  <a:pt x="2560" y="214"/>
                  <a:pt x="2566" y="199"/>
                </a:cubicBezTo>
                <a:lnTo>
                  <a:pt x="2572" y="202"/>
                </a:lnTo>
                <a:cubicBezTo>
                  <a:pt x="2567" y="224"/>
                  <a:pt x="2558" y="242"/>
                  <a:pt x="2544" y="254"/>
                </a:cubicBezTo>
                <a:cubicBezTo>
                  <a:pt x="2531" y="266"/>
                  <a:pt x="2516" y="272"/>
                  <a:pt x="2500" y="272"/>
                </a:cubicBezTo>
                <a:cubicBezTo>
                  <a:pt x="2480" y="272"/>
                  <a:pt x="2463" y="264"/>
                  <a:pt x="2449" y="247"/>
                </a:cubicBezTo>
                <a:cubicBezTo>
                  <a:pt x="2434" y="231"/>
                  <a:pt x="2427" y="209"/>
                  <a:pt x="2427" y="181"/>
                </a:cubicBezTo>
                <a:cubicBezTo>
                  <a:pt x="2427" y="154"/>
                  <a:pt x="2435" y="132"/>
                  <a:pt x="2451" y="115"/>
                </a:cubicBezTo>
                <a:cubicBezTo>
                  <a:pt x="2467" y="98"/>
                  <a:pt x="2486" y="90"/>
                  <a:pt x="2509" y="90"/>
                </a:cubicBezTo>
                <a:close/>
                <a:moveTo>
                  <a:pt x="1709" y="90"/>
                </a:moveTo>
                <a:lnTo>
                  <a:pt x="1717" y="90"/>
                </a:lnTo>
                <a:lnTo>
                  <a:pt x="1717" y="228"/>
                </a:lnTo>
                <a:cubicBezTo>
                  <a:pt x="1717" y="239"/>
                  <a:pt x="1718" y="246"/>
                  <a:pt x="1719" y="249"/>
                </a:cubicBezTo>
                <a:cubicBezTo>
                  <a:pt x="1721" y="253"/>
                  <a:pt x="1723" y="256"/>
                  <a:pt x="1726" y="257"/>
                </a:cubicBezTo>
                <a:cubicBezTo>
                  <a:pt x="1729" y="259"/>
                  <a:pt x="1735" y="260"/>
                  <a:pt x="1743" y="260"/>
                </a:cubicBezTo>
                <a:lnTo>
                  <a:pt x="1743" y="267"/>
                </a:lnTo>
                <a:lnTo>
                  <a:pt x="1660" y="267"/>
                </a:lnTo>
                <a:lnTo>
                  <a:pt x="1660" y="260"/>
                </a:lnTo>
                <a:cubicBezTo>
                  <a:pt x="1668" y="260"/>
                  <a:pt x="1674" y="259"/>
                  <a:pt x="1677" y="258"/>
                </a:cubicBezTo>
                <a:cubicBezTo>
                  <a:pt x="1679" y="256"/>
                  <a:pt x="1682" y="253"/>
                  <a:pt x="1683" y="250"/>
                </a:cubicBezTo>
                <a:cubicBezTo>
                  <a:pt x="1685" y="246"/>
                  <a:pt x="1686" y="239"/>
                  <a:pt x="1686" y="228"/>
                </a:cubicBezTo>
                <a:lnTo>
                  <a:pt x="1686" y="162"/>
                </a:lnTo>
                <a:cubicBezTo>
                  <a:pt x="1686" y="143"/>
                  <a:pt x="1685" y="131"/>
                  <a:pt x="1684" y="126"/>
                </a:cubicBezTo>
                <a:cubicBezTo>
                  <a:pt x="1683" y="122"/>
                  <a:pt x="1682" y="119"/>
                  <a:pt x="1680" y="117"/>
                </a:cubicBezTo>
                <a:cubicBezTo>
                  <a:pt x="1678" y="116"/>
                  <a:pt x="1676" y="115"/>
                  <a:pt x="1672" y="115"/>
                </a:cubicBezTo>
                <a:cubicBezTo>
                  <a:pt x="1669" y="115"/>
                  <a:pt x="1665" y="116"/>
                  <a:pt x="1660" y="118"/>
                </a:cubicBezTo>
                <a:lnTo>
                  <a:pt x="1657" y="111"/>
                </a:lnTo>
                <a:lnTo>
                  <a:pt x="1709" y="90"/>
                </a:lnTo>
                <a:close/>
                <a:moveTo>
                  <a:pt x="1166" y="90"/>
                </a:moveTo>
                <a:cubicBezTo>
                  <a:pt x="1192" y="90"/>
                  <a:pt x="1213" y="100"/>
                  <a:pt x="1228" y="120"/>
                </a:cubicBezTo>
                <a:cubicBezTo>
                  <a:pt x="1242" y="136"/>
                  <a:pt x="1248" y="156"/>
                  <a:pt x="1248" y="178"/>
                </a:cubicBezTo>
                <a:cubicBezTo>
                  <a:pt x="1248" y="193"/>
                  <a:pt x="1245" y="209"/>
                  <a:pt x="1237" y="224"/>
                </a:cubicBezTo>
                <a:cubicBezTo>
                  <a:pt x="1230" y="240"/>
                  <a:pt x="1220" y="252"/>
                  <a:pt x="1207" y="260"/>
                </a:cubicBezTo>
                <a:cubicBezTo>
                  <a:pt x="1194" y="268"/>
                  <a:pt x="1180" y="272"/>
                  <a:pt x="1164" y="272"/>
                </a:cubicBezTo>
                <a:cubicBezTo>
                  <a:pt x="1138" y="272"/>
                  <a:pt x="1117" y="262"/>
                  <a:pt x="1102" y="241"/>
                </a:cubicBezTo>
                <a:cubicBezTo>
                  <a:pt x="1089" y="224"/>
                  <a:pt x="1083" y="204"/>
                  <a:pt x="1083" y="183"/>
                </a:cubicBezTo>
                <a:cubicBezTo>
                  <a:pt x="1083" y="167"/>
                  <a:pt x="1087" y="151"/>
                  <a:pt x="1094" y="136"/>
                </a:cubicBezTo>
                <a:cubicBezTo>
                  <a:pt x="1102" y="120"/>
                  <a:pt x="1113" y="109"/>
                  <a:pt x="1125" y="101"/>
                </a:cubicBezTo>
                <a:cubicBezTo>
                  <a:pt x="1138" y="94"/>
                  <a:pt x="1152" y="90"/>
                  <a:pt x="1166" y="90"/>
                </a:cubicBezTo>
                <a:close/>
                <a:moveTo>
                  <a:pt x="2222" y="20"/>
                </a:moveTo>
                <a:cubicBezTo>
                  <a:pt x="2214" y="20"/>
                  <a:pt x="2206" y="23"/>
                  <a:pt x="2200" y="31"/>
                </a:cubicBezTo>
                <a:cubicBezTo>
                  <a:pt x="2191" y="41"/>
                  <a:pt x="2185" y="58"/>
                  <a:pt x="2181" y="80"/>
                </a:cubicBezTo>
                <a:cubicBezTo>
                  <a:pt x="2178" y="102"/>
                  <a:pt x="2176" y="124"/>
                  <a:pt x="2176" y="146"/>
                </a:cubicBezTo>
                <a:cubicBezTo>
                  <a:pt x="2176" y="181"/>
                  <a:pt x="2181" y="209"/>
                  <a:pt x="2189" y="232"/>
                </a:cubicBezTo>
                <a:cubicBezTo>
                  <a:pt x="2196" y="250"/>
                  <a:pt x="2207" y="259"/>
                  <a:pt x="2221" y="259"/>
                </a:cubicBezTo>
                <a:cubicBezTo>
                  <a:pt x="2228" y="259"/>
                  <a:pt x="2235" y="256"/>
                  <a:pt x="2242" y="250"/>
                </a:cubicBezTo>
                <a:cubicBezTo>
                  <a:pt x="2249" y="244"/>
                  <a:pt x="2255" y="234"/>
                  <a:pt x="2259" y="220"/>
                </a:cubicBezTo>
                <a:cubicBezTo>
                  <a:pt x="2264" y="198"/>
                  <a:pt x="2267" y="168"/>
                  <a:pt x="2267" y="129"/>
                </a:cubicBezTo>
                <a:cubicBezTo>
                  <a:pt x="2267" y="100"/>
                  <a:pt x="2264" y="76"/>
                  <a:pt x="2258" y="56"/>
                </a:cubicBezTo>
                <a:cubicBezTo>
                  <a:pt x="2254" y="42"/>
                  <a:pt x="2248" y="32"/>
                  <a:pt x="2241" y="26"/>
                </a:cubicBezTo>
                <a:cubicBezTo>
                  <a:pt x="2236" y="22"/>
                  <a:pt x="2230" y="20"/>
                  <a:pt x="2222" y="20"/>
                </a:cubicBezTo>
                <a:close/>
                <a:moveTo>
                  <a:pt x="2030" y="20"/>
                </a:moveTo>
                <a:cubicBezTo>
                  <a:pt x="2022" y="20"/>
                  <a:pt x="2014" y="23"/>
                  <a:pt x="2008" y="31"/>
                </a:cubicBezTo>
                <a:cubicBezTo>
                  <a:pt x="1999" y="41"/>
                  <a:pt x="1993" y="58"/>
                  <a:pt x="1989" y="80"/>
                </a:cubicBezTo>
                <a:cubicBezTo>
                  <a:pt x="1986" y="102"/>
                  <a:pt x="1984" y="124"/>
                  <a:pt x="1984" y="146"/>
                </a:cubicBezTo>
                <a:cubicBezTo>
                  <a:pt x="1984" y="181"/>
                  <a:pt x="1989" y="209"/>
                  <a:pt x="1997" y="232"/>
                </a:cubicBezTo>
                <a:cubicBezTo>
                  <a:pt x="2004" y="250"/>
                  <a:pt x="2015" y="259"/>
                  <a:pt x="2029" y="259"/>
                </a:cubicBezTo>
                <a:cubicBezTo>
                  <a:pt x="2036" y="259"/>
                  <a:pt x="2043" y="256"/>
                  <a:pt x="2050" y="250"/>
                </a:cubicBezTo>
                <a:cubicBezTo>
                  <a:pt x="2057" y="244"/>
                  <a:pt x="2063" y="234"/>
                  <a:pt x="2067" y="220"/>
                </a:cubicBezTo>
                <a:cubicBezTo>
                  <a:pt x="2072" y="198"/>
                  <a:pt x="2075" y="168"/>
                  <a:pt x="2075" y="129"/>
                </a:cubicBezTo>
                <a:cubicBezTo>
                  <a:pt x="2075" y="100"/>
                  <a:pt x="2072" y="76"/>
                  <a:pt x="2066" y="56"/>
                </a:cubicBezTo>
                <a:cubicBezTo>
                  <a:pt x="2062" y="42"/>
                  <a:pt x="2056" y="32"/>
                  <a:pt x="2049" y="26"/>
                </a:cubicBezTo>
                <a:cubicBezTo>
                  <a:pt x="2044" y="22"/>
                  <a:pt x="2038" y="20"/>
                  <a:pt x="2030" y="20"/>
                </a:cubicBezTo>
                <a:close/>
                <a:moveTo>
                  <a:pt x="2223" y="7"/>
                </a:moveTo>
                <a:cubicBezTo>
                  <a:pt x="2242" y="7"/>
                  <a:pt x="2260" y="17"/>
                  <a:pt x="2275" y="37"/>
                </a:cubicBezTo>
                <a:cubicBezTo>
                  <a:pt x="2294" y="62"/>
                  <a:pt x="2304" y="95"/>
                  <a:pt x="2304" y="137"/>
                </a:cubicBezTo>
                <a:cubicBezTo>
                  <a:pt x="2304" y="167"/>
                  <a:pt x="2300" y="192"/>
                  <a:pt x="2291" y="212"/>
                </a:cubicBezTo>
                <a:cubicBezTo>
                  <a:pt x="2283" y="233"/>
                  <a:pt x="2272" y="248"/>
                  <a:pt x="2259" y="257"/>
                </a:cubicBezTo>
                <a:cubicBezTo>
                  <a:pt x="2246" y="267"/>
                  <a:pt x="2233" y="271"/>
                  <a:pt x="2221" y="271"/>
                </a:cubicBezTo>
                <a:cubicBezTo>
                  <a:pt x="2196" y="271"/>
                  <a:pt x="2176" y="257"/>
                  <a:pt x="2160" y="228"/>
                </a:cubicBezTo>
                <a:cubicBezTo>
                  <a:pt x="2146" y="204"/>
                  <a:pt x="2140" y="175"/>
                  <a:pt x="2140" y="141"/>
                </a:cubicBezTo>
                <a:cubicBezTo>
                  <a:pt x="2140" y="112"/>
                  <a:pt x="2144" y="87"/>
                  <a:pt x="2153" y="66"/>
                </a:cubicBezTo>
                <a:cubicBezTo>
                  <a:pt x="2162" y="45"/>
                  <a:pt x="2173" y="30"/>
                  <a:pt x="2188" y="19"/>
                </a:cubicBezTo>
                <a:cubicBezTo>
                  <a:pt x="2199" y="11"/>
                  <a:pt x="2211" y="7"/>
                  <a:pt x="2223" y="7"/>
                </a:cubicBezTo>
                <a:close/>
                <a:moveTo>
                  <a:pt x="2031" y="7"/>
                </a:moveTo>
                <a:cubicBezTo>
                  <a:pt x="2050" y="7"/>
                  <a:pt x="2068" y="17"/>
                  <a:pt x="2083" y="37"/>
                </a:cubicBezTo>
                <a:cubicBezTo>
                  <a:pt x="2102" y="62"/>
                  <a:pt x="2112" y="95"/>
                  <a:pt x="2112" y="137"/>
                </a:cubicBezTo>
                <a:cubicBezTo>
                  <a:pt x="2112" y="167"/>
                  <a:pt x="2108" y="192"/>
                  <a:pt x="2099" y="212"/>
                </a:cubicBezTo>
                <a:cubicBezTo>
                  <a:pt x="2091" y="233"/>
                  <a:pt x="2080" y="248"/>
                  <a:pt x="2067" y="257"/>
                </a:cubicBezTo>
                <a:cubicBezTo>
                  <a:pt x="2054" y="267"/>
                  <a:pt x="2041" y="271"/>
                  <a:pt x="2029" y="271"/>
                </a:cubicBezTo>
                <a:cubicBezTo>
                  <a:pt x="2004" y="271"/>
                  <a:pt x="1984" y="257"/>
                  <a:pt x="1968" y="228"/>
                </a:cubicBezTo>
                <a:cubicBezTo>
                  <a:pt x="1954" y="204"/>
                  <a:pt x="1948" y="175"/>
                  <a:pt x="1948" y="141"/>
                </a:cubicBezTo>
                <a:cubicBezTo>
                  <a:pt x="1948" y="112"/>
                  <a:pt x="1952" y="87"/>
                  <a:pt x="1961" y="66"/>
                </a:cubicBezTo>
                <a:cubicBezTo>
                  <a:pt x="1970" y="45"/>
                  <a:pt x="1981" y="30"/>
                  <a:pt x="1996" y="19"/>
                </a:cubicBezTo>
                <a:cubicBezTo>
                  <a:pt x="2007" y="11"/>
                  <a:pt x="2019" y="7"/>
                  <a:pt x="2031" y="7"/>
                </a:cubicBezTo>
                <a:close/>
                <a:moveTo>
                  <a:pt x="1849" y="7"/>
                </a:moveTo>
                <a:lnTo>
                  <a:pt x="1855" y="7"/>
                </a:lnTo>
                <a:lnTo>
                  <a:pt x="1855" y="222"/>
                </a:lnTo>
                <a:cubicBezTo>
                  <a:pt x="1855" y="236"/>
                  <a:pt x="1855" y="245"/>
                  <a:pt x="1857" y="249"/>
                </a:cubicBezTo>
                <a:cubicBezTo>
                  <a:pt x="1858" y="252"/>
                  <a:pt x="1860" y="255"/>
                  <a:pt x="1864" y="257"/>
                </a:cubicBezTo>
                <a:cubicBezTo>
                  <a:pt x="1868" y="259"/>
                  <a:pt x="1875" y="260"/>
                  <a:pt x="1887" y="260"/>
                </a:cubicBezTo>
                <a:lnTo>
                  <a:pt x="1887" y="267"/>
                </a:lnTo>
                <a:lnTo>
                  <a:pt x="1791" y="267"/>
                </a:lnTo>
                <a:lnTo>
                  <a:pt x="1791" y="260"/>
                </a:lnTo>
                <a:cubicBezTo>
                  <a:pt x="1803" y="260"/>
                  <a:pt x="1811" y="259"/>
                  <a:pt x="1815" y="257"/>
                </a:cubicBezTo>
                <a:cubicBezTo>
                  <a:pt x="1818" y="255"/>
                  <a:pt x="1820" y="253"/>
                  <a:pt x="1822" y="249"/>
                </a:cubicBezTo>
                <a:cubicBezTo>
                  <a:pt x="1823" y="246"/>
                  <a:pt x="1824" y="237"/>
                  <a:pt x="1824" y="222"/>
                </a:cubicBezTo>
                <a:lnTo>
                  <a:pt x="1824" y="85"/>
                </a:lnTo>
                <a:cubicBezTo>
                  <a:pt x="1824" y="66"/>
                  <a:pt x="1823" y="54"/>
                  <a:pt x="1822" y="49"/>
                </a:cubicBezTo>
                <a:cubicBezTo>
                  <a:pt x="1821" y="45"/>
                  <a:pt x="1820" y="42"/>
                  <a:pt x="1817" y="40"/>
                </a:cubicBezTo>
                <a:cubicBezTo>
                  <a:pt x="1815" y="38"/>
                  <a:pt x="1812" y="37"/>
                  <a:pt x="1809" y="37"/>
                </a:cubicBezTo>
                <a:cubicBezTo>
                  <a:pt x="1804" y="37"/>
                  <a:pt x="1798" y="39"/>
                  <a:pt x="1790" y="43"/>
                </a:cubicBezTo>
                <a:lnTo>
                  <a:pt x="1787" y="37"/>
                </a:lnTo>
                <a:lnTo>
                  <a:pt x="1849" y="7"/>
                </a:lnTo>
                <a:close/>
                <a:moveTo>
                  <a:pt x="1701" y="0"/>
                </a:moveTo>
                <a:cubicBezTo>
                  <a:pt x="1707" y="0"/>
                  <a:pt x="1711" y="2"/>
                  <a:pt x="1715" y="6"/>
                </a:cubicBezTo>
                <a:cubicBezTo>
                  <a:pt x="1719" y="9"/>
                  <a:pt x="1720" y="14"/>
                  <a:pt x="1720" y="19"/>
                </a:cubicBezTo>
                <a:cubicBezTo>
                  <a:pt x="1720" y="24"/>
                  <a:pt x="1719" y="29"/>
                  <a:pt x="1715" y="33"/>
                </a:cubicBezTo>
                <a:cubicBezTo>
                  <a:pt x="1711" y="36"/>
                  <a:pt x="1707" y="38"/>
                  <a:pt x="1701" y="38"/>
                </a:cubicBezTo>
                <a:cubicBezTo>
                  <a:pt x="1696" y="38"/>
                  <a:pt x="1692" y="36"/>
                  <a:pt x="1688" y="33"/>
                </a:cubicBezTo>
                <a:cubicBezTo>
                  <a:pt x="1684" y="29"/>
                  <a:pt x="1682" y="24"/>
                  <a:pt x="1682" y="19"/>
                </a:cubicBezTo>
                <a:cubicBezTo>
                  <a:pt x="1682" y="14"/>
                  <a:pt x="1684" y="9"/>
                  <a:pt x="1688" y="6"/>
                </a:cubicBezTo>
                <a:cubicBezTo>
                  <a:pt x="1692" y="2"/>
                  <a:pt x="1696" y="0"/>
                  <a:pt x="1701" y="0"/>
                </a:cubicBezTo>
                <a:close/>
              </a:path>
            </a:pathLst>
          </a:custGeom>
          <a:solidFill>
            <a:srgbClr val="F2F2F2"/>
          </a:solidFill>
          <a:ln w="0">
            <a:noFill/>
            <a:prstDash val="solid"/>
            <a:round/>
          </a:ln>
        </p:spPr>
        <p:txBody>
          <a:bodyPr vert="horz" wrap="square" lIns="91440" tIns="45720" rIns="91440" bIns="45720" numCol="1" anchor="t" anchorCtr="0" compatLnSpc="1"/>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5pPr>
            <a:lvl6pPr marL="2286000" algn="l" defTabSz="914400" rtl="0" eaLnBrk="1" latinLnBrk="0" hangingPunct="1">
              <a:defRPr kern="1200">
                <a:solidFill>
                  <a:schemeClr val="tx1"/>
                </a:solidFill>
                <a:latin typeface="Calibri" panose="020F0502020204030204" charset="0"/>
                <a:ea typeface="+mn-ea"/>
                <a:cs typeface="+mn-cs"/>
              </a:defRPr>
            </a:lvl6pPr>
            <a:lvl7pPr marL="2743200" algn="l" defTabSz="914400" rtl="0" eaLnBrk="1" latinLnBrk="0" hangingPunct="1">
              <a:defRPr kern="1200">
                <a:solidFill>
                  <a:schemeClr val="tx1"/>
                </a:solidFill>
                <a:latin typeface="Calibri" panose="020F0502020204030204" charset="0"/>
                <a:ea typeface="+mn-ea"/>
                <a:cs typeface="+mn-cs"/>
              </a:defRPr>
            </a:lvl7pPr>
            <a:lvl8pPr marL="3200400" algn="l" defTabSz="914400" rtl="0" eaLnBrk="1" latinLnBrk="0" hangingPunct="1">
              <a:defRPr kern="1200">
                <a:solidFill>
                  <a:schemeClr val="tx1"/>
                </a:solidFill>
                <a:latin typeface="Calibri" panose="020F0502020204030204" charset="0"/>
                <a:ea typeface="+mn-ea"/>
                <a:cs typeface="+mn-cs"/>
              </a:defRPr>
            </a:lvl8pPr>
            <a:lvl9pPr marL="3657600" algn="l" defTabSz="914400" rtl="0" eaLnBrk="1" latinLnBrk="0" hangingPunct="1">
              <a:defRPr kern="1200">
                <a:solidFill>
                  <a:schemeClr val="tx1"/>
                </a:solidFill>
                <a:latin typeface="Calibri" panose="020F0502020204030204" charset="0"/>
                <a:ea typeface="+mn-ea"/>
                <a:cs typeface="+mn-cs"/>
              </a:defRPr>
            </a:lvl9pPr>
          </a:lstStyle>
          <a:p>
            <a:endParaRPr lang="zh-CN" altLang="en-US"/>
          </a:p>
        </p:txBody>
      </p:sp>
      <p:sp>
        <p:nvSpPr>
          <p:cNvPr id="67" name="Freeform 23"/>
          <p:cNvSpPr/>
          <p:nvPr/>
        </p:nvSpPr>
        <p:spPr bwMode="auto">
          <a:xfrm rot="-1800000">
            <a:off x="9926149" y="6098166"/>
            <a:ext cx="1848119" cy="215037"/>
          </a:xfrm>
          <a:custGeom>
            <a:avLst/>
            <a:gdLst>
              <a:gd name="T0" fmla="*/ 2345 w 3079"/>
              <a:gd name="T1" fmla="*/ 251 h 350"/>
              <a:gd name="T2" fmla="*/ 830 w 3079"/>
              <a:gd name="T3" fmla="*/ 272 h 350"/>
              <a:gd name="T4" fmla="*/ 2644 w 3079"/>
              <a:gd name="T5" fmla="*/ 129 h 350"/>
              <a:gd name="T6" fmla="*/ 2680 w 3079"/>
              <a:gd name="T7" fmla="*/ 102 h 350"/>
              <a:gd name="T8" fmla="*/ 1202 w 3079"/>
              <a:gd name="T9" fmla="*/ 244 h 350"/>
              <a:gd name="T10" fmla="*/ 1532 w 3079"/>
              <a:gd name="T11" fmla="*/ 102 h 350"/>
              <a:gd name="T12" fmla="*/ 1604 w 3079"/>
              <a:gd name="T13" fmla="*/ 106 h 350"/>
              <a:gd name="T14" fmla="*/ 1625 w 3079"/>
              <a:gd name="T15" fmla="*/ 113 h 350"/>
              <a:gd name="T16" fmla="*/ 1470 w 3079"/>
              <a:gd name="T17" fmla="*/ 316 h 350"/>
              <a:gd name="T18" fmla="*/ 1487 w 3079"/>
              <a:gd name="T19" fmla="*/ 130 h 350"/>
              <a:gd name="T20" fmla="*/ 1322 w 3079"/>
              <a:gd name="T21" fmla="*/ 210 h 350"/>
              <a:gd name="T22" fmla="*/ 1366 w 3079"/>
              <a:gd name="T23" fmla="*/ 102 h 350"/>
              <a:gd name="T24" fmla="*/ 1451 w 3079"/>
              <a:gd name="T25" fmla="*/ 244 h 350"/>
              <a:gd name="T26" fmla="*/ 1310 w 3079"/>
              <a:gd name="T27" fmla="*/ 264 h 350"/>
              <a:gd name="T28" fmla="*/ 1262 w 3079"/>
              <a:gd name="T29" fmla="*/ 95 h 350"/>
              <a:gd name="T30" fmla="*/ 945 w 3079"/>
              <a:gd name="T31" fmla="*/ 135 h 350"/>
              <a:gd name="T32" fmla="*/ 1012 w 3079"/>
              <a:gd name="T33" fmla="*/ 95 h 350"/>
              <a:gd name="T34" fmla="*/ 946 w 3079"/>
              <a:gd name="T35" fmla="*/ 337 h 350"/>
              <a:gd name="T36" fmla="*/ 934 w 3079"/>
              <a:gd name="T37" fmla="*/ 318 h 350"/>
              <a:gd name="T38" fmla="*/ 880 w 3079"/>
              <a:gd name="T39" fmla="*/ 102 h 350"/>
              <a:gd name="T40" fmla="*/ 603 w 3079"/>
              <a:gd name="T41" fmla="*/ 128 h 350"/>
              <a:gd name="T42" fmla="*/ 722 w 3079"/>
              <a:gd name="T43" fmla="*/ 95 h 350"/>
              <a:gd name="T44" fmla="*/ 779 w 3079"/>
              <a:gd name="T45" fmla="*/ 112 h 350"/>
              <a:gd name="T46" fmla="*/ 734 w 3079"/>
              <a:gd name="T47" fmla="*/ 272 h 350"/>
              <a:gd name="T48" fmla="*/ 544 w 3079"/>
              <a:gd name="T49" fmla="*/ 102 h 350"/>
              <a:gd name="T50" fmla="*/ 331 w 3079"/>
              <a:gd name="T51" fmla="*/ 128 h 350"/>
              <a:gd name="T52" fmla="*/ 450 w 3079"/>
              <a:gd name="T53" fmla="*/ 95 h 350"/>
              <a:gd name="T54" fmla="*/ 507 w 3079"/>
              <a:gd name="T55" fmla="*/ 112 h 350"/>
              <a:gd name="T56" fmla="*/ 462 w 3079"/>
              <a:gd name="T57" fmla="*/ 272 h 350"/>
              <a:gd name="T58" fmla="*/ 272 w 3079"/>
              <a:gd name="T59" fmla="*/ 102 h 350"/>
              <a:gd name="T60" fmla="*/ 59 w 3079"/>
              <a:gd name="T61" fmla="*/ 128 h 350"/>
              <a:gd name="T62" fmla="*/ 178 w 3079"/>
              <a:gd name="T63" fmla="*/ 95 h 350"/>
              <a:gd name="T64" fmla="*/ 235 w 3079"/>
              <a:gd name="T65" fmla="*/ 112 h 350"/>
              <a:gd name="T66" fmla="*/ 190 w 3079"/>
              <a:gd name="T67" fmla="*/ 272 h 350"/>
              <a:gd name="T68" fmla="*/ 0 w 3079"/>
              <a:gd name="T69" fmla="*/ 102 h 350"/>
              <a:gd name="T70" fmla="*/ 2904 w 3079"/>
              <a:gd name="T71" fmla="*/ 90 h 350"/>
              <a:gd name="T72" fmla="*/ 3053 w 3079"/>
              <a:gd name="T73" fmla="*/ 154 h 350"/>
              <a:gd name="T74" fmla="*/ 2994 w 3079"/>
              <a:gd name="T75" fmla="*/ 260 h 350"/>
              <a:gd name="T76" fmla="*/ 2993 w 3079"/>
              <a:gd name="T77" fmla="*/ 112 h 350"/>
              <a:gd name="T78" fmla="*/ 2958 w 3079"/>
              <a:gd name="T79" fmla="*/ 257 h 350"/>
              <a:gd name="T80" fmla="*/ 2918 w 3079"/>
              <a:gd name="T81" fmla="*/ 228 h 350"/>
              <a:gd name="T82" fmla="*/ 2847 w 3079"/>
              <a:gd name="T83" fmla="*/ 250 h 350"/>
              <a:gd name="T84" fmla="*/ 2811 w 3079"/>
              <a:gd name="T85" fmla="*/ 249 h 350"/>
              <a:gd name="T86" fmla="*/ 2785 w 3079"/>
              <a:gd name="T87" fmla="*/ 111 h 350"/>
              <a:gd name="T88" fmla="*/ 2684 w 3079"/>
              <a:gd name="T89" fmla="*/ 272 h 350"/>
              <a:gd name="T90" fmla="*/ 2550 w 3079"/>
              <a:gd name="T91" fmla="*/ 103 h 350"/>
              <a:gd name="T92" fmla="*/ 2503 w 3079"/>
              <a:gd name="T93" fmla="*/ 103 h 350"/>
              <a:gd name="T94" fmla="*/ 2572 w 3079"/>
              <a:gd name="T95" fmla="*/ 202 h 350"/>
              <a:gd name="T96" fmla="*/ 1709 w 3079"/>
              <a:gd name="T97" fmla="*/ 90 h 350"/>
              <a:gd name="T98" fmla="*/ 1660 w 3079"/>
              <a:gd name="T99" fmla="*/ 267 h 350"/>
              <a:gd name="T100" fmla="*/ 1680 w 3079"/>
              <a:gd name="T101" fmla="*/ 117 h 350"/>
              <a:gd name="T102" fmla="*/ 1248 w 3079"/>
              <a:gd name="T103" fmla="*/ 178 h 350"/>
              <a:gd name="T104" fmla="*/ 1125 w 3079"/>
              <a:gd name="T105" fmla="*/ 101 h 350"/>
              <a:gd name="T106" fmla="*/ 2221 w 3079"/>
              <a:gd name="T107" fmla="*/ 259 h 350"/>
              <a:gd name="T108" fmla="*/ 2030 w 3079"/>
              <a:gd name="T109" fmla="*/ 20 h 350"/>
              <a:gd name="T110" fmla="*/ 2067 w 3079"/>
              <a:gd name="T111" fmla="*/ 220 h 350"/>
              <a:gd name="T112" fmla="*/ 2304 w 3079"/>
              <a:gd name="T113" fmla="*/ 137 h 350"/>
              <a:gd name="T114" fmla="*/ 2188 w 3079"/>
              <a:gd name="T115" fmla="*/ 19 h 350"/>
              <a:gd name="T116" fmla="*/ 2029 w 3079"/>
              <a:gd name="T117" fmla="*/ 271 h 350"/>
              <a:gd name="T118" fmla="*/ 1855 w 3079"/>
              <a:gd name="T119" fmla="*/ 7 h 350"/>
              <a:gd name="T120" fmla="*/ 1791 w 3079"/>
              <a:gd name="T121" fmla="*/ 260 h 350"/>
              <a:gd name="T122" fmla="*/ 1809 w 3079"/>
              <a:gd name="T123" fmla="*/ 37 h 350"/>
              <a:gd name="T124" fmla="*/ 1715 w 3079"/>
              <a:gd name="T125" fmla="*/ 3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79" h="350">
                <a:moveTo>
                  <a:pt x="2366" y="230"/>
                </a:moveTo>
                <a:cubicBezTo>
                  <a:pt x="2372" y="230"/>
                  <a:pt x="2377" y="232"/>
                  <a:pt x="2381" y="237"/>
                </a:cubicBezTo>
                <a:cubicBezTo>
                  <a:pt x="2385" y="241"/>
                  <a:pt x="2387" y="245"/>
                  <a:pt x="2387" y="251"/>
                </a:cubicBezTo>
                <a:cubicBezTo>
                  <a:pt x="2387" y="257"/>
                  <a:pt x="2385" y="262"/>
                  <a:pt x="2380" y="266"/>
                </a:cubicBezTo>
                <a:cubicBezTo>
                  <a:pt x="2376" y="270"/>
                  <a:pt x="2372" y="272"/>
                  <a:pt x="2366" y="272"/>
                </a:cubicBezTo>
                <a:cubicBezTo>
                  <a:pt x="2360" y="272"/>
                  <a:pt x="2355" y="270"/>
                  <a:pt x="2351" y="266"/>
                </a:cubicBezTo>
                <a:cubicBezTo>
                  <a:pt x="2347" y="262"/>
                  <a:pt x="2345" y="257"/>
                  <a:pt x="2345" y="251"/>
                </a:cubicBezTo>
                <a:cubicBezTo>
                  <a:pt x="2345" y="245"/>
                  <a:pt x="2347" y="240"/>
                  <a:pt x="2351" y="236"/>
                </a:cubicBezTo>
                <a:cubicBezTo>
                  <a:pt x="2355" y="232"/>
                  <a:pt x="2360" y="230"/>
                  <a:pt x="2366" y="230"/>
                </a:cubicBezTo>
                <a:close/>
                <a:moveTo>
                  <a:pt x="830" y="230"/>
                </a:moveTo>
                <a:cubicBezTo>
                  <a:pt x="836" y="230"/>
                  <a:pt x="841" y="232"/>
                  <a:pt x="845" y="237"/>
                </a:cubicBezTo>
                <a:cubicBezTo>
                  <a:pt x="849" y="241"/>
                  <a:pt x="851" y="245"/>
                  <a:pt x="851" y="251"/>
                </a:cubicBezTo>
                <a:cubicBezTo>
                  <a:pt x="851" y="257"/>
                  <a:pt x="849" y="262"/>
                  <a:pt x="844" y="266"/>
                </a:cubicBezTo>
                <a:cubicBezTo>
                  <a:pt x="840" y="270"/>
                  <a:pt x="836" y="272"/>
                  <a:pt x="830" y="272"/>
                </a:cubicBezTo>
                <a:cubicBezTo>
                  <a:pt x="824" y="272"/>
                  <a:pt x="819" y="270"/>
                  <a:pt x="815" y="266"/>
                </a:cubicBezTo>
                <a:cubicBezTo>
                  <a:pt x="811" y="262"/>
                  <a:pt x="809" y="257"/>
                  <a:pt x="809" y="251"/>
                </a:cubicBezTo>
                <a:cubicBezTo>
                  <a:pt x="809" y="245"/>
                  <a:pt x="811" y="240"/>
                  <a:pt x="815" y="236"/>
                </a:cubicBezTo>
                <a:cubicBezTo>
                  <a:pt x="819" y="232"/>
                  <a:pt x="824" y="230"/>
                  <a:pt x="830" y="230"/>
                </a:cubicBezTo>
                <a:close/>
                <a:moveTo>
                  <a:pt x="2680" y="102"/>
                </a:moveTo>
                <a:cubicBezTo>
                  <a:pt x="2673" y="102"/>
                  <a:pt x="2667" y="104"/>
                  <a:pt x="2660" y="108"/>
                </a:cubicBezTo>
                <a:cubicBezTo>
                  <a:pt x="2653" y="112"/>
                  <a:pt x="2648" y="119"/>
                  <a:pt x="2644" y="129"/>
                </a:cubicBezTo>
                <a:cubicBezTo>
                  <a:pt x="2640" y="139"/>
                  <a:pt x="2638" y="151"/>
                  <a:pt x="2638" y="167"/>
                </a:cubicBezTo>
                <a:cubicBezTo>
                  <a:pt x="2638" y="192"/>
                  <a:pt x="2643" y="213"/>
                  <a:pt x="2652" y="232"/>
                </a:cubicBezTo>
                <a:cubicBezTo>
                  <a:pt x="2662" y="250"/>
                  <a:pt x="2676" y="259"/>
                  <a:pt x="2692" y="259"/>
                </a:cubicBezTo>
                <a:cubicBezTo>
                  <a:pt x="2704" y="259"/>
                  <a:pt x="2714" y="254"/>
                  <a:pt x="2722" y="244"/>
                </a:cubicBezTo>
                <a:cubicBezTo>
                  <a:pt x="2730" y="234"/>
                  <a:pt x="2734" y="217"/>
                  <a:pt x="2734" y="192"/>
                </a:cubicBezTo>
                <a:cubicBezTo>
                  <a:pt x="2734" y="162"/>
                  <a:pt x="2727" y="138"/>
                  <a:pt x="2714" y="120"/>
                </a:cubicBezTo>
                <a:cubicBezTo>
                  <a:pt x="2705" y="108"/>
                  <a:pt x="2694" y="102"/>
                  <a:pt x="2680" y="102"/>
                </a:cubicBezTo>
                <a:close/>
                <a:moveTo>
                  <a:pt x="1160" y="102"/>
                </a:moveTo>
                <a:cubicBezTo>
                  <a:pt x="1153" y="102"/>
                  <a:pt x="1147" y="104"/>
                  <a:pt x="1140" y="108"/>
                </a:cubicBezTo>
                <a:cubicBezTo>
                  <a:pt x="1133" y="112"/>
                  <a:pt x="1128" y="119"/>
                  <a:pt x="1124" y="129"/>
                </a:cubicBezTo>
                <a:cubicBezTo>
                  <a:pt x="1120" y="139"/>
                  <a:pt x="1118" y="151"/>
                  <a:pt x="1118" y="167"/>
                </a:cubicBezTo>
                <a:cubicBezTo>
                  <a:pt x="1118" y="192"/>
                  <a:pt x="1123" y="213"/>
                  <a:pt x="1132" y="232"/>
                </a:cubicBezTo>
                <a:cubicBezTo>
                  <a:pt x="1142" y="250"/>
                  <a:pt x="1156" y="259"/>
                  <a:pt x="1172" y="259"/>
                </a:cubicBezTo>
                <a:cubicBezTo>
                  <a:pt x="1184" y="259"/>
                  <a:pt x="1194" y="254"/>
                  <a:pt x="1202" y="244"/>
                </a:cubicBezTo>
                <a:cubicBezTo>
                  <a:pt x="1210" y="234"/>
                  <a:pt x="1214" y="217"/>
                  <a:pt x="1214" y="192"/>
                </a:cubicBezTo>
                <a:cubicBezTo>
                  <a:pt x="1214" y="162"/>
                  <a:pt x="1207" y="138"/>
                  <a:pt x="1194" y="120"/>
                </a:cubicBezTo>
                <a:cubicBezTo>
                  <a:pt x="1185" y="108"/>
                  <a:pt x="1174" y="102"/>
                  <a:pt x="1160" y="102"/>
                </a:cubicBezTo>
                <a:close/>
                <a:moveTo>
                  <a:pt x="1456" y="95"/>
                </a:moveTo>
                <a:lnTo>
                  <a:pt x="1536" y="95"/>
                </a:lnTo>
                <a:lnTo>
                  <a:pt x="1536" y="102"/>
                </a:lnTo>
                <a:lnTo>
                  <a:pt x="1532" y="102"/>
                </a:lnTo>
                <a:cubicBezTo>
                  <a:pt x="1527" y="102"/>
                  <a:pt x="1522" y="103"/>
                  <a:pt x="1519" y="106"/>
                </a:cubicBezTo>
                <a:cubicBezTo>
                  <a:pt x="1517" y="108"/>
                  <a:pt x="1515" y="111"/>
                  <a:pt x="1515" y="115"/>
                </a:cubicBezTo>
                <a:cubicBezTo>
                  <a:pt x="1515" y="120"/>
                  <a:pt x="1517" y="126"/>
                  <a:pt x="1521" y="135"/>
                </a:cubicBezTo>
                <a:lnTo>
                  <a:pt x="1563" y="222"/>
                </a:lnTo>
                <a:lnTo>
                  <a:pt x="1602" y="127"/>
                </a:lnTo>
                <a:cubicBezTo>
                  <a:pt x="1604" y="122"/>
                  <a:pt x="1605" y="117"/>
                  <a:pt x="1605" y="112"/>
                </a:cubicBezTo>
                <a:cubicBezTo>
                  <a:pt x="1605" y="109"/>
                  <a:pt x="1604" y="108"/>
                  <a:pt x="1604" y="106"/>
                </a:cubicBezTo>
                <a:cubicBezTo>
                  <a:pt x="1603" y="105"/>
                  <a:pt x="1601" y="104"/>
                  <a:pt x="1599" y="103"/>
                </a:cubicBezTo>
                <a:cubicBezTo>
                  <a:pt x="1597" y="102"/>
                  <a:pt x="1593" y="102"/>
                  <a:pt x="1588" y="102"/>
                </a:cubicBezTo>
                <a:lnTo>
                  <a:pt x="1588" y="95"/>
                </a:lnTo>
                <a:lnTo>
                  <a:pt x="1644" y="95"/>
                </a:lnTo>
                <a:lnTo>
                  <a:pt x="1644" y="102"/>
                </a:lnTo>
                <a:cubicBezTo>
                  <a:pt x="1639" y="102"/>
                  <a:pt x="1635" y="103"/>
                  <a:pt x="1633" y="105"/>
                </a:cubicBezTo>
                <a:cubicBezTo>
                  <a:pt x="1630" y="106"/>
                  <a:pt x="1628" y="109"/>
                  <a:pt x="1625" y="113"/>
                </a:cubicBezTo>
                <a:cubicBezTo>
                  <a:pt x="1623" y="115"/>
                  <a:pt x="1621" y="120"/>
                  <a:pt x="1618" y="128"/>
                </a:cubicBezTo>
                <a:lnTo>
                  <a:pt x="1548" y="299"/>
                </a:lnTo>
                <a:cubicBezTo>
                  <a:pt x="1542" y="316"/>
                  <a:pt x="1533" y="328"/>
                  <a:pt x="1522" y="337"/>
                </a:cubicBezTo>
                <a:cubicBezTo>
                  <a:pt x="1511" y="345"/>
                  <a:pt x="1500" y="350"/>
                  <a:pt x="1490" y="350"/>
                </a:cubicBezTo>
                <a:cubicBezTo>
                  <a:pt x="1483" y="350"/>
                  <a:pt x="1477" y="348"/>
                  <a:pt x="1472" y="343"/>
                </a:cubicBezTo>
                <a:cubicBezTo>
                  <a:pt x="1467" y="339"/>
                  <a:pt x="1465" y="334"/>
                  <a:pt x="1465" y="329"/>
                </a:cubicBezTo>
                <a:cubicBezTo>
                  <a:pt x="1465" y="323"/>
                  <a:pt x="1467" y="319"/>
                  <a:pt x="1470" y="316"/>
                </a:cubicBezTo>
                <a:cubicBezTo>
                  <a:pt x="1473" y="313"/>
                  <a:pt x="1478" y="311"/>
                  <a:pt x="1484" y="311"/>
                </a:cubicBezTo>
                <a:cubicBezTo>
                  <a:pt x="1488" y="311"/>
                  <a:pt x="1494" y="313"/>
                  <a:pt x="1501" y="315"/>
                </a:cubicBezTo>
                <a:cubicBezTo>
                  <a:pt x="1506" y="317"/>
                  <a:pt x="1509" y="318"/>
                  <a:pt x="1510" y="318"/>
                </a:cubicBezTo>
                <a:cubicBezTo>
                  <a:pt x="1514" y="318"/>
                  <a:pt x="1518" y="316"/>
                  <a:pt x="1523" y="312"/>
                </a:cubicBezTo>
                <a:cubicBezTo>
                  <a:pt x="1527" y="308"/>
                  <a:pt x="1532" y="301"/>
                  <a:pt x="1536" y="290"/>
                </a:cubicBezTo>
                <a:lnTo>
                  <a:pt x="1548" y="260"/>
                </a:lnTo>
                <a:lnTo>
                  <a:pt x="1487" y="130"/>
                </a:lnTo>
                <a:cubicBezTo>
                  <a:pt x="1485" y="127"/>
                  <a:pt x="1482" y="122"/>
                  <a:pt x="1478" y="116"/>
                </a:cubicBezTo>
                <a:cubicBezTo>
                  <a:pt x="1474" y="112"/>
                  <a:pt x="1472" y="109"/>
                  <a:pt x="1470" y="107"/>
                </a:cubicBezTo>
                <a:cubicBezTo>
                  <a:pt x="1467" y="105"/>
                  <a:pt x="1462" y="103"/>
                  <a:pt x="1456" y="102"/>
                </a:cubicBezTo>
                <a:lnTo>
                  <a:pt x="1456" y="95"/>
                </a:lnTo>
                <a:close/>
                <a:moveTo>
                  <a:pt x="1262" y="95"/>
                </a:moveTo>
                <a:lnTo>
                  <a:pt x="1322" y="95"/>
                </a:lnTo>
                <a:lnTo>
                  <a:pt x="1322" y="210"/>
                </a:lnTo>
                <a:cubicBezTo>
                  <a:pt x="1322" y="226"/>
                  <a:pt x="1325" y="236"/>
                  <a:pt x="1331" y="241"/>
                </a:cubicBezTo>
                <a:cubicBezTo>
                  <a:pt x="1336" y="246"/>
                  <a:pt x="1343" y="249"/>
                  <a:pt x="1351" y="249"/>
                </a:cubicBezTo>
                <a:cubicBezTo>
                  <a:pt x="1356" y="249"/>
                  <a:pt x="1362" y="247"/>
                  <a:pt x="1369" y="244"/>
                </a:cubicBezTo>
                <a:cubicBezTo>
                  <a:pt x="1376" y="241"/>
                  <a:pt x="1384" y="234"/>
                  <a:pt x="1393" y="225"/>
                </a:cubicBezTo>
                <a:lnTo>
                  <a:pt x="1393" y="127"/>
                </a:lnTo>
                <a:cubicBezTo>
                  <a:pt x="1393" y="118"/>
                  <a:pt x="1392" y="111"/>
                  <a:pt x="1388" y="108"/>
                </a:cubicBezTo>
                <a:cubicBezTo>
                  <a:pt x="1384" y="104"/>
                  <a:pt x="1377" y="102"/>
                  <a:pt x="1366" y="102"/>
                </a:cubicBezTo>
                <a:lnTo>
                  <a:pt x="1366" y="95"/>
                </a:lnTo>
                <a:lnTo>
                  <a:pt x="1424" y="95"/>
                </a:lnTo>
                <a:lnTo>
                  <a:pt x="1424" y="199"/>
                </a:lnTo>
                <a:cubicBezTo>
                  <a:pt x="1424" y="219"/>
                  <a:pt x="1425" y="231"/>
                  <a:pt x="1426" y="236"/>
                </a:cubicBezTo>
                <a:cubicBezTo>
                  <a:pt x="1427" y="240"/>
                  <a:pt x="1428" y="243"/>
                  <a:pt x="1430" y="245"/>
                </a:cubicBezTo>
                <a:cubicBezTo>
                  <a:pt x="1432" y="247"/>
                  <a:pt x="1435" y="247"/>
                  <a:pt x="1437" y="247"/>
                </a:cubicBezTo>
                <a:cubicBezTo>
                  <a:pt x="1441" y="247"/>
                  <a:pt x="1446" y="246"/>
                  <a:pt x="1451" y="244"/>
                </a:cubicBezTo>
                <a:lnTo>
                  <a:pt x="1453" y="251"/>
                </a:lnTo>
                <a:lnTo>
                  <a:pt x="1402" y="272"/>
                </a:lnTo>
                <a:lnTo>
                  <a:pt x="1393" y="272"/>
                </a:lnTo>
                <a:lnTo>
                  <a:pt x="1393" y="236"/>
                </a:lnTo>
                <a:cubicBezTo>
                  <a:pt x="1379" y="252"/>
                  <a:pt x="1367" y="262"/>
                  <a:pt x="1360" y="266"/>
                </a:cubicBezTo>
                <a:cubicBezTo>
                  <a:pt x="1352" y="270"/>
                  <a:pt x="1344" y="272"/>
                  <a:pt x="1335" y="272"/>
                </a:cubicBezTo>
                <a:cubicBezTo>
                  <a:pt x="1325" y="272"/>
                  <a:pt x="1317" y="269"/>
                  <a:pt x="1310" y="264"/>
                </a:cubicBezTo>
                <a:cubicBezTo>
                  <a:pt x="1303" y="258"/>
                  <a:pt x="1298" y="251"/>
                  <a:pt x="1295" y="242"/>
                </a:cubicBezTo>
                <a:cubicBezTo>
                  <a:pt x="1293" y="233"/>
                  <a:pt x="1291" y="221"/>
                  <a:pt x="1291" y="205"/>
                </a:cubicBezTo>
                <a:lnTo>
                  <a:pt x="1291" y="128"/>
                </a:lnTo>
                <a:cubicBezTo>
                  <a:pt x="1291" y="120"/>
                  <a:pt x="1290" y="115"/>
                  <a:pt x="1289" y="112"/>
                </a:cubicBezTo>
                <a:cubicBezTo>
                  <a:pt x="1287" y="108"/>
                  <a:pt x="1284" y="106"/>
                  <a:pt x="1281" y="104"/>
                </a:cubicBezTo>
                <a:cubicBezTo>
                  <a:pt x="1277" y="103"/>
                  <a:pt x="1271" y="102"/>
                  <a:pt x="1262" y="102"/>
                </a:cubicBezTo>
                <a:lnTo>
                  <a:pt x="1262" y="95"/>
                </a:lnTo>
                <a:close/>
                <a:moveTo>
                  <a:pt x="880" y="95"/>
                </a:moveTo>
                <a:lnTo>
                  <a:pt x="960" y="95"/>
                </a:lnTo>
                <a:lnTo>
                  <a:pt x="960" y="102"/>
                </a:lnTo>
                <a:lnTo>
                  <a:pt x="956" y="102"/>
                </a:lnTo>
                <a:cubicBezTo>
                  <a:pt x="951" y="102"/>
                  <a:pt x="946" y="103"/>
                  <a:pt x="943" y="106"/>
                </a:cubicBezTo>
                <a:cubicBezTo>
                  <a:pt x="941" y="108"/>
                  <a:pt x="939" y="111"/>
                  <a:pt x="939" y="115"/>
                </a:cubicBezTo>
                <a:cubicBezTo>
                  <a:pt x="939" y="120"/>
                  <a:pt x="941" y="126"/>
                  <a:pt x="945" y="135"/>
                </a:cubicBezTo>
                <a:lnTo>
                  <a:pt x="987" y="222"/>
                </a:lnTo>
                <a:lnTo>
                  <a:pt x="1026" y="127"/>
                </a:lnTo>
                <a:cubicBezTo>
                  <a:pt x="1028" y="122"/>
                  <a:pt x="1029" y="117"/>
                  <a:pt x="1029" y="112"/>
                </a:cubicBezTo>
                <a:cubicBezTo>
                  <a:pt x="1029" y="109"/>
                  <a:pt x="1028" y="108"/>
                  <a:pt x="1028" y="106"/>
                </a:cubicBezTo>
                <a:cubicBezTo>
                  <a:pt x="1027" y="105"/>
                  <a:pt x="1025" y="104"/>
                  <a:pt x="1023" y="103"/>
                </a:cubicBezTo>
                <a:cubicBezTo>
                  <a:pt x="1021" y="102"/>
                  <a:pt x="1017" y="102"/>
                  <a:pt x="1012" y="102"/>
                </a:cubicBezTo>
                <a:lnTo>
                  <a:pt x="1012" y="95"/>
                </a:lnTo>
                <a:lnTo>
                  <a:pt x="1068" y="95"/>
                </a:lnTo>
                <a:lnTo>
                  <a:pt x="1068" y="102"/>
                </a:lnTo>
                <a:cubicBezTo>
                  <a:pt x="1063" y="102"/>
                  <a:pt x="1059" y="103"/>
                  <a:pt x="1057" y="105"/>
                </a:cubicBezTo>
                <a:cubicBezTo>
                  <a:pt x="1054" y="106"/>
                  <a:pt x="1052" y="109"/>
                  <a:pt x="1049" y="113"/>
                </a:cubicBezTo>
                <a:cubicBezTo>
                  <a:pt x="1047" y="115"/>
                  <a:pt x="1045" y="120"/>
                  <a:pt x="1042" y="128"/>
                </a:cubicBezTo>
                <a:lnTo>
                  <a:pt x="972" y="299"/>
                </a:lnTo>
                <a:cubicBezTo>
                  <a:pt x="966" y="316"/>
                  <a:pt x="957" y="328"/>
                  <a:pt x="946" y="337"/>
                </a:cubicBezTo>
                <a:cubicBezTo>
                  <a:pt x="935" y="345"/>
                  <a:pt x="924" y="350"/>
                  <a:pt x="914" y="350"/>
                </a:cubicBezTo>
                <a:cubicBezTo>
                  <a:pt x="907" y="350"/>
                  <a:pt x="901" y="348"/>
                  <a:pt x="896" y="343"/>
                </a:cubicBezTo>
                <a:cubicBezTo>
                  <a:pt x="891" y="339"/>
                  <a:pt x="889" y="334"/>
                  <a:pt x="889" y="329"/>
                </a:cubicBezTo>
                <a:cubicBezTo>
                  <a:pt x="889" y="323"/>
                  <a:pt x="891" y="319"/>
                  <a:pt x="894" y="316"/>
                </a:cubicBezTo>
                <a:cubicBezTo>
                  <a:pt x="897" y="313"/>
                  <a:pt x="902" y="311"/>
                  <a:pt x="908" y="311"/>
                </a:cubicBezTo>
                <a:cubicBezTo>
                  <a:pt x="912" y="311"/>
                  <a:pt x="918" y="313"/>
                  <a:pt x="925" y="315"/>
                </a:cubicBezTo>
                <a:cubicBezTo>
                  <a:pt x="930" y="317"/>
                  <a:pt x="933" y="318"/>
                  <a:pt x="934" y="318"/>
                </a:cubicBezTo>
                <a:cubicBezTo>
                  <a:pt x="938" y="318"/>
                  <a:pt x="942" y="316"/>
                  <a:pt x="947" y="312"/>
                </a:cubicBezTo>
                <a:cubicBezTo>
                  <a:pt x="951" y="308"/>
                  <a:pt x="956" y="301"/>
                  <a:pt x="960" y="290"/>
                </a:cubicBezTo>
                <a:lnTo>
                  <a:pt x="972" y="260"/>
                </a:lnTo>
                <a:lnTo>
                  <a:pt x="911" y="130"/>
                </a:lnTo>
                <a:cubicBezTo>
                  <a:pt x="909" y="127"/>
                  <a:pt x="906" y="122"/>
                  <a:pt x="902" y="116"/>
                </a:cubicBezTo>
                <a:cubicBezTo>
                  <a:pt x="898" y="112"/>
                  <a:pt x="896" y="109"/>
                  <a:pt x="894" y="107"/>
                </a:cubicBezTo>
                <a:cubicBezTo>
                  <a:pt x="891" y="105"/>
                  <a:pt x="886" y="103"/>
                  <a:pt x="880" y="102"/>
                </a:cubicBezTo>
                <a:lnTo>
                  <a:pt x="880" y="95"/>
                </a:lnTo>
                <a:close/>
                <a:moveTo>
                  <a:pt x="544" y="95"/>
                </a:moveTo>
                <a:lnTo>
                  <a:pt x="616" y="95"/>
                </a:lnTo>
                <a:lnTo>
                  <a:pt x="616" y="102"/>
                </a:lnTo>
                <a:cubicBezTo>
                  <a:pt x="610" y="102"/>
                  <a:pt x="605" y="104"/>
                  <a:pt x="603" y="106"/>
                </a:cubicBezTo>
                <a:cubicBezTo>
                  <a:pt x="601" y="107"/>
                  <a:pt x="600" y="110"/>
                  <a:pt x="600" y="114"/>
                </a:cubicBezTo>
                <a:cubicBezTo>
                  <a:pt x="600" y="117"/>
                  <a:pt x="601" y="122"/>
                  <a:pt x="603" y="128"/>
                </a:cubicBezTo>
                <a:lnTo>
                  <a:pt x="640" y="226"/>
                </a:lnTo>
                <a:lnTo>
                  <a:pt x="677" y="146"/>
                </a:lnTo>
                <a:lnTo>
                  <a:pt x="667" y="121"/>
                </a:lnTo>
                <a:cubicBezTo>
                  <a:pt x="664" y="113"/>
                  <a:pt x="660" y="108"/>
                  <a:pt x="655" y="105"/>
                </a:cubicBezTo>
                <a:cubicBezTo>
                  <a:pt x="653" y="103"/>
                  <a:pt x="648" y="102"/>
                  <a:pt x="640" y="102"/>
                </a:cubicBezTo>
                <a:lnTo>
                  <a:pt x="640" y="95"/>
                </a:lnTo>
                <a:lnTo>
                  <a:pt x="722" y="95"/>
                </a:lnTo>
                <a:lnTo>
                  <a:pt x="722" y="102"/>
                </a:lnTo>
                <a:cubicBezTo>
                  <a:pt x="713" y="102"/>
                  <a:pt x="706" y="104"/>
                  <a:pt x="703" y="107"/>
                </a:cubicBezTo>
                <a:cubicBezTo>
                  <a:pt x="700" y="109"/>
                  <a:pt x="699" y="112"/>
                  <a:pt x="699" y="116"/>
                </a:cubicBezTo>
                <a:cubicBezTo>
                  <a:pt x="699" y="119"/>
                  <a:pt x="699" y="121"/>
                  <a:pt x="700" y="124"/>
                </a:cubicBezTo>
                <a:lnTo>
                  <a:pt x="739" y="223"/>
                </a:lnTo>
                <a:lnTo>
                  <a:pt x="776" y="128"/>
                </a:lnTo>
                <a:cubicBezTo>
                  <a:pt x="778" y="121"/>
                  <a:pt x="779" y="116"/>
                  <a:pt x="779" y="112"/>
                </a:cubicBezTo>
                <a:cubicBezTo>
                  <a:pt x="779" y="109"/>
                  <a:pt x="778" y="107"/>
                  <a:pt x="776" y="105"/>
                </a:cubicBezTo>
                <a:cubicBezTo>
                  <a:pt x="773" y="103"/>
                  <a:pt x="768" y="102"/>
                  <a:pt x="761" y="102"/>
                </a:cubicBezTo>
                <a:lnTo>
                  <a:pt x="761" y="95"/>
                </a:lnTo>
                <a:lnTo>
                  <a:pt x="816" y="95"/>
                </a:lnTo>
                <a:lnTo>
                  <a:pt x="816" y="102"/>
                </a:lnTo>
                <a:cubicBezTo>
                  <a:pt x="805" y="104"/>
                  <a:pt x="797" y="111"/>
                  <a:pt x="792" y="124"/>
                </a:cubicBezTo>
                <a:lnTo>
                  <a:pt x="734" y="272"/>
                </a:lnTo>
                <a:lnTo>
                  <a:pt x="726" y="272"/>
                </a:lnTo>
                <a:lnTo>
                  <a:pt x="684" y="162"/>
                </a:lnTo>
                <a:lnTo>
                  <a:pt x="633" y="272"/>
                </a:lnTo>
                <a:lnTo>
                  <a:pt x="627" y="272"/>
                </a:lnTo>
                <a:lnTo>
                  <a:pt x="571" y="128"/>
                </a:lnTo>
                <a:cubicBezTo>
                  <a:pt x="568" y="119"/>
                  <a:pt x="564" y="112"/>
                  <a:pt x="561" y="109"/>
                </a:cubicBezTo>
                <a:cubicBezTo>
                  <a:pt x="557" y="106"/>
                  <a:pt x="552" y="104"/>
                  <a:pt x="544" y="102"/>
                </a:cubicBezTo>
                <a:lnTo>
                  <a:pt x="544" y="95"/>
                </a:lnTo>
                <a:close/>
                <a:moveTo>
                  <a:pt x="272" y="95"/>
                </a:moveTo>
                <a:lnTo>
                  <a:pt x="344" y="95"/>
                </a:lnTo>
                <a:lnTo>
                  <a:pt x="344" y="102"/>
                </a:lnTo>
                <a:cubicBezTo>
                  <a:pt x="338" y="102"/>
                  <a:pt x="333" y="104"/>
                  <a:pt x="331" y="106"/>
                </a:cubicBezTo>
                <a:cubicBezTo>
                  <a:pt x="329" y="107"/>
                  <a:pt x="328" y="110"/>
                  <a:pt x="328" y="114"/>
                </a:cubicBezTo>
                <a:cubicBezTo>
                  <a:pt x="328" y="117"/>
                  <a:pt x="329" y="122"/>
                  <a:pt x="331" y="128"/>
                </a:cubicBezTo>
                <a:lnTo>
                  <a:pt x="368" y="226"/>
                </a:lnTo>
                <a:lnTo>
                  <a:pt x="405" y="146"/>
                </a:lnTo>
                <a:lnTo>
                  <a:pt x="395" y="121"/>
                </a:lnTo>
                <a:cubicBezTo>
                  <a:pt x="392" y="113"/>
                  <a:pt x="388" y="108"/>
                  <a:pt x="383" y="105"/>
                </a:cubicBezTo>
                <a:cubicBezTo>
                  <a:pt x="381" y="103"/>
                  <a:pt x="376" y="102"/>
                  <a:pt x="368" y="102"/>
                </a:cubicBezTo>
                <a:lnTo>
                  <a:pt x="368" y="95"/>
                </a:lnTo>
                <a:lnTo>
                  <a:pt x="450" y="95"/>
                </a:lnTo>
                <a:lnTo>
                  <a:pt x="450" y="102"/>
                </a:lnTo>
                <a:cubicBezTo>
                  <a:pt x="441" y="102"/>
                  <a:pt x="434" y="104"/>
                  <a:pt x="431" y="107"/>
                </a:cubicBezTo>
                <a:cubicBezTo>
                  <a:pt x="428" y="109"/>
                  <a:pt x="427" y="112"/>
                  <a:pt x="427" y="116"/>
                </a:cubicBezTo>
                <a:cubicBezTo>
                  <a:pt x="427" y="119"/>
                  <a:pt x="427" y="121"/>
                  <a:pt x="428" y="124"/>
                </a:cubicBezTo>
                <a:lnTo>
                  <a:pt x="467" y="223"/>
                </a:lnTo>
                <a:lnTo>
                  <a:pt x="504" y="128"/>
                </a:lnTo>
                <a:cubicBezTo>
                  <a:pt x="506" y="121"/>
                  <a:pt x="507" y="116"/>
                  <a:pt x="507" y="112"/>
                </a:cubicBezTo>
                <a:cubicBezTo>
                  <a:pt x="507" y="109"/>
                  <a:pt x="506" y="107"/>
                  <a:pt x="504" y="105"/>
                </a:cubicBezTo>
                <a:cubicBezTo>
                  <a:pt x="501" y="103"/>
                  <a:pt x="496" y="102"/>
                  <a:pt x="489" y="102"/>
                </a:cubicBezTo>
                <a:lnTo>
                  <a:pt x="489" y="95"/>
                </a:lnTo>
                <a:lnTo>
                  <a:pt x="544" y="95"/>
                </a:lnTo>
                <a:lnTo>
                  <a:pt x="544" y="102"/>
                </a:lnTo>
                <a:cubicBezTo>
                  <a:pt x="533" y="104"/>
                  <a:pt x="525" y="111"/>
                  <a:pt x="520" y="124"/>
                </a:cubicBezTo>
                <a:lnTo>
                  <a:pt x="462" y="272"/>
                </a:lnTo>
                <a:lnTo>
                  <a:pt x="454" y="272"/>
                </a:lnTo>
                <a:lnTo>
                  <a:pt x="412" y="162"/>
                </a:lnTo>
                <a:lnTo>
                  <a:pt x="361" y="272"/>
                </a:lnTo>
                <a:lnTo>
                  <a:pt x="355" y="272"/>
                </a:lnTo>
                <a:lnTo>
                  <a:pt x="299" y="128"/>
                </a:lnTo>
                <a:cubicBezTo>
                  <a:pt x="296" y="119"/>
                  <a:pt x="292" y="112"/>
                  <a:pt x="289" y="109"/>
                </a:cubicBezTo>
                <a:cubicBezTo>
                  <a:pt x="285" y="106"/>
                  <a:pt x="280" y="104"/>
                  <a:pt x="272" y="102"/>
                </a:cubicBezTo>
                <a:lnTo>
                  <a:pt x="272" y="95"/>
                </a:lnTo>
                <a:close/>
                <a:moveTo>
                  <a:pt x="0" y="95"/>
                </a:moveTo>
                <a:lnTo>
                  <a:pt x="72" y="95"/>
                </a:lnTo>
                <a:lnTo>
                  <a:pt x="72" y="102"/>
                </a:lnTo>
                <a:cubicBezTo>
                  <a:pt x="66" y="102"/>
                  <a:pt x="61" y="104"/>
                  <a:pt x="59" y="106"/>
                </a:cubicBezTo>
                <a:cubicBezTo>
                  <a:pt x="57" y="107"/>
                  <a:pt x="56" y="110"/>
                  <a:pt x="56" y="114"/>
                </a:cubicBezTo>
                <a:cubicBezTo>
                  <a:pt x="56" y="117"/>
                  <a:pt x="57" y="122"/>
                  <a:pt x="59" y="128"/>
                </a:cubicBezTo>
                <a:lnTo>
                  <a:pt x="96" y="226"/>
                </a:lnTo>
                <a:lnTo>
                  <a:pt x="133" y="146"/>
                </a:lnTo>
                <a:lnTo>
                  <a:pt x="123" y="121"/>
                </a:lnTo>
                <a:cubicBezTo>
                  <a:pt x="120" y="113"/>
                  <a:pt x="116" y="108"/>
                  <a:pt x="111" y="105"/>
                </a:cubicBezTo>
                <a:cubicBezTo>
                  <a:pt x="109" y="103"/>
                  <a:pt x="104" y="102"/>
                  <a:pt x="96" y="102"/>
                </a:cubicBezTo>
                <a:lnTo>
                  <a:pt x="96" y="95"/>
                </a:lnTo>
                <a:lnTo>
                  <a:pt x="178" y="95"/>
                </a:lnTo>
                <a:lnTo>
                  <a:pt x="178" y="102"/>
                </a:lnTo>
                <a:cubicBezTo>
                  <a:pt x="169" y="102"/>
                  <a:pt x="162" y="104"/>
                  <a:pt x="159" y="107"/>
                </a:cubicBezTo>
                <a:cubicBezTo>
                  <a:pt x="156" y="109"/>
                  <a:pt x="155" y="112"/>
                  <a:pt x="155" y="116"/>
                </a:cubicBezTo>
                <a:cubicBezTo>
                  <a:pt x="155" y="119"/>
                  <a:pt x="155" y="121"/>
                  <a:pt x="156" y="124"/>
                </a:cubicBezTo>
                <a:lnTo>
                  <a:pt x="195" y="223"/>
                </a:lnTo>
                <a:lnTo>
                  <a:pt x="232" y="128"/>
                </a:lnTo>
                <a:cubicBezTo>
                  <a:pt x="234" y="121"/>
                  <a:pt x="235" y="116"/>
                  <a:pt x="235" y="112"/>
                </a:cubicBezTo>
                <a:cubicBezTo>
                  <a:pt x="235" y="109"/>
                  <a:pt x="234" y="107"/>
                  <a:pt x="232" y="105"/>
                </a:cubicBezTo>
                <a:cubicBezTo>
                  <a:pt x="229" y="103"/>
                  <a:pt x="224" y="102"/>
                  <a:pt x="217" y="102"/>
                </a:cubicBezTo>
                <a:lnTo>
                  <a:pt x="217" y="95"/>
                </a:lnTo>
                <a:lnTo>
                  <a:pt x="272" y="95"/>
                </a:lnTo>
                <a:lnTo>
                  <a:pt x="272" y="102"/>
                </a:lnTo>
                <a:cubicBezTo>
                  <a:pt x="261" y="104"/>
                  <a:pt x="253" y="111"/>
                  <a:pt x="248" y="124"/>
                </a:cubicBezTo>
                <a:lnTo>
                  <a:pt x="190" y="272"/>
                </a:lnTo>
                <a:lnTo>
                  <a:pt x="182" y="272"/>
                </a:lnTo>
                <a:lnTo>
                  <a:pt x="140" y="162"/>
                </a:lnTo>
                <a:lnTo>
                  <a:pt x="89" y="272"/>
                </a:lnTo>
                <a:lnTo>
                  <a:pt x="83" y="272"/>
                </a:lnTo>
                <a:lnTo>
                  <a:pt x="27" y="128"/>
                </a:lnTo>
                <a:cubicBezTo>
                  <a:pt x="24" y="119"/>
                  <a:pt x="20" y="112"/>
                  <a:pt x="17" y="109"/>
                </a:cubicBezTo>
                <a:cubicBezTo>
                  <a:pt x="13" y="106"/>
                  <a:pt x="8" y="104"/>
                  <a:pt x="0" y="102"/>
                </a:cubicBezTo>
                <a:lnTo>
                  <a:pt x="0" y="95"/>
                </a:lnTo>
                <a:close/>
                <a:moveTo>
                  <a:pt x="2837" y="90"/>
                </a:moveTo>
                <a:lnTo>
                  <a:pt x="2845" y="90"/>
                </a:lnTo>
                <a:lnTo>
                  <a:pt x="2845" y="127"/>
                </a:lnTo>
                <a:cubicBezTo>
                  <a:pt x="2857" y="114"/>
                  <a:pt x="2865" y="107"/>
                  <a:pt x="2867" y="105"/>
                </a:cubicBezTo>
                <a:cubicBezTo>
                  <a:pt x="2873" y="100"/>
                  <a:pt x="2879" y="97"/>
                  <a:pt x="2885" y="94"/>
                </a:cubicBezTo>
                <a:cubicBezTo>
                  <a:pt x="2892" y="91"/>
                  <a:pt x="2898" y="90"/>
                  <a:pt x="2904" y="90"/>
                </a:cubicBezTo>
                <a:cubicBezTo>
                  <a:pt x="2915" y="90"/>
                  <a:pt x="2924" y="93"/>
                  <a:pt x="2932" y="99"/>
                </a:cubicBezTo>
                <a:cubicBezTo>
                  <a:pt x="2940" y="106"/>
                  <a:pt x="2945" y="115"/>
                  <a:pt x="2948" y="127"/>
                </a:cubicBezTo>
                <a:cubicBezTo>
                  <a:pt x="2961" y="112"/>
                  <a:pt x="2971" y="102"/>
                  <a:pt x="2980" y="97"/>
                </a:cubicBezTo>
                <a:cubicBezTo>
                  <a:pt x="2989" y="92"/>
                  <a:pt x="2998" y="90"/>
                  <a:pt x="3008" y="90"/>
                </a:cubicBezTo>
                <a:cubicBezTo>
                  <a:pt x="3017" y="90"/>
                  <a:pt x="3025" y="92"/>
                  <a:pt x="3032" y="97"/>
                </a:cubicBezTo>
                <a:cubicBezTo>
                  <a:pt x="3039" y="102"/>
                  <a:pt x="3045" y="109"/>
                  <a:pt x="3049" y="120"/>
                </a:cubicBezTo>
                <a:cubicBezTo>
                  <a:pt x="3052" y="127"/>
                  <a:pt x="3053" y="139"/>
                  <a:pt x="3053" y="154"/>
                </a:cubicBezTo>
                <a:lnTo>
                  <a:pt x="3053" y="228"/>
                </a:lnTo>
                <a:cubicBezTo>
                  <a:pt x="3053" y="239"/>
                  <a:pt x="3054" y="246"/>
                  <a:pt x="3055" y="250"/>
                </a:cubicBezTo>
                <a:cubicBezTo>
                  <a:pt x="3057" y="253"/>
                  <a:pt x="3059" y="255"/>
                  <a:pt x="3062" y="257"/>
                </a:cubicBezTo>
                <a:cubicBezTo>
                  <a:pt x="3066" y="259"/>
                  <a:pt x="3071" y="260"/>
                  <a:pt x="3079" y="260"/>
                </a:cubicBezTo>
                <a:lnTo>
                  <a:pt x="3079" y="267"/>
                </a:lnTo>
                <a:lnTo>
                  <a:pt x="2994" y="267"/>
                </a:lnTo>
                <a:lnTo>
                  <a:pt x="2994" y="260"/>
                </a:lnTo>
                <a:lnTo>
                  <a:pt x="2998" y="260"/>
                </a:lnTo>
                <a:cubicBezTo>
                  <a:pt x="3005" y="260"/>
                  <a:pt x="3011" y="259"/>
                  <a:pt x="3015" y="256"/>
                </a:cubicBezTo>
                <a:cubicBezTo>
                  <a:pt x="3018" y="254"/>
                  <a:pt x="3020" y="251"/>
                  <a:pt x="3021" y="246"/>
                </a:cubicBezTo>
                <a:cubicBezTo>
                  <a:pt x="3022" y="244"/>
                  <a:pt x="3022" y="238"/>
                  <a:pt x="3022" y="228"/>
                </a:cubicBezTo>
                <a:lnTo>
                  <a:pt x="3022" y="154"/>
                </a:lnTo>
                <a:cubicBezTo>
                  <a:pt x="3022" y="140"/>
                  <a:pt x="3020" y="130"/>
                  <a:pt x="3017" y="124"/>
                </a:cubicBezTo>
                <a:cubicBezTo>
                  <a:pt x="3012" y="116"/>
                  <a:pt x="3004" y="112"/>
                  <a:pt x="2993" y="112"/>
                </a:cubicBezTo>
                <a:cubicBezTo>
                  <a:pt x="2987" y="112"/>
                  <a:pt x="2980" y="114"/>
                  <a:pt x="2973" y="117"/>
                </a:cubicBezTo>
                <a:cubicBezTo>
                  <a:pt x="2967" y="121"/>
                  <a:pt x="2959" y="127"/>
                  <a:pt x="2949" y="136"/>
                </a:cubicBezTo>
                <a:lnTo>
                  <a:pt x="2949" y="138"/>
                </a:lnTo>
                <a:lnTo>
                  <a:pt x="2949" y="146"/>
                </a:lnTo>
                <a:lnTo>
                  <a:pt x="2949" y="228"/>
                </a:lnTo>
                <a:cubicBezTo>
                  <a:pt x="2949" y="240"/>
                  <a:pt x="2950" y="247"/>
                  <a:pt x="2951" y="250"/>
                </a:cubicBezTo>
                <a:cubicBezTo>
                  <a:pt x="2952" y="253"/>
                  <a:pt x="2955" y="255"/>
                  <a:pt x="2958" y="257"/>
                </a:cubicBezTo>
                <a:cubicBezTo>
                  <a:pt x="2962" y="259"/>
                  <a:pt x="2968" y="260"/>
                  <a:pt x="2977" y="260"/>
                </a:cubicBezTo>
                <a:lnTo>
                  <a:pt x="2977" y="267"/>
                </a:lnTo>
                <a:lnTo>
                  <a:pt x="2890" y="267"/>
                </a:lnTo>
                <a:lnTo>
                  <a:pt x="2890" y="260"/>
                </a:lnTo>
                <a:cubicBezTo>
                  <a:pt x="2900" y="260"/>
                  <a:pt x="2906" y="259"/>
                  <a:pt x="2910" y="257"/>
                </a:cubicBezTo>
                <a:cubicBezTo>
                  <a:pt x="2913" y="254"/>
                  <a:pt x="2916" y="251"/>
                  <a:pt x="2917" y="247"/>
                </a:cubicBezTo>
                <a:cubicBezTo>
                  <a:pt x="2918" y="244"/>
                  <a:pt x="2918" y="238"/>
                  <a:pt x="2918" y="228"/>
                </a:cubicBezTo>
                <a:lnTo>
                  <a:pt x="2918" y="154"/>
                </a:lnTo>
                <a:cubicBezTo>
                  <a:pt x="2918" y="140"/>
                  <a:pt x="2916" y="130"/>
                  <a:pt x="2912" y="124"/>
                </a:cubicBezTo>
                <a:cubicBezTo>
                  <a:pt x="2906" y="116"/>
                  <a:pt x="2899" y="112"/>
                  <a:pt x="2889" y="112"/>
                </a:cubicBezTo>
                <a:cubicBezTo>
                  <a:pt x="2882" y="112"/>
                  <a:pt x="2875" y="114"/>
                  <a:pt x="2869" y="117"/>
                </a:cubicBezTo>
                <a:cubicBezTo>
                  <a:pt x="2858" y="123"/>
                  <a:pt x="2850" y="129"/>
                  <a:pt x="2845" y="136"/>
                </a:cubicBezTo>
                <a:lnTo>
                  <a:pt x="2845" y="228"/>
                </a:lnTo>
                <a:cubicBezTo>
                  <a:pt x="2845" y="239"/>
                  <a:pt x="2846" y="247"/>
                  <a:pt x="2847" y="250"/>
                </a:cubicBezTo>
                <a:cubicBezTo>
                  <a:pt x="2849" y="253"/>
                  <a:pt x="2851" y="256"/>
                  <a:pt x="2854" y="258"/>
                </a:cubicBezTo>
                <a:cubicBezTo>
                  <a:pt x="2857" y="259"/>
                  <a:pt x="2863" y="260"/>
                  <a:pt x="2873" y="260"/>
                </a:cubicBezTo>
                <a:lnTo>
                  <a:pt x="2873" y="267"/>
                </a:lnTo>
                <a:lnTo>
                  <a:pt x="2788" y="267"/>
                </a:lnTo>
                <a:lnTo>
                  <a:pt x="2788" y="260"/>
                </a:lnTo>
                <a:cubicBezTo>
                  <a:pt x="2796" y="260"/>
                  <a:pt x="2801" y="259"/>
                  <a:pt x="2804" y="258"/>
                </a:cubicBezTo>
                <a:cubicBezTo>
                  <a:pt x="2807" y="256"/>
                  <a:pt x="2810" y="253"/>
                  <a:pt x="2811" y="249"/>
                </a:cubicBezTo>
                <a:cubicBezTo>
                  <a:pt x="2813" y="246"/>
                  <a:pt x="2814" y="239"/>
                  <a:pt x="2814" y="228"/>
                </a:cubicBezTo>
                <a:lnTo>
                  <a:pt x="2814" y="162"/>
                </a:lnTo>
                <a:cubicBezTo>
                  <a:pt x="2814" y="143"/>
                  <a:pt x="2813" y="131"/>
                  <a:pt x="2812" y="126"/>
                </a:cubicBezTo>
                <a:cubicBezTo>
                  <a:pt x="2811" y="122"/>
                  <a:pt x="2810" y="119"/>
                  <a:pt x="2808" y="117"/>
                </a:cubicBezTo>
                <a:cubicBezTo>
                  <a:pt x="2806" y="116"/>
                  <a:pt x="2804" y="115"/>
                  <a:pt x="2800" y="115"/>
                </a:cubicBezTo>
                <a:cubicBezTo>
                  <a:pt x="2797" y="115"/>
                  <a:pt x="2793" y="116"/>
                  <a:pt x="2788" y="118"/>
                </a:cubicBezTo>
                <a:lnTo>
                  <a:pt x="2785" y="111"/>
                </a:lnTo>
                <a:lnTo>
                  <a:pt x="2837" y="90"/>
                </a:lnTo>
                <a:close/>
                <a:moveTo>
                  <a:pt x="2686" y="90"/>
                </a:moveTo>
                <a:cubicBezTo>
                  <a:pt x="2712" y="90"/>
                  <a:pt x="2733" y="100"/>
                  <a:pt x="2748" y="120"/>
                </a:cubicBezTo>
                <a:cubicBezTo>
                  <a:pt x="2762" y="136"/>
                  <a:pt x="2768" y="156"/>
                  <a:pt x="2768" y="178"/>
                </a:cubicBezTo>
                <a:cubicBezTo>
                  <a:pt x="2768" y="193"/>
                  <a:pt x="2765" y="209"/>
                  <a:pt x="2757" y="224"/>
                </a:cubicBezTo>
                <a:cubicBezTo>
                  <a:pt x="2750" y="240"/>
                  <a:pt x="2740" y="252"/>
                  <a:pt x="2727" y="260"/>
                </a:cubicBezTo>
                <a:cubicBezTo>
                  <a:pt x="2714" y="268"/>
                  <a:pt x="2700" y="272"/>
                  <a:pt x="2684" y="272"/>
                </a:cubicBezTo>
                <a:cubicBezTo>
                  <a:pt x="2658" y="272"/>
                  <a:pt x="2637" y="262"/>
                  <a:pt x="2622" y="241"/>
                </a:cubicBezTo>
                <a:cubicBezTo>
                  <a:pt x="2609" y="224"/>
                  <a:pt x="2603" y="204"/>
                  <a:pt x="2603" y="183"/>
                </a:cubicBezTo>
                <a:cubicBezTo>
                  <a:pt x="2603" y="167"/>
                  <a:pt x="2607" y="151"/>
                  <a:pt x="2614" y="136"/>
                </a:cubicBezTo>
                <a:cubicBezTo>
                  <a:pt x="2622" y="120"/>
                  <a:pt x="2633" y="109"/>
                  <a:pt x="2645" y="101"/>
                </a:cubicBezTo>
                <a:cubicBezTo>
                  <a:pt x="2658" y="94"/>
                  <a:pt x="2672" y="90"/>
                  <a:pt x="2686" y="90"/>
                </a:cubicBezTo>
                <a:close/>
                <a:moveTo>
                  <a:pt x="2509" y="90"/>
                </a:moveTo>
                <a:cubicBezTo>
                  <a:pt x="2526" y="90"/>
                  <a:pt x="2540" y="94"/>
                  <a:pt x="2550" y="103"/>
                </a:cubicBezTo>
                <a:cubicBezTo>
                  <a:pt x="2561" y="112"/>
                  <a:pt x="2567" y="122"/>
                  <a:pt x="2567" y="131"/>
                </a:cubicBezTo>
                <a:cubicBezTo>
                  <a:pt x="2567" y="136"/>
                  <a:pt x="2565" y="140"/>
                  <a:pt x="2562" y="143"/>
                </a:cubicBezTo>
                <a:cubicBezTo>
                  <a:pt x="2559" y="146"/>
                  <a:pt x="2555" y="147"/>
                  <a:pt x="2549" y="147"/>
                </a:cubicBezTo>
                <a:cubicBezTo>
                  <a:pt x="2542" y="147"/>
                  <a:pt x="2536" y="145"/>
                  <a:pt x="2533" y="140"/>
                </a:cubicBezTo>
                <a:cubicBezTo>
                  <a:pt x="2531" y="137"/>
                  <a:pt x="2529" y="132"/>
                  <a:pt x="2528" y="125"/>
                </a:cubicBezTo>
                <a:cubicBezTo>
                  <a:pt x="2528" y="118"/>
                  <a:pt x="2525" y="112"/>
                  <a:pt x="2521" y="108"/>
                </a:cubicBezTo>
                <a:cubicBezTo>
                  <a:pt x="2516" y="104"/>
                  <a:pt x="2510" y="103"/>
                  <a:pt x="2503" y="103"/>
                </a:cubicBezTo>
                <a:cubicBezTo>
                  <a:pt x="2490" y="103"/>
                  <a:pt x="2480" y="107"/>
                  <a:pt x="2472" y="116"/>
                </a:cubicBezTo>
                <a:cubicBezTo>
                  <a:pt x="2462" y="129"/>
                  <a:pt x="2457" y="145"/>
                  <a:pt x="2457" y="165"/>
                </a:cubicBezTo>
                <a:cubicBezTo>
                  <a:pt x="2457" y="185"/>
                  <a:pt x="2462" y="204"/>
                  <a:pt x="2472" y="219"/>
                </a:cubicBezTo>
                <a:cubicBezTo>
                  <a:pt x="2482" y="235"/>
                  <a:pt x="2496" y="243"/>
                  <a:pt x="2513" y="243"/>
                </a:cubicBezTo>
                <a:cubicBezTo>
                  <a:pt x="2525" y="243"/>
                  <a:pt x="2536" y="239"/>
                  <a:pt x="2546" y="230"/>
                </a:cubicBezTo>
                <a:cubicBezTo>
                  <a:pt x="2553" y="224"/>
                  <a:pt x="2560" y="214"/>
                  <a:pt x="2566" y="199"/>
                </a:cubicBezTo>
                <a:lnTo>
                  <a:pt x="2572" y="202"/>
                </a:lnTo>
                <a:cubicBezTo>
                  <a:pt x="2567" y="224"/>
                  <a:pt x="2558" y="242"/>
                  <a:pt x="2544" y="254"/>
                </a:cubicBezTo>
                <a:cubicBezTo>
                  <a:pt x="2531" y="266"/>
                  <a:pt x="2516" y="272"/>
                  <a:pt x="2500" y="272"/>
                </a:cubicBezTo>
                <a:cubicBezTo>
                  <a:pt x="2480" y="272"/>
                  <a:pt x="2463" y="264"/>
                  <a:pt x="2449" y="247"/>
                </a:cubicBezTo>
                <a:cubicBezTo>
                  <a:pt x="2434" y="231"/>
                  <a:pt x="2427" y="209"/>
                  <a:pt x="2427" y="181"/>
                </a:cubicBezTo>
                <a:cubicBezTo>
                  <a:pt x="2427" y="154"/>
                  <a:pt x="2435" y="132"/>
                  <a:pt x="2451" y="115"/>
                </a:cubicBezTo>
                <a:cubicBezTo>
                  <a:pt x="2467" y="98"/>
                  <a:pt x="2486" y="90"/>
                  <a:pt x="2509" y="90"/>
                </a:cubicBezTo>
                <a:close/>
                <a:moveTo>
                  <a:pt x="1709" y="90"/>
                </a:moveTo>
                <a:lnTo>
                  <a:pt x="1717" y="90"/>
                </a:lnTo>
                <a:lnTo>
                  <a:pt x="1717" y="228"/>
                </a:lnTo>
                <a:cubicBezTo>
                  <a:pt x="1717" y="239"/>
                  <a:pt x="1718" y="246"/>
                  <a:pt x="1719" y="249"/>
                </a:cubicBezTo>
                <a:cubicBezTo>
                  <a:pt x="1721" y="253"/>
                  <a:pt x="1723" y="256"/>
                  <a:pt x="1726" y="257"/>
                </a:cubicBezTo>
                <a:cubicBezTo>
                  <a:pt x="1729" y="259"/>
                  <a:pt x="1735" y="260"/>
                  <a:pt x="1743" y="260"/>
                </a:cubicBezTo>
                <a:lnTo>
                  <a:pt x="1743" y="267"/>
                </a:lnTo>
                <a:lnTo>
                  <a:pt x="1660" y="267"/>
                </a:lnTo>
                <a:lnTo>
                  <a:pt x="1660" y="260"/>
                </a:lnTo>
                <a:cubicBezTo>
                  <a:pt x="1668" y="260"/>
                  <a:pt x="1674" y="259"/>
                  <a:pt x="1677" y="258"/>
                </a:cubicBezTo>
                <a:cubicBezTo>
                  <a:pt x="1679" y="256"/>
                  <a:pt x="1682" y="253"/>
                  <a:pt x="1683" y="250"/>
                </a:cubicBezTo>
                <a:cubicBezTo>
                  <a:pt x="1685" y="246"/>
                  <a:pt x="1686" y="239"/>
                  <a:pt x="1686" y="228"/>
                </a:cubicBezTo>
                <a:lnTo>
                  <a:pt x="1686" y="162"/>
                </a:lnTo>
                <a:cubicBezTo>
                  <a:pt x="1686" y="143"/>
                  <a:pt x="1685" y="131"/>
                  <a:pt x="1684" y="126"/>
                </a:cubicBezTo>
                <a:cubicBezTo>
                  <a:pt x="1683" y="122"/>
                  <a:pt x="1682" y="119"/>
                  <a:pt x="1680" y="117"/>
                </a:cubicBezTo>
                <a:cubicBezTo>
                  <a:pt x="1678" y="116"/>
                  <a:pt x="1676" y="115"/>
                  <a:pt x="1672" y="115"/>
                </a:cubicBezTo>
                <a:cubicBezTo>
                  <a:pt x="1669" y="115"/>
                  <a:pt x="1665" y="116"/>
                  <a:pt x="1660" y="118"/>
                </a:cubicBezTo>
                <a:lnTo>
                  <a:pt x="1657" y="111"/>
                </a:lnTo>
                <a:lnTo>
                  <a:pt x="1709" y="90"/>
                </a:lnTo>
                <a:close/>
                <a:moveTo>
                  <a:pt x="1166" y="90"/>
                </a:moveTo>
                <a:cubicBezTo>
                  <a:pt x="1192" y="90"/>
                  <a:pt x="1213" y="100"/>
                  <a:pt x="1228" y="120"/>
                </a:cubicBezTo>
                <a:cubicBezTo>
                  <a:pt x="1242" y="136"/>
                  <a:pt x="1248" y="156"/>
                  <a:pt x="1248" y="178"/>
                </a:cubicBezTo>
                <a:cubicBezTo>
                  <a:pt x="1248" y="193"/>
                  <a:pt x="1245" y="209"/>
                  <a:pt x="1237" y="224"/>
                </a:cubicBezTo>
                <a:cubicBezTo>
                  <a:pt x="1230" y="240"/>
                  <a:pt x="1220" y="252"/>
                  <a:pt x="1207" y="260"/>
                </a:cubicBezTo>
                <a:cubicBezTo>
                  <a:pt x="1194" y="268"/>
                  <a:pt x="1180" y="272"/>
                  <a:pt x="1164" y="272"/>
                </a:cubicBezTo>
                <a:cubicBezTo>
                  <a:pt x="1138" y="272"/>
                  <a:pt x="1117" y="262"/>
                  <a:pt x="1102" y="241"/>
                </a:cubicBezTo>
                <a:cubicBezTo>
                  <a:pt x="1089" y="224"/>
                  <a:pt x="1083" y="204"/>
                  <a:pt x="1083" y="183"/>
                </a:cubicBezTo>
                <a:cubicBezTo>
                  <a:pt x="1083" y="167"/>
                  <a:pt x="1087" y="151"/>
                  <a:pt x="1094" y="136"/>
                </a:cubicBezTo>
                <a:cubicBezTo>
                  <a:pt x="1102" y="120"/>
                  <a:pt x="1113" y="109"/>
                  <a:pt x="1125" y="101"/>
                </a:cubicBezTo>
                <a:cubicBezTo>
                  <a:pt x="1138" y="94"/>
                  <a:pt x="1152" y="90"/>
                  <a:pt x="1166" y="90"/>
                </a:cubicBezTo>
                <a:close/>
                <a:moveTo>
                  <a:pt x="2222" y="20"/>
                </a:moveTo>
                <a:cubicBezTo>
                  <a:pt x="2214" y="20"/>
                  <a:pt x="2206" y="23"/>
                  <a:pt x="2200" y="31"/>
                </a:cubicBezTo>
                <a:cubicBezTo>
                  <a:pt x="2191" y="41"/>
                  <a:pt x="2185" y="58"/>
                  <a:pt x="2181" y="80"/>
                </a:cubicBezTo>
                <a:cubicBezTo>
                  <a:pt x="2178" y="102"/>
                  <a:pt x="2176" y="124"/>
                  <a:pt x="2176" y="146"/>
                </a:cubicBezTo>
                <a:cubicBezTo>
                  <a:pt x="2176" y="181"/>
                  <a:pt x="2181" y="209"/>
                  <a:pt x="2189" y="232"/>
                </a:cubicBezTo>
                <a:cubicBezTo>
                  <a:pt x="2196" y="250"/>
                  <a:pt x="2207" y="259"/>
                  <a:pt x="2221" y="259"/>
                </a:cubicBezTo>
                <a:cubicBezTo>
                  <a:pt x="2228" y="259"/>
                  <a:pt x="2235" y="256"/>
                  <a:pt x="2242" y="250"/>
                </a:cubicBezTo>
                <a:cubicBezTo>
                  <a:pt x="2249" y="244"/>
                  <a:pt x="2255" y="234"/>
                  <a:pt x="2259" y="220"/>
                </a:cubicBezTo>
                <a:cubicBezTo>
                  <a:pt x="2264" y="198"/>
                  <a:pt x="2267" y="168"/>
                  <a:pt x="2267" y="129"/>
                </a:cubicBezTo>
                <a:cubicBezTo>
                  <a:pt x="2267" y="100"/>
                  <a:pt x="2264" y="76"/>
                  <a:pt x="2258" y="56"/>
                </a:cubicBezTo>
                <a:cubicBezTo>
                  <a:pt x="2254" y="42"/>
                  <a:pt x="2248" y="32"/>
                  <a:pt x="2241" y="26"/>
                </a:cubicBezTo>
                <a:cubicBezTo>
                  <a:pt x="2236" y="22"/>
                  <a:pt x="2230" y="20"/>
                  <a:pt x="2222" y="20"/>
                </a:cubicBezTo>
                <a:close/>
                <a:moveTo>
                  <a:pt x="2030" y="20"/>
                </a:moveTo>
                <a:cubicBezTo>
                  <a:pt x="2022" y="20"/>
                  <a:pt x="2014" y="23"/>
                  <a:pt x="2008" y="31"/>
                </a:cubicBezTo>
                <a:cubicBezTo>
                  <a:pt x="1999" y="41"/>
                  <a:pt x="1993" y="58"/>
                  <a:pt x="1989" y="80"/>
                </a:cubicBezTo>
                <a:cubicBezTo>
                  <a:pt x="1986" y="102"/>
                  <a:pt x="1984" y="124"/>
                  <a:pt x="1984" y="146"/>
                </a:cubicBezTo>
                <a:cubicBezTo>
                  <a:pt x="1984" y="181"/>
                  <a:pt x="1989" y="209"/>
                  <a:pt x="1997" y="232"/>
                </a:cubicBezTo>
                <a:cubicBezTo>
                  <a:pt x="2004" y="250"/>
                  <a:pt x="2015" y="259"/>
                  <a:pt x="2029" y="259"/>
                </a:cubicBezTo>
                <a:cubicBezTo>
                  <a:pt x="2036" y="259"/>
                  <a:pt x="2043" y="256"/>
                  <a:pt x="2050" y="250"/>
                </a:cubicBezTo>
                <a:cubicBezTo>
                  <a:pt x="2057" y="244"/>
                  <a:pt x="2063" y="234"/>
                  <a:pt x="2067" y="220"/>
                </a:cubicBezTo>
                <a:cubicBezTo>
                  <a:pt x="2072" y="198"/>
                  <a:pt x="2075" y="168"/>
                  <a:pt x="2075" y="129"/>
                </a:cubicBezTo>
                <a:cubicBezTo>
                  <a:pt x="2075" y="100"/>
                  <a:pt x="2072" y="76"/>
                  <a:pt x="2066" y="56"/>
                </a:cubicBezTo>
                <a:cubicBezTo>
                  <a:pt x="2062" y="42"/>
                  <a:pt x="2056" y="32"/>
                  <a:pt x="2049" y="26"/>
                </a:cubicBezTo>
                <a:cubicBezTo>
                  <a:pt x="2044" y="22"/>
                  <a:pt x="2038" y="20"/>
                  <a:pt x="2030" y="20"/>
                </a:cubicBezTo>
                <a:close/>
                <a:moveTo>
                  <a:pt x="2223" y="7"/>
                </a:moveTo>
                <a:cubicBezTo>
                  <a:pt x="2242" y="7"/>
                  <a:pt x="2260" y="17"/>
                  <a:pt x="2275" y="37"/>
                </a:cubicBezTo>
                <a:cubicBezTo>
                  <a:pt x="2294" y="62"/>
                  <a:pt x="2304" y="95"/>
                  <a:pt x="2304" y="137"/>
                </a:cubicBezTo>
                <a:cubicBezTo>
                  <a:pt x="2304" y="167"/>
                  <a:pt x="2300" y="192"/>
                  <a:pt x="2291" y="212"/>
                </a:cubicBezTo>
                <a:cubicBezTo>
                  <a:pt x="2283" y="233"/>
                  <a:pt x="2272" y="248"/>
                  <a:pt x="2259" y="257"/>
                </a:cubicBezTo>
                <a:cubicBezTo>
                  <a:pt x="2246" y="267"/>
                  <a:pt x="2233" y="271"/>
                  <a:pt x="2221" y="271"/>
                </a:cubicBezTo>
                <a:cubicBezTo>
                  <a:pt x="2196" y="271"/>
                  <a:pt x="2176" y="257"/>
                  <a:pt x="2160" y="228"/>
                </a:cubicBezTo>
                <a:cubicBezTo>
                  <a:pt x="2146" y="204"/>
                  <a:pt x="2140" y="175"/>
                  <a:pt x="2140" y="141"/>
                </a:cubicBezTo>
                <a:cubicBezTo>
                  <a:pt x="2140" y="112"/>
                  <a:pt x="2144" y="87"/>
                  <a:pt x="2153" y="66"/>
                </a:cubicBezTo>
                <a:cubicBezTo>
                  <a:pt x="2162" y="45"/>
                  <a:pt x="2173" y="30"/>
                  <a:pt x="2188" y="19"/>
                </a:cubicBezTo>
                <a:cubicBezTo>
                  <a:pt x="2199" y="11"/>
                  <a:pt x="2211" y="7"/>
                  <a:pt x="2223" y="7"/>
                </a:cubicBezTo>
                <a:close/>
                <a:moveTo>
                  <a:pt x="2031" y="7"/>
                </a:moveTo>
                <a:cubicBezTo>
                  <a:pt x="2050" y="7"/>
                  <a:pt x="2068" y="17"/>
                  <a:pt x="2083" y="37"/>
                </a:cubicBezTo>
                <a:cubicBezTo>
                  <a:pt x="2102" y="62"/>
                  <a:pt x="2112" y="95"/>
                  <a:pt x="2112" y="137"/>
                </a:cubicBezTo>
                <a:cubicBezTo>
                  <a:pt x="2112" y="167"/>
                  <a:pt x="2108" y="192"/>
                  <a:pt x="2099" y="212"/>
                </a:cubicBezTo>
                <a:cubicBezTo>
                  <a:pt x="2091" y="233"/>
                  <a:pt x="2080" y="248"/>
                  <a:pt x="2067" y="257"/>
                </a:cubicBezTo>
                <a:cubicBezTo>
                  <a:pt x="2054" y="267"/>
                  <a:pt x="2041" y="271"/>
                  <a:pt x="2029" y="271"/>
                </a:cubicBezTo>
                <a:cubicBezTo>
                  <a:pt x="2004" y="271"/>
                  <a:pt x="1984" y="257"/>
                  <a:pt x="1968" y="228"/>
                </a:cubicBezTo>
                <a:cubicBezTo>
                  <a:pt x="1954" y="204"/>
                  <a:pt x="1948" y="175"/>
                  <a:pt x="1948" y="141"/>
                </a:cubicBezTo>
                <a:cubicBezTo>
                  <a:pt x="1948" y="112"/>
                  <a:pt x="1952" y="87"/>
                  <a:pt x="1961" y="66"/>
                </a:cubicBezTo>
                <a:cubicBezTo>
                  <a:pt x="1970" y="45"/>
                  <a:pt x="1981" y="30"/>
                  <a:pt x="1996" y="19"/>
                </a:cubicBezTo>
                <a:cubicBezTo>
                  <a:pt x="2007" y="11"/>
                  <a:pt x="2019" y="7"/>
                  <a:pt x="2031" y="7"/>
                </a:cubicBezTo>
                <a:close/>
                <a:moveTo>
                  <a:pt x="1849" y="7"/>
                </a:moveTo>
                <a:lnTo>
                  <a:pt x="1855" y="7"/>
                </a:lnTo>
                <a:lnTo>
                  <a:pt x="1855" y="222"/>
                </a:lnTo>
                <a:cubicBezTo>
                  <a:pt x="1855" y="236"/>
                  <a:pt x="1855" y="245"/>
                  <a:pt x="1857" y="249"/>
                </a:cubicBezTo>
                <a:cubicBezTo>
                  <a:pt x="1858" y="252"/>
                  <a:pt x="1860" y="255"/>
                  <a:pt x="1864" y="257"/>
                </a:cubicBezTo>
                <a:cubicBezTo>
                  <a:pt x="1868" y="259"/>
                  <a:pt x="1875" y="260"/>
                  <a:pt x="1887" y="260"/>
                </a:cubicBezTo>
                <a:lnTo>
                  <a:pt x="1887" y="267"/>
                </a:lnTo>
                <a:lnTo>
                  <a:pt x="1791" y="267"/>
                </a:lnTo>
                <a:lnTo>
                  <a:pt x="1791" y="260"/>
                </a:lnTo>
                <a:cubicBezTo>
                  <a:pt x="1803" y="260"/>
                  <a:pt x="1811" y="259"/>
                  <a:pt x="1815" y="257"/>
                </a:cubicBezTo>
                <a:cubicBezTo>
                  <a:pt x="1818" y="255"/>
                  <a:pt x="1820" y="253"/>
                  <a:pt x="1822" y="249"/>
                </a:cubicBezTo>
                <a:cubicBezTo>
                  <a:pt x="1823" y="246"/>
                  <a:pt x="1824" y="237"/>
                  <a:pt x="1824" y="222"/>
                </a:cubicBezTo>
                <a:lnTo>
                  <a:pt x="1824" y="85"/>
                </a:lnTo>
                <a:cubicBezTo>
                  <a:pt x="1824" y="66"/>
                  <a:pt x="1823" y="54"/>
                  <a:pt x="1822" y="49"/>
                </a:cubicBezTo>
                <a:cubicBezTo>
                  <a:pt x="1821" y="45"/>
                  <a:pt x="1820" y="42"/>
                  <a:pt x="1817" y="40"/>
                </a:cubicBezTo>
                <a:cubicBezTo>
                  <a:pt x="1815" y="38"/>
                  <a:pt x="1812" y="37"/>
                  <a:pt x="1809" y="37"/>
                </a:cubicBezTo>
                <a:cubicBezTo>
                  <a:pt x="1804" y="37"/>
                  <a:pt x="1798" y="39"/>
                  <a:pt x="1790" y="43"/>
                </a:cubicBezTo>
                <a:lnTo>
                  <a:pt x="1787" y="37"/>
                </a:lnTo>
                <a:lnTo>
                  <a:pt x="1849" y="7"/>
                </a:lnTo>
                <a:close/>
                <a:moveTo>
                  <a:pt x="1701" y="0"/>
                </a:moveTo>
                <a:cubicBezTo>
                  <a:pt x="1707" y="0"/>
                  <a:pt x="1711" y="2"/>
                  <a:pt x="1715" y="6"/>
                </a:cubicBezTo>
                <a:cubicBezTo>
                  <a:pt x="1719" y="9"/>
                  <a:pt x="1720" y="14"/>
                  <a:pt x="1720" y="19"/>
                </a:cubicBezTo>
                <a:cubicBezTo>
                  <a:pt x="1720" y="24"/>
                  <a:pt x="1719" y="29"/>
                  <a:pt x="1715" y="33"/>
                </a:cubicBezTo>
                <a:cubicBezTo>
                  <a:pt x="1711" y="36"/>
                  <a:pt x="1707" y="38"/>
                  <a:pt x="1701" y="38"/>
                </a:cubicBezTo>
                <a:cubicBezTo>
                  <a:pt x="1696" y="38"/>
                  <a:pt x="1692" y="36"/>
                  <a:pt x="1688" y="33"/>
                </a:cubicBezTo>
                <a:cubicBezTo>
                  <a:pt x="1684" y="29"/>
                  <a:pt x="1682" y="24"/>
                  <a:pt x="1682" y="19"/>
                </a:cubicBezTo>
                <a:cubicBezTo>
                  <a:pt x="1682" y="14"/>
                  <a:pt x="1684" y="9"/>
                  <a:pt x="1688" y="6"/>
                </a:cubicBezTo>
                <a:cubicBezTo>
                  <a:pt x="1692" y="2"/>
                  <a:pt x="1696" y="0"/>
                  <a:pt x="1701" y="0"/>
                </a:cubicBezTo>
                <a:close/>
              </a:path>
            </a:pathLst>
          </a:custGeom>
          <a:solidFill>
            <a:srgbClr val="F2F2F2"/>
          </a:solidFill>
          <a:ln w="0">
            <a:noFill/>
            <a:prstDash val="solid"/>
            <a:round/>
          </a:ln>
        </p:spPr>
        <p:txBody>
          <a:bodyPr vert="horz" wrap="square" lIns="91440" tIns="45720" rIns="91440" bIns="45720" numCol="1" anchor="t" anchorCtr="0" compatLnSpc="1"/>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5pPr>
            <a:lvl6pPr marL="2286000" algn="l" defTabSz="914400" rtl="0" eaLnBrk="1" latinLnBrk="0" hangingPunct="1">
              <a:defRPr kern="1200">
                <a:solidFill>
                  <a:schemeClr val="tx1"/>
                </a:solidFill>
                <a:latin typeface="Calibri" panose="020F0502020204030204" charset="0"/>
                <a:ea typeface="+mn-ea"/>
                <a:cs typeface="+mn-cs"/>
              </a:defRPr>
            </a:lvl6pPr>
            <a:lvl7pPr marL="2743200" algn="l" defTabSz="914400" rtl="0" eaLnBrk="1" latinLnBrk="0" hangingPunct="1">
              <a:defRPr kern="1200">
                <a:solidFill>
                  <a:schemeClr val="tx1"/>
                </a:solidFill>
                <a:latin typeface="Calibri" panose="020F0502020204030204" charset="0"/>
                <a:ea typeface="+mn-ea"/>
                <a:cs typeface="+mn-cs"/>
              </a:defRPr>
            </a:lvl7pPr>
            <a:lvl8pPr marL="3200400" algn="l" defTabSz="914400" rtl="0" eaLnBrk="1" latinLnBrk="0" hangingPunct="1">
              <a:defRPr kern="1200">
                <a:solidFill>
                  <a:schemeClr val="tx1"/>
                </a:solidFill>
                <a:latin typeface="Calibri" panose="020F0502020204030204" charset="0"/>
                <a:ea typeface="+mn-ea"/>
                <a:cs typeface="+mn-cs"/>
              </a:defRPr>
            </a:lvl8pPr>
            <a:lvl9pPr marL="3657600" algn="l" defTabSz="914400" rtl="0" eaLnBrk="1" latinLnBrk="0" hangingPunct="1">
              <a:defRPr kern="1200">
                <a:solidFill>
                  <a:schemeClr val="tx1"/>
                </a:solidFill>
                <a:latin typeface="Calibri" panose="020F0502020204030204" charset="0"/>
                <a:ea typeface="+mn-ea"/>
                <a:cs typeface="+mn-cs"/>
              </a:defRPr>
            </a:lvl9pPr>
          </a:lstStyle>
          <a:p>
            <a:endParaRPr lang="zh-CN" altLang="en-US"/>
          </a:p>
        </p:txBody>
      </p:sp>
      <p:sp>
        <p:nvSpPr>
          <p:cNvPr id="18435" name="内容占位符 1"/>
          <p:cNvSpPr txBox="1">
            <a:spLocks noChangeArrowheads="1"/>
          </p:cNvSpPr>
          <p:nvPr/>
        </p:nvSpPr>
        <p:spPr bwMode="auto">
          <a:xfrm>
            <a:off x="773113" y="1196752"/>
            <a:ext cx="10875433" cy="41169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17" tIns="60958" rIns="121917" bIns="60958"/>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pPr>
            <a:r>
              <a:rPr lang="en-US" altLang="zh-CN" sz="2800" dirty="0">
                <a:latin typeface="微软雅黑" panose="020B0503020204020204" charset="-122"/>
                <a:ea typeface="微软雅黑" panose="020B0503020204020204" charset="-122"/>
              </a:rPr>
              <a:t>1</a:t>
            </a:r>
            <a:r>
              <a:rPr lang="zh-CN" altLang="zh-CN" sz="2800" dirty="0">
                <a:latin typeface="微软雅黑" panose="020B0503020204020204" charset="-122"/>
                <a:ea typeface="微软雅黑" panose="020B0503020204020204" charset="-122"/>
              </a:rPr>
              <a:t>.如图所示，体积相同，密度不同的铅球、铁球、铝球浸没在水</a:t>
            </a:r>
            <a:r>
              <a:rPr lang="en-US" altLang="zh-CN" sz="2800" dirty="0">
                <a:latin typeface="微软雅黑" panose="020B0503020204020204" charset="-122"/>
                <a:ea typeface="微软雅黑" panose="020B0503020204020204" charset="-122"/>
              </a:rPr>
              <a:t>           </a:t>
            </a:r>
            <a:endParaRPr lang="en-US" altLang="zh-CN" sz="2800" dirty="0">
              <a:latin typeface="微软雅黑" panose="020B0503020204020204" charset="-122"/>
              <a:ea typeface="微软雅黑" panose="020B0503020204020204" charset="-122"/>
            </a:endParaRPr>
          </a:p>
          <a:p>
            <a:pPr eaLnBrk="1" hangingPunct="1">
              <a:lnSpc>
                <a:spcPct val="150000"/>
              </a:lnSpc>
            </a:pPr>
            <a:r>
              <a:rPr lang="zh-CN" altLang="zh-CN" sz="2800" dirty="0">
                <a:latin typeface="微软雅黑" panose="020B0503020204020204" charset="-122"/>
                <a:ea typeface="微软雅黑" panose="020B0503020204020204" charset="-122"/>
              </a:rPr>
              <a:t>中不同深度的地方，则（       ）</a:t>
            </a:r>
            <a:endParaRPr lang="zh-CN" altLang="zh-CN" sz="2800" dirty="0">
              <a:latin typeface="微软雅黑" panose="020B0503020204020204" charset="-122"/>
              <a:ea typeface="微软雅黑" panose="020B0503020204020204" charset="-122"/>
            </a:endParaRPr>
          </a:p>
          <a:p>
            <a:pPr eaLnBrk="1" hangingPunct="1">
              <a:lnSpc>
                <a:spcPct val="150000"/>
              </a:lnSpc>
            </a:pPr>
            <a:r>
              <a:rPr lang="zh-CN" altLang="zh-CN" sz="2800" dirty="0">
                <a:latin typeface="微软雅黑" panose="020B0503020204020204" charset="-122"/>
                <a:ea typeface="微软雅黑" panose="020B0503020204020204" charset="-122"/>
              </a:rPr>
              <a:t>A</a:t>
            </a:r>
            <a:r>
              <a:rPr lang="en-US" altLang="zh-CN" sz="2800" dirty="0">
                <a:latin typeface="微软雅黑" panose="020B0503020204020204" charset="-122"/>
                <a:ea typeface="微软雅黑" panose="020B0503020204020204" charset="-122"/>
              </a:rPr>
              <a:t>.</a:t>
            </a:r>
            <a:r>
              <a:rPr lang="zh-CN" altLang="zh-CN" sz="2800" dirty="0">
                <a:latin typeface="微软雅黑" panose="020B0503020204020204" charset="-122"/>
                <a:ea typeface="微软雅黑" panose="020B0503020204020204" charset="-122"/>
              </a:rPr>
              <a:t>铝球受到的浮力最大，因为它浸入液体的深度最大</a:t>
            </a:r>
            <a:endParaRPr lang="zh-CN" altLang="zh-CN" sz="2800" dirty="0">
              <a:latin typeface="微软雅黑" panose="020B0503020204020204" charset="-122"/>
              <a:ea typeface="微软雅黑" panose="020B0503020204020204" charset="-122"/>
            </a:endParaRPr>
          </a:p>
          <a:p>
            <a:pPr eaLnBrk="1" hangingPunct="1">
              <a:lnSpc>
                <a:spcPct val="150000"/>
              </a:lnSpc>
            </a:pPr>
            <a:r>
              <a:rPr lang="zh-CN" altLang="zh-CN" sz="2800" dirty="0">
                <a:latin typeface="微软雅黑" panose="020B0503020204020204" charset="-122"/>
                <a:ea typeface="微软雅黑" panose="020B0503020204020204" charset="-122"/>
              </a:rPr>
              <a:t>B</a:t>
            </a:r>
            <a:r>
              <a:rPr lang="en-US" altLang="zh-CN" sz="2800" dirty="0">
                <a:latin typeface="微软雅黑" panose="020B0503020204020204" charset="-122"/>
                <a:ea typeface="微软雅黑" panose="020B0503020204020204" charset="-122"/>
              </a:rPr>
              <a:t>.</a:t>
            </a:r>
            <a:r>
              <a:rPr lang="zh-CN" altLang="zh-CN" sz="2800" dirty="0">
                <a:latin typeface="微软雅黑" panose="020B0503020204020204" charset="-122"/>
                <a:ea typeface="微软雅黑" panose="020B0503020204020204" charset="-122"/>
              </a:rPr>
              <a:t>铅球受到的浮力最大，因为它的密度最大</a:t>
            </a:r>
            <a:endParaRPr lang="zh-CN" altLang="zh-CN" sz="2800" dirty="0">
              <a:latin typeface="微软雅黑" panose="020B0503020204020204" charset="-122"/>
              <a:ea typeface="微软雅黑" panose="020B0503020204020204" charset="-122"/>
            </a:endParaRPr>
          </a:p>
          <a:p>
            <a:pPr eaLnBrk="1" hangingPunct="1">
              <a:lnSpc>
                <a:spcPct val="150000"/>
              </a:lnSpc>
            </a:pPr>
            <a:r>
              <a:rPr lang="zh-CN" altLang="zh-CN" sz="2800" dirty="0">
                <a:latin typeface="微软雅黑" panose="020B0503020204020204" charset="-122"/>
                <a:ea typeface="微软雅黑" panose="020B0503020204020204" charset="-122"/>
              </a:rPr>
              <a:t>C</a:t>
            </a:r>
            <a:r>
              <a:rPr lang="en-US" altLang="zh-CN" sz="2800" dirty="0">
                <a:latin typeface="微软雅黑" panose="020B0503020204020204" charset="-122"/>
                <a:ea typeface="微软雅黑" panose="020B0503020204020204" charset="-122"/>
              </a:rPr>
              <a:t>.</a:t>
            </a:r>
            <a:r>
              <a:rPr lang="zh-CN" altLang="zh-CN" sz="2800" dirty="0">
                <a:latin typeface="微软雅黑" panose="020B0503020204020204" charset="-122"/>
                <a:ea typeface="微软雅黑" panose="020B0503020204020204" charset="-122"/>
              </a:rPr>
              <a:t>铅球、铁球、铝球受的浮力一样大</a:t>
            </a:r>
            <a:endParaRPr lang="zh-CN" altLang="zh-CN" sz="2800" dirty="0">
              <a:latin typeface="微软雅黑" panose="020B0503020204020204" charset="-122"/>
              <a:ea typeface="微软雅黑" panose="020B0503020204020204" charset="-122"/>
            </a:endParaRPr>
          </a:p>
          <a:p>
            <a:pPr eaLnBrk="1" hangingPunct="1">
              <a:lnSpc>
                <a:spcPct val="150000"/>
              </a:lnSpc>
            </a:pPr>
            <a:r>
              <a:rPr lang="zh-CN" altLang="zh-CN" sz="2800" dirty="0">
                <a:latin typeface="微软雅黑" panose="020B0503020204020204" charset="-122"/>
                <a:ea typeface="微软雅黑" panose="020B0503020204020204" charset="-122"/>
              </a:rPr>
              <a:t>D</a:t>
            </a:r>
            <a:r>
              <a:rPr lang="en-US" altLang="zh-CN" sz="2800" dirty="0">
                <a:latin typeface="微软雅黑" panose="020B0503020204020204" charset="-122"/>
                <a:ea typeface="微软雅黑" panose="020B0503020204020204" charset="-122"/>
              </a:rPr>
              <a:t>.</a:t>
            </a:r>
            <a:r>
              <a:rPr lang="zh-CN" altLang="zh-CN" sz="2800" dirty="0">
                <a:latin typeface="微软雅黑" panose="020B0503020204020204" charset="-122"/>
                <a:ea typeface="微软雅黑" panose="020B0503020204020204" charset="-122"/>
              </a:rPr>
              <a:t>因素太多，无法判断 </a:t>
            </a:r>
            <a:endParaRPr lang="zh-CN" altLang="zh-CN" sz="2800" dirty="0">
              <a:latin typeface="微软雅黑" panose="020B0503020204020204" charset="-122"/>
              <a:ea typeface="微软雅黑" panose="020B0503020204020204" charset="-122"/>
            </a:endParaRPr>
          </a:p>
        </p:txBody>
      </p:sp>
      <p:sp>
        <p:nvSpPr>
          <p:cNvPr id="153609" name="Text Box 9"/>
          <p:cNvSpPr txBox="1">
            <a:spLocks noChangeArrowheads="1"/>
          </p:cNvSpPr>
          <p:nvPr/>
        </p:nvSpPr>
        <p:spPr bwMode="auto">
          <a:xfrm>
            <a:off x="4943872" y="1988840"/>
            <a:ext cx="711200" cy="553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lIns="121917" tIns="60958" rIns="121917" bIns="60958">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buFont typeface="Arial" panose="020B0604020202020204" pitchFamily="34" charset="0"/>
              <a:buNone/>
            </a:pPr>
            <a:r>
              <a:rPr lang="en-US" altLang="zh-CN" sz="2800" b="1" dirty="0">
                <a:solidFill>
                  <a:srgbClr val="FF0000"/>
                </a:solidFill>
                <a:latin typeface="微软雅黑" panose="020B0503020204020204" charset="-122"/>
                <a:ea typeface="微软雅黑" panose="020B0503020204020204" charset="-122"/>
              </a:rPr>
              <a:t>C</a:t>
            </a:r>
            <a:endParaRPr lang="en-US" altLang="zh-CN" sz="2800" b="1" dirty="0">
              <a:solidFill>
                <a:srgbClr val="FF0000"/>
              </a:solidFill>
              <a:latin typeface="微软雅黑" panose="020B0503020204020204" charset="-122"/>
              <a:ea typeface="微软雅黑" panose="020B0503020204020204" charset="-122"/>
            </a:endParaRPr>
          </a:p>
        </p:txBody>
      </p:sp>
      <p:grpSp>
        <p:nvGrpSpPr>
          <p:cNvPr id="5" name="组合 9"/>
          <p:cNvGrpSpPr/>
          <p:nvPr/>
        </p:nvGrpSpPr>
        <p:grpSpPr bwMode="auto">
          <a:xfrm>
            <a:off x="-101600" y="404813"/>
            <a:ext cx="4295775" cy="523875"/>
            <a:chOff x="0" y="623478"/>
            <a:chExt cx="3786638" cy="459735"/>
          </a:xfrm>
        </p:grpSpPr>
        <p:grpSp>
          <p:nvGrpSpPr>
            <p:cNvPr id="6" name="组合 10"/>
            <p:cNvGrpSpPr/>
            <p:nvPr/>
          </p:nvGrpSpPr>
          <p:grpSpPr bwMode="auto">
            <a:xfrm>
              <a:off x="0" y="678733"/>
              <a:ext cx="771176" cy="347209"/>
              <a:chOff x="0" y="537328"/>
              <a:chExt cx="771176" cy="347209"/>
            </a:xfrm>
          </p:grpSpPr>
          <p:sp>
            <p:nvSpPr>
              <p:cNvPr id="8" name="矩形 7"/>
              <p:cNvSpPr/>
              <p:nvPr/>
            </p:nvSpPr>
            <p:spPr>
              <a:xfrm>
                <a:off x="86760" y="575413"/>
                <a:ext cx="684282" cy="309276"/>
              </a:xfrm>
              <a:prstGeom prst="rect">
                <a:avLst/>
              </a:prstGeom>
              <a:solidFill>
                <a:schemeClr val="bg1"/>
              </a:solidFill>
            </p:spPr>
            <p:style>
              <a:lnRef idx="0">
                <a:schemeClr val="accent3"/>
              </a:lnRef>
              <a:fillRef idx="3">
                <a:schemeClr val="accent3"/>
              </a:fillRef>
              <a:effectRef idx="3">
                <a:schemeClr val="accent3"/>
              </a:effectRef>
              <a:fontRef idx="minor">
                <a:schemeClr val="lt1"/>
              </a:fontRef>
            </p:style>
            <p:txBody>
              <a:bodyPr anchor="ctr"/>
              <a:lstStyle/>
              <a:p>
                <a:pPr algn="ctr">
                  <a:defRPr/>
                </a:pPr>
                <a:endParaRPr lang="zh-CN" altLang="en-US" dirty="0">
                  <a:ea typeface="微软雅黑" panose="020B0503020204020204" charset="-122"/>
                </a:endParaRPr>
              </a:p>
            </p:txBody>
          </p:sp>
          <p:sp>
            <p:nvSpPr>
              <p:cNvPr id="9" name="矩形 8"/>
              <p:cNvSpPr/>
              <p:nvPr/>
            </p:nvSpPr>
            <p:spPr>
              <a:xfrm>
                <a:off x="0" y="537798"/>
                <a:ext cx="684282" cy="309276"/>
              </a:xfrm>
              <a:prstGeom prst="rect">
                <a:avLst/>
              </a:prstGeom>
              <a:solidFill>
                <a:srgbClr val="008080"/>
              </a:solidFill>
            </p:spPr>
            <p:style>
              <a:lnRef idx="0">
                <a:schemeClr val="accent3"/>
              </a:lnRef>
              <a:fillRef idx="3">
                <a:schemeClr val="accent3"/>
              </a:fillRef>
              <a:effectRef idx="3">
                <a:schemeClr val="accent3"/>
              </a:effectRef>
              <a:fontRef idx="minor">
                <a:schemeClr val="lt1"/>
              </a:fontRef>
            </p:style>
            <p:txBody>
              <a:bodyPr anchor="ctr"/>
              <a:lstStyle/>
              <a:p>
                <a:pPr algn="ctr">
                  <a:defRPr/>
                </a:pPr>
                <a:endParaRPr lang="zh-CN" altLang="en-US" dirty="0">
                  <a:ea typeface="微软雅黑" panose="020B0503020204020204" charset="-122"/>
                </a:endParaRPr>
              </a:p>
            </p:txBody>
          </p:sp>
        </p:grpSp>
        <p:sp>
          <p:nvSpPr>
            <p:cNvPr id="7" name="文本框 11"/>
            <p:cNvSpPr txBox="1">
              <a:spLocks noChangeArrowheads="1"/>
            </p:cNvSpPr>
            <p:nvPr/>
          </p:nvSpPr>
          <p:spPr bwMode="auto">
            <a:xfrm>
              <a:off x="771662" y="623478"/>
              <a:ext cx="3014976" cy="459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微软雅黑" panose="020B050302020402020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微软雅黑" panose="020B050302020402020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微软雅黑" panose="020B050302020402020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微软雅黑" panose="020B050302020402020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微软雅黑" panose="020B050302020402020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微软雅黑" panose="020B050302020402020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微软雅黑" panose="020B050302020402020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微软雅黑" panose="020B050302020402020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微软雅黑" panose="020B0503020204020204" charset="-122"/>
                </a:defRPr>
              </a:lvl9pPr>
            </a:lstStyle>
            <a:p>
              <a:pPr>
                <a:lnSpc>
                  <a:spcPct val="100000"/>
                </a:lnSpc>
                <a:spcBef>
                  <a:spcPct val="0"/>
                </a:spcBef>
                <a:buFontTx/>
                <a:buNone/>
              </a:pPr>
              <a:r>
                <a:rPr lang="zh-CN" altLang="en-US" b="1" dirty="0">
                  <a:solidFill>
                    <a:srgbClr val="008080"/>
                  </a:solidFill>
                  <a:latin typeface="微软雅黑" panose="020B0503020204020204" charset="-122"/>
                </a:rPr>
                <a:t>随堂训练</a:t>
              </a:r>
              <a:endParaRPr lang="zh-CN" altLang="en-US" b="1" dirty="0">
                <a:solidFill>
                  <a:srgbClr val="008080"/>
                </a:solidFill>
                <a:latin typeface="微软雅黑" panose="020B0503020204020204" charset="-122"/>
              </a:endParaRPr>
            </a:p>
          </p:txBody>
        </p:sp>
      </p:grpSp>
      <p:pic>
        <p:nvPicPr>
          <p:cNvPr id="2" name="图片 1"/>
          <p:cNvPicPr>
            <a:picLocks noChangeAspect="1"/>
          </p:cNvPicPr>
          <p:nvPr/>
        </p:nvPicPr>
        <p:blipFill>
          <a:blip r:embed="rId1"/>
          <a:stretch>
            <a:fillRect/>
          </a:stretch>
        </p:blipFill>
        <p:spPr>
          <a:xfrm>
            <a:off x="8832304" y="2636912"/>
            <a:ext cx="2683825" cy="207729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360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0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9"/>
          <p:cNvSpPr txBox="1"/>
          <p:nvPr/>
        </p:nvSpPr>
        <p:spPr>
          <a:xfrm>
            <a:off x="830096" y="1196412"/>
            <a:ext cx="10162448" cy="3354760"/>
          </a:xfrm>
          <a:prstGeom prst="rect">
            <a:avLst/>
          </a:prstGeom>
          <a:noFill/>
          <a:ln w="19050">
            <a:noFill/>
          </a:ln>
          <a:effectLst>
            <a:outerShdw blurRad="50800" sx="101000" sy="101000" algn="tl" rotWithShape="0">
              <a:prstClr val="black">
                <a:alpha val="40000"/>
              </a:prstClr>
            </a:outerShdw>
          </a:effectLst>
          <a:extLst>
            <a:ext uri="{909E8E84-426E-40DD-AFC4-6F175D3DCCD1}">
              <a14:hiddenFill xmlns:a14="http://schemas.microsoft.com/office/drawing/2010/main">
                <a:solidFill>
                  <a:schemeClr val="accent3">
                    <a:lumMod val="60000"/>
                    <a:lumOff val="40000"/>
                  </a:schemeClr>
                </a:solidFill>
              </a14:hiddenFill>
            </a:ext>
          </a:extLst>
        </p:spPr>
        <p:txBody>
          <a:bodyPr wrap="square" lIns="121917" tIns="60958" rIns="121917" bIns="60958">
            <a:spAutoFit/>
          </a:bodyPr>
          <a:lstStyle/>
          <a:p>
            <a:pPr>
              <a:lnSpc>
                <a:spcPct val="150000"/>
              </a:lnSpc>
              <a:spcBef>
                <a:spcPts val="0"/>
              </a:spcBef>
              <a:spcAft>
                <a:spcPts val="0"/>
              </a:spcAft>
              <a:defRPr/>
            </a:pPr>
            <a:r>
              <a:rPr lang="en-US" altLang="zh-CN" sz="2800" noProof="1">
                <a:latin typeface="微软雅黑" panose="020B0503020204020204" charset="-122"/>
                <a:ea typeface="微软雅黑" panose="020B0503020204020204" charset="-122"/>
                <a:cs typeface="+mn-ea"/>
              </a:rPr>
              <a:t>2.</a:t>
            </a:r>
            <a:r>
              <a:rPr sz="2800" noProof="1">
                <a:latin typeface="微软雅黑" panose="020B0503020204020204" charset="-122"/>
                <a:ea typeface="微软雅黑" panose="020B0503020204020204" charset="-122"/>
                <a:cs typeface="+mn-ea"/>
              </a:rPr>
              <a:t>一金属块在空气中用弹簧测力计称得重力为27N，把它全部浸</a:t>
            </a:r>
            <a:r>
              <a:rPr lang="en-US" sz="2800" noProof="1">
                <a:latin typeface="微软雅黑" panose="020B0503020204020204" charset="-122"/>
                <a:ea typeface="微软雅黑" panose="020B0503020204020204" charset="-122"/>
                <a:cs typeface="+mn-ea"/>
              </a:rPr>
              <a:t>      </a:t>
            </a:r>
            <a:endParaRPr lang="en-US" sz="2800" noProof="1">
              <a:latin typeface="微软雅黑" panose="020B0503020204020204" charset="-122"/>
              <a:ea typeface="微软雅黑" panose="020B0503020204020204" charset="-122"/>
              <a:cs typeface="+mn-ea"/>
            </a:endParaRPr>
          </a:p>
          <a:p>
            <a:pPr>
              <a:lnSpc>
                <a:spcPct val="150000"/>
              </a:lnSpc>
              <a:spcBef>
                <a:spcPts val="0"/>
              </a:spcBef>
              <a:spcAft>
                <a:spcPts val="0"/>
              </a:spcAft>
              <a:defRPr/>
            </a:pPr>
            <a:r>
              <a:rPr sz="2800" noProof="1">
                <a:latin typeface="微软雅黑" panose="020B0503020204020204" charset="-122"/>
                <a:ea typeface="微软雅黑" panose="020B0503020204020204" charset="-122"/>
                <a:cs typeface="+mn-ea"/>
              </a:rPr>
              <a:t>没在水中时，测力计的示数为17N，取</a:t>
            </a:r>
            <a:r>
              <a:rPr sz="2800" i="1" noProof="1">
                <a:latin typeface="微软雅黑" panose="020B0503020204020204" charset="-122"/>
                <a:ea typeface="微软雅黑" panose="020B0503020204020204" charset="-122"/>
                <a:cs typeface="+mn-ea"/>
              </a:rPr>
              <a:t>g</a:t>
            </a:r>
            <a:r>
              <a:rPr sz="2800" noProof="1">
                <a:latin typeface="微软雅黑" panose="020B0503020204020204" charset="-122"/>
                <a:ea typeface="微软雅黑" panose="020B0503020204020204" charset="-122"/>
                <a:cs typeface="+mn-ea"/>
              </a:rPr>
              <a:t>=10N/kg，则：</a:t>
            </a:r>
            <a:endParaRPr sz="2800" noProof="1">
              <a:latin typeface="微软雅黑" panose="020B0503020204020204" charset="-122"/>
              <a:ea typeface="微软雅黑" panose="020B0503020204020204" charset="-122"/>
              <a:cs typeface="+mn-ea"/>
            </a:endParaRPr>
          </a:p>
          <a:p>
            <a:pPr>
              <a:lnSpc>
                <a:spcPct val="150000"/>
              </a:lnSpc>
              <a:spcBef>
                <a:spcPts val="0"/>
              </a:spcBef>
              <a:spcAft>
                <a:spcPts val="0"/>
              </a:spcAft>
              <a:defRPr/>
            </a:pPr>
            <a:r>
              <a:rPr sz="2800" noProof="1">
                <a:latin typeface="微软雅黑" panose="020B0503020204020204" charset="-122"/>
                <a:ea typeface="微软雅黑" panose="020B0503020204020204" charset="-122"/>
                <a:cs typeface="+mn-ea"/>
              </a:rPr>
              <a:t>（1）该金属块受到水对它的浮力是多大？</a:t>
            </a:r>
            <a:endParaRPr sz="2800" noProof="1">
              <a:latin typeface="微软雅黑" panose="020B0503020204020204" charset="-122"/>
              <a:ea typeface="微软雅黑" panose="020B0503020204020204" charset="-122"/>
              <a:cs typeface="+mn-ea"/>
            </a:endParaRPr>
          </a:p>
          <a:p>
            <a:pPr>
              <a:lnSpc>
                <a:spcPct val="150000"/>
              </a:lnSpc>
              <a:spcBef>
                <a:spcPts val="0"/>
              </a:spcBef>
              <a:spcAft>
                <a:spcPts val="0"/>
              </a:spcAft>
              <a:defRPr/>
            </a:pPr>
            <a:r>
              <a:rPr sz="2800" noProof="1">
                <a:latin typeface="微软雅黑" panose="020B0503020204020204" charset="-122"/>
                <a:ea typeface="微软雅黑" panose="020B0503020204020204" charset="-122"/>
                <a:cs typeface="+mn-ea"/>
              </a:rPr>
              <a:t>（2）物体的体积是多少？</a:t>
            </a:r>
            <a:endParaRPr sz="2800" noProof="1">
              <a:latin typeface="微软雅黑" panose="020B0503020204020204" charset="-122"/>
              <a:ea typeface="微软雅黑" panose="020B0503020204020204" charset="-122"/>
              <a:cs typeface="+mn-ea"/>
            </a:endParaRPr>
          </a:p>
          <a:p>
            <a:pPr>
              <a:lnSpc>
                <a:spcPct val="150000"/>
              </a:lnSpc>
              <a:spcBef>
                <a:spcPts val="0"/>
              </a:spcBef>
              <a:spcAft>
                <a:spcPts val="0"/>
              </a:spcAft>
              <a:defRPr/>
            </a:pPr>
            <a:r>
              <a:rPr sz="2800" noProof="1">
                <a:latin typeface="微软雅黑" panose="020B0503020204020204" charset="-122"/>
                <a:ea typeface="微软雅黑" panose="020B0503020204020204" charset="-122"/>
                <a:cs typeface="+mn-ea"/>
              </a:rPr>
              <a:t>（3）金属块的密度是多大？</a:t>
            </a:r>
            <a:endParaRPr sz="2800" noProof="1">
              <a:latin typeface="微软雅黑" panose="020B0503020204020204" charset="-122"/>
              <a:ea typeface="微软雅黑" panose="020B0503020204020204" charset="-122"/>
              <a:cs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bldLvl="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2"/>
          <p:cNvSpPr txBox="1">
            <a:spLocks noChangeArrowheads="1"/>
          </p:cNvSpPr>
          <p:nvPr/>
        </p:nvSpPr>
        <p:spPr bwMode="auto">
          <a:xfrm>
            <a:off x="911424" y="1412776"/>
            <a:ext cx="10448767" cy="4616648"/>
          </a:xfrm>
          <a:prstGeom prst="rect">
            <a:avLst/>
          </a:prstGeom>
          <a:noFill/>
          <a:ln w="9525">
            <a:noFill/>
            <a:miter lim="800000"/>
          </a:ln>
        </p:spPr>
        <p:txBody>
          <a:bodyPr wrap="square">
            <a:spAutoFit/>
          </a:bodyPr>
          <a:lstStyle/>
          <a:p>
            <a:pPr>
              <a:lnSpc>
                <a:spcPct val="150000"/>
              </a:lnSpc>
              <a:buFont typeface="Wingdings" panose="05000000000000000000" pitchFamily="2" charset="2"/>
              <a:buNone/>
            </a:pPr>
            <a:r>
              <a:rPr lang="en-US" altLang="zh-CN" sz="2800" dirty="0">
                <a:latin typeface="微软雅黑" panose="020B0503020204020204" charset="-122"/>
                <a:ea typeface="微软雅黑" panose="020B0503020204020204" charset="-122"/>
              </a:rPr>
              <a:t>1.</a:t>
            </a:r>
            <a:r>
              <a:rPr lang="zh-CN" altLang="en-US" sz="2800" dirty="0">
                <a:latin typeface="微软雅黑" panose="020B0503020204020204" charset="-122"/>
                <a:ea typeface="微软雅黑" panose="020B0503020204020204" charset="-122"/>
              </a:rPr>
              <a:t>区分：</a:t>
            </a:r>
            <a:r>
              <a:rPr lang="zh-CN" altLang="en-US" sz="2800" dirty="0">
                <a:solidFill>
                  <a:srgbClr val="FF0000"/>
                </a:solidFill>
                <a:latin typeface="微软雅黑" panose="020B0503020204020204" charset="-122"/>
                <a:ea typeface="微软雅黑" panose="020B0503020204020204" charset="-122"/>
              </a:rPr>
              <a:t>浸没</a:t>
            </a:r>
            <a:r>
              <a:rPr lang="zh-CN" altLang="en-US" sz="2800" dirty="0">
                <a:latin typeface="微软雅黑" panose="020B0503020204020204" charset="-122"/>
                <a:ea typeface="微软雅黑" panose="020B0503020204020204" charset="-122"/>
              </a:rPr>
              <a:t>、</a:t>
            </a:r>
            <a:r>
              <a:rPr lang="zh-CN" altLang="en-US" sz="2800" dirty="0">
                <a:solidFill>
                  <a:srgbClr val="FF0000"/>
                </a:solidFill>
                <a:latin typeface="微软雅黑" panose="020B0503020204020204" charset="-122"/>
                <a:ea typeface="微软雅黑" panose="020B0503020204020204" charset="-122"/>
              </a:rPr>
              <a:t>浸入</a:t>
            </a:r>
            <a:r>
              <a:rPr lang="zh-CN" altLang="en-US" sz="2800" dirty="0">
                <a:latin typeface="微软雅黑" panose="020B0503020204020204" charset="-122"/>
                <a:ea typeface="微软雅黑" panose="020B0503020204020204" charset="-122"/>
              </a:rPr>
              <a:t>、</a:t>
            </a:r>
            <a:r>
              <a:rPr lang="zh-CN" altLang="en-US" sz="2800" dirty="0">
                <a:solidFill>
                  <a:srgbClr val="FF0000"/>
                </a:solidFill>
                <a:latin typeface="微软雅黑" panose="020B0503020204020204" charset="-122"/>
                <a:ea typeface="微软雅黑" panose="020B0503020204020204" charset="-122"/>
              </a:rPr>
              <a:t>浸在</a:t>
            </a:r>
            <a:r>
              <a:rPr lang="zh-CN" altLang="en-US" sz="2800" dirty="0">
                <a:latin typeface="微软雅黑" panose="020B0503020204020204" charset="-122"/>
                <a:ea typeface="微软雅黑" panose="020B0503020204020204" charset="-122"/>
              </a:rPr>
              <a:t>、</a:t>
            </a:r>
            <a:r>
              <a:rPr lang="zh-CN" altLang="en-US" sz="2800" dirty="0">
                <a:solidFill>
                  <a:srgbClr val="FF0000"/>
                </a:solidFill>
                <a:latin typeface="微软雅黑" panose="020B0503020204020204" charset="-122"/>
                <a:ea typeface="微软雅黑" panose="020B0503020204020204" charset="-122"/>
              </a:rPr>
              <a:t>没入</a:t>
            </a:r>
            <a:r>
              <a:rPr lang="zh-CN" altLang="en-US" sz="2800" dirty="0">
                <a:latin typeface="微软雅黑" panose="020B0503020204020204" charset="-122"/>
                <a:ea typeface="微软雅黑" panose="020B0503020204020204" charset="-122"/>
              </a:rPr>
              <a:t>； </a:t>
            </a:r>
            <a:endParaRPr lang="zh-CN" altLang="en-US" sz="2800" dirty="0">
              <a:latin typeface="微软雅黑" panose="020B0503020204020204" charset="-122"/>
              <a:ea typeface="微软雅黑" panose="020B0503020204020204" charset="-122"/>
            </a:endParaRPr>
          </a:p>
          <a:p>
            <a:pPr>
              <a:lnSpc>
                <a:spcPct val="150000"/>
              </a:lnSpc>
              <a:buFont typeface="Wingdings" panose="05000000000000000000" pitchFamily="2" charset="2"/>
              <a:buNone/>
            </a:pPr>
            <a:r>
              <a:rPr lang="en-US" altLang="zh-CN" sz="2800" dirty="0">
                <a:latin typeface="微软雅黑" panose="020B0503020204020204" charset="-122"/>
                <a:ea typeface="微软雅黑" panose="020B0503020204020204" charset="-122"/>
              </a:rPr>
              <a:t>2.</a:t>
            </a:r>
            <a:r>
              <a:rPr lang="en-US" altLang="zh-CN" sz="2800" b="1" i="1" dirty="0">
                <a:solidFill>
                  <a:srgbClr val="FF0000"/>
                </a:solidFill>
                <a:latin typeface="微软雅黑" panose="020B0503020204020204" charset="-122"/>
                <a:ea typeface="微软雅黑" panose="020B0503020204020204" charset="-122"/>
              </a:rPr>
              <a:t>F</a:t>
            </a:r>
            <a:r>
              <a:rPr lang="zh-CN" altLang="en-US" sz="2800" b="1" baseline="-25000" dirty="0">
                <a:solidFill>
                  <a:srgbClr val="FF0000"/>
                </a:solidFill>
                <a:latin typeface="微软雅黑" panose="020B0503020204020204" charset="-122"/>
                <a:ea typeface="微软雅黑" panose="020B0503020204020204" charset="-122"/>
              </a:rPr>
              <a:t>浮</a:t>
            </a:r>
            <a:r>
              <a:rPr lang="zh-CN" altLang="en-US" sz="2800" b="1" dirty="0">
                <a:solidFill>
                  <a:srgbClr val="FF0000"/>
                </a:solidFill>
                <a:latin typeface="微软雅黑" panose="020B0503020204020204" charset="-122"/>
                <a:ea typeface="微软雅黑" panose="020B0503020204020204" charset="-122"/>
              </a:rPr>
              <a:t>＝</a:t>
            </a:r>
            <a:r>
              <a:rPr lang="en-US" altLang="zh-CN" sz="2800" dirty="0">
                <a:solidFill>
                  <a:srgbClr val="FF0000"/>
                </a:solidFill>
                <a:latin typeface="微软雅黑" panose="020B0503020204020204" charset="-122"/>
                <a:ea typeface="微软雅黑" panose="020B0503020204020204" charset="-122"/>
              </a:rPr>
              <a:t> </a:t>
            </a:r>
            <a:r>
              <a:rPr lang="en-US" altLang="zh-CN" sz="2800" i="1" dirty="0">
                <a:solidFill>
                  <a:srgbClr val="FF0000"/>
                </a:solidFill>
                <a:latin typeface="微软雅黑" panose="020B0503020204020204" charset="-122"/>
                <a:ea typeface="微软雅黑" panose="020B0503020204020204" charset="-122"/>
              </a:rPr>
              <a:t>ρ</a:t>
            </a:r>
            <a:r>
              <a:rPr lang="zh-CN" altLang="en-US" sz="2800" b="1" baseline="-25000" dirty="0">
                <a:solidFill>
                  <a:srgbClr val="FF0000"/>
                </a:solidFill>
                <a:latin typeface="微软雅黑" panose="020B0503020204020204" charset="-122"/>
                <a:ea typeface="微软雅黑" panose="020B0503020204020204" charset="-122"/>
              </a:rPr>
              <a:t>液  </a:t>
            </a:r>
            <a:r>
              <a:rPr lang="en-US" altLang="zh-CN" sz="2800" b="1" i="1" dirty="0" err="1">
                <a:solidFill>
                  <a:srgbClr val="FF0000"/>
                </a:solidFill>
                <a:latin typeface="微软雅黑" panose="020B0503020204020204" charset="-122"/>
                <a:ea typeface="微软雅黑" panose="020B0503020204020204" charset="-122"/>
              </a:rPr>
              <a:t>gV</a:t>
            </a:r>
            <a:r>
              <a:rPr lang="zh-CN" altLang="en-US" sz="2800" b="1" baseline="-25000" dirty="0">
                <a:solidFill>
                  <a:srgbClr val="FF0000"/>
                </a:solidFill>
                <a:latin typeface="微软雅黑" panose="020B0503020204020204" charset="-122"/>
                <a:ea typeface="微软雅黑" panose="020B0503020204020204" charset="-122"/>
              </a:rPr>
              <a:t>排</a:t>
            </a:r>
            <a:r>
              <a:rPr lang="zh-CN" altLang="en-US" sz="2800" dirty="0">
                <a:solidFill>
                  <a:srgbClr val="FF0000"/>
                </a:solidFill>
                <a:latin typeface="微软雅黑" panose="020B0503020204020204" charset="-122"/>
                <a:ea typeface="微软雅黑" panose="020B0503020204020204" charset="-122"/>
              </a:rPr>
              <a:t> ，  </a:t>
            </a:r>
            <a:r>
              <a:rPr lang="en-US" altLang="zh-CN" sz="2800" i="1" dirty="0">
                <a:solidFill>
                  <a:srgbClr val="FF0000"/>
                </a:solidFill>
                <a:latin typeface="微软雅黑" panose="020B0503020204020204" charset="-122"/>
                <a:ea typeface="微软雅黑" panose="020B0503020204020204" charset="-122"/>
              </a:rPr>
              <a:t>ρ</a:t>
            </a:r>
            <a:r>
              <a:rPr lang="zh-CN" altLang="en-US" sz="2800" b="1" baseline="-25000" dirty="0">
                <a:solidFill>
                  <a:srgbClr val="FF0000"/>
                </a:solidFill>
                <a:latin typeface="微软雅黑" panose="020B0503020204020204" charset="-122"/>
                <a:ea typeface="微软雅黑" panose="020B0503020204020204" charset="-122"/>
              </a:rPr>
              <a:t>液</a:t>
            </a:r>
            <a:r>
              <a:rPr lang="en-US" altLang="zh-CN" sz="2800" dirty="0">
                <a:latin typeface="微软雅黑" panose="020B0503020204020204" charset="-122"/>
                <a:ea typeface="微软雅黑" panose="020B0503020204020204" charset="-122"/>
              </a:rPr>
              <a:t>——</a:t>
            </a:r>
            <a:r>
              <a:rPr lang="zh-CN" altLang="en-US" sz="2800" dirty="0">
                <a:latin typeface="微软雅黑" panose="020B0503020204020204" charset="-122"/>
                <a:ea typeface="微软雅黑" panose="020B0503020204020204" charset="-122"/>
              </a:rPr>
              <a:t>液体的密度；</a:t>
            </a:r>
            <a:endParaRPr lang="zh-CN" altLang="en-US" sz="2800" dirty="0">
              <a:latin typeface="微软雅黑" panose="020B0503020204020204" charset="-122"/>
              <a:ea typeface="微软雅黑" panose="020B0503020204020204" charset="-122"/>
            </a:endParaRPr>
          </a:p>
          <a:p>
            <a:pPr>
              <a:lnSpc>
                <a:spcPct val="150000"/>
              </a:lnSpc>
            </a:pPr>
            <a:r>
              <a:rPr lang="en-US" altLang="zh-CN" sz="2800" dirty="0">
                <a:latin typeface="微软雅黑" panose="020B0503020204020204" charset="-122"/>
                <a:ea typeface="微软雅黑" panose="020B0503020204020204" charset="-122"/>
              </a:rPr>
              <a:t>                              </a:t>
            </a:r>
            <a:r>
              <a:rPr lang="en-US" altLang="zh-CN" sz="2800" b="1" i="1" dirty="0">
                <a:solidFill>
                  <a:srgbClr val="FF0000"/>
                </a:solidFill>
                <a:latin typeface="微软雅黑" panose="020B0503020204020204" charset="-122"/>
                <a:ea typeface="微软雅黑" panose="020B0503020204020204" charset="-122"/>
              </a:rPr>
              <a:t>V</a:t>
            </a:r>
            <a:r>
              <a:rPr lang="zh-CN" altLang="en-US" sz="2800" b="1" baseline="-25000" dirty="0">
                <a:solidFill>
                  <a:srgbClr val="FF0000"/>
                </a:solidFill>
                <a:latin typeface="微软雅黑" panose="020B0503020204020204" charset="-122"/>
                <a:ea typeface="微软雅黑" panose="020B0503020204020204" charset="-122"/>
              </a:rPr>
              <a:t>排</a:t>
            </a:r>
            <a:r>
              <a:rPr lang="en-US" altLang="zh-CN" sz="2800" dirty="0">
                <a:latin typeface="微软雅黑" panose="020B0503020204020204" charset="-122"/>
                <a:ea typeface="微软雅黑" panose="020B0503020204020204" charset="-122"/>
              </a:rPr>
              <a:t>——</a:t>
            </a:r>
            <a:r>
              <a:rPr lang="zh-CN" altLang="en-US" sz="2800" dirty="0">
                <a:latin typeface="微软雅黑" panose="020B0503020204020204" charset="-122"/>
                <a:ea typeface="微软雅黑" panose="020B0503020204020204" charset="-122"/>
              </a:rPr>
              <a:t>物体排开的液体的体积；</a:t>
            </a:r>
            <a:endParaRPr lang="zh-CN" altLang="en-US" sz="2800" dirty="0">
              <a:latin typeface="微软雅黑" panose="020B0503020204020204" charset="-122"/>
              <a:ea typeface="微软雅黑" panose="020B0503020204020204" charset="-122"/>
            </a:endParaRPr>
          </a:p>
          <a:p>
            <a:pPr>
              <a:lnSpc>
                <a:spcPct val="150000"/>
              </a:lnSpc>
              <a:buFont typeface="Wingdings" panose="05000000000000000000" pitchFamily="2" charset="2"/>
              <a:buNone/>
            </a:pPr>
            <a:r>
              <a:rPr lang="en-US" altLang="zh-CN" sz="2800" dirty="0">
                <a:latin typeface="微软雅黑" panose="020B0503020204020204" charset="-122"/>
                <a:ea typeface="微软雅黑" panose="020B0503020204020204" charset="-122"/>
              </a:rPr>
              <a:t>3.</a:t>
            </a:r>
            <a:r>
              <a:rPr lang="en-US" altLang="zh-CN" sz="2800" b="1" i="1" dirty="0">
                <a:solidFill>
                  <a:srgbClr val="FF0000"/>
                </a:solidFill>
                <a:latin typeface="微软雅黑" panose="020B0503020204020204" charset="-122"/>
                <a:ea typeface="微软雅黑" panose="020B0503020204020204" charset="-122"/>
              </a:rPr>
              <a:t>F</a:t>
            </a:r>
            <a:r>
              <a:rPr lang="zh-CN" altLang="en-US" sz="2800" b="1" baseline="-25000" dirty="0">
                <a:solidFill>
                  <a:srgbClr val="FF0000"/>
                </a:solidFill>
                <a:latin typeface="微软雅黑" panose="020B0503020204020204" charset="-122"/>
                <a:ea typeface="微软雅黑" panose="020B0503020204020204" charset="-122"/>
              </a:rPr>
              <a:t>浮</a:t>
            </a:r>
            <a:r>
              <a:rPr lang="zh-CN" altLang="en-US" sz="2800" b="1" dirty="0">
                <a:solidFill>
                  <a:srgbClr val="FF0000"/>
                </a:solidFill>
                <a:latin typeface="微软雅黑" panose="020B0503020204020204" charset="-122"/>
                <a:ea typeface="微软雅黑" panose="020B0503020204020204" charset="-122"/>
              </a:rPr>
              <a:t>＝ </a:t>
            </a:r>
            <a:r>
              <a:rPr lang="en-US" altLang="zh-CN" sz="2800" i="1" dirty="0">
                <a:solidFill>
                  <a:srgbClr val="FF0000"/>
                </a:solidFill>
                <a:latin typeface="微软雅黑" panose="020B0503020204020204" charset="-122"/>
                <a:ea typeface="微软雅黑" panose="020B0503020204020204" charset="-122"/>
              </a:rPr>
              <a:t>ρ</a:t>
            </a:r>
            <a:r>
              <a:rPr lang="zh-CN" altLang="en-US" sz="2800" b="1" baseline="-25000" dirty="0">
                <a:solidFill>
                  <a:srgbClr val="FF0000"/>
                </a:solidFill>
                <a:latin typeface="微软雅黑" panose="020B0503020204020204" charset="-122"/>
                <a:ea typeface="微软雅黑" panose="020B0503020204020204" charset="-122"/>
                <a:sym typeface="宋体" panose="02010600030101010101" pitchFamily="2" charset="-122"/>
              </a:rPr>
              <a:t>液</a:t>
            </a:r>
            <a:r>
              <a:rPr lang="zh-CN" altLang="en-US" sz="2800" b="1" baseline="-25000" dirty="0">
                <a:solidFill>
                  <a:srgbClr val="FF0000"/>
                </a:solidFill>
                <a:latin typeface="微软雅黑" panose="020B0503020204020204" charset="-122"/>
                <a:ea typeface="微软雅黑" panose="020B0503020204020204" charset="-122"/>
              </a:rPr>
              <a:t> </a:t>
            </a:r>
            <a:r>
              <a:rPr lang="en-US" altLang="zh-CN" sz="2800" b="1" i="1" dirty="0" err="1">
                <a:solidFill>
                  <a:srgbClr val="FF0000"/>
                </a:solidFill>
                <a:latin typeface="微软雅黑" panose="020B0503020204020204" charset="-122"/>
                <a:ea typeface="微软雅黑" panose="020B0503020204020204" charset="-122"/>
              </a:rPr>
              <a:t>gV</a:t>
            </a:r>
            <a:r>
              <a:rPr lang="zh-CN" altLang="en-US" sz="2800" b="1" baseline="-25000" dirty="0">
                <a:solidFill>
                  <a:srgbClr val="FF0000"/>
                </a:solidFill>
                <a:latin typeface="微软雅黑" panose="020B0503020204020204" charset="-122"/>
                <a:ea typeface="微软雅黑" panose="020B0503020204020204" charset="-122"/>
              </a:rPr>
              <a:t>排 </a:t>
            </a:r>
            <a:r>
              <a:rPr lang="zh-CN" altLang="en-US" sz="2800" baseline="-25000" dirty="0">
                <a:latin typeface="微软雅黑" panose="020B0503020204020204" charset="-122"/>
                <a:ea typeface="微软雅黑" panose="020B0503020204020204" charset="-122"/>
              </a:rPr>
              <a:t> </a:t>
            </a:r>
            <a:endParaRPr lang="zh-CN" altLang="en-US" sz="2800" dirty="0">
              <a:solidFill>
                <a:srgbClr val="FF0000"/>
              </a:solidFill>
              <a:latin typeface="微软雅黑" panose="020B0503020204020204" charset="-122"/>
              <a:ea typeface="微软雅黑" panose="020B0503020204020204" charset="-122"/>
            </a:endParaRPr>
          </a:p>
          <a:p>
            <a:pPr>
              <a:lnSpc>
                <a:spcPct val="150000"/>
              </a:lnSpc>
            </a:pPr>
            <a:r>
              <a:rPr lang="zh-CN" altLang="en-US" sz="2800" dirty="0">
                <a:latin typeface="微软雅黑" panose="020B0503020204020204" charset="-122"/>
                <a:ea typeface="微软雅黑" panose="020B0503020204020204" charset="-122"/>
              </a:rPr>
              <a:t>        表明浮力大小只和</a:t>
            </a:r>
            <a:r>
              <a:rPr lang="zh-CN" altLang="en-US" sz="2800" i="1" dirty="0">
                <a:latin typeface="微软雅黑" panose="020B0503020204020204" charset="-122"/>
                <a:ea typeface="微软雅黑" panose="020B0503020204020204" charset="-122"/>
              </a:rPr>
              <a:t> </a:t>
            </a:r>
            <a:r>
              <a:rPr lang="en-US" altLang="zh-CN" sz="2800" i="1" dirty="0">
                <a:solidFill>
                  <a:srgbClr val="FF0000"/>
                </a:solidFill>
                <a:latin typeface="微软雅黑" panose="020B0503020204020204" charset="-122"/>
                <a:ea typeface="微软雅黑" panose="020B0503020204020204" charset="-122"/>
              </a:rPr>
              <a:t>ρ</a:t>
            </a:r>
            <a:r>
              <a:rPr lang="zh-CN" altLang="en-US" sz="2800" b="1" baseline="-25000" dirty="0">
                <a:solidFill>
                  <a:srgbClr val="FF0000"/>
                </a:solidFill>
                <a:latin typeface="微软雅黑" panose="020B0503020204020204" charset="-122"/>
                <a:ea typeface="微软雅黑" panose="020B0503020204020204" charset="-122"/>
                <a:sym typeface="宋体" panose="02010600030101010101" pitchFamily="2" charset="-122"/>
              </a:rPr>
              <a:t>液</a:t>
            </a:r>
            <a:r>
              <a:rPr lang="zh-CN" altLang="en-US" sz="2800" dirty="0">
                <a:solidFill>
                  <a:srgbClr val="FF0000"/>
                </a:solidFill>
                <a:latin typeface="微软雅黑" panose="020B0503020204020204" charset="-122"/>
                <a:ea typeface="微软雅黑" panose="020B0503020204020204" charset="-122"/>
              </a:rPr>
              <a:t>、</a:t>
            </a:r>
            <a:r>
              <a:rPr lang="en-US" altLang="zh-CN" sz="2800" b="1" i="1" dirty="0">
                <a:solidFill>
                  <a:srgbClr val="FF0000"/>
                </a:solidFill>
                <a:latin typeface="微软雅黑" panose="020B0503020204020204" charset="-122"/>
                <a:ea typeface="微软雅黑" panose="020B0503020204020204" charset="-122"/>
              </a:rPr>
              <a:t>V</a:t>
            </a:r>
            <a:r>
              <a:rPr lang="zh-CN" altLang="en-US" sz="2800" b="1" baseline="-25000" dirty="0">
                <a:solidFill>
                  <a:srgbClr val="FF0000"/>
                </a:solidFill>
                <a:latin typeface="微软雅黑" panose="020B0503020204020204" charset="-122"/>
                <a:ea typeface="微软雅黑" panose="020B0503020204020204" charset="-122"/>
              </a:rPr>
              <a:t>排</a:t>
            </a:r>
            <a:r>
              <a:rPr lang="zh-CN" altLang="en-US" sz="2800" dirty="0">
                <a:latin typeface="微软雅黑" panose="020B0503020204020204" charset="-122"/>
                <a:ea typeface="微软雅黑" panose="020B0503020204020204" charset="-122"/>
              </a:rPr>
              <a:t>有关，</a:t>
            </a:r>
            <a:endParaRPr lang="zh-CN" altLang="en-US" sz="2800" dirty="0">
              <a:latin typeface="微软雅黑" panose="020B0503020204020204" charset="-122"/>
              <a:ea typeface="微软雅黑" panose="020B0503020204020204" charset="-122"/>
            </a:endParaRPr>
          </a:p>
          <a:p>
            <a:pPr>
              <a:lnSpc>
                <a:spcPct val="150000"/>
              </a:lnSpc>
            </a:pPr>
            <a:r>
              <a:rPr lang="zh-CN" altLang="en-US" sz="2800" dirty="0">
                <a:latin typeface="微软雅黑" panose="020B0503020204020204" charset="-122"/>
                <a:ea typeface="微软雅黑" panose="020B0503020204020204" charset="-122"/>
              </a:rPr>
              <a:t>        浮力大小与物体的</a:t>
            </a:r>
            <a:r>
              <a:rPr lang="zh-CN" altLang="en-US" sz="2800" dirty="0">
                <a:solidFill>
                  <a:srgbClr val="008080"/>
                </a:solidFill>
                <a:latin typeface="微软雅黑" panose="020B0503020204020204" charset="-122"/>
                <a:ea typeface="微软雅黑" panose="020B0503020204020204" charset="-122"/>
              </a:rPr>
              <a:t>形状、密度、浸没在液体中的深度</a:t>
            </a:r>
            <a:r>
              <a:rPr lang="zh-CN" altLang="en-US" sz="2800" dirty="0">
                <a:latin typeface="微软雅黑" panose="020B0503020204020204" charset="-122"/>
                <a:ea typeface="微软雅黑" panose="020B0503020204020204" charset="-122"/>
              </a:rPr>
              <a:t>及物体在液体中</a:t>
            </a:r>
            <a:r>
              <a:rPr lang="zh-CN" altLang="en-US" sz="2800" dirty="0">
                <a:solidFill>
                  <a:srgbClr val="008080"/>
                </a:solidFill>
                <a:latin typeface="微软雅黑" panose="020B0503020204020204" charset="-122"/>
                <a:ea typeface="微软雅黑" panose="020B0503020204020204" charset="-122"/>
              </a:rPr>
              <a:t>是否运动</a:t>
            </a:r>
            <a:r>
              <a:rPr lang="zh-CN" altLang="en-US" sz="2800" dirty="0">
                <a:latin typeface="微软雅黑" panose="020B0503020204020204" charset="-122"/>
                <a:ea typeface="微软雅黑" panose="020B0503020204020204" charset="-122"/>
              </a:rPr>
              <a:t>等因素无关。</a:t>
            </a:r>
            <a:endParaRPr lang="zh-CN" altLang="en-US" sz="2800" dirty="0">
              <a:latin typeface="微软雅黑" panose="020B0503020204020204" charset="-122"/>
              <a:ea typeface="微软雅黑" panose="020B0503020204020204" charset="-122"/>
            </a:endParaRPr>
          </a:p>
        </p:txBody>
      </p:sp>
      <p:sp>
        <p:nvSpPr>
          <p:cNvPr id="12291" name="Text Box 3"/>
          <p:cNvSpPr txBox="1">
            <a:spLocks noChangeArrowheads="1"/>
          </p:cNvSpPr>
          <p:nvPr/>
        </p:nvSpPr>
        <p:spPr bwMode="auto">
          <a:xfrm>
            <a:off x="983432" y="692696"/>
            <a:ext cx="4176464" cy="597921"/>
          </a:xfrm>
          <a:prstGeom prst="rect">
            <a:avLst/>
          </a:prstGeom>
          <a:noFill/>
          <a:ln w="9525">
            <a:noFill/>
            <a:miter lim="800000"/>
          </a:ln>
        </p:spPr>
        <p:txBody>
          <a:bodyPr wrap="square">
            <a:spAutoFit/>
          </a:bodyPr>
          <a:lstStyle/>
          <a:p>
            <a:pPr>
              <a:lnSpc>
                <a:spcPct val="130000"/>
              </a:lnSpc>
            </a:pPr>
            <a:r>
              <a:rPr lang="zh-CN" altLang="en-US" sz="2800" b="1" dirty="0">
                <a:solidFill>
                  <a:srgbClr val="008080"/>
                </a:solidFill>
                <a:latin typeface="微软雅黑" panose="020B0503020204020204" charset="-122"/>
                <a:ea typeface="微软雅黑" panose="020B0503020204020204" charset="-122"/>
              </a:rPr>
              <a:t>关于阿基米德原理的讨论</a:t>
            </a:r>
            <a:endParaRPr lang="zh-CN" altLang="en-US" sz="2800" b="1" dirty="0">
              <a:solidFill>
                <a:srgbClr val="008080"/>
              </a:solidFill>
              <a:latin typeface="微软雅黑" panose="020B0503020204020204" charset="-122"/>
              <a:ea typeface="微软雅黑" panose="020B050302020402020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4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41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41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41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410">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7410">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0"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79" name="Rectangle 23"/>
          <p:cNvSpPr>
            <a:spLocks noChangeArrowheads="1"/>
          </p:cNvSpPr>
          <p:nvPr/>
        </p:nvSpPr>
        <p:spPr bwMode="auto">
          <a:xfrm>
            <a:off x="9568859" y="2132855"/>
            <a:ext cx="775613" cy="659983"/>
          </a:xfrm>
          <a:prstGeom prst="rect">
            <a:avLst/>
          </a:prstGeom>
          <a:solidFill>
            <a:schemeClr val="tx2">
              <a:lumMod val="60000"/>
              <a:lumOff val="40000"/>
            </a:schemeClr>
          </a:solidFill>
          <a:ln w="9525">
            <a:solidFill>
              <a:schemeClr val="tx1"/>
            </a:solidFill>
            <a:miter lim="800000"/>
          </a:ln>
        </p:spPr>
        <p:txBody>
          <a:bodyPr wrap="none" anchor="ctr"/>
          <a:lstStyle/>
          <a:p>
            <a:pPr eaLnBrk="0" hangingPunct="0"/>
            <a:endParaRPr lang="zh-CN" altLang="en-US" sz="2800">
              <a:latin typeface="微软雅黑" panose="020B0503020204020204" charset="-122"/>
              <a:ea typeface="微软雅黑" panose="020B0503020204020204" charset="-122"/>
            </a:endParaRPr>
          </a:p>
        </p:txBody>
      </p:sp>
      <p:grpSp>
        <p:nvGrpSpPr>
          <p:cNvPr id="4" name="Group 25"/>
          <p:cNvGrpSpPr/>
          <p:nvPr/>
        </p:nvGrpSpPr>
        <p:grpSpPr bwMode="auto">
          <a:xfrm>
            <a:off x="9554688" y="4581128"/>
            <a:ext cx="861792" cy="703965"/>
            <a:chOff x="0" y="0"/>
            <a:chExt cx="384" cy="336"/>
          </a:xfrm>
          <a:solidFill>
            <a:schemeClr val="tx2">
              <a:lumMod val="60000"/>
              <a:lumOff val="40000"/>
            </a:schemeClr>
          </a:solidFill>
        </p:grpSpPr>
        <p:sp>
          <p:nvSpPr>
            <p:cNvPr id="13324" name="Rectangle 26"/>
            <p:cNvSpPr>
              <a:spLocks noChangeArrowheads="1"/>
            </p:cNvSpPr>
            <p:nvPr/>
          </p:nvSpPr>
          <p:spPr bwMode="auto">
            <a:xfrm>
              <a:off x="0" y="0"/>
              <a:ext cx="384" cy="336"/>
            </a:xfrm>
            <a:prstGeom prst="rect">
              <a:avLst/>
            </a:prstGeom>
            <a:grpFill/>
            <a:ln w="9525">
              <a:solidFill>
                <a:schemeClr val="tx1"/>
              </a:solidFill>
              <a:miter lim="800000"/>
            </a:ln>
          </p:spPr>
          <p:txBody>
            <a:bodyPr wrap="none" anchor="ctr"/>
            <a:lstStyle/>
            <a:p>
              <a:pPr eaLnBrk="0" hangingPunct="0"/>
              <a:endParaRPr lang="zh-CN" altLang="en-US" sz="2800">
                <a:latin typeface="微软雅黑" panose="020B0503020204020204" charset="-122"/>
                <a:ea typeface="微软雅黑" panose="020B0503020204020204" charset="-122"/>
              </a:endParaRPr>
            </a:p>
          </p:txBody>
        </p:sp>
        <p:sp>
          <p:nvSpPr>
            <p:cNvPr id="13325" name="Rectangle 27"/>
            <p:cNvSpPr>
              <a:spLocks noChangeArrowheads="1"/>
            </p:cNvSpPr>
            <p:nvPr/>
          </p:nvSpPr>
          <p:spPr bwMode="auto">
            <a:xfrm>
              <a:off x="0" y="0"/>
              <a:ext cx="384" cy="144"/>
            </a:xfrm>
            <a:prstGeom prst="rect">
              <a:avLst/>
            </a:prstGeom>
            <a:grpFill/>
            <a:ln w="9525">
              <a:solidFill>
                <a:schemeClr val="tx1"/>
              </a:solidFill>
              <a:miter lim="800000"/>
            </a:ln>
          </p:spPr>
          <p:txBody>
            <a:bodyPr wrap="none" anchor="ctr"/>
            <a:lstStyle/>
            <a:p>
              <a:pPr eaLnBrk="0" hangingPunct="0"/>
              <a:endParaRPr lang="zh-CN" altLang="en-US" sz="2800">
                <a:latin typeface="微软雅黑" panose="020B0503020204020204" charset="-122"/>
                <a:ea typeface="微软雅黑" panose="020B0503020204020204" charset="-122"/>
              </a:endParaRPr>
            </a:p>
          </p:txBody>
        </p:sp>
      </p:grpSp>
      <p:sp>
        <p:nvSpPr>
          <p:cNvPr id="13314" name="Text Box 2"/>
          <p:cNvSpPr txBox="1">
            <a:spLocks noChangeArrowheads="1"/>
          </p:cNvSpPr>
          <p:nvPr/>
        </p:nvSpPr>
        <p:spPr bwMode="auto">
          <a:xfrm>
            <a:off x="1055439" y="718601"/>
            <a:ext cx="2396361" cy="597921"/>
          </a:xfrm>
          <a:prstGeom prst="rect">
            <a:avLst/>
          </a:prstGeom>
          <a:noFill/>
          <a:ln w="9525">
            <a:noFill/>
            <a:miter lim="800000"/>
          </a:ln>
        </p:spPr>
        <p:txBody>
          <a:bodyPr wrap="square">
            <a:spAutoFit/>
          </a:bodyPr>
          <a:lstStyle>
            <a:defPPr>
              <a:defRPr lang="zh-CN"/>
            </a:defPPr>
            <a:lvl1pPr>
              <a:lnSpc>
                <a:spcPct val="130000"/>
              </a:lnSpc>
              <a:defRPr sz="2800" b="1">
                <a:solidFill>
                  <a:srgbClr val="008080"/>
                </a:solidFill>
                <a:latin typeface="微软雅黑" panose="020B0503020204020204" charset="-122"/>
                <a:ea typeface="微软雅黑" panose="020B0503020204020204" charset="-122"/>
              </a:defRPr>
            </a:lvl1pPr>
          </a:lstStyle>
          <a:p>
            <a:r>
              <a:rPr lang="zh-CN" altLang="en-US" dirty="0"/>
              <a:t>对原理的理解</a:t>
            </a:r>
            <a:endParaRPr lang="zh-CN" altLang="en-US" dirty="0"/>
          </a:p>
        </p:txBody>
      </p:sp>
      <p:sp>
        <p:nvSpPr>
          <p:cNvPr id="19459" name="Text Box 3"/>
          <p:cNvSpPr txBox="1">
            <a:spLocks noChangeArrowheads="1"/>
          </p:cNvSpPr>
          <p:nvPr/>
        </p:nvSpPr>
        <p:spPr bwMode="auto">
          <a:xfrm>
            <a:off x="1035343" y="1360736"/>
            <a:ext cx="7684278" cy="1384995"/>
          </a:xfrm>
          <a:prstGeom prst="rect">
            <a:avLst/>
          </a:prstGeom>
          <a:noFill/>
          <a:ln w="9525">
            <a:noFill/>
            <a:miter lim="800000"/>
          </a:ln>
        </p:spPr>
        <p:txBody>
          <a:bodyPr wrap="square">
            <a:spAutoFit/>
          </a:bodyPr>
          <a:lstStyle/>
          <a:p>
            <a:pPr>
              <a:lnSpc>
                <a:spcPct val="150000"/>
              </a:lnSpc>
              <a:spcBef>
                <a:spcPct val="50000"/>
              </a:spcBef>
            </a:pPr>
            <a:r>
              <a:rPr lang="zh-CN" altLang="en-US" sz="2800" dirty="0">
                <a:latin typeface="微软雅黑" panose="020B0503020204020204" charset="-122"/>
                <a:ea typeface="微软雅黑" panose="020B0503020204020204" charset="-122"/>
              </a:rPr>
              <a:t>①物体“浸在液体里”包括</a:t>
            </a:r>
            <a:r>
              <a:rPr lang="zh-CN" altLang="en-US" sz="2800" dirty="0">
                <a:solidFill>
                  <a:srgbClr val="FF0000"/>
                </a:solidFill>
                <a:latin typeface="微软雅黑" panose="020B0503020204020204" charset="-122"/>
                <a:ea typeface="微软雅黑" panose="020B0503020204020204" charset="-122"/>
              </a:rPr>
              <a:t>“全部浸入（即浸没）”</a:t>
            </a:r>
            <a:r>
              <a:rPr lang="zh-CN" altLang="en-US" sz="2800" dirty="0">
                <a:latin typeface="微软雅黑" panose="020B0503020204020204" charset="-122"/>
                <a:ea typeface="微软雅黑" panose="020B0503020204020204" charset="-122"/>
              </a:rPr>
              <a:t>和</a:t>
            </a:r>
            <a:r>
              <a:rPr lang="zh-CN" altLang="en-US" sz="2800" dirty="0">
                <a:solidFill>
                  <a:srgbClr val="FF0000"/>
                </a:solidFill>
                <a:latin typeface="微软雅黑" panose="020B0503020204020204" charset="-122"/>
                <a:ea typeface="微软雅黑" panose="020B0503020204020204" charset="-122"/>
              </a:rPr>
              <a:t>“部分浸入”</a:t>
            </a:r>
            <a:r>
              <a:rPr lang="zh-CN" altLang="en-US" sz="2800" dirty="0">
                <a:latin typeface="微软雅黑" panose="020B0503020204020204" charset="-122"/>
                <a:ea typeface="微软雅黑" panose="020B0503020204020204" charset="-122"/>
              </a:rPr>
              <a:t>两种情况。</a:t>
            </a:r>
            <a:endParaRPr lang="zh-CN" altLang="en-US" sz="2800" dirty="0">
              <a:latin typeface="微软雅黑" panose="020B0503020204020204" charset="-122"/>
              <a:ea typeface="微软雅黑" panose="020B0503020204020204" charset="-122"/>
            </a:endParaRPr>
          </a:p>
        </p:txBody>
      </p:sp>
      <p:sp>
        <p:nvSpPr>
          <p:cNvPr id="19460" name="Text Box 4"/>
          <p:cNvSpPr txBox="1">
            <a:spLocks noChangeArrowheads="1"/>
          </p:cNvSpPr>
          <p:nvPr/>
        </p:nvSpPr>
        <p:spPr bwMode="auto">
          <a:xfrm>
            <a:off x="1055439" y="3457575"/>
            <a:ext cx="7684277" cy="2677656"/>
          </a:xfrm>
          <a:prstGeom prst="rect">
            <a:avLst/>
          </a:prstGeom>
          <a:noFill/>
          <a:ln w="9525">
            <a:noFill/>
            <a:miter lim="800000"/>
          </a:ln>
        </p:spPr>
        <p:txBody>
          <a:bodyPr wrap="square">
            <a:spAutoFit/>
          </a:bodyPr>
          <a:lstStyle/>
          <a:p>
            <a:pPr>
              <a:lnSpc>
                <a:spcPct val="150000"/>
              </a:lnSpc>
              <a:spcBef>
                <a:spcPct val="50000"/>
              </a:spcBef>
            </a:pPr>
            <a:r>
              <a:rPr lang="en-US" altLang="zh-CN" sz="2800" dirty="0">
                <a:latin typeface="微软雅黑" panose="020B0503020204020204" charset="-122"/>
                <a:ea typeface="微软雅黑" panose="020B0503020204020204" charset="-122"/>
              </a:rPr>
              <a:t>    </a:t>
            </a:r>
            <a:r>
              <a:rPr lang="zh-CN" altLang="en-US" sz="2800" dirty="0">
                <a:latin typeface="微软雅黑" panose="020B0503020204020204" charset="-122"/>
                <a:ea typeface="微软雅黑" panose="020B0503020204020204" charset="-122"/>
              </a:rPr>
              <a:t>不论物体是浸没还是部分浸入在液体里都受到浮力。对于同一物体而言，浸没时受到的浮力大，部分浸入时受到的浮力小，而且浸入的体积越小，所受的浮力也越小。</a:t>
            </a:r>
            <a:endParaRPr lang="zh-CN" altLang="en-US" sz="2800" dirty="0">
              <a:latin typeface="微软雅黑" panose="020B0503020204020204" charset="-122"/>
              <a:ea typeface="微软雅黑" panose="020B0503020204020204" charset="-122"/>
            </a:endParaRPr>
          </a:p>
        </p:txBody>
      </p:sp>
      <p:grpSp>
        <p:nvGrpSpPr>
          <p:cNvPr id="2" name="Group 5"/>
          <p:cNvGrpSpPr/>
          <p:nvPr/>
        </p:nvGrpSpPr>
        <p:grpSpPr bwMode="auto">
          <a:xfrm>
            <a:off x="9120336" y="1583710"/>
            <a:ext cx="1849464" cy="1597010"/>
            <a:chOff x="0" y="0"/>
            <a:chExt cx="960" cy="1056"/>
          </a:xfrm>
        </p:grpSpPr>
        <p:sp>
          <p:nvSpPr>
            <p:cNvPr id="13334" name="Line 6"/>
            <p:cNvSpPr>
              <a:spLocks noChangeShapeType="1"/>
            </p:cNvSpPr>
            <p:nvPr/>
          </p:nvSpPr>
          <p:spPr bwMode="auto">
            <a:xfrm>
              <a:off x="0" y="48"/>
              <a:ext cx="0" cy="1008"/>
            </a:xfrm>
            <a:prstGeom prst="line">
              <a:avLst/>
            </a:prstGeom>
            <a:noFill/>
            <a:ln w="38100">
              <a:solidFill>
                <a:schemeClr val="tx1"/>
              </a:solidFill>
              <a:round/>
            </a:ln>
          </p:spPr>
          <p:txBody>
            <a:bodyPr/>
            <a:lstStyle/>
            <a:p>
              <a:endParaRPr lang="zh-CN" altLang="en-US" sz="2800">
                <a:latin typeface="微软雅黑" panose="020B0503020204020204" charset="-122"/>
                <a:ea typeface="微软雅黑" panose="020B0503020204020204" charset="-122"/>
              </a:endParaRPr>
            </a:p>
          </p:txBody>
        </p:sp>
        <p:sp>
          <p:nvSpPr>
            <p:cNvPr id="13335" name="Line 7"/>
            <p:cNvSpPr>
              <a:spLocks noChangeShapeType="1"/>
            </p:cNvSpPr>
            <p:nvPr/>
          </p:nvSpPr>
          <p:spPr bwMode="auto">
            <a:xfrm>
              <a:off x="0" y="1056"/>
              <a:ext cx="960" cy="0"/>
            </a:xfrm>
            <a:prstGeom prst="line">
              <a:avLst/>
            </a:prstGeom>
            <a:noFill/>
            <a:ln w="38100">
              <a:solidFill>
                <a:schemeClr val="tx1"/>
              </a:solidFill>
              <a:round/>
            </a:ln>
          </p:spPr>
          <p:txBody>
            <a:bodyPr/>
            <a:lstStyle/>
            <a:p>
              <a:endParaRPr lang="zh-CN" altLang="en-US" sz="2800">
                <a:latin typeface="微软雅黑" panose="020B0503020204020204" charset="-122"/>
                <a:ea typeface="微软雅黑" panose="020B0503020204020204" charset="-122"/>
              </a:endParaRPr>
            </a:p>
          </p:txBody>
        </p:sp>
        <p:sp>
          <p:nvSpPr>
            <p:cNvPr id="13336" name="Line 8"/>
            <p:cNvSpPr>
              <a:spLocks noChangeShapeType="1"/>
            </p:cNvSpPr>
            <p:nvPr/>
          </p:nvSpPr>
          <p:spPr bwMode="auto">
            <a:xfrm flipH="1" flipV="1">
              <a:off x="960" y="0"/>
              <a:ext cx="0" cy="1056"/>
            </a:xfrm>
            <a:prstGeom prst="line">
              <a:avLst/>
            </a:prstGeom>
            <a:noFill/>
            <a:ln w="38100">
              <a:solidFill>
                <a:schemeClr val="tx1"/>
              </a:solidFill>
              <a:round/>
            </a:ln>
          </p:spPr>
          <p:txBody>
            <a:bodyPr/>
            <a:lstStyle/>
            <a:p>
              <a:endParaRPr lang="zh-CN" altLang="en-US" sz="2800">
                <a:latin typeface="微软雅黑" panose="020B0503020204020204" charset="-122"/>
                <a:ea typeface="微软雅黑" panose="020B0503020204020204" charset="-122"/>
              </a:endParaRPr>
            </a:p>
          </p:txBody>
        </p:sp>
        <p:sp>
          <p:nvSpPr>
            <p:cNvPr id="13337" name="Line 9"/>
            <p:cNvSpPr>
              <a:spLocks noChangeShapeType="1"/>
            </p:cNvSpPr>
            <p:nvPr/>
          </p:nvSpPr>
          <p:spPr bwMode="auto">
            <a:xfrm>
              <a:off x="0" y="288"/>
              <a:ext cx="960" cy="0"/>
            </a:xfrm>
            <a:prstGeom prst="line">
              <a:avLst/>
            </a:prstGeom>
            <a:noFill/>
            <a:ln w="9525">
              <a:solidFill>
                <a:schemeClr val="tx1"/>
              </a:solidFill>
              <a:prstDash val="dash"/>
              <a:round/>
            </a:ln>
          </p:spPr>
          <p:txBody>
            <a:bodyPr/>
            <a:lstStyle/>
            <a:p>
              <a:endParaRPr lang="zh-CN" altLang="en-US" sz="2800">
                <a:latin typeface="微软雅黑" panose="020B0503020204020204" charset="-122"/>
                <a:ea typeface="微软雅黑" panose="020B0503020204020204" charset="-122"/>
              </a:endParaRPr>
            </a:p>
          </p:txBody>
        </p:sp>
        <p:sp>
          <p:nvSpPr>
            <p:cNvPr id="13338" name="Line 10"/>
            <p:cNvSpPr>
              <a:spLocks noChangeShapeType="1"/>
            </p:cNvSpPr>
            <p:nvPr/>
          </p:nvSpPr>
          <p:spPr bwMode="auto">
            <a:xfrm>
              <a:off x="0" y="432"/>
              <a:ext cx="960" cy="0"/>
            </a:xfrm>
            <a:prstGeom prst="line">
              <a:avLst/>
            </a:prstGeom>
            <a:noFill/>
            <a:ln w="9525">
              <a:solidFill>
                <a:schemeClr val="tx1"/>
              </a:solidFill>
              <a:prstDash val="dash"/>
              <a:round/>
            </a:ln>
          </p:spPr>
          <p:txBody>
            <a:bodyPr/>
            <a:lstStyle/>
            <a:p>
              <a:endParaRPr lang="zh-CN" altLang="en-US" sz="2800">
                <a:latin typeface="微软雅黑" panose="020B0503020204020204" charset="-122"/>
                <a:ea typeface="微软雅黑" panose="020B0503020204020204" charset="-122"/>
              </a:endParaRPr>
            </a:p>
          </p:txBody>
        </p:sp>
        <p:sp>
          <p:nvSpPr>
            <p:cNvPr id="13339" name="Line 11"/>
            <p:cNvSpPr>
              <a:spLocks noChangeShapeType="1"/>
            </p:cNvSpPr>
            <p:nvPr/>
          </p:nvSpPr>
          <p:spPr bwMode="auto">
            <a:xfrm>
              <a:off x="0" y="576"/>
              <a:ext cx="960" cy="0"/>
            </a:xfrm>
            <a:prstGeom prst="line">
              <a:avLst/>
            </a:prstGeom>
            <a:noFill/>
            <a:ln w="9525">
              <a:solidFill>
                <a:schemeClr val="tx1"/>
              </a:solidFill>
              <a:prstDash val="dash"/>
              <a:round/>
            </a:ln>
          </p:spPr>
          <p:txBody>
            <a:bodyPr/>
            <a:lstStyle/>
            <a:p>
              <a:endParaRPr lang="zh-CN" altLang="en-US" sz="2800">
                <a:latin typeface="微软雅黑" panose="020B0503020204020204" charset="-122"/>
                <a:ea typeface="微软雅黑" panose="020B0503020204020204" charset="-122"/>
              </a:endParaRPr>
            </a:p>
          </p:txBody>
        </p:sp>
        <p:sp>
          <p:nvSpPr>
            <p:cNvPr id="13340" name="Line 12"/>
            <p:cNvSpPr>
              <a:spLocks noChangeShapeType="1"/>
            </p:cNvSpPr>
            <p:nvPr/>
          </p:nvSpPr>
          <p:spPr bwMode="auto">
            <a:xfrm>
              <a:off x="0" y="768"/>
              <a:ext cx="960" cy="0"/>
            </a:xfrm>
            <a:prstGeom prst="line">
              <a:avLst/>
            </a:prstGeom>
            <a:noFill/>
            <a:ln w="9525">
              <a:solidFill>
                <a:schemeClr val="tx1"/>
              </a:solidFill>
              <a:prstDash val="dash"/>
              <a:round/>
            </a:ln>
          </p:spPr>
          <p:txBody>
            <a:bodyPr/>
            <a:lstStyle/>
            <a:p>
              <a:endParaRPr lang="zh-CN" altLang="en-US" sz="2800">
                <a:latin typeface="微软雅黑" panose="020B0503020204020204" charset="-122"/>
                <a:ea typeface="微软雅黑" panose="020B0503020204020204" charset="-122"/>
              </a:endParaRPr>
            </a:p>
          </p:txBody>
        </p:sp>
        <p:sp>
          <p:nvSpPr>
            <p:cNvPr id="13341" name="Line 13"/>
            <p:cNvSpPr>
              <a:spLocks noChangeShapeType="1"/>
            </p:cNvSpPr>
            <p:nvPr/>
          </p:nvSpPr>
          <p:spPr bwMode="auto">
            <a:xfrm>
              <a:off x="0" y="912"/>
              <a:ext cx="960" cy="0"/>
            </a:xfrm>
            <a:prstGeom prst="line">
              <a:avLst/>
            </a:prstGeom>
            <a:noFill/>
            <a:ln w="9525">
              <a:solidFill>
                <a:schemeClr val="tx1"/>
              </a:solidFill>
              <a:prstDash val="dash"/>
              <a:round/>
            </a:ln>
          </p:spPr>
          <p:txBody>
            <a:bodyPr/>
            <a:lstStyle/>
            <a:p>
              <a:endParaRPr lang="zh-CN" altLang="en-US" sz="2800">
                <a:latin typeface="微软雅黑" panose="020B0503020204020204" charset="-122"/>
                <a:ea typeface="微软雅黑" panose="020B0503020204020204" charset="-122"/>
              </a:endParaRPr>
            </a:p>
          </p:txBody>
        </p:sp>
      </p:grpSp>
      <p:grpSp>
        <p:nvGrpSpPr>
          <p:cNvPr id="3" name="Group 14"/>
          <p:cNvGrpSpPr/>
          <p:nvPr/>
        </p:nvGrpSpPr>
        <p:grpSpPr bwMode="auto">
          <a:xfrm>
            <a:off x="9118219" y="4409002"/>
            <a:ext cx="1802314" cy="1750148"/>
            <a:chOff x="0" y="0"/>
            <a:chExt cx="960" cy="1056"/>
          </a:xfrm>
        </p:grpSpPr>
        <p:sp>
          <p:nvSpPr>
            <p:cNvPr id="13326" name="Line 15"/>
            <p:cNvSpPr>
              <a:spLocks noChangeShapeType="1"/>
            </p:cNvSpPr>
            <p:nvPr/>
          </p:nvSpPr>
          <p:spPr bwMode="auto">
            <a:xfrm>
              <a:off x="0" y="48"/>
              <a:ext cx="0" cy="1008"/>
            </a:xfrm>
            <a:prstGeom prst="line">
              <a:avLst/>
            </a:prstGeom>
            <a:noFill/>
            <a:ln w="38100">
              <a:solidFill>
                <a:schemeClr val="tx1"/>
              </a:solidFill>
              <a:round/>
            </a:ln>
          </p:spPr>
          <p:txBody>
            <a:bodyPr/>
            <a:lstStyle/>
            <a:p>
              <a:endParaRPr lang="zh-CN" altLang="en-US" sz="2800">
                <a:latin typeface="微软雅黑" panose="020B0503020204020204" charset="-122"/>
                <a:ea typeface="微软雅黑" panose="020B0503020204020204" charset="-122"/>
              </a:endParaRPr>
            </a:p>
          </p:txBody>
        </p:sp>
        <p:sp>
          <p:nvSpPr>
            <p:cNvPr id="13327" name="Line 16"/>
            <p:cNvSpPr>
              <a:spLocks noChangeShapeType="1"/>
            </p:cNvSpPr>
            <p:nvPr/>
          </p:nvSpPr>
          <p:spPr bwMode="auto">
            <a:xfrm>
              <a:off x="0" y="1056"/>
              <a:ext cx="960" cy="0"/>
            </a:xfrm>
            <a:prstGeom prst="line">
              <a:avLst/>
            </a:prstGeom>
            <a:noFill/>
            <a:ln w="38100">
              <a:solidFill>
                <a:schemeClr val="tx1"/>
              </a:solidFill>
              <a:round/>
            </a:ln>
          </p:spPr>
          <p:txBody>
            <a:bodyPr/>
            <a:lstStyle/>
            <a:p>
              <a:endParaRPr lang="zh-CN" altLang="en-US" sz="2800">
                <a:latin typeface="微软雅黑" panose="020B0503020204020204" charset="-122"/>
                <a:ea typeface="微软雅黑" panose="020B0503020204020204" charset="-122"/>
              </a:endParaRPr>
            </a:p>
          </p:txBody>
        </p:sp>
        <p:sp>
          <p:nvSpPr>
            <p:cNvPr id="13328" name="Line 17"/>
            <p:cNvSpPr>
              <a:spLocks noChangeShapeType="1"/>
            </p:cNvSpPr>
            <p:nvPr/>
          </p:nvSpPr>
          <p:spPr bwMode="auto">
            <a:xfrm flipH="1" flipV="1">
              <a:off x="960" y="0"/>
              <a:ext cx="0" cy="1056"/>
            </a:xfrm>
            <a:prstGeom prst="line">
              <a:avLst/>
            </a:prstGeom>
            <a:noFill/>
            <a:ln w="38100">
              <a:solidFill>
                <a:schemeClr val="tx1"/>
              </a:solidFill>
              <a:round/>
            </a:ln>
          </p:spPr>
          <p:txBody>
            <a:bodyPr/>
            <a:lstStyle/>
            <a:p>
              <a:endParaRPr lang="zh-CN" altLang="en-US" sz="2800">
                <a:latin typeface="微软雅黑" panose="020B0503020204020204" charset="-122"/>
                <a:ea typeface="微软雅黑" panose="020B0503020204020204" charset="-122"/>
              </a:endParaRPr>
            </a:p>
          </p:txBody>
        </p:sp>
        <p:sp>
          <p:nvSpPr>
            <p:cNvPr id="13329" name="Line 18"/>
            <p:cNvSpPr>
              <a:spLocks noChangeShapeType="1"/>
            </p:cNvSpPr>
            <p:nvPr/>
          </p:nvSpPr>
          <p:spPr bwMode="auto">
            <a:xfrm>
              <a:off x="0" y="288"/>
              <a:ext cx="960" cy="0"/>
            </a:xfrm>
            <a:prstGeom prst="line">
              <a:avLst/>
            </a:prstGeom>
            <a:noFill/>
            <a:ln w="9525">
              <a:solidFill>
                <a:schemeClr val="tx1"/>
              </a:solidFill>
              <a:prstDash val="dash"/>
              <a:round/>
            </a:ln>
          </p:spPr>
          <p:txBody>
            <a:bodyPr/>
            <a:lstStyle/>
            <a:p>
              <a:endParaRPr lang="zh-CN" altLang="en-US" sz="2800">
                <a:latin typeface="微软雅黑" panose="020B0503020204020204" charset="-122"/>
                <a:ea typeface="微软雅黑" panose="020B0503020204020204" charset="-122"/>
              </a:endParaRPr>
            </a:p>
          </p:txBody>
        </p:sp>
        <p:sp>
          <p:nvSpPr>
            <p:cNvPr id="13330" name="Line 19"/>
            <p:cNvSpPr>
              <a:spLocks noChangeShapeType="1"/>
            </p:cNvSpPr>
            <p:nvPr/>
          </p:nvSpPr>
          <p:spPr bwMode="auto">
            <a:xfrm>
              <a:off x="0" y="432"/>
              <a:ext cx="960" cy="0"/>
            </a:xfrm>
            <a:prstGeom prst="line">
              <a:avLst/>
            </a:prstGeom>
            <a:noFill/>
            <a:ln w="9525">
              <a:solidFill>
                <a:schemeClr val="tx1"/>
              </a:solidFill>
              <a:prstDash val="dash"/>
              <a:round/>
            </a:ln>
          </p:spPr>
          <p:txBody>
            <a:bodyPr/>
            <a:lstStyle/>
            <a:p>
              <a:endParaRPr lang="zh-CN" altLang="en-US" sz="2800">
                <a:latin typeface="微软雅黑" panose="020B0503020204020204" charset="-122"/>
                <a:ea typeface="微软雅黑" panose="020B0503020204020204" charset="-122"/>
              </a:endParaRPr>
            </a:p>
          </p:txBody>
        </p:sp>
        <p:sp>
          <p:nvSpPr>
            <p:cNvPr id="13331" name="Line 20"/>
            <p:cNvSpPr>
              <a:spLocks noChangeShapeType="1"/>
            </p:cNvSpPr>
            <p:nvPr/>
          </p:nvSpPr>
          <p:spPr bwMode="auto">
            <a:xfrm>
              <a:off x="0" y="576"/>
              <a:ext cx="960" cy="0"/>
            </a:xfrm>
            <a:prstGeom prst="line">
              <a:avLst/>
            </a:prstGeom>
            <a:noFill/>
            <a:ln w="9525">
              <a:solidFill>
                <a:schemeClr val="tx1"/>
              </a:solidFill>
              <a:prstDash val="dash"/>
              <a:round/>
            </a:ln>
          </p:spPr>
          <p:txBody>
            <a:bodyPr/>
            <a:lstStyle/>
            <a:p>
              <a:endParaRPr lang="zh-CN" altLang="en-US" sz="2800">
                <a:latin typeface="微软雅黑" panose="020B0503020204020204" charset="-122"/>
                <a:ea typeface="微软雅黑" panose="020B0503020204020204" charset="-122"/>
              </a:endParaRPr>
            </a:p>
          </p:txBody>
        </p:sp>
        <p:sp>
          <p:nvSpPr>
            <p:cNvPr id="13332" name="Line 21"/>
            <p:cNvSpPr>
              <a:spLocks noChangeShapeType="1"/>
            </p:cNvSpPr>
            <p:nvPr/>
          </p:nvSpPr>
          <p:spPr bwMode="auto">
            <a:xfrm>
              <a:off x="0" y="768"/>
              <a:ext cx="960" cy="0"/>
            </a:xfrm>
            <a:prstGeom prst="line">
              <a:avLst/>
            </a:prstGeom>
            <a:noFill/>
            <a:ln w="9525">
              <a:solidFill>
                <a:schemeClr val="tx1"/>
              </a:solidFill>
              <a:prstDash val="dash"/>
              <a:round/>
            </a:ln>
          </p:spPr>
          <p:txBody>
            <a:bodyPr/>
            <a:lstStyle/>
            <a:p>
              <a:endParaRPr lang="zh-CN" altLang="en-US" sz="2800">
                <a:latin typeface="微软雅黑" panose="020B0503020204020204" charset="-122"/>
                <a:ea typeface="微软雅黑" panose="020B0503020204020204" charset="-122"/>
              </a:endParaRPr>
            </a:p>
          </p:txBody>
        </p:sp>
        <p:sp>
          <p:nvSpPr>
            <p:cNvPr id="13333" name="Line 22"/>
            <p:cNvSpPr>
              <a:spLocks noChangeShapeType="1"/>
            </p:cNvSpPr>
            <p:nvPr/>
          </p:nvSpPr>
          <p:spPr bwMode="auto">
            <a:xfrm>
              <a:off x="0" y="912"/>
              <a:ext cx="960" cy="0"/>
            </a:xfrm>
            <a:prstGeom prst="line">
              <a:avLst/>
            </a:prstGeom>
            <a:noFill/>
            <a:ln w="9525">
              <a:solidFill>
                <a:schemeClr val="tx1"/>
              </a:solidFill>
              <a:prstDash val="dash"/>
              <a:round/>
            </a:ln>
          </p:spPr>
          <p:txBody>
            <a:bodyPr/>
            <a:lstStyle/>
            <a:p>
              <a:endParaRPr lang="zh-CN" altLang="en-US" sz="2800">
                <a:latin typeface="微软雅黑" panose="020B0503020204020204" charset="-122"/>
                <a:ea typeface="微软雅黑" panose="020B0503020204020204" charset="-122"/>
              </a:endParaRPr>
            </a:p>
          </p:txBody>
        </p:sp>
      </p:grpSp>
      <p:sp>
        <p:nvSpPr>
          <p:cNvPr id="19480" name="AutoShape 24"/>
          <p:cNvSpPr>
            <a:spLocks noChangeArrowheads="1"/>
          </p:cNvSpPr>
          <p:nvPr/>
        </p:nvSpPr>
        <p:spPr bwMode="auto">
          <a:xfrm>
            <a:off x="9115264" y="908720"/>
            <a:ext cx="1301216" cy="521865"/>
          </a:xfrm>
          <a:prstGeom prst="wedgeRoundRectCallout">
            <a:avLst>
              <a:gd name="adj1" fmla="val 17708"/>
              <a:gd name="adj2" fmla="val 196616"/>
              <a:gd name="adj3" fmla="val 16667"/>
            </a:avLst>
          </a:prstGeom>
          <a:solidFill>
            <a:schemeClr val="bg1">
              <a:lumMod val="85000"/>
            </a:schemeClr>
          </a:solidFill>
          <a:ln w="9525">
            <a:noFill/>
            <a:miter lim="800000"/>
          </a:ln>
        </p:spPr>
        <p:txBody>
          <a:bodyPr wrap="none" anchor="ctr"/>
          <a:lstStyle/>
          <a:p>
            <a:pPr algn="ctr"/>
            <a:r>
              <a:rPr lang="zh-CN" altLang="en-US" sz="2800" dirty="0">
                <a:latin typeface="微软雅黑" panose="020B0503020204020204" charset="-122"/>
                <a:ea typeface="微软雅黑" panose="020B0503020204020204" charset="-122"/>
              </a:rPr>
              <a:t>浸没</a:t>
            </a:r>
            <a:endParaRPr lang="zh-CN" altLang="en-US" sz="2800" dirty="0">
              <a:latin typeface="微软雅黑" panose="020B0503020204020204" charset="-122"/>
              <a:ea typeface="微软雅黑" panose="020B0503020204020204" charset="-122"/>
            </a:endParaRPr>
          </a:p>
        </p:txBody>
      </p:sp>
      <p:sp>
        <p:nvSpPr>
          <p:cNvPr id="19484" name="AutoShape 28"/>
          <p:cNvSpPr>
            <a:spLocks noChangeArrowheads="1"/>
          </p:cNvSpPr>
          <p:nvPr/>
        </p:nvSpPr>
        <p:spPr bwMode="auto">
          <a:xfrm>
            <a:off x="9071068" y="3717032"/>
            <a:ext cx="1849465" cy="521865"/>
          </a:xfrm>
          <a:prstGeom prst="wedgeRoundRectCallout">
            <a:avLst>
              <a:gd name="adj1" fmla="val -3435"/>
              <a:gd name="adj2" fmla="val 133593"/>
              <a:gd name="adj3" fmla="val 16667"/>
            </a:avLst>
          </a:prstGeom>
          <a:solidFill>
            <a:schemeClr val="bg1">
              <a:lumMod val="85000"/>
            </a:schemeClr>
          </a:solidFill>
          <a:ln w="9525">
            <a:noFill/>
            <a:miter lim="800000"/>
          </a:ln>
        </p:spPr>
        <p:txBody>
          <a:bodyPr wrap="none" anchor="ctr"/>
          <a:lstStyle/>
          <a:p>
            <a:pPr algn="ctr"/>
            <a:r>
              <a:rPr lang="zh-CN" altLang="en-US" sz="2800" dirty="0">
                <a:latin typeface="微软雅黑" panose="020B0503020204020204" charset="-122"/>
                <a:ea typeface="微软雅黑" panose="020B0503020204020204" charset="-122"/>
              </a:rPr>
              <a:t>部分浸入</a:t>
            </a:r>
            <a:endParaRPr lang="zh-CN" altLang="en-US" sz="2800" dirty="0">
              <a:latin typeface="微软雅黑" panose="020B0503020204020204" charset="-122"/>
              <a:ea typeface="微软雅黑" panose="020B050302020402020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9459"/>
                                        </p:tgtEl>
                                        <p:attrNameLst>
                                          <p:attrName>style.visibility</p:attrName>
                                        </p:attrNameLst>
                                      </p:cBhvr>
                                      <p:to>
                                        <p:strVal val="visible"/>
                                      </p:to>
                                    </p:set>
                                    <p:anim calcmode="lin" valueType="num">
                                      <p:cBhvr>
                                        <p:cTn id="7" dur="500" fill="hold"/>
                                        <p:tgtEl>
                                          <p:spTgt spid="19459"/>
                                        </p:tgtEl>
                                        <p:attrNameLst>
                                          <p:attrName>ppt_x</p:attrName>
                                        </p:attrNameLst>
                                      </p:cBhvr>
                                      <p:tavLst>
                                        <p:tav tm="0">
                                          <p:val>
                                            <p:strVal val="0-#ppt_w/2"/>
                                          </p:val>
                                        </p:tav>
                                        <p:tav tm="100000">
                                          <p:val>
                                            <p:strVal val="#ppt_x"/>
                                          </p:val>
                                        </p:tav>
                                      </p:tavLst>
                                    </p:anim>
                                    <p:anim calcmode="lin" valueType="num">
                                      <p:cBhvr>
                                        <p:cTn id="8" dur="500" fill="hold"/>
                                        <p:tgtEl>
                                          <p:spTgt spid="1945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dissolve">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19479"/>
                                        </p:tgtEl>
                                        <p:attrNameLst>
                                          <p:attrName>style.visibility</p:attrName>
                                        </p:attrNameLst>
                                      </p:cBhvr>
                                      <p:to>
                                        <p:strVal val="visible"/>
                                      </p:to>
                                    </p:set>
                                    <p:animEffect transition="in" filter="dissolve">
                                      <p:cBhvr>
                                        <p:cTn id="18" dur="500"/>
                                        <p:tgtEl>
                                          <p:spTgt spid="19479"/>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2" fill="hold" grpId="0" nodeType="clickEffect">
                                  <p:stCondLst>
                                    <p:cond delay="0"/>
                                  </p:stCondLst>
                                  <p:childTnLst>
                                    <p:set>
                                      <p:cBhvr>
                                        <p:cTn id="22" dur="1" fill="hold">
                                          <p:stCondLst>
                                            <p:cond delay="0"/>
                                          </p:stCondLst>
                                        </p:cTn>
                                        <p:tgtEl>
                                          <p:spTgt spid="19480"/>
                                        </p:tgtEl>
                                        <p:attrNameLst>
                                          <p:attrName>style.visibility</p:attrName>
                                        </p:attrNameLst>
                                      </p:cBhvr>
                                      <p:to>
                                        <p:strVal val="visible"/>
                                      </p:to>
                                    </p:set>
                                    <p:anim calcmode="lin" valueType="num">
                                      <p:cBhvr>
                                        <p:cTn id="23" dur="500" fill="hold"/>
                                        <p:tgtEl>
                                          <p:spTgt spid="19480"/>
                                        </p:tgtEl>
                                        <p:attrNameLst>
                                          <p:attrName>ppt_x</p:attrName>
                                        </p:attrNameLst>
                                      </p:cBhvr>
                                      <p:tavLst>
                                        <p:tav tm="0">
                                          <p:val>
                                            <p:strVal val="1+#ppt_w/2"/>
                                          </p:val>
                                        </p:tav>
                                        <p:tav tm="100000">
                                          <p:val>
                                            <p:strVal val="#ppt_x"/>
                                          </p:val>
                                        </p:tav>
                                      </p:tavLst>
                                    </p:anim>
                                    <p:anim calcmode="lin" valueType="num">
                                      <p:cBhvr>
                                        <p:cTn id="24" dur="500" fill="hold"/>
                                        <p:tgtEl>
                                          <p:spTgt spid="19480"/>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 presetClass="entr" presetSubtype="32" fill="hold" nodeType="click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box(out)">
                                      <p:cBhvr>
                                        <p:cTn id="29" dur="500"/>
                                        <p:tgtEl>
                                          <p:spTgt spid="3"/>
                                        </p:tgtEl>
                                      </p:cBhvr>
                                    </p:animEffect>
                                  </p:childTnLst>
                                </p:cTn>
                              </p:par>
                            </p:childTnLst>
                          </p:cTn>
                        </p:par>
                      </p:childTnLst>
                    </p:cTn>
                  </p:par>
                  <p:par>
                    <p:cTn id="30" fill="hold">
                      <p:stCondLst>
                        <p:cond delay="indefinite"/>
                      </p:stCondLst>
                      <p:childTnLst>
                        <p:par>
                          <p:cTn id="31" fill="hold">
                            <p:stCondLst>
                              <p:cond delay="0"/>
                            </p:stCondLst>
                            <p:childTnLst>
                              <p:par>
                                <p:cTn id="32" presetID="9" presetClass="entr" presetSubtype="0" fill="hold" nodeType="click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dissolve">
                                      <p:cBhvr>
                                        <p:cTn id="34" dur="500"/>
                                        <p:tgtEl>
                                          <p:spTgt spid="4"/>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ntr" presetSubtype="2" fill="hold" grpId="0" nodeType="clickEffect">
                                  <p:stCondLst>
                                    <p:cond delay="0"/>
                                  </p:stCondLst>
                                  <p:childTnLst>
                                    <p:set>
                                      <p:cBhvr>
                                        <p:cTn id="38" dur="1" fill="hold">
                                          <p:stCondLst>
                                            <p:cond delay="0"/>
                                          </p:stCondLst>
                                        </p:cTn>
                                        <p:tgtEl>
                                          <p:spTgt spid="19484"/>
                                        </p:tgtEl>
                                        <p:attrNameLst>
                                          <p:attrName>style.visibility</p:attrName>
                                        </p:attrNameLst>
                                      </p:cBhvr>
                                      <p:to>
                                        <p:strVal val="visible"/>
                                      </p:to>
                                    </p:set>
                                    <p:anim calcmode="lin" valueType="num">
                                      <p:cBhvr>
                                        <p:cTn id="39" dur="500" fill="hold"/>
                                        <p:tgtEl>
                                          <p:spTgt spid="19484"/>
                                        </p:tgtEl>
                                        <p:attrNameLst>
                                          <p:attrName>ppt_x</p:attrName>
                                        </p:attrNameLst>
                                      </p:cBhvr>
                                      <p:tavLst>
                                        <p:tav tm="0">
                                          <p:val>
                                            <p:strVal val="1+#ppt_w/2"/>
                                          </p:val>
                                        </p:tav>
                                        <p:tav tm="100000">
                                          <p:val>
                                            <p:strVal val="#ppt_x"/>
                                          </p:val>
                                        </p:tav>
                                      </p:tavLst>
                                    </p:anim>
                                    <p:anim calcmode="lin" valueType="num">
                                      <p:cBhvr>
                                        <p:cTn id="40" dur="500" fill="hold"/>
                                        <p:tgtEl>
                                          <p:spTgt spid="19484"/>
                                        </p:tgtEl>
                                        <p:attrNameLst>
                                          <p:attrName>ppt_y</p:attrName>
                                        </p:attrNameLst>
                                      </p:cBhvr>
                                      <p:tavLst>
                                        <p:tav tm="0">
                                          <p:val>
                                            <p:strVal val="#ppt_y"/>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18" presetClass="entr" presetSubtype="12" fill="hold" grpId="0" nodeType="clickEffect">
                                  <p:stCondLst>
                                    <p:cond delay="0"/>
                                  </p:stCondLst>
                                  <p:childTnLst>
                                    <p:set>
                                      <p:cBhvr>
                                        <p:cTn id="44" dur="1" fill="hold">
                                          <p:stCondLst>
                                            <p:cond delay="0"/>
                                          </p:stCondLst>
                                        </p:cTn>
                                        <p:tgtEl>
                                          <p:spTgt spid="19460"/>
                                        </p:tgtEl>
                                        <p:attrNameLst>
                                          <p:attrName>style.visibility</p:attrName>
                                        </p:attrNameLst>
                                      </p:cBhvr>
                                      <p:to>
                                        <p:strVal val="visible"/>
                                      </p:to>
                                    </p:set>
                                    <p:animEffect transition="in" filter="strips(downLeft)">
                                      <p:cBhvr>
                                        <p:cTn id="45" dur="500"/>
                                        <p:tgtEl>
                                          <p:spTgt spid="194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79" grpId="0" bldLvl="0" animBg="1"/>
      <p:bldP spid="19459" grpId="0"/>
      <p:bldP spid="19460" grpId="0"/>
      <p:bldP spid="19480" grpId="0" bldLvl="0" animBg="1"/>
      <p:bldP spid="19484" grpId="0" bldLvl="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2"/>
          <p:cNvSpPr txBox="1">
            <a:spLocks noChangeArrowheads="1"/>
          </p:cNvSpPr>
          <p:nvPr/>
        </p:nvSpPr>
        <p:spPr bwMode="auto">
          <a:xfrm>
            <a:off x="719203" y="905794"/>
            <a:ext cx="8257117" cy="738664"/>
          </a:xfrm>
          <a:prstGeom prst="rect">
            <a:avLst/>
          </a:prstGeom>
          <a:noFill/>
          <a:ln w="9525">
            <a:noFill/>
            <a:miter lim="800000"/>
          </a:ln>
        </p:spPr>
        <p:txBody>
          <a:bodyPr>
            <a:spAutoFit/>
          </a:bodyPr>
          <a:lstStyle/>
          <a:p>
            <a:pPr>
              <a:lnSpc>
                <a:spcPct val="150000"/>
              </a:lnSpc>
              <a:spcBef>
                <a:spcPct val="50000"/>
              </a:spcBef>
            </a:pPr>
            <a:r>
              <a:rPr lang="zh-CN" altLang="en-US" sz="2800" dirty="0">
                <a:latin typeface="微软雅黑" panose="020B0503020204020204" charset="-122"/>
                <a:ea typeface="微软雅黑" panose="020B0503020204020204" charset="-122"/>
              </a:rPr>
              <a:t>②浮力的大小等于被物体排开的液体受到的重力。</a:t>
            </a:r>
            <a:endParaRPr lang="zh-CN" altLang="en-US" sz="2800" dirty="0">
              <a:latin typeface="微软雅黑" panose="020B0503020204020204" charset="-122"/>
              <a:ea typeface="微软雅黑" panose="020B0503020204020204" charset="-122"/>
            </a:endParaRPr>
          </a:p>
        </p:txBody>
      </p:sp>
      <p:sp>
        <p:nvSpPr>
          <p:cNvPr id="20483" name="Text Box 3"/>
          <p:cNvSpPr txBox="1">
            <a:spLocks noChangeArrowheads="1"/>
          </p:cNvSpPr>
          <p:nvPr/>
        </p:nvSpPr>
        <p:spPr bwMode="auto">
          <a:xfrm>
            <a:off x="746720" y="1892796"/>
            <a:ext cx="7720723" cy="2245360"/>
          </a:xfrm>
          <a:prstGeom prst="rect">
            <a:avLst/>
          </a:prstGeom>
          <a:noFill/>
          <a:ln w="9525">
            <a:noFill/>
            <a:miter lim="800000"/>
          </a:ln>
        </p:spPr>
        <p:txBody>
          <a:bodyPr wrap="square">
            <a:spAutoFit/>
          </a:bodyPr>
          <a:lstStyle/>
          <a:p>
            <a:pPr>
              <a:lnSpc>
                <a:spcPct val="150000"/>
              </a:lnSpc>
              <a:spcBef>
                <a:spcPct val="50000"/>
              </a:spcBef>
            </a:pPr>
            <a:r>
              <a:rPr lang="en-US" altLang="zh-CN" sz="2800" dirty="0">
                <a:latin typeface="微软雅黑" panose="020B0503020204020204" charset="-122"/>
                <a:ea typeface="微软雅黑" panose="020B0503020204020204" charset="-122"/>
              </a:rPr>
              <a:t>A.</a:t>
            </a:r>
            <a:r>
              <a:rPr lang="zh-CN" altLang="en-US" sz="2800" dirty="0">
                <a:latin typeface="微软雅黑" panose="020B0503020204020204" charset="-122"/>
                <a:ea typeface="微软雅黑" panose="020B0503020204020204" charset="-122"/>
              </a:rPr>
              <a:t>浸没时：</a:t>
            </a:r>
            <a:r>
              <a:rPr lang="en-US" altLang="zh-CN" sz="2800" b="1" i="1" dirty="0">
                <a:solidFill>
                  <a:srgbClr val="FF0000"/>
                </a:solidFill>
                <a:latin typeface="微软雅黑" panose="020B0503020204020204" charset="-122"/>
                <a:ea typeface="微软雅黑" panose="020B0503020204020204" charset="-122"/>
              </a:rPr>
              <a:t>V</a:t>
            </a:r>
            <a:r>
              <a:rPr lang="zh-CN" altLang="en-US" sz="2800" b="1" baseline="-25000" dirty="0">
                <a:solidFill>
                  <a:srgbClr val="FF0000"/>
                </a:solidFill>
                <a:latin typeface="微软雅黑" panose="020B0503020204020204" charset="-122"/>
                <a:ea typeface="微软雅黑" panose="020B0503020204020204" charset="-122"/>
              </a:rPr>
              <a:t>排</a:t>
            </a:r>
            <a:r>
              <a:rPr lang="en-US" altLang="zh-CN" sz="2800" b="1" dirty="0">
                <a:solidFill>
                  <a:srgbClr val="FF0000"/>
                </a:solidFill>
                <a:latin typeface="微软雅黑" panose="020B0503020204020204" charset="-122"/>
                <a:ea typeface="微软雅黑" panose="020B0503020204020204" charset="-122"/>
              </a:rPr>
              <a:t>=</a:t>
            </a:r>
            <a:r>
              <a:rPr lang="en-US" altLang="zh-CN" sz="2800" b="1" i="1" dirty="0">
                <a:solidFill>
                  <a:srgbClr val="FF0000"/>
                </a:solidFill>
                <a:latin typeface="微软雅黑" panose="020B0503020204020204" charset="-122"/>
                <a:ea typeface="微软雅黑" panose="020B0503020204020204" charset="-122"/>
              </a:rPr>
              <a:t>V</a:t>
            </a:r>
            <a:r>
              <a:rPr lang="zh-CN" altLang="en-US" sz="2800" b="1" baseline="-25000" dirty="0">
                <a:solidFill>
                  <a:srgbClr val="FF0000"/>
                </a:solidFill>
                <a:latin typeface="微软雅黑" panose="020B0503020204020204" charset="-122"/>
                <a:ea typeface="微软雅黑" panose="020B0503020204020204" charset="-122"/>
              </a:rPr>
              <a:t>浸</a:t>
            </a:r>
            <a:r>
              <a:rPr lang="en-US" altLang="zh-CN" sz="2800" b="1" dirty="0">
                <a:solidFill>
                  <a:srgbClr val="FF0000"/>
                </a:solidFill>
                <a:latin typeface="微软雅黑" panose="020B0503020204020204" charset="-122"/>
                <a:ea typeface="微软雅黑" panose="020B0503020204020204" charset="-122"/>
              </a:rPr>
              <a:t>=</a:t>
            </a:r>
            <a:r>
              <a:rPr lang="en-US" altLang="zh-CN" sz="2800" b="1" i="1" dirty="0">
                <a:solidFill>
                  <a:srgbClr val="FF0000"/>
                </a:solidFill>
                <a:latin typeface="微软雅黑" panose="020B0503020204020204" charset="-122"/>
                <a:ea typeface="微软雅黑" panose="020B0503020204020204" charset="-122"/>
              </a:rPr>
              <a:t>V</a:t>
            </a:r>
            <a:r>
              <a:rPr lang="zh-CN" altLang="en-US" sz="2800" b="1" baseline="-25000" dirty="0">
                <a:solidFill>
                  <a:srgbClr val="FF0000"/>
                </a:solidFill>
                <a:latin typeface="微软雅黑" panose="020B0503020204020204" charset="-122"/>
                <a:ea typeface="微软雅黑" panose="020B0503020204020204" charset="-122"/>
              </a:rPr>
              <a:t>物</a:t>
            </a:r>
            <a:r>
              <a:rPr lang="zh-CN" altLang="en-US" sz="2800" dirty="0">
                <a:solidFill>
                  <a:srgbClr val="FF0000"/>
                </a:solidFill>
                <a:latin typeface="微软雅黑" panose="020B0503020204020204" charset="-122"/>
                <a:ea typeface="微软雅黑" panose="020B0503020204020204" charset="-122"/>
              </a:rPr>
              <a:t>，</a:t>
            </a:r>
            <a:r>
              <a:rPr lang="zh-CN" altLang="en-US" sz="2800" dirty="0">
                <a:latin typeface="微软雅黑" panose="020B0503020204020204" charset="-122"/>
                <a:ea typeface="微软雅黑" panose="020B0503020204020204" charset="-122"/>
              </a:rPr>
              <a:t>此时物体所受的浮力等于排开液体的重力，即</a:t>
            </a:r>
            <a:endParaRPr lang="zh-CN" altLang="en-US" sz="2800" dirty="0">
              <a:latin typeface="微软雅黑" panose="020B0503020204020204" charset="-122"/>
              <a:ea typeface="微软雅黑" panose="020B0503020204020204" charset="-122"/>
            </a:endParaRPr>
          </a:p>
          <a:p>
            <a:pPr>
              <a:lnSpc>
                <a:spcPct val="150000"/>
              </a:lnSpc>
              <a:spcBef>
                <a:spcPct val="50000"/>
              </a:spcBef>
            </a:pPr>
            <a:r>
              <a:rPr lang="en-US" altLang="zh-CN" sz="2800" b="1" i="1" dirty="0">
                <a:solidFill>
                  <a:srgbClr val="FF0000"/>
                </a:solidFill>
                <a:latin typeface="微软雅黑" panose="020B0503020204020204" charset="-122"/>
                <a:ea typeface="微软雅黑" panose="020B0503020204020204" charset="-122"/>
              </a:rPr>
              <a:t>F</a:t>
            </a:r>
            <a:r>
              <a:rPr lang="zh-CN" altLang="en-US" sz="2800" b="1" baseline="-25000" dirty="0">
                <a:solidFill>
                  <a:srgbClr val="FF0000"/>
                </a:solidFill>
                <a:latin typeface="微软雅黑" panose="020B0503020204020204" charset="-122"/>
                <a:ea typeface="微软雅黑" panose="020B0503020204020204" charset="-122"/>
              </a:rPr>
              <a:t>浮</a:t>
            </a:r>
            <a:r>
              <a:rPr lang="en-US" altLang="zh-CN" sz="2800" b="1" dirty="0">
                <a:solidFill>
                  <a:srgbClr val="FF0000"/>
                </a:solidFill>
                <a:latin typeface="微软雅黑" panose="020B0503020204020204" charset="-122"/>
                <a:ea typeface="微软雅黑" panose="020B0503020204020204" charset="-122"/>
              </a:rPr>
              <a:t>=</a:t>
            </a:r>
            <a:r>
              <a:rPr lang="en-US" altLang="zh-CN" sz="2800" b="1" i="1" dirty="0">
                <a:solidFill>
                  <a:srgbClr val="FF0000"/>
                </a:solidFill>
                <a:latin typeface="微软雅黑" panose="020B0503020204020204" charset="-122"/>
                <a:ea typeface="微软雅黑" panose="020B0503020204020204" charset="-122"/>
              </a:rPr>
              <a:t>G</a:t>
            </a:r>
            <a:r>
              <a:rPr lang="zh-CN" altLang="en-US" sz="2800" b="1" baseline="-25000" dirty="0">
                <a:solidFill>
                  <a:srgbClr val="FF0000"/>
                </a:solidFill>
                <a:latin typeface="微软雅黑" panose="020B0503020204020204" charset="-122"/>
                <a:ea typeface="微软雅黑" panose="020B0503020204020204" charset="-122"/>
              </a:rPr>
              <a:t>排</a:t>
            </a:r>
            <a:r>
              <a:rPr lang="en-US" altLang="zh-CN" sz="2800" b="1" dirty="0">
                <a:solidFill>
                  <a:srgbClr val="FF0000"/>
                </a:solidFill>
                <a:latin typeface="微软雅黑" panose="020B0503020204020204" charset="-122"/>
                <a:ea typeface="微软雅黑" panose="020B0503020204020204" charset="-122"/>
              </a:rPr>
              <a:t>=</a:t>
            </a:r>
            <a:r>
              <a:rPr lang="en-US" altLang="zh-CN" sz="2800" b="1" i="1" dirty="0">
                <a:solidFill>
                  <a:srgbClr val="FF0000"/>
                </a:solidFill>
                <a:latin typeface="微软雅黑" panose="020B0503020204020204" charset="-122"/>
                <a:ea typeface="微软雅黑" panose="020B0503020204020204" charset="-122"/>
              </a:rPr>
              <a:t>ρ</a:t>
            </a:r>
            <a:r>
              <a:rPr lang="zh-CN" altLang="en-US" sz="2800" b="1" baseline="-25000" dirty="0">
                <a:solidFill>
                  <a:srgbClr val="FF0000"/>
                </a:solidFill>
                <a:latin typeface="微软雅黑" panose="020B0503020204020204" charset="-122"/>
                <a:ea typeface="微软雅黑" panose="020B0503020204020204" charset="-122"/>
              </a:rPr>
              <a:t>液</a:t>
            </a:r>
            <a:r>
              <a:rPr lang="en-US" altLang="zh-CN" sz="2800" b="1" i="1" dirty="0" err="1">
                <a:solidFill>
                  <a:srgbClr val="FF0000"/>
                </a:solidFill>
                <a:latin typeface="微软雅黑" panose="020B0503020204020204" charset="-122"/>
                <a:ea typeface="微软雅黑" panose="020B0503020204020204" charset="-122"/>
              </a:rPr>
              <a:t>gV</a:t>
            </a:r>
            <a:r>
              <a:rPr lang="zh-CN" altLang="en-US" sz="2800" b="1" baseline="-25000" dirty="0">
                <a:solidFill>
                  <a:srgbClr val="FF0000"/>
                </a:solidFill>
                <a:latin typeface="微软雅黑" panose="020B0503020204020204" charset="-122"/>
                <a:ea typeface="微软雅黑" panose="020B0503020204020204" charset="-122"/>
              </a:rPr>
              <a:t>排</a:t>
            </a:r>
            <a:r>
              <a:rPr lang="en-US" altLang="zh-CN" sz="2800" b="1" dirty="0">
                <a:solidFill>
                  <a:srgbClr val="FF0000"/>
                </a:solidFill>
                <a:latin typeface="微软雅黑" panose="020B0503020204020204" charset="-122"/>
                <a:ea typeface="微软雅黑" panose="020B0503020204020204" charset="-122"/>
              </a:rPr>
              <a:t>=</a:t>
            </a:r>
            <a:r>
              <a:rPr lang="en-US" altLang="zh-CN" sz="2800" b="1" i="1" dirty="0">
                <a:solidFill>
                  <a:srgbClr val="FF0000"/>
                </a:solidFill>
                <a:latin typeface="微软雅黑" panose="020B0503020204020204" charset="-122"/>
                <a:ea typeface="微软雅黑" panose="020B0503020204020204" charset="-122"/>
              </a:rPr>
              <a:t>ρ</a:t>
            </a:r>
            <a:r>
              <a:rPr lang="zh-CN" altLang="en-US" sz="2800" b="1" baseline="-25000" dirty="0">
                <a:solidFill>
                  <a:srgbClr val="FF0000"/>
                </a:solidFill>
                <a:latin typeface="微软雅黑" panose="020B0503020204020204" charset="-122"/>
                <a:ea typeface="微软雅黑" panose="020B0503020204020204" charset="-122"/>
              </a:rPr>
              <a:t>液</a:t>
            </a:r>
            <a:r>
              <a:rPr lang="en-US" altLang="zh-CN" sz="2800" b="1" i="1" dirty="0" err="1">
                <a:solidFill>
                  <a:srgbClr val="FF0000"/>
                </a:solidFill>
                <a:latin typeface="微软雅黑" panose="020B0503020204020204" charset="-122"/>
                <a:ea typeface="微软雅黑" panose="020B0503020204020204" charset="-122"/>
              </a:rPr>
              <a:t>gV</a:t>
            </a:r>
            <a:r>
              <a:rPr lang="zh-CN" altLang="en-US" sz="2800" b="1" baseline="-25000" dirty="0">
                <a:solidFill>
                  <a:srgbClr val="FF0000"/>
                </a:solidFill>
                <a:latin typeface="微软雅黑" panose="020B0503020204020204" charset="-122"/>
                <a:ea typeface="微软雅黑" panose="020B0503020204020204" charset="-122"/>
              </a:rPr>
              <a:t>浸</a:t>
            </a:r>
            <a:r>
              <a:rPr lang="en-US" altLang="zh-CN" sz="2800" b="1" dirty="0">
                <a:solidFill>
                  <a:srgbClr val="FF0000"/>
                </a:solidFill>
                <a:latin typeface="微软雅黑" panose="020B0503020204020204" charset="-122"/>
                <a:ea typeface="微软雅黑" panose="020B0503020204020204" charset="-122"/>
              </a:rPr>
              <a:t>=</a:t>
            </a:r>
            <a:r>
              <a:rPr lang="en-US" altLang="zh-CN" sz="2800" b="1" i="1" dirty="0">
                <a:solidFill>
                  <a:srgbClr val="FF0000"/>
                </a:solidFill>
                <a:latin typeface="微软雅黑" panose="020B0503020204020204" charset="-122"/>
                <a:ea typeface="微软雅黑" panose="020B0503020204020204" charset="-122"/>
              </a:rPr>
              <a:t>ρ</a:t>
            </a:r>
            <a:r>
              <a:rPr lang="zh-CN" altLang="en-US" sz="2800" b="1" baseline="-25000" dirty="0">
                <a:solidFill>
                  <a:srgbClr val="FF0000"/>
                </a:solidFill>
                <a:latin typeface="微软雅黑" panose="020B0503020204020204" charset="-122"/>
                <a:ea typeface="微软雅黑" panose="020B0503020204020204" charset="-122"/>
              </a:rPr>
              <a:t>液</a:t>
            </a:r>
            <a:r>
              <a:rPr lang="en-US" altLang="zh-CN" sz="2800" b="1" i="1" dirty="0" err="1">
                <a:solidFill>
                  <a:srgbClr val="FF0000"/>
                </a:solidFill>
                <a:latin typeface="微软雅黑" panose="020B0503020204020204" charset="-122"/>
                <a:ea typeface="微软雅黑" panose="020B0503020204020204" charset="-122"/>
              </a:rPr>
              <a:t>gV</a:t>
            </a:r>
            <a:r>
              <a:rPr lang="zh-CN" altLang="en-US" sz="2800" b="1" baseline="-25000" dirty="0">
                <a:solidFill>
                  <a:srgbClr val="FF0000"/>
                </a:solidFill>
                <a:latin typeface="微软雅黑" panose="020B0503020204020204" charset="-122"/>
                <a:ea typeface="微软雅黑" panose="020B0503020204020204" charset="-122"/>
              </a:rPr>
              <a:t>物</a:t>
            </a:r>
            <a:endParaRPr lang="zh-CN" altLang="en-US" sz="2800" b="1" dirty="0">
              <a:solidFill>
                <a:srgbClr val="FF0000"/>
              </a:solidFill>
              <a:latin typeface="微软雅黑" panose="020B0503020204020204" charset="-122"/>
              <a:ea typeface="微软雅黑" panose="020B0503020204020204" charset="-122"/>
            </a:endParaRPr>
          </a:p>
        </p:txBody>
      </p:sp>
      <p:sp>
        <p:nvSpPr>
          <p:cNvPr id="20484" name="Text Box 4"/>
          <p:cNvSpPr txBox="1">
            <a:spLocks noChangeArrowheads="1"/>
          </p:cNvSpPr>
          <p:nvPr/>
        </p:nvSpPr>
        <p:spPr bwMode="auto">
          <a:xfrm>
            <a:off x="763561" y="4689120"/>
            <a:ext cx="7213600" cy="1168400"/>
          </a:xfrm>
          <a:prstGeom prst="rect">
            <a:avLst/>
          </a:prstGeom>
          <a:noFill/>
          <a:ln w="9525">
            <a:noFill/>
            <a:miter lim="800000"/>
          </a:ln>
        </p:spPr>
        <p:txBody>
          <a:bodyPr>
            <a:spAutoFit/>
          </a:bodyPr>
          <a:lstStyle/>
          <a:p>
            <a:pPr>
              <a:spcBef>
                <a:spcPct val="50000"/>
              </a:spcBef>
            </a:pPr>
            <a:r>
              <a:rPr lang="en-US" altLang="zh-CN" sz="2800" dirty="0">
                <a:latin typeface="微软雅黑" panose="020B0503020204020204" charset="-122"/>
                <a:ea typeface="微软雅黑" panose="020B0503020204020204" charset="-122"/>
              </a:rPr>
              <a:t>B.</a:t>
            </a:r>
            <a:r>
              <a:rPr lang="zh-CN" altLang="en-US" sz="2800" dirty="0">
                <a:latin typeface="微软雅黑" panose="020B0503020204020204" charset="-122"/>
                <a:ea typeface="微软雅黑" panose="020B0503020204020204" charset="-122"/>
              </a:rPr>
              <a:t>部分浸入时：</a:t>
            </a:r>
            <a:r>
              <a:rPr lang="zh-CN" altLang="en-US" sz="2800" b="1" dirty="0">
                <a:latin typeface="微软雅黑" panose="020B0503020204020204" charset="-122"/>
                <a:ea typeface="微软雅黑" panose="020B0503020204020204" charset="-122"/>
              </a:rPr>
              <a:t> </a:t>
            </a:r>
            <a:r>
              <a:rPr lang="en-US" altLang="zh-CN" sz="2800" b="1" i="1" dirty="0">
                <a:solidFill>
                  <a:srgbClr val="FF0000"/>
                </a:solidFill>
                <a:latin typeface="微软雅黑" panose="020B0503020204020204" charset="-122"/>
                <a:ea typeface="微软雅黑" panose="020B0503020204020204" charset="-122"/>
              </a:rPr>
              <a:t>V</a:t>
            </a:r>
            <a:r>
              <a:rPr lang="zh-CN" altLang="en-US" sz="2800" b="1" baseline="-25000" dirty="0">
                <a:solidFill>
                  <a:srgbClr val="FF0000"/>
                </a:solidFill>
                <a:latin typeface="微软雅黑" panose="020B0503020204020204" charset="-122"/>
                <a:ea typeface="微软雅黑" panose="020B0503020204020204" charset="-122"/>
              </a:rPr>
              <a:t>排</a:t>
            </a:r>
            <a:r>
              <a:rPr lang="en-US" altLang="zh-CN" sz="2800" b="1" dirty="0">
                <a:solidFill>
                  <a:srgbClr val="FF0000"/>
                </a:solidFill>
                <a:latin typeface="微软雅黑" panose="020B0503020204020204" charset="-122"/>
                <a:ea typeface="微软雅黑" panose="020B0503020204020204" charset="-122"/>
              </a:rPr>
              <a:t>=</a:t>
            </a:r>
            <a:r>
              <a:rPr lang="en-US" altLang="zh-CN" sz="2800" b="1" i="1" dirty="0">
                <a:solidFill>
                  <a:srgbClr val="FF0000"/>
                </a:solidFill>
                <a:latin typeface="微软雅黑" panose="020B0503020204020204" charset="-122"/>
                <a:ea typeface="微软雅黑" panose="020B0503020204020204" charset="-122"/>
              </a:rPr>
              <a:t>V</a:t>
            </a:r>
            <a:r>
              <a:rPr lang="zh-CN" altLang="en-US" sz="2800" b="1" baseline="-25000" dirty="0">
                <a:solidFill>
                  <a:srgbClr val="FF0000"/>
                </a:solidFill>
                <a:latin typeface="微软雅黑" panose="020B0503020204020204" charset="-122"/>
                <a:ea typeface="微软雅黑" panose="020B0503020204020204" charset="-122"/>
              </a:rPr>
              <a:t>浸</a:t>
            </a:r>
            <a:r>
              <a:rPr lang="en-US" altLang="zh-CN" sz="2800" b="1" dirty="0">
                <a:solidFill>
                  <a:srgbClr val="FF0000"/>
                </a:solidFill>
                <a:latin typeface="微软雅黑" panose="020B0503020204020204" charset="-122"/>
                <a:ea typeface="微软雅黑" panose="020B0503020204020204" charset="-122"/>
              </a:rPr>
              <a:t>&lt;</a:t>
            </a:r>
            <a:r>
              <a:rPr lang="en-US" altLang="zh-CN" sz="2800" b="1" i="1" dirty="0">
                <a:solidFill>
                  <a:srgbClr val="FF0000"/>
                </a:solidFill>
                <a:latin typeface="微软雅黑" panose="020B0503020204020204" charset="-122"/>
                <a:ea typeface="微软雅黑" panose="020B0503020204020204" charset="-122"/>
              </a:rPr>
              <a:t>V</a:t>
            </a:r>
            <a:r>
              <a:rPr lang="zh-CN" altLang="en-US" sz="2800" b="1" baseline="-25000" dirty="0">
                <a:solidFill>
                  <a:srgbClr val="FF0000"/>
                </a:solidFill>
                <a:latin typeface="微软雅黑" panose="020B0503020204020204" charset="-122"/>
                <a:ea typeface="微软雅黑" panose="020B0503020204020204" charset="-122"/>
              </a:rPr>
              <a:t>物</a:t>
            </a:r>
            <a:endParaRPr lang="zh-CN" altLang="en-US" sz="2800" b="1" baseline="-25000" dirty="0">
              <a:solidFill>
                <a:srgbClr val="FF0000"/>
              </a:solidFill>
              <a:latin typeface="微软雅黑" panose="020B0503020204020204" charset="-122"/>
              <a:ea typeface="微软雅黑" panose="020B0503020204020204" charset="-122"/>
            </a:endParaRPr>
          </a:p>
          <a:p>
            <a:pPr>
              <a:spcBef>
                <a:spcPct val="50000"/>
              </a:spcBef>
            </a:pPr>
            <a:r>
              <a:rPr lang="en-US" altLang="zh-CN" sz="2800" b="1" i="1" dirty="0">
                <a:solidFill>
                  <a:srgbClr val="FF0000"/>
                </a:solidFill>
                <a:latin typeface="微软雅黑" panose="020B0503020204020204" charset="-122"/>
                <a:ea typeface="微软雅黑" panose="020B0503020204020204" charset="-122"/>
              </a:rPr>
              <a:t>F</a:t>
            </a:r>
            <a:r>
              <a:rPr lang="zh-CN" altLang="en-US" sz="2800" b="1" baseline="-25000" dirty="0">
                <a:solidFill>
                  <a:srgbClr val="FF0000"/>
                </a:solidFill>
                <a:latin typeface="微软雅黑" panose="020B0503020204020204" charset="-122"/>
                <a:ea typeface="微软雅黑" panose="020B0503020204020204" charset="-122"/>
              </a:rPr>
              <a:t>浮</a:t>
            </a:r>
            <a:r>
              <a:rPr lang="en-US" altLang="zh-CN" sz="2800" b="1" dirty="0">
                <a:solidFill>
                  <a:srgbClr val="FF0000"/>
                </a:solidFill>
                <a:latin typeface="微软雅黑" panose="020B0503020204020204" charset="-122"/>
                <a:ea typeface="微软雅黑" panose="020B0503020204020204" charset="-122"/>
              </a:rPr>
              <a:t>=</a:t>
            </a:r>
            <a:r>
              <a:rPr lang="en-US" altLang="zh-CN" sz="2800" b="1" i="1" dirty="0">
                <a:solidFill>
                  <a:srgbClr val="FF0000"/>
                </a:solidFill>
                <a:latin typeface="微软雅黑" panose="020B0503020204020204" charset="-122"/>
                <a:ea typeface="微软雅黑" panose="020B0503020204020204" charset="-122"/>
              </a:rPr>
              <a:t>G</a:t>
            </a:r>
            <a:r>
              <a:rPr lang="zh-CN" altLang="en-US" sz="2800" b="1" baseline="-25000" dirty="0">
                <a:solidFill>
                  <a:srgbClr val="FF0000"/>
                </a:solidFill>
                <a:latin typeface="微软雅黑" panose="020B0503020204020204" charset="-122"/>
                <a:ea typeface="微软雅黑" panose="020B0503020204020204" charset="-122"/>
              </a:rPr>
              <a:t>排</a:t>
            </a:r>
            <a:r>
              <a:rPr lang="en-US" altLang="zh-CN" sz="2800" b="1" dirty="0">
                <a:solidFill>
                  <a:srgbClr val="FF0000"/>
                </a:solidFill>
                <a:latin typeface="微软雅黑" panose="020B0503020204020204" charset="-122"/>
                <a:ea typeface="微软雅黑" panose="020B0503020204020204" charset="-122"/>
              </a:rPr>
              <a:t>=</a:t>
            </a:r>
            <a:r>
              <a:rPr lang="en-US" altLang="zh-CN" sz="2800" b="1" i="1" dirty="0">
                <a:solidFill>
                  <a:srgbClr val="FF0000"/>
                </a:solidFill>
                <a:latin typeface="微软雅黑" panose="020B0503020204020204" charset="-122"/>
                <a:ea typeface="微软雅黑" panose="020B0503020204020204" charset="-122"/>
              </a:rPr>
              <a:t>ρ</a:t>
            </a:r>
            <a:r>
              <a:rPr lang="zh-CN" altLang="en-US" sz="2800" b="1" baseline="-25000" dirty="0">
                <a:solidFill>
                  <a:srgbClr val="FF0000"/>
                </a:solidFill>
                <a:latin typeface="微软雅黑" panose="020B0503020204020204" charset="-122"/>
                <a:ea typeface="微软雅黑" panose="020B0503020204020204" charset="-122"/>
              </a:rPr>
              <a:t>液</a:t>
            </a:r>
            <a:r>
              <a:rPr lang="en-US" altLang="zh-CN" sz="2800" b="1" i="1" dirty="0" err="1">
                <a:solidFill>
                  <a:srgbClr val="FF0000"/>
                </a:solidFill>
                <a:latin typeface="微软雅黑" panose="020B0503020204020204" charset="-122"/>
                <a:ea typeface="微软雅黑" panose="020B0503020204020204" charset="-122"/>
              </a:rPr>
              <a:t>gV</a:t>
            </a:r>
            <a:r>
              <a:rPr lang="zh-CN" altLang="en-US" sz="2800" b="1" baseline="-25000" dirty="0">
                <a:solidFill>
                  <a:srgbClr val="FF0000"/>
                </a:solidFill>
                <a:latin typeface="微软雅黑" panose="020B0503020204020204" charset="-122"/>
                <a:ea typeface="微软雅黑" panose="020B0503020204020204" charset="-122"/>
              </a:rPr>
              <a:t>排</a:t>
            </a:r>
            <a:r>
              <a:rPr lang="en-US" altLang="zh-CN" sz="2800" b="1" dirty="0">
                <a:solidFill>
                  <a:srgbClr val="FF0000"/>
                </a:solidFill>
                <a:latin typeface="微软雅黑" panose="020B0503020204020204" charset="-122"/>
                <a:ea typeface="微软雅黑" panose="020B0503020204020204" charset="-122"/>
              </a:rPr>
              <a:t>=</a:t>
            </a:r>
            <a:r>
              <a:rPr lang="en-US" altLang="zh-CN" sz="2800" b="1" i="1" dirty="0">
                <a:solidFill>
                  <a:srgbClr val="FF0000"/>
                </a:solidFill>
                <a:latin typeface="微软雅黑" panose="020B0503020204020204" charset="-122"/>
                <a:ea typeface="微软雅黑" panose="020B0503020204020204" charset="-122"/>
              </a:rPr>
              <a:t>ρ</a:t>
            </a:r>
            <a:r>
              <a:rPr lang="zh-CN" altLang="en-US" sz="2800" b="1" baseline="-25000" dirty="0">
                <a:solidFill>
                  <a:srgbClr val="FF0000"/>
                </a:solidFill>
                <a:latin typeface="微软雅黑" panose="020B0503020204020204" charset="-122"/>
                <a:ea typeface="微软雅黑" panose="020B0503020204020204" charset="-122"/>
              </a:rPr>
              <a:t>液</a:t>
            </a:r>
            <a:r>
              <a:rPr lang="en-US" altLang="zh-CN" sz="2800" b="1" i="1" dirty="0" err="1">
                <a:solidFill>
                  <a:srgbClr val="FF0000"/>
                </a:solidFill>
                <a:latin typeface="微软雅黑" panose="020B0503020204020204" charset="-122"/>
                <a:ea typeface="微软雅黑" panose="020B0503020204020204" charset="-122"/>
              </a:rPr>
              <a:t>gV</a:t>
            </a:r>
            <a:r>
              <a:rPr lang="zh-CN" altLang="en-US" sz="2800" b="1" baseline="-25000" dirty="0">
                <a:solidFill>
                  <a:srgbClr val="FF0000"/>
                </a:solidFill>
                <a:latin typeface="微软雅黑" panose="020B0503020204020204" charset="-122"/>
                <a:ea typeface="微软雅黑" panose="020B0503020204020204" charset="-122"/>
              </a:rPr>
              <a:t>浸</a:t>
            </a:r>
            <a:r>
              <a:rPr lang="en-US" altLang="zh-CN" sz="2800" b="1" dirty="0">
                <a:solidFill>
                  <a:srgbClr val="FF0000"/>
                </a:solidFill>
                <a:latin typeface="微软雅黑" panose="020B0503020204020204" charset="-122"/>
                <a:ea typeface="微软雅黑" panose="020B0503020204020204" charset="-122"/>
              </a:rPr>
              <a:t>&lt;</a:t>
            </a:r>
            <a:r>
              <a:rPr lang="en-US" altLang="zh-CN" sz="2800" b="1" i="1" dirty="0">
                <a:solidFill>
                  <a:srgbClr val="FF0000"/>
                </a:solidFill>
                <a:latin typeface="微软雅黑" panose="020B0503020204020204" charset="-122"/>
                <a:ea typeface="微软雅黑" panose="020B0503020204020204" charset="-122"/>
              </a:rPr>
              <a:t>ρ</a:t>
            </a:r>
            <a:r>
              <a:rPr lang="zh-CN" altLang="en-US" sz="2800" b="1" baseline="-25000" dirty="0">
                <a:solidFill>
                  <a:srgbClr val="FF0000"/>
                </a:solidFill>
                <a:latin typeface="微软雅黑" panose="020B0503020204020204" charset="-122"/>
                <a:ea typeface="微软雅黑" panose="020B0503020204020204" charset="-122"/>
              </a:rPr>
              <a:t>液</a:t>
            </a:r>
            <a:r>
              <a:rPr lang="en-US" altLang="zh-CN" sz="2800" b="1" i="1" dirty="0" err="1">
                <a:solidFill>
                  <a:srgbClr val="FF0000"/>
                </a:solidFill>
                <a:latin typeface="微软雅黑" panose="020B0503020204020204" charset="-122"/>
                <a:ea typeface="微软雅黑" panose="020B0503020204020204" charset="-122"/>
              </a:rPr>
              <a:t>gV</a:t>
            </a:r>
            <a:r>
              <a:rPr lang="zh-CN" altLang="en-US" sz="2800" b="1" baseline="-25000" dirty="0">
                <a:solidFill>
                  <a:srgbClr val="FF0000"/>
                </a:solidFill>
                <a:latin typeface="微软雅黑" panose="020B0503020204020204" charset="-122"/>
                <a:ea typeface="微软雅黑" panose="020B0503020204020204" charset="-122"/>
              </a:rPr>
              <a:t>物</a:t>
            </a:r>
            <a:endParaRPr lang="zh-CN" altLang="en-US" sz="2800" b="1" baseline="-25000" dirty="0">
              <a:solidFill>
                <a:srgbClr val="FF0000"/>
              </a:solidFill>
              <a:latin typeface="微软雅黑" panose="020B0503020204020204" charset="-122"/>
              <a:ea typeface="微软雅黑" panose="020B0503020204020204" charset="-122"/>
            </a:endParaRPr>
          </a:p>
        </p:txBody>
      </p:sp>
      <p:grpSp>
        <p:nvGrpSpPr>
          <p:cNvPr id="2" name="Group 5"/>
          <p:cNvGrpSpPr/>
          <p:nvPr/>
        </p:nvGrpSpPr>
        <p:grpSpPr bwMode="auto">
          <a:xfrm>
            <a:off x="8765117" y="1295400"/>
            <a:ext cx="1828800" cy="1676400"/>
            <a:chOff x="0" y="0"/>
            <a:chExt cx="960" cy="1056"/>
          </a:xfrm>
        </p:grpSpPr>
        <p:sp>
          <p:nvSpPr>
            <p:cNvPr id="14360" name="Rectangle 15"/>
            <p:cNvSpPr>
              <a:spLocks noChangeArrowheads="1"/>
            </p:cNvSpPr>
            <p:nvPr/>
          </p:nvSpPr>
          <p:spPr bwMode="auto">
            <a:xfrm>
              <a:off x="240" y="336"/>
              <a:ext cx="432" cy="464"/>
            </a:xfrm>
            <a:prstGeom prst="rect">
              <a:avLst/>
            </a:prstGeom>
            <a:solidFill>
              <a:schemeClr val="tx2">
                <a:lumMod val="60000"/>
                <a:lumOff val="40000"/>
              </a:schemeClr>
            </a:solidFill>
            <a:ln w="9525">
              <a:solidFill>
                <a:schemeClr val="tx1"/>
              </a:solidFill>
              <a:miter lim="800000"/>
            </a:ln>
          </p:spPr>
          <p:txBody>
            <a:bodyPr wrap="none" anchor="ctr"/>
            <a:lstStyle/>
            <a:p>
              <a:pPr eaLnBrk="0" hangingPunct="0"/>
              <a:endParaRPr lang="zh-CN" altLang="en-US" sz="2800" dirty="0">
                <a:latin typeface="微软雅黑" panose="020B0503020204020204" charset="-122"/>
                <a:ea typeface="微软雅黑" panose="020B0503020204020204" charset="-122"/>
              </a:endParaRPr>
            </a:p>
          </p:txBody>
        </p:sp>
        <p:grpSp>
          <p:nvGrpSpPr>
            <p:cNvPr id="3" name="Group 6"/>
            <p:cNvGrpSpPr/>
            <p:nvPr/>
          </p:nvGrpSpPr>
          <p:grpSpPr bwMode="auto">
            <a:xfrm>
              <a:off x="0" y="0"/>
              <a:ext cx="960" cy="1056"/>
              <a:chOff x="0" y="0"/>
              <a:chExt cx="960" cy="1056"/>
            </a:xfrm>
          </p:grpSpPr>
          <p:sp>
            <p:nvSpPr>
              <p:cNvPr id="14361" name="Line 7"/>
              <p:cNvSpPr>
                <a:spLocks noChangeShapeType="1"/>
              </p:cNvSpPr>
              <p:nvPr/>
            </p:nvSpPr>
            <p:spPr bwMode="auto">
              <a:xfrm>
                <a:off x="0" y="48"/>
                <a:ext cx="0" cy="1008"/>
              </a:xfrm>
              <a:prstGeom prst="line">
                <a:avLst/>
              </a:prstGeom>
              <a:noFill/>
              <a:ln w="38100">
                <a:solidFill>
                  <a:schemeClr val="tx1"/>
                </a:solidFill>
                <a:round/>
              </a:ln>
            </p:spPr>
            <p:txBody>
              <a:bodyPr/>
              <a:lstStyle/>
              <a:p>
                <a:endParaRPr lang="zh-CN" altLang="en-US" sz="2800">
                  <a:latin typeface="微软雅黑" panose="020B0503020204020204" charset="-122"/>
                  <a:ea typeface="微软雅黑" panose="020B0503020204020204" charset="-122"/>
                </a:endParaRPr>
              </a:p>
            </p:txBody>
          </p:sp>
          <p:sp>
            <p:nvSpPr>
              <p:cNvPr id="14362" name="Line 8"/>
              <p:cNvSpPr>
                <a:spLocks noChangeShapeType="1"/>
              </p:cNvSpPr>
              <p:nvPr/>
            </p:nvSpPr>
            <p:spPr bwMode="auto">
              <a:xfrm>
                <a:off x="0" y="1056"/>
                <a:ext cx="960" cy="0"/>
              </a:xfrm>
              <a:prstGeom prst="line">
                <a:avLst/>
              </a:prstGeom>
              <a:noFill/>
              <a:ln w="38100">
                <a:solidFill>
                  <a:schemeClr val="tx1"/>
                </a:solidFill>
                <a:round/>
              </a:ln>
            </p:spPr>
            <p:txBody>
              <a:bodyPr/>
              <a:lstStyle/>
              <a:p>
                <a:endParaRPr lang="zh-CN" altLang="en-US" sz="2800">
                  <a:latin typeface="微软雅黑" panose="020B0503020204020204" charset="-122"/>
                  <a:ea typeface="微软雅黑" panose="020B0503020204020204" charset="-122"/>
                </a:endParaRPr>
              </a:p>
            </p:txBody>
          </p:sp>
          <p:sp>
            <p:nvSpPr>
              <p:cNvPr id="14363" name="Line 9"/>
              <p:cNvSpPr>
                <a:spLocks noChangeShapeType="1"/>
              </p:cNvSpPr>
              <p:nvPr/>
            </p:nvSpPr>
            <p:spPr bwMode="auto">
              <a:xfrm flipH="1" flipV="1">
                <a:off x="960" y="0"/>
                <a:ext cx="0" cy="1056"/>
              </a:xfrm>
              <a:prstGeom prst="line">
                <a:avLst/>
              </a:prstGeom>
              <a:noFill/>
              <a:ln w="38100">
                <a:solidFill>
                  <a:schemeClr val="tx1"/>
                </a:solidFill>
                <a:round/>
              </a:ln>
            </p:spPr>
            <p:txBody>
              <a:bodyPr/>
              <a:lstStyle/>
              <a:p>
                <a:endParaRPr lang="zh-CN" altLang="en-US" sz="2800">
                  <a:latin typeface="微软雅黑" panose="020B0503020204020204" charset="-122"/>
                  <a:ea typeface="微软雅黑" panose="020B0503020204020204" charset="-122"/>
                </a:endParaRPr>
              </a:p>
            </p:txBody>
          </p:sp>
          <p:sp>
            <p:nvSpPr>
              <p:cNvPr id="14364" name="Line 10"/>
              <p:cNvSpPr>
                <a:spLocks noChangeShapeType="1"/>
              </p:cNvSpPr>
              <p:nvPr/>
            </p:nvSpPr>
            <p:spPr bwMode="auto">
              <a:xfrm>
                <a:off x="0" y="288"/>
                <a:ext cx="960" cy="0"/>
              </a:xfrm>
              <a:prstGeom prst="line">
                <a:avLst/>
              </a:prstGeom>
              <a:noFill/>
              <a:ln w="9525">
                <a:solidFill>
                  <a:schemeClr val="tx1"/>
                </a:solidFill>
                <a:prstDash val="dash"/>
                <a:round/>
              </a:ln>
            </p:spPr>
            <p:txBody>
              <a:bodyPr/>
              <a:lstStyle/>
              <a:p>
                <a:endParaRPr lang="zh-CN" altLang="en-US" sz="2800">
                  <a:latin typeface="微软雅黑" panose="020B0503020204020204" charset="-122"/>
                  <a:ea typeface="微软雅黑" panose="020B0503020204020204" charset="-122"/>
                </a:endParaRPr>
              </a:p>
            </p:txBody>
          </p:sp>
          <p:sp>
            <p:nvSpPr>
              <p:cNvPr id="14365" name="Line 11"/>
              <p:cNvSpPr>
                <a:spLocks noChangeShapeType="1"/>
              </p:cNvSpPr>
              <p:nvPr/>
            </p:nvSpPr>
            <p:spPr bwMode="auto">
              <a:xfrm>
                <a:off x="0" y="432"/>
                <a:ext cx="960" cy="0"/>
              </a:xfrm>
              <a:prstGeom prst="line">
                <a:avLst/>
              </a:prstGeom>
              <a:noFill/>
              <a:ln w="9525">
                <a:solidFill>
                  <a:schemeClr val="tx1"/>
                </a:solidFill>
                <a:prstDash val="dash"/>
                <a:round/>
              </a:ln>
            </p:spPr>
            <p:txBody>
              <a:bodyPr/>
              <a:lstStyle/>
              <a:p>
                <a:endParaRPr lang="zh-CN" altLang="en-US" sz="2800">
                  <a:latin typeface="微软雅黑" panose="020B0503020204020204" charset="-122"/>
                  <a:ea typeface="微软雅黑" panose="020B0503020204020204" charset="-122"/>
                </a:endParaRPr>
              </a:p>
            </p:txBody>
          </p:sp>
          <p:sp>
            <p:nvSpPr>
              <p:cNvPr id="14366" name="Line 12"/>
              <p:cNvSpPr>
                <a:spLocks noChangeShapeType="1"/>
              </p:cNvSpPr>
              <p:nvPr/>
            </p:nvSpPr>
            <p:spPr bwMode="auto">
              <a:xfrm>
                <a:off x="0" y="576"/>
                <a:ext cx="960" cy="0"/>
              </a:xfrm>
              <a:prstGeom prst="line">
                <a:avLst/>
              </a:prstGeom>
              <a:noFill/>
              <a:ln w="9525">
                <a:solidFill>
                  <a:schemeClr val="tx1"/>
                </a:solidFill>
                <a:prstDash val="dash"/>
                <a:round/>
              </a:ln>
            </p:spPr>
            <p:txBody>
              <a:bodyPr/>
              <a:lstStyle/>
              <a:p>
                <a:endParaRPr lang="zh-CN" altLang="en-US" sz="2800">
                  <a:latin typeface="微软雅黑" panose="020B0503020204020204" charset="-122"/>
                  <a:ea typeface="微软雅黑" panose="020B0503020204020204" charset="-122"/>
                </a:endParaRPr>
              </a:p>
            </p:txBody>
          </p:sp>
          <p:sp>
            <p:nvSpPr>
              <p:cNvPr id="14367" name="Line 13"/>
              <p:cNvSpPr>
                <a:spLocks noChangeShapeType="1"/>
              </p:cNvSpPr>
              <p:nvPr/>
            </p:nvSpPr>
            <p:spPr bwMode="auto">
              <a:xfrm>
                <a:off x="0" y="768"/>
                <a:ext cx="960" cy="0"/>
              </a:xfrm>
              <a:prstGeom prst="line">
                <a:avLst/>
              </a:prstGeom>
              <a:noFill/>
              <a:ln w="9525">
                <a:solidFill>
                  <a:schemeClr val="tx1"/>
                </a:solidFill>
                <a:prstDash val="dash"/>
                <a:round/>
              </a:ln>
            </p:spPr>
            <p:txBody>
              <a:bodyPr/>
              <a:lstStyle/>
              <a:p>
                <a:endParaRPr lang="zh-CN" altLang="en-US" sz="2800">
                  <a:latin typeface="微软雅黑" panose="020B0503020204020204" charset="-122"/>
                  <a:ea typeface="微软雅黑" panose="020B0503020204020204" charset="-122"/>
                </a:endParaRPr>
              </a:p>
            </p:txBody>
          </p:sp>
          <p:sp>
            <p:nvSpPr>
              <p:cNvPr id="14368" name="Line 14"/>
              <p:cNvSpPr>
                <a:spLocks noChangeShapeType="1"/>
              </p:cNvSpPr>
              <p:nvPr/>
            </p:nvSpPr>
            <p:spPr bwMode="auto">
              <a:xfrm>
                <a:off x="0" y="912"/>
                <a:ext cx="960" cy="0"/>
              </a:xfrm>
              <a:prstGeom prst="line">
                <a:avLst/>
              </a:prstGeom>
              <a:noFill/>
              <a:ln w="9525">
                <a:solidFill>
                  <a:schemeClr val="tx1"/>
                </a:solidFill>
                <a:prstDash val="dash"/>
                <a:round/>
              </a:ln>
            </p:spPr>
            <p:txBody>
              <a:bodyPr/>
              <a:lstStyle/>
              <a:p>
                <a:endParaRPr lang="zh-CN" altLang="en-US" sz="2800">
                  <a:latin typeface="微软雅黑" panose="020B0503020204020204" charset="-122"/>
                  <a:ea typeface="微软雅黑" panose="020B0503020204020204" charset="-122"/>
                </a:endParaRPr>
              </a:p>
            </p:txBody>
          </p:sp>
        </p:grpSp>
      </p:grpSp>
      <p:sp>
        <p:nvSpPr>
          <p:cNvPr id="20509" name="Text Box 29"/>
          <p:cNvSpPr txBox="1">
            <a:spLocks noChangeArrowheads="1"/>
          </p:cNvSpPr>
          <p:nvPr/>
        </p:nvSpPr>
        <p:spPr bwMode="auto">
          <a:xfrm>
            <a:off x="8651800" y="3068639"/>
            <a:ext cx="2844800" cy="523220"/>
          </a:xfrm>
          <a:prstGeom prst="rect">
            <a:avLst/>
          </a:prstGeom>
          <a:noFill/>
          <a:ln w="9525">
            <a:noFill/>
            <a:miter lim="800000"/>
          </a:ln>
        </p:spPr>
        <p:txBody>
          <a:bodyPr>
            <a:spAutoFit/>
          </a:bodyPr>
          <a:lstStyle/>
          <a:p>
            <a:pPr>
              <a:spcBef>
                <a:spcPct val="50000"/>
              </a:spcBef>
            </a:pPr>
            <a:r>
              <a:rPr lang="en-US" altLang="zh-CN" sz="2800" b="1" i="1" dirty="0">
                <a:solidFill>
                  <a:srgbClr val="FF0000"/>
                </a:solidFill>
                <a:latin typeface="微软雅黑" panose="020B0503020204020204" charset="-122"/>
                <a:ea typeface="微软雅黑" panose="020B0503020204020204" charset="-122"/>
              </a:rPr>
              <a:t>V</a:t>
            </a:r>
            <a:r>
              <a:rPr lang="zh-CN" altLang="en-US" sz="2800" b="1" baseline="-25000" dirty="0">
                <a:solidFill>
                  <a:srgbClr val="FF0000"/>
                </a:solidFill>
                <a:latin typeface="微软雅黑" panose="020B0503020204020204" charset="-122"/>
                <a:ea typeface="微软雅黑" panose="020B0503020204020204" charset="-122"/>
              </a:rPr>
              <a:t>排</a:t>
            </a:r>
            <a:r>
              <a:rPr lang="en-US" altLang="zh-CN" sz="2800" b="1" dirty="0">
                <a:solidFill>
                  <a:srgbClr val="FF0000"/>
                </a:solidFill>
                <a:latin typeface="微软雅黑" panose="020B0503020204020204" charset="-122"/>
                <a:ea typeface="微软雅黑" panose="020B0503020204020204" charset="-122"/>
              </a:rPr>
              <a:t>=</a:t>
            </a:r>
            <a:r>
              <a:rPr lang="en-US" altLang="zh-CN" sz="2800" b="1" i="1" dirty="0">
                <a:solidFill>
                  <a:srgbClr val="FF0000"/>
                </a:solidFill>
                <a:latin typeface="微软雅黑" panose="020B0503020204020204" charset="-122"/>
                <a:ea typeface="微软雅黑" panose="020B0503020204020204" charset="-122"/>
              </a:rPr>
              <a:t>V</a:t>
            </a:r>
            <a:r>
              <a:rPr lang="zh-CN" altLang="en-US" sz="2800" b="1" baseline="-25000" dirty="0">
                <a:solidFill>
                  <a:srgbClr val="FF0000"/>
                </a:solidFill>
                <a:latin typeface="微软雅黑" panose="020B0503020204020204" charset="-122"/>
                <a:ea typeface="微软雅黑" panose="020B0503020204020204" charset="-122"/>
              </a:rPr>
              <a:t>浸</a:t>
            </a:r>
            <a:r>
              <a:rPr lang="en-US" altLang="zh-CN" sz="2800" b="1" dirty="0">
                <a:solidFill>
                  <a:srgbClr val="FF0000"/>
                </a:solidFill>
                <a:latin typeface="微软雅黑" panose="020B0503020204020204" charset="-122"/>
                <a:ea typeface="微软雅黑" panose="020B0503020204020204" charset="-122"/>
              </a:rPr>
              <a:t>=</a:t>
            </a:r>
            <a:r>
              <a:rPr lang="en-US" altLang="zh-CN" sz="2800" b="1" i="1" dirty="0">
                <a:solidFill>
                  <a:srgbClr val="FF0000"/>
                </a:solidFill>
                <a:latin typeface="微软雅黑" panose="020B0503020204020204" charset="-122"/>
                <a:ea typeface="微软雅黑" panose="020B0503020204020204" charset="-122"/>
              </a:rPr>
              <a:t>V</a:t>
            </a:r>
            <a:r>
              <a:rPr lang="zh-CN" altLang="en-US" sz="2800" b="1" baseline="-25000" dirty="0">
                <a:solidFill>
                  <a:srgbClr val="FF0000"/>
                </a:solidFill>
                <a:latin typeface="微软雅黑" panose="020B0503020204020204" charset="-122"/>
                <a:ea typeface="微软雅黑" panose="020B0503020204020204" charset="-122"/>
              </a:rPr>
              <a:t>物</a:t>
            </a:r>
            <a:endParaRPr lang="zh-CN" altLang="en-US" sz="2800" b="1" baseline="-25000" dirty="0">
              <a:solidFill>
                <a:srgbClr val="FF0000"/>
              </a:solidFill>
              <a:latin typeface="微软雅黑" panose="020B0503020204020204" charset="-122"/>
              <a:ea typeface="微软雅黑" panose="020B0503020204020204" charset="-122"/>
            </a:endParaRPr>
          </a:p>
        </p:txBody>
      </p:sp>
      <p:grpSp>
        <p:nvGrpSpPr>
          <p:cNvPr id="4" name="Group 16"/>
          <p:cNvGrpSpPr/>
          <p:nvPr/>
        </p:nvGrpSpPr>
        <p:grpSpPr bwMode="auto">
          <a:xfrm>
            <a:off x="8799552" y="4038600"/>
            <a:ext cx="1904960" cy="1676400"/>
            <a:chOff x="0" y="0"/>
            <a:chExt cx="960" cy="1056"/>
          </a:xfrm>
        </p:grpSpPr>
        <p:grpSp>
          <p:nvGrpSpPr>
            <p:cNvPr id="5" name="Group 17"/>
            <p:cNvGrpSpPr/>
            <p:nvPr/>
          </p:nvGrpSpPr>
          <p:grpSpPr bwMode="auto">
            <a:xfrm>
              <a:off x="0" y="0"/>
              <a:ext cx="960" cy="1056"/>
              <a:chOff x="0" y="0"/>
              <a:chExt cx="960" cy="1056"/>
            </a:xfrm>
          </p:grpSpPr>
          <p:sp>
            <p:nvSpPr>
              <p:cNvPr id="14351" name="Line 18"/>
              <p:cNvSpPr>
                <a:spLocks noChangeShapeType="1"/>
              </p:cNvSpPr>
              <p:nvPr/>
            </p:nvSpPr>
            <p:spPr bwMode="auto">
              <a:xfrm>
                <a:off x="0" y="48"/>
                <a:ext cx="0" cy="1008"/>
              </a:xfrm>
              <a:prstGeom prst="line">
                <a:avLst/>
              </a:prstGeom>
              <a:noFill/>
              <a:ln w="38100">
                <a:solidFill>
                  <a:schemeClr val="tx1"/>
                </a:solidFill>
                <a:round/>
              </a:ln>
            </p:spPr>
            <p:txBody>
              <a:bodyPr/>
              <a:lstStyle/>
              <a:p>
                <a:endParaRPr lang="zh-CN" altLang="en-US" sz="2800">
                  <a:latin typeface="微软雅黑" panose="020B0503020204020204" charset="-122"/>
                  <a:ea typeface="微软雅黑" panose="020B0503020204020204" charset="-122"/>
                </a:endParaRPr>
              </a:p>
            </p:txBody>
          </p:sp>
          <p:sp>
            <p:nvSpPr>
              <p:cNvPr id="14352" name="Line 19"/>
              <p:cNvSpPr>
                <a:spLocks noChangeShapeType="1"/>
              </p:cNvSpPr>
              <p:nvPr/>
            </p:nvSpPr>
            <p:spPr bwMode="auto">
              <a:xfrm>
                <a:off x="0" y="1056"/>
                <a:ext cx="960" cy="0"/>
              </a:xfrm>
              <a:prstGeom prst="line">
                <a:avLst/>
              </a:prstGeom>
              <a:noFill/>
              <a:ln w="38100">
                <a:solidFill>
                  <a:schemeClr val="tx1"/>
                </a:solidFill>
                <a:round/>
              </a:ln>
            </p:spPr>
            <p:txBody>
              <a:bodyPr/>
              <a:lstStyle/>
              <a:p>
                <a:endParaRPr lang="zh-CN" altLang="en-US" sz="2800">
                  <a:latin typeface="微软雅黑" panose="020B0503020204020204" charset="-122"/>
                  <a:ea typeface="微软雅黑" panose="020B0503020204020204" charset="-122"/>
                </a:endParaRPr>
              </a:p>
            </p:txBody>
          </p:sp>
          <p:sp>
            <p:nvSpPr>
              <p:cNvPr id="14353" name="Line 20"/>
              <p:cNvSpPr>
                <a:spLocks noChangeShapeType="1"/>
              </p:cNvSpPr>
              <p:nvPr/>
            </p:nvSpPr>
            <p:spPr bwMode="auto">
              <a:xfrm flipH="1" flipV="1">
                <a:off x="960" y="0"/>
                <a:ext cx="0" cy="1056"/>
              </a:xfrm>
              <a:prstGeom prst="line">
                <a:avLst/>
              </a:prstGeom>
              <a:noFill/>
              <a:ln w="38100">
                <a:solidFill>
                  <a:schemeClr val="tx1"/>
                </a:solidFill>
                <a:round/>
              </a:ln>
            </p:spPr>
            <p:txBody>
              <a:bodyPr/>
              <a:lstStyle/>
              <a:p>
                <a:endParaRPr lang="zh-CN" altLang="en-US" sz="2800">
                  <a:latin typeface="微软雅黑" panose="020B0503020204020204" charset="-122"/>
                  <a:ea typeface="微软雅黑" panose="020B0503020204020204" charset="-122"/>
                </a:endParaRPr>
              </a:p>
            </p:txBody>
          </p:sp>
          <p:sp>
            <p:nvSpPr>
              <p:cNvPr id="14357" name="Line 24"/>
              <p:cNvSpPr>
                <a:spLocks noChangeShapeType="1"/>
              </p:cNvSpPr>
              <p:nvPr/>
            </p:nvSpPr>
            <p:spPr bwMode="auto">
              <a:xfrm>
                <a:off x="0" y="768"/>
                <a:ext cx="960" cy="0"/>
              </a:xfrm>
              <a:prstGeom prst="line">
                <a:avLst/>
              </a:prstGeom>
              <a:noFill/>
              <a:ln w="9525">
                <a:solidFill>
                  <a:schemeClr val="tx1"/>
                </a:solidFill>
                <a:prstDash val="dash"/>
                <a:round/>
              </a:ln>
            </p:spPr>
            <p:txBody>
              <a:bodyPr/>
              <a:lstStyle/>
              <a:p>
                <a:endParaRPr lang="zh-CN" altLang="en-US" sz="2800">
                  <a:latin typeface="微软雅黑" panose="020B0503020204020204" charset="-122"/>
                  <a:ea typeface="微软雅黑" panose="020B0503020204020204" charset="-122"/>
                </a:endParaRPr>
              </a:p>
            </p:txBody>
          </p:sp>
          <p:sp>
            <p:nvSpPr>
              <p:cNvPr id="14358" name="Line 25"/>
              <p:cNvSpPr>
                <a:spLocks noChangeShapeType="1"/>
              </p:cNvSpPr>
              <p:nvPr/>
            </p:nvSpPr>
            <p:spPr bwMode="auto">
              <a:xfrm>
                <a:off x="0" y="912"/>
                <a:ext cx="960" cy="0"/>
              </a:xfrm>
              <a:prstGeom prst="line">
                <a:avLst/>
              </a:prstGeom>
              <a:noFill/>
              <a:ln w="9525">
                <a:solidFill>
                  <a:schemeClr val="tx1"/>
                </a:solidFill>
                <a:prstDash val="dash"/>
                <a:round/>
              </a:ln>
            </p:spPr>
            <p:txBody>
              <a:bodyPr/>
              <a:lstStyle/>
              <a:p>
                <a:endParaRPr lang="zh-CN" altLang="en-US" sz="2800">
                  <a:latin typeface="微软雅黑" panose="020B0503020204020204" charset="-122"/>
                  <a:ea typeface="微软雅黑" panose="020B0503020204020204" charset="-122"/>
                </a:endParaRPr>
              </a:p>
            </p:txBody>
          </p:sp>
          <p:sp>
            <p:nvSpPr>
              <p:cNvPr id="14354" name="Line 21"/>
              <p:cNvSpPr>
                <a:spLocks noChangeShapeType="1"/>
              </p:cNvSpPr>
              <p:nvPr/>
            </p:nvSpPr>
            <p:spPr bwMode="auto">
              <a:xfrm>
                <a:off x="0" y="288"/>
                <a:ext cx="960" cy="0"/>
              </a:xfrm>
              <a:prstGeom prst="line">
                <a:avLst/>
              </a:prstGeom>
              <a:noFill/>
              <a:ln w="9525">
                <a:solidFill>
                  <a:schemeClr val="tx1"/>
                </a:solidFill>
                <a:prstDash val="dash"/>
                <a:round/>
              </a:ln>
            </p:spPr>
            <p:txBody>
              <a:bodyPr/>
              <a:lstStyle/>
              <a:p>
                <a:endParaRPr lang="zh-CN" altLang="en-US" sz="2800">
                  <a:latin typeface="微软雅黑" panose="020B0503020204020204" charset="-122"/>
                  <a:ea typeface="微软雅黑" panose="020B0503020204020204" charset="-122"/>
                </a:endParaRPr>
              </a:p>
            </p:txBody>
          </p:sp>
          <p:sp>
            <p:nvSpPr>
              <p:cNvPr id="14356" name="Line 23"/>
              <p:cNvSpPr>
                <a:spLocks noChangeShapeType="1"/>
              </p:cNvSpPr>
              <p:nvPr/>
            </p:nvSpPr>
            <p:spPr bwMode="auto">
              <a:xfrm>
                <a:off x="0" y="576"/>
                <a:ext cx="960" cy="0"/>
              </a:xfrm>
              <a:prstGeom prst="line">
                <a:avLst/>
              </a:prstGeom>
              <a:noFill/>
              <a:ln w="9525">
                <a:solidFill>
                  <a:schemeClr val="tx1"/>
                </a:solidFill>
                <a:prstDash val="dash"/>
                <a:round/>
              </a:ln>
            </p:spPr>
            <p:txBody>
              <a:bodyPr/>
              <a:lstStyle/>
              <a:p>
                <a:endParaRPr lang="zh-CN" altLang="en-US" sz="2800" dirty="0">
                  <a:latin typeface="微软雅黑" panose="020B0503020204020204" charset="-122"/>
                  <a:ea typeface="微软雅黑" panose="020B0503020204020204" charset="-122"/>
                </a:endParaRPr>
              </a:p>
            </p:txBody>
          </p:sp>
          <p:sp>
            <p:nvSpPr>
              <p:cNvPr id="14355" name="Line 22"/>
              <p:cNvSpPr>
                <a:spLocks noChangeShapeType="1"/>
              </p:cNvSpPr>
              <p:nvPr/>
            </p:nvSpPr>
            <p:spPr bwMode="auto">
              <a:xfrm>
                <a:off x="0" y="432"/>
                <a:ext cx="960" cy="0"/>
              </a:xfrm>
              <a:prstGeom prst="line">
                <a:avLst/>
              </a:prstGeom>
              <a:noFill/>
              <a:ln w="9525">
                <a:solidFill>
                  <a:schemeClr val="tx1"/>
                </a:solidFill>
                <a:prstDash val="dash"/>
                <a:round/>
              </a:ln>
            </p:spPr>
            <p:txBody>
              <a:bodyPr/>
              <a:lstStyle/>
              <a:p>
                <a:endParaRPr lang="zh-CN" altLang="en-US" sz="2800" dirty="0">
                  <a:latin typeface="微软雅黑" panose="020B0503020204020204" charset="-122"/>
                  <a:ea typeface="微软雅黑" panose="020B0503020204020204" charset="-122"/>
                </a:endParaRPr>
              </a:p>
            </p:txBody>
          </p:sp>
        </p:grpSp>
        <p:grpSp>
          <p:nvGrpSpPr>
            <p:cNvPr id="6" name="Group 26"/>
            <p:cNvGrpSpPr/>
            <p:nvPr/>
          </p:nvGrpSpPr>
          <p:grpSpPr bwMode="auto">
            <a:xfrm>
              <a:off x="242" y="96"/>
              <a:ext cx="480" cy="468"/>
              <a:chOff x="40" y="0"/>
              <a:chExt cx="384" cy="384"/>
            </a:xfrm>
          </p:grpSpPr>
          <p:sp>
            <p:nvSpPr>
              <p:cNvPr id="14349" name="Rectangle 27"/>
              <p:cNvSpPr>
                <a:spLocks noChangeArrowheads="1"/>
              </p:cNvSpPr>
              <p:nvPr/>
            </p:nvSpPr>
            <p:spPr bwMode="auto">
              <a:xfrm>
                <a:off x="40" y="51"/>
                <a:ext cx="384" cy="333"/>
              </a:xfrm>
              <a:prstGeom prst="rect">
                <a:avLst/>
              </a:prstGeom>
              <a:solidFill>
                <a:schemeClr val="tx2">
                  <a:lumMod val="60000"/>
                  <a:lumOff val="40000"/>
                </a:schemeClr>
              </a:solidFill>
              <a:ln w="9525">
                <a:solidFill>
                  <a:schemeClr val="tx1"/>
                </a:solidFill>
                <a:miter lim="800000"/>
              </a:ln>
            </p:spPr>
            <p:txBody>
              <a:bodyPr wrap="none" anchor="ctr"/>
              <a:lstStyle/>
              <a:p>
                <a:pPr eaLnBrk="0" hangingPunct="0"/>
                <a:endParaRPr lang="zh-CN" altLang="en-US" sz="2800" dirty="0">
                  <a:latin typeface="微软雅黑" panose="020B0503020204020204" charset="-122"/>
                  <a:ea typeface="微软雅黑" panose="020B0503020204020204" charset="-122"/>
                </a:endParaRPr>
              </a:p>
            </p:txBody>
          </p:sp>
          <p:sp>
            <p:nvSpPr>
              <p:cNvPr id="14350" name="Rectangle 28"/>
              <p:cNvSpPr>
                <a:spLocks noChangeArrowheads="1"/>
              </p:cNvSpPr>
              <p:nvPr/>
            </p:nvSpPr>
            <p:spPr bwMode="auto">
              <a:xfrm>
                <a:off x="40" y="0"/>
                <a:ext cx="384" cy="144"/>
              </a:xfrm>
              <a:prstGeom prst="rect">
                <a:avLst/>
              </a:prstGeom>
              <a:solidFill>
                <a:schemeClr val="tx2">
                  <a:lumMod val="60000"/>
                  <a:lumOff val="40000"/>
                </a:schemeClr>
              </a:solidFill>
              <a:ln w="9525">
                <a:solidFill>
                  <a:schemeClr val="tx1"/>
                </a:solidFill>
                <a:miter lim="800000"/>
              </a:ln>
            </p:spPr>
            <p:txBody>
              <a:bodyPr wrap="none" anchor="ctr"/>
              <a:lstStyle/>
              <a:p>
                <a:pPr eaLnBrk="0" hangingPunct="0"/>
                <a:endParaRPr lang="zh-CN" altLang="en-US" sz="2800" dirty="0">
                  <a:latin typeface="微软雅黑" panose="020B0503020204020204" charset="-122"/>
                  <a:ea typeface="微软雅黑" panose="020B0503020204020204" charset="-122"/>
                </a:endParaRPr>
              </a:p>
            </p:txBody>
          </p:sp>
        </p:grpSp>
      </p:grpSp>
      <p:sp>
        <p:nvSpPr>
          <p:cNvPr id="20510" name="Text Box 30"/>
          <p:cNvSpPr txBox="1">
            <a:spLocks noChangeArrowheads="1"/>
          </p:cNvSpPr>
          <p:nvPr/>
        </p:nvSpPr>
        <p:spPr bwMode="auto">
          <a:xfrm>
            <a:off x="8622208" y="5786100"/>
            <a:ext cx="2946400" cy="523220"/>
          </a:xfrm>
          <a:prstGeom prst="rect">
            <a:avLst/>
          </a:prstGeom>
          <a:noFill/>
          <a:ln w="9525">
            <a:noFill/>
            <a:miter lim="800000"/>
          </a:ln>
        </p:spPr>
        <p:txBody>
          <a:bodyPr>
            <a:spAutoFit/>
          </a:bodyPr>
          <a:lstStyle/>
          <a:p>
            <a:pPr>
              <a:spcBef>
                <a:spcPct val="50000"/>
              </a:spcBef>
            </a:pPr>
            <a:r>
              <a:rPr lang="en-US" altLang="zh-CN" sz="2800" b="1" i="1" dirty="0">
                <a:solidFill>
                  <a:srgbClr val="FF0000"/>
                </a:solidFill>
                <a:latin typeface="微软雅黑" panose="020B0503020204020204" charset="-122"/>
                <a:ea typeface="微软雅黑" panose="020B0503020204020204" charset="-122"/>
              </a:rPr>
              <a:t>V</a:t>
            </a:r>
            <a:r>
              <a:rPr lang="zh-CN" altLang="en-US" sz="2800" b="1" baseline="-25000" dirty="0">
                <a:solidFill>
                  <a:srgbClr val="FF0000"/>
                </a:solidFill>
                <a:latin typeface="微软雅黑" panose="020B0503020204020204" charset="-122"/>
                <a:ea typeface="微软雅黑" panose="020B0503020204020204" charset="-122"/>
              </a:rPr>
              <a:t>排</a:t>
            </a:r>
            <a:r>
              <a:rPr lang="en-US" altLang="zh-CN" sz="2800" b="1" dirty="0">
                <a:solidFill>
                  <a:srgbClr val="FF0000"/>
                </a:solidFill>
                <a:latin typeface="微软雅黑" panose="020B0503020204020204" charset="-122"/>
                <a:ea typeface="微软雅黑" panose="020B0503020204020204" charset="-122"/>
              </a:rPr>
              <a:t>=</a:t>
            </a:r>
            <a:r>
              <a:rPr lang="en-US" altLang="zh-CN" sz="2800" b="1" i="1" dirty="0">
                <a:solidFill>
                  <a:srgbClr val="FF0000"/>
                </a:solidFill>
                <a:latin typeface="微软雅黑" panose="020B0503020204020204" charset="-122"/>
                <a:ea typeface="微软雅黑" panose="020B0503020204020204" charset="-122"/>
              </a:rPr>
              <a:t>V</a:t>
            </a:r>
            <a:r>
              <a:rPr lang="zh-CN" altLang="en-US" sz="2800" b="1" baseline="-25000" dirty="0">
                <a:solidFill>
                  <a:srgbClr val="FF0000"/>
                </a:solidFill>
                <a:latin typeface="微软雅黑" panose="020B0503020204020204" charset="-122"/>
                <a:ea typeface="微软雅黑" panose="020B0503020204020204" charset="-122"/>
              </a:rPr>
              <a:t>浸</a:t>
            </a:r>
            <a:r>
              <a:rPr lang="en-US" altLang="zh-CN" sz="2800" b="1" dirty="0">
                <a:solidFill>
                  <a:srgbClr val="FF0000"/>
                </a:solidFill>
                <a:latin typeface="微软雅黑" panose="020B0503020204020204" charset="-122"/>
                <a:ea typeface="微软雅黑" panose="020B0503020204020204" charset="-122"/>
              </a:rPr>
              <a:t>&lt;</a:t>
            </a:r>
            <a:r>
              <a:rPr lang="en-US" altLang="zh-CN" sz="2800" b="1" i="1" dirty="0">
                <a:solidFill>
                  <a:srgbClr val="FF0000"/>
                </a:solidFill>
                <a:latin typeface="微软雅黑" panose="020B0503020204020204" charset="-122"/>
                <a:ea typeface="微软雅黑" panose="020B0503020204020204" charset="-122"/>
              </a:rPr>
              <a:t>V</a:t>
            </a:r>
            <a:r>
              <a:rPr lang="zh-CN" altLang="en-US" sz="2800" b="1" baseline="-25000" dirty="0">
                <a:solidFill>
                  <a:srgbClr val="FF0000"/>
                </a:solidFill>
                <a:latin typeface="微软雅黑" panose="020B0503020204020204" charset="-122"/>
                <a:ea typeface="微软雅黑" panose="020B0503020204020204" charset="-122"/>
              </a:rPr>
              <a:t>物</a:t>
            </a:r>
            <a:endParaRPr lang="zh-CN" altLang="en-US" sz="2800" dirty="0">
              <a:solidFill>
                <a:srgbClr val="FF0000"/>
              </a:solidFill>
              <a:latin typeface="微软雅黑" panose="020B0503020204020204" charset="-122"/>
              <a:ea typeface="微软雅黑" panose="020B0503020204020204" charset="-122"/>
            </a:endParaRPr>
          </a:p>
        </p:txBody>
      </p:sp>
      <p:sp>
        <p:nvSpPr>
          <p:cNvPr id="20511" name="AutoShape 31"/>
          <p:cNvSpPr>
            <a:spLocks noChangeArrowheads="1"/>
          </p:cNvSpPr>
          <p:nvPr/>
        </p:nvSpPr>
        <p:spPr bwMode="auto">
          <a:xfrm>
            <a:off x="7092441" y="5263480"/>
            <a:ext cx="1016000" cy="685800"/>
          </a:xfrm>
          <a:prstGeom prst="wedgeRoundRectCallout">
            <a:avLst>
              <a:gd name="adj1" fmla="val 210491"/>
              <a:gd name="adj2" fmla="val -111114"/>
              <a:gd name="adj3" fmla="val 16667"/>
            </a:avLst>
          </a:prstGeom>
          <a:solidFill>
            <a:schemeClr val="bg1">
              <a:lumMod val="85000"/>
            </a:schemeClr>
          </a:solidFill>
          <a:ln w="9525">
            <a:noFill/>
            <a:miter lim="800000"/>
          </a:ln>
        </p:spPr>
        <p:txBody>
          <a:bodyPr wrap="none" anchor="ctr"/>
          <a:lstStyle/>
          <a:p>
            <a:pPr algn="ctr"/>
            <a:r>
              <a:rPr lang="en-US" altLang="zh-CN" sz="2800" b="1" i="1">
                <a:latin typeface="微软雅黑" panose="020B0503020204020204" charset="-122"/>
                <a:ea typeface="微软雅黑" panose="020B0503020204020204" charset="-122"/>
              </a:rPr>
              <a:t>V</a:t>
            </a:r>
            <a:r>
              <a:rPr lang="zh-CN" altLang="en-US" sz="2800" b="1" baseline="-25000">
                <a:latin typeface="微软雅黑" panose="020B0503020204020204" charset="-122"/>
                <a:ea typeface="微软雅黑" panose="020B0503020204020204" charset="-122"/>
              </a:rPr>
              <a:t>浸</a:t>
            </a:r>
            <a:endParaRPr lang="zh-CN" altLang="en-US" sz="2800">
              <a:latin typeface="微软雅黑" panose="020B0503020204020204" charset="-122"/>
              <a:ea typeface="微软雅黑" panose="020B050302020402020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1+#ppt_w/2"/>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20509"/>
                                        </p:tgtEl>
                                        <p:attrNameLst>
                                          <p:attrName>style.visibility</p:attrName>
                                        </p:attrNameLst>
                                      </p:cBhvr>
                                      <p:to>
                                        <p:strVal val="visible"/>
                                      </p:to>
                                    </p:set>
                                    <p:anim calcmode="lin" valueType="num">
                                      <p:cBhvr>
                                        <p:cTn id="13" dur="500" fill="hold"/>
                                        <p:tgtEl>
                                          <p:spTgt spid="20509"/>
                                        </p:tgtEl>
                                        <p:attrNameLst>
                                          <p:attrName>ppt_x</p:attrName>
                                        </p:attrNameLst>
                                      </p:cBhvr>
                                      <p:tavLst>
                                        <p:tav tm="0">
                                          <p:val>
                                            <p:strVal val="1+#ppt_w/2"/>
                                          </p:val>
                                        </p:tav>
                                        <p:tav tm="100000">
                                          <p:val>
                                            <p:strVal val="#ppt_x"/>
                                          </p:val>
                                        </p:tav>
                                      </p:tavLst>
                                    </p:anim>
                                    <p:anim calcmode="lin" valueType="num">
                                      <p:cBhvr>
                                        <p:cTn id="14" dur="500" fill="hold"/>
                                        <p:tgtEl>
                                          <p:spTgt spid="20509"/>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0483"/>
                                        </p:tgtEl>
                                        <p:attrNameLst>
                                          <p:attrName>style.visibility</p:attrName>
                                        </p:attrNameLst>
                                      </p:cBhvr>
                                      <p:to>
                                        <p:strVal val="visible"/>
                                      </p:to>
                                    </p:set>
                                    <p:anim calcmode="lin" valueType="num">
                                      <p:cBhvr>
                                        <p:cTn id="19" dur="500" fill="hold"/>
                                        <p:tgtEl>
                                          <p:spTgt spid="20483"/>
                                        </p:tgtEl>
                                        <p:attrNameLst>
                                          <p:attrName>ppt_x</p:attrName>
                                        </p:attrNameLst>
                                      </p:cBhvr>
                                      <p:tavLst>
                                        <p:tav tm="0">
                                          <p:val>
                                            <p:strVal val="0-#ppt_w/2"/>
                                          </p:val>
                                        </p:tav>
                                        <p:tav tm="100000">
                                          <p:val>
                                            <p:strVal val="#ppt_x"/>
                                          </p:val>
                                        </p:tav>
                                      </p:tavLst>
                                    </p:anim>
                                    <p:anim calcmode="lin" valueType="num">
                                      <p:cBhvr>
                                        <p:cTn id="20" dur="500" fill="hold"/>
                                        <p:tgtEl>
                                          <p:spTgt spid="20483"/>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ppt_x</p:attrName>
                                        </p:attrNameLst>
                                      </p:cBhvr>
                                      <p:tavLst>
                                        <p:tav tm="0">
                                          <p:val>
                                            <p:strVal val="1+#ppt_w/2"/>
                                          </p:val>
                                        </p:tav>
                                        <p:tav tm="100000">
                                          <p:val>
                                            <p:strVal val="#ppt_x"/>
                                          </p:val>
                                        </p:tav>
                                      </p:tavLst>
                                    </p:anim>
                                    <p:anim calcmode="lin" valueType="num">
                                      <p:cBhvr>
                                        <p:cTn id="26"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0511"/>
                                        </p:tgtEl>
                                        <p:attrNameLst>
                                          <p:attrName>style.visibility</p:attrName>
                                        </p:attrNameLst>
                                      </p:cBhvr>
                                      <p:to>
                                        <p:strVal val="visible"/>
                                      </p:to>
                                    </p:set>
                                    <p:anim calcmode="lin" valueType="num">
                                      <p:cBhvr>
                                        <p:cTn id="31" dur="500" fill="hold"/>
                                        <p:tgtEl>
                                          <p:spTgt spid="20511"/>
                                        </p:tgtEl>
                                        <p:attrNameLst>
                                          <p:attrName>ppt_x</p:attrName>
                                        </p:attrNameLst>
                                      </p:cBhvr>
                                      <p:tavLst>
                                        <p:tav tm="0">
                                          <p:val>
                                            <p:strVal val="#ppt_x"/>
                                          </p:val>
                                        </p:tav>
                                        <p:tav tm="100000">
                                          <p:val>
                                            <p:strVal val="#ppt_x"/>
                                          </p:val>
                                        </p:tav>
                                      </p:tavLst>
                                    </p:anim>
                                    <p:anim calcmode="lin" valueType="num">
                                      <p:cBhvr>
                                        <p:cTn id="32" dur="500" fill="hold"/>
                                        <p:tgtEl>
                                          <p:spTgt spid="20511"/>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20510"/>
                                        </p:tgtEl>
                                        <p:attrNameLst>
                                          <p:attrName>style.visibility</p:attrName>
                                        </p:attrNameLst>
                                      </p:cBhvr>
                                      <p:to>
                                        <p:strVal val="visible"/>
                                      </p:to>
                                    </p:set>
                                    <p:anim calcmode="lin" valueType="num">
                                      <p:cBhvr>
                                        <p:cTn id="37" dur="500" fill="hold"/>
                                        <p:tgtEl>
                                          <p:spTgt spid="20510"/>
                                        </p:tgtEl>
                                        <p:attrNameLst>
                                          <p:attrName>ppt_x</p:attrName>
                                        </p:attrNameLst>
                                      </p:cBhvr>
                                      <p:tavLst>
                                        <p:tav tm="0">
                                          <p:val>
                                            <p:strVal val="1+#ppt_w/2"/>
                                          </p:val>
                                        </p:tav>
                                        <p:tav tm="100000">
                                          <p:val>
                                            <p:strVal val="#ppt_x"/>
                                          </p:val>
                                        </p:tav>
                                      </p:tavLst>
                                    </p:anim>
                                    <p:anim calcmode="lin" valueType="num">
                                      <p:cBhvr>
                                        <p:cTn id="38" dur="500" fill="hold"/>
                                        <p:tgtEl>
                                          <p:spTgt spid="20510"/>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20484"/>
                                        </p:tgtEl>
                                        <p:attrNameLst>
                                          <p:attrName>style.visibility</p:attrName>
                                        </p:attrNameLst>
                                      </p:cBhvr>
                                      <p:to>
                                        <p:strVal val="visible"/>
                                      </p:to>
                                    </p:set>
                                    <p:anim calcmode="lin" valueType="num">
                                      <p:cBhvr>
                                        <p:cTn id="43" dur="500" fill="hold"/>
                                        <p:tgtEl>
                                          <p:spTgt spid="20484"/>
                                        </p:tgtEl>
                                        <p:attrNameLst>
                                          <p:attrName>ppt_x</p:attrName>
                                        </p:attrNameLst>
                                      </p:cBhvr>
                                      <p:tavLst>
                                        <p:tav tm="0">
                                          <p:val>
                                            <p:strVal val="0-#ppt_w/2"/>
                                          </p:val>
                                        </p:tav>
                                        <p:tav tm="100000">
                                          <p:val>
                                            <p:strVal val="#ppt_x"/>
                                          </p:val>
                                        </p:tav>
                                      </p:tavLst>
                                    </p:anim>
                                    <p:anim calcmode="lin" valueType="num">
                                      <p:cBhvr>
                                        <p:cTn id="44" dur="500" fill="hold"/>
                                        <p:tgtEl>
                                          <p:spTgt spid="2048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p:bldP spid="20484" grpId="0"/>
      <p:bldP spid="20509" grpId="0"/>
      <p:bldP spid="20510" grpId="0"/>
      <p:bldP spid="20511" grpId="0" bldLvl="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2"/>
          <p:cNvSpPr txBox="1">
            <a:spLocks noChangeArrowheads="1"/>
          </p:cNvSpPr>
          <p:nvPr/>
        </p:nvSpPr>
        <p:spPr bwMode="auto">
          <a:xfrm>
            <a:off x="1030941" y="1196975"/>
            <a:ext cx="9961603" cy="1346587"/>
          </a:xfrm>
          <a:prstGeom prst="rect">
            <a:avLst/>
          </a:prstGeom>
          <a:noFill/>
          <a:ln w="9525">
            <a:noFill/>
            <a:miter lim="800000"/>
          </a:ln>
        </p:spPr>
        <p:txBody>
          <a:bodyPr wrap="square">
            <a:spAutoFit/>
          </a:bodyPr>
          <a:lstStyle/>
          <a:p>
            <a:pPr>
              <a:lnSpc>
                <a:spcPct val="155000"/>
              </a:lnSpc>
              <a:spcBef>
                <a:spcPct val="50000"/>
              </a:spcBef>
            </a:pPr>
            <a:r>
              <a:rPr lang="zh-CN" altLang="en-US" sz="2800" dirty="0">
                <a:latin typeface="微软雅黑" panose="020B0503020204020204" charset="-122"/>
                <a:ea typeface="微软雅黑" panose="020B0503020204020204" charset="-122"/>
              </a:rPr>
              <a:t>③同一物体浸没在不同的液体中时，由于液体的密度不同，所受的浮力也不同。</a:t>
            </a:r>
            <a:endParaRPr lang="en-US" altLang="zh-CN" sz="2800" dirty="0">
              <a:latin typeface="微软雅黑" panose="020B0503020204020204" charset="-122"/>
              <a:ea typeface="微软雅黑" panose="020B0503020204020204" charset="-122"/>
            </a:endParaRPr>
          </a:p>
        </p:txBody>
      </p:sp>
      <p:sp>
        <p:nvSpPr>
          <p:cNvPr id="21507" name="Text Box 3"/>
          <p:cNvSpPr txBox="1">
            <a:spLocks noChangeArrowheads="1"/>
          </p:cNvSpPr>
          <p:nvPr/>
        </p:nvSpPr>
        <p:spPr bwMode="auto">
          <a:xfrm>
            <a:off x="1199456" y="2810138"/>
            <a:ext cx="8856984" cy="1643527"/>
          </a:xfrm>
          <a:prstGeom prst="rect">
            <a:avLst/>
          </a:prstGeom>
          <a:noFill/>
          <a:ln w="28575">
            <a:solidFill>
              <a:schemeClr val="bg1">
                <a:lumMod val="75000"/>
              </a:schemeClr>
            </a:solidFill>
            <a:miter lim="800000"/>
          </a:ln>
        </p:spPr>
        <p:txBody>
          <a:bodyPr wrap="square">
            <a:spAutoFit/>
          </a:bodyPr>
          <a:lstStyle/>
          <a:p>
            <a:pPr>
              <a:lnSpc>
                <a:spcPct val="155000"/>
              </a:lnSpc>
              <a:spcBef>
                <a:spcPct val="50000"/>
              </a:spcBef>
            </a:pPr>
            <a:r>
              <a:rPr lang="zh-CN" altLang="en-US" sz="2800" dirty="0">
                <a:latin typeface="微软雅黑" panose="020B0503020204020204" charset="-122"/>
                <a:ea typeface="微软雅黑" panose="020B0503020204020204" charset="-122"/>
              </a:rPr>
              <a:t>根据公式  </a:t>
            </a:r>
            <a:r>
              <a:rPr lang="en-US" altLang="zh-CN" sz="2800" b="1" i="1" dirty="0">
                <a:solidFill>
                  <a:srgbClr val="F8081F"/>
                </a:solidFill>
                <a:latin typeface="微软雅黑" panose="020B0503020204020204" charset="-122"/>
                <a:ea typeface="微软雅黑" panose="020B0503020204020204" charset="-122"/>
              </a:rPr>
              <a:t>F</a:t>
            </a:r>
            <a:r>
              <a:rPr lang="zh-CN" altLang="en-US" sz="2800" baseline="-25000" dirty="0">
                <a:solidFill>
                  <a:srgbClr val="F8081F"/>
                </a:solidFill>
                <a:latin typeface="微软雅黑" panose="020B0503020204020204" charset="-122"/>
                <a:ea typeface="微软雅黑" panose="020B0503020204020204" charset="-122"/>
              </a:rPr>
              <a:t>浮</a:t>
            </a:r>
            <a:r>
              <a:rPr lang="en-US" altLang="zh-CN" sz="2800" dirty="0">
                <a:solidFill>
                  <a:srgbClr val="F8081F"/>
                </a:solidFill>
                <a:latin typeface="微软雅黑" panose="020B0503020204020204" charset="-122"/>
                <a:ea typeface="微软雅黑" panose="020B0503020204020204" charset="-122"/>
              </a:rPr>
              <a:t>=</a:t>
            </a:r>
            <a:r>
              <a:rPr lang="en-US" altLang="zh-CN" sz="2800" b="1" i="1" dirty="0">
                <a:solidFill>
                  <a:srgbClr val="F8081F"/>
                </a:solidFill>
                <a:latin typeface="微软雅黑" panose="020B0503020204020204" charset="-122"/>
                <a:ea typeface="微软雅黑" panose="020B0503020204020204" charset="-122"/>
              </a:rPr>
              <a:t>ρ</a:t>
            </a:r>
            <a:r>
              <a:rPr lang="zh-CN" altLang="en-US" sz="2800" baseline="-25000" dirty="0">
                <a:solidFill>
                  <a:srgbClr val="F8081F"/>
                </a:solidFill>
                <a:latin typeface="微软雅黑" panose="020B0503020204020204" charset="-122"/>
                <a:ea typeface="微软雅黑" panose="020B0503020204020204" charset="-122"/>
              </a:rPr>
              <a:t>液</a:t>
            </a:r>
            <a:r>
              <a:rPr lang="en-US" altLang="zh-CN" sz="2800" b="1" i="1" dirty="0">
                <a:solidFill>
                  <a:srgbClr val="F8081F"/>
                </a:solidFill>
                <a:latin typeface="微软雅黑" panose="020B0503020204020204" charset="-122"/>
                <a:ea typeface="微软雅黑" panose="020B0503020204020204" charset="-122"/>
              </a:rPr>
              <a:t>g</a:t>
            </a:r>
            <a:r>
              <a:rPr lang="en-US" altLang="zh-CN" sz="2800" b="1" dirty="0">
                <a:solidFill>
                  <a:srgbClr val="F8081F"/>
                </a:solidFill>
                <a:latin typeface="微软雅黑" panose="020B0503020204020204" charset="-122"/>
                <a:ea typeface="微软雅黑" panose="020B0503020204020204" charset="-122"/>
              </a:rPr>
              <a:t> </a:t>
            </a:r>
            <a:r>
              <a:rPr lang="en-US" altLang="zh-CN" sz="2800" b="1" i="1" dirty="0">
                <a:solidFill>
                  <a:srgbClr val="F8081F"/>
                </a:solidFill>
                <a:latin typeface="微软雅黑" panose="020B0503020204020204" charset="-122"/>
                <a:ea typeface="微软雅黑" panose="020B0503020204020204" charset="-122"/>
              </a:rPr>
              <a:t>V</a:t>
            </a:r>
            <a:r>
              <a:rPr lang="zh-CN" altLang="en-US" sz="2800" baseline="-25000" dirty="0">
                <a:solidFill>
                  <a:srgbClr val="F8081F"/>
                </a:solidFill>
                <a:latin typeface="微软雅黑" panose="020B0503020204020204" charset="-122"/>
                <a:ea typeface="微软雅黑" panose="020B0503020204020204" charset="-122"/>
              </a:rPr>
              <a:t>排，</a:t>
            </a:r>
            <a:r>
              <a:rPr lang="zh-CN" altLang="en-US" sz="2800" dirty="0">
                <a:latin typeface="微软雅黑" panose="020B0503020204020204" charset="-122"/>
                <a:ea typeface="微软雅黑" panose="020B0503020204020204" charset="-122"/>
              </a:rPr>
              <a:t>浸没时</a:t>
            </a:r>
            <a:r>
              <a:rPr lang="zh-CN" altLang="en-US" sz="2800" baseline="-25000" dirty="0">
                <a:latin typeface="微软雅黑" panose="020B0503020204020204" charset="-122"/>
                <a:ea typeface="微软雅黑" panose="020B0503020204020204" charset="-122"/>
              </a:rPr>
              <a:t>，</a:t>
            </a:r>
            <a:r>
              <a:rPr lang="zh-CN" altLang="en-US" sz="2800" baseline="-25000" dirty="0">
                <a:solidFill>
                  <a:srgbClr val="0000FF"/>
                </a:solidFill>
                <a:latin typeface="微软雅黑" panose="020B0503020204020204" charset="-122"/>
                <a:ea typeface="微软雅黑" panose="020B0503020204020204" charset="-122"/>
              </a:rPr>
              <a:t> </a:t>
            </a:r>
            <a:r>
              <a:rPr lang="en-US" altLang="zh-CN" sz="2800" b="1" i="1" dirty="0">
                <a:solidFill>
                  <a:srgbClr val="F8081F"/>
                </a:solidFill>
                <a:latin typeface="微软雅黑" panose="020B0503020204020204" charset="-122"/>
                <a:ea typeface="微软雅黑" panose="020B0503020204020204" charset="-122"/>
              </a:rPr>
              <a:t>V</a:t>
            </a:r>
            <a:r>
              <a:rPr lang="zh-CN" altLang="en-US" sz="2800" baseline="-25000" dirty="0">
                <a:solidFill>
                  <a:srgbClr val="F8081F"/>
                </a:solidFill>
                <a:latin typeface="微软雅黑" panose="020B0503020204020204" charset="-122"/>
                <a:ea typeface="微软雅黑" panose="020B0503020204020204" charset="-122"/>
              </a:rPr>
              <a:t>排 </a:t>
            </a:r>
            <a:r>
              <a:rPr lang="en-US" altLang="zh-CN" sz="2800" dirty="0">
                <a:solidFill>
                  <a:srgbClr val="F8081F"/>
                </a:solidFill>
                <a:latin typeface="微软雅黑" panose="020B0503020204020204" charset="-122"/>
                <a:ea typeface="微软雅黑" panose="020B0503020204020204" charset="-122"/>
              </a:rPr>
              <a:t>= </a:t>
            </a:r>
            <a:r>
              <a:rPr lang="en-US" altLang="zh-CN" sz="2800" b="1" i="1" dirty="0">
                <a:solidFill>
                  <a:srgbClr val="F8081F"/>
                </a:solidFill>
                <a:latin typeface="微软雅黑" panose="020B0503020204020204" charset="-122"/>
                <a:ea typeface="微软雅黑" panose="020B0503020204020204" charset="-122"/>
              </a:rPr>
              <a:t>V</a:t>
            </a:r>
            <a:r>
              <a:rPr lang="zh-CN" altLang="en-US" sz="2800" baseline="-25000" dirty="0">
                <a:solidFill>
                  <a:srgbClr val="F8081F"/>
                </a:solidFill>
                <a:latin typeface="微软雅黑" panose="020B0503020204020204" charset="-122"/>
                <a:ea typeface="微软雅黑" panose="020B0503020204020204" charset="-122"/>
              </a:rPr>
              <a:t>物，</a:t>
            </a:r>
            <a:r>
              <a:rPr lang="zh-CN" altLang="en-US" sz="2800" dirty="0">
                <a:latin typeface="微软雅黑" panose="020B0503020204020204" charset="-122"/>
                <a:ea typeface="微软雅黑" panose="020B0503020204020204" charset="-122"/>
              </a:rPr>
              <a:t>当</a:t>
            </a:r>
            <a:r>
              <a:rPr lang="en-US" altLang="zh-CN" sz="2800" b="1" i="1" dirty="0">
                <a:solidFill>
                  <a:srgbClr val="FF0000"/>
                </a:solidFill>
                <a:latin typeface="微软雅黑" panose="020B0503020204020204" charset="-122"/>
                <a:ea typeface="微软雅黑" panose="020B0503020204020204" charset="-122"/>
              </a:rPr>
              <a:t>ρ</a:t>
            </a:r>
            <a:r>
              <a:rPr lang="zh-CN" altLang="en-US" sz="2800" baseline="-25000" dirty="0">
                <a:solidFill>
                  <a:srgbClr val="FF0000"/>
                </a:solidFill>
                <a:latin typeface="微软雅黑" panose="020B0503020204020204" charset="-122"/>
                <a:ea typeface="微软雅黑" panose="020B0503020204020204" charset="-122"/>
              </a:rPr>
              <a:t>液</a:t>
            </a:r>
            <a:r>
              <a:rPr lang="zh-CN" altLang="en-US" sz="2800" dirty="0">
                <a:latin typeface="微软雅黑" panose="020B0503020204020204" charset="-122"/>
                <a:ea typeface="微软雅黑" panose="020B0503020204020204" charset="-122"/>
              </a:rPr>
              <a:t>不同</a:t>
            </a:r>
            <a:endParaRPr lang="zh-CN" altLang="en-US" sz="2800" dirty="0">
              <a:latin typeface="微软雅黑" panose="020B0503020204020204" charset="-122"/>
              <a:ea typeface="微软雅黑" panose="020B0503020204020204" charset="-122"/>
            </a:endParaRPr>
          </a:p>
          <a:p>
            <a:pPr>
              <a:lnSpc>
                <a:spcPct val="155000"/>
              </a:lnSpc>
              <a:spcBef>
                <a:spcPct val="50000"/>
              </a:spcBef>
            </a:pPr>
            <a:r>
              <a:rPr lang="zh-CN" altLang="en-US" sz="2800" dirty="0">
                <a:latin typeface="微软雅黑" panose="020B0503020204020204" charset="-122"/>
                <a:ea typeface="微软雅黑" panose="020B0503020204020204" charset="-122"/>
              </a:rPr>
              <a:t>时，浮力也随之变化</a:t>
            </a:r>
            <a:r>
              <a:rPr lang="zh-CN" altLang="en-US" sz="2800" dirty="0">
                <a:latin typeface="微软雅黑" panose="020B0503020204020204" charset="-122"/>
                <a:ea typeface="微软雅黑" panose="020B0503020204020204" charset="-122"/>
                <a:sym typeface="Arial" panose="020B0604020202020204" pitchFamily="34" charset="0"/>
              </a:rPr>
              <a:t>。</a:t>
            </a:r>
            <a:endParaRPr lang="zh-CN" altLang="en-US" sz="2800" baseline="-25000" dirty="0">
              <a:latin typeface="微软雅黑" panose="020B0503020204020204" charset="-122"/>
              <a:ea typeface="微软雅黑" panose="020B0503020204020204" charset="-122"/>
            </a:endParaRPr>
          </a:p>
        </p:txBody>
      </p:sp>
      <p:sp>
        <p:nvSpPr>
          <p:cNvPr id="21508" name="Text Box 4"/>
          <p:cNvSpPr txBox="1">
            <a:spLocks noChangeArrowheads="1"/>
          </p:cNvSpPr>
          <p:nvPr/>
        </p:nvSpPr>
        <p:spPr bwMode="auto">
          <a:xfrm>
            <a:off x="1030941" y="4581525"/>
            <a:ext cx="9652000" cy="590550"/>
          </a:xfrm>
          <a:prstGeom prst="rect">
            <a:avLst/>
          </a:prstGeom>
          <a:noFill/>
          <a:ln w="9525">
            <a:noFill/>
            <a:miter lim="800000"/>
          </a:ln>
        </p:spPr>
        <p:txBody>
          <a:bodyPr>
            <a:spAutoFit/>
          </a:bodyPr>
          <a:lstStyle/>
          <a:p>
            <a:pPr>
              <a:lnSpc>
                <a:spcPct val="125000"/>
              </a:lnSpc>
              <a:spcBef>
                <a:spcPct val="50000"/>
              </a:spcBef>
            </a:pPr>
            <a:r>
              <a:rPr lang="zh-CN" altLang="en-US" sz="2800" dirty="0">
                <a:latin typeface="微软雅黑" panose="020B0503020204020204" charset="-122"/>
                <a:ea typeface="微软雅黑" panose="020B0503020204020204" charset="-122"/>
                <a:sym typeface="Arial" panose="020B0604020202020204" pitchFamily="34" charset="0"/>
              </a:rPr>
              <a:t>④阿基米德原理同样适用于气体。</a:t>
            </a:r>
            <a:endParaRPr lang="zh-CN" altLang="en-US" sz="2800" dirty="0">
              <a:latin typeface="微软雅黑" panose="020B0503020204020204" charset="-122"/>
              <a:ea typeface="微软雅黑" panose="020B0503020204020204" charset="-122"/>
              <a:sym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1507"/>
                                        </p:tgtEl>
                                        <p:attrNameLst>
                                          <p:attrName>style.visibility</p:attrName>
                                        </p:attrNameLst>
                                      </p:cBhvr>
                                      <p:to>
                                        <p:strVal val="visible"/>
                                      </p:to>
                                    </p:set>
                                    <p:animEffect transition="in" filter="box(in)">
                                      <p:cBhvr>
                                        <p:cTn id="7" dur="500"/>
                                        <p:tgtEl>
                                          <p:spTgt spid="2150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21508"/>
                                        </p:tgtEl>
                                        <p:attrNameLst>
                                          <p:attrName>style.visibility</p:attrName>
                                        </p:attrNameLst>
                                      </p:cBhvr>
                                      <p:to>
                                        <p:strVal val="visible"/>
                                      </p:to>
                                    </p:set>
                                    <p:anim calcmode="lin" valueType="num">
                                      <p:cBhvr>
                                        <p:cTn id="12" dur="500" fill="hold"/>
                                        <p:tgtEl>
                                          <p:spTgt spid="21508"/>
                                        </p:tgtEl>
                                        <p:attrNameLst>
                                          <p:attrName>ppt_x</p:attrName>
                                        </p:attrNameLst>
                                      </p:cBhvr>
                                      <p:tavLst>
                                        <p:tav tm="0">
                                          <p:val>
                                            <p:strVal val="0-#ppt_w/2"/>
                                          </p:val>
                                        </p:tav>
                                        <p:tav tm="100000">
                                          <p:val>
                                            <p:strVal val="#ppt_x"/>
                                          </p:val>
                                        </p:tav>
                                      </p:tavLst>
                                    </p:anim>
                                    <p:anim calcmode="lin" valueType="num">
                                      <p:cBhvr>
                                        <p:cTn id="13" dur="500" fill="hold"/>
                                        <p:tgtEl>
                                          <p:spTgt spid="2150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bldLvl="0" animBg="1"/>
      <p:bldP spid="2150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reeform 23"/>
          <p:cNvSpPr/>
          <p:nvPr/>
        </p:nvSpPr>
        <p:spPr bwMode="auto">
          <a:xfrm rot="-1800000">
            <a:off x="399533" y="553550"/>
            <a:ext cx="1848119" cy="215037"/>
          </a:xfrm>
          <a:custGeom>
            <a:avLst/>
            <a:gdLst>
              <a:gd name="T0" fmla="*/ 2345 w 3079"/>
              <a:gd name="T1" fmla="*/ 251 h 350"/>
              <a:gd name="T2" fmla="*/ 830 w 3079"/>
              <a:gd name="T3" fmla="*/ 272 h 350"/>
              <a:gd name="T4" fmla="*/ 2644 w 3079"/>
              <a:gd name="T5" fmla="*/ 129 h 350"/>
              <a:gd name="T6" fmla="*/ 2680 w 3079"/>
              <a:gd name="T7" fmla="*/ 102 h 350"/>
              <a:gd name="T8" fmla="*/ 1202 w 3079"/>
              <a:gd name="T9" fmla="*/ 244 h 350"/>
              <a:gd name="T10" fmla="*/ 1532 w 3079"/>
              <a:gd name="T11" fmla="*/ 102 h 350"/>
              <a:gd name="T12" fmla="*/ 1604 w 3079"/>
              <a:gd name="T13" fmla="*/ 106 h 350"/>
              <a:gd name="T14" fmla="*/ 1625 w 3079"/>
              <a:gd name="T15" fmla="*/ 113 h 350"/>
              <a:gd name="T16" fmla="*/ 1470 w 3079"/>
              <a:gd name="T17" fmla="*/ 316 h 350"/>
              <a:gd name="T18" fmla="*/ 1487 w 3079"/>
              <a:gd name="T19" fmla="*/ 130 h 350"/>
              <a:gd name="T20" fmla="*/ 1322 w 3079"/>
              <a:gd name="T21" fmla="*/ 210 h 350"/>
              <a:gd name="T22" fmla="*/ 1366 w 3079"/>
              <a:gd name="T23" fmla="*/ 102 h 350"/>
              <a:gd name="T24" fmla="*/ 1451 w 3079"/>
              <a:gd name="T25" fmla="*/ 244 h 350"/>
              <a:gd name="T26" fmla="*/ 1310 w 3079"/>
              <a:gd name="T27" fmla="*/ 264 h 350"/>
              <a:gd name="T28" fmla="*/ 1262 w 3079"/>
              <a:gd name="T29" fmla="*/ 95 h 350"/>
              <a:gd name="T30" fmla="*/ 945 w 3079"/>
              <a:gd name="T31" fmla="*/ 135 h 350"/>
              <a:gd name="T32" fmla="*/ 1012 w 3079"/>
              <a:gd name="T33" fmla="*/ 95 h 350"/>
              <a:gd name="T34" fmla="*/ 946 w 3079"/>
              <a:gd name="T35" fmla="*/ 337 h 350"/>
              <a:gd name="T36" fmla="*/ 934 w 3079"/>
              <a:gd name="T37" fmla="*/ 318 h 350"/>
              <a:gd name="T38" fmla="*/ 880 w 3079"/>
              <a:gd name="T39" fmla="*/ 102 h 350"/>
              <a:gd name="T40" fmla="*/ 603 w 3079"/>
              <a:gd name="T41" fmla="*/ 128 h 350"/>
              <a:gd name="T42" fmla="*/ 722 w 3079"/>
              <a:gd name="T43" fmla="*/ 95 h 350"/>
              <a:gd name="T44" fmla="*/ 779 w 3079"/>
              <a:gd name="T45" fmla="*/ 112 h 350"/>
              <a:gd name="T46" fmla="*/ 734 w 3079"/>
              <a:gd name="T47" fmla="*/ 272 h 350"/>
              <a:gd name="T48" fmla="*/ 544 w 3079"/>
              <a:gd name="T49" fmla="*/ 102 h 350"/>
              <a:gd name="T50" fmla="*/ 331 w 3079"/>
              <a:gd name="T51" fmla="*/ 128 h 350"/>
              <a:gd name="T52" fmla="*/ 450 w 3079"/>
              <a:gd name="T53" fmla="*/ 95 h 350"/>
              <a:gd name="T54" fmla="*/ 507 w 3079"/>
              <a:gd name="T55" fmla="*/ 112 h 350"/>
              <a:gd name="T56" fmla="*/ 462 w 3079"/>
              <a:gd name="T57" fmla="*/ 272 h 350"/>
              <a:gd name="T58" fmla="*/ 272 w 3079"/>
              <a:gd name="T59" fmla="*/ 102 h 350"/>
              <a:gd name="T60" fmla="*/ 59 w 3079"/>
              <a:gd name="T61" fmla="*/ 128 h 350"/>
              <a:gd name="T62" fmla="*/ 178 w 3079"/>
              <a:gd name="T63" fmla="*/ 95 h 350"/>
              <a:gd name="T64" fmla="*/ 235 w 3079"/>
              <a:gd name="T65" fmla="*/ 112 h 350"/>
              <a:gd name="T66" fmla="*/ 190 w 3079"/>
              <a:gd name="T67" fmla="*/ 272 h 350"/>
              <a:gd name="T68" fmla="*/ 0 w 3079"/>
              <a:gd name="T69" fmla="*/ 102 h 350"/>
              <a:gd name="T70" fmla="*/ 2904 w 3079"/>
              <a:gd name="T71" fmla="*/ 90 h 350"/>
              <a:gd name="T72" fmla="*/ 3053 w 3079"/>
              <a:gd name="T73" fmla="*/ 154 h 350"/>
              <a:gd name="T74" fmla="*/ 2994 w 3079"/>
              <a:gd name="T75" fmla="*/ 260 h 350"/>
              <a:gd name="T76" fmla="*/ 2993 w 3079"/>
              <a:gd name="T77" fmla="*/ 112 h 350"/>
              <a:gd name="T78" fmla="*/ 2958 w 3079"/>
              <a:gd name="T79" fmla="*/ 257 h 350"/>
              <a:gd name="T80" fmla="*/ 2918 w 3079"/>
              <a:gd name="T81" fmla="*/ 228 h 350"/>
              <a:gd name="T82" fmla="*/ 2847 w 3079"/>
              <a:gd name="T83" fmla="*/ 250 h 350"/>
              <a:gd name="T84" fmla="*/ 2811 w 3079"/>
              <a:gd name="T85" fmla="*/ 249 h 350"/>
              <a:gd name="T86" fmla="*/ 2785 w 3079"/>
              <a:gd name="T87" fmla="*/ 111 h 350"/>
              <a:gd name="T88" fmla="*/ 2684 w 3079"/>
              <a:gd name="T89" fmla="*/ 272 h 350"/>
              <a:gd name="T90" fmla="*/ 2550 w 3079"/>
              <a:gd name="T91" fmla="*/ 103 h 350"/>
              <a:gd name="T92" fmla="*/ 2503 w 3079"/>
              <a:gd name="T93" fmla="*/ 103 h 350"/>
              <a:gd name="T94" fmla="*/ 2572 w 3079"/>
              <a:gd name="T95" fmla="*/ 202 h 350"/>
              <a:gd name="T96" fmla="*/ 1709 w 3079"/>
              <a:gd name="T97" fmla="*/ 90 h 350"/>
              <a:gd name="T98" fmla="*/ 1660 w 3079"/>
              <a:gd name="T99" fmla="*/ 267 h 350"/>
              <a:gd name="T100" fmla="*/ 1680 w 3079"/>
              <a:gd name="T101" fmla="*/ 117 h 350"/>
              <a:gd name="T102" fmla="*/ 1248 w 3079"/>
              <a:gd name="T103" fmla="*/ 178 h 350"/>
              <a:gd name="T104" fmla="*/ 1125 w 3079"/>
              <a:gd name="T105" fmla="*/ 101 h 350"/>
              <a:gd name="T106" fmla="*/ 2221 w 3079"/>
              <a:gd name="T107" fmla="*/ 259 h 350"/>
              <a:gd name="T108" fmla="*/ 2030 w 3079"/>
              <a:gd name="T109" fmla="*/ 20 h 350"/>
              <a:gd name="T110" fmla="*/ 2067 w 3079"/>
              <a:gd name="T111" fmla="*/ 220 h 350"/>
              <a:gd name="T112" fmla="*/ 2304 w 3079"/>
              <a:gd name="T113" fmla="*/ 137 h 350"/>
              <a:gd name="T114" fmla="*/ 2188 w 3079"/>
              <a:gd name="T115" fmla="*/ 19 h 350"/>
              <a:gd name="T116" fmla="*/ 2029 w 3079"/>
              <a:gd name="T117" fmla="*/ 271 h 350"/>
              <a:gd name="T118" fmla="*/ 1855 w 3079"/>
              <a:gd name="T119" fmla="*/ 7 h 350"/>
              <a:gd name="T120" fmla="*/ 1791 w 3079"/>
              <a:gd name="T121" fmla="*/ 260 h 350"/>
              <a:gd name="T122" fmla="*/ 1809 w 3079"/>
              <a:gd name="T123" fmla="*/ 37 h 350"/>
              <a:gd name="T124" fmla="*/ 1715 w 3079"/>
              <a:gd name="T125" fmla="*/ 3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79" h="350">
                <a:moveTo>
                  <a:pt x="2366" y="230"/>
                </a:moveTo>
                <a:cubicBezTo>
                  <a:pt x="2372" y="230"/>
                  <a:pt x="2377" y="232"/>
                  <a:pt x="2381" y="237"/>
                </a:cubicBezTo>
                <a:cubicBezTo>
                  <a:pt x="2385" y="241"/>
                  <a:pt x="2387" y="245"/>
                  <a:pt x="2387" y="251"/>
                </a:cubicBezTo>
                <a:cubicBezTo>
                  <a:pt x="2387" y="257"/>
                  <a:pt x="2385" y="262"/>
                  <a:pt x="2380" y="266"/>
                </a:cubicBezTo>
                <a:cubicBezTo>
                  <a:pt x="2376" y="270"/>
                  <a:pt x="2372" y="272"/>
                  <a:pt x="2366" y="272"/>
                </a:cubicBezTo>
                <a:cubicBezTo>
                  <a:pt x="2360" y="272"/>
                  <a:pt x="2355" y="270"/>
                  <a:pt x="2351" y="266"/>
                </a:cubicBezTo>
                <a:cubicBezTo>
                  <a:pt x="2347" y="262"/>
                  <a:pt x="2345" y="257"/>
                  <a:pt x="2345" y="251"/>
                </a:cubicBezTo>
                <a:cubicBezTo>
                  <a:pt x="2345" y="245"/>
                  <a:pt x="2347" y="240"/>
                  <a:pt x="2351" y="236"/>
                </a:cubicBezTo>
                <a:cubicBezTo>
                  <a:pt x="2355" y="232"/>
                  <a:pt x="2360" y="230"/>
                  <a:pt x="2366" y="230"/>
                </a:cubicBezTo>
                <a:close/>
                <a:moveTo>
                  <a:pt x="830" y="230"/>
                </a:moveTo>
                <a:cubicBezTo>
                  <a:pt x="836" y="230"/>
                  <a:pt x="841" y="232"/>
                  <a:pt x="845" y="237"/>
                </a:cubicBezTo>
                <a:cubicBezTo>
                  <a:pt x="849" y="241"/>
                  <a:pt x="851" y="245"/>
                  <a:pt x="851" y="251"/>
                </a:cubicBezTo>
                <a:cubicBezTo>
                  <a:pt x="851" y="257"/>
                  <a:pt x="849" y="262"/>
                  <a:pt x="844" y="266"/>
                </a:cubicBezTo>
                <a:cubicBezTo>
                  <a:pt x="840" y="270"/>
                  <a:pt x="836" y="272"/>
                  <a:pt x="830" y="272"/>
                </a:cubicBezTo>
                <a:cubicBezTo>
                  <a:pt x="824" y="272"/>
                  <a:pt x="819" y="270"/>
                  <a:pt x="815" y="266"/>
                </a:cubicBezTo>
                <a:cubicBezTo>
                  <a:pt x="811" y="262"/>
                  <a:pt x="809" y="257"/>
                  <a:pt x="809" y="251"/>
                </a:cubicBezTo>
                <a:cubicBezTo>
                  <a:pt x="809" y="245"/>
                  <a:pt x="811" y="240"/>
                  <a:pt x="815" y="236"/>
                </a:cubicBezTo>
                <a:cubicBezTo>
                  <a:pt x="819" y="232"/>
                  <a:pt x="824" y="230"/>
                  <a:pt x="830" y="230"/>
                </a:cubicBezTo>
                <a:close/>
                <a:moveTo>
                  <a:pt x="2680" y="102"/>
                </a:moveTo>
                <a:cubicBezTo>
                  <a:pt x="2673" y="102"/>
                  <a:pt x="2667" y="104"/>
                  <a:pt x="2660" y="108"/>
                </a:cubicBezTo>
                <a:cubicBezTo>
                  <a:pt x="2653" y="112"/>
                  <a:pt x="2648" y="119"/>
                  <a:pt x="2644" y="129"/>
                </a:cubicBezTo>
                <a:cubicBezTo>
                  <a:pt x="2640" y="139"/>
                  <a:pt x="2638" y="151"/>
                  <a:pt x="2638" y="167"/>
                </a:cubicBezTo>
                <a:cubicBezTo>
                  <a:pt x="2638" y="192"/>
                  <a:pt x="2643" y="213"/>
                  <a:pt x="2652" y="232"/>
                </a:cubicBezTo>
                <a:cubicBezTo>
                  <a:pt x="2662" y="250"/>
                  <a:pt x="2676" y="259"/>
                  <a:pt x="2692" y="259"/>
                </a:cubicBezTo>
                <a:cubicBezTo>
                  <a:pt x="2704" y="259"/>
                  <a:pt x="2714" y="254"/>
                  <a:pt x="2722" y="244"/>
                </a:cubicBezTo>
                <a:cubicBezTo>
                  <a:pt x="2730" y="234"/>
                  <a:pt x="2734" y="217"/>
                  <a:pt x="2734" y="192"/>
                </a:cubicBezTo>
                <a:cubicBezTo>
                  <a:pt x="2734" y="162"/>
                  <a:pt x="2727" y="138"/>
                  <a:pt x="2714" y="120"/>
                </a:cubicBezTo>
                <a:cubicBezTo>
                  <a:pt x="2705" y="108"/>
                  <a:pt x="2694" y="102"/>
                  <a:pt x="2680" y="102"/>
                </a:cubicBezTo>
                <a:close/>
                <a:moveTo>
                  <a:pt x="1160" y="102"/>
                </a:moveTo>
                <a:cubicBezTo>
                  <a:pt x="1153" y="102"/>
                  <a:pt x="1147" y="104"/>
                  <a:pt x="1140" y="108"/>
                </a:cubicBezTo>
                <a:cubicBezTo>
                  <a:pt x="1133" y="112"/>
                  <a:pt x="1128" y="119"/>
                  <a:pt x="1124" y="129"/>
                </a:cubicBezTo>
                <a:cubicBezTo>
                  <a:pt x="1120" y="139"/>
                  <a:pt x="1118" y="151"/>
                  <a:pt x="1118" y="167"/>
                </a:cubicBezTo>
                <a:cubicBezTo>
                  <a:pt x="1118" y="192"/>
                  <a:pt x="1123" y="213"/>
                  <a:pt x="1132" y="232"/>
                </a:cubicBezTo>
                <a:cubicBezTo>
                  <a:pt x="1142" y="250"/>
                  <a:pt x="1156" y="259"/>
                  <a:pt x="1172" y="259"/>
                </a:cubicBezTo>
                <a:cubicBezTo>
                  <a:pt x="1184" y="259"/>
                  <a:pt x="1194" y="254"/>
                  <a:pt x="1202" y="244"/>
                </a:cubicBezTo>
                <a:cubicBezTo>
                  <a:pt x="1210" y="234"/>
                  <a:pt x="1214" y="217"/>
                  <a:pt x="1214" y="192"/>
                </a:cubicBezTo>
                <a:cubicBezTo>
                  <a:pt x="1214" y="162"/>
                  <a:pt x="1207" y="138"/>
                  <a:pt x="1194" y="120"/>
                </a:cubicBezTo>
                <a:cubicBezTo>
                  <a:pt x="1185" y="108"/>
                  <a:pt x="1174" y="102"/>
                  <a:pt x="1160" y="102"/>
                </a:cubicBezTo>
                <a:close/>
                <a:moveTo>
                  <a:pt x="1456" y="95"/>
                </a:moveTo>
                <a:lnTo>
                  <a:pt x="1536" y="95"/>
                </a:lnTo>
                <a:lnTo>
                  <a:pt x="1536" y="102"/>
                </a:lnTo>
                <a:lnTo>
                  <a:pt x="1532" y="102"/>
                </a:lnTo>
                <a:cubicBezTo>
                  <a:pt x="1527" y="102"/>
                  <a:pt x="1522" y="103"/>
                  <a:pt x="1519" y="106"/>
                </a:cubicBezTo>
                <a:cubicBezTo>
                  <a:pt x="1517" y="108"/>
                  <a:pt x="1515" y="111"/>
                  <a:pt x="1515" y="115"/>
                </a:cubicBezTo>
                <a:cubicBezTo>
                  <a:pt x="1515" y="120"/>
                  <a:pt x="1517" y="126"/>
                  <a:pt x="1521" y="135"/>
                </a:cubicBezTo>
                <a:lnTo>
                  <a:pt x="1563" y="222"/>
                </a:lnTo>
                <a:lnTo>
                  <a:pt x="1602" y="127"/>
                </a:lnTo>
                <a:cubicBezTo>
                  <a:pt x="1604" y="122"/>
                  <a:pt x="1605" y="117"/>
                  <a:pt x="1605" y="112"/>
                </a:cubicBezTo>
                <a:cubicBezTo>
                  <a:pt x="1605" y="109"/>
                  <a:pt x="1604" y="108"/>
                  <a:pt x="1604" y="106"/>
                </a:cubicBezTo>
                <a:cubicBezTo>
                  <a:pt x="1603" y="105"/>
                  <a:pt x="1601" y="104"/>
                  <a:pt x="1599" y="103"/>
                </a:cubicBezTo>
                <a:cubicBezTo>
                  <a:pt x="1597" y="102"/>
                  <a:pt x="1593" y="102"/>
                  <a:pt x="1588" y="102"/>
                </a:cubicBezTo>
                <a:lnTo>
                  <a:pt x="1588" y="95"/>
                </a:lnTo>
                <a:lnTo>
                  <a:pt x="1644" y="95"/>
                </a:lnTo>
                <a:lnTo>
                  <a:pt x="1644" y="102"/>
                </a:lnTo>
                <a:cubicBezTo>
                  <a:pt x="1639" y="102"/>
                  <a:pt x="1635" y="103"/>
                  <a:pt x="1633" y="105"/>
                </a:cubicBezTo>
                <a:cubicBezTo>
                  <a:pt x="1630" y="106"/>
                  <a:pt x="1628" y="109"/>
                  <a:pt x="1625" y="113"/>
                </a:cubicBezTo>
                <a:cubicBezTo>
                  <a:pt x="1623" y="115"/>
                  <a:pt x="1621" y="120"/>
                  <a:pt x="1618" y="128"/>
                </a:cubicBezTo>
                <a:lnTo>
                  <a:pt x="1548" y="299"/>
                </a:lnTo>
                <a:cubicBezTo>
                  <a:pt x="1542" y="316"/>
                  <a:pt x="1533" y="328"/>
                  <a:pt x="1522" y="337"/>
                </a:cubicBezTo>
                <a:cubicBezTo>
                  <a:pt x="1511" y="345"/>
                  <a:pt x="1500" y="350"/>
                  <a:pt x="1490" y="350"/>
                </a:cubicBezTo>
                <a:cubicBezTo>
                  <a:pt x="1483" y="350"/>
                  <a:pt x="1477" y="348"/>
                  <a:pt x="1472" y="343"/>
                </a:cubicBezTo>
                <a:cubicBezTo>
                  <a:pt x="1467" y="339"/>
                  <a:pt x="1465" y="334"/>
                  <a:pt x="1465" y="329"/>
                </a:cubicBezTo>
                <a:cubicBezTo>
                  <a:pt x="1465" y="323"/>
                  <a:pt x="1467" y="319"/>
                  <a:pt x="1470" y="316"/>
                </a:cubicBezTo>
                <a:cubicBezTo>
                  <a:pt x="1473" y="313"/>
                  <a:pt x="1478" y="311"/>
                  <a:pt x="1484" y="311"/>
                </a:cubicBezTo>
                <a:cubicBezTo>
                  <a:pt x="1488" y="311"/>
                  <a:pt x="1494" y="313"/>
                  <a:pt x="1501" y="315"/>
                </a:cubicBezTo>
                <a:cubicBezTo>
                  <a:pt x="1506" y="317"/>
                  <a:pt x="1509" y="318"/>
                  <a:pt x="1510" y="318"/>
                </a:cubicBezTo>
                <a:cubicBezTo>
                  <a:pt x="1514" y="318"/>
                  <a:pt x="1518" y="316"/>
                  <a:pt x="1523" y="312"/>
                </a:cubicBezTo>
                <a:cubicBezTo>
                  <a:pt x="1527" y="308"/>
                  <a:pt x="1532" y="301"/>
                  <a:pt x="1536" y="290"/>
                </a:cubicBezTo>
                <a:lnTo>
                  <a:pt x="1548" y="260"/>
                </a:lnTo>
                <a:lnTo>
                  <a:pt x="1487" y="130"/>
                </a:lnTo>
                <a:cubicBezTo>
                  <a:pt x="1485" y="127"/>
                  <a:pt x="1482" y="122"/>
                  <a:pt x="1478" y="116"/>
                </a:cubicBezTo>
                <a:cubicBezTo>
                  <a:pt x="1474" y="112"/>
                  <a:pt x="1472" y="109"/>
                  <a:pt x="1470" y="107"/>
                </a:cubicBezTo>
                <a:cubicBezTo>
                  <a:pt x="1467" y="105"/>
                  <a:pt x="1462" y="103"/>
                  <a:pt x="1456" y="102"/>
                </a:cubicBezTo>
                <a:lnTo>
                  <a:pt x="1456" y="95"/>
                </a:lnTo>
                <a:close/>
                <a:moveTo>
                  <a:pt x="1262" y="95"/>
                </a:moveTo>
                <a:lnTo>
                  <a:pt x="1322" y="95"/>
                </a:lnTo>
                <a:lnTo>
                  <a:pt x="1322" y="210"/>
                </a:lnTo>
                <a:cubicBezTo>
                  <a:pt x="1322" y="226"/>
                  <a:pt x="1325" y="236"/>
                  <a:pt x="1331" y="241"/>
                </a:cubicBezTo>
                <a:cubicBezTo>
                  <a:pt x="1336" y="246"/>
                  <a:pt x="1343" y="249"/>
                  <a:pt x="1351" y="249"/>
                </a:cubicBezTo>
                <a:cubicBezTo>
                  <a:pt x="1356" y="249"/>
                  <a:pt x="1362" y="247"/>
                  <a:pt x="1369" y="244"/>
                </a:cubicBezTo>
                <a:cubicBezTo>
                  <a:pt x="1376" y="241"/>
                  <a:pt x="1384" y="234"/>
                  <a:pt x="1393" y="225"/>
                </a:cubicBezTo>
                <a:lnTo>
                  <a:pt x="1393" y="127"/>
                </a:lnTo>
                <a:cubicBezTo>
                  <a:pt x="1393" y="118"/>
                  <a:pt x="1392" y="111"/>
                  <a:pt x="1388" y="108"/>
                </a:cubicBezTo>
                <a:cubicBezTo>
                  <a:pt x="1384" y="104"/>
                  <a:pt x="1377" y="102"/>
                  <a:pt x="1366" y="102"/>
                </a:cubicBezTo>
                <a:lnTo>
                  <a:pt x="1366" y="95"/>
                </a:lnTo>
                <a:lnTo>
                  <a:pt x="1424" y="95"/>
                </a:lnTo>
                <a:lnTo>
                  <a:pt x="1424" y="199"/>
                </a:lnTo>
                <a:cubicBezTo>
                  <a:pt x="1424" y="219"/>
                  <a:pt x="1425" y="231"/>
                  <a:pt x="1426" y="236"/>
                </a:cubicBezTo>
                <a:cubicBezTo>
                  <a:pt x="1427" y="240"/>
                  <a:pt x="1428" y="243"/>
                  <a:pt x="1430" y="245"/>
                </a:cubicBezTo>
                <a:cubicBezTo>
                  <a:pt x="1432" y="247"/>
                  <a:pt x="1435" y="247"/>
                  <a:pt x="1437" y="247"/>
                </a:cubicBezTo>
                <a:cubicBezTo>
                  <a:pt x="1441" y="247"/>
                  <a:pt x="1446" y="246"/>
                  <a:pt x="1451" y="244"/>
                </a:cubicBezTo>
                <a:lnTo>
                  <a:pt x="1453" y="251"/>
                </a:lnTo>
                <a:lnTo>
                  <a:pt x="1402" y="272"/>
                </a:lnTo>
                <a:lnTo>
                  <a:pt x="1393" y="272"/>
                </a:lnTo>
                <a:lnTo>
                  <a:pt x="1393" y="236"/>
                </a:lnTo>
                <a:cubicBezTo>
                  <a:pt x="1379" y="252"/>
                  <a:pt x="1367" y="262"/>
                  <a:pt x="1360" y="266"/>
                </a:cubicBezTo>
                <a:cubicBezTo>
                  <a:pt x="1352" y="270"/>
                  <a:pt x="1344" y="272"/>
                  <a:pt x="1335" y="272"/>
                </a:cubicBezTo>
                <a:cubicBezTo>
                  <a:pt x="1325" y="272"/>
                  <a:pt x="1317" y="269"/>
                  <a:pt x="1310" y="264"/>
                </a:cubicBezTo>
                <a:cubicBezTo>
                  <a:pt x="1303" y="258"/>
                  <a:pt x="1298" y="251"/>
                  <a:pt x="1295" y="242"/>
                </a:cubicBezTo>
                <a:cubicBezTo>
                  <a:pt x="1293" y="233"/>
                  <a:pt x="1291" y="221"/>
                  <a:pt x="1291" y="205"/>
                </a:cubicBezTo>
                <a:lnTo>
                  <a:pt x="1291" y="128"/>
                </a:lnTo>
                <a:cubicBezTo>
                  <a:pt x="1291" y="120"/>
                  <a:pt x="1290" y="115"/>
                  <a:pt x="1289" y="112"/>
                </a:cubicBezTo>
                <a:cubicBezTo>
                  <a:pt x="1287" y="108"/>
                  <a:pt x="1284" y="106"/>
                  <a:pt x="1281" y="104"/>
                </a:cubicBezTo>
                <a:cubicBezTo>
                  <a:pt x="1277" y="103"/>
                  <a:pt x="1271" y="102"/>
                  <a:pt x="1262" y="102"/>
                </a:cubicBezTo>
                <a:lnTo>
                  <a:pt x="1262" y="95"/>
                </a:lnTo>
                <a:close/>
                <a:moveTo>
                  <a:pt x="880" y="95"/>
                </a:moveTo>
                <a:lnTo>
                  <a:pt x="960" y="95"/>
                </a:lnTo>
                <a:lnTo>
                  <a:pt x="960" y="102"/>
                </a:lnTo>
                <a:lnTo>
                  <a:pt x="956" y="102"/>
                </a:lnTo>
                <a:cubicBezTo>
                  <a:pt x="951" y="102"/>
                  <a:pt x="946" y="103"/>
                  <a:pt x="943" y="106"/>
                </a:cubicBezTo>
                <a:cubicBezTo>
                  <a:pt x="941" y="108"/>
                  <a:pt x="939" y="111"/>
                  <a:pt x="939" y="115"/>
                </a:cubicBezTo>
                <a:cubicBezTo>
                  <a:pt x="939" y="120"/>
                  <a:pt x="941" y="126"/>
                  <a:pt x="945" y="135"/>
                </a:cubicBezTo>
                <a:lnTo>
                  <a:pt x="987" y="222"/>
                </a:lnTo>
                <a:lnTo>
                  <a:pt x="1026" y="127"/>
                </a:lnTo>
                <a:cubicBezTo>
                  <a:pt x="1028" y="122"/>
                  <a:pt x="1029" y="117"/>
                  <a:pt x="1029" y="112"/>
                </a:cubicBezTo>
                <a:cubicBezTo>
                  <a:pt x="1029" y="109"/>
                  <a:pt x="1028" y="108"/>
                  <a:pt x="1028" y="106"/>
                </a:cubicBezTo>
                <a:cubicBezTo>
                  <a:pt x="1027" y="105"/>
                  <a:pt x="1025" y="104"/>
                  <a:pt x="1023" y="103"/>
                </a:cubicBezTo>
                <a:cubicBezTo>
                  <a:pt x="1021" y="102"/>
                  <a:pt x="1017" y="102"/>
                  <a:pt x="1012" y="102"/>
                </a:cubicBezTo>
                <a:lnTo>
                  <a:pt x="1012" y="95"/>
                </a:lnTo>
                <a:lnTo>
                  <a:pt x="1068" y="95"/>
                </a:lnTo>
                <a:lnTo>
                  <a:pt x="1068" y="102"/>
                </a:lnTo>
                <a:cubicBezTo>
                  <a:pt x="1063" y="102"/>
                  <a:pt x="1059" y="103"/>
                  <a:pt x="1057" y="105"/>
                </a:cubicBezTo>
                <a:cubicBezTo>
                  <a:pt x="1054" y="106"/>
                  <a:pt x="1052" y="109"/>
                  <a:pt x="1049" y="113"/>
                </a:cubicBezTo>
                <a:cubicBezTo>
                  <a:pt x="1047" y="115"/>
                  <a:pt x="1045" y="120"/>
                  <a:pt x="1042" y="128"/>
                </a:cubicBezTo>
                <a:lnTo>
                  <a:pt x="972" y="299"/>
                </a:lnTo>
                <a:cubicBezTo>
                  <a:pt x="966" y="316"/>
                  <a:pt x="957" y="328"/>
                  <a:pt x="946" y="337"/>
                </a:cubicBezTo>
                <a:cubicBezTo>
                  <a:pt x="935" y="345"/>
                  <a:pt x="924" y="350"/>
                  <a:pt x="914" y="350"/>
                </a:cubicBezTo>
                <a:cubicBezTo>
                  <a:pt x="907" y="350"/>
                  <a:pt x="901" y="348"/>
                  <a:pt x="896" y="343"/>
                </a:cubicBezTo>
                <a:cubicBezTo>
                  <a:pt x="891" y="339"/>
                  <a:pt x="889" y="334"/>
                  <a:pt x="889" y="329"/>
                </a:cubicBezTo>
                <a:cubicBezTo>
                  <a:pt x="889" y="323"/>
                  <a:pt x="891" y="319"/>
                  <a:pt x="894" y="316"/>
                </a:cubicBezTo>
                <a:cubicBezTo>
                  <a:pt x="897" y="313"/>
                  <a:pt x="902" y="311"/>
                  <a:pt x="908" y="311"/>
                </a:cubicBezTo>
                <a:cubicBezTo>
                  <a:pt x="912" y="311"/>
                  <a:pt x="918" y="313"/>
                  <a:pt x="925" y="315"/>
                </a:cubicBezTo>
                <a:cubicBezTo>
                  <a:pt x="930" y="317"/>
                  <a:pt x="933" y="318"/>
                  <a:pt x="934" y="318"/>
                </a:cubicBezTo>
                <a:cubicBezTo>
                  <a:pt x="938" y="318"/>
                  <a:pt x="942" y="316"/>
                  <a:pt x="947" y="312"/>
                </a:cubicBezTo>
                <a:cubicBezTo>
                  <a:pt x="951" y="308"/>
                  <a:pt x="956" y="301"/>
                  <a:pt x="960" y="290"/>
                </a:cubicBezTo>
                <a:lnTo>
                  <a:pt x="972" y="260"/>
                </a:lnTo>
                <a:lnTo>
                  <a:pt x="911" y="130"/>
                </a:lnTo>
                <a:cubicBezTo>
                  <a:pt x="909" y="127"/>
                  <a:pt x="906" y="122"/>
                  <a:pt x="902" y="116"/>
                </a:cubicBezTo>
                <a:cubicBezTo>
                  <a:pt x="898" y="112"/>
                  <a:pt x="896" y="109"/>
                  <a:pt x="894" y="107"/>
                </a:cubicBezTo>
                <a:cubicBezTo>
                  <a:pt x="891" y="105"/>
                  <a:pt x="886" y="103"/>
                  <a:pt x="880" y="102"/>
                </a:cubicBezTo>
                <a:lnTo>
                  <a:pt x="880" y="95"/>
                </a:lnTo>
                <a:close/>
                <a:moveTo>
                  <a:pt x="544" y="95"/>
                </a:moveTo>
                <a:lnTo>
                  <a:pt x="616" y="95"/>
                </a:lnTo>
                <a:lnTo>
                  <a:pt x="616" y="102"/>
                </a:lnTo>
                <a:cubicBezTo>
                  <a:pt x="610" y="102"/>
                  <a:pt x="605" y="104"/>
                  <a:pt x="603" y="106"/>
                </a:cubicBezTo>
                <a:cubicBezTo>
                  <a:pt x="601" y="107"/>
                  <a:pt x="600" y="110"/>
                  <a:pt x="600" y="114"/>
                </a:cubicBezTo>
                <a:cubicBezTo>
                  <a:pt x="600" y="117"/>
                  <a:pt x="601" y="122"/>
                  <a:pt x="603" y="128"/>
                </a:cubicBezTo>
                <a:lnTo>
                  <a:pt x="640" y="226"/>
                </a:lnTo>
                <a:lnTo>
                  <a:pt x="677" y="146"/>
                </a:lnTo>
                <a:lnTo>
                  <a:pt x="667" y="121"/>
                </a:lnTo>
                <a:cubicBezTo>
                  <a:pt x="664" y="113"/>
                  <a:pt x="660" y="108"/>
                  <a:pt x="655" y="105"/>
                </a:cubicBezTo>
                <a:cubicBezTo>
                  <a:pt x="653" y="103"/>
                  <a:pt x="648" y="102"/>
                  <a:pt x="640" y="102"/>
                </a:cubicBezTo>
                <a:lnTo>
                  <a:pt x="640" y="95"/>
                </a:lnTo>
                <a:lnTo>
                  <a:pt x="722" y="95"/>
                </a:lnTo>
                <a:lnTo>
                  <a:pt x="722" y="102"/>
                </a:lnTo>
                <a:cubicBezTo>
                  <a:pt x="713" y="102"/>
                  <a:pt x="706" y="104"/>
                  <a:pt x="703" y="107"/>
                </a:cubicBezTo>
                <a:cubicBezTo>
                  <a:pt x="700" y="109"/>
                  <a:pt x="699" y="112"/>
                  <a:pt x="699" y="116"/>
                </a:cubicBezTo>
                <a:cubicBezTo>
                  <a:pt x="699" y="119"/>
                  <a:pt x="699" y="121"/>
                  <a:pt x="700" y="124"/>
                </a:cubicBezTo>
                <a:lnTo>
                  <a:pt x="739" y="223"/>
                </a:lnTo>
                <a:lnTo>
                  <a:pt x="776" y="128"/>
                </a:lnTo>
                <a:cubicBezTo>
                  <a:pt x="778" y="121"/>
                  <a:pt x="779" y="116"/>
                  <a:pt x="779" y="112"/>
                </a:cubicBezTo>
                <a:cubicBezTo>
                  <a:pt x="779" y="109"/>
                  <a:pt x="778" y="107"/>
                  <a:pt x="776" y="105"/>
                </a:cubicBezTo>
                <a:cubicBezTo>
                  <a:pt x="773" y="103"/>
                  <a:pt x="768" y="102"/>
                  <a:pt x="761" y="102"/>
                </a:cubicBezTo>
                <a:lnTo>
                  <a:pt x="761" y="95"/>
                </a:lnTo>
                <a:lnTo>
                  <a:pt x="816" y="95"/>
                </a:lnTo>
                <a:lnTo>
                  <a:pt x="816" y="102"/>
                </a:lnTo>
                <a:cubicBezTo>
                  <a:pt x="805" y="104"/>
                  <a:pt x="797" y="111"/>
                  <a:pt x="792" y="124"/>
                </a:cubicBezTo>
                <a:lnTo>
                  <a:pt x="734" y="272"/>
                </a:lnTo>
                <a:lnTo>
                  <a:pt x="726" y="272"/>
                </a:lnTo>
                <a:lnTo>
                  <a:pt x="684" y="162"/>
                </a:lnTo>
                <a:lnTo>
                  <a:pt x="633" y="272"/>
                </a:lnTo>
                <a:lnTo>
                  <a:pt x="627" y="272"/>
                </a:lnTo>
                <a:lnTo>
                  <a:pt x="571" y="128"/>
                </a:lnTo>
                <a:cubicBezTo>
                  <a:pt x="568" y="119"/>
                  <a:pt x="564" y="112"/>
                  <a:pt x="561" y="109"/>
                </a:cubicBezTo>
                <a:cubicBezTo>
                  <a:pt x="557" y="106"/>
                  <a:pt x="552" y="104"/>
                  <a:pt x="544" y="102"/>
                </a:cubicBezTo>
                <a:lnTo>
                  <a:pt x="544" y="95"/>
                </a:lnTo>
                <a:close/>
                <a:moveTo>
                  <a:pt x="272" y="95"/>
                </a:moveTo>
                <a:lnTo>
                  <a:pt x="344" y="95"/>
                </a:lnTo>
                <a:lnTo>
                  <a:pt x="344" y="102"/>
                </a:lnTo>
                <a:cubicBezTo>
                  <a:pt x="338" y="102"/>
                  <a:pt x="333" y="104"/>
                  <a:pt x="331" y="106"/>
                </a:cubicBezTo>
                <a:cubicBezTo>
                  <a:pt x="329" y="107"/>
                  <a:pt x="328" y="110"/>
                  <a:pt x="328" y="114"/>
                </a:cubicBezTo>
                <a:cubicBezTo>
                  <a:pt x="328" y="117"/>
                  <a:pt x="329" y="122"/>
                  <a:pt x="331" y="128"/>
                </a:cubicBezTo>
                <a:lnTo>
                  <a:pt x="368" y="226"/>
                </a:lnTo>
                <a:lnTo>
                  <a:pt x="405" y="146"/>
                </a:lnTo>
                <a:lnTo>
                  <a:pt x="395" y="121"/>
                </a:lnTo>
                <a:cubicBezTo>
                  <a:pt x="392" y="113"/>
                  <a:pt x="388" y="108"/>
                  <a:pt x="383" y="105"/>
                </a:cubicBezTo>
                <a:cubicBezTo>
                  <a:pt x="381" y="103"/>
                  <a:pt x="376" y="102"/>
                  <a:pt x="368" y="102"/>
                </a:cubicBezTo>
                <a:lnTo>
                  <a:pt x="368" y="95"/>
                </a:lnTo>
                <a:lnTo>
                  <a:pt x="450" y="95"/>
                </a:lnTo>
                <a:lnTo>
                  <a:pt x="450" y="102"/>
                </a:lnTo>
                <a:cubicBezTo>
                  <a:pt x="441" y="102"/>
                  <a:pt x="434" y="104"/>
                  <a:pt x="431" y="107"/>
                </a:cubicBezTo>
                <a:cubicBezTo>
                  <a:pt x="428" y="109"/>
                  <a:pt x="427" y="112"/>
                  <a:pt x="427" y="116"/>
                </a:cubicBezTo>
                <a:cubicBezTo>
                  <a:pt x="427" y="119"/>
                  <a:pt x="427" y="121"/>
                  <a:pt x="428" y="124"/>
                </a:cubicBezTo>
                <a:lnTo>
                  <a:pt x="467" y="223"/>
                </a:lnTo>
                <a:lnTo>
                  <a:pt x="504" y="128"/>
                </a:lnTo>
                <a:cubicBezTo>
                  <a:pt x="506" y="121"/>
                  <a:pt x="507" y="116"/>
                  <a:pt x="507" y="112"/>
                </a:cubicBezTo>
                <a:cubicBezTo>
                  <a:pt x="507" y="109"/>
                  <a:pt x="506" y="107"/>
                  <a:pt x="504" y="105"/>
                </a:cubicBezTo>
                <a:cubicBezTo>
                  <a:pt x="501" y="103"/>
                  <a:pt x="496" y="102"/>
                  <a:pt x="489" y="102"/>
                </a:cubicBezTo>
                <a:lnTo>
                  <a:pt x="489" y="95"/>
                </a:lnTo>
                <a:lnTo>
                  <a:pt x="544" y="95"/>
                </a:lnTo>
                <a:lnTo>
                  <a:pt x="544" y="102"/>
                </a:lnTo>
                <a:cubicBezTo>
                  <a:pt x="533" y="104"/>
                  <a:pt x="525" y="111"/>
                  <a:pt x="520" y="124"/>
                </a:cubicBezTo>
                <a:lnTo>
                  <a:pt x="462" y="272"/>
                </a:lnTo>
                <a:lnTo>
                  <a:pt x="454" y="272"/>
                </a:lnTo>
                <a:lnTo>
                  <a:pt x="412" y="162"/>
                </a:lnTo>
                <a:lnTo>
                  <a:pt x="361" y="272"/>
                </a:lnTo>
                <a:lnTo>
                  <a:pt x="355" y="272"/>
                </a:lnTo>
                <a:lnTo>
                  <a:pt x="299" y="128"/>
                </a:lnTo>
                <a:cubicBezTo>
                  <a:pt x="296" y="119"/>
                  <a:pt x="292" y="112"/>
                  <a:pt x="289" y="109"/>
                </a:cubicBezTo>
                <a:cubicBezTo>
                  <a:pt x="285" y="106"/>
                  <a:pt x="280" y="104"/>
                  <a:pt x="272" y="102"/>
                </a:cubicBezTo>
                <a:lnTo>
                  <a:pt x="272" y="95"/>
                </a:lnTo>
                <a:close/>
                <a:moveTo>
                  <a:pt x="0" y="95"/>
                </a:moveTo>
                <a:lnTo>
                  <a:pt x="72" y="95"/>
                </a:lnTo>
                <a:lnTo>
                  <a:pt x="72" y="102"/>
                </a:lnTo>
                <a:cubicBezTo>
                  <a:pt x="66" y="102"/>
                  <a:pt x="61" y="104"/>
                  <a:pt x="59" y="106"/>
                </a:cubicBezTo>
                <a:cubicBezTo>
                  <a:pt x="57" y="107"/>
                  <a:pt x="56" y="110"/>
                  <a:pt x="56" y="114"/>
                </a:cubicBezTo>
                <a:cubicBezTo>
                  <a:pt x="56" y="117"/>
                  <a:pt x="57" y="122"/>
                  <a:pt x="59" y="128"/>
                </a:cubicBezTo>
                <a:lnTo>
                  <a:pt x="96" y="226"/>
                </a:lnTo>
                <a:lnTo>
                  <a:pt x="133" y="146"/>
                </a:lnTo>
                <a:lnTo>
                  <a:pt x="123" y="121"/>
                </a:lnTo>
                <a:cubicBezTo>
                  <a:pt x="120" y="113"/>
                  <a:pt x="116" y="108"/>
                  <a:pt x="111" y="105"/>
                </a:cubicBezTo>
                <a:cubicBezTo>
                  <a:pt x="109" y="103"/>
                  <a:pt x="104" y="102"/>
                  <a:pt x="96" y="102"/>
                </a:cubicBezTo>
                <a:lnTo>
                  <a:pt x="96" y="95"/>
                </a:lnTo>
                <a:lnTo>
                  <a:pt x="178" y="95"/>
                </a:lnTo>
                <a:lnTo>
                  <a:pt x="178" y="102"/>
                </a:lnTo>
                <a:cubicBezTo>
                  <a:pt x="169" y="102"/>
                  <a:pt x="162" y="104"/>
                  <a:pt x="159" y="107"/>
                </a:cubicBezTo>
                <a:cubicBezTo>
                  <a:pt x="156" y="109"/>
                  <a:pt x="155" y="112"/>
                  <a:pt x="155" y="116"/>
                </a:cubicBezTo>
                <a:cubicBezTo>
                  <a:pt x="155" y="119"/>
                  <a:pt x="155" y="121"/>
                  <a:pt x="156" y="124"/>
                </a:cubicBezTo>
                <a:lnTo>
                  <a:pt x="195" y="223"/>
                </a:lnTo>
                <a:lnTo>
                  <a:pt x="232" y="128"/>
                </a:lnTo>
                <a:cubicBezTo>
                  <a:pt x="234" y="121"/>
                  <a:pt x="235" y="116"/>
                  <a:pt x="235" y="112"/>
                </a:cubicBezTo>
                <a:cubicBezTo>
                  <a:pt x="235" y="109"/>
                  <a:pt x="234" y="107"/>
                  <a:pt x="232" y="105"/>
                </a:cubicBezTo>
                <a:cubicBezTo>
                  <a:pt x="229" y="103"/>
                  <a:pt x="224" y="102"/>
                  <a:pt x="217" y="102"/>
                </a:cubicBezTo>
                <a:lnTo>
                  <a:pt x="217" y="95"/>
                </a:lnTo>
                <a:lnTo>
                  <a:pt x="272" y="95"/>
                </a:lnTo>
                <a:lnTo>
                  <a:pt x="272" y="102"/>
                </a:lnTo>
                <a:cubicBezTo>
                  <a:pt x="261" y="104"/>
                  <a:pt x="253" y="111"/>
                  <a:pt x="248" y="124"/>
                </a:cubicBezTo>
                <a:lnTo>
                  <a:pt x="190" y="272"/>
                </a:lnTo>
                <a:lnTo>
                  <a:pt x="182" y="272"/>
                </a:lnTo>
                <a:lnTo>
                  <a:pt x="140" y="162"/>
                </a:lnTo>
                <a:lnTo>
                  <a:pt x="89" y="272"/>
                </a:lnTo>
                <a:lnTo>
                  <a:pt x="83" y="272"/>
                </a:lnTo>
                <a:lnTo>
                  <a:pt x="27" y="128"/>
                </a:lnTo>
                <a:cubicBezTo>
                  <a:pt x="24" y="119"/>
                  <a:pt x="20" y="112"/>
                  <a:pt x="17" y="109"/>
                </a:cubicBezTo>
                <a:cubicBezTo>
                  <a:pt x="13" y="106"/>
                  <a:pt x="8" y="104"/>
                  <a:pt x="0" y="102"/>
                </a:cubicBezTo>
                <a:lnTo>
                  <a:pt x="0" y="95"/>
                </a:lnTo>
                <a:close/>
                <a:moveTo>
                  <a:pt x="2837" y="90"/>
                </a:moveTo>
                <a:lnTo>
                  <a:pt x="2845" y="90"/>
                </a:lnTo>
                <a:lnTo>
                  <a:pt x="2845" y="127"/>
                </a:lnTo>
                <a:cubicBezTo>
                  <a:pt x="2857" y="114"/>
                  <a:pt x="2865" y="107"/>
                  <a:pt x="2867" y="105"/>
                </a:cubicBezTo>
                <a:cubicBezTo>
                  <a:pt x="2873" y="100"/>
                  <a:pt x="2879" y="97"/>
                  <a:pt x="2885" y="94"/>
                </a:cubicBezTo>
                <a:cubicBezTo>
                  <a:pt x="2892" y="91"/>
                  <a:pt x="2898" y="90"/>
                  <a:pt x="2904" y="90"/>
                </a:cubicBezTo>
                <a:cubicBezTo>
                  <a:pt x="2915" y="90"/>
                  <a:pt x="2924" y="93"/>
                  <a:pt x="2932" y="99"/>
                </a:cubicBezTo>
                <a:cubicBezTo>
                  <a:pt x="2940" y="106"/>
                  <a:pt x="2945" y="115"/>
                  <a:pt x="2948" y="127"/>
                </a:cubicBezTo>
                <a:cubicBezTo>
                  <a:pt x="2961" y="112"/>
                  <a:pt x="2971" y="102"/>
                  <a:pt x="2980" y="97"/>
                </a:cubicBezTo>
                <a:cubicBezTo>
                  <a:pt x="2989" y="92"/>
                  <a:pt x="2998" y="90"/>
                  <a:pt x="3008" y="90"/>
                </a:cubicBezTo>
                <a:cubicBezTo>
                  <a:pt x="3017" y="90"/>
                  <a:pt x="3025" y="92"/>
                  <a:pt x="3032" y="97"/>
                </a:cubicBezTo>
                <a:cubicBezTo>
                  <a:pt x="3039" y="102"/>
                  <a:pt x="3045" y="109"/>
                  <a:pt x="3049" y="120"/>
                </a:cubicBezTo>
                <a:cubicBezTo>
                  <a:pt x="3052" y="127"/>
                  <a:pt x="3053" y="139"/>
                  <a:pt x="3053" y="154"/>
                </a:cubicBezTo>
                <a:lnTo>
                  <a:pt x="3053" y="228"/>
                </a:lnTo>
                <a:cubicBezTo>
                  <a:pt x="3053" y="239"/>
                  <a:pt x="3054" y="246"/>
                  <a:pt x="3055" y="250"/>
                </a:cubicBezTo>
                <a:cubicBezTo>
                  <a:pt x="3057" y="253"/>
                  <a:pt x="3059" y="255"/>
                  <a:pt x="3062" y="257"/>
                </a:cubicBezTo>
                <a:cubicBezTo>
                  <a:pt x="3066" y="259"/>
                  <a:pt x="3071" y="260"/>
                  <a:pt x="3079" y="260"/>
                </a:cubicBezTo>
                <a:lnTo>
                  <a:pt x="3079" y="267"/>
                </a:lnTo>
                <a:lnTo>
                  <a:pt x="2994" y="267"/>
                </a:lnTo>
                <a:lnTo>
                  <a:pt x="2994" y="260"/>
                </a:lnTo>
                <a:lnTo>
                  <a:pt x="2998" y="260"/>
                </a:lnTo>
                <a:cubicBezTo>
                  <a:pt x="3005" y="260"/>
                  <a:pt x="3011" y="259"/>
                  <a:pt x="3015" y="256"/>
                </a:cubicBezTo>
                <a:cubicBezTo>
                  <a:pt x="3018" y="254"/>
                  <a:pt x="3020" y="251"/>
                  <a:pt x="3021" y="246"/>
                </a:cubicBezTo>
                <a:cubicBezTo>
                  <a:pt x="3022" y="244"/>
                  <a:pt x="3022" y="238"/>
                  <a:pt x="3022" y="228"/>
                </a:cubicBezTo>
                <a:lnTo>
                  <a:pt x="3022" y="154"/>
                </a:lnTo>
                <a:cubicBezTo>
                  <a:pt x="3022" y="140"/>
                  <a:pt x="3020" y="130"/>
                  <a:pt x="3017" y="124"/>
                </a:cubicBezTo>
                <a:cubicBezTo>
                  <a:pt x="3012" y="116"/>
                  <a:pt x="3004" y="112"/>
                  <a:pt x="2993" y="112"/>
                </a:cubicBezTo>
                <a:cubicBezTo>
                  <a:pt x="2987" y="112"/>
                  <a:pt x="2980" y="114"/>
                  <a:pt x="2973" y="117"/>
                </a:cubicBezTo>
                <a:cubicBezTo>
                  <a:pt x="2967" y="121"/>
                  <a:pt x="2959" y="127"/>
                  <a:pt x="2949" y="136"/>
                </a:cubicBezTo>
                <a:lnTo>
                  <a:pt x="2949" y="138"/>
                </a:lnTo>
                <a:lnTo>
                  <a:pt x="2949" y="146"/>
                </a:lnTo>
                <a:lnTo>
                  <a:pt x="2949" y="228"/>
                </a:lnTo>
                <a:cubicBezTo>
                  <a:pt x="2949" y="240"/>
                  <a:pt x="2950" y="247"/>
                  <a:pt x="2951" y="250"/>
                </a:cubicBezTo>
                <a:cubicBezTo>
                  <a:pt x="2952" y="253"/>
                  <a:pt x="2955" y="255"/>
                  <a:pt x="2958" y="257"/>
                </a:cubicBezTo>
                <a:cubicBezTo>
                  <a:pt x="2962" y="259"/>
                  <a:pt x="2968" y="260"/>
                  <a:pt x="2977" y="260"/>
                </a:cubicBezTo>
                <a:lnTo>
                  <a:pt x="2977" y="267"/>
                </a:lnTo>
                <a:lnTo>
                  <a:pt x="2890" y="267"/>
                </a:lnTo>
                <a:lnTo>
                  <a:pt x="2890" y="260"/>
                </a:lnTo>
                <a:cubicBezTo>
                  <a:pt x="2900" y="260"/>
                  <a:pt x="2906" y="259"/>
                  <a:pt x="2910" y="257"/>
                </a:cubicBezTo>
                <a:cubicBezTo>
                  <a:pt x="2913" y="254"/>
                  <a:pt x="2916" y="251"/>
                  <a:pt x="2917" y="247"/>
                </a:cubicBezTo>
                <a:cubicBezTo>
                  <a:pt x="2918" y="244"/>
                  <a:pt x="2918" y="238"/>
                  <a:pt x="2918" y="228"/>
                </a:cubicBezTo>
                <a:lnTo>
                  <a:pt x="2918" y="154"/>
                </a:lnTo>
                <a:cubicBezTo>
                  <a:pt x="2918" y="140"/>
                  <a:pt x="2916" y="130"/>
                  <a:pt x="2912" y="124"/>
                </a:cubicBezTo>
                <a:cubicBezTo>
                  <a:pt x="2906" y="116"/>
                  <a:pt x="2899" y="112"/>
                  <a:pt x="2889" y="112"/>
                </a:cubicBezTo>
                <a:cubicBezTo>
                  <a:pt x="2882" y="112"/>
                  <a:pt x="2875" y="114"/>
                  <a:pt x="2869" y="117"/>
                </a:cubicBezTo>
                <a:cubicBezTo>
                  <a:pt x="2858" y="123"/>
                  <a:pt x="2850" y="129"/>
                  <a:pt x="2845" y="136"/>
                </a:cubicBezTo>
                <a:lnTo>
                  <a:pt x="2845" y="228"/>
                </a:lnTo>
                <a:cubicBezTo>
                  <a:pt x="2845" y="239"/>
                  <a:pt x="2846" y="247"/>
                  <a:pt x="2847" y="250"/>
                </a:cubicBezTo>
                <a:cubicBezTo>
                  <a:pt x="2849" y="253"/>
                  <a:pt x="2851" y="256"/>
                  <a:pt x="2854" y="258"/>
                </a:cubicBezTo>
                <a:cubicBezTo>
                  <a:pt x="2857" y="259"/>
                  <a:pt x="2863" y="260"/>
                  <a:pt x="2873" y="260"/>
                </a:cubicBezTo>
                <a:lnTo>
                  <a:pt x="2873" y="267"/>
                </a:lnTo>
                <a:lnTo>
                  <a:pt x="2788" y="267"/>
                </a:lnTo>
                <a:lnTo>
                  <a:pt x="2788" y="260"/>
                </a:lnTo>
                <a:cubicBezTo>
                  <a:pt x="2796" y="260"/>
                  <a:pt x="2801" y="259"/>
                  <a:pt x="2804" y="258"/>
                </a:cubicBezTo>
                <a:cubicBezTo>
                  <a:pt x="2807" y="256"/>
                  <a:pt x="2810" y="253"/>
                  <a:pt x="2811" y="249"/>
                </a:cubicBezTo>
                <a:cubicBezTo>
                  <a:pt x="2813" y="246"/>
                  <a:pt x="2814" y="239"/>
                  <a:pt x="2814" y="228"/>
                </a:cubicBezTo>
                <a:lnTo>
                  <a:pt x="2814" y="162"/>
                </a:lnTo>
                <a:cubicBezTo>
                  <a:pt x="2814" y="143"/>
                  <a:pt x="2813" y="131"/>
                  <a:pt x="2812" y="126"/>
                </a:cubicBezTo>
                <a:cubicBezTo>
                  <a:pt x="2811" y="122"/>
                  <a:pt x="2810" y="119"/>
                  <a:pt x="2808" y="117"/>
                </a:cubicBezTo>
                <a:cubicBezTo>
                  <a:pt x="2806" y="116"/>
                  <a:pt x="2804" y="115"/>
                  <a:pt x="2800" y="115"/>
                </a:cubicBezTo>
                <a:cubicBezTo>
                  <a:pt x="2797" y="115"/>
                  <a:pt x="2793" y="116"/>
                  <a:pt x="2788" y="118"/>
                </a:cubicBezTo>
                <a:lnTo>
                  <a:pt x="2785" y="111"/>
                </a:lnTo>
                <a:lnTo>
                  <a:pt x="2837" y="90"/>
                </a:lnTo>
                <a:close/>
                <a:moveTo>
                  <a:pt x="2686" y="90"/>
                </a:moveTo>
                <a:cubicBezTo>
                  <a:pt x="2712" y="90"/>
                  <a:pt x="2733" y="100"/>
                  <a:pt x="2748" y="120"/>
                </a:cubicBezTo>
                <a:cubicBezTo>
                  <a:pt x="2762" y="136"/>
                  <a:pt x="2768" y="156"/>
                  <a:pt x="2768" y="178"/>
                </a:cubicBezTo>
                <a:cubicBezTo>
                  <a:pt x="2768" y="193"/>
                  <a:pt x="2765" y="209"/>
                  <a:pt x="2757" y="224"/>
                </a:cubicBezTo>
                <a:cubicBezTo>
                  <a:pt x="2750" y="240"/>
                  <a:pt x="2740" y="252"/>
                  <a:pt x="2727" y="260"/>
                </a:cubicBezTo>
                <a:cubicBezTo>
                  <a:pt x="2714" y="268"/>
                  <a:pt x="2700" y="272"/>
                  <a:pt x="2684" y="272"/>
                </a:cubicBezTo>
                <a:cubicBezTo>
                  <a:pt x="2658" y="272"/>
                  <a:pt x="2637" y="262"/>
                  <a:pt x="2622" y="241"/>
                </a:cubicBezTo>
                <a:cubicBezTo>
                  <a:pt x="2609" y="224"/>
                  <a:pt x="2603" y="204"/>
                  <a:pt x="2603" y="183"/>
                </a:cubicBezTo>
                <a:cubicBezTo>
                  <a:pt x="2603" y="167"/>
                  <a:pt x="2607" y="151"/>
                  <a:pt x="2614" y="136"/>
                </a:cubicBezTo>
                <a:cubicBezTo>
                  <a:pt x="2622" y="120"/>
                  <a:pt x="2633" y="109"/>
                  <a:pt x="2645" y="101"/>
                </a:cubicBezTo>
                <a:cubicBezTo>
                  <a:pt x="2658" y="94"/>
                  <a:pt x="2672" y="90"/>
                  <a:pt x="2686" y="90"/>
                </a:cubicBezTo>
                <a:close/>
                <a:moveTo>
                  <a:pt x="2509" y="90"/>
                </a:moveTo>
                <a:cubicBezTo>
                  <a:pt x="2526" y="90"/>
                  <a:pt x="2540" y="94"/>
                  <a:pt x="2550" y="103"/>
                </a:cubicBezTo>
                <a:cubicBezTo>
                  <a:pt x="2561" y="112"/>
                  <a:pt x="2567" y="122"/>
                  <a:pt x="2567" y="131"/>
                </a:cubicBezTo>
                <a:cubicBezTo>
                  <a:pt x="2567" y="136"/>
                  <a:pt x="2565" y="140"/>
                  <a:pt x="2562" y="143"/>
                </a:cubicBezTo>
                <a:cubicBezTo>
                  <a:pt x="2559" y="146"/>
                  <a:pt x="2555" y="147"/>
                  <a:pt x="2549" y="147"/>
                </a:cubicBezTo>
                <a:cubicBezTo>
                  <a:pt x="2542" y="147"/>
                  <a:pt x="2536" y="145"/>
                  <a:pt x="2533" y="140"/>
                </a:cubicBezTo>
                <a:cubicBezTo>
                  <a:pt x="2531" y="137"/>
                  <a:pt x="2529" y="132"/>
                  <a:pt x="2528" y="125"/>
                </a:cubicBezTo>
                <a:cubicBezTo>
                  <a:pt x="2528" y="118"/>
                  <a:pt x="2525" y="112"/>
                  <a:pt x="2521" y="108"/>
                </a:cubicBezTo>
                <a:cubicBezTo>
                  <a:pt x="2516" y="104"/>
                  <a:pt x="2510" y="103"/>
                  <a:pt x="2503" y="103"/>
                </a:cubicBezTo>
                <a:cubicBezTo>
                  <a:pt x="2490" y="103"/>
                  <a:pt x="2480" y="107"/>
                  <a:pt x="2472" y="116"/>
                </a:cubicBezTo>
                <a:cubicBezTo>
                  <a:pt x="2462" y="129"/>
                  <a:pt x="2457" y="145"/>
                  <a:pt x="2457" y="165"/>
                </a:cubicBezTo>
                <a:cubicBezTo>
                  <a:pt x="2457" y="185"/>
                  <a:pt x="2462" y="204"/>
                  <a:pt x="2472" y="219"/>
                </a:cubicBezTo>
                <a:cubicBezTo>
                  <a:pt x="2482" y="235"/>
                  <a:pt x="2496" y="243"/>
                  <a:pt x="2513" y="243"/>
                </a:cubicBezTo>
                <a:cubicBezTo>
                  <a:pt x="2525" y="243"/>
                  <a:pt x="2536" y="239"/>
                  <a:pt x="2546" y="230"/>
                </a:cubicBezTo>
                <a:cubicBezTo>
                  <a:pt x="2553" y="224"/>
                  <a:pt x="2560" y="214"/>
                  <a:pt x="2566" y="199"/>
                </a:cubicBezTo>
                <a:lnTo>
                  <a:pt x="2572" y="202"/>
                </a:lnTo>
                <a:cubicBezTo>
                  <a:pt x="2567" y="224"/>
                  <a:pt x="2558" y="242"/>
                  <a:pt x="2544" y="254"/>
                </a:cubicBezTo>
                <a:cubicBezTo>
                  <a:pt x="2531" y="266"/>
                  <a:pt x="2516" y="272"/>
                  <a:pt x="2500" y="272"/>
                </a:cubicBezTo>
                <a:cubicBezTo>
                  <a:pt x="2480" y="272"/>
                  <a:pt x="2463" y="264"/>
                  <a:pt x="2449" y="247"/>
                </a:cubicBezTo>
                <a:cubicBezTo>
                  <a:pt x="2434" y="231"/>
                  <a:pt x="2427" y="209"/>
                  <a:pt x="2427" y="181"/>
                </a:cubicBezTo>
                <a:cubicBezTo>
                  <a:pt x="2427" y="154"/>
                  <a:pt x="2435" y="132"/>
                  <a:pt x="2451" y="115"/>
                </a:cubicBezTo>
                <a:cubicBezTo>
                  <a:pt x="2467" y="98"/>
                  <a:pt x="2486" y="90"/>
                  <a:pt x="2509" y="90"/>
                </a:cubicBezTo>
                <a:close/>
                <a:moveTo>
                  <a:pt x="1709" y="90"/>
                </a:moveTo>
                <a:lnTo>
                  <a:pt x="1717" y="90"/>
                </a:lnTo>
                <a:lnTo>
                  <a:pt x="1717" y="228"/>
                </a:lnTo>
                <a:cubicBezTo>
                  <a:pt x="1717" y="239"/>
                  <a:pt x="1718" y="246"/>
                  <a:pt x="1719" y="249"/>
                </a:cubicBezTo>
                <a:cubicBezTo>
                  <a:pt x="1721" y="253"/>
                  <a:pt x="1723" y="256"/>
                  <a:pt x="1726" y="257"/>
                </a:cubicBezTo>
                <a:cubicBezTo>
                  <a:pt x="1729" y="259"/>
                  <a:pt x="1735" y="260"/>
                  <a:pt x="1743" y="260"/>
                </a:cubicBezTo>
                <a:lnTo>
                  <a:pt x="1743" y="267"/>
                </a:lnTo>
                <a:lnTo>
                  <a:pt x="1660" y="267"/>
                </a:lnTo>
                <a:lnTo>
                  <a:pt x="1660" y="260"/>
                </a:lnTo>
                <a:cubicBezTo>
                  <a:pt x="1668" y="260"/>
                  <a:pt x="1674" y="259"/>
                  <a:pt x="1677" y="258"/>
                </a:cubicBezTo>
                <a:cubicBezTo>
                  <a:pt x="1679" y="256"/>
                  <a:pt x="1682" y="253"/>
                  <a:pt x="1683" y="250"/>
                </a:cubicBezTo>
                <a:cubicBezTo>
                  <a:pt x="1685" y="246"/>
                  <a:pt x="1686" y="239"/>
                  <a:pt x="1686" y="228"/>
                </a:cubicBezTo>
                <a:lnTo>
                  <a:pt x="1686" y="162"/>
                </a:lnTo>
                <a:cubicBezTo>
                  <a:pt x="1686" y="143"/>
                  <a:pt x="1685" y="131"/>
                  <a:pt x="1684" y="126"/>
                </a:cubicBezTo>
                <a:cubicBezTo>
                  <a:pt x="1683" y="122"/>
                  <a:pt x="1682" y="119"/>
                  <a:pt x="1680" y="117"/>
                </a:cubicBezTo>
                <a:cubicBezTo>
                  <a:pt x="1678" y="116"/>
                  <a:pt x="1676" y="115"/>
                  <a:pt x="1672" y="115"/>
                </a:cubicBezTo>
                <a:cubicBezTo>
                  <a:pt x="1669" y="115"/>
                  <a:pt x="1665" y="116"/>
                  <a:pt x="1660" y="118"/>
                </a:cubicBezTo>
                <a:lnTo>
                  <a:pt x="1657" y="111"/>
                </a:lnTo>
                <a:lnTo>
                  <a:pt x="1709" y="90"/>
                </a:lnTo>
                <a:close/>
                <a:moveTo>
                  <a:pt x="1166" y="90"/>
                </a:moveTo>
                <a:cubicBezTo>
                  <a:pt x="1192" y="90"/>
                  <a:pt x="1213" y="100"/>
                  <a:pt x="1228" y="120"/>
                </a:cubicBezTo>
                <a:cubicBezTo>
                  <a:pt x="1242" y="136"/>
                  <a:pt x="1248" y="156"/>
                  <a:pt x="1248" y="178"/>
                </a:cubicBezTo>
                <a:cubicBezTo>
                  <a:pt x="1248" y="193"/>
                  <a:pt x="1245" y="209"/>
                  <a:pt x="1237" y="224"/>
                </a:cubicBezTo>
                <a:cubicBezTo>
                  <a:pt x="1230" y="240"/>
                  <a:pt x="1220" y="252"/>
                  <a:pt x="1207" y="260"/>
                </a:cubicBezTo>
                <a:cubicBezTo>
                  <a:pt x="1194" y="268"/>
                  <a:pt x="1180" y="272"/>
                  <a:pt x="1164" y="272"/>
                </a:cubicBezTo>
                <a:cubicBezTo>
                  <a:pt x="1138" y="272"/>
                  <a:pt x="1117" y="262"/>
                  <a:pt x="1102" y="241"/>
                </a:cubicBezTo>
                <a:cubicBezTo>
                  <a:pt x="1089" y="224"/>
                  <a:pt x="1083" y="204"/>
                  <a:pt x="1083" y="183"/>
                </a:cubicBezTo>
                <a:cubicBezTo>
                  <a:pt x="1083" y="167"/>
                  <a:pt x="1087" y="151"/>
                  <a:pt x="1094" y="136"/>
                </a:cubicBezTo>
                <a:cubicBezTo>
                  <a:pt x="1102" y="120"/>
                  <a:pt x="1113" y="109"/>
                  <a:pt x="1125" y="101"/>
                </a:cubicBezTo>
                <a:cubicBezTo>
                  <a:pt x="1138" y="94"/>
                  <a:pt x="1152" y="90"/>
                  <a:pt x="1166" y="90"/>
                </a:cubicBezTo>
                <a:close/>
                <a:moveTo>
                  <a:pt x="2222" y="20"/>
                </a:moveTo>
                <a:cubicBezTo>
                  <a:pt x="2214" y="20"/>
                  <a:pt x="2206" y="23"/>
                  <a:pt x="2200" y="31"/>
                </a:cubicBezTo>
                <a:cubicBezTo>
                  <a:pt x="2191" y="41"/>
                  <a:pt x="2185" y="58"/>
                  <a:pt x="2181" y="80"/>
                </a:cubicBezTo>
                <a:cubicBezTo>
                  <a:pt x="2178" y="102"/>
                  <a:pt x="2176" y="124"/>
                  <a:pt x="2176" y="146"/>
                </a:cubicBezTo>
                <a:cubicBezTo>
                  <a:pt x="2176" y="181"/>
                  <a:pt x="2181" y="209"/>
                  <a:pt x="2189" y="232"/>
                </a:cubicBezTo>
                <a:cubicBezTo>
                  <a:pt x="2196" y="250"/>
                  <a:pt x="2207" y="259"/>
                  <a:pt x="2221" y="259"/>
                </a:cubicBezTo>
                <a:cubicBezTo>
                  <a:pt x="2228" y="259"/>
                  <a:pt x="2235" y="256"/>
                  <a:pt x="2242" y="250"/>
                </a:cubicBezTo>
                <a:cubicBezTo>
                  <a:pt x="2249" y="244"/>
                  <a:pt x="2255" y="234"/>
                  <a:pt x="2259" y="220"/>
                </a:cubicBezTo>
                <a:cubicBezTo>
                  <a:pt x="2264" y="198"/>
                  <a:pt x="2267" y="168"/>
                  <a:pt x="2267" y="129"/>
                </a:cubicBezTo>
                <a:cubicBezTo>
                  <a:pt x="2267" y="100"/>
                  <a:pt x="2264" y="76"/>
                  <a:pt x="2258" y="56"/>
                </a:cubicBezTo>
                <a:cubicBezTo>
                  <a:pt x="2254" y="42"/>
                  <a:pt x="2248" y="32"/>
                  <a:pt x="2241" y="26"/>
                </a:cubicBezTo>
                <a:cubicBezTo>
                  <a:pt x="2236" y="22"/>
                  <a:pt x="2230" y="20"/>
                  <a:pt x="2222" y="20"/>
                </a:cubicBezTo>
                <a:close/>
                <a:moveTo>
                  <a:pt x="2030" y="20"/>
                </a:moveTo>
                <a:cubicBezTo>
                  <a:pt x="2022" y="20"/>
                  <a:pt x="2014" y="23"/>
                  <a:pt x="2008" y="31"/>
                </a:cubicBezTo>
                <a:cubicBezTo>
                  <a:pt x="1999" y="41"/>
                  <a:pt x="1993" y="58"/>
                  <a:pt x="1989" y="80"/>
                </a:cubicBezTo>
                <a:cubicBezTo>
                  <a:pt x="1986" y="102"/>
                  <a:pt x="1984" y="124"/>
                  <a:pt x="1984" y="146"/>
                </a:cubicBezTo>
                <a:cubicBezTo>
                  <a:pt x="1984" y="181"/>
                  <a:pt x="1989" y="209"/>
                  <a:pt x="1997" y="232"/>
                </a:cubicBezTo>
                <a:cubicBezTo>
                  <a:pt x="2004" y="250"/>
                  <a:pt x="2015" y="259"/>
                  <a:pt x="2029" y="259"/>
                </a:cubicBezTo>
                <a:cubicBezTo>
                  <a:pt x="2036" y="259"/>
                  <a:pt x="2043" y="256"/>
                  <a:pt x="2050" y="250"/>
                </a:cubicBezTo>
                <a:cubicBezTo>
                  <a:pt x="2057" y="244"/>
                  <a:pt x="2063" y="234"/>
                  <a:pt x="2067" y="220"/>
                </a:cubicBezTo>
                <a:cubicBezTo>
                  <a:pt x="2072" y="198"/>
                  <a:pt x="2075" y="168"/>
                  <a:pt x="2075" y="129"/>
                </a:cubicBezTo>
                <a:cubicBezTo>
                  <a:pt x="2075" y="100"/>
                  <a:pt x="2072" y="76"/>
                  <a:pt x="2066" y="56"/>
                </a:cubicBezTo>
                <a:cubicBezTo>
                  <a:pt x="2062" y="42"/>
                  <a:pt x="2056" y="32"/>
                  <a:pt x="2049" y="26"/>
                </a:cubicBezTo>
                <a:cubicBezTo>
                  <a:pt x="2044" y="22"/>
                  <a:pt x="2038" y="20"/>
                  <a:pt x="2030" y="20"/>
                </a:cubicBezTo>
                <a:close/>
                <a:moveTo>
                  <a:pt x="2223" y="7"/>
                </a:moveTo>
                <a:cubicBezTo>
                  <a:pt x="2242" y="7"/>
                  <a:pt x="2260" y="17"/>
                  <a:pt x="2275" y="37"/>
                </a:cubicBezTo>
                <a:cubicBezTo>
                  <a:pt x="2294" y="62"/>
                  <a:pt x="2304" y="95"/>
                  <a:pt x="2304" y="137"/>
                </a:cubicBezTo>
                <a:cubicBezTo>
                  <a:pt x="2304" y="167"/>
                  <a:pt x="2300" y="192"/>
                  <a:pt x="2291" y="212"/>
                </a:cubicBezTo>
                <a:cubicBezTo>
                  <a:pt x="2283" y="233"/>
                  <a:pt x="2272" y="248"/>
                  <a:pt x="2259" y="257"/>
                </a:cubicBezTo>
                <a:cubicBezTo>
                  <a:pt x="2246" y="267"/>
                  <a:pt x="2233" y="271"/>
                  <a:pt x="2221" y="271"/>
                </a:cubicBezTo>
                <a:cubicBezTo>
                  <a:pt x="2196" y="271"/>
                  <a:pt x="2176" y="257"/>
                  <a:pt x="2160" y="228"/>
                </a:cubicBezTo>
                <a:cubicBezTo>
                  <a:pt x="2146" y="204"/>
                  <a:pt x="2140" y="175"/>
                  <a:pt x="2140" y="141"/>
                </a:cubicBezTo>
                <a:cubicBezTo>
                  <a:pt x="2140" y="112"/>
                  <a:pt x="2144" y="87"/>
                  <a:pt x="2153" y="66"/>
                </a:cubicBezTo>
                <a:cubicBezTo>
                  <a:pt x="2162" y="45"/>
                  <a:pt x="2173" y="30"/>
                  <a:pt x="2188" y="19"/>
                </a:cubicBezTo>
                <a:cubicBezTo>
                  <a:pt x="2199" y="11"/>
                  <a:pt x="2211" y="7"/>
                  <a:pt x="2223" y="7"/>
                </a:cubicBezTo>
                <a:close/>
                <a:moveTo>
                  <a:pt x="2031" y="7"/>
                </a:moveTo>
                <a:cubicBezTo>
                  <a:pt x="2050" y="7"/>
                  <a:pt x="2068" y="17"/>
                  <a:pt x="2083" y="37"/>
                </a:cubicBezTo>
                <a:cubicBezTo>
                  <a:pt x="2102" y="62"/>
                  <a:pt x="2112" y="95"/>
                  <a:pt x="2112" y="137"/>
                </a:cubicBezTo>
                <a:cubicBezTo>
                  <a:pt x="2112" y="167"/>
                  <a:pt x="2108" y="192"/>
                  <a:pt x="2099" y="212"/>
                </a:cubicBezTo>
                <a:cubicBezTo>
                  <a:pt x="2091" y="233"/>
                  <a:pt x="2080" y="248"/>
                  <a:pt x="2067" y="257"/>
                </a:cubicBezTo>
                <a:cubicBezTo>
                  <a:pt x="2054" y="267"/>
                  <a:pt x="2041" y="271"/>
                  <a:pt x="2029" y="271"/>
                </a:cubicBezTo>
                <a:cubicBezTo>
                  <a:pt x="2004" y="271"/>
                  <a:pt x="1984" y="257"/>
                  <a:pt x="1968" y="228"/>
                </a:cubicBezTo>
                <a:cubicBezTo>
                  <a:pt x="1954" y="204"/>
                  <a:pt x="1948" y="175"/>
                  <a:pt x="1948" y="141"/>
                </a:cubicBezTo>
                <a:cubicBezTo>
                  <a:pt x="1948" y="112"/>
                  <a:pt x="1952" y="87"/>
                  <a:pt x="1961" y="66"/>
                </a:cubicBezTo>
                <a:cubicBezTo>
                  <a:pt x="1970" y="45"/>
                  <a:pt x="1981" y="30"/>
                  <a:pt x="1996" y="19"/>
                </a:cubicBezTo>
                <a:cubicBezTo>
                  <a:pt x="2007" y="11"/>
                  <a:pt x="2019" y="7"/>
                  <a:pt x="2031" y="7"/>
                </a:cubicBezTo>
                <a:close/>
                <a:moveTo>
                  <a:pt x="1849" y="7"/>
                </a:moveTo>
                <a:lnTo>
                  <a:pt x="1855" y="7"/>
                </a:lnTo>
                <a:lnTo>
                  <a:pt x="1855" y="222"/>
                </a:lnTo>
                <a:cubicBezTo>
                  <a:pt x="1855" y="236"/>
                  <a:pt x="1855" y="245"/>
                  <a:pt x="1857" y="249"/>
                </a:cubicBezTo>
                <a:cubicBezTo>
                  <a:pt x="1858" y="252"/>
                  <a:pt x="1860" y="255"/>
                  <a:pt x="1864" y="257"/>
                </a:cubicBezTo>
                <a:cubicBezTo>
                  <a:pt x="1868" y="259"/>
                  <a:pt x="1875" y="260"/>
                  <a:pt x="1887" y="260"/>
                </a:cubicBezTo>
                <a:lnTo>
                  <a:pt x="1887" y="267"/>
                </a:lnTo>
                <a:lnTo>
                  <a:pt x="1791" y="267"/>
                </a:lnTo>
                <a:lnTo>
                  <a:pt x="1791" y="260"/>
                </a:lnTo>
                <a:cubicBezTo>
                  <a:pt x="1803" y="260"/>
                  <a:pt x="1811" y="259"/>
                  <a:pt x="1815" y="257"/>
                </a:cubicBezTo>
                <a:cubicBezTo>
                  <a:pt x="1818" y="255"/>
                  <a:pt x="1820" y="253"/>
                  <a:pt x="1822" y="249"/>
                </a:cubicBezTo>
                <a:cubicBezTo>
                  <a:pt x="1823" y="246"/>
                  <a:pt x="1824" y="237"/>
                  <a:pt x="1824" y="222"/>
                </a:cubicBezTo>
                <a:lnTo>
                  <a:pt x="1824" y="85"/>
                </a:lnTo>
                <a:cubicBezTo>
                  <a:pt x="1824" y="66"/>
                  <a:pt x="1823" y="54"/>
                  <a:pt x="1822" y="49"/>
                </a:cubicBezTo>
                <a:cubicBezTo>
                  <a:pt x="1821" y="45"/>
                  <a:pt x="1820" y="42"/>
                  <a:pt x="1817" y="40"/>
                </a:cubicBezTo>
                <a:cubicBezTo>
                  <a:pt x="1815" y="38"/>
                  <a:pt x="1812" y="37"/>
                  <a:pt x="1809" y="37"/>
                </a:cubicBezTo>
                <a:cubicBezTo>
                  <a:pt x="1804" y="37"/>
                  <a:pt x="1798" y="39"/>
                  <a:pt x="1790" y="43"/>
                </a:cubicBezTo>
                <a:lnTo>
                  <a:pt x="1787" y="37"/>
                </a:lnTo>
                <a:lnTo>
                  <a:pt x="1849" y="7"/>
                </a:lnTo>
                <a:close/>
                <a:moveTo>
                  <a:pt x="1701" y="0"/>
                </a:moveTo>
                <a:cubicBezTo>
                  <a:pt x="1707" y="0"/>
                  <a:pt x="1711" y="2"/>
                  <a:pt x="1715" y="6"/>
                </a:cubicBezTo>
                <a:cubicBezTo>
                  <a:pt x="1719" y="9"/>
                  <a:pt x="1720" y="14"/>
                  <a:pt x="1720" y="19"/>
                </a:cubicBezTo>
                <a:cubicBezTo>
                  <a:pt x="1720" y="24"/>
                  <a:pt x="1719" y="29"/>
                  <a:pt x="1715" y="33"/>
                </a:cubicBezTo>
                <a:cubicBezTo>
                  <a:pt x="1711" y="36"/>
                  <a:pt x="1707" y="38"/>
                  <a:pt x="1701" y="38"/>
                </a:cubicBezTo>
                <a:cubicBezTo>
                  <a:pt x="1696" y="38"/>
                  <a:pt x="1692" y="36"/>
                  <a:pt x="1688" y="33"/>
                </a:cubicBezTo>
                <a:cubicBezTo>
                  <a:pt x="1684" y="29"/>
                  <a:pt x="1682" y="24"/>
                  <a:pt x="1682" y="19"/>
                </a:cubicBezTo>
                <a:cubicBezTo>
                  <a:pt x="1682" y="14"/>
                  <a:pt x="1684" y="9"/>
                  <a:pt x="1688" y="6"/>
                </a:cubicBezTo>
                <a:cubicBezTo>
                  <a:pt x="1692" y="2"/>
                  <a:pt x="1696" y="0"/>
                  <a:pt x="1701" y="0"/>
                </a:cubicBezTo>
                <a:close/>
              </a:path>
            </a:pathLst>
          </a:custGeom>
          <a:solidFill>
            <a:srgbClr val="F2F2F2"/>
          </a:solidFill>
          <a:ln w="0">
            <a:noFill/>
            <a:prstDash val="solid"/>
            <a:round/>
          </a:ln>
        </p:spPr>
        <p:txBody>
          <a:bodyPr vert="horz" wrap="square" lIns="91440" tIns="45720" rIns="91440" bIns="45720" numCol="1" anchor="t" anchorCtr="0" compatLnSpc="1"/>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5pPr>
            <a:lvl6pPr marL="2286000" algn="l" defTabSz="914400" rtl="0" eaLnBrk="1" latinLnBrk="0" hangingPunct="1">
              <a:defRPr kern="1200">
                <a:solidFill>
                  <a:schemeClr val="tx1"/>
                </a:solidFill>
                <a:latin typeface="Calibri" panose="020F0502020204030204" charset="0"/>
                <a:ea typeface="+mn-ea"/>
                <a:cs typeface="+mn-cs"/>
              </a:defRPr>
            </a:lvl6pPr>
            <a:lvl7pPr marL="2743200" algn="l" defTabSz="914400" rtl="0" eaLnBrk="1" latinLnBrk="0" hangingPunct="1">
              <a:defRPr kern="1200">
                <a:solidFill>
                  <a:schemeClr val="tx1"/>
                </a:solidFill>
                <a:latin typeface="Calibri" panose="020F0502020204030204" charset="0"/>
                <a:ea typeface="+mn-ea"/>
                <a:cs typeface="+mn-cs"/>
              </a:defRPr>
            </a:lvl7pPr>
            <a:lvl8pPr marL="3200400" algn="l" defTabSz="914400" rtl="0" eaLnBrk="1" latinLnBrk="0" hangingPunct="1">
              <a:defRPr kern="1200">
                <a:solidFill>
                  <a:schemeClr val="tx1"/>
                </a:solidFill>
                <a:latin typeface="Calibri" panose="020F0502020204030204" charset="0"/>
                <a:ea typeface="+mn-ea"/>
                <a:cs typeface="+mn-cs"/>
              </a:defRPr>
            </a:lvl8pPr>
            <a:lvl9pPr marL="3657600" algn="l" defTabSz="914400" rtl="0" eaLnBrk="1" latinLnBrk="0" hangingPunct="1">
              <a:defRPr kern="1200">
                <a:solidFill>
                  <a:schemeClr val="tx1"/>
                </a:solidFill>
                <a:latin typeface="Calibri" panose="020F0502020204030204" charset="0"/>
                <a:ea typeface="+mn-ea"/>
                <a:cs typeface="+mn-cs"/>
              </a:defRPr>
            </a:lvl9pPr>
          </a:lstStyle>
          <a:p>
            <a:endParaRPr lang="zh-CN" altLang="en-US"/>
          </a:p>
        </p:txBody>
      </p:sp>
      <p:sp>
        <p:nvSpPr>
          <p:cNvPr id="16" name="Freeform 23"/>
          <p:cNvSpPr/>
          <p:nvPr/>
        </p:nvSpPr>
        <p:spPr bwMode="auto">
          <a:xfrm rot="-1800000">
            <a:off x="2775797" y="553550"/>
            <a:ext cx="1848119" cy="215037"/>
          </a:xfrm>
          <a:custGeom>
            <a:avLst/>
            <a:gdLst>
              <a:gd name="T0" fmla="*/ 2345 w 3079"/>
              <a:gd name="T1" fmla="*/ 251 h 350"/>
              <a:gd name="T2" fmla="*/ 830 w 3079"/>
              <a:gd name="T3" fmla="*/ 272 h 350"/>
              <a:gd name="T4" fmla="*/ 2644 w 3079"/>
              <a:gd name="T5" fmla="*/ 129 h 350"/>
              <a:gd name="T6" fmla="*/ 2680 w 3079"/>
              <a:gd name="T7" fmla="*/ 102 h 350"/>
              <a:gd name="T8" fmla="*/ 1202 w 3079"/>
              <a:gd name="T9" fmla="*/ 244 h 350"/>
              <a:gd name="T10" fmla="*/ 1532 w 3079"/>
              <a:gd name="T11" fmla="*/ 102 h 350"/>
              <a:gd name="T12" fmla="*/ 1604 w 3079"/>
              <a:gd name="T13" fmla="*/ 106 h 350"/>
              <a:gd name="T14" fmla="*/ 1625 w 3079"/>
              <a:gd name="T15" fmla="*/ 113 h 350"/>
              <a:gd name="T16" fmla="*/ 1470 w 3079"/>
              <a:gd name="T17" fmla="*/ 316 h 350"/>
              <a:gd name="T18" fmla="*/ 1487 w 3079"/>
              <a:gd name="T19" fmla="*/ 130 h 350"/>
              <a:gd name="T20" fmla="*/ 1322 w 3079"/>
              <a:gd name="T21" fmla="*/ 210 h 350"/>
              <a:gd name="T22" fmla="*/ 1366 w 3079"/>
              <a:gd name="T23" fmla="*/ 102 h 350"/>
              <a:gd name="T24" fmla="*/ 1451 w 3079"/>
              <a:gd name="T25" fmla="*/ 244 h 350"/>
              <a:gd name="T26" fmla="*/ 1310 w 3079"/>
              <a:gd name="T27" fmla="*/ 264 h 350"/>
              <a:gd name="T28" fmla="*/ 1262 w 3079"/>
              <a:gd name="T29" fmla="*/ 95 h 350"/>
              <a:gd name="T30" fmla="*/ 945 w 3079"/>
              <a:gd name="T31" fmla="*/ 135 h 350"/>
              <a:gd name="T32" fmla="*/ 1012 w 3079"/>
              <a:gd name="T33" fmla="*/ 95 h 350"/>
              <a:gd name="T34" fmla="*/ 946 w 3079"/>
              <a:gd name="T35" fmla="*/ 337 h 350"/>
              <a:gd name="T36" fmla="*/ 934 w 3079"/>
              <a:gd name="T37" fmla="*/ 318 h 350"/>
              <a:gd name="T38" fmla="*/ 880 w 3079"/>
              <a:gd name="T39" fmla="*/ 102 h 350"/>
              <a:gd name="T40" fmla="*/ 603 w 3079"/>
              <a:gd name="T41" fmla="*/ 128 h 350"/>
              <a:gd name="T42" fmla="*/ 722 w 3079"/>
              <a:gd name="T43" fmla="*/ 95 h 350"/>
              <a:gd name="T44" fmla="*/ 779 w 3079"/>
              <a:gd name="T45" fmla="*/ 112 h 350"/>
              <a:gd name="T46" fmla="*/ 734 w 3079"/>
              <a:gd name="T47" fmla="*/ 272 h 350"/>
              <a:gd name="T48" fmla="*/ 544 w 3079"/>
              <a:gd name="T49" fmla="*/ 102 h 350"/>
              <a:gd name="T50" fmla="*/ 331 w 3079"/>
              <a:gd name="T51" fmla="*/ 128 h 350"/>
              <a:gd name="T52" fmla="*/ 450 w 3079"/>
              <a:gd name="T53" fmla="*/ 95 h 350"/>
              <a:gd name="T54" fmla="*/ 507 w 3079"/>
              <a:gd name="T55" fmla="*/ 112 h 350"/>
              <a:gd name="T56" fmla="*/ 462 w 3079"/>
              <a:gd name="T57" fmla="*/ 272 h 350"/>
              <a:gd name="T58" fmla="*/ 272 w 3079"/>
              <a:gd name="T59" fmla="*/ 102 h 350"/>
              <a:gd name="T60" fmla="*/ 59 w 3079"/>
              <a:gd name="T61" fmla="*/ 128 h 350"/>
              <a:gd name="T62" fmla="*/ 178 w 3079"/>
              <a:gd name="T63" fmla="*/ 95 h 350"/>
              <a:gd name="T64" fmla="*/ 235 w 3079"/>
              <a:gd name="T65" fmla="*/ 112 h 350"/>
              <a:gd name="T66" fmla="*/ 190 w 3079"/>
              <a:gd name="T67" fmla="*/ 272 h 350"/>
              <a:gd name="T68" fmla="*/ 0 w 3079"/>
              <a:gd name="T69" fmla="*/ 102 h 350"/>
              <a:gd name="T70" fmla="*/ 2904 w 3079"/>
              <a:gd name="T71" fmla="*/ 90 h 350"/>
              <a:gd name="T72" fmla="*/ 3053 w 3079"/>
              <a:gd name="T73" fmla="*/ 154 h 350"/>
              <a:gd name="T74" fmla="*/ 2994 w 3079"/>
              <a:gd name="T75" fmla="*/ 260 h 350"/>
              <a:gd name="T76" fmla="*/ 2993 w 3079"/>
              <a:gd name="T77" fmla="*/ 112 h 350"/>
              <a:gd name="T78" fmla="*/ 2958 w 3079"/>
              <a:gd name="T79" fmla="*/ 257 h 350"/>
              <a:gd name="T80" fmla="*/ 2918 w 3079"/>
              <a:gd name="T81" fmla="*/ 228 h 350"/>
              <a:gd name="T82" fmla="*/ 2847 w 3079"/>
              <a:gd name="T83" fmla="*/ 250 h 350"/>
              <a:gd name="T84" fmla="*/ 2811 w 3079"/>
              <a:gd name="T85" fmla="*/ 249 h 350"/>
              <a:gd name="T86" fmla="*/ 2785 w 3079"/>
              <a:gd name="T87" fmla="*/ 111 h 350"/>
              <a:gd name="T88" fmla="*/ 2684 w 3079"/>
              <a:gd name="T89" fmla="*/ 272 h 350"/>
              <a:gd name="T90" fmla="*/ 2550 w 3079"/>
              <a:gd name="T91" fmla="*/ 103 h 350"/>
              <a:gd name="T92" fmla="*/ 2503 w 3079"/>
              <a:gd name="T93" fmla="*/ 103 h 350"/>
              <a:gd name="T94" fmla="*/ 2572 w 3079"/>
              <a:gd name="T95" fmla="*/ 202 h 350"/>
              <a:gd name="T96" fmla="*/ 1709 w 3079"/>
              <a:gd name="T97" fmla="*/ 90 h 350"/>
              <a:gd name="T98" fmla="*/ 1660 w 3079"/>
              <a:gd name="T99" fmla="*/ 267 h 350"/>
              <a:gd name="T100" fmla="*/ 1680 w 3079"/>
              <a:gd name="T101" fmla="*/ 117 h 350"/>
              <a:gd name="T102" fmla="*/ 1248 w 3079"/>
              <a:gd name="T103" fmla="*/ 178 h 350"/>
              <a:gd name="T104" fmla="*/ 1125 w 3079"/>
              <a:gd name="T105" fmla="*/ 101 h 350"/>
              <a:gd name="T106" fmla="*/ 2221 w 3079"/>
              <a:gd name="T107" fmla="*/ 259 h 350"/>
              <a:gd name="T108" fmla="*/ 2030 w 3079"/>
              <a:gd name="T109" fmla="*/ 20 h 350"/>
              <a:gd name="T110" fmla="*/ 2067 w 3079"/>
              <a:gd name="T111" fmla="*/ 220 h 350"/>
              <a:gd name="T112" fmla="*/ 2304 w 3079"/>
              <a:gd name="T113" fmla="*/ 137 h 350"/>
              <a:gd name="T114" fmla="*/ 2188 w 3079"/>
              <a:gd name="T115" fmla="*/ 19 h 350"/>
              <a:gd name="T116" fmla="*/ 2029 w 3079"/>
              <a:gd name="T117" fmla="*/ 271 h 350"/>
              <a:gd name="T118" fmla="*/ 1855 w 3079"/>
              <a:gd name="T119" fmla="*/ 7 h 350"/>
              <a:gd name="T120" fmla="*/ 1791 w 3079"/>
              <a:gd name="T121" fmla="*/ 260 h 350"/>
              <a:gd name="T122" fmla="*/ 1809 w 3079"/>
              <a:gd name="T123" fmla="*/ 37 h 350"/>
              <a:gd name="T124" fmla="*/ 1715 w 3079"/>
              <a:gd name="T125" fmla="*/ 3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79" h="350">
                <a:moveTo>
                  <a:pt x="2366" y="230"/>
                </a:moveTo>
                <a:cubicBezTo>
                  <a:pt x="2372" y="230"/>
                  <a:pt x="2377" y="232"/>
                  <a:pt x="2381" y="237"/>
                </a:cubicBezTo>
                <a:cubicBezTo>
                  <a:pt x="2385" y="241"/>
                  <a:pt x="2387" y="245"/>
                  <a:pt x="2387" y="251"/>
                </a:cubicBezTo>
                <a:cubicBezTo>
                  <a:pt x="2387" y="257"/>
                  <a:pt x="2385" y="262"/>
                  <a:pt x="2380" y="266"/>
                </a:cubicBezTo>
                <a:cubicBezTo>
                  <a:pt x="2376" y="270"/>
                  <a:pt x="2372" y="272"/>
                  <a:pt x="2366" y="272"/>
                </a:cubicBezTo>
                <a:cubicBezTo>
                  <a:pt x="2360" y="272"/>
                  <a:pt x="2355" y="270"/>
                  <a:pt x="2351" y="266"/>
                </a:cubicBezTo>
                <a:cubicBezTo>
                  <a:pt x="2347" y="262"/>
                  <a:pt x="2345" y="257"/>
                  <a:pt x="2345" y="251"/>
                </a:cubicBezTo>
                <a:cubicBezTo>
                  <a:pt x="2345" y="245"/>
                  <a:pt x="2347" y="240"/>
                  <a:pt x="2351" y="236"/>
                </a:cubicBezTo>
                <a:cubicBezTo>
                  <a:pt x="2355" y="232"/>
                  <a:pt x="2360" y="230"/>
                  <a:pt x="2366" y="230"/>
                </a:cubicBezTo>
                <a:close/>
                <a:moveTo>
                  <a:pt x="830" y="230"/>
                </a:moveTo>
                <a:cubicBezTo>
                  <a:pt x="836" y="230"/>
                  <a:pt x="841" y="232"/>
                  <a:pt x="845" y="237"/>
                </a:cubicBezTo>
                <a:cubicBezTo>
                  <a:pt x="849" y="241"/>
                  <a:pt x="851" y="245"/>
                  <a:pt x="851" y="251"/>
                </a:cubicBezTo>
                <a:cubicBezTo>
                  <a:pt x="851" y="257"/>
                  <a:pt x="849" y="262"/>
                  <a:pt x="844" y="266"/>
                </a:cubicBezTo>
                <a:cubicBezTo>
                  <a:pt x="840" y="270"/>
                  <a:pt x="836" y="272"/>
                  <a:pt x="830" y="272"/>
                </a:cubicBezTo>
                <a:cubicBezTo>
                  <a:pt x="824" y="272"/>
                  <a:pt x="819" y="270"/>
                  <a:pt x="815" y="266"/>
                </a:cubicBezTo>
                <a:cubicBezTo>
                  <a:pt x="811" y="262"/>
                  <a:pt x="809" y="257"/>
                  <a:pt x="809" y="251"/>
                </a:cubicBezTo>
                <a:cubicBezTo>
                  <a:pt x="809" y="245"/>
                  <a:pt x="811" y="240"/>
                  <a:pt x="815" y="236"/>
                </a:cubicBezTo>
                <a:cubicBezTo>
                  <a:pt x="819" y="232"/>
                  <a:pt x="824" y="230"/>
                  <a:pt x="830" y="230"/>
                </a:cubicBezTo>
                <a:close/>
                <a:moveTo>
                  <a:pt x="2680" y="102"/>
                </a:moveTo>
                <a:cubicBezTo>
                  <a:pt x="2673" y="102"/>
                  <a:pt x="2667" y="104"/>
                  <a:pt x="2660" y="108"/>
                </a:cubicBezTo>
                <a:cubicBezTo>
                  <a:pt x="2653" y="112"/>
                  <a:pt x="2648" y="119"/>
                  <a:pt x="2644" y="129"/>
                </a:cubicBezTo>
                <a:cubicBezTo>
                  <a:pt x="2640" y="139"/>
                  <a:pt x="2638" y="151"/>
                  <a:pt x="2638" y="167"/>
                </a:cubicBezTo>
                <a:cubicBezTo>
                  <a:pt x="2638" y="192"/>
                  <a:pt x="2643" y="213"/>
                  <a:pt x="2652" y="232"/>
                </a:cubicBezTo>
                <a:cubicBezTo>
                  <a:pt x="2662" y="250"/>
                  <a:pt x="2676" y="259"/>
                  <a:pt x="2692" y="259"/>
                </a:cubicBezTo>
                <a:cubicBezTo>
                  <a:pt x="2704" y="259"/>
                  <a:pt x="2714" y="254"/>
                  <a:pt x="2722" y="244"/>
                </a:cubicBezTo>
                <a:cubicBezTo>
                  <a:pt x="2730" y="234"/>
                  <a:pt x="2734" y="217"/>
                  <a:pt x="2734" y="192"/>
                </a:cubicBezTo>
                <a:cubicBezTo>
                  <a:pt x="2734" y="162"/>
                  <a:pt x="2727" y="138"/>
                  <a:pt x="2714" y="120"/>
                </a:cubicBezTo>
                <a:cubicBezTo>
                  <a:pt x="2705" y="108"/>
                  <a:pt x="2694" y="102"/>
                  <a:pt x="2680" y="102"/>
                </a:cubicBezTo>
                <a:close/>
                <a:moveTo>
                  <a:pt x="1160" y="102"/>
                </a:moveTo>
                <a:cubicBezTo>
                  <a:pt x="1153" y="102"/>
                  <a:pt x="1147" y="104"/>
                  <a:pt x="1140" y="108"/>
                </a:cubicBezTo>
                <a:cubicBezTo>
                  <a:pt x="1133" y="112"/>
                  <a:pt x="1128" y="119"/>
                  <a:pt x="1124" y="129"/>
                </a:cubicBezTo>
                <a:cubicBezTo>
                  <a:pt x="1120" y="139"/>
                  <a:pt x="1118" y="151"/>
                  <a:pt x="1118" y="167"/>
                </a:cubicBezTo>
                <a:cubicBezTo>
                  <a:pt x="1118" y="192"/>
                  <a:pt x="1123" y="213"/>
                  <a:pt x="1132" y="232"/>
                </a:cubicBezTo>
                <a:cubicBezTo>
                  <a:pt x="1142" y="250"/>
                  <a:pt x="1156" y="259"/>
                  <a:pt x="1172" y="259"/>
                </a:cubicBezTo>
                <a:cubicBezTo>
                  <a:pt x="1184" y="259"/>
                  <a:pt x="1194" y="254"/>
                  <a:pt x="1202" y="244"/>
                </a:cubicBezTo>
                <a:cubicBezTo>
                  <a:pt x="1210" y="234"/>
                  <a:pt x="1214" y="217"/>
                  <a:pt x="1214" y="192"/>
                </a:cubicBezTo>
                <a:cubicBezTo>
                  <a:pt x="1214" y="162"/>
                  <a:pt x="1207" y="138"/>
                  <a:pt x="1194" y="120"/>
                </a:cubicBezTo>
                <a:cubicBezTo>
                  <a:pt x="1185" y="108"/>
                  <a:pt x="1174" y="102"/>
                  <a:pt x="1160" y="102"/>
                </a:cubicBezTo>
                <a:close/>
                <a:moveTo>
                  <a:pt x="1456" y="95"/>
                </a:moveTo>
                <a:lnTo>
                  <a:pt x="1536" y="95"/>
                </a:lnTo>
                <a:lnTo>
                  <a:pt x="1536" y="102"/>
                </a:lnTo>
                <a:lnTo>
                  <a:pt x="1532" y="102"/>
                </a:lnTo>
                <a:cubicBezTo>
                  <a:pt x="1527" y="102"/>
                  <a:pt x="1522" y="103"/>
                  <a:pt x="1519" y="106"/>
                </a:cubicBezTo>
                <a:cubicBezTo>
                  <a:pt x="1517" y="108"/>
                  <a:pt x="1515" y="111"/>
                  <a:pt x="1515" y="115"/>
                </a:cubicBezTo>
                <a:cubicBezTo>
                  <a:pt x="1515" y="120"/>
                  <a:pt x="1517" y="126"/>
                  <a:pt x="1521" y="135"/>
                </a:cubicBezTo>
                <a:lnTo>
                  <a:pt x="1563" y="222"/>
                </a:lnTo>
                <a:lnTo>
                  <a:pt x="1602" y="127"/>
                </a:lnTo>
                <a:cubicBezTo>
                  <a:pt x="1604" y="122"/>
                  <a:pt x="1605" y="117"/>
                  <a:pt x="1605" y="112"/>
                </a:cubicBezTo>
                <a:cubicBezTo>
                  <a:pt x="1605" y="109"/>
                  <a:pt x="1604" y="108"/>
                  <a:pt x="1604" y="106"/>
                </a:cubicBezTo>
                <a:cubicBezTo>
                  <a:pt x="1603" y="105"/>
                  <a:pt x="1601" y="104"/>
                  <a:pt x="1599" y="103"/>
                </a:cubicBezTo>
                <a:cubicBezTo>
                  <a:pt x="1597" y="102"/>
                  <a:pt x="1593" y="102"/>
                  <a:pt x="1588" y="102"/>
                </a:cubicBezTo>
                <a:lnTo>
                  <a:pt x="1588" y="95"/>
                </a:lnTo>
                <a:lnTo>
                  <a:pt x="1644" y="95"/>
                </a:lnTo>
                <a:lnTo>
                  <a:pt x="1644" y="102"/>
                </a:lnTo>
                <a:cubicBezTo>
                  <a:pt x="1639" y="102"/>
                  <a:pt x="1635" y="103"/>
                  <a:pt x="1633" y="105"/>
                </a:cubicBezTo>
                <a:cubicBezTo>
                  <a:pt x="1630" y="106"/>
                  <a:pt x="1628" y="109"/>
                  <a:pt x="1625" y="113"/>
                </a:cubicBezTo>
                <a:cubicBezTo>
                  <a:pt x="1623" y="115"/>
                  <a:pt x="1621" y="120"/>
                  <a:pt x="1618" y="128"/>
                </a:cubicBezTo>
                <a:lnTo>
                  <a:pt x="1548" y="299"/>
                </a:lnTo>
                <a:cubicBezTo>
                  <a:pt x="1542" y="316"/>
                  <a:pt x="1533" y="328"/>
                  <a:pt x="1522" y="337"/>
                </a:cubicBezTo>
                <a:cubicBezTo>
                  <a:pt x="1511" y="345"/>
                  <a:pt x="1500" y="350"/>
                  <a:pt x="1490" y="350"/>
                </a:cubicBezTo>
                <a:cubicBezTo>
                  <a:pt x="1483" y="350"/>
                  <a:pt x="1477" y="348"/>
                  <a:pt x="1472" y="343"/>
                </a:cubicBezTo>
                <a:cubicBezTo>
                  <a:pt x="1467" y="339"/>
                  <a:pt x="1465" y="334"/>
                  <a:pt x="1465" y="329"/>
                </a:cubicBezTo>
                <a:cubicBezTo>
                  <a:pt x="1465" y="323"/>
                  <a:pt x="1467" y="319"/>
                  <a:pt x="1470" y="316"/>
                </a:cubicBezTo>
                <a:cubicBezTo>
                  <a:pt x="1473" y="313"/>
                  <a:pt x="1478" y="311"/>
                  <a:pt x="1484" y="311"/>
                </a:cubicBezTo>
                <a:cubicBezTo>
                  <a:pt x="1488" y="311"/>
                  <a:pt x="1494" y="313"/>
                  <a:pt x="1501" y="315"/>
                </a:cubicBezTo>
                <a:cubicBezTo>
                  <a:pt x="1506" y="317"/>
                  <a:pt x="1509" y="318"/>
                  <a:pt x="1510" y="318"/>
                </a:cubicBezTo>
                <a:cubicBezTo>
                  <a:pt x="1514" y="318"/>
                  <a:pt x="1518" y="316"/>
                  <a:pt x="1523" y="312"/>
                </a:cubicBezTo>
                <a:cubicBezTo>
                  <a:pt x="1527" y="308"/>
                  <a:pt x="1532" y="301"/>
                  <a:pt x="1536" y="290"/>
                </a:cubicBezTo>
                <a:lnTo>
                  <a:pt x="1548" y="260"/>
                </a:lnTo>
                <a:lnTo>
                  <a:pt x="1487" y="130"/>
                </a:lnTo>
                <a:cubicBezTo>
                  <a:pt x="1485" y="127"/>
                  <a:pt x="1482" y="122"/>
                  <a:pt x="1478" y="116"/>
                </a:cubicBezTo>
                <a:cubicBezTo>
                  <a:pt x="1474" y="112"/>
                  <a:pt x="1472" y="109"/>
                  <a:pt x="1470" y="107"/>
                </a:cubicBezTo>
                <a:cubicBezTo>
                  <a:pt x="1467" y="105"/>
                  <a:pt x="1462" y="103"/>
                  <a:pt x="1456" y="102"/>
                </a:cubicBezTo>
                <a:lnTo>
                  <a:pt x="1456" y="95"/>
                </a:lnTo>
                <a:close/>
                <a:moveTo>
                  <a:pt x="1262" y="95"/>
                </a:moveTo>
                <a:lnTo>
                  <a:pt x="1322" y="95"/>
                </a:lnTo>
                <a:lnTo>
                  <a:pt x="1322" y="210"/>
                </a:lnTo>
                <a:cubicBezTo>
                  <a:pt x="1322" y="226"/>
                  <a:pt x="1325" y="236"/>
                  <a:pt x="1331" y="241"/>
                </a:cubicBezTo>
                <a:cubicBezTo>
                  <a:pt x="1336" y="246"/>
                  <a:pt x="1343" y="249"/>
                  <a:pt x="1351" y="249"/>
                </a:cubicBezTo>
                <a:cubicBezTo>
                  <a:pt x="1356" y="249"/>
                  <a:pt x="1362" y="247"/>
                  <a:pt x="1369" y="244"/>
                </a:cubicBezTo>
                <a:cubicBezTo>
                  <a:pt x="1376" y="241"/>
                  <a:pt x="1384" y="234"/>
                  <a:pt x="1393" y="225"/>
                </a:cubicBezTo>
                <a:lnTo>
                  <a:pt x="1393" y="127"/>
                </a:lnTo>
                <a:cubicBezTo>
                  <a:pt x="1393" y="118"/>
                  <a:pt x="1392" y="111"/>
                  <a:pt x="1388" y="108"/>
                </a:cubicBezTo>
                <a:cubicBezTo>
                  <a:pt x="1384" y="104"/>
                  <a:pt x="1377" y="102"/>
                  <a:pt x="1366" y="102"/>
                </a:cubicBezTo>
                <a:lnTo>
                  <a:pt x="1366" y="95"/>
                </a:lnTo>
                <a:lnTo>
                  <a:pt x="1424" y="95"/>
                </a:lnTo>
                <a:lnTo>
                  <a:pt x="1424" y="199"/>
                </a:lnTo>
                <a:cubicBezTo>
                  <a:pt x="1424" y="219"/>
                  <a:pt x="1425" y="231"/>
                  <a:pt x="1426" y="236"/>
                </a:cubicBezTo>
                <a:cubicBezTo>
                  <a:pt x="1427" y="240"/>
                  <a:pt x="1428" y="243"/>
                  <a:pt x="1430" y="245"/>
                </a:cubicBezTo>
                <a:cubicBezTo>
                  <a:pt x="1432" y="247"/>
                  <a:pt x="1435" y="247"/>
                  <a:pt x="1437" y="247"/>
                </a:cubicBezTo>
                <a:cubicBezTo>
                  <a:pt x="1441" y="247"/>
                  <a:pt x="1446" y="246"/>
                  <a:pt x="1451" y="244"/>
                </a:cubicBezTo>
                <a:lnTo>
                  <a:pt x="1453" y="251"/>
                </a:lnTo>
                <a:lnTo>
                  <a:pt x="1402" y="272"/>
                </a:lnTo>
                <a:lnTo>
                  <a:pt x="1393" y="272"/>
                </a:lnTo>
                <a:lnTo>
                  <a:pt x="1393" y="236"/>
                </a:lnTo>
                <a:cubicBezTo>
                  <a:pt x="1379" y="252"/>
                  <a:pt x="1367" y="262"/>
                  <a:pt x="1360" y="266"/>
                </a:cubicBezTo>
                <a:cubicBezTo>
                  <a:pt x="1352" y="270"/>
                  <a:pt x="1344" y="272"/>
                  <a:pt x="1335" y="272"/>
                </a:cubicBezTo>
                <a:cubicBezTo>
                  <a:pt x="1325" y="272"/>
                  <a:pt x="1317" y="269"/>
                  <a:pt x="1310" y="264"/>
                </a:cubicBezTo>
                <a:cubicBezTo>
                  <a:pt x="1303" y="258"/>
                  <a:pt x="1298" y="251"/>
                  <a:pt x="1295" y="242"/>
                </a:cubicBezTo>
                <a:cubicBezTo>
                  <a:pt x="1293" y="233"/>
                  <a:pt x="1291" y="221"/>
                  <a:pt x="1291" y="205"/>
                </a:cubicBezTo>
                <a:lnTo>
                  <a:pt x="1291" y="128"/>
                </a:lnTo>
                <a:cubicBezTo>
                  <a:pt x="1291" y="120"/>
                  <a:pt x="1290" y="115"/>
                  <a:pt x="1289" y="112"/>
                </a:cubicBezTo>
                <a:cubicBezTo>
                  <a:pt x="1287" y="108"/>
                  <a:pt x="1284" y="106"/>
                  <a:pt x="1281" y="104"/>
                </a:cubicBezTo>
                <a:cubicBezTo>
                  <a:pt x="1277" y="103"/>
                  <a:pt x="1271" y="102"/>
                  <a:pt x="1262" y="102"/>
                </a:cubicBezTo>
                <a:lnTo>
                  <a:pt x="1262" y="95"/>
                </a:lnTo>
                <a:close/>
                <a:moveTo>
                  <a:pt x="880" y="95"/>
                </a:moveTo>
                <a:lnTo>
                  <a:pt x="960" y="95"/>
                </a:lnTo>
                <a:lnTo>
                  <a:pt x="960" y="102"/>
                </a:lnTo>
                <a:lnTo>
                  <a:pt x="956" y="102"/>
                </a:lnTo>
                <a:cubicBezTo>
                  <a:pt x="951" y="102"/>
                  <a:pt x="946" y="103"/>
                  <a:pt x="943" y="106"/>
                </a:cubicBezTo>
                <a:cubicBezTo>
                  <a:pt x="941" y="108"/>
                  <a:pt x="939" y="111"/>
                  <a:pt x="939" y="115"/>
                </a:cubicBezTo>
                <a:cubicBezTo>
                  <a:pt x="939" y="120"/>
                  <a:pt x="941" y="126"/>
                  <a:pt x="945" y="135"/>
                </a:cubicBezTo>
                <a:lnTo>
                  <a:pt x="987" y="222"/>
                </a:lnTo>
                <a:lnTo>
                  <a:pt x="1026" y="127"/>
                </a:lnTo>
                <a:cubicBezTo>
                  <a:pt x="1028" y="122"/>
                  <a:pt x="1029" y="117"/>
                  <a:pt x="1029" y="112"/>
                </a:cubicBezTo>
                <a:cubicBezTo>
                  <a:pt x="1029" y="109"/>
                  <a:pt x="1028" y="108"/>
                  <a:pt x="1028" y="106"/>
                </a:cubicBezTo>
                <a:cubicBezTo>
                  <a:pt x="1027" y="105"/>
                  <a:pt x="1025" y="104"/>
                  <a:pt x="1023" y="103"/>
                </a:cubicBezTo>
                <a:cubicBezTo>
                  <a:pt x="1021" y="102"/>
                  <a:pt x="1017" y="102"/>
                  <a:pt x="1012" y="102"/>
                </a:cubicBezTo>
                <a:lnTo>
                  <a:pt x="1012" y="95"/>
                </a:lnTo>
                <a:lnTo>
                  <a:pt x="1068" y="95"/>
                </a:lnTo>
                <a:lnTo>
                  <a:pt x="1068" y="102"/>
                </a:lnTo>
                <a:cubicBezTo>
                  <a:pt x="1063" y="102"/>
                  <a:pt x="1059" y="103"/>
                  <a:pt x="1057" y="105"/>
                </a:cubicBezTo>
                <a:cubicBezTo>
                  <a:pt x="1054" y="106"/>
                  <a:pt x="1052" y="109"/>
                  <a:pt x="1049" y="113"/>
                </a:cubicBezTo>
                <a:cubicBezTo>
                  <a:pt x="1047" y="115"/>
                  <a:pt x="1045" y="120"/>
                  <a:pt x="1042" y="128"/>
                </a:cubicBezTo>
                <a:lnTo>
                  <a:pt x="972" y="299"/>
                </a:lnTo>
                <a:cubicBezTo>
                  <a:pt x="966" y="316"/>
                  <a:pt x="957" y="328"/>
                  <a:pt x="946" y="337"/>
                </a:cubicBezTo>
                <a:cubicBezTo>
                  <a:pt x="935" y="345"/>
                  <a:pt x="924" y="350"/>
                  <a:pt x="914" y="350"/>
                </a:cubicBezTo>
                <a:cubicBezTo>
                  <a:pt x="907" y="350"/>
                  <a:pt x="901" y="348"/>
                  <a:pt x="896" y="343"/>
                </a:cubicBezTo>
                <a:cubicBezTo>
                  <a:pt x="891" y="339"/>
                  <a:pt x="889" y="334"/>
                  <a:pt x="889" y="329"/>
                </a:cubicBezTo>
                <a:cubicBezTo>
                  <a:pt x="889" y="323"/>
                  <a:pt x="891" y="319"/>
                  <a:pt x="894" y="316"/>
                </a:cubicBezTo>
                <a:cubicBezTo>
                  <a:pt x="897" y="313"/>
                  <a:pt x="902" y="311"/>
                  <a:pt x="908" y="311"/>
                </a:cubicBezTo>
                <a:cubicBezTo>
                  <a:pt x="912" y="311"/>
                  <a:pt x="918" y="313"/>
                  <a:pt x="925" y="315"/>
                </a:cubicBezTo>
                <a:cubicBezTo>
                  <a:pt x="930" y="317"/>
                  <a:pt x="933" y="318"/>
                  <a:pt x="934" y="318"/>
                </a:cubicBezTo>
                <a:cubicBezTo>
                  <a:pt x="938" y="318"/>
                  <a:pt x="942" y="316"/>
                  <a:pt x="947" y="312"/>
                </a:cubicBezTo>
                <a:cubicBezTo>
                  <a:pt x="951" y="308"/>
                  <a:pt x="956" y="301"/>
                  <a:pt x="960" y="290"/>
                </a:cubicBezTo>
                <a:lnTo>
                  <a:pt x="972" y="260"/>
                </a:lnTo>
                <a:lnTo>
                  <a:pt x="911" y="130"/>
                </a:lnTo>
                <a:cubicBezTo>
                  <a:pt x="909" y="127"/>
                  <a:pt x="906" y="122"/>
                  <a:pt x="902" y="116"/>
                </a:cubicBezTo>
                <a:cubicBezTo>
                  <a:pt x="898" y="112"/>
                  <a:pt x="896" y="109"/>
                  <a:pt x="894" y="107"/>
                </a:cubicBezTo>
                <a:cubicBezTo>
                  <a:pt x="891" y="105"/>
                  <a:pt x="886" y="103"/>
                  <a:pt x="880" y="102"/>
                </a:cubicBezTo>
                <a:lnTo>
                  <a:pt x="880" y="95"/>
                </a:lnTo>
                <a:close/>
                <a:moveTo>
                  <a:pt x="544" y="95"/>
                </a:moveTo>
                <a:lnTo>
                  <a:pt x="616" y="95"/>
                </a:lnTo>
                <a:lnTo>
                  <a:pt x="616" y="102"/>
                </a:lnTo>
                <a:cubicBezTo>
                  <a:pt x="610" y="102"/>
                  <a:pt x="605" y="104"/>
                  <a:pt x="603" y="106"/>
                </a:cubicBezTo>
                <a:cubicBezTo>
                  <a:pt x="601" y="107"/>
                  <a:pt x="600" y="110"/>
                  <a:pt x="600" y="114"/>
                </a:cubicBezTo>
                <a:cubicBezTo>
                  <a:pt x="600" y="117"/>
                  <a:pt x="601" y="122"/>
                  <a:pt x="603" y="128"/>
                </a:cubicBezTo>
                <a:lnTo>
                  <a:pt x="640" y="226"/>
                </a:lnTo>
                <a:lnTo>
                  <a:pt x="677" y="146"/>
                </a:lnTo>
                <a:lnTo>
                  <a:pt x="667" y="121"/>
                </a:lnTo>
                <a:cubicBezTo>
                  <a:pt x="664" y="113"/>
                  <a:pt x="660" y="108"/>
                  <a:pt x="655" y="105"/>
                </a:cubicBezTo>
                <a:cubicBezTo>
                  <a:pt x="653" y="103"/>
                  <a:pt x="648" y="102"/>
                  <a:pt x="640" y="102"/>
                </a:cubicBezTo>
                <a:lnTo>
                  <a:pt x="640" y="95"/>
                </a:lnTo>
                <a:lnTo>
                  <a:pt x="722" y="95"/>
                </a:lnTo>
                <a:lnTo>
                  <a:pt x="722" y="102"/>
                </a:lnTo>
                <a:cubicBezTo>
                  <a:pt x="713" y="102"/>
                  <a:pt x="706" y="104"/>
                  <a:pt x="703" y="107"/>
                </a:cubicBezTo>
                <a:cubicBezTo>
                  <a:pt x="700" y="109"/>
                  <a:pt x="699" y="112"/>
                  <a:pt x="699" y="116"/>
                </a:cubicBezTo>
                <a:cubicBezTo>
                  <a:pt x="699" y="119"/>
                  <a:pt x="699" y="121"/>
                  <a:pt x="700" y="124"/>
                </a:cubicBezTo>
                <a:lnTo>
                  <a:pt x="739" y="223"/>
                </a:lnTo>
                <a:lnTo>
                  <a:pt x="776" y="128"/>
                </a:lnTo>
                <a:cubicBezTo>
                  <a:pt x="778" y="121"/>
                  <a:pt x="779" y="116"/>
                  <a:pt x="779" y="112"/>
                </a:cubicBezTo>
                <a:cubicBezTo>
                  <a:pt x="779" y="109"/>
                  <a:pt x="778" y="107"/>
                  <a:pt x="776" y="105"/>
                </a:cubicBezTo>
                <a:cubicBezTo>
                  <a:pt x="773" y="103"/>
                  <a:pt x="768" y="102"/>
                  <a:pt x="761" y="102"/>
                </a:cubicBezTo>
                <a:lnTo>
                  <a:pt x="761" y="95"/>
                </a:lnTo>
                <a:lnTo>
                  <a:pt x="816" y="95"/>
                </a:lnTo>
                <a:lnTo>
                  <a:pt x="816" y="102"/>
                </a:lnTo>
                <a:cubicBezTo>
                  <a:pt x="805" y="104"/>
                  <a:pt x="797" y="111"/>
                  <a:pt x="792" y="124"/>
                </a:cubicBezTo>
                <a:lnTo>
                  <a:pt x="734" y="272"/>
                </a:lnTo>
                <a:lnTo>
                  <a:pt x="726" y="272"/>
                </a:lnTo>
                <a:lnTo>
                  <a:pt x="684" y="162"/>
                </a:lnTo>
                <a:lnTo>
                  <a:pt x="633" y="272"/>
                </a:lnTo>
                <a:lnTo>
                  <a:pt x="627" y="272"/>
                </a:lnTo>
                <a:lnTo>
                  <a:pt x="571" y="128"/>
                </a:lnTo>
                <a:cubicBezTo>
                  <a:pt x="568" y="119"/>
                  <a:pt x="564" y="112"/>
                  <a:pt x="561" y="109"/>
                </a:cubicBezTo>
                <a:cubicBezTo>
                  <a:pt x="557" y="106"/>
                  <a:pt x="552" y="104"/>
                  <a:pt x="544" y="102"/>
                </a:cubicBezTo>
                <a:lnTo>
                  <a:pt x="544" y="95"/>
                </a:lnTo>
                <a:close/>
                <a:moveTo>
                  <a:pt x="272" y="95"/>
                </a:moveTo>
                <a:lnTo>
                  <a:pt x="344" y="95"/>
                </a:lnTo>
                <a:lnTo>
                  <a:pt x="344" y="102"/>
                </a:lnTo>
                <a:cubicBezTo>
                  <a:pt x="338" y="102"/>
                  <a:pt x="333" y="104"/>
                  <a:pt x="331" y="106"/>
                </a:cubicBezTo>
                <a:cubicBezTo>
                  <a:pt x="329" y="107"/>
                  <a:pt x="328" y="110"/>
                  <a:pt x="328" y="114"/>
                </a:cubicBezTo>
                <a:cubicBezTo>
                  <a:pt x="328" y="117"/>
                  <a:pt x="329" y="122"/>
                  <a:pt x="331" y="128"/>
                </a:cubicBezTo>
                <a:lnTo>
                  <a:pt x="368" y="226"/>
                </a:lnTo>
                <a:lnTo>
                  <a:pt x="405" y="146"/>
                </a:lnTo>
                <a:lnTo>
                  <a:pt x="395" y="121"/>
                </a:lnTo>
                <a:cubicBezTo>
                  <a:pt x="392" y="113"/>
                  <a:pt x="388" y="108"/>
                  <a:pt x="383" y="105"/>
                </a:cubicBezTo>
                <a:cubicBezTo>
                  <a:pt x="381" y="103"/>
                  <a:pt x="376" y="102"/>
                  <a:pt x="368" y="102"/>
                </a:cubicBezTo>
                <a:lnTo>
                  <a:pt x="368" y="95"/>
                </a:lnTo>
                <a:lnTo>
                  <a:pt x="450" y="95"/>
                </a:lnTo>
                <a:lnTo>
                  <a:pt x="450" y="102"/>
                </a:lnTo>
                <a:cubicBezTo>
                  <a:pt x="441" y="102"/>
                  <a:pt x="434" y="104"/>
                  <a:pt x="431" y="107"/>
                </a:cubicBezTo>
                <a:cubicBezTo>
                  <a:pt x="428" y="109"/>
                  <a:pt x="427" y="112"/>
                  <a:pt x="427" y="116"/>
                </a:cubicBezTo>
                <a:cubicBezTo>
                  <a:pt x="427" y="119"/>
                  <a:pt x="427" y="121"/>
                  <a:pt x="428" y="124"/>
                </a:cubicBezTo>
                <a:lnTo>
                  <a:pt x="467" y="223"/>
                </a:lnTo>
                <a:lnTo>
                  <a:pt x="504" y="128"/>
                </a:lnTo>
                <a:cubicBezTo>
                  <a:pt x="506" y="121"/>
                  <a:pt x="507" y="116"/>
                  <a:pt x="507" y="112"/>
                </a:cubicBezTo>
                <a:cubicBezTo>
                  <a:pt x="507" y="109"/>
                  <a:pt x="506" y="107"/>
                  <a:pt x="504" y="105"/>
                </a:cubicBezTo>
                <a:cubicBezTo>
                  <a:pt x="501" y="103"/>
                  <a:pt x="496" y="102"/>
                  <a:pt x="489" y="102"/>
                </a:cubicBezTo>
                <a:lnTo>
                  <a:pt x="489" y="95"/>
                </a:lnTo>
                <a:lnTo>
                  <a:pt x="544" y="95"/>
                </a:lnTo>
                <a:lnTo>
                  <a:pt x="544" y="102"/>
                </a:lnTo>
                <a:cubicBezTo>
                  <a:pt x="533" y="104"/>
                  <a:pt x="525" y="111"/>
                  <a:pt x="520" y="124"/>
                </a:cubicBezTo>
                <a:lnTo>
                  <a:pt x="462" y="272"/>
                </a:lnTo>
                <a:lnTo>
                  <a:pt x="454" y="272"/>
                </a:lnTo>
                <a:lnTo>
                  <a:pt x="412" y="162"/>
                </a:lnTo>
                <a:lnTo>
                  <a:pt x="361" y="272"/>
                </a:lnTo>
                <a:lnTo>
                  <a:pt x="355" y="272"/>
                </a:lnTo>
                <a:lnTo>
                  <a:pt x="299" y="128"/>
                </a:lnTo>
                <a:cubicBezTo>
                  <a:pt x="296" y="119"/>
                  <a:pt x="292" y="112"/>
                  <a:pt x="289" y="109"/>
                </a:cubicBezTo>
                <a:cubicBezTo>
                  <a:pt x="285" y="106"/>
                  <a:pt x="280" y="104"/>
                  <a:pt x="272" y="102"/>
                </a:cubicBezTo>
                <a:lnTo>
                  <a:pt x="272" y="95"/>
                </a:lnTo>
                <a:close/>
                <a:moveTo>
                  <a:pt x="0" y="95"/>
                </a:moveTo>
                <a:lnTo>
                  <a:pt x="72" y="95"/>
                </a:lnTo>
                <a:lnTo>
                  <a:pt x="72" y="102"/>
                </a:lnTo>
                <a:cubicBezTo>
                  <a:pt x="66" y="102"/>
                  <a:pt x="61" y="104"/>
                  <a:pt x="59" y="106"/>
                </a:cubicBezTo>
                <a:cubicBezTo>
                  <a:pt x="57" y="107"/>
                  <a:pt x="56" y="110"/>
                  <a:pt x="56" y="114"/>
                </a:cubicBezTo>
                <a:cubicBezTo>
                  <a:pt x="56" y="117"/>
                  <a:pt x="57" y="122"/>
                  <a:pt x="59" y="128"/>
                </a:cubicBezTo>
                <a:lnTo>
                  <a:pt x="96" y="226"/>
                </a:lnTo>
                <a:lnTo>
                  <a:pt x="133" y="146"/>
                </a:lnTo>
                <a:lnTo>
                  <a:pt x="123" y="121"/>
                </a:lnTo>
                <a:cubicBezTo>
                  <a:pt x="120" y="113"/>
                  <a:pt x="116" y="108"/>
                  <a:pt x="111" y="105"/>
                </a:cubicBezTo>
                <a:cubicBezTo>
                  <a:pt x="109" y="103"/>
                  <a:pt x="104" y="102"/>
                  <a:pt x="96" y="102"/>
                </a:cubicBezTo>
                <a:lnTo>
                  <a:pt x="96" y="95"/>
                </a:lnTo>
                <a:lnTo>
                  <a:pt x="178" y="95"/>
                </a:lnTo>
                <a:lnTo>
                  <a:pt x="178" y="102"/>
                </a:lnTo>
                <a:cubicBezTo>
                  <a:pt x="169" y="102"/>
                  <a:pt x="162" y="104"/>
                  <a:pt x="159" y="107"/>
                </a:cubicBezTo>
                <a:cubicBezTo>
                  <a:pt x="156" y="109"/>
                  <a:pt x="155" y="112"/>
                  <a:pt x="155" y="116"/>
                </a:cubicBezTo>
                <a:cubicBezTo>
                  <a:pt x="155" y="119"/>
                  <a:pt x="155" y="121"/>
                  <a:pt x="156" y="124"/>
                </a:cubicBezTo>
                <a:lnTo>
                  <a:pt x="195" y="223"/>
                </a:lnTo>
                <a:lnTo>
                  <a:pt x="232" y="128"/>
                </a:lnTo>
                <a:cubicBezTo>
                  <a:pt x="234" y="121"/>
                  <a:pt x="235" y="116"/>
                  <a:pt x="235" y="112"/>
                </a:cubicBezTo>
                <a:cubicBezTo>
                  <a:pt x="235" y="109"/>
                  <a:pt x="234" y="107"/>
                  <a:pt x="232" y="105"/>
                </a:cubicBezTo>
                <a:cubicBezTo>
                  <a:pt x="229" y="103"/>
                  <a:pt x="224" y="102"/>
                  <a:pt x="217" y="102"/>
                </a:cubicBezTo>
                <a:lnTo>
                  <a:pt x="217" y="95"/>
                </a:lnTo>
                <a:lnTo>
                  <a:pt x="272" y="95"/>
                </a:lnTo>
                <a:lnTo>
                  <a:pt x="272" y="102"/>
                </a:lnTo>
                <a:cubicBezTo>
                  <a:pt x="261" y="104"/>
                  <a:pt x="253" y="111"/>
                  <a:pt x="248" y="124"/>
                </a:cubicBezTo>
                <a:lnTo>
                  <a:pt x="190" y="272"/>
                </a:lnTo>
                <a:lnTo>
                  <a:pt x="182" y="272"/>
                </a:lnTo>
                <a:lnTo>
                  <a:pt x="140" y="162"/>
                </a:lnTo>
                <a:lnTo>
                  <a:pt x="89" y="272"/>
                </a:lnTo>
                <a:lnTo>
                  <a:pt x="83" y="272"/>
                </a:lnTo>
                <a:lnTo>
                  <a:pt x="27" y="128"/>
                </a:lnTo>
                <a:cubicBezTo>
                  <a:pt x="24" y="119"/>
                  <a:pt x="20" y="112"/>
                  <a:pt x="17" y="109"/>
                </a:cubicBezTo>
                <a:cubicBezTo>
                  <a:pt x="13" y="106"/>
                  <a:pt x="8" y="104"/>
                  <a:pt x="0" y="102"/>
                </a:cubicBezTo>
                <a:lnTo>
                  <a:pt x="0" y="95"/>
                </a:lnTo>
                <a:close/>
                <a:moveTo>
                  <a:pt x="2837" y="90"/>
                </a:moveTo>
                <a:lnTo>
                  <a:pt x="2845" y="90"/>
                </a:lnTo>
                <a:lnTo>
                  <a:pt x="2845" y="127"/>
                </a:lnTo>
                <a:cubicBezTo>
                  <a:pt x="2857" y="114"/>
                  <a:pt x="2865" y="107"/>
                  <a:pt x="2867" y="105"/>
                </a:cubicBezTo>
                <a:cubicBezTo>
                  <a:pt x="2873" y="100"/>
                  <a:pt x="2879" y="97"/>
                  <a:pt x="2885" y="94"/>
                </a:cubicBezTo>
                <a:cubicBezTo>
                  <a:pt x="2892" y="91"/>
                  <a:pt x="2898" y="90"/>
                  <a:pt x="2904" y="90"/>
                </a:cubicBezTo>
                <a:cubicBezTo>
                  <a:pt x="2915" y="90"/>
                  <a:pt x="2924" y="93"/>
                  <a:pt x="2932" y="99"/>
                </a:cubicBezTo>
                <a:cubicBezTo>
                  <a:pt x="2940" y="106"/>
                  <a:pt x="2945" y="115"/>
                  <a:pt x="2948" y="127"/>
                </a:cubicBezTo>
                <a:cubicBezTo>
                  <a:pt x="2961" y="112"/>
                  <a:pt x="2971" y="102"/>
                  <a:pt x="2980" y="97"/>
                </a:cubicBezTo>
                <a:cubicBezTo>
                  <a:pt x="2989" y="92"/>
                  <a:pt x="2998" y="90"/>
                  <a:pt x="3008" y="90"/>
                </a:cubicBezTo>
                <a:cubicBezTo>
                  <a:pt x="3017" y="90"/>
                  <a:pt x="3025" y="92"/>
                  <a:pt x="3032" y="97"/>
                </a:cubicBezTo>
                <a:cubicBezTo>
                  <a:pt x="3039" y="102"/>
                  <a:pt x="3045" y="109"/>
                  <a:pt x="3049" y="120"/>
                </a:cubicBezTo>
                <a:cubicBezTo>
                  <a:pt x="3052" y="127"/>
                  <a:pt x="3053" y="139"/>
                  <a:pt x="3053" y="154"/>
                </a:cubicBezTo>
                <a:lnTo>
                  <a:pt x="3053" y="228"/>
                </a:lnTo>
                <a:cubicBezTo>
                  <a:pt x="3053" y="239"/>
                  <a:pt x="3054" y="246"/>
                  <a:pt x="3055" y="250"/>
                </a:cubicBezTo>
                <a:cubicBezTo>
                  <a:pt x="3057" y="253"/>
                  <a:pt x="3059" y="255"/>
                  <a:pt x="3062" y="257"/>
                </a:cubicBezTo>
                <a:cubicBezTo>
                  <a:pt x="3066" y="259"/>
                  <a:pt x="3071" y="260"/>
                  <a:pt x="3079" y="260"/>
                </a:cubicBezTo>
                <a:lnTo>
                  <a:pt x="3079" y="267"/>
                </a:lnTo>
                <a:lnTo>
                  <a:pt x="2994" y="267"/>
                </a:lnTo>
                <a:lnTo>
                  <a:pt x="2994" y="260"/>
                </a:lnTo>
                <a:lnTo>
                  <a:pt x="2998" y="260"/>
                </a:lnTo>
                <a:cubicBezTo>
                  <a:pt x="3005" y="260"/>
                  <a:pt x="3011" y="259"/>
                  <a:pt x="3015" y="256"/>
                </a:cubicBezTo>
                <a:cubicBezTo>
                  <a:pt x="3018" y="254"/>
                  <a:pt x="3020" y="251"/>
                  <a:pt x="3021" y="246"/>
                </a:cubicBezTo>
                <a:cubicBezTo>
                  <a:pt x="3022" y="244"/>
                  <a:pt x="3022" y="238"/>
                  <a:pt x="3022" y="228"/>
                </a:cubicBezTo>
                <a:lnTo>
                  <a:pt x="3022" y="154"/>
                </a:lnTo>
                <a:cubicBezTo>
                  <a:pt x="3022" y="140"/>
                  <a:pt x="3020" y="130"/>
                  <a:pt x="3017" y="124"/>
                </a:cubicBezTo>
                <a:cubicBezTo>
                  <a:pt x="3012" y="116"/>
                  <a:pt x="3004" y="112"/>
                  <a:pt x="2993" y="112"/>
                </a:cubicBezTo>
                <a:cubicBezTo>
                  <a:pt x="2987" y="112"/>
                  <a:pt x="2980" y="114"/>
                  <a:pt x="2973" y="117"/>
                </a:cubicBezTo>
                <a:cubicBezTo>
                  <a:pt x="2967" y="121"/>
                  <a:pt x="2959" y="127"/>
                  <a:pt x="2949" y="136"/>
                </a:cubicBezTo>
                <a:lnTo>
                  <a:pt x="2949" y="138"/>
                </a:lnTo>
                <a:lnTo>
                  <a:pt x="2949" y="146"/>
                </a:lnTo>
                <a:lnTo>
                  <a:pt x="2949" y="228"/>
                </a:lnTo>
                <a:cubicBezTo>
                  <a:pt x="2949" y="240"/>
                  <a:pt x="2950" y="247"/>
                  <a:pt x="2951" y="250"/>
                </a:cubicBezTo>
                <a:cubicBezTo>
                  <a:pt x="2952" y="253"/>
                  <a:pt x="2955" y="255"/>
                  <a:pt x="2958" y="257"/>
                </a:cubicBezTo>
                <a:cubicBezTo>
                  <a:pt x="2962" y="259"/>
                  <a:pt x="2968" y="260"/>
                  <a:pt x="2977" y="260"/>
                </a:cubicBezTo>
                <a:lnTo>
                  <a:pt x="2977" y="267"/>
                </a:lnTo>
                <a:lnTo>
                  <a:pt x="2890" y="267"/>
                </a:lnTo>
                <a:lnTo>
                  <a:pt x="2890" y="260"/>
                </a:lnTo>
                <a:cubicBezTo>
                  <a:pt x="2900" y="260"/>
                  <a:pt x="2906" y="259"/>
                  <a:pt x="2910" y="257"/>
                </a:cubicBezTo>
                <a:cubicBezTo>
                  <a:pt x="2913" y="254"/>
                  <a:pt x="2916" y="251"/>
                  <a:pt x="2917" y="247"/>
                </a:cubicBezTo>
                <a:cubicBezTo>
                  <a:pt x="2918" y="244"/>
                  <a:pt x="2918" y="238"/>
                  <a:pt x="2918" y="228"/>
                </a:cubicBezTo>
                <a:lnTo>
                  <a:pt x="2918" y="154"/>
                </a:lnTo>
                <a:cubicBezTo>
                  <a:pt x="2918" y="140"/>
                  <a:pt x="2916" y="130"/>
                  <a:pt x="2912" y="124"/>
                </a:cubicBezTo>
                <a:cubicBezTo>
                  <a:pt x="2906" y="116"/>
                  <a:pt x="2899" y="112"/>
                  <a:pt x="2889" y="112"/>
                </a:cubicBezTo>
                <a:cubicBezTo>
                  <a:pt x="2882" y="112"/>
                  <a:pt x="2875" y="114"/>
                  <a:pt x="2869" y="117"/>
                </a:cubicBezTo>
                <a:cubicBezTo>
                  <a:pt x="2858" y="123"/>
                  <a:pt x="2850" y="129"/>
                  <a:pt x="2845" y="136"/>
                </a:cubicBezTo>
                <a:lnTo>
                  <a:pt x="2845" y="228"/>
                </a:lnTo>
                <a:cubicBezTo>
                  <a:pt x="2845" y="239"/>
                  <a:pt x="2846" y="247"/>
                  <a:pt x="2847" y="250"/>
                </a:cubicBezTo>
                <a:cubicBezTo>
                  <a:pt x="2849" y="253"/>
                  <a:pt x="2851" y="256"/>
                  <a:pt x="2854" y="258"/>
                </a:cubicBezTo>
                <a:cubicBezTo>
                  <a:pt x="2857" y="259"/>
                  <a:pt x="2863" y="260"/>
                  <a:pt x="2873" y="260"/>
                </a:cubicBezTo>
                <a:lnTo>
                  <a:pt x="2873" y="267"/>
                </a:lnTo>
                <a:lnTo>
                  <a:pt x="2788" y="267"/>
                </a:lnTo>
                <a:lnTo>
                  <a:pt x="2788" y="260"/>
                </a:lnTo>
                <a:cubicBezTo>
                  <a:pt x="2796" y="260"/>
                  <a:pt x="2801" y="259"/>
                  <a:pt x="2804" y="258"/>
                </a:cubicBezTo>
                <a:cubicBezTo>
                  <a:pt x="2807" y="256"/>
                  <a:pt x="2810" y="253"/>
                  <a:pt x="2811" y="249"/>
                </a:cubicBezTo>
                <a:cubicBezTo>
                  <a:pt x="2813" y="246"/>
                  <a:pt x="2814" y="239"/>
                  <a:pt x="2814" y="228"/>
                </a:cubicBezTo>
                <a:lnTo>
                  <a:pt x="2814" y="162"/>
                </a:lnTo>
                <a:cubicBezTo>
                  <a:pt x="2814" y="143"/>
                  <a:pt x="2813" y="131"/>
                  <a:pt x="2812" y="126"/>
                </a:cubicBezTo>
                <a:cubicBezTo>
                  <a:pt x="2811" y="122"/>
                  <a:pt x="2810" y="119"/>
                  <a:pt x="2808" y="117"/>
                </a:cubicBezTo>
                <a:cubicBezTo>
                  <a:pt x="2806" y="116"/>
                  <a:pt x="2804" y="115"/>
                  <a:pt x="2800" y="115"/>
                </a:cubicBezTo>
                <a:cubicBezTo>
                  <a:pt x="2797" y="115"/>
                  <a:pt x="2793" y="116"/>
                  <a:pt x="2788" y="118"/>
                </a:cubicBezTo>
                <a:lnTo>
                  <a:pt x="2785" y="111"/>
                </a:lnTo>
                <a:lnTo>
                  <a:pt x="2837" y="90"/>
                </a:lnTo>
                <a:close/>
                <a:moveTo>
                  <a:pt x="2686" y="90"/>
                </a:moveTo>
                <a:cubicBezTo>
                  <a:pt x="2712" y="90"/>
                  <a:pt x="2733" y="100"/>
                  <a:pt x="2748" y="120"/>
                </a:cubicBezTo>
                <a:cubicBezTo>
                  <a:pt x="2762" y="136"/>
                  <a:pt x="2768" y="156"/>
                  <a:pt x="2768" y="178"/>
                </a:cubicBezTo>
                <a:cubicBezTo>
                  <a:pt x="2768" y="193"/>
                  <a:pt x="2765" y="209"/>
                  <a:pt x="2757" y="224"/>
                </a:cubicBezTo>
                <a:cubicBezTo>
                  <a:pt x="2750" y="240"/>
                  <a:pt x="2740" y="252"/>
                  <a:pt x="2727" y="260"/>
                </a:cubicBezTo>
                <a:cubicBezTo>
                  <a:pt x="2714" y="268"/>
                  <a:pt x="2700" y="272"/>
                  <a:pt x="2684" y="272"/>
                </a:cubicBezTo>
                <a:cubicBezTo>
                  <a:pt x="2658" y="272"/>
                  <a:pt x="2637" y="262"/>
                  <a:pt x="2622" y="241"/>
                </a:cubicBezTo>
                <a:cubicBezTo>
                  <a:pt x="2609" y="224"/>
                  <a:pt x="2603" y="204"/>
                  <a:pt x="2603" y="183"/>
                </a:cubicBezTo>
                <a:cubicBezTo>
                  <a:pt x="2603" y="167"/>
                  <a:pt x="2607" y="151"/>
                  <a:pt x="2614" y="136"/>
                </a:cubicBezTo>
                <a:cubicBezTo>
                  <a:pt x="2622" y="120"/>
                  <a:pt x="2633" y="109"/>
                  <a:pt x="2645" y="101"/>
                </a:cubicBezTo>
                <a:cubicBezTo>
                  <a:pt x="2658" y="94"/>
                  <a:pt x="2672" y="90"/>
                  <a:pt x="2686" y="90"/>
                </a:cubicBezTo>
                <a:close/>
                <a:moveTo>
                  <a:pt x="2509" y="90"/>
                </a:moveTo>
                <a:cubicBezTo>
                  <a:pt x="2526" y="90"/>
                  <a:pt x="2540" y="94"/>
                  <a:pt x="2550" y="103"/>
                </a:cubicBezTo>
                <a:cubicBezTo>
                  <a:pt x="2561" y="112"/>
                  <a:pt x="2567" y="122"/>
                  <a:pt x="2567" y="131"/>
                </a:cubicBezTo>
                <a:cubicBezTo>
                  <a:pt x="2567" y="136"/>
                  <a:pt x="2565" y="140"/>
                  <a:pt x="2562" y="143"/>
                </a:cubicBezTo>
                <a:cubicBezTo>
                  <a:pt x="2559" y="146"/>
                  <a:pt x="2555" y="147"/>
                  <a:pt x="2549" y="147"/>
                </a:cubicBezTo>
                <a:cubicBezTo>
                  <a:pt x="2542" y="147"/>
                  <a:pt x="2536" y="145"/>
                  <a:pt x="2533" y="140"/>
                </a:cubicBezTo>
                <a:cubicBezTo>
                  <a:pt x="2531" y="137"/>
                  <a:pt x="2529" y="132"/>
                  <a:pt x="2528" y="125"/>
                </a:cubicBezTo>
                <a:cubicBezTo>
                  <a:pt x="2528" y="118"/>
                  <a:pt x="2525" y="112"/>
                  <a:pt x="2521" y="108"/>
                </a:cubicBezTo>
                <a:cubicBezTo>
                  <a:pt x="2516" y="104"/>
                  <a:pt x="2510" y="103"/>
                  <a:pt x="2503" y="103"/>
                </a:cubicBezTo>
                <a:cubicBezTo>
                  <a:pt x="2490" y="103"/>
                  <a:pt x="2480" y="107"/>
                  <a:pt x="2472" y="116"/>
                </a:cubicBezTo>
                <a:cubicBezTo>
                  <a:pt x="2462" y="129"/>
                  <a:pt x="2457" y="145"/>
                  <a:pt x="2457" y="165"/>
                </a:cubicBezTo>
                <a:cubicBezTo>
                  <a:pt x="2457" y="185"/>
                  <a:pt x="2462" y="204"/>
                  <a:pt x="2472" y="219"/>
                </a:cubicBezTo>
                <a:cubicBezTo>
                  <a:pt x="2482" y="235"/>
                  <a:pt x="2496" y="243"/>
                  <a:pt x="2513" y="243"/>
                </a:cubicBezTo>
                <a:cubicBezTo>
                  <a:pt x="2525" y="243"/>
                  <a:pt x="2536" y="239"/>
                  <a:pt x="2546" y="230"/>
                </a:cubicBezTo>
                <a:cubicBezTo>
                  <a:pt x="2553" y="224"/>
                  <a:pt x="2560" y="214"/>
                  <a:pt x="2566" y="199"/>
                </a:cubicBezTo>
                <a:lnTo>
                  <a:pt x="2572" y="202"/>
                </a:lnTo>
                <a:cubicBezTo>
                  <a:pt x="2567" y="224"/>
                  <a:pt x="2558" y="242"/>
                  <a:pt x="2544" y="254"/>
                </a:cubicBezTo>
                <a:cubicBezTo>
                  <a:pt x="2531" y="266"/>
                  <a:pt x="2516" y="272"/>
                  <a:pt x="2500" y="272"/>
                </a:cubicBezTo>
                <a:cubicBezTo>
                  <a:pt x="2480" y="272"/>
                  <a:pt x="2463" y="264"/>
                  <a:pt x="2449" y="247"/>
                </a:cubicBezTo>
                <a:cubicBezTo>
                  <a:pt x="2434" y="231"/>
                  <a:pt x="2427" y="209"/>
                  <a:pt x="2427" y="181"/>
                </a:cubicBezTo>
                <a:cubicBezTo>
                  <a:pt x="2427" y="154"/>
                  <a:pt x="2435" y="132"/>
                  <a:pt x="2451" y="115"/>
                </a:cubicBezTo>
                <a:cubicBezTo>
                  <a:pt x="2467" y="98"/>
                  <a:pt x="2486" y="90"/>
                  <a:pt x="2509" y="90"/>
                </a:cubicBezTo>
                <a:close/>
                <a:moveTo>
                  <a:pt x="1709" y="90"/>
                </a:moveTo>
                <a:lnTo>
                  <a:pt x="1717" y="90"/>
                </a:lnTo>
                <a:lnTo>
                  <a:pt x="1717" y="228"/>
                </a:lnTo>
                <a:cubicBezTo>
                  <a:pt x="1717" y="239"/>
                  <a:pt x="1718" y="246"/>
                  <a:pt x="1719" y="249"/>
                </a:cubicBezTo>
                <a:cubicBezTo>
                  <a:pt x="1721" y="253"/>
                  <a:pt x="1723" y="256"/>
                  <a:pt x="1726" y="257"/>
                </a:cubicBezTo>
                <a:cubicBezTo>
                  <a:pt x="1729" y="259"/>
                  <a:pt x="1735" y="260"/>
                  <a:pt x="1743" y="260"/>
                </a:cubicBezTo>
                <a:lnTo>
                  <a:pt x="1743" y="267"/>
                </a:lnTo>
                <a:lnTo>
                  <a:pt x="1660" y="267"/>
                </a:lnTo>
                <a:lnTo>
                  <a:pt x="1660" y="260"/>
                </a:lnTo>
                <a:cubicBezTo>
                  <a:pt x="1668" y="260"/>
                  <a:pt x="1674" y="259"/>
                  <a:pt x="1677" y="258"/>
                </a:cubicBezTo>
                <a:cubicBezTo>
                  <a:pt x="1679" y="256"/>
                  <a:pt x="1682" y="253"/>
                  <a:pt x="1683" y="250"/>
                </a:cubicBezTo>
                <a:cubicBezTo>
                  <a:pt x="1685" y="246"/>
                  <a:pt x="1686" y="239"/>
                  <a:pt x="1686" y="228"/>
                </a:cubicBezTo>
                <a:lnTo>
                  <a:pt x="1686" y="162"/>
                </a:lnTo>
                <a:cubicBezTo>
                  <a:pt x="1686" y="143"/>
                  <a:pt x="1685" y="131"/>
                  <a:pt x="1684" y="126"/>
                </a:cubicBezTo>
                <a:cubicBezTo>
                  <a:pt x="1683" y="122"/>
                  <a:pt x="1682" y="119"/>
                  <a:pt x="1680" y="117"/>
                </a:cubicBezTo>
                <a:cubicBezTo>
                  <a:pt x="1678" y="116"/>
                  <a:pt x="1676" y="115"/>
                  <a:pt x="1672" y="115"/>
                </a:cubicBezTo>
                <a:cubicBezTo>
                  <a:pt x="1669" y="115"/>
                  <a:pt x="1665" y="116"/>
                  <a:pt x="1660" y="118"/>
                </a:cubicBezTo>
                <a:lnTo>
                  <a:pt x="1657" y="111"/>
                </a:lnTo>
                <a:lnTo>
                  <a:pt x="1709" y="90"/>
                </a:lnTo>
                <a:close/>
                <a:moveTo>
                  <a:pt x="1166" y="90"/>
                </a:moveTo>
                <a:cubicBezTo>
                  <a:pt x="1192" y="90"/>
                  <a:pt x="1213" y="100"/>
                  <a:pt x="1228" y="120"/>
                </a:cubicBezTo>
                <a:cubicBezTo>
                  <a:pt x="1242" y="136"/>
                  <a:pt x="1248" y="156"/>
                  <a:pt x="1248" y="178"/>
                </a:cubicBezTo>
                <a:cubicBezTo>
                  <a:pt x="1248" y="193"/>
                  <a:pt x="1245" y="209"/>
                  <a:pt x="1237" y="224"/>
                </a:cubicBezTo>
                <a:cubicBezTo>
                  <a:pt x="1230" y="240"/>
                  <a:pt x="1220" y="252"/>
                  <a:pt x="1207" y="260"/>
                </a:cubicBezTo>
                <a:cubicBezTo>
                  <a:pt x="1194" y="268"/>
                  <a:pt x="1180" y="272"/>
                  <a:pt x="1164" y="272"/>
                </a:cubicBezTo>
                <a:cubicBezTo>
                  <a:pt x="1138" y="272"/>
                  <a:pt x="1117" y="262"/>
                  <a:pt x="1102" y="241"/>
                </a:cubicBezTo>
                <a:cubicBezTo>
                  <a:pt x="1089" y="224"/>
                  <a:pt x="1083" y="204"/>
                  <a:pt x="1083" y="183"/>
                </a:cubicBezTo>
                <a:cubicBezTo>
                  <a:pt x="1083" y="167"/>
                  <a:pt x="1087" y="151"/>
                  <a:pt x="1094" y="136"/>
                </a:cubicBezTo>
                <a:cubicBezTo>
                  <a:pt x="1102" y="120"/>
                  <a:pt x="1113" y="109"/>
                  <a:pt x="1125" y="101"/>
                </a:cubicBezTo>
                <a:cubicBezTo>
                  <a:pt x="1138" y="94"/>
                  <a:pt x="1152" y="90"/>
                  <a:pt x="1166" y="90"/>
                </a:cubicBezTo>
                <a:close/>
                <a:moveTo>
                  <a:pt x="2222" y="20"/>
                </a:moveTo>
                <a:cubicBezTo>
                  <a:pt x="2214" y="20"/>
                  <a:pt x="2206" y="23"/>
                  <a:pt x="2200" y="31"/>
                </a:cubicBezTo>
                <a:cubicBezTo>
                  <a:pt x="2191" y="41"/>
                  <a:pt x="2185" y="58"/>
                  <a:pt x="2181" y="80"/>
                </a:cubicBezTo>
                <a:cubicBezTo>
                  <a:pt x="2178" y="102"/>
                  <a:pt x="2176" y="124"/>
                  <a:pt x="2176" y="146"/>
                </a:cubicBezTo>
                <a:cubicBezTo>
                  <a:pt x="2176" y="181"/>
                  <a:pt x="2181" y="209"/>
                  <a:pt x="2189" y="232"/>
                </a:cubicBezTo>
                <a:cubicBezTo>
                  <a:pt x="2196" y="250"/>
                  <a:pt x="2207" y="259"/>
                  <a:pt x="2221" y="259"/>
                </a:cubicBezTo>
                <a:cubicBezTo>
                  <a:pt x="2228" y="259"/>
                  <a:pt x="2235" y="256"/>
                  <a:pt x="2242" y="250"/>
                </a:cubicBezTo>
                <a:cubicBezTo>
                  <a:pt x="2249" y="244"/>
                  <a:pt x="2255" y="234"/>
                  <a:pt x="2259" y="220"/>
                </a:cubicBezTo>
                <a:cubicBezTo>
                  <a:pt x="2264" y="198"/>
                  <a:pt x="2267" y="168"/>
                  <a:pt x="2267" y="129"/>
                </a:cubicBezTo>
                <a:cubicBezTo>
                  <a:pt x="2267" y="100"/>
                  <a:pt x="2264" y="76"/>
                  <a:pt x="2258" y="56"/>
                </a:cubicBezTo>
                <a:cubicBezTo>
                  <a:pt x="2254" y="42"/>
                  <a:pt x="2248" y="32"/>
                  <a:pt x="2241" y="26"/>
                </a:cubicBezTo>
                <a:cubicBezTo>
                  <a:pt x="2236" y="22"/>
                  <a:pt x="2230" y="20"/>
                  <a:pt x="2222" y="20"/>
                </a:cubicBezTo>
                <a:close/>
                <a:moveTo>
                  <a:pt x="2030" y="20"/>
                </a:moveTo>
                <a:cubicBezTo>
                  <a:pt x="2022" y="20"/>
                  <a:pt x="2014" y="23"/>
                  <a:pt x="2008" y="31"/>
                </a:cubicBezTo>
                <a:cubicBezTo>
                  <a:pt x="1999" y="41"/>
                  <a:pt x="1993" y="58"/>
                  <a:pt x="1989" y="80"/>
                </a:cubicBezTo>
                <a:cubicBezTo>
                  <a:pt x="1986" y="102"/>
                  <a:pt x="1984" y="124"/>
                  <a:pt x="1984" y="146"/>
                </a:cubicBezTo>
                <a:cubicBezTo>
                  <a:pt x="1984" y="181"/>
                  <a:pt x="1989" y="209"/>
                  <a:pt x="1997" y="232"/>
                </a:cubicBezTo>
                <a:cubicBezTo>
                  <a:pt x="2004" y="250"/>
                  <a:pt x="2015" y="259"/>
                  <a:pt x="2029" y="259"/>
                </a:cubicBezTo>
                <a:cubicBezTo>
                  <a:pt x="2036" y="259"/>
                  <a:pt x="2043" y="256"/>
                  <a:pt x="2050" y="250"/>
                </a:cubicBezTo>
                <a:cubicBezTo>
                  <a:pt x="2057" y="244"/>
                  <a:pt x="2063" y="234"/>
                  <a:pt x="2067" y="220"/>
                </a:cubicBezTo>
                <a:cubicBezTo>
                  <a:pt x="2072" y="198"/>
                  <a:pt x="2075" y="168"/>
                  <a:pt x="2075" y="129"/>
                </a:cubicBezTo>
                <a:cubicBezTo>
                  <a:pt x="2075" y="100"/>
                  <a:pt x="2072" y="76"/>
                  <a:pt x="2066" y="56"/>
                </a:cubicBezTo>
                <a:cubicBezTo>
                  <a:pt x="2062" y="42"/>
                  <a:pt x="2056" y="32"/>
                  <a:pt x="2049" y="26"/>
                </a:cubicBezTo>
                <a:cubicBezTo>
                  <a:pt x="2044" y="22"/>
                  <a:pt x="2038" y="20"/>
                  <a:pt x="2030" y="20"/>
                </a:cubicBezTo>
                <a:close/>
                <a:moveTo>
                  <a:pt x="2223" y="7"/>
                </a:moveTo>
                <a:cubicBezTo>
                  <a:pt x="2242" y="7"/>
                  <a:pt x="2260" y="17"/>
                  <a:pt x="2275" y="37"/>
                </a:cubicBezTo>
                <a:cubicBezTo>
                  <a:pt x="2294" y="62"/>
                  <a:pt x="2304" y="95"/>
                  <a:pt x="2304" y="137"/>
                </a:cubicBezTo>
                <a:cubicBezTo>
                  <a:pt x="2304" y="167"/>
                  <a:pt x="2300" y="192"/>
                  <a:pt x="2291" y="212"/>
                </a:cubicBezTo>
                <a:cubicBezTo>
                  <a:pt x="2283" y="233"/>
                  <a:pt x="2272" y="248"/>
                  <a:pt x="2259" y="257"/>
                </a:cubicBezTo>
                <a:cubicBezTo>
                  <a:pt x="2246" y="267"/>
                  <a:pt x="2233" y="271"/>
                  <a:pt x="2221" y="271"/>
                </a:cubicBezTo>
                <a:cubicBezTo>
                  <a:pt x="2196" y="271"/>
                  <a:pt x="2176" y="257"/>
                  <a:pt x="2160" y="228"/>
                </a:cubicBezTo>
                <a:cubicBezTo>
                  <a:pt x="2146" y="204"/>
                  <a:pt x="2140" y="175"/>
                  <a:pt x="2140" y="141"/>
                </a:cubicBezTo>
                <a:cubicBezTo>
                  <a:pt x="2140" y="112"/>
                  <a:pt x="2144" y="87"/>
                  <a:pt x="2153" y="66"/>
                </a:cubicBezTo>
                <a:cubicBezTo>
                  <a:pt x="2162" y="45"/>
                  <a:pt x="2173" y="30"/>
                  <a:pt x="2188" y="19"/>
                </a:cubicBezTo>
                <a:cubicBezTo>
                  <a:pt x="2199" y="11"/>
                  <a:pt x="2211" y="7"/>
                  <a:pt x="2223" y="7"/>
                </a:cubicBezTo>
                <a:close/>
                <a:moveTo>
                  <a:pt x="2031" y="7"/>
                </a:moveTo>
                <a:cubicBezTo>
                  <a:pt x="2050" y="7"/>
                  <a:pt x="2068" y="17"/>
                  <a:pt x="2083" y="37"/>
                </a:cubicBezTo>
                <a:cubicBezTo>
                  <a:pt x="2102" y="62"/>
                  <a:pt x="2112" y="95"/>
                  <a:pt x="2112" y="137"/>
                </a:cubicBezTo>
                <a:cubicBezTo>
                  <a:pt x="2112" y="167"/>
                  <a:pt x="2108" y="192"/>
                  <a:pt x="2099" y="212"/>
                </a:cubicBezTo>
                <a:cubicBezTo>
                  <a:pt x="2091" y="233"/>
                  <a:pt x="2080" y="248"/>
                  <a:pt x="2067" y="257"/>
                </a:cubicBezTo>
                <a:cubicBezTo>
                  <a:pt x="2054" y="267"/>
                  <a:pt x="2041" y="271"/>
                  <a:pt x="2029" y="271"/>
                </a:cubicBezTo>
                <a:cubicBezTo>
                  <a:pt x="2004" y="271"/>
                  <a:pt x="1984" y="257"/>
                  <a:pt x="1968" y="228"/>
                </a:cubicBezTo>
                <a:cubicBezTo>
                  <a:pt x="1954" y="204"/>
                  <a:pt x="1948" y="175"/>
                  <a:pt x="1948" y="141"/>
                </a:cubicBezTo>
                <a:cubicBezTo>
                  <a:pt x="1948" y="112"/>
                  <a:pt x="1952" y="87"/>
                  <a:pt x="1961" y="66"/>
                </a:cubicBezTo>
                <a:cubicBezTo>
                  <a:pt x="1970" y="45"/>
                  <a:pt x="1981" y="30"/>
                  <a:pt x="1996" y="19"/>
                </a:cubicBezTo>
                <a:cubicBezTo>
                  <a:pt x="2007" y="11"/>
                  <a:pt x="2019" y="7"/>
                  <a:pt x="2031" y="7"/>
                </a:cubicBezTo>
                <a:close/>
                <a:moveTo>
                  <a:pt x="1849" y="7"/>
                </a:moveTo>
                <a:lnTo>
                  <a:pt x="1855" y="7"/>
                </a:lnTo>
                <a:lnTo>
                  <a:pt x="1855" y="222"/>
                </a:lnTo>
                <a:cubicBezTo>
                  <a:pt x="1855" y="236"/>
                  <a:pt x="1855" y="245"/>
                  <a:pt x="1857" y="249"/>
                </a:cubicBezTo>
                <a:cubicBezTo>
                  <a:pt x="1858" y="252"/>
                  <a:pt x="1860" y="255"/>
                  <a:pt x="1864" y="257"/>
                </a:cubicBezTo>
                <a:cubicBezTo>
                  <a:pt x="1868" y="259"/>
                  <a:pt x="1875" y="260"/>
                  <a:pt x="1887" y="260"/>
                </a:cubicBezTo>
                <a:lnTo>
                  <a:pt x="1887" y="267"/>
                </a:lnTo>
                <a:lnTo>
                  <a:pt x="1791" y="267"/>
                </a:lnTo>
                <a:lnTo>
                  <a:pt x="1791" y="260"/>
                </a:lnTo>
                <a:cubicBezTo>
                  <a:pt x="1803" y="260"/>
                  <a:pt x="1811" y="259"/>
                  <a:pt x="1815" y="257"/>
                </a:cubicBezTo>
                <a:cubicBezTo>
                  <a:pt x="1818" y="255"/>
                  <a:pt x="1820" y="253"/>
                  <a:pt x="1822" y="249"/>
                </a:cubicBezTo>
                <a:cubicBezTo>
                  <a:pt x="1823" y="246"/>
                  <a:pt x="1824" y="237"/>
                  <a:pt x="1824" y="222"/>
                </a:cubicBezTo>
                <a:lnTo>
                  <a:pt x="1824" y="85"/>
                </a:lnTo>
                <a:cubicBezTo>
                  <a:pt x="1824" y="66"/>
                  <a:pt x="1823" y="54"/>
                  <a:pt x="1822" y="49"/>
                </a:cubicBezTo>
                <a:cubicBezTo>
                  <a:pt x="1821" y="45"/>
                  <a:pt x="1820" y="42"/>
                  <a:pt x="1817" y="40"/>
                </a:cubicBezTo>
                <a:cubicBezTo>
                  <a:pt x="1815" y="38"/>
                  <a:pt x="1812" y="37"/>
                  <a:pt x="1809" y="37"/>
                </a:cubicBezTo>
                <a:cubicBezTo>
                  <a:pt x="1804" y="37"/>
                  <a:pt x="1798" y="39"/>
                  <a:pt x="1790" y="43"/>
                </a:cubicBezTo>
                <a:lnTo>
                  <a:pt x="1787" y="37"/>
                </a:lnTo>
                <a:lnTo>
                  <a:pt x="1849" y="7"/>
                </a:lnTo>
                <a:close/>
                <a:moveTo>
                  <a:pt x="1701" y="0"/>
                </a:moveTo>
                <a:cubicBezTo>
                  <a:pt x="1707" y="0"/>
                  <a:pt x="1711" y="2"/>
                  <a:pt x="1715" y="6"/>
                </a:cubicBezTo>
                <a:cubicBezTo>
                  <a:pt x="1719" y="9"/>
                  <a:pt x="1720" y="14"/>
                  <a:pt x="1720" y="19"/>
                </a:cubicBezTo>
                <a:cubicBezTo>
                  <a:pt x="1720" y="24"/>
                  <a:pt x="1719" y="29"/>
                  <a:pt x="1715" y="33"/>
                </a:cubicBezTo>
                <a:cubicBezTo>
                  <a:pt x="1711" y="36"/>
                  <a:pt x="1707" y="38"/>
                  <a:pt x="1701" y="38"/>
                </a:cubicBezTo>
                <a:cubicBezTo>
                  <a:pt x="1696" y="38"/>
                  <a:pt x="1692" y="36"/>
                  <a:pt x="1688" y="33"/>
                </a:cubicBezTo>
                <a:cubicBezTo>
                  <a:pt x="1684" y="29"/>
                  <a:pt x="1682" y="24"/>
                  <a:pt x="1682" y="19"/>
                </a:cubicBezTo>
                <a:cubicBezTo>
                  <a:pt x="1682" y="14"/>
                  <a:pt x="1684" y="9"/>
                  <a:pt x="1688" y="6"/>
                </a:cubicBezTo>
                <a:cubicBezTo>
                  <a:pt x="1692" y="2"/>
                  <a:pt x="1696" y="0"/>
                  <a:pt x="1701" y="0"/>
                </a:cubicBezTo>
                <a:close/>
              </a:path>
            </a:pathLst>
          </a:custGeom>
          <a:solidFill>
            <a:srgbClr val="F2F2F2"/>
          </a:solidFill>
          <a:ln w="0">
            <a:noFill/>
            <a:prstDash val="solid"/>
            <a:round/>
          </a:ln>
        </p:spPr>
        <p:txBody>
          <a:bodyPr vert="horz" wrap="square" lIns="91440" tIns="45720" rIns="91440" bIns="45720" numCol="1" anchor="t" anchorCtr="0" compatLnSpc="1"/>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5pPr>
            <a:lvl6pPr marL="2286000" algn="l" defTabSz="914400" rtl="0" eaLnBrk="1" latinLnBrk="0" hangingPunct="1">
              <a:defRPr kern="1200">
                <a:solidFill>
                  <a:schemeClr val="tx1"/>
                </a:solidFill>
                <a:latin typeface="Calibri" panose="020F0502020204030204" charset="0"/>
                <a:ea typeface="+mn-ea"/>
                <a:cs typeface="+mn-cs"/>
              </a:defRPr>
            </a:lvl6pPr>
            <a:lvl7pPr marL="2743200" algn="l" defTabSz="914400" rtl="0" eaLnBrk="1" latinLnBrk="0" hangingPunct="1">
              <a:defRPr kern="1200">
                <a:solidFill>
                  <a:schemeClr val="tx1"/>
                </a:solidFill>
                <a:latin typeface="Calibri" panose="020F0502020204030204" charset="0"/>
                <a:ea typeface="+mn-ea"/>
                <a:cs typeface="+mn-cs"/>
              </a:defRPr>
            </a:lvl7pPr>
            <a:lvl8pPr marL="3200400" algn="l" defTabSz="914400" rtl="0" eaLnBrk="1" latinLnBrk="0" hangingPunct="1">
              <a:defRPr kern="1200">
                <a:solidFill>
                  <a:schemeClr val="tx1"/>
                </a:solidFill>
                <a:latin typeface="Calibri" panose="020F0502020204030204" charset="0"/>
                <a:ea typeface="+mn-ea"/>
                <a:cs typeface="+mn-cs"/>
              </a:defRPr>
            </a:lvl8pPr>
            <a:lvl9pPr marL="3657600" algn="l" defTabSz="914400" rtl="0" eaLnBrk="1" latinLnBrk="0" hangingPunct="1">
              <a:defRPr kern="1200">
                <a:solidFill>
                  <a:schemeClr val="tx1"/>
                </a:solidFill>
                <a:latin typeface="Calibri" panose="020F0502020204030204" charset="0"/>
                <a:ea typeface="+mn-ea"/>
                <a:cs typeface="+mn-cs"/>
              </a:defRPr>
            </a:lvl9pPr>
          </a:lstStyle>
          <a:p>
            <a:endParaRPr lang="zh-CN" altLang="en-US"/>
          </a:p>
        </p:txBody>
      </p:sp>
      <p:sp>
        <p:nvSpPr>
          <p:cNvPr id="17" name="Freeform 23"/>
          <p:cNvSpPr/>
          <p:nvPr/>
        </p:nvSpPr>
        <p:spPr bwMode="auto">
          <a:xfrm rot="-1800000">
            <a:off x="5152061" y="553550"/>
            <a:ext cx="1848119" cy="215037"/>
          </a:xfrm>
          <a:custGeom>
            <a:avLst/>
            <a:gdLst>
              <a:gd name="T0" fmla="*/ 2345 w 3079"/>
              <a:gd name="T1" fmla="*/ 251 h 350"/>
              <a:gd name="T2" fmla="*/ 830 w 3079"/>
              <a:gd name="T3" fmla="*/ 272 h 350"/>
              <a:gd name="T4" fmla="*/ 2644 w 3079"/>
              <a:gd name="T5" fmla="*/ 129 h 350"/>
              <a:gd name="T6" fmla="*/ 2680 w 3079"/>
              <a:gd name="T7" fmla="*/ 102 h 350"/>
              <a:gd name="T8" fmla="*/ 1202 w 3079"/>
              <a:gd name="T9" fmla="*/ 244 h 350"/>
              <a:gd name="T10" fmla="*/ 1532 w 3079"/>
              <a:gd name="T11" fmla="*/ 102 h 350"/>
              <a:gd name="T12" fmla="*/ 1604 w 3079"/>
              <a:gd name="T13" fmla="*/ 106 h 350"/>
              <a:gd name="T14" fmla="*/ 1625 w 3079"/>
              <a:gd name="T15" fmla="*/ 113 h 350"/>
              <a:gd name="T16" fmla="*/ 1470 w 3079"/>
              <a:gd name="T17" fmla="*/ 316 h 350"/>
              <a:gd name="T18" fmla="*/ 1487 w 3079"/>
              <a:gd name="T19" fmla="*/ 130 h 350"/>
              <a:gd name="T20" fmla="*/ 1322 w 3079"/>
              <a:gd name="T21" fmla="*/ 210 h 350"/>
              <a:gd name="T22" fmla="*/ 1366 w 3079"/>
              <a:gd name="T23" fmla="*/ 102 h 350"/>
              <a:gd name="T24" fmla="*/ 1451 w 3079"/>
              <a:gd name="T25" fmla="*/ 244 h 350"/>
              <a:gd name="T26" fmla="*/ 1310 w 3079"/>
              <a:gd name="T27" fmla="*/ 264 h 350"/>
              <a:gd name="T28" fmla="*/ 1262 w 3079"/>
              <a:gd name="T29" fmla="*/ 95 h 350"/>
              <a:gd name="T30" fmla="*/ 945 w 3079"/>
              <a:gd name="T31" fmla="*/ 135 h 350"/>
              <a:gd name="T32" fmla="*/ 1012 w 3079"/>
              <a:gd name="T33" fmla="*/ 95 h 350"/>
              <a:gd name="T34" fmla="*/ 946 w 3079"/>
              <a:gd name="T35" fmla="*/ 337 h 350"/>
              <a:gd name="T36" fmla="*/ 934 w 3079"/>
              <a:gd name="T37" fmla="*/ 318 h 350"/>
              <a:gd name="T38" fmla="*/ 880 w 3079"/>
              <a:gd name="T39" fmla="*/ 102 h 350"/>
              <a:gd name="T40" fmla="*/ 603 w 3079"/>
              <a:gd name="T41" fmla="*/ 128 h 350"/>
              <a:gd name="T42" fmla="*/ 722 w 3079"/>
              <a:gd name="T43" fmla="*/ 95 h 350"/>
              <a:gd name="T44" fmla="*/ 779 w 3079"/>
              <a:gd name="T45" fmla="*/ 112 h 350"/>
              <a:gd name="T46" fmla="*/ 734 w 3079"/>
              <a:gd name="T47" fmla="*/ 272 h 350"/>
              <a:gd name="T48" fmla="*/ 544 w 3079"/>
              <a:gd name="T49" fmla="*/ 102 h 350"/>
              <a:gd name="T50" fmla="*/ 331 w 3079"/>
              <a:gd name="T51" fmla="*/ 128 h 350"/>
              <a:gd name="T52" fmla="*/ 450 w 3079"/>
              <a:gd name="T53" fmla="*/ 95 h 350"/>
              <a:gd name="T54" fmla="*/ 507 w 3079"/>
              <a:gd name="T55" fmla="*/ 112 h 350"/>
              <a:gd name="T56" fmla="*/ 462 w 3079"/>
              <a:gd name="T57" fmla="*/ 272 h 350"/>
              <a:gd name="T58" fmla="*/ 272 w 3079"/>
              <a:gd name="T59" fmla="*/ 102 h 350"/>
              <a:gd name="T60" fmla="*/ 59 w 3079"/>
              <a:gd name="T61" fmla="*/ 128 h 350"/>
              <a:gd name="T62" fmla="*/ 178 w 3079"/>
              <a:gd name="T63" fmla="*/ 95 h 350"/>
              <a:gd name="T64" fmla="*/ 235 w 3079"/>
              <a:gd name="T65" fmla="*/ 112 h 350"/>
              <a:gd name="T66" fmla="*/ 190 w 3079"/>
              <a:gd name="T67" fmla="*/ 272 h 350"/>
              <a:gd name="T68" fmla="*/ 0 w 3079"/>
              <a:gd name="T69" fmla="*/ 102 h 350"/>
              <a:gd name="T70" fmla="*/ 2904 w 3079"/>
              <a:gd name="T71" fmla="*/ 90 h 350"/>
              <a:gd name="T72" fmla="*/ 3053 w 3079"/>
              <a:gd name="T73" fmla="*/ 154 h 350"/>
              <a:gd name="T74" fmla="*/ 2994 w 3079"/>
              <a:gd name="T75" fmla="*/ 260 h 350"/>
              <a:gd name="T76" fmla="*/ 2993 w 3079"/>
              <a:gd name="T77" fmla="*/ 112 h 350"/>
              <a:gd name="T78" fmla="*/ 2958 w 3079"/>
              <a:gd name="T79" fmla="*/ 257 h 350"/>
              <a:gd name="T80" fmla="*/ 2918 w 3079"/>
              <a:gd name="T81" fmla="*/ 228 h 350"/>
              <a:gd name="T82" fmla="*/ 2847 w 3079"/>
              <a:gd name="T83" fmla="*/ 250 h 350"/>
              <a:gd name="T84" fmla="*/ 2811 w 3079"/>
              <a:gd name="T85" fmla="*/ 249 h 350"/>
              <a:gd name="T86" fmla="*/ 2785 w 3079"/>
              <a:gd name="T87" fmla="*/ 111 h 350"/>
              <a:gd name="T88" fmla="*/ 2684 w 3079"/>
              <a:gd name="T89" fmla="*/ 272 h 350"/>
              <a:gd name="T90" fmla="*/ 2550 w 3079"/>
              <a:gd name="T91" fmla="*/ 103 h 350"/>
              <a:gd name="T92" fmla="*/ 2503 w 3079"/>
              <a:gd name="T93" fmla="*/ 103 h 350"/>
              <a:gd name="T94" fmla="*/ 2572 w 3079"/>
              <a:gd name="T95" fmla="*/ 202 h 350"/>
              <a:gd name="T96" fmla="*/ 1709 w 3079"/>
              <a:gd name="T97" fmla="*/ 90 h 350"/>
              <a:gd name="T98" fmla="*/ 1660 w 3079"/>
              <a:gd name="T99" fmla="*/ 267 h 350"/>
              <a:gd name="T100" fmla="*/ 1680 w 3079"/>
              <a:gd name="T101" fmla="*/ 117 h 350"/>
              <a:gd name="T102" fmla="*/ 1248 w 3079"/>
              <a:gd name="T103" fmla="*/ 178 h 350"/>
              <a:gd name="T104" fmla="*/ 1125 w 3079"/>
              <a:gd name="T105" fmla="*/ 101 h 350"/>
              <a:gd name="T106" fmla="*/ 2221 w 3079"/>
              <a:gd name="T107" fmla="*/ 259 h 350"/>
              <a:gd name="T108" fmla="*/ 2030 w 3079"/>
              <a:gd name="T109" fmla="*/ 20 h 350"/>
              <a:gd name="T110" fmla="*/ 2067 w 3079"/>
              <a:gd name="T111" fmla="*/ 220 h 350"/>
              <a:gd name="T112" fmla="*/ 2304 w 3079"/>
              <a:gd name="T113" fmla="*/ 137 h 350"/>
              <a:gd name="T114" fmla="*/ 2188 w 3079"/>
              <a:gd name="T115" fmla="*/ 19 h 350"/>
              <a:gd name="T116" fmla="*/ 2029 w 3079"/>
              <a:gd name="T117" fmla="*/ 271 h 350"/>
              <a:gd name="T118" fmla="*/ 1855 w 3079"/>
              <a:gd name="T119" fmla="*/ 7 h 350"/>
              <a:gd name="T120" fmla="*/ 1791 w 3079"/>
              <a:gd name="T121" fmla="*/ 260 h 350"/>
              <a:gd name="T122" fmla="*/ 1809 w 3079"/>
              <a:gd name="T123" fmla="*/ 37 h 350"/>
              <a:gd name="T124" fmla="*/ 1715 w 3079"/>
              <a:gd name="T125" fmla="*/ 3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79" h="350">
                <a:moveTo>
                  <a:pt x="2366" y="230"/>
                </a:moveTo>
                <a:cubicBezTo>
                  <a:pt x="2372" y="230"/>
                  <a:pt x="2377" y="232"/>
                  <a:pt x="2381" y="237"/>
                </a:cubicBezTo>
                <a:cubicBezTo>
                  <a:pt x="2385" y="241"/>
                  <a:pt x="2387" y="245"/>
                  <a:pt x="2387" y="251"/>
                </a:cubicBezTo>
                <a:cubicBezTo>
                  <a:pt x="2387" y="257"/>
                  <a:pt x="2385" y="262"/>
                  <a:pt x="2380" y="266"/>
                </a:cubicBezTo>
                <a:cubicBezTo>
                  <a:pt x="2376" y="270"/>
                  <a:pt x="2372" y="272"/>
                  <a:pt x="2366" y="272"/>
                </a:cubicBezTo>
                <a:cubicBezTo>
                  <a:pt x="2360" y="272"/>
                  <a:pt x="2355" y="270"/>
                  <a:pt x="2351" y="266"/>
                </a:cubicBezTo>
                <a:cubicBezTo>
                  <a:pt x="2347" y="262"/>
                  <a:pt x="2345" y="257"/>
                  <a:pt x="2345" y="251"/>
                </a:cubicBezTo>
                <a:cubicBezTo>
                  <a:pt x="2345" y="245"/>
                  <a:pt x="2347" y="240"/>
                  <a:pt x="2351" y="236"/>
                </a:cubicBezTo>
                <a:cubicBezTo>
                  <a:pt x="2355" y="232"/>
                  <a:pt x="2360" y="230"/>
                  <a:pt x="2366" y="230"/>
                </a:cubicBezTo>
                <a:close/>
                <a:moveTo>
                  <a:pt x="830" y="230"/>
                </a:moveTo>
                <a:cubicBezTo>
                  <a:pt x="836" y="230"/>
                  <a:pt x="841" y="232"/>
                  <a:pt x="845" y="237"/>
                </a:cubicBezTo>
                <a:cubicBezTo>
                  <a:pt x="849" y="241"/>
                  <a:pt x="851" y="245"/>
                  <a:pt x="851" y="251"/>
                </a:cubicBezTo>
                <a:cubicBezTo>
                  <a:pt x="851" y="257"/>
                  <a:pt x="849" y="262"/>
                  <a:pt x="844" y="266"/>
                </a:cubicBezTo>
                <a:cubicBezTo>
                  <a:pt x="840" y="270"/>
                  <a:pt x="836" y="272"/>
                  <a:pt x="830" y="272"/>
                </a:cubicBezTo>
                <a:cubicBezTo>
                  <a:pt x="824" y="272"/>
                  <a:pt x="819" y="270"/>
                  <a:pt x="815" y="266"/>
                </a:cubicBezTo>
                <a:cubicBezTo>
                  <a:pt x="811" y="262"/>
                  <a:pt x="809" y="257"/>
                  <a:pt x="809" y="251"/>
                </a:cubicBezTo>
                <a:cubicBezTo>
                  <a:pt x="809" y="245"/>
                  <a:pt x="811" y="240"/>
                  <a:pt x="815" y="236"/>
                </a:cubicBezTo>
                <a:cubicBezTo>
                  <a:pt x="819" y="232"/>
                  <a:pt x="824" y="230"/>
                  <a:pt x="830" y="230"/>
                </a:cubicBezTo>
                <a:close/>
                <a:moveTo>
                  <a:pt x="2680" y="102"/>
                </a:moveTo>
                <a:cubicBezTo>
                  <a:pt x="2673" y="102"/>
                  <a:pt x="2667" y="104"/>
                  <a:pt x="2660" y="108"/>
                </a:cubicBezTo>
                <a:cubicBezTo>
                  <a:pt x="2653" y="112"/>
                  <a:pt x="2648" y="119"/>
                  <a:pt x="2644" y="129"/>
                </a:cubicBezTo>
                <a:cubicBezTo>
                  <a:pt x="2640" y="139"/>
                  <a:pt x="2638" y="151"/>
                  <a:pt x="2638" y="167"/>
                </a:cubicBezTo>
                <a:cubicBezTo>
                  <a:pt x="2638" y="192"/>
                  <a:pt x="2643" y="213"/>
                  <a:pt x="2652" y="232"/>
                </a:cubicBezTo>
                <a:cubicBezTo>
                  <a:pt x="2662" y="250"/>
                  <a:pt x="2676" y="259"/>
                  <a:pt x="2692" y="259"/>
                </a:cubicBezTo>
                <a:cubicBezTo>
                  <a:pt x="2704" y="259"/>
                  <a:pt x="2714" y="254"/>
                  <a:pt x="2722" y="244"/>
                </a:cubicBezTo>
                <a:cubicBezTo>
                  <a:pt x="2730" y="234"/>
                  <a:pt x="2734" y="217"/>
                  <a:pt x="2734" y="192"/>
                </a:cubicBezTo>
                <a:cubicBezTo>
                  <a:pt x="2734" y="162"/>
                  <a:pt x="2727" y="138"/>
                  <a:pt x="2714" y="120"/>
                </a:cubicBezTo>
                <a:cubicBezTo>
                  <a:pt x="2705" y="108"/>
                  <a:pt x="2694" y="102"/>
                  <a:pt x="2680" y="102"/>
                </a:cubicBezTo>
                <a:close/>
                <a:moveTo>
                  <a:pt x="1160" y="102"/>
                </a:moveTo>
                <a:cubicBezTo>
                  <a:pt x="1153" y="102"/>
                  <a:pt x="1147" y="104"/>
                  <a:pt x="1140" y="108"/>
                </a:cubicBezTo>
                <a:cubicBezTo>
                  <a:pt x="1133" y="112"/>
                  <a:pt x="1128" y="119"/>
                  <a:pt x="1124" y="129"/>
                </a:cubicBezTo>
                <a:cubicBezTo>
                  <a:pt x="1120" y="139"/>
                  <a:pt x="1118" y="151"/>
                  <a:pt x="1118" y="167"/>
                </a:cubicBezTo>
                <a:cubicBezTo>
                  <a:pt x="1118" y="192"/>
                  <a:pt x="1123" y="213"/>
                  <a:pt x="1132" y="232"/>
                </a:cubicBezTo>
                <a:cubicBezTo>
                  <a:pt x="1142" y="250"/>
                  <a:pt x="1156" y="259"/>
                  <a:pt x="1172" y="259"/>
                </a:cubicBezTo>
                <a:cubicBezTo>
                  <a:pt x="1184" y="259"/>
                  <a:pt x="1194" y="254"/>
                  <a:pt x="1202" y="244"/>
                </a:cubicBezTo>
                <a:cubicBezTo>
                  <a:pt x="1210" y="234"/>
                  <a:pt x="1214" y="217"/>
                  <a:pt x="1214" y="192"/>
                </a:cubicBezTo>
                <a:cubicBezTo>
                  <a:pt x="1214" y="162"/>
                  <a:pt x="1207" y="138"/>
                  <a:pt x="1194" y="120"/>
                </a:cubicBezTo>
                <a:cubicBezTo>
                  <a:pt x="1185" y="108"/>
                  <a:pt x="1174" y="102"/>
                  <a:pt x="1160" y="102"/>
                </a:cubicBezTo>
                <a:close/>
                <a:moveTo>
                  <a:pt x="1456" y="95"/>
                </a:moveTo>
                <a:lnTo>
                  <a:pt x="1536" y="95"/>
                </a:lnTo>
                <a:lnTo>
                  <a:pt x="1536" y="102"/>
                </a:lnTo>
                <a:lnTo>
                  <a:pt x="1532" y="102"/>
                </a:lnTo>
                <a:cubicBezTo>
                  <a:pt x="1527" y="102"/>
                  <a:pt x="1522" y="103"/>
                  <a:pt x="1519" y="106"/>
                </a:cubicBezTo>
                <a:cubicBezTo>
                  <a:pt x="1517" y="108"/>
                  <a:pt x="1515" y="111"/>
                  <a:pt x="1515" y="115"/>
                </a:cubicBezTo>
                <a:cubicBezTo>
                  <a:pt x="1515" y="120"/>
                  <a:pt x="1517" y="126"/>
                  <a:pt x="1521" y="135"/>
                </a:cubicBezTo>
                <a:lnTo>
                  <a:pt x="1563" y="222"/>
                </a:lnTo>
                <a:lnTo>
                  <a:pt x="1602" y="127"/>
                </a:lnTo>
                <a:cubicBezTo>
                  <a:pt x="1604" y="122"/>
                  <a:pt x="1605" y="117"/>
                  <a:pt x="1605" y="112"/>
                </a:cubicBezTo>
                <a:cubicBezTo>
                  <a:pt x="1605" y="109"/>
                  <a:pt x="1604" y="108"/>
                  <a:pt x="1604" y="106"/>
                </a:cubicBezTo>
                <a:cubicBezTo>
                  <a:pt x="1603" y="105"/>
                  <a:pt x="1601" y="104"/>
                  <a:pt x="1599" y="103"/>
                </a:cubicBezTo>
                <a:cubicBezTo>
                  <a:pt x="1597" y="102"/>
                  <a:pt x="1593" y="102"/>
                  <a:pt x="1588" y="102"/>
                </a:cubicBezTo>
                <a:lnTo>
                  <a:pt x="1588" y="95"/>
                </a:lnTo>
                <a:lnTo>
                  <a:pt x="1644" y="95"/>
                </a:lnTo>
                <a:lnTo>
                  <a:pt x="1644" y="102"/>
                </a:lnTo>
                <a:cubicBezTo>
                  <a:pt x="1639" y="102"/>
                  <a:pt x="1635" y="103"/>
                  <a:pt x="1633" y="105"/>
                </a:cubicBezTo>
                <a:cubicBezTo>
                  <a:pt x="1630" y="106"/>
                  <a:pt x="1628" y="109"/>
                  <a:pt x="1625" y="113"/>
                </a:cubicBezTo>
                <a:cubicBezTo>
                  <a:pt x="1623" y="115"/>
                  <a:pt x="1621" y="120"/>
                  <a:pt x="1618" y="128"/>
                </a:cubicBezTo>
                <a:lnTo>
                  <a:pt x="1548" y="299"/>
                </a:lnTo>
                <a:cubicBezTo>
                  <a:pt x="1542" y="316"/>
                  <a:pt x="1533" y="328"/>
                  <a:pt x="1522" y="337"/>
                </a:cubicBezTo>
                <a:cubicBezTo>
                  <a:pt x="1511" y="345"/>
                  <a:pt x="1500" y="350"/>
                  <a:pt x="1490" y="350"/>
                </a:cubicBezTo>
                <a:cubicBezTo>
                  <a:pt x="1483" y="350"/>
                  <a:pt x="1477" y="348"/>
                  <a:pt x="1472" y="343"/>
                </a:cubicBezTo>
                <a:cubicBezTo>
                  <a:pt x="1467" y="339"/>
                  <a:pt x="1465" y="334"/>
                  <a:pt x="1465" y="329"/>
                </a:cubicBezTo>
                <a:cubicBezTo>
                  <a:pt x="1465" y="323"/>
                  <a:pt x="1467" y="319"/>
                  <a:pt x="1470" y="316"/>
                </a:cubicBezTo>
                <a:cubicBezTo>
                  <a:pt x="1473" y="313"/>
                  <a:pt x="1478" y="311"/>
                  <a:pt x="1484" y="311"/>
                </a:cubicBezTo>
                <a:cubicBezTo>
                  <a:pt x="1488" y="311"/>
                  <a:pt x="1494" y="313"/>
                  <a:pt x="1501" y="315"/>
                </a:cubicBezTo>
                <a:cubicBezTo>
                  <a:pt x="1506" y="317"/>
                  <a:pt x="1509" y="318"/>
                  <a:pt x="1510" y="318"/>
                </a:cubicBezTo>
                <a:cubicBezTo>
                  <a:pt x="1514" y="318"/>
                  <a:pt x="1518" y="316"/>
                  <a:pt x="1523" y="312"/>
                </a:cubicBezTo>
                <a:cubicBezTo>
                  <a:pt x="1527" y="308"/>
                  <a:pt x="1532" y="301"/>
                  <a:pt x="1536" y="290"/>
                </a:cubicBezTo>
                <a:lnTo>
                  <a:pt x="1548" y="260"/>
                </a:lnTo>
                <a:lnTo>
                  <a:pt x="1487" y="130"/>
                </a:lnTo>
                <a:cubicBezTo>
                  <a:pt x="1485" y="127"/>
                  <a:pt x="1482" y="122"/>
                  <a:pt x="1478" y="116"/>
                </a:cubicBezTo>
                <a:cubicBezTo>
                  <a:pt x="1474" y="112"/>
                  <a:pt x="1472" y="109"/>
                  <a:pt x="1470" y="107"/>
                </a:cubicBezTo>
                <a:cubicBezTo>
                  <a:pt x="1467" y="105"/>
                  <a:pt x="1462" y="103"/>
                  <a:pt x="1456" y="102"/>
                </a:cubicBezTo>
                <a:lnTo>
                  <a:pt x="1456" y="95"/>
                </a:lnTo>
                <a:close/>
                <a:moveTo>
                  <a:pt x="1262" y="95"/>
                </a:moveTo>
                <a:lnTo>
                  <a:pt x="1322" y="95"/>
                </a:lnTo>
                <a:lnTo>
                  <a:pt x="1322" y="210"/>
                </a:lnTo>
                <a:cubicBezTo>
                  <a:pt x="1322" y="226"/>
                  <a:pt x="1325" y="236"/>
                  <a:pt x="1331" y="241"/>
                </a:cubicBezTo>
                <a:cubicBezTo>
                  <a:pt x="1336" y="246"/>
                  <a:pt x="1343" y="249"/>
                  <a:pt x="1351" y="249"/>
                </a:cubicBezTo>
                <a:cubicBezTo>
                  <a:pt x="1356" y="249"/>
                  <a:pt x="1362" y="247"/>
                  <a:pt x="1369" y="244"/>
                </a:cubicBezTo>
                <a:cubicBezTo>
                  <a:pt x="1376" y="241"/>
                  <a:pt x="1384" y="234"/>
                  <a:pt x="1393" y="225"/>
                </a:cubicBezTo>
                <a:lnTo>
                  <a:pt x="1393" y="127"/>
                </a:lnTo>
                <a:cubicBezTo>
                  <a:pt x="1393" y="118"/>
                  <a:pt x="1392" y="111"/>
                  <a:pt x="1388" y="108"/>
                </a:cubicBezTo>
                <a:cubicBezTo>
                  <a:pt x="1384" y="104"/>
                  <a:pt x="1377" y="102"/>
                  <a:pt x="1366" y="102"/>
                </a:cubicBezTo>
                <a:lnTo>
                  <a:pt x="1366" y="95"/>
                </a:lnTo>
                <a:lnTo>
                  <a:pt x="1424" y="95"/>
                </a:lnTo>
                <a:lnTo>
                  <a:pt x="1424" y="199"/>
                </a:lnTo>
                <a:cubicBezTo>
                  <a:pt x="1424" y="219"/>
                  <a:pt x="1425" y="231"/>
                  <a:pt x="1426" y="236"/>
                </a:cubicBezTo>
                <a:cubicBezTo>
                  <a:pt x="1427" y="240"/>
                  <a:pt x="1428" y="243"/>
                  <a:pt x="1430" y="245"/>
                </a:cubicBezTo>
                <a:cubicBezTo>
                  <a:pt x="1432" y="247"/>
                  <a:pt x="1435" y="247"/>
                  <a:pt x="1437" y="247"/>
                </a:cubicBezTo>
                <a:cubicBezTo>
                  <a:pt x="1441" y="247"/>
                  <a:pt x="1446" y="246"/>
                  <a:pt x="1451" y="244"/>
                </a:cubicBezTo>
                <a:lnTo>
                  <a:pt x="1453" y="251"/>
                </a:lnTo>
                <a:lnTo>
                  <a:pt x="1402" y="272"/>
                </a:lnTo>
                <a:lnTo>
                  <a:pt x="1393" y="272"/>
                </a:lnTo>
                <a:lnTo>
                  <a:pt x="1393" y="236"/>
                </a:lnTo>
                <a:cubicBezTo>
                  <a:pt x="1379" y="252"/>
                  <a:pt x="1367" y="262"/>
                  <a:pt x="1360" y="266"/>
                </a:cubicBezTo>
                <a:cubicBezTo>
                  <a:pt x="1352" y="270"/>
                  <a:pt x="1344" y="272"/>
                  <a:pt x="1335" y="272"/>
                </a:cubicBezTo>
                <a:cubicBezTo>
                  <a:pt x="1325" y="272"/>
                  <a:pt x="1317" y="269"/>
                  <a:pt x="1310" y="264"/>
                </a:cubicBezTo>
                <a:cubicBezTo>
                  <a:pt x="1303" y="258"/>
                  <a:pt x="1298" y="251"/>
                  <a:pt x="1295" y="242"/>
                </a:cubicBezTo>
                <a:cubicBezTo>
                  <a:pt x="1293" y="233"/>
                  <a:pt x="1291" y="221"/>
                  <a:pt x="1291" y="205"/>
                </a:cubicBezTo>
                <a:lnTo>
                  <a:pt x="1291" y="128"/>
                </a:lnTo>
                <a:cubicBezTo>
                  <a:pt x="1291" y="120"/>
                  <a:pt x="1290" y="115"/>
                  <a:pt x="1289" y="112"/>
                </a:cubicBezTo>
                <a:cubicBezTo>
                  <a:pt x="1287" y="108"/>
                  <a:pt x="1284" y="106"/>
                  <a:pt x="1281" y="104"/>
                </a:cubicBezTo>
                <a:cubicBezTo>
                  <a:pt x="1277" y="103"/>
                  <a:pt x="1271" y="102"/>
                  <a:pt x="1262" y="102"/>
                </a:cubicBezTo>
                <a:lnTo>
                  <a:pt x="1262" y="95"/>
                </a:lnTo>
                <a:close/>
                <a:moveTo>
                  <a:pt x="880" y="95"/>
                </a:moveTo>
                <a:lnTo>
                  <a:pt x="960" y="95"/>
                </a:lnTo>
                <a:lnTo>
                  <a:pt x="960" y="102"/>
                </a:lnTo>
                <a:lnTo>
                  <a:pt x="956" y="102"/>
                </a:lnTo>
                <a:cubicBezTo>
                  <a:pt x="951" y="102"/>
                  <a:pt x="946" y="103"/>
                  <a:pt x="943" y="106"/>
                </a:cubicBezTo>
                <a:cubicBezTo>
                  <a:pt x="941" y="108"/>
                  <a:pt x="939" y="111"/>
                  <a:pt x="939" y="115"/>
                </a:cubicBezTo>
                <a:cubicBezTo>
                  <a:pt x="939" y="120"/>
                  <a:pt x="941" y="126"/>
                  <a:pt x="945" y="135"/>
                </a:cubicBezTo>
                <a:lnTo>
                  <a:pt x="987" y="222"/>
                </a:lnTo>
                <a:lnTo>
                  <a:pt x="1026" y="127"/>
                </a:lnTo>
                <a:cubicBezTo>
                  <a:pt x="1028" y="122"/>
                  <a:pt x="1029" y="117"/>
                  <a:pt x="1029" y="112"/>
                </a:cubicBezTo>
                <a:cubicBezTo>
                  <a:pt x="1029" y="109"/>
                  <a:pt x="1028" y="108"/>
                  <a:pt x="1028" y="106"/>
                </a:cubicBezTo>
                <a:cubicBezTo>
                  <a:pt x="1027" y="105"/>
                  <a:pt x="1025" y="104"/>
                  <a:pt x="1023" y="103"/>
                </a:cubicBezTo>
                <a:cubicBezTo>
                  <a:pt x="1021" y="102"/>
                  <a:pt x="1017" y="102"/>
                  <a:pt x="1012" y="102"/>
                </a:cubicBezTo>
                <a:lnTo>
                  <a:pt x="1012" y="95"/>
                </a:lnTo>
                <a:lnTo>
                  <a:pt x="1068" y="95"/>
                </a:lnTo>
                <a:lnTo>
                  <a:pt x="1068" y="102"/>
                </a:lnTo>
                <a:cubicBezTo>
                  <a:pt x="1063" y="102"/>
                  <a:pt x="1059" y="103"/>
                  <a:pt x="1057" y="105"/>
                </a:cubicBezTo>
                <a:cubicBezTo>
                  <a:pt x="1054" y="106"/>
                  <a:pt x="1052" y="109"/>
                  <a:pt x="1049" y="113"/>
                </a:cubicBezTo>
                <a:cubicBezTo>
                  <a:pt x="1047" y="115"/>
                  <a:pt x="1045" y="120"/>
                  <a:pt x="1042" y="128"/>
                </a:cubicBezTo>
                <a:lnTo>
                  <a:pt x="972" y="299"/>
                </a:lnTo>
                <a:cubicBezTo>
                  <a:pt x="966" y="316"/>
                  <a:pt x="957" y="328"/>
                  <a:pt x="946" y="337"/>
                </a:cubicBezTo>
                <a:cubicBezTo>
                  <a:pt x="935" y="345"/>
                  <a:pt x="924" y="350"/>
                  <a:pt x="914" y="350"/>
                </a:cubicBezTo>
                <a:cubicBezTo>
                  <a:pt x="907" y="350"/>
                  <a:pt x="901" y="348"/>
                  <a:pt x="896" y="343"/>
                </a:cubicBezTo>
                <a:cubicBezTo>
                  <a:pt x="891" y="339"/>
                  <a:pt x="889" y="334"/>
                  <a:pt x="889" y="329"/>
                </a:cubicBezTo>
                <a:cubicBezTo>
                  <a:pt x="889" y="323"/>
                  <a:pt x="891" y="319"/>
                  <a:pt x="894" y="316"/>
                </a:cubicBezTo>
                <a:cubicBezTo>
                  <a:pt x="897" y="313"/>
                  <a:pt x="902" y="311"/>
                  <a:pt x="908" y="311"/>
                </a:cubicBezTo>
                <a:cubicBezTo>
                  <a:pt x="912" y="311"/>
                  <a:pt x="918" y="313"/>
                  <a:pt x="925" y="315"/>
                </a:cubicBezTo>
                <a:cubicBezTo>
                  <a:pt x="930" y="317"/>
                  <a:pt x="933" y="318"/>
                  <a:pt x="934" y="318"/>
                </a:cubicBezTo>
                <a:cubicBezTo>
                  <a:pt x="938" y="318"/>
                  <a:pt x="942" y="316"/>
                  <a:pt x="947" y="312"/>
                </a:cubicBezTo>
                <a:cubicBezTo>
                  <a:pt x="951" y="308"/>
                  <a:pt x="956" y="301"/>
                  <a:pt x="960" y="290"/>
                </a:cubicBezTo>
                <a:lnTo>
                  <a:pt x="972" y="260"/>
                </a:lnTo>
                <a:lnTo>
                  <a:pt x="911" y="130"/>
                </a:lnTo>
                <a:cubicBezTo>
                  <a:pt x="909" y="127"/>
                  <a:pt x="906" y="122"/>
                  <a:pt x="902" y="116"/>
                </a:cubicBezTo>
                <a:cubicBezTo>
                  <a:pt x="898" y="112"/>
                  <a:pt x="896" y="109"/>
                  <a:pt x="894" y="107"/>
                </a:cubicBezTo>
                <a:cubicBezTo>
                  <a:pt x="891" y="105"/>
                  <a:pt x="886" y="103"/>
                  <a:pt x="880" y="102"/>
                </a:cubicBezTo>
                <a:lnTo>
                  <a:pt x="880" y="95"/>
                </a:lnTo>
                <a:close/>
                <a:moveTo>
                  <a:pt x="544" y="95"/>
                </a:moveTo>
                <a:lnTo>
                  <a:pt x="616" y="95"/>
                </a:lnTo>
                <a:lnTo>
                  <a:pt x="616" y="102"/>
                </a:lnTo>
                <a:cubicBezTo>
                  <a:pt x="610" y="102"/>
                  <a:pt x="605" y="104"/>
                  <a:pt x="603" y="106"/>
                </a:cubicBezTo>
                <a:cubicBezTo>
                  <a:pt x="601" y="107"/>
                  <a:pt x="600" y="110"/>
                  <a:pt x="600" y="114"/>
                </a:cubicBezTo>
                <a:cubicBezTo>
                  <a:pt x="600" y="117"/>
                  <a:pt x="601" y="122"/>
                  <a:pt x="603" y="128"/>
                </a:cubicBezTo>
                <a:lnTo>
                  <a:pt x="640" y="226"/>
                </a:lnTo>
                <a:lnTo>
                  <a:pt x="677" y="146"/>
                </a:lnTo>
                <a:lnTo>
                  <a:pt x="667" y="121"/>
                </a:lnTo>
                <a:cubicBezTo>
                  <a:pt x="664" y="113"/>
                  <a:pt x="660" y="108"/>
                  <a:pt x="655" y="105"/>
                </a:cubicBezTo>
                <a:cubicBezTo>
                  <a:pt x="653" y="103"/>
                  <a:pt x="648" y="102"/>
                  <a:pt x="640" y="102"/>
                </a:cubicBezTo>
                <a:lnTo>
                  <a:pt x="640" y="95"/>
                </a:lnTo>
                <a:lnTo>
                  <a:pt x="722" y="95"/>
                </a:lnTo>
                <a:lnTo>
                  <a:pt x="722" y="102"/>
                </a:lnTo>
                <a:cubicBezTo>
                  <a:pt x="713" y="102"/>
                  <a:pt x="706" y="104"/>
                  <a:pt x="703" y="107"/>
                </a:cubicBezTo>
                <a:cubicBezTo>
                  <a:pt x="700" y="109"/>
                  <a:pt x="699" y="112"/>
                  <a:pt x="699" y="116"/>
                </a:cubicBezTo>
                <a:cubicBezTo>
                  <a:pt x="699" y="119"/>
                  <a:pt x="699" y="121"/>
                  <a:pt x="700" y="124"/>
                </a:cubicBezTo>
                <a:lnTo>
                  <a:pt x="739" y="223"/>
                </a:lnTo>
                <a:lnTo>
                  <a:pt x="776" y="128"/>
                </a:lnTo>
                <a:cubicBezTo>
                  <a:pt x="778" y="121"/>
                  <a:pt x="779" y="116"/>
                  <a:pt x="779" y="112"/>
                </a:cubicBezTo>
                <a:cubicBezTo>
                  <a:pt x="779" y="109"/>
                  <a:pt x="778" y="107"/>
                  <a:pt x="776" y="105"/>
                </a:cubicBezTo>
                <a:cubicBezTo>
                  <a:pt x="773" y="103"/>
                  <a:pt x="768" y="102"/>
                  <a:pt x="761" y="102"/>
                </a:cubicBezTo>
                <a:lnTo>
                  <a:pt x="761" y="95"/>
                </a:lnTo>
                <a:lnTo>
                  <a:pt x="816" y="95"/>
                </a:lnTo>
                <a:lnTo>
                  <a:pt x="816" y="102"/>
                </a:lnTo>
                <a:cubicBezTo>
                  <a:pt x="805" y="104"/>
                  <a:pt x="797" y="111"/>
                  <a:pt x="792" y="124"/>
                </a:cubicBezTo>
                <a:lnTo>
                  <a:pt x="734" y="272"/>
                </a:lnTo>
                <a:lnTo>
                  <a:pt x="726" y="272"/>
                </a:lnTo>
                <a:lnTo>
                  <a:pt x="684" y="162"/>
                </a:lnTo>
                <a:lnTo>
                  <a:pt x="633" y="272"/>
                </a:lnTo>
                <a:lnTo>
                  <a:pt x="627" y="272"/>
                </a:lnTo>
                <a:lnTo>
                  <a:pt x="571" y="128"/>
                </a:lnTo>
                <a:cubicBezTo>
                  <a:pt x="568" y="119"/>
                  <a:pt x="564" y="112"/>
                  <a:pt x="561" y="109"/>
                </a:cubicBezTo>
                <a:cubicBezTo>
                  <a:pt x="557" y="106"/>
                  <a:pt x="552" y="104"/>
                  <a:pt x="544" y="102"/>
                </a:cubicBezTo>
                <a:lnTo>
                  <a:pt x="544" y="95"/>
                </a:lnTo>
                <a:close/>
                <a:moveTo>
                  <a:pt x="272" y="95"/>
                </a:moveTo>
                <a:lnTo>
                  <a:pt x="344" y="95"/>
                </a:lnTo>
                <a:lnTo>
                  <a:pt x="344" y="102"/>
                </a:lnTo>
                <a:cubicBezTo>
                  <a:pt x="338" y="102"/>
                  <a:pt x="333" y="104"/>
                  <a:pt x="331" y="106"/>
                </a:cubicBezTo>
                <a:cubicBezTo>
                  <a:pt x="329" y="107"/>
                  <a:pt x="328" y="110"/>
                  <a:pt x="328" y="114"/>
                </a:cubicBezTo>
                <a:cubicBezTo>
                  <a:pt x="328" y="117"/>
                  <a:pt x="329" y="122"/>
                  <a:pt x="331" y="128"/>
                </a:cubicBezTo>
                <a:lnTo>
                  <a:pt x="368" y="226"/>
                </a:lnTo>
                <a:lnTo>
                  <a:pt x="405" y="146"/>
                </a:lnTo>
                <a:lnTo>
                  <a:pt x="395" y="121"/>
                </a:lnTo>
                <a:cubicBezTo>
                  <a:pt x="392" y="113"/>
                  <a:pt x="388" y="108"/>
                  <a:pt x="383" y="105"/>
                </a:cubicBezTo>
                <a:cubicBezTo>
                  <a:pt x="381" y="103"/>
                  <a:pt x="376" y="102"/>
                  <a:pt x="368" y="102"/>
                </a:cubicBezTo>
                <a:lnTo>
                  <a:pt x="368" y="95"/>
                </a:lnTo>
                <a:lnTo>
                  <a:pt x="450" y="95"/>
                </a:lnTo>
                <a:lnTo>
                  <a:pt x="450" y="102"/>
                </a:lnTo>
                <a:cubicBezTo>
                  <a:pt x="441" y="102"/>
                  <a:pt x="434" y="104"/>
                  <a:pt x="431" y="107"/>
                </a:cubicBezTo>
                <a:cubicBezTo>
                  <a:pt x="428" y="109"/>
                  <a:pt x="427" y="112"/>
                  <a:pt x="427" y="116"/>
                </a:cubicBezTo>
                <a:cubicBezTo>
                  <a:pt x="427" y="119"/>
                  <a:pt x="427" y="121"/>
                  <a:pt x="428" y="124"/>
                </a:cubicBezTo>
                <a:lnTo>
                  <a:pt x="467" y="223"/>
                </a:lnTo>
                <a:lnTo>
                  <a:pt x="504" y="128"/>
                </a:lnTo>
                <a:cubicBezTo>
                  <a:pt x="506" y="121"/>
                  <a:pt x="507" y="116"/>
                  <a:pt x="507" y="112"/>
                </a:cubicBezTo>
                <a:cubicBezTo>
                  <a:pt x="507" y="109"/>
                  <a:pt x="506" y="107"/>
                  <a:pt x="504" y="105"/>
                </a:cubicBezTo>
                <a:cubicBezTo>
                  <a:pt x="501" y="103"/>
                  <a:pt x="496" y="102"/>
                  <a:pt x="489" y="102"/>
                </a:cubicBezTo>
                <a:lnTo>
                  <a:pt x="489" y="95"/>
                </a:lnTo>
                <a:lnTo>
                  <a:pt x="544" y="95"/>
                </a:lnTo>
                <a:lnTo>
                  <a:pt x="544" y="102"/>
                </a:lnTo>
                <a:cubicBezTo>
                  <a:pt x="533" y="104"/>
                  <a:pt x="525" y="111"/>
                  <a:pt x="520" y="124"/>
                </a:cubicBezTo>
                <a:lnTo>
                  <a:pt x="462" y="272"/>
                </a:lnTo>
                <a:lnTo>
                  <a:pt x="454" y="272"/>
                </a:lnTo>
                <a:lnTo>
                  <a:pt x="412" y="162"/>
                </a:lnTo>
                <a:lnTo>
                  <a:pt x="361" y="272"/>
                </a:lnTo>
                <a:lnTo>
                  <a:pt x="355" y="272"/>
                </a:lnTo>
                <a:lnTo>
                  <a:pt x="299" y="128"/>
                </a:lnTo>
                <a:cubicBezTo>
                  <a:pt x="296" y="119"/>
                  <a:pt x="292" y="112"/>
                  <a:pt x="289" y="109"/>
                </a:cubicBezTo>
                <a:cubicBezTo>
                  <a:pt x="285" y="106"/>
                  <a:pt x="280" y="104"/>
                  <a:pt x="272" y="102"/>
                </a:cubicBezTo>
                <a:lnTo>
                  <a:pt x="272" y="95"/>
                </a:lnTo>
                <a:close/>
                <a:moveTo>
                  <a:pt x="0" y="95"/>
                </a:moveTo>
                <a:lnTo>
                  <a:pt x="72" y="95"/>
                </a:lnTo>
                <a:lnTo>
                  <a:pt x="72" y="102"/>
                </a:lnTo>
                <a:cubicBezTo>
                  <a:pt x="66" y="102"/>
                  <a:pt x="61" y="104"/>
                  <a:pt x="59" y="106"/>
                </a:cubicBezTo>
                <a:cubicBezTo>
                  <a:pt x="57" y="107"/>
                  <a:pt x="56" y="110"/>
                  <a:pt x="56" y="114"/>
                </a:cubicBezTo>
                <a:cubicBezTo>
                  <a:pt x="56" y="117"/>
                  <a:pt x="57" y="122"/>
                  <a:pt x="59" y="128"/>
                </a:cubicBezTo>
                <a:lnTo>
                  <a:pt x="96" y="226"/>
                </a:lnTo>
                <a:lnTo>
                  <a:pt x="133" y="146"/>
                </a:lnTo>
                <a:lnTo>
                  <a:pt x="123" y="121"/>
                </a:lnTo>
                <a:cubicBezTo>
                  <a:pt x="120" y="113"/>
                  <a:pt x="116" y="108"/>
                  <a:pt x="111" y="105"/>
                </a:cubicBezTo>
                <a:cubicBezTo>
                  <a:pt x="109" y="103"/>
                  <a:pt x="104" y="102"/>
                  <a:pt x="96" y="102"/>
                </a:cubicBezTo>
                <a:lnTo>
                  <a:pt x="96" y="95"/>
                </a:lnTo>
                <a:lnTo>
                  <a:pt x="178" y="95"/>
                </a:lnTo>
                <a:lnTo>
                  <a:pt x="178" y="102"/>
                </a:lnTo>
                <a:cubicBezTo>
                  <a:pt x="169" y="102"/>
                  <a:pt x="162" y="104"/>
                  <a:pt x="159" y="107"/>
                </a:cubicBezTo>
                <a:cubicBezTo>
                  <a:pt x="156" y="109"/>
                  <a:pt x="155" y="112"/>
                  <a:pt x="155" y="116"/>
                </a:cubicBezTo>
                <a:cubicBezTo>
                  <a:pt x="155" y="119"/>
                  <a:pt x="155" y="121"/>
                  <a:pt x="156" y="124"/>
                </a:cubicBezTo>
                <a:lnTo>
                  <a:pt x="195" y="223"/>
                </a:lnTo>
                <a:lnTo>
                  <a:pt x="232" y="128"/>
                </a:lnTo>
                <a:cubicBezTo>
                  <a:pt x="234" y="121"/>
                  <a:pt x="235" y="116"/>
                  <a:pt x="235" y="112"/>
                </a:cubicBezTo>
                <a:cubicBezTo>
                  <a:pt x="235" y="109"/>
                  <a:pt x="234" y="107"/>
                  <a:pt x="232" y="105"/>
                </a:cubicBezTo>
                <a:cubicBezTo>
                  <a:pt x="229" y="103"/>
                  <a:pt x="224" y="102"/>
                  <a:pt x="217" y="102"/>
                </a:cubicBezTo>
                <a:lnTo>
                  <a:pt x="217" y="95"/>
                </a:lnTo>
                <a:lnTo>
                  <a:pt x="272" y="95"/>
                </a:lnTo>
                <a:lnTo>
                  <a:pt x="272" y="102"/>
                </a:lnTo>
                <a:cubicBezTo>
                  <a:pt x="261" y="104"/>
                  <a:pt x="253" y="111"/>
                  <a:pt x="248" y="124"/>
                </a:cubicBezTo>
                <a:lnTo>
                  <a:pt x="190" y="272"/>
                </a:lnTo>
                <a:lnTo>
                  <a:pt x="182" y="272"/>
                </a:lnTo>
                <a:lnTo>
                  <a:pt x="140" y="162"/>
                </a:lnTo>
                <a:lnTo>
                  <a:pt x="89" y="272"/>
                </a:lnTo>
                <a:lnTo>
                  <a:pt x="83" y="272"/>
                </a:lnTo>
                <a:lnTo>
                  <a:pt x="27" y="128"/>
                </a:lnTo>
                <a:cubicBezTo>
                  <a:pt x="24" y="119"/>
                  <a:pt x="20" y="112"/>
                  <a:pt x="17" y="109"/>
                </a:cubicBezTo>
                <a:cubicBezTo>
                  <a:pt x="13" y="106"/>
                  <a:pt x="8" y="104"/>
                  <a:pt x="0" y="102"/>
                </a:cubicBezTo>
                <a:lnTo>
                  <a:pt x="0" y="95"/>
                </a:lnTo>
                <a:close/>
                <a:moveTo>
                  <a:pt x="2837" y="90"/>
                </a:moveTo>
                <a:lnTo>
                  <a:pt x="2845" y="90"/>
                </a:lnTo>
                <a:lnTo>
                  <a:pt x="2845" y="127"/>
                </a:lnTo>
                <a:cubicBezTo>
                  <a:pt x="2857" y="114"/>
                  <a:pt x="2865" y="107"/>
                  <a:pt x="2867" y="105"/>
                </a:cubicBezTo>
                <a:cubicBezTo>
                  <a:pt x="2873" y="100"/>
                  <a:pt x="2879" y="97"/>
                  <a:pt x="2885" y="94"/>
                </a:cubicBezTo>
                <a:cubicBezTo>
                  <a:pt x="2892" y="91"/>
                  <a:pt x="2898" y="90"/>
                  <a:pt x="2904" y="90"/>
                </a:cubicBezTo>
                <a:cubicBezTo>
                  <a:pt x="2915" y="90"/>
                  <a:pt x="2924" y="93"/>
                  <a:pt x="2932" y="99"/>
                </a:cubicBezTo>
                <a:cubicBezTo>
                  <a:pt x="2940" y="106"/>
                  <a:pt x="2945" y="115"/>
                  <a:pt x="2948" y="127"/>
                </a:cubicBezTo>
                <a:cubicBezTo>
                  <a:pt x="2961" y="112"/>
                  <a:pt x="2971" y="102"/>
                  <a:pt x="2980" y="97"/>
                </a:cubicBezTo>
                <a:cubicBezTo>
                  <a:pt x="2989" y="92"/>
                  <a:pt x="2998" y="90"/>
                  <a:pt x="3008" y="90"/>
                </a:cubicBezTo>
                <a:cubicBezTo>
                  <a:pt x="3017" y="90"/>
                  <a:pt x="3025" y="92"/>
                  <a:pt x="3032" y="97"/>
                </a:cubicBezTo>
                <a:cubicBezTo>
                  <a:pt x="3039" y="102"/>
                  <a:pt x="3045" y="109"/>
                  <a:pt x="3049" y="120"/>
                </a:cubicBezTo>
                <a:cubicBezTo>
                  <a:pt x="3052" y="127"/>
                  <a:pt x="3053" y="139"/>
                  <a:pt x="3053" y="154"/>
                </a:cubicBezTo>
                <a:lnTo>
                  <a:pt x="3053" y="228"/>
                </a:lnTo>
                <a:cubicBezTo>
                  <a:pt x="3053" y="239"/>
                  <a:pt x="3054" y="246"/>
                  <a:pt x="3055" y="250"/>
                </a:cubicBezTo>
                <a:cubicBezTo>
                  <a:pt x="3057" y="253"/>
                  <a:pt x="3059" y="255"/>
                  <a:pt x="3062" y="257"/>
                </a:cubicBezTo>
                <a:cubicBezTo>
                  <a:pt x="3066" y="259"/>
                  <a:pt x="3071" y="260"/>
                  <a:pt x="3079" y="260"/>
                </a:cubicBezTo>
                <a:lnTo>
                  <a:pt x="3079" y="267"/>
                </a:lnTo>
                <a:lnTo>
                  <a:pt x="2994" y="267"/>
                </a:lnTo>
                <a:lnTo>
                  <a:pt x="2994" y="260"/>
                </a:lnTo>
                <a:lnTo>
                  <a:pt x="2998" y="260"/>
                </a:lnTo>
                <a:cubicBezTo>
                  <a:pt x="3005" y="260"/>
                  <a:pt x="3011" y="259"/>
                  <a:pt x="3015" y="256"/>
                </a:cubicBezTo>
                <a:cubicBezTo>
                  <a:pt x="3018" y="254"/>
                  <a:pt x="3020" y="251"/>
                  <a:pt x="3021" y="246"/>
                </a:cubicBezTo>
                <a:cubicBezTo>
                  <a:pt x="3022" y="244"/>
                  <a:pt x="3022" y="238"/>
                  <a:pt x="3022" y="228"/>
                </a:cubicBezTo>
                <a:lnTo>
                  <a:pt x="3022" y="154"/>
                </a:lnTo>
                <a:cubicBezTo>
                  <a:pt x="3022" y="140"/>
                  <a:pt x="3020" y="130"/>
                  <a:pt x="3017" y="124"/>
                </a:cubicBezTo>
                <a:cubicBezTo>
                  <a:pt x="3012" y="116"/>
                  <a:pt x="3004" y="112"/>
                  <a:pt x="2993" y="112"/>
                </a:cubicBezTo>
                <a:cubicBezTo>
                  <a:pt x="2987" y="112"/>
                  <a:pt x="2980" y="114"/>
                  <a:pt x="2973" y="117"/>
                </a:cubicBezTo>
                <a:cubicBezTo>
                  <a:pt x="2967" y="121"/>
                  <a:pt x="2959" y="127"/>
                  <a:pt x="2949" y="136"/>
                </a:cubicBezTo>
                <a:lnTo>
                  <a:pt x="2949" y="138"/>
                </a:lnTo>
                <a:lnTo>
                  <a:pt x="2949" y="146"/>
                </a:lnTo>
                <a:lnTo>
                  <a:pt x="2949" y="228"/>
                </a:lnTo>
                <a:cubicBezTo>
                  <a:pt x="2949" y="240"/>
                  <a:pt x="2950" y="247"/>
                  <a:pt x="2951" y="250"/>
                </a:cubicBezTo>
                <a:cubicBezTo>
                  <a:pt x="2952" y="253"/>
                  <a:pt x="2955" y="255"/>
                  <a:pt x="2958" y="257"/>
                </a:cubicBezTo>
                <a:cubicBezTo>
                  <a:pt x="2962" y="259"/>
                  <a:pt x="2968" y="260"/>
                  <a:pt x="2977" y="260"/>
                </a:cubicBezTo>
                <a:lnTo>
                  <a:pt x="2977" y="267"/>
                </a:lnTo>
                <a:lnTo>
                  <a:pt x="2890" y="267"/>
                </a:lnTo>
                <a:lnTo>
                  <a:pt x="2890" y="260"/>
                </a:lnTo>
                <a:cubicBezTo>
                  <a:pt x="2900" y="260"/>
                  <a:pt x="2906" y="259"/>
                  <a:pt x="2910" y="257"/>
                </a:cubicBezTo>
                <a:cubicBezTo>
                  <a:pt x="2913" y="254"/>
                  <a:pt x="2916" y="251"/>
                  <a:pt x="2917" y="247"/>
                </a:cubicBezTo>
                <a:cubicBezTo>
                  <a:pt x="2918" y="244"/>
                  <a:pt x="2918" y="238"/>
                  <a:pt x="2918" y="228"/>
                </a:cubicBezTo>
                <a:lnTo>
                  <a:pt x="2918" y="154"/>
                </a:lnTo>
                <a:cubicBezTo>
                  <a:pt x="2918" y="140"/>
                  <a:pt x="2916" y="130"/>
                  <a:pt x="2912" y="124"/>
                </a:cubicBezTo>
                <a:cubicBezTo>
                  <a:pt x="2906" y="116"/>
                  <a:pt x="2899" y="112"/>
                  <a:pt x="2889" y="112"/>
                </a:cubicBezTo>
                <a:cubicBezTo>
                  <a:pt x="2882" y="112"/>
                  <a:pt x="2875" y="114"/>
                  <a:pt x="2869" y="117"/>
                </a:cubicBezTo>
                <a:cubicBezTo>
                  <a:pt x="2858" y="123"/>
                  <a:pt x="2850" y="129"/>
                  <a:pt x="2845" y="136"/>
                </a:cubicBezTo>
                <a:lnTo>
                  <a:pt x="2845" y="228"/>
                </a:lnTo>
                <a:cubicBezTo>
                  <a:pt x="2845" y="239"/>
                  <a:pt x="2846" y="247"/>
                  <a:pt x="2847" y="250"/>
                </a:cubicBezTo>
                <a:cubicBezTo>
                  <a:pt x="2849" y="253"/>
                  <a:pt x="2851" y="256"/>
                  <a:pt x="2854" y="258"/>
                </a:cubicBezTo>
                <a:cubicBezTo>
                  <a:pt x="2857" y="259"/>
                  <a:pt x="2863" y="260"/>
                  <a:pt x="2873" y="260"/>
                </a:cubicBezTo>
                <a:lnTo>
                  <a:pt x="2873" y="267"/>
                </a:lnTo>
                <a:lnTo>
                  <a:pt x="2788" y="267"/>
                </a:lnTo>
                <a:lnTo>
                  <a:pt x="2788" y="260"/>
                </a:lnTo>
                <a:cubicBezTo>
                  <a:pt x="2796" y="260"/>
                  <a:pt x="2801" y="259"/>
                  <a:pt x="2804" y="258"/>
                </a:cubicBezTo>
                <a:cubicBezTo>
                  <a:pt x="2807" y="256"/>
                  <a:pt x="2810" y="253"/>
                  <a:pt x="2811" y="249"/>
                </a:cubicBezTo>
                <a:cubicBezTo>
                  <a:pt x="2813" y="246"/>
                  <a:pt x="2814" y="239"/>
                  <a:pt x="2814" y="228"/>
                </a:cubicBezTo>
                <a:lnTo>
                  <a:pt x="2814" y="162"/>
                </a:lnTo>
                <a:cubicBezTo>
                  <a:pt x="2814" y="143"/>
                  <a:pt x="2813" y="131"/>
                  <a:pt x="2812" y="126"/>
                </a:cubicBezTo>
                <a:cubicBezTo>
                  <a:pt x="2811" y="122"/>
                  <a:pt x="2810" y="119"/>
                  <a:pt x="2808" y="117"/>
                </a:cubicBezTo>
                <a:cubicBezTo>
                  <a:pt x="2806" y="116"/>
                  <a:pt x="2804" y="115"/>
                  <a:pt x="2800" y="115"/>
                </a:cubicBezTo>
                <a:cubicBezTo>
                  <a:pt x="2797" y="115"/>
                  <a:pt x="2793" y="116"/>
                  <a:pt x="2788" y="118"/>
                </a:cubicBezTo>
                <a:lnTo>
                  <a:pt x="2785" y="111"/>
                </a:lnTo>
                <a:lnTo>
                  <a:pt x="2837" y="90"/>
                </a:lnTo>
                <a:close/>
                <a:moveTo>
                  <a:pt x="2686" y="90"/>
                </a:moveTo>
                <a:cubicBezTo>
                  <a:pt x="2712" y="90"/>
                  <a:pt x="2733" y="100"/>
                  <a:pt x="2748" y="120"/>
                </a:cubicBezTo>
                <a:cubicBezTo>
                  <a:pt x="2762" y="136"/>
                  <a:pt x="2768" y="156"/>
                  <a:pt x="2768" y="178"/>
                </a:cubicBezTo>
                <a:cubicBezTo>
                  <a:pt x="2768" y="193"/>
                  <a:pt x="2765" y="209"/>
                  <a:pt x="2757" y="224"/>
                </a:cubicBezTo>
                <a:cubicBezTo>
                  <a:pt x="2750" y="240"/>
                  <a:pt x="2740" y="252"/>
                  <a:pt x="2727" y="260"/>
                </a:cubicBezTo>
                <a:cubicBezTo>
                  <a:pt x="2714" y="268"/>
                  <a:pt x="2700" y="272"/>
                  <a:pt x="2684" y="272"/>
                </a:cubicBezTo>
                <a:cubicBezTo>
                  <a:pt x="2658" y="272"/>
                  <a:pt x="2637" y="262"/>
                  <a:pt x="2622" y="241"/>
                </a:cubicBezTo>
                <a:cubicBezTo>
                  <a:pt x="2609" y="224"/>
                  <a:pt x="2603" y="204"/>
                  <a:pt x="2603" y="183"/>
                </a:cubicBezTo>
                <a:cubicBezTo>
                  <a:pt x="2603" y="167"/>
                  <a:pt x="2607" y="151"/>
                  <a:pt x="2614" y="136"/>
                </a:cubicBezTo>
                <a:cubicBezTo>
                  <a:pt x="2622" y="120"/>
                  <a:pt x="2633" y="109"/>
                  <a:pt x="2645" y="101"/>
                </a:cubicBezTo>
                <a:cubicBezTo>
                  <a:pt x="2658" y="94"/>
                  <a:pt x="2672" y="90"/>
                  <a:pt x="2686" y="90"/>
                </a:cubicBezTo>
                <a:close/>
                <a:moveTo>
                  <a:pt x="2509" y="90"/>
                </a:moveTo>
                <a:cubicBezTo>
                  <a:pt x="2526" y="90"/>
                  <a:pt x="2540" y="94"/>
                  <a:pt x="2550" y="103"/>
                </a:cubicBezTo>
                <a:cubicBezTo>
                  <a:pt x="2561" y="112"/>
                  <a:pt x="2567" y="122"/>
                  <a:pt x="2567" y="131"/>
                </a:cubicBezTo>
                <a:cubicBezTo>
                  <a:pt x="2567" y="136"/>
                  <a:pt x="2565" y="140"/>
                  <a:pt x="2562" y="143"/>
                </a:cubicBezTo>
                <a:cubicBezTo>
                  <a:pt x="2559" y="146"/>
                  <a:pt x="2555" y="147"/>
                  <a:pt x="2549" y="147"/>
                </a:cubicBezTo>
                <a:cubicBezTo>
                  <a:pt x="2542" y="147"/>
                  <a:pt x="2536" y="145"/>
                  <a:pt x="2533" y="140"/>
                </a:cubicBezTo>
                <a:cubicBezTo>
                  <a:pt x="2531" y="137"/>
                  <a:pt x="2529" y="132"/>
                  <a:pt x="2528" y="125"/>
                </a:cubicBezTo>
                <a:cubicBezTo>
                  <a:pt x="2528" y="118"/>
                  <a:pt x="2525" y="112"/>
                  <a:pt x="2521" y="108"/>
                </a:cubicBezTo>
                <a:cubicBezTo>
                  <a:pt x="2516" y="104"/>
                  <a:pt x="2510" y="103"/>
                  <a:pt x="2503" y="103"/>
                </a:cubicBezTo>
                <a:cubicBezTo>
                  <a:pt x="2490" y="103"/>
                  <a:pt x="2480" y="107"/>
                  <a:pt x="2472" y="116"/>
                </a:cubicBezTo>
                <a:cubicBezTo>
                  <a:pt x="2462" y="129"/>
                  <a:pt x="2457" y="145"/>
                  <a:pt x="2457" y="165"/>
                </a:cubicBezTo>
                <a:cubicBezTo>
                  <a:pt x="2457" y="185"/>
                  <a:pt x="2462" y="204"/>
                  <a:pt x="2472" y="219"/>
                </a:cubicBezTo>
                <a:cubicBezTo>
                  <a:pt x="2482" y="235"/>
                  <a:pt x="2496" y="243"/>
                  <a:pt x="2513" y="243"/>
                </a:cubicBezTo>
                <a:cubicBezTo>
                  <a:pt x="2525" y="243"/>
                  <a:pt x="2536" y="239"/>
                  <a:pt x="2546" y="230"/>
                </a:cubicBezTo>
                <a:cubicBezTo>
                  <a:pt x="2553" y="224"/>
                  <a:pt x="2560" y="214"/>
                  <a:pt x="2566" y="199"/>
                </a:cubicBezTo>
                <a:lnTo>
                  <a:pt x="2572" y="202"/>
                </a:lnTo>
                <a:cubicBezTo>
                  <a:pt x="2567" y="224"/>
                  <a:pt x="2558" y="242"/>
                  <a:pt x="2544" y="254"/>
                </a:cubicBezTo>
                <a:cubicBezTo>
                  <a:pt x="2531" y="266"/>
                  <a:pt x="2516" y="272"/>
                  <a:pt x="2500" y="272"/>
                </a:cubicBezTo>
                <a:cubicBezTo>
                  <a:pt x="2480" y="272"/>
                  <a:pt x="2463" y="264"/>
                  <a:pt x="2449" y="247"/>
                </a:cubicBezTo>
                <a:cubicBezTo>
                  <a:pt x="2434" y="231"/>
                  <a:pt x="2427" y="209"/>
                  <a:pt x="2427" y="181"/>
                </a:cubicBezTo>
                <a:cubicBezTo>
                  <a:pt x="2427" y="154"/>
                  <a:pt x="2435" y="132"/>
                  <a:pt x="2451" y="115"/>
                </a:cubicBezTo>
                <a:cubicBezTo>
                  <a:pt x="2467" y="98"/>
                  <a:pt x="2486" y="90"/>
                  <a:pt x="2509" y="90"/>
                </a:cubicBezTo>
                <a:close/>
                <a:moveTo>
                  <a:pt x="1709" y="90"/>
                </a:moveTo>
                <a:lnTo>
                  <a:pt x="1717" y="90"/>
                </a:lnTo>
                <a:lnTo>
                  <a:pt x="1717" y="228"/>
                </a:lnTo>
                <a:cubicBezTo>
                  <a:pt x="1717" y="239"/>
                  <a:pt x="1718" y="246"/>
                  <a:pt x="1719" y="249"/>
                </a:cubicBezTo>
                <a:cubicBezTo>
                  <a:pt x="1721" y="253"/>
                  <a:pt x="1723" y="256"/>
                  <a:pt x="1726" y="257"/>
                </a:cubicBezTo>
                <a:cubicBezTo>
                  <a:pt x="1729" y="259"/>
                  <a:pt x="1735" y="260"/>
                  <a:pt x="1743" y="260"/>
                </a:cubicBezTo>
                <a:lnTo>
                  <a:pt x="1743" y="267"/>
                </a:lnTo>
                <a:lnTo>
                  <a:pt x="1660" y="267"/>
                </a:lnTo>
                <a:lnTo>
                  <a:pt x="1660" y="260"/>
                </a:lnTo>
                <a:cubicBezTo>
                  <a:pt x="1668" y="260"/>
                  <a:pt x="1674" y="259"/>
                  <a:pt x="1677" y="258"/>
                </a:cubicBezTo>
                <a:cubicBezTo>
                  <a:pt x="1679" y="256"/>
                  <a:pt x="1682" y="253"/>
                  <a:pt x="1683" y="250"/>
                </a:cubicBezTo>
                <a:cubicBezTo>
                  <a:pt x="1685" y="246"/>
                  <a:pt x="1686" y="239"/>
                  <a:pt x="1686" y="228"/>
                </a:cubicBezTo>
                <a:lnTo>
                  <a:pt x="1686" y="162"/>
                </a:lnTo>
                <a:cubicBezTo>
                  <a:pt x="1686" y="143"/>
                  <a:pt x="1685" y="131"/>
                  <a:pt x="1684" y="126"/>
                </a:cubicBezTo>
                <a:cubicBezTo>
                  <a:pt x="1683" y="122"/>
                  <a:pt x="1682" y="119"/>
                  <a:pt x="1680" y="117"/>
                </a:cubicBezTo>
                <a:cubicBezTo>
                  <a:pt x="1678" y="116"/>
                  <a:pt x="1676" y="115"/>
                  <a:pt x="1672" y="115"/>
                </a:cubicBezTo>
                <a:cubicBezTo>
                  <a:pt x="1669" y="115"/>
                  <a:pt x="1665" y="116"/>
                  <a:pt x="1660" y="118"/>
                </a:cubicBezTo>
                <a:lnTo>
                  <a:pt x="1657" y="111"/>
                </a:lnTo>
                <a:lnTo>
                  <a:pt x="1709" y="90"/>
                </a:lnTo>
                <a:close/>
                <a:moveTo>
                  <a:pt x="1166" y="90"/>
                </a:moveTo>
                <a:cubicBezTo>
                  <a:pt x="1192" y="90"/>
                  <a:pt x="1213" y="100"/>
                  <a:pt x="1228" y="120"/>
                </a:cubicBezTo>
                <a:cubicBezTo>
                  <a:pt x="1242" y="136"/>
                  <a:pt x="1248" y="156"/>
                  <a:pt x="1248" y="178"/>
                </a:cubicBezTo>
                <a:cubicBezTo>
                  <a:pt x="1248" y="193"/>
                  <a:pt x="1245" y="209"/>
                  <a:pt x="1237" y="224"/>
                </a:cubicBezTo>
                <a:cubicBezTo>
                  <a:pt x="1230" y="240"/>
                  <a:pt x="1220" y="252"/>
                  <a:pt x="1207" y="260"/>
                </a:cubicBezTo>
                <a:cubicBezTo>
                  <a:pt x="1194" y="268"/>
                  <a:pt x="1180" y="272"/>
                  <a:pt x="1164" y="272"/>
                </a:cubicBezTo>
                <a:cubicBezTo>
                  <a:pt x="1138" y="272"/>
                  <a:pt x="1117" y="262"/>
                  <a:pt x="1102" y="241"/>
                </a:cubicBezTo>
                <a:cubicBezTo>
                  <a:pt x="1089" y="224"/>
                  <a:pt x="1083" y="204"/>
                  <a:pt x="1083" y="183"/>
                </a:cubicBezTo>
                <a:cubicBezTo>
                  <a:pt x="1083" y="167"/>
                  <a:pt x="1087" y="151"/>
                  <a:pt x="1094" y="136"/>
                </a:cubicBezTo>
                <a:cubicBezTo>
                  <a:pt x="1102" y="120"/>
                  <a:pt x="1113" y="109"/>
                  <a:pt x="1125" y="101"/>
                </a:cubicBezTo>
                <a:cubicBezTo>
                  <a:pt x="1138" y="94"/>
                  <a:pt x="1152" y="90"/>
                  <a:pt x="1166" y="90"/>
                </a:cubicBezTo>
                <a:close/>
                <a:moveTo>
                  <a:pt x="2222" y="20"/>
                </a:moveTo>
                <a:cubicBezTo>
                  <a:pt x="2214" y="20"/>
                  <a:pt x="2206" y="23"/>
                  <a:pt x="2200" y="31"/>
                </a:cubicBezTo>
                <a:cubicBezTo>
                  <a:pt x="2191" y="41"/>
                  <a:pt x="2185" y="58"/>
                  <a:pt x="2181" y="80"/>
                </a:cubicBezTo>
                <a:cubicBezTo>
                  <a:pt x="2178" y="102"/>
                  <a:pt x="2176" y="124"/>
                  <a:pt x="2176" y="146"/>
                </a:cubicBezTo>
                <a:cubicBezTo>
                  <a:pt x="2176" y="181"/>
                  <a:pt x="2181" y="209"/>
                  <a:pt x="2189" y="232"/>
                </a:cubicBezTo>
                <a:cubicBezTo>
                  <a:pt x="2196" y="250"/>
                  <a:pt x="2207" y="259"/>
                  <a:pt x="2221" y="259"/>
                </a:cubicBezTo>
                <a:cubicBezTo>
                  <a:pt x="2228" y="259"/>
                  <a:pt x="2235" y="256"/>
                  <a:pt x="2242" y="250"/>
                </a:cubicBezTo>
                <a:cubicBezTo>
                  <a:pt x="2249" y="244"/>
                  <a:pt x="2255" y="234"/>
                  <a:pt x="2259" y="220"/>
                </a:cubicBezTo>
                <a:cubicBezTo>
                  <a:pt x="2264" y="198"/>
                  <a:pt x="2267" y="168"/>
                  <a:pt x="2267" y="129"/>
                </a:cubicBezTo>
                <a:cubicBezTo>
                  <a:pt x="2267" y="100"/>
                  <a:pt x="2264" y="76"/>
                  <a:pt x="2258" y="56"/>
                </a:cubicBezTo>
                <a:cubicBezTo>
                  <a:pt x="2254" y="42"/>
                  <a:pt x="2248" y="32"/>
                  <a:pt x="2241" y="26"/>
                </a:cubicBezTo>
                <a:cubicBezTo>
                  <a:pt x="2236" y="22"/>
                  <a:pt x="2230" y="20"/>
                  <a:pt x="2222" y="20"/>
                </a:cubicBezTo>
                <a:close/>
                <a:moveTo>
                  <a:pt x="2030" y="20"/>
                </a:moveTo>
                <a:cubicBezTo>
                  <a:pt x="2022" y="20"/>
                  <a:pt x="2014" y="23"/>
                  <a:pt x="2008" y="31"/>
                </a:cubicBezTo>
                <a:cubicBezTo>
                  <a:pt x="1999" y="41"/>
                  <a:pt x="1993" y="58"/>
                  <a:pt x="1989" y="80"/>
                </a:cubicBezTo>
                <a:cubicBezTo>
                  <a:pt x="1986" y="102"/>
                  <a:pt x="1984" y="124"/>
                  <a:pt x="1984" y="146"/>
                </a:cubicBezTo>
                <a:cubicBezTo>
                  <a:pt x="1984" y="181"/>
                  <a:pt x="1989" y="209"/>
                  <a:pt x="1997" y="232"/>
                </a:cubicBezTo>
                <a:cubicBezTo>
                  <a:pt x="2004" y="250"/>
                  <a:pt x="2015" y="259"/>
                  <a:pt x="2029" y="259"/>
                </a:cubicBezTo>
                <a:cubicBezTo>
                  <a:pt x="2036" y="259"/>
                  <a:pt x="2043" y="256"/>
                  <a:pt x="2050" y="250"/>
                </a:cubicBezTo>
                <a:cubicBezTo>
                  <a:pt x="2057" y="244"/>
                  <a:pt x="2063" y="234"/>
                  <a:pt x="2067" y="220"/>
                </a:cubicBezTo>
                <a:cubicBezTo>
                  <a:pt x="2072" y="198"/>
                  <a:pt x="2075" y="168"/>
                  <a:pt x="2075" y="129"/>
                </a:cubicBezTo>
                <a:cubicBezTo>
                  <a:pt x="2075" y="100"/>
                  <a:pt x="2072" y="76"/>
                  <a:pt x="2066" y="56"/>
                </a:cubicBezTo>
                <a:cubicBezTo>
                  <a:pt x="2062" y="42"/>
                  <a:pt x="2056" y="32"/>
                  <a:pt x="2049" y="26"/>
                </a:cubicBezTo>
                <a:cubicBezTo>
                  <a:pt x="2044" y="22"/>
                  <a:pt x="2038" y="20"/>
                  <a:pt x="2030" y="20"/>
                </a:cubicBezTo>
                <a:close/>
                <a:moveTo>
                  <a:pt x="2223" y="7"/>
                </a:moveTo>
                <a:cubicBezTo>
                  <a:pt x="2242" y="7"/>
                  <a:pt x="2260" y="17"/>
                  <a:pt x="2275" y="37"/>
                </a:cubicBezTo>
                <a:cubicBezTo>
                  <a:pt x="2294" y="62"/>
                  <a:pt x="2304" y="95"/>
                  <a:pt x="2304" y="137"/>
                </a:cubicBezTo>
                <a:cubicBezTo>
                  <a:pt x="2304" y="167"/>
                  <a:pt x="2300" y="192"/>
                  <a:pt x="2291" y="212"/>
                </a:cubicBezTo>
                <a:cubicBezTo>
                  <a:pt x="2283" y="233"/>
                  <a:pt x="2272" y="248"/>
                  <a:pt x="2259" y="257"/>
                </a:cubicBezTo>
                <a:cubicBezTo>
                  <a:pt x="2246" y="267"/>
                  <a:pt x="2233" y="271"/>
                  <a:pt x="2221" y="271"/>
                </a:cubicBezTo>
                <a:cubicBezTo>
                  <a:pt x="2196" y="271"/>
                  <a:pt x="2176" y="257"/>
                  <a:pt x="2160" y="228"/>
                </a:cubicBezTo>
                <a:cubicBezTo>
                  <a:pt x="2146" y="204"/>
                  <a:pt x="2140" y="175"/>
                  <a:pt x="2140" y="141"/>
                </a:cubicBezTo>
                <a:cubicBezTo>
                  <a:pt x="2140" y="112"/>
                  <a:pt x="2144" y="87"/>
                  <a:pt x="2153" y="66"/>
                </a:cubicBezTo>
                <a:cubicBezTo>
                  <a:pt x="2162" y="45"/>
                  <a:pt x="2173" y="30"/>
                  <a:pt x="2188" y="19"/>
                </a:cubicBezTo>
                <a:cubicBezTo>
                  <a:pt x="2199" y="11"/>
                  <a:pt x="2211" y="7"/>
                  <a:pt x="2223" y="7"/>
                </a:cubicBezTo>
                <a:close/>
                <a:moveTo>
                  <a:pt x="2031" y="7"/>
                </a:moveTo>
                <a:cubicBezTo>
                  <a:pt x="2050" y="7"/>
                  <a:pt x="2068" y="17"/>
                  <a:pt x="2083" y="37"/>
                </a:cubicBezTo>
                <a:cubicBezTo>
                  <a:pt x="2102" y="62"/>
                  <a:pt x="2112" y="95"/>
                  <a:pt x="2112" y="137"/>
                </a:cubicBezTo>
                <a:cubicBezTo>
                  <a:pt x="2112" y="167"/>
                  <a:pt x="2108" y="192"/>
                  <a:pt x="2099" y="212"/>
                </a:cubicBezTo>
                <a:cubicBezTo>
                  <a:pt x="2091" y="233"/>
                  <a:pt x="2080" y="248"/>
                  <a:pt x="2067" y="257"/>
                </a:cubicBezTo>
                <a:cubicBezTo>
                  <a:pt x="2054" y="267"/>
                  <a:pt x="2041" y="271"/>
                  <a:pt x="2029" y="271"/>
                </a:cubicBezTo>
                <a:cubicBezTo>
                  <a:pt x="2004" y="271"/>
                  <a:pt x="1984" y="257"/>
                  <a:pt x="1968" y="228"/>
                </a:cubicBezTo>
                <a:cubicBezTo>
                  <a:pt x="1954" y="204"/>
                  <a:pt x="1948" y="175"/>
                  <a:pt x="1948" y="141"/>
                </a:cubicBezTo>
                <a:cubicBezTo>
                  <a:pt x="1948" y="112"/>
                  <a:pt x="1952" y="87"/>
                  <a:pt x="1961" y="66"/>
                </a:cubicBezTo>
                <a:cubicBezTo>
                  <a:pt x="1970" y="45"/>
                  <a:pt x="1981" y="30"/>
                  <a:pt x="1996" y="19"/>
                </a:cubicBezTo>
                <a:cubicBezTo>
                  <a:pt x="2007" y="11"/>
                  <a:pt x="2019" y="7"/>
                  <a:pt x="2031" y="7"/>
                </a:cubicBezTo>
                <a:close/>
                <a:moveTo>
                  <a:pt x="1849" y="7"/>
                </a:moveTo>
                <a:lnTo>
                  <a:pt x="1855" y="7"/>
                </a:lnTo>
                <a:lnTo>
                  <a:pt x="1855" y="222"/>
                </a:lnTo>
                <a:cubicBezTo>
                  <a:pt x="1855" y="236"/>
                  <a:pt x="1855" y="245"/>
                  <a:pt x="1857" y="249"/>
                </a:cubicBezTo>
                <a:cubicBezTo>
                  <a:pt x="1858" y="252"/>
                  <a:pt x="1860" y="255"/>
                  <a:pt x="1864" y="257"/>
                </a:cubicBezTo>
                <a:cubicBezTo>
                  <a:pt x="1868" y="259"/>
                  <a:pt x="1875" y="260"/>
                  <a:pt x="1887" y="260"/>
                </a:cubicBezTo>
                <a:lnTo>
                  <a:pt x="1887" y="267"/>
                </a:lnTo>
                <a:lnTo>
                  <a:pt x="1791" y="267"/>
                </a:lnTo>
                <a:lnTo>
                  <a:pt x="1791" y="260"/>
                </a:lnTo>
                <a:cubicBezTo>
                  <a:pt x="1803" y="260"/>
                  <a:pt x="1811" y="259"/>
                  <a:pt x="1815" y="257"/>
                </a:cubicBezTo>
                <a:cubicBezTo>
                  <a:pt x="1818" y="255"/>
                  <a:pt x="1820" y="253"/>
                  <a:pt x="1822" y="249"/>
                </a:cubicBezTo>
                <a:cubicBezTo>
                  <a:pt x="1823" y="246"/>
                  <a:pt x="1824" y="237"/>
                  <a:pt x="1824" y="222"/>
                </a:cubicBezTo>
                <a:lnTo>
                  <a:pt x="1824" y="85"/>
                </a:lnTo>
                <a:cubicBezTo>
                  <a:pt x="1824" y="66"/>
                  <a:pt x="1823" y="54"/>
                  <a:pt x="1822" y="49"/>
                </a:cubicBezTo>
                <a:cubicBezTo>
                  <a:pt x="1821" y="45"/>
                  <a:pt x="1820" y="42"/>
                  <a:pt x="1817" y="40"/>
                </a:cubicBezTo>
                <a:cubicBezTo>
                  <a:pt x="1815" y="38"/>
                  <a:pt x="1812" y="37"/>
                  <a:pt x="1809" y="37"/>
                </a:cubicBezTo>
                <a:cubicBezTo>
                  <a:pt x="1804" y="37"/>
                  <a:pt x="1798" y="39"/>
                  <a:pt x="1790" y="43"/>
                </a:cubicBezTo>
                <a:lnTo>
                  <a:pt x="1787" y="37"/>
                </a:lnTo>
                <a:lnTo>
                  <a:pt x="1849" y="7"/>
                </a:lnTo>
                <a:close/>
                <a:moveTo>
                  <a:pt x="1701" y="0"/>
                </a:moveTo>
                <a:cubicBezTo>
                  <a:pt x="1707" y="0"/>
                  <a:pt x="1711" y="2"/>
                  <a:pt x="1715" y="6"/>
                </a:cubicBezTo>
                <a:cubicBezTo>
                  <a:pt x="1719" y="9"/>
                  <a:pt x="1720" y="14"/>
                  <a:pt x="1720" y="19"/>
                </a:cubicBezTo>
                <a:cubicBezTo>
                  <a:pt x="1720" y="24"/>
                  <a:pt x="1719" y="29"/>
                  <a:pt x="1715" y="33"/>
                </a:cubicBezTo>
                <a:cubicBezTo>
                  <a:pt x="1711" y="36"/>
                  <a:pt x="1707" y="38"/>
                  <a:pt x="1701" y="38"/>
                </a:cubicBezTo>
                <a:cubicBezTo>
                  <a:pt x="1696" y="38"/>
                  <a:pt x="1692" y="36"/>
                  <a:pt x="1688" y="33"/>
                </a:cubicBezTo>
                <a:cubicBezTo>
                  <a:pt x="1684" y="29"/>
                  <a:pt x="1682" y="24"/>
                  <a:pt x="1682" y="19"/>
                </a:cubicBezTo>
                <a:cubicBezTo>
                  <a:pt x="1682" y="14"/>
                  <a:pt x="1684" y="9"/>
                  <a:pt x="1688" y="6"/>
                </a:cubicBezTo>
                <a:cubicBezTo>
                  <a:pt x="1692" y="2"/>
                  <a:pt x="1696" y="0"/>
                  <a:pt x="1701" y="0"/>
                </a:cubicBezTo>
                <a:close/>
              </a:path>
            </a:pathLst>
          </a:custGeom>
          <a:solidFill>
            <a:srgbClr val="F2F2F2"/>
          </a:solidFill>
          <a:ln w="0">
            <a:noFill/>
            <a:prstDash val="solid"/>
            <a:round/>
          </a:ln>
        </p:spPr>
        <p:txBody>
          <a:bodyPr vert="horz" wrap="square" lIns="91440" tIns="45720" rIns="91440" bIns="45720" numCol="1" anchor="t" anchorCtr="0" compatLnSpc="1"/>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5pPr>
            <a:lvl6pPr marL="2286000" algn="l" defTabSz="914400" rtl="0" eaLnBrk="1" latinLnBrk="0" hangingPunct="1">
              <a:defRPr kern="1200">
                <a:solidFill>
                  <a:schemeClr val="tx1"/>
                </a:solidFill>
                <a:latin typeface="Calibri" panose="020F0502020204030204" charset="0"/>
                <a:ea typeface="+mn-ea"/>
                <a:cs typeface="+mn-cs"/>
              </a:defRPr>
            </a:lvl6pPr>
            <a:lvl7pPr marL="2743200" algn="l" defTabSz="914400" rtl="0" eaLnBrk="1" latinLnBrk="0" hangingPunct="1">
              <a:defRPr kern="1200">
                <a:solidFill>
                  <a:schemeClr val="tx1"/>
                </a:solidFill>
                <a:latin typeface="Calibri" panose="020F0502020204030204" charset="0"/>
                <a:ea typeface="+mn-ea"/>
                <a:cs typeface="+mn-cs"/>
              </a:defRPr>
            </a:lvl7pPr>
            <a:lvl8pPr marL="3200400" algn="l" defTabSz="914400" rtl="0" eaLnBrk="1" latinLnBrk="0" hangingPunct="1">
              <a:defRPr kern="1200">
                <a:solidFill>
                  <a:schemeClr val="tx1"/>
                </a:solidFill>
                <a:latin typeface="Calibri" panose="020F0502020204030204" charset="0"/>
                <a:ea typeface="+mn-ea"/>
                <a:cs typeface="+mn-cs"/>
              </a:defRPr>
            </a:lvl8pPr>
            <a:lvl9pPr marL="3657600" algn="l" defTabSz="914400" rtl="0" eaLnBrk="1" latinLnBrk="0" hangingPunct="1">
              <a:defRPr kern="1200">
                <a:solidFill>
                  <a:schemeClr val="tx1"/>
                </a:solidFill>
                <a:latin typeface="Calibri" panose="020F0502020204030204" charset="0"/>
                <a:ea typeface="+mn-ea"/>
                <a:cs typeface="+mn-cs"/>
              </a:defRPr>
            </a:lvl9pPr>
          </a:lstStyle>
          <a:p>
            <a:endParaRPr lang="zh-CN" altLang="en-US"/>
          </a:p>
        </p:txBody>
      </p:sp>
      <p:sp>
        <p:nvSpPr>
          <p:cNvPr id="18" name="Freeform 23"/>
          <p:cNvSpPr/>
          <p:nvPr/>
        </p:nvSpPr>
        <p:spPr bwMode="auto">
          <a:xfrm rot="-1800000">
            <a:off x="7528325" y="553550"/>
            <a:ext cx="1848119" cy="215037"/>
          </a:xfrm>
          <a:custGeom>
            <a:avLst/>
            <a:gdLst>
              <a:gd name="T0" fmla="*/ 2345 w 3079"/>
              <a:gd name="T1" fmla="*/ 251 h 350"/>
              <a:gd name="T2" fmla="*/ 830 w 3079"/>
              <a:gd name="T3" fmla="*/ 272 h 350"/>
              <a:gd name="T4" fmla="*/ 2644 w 3079"/>
              <a:gd name="T5" fmla="*/ 129 h 350"/>
              <a:gd name="T6" fmla="*/ 2680 w 3079"/>
              <a:gd name="T7" fmla="*/ 102 h 350"/>
              <a:gd name="T8" fmla="*/ 1202 w 3079"/>
              <a:gd name="T9" fmla="*/ 244 h 350"/>
              <a:gd name="T10" fmla="*/ 1532 w 3079"/>
              <a:gd name="T11" fmla="*/ 102 h 350"/>
              <a:gd name="T12" fmla="*/ 1604 w 3079"/>
              <a:gd name="T13" fmla="*/ 106 h 350"/>
              <a:gd name="T14" fmla="*/ 1625 w 3079"/>
              <a:gd name="T15" fmla="*/ 113 h 350"/>
              <a:gd name="T16" fmla="*/ 1470 w 3079"/>
              <a:gd name="T17" fmla="*/ 316 h 350"/>
              <a:gd name="T18" fmla="*/ 1487 w 3079"/>
              <a:gd name="T19" fmla="*/ 130 h 350"/>
              <a:gd name="T20" fmla="*/ 1322 w 3079"/>
              <a:gd name="T21" fmla="*/ 210 h 350"/>
              <a:gd name="T22" fmla="*/ 1366 w 3079"/>
              <a:gd name="T23" fmla="*/ 102 h 350"/>
              <a:gd name="T24" fmla="*/ 1451 w 3079"/>
              <a:gd name="T25" fmla="*/ 244 h 350"/>
              <a:gd name="T26" fmla="*/ 1310 w 3079"/>
              <a:gd name="T27" fmla="*/ 264 h 350"/>
              <a:gd name="T28" fmla="*/ 1262 w 3079"/>
              <a:gd name="T29" fmla="*/ 95 h 350"/>
              <a:gd name="T30" fmla="*/ 945 w 3079"/>
              <a:gd name="T31" fmla="*/ 135 h 350"/>
              <a:gd name="T32" fmla="*/ 1012 w 3079"/>
              <a:gd name="T33" fmla="*/ 95 h 350"/>
              <a:gd name="T34" fmla="*/ 946 w 3079"/>
              <a:gd name="T35" fmla="*/ 337 h 350"/>
              <a:gd name="T36" fmla="*/ 934 w 3079"/>
              <a:gd name="T37" fmla="*/ 318 h 350"/>
              <a:gd name="T38" fmla="*/ 880 w 3079"/>
              <a:gd name="T39" fmla="*/ 102 h 350"/>
              <a:gd name="T40" fmla="*/ 603 w 3079"/>
              <a:gd name="T41" fmla="*/ 128 h 350"/>
              <a:gd name="T42" fmla="*/ 722 w 3079"/>
              <a:gd name="T43" fmla="*/ 95 h 350"/>
              <a:gd name="T44" fmla="*/ 779 w 3079"/>
              <a:gd name="T45" fmla="*/ 112 h 350"/>
              <a:gd name="T46" fmla="*/ 734 w 3079"/>
              <a:gd name="T47" fmla="*/ 272 h 350"/>
              <a:gd name="T48" fmla="*/ 544 w 3079"/>
              <a:gd name="T49" fmla="*/ 102 h 350"/>
              <a:gd name="T50" fmla="*/ 331 w 3079"/>
              <a:gd name="T51" fmla="*/ 128 h 350"/>
              <a:gd name="T52" fmla="*/ 450 w 3079"/>
              <a:gd name="T53" fmla="*/ 95 h 350"/>
              <a:gd name="T54" fmla="*/ 507 w 3079"/>
              <a:gd name="T55" fmla="*/ 112 h 350"/>
              <a:gd name="T56" fmla="*/ 462 w 3079"/>
              <a:gd name="T57" fmla="*/ 272 h 350"/>
              <a:gd name="T58" fmla="*/ 272 w 3079"/>
              <a:gd name="T59" fmla="*/ 102 h 350"/>
              <a:gd name="T60" fmla="*/ 59 w 3079"/>
              <a:gd name="T61" fmla="*/ 128 h 350"/>
              <a:gd name="T62" fmla="*/ 178 w 3079"/>
              <a:gd name="T63" fmla="*/ 95 h 350"/>
              <a:gd name="T64" fmla="*/ 235 w 3079"/>
              <a:gd name="T65" fmla="*/ 112 h 350"/>
              <a:gd name="T66" fmla="*/ 190 w 3079"/>
              <a:gd name="T67" fmla="*/ 272 h 350"/>
              <a:gd name="T68" fmla="*/ 0 w 3079"/>
              <a:gd name="T69" fmla="*/ 102 h 350"/>
              <a:gd name="T70" fmla="*/ 2904 w 3079"/>
              <a:gd name="T71" fmla="*/ 90 h 350"/>
              <a:gd name="T72" fmla="*/ 3053 w 3079"/>
              <a:gd name="T73" fmla="*/ 154 h 350"/>
              <a:gd name="T74" fmla="*/ 2994 w 3079"/>
              <a:gd name="T75" fmla="*/ 260 h 350"/>
              <a:gd name="T76" fmla="*/ 2993 w 3079"/>
              <a:gd name="T77" fmla="*/ 112 h 350"/>
              <a:gd name="T78" fmla="*/ 2958 w 3079"/>
              <a:gd name="T79" fmla="*/ 257 h 350"/>
              <a:gd name="T80" fmla="*/ 2918 w 3079"/>
              <a:gd name="T81" fmla="*/ 228 h 350"/>
              <a:gd name="T82" fmla="*/ 2847 w 3079"/>
              <a:gd name="T83" fmla="*/ 250 h 350"/>
              <a:gd name="T84" fmla="*/ 2811 w 3079"/>
              <a:gd name="T85" fmla="*/ 249 h 350"/>
              <a:gd name="T86" fmla="*/ 2785 w 3079"/>
              <a:gd name="T87" fmla="*/ 111 h 350"/>
              <a:gd name="T88" fmla="*/ 2684 w 3079"/>
              <a:gd name="T89" fmla="*/ 272 h 350"/>
              <a:gd name="T90" fmla="*/ 2550 w 3079"/>
              <a:gd name="T91" fmla="*/ 103 h 350"/>
              <a:gd name="T92" fmla="*/ 2503 w 3079"/>
              <a:gd name="T93" fmla="*/ 103 h 350"/>
              <a:gd name="T94" fmla="*/ 2572 w 3079"/>
              <a:gd name="T95" fmla="*/ 202 h 350"/>
              <a:gd name="T96" fmla="*/ 1709 w 3079"/>
              <a:gd name="T97" fmla="*/ 90 h 350"/>
              <a:gd name="T98" fmla="*/ 1660 w 3079"/>
              <a:gd name="T99" fmla="*/ 267 h 350"/>
              <a:gd name="T100" fmla="*/ 1680 w 3079"/>
              <a:gd name="T101" fmla="*/ 117 h 350"/>
              <a:gd name="T102" fmla="*/ 1248 w 3079"/>
              <a:gd name="T103" fmla="*/ 178 h 350"/>
              <a:gd name="T104" fmla="*/ 1125 w 3079"/>
              <a:gd name="T105" fmla="*/ 101 h 350"/>
              <a:gd name="T106" fmla="*/ 2221 w 3079"/>
              <a:gd name="T107" fmla="*/ 259 h 350"/>
              <a:gd name="T108" fmla="*/ 2030 w 3079"/>
              <a:gd name="T109" fmla="*/ 20 h 350"/>
              <a:gd name="T110" fmla="*/ 2067 w 3079"/>
              <a:gd name="T111" fmla="*/ 220 h 350"/>
              <a:gd name="T112" fmla="*/ 2304 w 3079"/>
              <a:gd name="T113" fmla="*/ 137 h 350"/>
              <a:gd name="T114" fmla="*/ 2188 w 3079"/>
              <a:gd name="T115" fmla="*/ 19 h 350"/>
              <a:gd name="T116" fmla="*/ 2029 w 3079"/>
              <a:gd name="T117" fmla="*/ 271 h 350"/>
              <a:gd name="T118" fmla="*/ 1855 w 3079"/>
              <a:gd name="T119" fmla="*/ 7 h 350"/>
              <a:gd name="T120" fmla="*/ 1791 w 3079"/>
              <a:gd name="T121" fmla="*/ 260 h 350"/>
              <a:gd name="T122" fmla="*/ 1809 w 3079"/>
              <a:gd name="T123" fmla="*/ 37 h 350"/>
              <a:gd name="T124" fmla="*/ 1715 w 3079"/>
              <a:gd name="T125" fmla="*/ 3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79" h="350">
                <a:moveTo>
                  <a:pt x="2366" y="230"/>
                </a:moveTo>
                <a:cubicBezTo>
                  <a:pt x="2372" y="230"/>
                  <a:pt x="2377" y="232"/>
                  <a:pt x="2381" y="237"/>
                </a:cubicBezTo>
                <a:cubicBezTo>
                  <a:pt x="2385" y="241"/>
                  <a:pt x="2387" y="245"/>
                  <a:pt x="2387" y="251"/>
                </a:cubicBezTo>
                <a:cubicBezTo>
                  <a:pt x="2387" y="257"/>
                  <a:pt x="2385" y="262"/>
                  <a:pt x="2380" y="266"/>
                </a:cubicBezTo>
                <a:cubicBezTo>
                  <a:pt x="2376" y="270"/>
                  <a:pt x="2372" y="272"/>
                  <a:pt x="2366" y="272"/>
                </a:cubicBezTo>
                <a:cubicBezTo>
                  <a:pt x="2360" y="272"/>
                  <a:pt x="2355" y="270"/>
                  <a:pt x="2351" y="266"/>
                </a:cubicBezTo>
                <a:cubicBezTo>
                  <a:pt x="2347" y="262"/>
                  <a:pt x="2345" y="257"/>
                  <a:pt x="2345" y="251"/>
                </a:cubicBezTo>
                <a:cubicBezTo>
                  <a:pt x="2345" y="245"/>
                  <a:pt x="2347" y="240"/>
                  <a:pt x="2351" y="236"/>
                </a:cubicBezTo>
                <a:cubicBezTo>
                  <a:pt x="2355" y="232"/>
                  <a:pt x="2360" y="230"/>
                  <a:pt x="2366" y="230"/>
                </a:cubicBezTo>
                <a:close/>
                <a:moveTo>
                  <a:pt x="830" y="230"/>
                </a:moveTo>
                <a:cubicBezTo>
                  <a:pt x="836" y="230"/>
                  <a:pt x="841" y="232"/>
                  <a:pt x="845" y="237"/>
                </a:cubicBezTo>
                <a:cubicBezTo>
                  <a:pt x="849" y="241"/>
                  <a:pt x="851" y="245"/>
                  <a:pt x="851" y="251"/>
                </a:cubicBezTo>
                <a:cubicBezTo>
                  <a:pt x="851" y="257"/>
                  <a:pt x="849" y="262"/>
                  <a:pt x="844" y="266"/>
                </a:cubicBezTo>
                <a:cubicBezTo>
                  <a:pt x="840" y="270"/>
                  <a:pt x="836" y="272"/>
                  <a:pt x="830" y="272"/>
                </a:cubicBezTo>
                <a:cubicBezTo>
                  <a:pt x="824" y="272"/>
                  <a:pt x="819" y="270"/>
                  <a:pt x="815" y="266"/>
                </a:cubicBezTo>
                <a:cubicBezTo>
                  <a:pt x="811" y="262"/>
                  <a:pt x="809" y="257"/>
                  <a:pt x="809" y="251"/>
                </a:cubicBezTo>
                <a:cubicBezTo>
                  <a:pt x="809" y="245"/>
                  <a:pt x="811" y="240"/>
                  <a:pt x="815" y="236"/>
                </a:cubicBezTo>
                <a:cubicBezTo>
                  <a:pt x="819" y="232"/>
                  <a:pt x="824" y="230"/>
                  <a:pt x="830" y="230"/>
                </a:cubicBezTo>
                <a:close/>
                <a:moveTo>
                  <a:pt x="2680" y="102"/>
                </a:moveTo>
                <a:cubicBezTo>
                  <a:pt x="2673" y="102"/>
                  <a:pt x="2667" y="104"/>
                  <a:pt x="2660" y="108"/>
                </a:cubicBezTo>
                <a:cubicBezTo>
                  <a:pt x="2653" y="112"/>
                  <a:pt x="2648" y="119"/>
                  <a:pt x="2644" y="129"/>
                </a:cubicBezTo>
                <a:cubicBezTo>
                  <a:pt x="2640" y="139"/>
                  <a:pt x="2638" y="151"/>
                  <a:pt x="2638" y="167"/>
                </a:cubicBezTo>
                <a:cubicBezTo>
                  <a:pt x="2638" y="192"/>
                  <a:pt x="2643" y="213"/>
                  <a:pt x="2652" y="232"/>
                </a:cubicBezTo>
                <a:cubicBezTo>
                  <a:pt x="2662" y="250"/>
                  <a:pt x="2676" y="259"/>
                  <a:pt x="2692" y="259"/>
                </a:cubicBezTo>
                <a:cubicBezTo>
                  <a:pt x="2704" y="259"/>
                  <a:pt x="2714" y="254"/>
                  <a:pt x="2722" y="244"/>
                </a:cubicBezTo>
                <a:cubicBezTo>
                  <a:pt x="2730" y="234"/>
                  <a:pt x="2734" y="217"/>
                  <a:pt x="2734" y="192"/>
                </a:cubicBezTo>
                <a:cubicBezTo>
                  <a:pt x="2734" y="162"/>
                  <a:pt x="2727" y="138"/>
                  <a:pt x="2714" y="120"/>
                </a:cubicBezTo>
                <a:cubicBezTo>
                  <a:pt x="2705" y="108"/>
                  <a:pt x="2694" y="102"/>
                  <a:pt x="2680" y="102"/>
                </a:cubicBezTo>
                <a:close/>
                <a:moveTo>
                  <a:pt x="1160" y="102"/>
                </a:moveTo>
                <a:cubicBezTo>
                  <a:pt x="1153" y="102"/>
                  <a:pt x="1147" y="104"/>
                  <a:pt x="1140" y="108"/>
                </a:cubicBezTo>
                <a:cubicBezTo>
                  <a:pt x="1133" y="112"/>
                  <a:pt x="1128" y="119"/>
                  <a:pt x="1124" y="129"/>
                </a:cubicBezTo>
                <a:cubicBezTo>
                  <a:pt x="1120" y="139"/>
                  <a:pt x="1118" y="151"/>
                  <a:pt x="1118" y="167"/>
                </a:cubicBezTo>
                <a:cubicBezTo>
                  <a:pt x="1118" y="192"/>
                  <a:pt x="1123" y="213"/>
                  <a:pt x="1132" y="232"/>
                </a:cubicBezTo>
                <a:cubicBezTo>
                  <a:pt x="1142" y="250"/>
                  <a:pt x="1156" y="259"/>
                  <a:pt x="1172" y="259"/>
                </a:cubicBezTo>
                <a:cubicBezTo>
                  <a:pt x="1184" y="259"/>
                  <a:pt x="1194" y="254"/>
                  <a:pt x="1202" y="244"/>
                </a:cubicBezTo>
                <a:cubicBezTo>
                  <a:pt x="1210" y="234"/>
                  <a:pt x="1214" y="217"/>
                  <a:pt x="1214" y="192"/>
                </a:cubicBezTo>
                <a:cubicBezTo>
                  <a:pt x="1214" y="162"/>
                  <a:pt x="1207" y="138"/>
                  <a:pt x="1194" y="120"/>
                </a:cubicBezTo>
                <a:cubicBezTo>
                  <a:pt x="1185" y="108"/>
                  <a:pt x="1174" y="102"/>
                  <a:pt x="1160" y="102"/>
                </a:cubicBezTo>
                <a:close/>
                <a:moveTo>
                  <a:pt x="1456" y="95"/>
                </a:moveTo>
                <a:lnTo>
                  <a:pt x="1536" y="95"/>
                </a:lnTo>
                <a:lnTo>
                  <a:pt x="1536" y="102"/>
                </a:lnTo>
                <a:lnTo>
                  <a:pt x="1532" y="102"/>
                </a:lnTo>
                <a:cubicBezTo>
                  <a:pt x="1527" y="102"/>
                  <a:pt x="1522" y="103"/>
                  <a:pt x="1519" y="106"/>
                </a:cubicBezTo>
                <a:cubicBezTo>
                  <a:pt x="1517" y="108"/>
                  <a:pt x="1515" y="111"/>
                  <a:pt x="1515" y="115"/>
                </a:cubicBezTo>
                <a:cubicBezTo>
                  <a:pt x="1515" y="120"/>
                  <a:pt x="1517" y="126"/>
                  <a:pt x="1521" y="135"/>
                </a:cubicBezTo>
                <a:lnTo>
                  <a:pt x="1563" y="222"/>
                </a:lnTo>
                <a:lnTo>
                  <a:pt x="1602" y="127"/>
                </a:lnTo>
                <a:cubicBezTo>
                  <a:pt x="1604" y="122"/>
                  <a:pt x="1605" y="117"/>
                  <a:pt x="1605" y="112"/>
                </a:cubicBezTo>
                <a:cubicBezTo>
                  <a:pt x="1605" y="109"/>
                  <a:pt x="1604" y="108"/>
                  <a:pt x="1604" y="106"/>
                </a:cubicBezTo>
                <a:cubicBezTo>
                  <a:pt x="1603" y="105"/>
                  <a:pt x="1601" y="104"/>
                  <a:pt x="1599" y="103"/>
                </a:cubicBezTo>
                <a:cubicBezTo>
                  <a:pt x="1597" y="102"/>
                  <a:pt x="1593" y="102"/>
                  <a:pt x="1588" y="102"/>
                </a:cubicBezTo>
                <a:lnTo>
                  <a:pt x="1588" y="95"/>
                </a:lnTo>
                <a:lnTo>
                  <a:pt x="1644" y="95"/>
                </a:lnTo>
                <a:lnTo>
                  <a:pt x="1644" y="102"/>
                </a:lnTo>
                <a:cubicBezTo>
                  <a:pt x="1639" y="102"/>
                  <a:pt x="1635" y="103"/>
                  <a:pt x="1633" y="105"/>
                </a:cubicBezTo>
                <a:cubicBezTo>
                  <a:pt x="1630" y="106"/>
                  <a:pt x="1628" y="109"/>
                  <a:pt x="1625" y="113"/>
                </a:cubicBezTo>
                <a:cubicBezTo>
                  <a:pt x="1623" y="115"/>
                  <a:pt x="1621" y="120"/>
                  <a:pt x="1618" y="128"/>
                </a:cubicBezTo>
                <a:lnTo>
                  <a:pt x="1548" y="299"/>
                </a:lnTo>
                <a:cubicBezTo>
                  <a:pt x="1542" y="316"/>
                  <a:pt x="1533" y="328"/>
                  <a:pt x="1522" y="337"/>
                </a:cubicBezTo>
                <a:cubicBezTo>
                  <a:pt x="1511" y="345"/>
                  <a:pt x="1500" y="350"/>
                  <a:pt x="1490" y="350"/>
                </a:cubicBezTo>
                <a:cubicBezTo>
                  <a:pt x="1483" y="350"/>
                  <a:pt x="1477" y="348"/>
                  <a:pt x="1472" y="343"/>
                </a:cubicBezTo>
                <a:cubicBezTo>
                  <a:pt x="1467" y="339"/>
                  <a:pt x="1465" y="334"/>
                  <a:pt x="1465" y="329"/>
                </a:cubicBezTo>
                <a:cubicBezTo>
                  <a:pt x="1465" y="323"/>
                  <a:pt x="1467" y="319"/>
                  <a:pt x="1470" y="316"/>
                </a:cubicBezTo>
                <a:cubicBezTo>
                  <a:pt x="1473" y="313"/>
                  <a:pt x="1478" y="311"/>
                  <a:pt x="1484" y="311"/>
                </a:cubicBezTo>
                <a:cubicBezTo>
                  <a:pt x="1488" y="311"/>
                  <a:pt x="1494" y="313"/>
                  <a:pt x="1501" y="315"/>
                </a:cubicBezTo>
                <a:cubicBezTo>
                  <a:pt x="1506" y="317"/>
                  <a:pt x="1509" y="318"/>
                  <a:pt x="1510" y="318"/>
                </a:cubicBezTo>
                <a:cubicBezTo>
                  <a:pt x="1514" y="318"/>
                  <a:pt x="1518" y="316"/>
                  <a:pt x="1523" y="312"/>
                </a:cubicBezTo>
                <a:cubicBezTo>
                  <a:pt x="1527" y="308"/>
                  <a:pt x="1532" y="301"/>
                  <a:pt x="1536" y="290"/>
                </a:cubicBezTo>
                <a:lnTo>
                  <a:pt x="1548" y="260"/>
                </a:lnTo>
                <a:lnTo>
                  <a:pt x="1487" y="130"/>
                </a:lnTo>
                <a:cubicBezTo>
                  <a:pt x="1485" y="127"/>
                  <a:pt x="1482" y="122"/>
                  <a:pt x="1478" y="116"/>
                </a:cubicBezTo>
                <a:cubicBezTo>
                  <a:pt x="1474" y="112"/>
                  <a:pt x="1472" y="109"/>
                  <a:pt x="1470" y="107"/>
                </a:cubicBezTo>
                <a:cubicBezTo>
                  <a:pt x="1467" y="105"/>
                  <a:pt x="1462" y="103"/>
                  <a:pt x="1456" y="102"/>
                </a:cubicBezTo>
                <a:lnTo>
                  <a:pt x="1456" y="95"/>
                </a:lnTo>
                <a:close/>
                <a:moveTo>
                  <a:pt x="1262" y="95"/>
                </a:moveTo>
                <a:lnTo>
                  <a:pt x="1322" y="95"/>
                </a:lnTo>
                <a:lnTo>
                  <a:pt x="1322" y="210"/>
                </a:lnTo>
                <a:cubicBezTo>
                  <a:pt x="1322" y="226"/>
                  <a:pt x="1325" y="236"/>
                  <a:pt x="1331" y="241"/>
                </a:cubicBezTo>
                <a:cubicBezTo>
                  <a:pt x="1336" y="246"/>
                  <a:pt x="1343" y="249"/>
                  <a:pt x="1351" y="249"/>
                </a:cubicBezTo>
                <a:cubicBezTo>
                  <a:pt x="1356" y="249"/>
                  <a:pt x="1362" y="247"/>
                  <a:pt x="1369" y="244"/>
                </a:cubicBezTo>
                <a:cubicBezTo>
                  <a:pt x="1376" y="241"/>
                  <a:pt x="1384" y="234"/>
                  <a:pt x="1393" y="225"/>
                </a:cubicBezTo>
                <a:lnTo>
                  <a:pt x="1393" y="127"/>
                </a:lnTo>
                <a:cubicBezTo>
                  <a:pt x="1393" y="118"/>
                  <a:pt x="1392" y="111"/>
                  <a:pt x="1388" y="108"/>
                </a:cubicBezTo>
                <a:cubicBezTo>
                  <a:pt x="1384" y="104"/>
                  <a:pt x="1377" y="102"/>
                  <a:pt x="1366" y="102"/>
                </a:cubicBezTo>
                <a:lnTo>
                  <a:pt x="1366" y="95"/>
                </a:lnTo>
                <a:lnTo>
                  <a:pt x="1424" y="95"/>
                </a:lnTo>
                <a:lnTo>
                  <a:pt x="1424" y="199"/>
                </a:lnTo>
                <a:cubicBezTo>
                  <a:pt x="1424" y="219"/>
                  <a:pt x="1425" y="231"/>
                  <a:pt x="1426" y="236"/>
                </a:cubicBezTo>
                <a:cubicBezTo>
                  <a:pt x="1427" y="240"/>
                  <a:pt x="1428" y="243"/>
                  <a:pt x="1430" y="245"/>
                </a:cubicBezTo>
                <a:cubicBezTo>
                  <a:pt x="1432" y="247"/>
                  <a:pt x="1435" y="247"/>
                  <a:pt x="1437" y="247"/>
                </a:cubicBezTo>
                <a:cubicBezTo>
                  <a:pt x="1441" y="247"/>
                  <a:pt x="1446" y="246"/>
                  <a:pt x="1451" y="244"/>
                </a:cubicBezTo>
                <a:lnTo>
                  <a:pt x="1453" y="251"/>
                </a:lnTo>
                <a:lnTo>
                  <a:pt x="1402" y="272"/>
                </a:lnTo>
                <a:lnTo>
                  <a:pt x="1393" y="272"/>
                </a:lnTo>
                <a:lnTo>
                  <a:pt x="1393" y="236"/>
                </a:lnTo>
                <a:cubicBezTo>
                  <a:pt x="1379" y="252"/>
                  <a:pt x="1367" y="262"/>
                  <a:pt x="1360" y="266"/>
                </a:cubicBezTo>
                <a:cubicBezTo>
                  <a:pt x="1352" y="270"/>
                  <a:pt x="1344" y="272"/>
                  <a:pt x="1335" y="272"/>
                </a:cubicBezTo>
                <a:cubicBezTo>
                  <a:pt x="1325" y="272"/>
                  <a:pt x="1317" y="269"/>
                  <a:pt x="1310" y="264"/>
                </a:cubicBezTo>
                <a:cubicBezTo>
                  <a:pt x="1303" y="258"/>
                  <a:pt x="1298" y="251"/>
                  <a:pt x="1295" y="242"/>
                </a:cubicBezTo>
                <a:cubicBezTo>
                  <a:pt x="1293" y="233"/>
                  <a:pt x="1291" y="221"/>
                  <a:pt x="1291" y="205"/>
                </a:cubicBezTo>
                <a:lnTo>
                  <a:pt x="1291" y="128"/>
                </a:lnTo>
                <a:cubicBezTo>
                  <a:pt x="1291" y="120"/>
                  <a:pt x="1290" y="115"/>
                  <a:pt x="1289" y="112"/>
                </a:cubicBezTo>
                <a:cubicBezTo>
                  <a:pt x="1287" y="108"/>
                  <a:pt x="1284" y="106"/>
                  <a:pt x="1281" y="104"/>
                </a:cubicBezTo>
                <a:cubicBezTo>
                  <a:pt x="1277" y="103"/>
                  <a:pt x="1271" y="102"/>
                  <a:pt x="1262" y="102"/>
                </a:cubicBezTo>
                <a:lnTo>
                  <a:pt x="1262" y="95"/>
                </a:lnTo>
                <a:close/>
                <a:moveTo>
                  <a:pt x="880" y="95"/>
                </a:moveTo>
                <a:lnTo>
                  <a:pt x="960" y="95"/>
                </a:lnTo>
                <a:lnTo>
                  <a:pt x="960" y="102"/>
                </a:lnTo>
                <a:lnTo>
                  <a:pt x="956" y="102"/>
                </a:lnTo>
                <a:cubicBezTo>
                  <a:pt x="951" y="102"/>
                  <a:pt x="946" y="103"/>
                  <a:pt x="943" y="106"/>
                </a:cubicBezTo>
                <a:cubicBezTo>
                  <a:pt x="941" y="108"/>
                  <a:pt x="939" y="111"/>
                  <a:pt x="939" y="115"/>
                </a:cubicBezTo>
                <a:cubicBezTo>
                  <a:pt x="939" y="120"/>
                  <a:pt x="941" y="126"/>
                  <a:pt x="945" y="135"/>
                </a:cubicBezTo>
                <a:lnTo>
                  <a:pt x="987" y="222"/>
                </a:lnTo>
                <a:lnTo>
                  <a:pt x="1026" y="127"/>
                </a:lnTo>
                <a:cubicBezTo>
                  <a:pt x="1028" y="122"/>
                  <a:pt x="1029" y="117"/>
                  <a:pt x="1029" y="112"/>
                </a:cubicBezTo>
                <a:cubicBezTo>
                  <a:pt x="1029" y="109"/>
                  <a:pt x="1028" y="108"/>
                  <a:pt x="1028" y="106"/>
                </a:cubicBezTo>
                <a:cubicBezTo>
                  <a:pt x="1027" y="105"/>
                  <a:pt x="1025" y="104"/>
                  <a:pt x="1023" y="103"/>
                </a:cubicBezTo>
                <a:cubicBezTo>
                  <a:pt x="1021" y="102"/>
                  <a:pt x="1017" y="102"/>
                  <a:pt x="1012" y="102"/>
                </a:cubicBezTo>
                <a:lnTo>
                  <a:pt x="1012" y="95"/>
                </a:lnTo>
                <a:lnTo>
                  <a:pt x="1068" y="95"/>
                </a:lnTo>
                <a:lnTo>
                  <a:pt x="1068" y="102"/>
                </a:lnTo>
                <a:cubicBezTo>
                  <a:pt x="1063" y="102"/>
                  <a:pt x="1059" y="103"/>
                  <a:pt x="1057" y="105"/>
                </a:cubicBezTo>
                <a:cubicBezTo>
                  <a:pt x="1054" y="106"/>
                  <a:pt x="1052" y="109"/>
                  <a:pt x="1049" y="113"/>
                </a:cubicBezTo>
                <a:cubicBezTo>
                  <a:pt x="1047" y="115"/>
                  <a:pt x="1045" y="120"/>
                  <a:pt x="1042" y="128"/>
                </a:cubicBezTo>
                <a:lnTo>
                  <a:pt x="972" y="299"/>
                </a:lnTo>
                <a:cubicBezTo>
                  <a:pt x="966" y="316"/>
                  <a:pt x="957" y="328"/>
                  <a:pt x="946" y="337"/>
                </a:cubicBezTo>
                <a:cubicBezTo>
                  <a:pt x="935" y="345"/>
                  <a:pt x="924" y="350"/>
                  <a:pt x="914" y="350"/>
                </a:cubicBezTo>
                <a:cubicBezTo>
                  <a:pt x="907" y="350"/>
                  <a:pt x="901" y="348"/>
                  <a:pt x="896" y="343"/>
                </a:cubicBezTo>
                <a:cubicBezTo>
                  <a:pt x="891" y="339"/>
                  <a:pt x="889" y="334"/>
                  <a:pt x="889" y="329"/>
                </a:cubicBezTo>
                <a:cubicBezTo>
                  <a:pt x="889" y="323"/>
                  <a:pt x="891" y="319"/>
                  <a:pt x="894" y="316"/>
                </a:cubicBezTo>
                <a:cubicBezTo>
                  <a:pt x="897" y="313"/>
                  <a:pt x="902" y="311"/>
                  <a:pt x="908" y="311"/>
                </a:cubicBezTo>
                <a:cubicBezTo>
                  <a:pt x="912" y="311"/>
                  <a:pt x="918" y="313"/>
                  <a:pt x="925" y="315"/>
                </a:cubicBezTo>
                <a:cubicBezTo>
                  <a:pt x="930" y="317"/>
                  <a:pt x="933" y="318"/>
                  <a:pt x="934" y="318"/>
                </a:cubicBezTo>
                <a:cubicBezTo>
                  <a:pt x="938" y="318"/>
                  <a:pt x="942" y="316"/>
                  <a:pt x="947" y="312"/>
                </a:cubicBezTo>
                <a:cubicBezTo>
                  <a:pt x="951" y="308"/>
                  <a:pt x="956" y="301"/>
                  <a:pt x="960" y="290"/>
                </a:cubicBezTo>
                <a:lnTo>
                  <a:pt x="972" y="260"/>
                </a:lnTo>
                <a:lnTo>
                  <a:pt x="911" y="130"/>
                </a:lnTo>
                <a:cubicBezTo>
                  <a:pt x="909" y="127"/>
                  <a:pt x="906" y="122"/>
                  <a:pt x="902" y="116"/>
                </a:cubicBezTo>
                <a:cubicBezTo>
                  <a:pt x="898" y="112"/>
                  <a:pt x="896" y="109"/>
                  <a:pt x="894" y="107"/>
                </a:cubicBezTo>
                <a:cubicBezTo>
                  <a:pt x="891" y="105"/>
                  <a:pt x="886" y="103"/>
                  <a:pt x="880" y="102"/>
                </a:cubicBezTo>
                <a:lnTo>
                  <a:pt x="880" y="95"/>
                </a:lnTo>
                <a:close/>
                <a:moveTo>
                  <a:pt x="544" y="95"/>
                </a:moveTo>
                <a:lnTo>
                  <a:pt x="616" y="95"/>
                </a:lnTo>
                <a:lnTo>
                  <a:pt x="616" y="102"/>
                </a:lnTo>
                <a:cubicBezTo>
                  <a:pt x="610" y="102"/>
                  <a:pt x="605" y="104"/>
                  <a:pt x="603" y="106"/>
                </a:cubicBezTo>
                <a:cubicBezTo>
                  <a:pt x="601" y="107"/>
                  <a:pt x="600" y="110"/>
                  <a:pt x="600" y="114"/>
                </a:cubicBezTo>
                <a:cubicBezTo>
                  <a:pt x="600" y="117"/>
                  <a:pt x="601" y="122"/>
                  <a:pt x="603" y="128"/>
                </a:cubicBezTo>
                <a:lnTo>
                  <a:pt x="640" y="226"/>
                </a:lnTo>
                <a:lnTo>
                  <a:pt x="677" y="146"/>
                </a:lnTo>
                <a:lnTo>
                  <a:pt x="667" y="121"/>
                </a:lnTo>
                <a:cubicBezTo>
                  <a:pt x="664" y="113"/>
                  <a:pt x="660" y="108"/>
                  <a:pt x="655" y="105"/>
                </a:cubicBezTo>
                <a:cubicBezTo>
                  <a:pt x="653" y="103"/>
                  <a:pt x="648" y="102"/>
                  <a:pt x="640" y="102"/>
                </a:cubicBezTo>
                <a:lnTo>
                  <a:pt x="640" y="95"/>
                </a:lnTo>
                <a:lnTo>
                  <a:pt x="722" y="95"/>
                </a:lnTo>
                <a:lnTo>
                  <a:pt x="722" y="102"/>
                </a:lnTo>
                <a:cubicBezTo>
                  <a:pt x="713" y="102"/>
                  <a:pt x="706" y="104"/>
                  <a:pt x="703" y="107"/>
                </a:cubicBezTo>
                <a:cubicBezTo>
                  <a:pt x="700" y="109"/>
                  <a:pt x="699" y="112"/>
                  <a:pt x="699" y="116"/>
                </a:cubicBezTo>
                <a:cubicBezTo>
                  <a:pt x="699" y="119"/>
                  <a:pt x="699" y="121"/>
                  <a:pt x="700" y="124"/>
                </a:cubicBezTo>
                <a:lnTo>
                  <a:pt x="739" y="223"/>
                </a:lnTo>
                <a:lnTo>
                  <a:pt x="776" y="128"/>
                </a:lnTo>
                <a:cubicBezTo>
                  <a:pt x="778" y="121"/>
                  <a:pt x="779" y="116"/>
                  <a:pt x="779" y="112"/>
                </a:cubicBezTo>
                <a:cubicBezTo>
                  <a:pt x="779" y="109"/>
                  <a:pt x="778" y="107"/>
                  <a:pt x="776" y="105"/>
                </a:cubicBezTo>
                <a:cubicBezTo>
                  <a:pt x="773" y="103"/>
                  <a:pt x="768" y="102"/>
                  <a:pt x="761" y="102"/>
                </a:cubicBezTo>
                <a:lnTo>
                  <a:pt x="761" y="95"/>
                </a:lnTo>
                <a:lnTo>
                  <a:pt x="816" y="95"/>
                </a:lnTo>
                <a:lnTo>
                  <a:pt x="816" y="102"/>
                </a:lnTo>
                <a:cubicBezTo>
                  <a:pt x="805" y="104"/>
                  <a:pt x="797" y="111"/>
                  <a:pt x="792" y="124"/>
                </a:cubicBezTo>
                <a:lnTo>
                  <a:pt x="734" y="272"/>
                </a:lnTo>
                <a:lnTo>
                  <a:pt x="726" y="272"/>
                </a:lnTo>
                <a:lnTo>
                  <a:pt x="684" y="162"/>
                </a:lnTo>
                <a:lnTo>
                  <a:pt x="633" y="272"/>
                </a:lnTo>
                <a:lnTo>
                  <a:pt x="627" y="272"/>
                </a:lnTo>
                <a:lnTo>
                  <a:pt x="571" y="128"/>
                </a:lnTo>
                <a:cubicBezTo>
                  <a:pt x="568" y="119"/>
                  <a:pt x="564" y="112"/>
                  <a:pt x="561" y="109"/>
                </a:cubicBezTo>
                <a:cubicBezTo>
                  <a:pt x="557" y="106"/>
                  <a:pt x="552" y="104"/>
                  <a:pt x="544" y="102"/>
                </a:cubicBezTo>
                <a:lnTo>
                  <a:pt x="544" y="95"/>
                </a:lnTo>
                <a:close/>
                <a:moveTo>
                  <a:pt x="272" y="95"/>
                </a:moveTo>
                <a:lnTo>
                  <a:pt x="344" y="95"/>
                </a:lnTo>
                <a:lnTo>
                  <a:pt x="344" y="102"/>
                </a:lnTo>
                <a:cubicBezTo>
                  <a:pt x="338" y="102"/>
                  <a:pt x="333" y="104"/>
                  <a:pt x="331" y="106"/>
                </a:cubicBezTo>
                <a:cubicBezTo>
                  <a:pt x="329" y="107"/>
                  <a:pt x="328" y="110"/>
                  <a:pt x="328" y="114"/>
                </a:cubicBezTo>
                <a:cubicBezTo>
                  <a:pt x="328" y="117"/>
                  <a:pt x="329" y="122"/>
                  <a:pt x="331" y="128"/>
                </a:cubicBezTo>
                <a:lnTo>
                  <a:pt x="368" y="226"/>
                </a:lnTo>
                <a:lnTo>
                  <a:pt x="405" y="146"/>
                </a:lnTo>
                <a:lnTo>
                  <a:pt x="395" y="121"/>
                </a:lnTo>
                <a:cubicBezTo>
                  <a:pt x="392" y="113"/>
                  <a:pt x="388" y="108"/>
                  <a:pt x="383" y="105"/>
                </a:cubicBezTo>
                <a:cubicBezTo>
                  <a:pt x="381" y="103"/>
                  <a:pt x="376" y="102"/>
                  <a:pt x="368" y="102"/>
                </a:cubicBezTo>
                <a:lnTo>
                  <a:pt x="368" y="95"/>
                </a:lnTo>
                <a:lnTo>
                  <a:pt x="450" y="95"/>
                </a:lnTo>
                <a:lnTo>
                  <a:pt x="450" y="102"/>
                </a:lnTo>
                <a:cubicBezTo>
                  <a:pt x="441" y="102"/>
                  <a:pt x="434" y="104"/>
                  <a:pt x="431" y="107"/>
                </a:cubicBezTo>
                <a:cubicBezTo>
                  <a:pt x="428" y="109"/>
                  <a:pt x="427" y="112"/>
                  <a:pt x="427" y="116"/>
                </a:cubicBezTo>
                <a:cubicBezTo>
                  <a:pt x="427" y="119"/>
                  <a:pt x="427" y="121"/>
                  <a:pt x="428" y="124"/>
                </a:cubicBezTo>
                <a:lnTo>
                  <a:pt x="467" y="223"/>
                </a:lnTo>
                <a:lnTo>
                  <a:pt x="504" y="128"/>
                </a:lnTo>
                <a:cubicBezTo>
                  <a:pt x="506" y="121"/>
                  <a:pt x="507" y="116"/>
                  <a:pt x="507" y="112"/>
                </a:cubicBezTo>
                <a:cubicBezTo>
                  <a:pt x="507" y="109"/>
                  <a:pt x="506" y="107"/>
                  <a:pt x="504" y="105"/>
                </a:cubicBezTo>
                <a:cubicBezTo>
                  <a:pt x="501" y="103"/>
                  <a:pt x="496" y="102"/>
                  <a:pt x="489" y="102"/>
                </a:cubicBezTo>
                <a:lnTo>
                  <a:pt x="489" y="95"/>
                </a:lnTo>
                <a:lnTo>
                  <a:pt x="544" y="95"/>
                </a:lnTo>
                <a:lnTo>
                  <a:pt x="544" y="102"/>
                </a:lnTo>
                <a:cubicBezTo>
                  <a:pt x="533" y="104"/>
                  <a:pt x="525" y="111"/>
                  <a:pt x="520" y="124"/>
                </a:cubicBezTo>
                <a:lnTo>
                  <a:pt x="462" y="272"/>
                </a:lnTo>
                <a:lnTo>
                  <a:pt x="454" y="272"/>
                </a:lnTo>
                <a:lnTo>
                  <a:pt x="412" y="162"/>
                </a:lnTo>
                <a:lnTo>
                  <a:pt x="361" y="272"/>
                </a:lnTo>
                <a:lnTo>
                  <a:pt x="355" y="272"/>
                </a:lnTo>
                <a:lnTo>
                  <a:pt x="299" y="128"/>
                </a:lnTo>
                <a:cubicBezTo>
                  <a:pt x="296" y="119"/>
                  <a:pt x="292" y="112"/>
                  <a:pt x="289" y="109"/>
                </a:cubicBezTo>
                <a:cubicBezTo>
                  <a:pt x="285" y="106"/>
                  <a:pt x="280" y="104"/>
                  <a:pt x="272" y="102"/>
                </a:cubicBezTo>
                <a:lnTo>
                  <a:pt x="272" y="95"/>
                </a:lnTo>
                <a:close/>
                <a:moveTo>
                  <a:pt x="0" y="95"/>
                </a:moveTo>
                <a:lnTo>
                  <a:pt x="72" y="95"/>
                </a:lnTo>
                <a:lnTo>
                  <a:pt x="72" y="102"/>
                </a:lnTo>
                <a:cubicBezTo>
                  <a:pt x="66" y="102"/>
                  <a:pt x="61" y="104"/>
                  <a:pt x="59" y="106"/>
                </a:cubicBezTo>
                <a:cubicBezTo>
                  <a:pt x="57" y="107"/>
                  <a:pt x="56" y="110"/>
                  <a:pt x="56" y="114"/>
                </a:cubicBezTo>
                <a:cubicBezTo>
                  <a:pt x="56" y="117"/>
                  <a:pt x="57" y="122"/>
                  <a:pt x="59" y="128"/>
                </a:cubicBezTo>
                <a:lnTo>
                  <a:pt x="96" y="226"/>
                </a:lnTo>
                <a:lnTo>
                  <a:pt x="133" y="146"/>
                </a:lnTo>
                <a:lnTo>
                  <a:pt x="123" y="121"/>
                </a:lnTo>
                <a:cubicBezTo>
                  <a:pt x="120" y="113"/>
                  <a:pt x="116" y="108"/>
                  <a:pt x="111" y="105"/>
                </a:cubicBezTo>
                <a:cubicBezTo>
                  <a:pt x="109" y="103"/>
                  <a:pt x="104" y="102"/>
                  <a:pt x="96" y="102"/>
                </a:cubicBezTo>
                <a:lnTo>
                  <a:pt x="96" y="95"/>
                </a:lnTo>
                <a:lnTo>
                  <a:pt x="178" y="95"/>
                </a:lnTo>
                <a:lnTo>
                  <a:pt x="178" y="102"/>
                </a:lnTo>
                <a:cubicBezTo>
                  <a:pt x="169" y="102"/>
                  <a:pt x="162" y="104"/>
                  <a:pt x="159" y="107"/>
                </a:cubicBezTo>
                <a:cubicBezTo>
                  <a:pt x="156" y="109"/>
                  <a:pt x="155" y="112"/>
                  <a:pt x="155" y="116"/>
                </a:cubicBezTo>
                <a:cubicBezTo>
                  <a:pt x="155" y="119"/>
                  <a:pt x="155" y="121"/>
                  <a:pt x="156" y="124"/>
                </a:cubicBezTo>
                <a:lnTo>
                  <a:pt x="195" y="223"/>
                </a:lnTo>
                <a:lnTo>
                  <a:pt x="232" y="128"/>
                </a:lnTo>
                <a:cubicBezTo>
                  <a:pt x="234" y="121"/>
                  <a:pt x="235" y="116"/>
                  <a:pt x="235" y="112"/>
                </a:cubicBezTo>
                <a:cubicBezTo>
                  <a:pt x="235" y="109"/>
                  <a:pt x="234" y="107"/>
                  <a:pt x="232" y="105"/>
                </a:cubicBezTo>
                <a:cubicBezTo>
                  <a:pt x="229" y="103"/>
                  <a:pt x="224" y="102"/>
                  <a:pt x="217" y="102"/>
                </a:cubicBezTo>
                <a:lnTo>
                  <a:pt x="217" y="95"/>
                </a:lnTo>
                <a:lnTo>
                  <a:pt x="272" y="95"/>
                </a:lnTo>
                <a:lnTo>
                  <a:pt x="272" y="102"/>
                </a:lnTo>
                <a:cubicBezTo>
                  <a:pt x="261" y="104"/>
                  <a:pt x="253" y="111"/>
                  <a:pt x="248" y="124"/>
                </a:cubicBezTo>
                <a:lnTo>
                  <a:pt x="190" y="272"/>
                </a:lnTo>
                <a:lnTo>
                  <a:pt x="182" y="272"/>
                </a:lnTo>
                <a:lnTo>
                  <a:pt x="140" y="162"/>
                </a:lnTo>
                <a:lnTo>
                  <a:pt x="89" y="272"/>
                </a:lnTo>
                <a:lnTo>
                  <a:pt x="83" y="272"/>
                </a:lnTo>
                <a:lnTo>
                  <a:pt x="27" y="128"/>
                </a:lnTo>
                <a:cubicBezTo>
                  <a:pt x="24" y="119"/>
                  <a:pt x="20" y="112"/>
                  <a:pt x="17" y="109"/>
                </a:cubicBezTo>
                <a:cubicBezTo>
                  <a:pt x="13" y="106"/>
                  <a:pt x="8" y="104"/>
                  <a:pt x="0" y="102"/>
                </a:cubicBezTo>
                <a:lnTo>
                  <a:pt x="0" y="95"/>
                </a:lnTo>
                <a:close/>
                <a:moveTo>
                  <a:pt x="2837" y="90"/>
                </a:moveTo>
                <a:lnTo>
                  <a:pt x="2845" y="90"/>
                </a:lnTo>
                <a:lnTo>
                  <a:pt x="2845" y="127"/>
                </a:lnTo>
                <a:cubicBezTo>
                  <a:pt x="2857" y="114"/>
                  <a:pt x="2865" y="107"/>
                  <a:pt x="2867" y="105"/>
                </a:cubicBezTo>
                <a:cubicBezTo>
                  <a:pt x="2873" y="100"/>
                  <a:pt x="2879" y="97"/>
                  <a:pt x="2885" y="94"/>
                </a:cubicBezTo>
                <a:cubicBezTo>
                  <a:pt x="2892" y="91"/>
                  <a:pt x="2898" y="90"/>
                  <a:pt x="2904" y="90"/>
                </a:cubicBezTo>
                <a:cubicBezTo>
                  <a:pt x="2915" y="90"/>
                  <a:pt x="2924" y="93"/>
                  <a:pt x="2932" y="99"/>
                </a:cubicBezTo>
                <a:cubicBezTo>
                  <a:pt x="2940" y="106"/>
                  <a:pt x="2945" y="115"/>
                  <a:pt x="2948" y="127"/>
                </a:cubicBezTo>
                <a:cubicBezTo>
                  <a:pt x="2961" y="112"/>
                  <a:pt x="2971" y="102"/>
                  <a:pt x="2980" y="97"/>
                </a:cubicBezTo>
                <a:cubicBezTo>
                  <a:pt x="2989" y="92"/>
                  <a:pt x="2998" y="90"/>
                  <a:pt x="3008" y="90"/>
                </a:cubicBezTo>
                <a:cubicBezTo>
                  <a:pt x="3017" y="90"/>
                  <a:pt x="3025" y="92"/>
                  <a:pt x="3032" y="97"/>
                </a:cubicBezTo>
                <a:cubicBezTo>
                  <a:pt x="3039" y="102"/>
                  <a:pt x="3045" y="109"/>
                  <a:pt x="3049" y="120"/>
                </a:cubicBezTo>
                <a:cubicBezTo>
                  <a:pt x="3052" y="127"/>
                  <a:pt x="3053" y="139"/>
                  <a:pt x="3053" y="154"/>
                </a:cubicBezTo>
                <a:lnTo>
                  <a:pt x="3053" y="228"/>
                </a:lnTo>
                <a:cubicBezTo>
                  <a:pt x="3053" y="239"/>
                  <a:pt x="3054" y="246"/>
                  <a:pt x="3055" y="250"/>
                </a:cubicBezTo>
                <a:cubicBezTo>
                  <a:pt x="3057" y="253"/>
                  <a:pt x="3059" y="255"/>
                  <a:pt x="3062" y="257"/>
                </a:cubicBezTo>
                <a:cubicBezTo>
                  <a:pt x="3066" y="259"/>
                  <a:pt x="3071" y="260"/>
                  <a:pt x="3079" y="260"/>
                </a:cubicBezTo>
                <a:lnTo>
                  <a:pt x="3079" y="267"/>
                </a:lnTo>
                <a:lnTo>
                  <a:pt x="2994" y="267"/>
                </a:lnTo>
                <a:lnTo>
                  <a:pt x="2994" y="260"/>
                </a:lnTo>
                <a:lnTo>
                  <a:pt x="2998" y="260"/>
                </a:lnTo>
                <a:cubicBezTo>
                  <a:pt x="3005" y="260"/>
                  <a:pt x="3011" y="259"/>
                  <a:pt x="3015" y="256"/>
                </a:cubicBezTo>
                <a:cubicBezTo>
                  <a:pt x="3018" y="254"/>
                  <a:pt x="3020" y="251"/>
                  <a:pt x="3021" y="246"/>
                </a:cubicBezTo>
                <a:cubicBezTo>
                  <a:pt x="3022" y="244"/>
                  <a:pt x="3022" y="238"/>
                  <a:pt x="3022" y="228"/>
                </a:cubicBezTo>
                <a:lnTo>
                  <a:pt x="3022" y="154"/>
                </a:lnTo>
                <a:cubicBezTo>
                  <a:pt x="3022" y="140"/>
                  <a:pt x="3020" y="130"/>
                  <a:pt x="3017" y="124"/>
                </a:cubicBezTo>
                <a:cubicBezTo>
                  <a:pt x="3012" y="116"/>
                  <a:pt x="3004" y="112"/>
                  <a:pt x="2993" y="112"/>
                </a:cubicBezTo>
                <a:cubicBezTo>
                  <a:pt x="2987" y="112"/>
                  <a:pt x="2980" y="114"/>
                  <a:pt x="2973" y="117"/>
                </a:cubicBezTo>
                <a:cubicBezTo>
                  <a:pt x="2967" y="121"/>
                  <a:pt x="2959" y="127"/>
                  <a:pt x="2949" y="136"/>
                </a:cubicBezTo>
                <a:lnTo>
                  <a:pt x="2949" y="138"/>
                </a:lnTo>
                <a:lnTo>
                  <a:pt x="2949" y="146"/>
                </a:lnTo>
                <a:lnTo>
                  <a:pt x="2949" y="228"/>
                </a:lnTo>
                <a:cubicBezTo>
                  <a:pt x="2949" y="240"/>
                  <a:pt x="2950" y="247"/>
                  <a:pt x="2951" y="250"/>
                </a:cubicBezTo>
                <a:cubicBezTo>
                  <a:pt x="2952" y="253"/>
                  <a:pt x="2955" y="255"/>
                  <a:pt x="2958" y="257"/>
                </a:cubicBezTo>
                <a:cubicBezTo>
                  <a:pt x="2962" y="259"/>
                  <a:pt x="2968" y="260"/>
                  <a:pt x="2977" y="260"/>
                </a:cubicBezTo>
                <a:lnTo>
                  <a:pt x="2977" y="267"/>
                </a:lnTo>
                <a:lnTo>
                  <a:pt x="2890" y="267"/>
                </a:lnTo>
                <a:lnTo>
                  <a:pt x="2890" y="260"/>
                </a:lnTo>
                <a:cubicBezTo>
                  <a:pt x="2900" y="260"/>
                  <a:pt x="2906" y="259"/>
                  <a:pt x="2910" y="257"/>
                </a:cubicBezTo>
                <a:cubicBezTo>
                  <a:pt x="2913" y="254"/>
                  <a:pt x="2916" y="251"/>
                  <a:pt x="2917" y="247"/>
                </a:cubicBezTo>
                <a:cubicBezTo>
                  <a:pt x="2918" y="244"/>
                  <a:pt x="2918" y="238"/>
                  <a:pt x="2918" y="228"/>
                </a:cubicBezTo>
                <a:lnTo>
                  <a:pt x="2918" y="154"/>
                </a:lnTo>
                <a:cubicBezTo>
                  <a:pt x="2918" y="140"/>
                  <a:pt x="2916" y="130"/>
                  <a:pt x="2912" y="124"/>
                </a:cubicBezTo>
                <a:cubicBezTo>
                  <a:pt x="2906" y="116"/>
                  <a:pt x="2899" y="112"/>
                  <a:pt x="2889" y="112"/>
                </a:cubicBezTo>
                <a:cubicBezTo>
                  <a:pt x="2882" y="112"/>
                  <a:pt x="2875" y="114"/>
                  <a:pt x="2869" y="117"/>
                </a:cubicBezTo>
                <a:cubicBezTo>
                  <a:pt x="2858" y="123"/>
                  <a:pt x="2850" y="129"/>
                  <a:pt x="2845" y="136"/>
                </a:cubicBezTo>
                <a:lnTo>
                  <a:pt x="2845" y="228"/>
                </a:lnTo>
                <a:cubicBezTo>
                  <a:pt x="2845" y="239"/>
                  <a:pt x="2846" y="247"/>
                  <a:pt x="2847" y="250"/>
                </a:cubicBezTo>
                <a:cubicBezTo>
                  <a:pt x="2849" y="253"/>
                  <a:pt x="2851" y="256"/>
                  <a:pt x="2854" y="258"/>
                </a:cubicBezTo>
                <a:cubicBezTo>
                  <a:pt x="2857" y="259"/>
                  <a:pt x="2863" y="260"/>
                  <a:pt x="2873" y="260"/>
                </a:cubicBezTo>
                <a:lnTo>
                  <a:pt x="2873" y="267"/>
                </a:lnTo>
                <a:lnTo>
                  <a:pt x="2788" y="267"/>
                </a:lnTo>
                <a:lnTo>
                  <a:pt x="2788" y="260"/>
                </a:lnTo>
                <a:cubicBezTo>
                  <a:pt x="2796" y="260"/>
                  <a:pt x="2801" y="259"/>
                  <a:pt x="2804" y="258"/>
                </a:cubicBezTo>
                <a:cubicBezTo>
                  <a:pt x="2807" y="256"/>
                  <a:pt x="2810" y="253"/>
                  <a:pt x="2811" y="249"/>
                </a:cubicBezTo>
                <a:cubicBezTo>
                  <a:pt x="2813" y="246"/>
                  <a:pt x="2814" y="239"/>
                  <a:pt x="2814" y="228"/>
                </a:cubicBezTo>
                <a:lnTo>
                  <a:pt x="2814" y="162"/>
                </a:lnTo>
                <a:cubicBezTo>
                  <a:pt x="2814" y="143"/>
                  <a:pt x="2813" y="131"/>
                  <a:pt x="2812" y="126"/>
                </a:cubicBezTo>
                <a:cubicBezTo>
                  <a:pt x="2811" y="122"/>
                  <a:pt x="2810" y="119"/>
                  <a:pt x="2808" y="117"/>
                </a:cubicBezTo>
                <a:cubicBezTo>
                  <a:pt x="2806" y="116"/>
                  <a:pt x="2804" y="115"/>
                  <a:pt x="2800" y="115"/>
                </a:cubicBezTo>
                <a:cubicBezTo>
                  <a:pt x="2797" y="115"/>
                  <a:pt x="2793" y="116"/>
                  <a:pt x="2788" y="118"/>
                </a:cubicBezTo>
                <a:lnTo>
                  <a:pt x="2785" y="111"/>
                </a:lnTo>
                <a:lnTo>
                  <a:pt x="2837" y="90"/>
                </a:lnTo>
                <a:close/>
                <a:moveTo>
                  <a:pt x="2686" y="90"/>
                </a:moveTo>
                <a:cubicBezTo>
                  <a:pt x="2712" y="90"/>
                  <a:pt x="2733" y="100"/>
                  <a:pt x="2748" y="120"/>
                </a:cubicBezTo>
                <a:cubicBezTo>
                  <a:pt x="2762" y="136"/>
                  <a:pt x="2768" y="156"/>
                  <a:pt x="2768" y="178"/>
                </a:cubicBezTo>
                <a:cubicBezTo>
                  <a:pt x="2768" y="193"/>
                  <a:pt x="2765" y="209"/>
                  <a:pt x="2757" y="224"/>
                </a:cubicBezTo>
                <a:cubicBezTo>
                  <a:pt x="2750" y="240"/>
                  <a:pt x="2740" y="252"/>
                  <a:pt x="2727" y="260"/>
                </a:cubicBezTo>
                <a:cubicBezTo>
                  <a:pt x="2714" y="268"/>
                  <a:pt x="2700" y="272"/>
                  <a:pt x="2684" y="272"/>
                </a:cubicBezTo>
                <a:cubicBezTo>
                  <a:pt x="2658" y="272"/>
                  <a:pt x="2637" y="262"/>
                  <a:pt x="2622" y="241"/>
                </a:cubicBezTo>
                <a:cubicBezTo>
                  <a:pt x="2609" y="224"/>
                  <a:pt x="2603" y="204"/>
                  <a:pt x="2603" y="183"/>
                </a:cubicBezTo>
                <a:cubicBezTo>
                  <a:pt x="2603" y="167"/>
                  <a:pt x="2607" y="151"/>
                  <a:pt x="2614" y="136"/>
                </a:cubicBezTo>
                <a:cubicBezTo>
                  <a:pt x="2622" y="120"/>
                  <a:pt x="2633" y="109"/>
                  <a:pt x="2645" y="101"/>
                </a:cubicBezTo>
                <a:cubicBezTo>
                  <a:pt x="2658" y="94"/>
                  <a:pt x="2672" y="90"/>
                  <a:pt x="2686" y="90"/>
                </a:cubicBezTo>
                <a:close/>
                <a:moveTo>
                  <a:pt x="2509" y="90"/>
                </a:moveTo>
                <a:cubicBezTo>
                  <a:pt x="2526" y="90"/>
                  <a:pt x="2540" y="94"/>
                  <a:pt x="2550" y="103"/>
                </a:cubicBezTo>
                <a:cubicBezTo>
                  <a:pt x="2561" y="112"/>
                  <a:pt x="2567" y="122"/>
                  <a:pt x="2567" y="131"/>
                </a:cubicBezTo>
                <a:cubicBezTo>
                  <a:pt x="2567" y="136"/>
                  <a:pt x="2565" y="140"/>
                  <a:pt x="2562" y="143"/>
                </a:cubicBezTo>
                <a:cubicBezTo>
                  <a:pt x="2559" y="146"/>
                  <a:pt x="2555" y="147"/>
                  <a:pt x="2549" y="147"/>
                </a:cubicBezTo>
                <a:cubicBezTo>
                  <a:pt x="2542" y="147"/>
                  <a:pt x="2536" y="145"/>
                  <a:pt x="2533" y="140"/>
                </a:cubicBezTo>
                <a:cubicBezTo>
                  <a:pt x="2531" y="137"/>
                  <a:pt x="2529" y="132"/>
                  <a:pt x="2528" y="125"/>
                </a:cubicBezTo>
                <a:cubicBezTo>
                  <a:pt x="2528" y="118"/>
                  <a:pt x="2525" y="112"/>
                  <a:pt x="2521" y="108"/>
                </a:cubicBezTo>
                <a:cubicBezTo>
                  <a:pt x="2516" y="104"/>
                  <a:pt x="2510" y="103"/>
                  <a:pt x="2503" y="103"/>
                </a:cubicBezTo>
                <a:cubicBezTo>
                  <a:pt x="2490" y="103"/>
                  <a:pt x="2480" y="107"/>
                  <a:pt x="2472" y="116"/>
                </a:cubicBezTo>
                <a:cubicBezTo>
                  <a:pt x="2462" y="129"/>
                  <a:pt x="2457" y="145"/>
                  <a:pt x="2457" y="165"/>
                </a:cubicBezTo>
                <a:cubicBezTo>
                  <a:pt x="2457" y="185"/>
                  <a:pt x="2462" y="204"/>
                  <a:pt x="2472" y="219"/>
                </a:cubicBezTo>
                <a:cubicBezTo>
                  <a:pt x="2482" y="235"/>
                  <a:pt x="2496" y="243"/>
                  <a:pt x="2513" y="243"/>
                </a:cubicBezTo>
                <a:cubicBezTo>
                  <a:pt x="2525" y="243"/>
                  <a:pt x="2536" y="239"/>
                  <a:pt x="2546" y="230"/>
                </a:cubicBezTo>
                <a:cubicBezTo>
                  <a:pt x="2553" y="224"/>
                  <a:pt x="2560" y="214"/>
                  <a:pt x="2566" y="199"/>
                </a:cubicBezTo>
                <a:lnTo>
                  <a:pt x="2572" y="202"/>
                </a:lnTo>
                <a:cubicBezTo>
                  <a:pt x="2567" y="224"/>
                  <a:pt x="2558" y="242"/>
                  <a:pt x="2544" y="254"/>
                </a:cubicBezTo>
                <a:cubicBezTo>
                  <a:pt x="2531" y="266"/>
                  <a:pt x="2516" y="272"/>
                  <a:pt x="2500" y="272"/>
                </a:cubicBezTo>
                <a:cubicBezTo>
                  <a:pt x="2480" y="272"/>
                  <a:pt x="2463" y="264"/>
                  <a:pt x="2449" y="247"/>
                </a:cubicBezTo>
                <a:cubicBezTo>
                  <a:pt x="2434" y="231"/>
                  <a:pt x="2427" y="209"/>
                  <a:pt x="2427" y="181"/>
                </a:cubicBezTo>
                <a:cubicBezTo>
                  <a:pt x="2427" y="154"/>
                  <a:pt x="2435" y="132"/>
                  <a:pt x="2451" y="115"/>
                </a:cubicBezTo>
                <a:cubicBezTo>
                  <a:pt x="2467" y="98"/>
                  <a:pt x="2486" y="90"/>
                  <a:pt x="2509" y="90"/>
                </a:cubicBezTo>
                <a:close/>
                <a:moveTo>
                  <a:pt x="1709" y="90"/>
                </a:moveTo>
                <a:lnTo>
                  <a:pt x="1717" y="90"/>
                </a:lnTo>
                <a:lnTo>
                  <a:pt x="1717" y="228"/>
                </a:lnTo>
                <a:cubicBezTo>
                  <a:pt x="1717" y="239"/>
                  <a:pt x="1718" y="246"/>
                  <a:pt x="1719" y="249"/>
                </a:cubicBezTo>
                <a:cubicBezTo>
                  <a:pt x="1721" y="253"/>
                  <a:pt x="1723" y="256"/>
                  <a:pt x="1726" y="257"/>
                </a:cubicBezTo>
                <a:cubicBezTo>
                  <a:pt x="1729" y="259"/>
                  <a:pt x="1735" y="260"/>
                  <a:pt x="1743" y="260"/>
                </a:cubicBezTo>
                <a:lnTo>
                  <a:pt x="1743" y="267"/>
                </a:lnTo>
                <a:lnTo>
                  <a:pt x="1660" y="267"/>
                </a:lnTo>
                <a:lnTo>
                  <a:pt x="1660" y="260"/>
                </a:lnTo>
                <a:cubicBezTo>
                  <a:pt x="1668" y="260"/>
                  <a:pt x="1674" y="259"/>
                  <a:pt x="1677" y="258"/>
                </a:cubicBezTo>
                <a:cubicBezTo>
                  <a:pt x="1679" y="256"/>
                  <a:pt x="1682" y="253"/>
                  <a:pt x="1683" y="250"/>
                </a:cubicBezTo>
                <a:cubicBezTo>
                  <a:pt x="1685" y="246"/>
                  <a:pt x="1686" y="239"/>
                  <a:pt x="1686" y="228"/>
                </a:cubicBezTo>
                <a:lnTo>
                  <a:pt x="1686" y="162"/>
                </a:lnTo>
                <a:cubicBezTo>
                  <a:pt x="1686" y="143"/>
                  <a:pt x="1685" y="131"/>
                  <a:pt x="1684" y="126"/>
                </a:cubicBezTo>
                <a:cubicBezTo>
                  <a:pt x="1683" y="122"/>
                  <a:pt x="1682" y="119"/>
                  <a:pt x="1680" y="117"/>
                </a:cubicBezTo>
                <a:cubicBezTo>
                  <a:pt x="1678" y="116"/>
                  <a:pt x="1676" y="115"/>
                  <a:pt x="1672" y="115"/>
                </a:cubicBezTo>
                <a:cubicBezTo>
                  <a:pt x="1669" y="115"/>
                  <a:pt x="1665" y="116"/>
                  <a:pt x="1660" y="118"/>
                </a:cubicBezTo>
                <a:lnTo>
                  <a:pt x="1657" y="111"/>
                </a:lnTo>
                <a:lnTo>
                  <a:pt x="1709" y="90"/>
                </a:lnTo>
                <a:close/>
                <a:moveTo>
                  <a:pt x="1166" y="90"/>
                </a:moveTo>
                <a:cubicBezTo>
                  <a:pt x="1192" y="90"/>
                  <a:pt x="1213" y="100"/>
                  <a:pt x="1228" y="120"/>
                </a:cubicBezTo>
                <a:cubicBezTo>
                  <a:pt x="1242" y="136"/>
                  <a:pt x="1248" y="156"/>
                  <a:pt x="1248" y="178"/>
                </a:cubicBezTo>
                <a:cubicBezTo>
                  <a:pt x="1248" y="193"/>
                  <a:pt x="1245" y="209"/>
                  <a:pt x="1237" y="224"/>
                </a:cubicBezTo>
                <a:cubicBezTo>
                  <a:pt x="1230" y="240"/>
                  <a:pt x="1220" y="252"/>
                  <a:pt x="1207" y="260"/>
                </a:cubicBezTo>
                <a:cubicBezTo>
                  <a:pt x="1194" y="268"/>
                  <a:pt x="1180" y="272"/>
                  <a:pt x="1164" y="272"/>
                </a:cubicBezTo>
                <a:cubicBezTo>
                  <a:pt x="1138" y="272"/>
                  <a:pt x="1117" y="262"/>
                  <a:pt x="1102" y="241"/>
                </a:cubicBezTo>
                <a:cubicBezTo>
                  <a:pt x="1089" y="224"/>
                  <a:pt x="1083" y="204"/>
                  <a:pt x="1083" y="183"/>
                </a:cubicBezTo>
                <a:cubicBezTo>
                  <a:pt x="1083" y="167"/>
                  <a:pt x="1087" y="151"/>
                  <a:pt x="1094" y="136"/>
                </a:cubicBezTo>
                <a:cubicBezTo>
                  <a:pt x="1102" y="120"/>
                  <a:pt x="1113" y="109"/>
                  <a:pt x="1125" y="101"/>
                </a:cubicBezTo>
                <a:cubicBezTo>
                  <a:pt x="1138" y="94"/>
                  <a:pt x="1152" y="90"/>
                  <a:pt x="1166" y="90"/>
                </a:cubicBezTo>
                <a:close/>
                <a:moveTo>
                  <a:pt x="2222" y="20"/>
                </a:moveTo>
                <a:cubicBezTo>
                  <a:pt x="2214" y="20"/>
                  <a:pt x="2206" y="23"/>
                  <a:pt x="2200" y="31"/>
                </a:cubicBezTo>
                <a:cubicBezTo>
                  <a:pt x="2191" y="41"/>
                  <a:pt x="2185" y="58"/>
                  <a:pt x="2181" y="80"/>
                </a:cubicBezTo>
                <a:cubicBezTo>
                  <a:pt x="2178" y="102"/>
                  <a:pt x="2176" y="124"/>
                  <a:pt x="2176" y="146"/>
                </a:cubicBezTo>
                <a:cubicBezTo>
                  <a:pt x="2176" y="181"/>
                  <a:pt x="2181" y="209"/>
                  <a:pt x="2189" y="232"/>
                </a:cubicBezTo>
                <a:cubicBezTo>
                  <a:pt x="2196" y="250"/>
                  <a:pt x="2207" y="259"/>
                  <a:pt x="2221" y="259"/>
                </a:cubicBezTo>
                <a:cubicBezTo>
                  <a:pt x="2228" y="259"/>
                  <a:pt x="2235" y="256"/>
                  <a:pt x="2242" y="250"/>
                </a:cubicBezTo>
                <a:cubicBezTo>
                  <a:pt x="2249" y="244"/>
                  <a:pt x="2255" y="234"/>
                  <a:pt x="2259" y="220"/>
                </a:cubicBezTo>
                <a:cubicBezTo>
                  <a:pt x="2264" y="198"/>
                  <a:pt x="2267" y="168"/>
                  <a:pt x="2267" y="129"/>
                </a:cubicBezTo>
                <a:cubicBezTo>
                  <a:pt x="2267" y="100"/>
                  <a:pt x="2264" y="76"/>
                  <a:pt x="2258" y="56"/>
                </a:cubicBezTo>
                <a:cubicBezTo>
                  <a:pt x="2254" y="42"/>
                  <a:pt x="2248" y="32"/>
                  <a:pt x="2241" y="26"/>
                </a:cubicBezTo>
                <a:cubicBezTo>
                  <a:pt x="2236" y="22"/>
                  <a:pt x="2230" y="20"/>
                  <a:pt x="2222" y="20"/>
                </a:cubicBezTo>
                <a:close/>
                <a:moveTo>
                  <a:pt x="2030" y="20"/>
                </a:moveTo>
                <a:cubicBezTo>
                  <a:pt x="2022" y="20"/>
                  <a:pt x="2014" y="23"/>
                  <a:pt x="2008" y="31"/>
                </a:cubicBezTo>
                <a:cubicBezTo>
                  <a:pt x="1999" y="41"/>
                  <a:pt x="1993" y="58"/>
                  <a:pt x="1989" y="80"/>
                </a:cubicBezTo>
                <a:cubicBezTo>
                  <a:pt x="1986" y="102"/>
                  <a:pt x="1984" y="124"/>
                  <a:pt x="1984" y="146"/>
                </a:cubicBezTo>
                <a:cubicBezTo>
                  <a:pt x="1984" y="181"/>
                  <a:pt x="1989" y="209"/>
                  <a:pt x="1997" y="232"/>
                </a:cubicBezTo>
                <a:cubicBezTo>
                  <a:pt x="2004" y="250"/>
                  <a:pt x="2015" y="259"/>
                  <a:pt x="2029" y="259"/>
                </a:cubicBezTo>
                <a:cubicBezTo>
                  <a:pt x="2036" y="259"/>
                  <a:pt x="2043" y="256"/>
                  <a:pt x="2050" y="250"/>
                </a:cubicBezTo>
                <a:cubicBezTo>
                  <a:pt x="2057" y="244"/>
                  <a:pt x="2063" y="234"/>
                  <a:pt x="2067" y="220"/>
                </a:cubicBezTo>
                <a:cubicBezTo>
                  <a:pt x="2072" y="198"/>
                  <a:pt x="2075" y="168"/>
                  <a:pt x="2075" y="129"/>
                </a:cubicBezTo>
                <a:cubicBezTo>
                  <a:pt x="2075" y="100"/>
                  <a:pt x="2072" y="76"/>
                  <a:pt x="2066" y="56"/>
                </a:cubicBezTo>
                <a:cubicBezTo>
                  <a:pt x="2062" y="42"/>
                  <a:pt x="2056" y="32"/>
                  <a:pt x="2049" y="26"/>
                </a:cubicBezTo>
                <a:cubicBezTo>
                  <a:pt x="2044" y="22"/>
                  <a:pt x="2038" y="20"/>
                  <a:pt x="2030" y="20"/>
                </a:cubicBezTo>
                <a:close/>
                <a:moveTo>
                  <a:pt x="2223" y="7"/>
                </a:moveTo>
                <a:cubicBezTo>
                  <a:pt x="2242" y="7"/>
                  <a:pt x="2260" y="17"/>
                  <a:pt x="2275" y="37"/>
                </a:cubicBezTo>
                <a:cubicBezTo>
                  <a:pt x="2294" y="62"/>
                  <a:pt x="2304" y="95"/>
                  <a:pt x="2304" y="137"/>
                </a:cubicBezTo>
                <a:cubicBezTo>
                  <a:pt x="2304" y="167"/>
                  <a:pt x="2300" y="192"/>
                  <a:pt x="2291" y="212"/>
                </a:cubicBezTo>
                <a:cubicBezTo>
                  <a:pt x="2283" y="233"/>
                  <a:pt x="2272" y="248"/>
                  <a:pt x="2259" y="257"/>
                </a:cubicBezTo>
                <a:cubicBezTo>
                  <a:pt x="2246" y="267"/>
                  <a:pt x="2233" y="271"/>
                  <a:pt x="2221" y="271"/>
                </a:cubicBezTo>
                <a:cubicBezTo>
                  <a:pt x="2196" y="271"/>
                  <a:pt x="2176" y="257"/>
                  <a:pt x="2160" y="228"/>
                </a:cubicBezTo>
                <a:cubicBezTo>
                  <a:pt x="2146" y="204"/>
                  <a:pt x="2140" y="175"/>
                  <a:pt x="2140" y="141"/>
                </a:cubicBezTo>
                <a:cubicBezTo>
                  <a:pt x="2140" y="112"/>
                  <a:pt x="2144" y="87"/>
                  <a:pt x="2153" y="66"/>
                </a:cubicBezTo>
                <a:cubicBezTo>
                  <a:pt x="2162" y="45"/>
                  <a:pt x="2173" y="30"/>
                  <a:pt x="2188" y="19"/>
                </a:cubicBezTo>
                <a:cubicBezTo>
                  <a:pt x="2199" y="11"/>
                  <a:pt x="2211" y="7"/>
                  <a:pt x="2223" y="7"/>
                </a:cubicBezTo>
                <a:close/>
                <a:moveTo>
                  <a:pt x="2031" y="7"/>
                </a:moveTo>
                <a:cubicBezTo>
                  <a:pt x="2050" y="7"/>
                  <a:pt x="2068" y="17"/>
                  <a:pt x="2083" y="37"/>
                </a:cubicBezTo>
                <a:cubicBezTo>
                  <a:pt x="2102" y="62"/>
                  <a:pt x="2112" y="95"/>
                  <a:pt x="2112" y="137"/>
                </a:cubicBezTo>
                <a:cubicBezTo>
                  <a:pt x="2112" y="167"/>
                  <a:pt x="2108" y="192"/>
                  <a:pt x="2099" y="212"/>
                </a:cubicBezTo>
                <a:cubicBezTo>
                  <a:pt x="2091" y="233"/>
                  <a:pt x="2080" y="248"/>
                  <a:pt x="2067" y="257"/>
                </a:cubicBezTo>
                <a:cubicBezTo>
                  <a:pt x="2054" y="267"/>
                  <a:pt x="2041" y="271"/>
                  <a:pt x="2029" y="271"/>
                </a:cubicBezTo>
                <a:cubicBezTo>
                  <a:pt x="2004" y="271"/>
                  <a:pt x="1984" y="257"/>
                  <a:pt x="1968" y="228"/>
                </a:cubicBezTo>
                <a:cubicBezTo>
                  <a:pt x="1954" y="204"/>
                  <a:pt x="1948" y="175"/>
                  <a:pt x="1948" y="141"/>
                </a:cubicBezTo>
                <a:cubicBezTo>
                  <a:pt x="1948" y="112"/>
                  <a:pt x="1952" y="87"/>
                  <a:pt x="1961" y="66"/>
                </a:cubicBezTo>
                <a:cubicBezTo>
                  <a:pt x="1970" y="45"/>
                  <a:pt x="1981" y="30"/>
                  <a:pt x="1996" y="19"/>
                </a:cubicBezTo>
                <a:cubicBezTo>
                  <a:pt x="2007" y="11"/>
                  <a:pt x="2019" y="7"/>
                  <a:pt x="2031" y="7"/>
                </a:cubicBezTo>
                <a:close/>
                <a:moveTo>
                  <a:pt x="1849" y="7"/>
                </a:moveTo>
                <a:lnTo>
                  <a:pt x="1855" y="7"/>
                </a:lnTo>
                <a:lnTo>
                  <a:pt x="1855" y="222"/>
                </a:lnTo>
                <a:cubicBezTo>
                  <a:pt x="1855" y="236"/>
                  <a:pt x="1855" y="245"/>
                  <a:pt x="1857" y="249"/>
                </a:cubicBezTo>
                <a:cubicBezTo>
                  <a:pt x="1858" y="252"/>
                  <a:pt x="1860" y="255"/>
                  <a:pt x="1864" y="257"/>
                </a:cubicBezTo>
                <a:cubicBezTo>
                  <a:pt x="1868" y="259"/>
                  <a:pt x="1875" y="260"/>
                  <a:pt x="1887" y="260"/>
                </a:cubicBezTo>
                <a:lnTo>
                  <a:pt x="1887" y="267"/>
                </a:lnTo>
                <a:lnTo>
                  <a:pt x="1791" y="267"/>
                </a:lnTo>
                <a:lnTo>
                  <a:pt x="1791" y="260"/>
                </a:lnTo>
                <a:cubicBezTo>
                  <a:pt x="1803" y="260"/>
                  <a:pt x="1811" y="259"/>
                  <a:pt x="1815" y="257"/>
                </a:cubicBezTo>
                <a:cubicBezTo>
                  <a:pt x="1818" y="255"/>
                  <a:pt x="1820" y="253"/>
                  <a:pt x="1822" y="249"/>
                </a:cubicBezTo>
                <a:cubicBezTo>
                  <a:pt x="1823" y="246"/>
                  <a:pt x="1824" y="237"/>
                  <a:pt x="1824" y="222"/>
                </a:cubicBezTo>
                <a:lnTo>
                  <a:pt x="1824" y="85"/>
                </a:lnTo>
                <a:cubicBezTo>
                  <a:pt x="1824" y="66"/>
                  <a:pt x="1823" y="54"/>
                  <a:pt x="1822" y="49"/>
                </a:cubicBezTo>
                <a:cubicBezTo>
                  <a:pt x="1821" y="45"/>
                  <a:pt x="1820" y="42"/>
                  <a:pt x="1817" y="40"/>
                </a:cubicBezTo>
                <a:cubicBezTo>
                  <a:pt x="1815" y="38"/>
                  <a:pt x="1812" y="37"/>
                  <a:pt x="1809" y="37"/>
                </a:cubicBezTo>
                <a:cubicBezTo>
                  <a:pt x="1804" y="37"/>
                  <a:pt x="1798" y="39"/>
                  <a:pt x="1790" y="43"/>
                </a:cubicBezTo>
                <a:lnTo>
                  <a:pt x="1787" y="37"/>
                </a:lnTo>
                <a:lnTo>
                  <a:pt x="1849" y="7"/>
                </a:lnTo>
                <a:close/>
                <a:moveTo>
                  <a:pt x="1701" y="0"/>
                </a:moveTo>
                <a:cubicBezTo>
                  <a:pt x="1707" y="0"/>
                  <a:pt x="1711" y="2"/>
                  <a:pt x="1715" y="6"/>
                </a:cubicBezTo>
                <a:cubicBezTo>
                  <a:pt x="1719" y="9"/>
                  <a:pt x="1720" y="14"/>
                  <a:pt x="1720" y="19"/>
                </a:cubicBezTo>
                <a:cubicBezTo>
                  <a:pt x="1720" y="24"/>
                  <a:pt x="1719" y="29"/>
                  <a:pt x="1715" y="33"/>
                </a:cubicBezTo>
                <a:cubicBezTo>
                  <a:pt x="1711" y="36"/>
                  <a:pt x="1707" y="38"/>
                  <a:pt x="1701" y="38"/>
                </a:cubicBezTo>
                <a:cubicBezTo>
                  <a:pt x="1696" y="38"/>
                  <a:pt x="1692" y="36"/>
                  <a:pt x="1688" y="33"/>
                </a:cubicBezTo>
                <a:cubicBezTo>
                  <a:pt x="1684" y="29"/>
                  <a:pt x="1682" y="24"/>
                  <a:pt x="1682" y="19"/>
                </a:cubicBezTo>
                <a:cubicBezTo>
                  <a:pt x="1682" y="14"/>
                  <a:pt x="1684" y="9"/>
                  <a:pt x="1688" y="6"/>
                </a:cubicBezTo>
                <a:cubicBezTo>
                  <a:pt x="1692" y="2"/>
                  <a:pt x="1696" y="0"/>
                  <a:pt x="1701" y="0"/>
                </a:cubicBezTo>
                <a:close/>
              </a:path>
            </a:pathLst>
          </a:custGeom>
          <a:solidFill>
            <a:srgbClr val="F2F2F2"/>
          </a:solidFill>
          <a:ln w="0">
            <a:noFill/>
            <a:prstDash val="solid"/>
            <a:round/>
          </a:ln>
        </p:spPr>
        <p:txBody>
          <a:bodyPr vert="horz" wrap="square" lIns="91440" tIns="45720" rIns="91440" bIns="45720" numCol="1" anchor="t" anchorCtr="0" compatLnSpc="1"/>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5pPr>
            <a:lvl6pPr marL="2286000" algn="l" defTabSz="914400" rtl="0" eaLnBrk="1" latinLnBrk="0" hangingPunct="1">
              <a:defRPr kern="1200">
                <a:solidFill>
                  <a:schemeClr val="tx1"/>
                </a:solidFill>
                <a:latin typeface="Calibri" panose="020F0502020204030204" charset="0"/>
                <a:ea typeface="+mn-ea"/>
                <a:cs typeface="+mn-cs"/>
              </a:defRPr>
            </a:lvl6pPr>
            <a:lvl7pPr marL="2743200" algn="l" defTabSz="914400" rtl="0" eaLnBrk="1" latinLnBrk="0" hangingPunct="1">
              <a:defRPr kern="1200">
                <a:solidFill>
                  <a:schemeClr val="tx1"/>
                </a:solidFill>
                <a:latin typeface="Calibri" panose="020F0502020204030204" charset="0"/>
                <a:ea typeface="+mn-ea"/>
                <a:cs typeface="+mn-cs"/>
              </a:defRPr>
            </a:lvl7pPr>
            <a:lvl8pPr marL="3200400" algn="l" defTabSz="914400" rtl="0" eaLnBrk="1" latinLnBrk="0" hangingPunct="1">
              <a:defRPr kern="1200">
                <a:solidFill>
                  <a:schemeClr val="tx1"/>
                </a:solidFill>
                <a:latin typeface="Calibri" panose="020F0502020204030204" charset="0"/>
                <a:ea typeface="+mn-ea"/>
                <a:cs typeface="+mn-cs"/>
              </a:defRPr>
            </a:lvl8pPr>
            <a:lvl9pPr marL="3657600" algn="l" defTabSz="914400" rtl="0" eaLnBrk="1" latinLnBrk="0" hangingPunct="1">
              <a:defRPr kern="1200">
                <a:solidFill>
                  <a:schemeClr val="tx1"/>
                </a:solidFill>
                <a:latin typeface="Calibri" panose="020F0502020204030204" charset="0"/>
                <a:ea typeface="+mn-ea"/>
                <a:cs typeface="+mn-cs"/>
              </a:defRPr>
            </a:lvl9pPr>
          </a:lstStyle>
          <a:p>
            <a:endParaRPr lang="zh-CN" altLang="en-US"/>
          </a:p>
        </p:txBody>
      </p:sp>
      <p:sp>
        <p:nvSpPr>
          <p:cNvPr id="19" name="Freeform 23"/>
          <p:cNvSpPr/>
          <p:nvPr/>
        </p:nvSpPr>
        <p:spPr bwMode="auto">
          <a:xfrm rot="-1800000">
            <a:off x="401493" y="1057606"/>
            <a:ext cx="1848119" cy="215037"/>
          </a:xfrm>
          <a:custGeom>
            <a:avLst/>
            <a:gdLst>
              <a:gd name="T0" fmla="*/ 2345 w 3079"/>
              <a:gd name="T1" fmla="*/ 251 h 350"/>
              <a:gd name="T2" fmla="*/ 830 w 3079"/>
              <a:gd name="T3" fmla="*/ 272 h 350"/>
              <a:gd name="T4" fmla="*/ 2644 w 3079"/>
              <a:gd name="T5" fmla="*/ 129 h 350"/>
              <a:gd name="T6" fmla="*/ 2680 w 3079"/>
              <a:gd name="T7" fmla="*/ 102 h 350"/>
              <a:gd name="T8" fmla="*/ 1202 w 3079"/>
              <a:gd name="T9" fmla="*/ 244 h 350"/>
              <a:gd name="T10" fmla="*/ 1532 w 3079"/>
              <a:gd name="T11" fmla="*/ 102 h 350"/>
              <a:gd name="T12" fmla="*/ 1604 w 3079"/>
              <a:gd name="T13" fmla="*/ 106 h 350"/>
              <a:gd name="T14" fmla="*/ 1625 w 3079"/>
              <a:gd name="T15" fmla="*/ 113 h 350"/>
              <a:gd name="T16" fmla="*/ 1470 w 3079"/>
              <a:gd name="T17" fmla="*/ 316 h 350"/>
              <a:gd name="T18" fmla="*/ 1487 w 3079"/>
              <a:gd name="T19" fmla="*/ 130 h 350"/>
              <a:gd name="T20" fmla="*/ 1322 w 3079"/>
              <a:gd name="T21" fmla="*/ 210 h 350"/>
              <a:gd name="T22" fmla="*/ 1366 w 3079"/>
              <a:gd name="T23" fmla="*/ 102 h 350"/>
              <a:gd name="T24" fmla="*/ 1451 w 3079"/>
              <a:gd name="T25" fmla="*/ 244 h 350"/>
              <a:gd name="T26" fmla="*/ 1310 w 3079"/>
              <a:gd name="T27" fmla="*/ 264 h 350"/>
              <a:gd name="T28" fmla="*/ 1262 w 3079"/>
              <a:gd name="T29" fmla="*/ 95 h 350"/>
              <a:gd name="T30" fmla="*/ 945 w 3079"/>
              <a:gd name="T31" fmla="*/ 135 h 350"/>
              <a:gd name="T32" fmla="*/ 1012 w 3079"/>
              <a:gd name="T33" fmla="*/ 95 h 350"/>
              <a:gd name="T34" fmla="*/ 946 w 3079"/>
              <a:gd name="T35" fmla="*/ 337 h 350"/>
              <a:gd name="T36" fmla="*/ 934 w 3079"/>
              <a:gd name="T37" fmla="*/ 318 h 350"/>
              <a:gd name="T38" fmla="*/ 880 w 3079"/>
              <a:gd name="T39" fmla="*/ 102 h 350"/>
              <a:gd name="T40" fmla="*/ 603 w 3079"/>
              <a:gd name="T41" fmla="*/ 128 h 350"/>
              <a:gd name="T42" fmla="*/ 722 w 3079"/>
              <a:gd name="T43" fmla="*/ 95 h 350"/>
              <a:gd name="T44" fmla="*/ 779 w 3079"/>
              <a:gd name="T45" fmla="*/ 112 h 350"/>
              <a:gd name="T46" fmla="*/ 734 w 3079"/>
              <a:gd name="T47" fmla="*/ 272 h 350"/>
              <a:gd name="T48" fmla="*/ 544 w 3079"/>
              <a:gd name="T49" fmla="*/ 102 h 350"/>
              <a:gd name="T50" fmla="*/ 331 w 3079"/>
              <a:gd name="T51" fmla="*/ 128 h 350"/>
              <a:gd name="T52" fmla="*/ 450 w 3079"/>
              <a:gd name="T53" fmla="*/ 95 h 350"/>
              <a:gd name="T54" fmla="*/ 507 w 3079"/>
              <a:gd name="T55" fmla="*/ 112 h 350"/>
              <a:gd name="T56" fmla="*/ 462 w 3079"/>
              <a:gd name="T57" fmla="*/ 272 h 350"/>
              <a:gd name="T58" fmla="*/ 272 w 3079"/>
              <a:gd name="T59" fmla="*/ 102 h 350"/>
              <a:gd name="T60" fmla="*/ 59 w 3079"/>
              <a:gd name="T61" fmla="*/ 128 h 350"/>
              <a:gd name="T62" fmla="*/ 178 w 3079"/>
              <a:gd name="T63" fmla="*/ 95 h 350"/>
              <a:gd name="T64" fmla="*/ 235 w 3079"/>
              <a:gd name="T65" fmla="*/ 112 h 350"/>
              <a:gd name="T66" fmla="*/ 190 w 3079"/>
              <a:gd name="T67" fmla="*/ 272 h 350"/>
              <a:gd name="T68" fmla="*/ 0 w 3079"/>
              <a:gd name="T69" fmla="*/ 102 h 350"/>
              <a:gd name="T70" fmla="*/ 2904 w 3079"/>
              <a:gd name="T71" fmla="*/ 90 h 350"/>
              <a:gd name="T72" fmla="*/ 3053 w 3079"/>
              <a:gd name="T73" fmla="*/ 154 h 350"/>
              <a:gd name="T74" fmla="*/ 2994 w 3079"/>
              <a:gd name="T75" fmla="*/ 260 h 350"/>
              <a:gd name="T76" fmla="*/ 2993 w 3079"/>
              <a:gd name="T77" fmla="*/ 112 h 350"/>
              <a:gd name="T78" fmla="*/ 2958 w 3079"/>
              <a:gd name="T79" fmla="*/ 257 h 350"/>
              <a:gd name="T80" fmla="*/ 2918 w 3079"/>
              <a:gd name="T81" fmla="*/ 228 h 350"/>
              <a:gd name="T82" fmla="*/ 2847 w 3079"/>
              <a:gd name="T83" fmla="*/ 250 h 350"/>
              <a:gd name="T84" fmla="*/ 2811 w 3079"/>
              <a:gd name="T85" fmla="*/ 249 h 350"/>
              <a:gd name="T86" fmla="*/ 2785 w 3079"/>
              <a:gd name="T87" fmla="*/ 111 h 350"/>
              <a:gd name="T88" fmla="*/ 2684 w 3079"/>
              <a:gd name="T89" fmla="*/ 272 h 350"/>
              <a:gd name="T90" fmla="*/ 2550 w 3079"/>
              <a:gd name="T91" fmla="*/ 103 h 350"/>
              <a:gd name="T92" fmla="*/ 2503 w 3079"/>
              <a:gd name="T93" fmla="*/ 103 h 350"/>
              <a:gd name="T94" fmla="*/ 2572 w 3079"/>
              <a:gd name="T95" fmla="*/ 202 h 350"/>
              <a:gd name="T96" fmla="*/ 1709 w 3079"/>
              <a:gd name="T97" fmla="*/ 90 h 350"/>
              <a:gd name="T98" fmla="*/ 1660 w 3079"/>
              <a:gd name="T99" fmla="*/ 267 h 350"/>
              <a:gd name="T100" fmla="*/ 1680 w 3079"/>
              <a:gd name="T101" fmla="*/ 117 h 350"/>
              <a:gd name="T102" fmla="*/ 1248 w 3079"/>
              <a:gd name="T103" fmla="*/ 178 h 350"/>
              <a:gd name="T104" fmla="*/ 1125 w 3079"/>
              <a:gd name="T105" fmla="*/ 101 h 350"/>
              <a:gd name="T106" fmla="*/ 2221 w 3079"/>
              <a:gd name="T107" fmla="*/ 259 h 350"/>
              <a:gd name="T108" fmla="*/ 2030 w 3079"/>
              <a:gd name="T109" fmla="*/ 20 h 350"/>
              <a:gd name="T110" fmla="*/ 2067 w 3079"/>
              <a:gd name="T111" fmla="*/ 220 h 350"/>
              <a:gd name="T112" fmla="*/ 2304 w 3079"/>
              <a:gd name="T113" fmla="*/ 137 h 350"/>
              <a:gd name="T114" fmla="*/ 2188 w 3079"/>
              <a:gd name="T115" fmla="*/ 19 h 350"/>
              <a:gd name="T116" fmla="*/ 2029 w 3079"/>
              <a:gd name="T117" fmla="*/ 271 h 350"/>
              <a:gd name="T118" fmla="*/ 1855 w 3079"/>
              <a:gd name="T119" fmla="*/ 7 h 350"/>
              <a:gd name="T120" fmla="*/ 1791 w 3079"/>
              <a:gd name="T121" fmla="*/ 260 h 350"/>
              <a:gd name="T122" fmla="*/ 1809 w 3079"/>
              <a:gd name="T123" fmla="*/ 37 h 350"/>
              <a:gd name="T124" fmla="*/ 1715 w 3079"/>
              <a:gd name="T125" fmla="*/ 3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79" h="350">
                <a:moveTo>
                  <a:pt x="2366" y="230"/>
                </a:moveTo>
                <a:cubicBezTo>
                  <a:pt x="2372" y="230"/>
                  <a:pt x="2377" y="232"/>
                  <a:pt x="2381" y="237"/>
                </a:cubicBezTo>
                <a:cubicBezTo>
                  <a:pt x="2385" y="241"/>
                  <a:pt x="2387" y="245"/>
                  <a:pt x="2387" y="251"/>
                </a:cubicBezTo>
                <a:cubicBezTo>
                  <a:pt x="2387" y="257"/>
                  <a:pt x="2385" y="262"/>
                  <a:pt x="2380" y="266"/>
                </a:cubicBezTo>
                <a:cubicBezTo>
                  <a:pt x="2376" y="270"/>
                  <a:pt x="2372" y="272"/>
                  <a:pt x="2366" y="272"/>
                </a:cubicBezTo>
                <a:cubicBezTo>
                  <a:pt x="2360" y="272"/>
                  <a:pt x="2355" y="270"/>
                  <a:pt x="2351" y="266"/>
                </a:cubicBezTo>
                <a:cubicBezTo>
                  <a:pt x="2347" y="262"/>
                  <a:pt x="2345" y="257"/>
                  <a:pt x="2345" y="251"/>
                </a:cubicBezTo>
                <a:cubicBezTo>
                  <a:pt x="2345" y="245"/>
                  <a:pt x="2347" y="240"/>
                  <a:pt x="2351" y="236"/>
                </a:cubicBezTo>
                <a:cubicBezTo>
                  <a:pt x="2355" y="232"/>
                  <a:pt x="2360" y="230"/>
                  <a:pt x="2366" y="230"/>
                </a:cubicBezTo>
                <a:close/>
                <a:moveTo>
                  <a:pt x="830" y="230"/>
                </a:moveTo>
                <a:cubicBezTo>
                  <a:pt x="836" y="230"/>
                  <a:pt x="841" y="232"/>
                  <a:pt x="845" y="237"/>
                </a:cubicBezTo>
                <a:cubicBezTo>
                  <a:pt x="849" y="241"/>
                  <a:pt x="851" y="245"/>
                  <a:pt x="851" y="251"/>
                </a:cubicBezTo>
                <a:cubicBezTo>
                  <a:pt x="851" y="257"/>
                  <a:pt x="849" y="262"/>
                  <a:pt x="844" y="266"/>
                </a:cubicBezTo>
                <a:cubicBezTo>
                  <a:pt x="840" y="270"/>
                  <a:pt x="836" y="272"/>
                  <a:pt x="830" y="272"/>
                </a:cubicBezTo>
                <a:cubicBezTo>
                  <a:pt x="824" y="272"/>
                  <a:pt x="819" y="270"/>
                  <a:pt x="815" y="266"/>
                </a:cubicBezTo>
                <a:cubicBezTo>
                  <a:pt x="811" y="262"/>
                  <a:pt x="809" y="257"/>
                  <a:pt x="809" y="251"/>
                </a:cubicBezTo>
                <a:cubicBezTo>
                  <a:pt x="809" y="245"/>
                  <a:pt x="811" y="240"/>
                  <a:pt x="815" y="236"/>
                </a:cubicBezTo>
                <a:cubicBezTo>
                  <a:pt x="819" y="232"/>
                  <a:pt x="824" y="230"/>
                  <a:pt x="830" y="230"/>
                </a:cubicBezTo>
                <a:close/>
                <a:moveTo>
                  <a:pt x="2680" y="102"/>
                </a:moveTo>
                <a:cubicBezTo>
                  <a:pt x="2673" y="102"/>
                  <a:pt x="2667" y="104"/>
                  <a:pt x="2660" y="108"/>
                </a:cubicBezTo>
                <a:cubicBezTo>
                  <a:pt x="2653" y="112"/>
                  <a:pt x="2648" y="119"/>
                  <a:pt x="2644" y="129"/>
                </a:cubicBezTo>
                <a:cubicBezTo>
                  <a:pt x="2640" y="139"/>
                  <a:pt x="2638" y="151"/>
                  <a:pt x="2638" y="167"/>
                </a:cubicBezTo>
                <a:cubicBezTo>
                  <a:pt x="2638" y="192"/>
                  <a:pt x="2643" y="213"/>
                  <a:pt x="2652" y="232"/>
                </a:cubicBezTo>
                <a:cubicBezTo>
                  <a:pt x="2662" y="250"/>
                  <a:pt x="2676" y="259"/>
                  <a:pt x="2692" y="259"/>
                </a:cubicBezTo>
                <a:cubicBezTo>
                  <a:pt x="2704" y="259"/>
                  <a:pt x="2714" y="254"/>
                  <a:pt x="2722" y="244"/>
                </a:cubicBezTo>
                <a:cubicBezTo>
                  <a:pt x="2730" y="234"/>
                  <a:pt x="2734" y="217"/>
                  <a:pt x="2734" y="192"/>
                </a:cubicBezTo>
                <a:cubicBezTo>
                  <a:pt x="2734" y="162"/>
                  <a:pt x="2727" y="138"/>
                  <a:pt x="2714" y="120"/>
                </a:cubicBezTo>
                <a:cubicBezTo>
                  <a:pt x="2705" y="108"/>
                  <a:pt x="2694" y="102"/>
                  <a:pt x="2680" y="102"/>
                </a:cubicBezTo>
                <a:close/>
                <a:moveTo>
                  <a:pt x="1160" y="102"/>
                </a:moveTo>
                <a:cubicBezTo>
                  <a:pt x="1153" y="102"/>
                  <a:pt x="1147" y="104"/>
                  <a:pt x="1140" y="108"/>
                </a:cubicBezTo>
                <a:cubicBezTo>
                  <a:pt x="1133" y="112"/>
                  <a:pt x="1128" y="119"/>
                  <a:pt x="1124" y="129"/>
                </a:cubicBezTo>
                <a:cubicBezTo>
                  <a:pt x="1120" y="139"/>
                  <a:pt x="1118" y="151"/>
                  <a:pt x="1118" y="167"/>
                </a:cubicBezTo>
                <a:cubicBezTo>
                  <a:pt x="1118" y="192"/>
                  <a:pt x="1123" y="213"/>
                  <a:pt x="1132" y="232"/>
                </a:cubicBezTo>
                <a:cubicBezTo>
                  <a:pt x="1142" y="250"/>
                  <a:pt x="1156" y="259"/>
                  <a:pt x="1172" y="259"/>
                </a:cubicBezTo>
                <a:cubicBezTo>
                  <a:pt x="1184" y="259"/>
                  <a:pt x="1194" y="254"/>
                  <a:pt x="1202" y="244"/>
                </a:cubicBezTo>
                <a:cubicBezTo>
                  <a:pt x="1210" y="234"/>
                  <a:pt x="1214" y="217"/>
                  <a:pt x="1214" y="192"/>
                </a:cubicBezTo>
                <a:cubicBezTo>
                  <a:pt x="1214" y="162"/>
                  <a:pt x="1207" y="138"/>
                  <a:pt x="1194" y="120"/>
                </a:cubicBezTo>
                <a:cubicBezTo>
                  <a:pt x="1185" y="108"/>
                  <a:pt x="1174" y="102"/>
                  <a:pt x="1160" y="102"/>
                </a:cubicBezTo>
                <a:close/>
                <a:moveTo>
                  <a:pt x="1456" y="95"/>
                </a:moveTo>
                <a:lnTo>
                  <a:pt x="1536" y="95"/>
                </a:lnTo>
                <a:lnTo>
                  <a:pt x="1536" y="102"/>
                </a:lnTo>
                <a:lnTo>
                  <a:pt x="1532" y="102"/>
                </a:lnTo>
                <a:cubicBezTo>
                  <a:pt x="1527" y="102"/>
                  <a:pt x="1522" y="103"/>
                  <a:pt x="1519" y="106"/>
                </a:cubicBezTo>
                <a:cubicBezTo>
                  <a:pt x="1517" y="108"/>
                  <a:pt x="1515" y="111"/>
                  <a:pt x="1515" y="115"/>
                </a:cubicBezTo>
                <a:cubicBezTo>
                  <a:pt x="1515" y="120"/>
                  <a:pt x="1517" y="126"/>
                  <a:pt x="1521" y="135"/>
                </a:cubicBezTo>
                <a:lnTo>
                  <a:pt x="1563" y="222"/>
                </a:lnTo>
                <a:lnTo>
                  <a:pt x="1602" y="127"/>
                </a:lnTo>
                <a:cubicBezTo>
                  <a:pt x="1604" y="122"/>
                  <a:pt x="1605" y="117"/>
                  <a:pt x="1605" y="112"/>
                </a:cubicBezTo>
                <a:cubicBezTo>
                  <a:pt x="1605" y="109"/>
                  <a:pt x="1604" y="108"/>
                  <a:pt x="1604" y="106"/>
                </a:cubicBezTo>
                <a:cubicBezTo>
                  <a:pt x="1603" y="105"/>
                  <a:pt x="1601" y="104"/>
                  <a:pt x="1599" y="103"/>
                </a:cubicBezTo>
                <a:cubicBezTo>
                  <a:pt x="1597" y="102"/>
                  <a:pt x="1593" y="102"/>
                  <a:pt x="1588" y="102"/>
                </a:cubicBezTo>
                <a:lnTo>
                  <a:pt x="1588" y="95"/>
                </a:lnTo>
                <a:lnTo>
                  <a:pt x="1644" y="95"/>
                </a:lnTo>
                <a:lnTo>
                  <a:pt x="1644" y="102"/>
                </a:lnTo>
                <a:cubicBezTo>
                  <a:pt x="1639" y="102"/>
                  <a:pt x="1635" y="103"/>
                  <a:pt x="1633" y="105"/>
                </a:cubicBezTo>
                <a:cubicBezTo>
                  <a:pt x="1630" y="106"/>
                  <a:pt x="1628" y="109"/>
                  <a:pt x="1625" y="113"/>
                </a:cubicBezTo>
                <a:cubicBezTo>
                  <a:pt x="1623" y="115"/>
                  <a:pt x="1621" y="120"/>
                  <a:pt x="1618" y="128"/>
                </a:cubicBezTo>
                <a:lnTo>
                  <a:pt x="1548" y="299"/>
                </a:lnTo>
                <a:cubicBezTo>
                  <a:pt x="1542" y="316"/>
                  <a:pt x="1533" y="328"/>
                  <a:pt x="1522" y="337"/>
                </a:cubicBezTo>
                <a:cubicBezTo>
                  <a:pt x="1511" y="345"/>
                  <a:pt x="1500" y="350"/>
                  <a:pt x="1490" y="350"/>
                </a:cubicBezTo>
                <a:cubicBezTo>
                  <a:pt x="1483" y="350"/>
                  <a:pt x="1477" y="348"/>
                  <a:pt x="1472" y="343"/>
                </a:cubicBezTo>
                <a:cubicBezTo>
                  <a:pt x="1467" y="339"/>
                  <a:pt x="1465" y="334"/>
                  <a:pt x="1465" y="329"/>
                </a:cubicBezTo>
                <a:cubicBezTo>
                  <a:pt x="1465" y="323"/>
                  <a:pt x="1467" y="319"/>
                  <a:pt x="1470" y="316"/>
                </a:cubicBezTo>
                <a:cubicBezTo>
                  <a:pt x="1473" y="313"/>
                  <a:pt x="1478" y="311"/>
                  <a:pt x="1484" y="311"/>
                </a:cubicBezTo>
                <a:cubicBezTo>
                  <a:pt x="1488" y="311"/>
                  <a:pt x="1494" y="313"/>
                  <a:pt x="1501" y="315"/>
                </a:cubicBezTo>
                <a:cubicBezTo>
                  <a:pt x="1506" y="317"/>
                  <a:pt x="1509" y="318"/>
                  <a:pt x="1510" y="318"/>
                </a:cubicBezTo>
                <a:cubicBezTo>
                  <a:pt x="1514" y="318"/>
                  <a:pt x="1518" y="316"/>
                  <a:pt x="1523" y="312"/>
                </a:cubicBezTo>
                <a:cubicBezTo>
                  <a:pt x="1527" y="308"/>
                  <a:pt x="1532" y="301"/>
                  <a:pt x="1536" y="290"/>
                </a:cubicBezTo>
                <a:lnTo>
                  <a:pt x="1548" y="260"/>
                </a:lnTo>
                <a:lnTo>
                  <a:pt x="1487" y="130"/>
                </a:lnTo>
                <a:cubicBezTo>
                  <a:pt x="1485" y="127"/>
                  <a:pt x="1482" y="122"/>
                  <a:pt x="1478" y="116"/>
                </a:cubicBezTo>
                <a:cubicBezTo>
                  <a:pt x="1474" y="112"/>
                  <a:pt x="1472" y="109"/>
                  <a:pt x="1470" y="107"/>
                </a:cubicBezTo>
                <a:cubicBezTo>
                  <a:pt x="1467" y="105"/>
                  <a:pt x="1462" y="103"/>
                  <a:pt x="1456" y="102"/>
                </a:cubicBezTo>
                <a:lnTo>
                  <a:pt x="1456" y="95"/>
                </a:lnTo>
                <a:close/>
                <a:moveTo>
                  <a:pt x="1262" y="95"/>
                </a:moveTo>
                <a:lnTo>
                  <a:pt x="1322" y="95"/>
                </a:lnTo>
                <a:lnTo>
                  <a:pt x="1322" y="210"/>
                </a:lnTo>
                <a:cubicBezTo>
                  <a:pt x="1322" y="226"/>
                  <a:pt x="1325" y="236"/>
                  <a:pt x="1331" y="241"/>
                </a:cubicBezTo>
                <a:cubicBezTo>
                  <a:pt x="1336" y="246"/>
                  <a:pt x="1343" y="249"/>
                  <a:pt x="1351" y="249"/>
                </a:cubicBezTo>
                <a:cubicBezTo>
                  <a:pt x="1356" y="249"/>
                  <a:pt x="1362" y="247"/>
                  <a:pt x="1369" y="244"/>
                </a:cubicBezTo>
                <a:cubicBezTo>
                  <a:pt x="1376" y="241"/>
                  <a:pt x="1384" y="234"/>
                  <a:pt x="1393" y="225"/>
                </a:cubicBezTo>
                <a:lnTo>
                  <a:pt x="1393" y="127"/>
                </a:lnTo>
                <a:cubicBezTo>
                  <a:pt x="1393" y="118"/>
                  <a:pt x="1392" y="111"/>
                  <a:pt x="1388" y="108"/>
                </a:cubicBezTo>
                <a:cubicBezTo>
                  <a:pt x="1384" y="104"/>
                  <a:pt x="1377" y="102"/>
                  <a:pt x="1366" y="102"/>
                </a:cubicBezTo>
                <a:lnTo>
                  <a:pt x="1366" y="95"/>
                </a:lnTo>
                <a:lnTo>
                  <a:pt x="1424" y="95"/>
                </a:lnTo>
                <a:lnTo>
                  <a:pt x="1424" y="199"/>
                </a:lnTo>
                <a:cubicBezTo>
                  <a:pt x="1424" y="219"/>
                  <a:pt x="1425" y="231"/>
                  <a:pt x="1426" y="236"/>
                </a:cubicBezTo>
                <a:cubicBezTo>
                  <a:pt x="1427" y="240"/>
                  <a:pt x="1428" y="243"/>
                  <a:pt x="1430" y="245"/>
                </a:cubicBezTo>
                <a:cubicBezTo>
                  <a:pt x="1432" y="247"/>
                  <a:pt x="1435" y="247"/>
                  <a:pt x="1437" y="247"/>
                </a:cubicBezTo>
                <a:cubicBezTo>
                  <a:pt x="1441" y="247"/>
                  <a:pt x="1446" y="246"/>
                  <a:pt x="1451" y="244"/>
                </a:cubicBezTo>
                <a:lnTo>
                  <a:pt x="1453" y="251"/>
                </a:lnTo>
                <a:lnTo>
                  <a:pt x="1402" y="272"/>
                </a:lnTo>
                <a:lnTo>
                  <a:pt x="1393" y="272"/>
                </a:lnTo>
                <a:lnTo>
                  <a:pt x="1393" y="236"/>
                </a:lnTo>
                <a:cubicBezTo>
                  <a:pt x="1379" y="252"/>
                  <a:pt x="1367" y="262"/>
                  <a:pt x="1360" y="266"/>
                </a:cubicBezTo>
                <a:cubicBezTo>
                  <a:pt x="1352" y="270"/>
                  <a:pt x="1344" y="272"/>
                  <a:pt x="1335" y="272"/>
                </a:cubicBezTo>
                <a:cubicBezTo>
                  <a:pt x="1325" y="272"/>
                  <a:pt x="1317" y="269"/>
                  <a:pt x="1310" y="264"/>
                </a:cubicBezTo>
                <a:cubicBezTo>
                  <a:pt x="1303" y="258"/>
                  <a:pt x="1298" y="251"/>
                  <a:pt x="1295" y="242"/>
                </a:cubicBezTo>
                <a:cubicBezTo>
                  <a:pt x="1293" y="233"/>
                  <a:pt x="1291" y="221"/>
                  <a:pt x="1291" y="205"/>
                </a:cubicBezTo>
                <a:lnTo>
                  <a:pt x="1291" y="128"/>
                </a:lnTo>
                <a:cubicBezTo>
                  <a:pt x="1291" y="120"/>
                  <a:pt x="1290" y="115"/>
                  <a:pt x="1289" y="112"/>
                </a:cubicBezTo>
                <a:cubicBezTo>
                  <a:pt x="1287" y="108"/>
                  <a:pt x="1284" y="106"/>
                  <a:pt x="1281" y="104"/>
                </a:cubicBezTo>
                <a:cubicBezTo>
                  <a:pt x="1277" y="103"/>
                  <a:pt x="1271" y="102"/>
                  <a:pt x="1262" y="102"/>
                </a:cubicBezTo>
                <a:lnTo>
                  <a:pt x="1262" y="95"/>
                </a:lnTo>
                <a:close/>
                <a:moveTo>
                  <a:pt x="880" y="95"/>
                </a:moveTo>
                <a:lnTo>
                  <a:pt x="960" y="95"/>
                </a:lnTo>
                <a:lnTo>
                  <a:pt x="960" y="102"/>
                </a:lnTo>
                <a:lnTo>
                  <a:pt x="956" y="102"/>
                </a:lnTo>
                <a:cubicBezTo>
                  <a:pt x="951" y="102"/>
                  <a:pt x="946" y="103"/>
                  <a:pt x="943" y="106"/>
                </a:cubicBezTo>
                <a:cubicBezTo>
                  <a:pt x="941" y="108"/>
                  <a:pt x="939" y="111"/>
                  <a:pt x="939" y="115"/>
                </a:cubicBezTo>
                <a:cubicBezTo>
                  <a:pt x="939" y="120"/>
                  <a:pt x="941" y="126"/>
                  <a:pt x="945" y="135"/>
                </a:cubicBezTo>
                <a:lnTo>
                  <a:pt x="987" y="222"/>
                </a:lnTo>
                <a:lnTo>
                  <a:pt x="1026" y="127"/>
                </a:lnTo>
                <a:cubicBezTo>
                  <a:pt x="1028" y="122"/>
                  <a:pt x="1029" y="117"/>
                  <a:pt x="1029" y="112"/>
                </a:cubicBezTo>
                <a:cubicBezTo>
                  <a:pt x="1029" y="109"/>
                  <a:pt x="1028" y="108"/>
                  <a:pt x="1028" y="106"/>
                </a:cubicBezTo>
                <a:cubicBezTo>
                  <a:pt x="1027" y="105"/>
                  <a:pt x="1025" y="104"/>
                  <a:pt x="1023" y="103"/>
                </a:cubicBezTo>
                <a:cubicBezTo>
                  <a:pt x="1021" y="102"/>
                  <a:pt x="1017" y="102"/>
                  <a:pt x="1012" y="102"/>
                </a:cubicBezTo>
                <a:lnTo>
                  <a:pt x="1012" y="95"/>
                </a:lnTo>
                <a:lnTo>
                  <a:pt x="1068" y="95"/>
                </a:lnTo>
                <a:lnTo>
                  <a:pt x="1068" y="102"/>
                </a:lnTo>
                <a:cubicBezTo>
                  <a:pt x="1063" y="102"/>
                  <a:pt x="1059" y="103"/>
                  <a:pt x="1057" y="105"/>
                </a:cubicBezTo>
                <a:cubicBezTo>
                  <a:pt x="1054" y="106"/>
                  <a:pt x="1052" y="109"/>
                  <a:pt x="1049" y="113"/>
                </a:cubicBezTo>
                <a:cubicBezTo>
                  <a:pt x="1047" y="115"/>
                  <a:pt x="1045" y="120"/>
                  <a:pt x="1042" y="128"/>
                </a:cubicBezTo>
                <a:lnTo>
                  <a:pt x="972" y="299"/>
                </a:lnTo>
                <a:cubicBezTo>
                  <a:pt x="966" y="316"/>
                  <a:pt x="957" y="328"/>
                  <a:pt x="946" y="337"/>
                </a:cubicBezTo>
                <a:cubicBezTo>
                  <a:pt x="935" y="345"/>
                  <a:pt x="924" y="350"/>
                  <a:pt x="914" y="350"/>
                </a:cubicBezTo>
                <a:cubicBezTo>
                  <a:pt x="907" y="350"/>
                  <a:pt x="901" y="348"/>
                  <a:pt x="896" y="343"/>
                </a:cubicBezTo>
                <a:cubicBezTo>
                  <a:pt x="891" y="339"/>
                  <a:pt x="889" y="334"/>
                  <a:pt x="889" y="329"/>
                </a:cubicBezTo>
                <a:cubicBezTo>
                  <a:pt x="889" y="323"/>
                  <a:pt x="891" y="319"/>
                  <a:pt x="894" y="316"/>
                </a:cubicBezTo>
                <a:cubicBezTo>
                  <a:pt x="897" y="313"/>
                  <a:pt x="902" y="311"/>
                  <a:pt x="908" y="311"/>
                </a:cubicBezTo>
                <a:cubicBezTo>
                  <a:pt x="912" y="311"/>
                  <a:pt x="918" y="313"/>
                  <a:pt x="925" y="315"/>
                </a:cubicBezTo>
                <a:cubicBezTo>
                  <a:pt x="930" y="317"/>
                  <a:pt x="933" y="318"/>
                  <a:pt x="934" y="318"/>
                </a:cubicBezTo>
                <a:cubicBezTo>
                  <a:pt x="938" y="318"/>
                  <a:pt x="942" y="316"/>
                  <a:pt x="947" y="312"/>
                </a:cubicBezTo>
                <a:cubicBezTo>
                  <a:pt x="951" y="308"/>
                  <a:pt x="956" y="301"/>
                  <a:pt x="960" y="290"/>
                </a:cubicBezTo>
                <a:lnTo>
                  <a:pt x="972" y="260"/>
                </a:lnTo>
                <a:lnTo>
                  <a:pt x="911" y="130"/>
                </a:lnTo>
                <a:cubicBezTo>
                  <a:pt x="909" y="127"/>
                  <a:pt x="906" y="122"/>
                  <a:pt x="902" y="116"/>
                </a:cubicBezTo>
                <a:cubicBezTo>
                  <a:pt x="898" y="112"/>
                  <a:pt x="896" y="109"/>
                  <a:pt x="894" y="107"/>
                </a:cubicBezTo>
                <a:cubicBezTo>
                  <a:pt x="891" y="105"/>
                  <a:pt x="886" y="103"/>
                  <a:pt x="880" y="102"/>
                </a:cubicBezTo>
                <a:lnTo>
                  <a:pt x="880" y="95"/>
                </a:lnTo>
                <a:close/>
                <a:moveTo>
                  <a:pt x="544" y="95"/>
                </a:moveTo>
                <a:lnTo>
                  <a:pt x="616" y="95"/>
                </a:lnTo>
                <a:lnTo>
                  <a:pt x="616" y="102"/>
                </a:lnTo>
                <a:cubicBezTo>
                  <a:pt x="610" y="102"/>
                  <a:pt x="605" y="104"/>
                  <a:pt x="603" y="106"/>
                </a:cubicBezTo>
                <a:cubicBezTo>
                  <a:pt x="601" y="107"/>
                  <a:pt x="600" y="110"/>
                  <a:pt x="600" y="114"/>
                </a:cubicBezTo>
                <a:cubicBezTo>
                  <a:pt x="600" y="117"/>
                  <a:pt x="601" y="122"/>
                  <a:pt x="603" y="128"/>
                </a:cubicBezTo>
                <a:lnTo>
                  <a:pt x="640" y="226"/>
                </a:lnTo>
                <a:lnTo>
                  <a:pt x="677" y="146"/>
                </a:lnTo>
                <a:lnTo>
                  <a:pt x="667" y="121"/>
                </a:lnTo>
                <a:cubicBezTo>
                  <a:pt x="664" y="113"/>
                  <a:pt x="660" y="108"/>
                  <a:pt x="655" y="105"/>
                </a:cubicBezTo>
                <a:cubicBezTo>
                  <a:pt x="653" y="103"/>
                  <a:pt x="648" y="102"/>
                  <a:pt x="640" y="102"/>
                </a:cubicBezTo>
                <a:lnTo>
                  <a:pt x="640" y="95"/>
                </a:lnTo>
                <a:lnTo>
                  <a:pt x="722" y="95"/>
                </a:lnTo>
                <a:lnTo>
                  <a:pt x="722" y="102"/>
                </a:lnTo>
                <a:cubicBezTo>
                  <a:pt x="713" y="102"/>
                  <a:pt x="706" y="104"/>
                  <a:pt x="703" y="107"/>
                </a:cubicBezTo>
                <a:cubicBezTo>
                  <a:pt x="700" y="109"/>
                  <a:pt x="699" y="112"/>
                  <a:pt x="699" y="116"/>
                </a:cubicBezTo>
                <a:cubicBezTo>
                  <a:pt x="699" y="119"/>
                  <a:pt x="699" y="121"/>
                  <a:pt x="700" y="124"/>
                </a:cubicBezTo>
                <a:lnTo>
                  <a:pt x="739" y="223"/>
                </a:lnTo>
                <a:lnTo>
                  <a:pt x="776" y="128"/>
                </a:lnTo>
                <a:cubicBezTo>
                  <a:pt x="778" y="121"/>
                  <a:pt x="779" y="116"/>
                  <a:pt x="779" y="112"/>
                </a:cubicBezTo>
                <a:cubicBezTo>
                  <a:pt x="779" y="109"/>
                  <a:pt x="778" y="107"/>
                  <a:pt x="776" y="105"/>
                </a:cubicBezTo>
                <a:cubicBezTo>
                  <a:pt x="773" y="103"/>
                  <a:pt x="768" y="102"/>
                  <a:pt x="761" y="102"/>
                </a:cubicBezTo>
                <a:lnTo>
                  <a:pt x="761" y="95"/>
                </a:lnTo>
                <a:lnTo>
                  <a:pt x="816" y="95"/>
                </a:lnTo>
                <a:lnTo>
                  <a:pt x="816" y="102"/>
                </a:lnTo>
                <a:cubicBezTo>
                  <a:pt x="805" y="104"/>
                  <a:pt x="797" y="111"/>
                  <a:pt x="792" y="124"/>
                </a:cubicBezTo>
                <a:lnTo>
                  <a:pt x="734" y="272"/>
                </a:lnTo>
                <a:lnTo>
                  <a:pt x="726" y="272"/>
                </a:lnTo>
                <a:lnTo>
                  <a:pt x="684" y="162"/>
                </a:lnTo>
                <a:lnTo>
                  <a:pt x="633" y="272"/>
                </a:lnTo>
                <a:lnTo>
                  <a:pt x="627" y="272"/>
                </a:lnTo>
                <a:lnTo>
                  <a:pt x="571" y="128"/>
                </a:lnTo>
                <a:cubicBezTo>
                  <a:pt x="568" y="119"/>
                  <a:pt x="564" y="112"/>
                  <a:pt x="561" y="109"/>
                </a:cubicBezTo>
                <a:cubicBezTo>
                  <a:pt x="557" y="106"/>
                  <a:pt x="552" y="104"/>
                  <a:pt x="544" y="102"/>
                </a:cubicBezTo>
                <a:lnTo>
                  <a:pt x="544" y="95"/>
                </a:lnTo>
                <a:close/>
                <a:moveTo>
                  <a:pt x="272" y="95"/>
                </a:moveTo>
                <a:lnTo>
                  <a:pt x="344" y="95"/>
                </a:lnTo>
                <a:lnTo>
                  <a:pt x="344" y="102"/>
                </a:lnTo>
                <a:cubicBezTo>
                  <a:pt x="338" y="102"/>
                  <a:pt x="333" y="104"/>
                  <a:pt x="331" y="106"/>
                </a:cubicBezTo>
                <a:cubicBezTo>
                  <a:pt x="329" y="107"/>
                  <a:pt x="328" y="110"/>
                  <a:pt x="328" y="114"/>
                </a:cubicBezTo>
                <a:cubicBezTo>
                  <a:pt x="328" y="117"/>
                  <a:pt x="329" y="122"/>
                  <a:pt x="331" y="128"/>
                </a:cubicBezTo>
                <a:lnTo>
                  <a:pt x="368" y="226"/>
                </a:lnTo>
                <a:lnTo>
                  <a:pt x="405" y="146"/>
                </a:lnTo>
                <a:lnTo>
                  <a:pt x="395" y="121"/>
                </a:lnTo>
                <a:cubicBezTo>
                  <a:pt x="392" y="113"/>
                  <a:pt x="388" y="108"/>
                  <a:pt x="383" y="105"/>
                </a:cubicBezTo>
                <a:cubicBezTo>
                  <a:pt x="381" y="103"/>
                  <a:pt x="376" y="102"/>
                  <a:pt x="368" y="102"/>
                </a:cubicBezTo>
                <a:lnTo>
                  <a:pt x="368" y="95"/>
                </a:lnTo>
                <a:lnTo>
                  <a:pt x="450" y="95"/>
                </a:lnTo>
                <a:lnTo>
                  <a:pt x="450" y="102"/>
                </a:lnTo>
                <a:cubicBezTo>
                  <a:pt x="441" y="102"/>
                  <a:pt x="434" y="104"/>
                  <a:pt x="431" y="107"/>
                </a:cubicBezTo>
                <a:cubicBezTo>
                  <a:pt x="428" y="109"/>
                  <a:pt x="427" y="112"/>
                  <a:pt x="427" y="116"/>
                </a:cubicBezTo>
                <a:cubicBezTo>
                  <a:pt x="427" y="119"/>
                  <a:pt x="427" y="121"/>
                  <a:pt x="428" y="124"/>
                </a:cubicBezTo>
                <a:lnTo>
                  <a:pt x="467" y="223"/>
                </a:lnTo>
                <a:lnTo>
                  <a:pt x="504" y="128"/>
                </a:lnTo>
                <a:cubicBezTo>
                  <a:pt x="506" y="121"/>
                  <a:pt x="507" y="116"/>
                  <a:pt x="507" y="112"/>
                </a:cubicBezTo>
                <a:cubicBezTo>
                  <a:pt x="507" y="109"/>
                  <a:pt x="506" y="107"/>
                  <a:pt x="504" y="105"/>
                </a:cubicBezTo>
                <a:cubicBezTo>
                  <a:pt x="501" y="103"/>
                  <a:pt x="496" y="102"/>
                  <a:pt x="489" y="102"/>
                </a:cubicBezTo>
                <a:lnTo>
                  <a:pt x="489" y="95"/>
                </a:lnTo>
                <a:lnTo>
                  <a:pt x="544" y="95"/>
                </a:lnTo>
                <a:lnTo>
                  <a:pt x="544" y="102"/>
                </a:lnTo>
                <a:cubicBezTo>
                  <a:pt x="533" y="104"/>
                  <a:pt x="525" y="111"/>
                  <a:pt x="520" y="124"/>
                </a:cubicBezTo>
                <a:lnTo>
                  <a:pt x="462" y="272"/>
                </a:lnTo>
                <a:lnTo>
                  <a:pt x="454" y="272"/>
                </a:lnTo>
                <a:lnTo>
                  <a:pt x="412" y="162"/>
                </a:lnTo>
                <a:lnTo>
                  <a:pt x="361" y="272"/>
                </a:lnTo>
                <a:lnTo>
                  <a:pt x="355" y="272"/>
                </a:lnTo>
                <a:lnTo>
                  <a:pt x="299" y="128"/>
                </a:lnTo>
                <a:cubicBezTo>
                  <a:pt x="296" y="119"/>
                  <a:pt x="292" y="112"/>
                  <a:pt x="289" y="109"/>
                </a:cubicBezTo>
                <a:cubicBezTo>
                  <a:pt x="285" y="106"/>
                  <a:pt x="280" y="104"/>
                  <a:pt x="272" y="102"/>
                </a:cubicBezTo>
                <a:lnTo>
                  <a:pt x="272" y="95"/>
                </a:lnTo>
                <a:close/>
                <a:moveTo>
                  <a:pt x="0" y="95"/>
                </a:moveTo>
                <a:lnTo>
                  <a:pt x="72" y="95"/>
                </a:lnTo>
                <a:lnTo>
                  <a:pt x="72" y="102"/>
                </a:lnTo>
                <a:cubicBezTo>
                  <a:pt x="66" y="102"/>
                  <a:pt x="61" y="104"/>
                  <a:pt x="59" y="106"/>
                </a:cubicBezTo>
                <a:cubicBezTo>
                  <a:pt x="57" y="107"/>
                  <a:pt x="56" y="110"/>
                  <a:pt x="56" y="114"/>
                </a:cubicBezTo>
                <a:cubicBezTo>
                  <a:pt x="56" y="117"/>
                  <a:pt x="57" y="122"/>
                  <a:pt x="59" y="128"/>
                </a:cubicBezTo>
                <a:lnTo>
                  <a:pt x="96" y="226"/>
                </a:lnTo>
                <a:lnTo>
                  <a:pt x="133" y="146"/>
                </a:lnTo>
                <a:lnTo>
                  <a:pt x="123" y="121"/>
                </a:lnTo>
                <a:cubicBezTo>
                  <a:pt x="120" y="113"/>
                  <a:pt x="116" y="108"/>
                  <a:pt x="111" y="105"/>
                </a:cubicBezTo>
                <a:cubicBezTo>
                  <a:pt x="109" y="103"/>
                  <a:pt x="104" y="102"/>
                  <a:pt x="96" y="102"/>
                </a:cubicBezTo>
                <a:lnTo>
                  <a:pt x="96" y="95"/>
                </a:lnTo>
                <a:lnTo>
                  <a:pt x="178" y="95"/>
                </a:lnTo>
                <a:lnTo>
                  <a:pt x="178" y="102"/>
                </a:lnTo>
                <a:cubicBezTo>
                  <a:pt x="169" y="102"/>
                  <a:pt x="162" y="104"/>
                  <a:pt x="159" y="107"/>
                </a:cubicBezTo>
                <a:cubicBezTo>
                  <a:pt x="156" y="109"/>
                  <a:pt x="155" y="112"/>
                  <a:pt x="155" y="116"/>
                </a:cubicBezTo>
                <a:cubicBezTo>
                  <a:pt x="155" y="119"/>
                  <a:pt x="155" y="121"/>
                  <a:pt x="156" y="124"/>
                </a:cubicBezTo>
                <a:lnTo>
                  <a:pt x="195" y="223"/>
                </a:lnTo>
                <a:lnTo>
                  <a:pt x="232" y="128"/>
                </a:lnTo>
                <a:cubicBezTo>
                  <a:pt x="234" y="121"/>
                  <a:pt x="235" y="116"/>
                  <a:pt x="235" y="112"/>
                </a:cubicBezTo>
                <a:cubicBezTo>
                  <a:pt x="235" y="109"/>
                  <a:pt x="234" y="107"/>
                  <a:pt x="232" y="105"/>
                </a:cubicBezTo>
                <a:cubicBezTo>
                  <a:pt x="229" y="103"/>
                  <a:pt x="224" y="102"/>
                  <a:pt x="217" y="102"/>
                </a:cubicBezTo>
                <a:lnTo>
                  <a:pt x="217" y="95"/>
                </a:lnTo>
                <a:lnTo>
                  <a:pt x="272" y="95"/>
                </a:lnTo>
                <a:lnTo>
                  <a:pt x="272" y="102"/>
                </a:lnTo>
                <a:cubicBezTo>
                  <a:pt x="261" y="104"/>
                  <a:pt x="253" y="111"/>
                  <a:pt x="248" y="124"/>
                </a:cubicBezTo>
                <a:lnTo>
                  <a:pt x="190" y="272"/>
                </a:lnTo>
                <a:lnTo>
                  <a:pt x="182" y="272"/>
                </a:lnTo>
                <a:lnTo>
                  <a:pt x="140" y="162"/>
                </a:lnTo>
                <a:lnTo>
                  <a:pt x="89" y="272"/>
                </a:lnTo>
                <a:lnTo>
                  <a:pt x="83" y="272"/>
                </a:lnTo>
                <a:lnTo>
                  <a:pt x="27" y="128"/>
                </a:lnTo>
                <a:cubicBezTo>
                  <a:pt x="24" y="119"/>
                  <a:pt x="20" y="112"/>
                  <a:pt x="17" y="109"/>
                </a:cubicBezTo>
                <a:cubicBezTo>
                  <a:pt x="13" y="106"/>
                  <a:pt x="8" y="104"/>
                  <a:pt x="0" y="102"/>
                </a:cubicBezTo>
                <a:lnTo>
                  <a:pt x="0" y="95"/>
                </a:lnTo>
                <a:close/>
                <a:moveTo>
                  <a:pt x="2837" y="90"/>
                </a:moveTo>
                <a:lnTo>
                  <a:pt x="2845" y="90"/>
                </a:lnTo>
                <a:lnTo>
                  <a:pt x="2845" y="127"/>
                </a:lnTo>
                <a:cubicBezTo>
                  <a:pt x="2857" y="114"/>
                  <a:pt x="2865" y="107"/>
                  <a:pt x="2867" y="105"/>
                </a:cubicBezTo>
                <a:cubicBezTo>
                  <a:pt x="2873" y="100"/>
                  <a:pt x="2879" y="97"/>
                  <a:pt x="2885" y="94"/>
                </a:cubicBezTo>
                <a:cubicBezTo>
                  <a:pt x="2892" y="91"/>
                  <a:pt x="2898" y="90"/>
                  <a:pt x="2904" y="90"/>
                </a:cubicBezTo>
                <a:cubicBezTo>
                  <a:pt x="2915" y="90"/>
                  <a:pt x="2924" y="93"/>
                  <a:pt x="2932" y="99"/>
                </a:cubicBezTo>
                <a:cubicBezTo>
                  <a:pt x="2940" y="106"/>
                  <a:pt x="2945" y="115"/>
                  <a:pt x="2948" y="127"/>
                </a:cubicBezTo>
                <a:cubicBezTo>
                  <a:pt x="2961" y="112"/>
                  <a:pt x="2971" y="102"/>
                  <a:pt x="2980" y="97"/>
                </a:cubicBezTo>
                <a:cubicBezTo>
                  <a:pt x="2989" y="92"/>
                  <a:pt x="2998" y="90"/>
                  <a:pt x="3008" y="90"/>
                </a:cubicBezTo>
                <a:cubicBezTo>
                  <a:pt x="3017" y="90"/>
                  <a:pt x="3025" y="92"/>
                  <a:pt x="3032" y="97"/>
                </a:cubicBezTo>
                <a:cubicBezTo>
                  <a:pt x="3039" y="102"/>
                  <a:pt x="3045" y="109"/>
                  <a:pt x="3049" y="120"/>
                </a:cubicBezTo>
                <a:cubicBezTo>
                  <a:pt x="3052" y="127"/>
                  <a:pt x="3053" y="139"/>
                  <a:pt x="3053" y="154"/>
                </a:cubicBezTo>
                <a:lnTo>
                  <a:pt x="3053" y="228"/>
                </a:lnTo>
                <a:cubicBezTo>
                  <a:pt x="3053" y="239"/>
                  <a:pt x="3054" y="246"/>
                  <a:pt x="3055" y="250"/>
                </a:cubicBezTo>
                <a:cubicBezTo>
                  <a:pt x="3057" y="253"/>
                  <a:pt x="3059" y="255"/>
                  <a:pt x="3062" y="257"/>
                </a:cubicBezTo>
                <a:cubicBezTo>
                  <a:pt x="3066" y="259"/>
                  <a:pt x="3071" y="260"/>
                  <a:pt x="3079" y="260"/>
                </a:cubicBezTo>
                <a:lnTo>
                  <a:pt x="3079" y="267"/>
                </a:lnTo>
                <a:lnTo>
                  <a:pt x="2994" y="267"/>
                </a:lnTo>
                <a:lnTo>
                  <a:pt x="2994" y="260"/>
                </a:lnTo>
                <a:lnTo>
                  <a:pt x="2998" y="260"/>
                </a:lnTo>
                <a:cubicBezTo>
                  <a:pt x="3005" y="260"/>
                  <a:pt x="3011" y="259"/>
                  <a:pt x="3015" y="256"/>
                </a:cubicBezTo>
                <a:cubicBezTo>
                  <a:pt x="3018" y="254"/>
                  <a:pt x="3020" y="251"/>
                  <a:pt x="3021" y="246"/>
                </a:cubicBezTo>
                <a:cubicBezTo>
                  <a:pt x="3022" y="244"/>
                  <a:pt x="3022" y="238"/>
                  <a:pt x="3022" y="228"/>
                </a:cubicBezTo>
                <a:lnTo>
                  <a:pt x="3022" y="154"/>
                </a:lnTo>
                <a:cubicBezTo>
                  <a:pt x="3022" y="140"/>
                  <a:pt x="3020" y="130"/>
                  <a:pt x="3017" y="124"/>
                </a:cubicBezTo>
                <a:cubicBezTo>
                  <a:pt x="3012" y="116"/>
                  <a:pt x="3004" y="112"/>
                  <a:pt x="2993" y="112"/>
                </a:cubicBezTo>
                <a:cubicBezTo>
                  <a:pt x="2987" y="112"/>
                  <a:pt x="2980" y="114"/>
                  <a:pt x="2973" y="117"/>
                </a:cubicBezTo>
                <a:cubicBezTo>
                  <a:pt x="2967" y="121"/>
                  <a:pt x="2959" y="127"/>
                  <a:pt x="2949" y="136"/>
                </a:cubicBezTo>
                <a:lnTo>
                  <a:pt x="2949" y="138"/>
                </a:lnTo>
                <a:lnTo>
                  <a:pt x="2949" y="146"/>
                </a:lnTo>
                <a:lnTo>
                  <a:pt x="2949" y="228"/>
                </a:lnTo>
                <a:cubicBezTo>
                  <a:pt x="2949" y="240"/>
                  <a:pt x="2950" y="247"/>
                  <a:pt x="2951" y="250"/>
                </a:cubicBezTo>
                <a:cubicBezTo>
                  <a:pt x="2952" y="253"/>
                  <a:pt x="2955" y="255"/>
                  <a:pt x="2958" y="257"/>
                </a:cubicBezTo>
                <a:cubicBezTo>
                  <a:pt x="2962" y="259"/>
                  <a:pt x="2968" y="260"/>
                  <a:pt x="2977" y="260"/>
                </a:cubicBezTo>
                <a:lnTo>
                  <a:pt x="2977" y="267"/>
                </a:lnTo>
                <a:lnTo>
                  <a:pt x="2890" y="267"/>
                </a:lnTo>
                <a:lnTo>
                  <a:pt x="2890" y="260"/>
                </a:lnTo>
                <a:cubicBezTo>
                  <a:pt x="2900" y="260"/>
                  <a:pt x="2906" y="259"/>
                  <a:pt x="2910" y="257"/>
                </a:cubicBezTo>
                <a:cubicBezTo>
                  <a:pt x="2913" y="254"/>
                  <a:pt x="2916" y="251"/>
                  <a:pt x="2917" y="247"/>
                </a:cubicBezTo>
                <a:cubicBezTo>
                  <a:pt x="2918" y="244"/>
                  <a:pt x="2918" y="238"/>
                  <a:pt x="2918" y="228"/>
                </a:cubicBezTo>
                <a:lnTo>
                  <a:pt x="2918" y="154"/>
                </a:lnTo>
                <a:cubicBezTo>
                  <a:pt x="2918" y="140"/>
                  <a:pt x="2916" y="130"/>
                  <a:pt x="2912" y="124"/>
                </a:cubicBezTo>
                <a:cubicBezTo>
                  <a:pt x="2906" y="116"/>
                  <a:pt x="2899" y="112"/>
                  <a:pt x="2889" y="112"/>
                </a:cubicBezTo>
                <a:cubicBezTo>
                  <a:pt x="2882" y="112"/>
                  <a:pt x="2875" y="114"/>
                  <a:pt x="2869" y="117"/>
                </a:cubicBezTo>
                <a:cubicBezTo>
                  <a:pt x="2858" y="123"/>
                  <a:pt x="2850" y="129"/>
                  <a:pt x="2845" y="136"/>
                </a:cubicBezTo>
                <a:lnTo>
                  <a:pt x="2845" y="228"/>
                </a:lnTo>
                <a:cubicBezTo>
                  <a:pt x="2845" y="239"/>
                  <a:pt x="2846" y="247"/>
                  <a:pt x="2847" y="250"/>
                </a:cubicBezTo>
                <a:cubicBezTo>
                  <a:pt x="2849" y="253"/>
                  <a:pt x="2851" y="256"/>
                  <a:pt x="2854" y="258"/>
                </a:cubicBezTo>
                <a:cubicBezTo>
                  <a:pt x="2857" y="259"/>
                  <a:pt x="2863" y="260"/>
                  <a:pt x="2873" y="260"/>
                </a:cubicBezTo>
                <a:lnTo>
                  <a:pt x="2873" y="267"/>
                </a:lnTo>
                <a:lnTo>
                  <a:pt x="2788" y="267"/>
                </a:lnTo>
                <a:lnTo>
                  <a:pt x="2788" y="260"/>
                </a:lnTo>
                <a:cubicBezTo>
                  <a:pt x="2796" y="260"/>
                  <a:pt x="2801" y="259"/>
                  <a:pt x="2804" y="258"/>
                </a:cubicBezTo>
                <a:cubicBezTo>
                  <a:pt x="2807" y="256"/>
                  <a:pt x="2810" y="253"/>
                  <a:pt x="2811" y="249"/>
                </a:cubicBezTo>
                <a:cubicBezTo>
                  <a:pt x="2813" y="246"/>
                  <a:pt x="2814" y="239"/>
                  <a:pt x="2814" y="228"/>
                </a:cubicBezTo>
                <a:lnTo>
                  <a:pt x="2814" y="162"/>
                </a:lnTo>
                <a:cubicBezTo>
                  <a:pt x="2814" y="143"/>
                  <a:pt x="2813" y="131"/>
                  <a:pt x="2812" y="126"/>
                </a:cubicBezTo>
                <a:cubicBezTo>
                  <a:pt x="2811" y="122"/>
                  <a:pt x="2810" y="119"/>
                  <a:pt x="2808" y="117"/>
                </a:cubicBezTo>
                <a:cubicBezTo>
                  <a:pt x="2806" y="116"/>
                  <a:pt x="2804" y="115"/>
                  <a:pt x="2800" y="115"/>
                </a:cubicBezTo>
                <a:cubicBezTo>
                  <a:pt x="2797" y="115"/>
                  <a:pt x="2793" y="116"/>
                  <a:pt x="2788" y="118"/>
                </a:cubicBezTo>
                <a:lnTo>
                  <a:pt x="2785" y="111"/>
                </a:lnTo>
                <a:lnTo>
                  <a:pt x="2837" y="90"/>
                </a:lnTo>
                <a:close/>
                <a:moveTo>
                  <a:pt x="2686" y="90"/>
                </a:moveTo>
                <a:cubicBezTo>
                  <a:pt x="2712" y="90"/>
                  <a:pt x="2733" y="100"/>
                  <a:pt x="2748" y="120"/>
                </a:cubicBezTo>
                <a:cubicBezTo>
                  <a:pt x="2762" y="136"/>
                  <a:pt x="2768" y="156"/>
                  <a:pt x="2768" y="178"/>
                </a:cubicBezTo>
                <a:cubicBezTo>
                  <a:pt x="2768" y="193"/>
                  <a:pt x="2765" y="209"/>
                  <a:pt x="2757" y="224"/>
                </a:cubicBezTo>
                <a:cubicBezTo>
                  <a:pt x="2750" y="240"/>
                  <a:pt x="2740" y="252"/>
                  <a:pt x="2727" y="260"/>
                </a:cubicBezTo>
                <a:cubicBezTo>
                  <a:pt x="2714" y="268"/>
                  <a:pt x="2700" y="272"/>
                  <a:pt x="2684" y="272"/>
                </a:cubicBezTo>
                <a:cubicBezTo>
                  <a:pt x="2658" y="272"/>
                  <a:pt x="2637" y="262"/>
                  <a:pt x="2622" y="241"/>
                </a:cubicBezTo>
                <a:cubicBezTo>
                  <a:pt x="2609" y="224"/>
                  <a:pt x="2603" y="204"/>
                  <a:pt x="2603" y="183"/>
                </a:cubicBezTo>
                <a:cubicBezTo>
                  <a:pt x="2603" y="167"/>
                  <a:pt x="2607" y="151"/>
                  <a:pt x="2614" y="136"/>
                </a:cubicBezTo>
                <a:cubicBezTo>
                  <a:pt x="2622" y="120"/>
                  <a:pt x="2633" y="109"/>
                  <a:pt x="2645" y="101"/>
                </a:cubicBezTo>
                <a:cubicBezTo>
                  <a:pt x="2658" y="94"/>
                  <a:pt x="2672" y="90"/>
                  <a:pt x="2686" y="90"/>
                </a:cubicBezTo>
                <a:close/>
                <a:moveTo>
                  <a:pt x="2509" y="90"/>
                </a:moveTo>
                <a:cubicBezTo>
                  <a:pt x="2526" y="90"/>
                  <a:pt x="2540" y="94"/>
                  <a:pt x="2550" y="103"/>
                </a:cubicBezTo>
                <a:cubicBezTo>
                  <a:pt x="2561" y="112"/>
                  <a:pt x="2567" y="122"/>
                  <a:pt x="2567" y="131"/>
                </a:cubicBezTo>
                <a:cubicBezTo>
                  <a:pt x="2567" y="136"/>
                  <a:pt x="2565" y="140"/>
                  <a:pt x="2562" y="143"/>
                </a:cubicBezTo>
                <a:cubicBezTo>
                  <a:pt x="2559" y="146"/>
                  <a:pt x="2555" y="147"/>
                  <a:pt x="2549" y="147"/>
                </a:cubicBezTo>
                <a:cubicBezTo>
                  <a:pt x="2542" y="147"/>
                  <a:pt x="2536" y="145"/>
                  <a:pt x="2533" y="140"/>
                </a:cubicBezTo>
                <a:cubicBezTo>
                  <a:pt x="2531" y="137"/>
                  <a:pt x="2529" y="132"/>
                  <a:pt x="2528" y="125"/>
                </a:cubicBezTo>
                <a:cubicBezTo>
                  <a:pt x="2528" y="118"/>
                  <a:pt x="2525" y="112"/>
                  <a:pt x="2521" y="108"/>
                </a:cubicBezTo>
                <a:cubicBezTo>
                  <a:pt x="2516" y="104"/>
                  <a:pt x="2510" y="103"/>
                  <a:pt x="2503" y="103"/>
                </a:cubicBezTo>
                <a:cubicBezTo>
                  <a:pt x="2490" y="103"/>
                  <a:pt x="2480" y="107"/>
                  <a:pt x="2472" y="116"/>
                </a:cubicBezTo>
                <a:cubicBezTo>
                  <a:pt x="2462" y="129"/>
                  <a:pt x="2457" y="145"/>
                  <a:pt x="2457" y="165"/>
                </a:cubicBezTo>
                <a:cubicBezTo>
                  <a:pt x="2457" y="185"/>
                  <a:pt x="2462" y="204"/>
                  <a:pt x="2472" y="219"/>
                </a:cubicBezTo>
                <a:cubicBezTo>
                  <a:pt x="2482" y="235"/>
                  <a:pt x="2496" y="243"/>
                  <a:pt x="2513" y="243"/>
                </a:cubicBezTo>
                <a:cubicBezTo>
                  <a:pt x="2525" y="243"/>
                  <a:pt x="2536" y="239"/>
                  <a:pt x="2546" y="230"/>
                </a:cubicBezTo>
                <a:cubicBezTo>
                  <a:pt x="2553" y="224"/>
                  <a:pt x="2560" y="214"/>
                  <a:pt x="2566" y="199"/>
                </a:cubicBezTo>
                <a:lnTo>
                  <a:pt x="2572" y="202"/>
                </a:lnTo>
                <a:cubicBezTo>
                  <a:pt x="2567" y="224"/>
                  <a:pt x="2558" y="242"/>
                  <a:pt x="2544" y="254"/>
                </a:cubicBezTo>
                <a:cubicBezTo>
                  <a:pt x="2531" y="266"/>
                  <a:pt x="2516" y="272"/>
                  <a:pt x="2500" y="272"/>
                </a:cubicBezTo>
                <a:cubicBezTo>
                  <a:pt x="2480" y="272"/>
                  <a:pt x="2463" y="264"/>
                  <a:pt x="2449" y="247"/>
                </a:cubicBezTo>
                <a:cubicBezTo>
                  <a:pt x="2434" y="231"/>
                  <a:pt x="2427" y="209"/>
                  <a:pt x="2427" y="181"/>
                </a:cubicBezTo>
                <a:cubicBezTo>
                  <a:pt x="2427" y="154"/>
                  <a:pt x="2435" y="132"/>
                  <a:pt x="2451" y="115"/>
                </a:cubicBezTo>
                <a:cubicBezTo>
                  <a:pt x="2467" y="98"/>
                  <a:pt x="2486" y="90"/>
                  <a:pt x="2509" y="90"/>
                </a:cubicBezTo>
                <a:close/>
                <a:moveTo>
                  <a:pt x="1709" y="90"/>
                </a:moveTo>
                <a:lnTo>
                  <a:pt x="1717" y="90"/>
                </a:lnTo>
                <a:lnTo>
                  <a:pt x="1717" y="228"/>
                </a:lnTo>
                <a:cubicBezTo>
                  <a:pt x="1717" y="239"/>
                  <a:pt x="1718" y="246"/>
                  <a:pt x="1719" y="249"/>
                </a:cubicBezTo>
                <a:cubicBezTo>
                  <a:pt x="1721" y="253"/>
                  <a:pt x="1723" y="256"/>
                  <a:pt x="1726" y="257"/>
                </a:cubicBezTo>
                <a:cubicBezTo>
                  <a:pt x="1729" y="259"/>
                  <a:pt x="1735" y="260"/>
                  <a:pt x="1743" y="260"/>
                </a:cubicBezTo>
                <a:lnTo>
                  <a:pt x="1743" y="267"/>
                </a:lnTo>
                <a:lnTo>
                  <a:pt x="1660" y="267"/>
                </a:lnTo>
                <a:lnTo>
                  <a:pt x="1660" y="260"/>
                </a:lnTo>
                <a:cubicBezTo>
                  <a:pt x="1668" y="260"/>
                  <a:pt x="1674" y="259"/>
                  <a:pt x="1677" y="258"/>
                </a:cubicBezTo>
                <a:cubicBezTo>
                  <a:pt x="1679" y="256"/>
                  <a:pt x="1682" y="253"/>
                  <a:pt x="1683" y="250"/>
                </a:cubicBezTo>
                <a:cubicBezTo>
                  <a:pt x="1685" y="246"/>
                  <a:pt x="1686" y="239"/>
                  <a:pt x="1686" y="228"/>
                </a:cubicBezTo>
                <a:lnTo>
                  <a:pt x="1686" y="162"/>
                </a:lnTo>
                <a:cubicBezTo>
                  <a:pt x="1686" y="143"/>
                  <a:pt x="1685" y="131"/>
                  <a:pt x="1684" y="126"/>
                </a:cubicBezTo>
                <a:cubicBezTo>
                  <a:pt x="1683" y="122"/>
                  <a:pt x="1682" y="119"/>
                  <a:pt x="1680" y="117"/>
                </a:cubicBezTo>
                <a:cubicBezTo>
                  <a:pt x="1678" y="116"/>
                  <a:pt x="1676" y="115"/>
                  <a:pt x="1672" y="115"/>
                </a:cubicBezTo>
                <a:cubicBezTo>
                  <a:pt x="1669" y="115"/>
                  <a:pt x="1665" y="116"/>
                  <a:pt x="1660" y="118"/>
                </a:cubicBezTo>
                <a:lnTo>
                  <a:pt x="1657" y="111"/>
                </a:lnTo>
                <a:lnTo>
                  <a:pt x="1709" y="90"/>
                </a:lnTo>
                <a:close/>
                <a:moveTo>
                  <a:pt x="1166" y="90"/>
                </a:moveTo>
                <a:cubicBezTo>
                  <a:pt x="1192" y="90"/>
                  <a:pt x="1213" y="100"/>
                  <a:pt x="1228" y="120"/>
                </a:cubicBezTo>
                <a:cubicBezTo>
                  <a:pt x="1242" y="136"/>
                  <a:pt x="1248" y="156"/>
                  <a:pt x="1248" y="178"/>
                </a:cubicBezTo>
                <a:cubicBezTo>
                  <a:pt x="1248" y="193"/>
                  <a:pt x="1245" y="209"/>
                  <a:pt x="1237" y="224"/>
                </a:cubicBezTo>
                <a:cubicBezTo>
                  <a:pt x="1230" y="240"/>
                  <a:pt x="1220" y="252"/>
                  <a:pt x="1207" y="260"/>
                </a:cubicBezTo>
                <a:cubicBezTo>
                  <a:pt x="1194" y="268"/>
                  <a:pt x="1180" y="272"/>
                  <a:pt x="1164" y="272"/>
                </a:cubicBezTo>
                <a:cubicBezTo>
                  <a:pt x="1138" y="272"/>
                  <a:pt x="1117" y="262"/>
                  <a:pt x="1102" y="241"/>
                </a:cubicBezTo>
                <a:cubicBezTo>
                  <a:pt x="1089" y="224"/>
                  <a:pt x="1083" y="204"/>
                  <a:pt x="1083" y="183"/>
                </a:cubicBezTo>
                <a:cubicBezTo>
                  <a:pt x="1083" y="167"/>
                  <a:pt x="1087" y="151"/>
                  <a:pt x="1094" y="136"/>
                </a:cubicBezTo>
                <a:cubicBezTo>
                  <a:pt x="1102" y="120"/>
                  <a:pt x="1113" y="109"/>
                  <a:pt x="1125" y="101"/>
                </a:cubicBezTo>
                <a:cubicBezTo>
                  <a:pt x="1138" y="94"/>
                  <a:pt x="1152" y="90"/>
                  <a:pt x="1166" y="90"/>
                </a:cubicBezTo>
                <a:close/>
                <a:moveTo>
                  <a:pt x="2222" y="20"/>
                </a:moveTo>
                <a:cubicBezTo>
                  <a:pt x="2214" y="20"/>
                  <a:pt x="2206" y="23"/>
                  <a:pt x="2200" y="31"/>
                </a:cubicBezTo>
                <a:cubicBezTo>
                  <a:pt x="2191" y="41"/>
                  <a:pt x="2185" y="58"/>
                  <a:pt x="2181" y="80"/>
                </a:cubicBezTo>
                <a:cubicBezTo>
                  <a:pt x="2178" y="102"/>
                  <a:pt x="2176" y="124"/>
                  <a:pt x="2176" y="146"/>
                </a:cubicBezTo>
                <a:cubicBezTo>
                  <a:pt x="2176" y="181"/>
                  <a:pt x="2181" y="209"/>
                  <a:pt x="2189" y="232"/>
                </a:cubicBezTo>
                <a:cubicBezTo>
                  <a:pt x="2196" y="250"/>
                  <a:pt x="2207" y="259"/>
                  <a:pt x="2221" y="259"/>
                </a:cubicBezTo>
                <a:cubicBezTo>
                  <a:pt x="2228" y="259"/>
                  <a:pt x="2235" y="256"/>
                  <a:pt x="2242" y="250"/>
                </a:cubicBezTo>
                <a:cubicBezTo>
                  <a:pt x="2249" y="244"/>
                  <a:pt x="2255" y="234"/>
                  <a:pt x="2259" y="220"/>
                </a:cubicBezTo>
                <a:cubicBezTo>
                  <a:pt x="2264" y="198"/>
                  <a:pt x="2267" y="168"/>
                  <a:pt x="2267" y="129"/>
                </a:cubicBezTo>
                <a:cubicBezTo>
                  <a:pt x="2267" y="100"/>
                  <a:pt x="2264" y="76"/>
                  <a:pt x="2258" y="56"/>
                </a:cubicBezTo>
                <a:cubicBezTo>
                  <a:pt x="2254" y="42"/>
                  <a:pt x="2248" y="32"/>
                  <a:pt x="2241" y="26"/>
                </a:cubicBezTo>
                <a:cubicBezTo>
                  <a:pt x="2236" y="22"/>
                  <a:pt x="2230" y="20"/>
                  <a:pt x="2222" y="20"/>
                </a:cubicBezTo>
                <a:close/>
                <a:moveTo>
                  <a:pt x="2030" y="20"/>
                </a:moveTo>
                <a:cubicBezTo>
                  <a:pt x="2022" y="20"/>
                  <a:pt x="2014" y="23"/>
                  <a:pt x="2008" y="31"/>
                </a:cubicBezTo>
                <a:cubicBezTo>
                  <a:pt x="1999" y="41"/>
                  <a:pt x="1993" y="58"/>
                  <a:pt x="1989" y="80"/>
                </a:cubicBezTo>
                <a:cubicBezTo>
                  <a:pt x="1986" y="102"/>
                  <a:pt x="1984" y="124"/>
                  <a:pt x="1984" y="146"/>
                </a:cubicBezTo>
                <a:cubicBezTo>
                  <a:pt x="1984" y="181"/>
                  <a:pt x="1989" y="209"/>
                  <a:pt x="1997" y="232"/>
                </a:cubicBezTo>
                <a:cubicBezTo>
                  <a:pt x="2004" y="250"/>
                  <a:pt x="2015" y="259"/>
                  <a:pt x="2029" y="259"/>
                </a:cubicBezTo>
                <a:cubicBezTo>
                  <a:pt x="2036" y="259"/>
                  <a:pt x="2043" y="256"/>
                  <a:pt x="2050" y="250"/>
                </a:cubicBezTo>
                <a:cubicBezTo>
                  <a:pt x="2057" y="244"/>
                  <a:pt x="2063" y="234"/>
                  <a:pt x="2067" y="220"/>
                </a:cubicBezTo>
                <a:cubicBezTo>
                  <a:pt x="2072" y="198"/>
                  <a:pt x="2075" y="168"/>
                  <a:pt x="2075" y="129"/>
                </a:cubicBezTo>
                <a:cubicBezTo>
                  <a:pt x="2075" y="100"/>
                  <a:pt x="2072" y="76"/>
                  <a:pt x="2066" y="56"/>
                </a:cubicBezTo>
                <a:cubicBezTo>
                  <a:pt x="2062" y="42"/>
                  <a:pt x="2056" y="32"/>
                  <a:pt x="2049" y="26"/>
                </a:cubicBezTo>
                <a:cubicBezTo>
                  <a:pt x="2044" y="22"/>
                  <a:pt x="2038" y="20"/>
                  <a:pt x="2030" y="20"/>
                </a:cubicBezTo>
                <a:close/>
                <a:moveTo>
                  <a:pt x="2223" y="7"/>
                </a:moveTo>
                <a:cubicBezTo>
                  <a:pt x="2242" y="7"/>
                  <a:pt x="2260" y="17"/>
                  <a:pt x="2275" y="37"/>
                </a:cubicBezTo>
                <a:cubicBezTo>
                  <a:pt x="2294" y="62"/>
                  <a:pt x="2304" y="95"/>
                  <a:pt x="2304" y="137"/>
                </a:cubicBezTo>
                <a:cubicBezTo>
                  <a:pt x="2304" y="167"/>
                  <a:pt x="2300" y="192"/>
                  <a:pt x="2291" y="212"/>
                </a:cubicBezTo>
                <a:cubicBezTo>
                  <a:pt x="2283" y="233"/>
                  <a:pt x="2272" y="248"/>
                  <a:pt x="2259" y="257"/>
                </a:cubicBezTo>
                <a:cubicBezTo>
                  <a:pt x="2246" y="267"/>
                  <a:pt x="2233" y="271"/>
                  <a:pt x="2221" y="271"/>
                </a:cubicBezTo>
                <a:cubicBezTo>
                  <a:pt x="2196" y="271"/>
                  <a:pt x="2176" y="257"/>
                  <a:pt x="2160" y="228"/>
                </a:cubicBezTo>
                <a:cubicBezTo>
                  <a:pt x="2146" y="204"/>
                  <a:pt x="2140" y="175"/>
                  <a:pt x="2140" y="141"/>
                </a:cubicBezTo>
                <a:cubicBezTo>
                  <a:pt x="2140" y="112"/>
                  <a:pt x="2144" y="87"/>
                  <a:pt x="2153" y="66"/>
                </a:cubicBezTo>
                <a:cubicBezTo>
                  <a:pt x="2162" y="45"/>
                  <a:pt x="2173" y="30"/>
                  <a:pt x="2188" y="19"/>
                </a:cubicBezTo>
                <a:cubicBezTo>
                  <a:pt x="2199" y="11"/>
                  <a:pt x="2211" y="7"/>
                  <a:pt x="2223" y="7"/>
                </a:cubicBezTo>
                <a:close/>
                <a:moveTo>
                  <a:pt x="2031" y="7"/>
                </a:moveTo>
                <a:cubicBezTo>
                  <a:pt x="2050" y="7"/>
                  <a:pt x="2068" y="17"/>
                  <a:pt x="2083" y="37"/>
                </a:cubicBezTo>
                <a:cubicBezTo>
                  <a:pt x="2102" y="62"/>
                  <a:pt x="2112" y="95"/>
                  <a:pt x="2112" y="137"/>
                </a:cubicBezTo>
                <a:cubicBezTo>
                  <a:pt x="2112" y="167"/>
                  <a:pt x="2108" y="192"/>
                  <a:pt x="2099" y="212"/>
                </a:cubicBezTo>
                <a:cubicBezTo>
                  <a:pt x="2091" y="233"/>
                  <a:pt x="2080" y="248"/>
                  <a:pt x="2067" y="257"/>
                </a:cubicBezTo>
                <a:cubicBezTo>
                  <a:pt x="2054" y="267"/>
                  <a:pt x="2041" y="271"/>
                  <a:pt x="2029" y="271"/>
                </a:cubicBezTo>
                <a:cubicBezTo>
                  <a:pt x="2004" y="271"/>
                  <a:pt x="1984" y="257"/>
                  <a:pt x="1968" y="228"/>
                </a:cubicBezTo>
                <a:cubicBezTo>
                  <a:pt x="1954" y="204"/>
                  <a:pt x="1948" y="175"/>
                  <a:pt x="1948" y="141"/>
                </a:cubicBezTo>
                <a:cubicBezTo>
                  <a:pt x="1948" y="112"/>
                  <a:pt x="1952" y="87"/>
                  <a:pt x="1961" y="66"/>
                </a:cubicBezTo>
                <a:cubicBezTo>
                  <a:pt x="1970" y="45"/>
                  <a:pt x="1981" y="30"/>
                  <a:pt x="1996" y="19"/>
                </a:cubicBezTo>
                <a:cubicBezTo>
                  <a:pt x="2007" y="11"/>
                  <a:pt x="2019" y="7"/>
                  <a:pt x="2031" y="7"/>
                </a:cubicBezTo>
                <a:close/>
                <a:moveTo>
                  <a:pt x="1849" y="7"/>
                </a:moveTo>
                <a:lnTo>
                  <a:pt x="1855" y="7"/>
                </a:lnTo>
                <a:lnTo>
                  <a:pt x="1855" y="222"/>
                </a:lnTo>
                <a:cubicBezTo>
                  <a:pt x="1855" y="236"/>
                  <a:pt x="1855" y="245"/>
                  <a:pt x="1857" y="249"/>
                </a:cubicBezTo>
                <a:cubicBezTo>
                  <a:pt x="1858" y="252"/>
                  <a:pt x="1860" y="255"/>
                  <a:pt x="1864" y="257"/>
                </a:cubicBezTo>
                <a:cubicBezTo>
                  <a:pt x="1868" y="259"/>
                  <a:pt x="1875" y="260"/>
                  <a:pt x="1887" y="260"/>
                </a:cubicBezTo>
                <a:lnTo>
                  <a:pt x="1887" y="267"/>
                </a:lnTo>
                <a:lnTo>
                  <a:pt x="1791" y="267"/>
                </a:lnTo>
                <a:lnTo>
                  <a:pt x="1791" y="260"/>
                </a:lnTo>
                <a:cubicBezTo>
                  <a:pt x="1803" y="260"/>
                  <a:pt x="1811" y="259"/>
                  <a:pt x="1815" y="257"/>
                </a:cubicBezTo>
                <a:cubicBezTo>
                  <a:pt x="1818" y="255"/>
                  <a:pt x="1820" y="253"/>
                  <a:pt x="1822" y="249"/>
                </a:cubicBezTo>
                <a:cubicBezTo>
                  <a:pt x="1823" y="246"/>
                  <a:pt x="1824" y="237"/>
                  <a:pt x="1824" y="222"/>
                </a:cubicBezTo>
                <a:lnTo>
                  <a:pt x="1824" y="85"/>
                </a:lnTo>
                <a:cubicBezTo>
                  <a:pt x="1824" y="66"/>
                  <a:pt x="1823" y="54"/>
                  <a:pt x="1822" y="49"/>
                </a:cubicBezTo>
                <a:cubicBezTo>
                  <a:pt x="1821" y="45"/>
                  <a:pt x="1820" y="42"/>
                  <a:pt x="1817" y="40"/>
                </a:cubicBezTo>
                <a:cubicBezTo>
                  <a:pt x="1815" y="38"/>
                  <a:pt x="1812" y="37"/>
                  <a:pt x="1809" y="37"/>
                </a:cubicBezTo>
                <a:cubicBezTo>
                  <a:pt x="1804" y="37"/>
                  <a:pt x="1798" y="39"/>
                  <a:pt x="1790" y="43"/>
                </a:cubicBezTo>
                <a:lnTo>
                  <a:pt x="1787" y="37"/>
                </a:lnTo>
                <a:lnTo>
                  <a:pt x="1849" y="7"/>
                </a:lnTo>
                <a:close/>
                <a:moveTo>
                  <a:pt x="1701" y="0"/>
                </a:moveTo>
                <a:cubicBezTo>
                  <a:pt x="1707" y="0"/>
                  <a:pt x="1711" y="2"/>
                  <a:pt x="1715" y="6"/>
                </a:cubicBezTo>
                <a:cubicBezTo>
                  <a:pt x="1719" y="9"/>
                  <a:pt x="1720" y="14"/>
                  <a:pt x="1720" y="19"/>
                </a:cubicBezTo>
                <a:cubicBezTo>
                  <a:pt x="1720" y="24"/>
                  <a:pt x="1719" y="29"/>
                  <a:pt x="1715" y="33"/>
                </a:cubicBezTo>
                <a:cubicBezTo>
                  <a:pt x="1711" y="36"/>
                  <a:pt x="1707" y="38"/>
                  <a:pt x="1701" y="38"/>
                </a:cubicBezTo>
                <a:cubicBezTo>
                  <a:pt x="1696" y="38"/>
                  <a:pt x="1692" y="36"/>
                  <a:pt x="1688" y="33"/>
                </a:cubicBezTo>
                <a:cubicBezTo>
                  <a:pt x="1684" y="29"/>
                  <a:pt x="1682" y="24"/>
                  <a:pt x="1682" y="19"/>
                </a:cubicBezTo>
                <a:cubicBezTo>
                  <a:pt x="1682" y="14"/>
                  <a:pt x="1684" y="9"/>
                  <a:pt x="1688" y="6"/>
                </a:cubicBezTo>
                <a:cubicBezTo>
                  <a:pt x="1692" y="2"/>
                  <a:pt x="1696" y="0"/>
                  <a:pt x="1701" y="0"/>
                </a:cubicBezTo>
                <a:close/>
              </a:path>
            </a:pathLst>
          </a:custGeom>
          <a:solidFill>
            <a:srgbClr val="F2F2F2"/>
          </a:solidFill>
          <a:ln w="0">
            <a:noFill/>
            <a:prstDash val="solid"/>
            <a:round/>
          </a:ln>
        </p:spPr>
        <p:txBody>
          <a:bodyPr vert="horz" wrap="square" lIns="91440" tIns="45720" rIns="91440" bIns="45720" numCol="1" anchor="t" anchorCtr="0" compatLnSpc="1"/>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5pPr>
            <a:lvl6pPr marL="2286000" algn="l" defTabSz="914400" rtl="0" eaLnBrk="1" latinLnBrk="0" hangingPunct="1">
              <a:defRPr kern="1200">
                <a:solidFill>
                  <a:schemeClr val="tx1"/>
                </a:solidFill>
                <a:latin typeface="Calibri" panose="020F0502020204030204" charset="0"/>
                <a:ea typeface="+mn-ea"/>
                <a:cs typeface="+mn-cs"/>
              </a:defRPr>
            </a:lvl6pPr>
            <a:lvl7pPr marL="2743200" algn="l" defTabSz="914400" rtl="0" eaLnBrk="1" latinLnBrk="0" hangingPunct="1">
              <a:defRPr kern="1200">
                <a:solidFill>
                  <a:schemeClr val="tx1"/>
                </a:solidFill>
                <a:latin typeface="Calibri" panose="020F0502020204030204" charset="0"/>
                <a:ea typeface="+mn-ea"/>
                <a:cs typeface="+mn-cs"/>
              </a:defRPr>
            </a:lvl7pPr>
            <a:lvl8pPr marL="3200400" algn="l" defTabSz="914400" rtl="0" eaLnBrk="1" latinLnBrk="0" hangingPunct="1">
              <a:defRPr kern="1200">
                <a:solidFill>
                  <a:schemeClr val="tx1"/>
                </a:solidFill>
                <a:latin typeface="Calibri" panose="020F0502020204030204" charset="0"/>
                <a:ea typeface="+mn-ea"/>
                <a:cs typeface="+mn-cs"/>
              </a:defRPr>
            </a:lvl8pPr>
            <a:lvl9pPr marL="3657600" algn="l" defTabSz="914400" rtl="0" eaLnBrk="1" latinLnBrk="0" hangingPunct="1">
              <a:defRPr kern="1200">
                <a:solidFill>
                  <a:schemeClr val="tx1"/>
                </a:solidFill>
                <a:latin typeface="Calibri" panose="020F0502020204030204" charset="0"/>
                <a:ea typeface="+mn-ea"/>
                <a:cs typeface="+mn-cs"/>
              </a:defRPr>
            </a:lvl9pPr>
          </a:lstStyle>
          <a:p>
            <a:endParaRPr lang="zh-CN" altLang="en-US"/>
          </a:p>
        </p:txBody>
      </p:sp>
      <p:sp>
        <p:nvSpPr>
          <p:cNvPr id="20" name="Freeform 23"/>
          <p:cNvSpPr/>
          <p:nvPr/>
        </p:nvSpPr>
        <p:spPr bwMode="auto">
          <a:xfrm rot="-1800000">
            <a:off x="2777757" y="1057606"/>
            <a:ext cx="1848119" cy="215037"/>
          </a:xfrm>
          <a:custGeom>
            <a:avLst/>
            <a:gdLst>
              <a:gd name="T0" fmla="*/ 2345 w 3079"/>
              <a:gd name="T1" fmla="*/ 251 h 350"/>
              <a:gd name="T2" fmla="*/ 830 w 3079"/>
              <a:gd name="T3" fmla="*/ 272 h 350"/>
              <a:gd name="T4" fmla="*/ 2644 w 3079"/>
              <a:gd name="T5" fmla="*/ 129 h 350"/>
              <a:gd name="T6" fmla="*/ 2680 w 3079"/>
              <a:gd name="T7" fmla="*/ 102 h 350"/>
              <a:gd name="T8" fmla="*/ 1202 w 3079"/>
              <a:gd name="T9" fmla="*/ 244 h 350"/>
              <a:gd name="T10" fmla="*/ 1532 w 3079"/>
              <a:gd name="T11" fmla="*/ 102 h 350"/>
              <a:gd name="T12" fmla="*/ 1604 w 3079"/>
              <a:gd name="T13" fmla="*/ 106 h 350"/>
              <a:gd name="T14" fmla="*/ 1625 w 3079"/>
              <a:gd name="T15" fmla="*/ 113 h 350"/>
              <a:gd name="T16" fmla="*/ 1470 w 3079"/>
              <a:gd name="T17" fmla="*/ 316 h 350"/>
              <a:gd name="T18" fmla="*/ 1487 w 3079"/>
              <a:gd name="T19" fmla="*/ 130 h 350"/>
              <a:gd name="T20" fmla="*/ 1322 w 3079"/>
              <a:gd name="T21" fmla="*/ 210 h 350"/>
              <a:gd name="T22" fmla="*/ 1366 w 3079"/>
              <a:gd name="T23" fmla="*/ 102 h 350"/>
              <a:gd name="T24" fmla="*/ 1451 w 3079"/>
              <a:gd name="T25" fmla="*/ 244 h 350"/>
              <a:gd name="T26" fmla="*/ 1310 w 3079"/>
              <a:gd name="T27" fmla="*/ 264 h 350"/>
              <a:gd name="T28" fmla="*/ 1262 w 3079"/>
              <a:gd name="T29" fmla="*/ 95 h 350"/>
              <a:gd name="T30" fmla="*/ 945 w 3079"/>
              <a:gd name="T31" fmla="*/ 135 h 350"/>
              <a:gd name="T32" fmla="*/ 1012 w 3079"/>
              <a:gd name="T33" fmla="*/ 95 h 350"/>
              <a:gd name="T34" fmla="*/ 946 w 3079"/>
              <a:gd name="T35" fmla="*/ 337 h 350"/>
              <a:gd name="T36" fmla="*/ 934 w 3079"/>
              <a:gd name="T37" fmla="*/ 318 h 350"/>
              <a:gd name="T38" fmla="*/ 880 w 3079"/>
              <a:gd name="T39" fmla="*/ 102 h 350"/>
              <a:gd name="T40" fmla="*/ 603 w 3079"/>
              <a:gd name="T41" fmla="*/ 128 h 350"/>
              <a:gd name="T42" fmla="*/ 722 w 3079"/>
              <a:gd name="T43" fmla="*/ 95 h 350"/>
              <a:gd name="T44" fmla="*/ 779 w 3079"/>
              <a:gd name="T45" fmla="*/ 112 h 350"/>
              <a:gd name="T46" fmla="*/ 734 w 3079"/>
              <a:gd name="T47" fmla="*/ 272 h 350"/>
              <a:gd name="T48" fmla="*/ 544 w 3079"/>
              <a:gd name="T49" fmla="*/ 102 h 350"/>
              <a:gd name="T50" fmla="*/ 331 w 3079"/>
              <a:gd name="T51" fmla="*/ 128 h 350"/>
              <a:gd name="T52" fmla="*/ 450 w 3079"/>
              <a:gd name="T53" fmla="*/ 95 h 350"/>
              <a:gd name="T54" fmla="*/ 507 w 3079"/>
              <a:gd name="T55" fmla="*/ 112 h 350"/>
              <a:gd name="T56" fmla="*/ 462 w 3079"/>
              <a:gd name="T57" fmla="*/ 272 h 350"/>
              <a:gd name="T58" fmla="*/ 272 w 3079"/>
              <a:gd name="T59" fmla="*/ 102 h 350"/>
              <a:gd name="T60" fmla="*/ 59 w 3079"/>
              <a:gd name="T61" fmla="*/ 128 h 350"/>
              <a:gd name="T62" fmla="*/ 178 w 3079"/>
              <a:gd name="T63" fmla="*/ 95 h 350"/>
              <a:gd name="T64" fmla="*/ 235 w 3079"/>
              <a:gd name="T65" fmla="*/ 112 h 350"/>
              <a:gd name="T66" fmla="*/ 190 w 3079"/>
              <a:gd name="T67" fmla="*/ 272 h 350"/>
              <a:gd name="T68" fmla="*/ 0 w 3079"/>
              <a:gd name="T69" fmla="*/ 102 h 350"/>
              <a:gd name="T70" fmla="*/ 2904 w 3079"/>
              <a:gd name="T71" fmla="*/ 90 h 350"/>
              <a:gd name="T72" fmla="*/ 3053 w 3079"/>
              <a:gd name="T73" fmla="*/ 154 h 350"/>
              <a:gd name="T74" fmla="*/ 2994 w 3079"/>
              <a:gd name="T75" fmla="*/ 260 h 350"/>
              <a:gd name="T76" fmla="*/ 2993 w 3079"/>
              <a:gd name="T77" fmla="*/ 112 h 350"/>
              <a:gd name="T78" fmla="*/ 2958 w 3079"/>
              <a:gd name="T79" fmla="*/ 257 h 350"/>
              <a:gd name="T80" fmla="*/ 2918 w 3079"/>
              <a:gd name="T81" fmla="*/ 228 h 350"/>
              <a:gd name="T82" fmla="*/ 2847 w 3079"/>
              <a:gd name="T83" fmla="*/ 250 h 350"/>
              <a:gd name="T84" fmla="*/ 2811 w 3079"/>
              <a:gd name="T85" fmla="*/ 249 h 350"/>
              <a:gd name="T86" fmla="*/ 2785 w 3079"/>
              <a:gd name="T87" fmla="*/ 111 h 350"/>
              <a:gd name="T88" fmla="*/ 2684 w 3079"/>
              <a:gd name="T89" fmla="*/ 272 h 350"/>
              <a:gd name="T90" fmla="*/ 2550 w 3079"/>
              <a:gd name="T91" fmla="*/ 103 h 350"/>
              <a:gd name="T92" fmla="*/ 2503 w 3079"/>
              <a:gd name="T93" fmla="*/ 103 h 350"/>
              <a:gd name="T94" fmla="*/ 2572 w 3079"/>
              <a:gd name="T95" fmla="*/ 202 h 350"/>
              <a:gd name="T96" fmla="*/ 1709 w 3079"/>
              <a:gd name="T97" fmla="*/ 90 h 350"/>
              <a:gd name="T98" fmla="*/ 1660 w 3079"/>
              <a:gd name="T99" fmla="*/ 267 h 350"/>
              <a:gd name="T100" fmla="*/ 1680 w 3079"/>
              <a:gd name="T101" fmla="*/ 117 h 350"/>
              <a:gd name="T102" fmla="*/ 1248 w 3079"/>
              <a:gd name="T103" fmla="*/ 178 h 350"/>
              <a:gd name="T104" fmla="*/ 1125 w 3079"/>
              <a:gd name="T105" fmla="*/ 101 h 350"/>
              <a:gd name="T106" fmla="*/ 2221 w 3079"/>
              <a:gd name="T107" fmla="*/ 259 h 350"/>
              <a:gd name="T108" fmla="*/ 2030 w 3079"/>
              <a:gd name="T109" fmla="*/ 20 h 350"/>
              <a:gd name="T110" fmla="*/ 2067 w 3079"/>
              <a:gd name="T111" fmla="*/ 220 h 350"/>
              <a:gd name="T112" fmla="*/ 2304 w 3079"/>
              <a:gd name="T113" fmla="*/ 137 h 350"/>
              <a:gd name="T114" fmla="*/ 2188 w 3079"/>
              <a:gd name="T115" fmla="*/ 19 h 350"/>
              <a:gd name="T116" fmla="*/ 2029 w 3079"/>
              <a:gd name="T117" fmla="*/ 271 h 350"/>
              <a:gd name="T118" fmla="*/ 1855 w 3079"/>
              <a:gd name="T119" fmla="*/ 7 h 350"/>
              <a:gd name="T120" fmla="*/ 1791 w 3079"/>
              <a:gd name="T121" fmla="*/ 260 h 350"/>
              <a:gd name="T122" fmla="*/ 1809 w 3079"/>
              <a:gd name="T123" fmla="*/ 37 h 350"/>
              <a:gd name="T124" fmla="*/ 1715 w 3079"/>
              <a:gd name="T125" fmla="*/ 3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79" h="350">
                <a:moveTo>
                  <a:pt x="2366" y="230"/>
                </a:moveTo>
                <a:cubicBezTo>
                  <a:pt x="2372" y="230"/>
                  <a:pt x="2377" y="232"/>
                  <a:pt x="2381" y="237"/>
                </a:cubicBezTo>
                <a:cubicBezTo>
                  <a:pt x="2385" y="241"/>
                  <a:pt x="2387" y="245"/>
                  <a:pt x="2387" y="251"/>
                </a:cubicBezTo>
                <a:cubicBezTo>
                  <a:pt x="2387" y="257"/>
                  <a:pt x="2385" y="262"/>
                  <a:pt x="2380" y="266"/>
                </a:cubicBezTo>
                <a:cubicBezTo>
                  <a:pt x="2376" y="270"/>
                  <a:pt x="2372" y="272"/>
                  <a:pt x="2366" y="272"/>
                </a:cubicBezTo>
                <a:cubicBezTo>
                  <a:pt x="2360" y="272"/>
                  <a:pt x="2355" y="270"/>
                  <a:pt x="2351" y="266"/>
                </a:cubicBezTo>
                <a:cubicBezTo>
                  <a:pt x="2347" y="262"/>
                  <a:pt x="2345" y="257"/>
                  <a:pt x="2345" y="251"/>
                </a:cubicBezTo>
                <a:cubicBezTo>
                  <a:pt x="2345" y="245"/>
                  <a:pt x="2347" y="240"/>
                  <a:pt x="2351" y="236"/>
                </a:cubicBezTo>
                <a:cubicBezTo>
                  <a:pt x="2355" y="232"/>
                  <a:pt x="2360" y="230"/>
                  <a:pt x="2366" y="230"/>
                </a:cubicBezTo>
                <a:close/>
                <a:moveTo>
                  <a:pt x="830" y="230"/>
                </a:moveTo>
                <a:cubicBezTo>
                  <a:pt x="836" y="230"/>
                  <a:pt x="841" y="232"/>
                  <a:pt x="845" y="237"/>
                </a:cubicBezTo>
                <a:cubicBezTo>
                  <a:pt x="849" y="241"/>
                  <a:pt x="851" y="245"/>
                  <a:pt x="851" y="251"/>
                </a:cubicBezTo>
                <a:cubicBezTo>
                  <a:pt x="851" y="257"/>
                  <a:pt x="849" y="262"/>
                  <a:pt x="844" y="266"/>
                </a:cubicBezTo>
                <a:cubicBezTo>
                  <a:pt x="840" y="270"/>
                  <a:pt x="836" y="272"/>
                  <a:pt x="830" y="272"/>
                </a:cubicBezTo>
                <a:cubicBezTo>
                  <a:pt x="824" y="272"/>
                  <a:pt x="819" y="270"/>
                  <a:pt x="815" y="266"/>
                </a:cubicBezTo>
                <a:cubicBezTo>
                  <a:pt x="811" y="262"/>
                  <a:pt x="809" y="257"/>
                  <a:pt x="809" y="251"/>
                </a:cubicBezTo>
                <a:cubicBezTo>
                  <a:pt x="809" y="245"/>
                  <a:pt x="811" y="240"/>
                  <a:pt x="815" y="236"/>
                </a:cubicBezTo>
                <a:cubicBezTo>
                  <a:pt x="819" y="232"/>
                  <a:pt x="824" y="230"/>
                  <a:pt x="830" y="230"/>
                </a:cubicBezTo>
                <a:close/>
                <a:moveTo>
                  <a:pt x="2680" y="102"/>
                </a:moveTo>
                <a:cubicBezTo>
                  <a:pt x="2673" y="102"/>
                  <a:pt x="2667" y="104"/>
                  <a:pt x="2660" y="108"/>
                </a:cubicBezTo>
                <a:cubicBezTo>
                  <a:pt x="2653" y="112"/>
                  <a:pt x="2648" y="119"/>
                  <a:pt x="2644" y="129"/>
                </a:cubicBezTo>
                <a:cubicBezTo>
                  <a:pt x="2640" y="139"/>
                  <a:pt x="2638" y="151"/>
                  <a:pt x="2638" y="167"/>
                </a:cubicBezTo>
                <a:cubicBezTo>
                  <a:pt x="2638" y="192"/>
                  <a:pt x="2643" y="213"/>
                  <a:pt x="2652" y="232"/>
                </a:cubicBezTo>
                <a:cubicBezTo>
                  <a:pt x="2662" y="250"/>
                  <a:pt x="2676" y="259"/>
                  <a:pt x="2692" y="259"/>
                </a:cubicBezTo>
                <a:cubicBezTo>
                  <a:pt x="2704" y="259"/>
                  <a:pt x="2714" y="254"/>
                  <a:pt x="2722" y="244"/>
                </a:cubicBezTo>
                <a:cubicBezTo>
                  <a:pt x="2730" y="234"/>
                  <a:pt x="2734" y="217"/>
                  <a:pt x="2734" y="192"/>
                </a:cubicBezTo>
                <a:cubicBezTo>
                  <a:pt x="2734" y="162"/>
                  <a:pt x="2727" y="138"/>
                  <a:pt x="2714" y="120"/>
                </a:cubicBezTo>
                <a:cubicBezTo>
                  <a:pt x="2705" y="108"/>
                  <a:pt x="2694" y="102"/>
                  <a:pt x="2680" y="102"/>
                </a:cubicBezTo>
                <a:close/>
                <a:moveTo>
                  <a:pt x="1160" y="102"/>
                </a:moveTo>
                <a:cubicBezTo>
                  <a:pt x="1153" y="102"/>
                  <a:pt x="1147" y="104"/>
                  <a:pt x="1140" y="108"/>
                </a:cubicBezTo>
                <a:cubicBezTo>
                  <a:pt x="1133" y="112"/>
                  <a:pt x="1128" y="119"/>
                  <a:pt x="1124" y="129"/>
                </a:cubicBezTo>
                <a:cubicBezTo>
                  <a:pt x="1120" y="139"/>
                  <a:pt x="1118" y="151"/>
                  <a:pt x="1118" y="167"/>
                </a:cubicBezTo>
                <a:cubicBezTo>
                  <a:pt x="1118" y="192"/>
                  <a:pt x="1123" y="213"/>
                  <a:pt x="1132" y="232"/>
                </a:cubicBezTo>
                <a:cubicBezTo>
                  <a:pt x="1142" y="250"/>
                  <a:pt x="1156" y="259"/>
                  <a:pt x="1172" y="259"/>
                </a:cubicBezTo>
                <a:cubicBezTo>
                  <a:pt x="1184" y="259"/>
                  <a:pt x="1194" y="254"/>
                  <a:pt x="1202" y="244"/>
                </a:cubicBezTo>
                <a:cubicBezTo>
                  <a:pt x="1210" y="234"/>
                  <a:pt x="1214" y="217"/>
                  <a:pt x="1214" y="192"/>
                </a:cubicBezTo>
                <a:cubicBezTo>
                  <a:pt x="1214" y="162"/>
                  <a:pt x="1207" y="138"/>
                  <a:pt x="1194" y="120"/>
                </a:cubicBezTo>
                <a:cubicBezTo>
                  <a:pt x="1185" y="108"/>
                  <a:pt x="1174" y="102"/>
                  <a:pt x="1160" y="102"/>
                </a:cubicBezTo>
                <a:close/>
                <a:moveTo>
                  <a:pt x="1456" y="95"/>
                </a:moveTo>
                <a:lnTo>
                  <a:pt x="1536" y="95"/>
                </a:lnTo>
                <a:lnTo>
                  <a:pt x="1536" y="102"/>
                </a:lnTo>
                <a:lnTo>
                  <a:pt x="1532" y="102"/>
                </a:lnTo>
                <a:cubicBezTo>
                  <a:pt x="1527" y="102"/>
                  <a:pt x="1522" y="103"/>
                  <a:pt x="1519" y="106"/>
                </a:cubicBezTo>
                <a:cubicBezTo>
                  <a:pt x="1517" y="108"/>
                  <a:pt x="1515" y="111"/>
                  <a:pt x="1515" y="115"/>
                </a:cubicBezTo>
                <a:cubicBezTo>
                  <a:pt x="1515" y="120"/>
                  <a:pt x="1517" y="126"/>
                  <a:pt x="1521" y="135"/>
                </a:cubicBezTo>
                <a:lnTo>
                  <a:pt x="1563" y="222"/>
                </a:lnTo>
                <a:lnTo>
                  <a:pt x="1602" y="127"/>
                </a:lnTo>
                <a:cubicBezTo>
                  <a:pt x="1604" y="122"/>
                  <a:pt x="1605" y="117"/>
                  <a:pt x="1605" y="112"/>
                </a:cubicBezTo>
                <a:cubicBezTo>
                  <a:pt x="1605" y="109"/>
                  <a:pt x="1604" y="108"/>
                  <a:pt x="1604" y="106"/>
                </a:cubicBezTo>
                <a:cubicBezTo>
                  <a:pt x="1603" y="105"/>
                  <a:pt x="1601" y="104"/>
                  <a:pt x="1599" y="103"/>
                </a:cubicBezTo>
                <a:cubicBezTo>
                  <a:pt x="1597" y="102"/>
                  <a:pt x="1593" y="102"/>
                  <a:pt x="1588" y="102"/>
                </a:cubicBezTo>
                <a:lnTo>
                  <a:pt x="1588" y="95"/>
                </a:lnTo>
                <a:lnTo>
                  <a:pt x="1644" y="95"/>
                </a:lnTo>
                <a:lnTo>
                  <a:pt x="1644" y="102"/>
                </a:lnTo>
                <a:cubicBezTo>
                  <a:pt x="1639" y="102"/>
                  <a:pt x="1635" y="103"/>
                  <a:pt x="1633" y="105"/>
                </a:cubicBezTo>
                <a:cubicBezTo>
                  <a:pt x="1630" y="106"/>
                  <a:pt x="1628" y="109"/>
                  <a:pt x="1625" y="113"/>
                </a:cubicBezTo>
                <a:cubicBezTo>
                  <a:pt x="1623" y="115"/>
                  <a:pt x="1621" y="120"/>
                  <a:pt x="1618" y="128"/>
                </a:cubicBezTo>
                <a:lnTo>
                  <a:pt x="1548" y="299"/>
                </a:lnTo>
                <a:cubicBezTo>
                  <a:pt x="1542" y="316"/>
                  <a:pt x="1533" y="328"/>
                  <a:pt x="1522" y="337"/>
                </a:cubicBezTo>
                <a:cubicBezTo>
                  <a:pt x="1511" y="345"/>
                  <a:pt x="1500" y="350"/>
                  <a:pt x="1490" y="350"/>
                </a:cubicBezTo>
                <a:cubicBezTo>
                  <a:pt x="1483" y="350"/>
                  <a:pt x="1477" y="348"/>
                  <a:pt x="1472" y="343"/>
                </a:cubicBezTo>
                <a:cubicBezTo>
                  <a:pt x="1467" y="339"/>
                  <a:pt x="1465" y="334"/>
                  <a:pt x="1465" y="329"/>
                </a:cubicBezTo>
                <a:cubicBezTo>
                  <a:pt x="1465" y="323"/>
                  <a:pt x="1467" y="319"/>
                  <a:pt x="1470" y="316"/>
                </a:cubicBezTo>
                <a:cubicBezTo>
                  <a:pt x="1473" y="313"/>
                  <a:pt x="1478" y="311"/>
                  <a:pt x="1484" y="311"/>
                </a:cubicBezTo>
                <a:cubicBezTo>
                  <a:pt x="1488" y="311"/>
                  <a:pt x="1494" y="313"/>
                  <a:pt x="1501" y="315"/>
                </a:cubicBezTo>
                <a:cubicBezTo>
                  <a:pt x="1506" y="317"/>
                  <a:pt x="1509" y="318"/>
                  <a:pt x="1510" y="318"/>
                </a:cubicBezTo>
                <a:cubicBezTo>
                  <a:pt x="1514" y="318"/>
                  <a:pt x="1518" y="316"/>
                  <a:pt x="1523" y="312"/>
                </a:cubicBezTo>
                <a:cubicBezTo>
                  <a:pt x="1527" y="308"/>
                  <a:pt x="1532" y="301"/>
                  <a:pt x="1536" y="290"/>
                </a:cubicBezTo>
                <a:lnTo>
                  <a:pt x="1548" y="260"/>
                </a:lnTo>
                <a:lnTo>
                  <a:pt x="1487" y="130"/>
                </a:lnTo>
                <a:cubicBezTo>
                  <a:pt x="1485" y="127"/>
                  <a:pt x="1482" y="122"/>
                  <a:pt x="1478" y="116"/>
                </a:cubicBezTo>
                <a:cubicBezTo>
                  <a:pt x="1474" y="112"/>
                  <a:pt x="1472" y="109"/>
                  <a:pt x="1470" y="107"/>
                </a:cubicBezTo>
                <a:cubicBezTo>
                  <a:pt x="1467" y="105"/>
                  <a:pt x="1462" y="103"/>
                  <a:pt x="1456" y="102"/>
                </a:cubicBezTo>
                <a:lnTo>
                  <a:pt x="1456" y="95"/>
                </a:lnTo>
                <a:close/>
                <a:moveTo>
                  <a:pt x="1262" y="95"/>
                </a:moveTo>
                <a:lnTo>
                  <a:pt x="1322" y="95"/>
                </a:lnTo>
                <a:lnTo>
                  <a:pt x="1322" y="210"/>
                </a:lnTo>
                <a:cubicBezTo>
                  <a:pt x="1322" y="226"/>
                  <a:pt x="1325" y="236"/>
                  <a:pt x="1331" y="241"/>
                </a:cubicBezTo>
                <a:cubicBezTo>
                  <a:pt x="1336" y="246"/>
                  <a:pt x="1343" y="249"/>
                  <a:pt x="1351" y="249"/>
                </a:cubicBezTo>
                <a:cubicBezTo>
                  <a:pt x="1356" y="249"/>
                  <a:pt x="1362" y="247"/>
                  <a:pt x="1369" y="244"/>
                </a:cubicBezTo>
                <a:cubicBezTo>
                  <a:pt x="1376" y="241"/>
                  <a:pt x="1384" y="234"/>
                  <a:pt x="1393" y="225"/>
                </a:cubicBezTo>
                <a:lnTo>
                  <a:pt x="1393" y="127"/>
                </a:lnTo>
                <a:cubicBezTo>
                  <a:pt x="1393" y="118"/>
                  <a:pt x="1392" y="111"/>
                  <a:pt x="1388" y="108"/>
                </a:cubicBezTo>
                <a:cubicBezTo>
                  <a:pt x="1384" y="104"/>
                  <a:pt x="1377" y="102"/>
                  <a:pt x="1366" y="102"/>
                </a:cubicBezTo>
                <a:lnTo>
                  <a:pt x="1366" y="95"/>
                </a:lnTo>
                <a:lnTo>
                  <a:pt x="1424" y="95"/>
                </a:lnTo>
                <a:lnTo>
                  <a:pt x="1424" y="199"/>
                </a:lnTo>
                <a:cubicBezTo>
                  <a:pt x="1424" y="219"/>
                  <a:pt x="1425" y="231"/>
                  <a:pt x="1426" y="236"/>
                </a:cubicBezTo>
                <a:cubicBezTo>
                  <a:pt x="1427" y="240"/>
                  <a:pt x="1428" y="243"/>
                  <a:pt x="1430" y="245"/>
                </a:cubicBezTo>
                <a:cubicBezTo>
                  <a:pt x="1432" y="247"/>
                  <a:pt x="1435" y="247"/>
                  <a:pt x="1437" y="247"/>
                </a:cubicBezTo>
                <a:cubicBezTo>
                  <a:pt x="1441" y="247"/>
                  <a:pt x="1446" y="246"/>
                  <a:pt x="1451" y="244"/>
                </a:cubicBezTo>
                <a:lnTo>
                  <a:pt x="1453" y="251"/>
                </a:lnTo>
                <a:lnTo>
                  <a:pt x="1402" y="272"/>
                </a:lnTo>
                <a:lnTo>
                  <a:pt x="1393" y="272"/>
                </a:lnTo>
                <a:lnTo>
                  <a:pt x="1393" y="236"/>
                </a:lnTo>
                <a:cubicBezTo>
                  <a:pt x="1379" y="252"/>
                  <a:pt x="1367" y="262"/>
                  <a:pt x="1360" y="266"/>
                </a:cubicBezTo>
                <a:cubicBezTo>
                  <a:pt x="1352" y="270"/>
                  <a:pt x="1344" y="272"/>
                  <a:pt x="1335" y="272"/>
                </a:cubicBezTo>
                <a:cubicBezTo>
                  <a:pt x="1325" y="272"/>
                  <a:pt x="1317" y="269"/>
                  <a:pt x="1310" y="264"/>
                </a:cubicBezTo>
                <a:cubicBezTo>
                  <a:pt x="1303" y="258"/>
                  <a:pt x="1298" y="251"/>
                  <a:pt x="1295" y="242"/>
                </a:cubicBezTo>
                <a:cubicBezTo>
                  <a:pt x="1293" y="233"/>
                  <a:pt x="1291" y="221"/>
                  <a:pt x="1291" y="205"/>
                </a:cubicBezTo>
                <a:lnTo>
                  <a:pt x="1291" y="128"/>
                </a:lnTo>
                <a:cubicBezTo>
                  <a:pt x="1291" y="120"/>
                  <a:pt x="1290" y="115"/>
                  <a:pt x="1289" y="112"/>
                </a:cubicBezTo>
                <a:cubicBezTo>
                  <a:pt x="1287" y="108"/>
                  <a:pt x="1284" y="106"/>
                  <a:pt x="1281" y="104"/>
                </a:cubicBezTo>
                <a:cubicBezTo>
                  <a:pt x="1277" y="103"/>
                  <a:pt x="1271" y="102"/>
                  <a:pt x="1262" y="102"/>
                </a:cubicBezTo>
                <a:lnTo>
                  <a:pt x="1262" y="95"/>
                </a:lnTo>
                <a:close/>
                <a:moveTo>
                  <a:pt x="880" y="95"/>
                </a:moveTo>
                <a:lnTo>
                  <a:pt x="960" y="95"/>
                </a:lnTo>
                <a:lnTo>
                  <a:pt x="960" y="102"/>
                </a:lnTo>
                <a:lnTo>
                  <a:pt x="956" y="102"/>
                </a:lnTo>
                <a:cubicBezTo>
                  <a:pt x="951" y="102"/>
                  <a:pt x="946" y="103"/>
                  <a:pt x="943" y="106"/>
                </a:cubicBezTo>
                <a:cubicBezTo>
                  <a:pt x="941" y="108"/>
                  <a:pt x="939" y="111"/>
                  <a:pt x="939" y="115"/>
                </a:cubicBezTo>
                <a:cubicBezTo>
                  <a:pt x="939" y="120"/>
                  <a:pt x="941" y="126"/>
                  <a:pt x="945" y="135"/>
                </a:cubicBezTo>
                <a:lnTo>
                  <a:pt x="987" y="222"/>
                </a:lnTo>
                <a:lnTo>
                  <a:pt x="1026" y="127"/>
                </a:lnTo>
                <a:cubicBezTo>
                  <a:pt x="1028" y="122"/>
                  <a:pt x="1029" y="117"/>
                  <a:pt x="1029" y="112"/>
                </a:cubicBezTo>
                <a:cubicBezTo>
                  <a:pt x="1029" y="109"/>
                  <a:pt x="1028" y="108"/>
                  <a:pt x="1028" y="106"/>
                </a:cubicBezTo>
                <a:cubicBezTo>
                  <a:pt x="1027" y="105"/>
                  <a:pt x="1025" y="104"/>
                  <a:pt x="1023" y="103"/>
                </a:cubicBezTo>
                <a:cubicBezTo>
                  <a:pt x="1021" y="102"/>
                  <a:pt x="1017" y="102"/>
                  <a:pt x="1012" y="102"/>
                </a:cubicBezTo>
                <a:lnTo>
                  <a:pt x="1012" y="95"/>
                </a:lnTo>
                <a:lnTo>
                  <a:pt x="1068" y="95"/>
                </a:lnTo>
                <a:lnTo>
                  <a:pt x="1068" y="102"/>
                </a:lnTo>
                <a:cubicBezTo>
                  <a:pt x="1063" y="102"/>
                  <a:pt x="1059" y="103"/>
                  <a:pt x="1057" y="105"/>
                </a:cubicBezTo>
                <a:cubicBezTo>
                  <a:pt x="1054" y="106"/>
                  <a:pt x="1052" y="109"/>
                  <a:pt x="1049" y="113"/>
                </a:cubicBezTo>
                <a:cubicBezTo>
                  <a:pt x="1047" y="115"/>
                  <a:pt x="1045" y="120"/>
                  <a:pt x="1042" y="128"/>
                </a:cubicBezTo>
                <a:lnTo>
                  <a:pt x="972" y="299"/>
                </a:lnTo>
                <a:cubicBezTo>
                  <a:pt x="966" y="316"/>
                  <a:pt x="957" y="328"/>
                  <a:pt x="946" y="337"/>
                </a:cubicBezTo>
                <a:cubicBezTo>
                  <a:pt x="935" y="345"/>
                  <a:pt x="924" y="350"/>
                  <a:pt x="914" y="350"/>
                </a:cubicBezTo>
                <a:cubicBezTo>
                  <a:pt x="907" y="350"/>
                  <a:pt x="901" y="348"/>
                  <a:pt x="896" y="343"/>
                </a:cubicBezTo>
                <a:cubicBezTo>
                  <a:pt x="891" y="339"/>
                  <a:pt x="889" y="334"/>
                  <a:pt x="889" y="329"/>
                </a:cubicBezTo>
                <a:cubicBezTo>
                  <a:pt x="889" y="323"/>
                  <a:pt x="891" y="319"/>
                  <a:pt x="894" y="316"/>
                </a:cubicBezTo>
                <a:cubicBezTo>
                  <a:pt x="897" y="313"/>
                  <a:pt x="902" y="311"/>
                  <a:pt x="908" y="311"/>
                </a:cubicBezTo>
                <a:cubicBezTo>
                  <a:pt x="912" y="311"/>
                  <a:pt x="918" y="313"/>
                  <a:pt x="925" y="315"/>
                </a:cubicBezTo>
                <a:cubicBezTo>
                  <a:pt x="930" y="317"/>
                  <a:pt x="933" y="318"/>
                  <a:pt x="934" y="318"/>
                </a:cubicBezTo>
                <a:cubicBezTo>
                  <a:pt x="938" y="318"/>
                  <a:pt x="942" y="316"/>
                  <a:pt x="947" y="312"/>
                </a:cubicBezTo>
                <a:cubicBezTo>
                  <a:pt x="951" y="308"/>
                  <a:pt x="956" y="301"/>
                  <a:pt x="960" y="290"/>
                </a:cubicBezTo>
                <a:lnTo>
                  <a:pt x="972" y="260"/>
                </a:lnTo>
                <a:lnTo>
                  <a:pt x="911" y="130"/>
                </a:lnTo>
                <a:cubicBezTo>
                  <a:pt x="909" y="127"/>
                  <a:pt x="906" y="122"/>
                  <a:pt x="902" y="116"/>
                </a:cubicBezTo>
                <a:cubicBezTo>
                  <a:pt x="898" y="112"/>
                  <a:pt x="896" y="109"/>
                  <a:pt x="894" y="107"/>
                </a:cubicBezTo>
                <a:cubicBezTo>
                  <a:pt x="891" y="105"/>
                  <a:pt x="886" y="103"/>
                  <a:pt x="880" y="102"/>
                </a:cubicBezTo>
                <a:lnTo>
                  <a:pt x="880" y="95"/>
                </a:lnTo>
                <a:close/>
                <a:moveTo>
                  <a:pt x="544" y="95"/>
                </a:moveTo>
                <a:lnTo>
                  <a:pt x="616" y="95"/>
                </a:lnTo>
                <a:lnTo>
                  <a:pt x="616" y="102"/>
                </a:lnTo>
                <a:cubicBezTo>
                  <a:pt x="610" y="102"/>
                  <a:pt x="605" y="104"/>
                  <a:pt x="603" y="106"/>
                </a:cubicBezTo>
                <a:cubicBezTo>
                  <a:pt x="601" y="107"/>
                  <a:pt x="600" y="110"/>
                  <a:pt x="600" y="114"/>
                </a:cubicBezTo>
                <a:cubicBezTo>
                  <a:pt x="600" y="117"/>
                  <a:pt x="601" y="122"/>
                  <a:pt x="603" y="128"/>
                </a:cubicBezTo>
                <a:lnTo>
                  <a:pt x="640" y="226"/>
                </a:lnTo>
                <a:lnTo>
                  <a:pt x="677" y="146"/>
                </a:lnTo>
                <a:lnTo>
                  <a:pt x="667" y="121"/>
                </a:lnTo>
                <a:cubicBezTo>
                  <a:pt x="664" y="113"/>
                  <a:pt x="660" y="108"/>
                  <a:pt x="655" y="105"/>
                </a:cubicBezTo>
                <a:cubicBezTo>
                  <a:pt x="653" y="103"/>
                  <a:pt x="648" y="102"/>
                  <a:pt x="640" y="102"/>
                </a:cubicBezTo>
                <a:lnTo>
                  <a:pt x="640" y="95"/>
                </a:lnTo>
                <a:lnTo>
                  <a:pt x="722" y="95"/>
                </a:lnTo>
                <a:lnTo>
                  <a:pt x="722" y="102"/>
                </a:lnTo>
                <a:cubicBezTo>
                  <a:pt x="713" y="102"/>
                  <a:pt x="706" y="104"/>
                  <a:pt x="703" y="107"/>
                </a:cubicBezTo>
                <a:cubicBezTo>
                  <a:pt x="700" y="109"/>
                  <a:pt x="699" y="112"/>
                  <a:pt x="699" y="116"/>
                </a:cubicBezTo>
                <a:cubicBezTo>
                  <a:pt x="699" y="119"/>
                  <a:pt x="699" y="121"/>
                  <a:pt x="700" y="124"/>
                </a:cubicBezTo>
                <a:lnTo>
                  <a:pt x="739" y="223"/>
                </a:lnTo>
                <a:lnTo>
                  <a:pt x="776" y="128"/>
                </a:lnTo>
                <a:cubicBezTo>
                  <a:pt x="778" y="121"/>
                  <a:pt x="779" y="116"/>
                  <a:pt x="779" y="112"/>
                </a:cubicBezTo>
                <a:cubicBezTo>
                  <a:pt x="779" y="109"/>
                  <a:pt x="778" y="107"/>
                  <a:pt x="776" y="105"/>
                </a:cubicBezTo>
                <a:cubicBezTo>
                  <a:pt x="773" y="103"/>
                  <a:pt x="768" y="102"/>
                  <a:pt x="761" y="102"/>
                </a:cubicBezTo>
                <a:lnTo>
                  <a:pt x="761" y="95"/>
                </a:lnTo>
                <a:lnTo>
                  <a:pt x="816" y="95"/>
                </a:lnTo>
                <a:lnTo>
                  <a:pt x="816" y="102"/>
                </a:lnTo>
                <a:cubicBezTo>
                  <a:pt x="805" y="104"/>
                  <a:pt x="797" y="111"/>
                  <a:pt x="792" y="124"/>
                </a:cubicBezTo>
                <a:lnTo>
                  <a:pt x="734" y="272"/>
                </a:lnTo>
                <a:lnTo>
                  <a:pt x="726" y="272"/>
                </a:lnTo>
                <a:lnTo>
                  <a:pt x="684" y="162"/>
                </a:lnTo>
                <a:lnTo>
                  <a:pt x="633" y="272"/>
                </a:lnTo>
                <a:lnTo>
                  <a:pt x="627" y="272"/>
                </a:lnTo>
                <a:lnTo>
                  <a:pt x="571" y="128"/>
                </a:lnTo>
                <a:cubicBezTo>
                  <a:pt x="568" y="119"/>
                  <a:pt x="564" y="112"/>
                  <a:pt x="561" y="109"/>
                </a:cubicBezTo>
                <a:cubicBezTo>
                  <a:pt x="557" y="106"/>
                  <a:pt x="552" y="104"/>
                  <a:pt x="544" y="102"/>
                </a:cubicBezTo>
                <a:lnTo>
                  <a:pt x="544" y="95"/>
                </a:lnTo>
                <a:close/>
                <a:moveTo>
                  <a:pt x="272" y="95"/>
                </a:moveTo>
                <a:lnTo>
                  <a:pt x="344" y="95"/>
                </a:lnTo>
                <a:lnTo>
                  <a:pt x="344" y="102"/>
                </a:lnTo>
                <a:cubicBezTo>
                  <a:pt x="338" y="102"/>
                  <a:pt x="333" y="104"/>
                  <a:pt x="331" y="106"/>
                </a:cubicBezTo>
                <a:cubicBezTo>
                  <a:pt x="329" y="107"/>
                  <a:pt x="328" y="110"/>
                  <a:pt x="328" y="114"/>
                </a:cubicBezTo>
                <a:cubicBezTo>
                  <a:pt x="328" y="117"/>
                  <a:pt x="329" y="122"/>
                  <a:pt x="331" y="128"/>
                </a:cubicBezTo>
                <a:lnTo>
                  <a:pt x="368" y="226"/>
                </a:lnTo>
                <a:lnTo>
                  <a:pt x="405" y="146"/>
                </a:lnTo>
                <a:lnTo>
                  <a:pt x="395" y="121"/>
                </a:lnTo>
                <a:cubicBezTo>
                  <a:pt x="392" y="113"/>
                  <a:pt x="388" y="108"/>
                  <a:pt x="383" y="105"/>
                </a:cubicBezTo>
                <a:cubicBezTo>
                  <a:pt x="381" y="103"/>
                  <a:pt x="376" y="102"/>
                  <a:pt x="368" y="102"/>
                </a:cubicBezTo>
                <a:lnTo>
                  <a:pt x="368" y="95"/>
                </a:lnTo>
                <a:lnTo>
                  <a:pt x="450" y="95"/>
                </a:lnTo>
                <a:lnTo>
                  <a:pt x="450" y="102"/>
                </a:lnTo>
                <a:cubicBezTo>
                  <a:pt x="441" y="102"/>
                  <a:pt x="434" y="104"/>
                  <a:pt x="431" y="107"/>
                </a:cubicBezTo>
                <a:cubicBezTo>
                  <a:pt x="428" y="109"/>
                  <a:pt x="427" y="112"/>
                  <a:pt x="427" y="116"/>
                </a:cubicBezTo>
                <a:cubicBezTo>
                  <a:pt x="427" y="119"/>
                  <a:pt x="427" y="121"/>
                  <a:pt x="428" y="124"/>
                </a:cubicBezTo>
                <a:lnTo>
                  <a:pt x="467" y="223"/>
                </a:lnTo>
                <a:lnTo>
                  <a:pt x="504" y="128"/>
                </a:lnTo>
                <a:cubicBezTo>
                  <a:pt x="506" y="121"/>
                  <a:pt x="507" y="116"/>
                  <a:pt x="507" y="112"/>
                </a:cubicBezTo>
                <a:cubicBezTo>
                  <a:pt x="507" y="109"/>
                  <a:pt x="506" y="107"/>
                  <a:pt x="504" y="105"/>
                </a:cubicBezTo>
                <a:cubicBezTo>
                  <a:pt x="501" y="103"/>
                  <a:pt x="496" y="102"/>
                  <a:pt x="489" y="102"/>
                </a:cubicBezTo>
                <a:lnTo>
                  <a:pt x="489" y="95"/>
                </a:lnTo>
                <a:lnTo>
                  <a:pt x="544" y="95"/>
                </a:lnTo>
                <a:lnTo>
                  <a:pt x="544" y="102"/>
                </a:lnTo>
                <a:cubicBezTo>
                  <a:pt x="533" y="104"/>
                  <a:pt x="525" y="111"/>
                  <a:pt x="520" y="124"/>
                </a:cubicBezTo>
                <a:lnTo>
                  <a:pt x="462" y="272"/>
                </a:lnTo>
                <a:lnTo>
                  <a:pt x="454" y="272"/>
                </a:lnTo>
                <a:lnTo>
                  <a:pt x="412" y="162"/>
                </a:lnTo>
                <a:lnTo>
                  <a:pt x="361" y="272"/>
                </a:lnTo>
                <a:lnTo>
                  <a:pt x="355" y="272"/>
                </a:lnTo>
                <a:lnTo>
                  <a:pt x="299" y="128"/>
                </a:lnTo>
                <a:cubicBezTo>
                  <a:pt x="296" y="119"/>
                  <a:pt x="292" y="112"/>
                  <a:pt x="289" y="109"/>
                </a:cubicBezTo>
                <a:cubicBezTo>
                  <a:pt x="285" y="106"/>
                  <a:pt x="280" y="104"/>
                  <a:pt x="272" y="102"/>
                </a:cubicBezTo>
                <a:lnTo>
                  <a:pt x="272" y="95"/>
                </a:lnTo>
                <a:close/>
                <a:moveTo>
                  <a:pt x="0" y="95"/>
                </a:moveTo>
                <a:lnTo>
                  <a:pt x="72" y="95"/>
                </a:lnTo>
                <a:lnTo>
                  <a:pt x="72" y="102"/>
                </a:lnTo>
                <a:cubicBezTo>
                  <a:pt x="66" y="102"/>
                  <a:pt x="61" y="104"/>
                  <a:pt x="59" y="106"/>
                </a:cubicBezTo>
                <a:cubicBezTo>
                  <a:pt x="57" y="107"/>
                  <a:pt x="56" y="110"/>
                  <a:pt x="56" y="114"/>
                </a:cubicBezTo>
                <a:cubicBezTo>
                  <a:pt x="56" y="117"/>
                  <a:pt x="57" y="122"/>
                  <a:pt x="59" y="128"/>
                </a:cubicBezTo>
                <a:lnTo>
                  <a:pt x="96" y="226"/>
                </a:lnTo>
                <a:lnTo>
                  <a:pt x="133" y="146"/>
                </a:lnTo>
                <a:lnTo>
                  <a:pt x="123" y="121"/>
                </a:lnTo>
                <a:cubicBezTo>
                  <a:pt x="120" y="113"/>
                  <a:pt x="116" y="108"/>
                  <a:pt x="111" y="105"/>
                </a:cubicBezTo>
                <a:cubicBezTo>
                  <a:pt x="109" y="103"/>
                  <a:pt x="104" y="102"/>
                  <a:pt x="96" y="102"/>
                </a:cubicBezTo>
                <a:lnTo>
                  <a:pt x="96" y="95"/>
                </a:lnTo>
                <a:lnTo>
                  <a:pt x="178" y="95"/>
                </a:lnTo>
                <a:lnTo>
                  <a:pt x="178" y="102"/>
                </a:lnTo>
                <a:cubicBezTo>
                  <a:pt x="169" y="102"/>
                  <a:pt x="162" y="104"/>
                  <a:pt x="159" y="107"/>
                </a:cubicBezTo>
                <a:cubicBezTo>
                  <a:pt x="156" y="109"/>
                  <a:pt x="155" y="112"/>
                  <a:pt x="155" y="116"/>
                </a:cubicBezTo>
                <a:cubicBezTo>
                  <a:pt x="155" y="119"/>
                  <a:pt x="155" y="121"/>
                  <a:pt x="156" y="124"/>
                </a:cubicBezTo>
                <a:lnTo>
                  <a:pt x="195" y="223"/>
                </a:lnTo>
                <a:lnTo>
                  <a:pt x="232" y="128"/>
                </a:lnTo>
                <a:cubicBezTo>
                  <a:pt x="234" y="121"/>
                  <a:pt x="235" y="116"/>
                  <a:pt x="235" y="112"/>
                </a:cubicBezTo>
                <a:cubicBezTo>
                  <a:pt x="235" y="109"/>
                  <a:pt x="234" y="107"/>
                  <a:pt x="232" y="105"/>
                </a:cubicBezTo>
                <a:cubicBezTo>
                  <a:pt x="229" y="103"/>
                  <a:pt x="224" y="102"/>
                  <a:pt x="217" y="102"/>
                </a:cubicBezTo>
                <a:lnTo>
                  <a:pt x="217" y="95"/>
                </a:lnTo>
                <a:lnTo>
                  <a:pt x="272" y="95"/>
                </a:lnTo>
                <a:lnTo>
                  <a:pt x="272" y="102"/>
                </a:lnTo>
                <a:cubicBezTo>
                  <a:pt x="261" y="104"/>
                  <a:pt x="253" y="111"/>
                  <a:pt x="248" y="124"/>
                </a:cubicBezTo>
                <a:lnTo>
                  <a:pt x="190" y="272"/>
                </a:lnTo>
                <a:lnTo>
                  <a:pt x="182" y="272"/>
                </a:lnTo>
                <a:lnTo>
                  <a:pt x="140" y="162"/>
                </a:lnTo>
                <a:lnTo>
                  <a:pt x="89" y="272"/>
                </a:lnTo>
                <a:lnTo>
                  <a:pt x="83" y="272"/>
                </a:lnTo>
                <a:lnTo>
                  <a:pt x="27" y="128"/>
                </a:lnTo>
                <a:cubicBezTo>
                  <a:pt x="24" y="119"/>
                  <a:pt x="20" y="112"/>
                  <a:pt x="17" y="109"/>
                </a:cubicBezTo>
                <a:cubicBezTo>
                  <a:pt x="13" y="106"/>
                  <a:pt x="8" y="104"/>
                  <a:pt x="0" y="102"/>
                </a:cubicBezTo>
                <a:lnTo>
                  <a:pt x="0" y="95"/>
                </a:lnTo>
                <a:close/>
                <a:moveTo>
                  <a:pt x="2837" y="90"/>
                </a:moveTo>
                <a:lnTo>
                  <a:pt x="2845" y="90"/>
                </a:lnTo>
                <a:lnTo>
                  <a:pt x="2845" y="127"/>
                </a:lnTo>
                <a:cubicBezTo>
                  <a:pt x="2857" y="114"/>
                  <a:pt x="2865" y="107"/>
                  <a:pt x="2867" y="105"/>
                </a:cubicBezTo>
                <a:cubicBezTo>
                  <a:pt x="2873" y="100"/>
                  <a:pt x="2879" y="97"/>
                  <a:pt x="2885" y="94"/>
                </a:cubicBezTo>
                <a:cubicBezTo>
                  <a:pt x="2892" y="91"/>
                  <a:pt x="2898" y="90"/>
                  <a:pt x="2904" y="90"/>
                </a:cubicBezTo>
                <a:cubicBezTo>
                  <a:pt x="2915" y="90"/>
                  <a:pt x="2924" y="93"/>
                  <a:pt x="2932" y="99"/>
                </a:cubicBezTo>
                <a:cubicBezTo>
                  <a:pt x="2940" y="106"/>
                  <a:pt x="2945" y="115"/>
                  <a:pt x="2948" y="127"/>
                </a:cubicBezTo>
                <a:cubicBezTo>
                  <a:pt x="2961" y="112"/>
                  <a:pt x="2971" y="102"/>
                  <a:pt x="2980" y="97"/>
                </a:cubicBezTo>
                <a:cubicBezTo>
                  <a:pt x="2989" y="92"/>
                  <a:pt x="2998" y="90"/>
                  <a:pt x="3008" y="90"/>
                </a:cubicBezTo>
                <a:cubicBezTo>
                  <a:pt x="3017" y="90"/>
                  <a:pt x="3025" y="92"/>
                  <a:pt x="3032" y="97"/>
                </a:cubicBezTo>
                <a:cubicBezTo>
                  <a:pt x="3039" y="102"/>
                  <a:pt x="3045" y="109"/>
                  <a:pt x="3049" y="120"/>
                </a:cubicBezTo>
                <a:cubicBezTo>
                  <a:pt x="3052" y="127"/>
                  <a:pt x="3053" y="139"/>
                  <a:pt x="3053" y="154"/>
                </a:cubicBezTo>
                <a:lnTo>
                  <a:pt x="3053" y="228"/>
                </a:lnTo>
                <a:cubicBezTo>
                  <a:pt x="3053" y="239"/>
                  <a:pt x="3054" y="246"/>
                  <a:pt x="3055" y="250"/>
                </a:cubicBezTo>
                <a:cubicBezTo>
                  <a:pt x="3057" y="253"/>
                  <a:pt x="3059" y="255"/>
                  <a:pt x="3062" y="257"/>
                </a:cubicBezTo>
                <a:cubicBezTo>
                  <a:pt x="3066" y="259"/>
                  <a:pt x="3071" y="260"/>
                  <a:pt x="3079" y="260"/>
                </a:cubicBezTo>
                <a:lnTo>
                  <a:pt x="3079" y="267"/>
                </a:lnTo>
                <a:lnTo>
                  <a:pt x="2994" y="267"/>
                </a:lnTo>
                <a:lnTo>
                  <a:pt x="2994" y="260"/>
                </a:lnTo>
                <a:lnTo>
                  <a:pt x="2998" y="260"/>
                </a:lnTo>
                <a:cubicBezTo>
                  <a:pt x="3005" y="260"/>
                  <a:pt x="3011" y="259"/>
                  <a:pt x="3015" y="256"/>
                </a:cubicBezTo>
                <a:cubicBezTo>
                  <a:pt x="3018" y="254"/>
                  <a:pt x="3020" y="251"/>
                  <a:pt x="3021" y="246"/>
                </a:cubicBezTo>
                <a:cubicBezTo>
                  <a:pt x="3022" y="244"/>
                  <a:pt x="3022" y="238"/>
                  <a:pt x="3022" y="228"/>
                </a:cubicBezTo>
                <a:lnTo>
                  <a:pt x="3022" y="154"/>
                </a:lnTo>
                <a:cubicBezTo>
                  <a:pt x="3022" y="140"/>
                  <a:pt x="3020" y="130"/>
                  <a:pt x="3017" y="124"/>
                </a:cubicBezTo>
                <a:cubicBezTo>
                  <a:pt x="3012" y="116"/>
                  <a:pt x="3004" y="112"/>
                  <a:pt x="2993" y="112"/>
                </a:cubicBezTo>
                <a:cubicBezTo>
                  <a:pt x="2987" y="112"/>
                  <a:pt x="2980" y="114"/>
                  <a:pt x="2973" y="117"/>
                </a:cubicBezTo>
                <a:cubicBezTo>
                  <a:pt x="2967" y="121"/>
                  <a:pt x="2959" y="127"/>
                  <a:pt x="2949" y="136"/>
                </a:cubicBezTo>
                <a:lnTo>
                  <a:pt x="2949" y="138"/>
                </a:lnTo>
                <a:lnTo>
                  <a:pt x="2949" y="146"/>
                </a:lnTo>
                <a:lnTo>
                  <a:pt x="2949" y="228"/>
                </a:lnTo>
                <a:cubicBezTo>
                  <a:pt x="2949" y="240"/>
                  <a:pt x="2950" y="247"/>
                  <a:pt x="2951" y="250"/>
                </a:cubicBezTo>
                <a:cubicBezTo>
                  <a:pt x="2952" y="253"/>
                  <a:pt x="2955" y="255"/>
                  <a:pt x="2958" y="257"/>
                </a:cubicBezTo>
                <a:cubicBezTo>
                  <a:pt x="2962" y="259"/>
                  <a:pt x="2968" y="260"/>
                  <a:pt x="2977" y="260"/>
                </a:cubicBezTo>
                <a:lnTo>
                  <a:pt x="2977" y="267"/>
                </a:lnTo>
                <a:lnTo>
                  <a:pt x="2890" y="267"/>
                </a:lnTo>
                <a:lnTo>
                  <a:pt x="2890" y="260"/>
                </a:lnTo>
                <a:cubicBezTo>
                  <a:pt x="2900" y="260"/>
                  <a:pt x="2906" y="259"/>
                  <a:pt x="2910" y="257"/>
                </a:cubicBezTo>
                <a:cubicBezTo>
                  <a:pt x="2913" y="254"/>
                  <a:pt x="2916" y="251"/>
                  <a:pt x="2917" y="247"/>
                </a:cubicBezTo>
                <a:cubicBezTo>
                  <a:pt x="2918" y="244"/>
                  <a:pt x="2918" y="238"/>
                  <a:pt x="2918" y="228"/>
                </a:cubicBezTo>
                <a:lnTo>
                  <a:pt x="2918" y="154"/>
                </a:lnTo>
                <a:cubicBezTo>
                  <a:pt x="2918" y="140"/>
                  <a:pt x="2916" y="130"/>
                  <a:pt x="2912" y="124"/>
                </a:cubicBezTo>
                <a:cubicBezTo>
                  <a:pt x="2906" y="116"/>
                  <a:pt x="2899" y="112"/>
                  <a:pt x="2889" y="112"/>
                </a:cubicBezTo>
                <a:cubicBezTo>
                  <a:pt x="2882" y="112"/>
                  <a:pt x="2875" y="114"/>
                  <a:pt x="2869" y="117"/>
                </a:cubicBezTo>
                <a:cubicBezTo>
                  <a:pt x="2858" y="123"/>
                  <a:pt x="2850" y="129"/>
                  <a:pt x="2845" y="136"/>
                </a:cubicBezTo>
                <a:lnTo>
                  <a:pt x="2845" y="228"/>
                </a:lnTo>
                <a:cubicBezTo>
                  <a:pt x="2845" y="239"/>
                  <a:pt x="2846" y="247"/>
                  <a:pt x="2847" y="250"/>
                </a:cubicBezTo>
                <a:cubicBezTo>
                  <a:pt x="2849" y="253"/>
                  <a:pt x="2851" y="256"/>
                  <a:pt x="2854" y="258"/>
                </a:cubicBezTo>
                <a:cubicBezTo>
                  <a:pt x="2857" y="259"/>
                  <a:pt x="2863" y="260"/>
                  <a:pt x="2873" y="260"/>
                </a:cubicBezTo>
                <a:lnTo>
                  <a:pt x="2873" y="267"/>
                </a:lnTo>
                <a:lnTo>
                  <a:pt x="2788" y="267"/>
                </a:lnTo>
                <a:lnTo>
                  <a:pt x="2788" y="260"/>
                </a:lnTo>
                <a:cubicBezTo>
                  <a:pt x="2796" y="260"/>
                  <a:pt x="2801" y="259"/>
                  <a:pt x="2804" y="258"/>
                </a:cubicBezTo>
                <a:cubicBezTo>
                  <a:pt x="2807" y="256"/>
                  <a:pt x="2810" y="253"/>
                  <a:pt x="2811" y="249"/>
                </a:cubicBezTo>
                <a:cubicBezTo>
                  <a:pt x="2813" y="246"/>
                  <a:pt x="2814" y="239"/>
                  <a:pt x="2814" y="228"/>
                </a:cubicBezTo>
                <a:lnTo>
                  <a:pt x="2814" y="162"/>
                </a:lnTo>
                <a:cubicBezTo>
                  <a:pt x="2814" y="143"/>
                  <a:pt x="2813" y="131"/>
                  <a:pt x="2812" y="126"/>
                </a:cubicBezTo>
                <a:cubicBezTo>
                  <a:pt x="2811" y="122"/>
                  <a:pt x="2810" y="119"/>
                  <a:pt x="2808" y="117"/>
                </a:cubicBezTo>
                <a:cubicBezTo>
                  <a:pt x="2806" y="116"/>
                  <a:pt x="2804" y="115"/>
                  <a:pt x="2800" y="115"/>
                </a:cubicBezTo>
                <a:cubicBezTo>
                  <a:pt x="2797" y="115"/>
                  <a:pt x="2793" y="116"/>
                  <a:pt x="2788" y="118"/>
                </a:cubicBezTo>
                <a:lnTo>
                  <a:pt x="2785" y="111"/>
                </a:lnTo>
                <a:lnTo>
                  <a:pt x="2837" y="90"/>
                </a:lnTo>
                <a:close/>
                <a:moveTo>
                  <a:pt x="2686" y="90"/>
                </a:moveTo>
                <a:cubicBezTo>
                  <a:pt x="2712" y="90"/>
                  <a:pt x="2733" y="100"/>
                  <a:pt x="2748" y="120"/>
                </a:cubicBezTo>
                <a:cubicBezTo>
                  <a:pt x="2762" y="136"/>
                  <a:pt x="2768" y="156"/>
                  <a:pt x="2768" y="178"/>
                </a:cubicBezTo>
                <a:cubicBezTo>
                  <a:pt x="2768" y="193"/>
                  <a:pt x="2765" y="209"/>
                  <a:pt x="2757" y="224"/>
                </a:cubicBezTo>
                <a:cubicBezTo>
                  <a:pt x="2750" y="240"/>
                  <a:pt x="2740" y="252"/>
                  <a:pt x="2727" y="260"/>
                </a:cubicBezTo>
                <a:cubicBezTo>
                  <a:pt x="2714" y="268"/>
                  <a:pt x="2700" y="272"/>
                  <a:pt x="2684" y="272"/>
                </a:cubicBezTo>
                <a:cubicBezTo>
                  <a:pt x="2658" y="272"/>
                  <a:pt x="2637" y="262"/>
                  <a:pt x="2622" y="241"/>
                </a:cubicBezTo>
                <a:cubicBezTo>
                  <a:pt x="2609" y="224"/>
                  <a:pt x="2603" y="204"/>
                  <a:pt x="2603" y="183"/>
                </a:cubicBezTo>
                <a:cubicBezTo>
                  <a:pt x="2603" y="167"/>
                  <a:pt x="2607" y="151"/>
                  <a:pt x="2614" y="136"/>
                </a:cubicBezTo>
                <a:cubicBezTo>
                  <a:pt x="2622" y="120"/>
                  <a:pt x="2633" y="109"/>
                  <a:pt x="2645" y="101"/>
                </a:cubicBezTo>
                <a:cubicBezTo>
                  <a:pt x="2658" y="94"/>
                  <a:pt x="2672" y="90"/>
                  <a:pt x="2686" y="90"/>
                </a:cubicBezTo>
                <a:close/>
                <a:moveTo>
                  <a:pt x="2509" y="90"/>
                </a:moveTo>
                <a:cubicBezTo>
                  <a:pt x="2526" y="90"/>
                  <a:pt x="2540" y="94"/>
                  <a:pt x="2550" y="103"/>
                </a:cubicBezTo>
                <a:cubicBezTo>
                  <a:pt x="2561" y="112"/>
                  <a:pt x="2567" y="122"/>
                  <a:pt x="2567" y="131"/>
                </a:cubicBezTo>
                <a:cubicBezTo>
                  <a:pt x="2567" y="136"/>
                  <a:pt x="2565" y="140"/>
                  <a:pt x="2562" y="143"/>
                </a:cubicBezTo>
                <a:cubicBezTo>
                  <a:pt x="2559" y="146"/>
                  <a:pt x="2555" y="147"/>
                  <a:pt x="2549" y="147"/>
                </a:cubicBezTo>
                <a:cubicBezTo>
                  <a:pt x="2542" y="147"/>
                  <a:pt x="2536" y="145"/>
                  <a:pt x="2533" y="140"/>
                </a:cubicBezTo>
                <a:cubicBezTo>
                  <a:pt x="2531" y="137"/>
                  <a:pt x="2529" y="132"/>
                  <a:pt x="2528" y="125"/>
                </a:cubicBezTo>
                <a:cubicBezTo>
                  <a:pt x="2528" y="118"/>
                  <a:pt x="2525" y="112"/>
                  <a:pt x="2521" y="108"/>
                </a:cubicBezTo>
                <a:cubicBezTo>
                  <a:pt x="2516" y="104"/>
                  <a:pt x="2510" y="103"/>
                  <a:pt x="2503" y="103"/>
                </a:cubicBezTo>
                <a:cubicBezTo>
                  <a:pt x="2490" y="103"/>
                  <a:pt x="2480" y="107"/>
                  <a:pt x="2472" y="116"/>
                </a:cubicBezTo>
                <a:cubicBezTo>
                  <a:pt x="2462" y="129"/>
                  <a:pt x="2457" y="145"/>
                  <a:pt x="2457" y="165"/>
                </a:cubicBezTo>
                <a:cubicBezTo>
                  <a:pt x="2457" y="185"/>
                  <a:pt x="2462" y="204"/>
                  <a:pt x="2472" y="219"/>
                </a:cubicBezTo>
                <a:cubicBezTo>
                  <a:pt x="2482" y="235"/>
                  <a:pt x="2496" y="243"/>
                  <a:pt x="2513" y="243"/>
                </a:cubicBezTo>
                <a:cubicBezTo>
                  <a:pt x="2525" y="243"/>
                  <a:pt x="2536" y="239"/>
                  <a:pt x="2546" y="230"/>
                </a:cubicBezTo>
                <a:cubicBezTo>
                  <a:pt x="2553" y="224"/>
                  <a:pt x="2560" y="214"/>
                  <a:pt x="2566" y="199"/>
                </a:cubicBezTo>
                <a:lnTo>
                  <a:pt x="2572" y="202"/>
                </a:lnTo>
                <a:cubicBezTo>
                  <a:pt x="2567" y="224"/>
                  <a:pt x="2558" y="242"/>
                  <a:pt x="2544" y="254"/>
                </a:cubicBezTo>
                <a:cubicBezTo>
                  <a:pt x="2531" y="266"/>
                  <a:pt x="2516" y="272"/>
                  <a:pt x="2500" y="272"/>
                </a:cubicBezTo>
                <a:cubicBezTo>
                  <a:pt x="2480" y="272"/>
                  <a:pt x="2463" y="264"/>
                  <a:pt x="2449" y="247"/>
                </a:cubicBezTo>
                <a:cubicBezTo>
                  <a:pt x="2434" y="231"/>
                  <a:pt x="2427" y="209"/>
                  <a:pt x="2427" y="181"/>
                </a:cubicBezTo>
                <a:cubicBezTo>
                  <a:pt x="2427" y="154"/>
                  <a:pt x="2435" y="132"/>
                  <a:pt x="2451" y="115"/>
                </a:cubicBezTo>
                <a:cubicBezTo>
                  <a:pt x="2467" y="98"/>
                  <a:pt x="2486" y="90"/>
                  <a:pt x="2509" y="90"/>
                </a:cubicBezTo>
                <a:close/>
                <a:moveTo>
                  <a:pt x="1709" y="90"/>
                </a:moveTo>
                <a:lnTo>
                  <a:pt x="1717" y="90"/>
                </a:lnTo>
                <a:lnTo>
                  <a:pt x="1717" y="228"/>
                </a:lnTo>
                <a:cubicBezTo>
                  <a:pt x="1717" y="239"/>
                  <a:pt x="1718" y="246"/>
                  <a:pt x="1719" y="249"/>
                </a:cubicBezTo>
                <a:cubicBezTo>
                  <a:pt x="1721" y="253"/>
                  <a:pt x="1723" y="256"/>
                  <a:pt x="1726" y="257"/>
                </a:cubicBezTo>
                <a:cubicBezTo>
                  <a:pt x="1729" y="259"/>
                  <a:pt x="1735" y="260"/>
                  <a:pt x="1743" y="260"/>
                </a:cubicBezTo>
                <a:lnTo>
                  <a:pt x="1743" y="267"/>
                </a:lnTo>
                <a:lnTo>
                  <a:pt x="1660" y="267"/>
                </a:lnTo>
                <a:lnTo>
                  <a:pt x="1660" y="260"/>
                </a:lnTo>
                <a:cubicBezTo>
                  <a:pt x="1668" y="260"/>
                  <a:pt x="1674" y="259"/>
                  <a:pt x="1677" y="258"/>
                </a:cubicBezTo>
                <a:cubicBezTo>
                  <a:pt x="1679" y="256"/>
                  <a:pt x="1682" y="253"/>
                  <a:pt x="1683" y="250"/>
                </a:cubicBezTo>
                <a:cubicBezTo>
                  <a:pt x="1685" y="246"/>
                  <a:pt x="1686" y="239"/>
                  <a:pt x="1686" y="228"/>
                </a:cubicBezTo>
                <a:lnTo>
                  <a:pt x="1686" y="162"/>
                </a:lnTo>
                <a:cubicBezTo>
                  <a:pt x="1686" y="143"/>
                  <a:pt x="1685" y="131"/>
                  <a:pt x="1684" y="126"/>
                </a:cubicBezTo>
                <a:cubicBezTo>
                  <a:pt x="1683" y="122"/>
                  <a:pt x="1682" y="119"/>
                  <a:pt x="1680" y="117"/>
                </a:cubicBezTo>
                <a:cubicBezTo>
                  <a:pt x="1678" y="116"/>
                  <a:pt x="1676" y="115"/>
                  <a:pt x="1672" y="115"/>
                </a:cubicBezTo>
                <a:cubicBezTo>
                  <a:pt x="1669" y="115"/>
                  <a:pt x="1665" y="116"/>
                  <a:pt x="1660" y="118"/>
                </a:cubicBezTo>
                <a:lnTo>
                  <a:pt x="1657" y="111"/>
                </a:lnTo>
                <a:lnTo>
                  <a:pt x="1709" y="90"/>
                </a:lnTo>
                <a:close/>
                <a:moveTo>
                  <a:pt x="1166" y="90"/>
                </a:moveTo>
                <a:cubicBezTo>
                  <a:pt x="1192" y="90"/>
                  <a:pt x="1213" y="100"/>
                  <a:pt x="1228" y="120"/>
                </a:cubicBezTo>
                <a:cubicBezTo>
                  <a:pt x="1242" y="136"/>
                  <a:pt x="1248" y="156"/>
                  <a:pt x="1248" y="178"/>
                </a:cubicBezTo>
                <a:cubicBezTo>
                  <a:pt x="1248" y="193"/>
                  <a:pt x="1245" y="209"/>
                  <a:pt x="1237" y="224"/>
                </a:cubicBezTo>
                <a:cubicBezTo>
                  <a:pt x="1230" y="240"/>
                  <a:pt x="1220" y="252"/>
                  <a:pt x="1207" y="260"/>
                </a:cubicBezTo>
                <a:cubicBezTo>
                  <a:pt x="1194" y="268"/>
                  <a:pt x="1180" y="272"/>
                  <a:pt x="1164" y="272"/>
                </a:cubicBezTo>
                <a:cubicBezTo>
                  <a:pt x="1138" y="272"/>
                  <a:pt x="1117" y="262"/>
                  <a:pt x="1102" y="241"/>
                </a:cubicBezTo>
                <a:cubicBezTo>
                  <a:pt x="1089" y="224"/>
                  <a:pt x="1083" y="204"/>
                  <a:pt x="1083" y="183"/>
                </a:cubicBezTo>
                <a:cubicBezTo>
                  <a:pt x="1083" y="167"/>
                  <a:pt x="1087" y="151"/>
                  <a:pt x="1094" y="136"/>
                </a:cubicBezTo>
                <a:cubicBezTo>
                  <a:pt x="1102" y="120"/>
                  <a:pt x="1113" y="109"/>
                  <a:pt x="1125" y="101"/>
                </a:cubicBezTo>
                <a:cubicBezTo>
                  <a:pt x="1138" y="94"/>
                  <a:pt x="1152" y="90"/>
                  <a:pt x="1166" y="90"/>
                </a:cubicBezTo>
                <a:close/>
                <a:moveTo>
                  <a:pt x="2222" y="20"/>
                </a:moveTo>
                <a:cubicBezTo>
                  <a:pt x="2214" y="20"/>
                  <a:pt x="2206" y="23"/>
                  <a:pt x="2200" y="31"/>
                </a:cubicBezTo>
                <a:cubicBezTo>
                  <a:pt x="2191" y="41"/>
                  <a:pt x="2185" y="58"/>
                  <a:pt x="2181" y="80"/>
                </a:cubicBezTo>
                <a:cubicBezTo>
                  <a:pt x="2178" y="102"/>
                  <a:pt x="2176" y="124"/>
                  <a:pt x="2176" y="146"/>
                </a:cubicBezTo>
                <a:cubicBezTo>
                  <a:pt x="2176" y="181"/>
                  <a:pt x="2181" y="209"/>
                  <a:pt x="2189" y="232"/>
                </a:cubicBezTo>
                <a:cubicBezTo>
                  <a:pt x="2196" y="250"/>
                  <a:pt x="2207" y="259"/>
                  <a:pt x="2221" y="259"/>
                </a:cubicBezTo>
                <a:cubicBezTo>
                  <a:pt x="2228" y="259"/>
                  <a:pt x="2235" y="256"/>
                  <a:pt x="2242" y="250"/>
                </a:cubicBezTo>
                <a:cubicBezTo>
                  <a:pt x="2249" y="244"/>
                  <a:pt x="2255" y="234"/>
                  <a:pt x="2259" y="220"/>
                </a:cubicBezTo>
                <a:cubicBezTo>
                  <a:pt x="2264" y="198"/>
                  <a:pt x="2267" y="168"/>
                  <a:pt x="2267" y="129"/>
                </a:cubicBezTo>
                <a:cubicBezTo>
                  <a:pt x="2267" y="100"/>
                  <a:pt x="2264" y="76"/>
                  <a:pt x="2258" y="56"/>
                </a:cubicBezTo>
                <a:cubicBezTo>
                  <a:pt x="2254" y="42"/>
                  <a:pt x="2248" y="32"/>
                  <a:pt x="2241" y="26"/>
                </a:cubicBezTo>
                <a:cubicBezTo>
                  <a:pt x="2236" y="22"/>
                  <a:pt x="2230" y="20"/>
                  <a:pt x="2222" y="20"/>
                </a:cubicBezTo>
                <a:close/>
                <a:moveTo>
                  <a:pt x="2030" y="20"/>
                </a:moveTo>
                <a:cubicBezTo>
                  <a:pt x="2022" y="20"/>
                  <a:pt x="2014" y="23"/>
                  <a:pt x="2008" y="31"/>
                </a:cubicBezTo>
                <a:cubicBezTo>
                  <a:pt x="1999" y="41"/>
                  <a:pt x="1993" y="58"/>
                  <a:pt x="1989" y="80"/>
                </a:cubicBezTo>
                <a:cubicBezTo>
                  <a:pt x="1986" y="102"/>
                  <a:pt x="1984" y="124"/>
                  <a:pt x="1984" y="146"/>
                </a:cubicBezTo>
                <a:cubicBezTo>
                  <a:pt x="1984" y="181"/>
                  <a:pt x="1989" y="209"/>
                  <a:pt x="1997" y="232"/>
                </a:cubicBezTo>
                <a:cubicBezTo>
                  <a:pt x="2004" y="250"/>
                  <a:pt x="2015" y="259"/>
                  <a:pt x="2029" y="259"/>
                </a:cubicBezTo>
                <a:cubicBezTo>
                  <a:pt x="2036" y="259"/>
                  <a:pt x="2043" y="256"/>
                  <a:pt x="2050" y="250"/>
                </a:cubicBezTo>
                <a:cubicBezTo>
                  <a:pt x="2057" y="244"/>
                  <a:pt x="2063" y="234"/>
                  <a:pt x="2067" y="220"/>
                </a:cubicBezTo>
                <a:cubicBezTo>
                  <a:pt x="2072" y="198"/>
                  <a:pt x="2075" y="168"/>
                  <a:pt x="2075" y="129"/>
                </a:cubicBezTo>
                <a:cubicBezTo>
                  <a:pt x="2075" y="100"/>
                  <a:pt x="2072" y="76"/>
                  <a:pt x="2066" y="56"/>
                </a:cubicBezTo>
                <a:cubicBezTo>
                  <a:pt x="2062" y="42"/>
                  <a:pt x="2056" y="32"/>
                  <a:pt x="2049" y="26"/>
                </a:cubicBezTo>
                <a:cubicBezTo>
                  <a:pt x="2044" y="22"/>
                  <a:pt x="2038" y="20"/>
                  <a:pt x="2030" y="20"/>
                </a:cubicBezTo>
                <a:close/>
                <a:moveTo>
                  <a:pt x="2223" y="7"/>
                </a:moveTo>
                <a:cubicBezTo>
                  <a:pt x="2242" y="7"/>
                  <a:pt x="2260" y="17"/>
                  <a:pt x="2275" y="37"/>
                </a:cubicBezTo>
                <a:cubicBezTo>
                  <a:pt x="2294" y="62"/>
                  <a:pt x="2304" y="95"/>
                  <a:pt x="2304" y="137"/>
                </a:cubicBezTo>
                <a:cubicBezTo>
                  <a:pt x="2304" y="167"/>
                  <a:pt x="2300" y="192"/>
                  <a:pt x="2291" y="212"/>
                </a:cubicBezTo>
                <a:cubicBezTo>
                  <a:pt x="2283" y="233"/>
                  <a:pt x="2272" y="248"/>
                  <a:pt x="2259" y="257"/>
                </a:cubicBezTo>
                <a:cubicBezTo>
                  <a:pt x="2246" y="267"/>
                  <a:pt x="2233" y="271"/>
                  <a:pt x="2221" y="271"/>
                </a:cubicBezTo>
                <a:cubicBezTo>
                  <a:pt x="2196" y="271"/>
                  <a:pt x="2176" y="257"/>
                  <a:pt x="2160" y="228"/>
                </a:cubicBezTo>
                <a:cubicBezTo>
                  <a:pt x="2146" y="204"/>
                  <a:pt x="2140" y="175"/>
                  <a:pt x="2140" y="141"/>
                </a:cubicBezTo>
                <a:cubicBezTo>
                  <a:pt x="2140" y="112"/>
                  <a:pt x="2144" y="87"/>
                  <a:pt x="2153" y="66"/>
                </a:cubicBezTo>
                <a:cubicBezTo>
                  <a:pt x="2162" y="45"/>
                  <a:pt x="2173" y="30"/>
                  <a:pt x="2188" y="19"/>
                </a:cubicBezTo>
                <a:cubicBezTo>
                  <a:pt x="2199" y="11"/>
                  <a:pt x="2211" y="7"/>
                  <a:pt x="2223" y="7"/>
                </a:cubicBezTo>
                <a:close/>
                <a:moveTo>
                  <a:pt x="2031" y="7"/>
                </a:moveTo>
                <a:cubicBezTo>
                  <a:pt x="2050" y="7"/>
                  <a:pt x="2068" y="17"/>
                  <a:pt x="2083" y="37"/>
                </a:cubicBezTo>
                <a:cubicBezTo>
                  <a:pt x="2102" y="62"/>
                  <a:pt x="2112" y="95"/>
                  <a:pt x="2112" y="137"/>
                </a:cubicBezTo>
                <a:cubicBezTo>
                  <a:pt x="2112" y="167"/>
                  <a:pt x="2108" y="192"/>
                  <a:pt x="2099" y="212"/>
                </a:cubicBezTo>
                <a:cubicBezTo>
                  <a:pt x="2091" y="233"/>
                  <a:pt x="2080" y="248"/>
                  <a:pt x="2067" y="257"/>
                </a:cubicBezTo>
                <a:cubicBezTo>
                  <a:pt x="2054" y="267"/>
                  <a:pt x="2041" y="271"/>
                  <a:pt x="2029" y="271"/>
                </a:cubicBezTo>
                <a:cubicBezTo>
                  <a:pt x="2004" y="271"/>
                  <a:pt x="1984" y="257"/>
                  <a:pt x="1968" y="228"/>
                </a:cubicBezTo>
                <a:cubicBezTo>
                  <a:pt x="1954" y="204"/>
                  <a:pt x="1948" y="175"/>
                  <a:pt x="1948" y="141"/>
                </a:cubicBezTo>
                <a:cubicBezTo>
                  <a:pt x="1948" y="112"/>
                  <a:pt x="1952" y="87"/>
                  <a:pt x="1961" y="66"/>
                </a:cubicBezTo>
                <a:cubicBezTo>
                  <a:pt x="1970" y="45"/>
                  <a:pt x="1981" y="30"/>
                  <a:pt x="1996" y="19"/>
                </a:cubicBezTo>
                <a:cubicBezTo>
                  <a:pt x="2007" y="11"/>
                  <a:pt x="2019" y="7"/>
                  <a:pt x="2031" y="7"/>
                </a:cubicBezTo>
                <a:close/>
                <a:moveTo>
                  <a:pt x="1849" y="7"/>
                </a:moveTo>
                <a:lnTo>
                  <a:pt x="1855" y="7"/>
                </a:lnTo>
                <a:lnTo>
                  <a:pt x="1855" y="222"/>
                </a:lnTo>
                <a:cubicBezTo>
                  <a:pt x="1855" y="236"/>
                  <a:pt x="1855" y="245"/>
                  <a:pt x="1857" y="249"/>
                </a:cubicBezTo>
                <a:cubicBezTo>
                  <a:pt x="1858" y="252"/>
                  <a:pt x="1860" y="255"/>
                  <a:pt x="1864" y="257"/>
                </a:cubicBezTo>
                <a:cubicBezTo>
                  <a:pt x="1868" y="259"/>
                  <a:pt x="1875" y="260"/>
                  <a:pt x="1887" y="260"/>
                </a:cubicBezTo>
                <a:lnTo>
                  <a:pt x="1887" y="267"/>
                </a:lnTo>
                <a:lnTo>
                  <a:pt x="1791" y="267"/>
                </a:lnTo>
                <a:lnTo>
                  <a:pt x="1791" y="260"/>
                </a:lnTo>
                <a:cubicBezTo>
                  <a:pt x="1803" y="260"/>
                  <a:pt x="1811" y="259"/>
                  <a:pt x="1815" y="257"/>
                </a:cubicBezTo>
                <a:cubicBezTo>
                  <a:pt x="1818" y="255"/>
                  <a:pt x="1820" y="253"/>
                  <a:pt x="1822" y="249"/>
                </a:cubicBezTo>
                <a:cubicBezTo>
                  <a:pt x="1823" y="246"/>
                  <a:pt x="1824" y="237"/>
                  <a:pt x="1824" y="222"/>
                </a:cubicBezTo>
                <a:lnTo>
                  <a:pt x="1824" y="85"/>
                </a:lnTo>
                <a:cubicBezTo>
                  <a:pt x="1824" y="66"/>
                  <a:pt x="1823" y="54"/>
                  <a:pt x="1822" y="49"/>
                </a:cubicBezTo>
                <a:cubicBezTo>
                  <a:pt x="1821" y="45"/>
                  <a:pt x="1820" y="42"/>
                  <a:pt x="1817" y="40"/>
                </a:cubicBezTo>
                <a:cubicBezTo>
                  <a:pt x="1815" y="38"/>
                  <a:pt x="1812" y="37"/>
                  <a:pt x="1809" y="37"/>
                </a:cubicBezTo>
                <a:cubicBezTo>
                  <a:pt x="1804" y="37"/>
                  <a:pt x="1798" y="39"/>
                  <a:pt x="1790" y="43"/>
                </a:cubicBezTo>
                <a:lnTo>
                  <a:pt x="1787" y="37"/>
                </a:lnTo>
                <a:lnTo>
                  <a:pt x="1849" y="7"/>
                </a:lnTo>
                <a:close/>
                <a:moveTo>
                  <a:pt x="1701" y="0"/>
                </a:moveTo>
                <a:cubicBezTo>
                  <a:pt x="1707" y="0"/>
                  <a:pt x="1711" y="2"/>
                  <a:pt x="1715" y="6"/>
                </a:cubicBezTo>
                <a:cubicBezTo>
                  <a:pt x="1719" y="9"/>
                  <a:pt x="1720" y="14"/>
                  <a:pt x="1720" y="19"/>
                </a:cubicBezTo>
                <a:cubicBezTo>
                  <a:pt x="1720" y="24"/>
                  <a:pt x="1719" y="29"/>
                  <a:pt x="1715" y="33"/>
                </a:cubicBezTo>
                <a:cubicBezTo>
                  <a:pt x="1711" y="36"/>
                  <a:pt x="1707" y="38"/>
                  <a:pt x="1701" y="38"/>
                </a:cubicBezTo>
                <a:cubicBezTo>
                  <a:pt x="1696" y="38"/>
                  <a:pt x="1692" y="36"/>
                  <a:pt x="1688" y="33"/>
                </a:cubicBezTo>
                <a:cubicBezTo>
                  <a:pt x="1684" y="29"/>
                  <a:pt x="1682" y="24"/>
                  <a:pt x="1682" y="19"/>
                </a:cubicBezTo>
                <a:cubicBezTo>
                  <a:pt x="1682" y="14"/>
                  <a:pt x="1684" y="9"/>
                  <a:pt x="1688" y="6"/>
                </a:cubicBezTo>
                <a:cubicBezTo>
                  <a:pt x="1692" y="2"/>
                  <a:pt x="1696" y="0"/>
                  <a:pt x="1701" y="0"/>
                </a:cubicBezTo>
                <a:close/>
              </a:path>
            </a:pathLst>
          </a:custGeom>
          <a:solidFill>
            <a:srgbClr val="F2F2F2"/>
          </a:solidFill>
          <a:ln w="0">
            <a:noFill/>
            <a:prstDash val="solid"/>
            <a:round/>
          </a:ln>
        </p:spPr>
        <p:txBody>
          <a:bodyPr vert="horz" wrap="square" lIns="91440" tIns="45720" rIns="91440" bIns="45720" numCol="1" anchor="t" anchorCtr="0" compatLnSpc="1"/>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5pPr>
            <a:lvl6pPr marL="2286000" algn="l" defTabSz="914400" rtl="0" eaLnBrk="1" latinLnBrk="0" hangingPunct="1">
              <a:defRPr kern="1200">
                <a:solidFill>
                  <a:schemeClr val="tx1"/>
                </a:solidFill>
                <a:latin typeface="Calibri" panose="020F0502020204030204" charset="0"/>
                <a:ea typeface="+mn-ea"/>
                <a:cs typeface="+mn-cs"/>
              </a:defRPr>
            </a:lvl6pPr>
            <a:lvl7pPr marL="2743200" algn="l" defTabSz="914400" rtl="0" eaLnBrk="1" latinLnBrk="0" hangingPunct="1">
              <a:defRPr kern="1200">
                <a:solidFill>
                  <a:schemeClr val="tx1"/>
                </a:solidFill>
                <a:latin typeface="Calibri" panose="020F0502020204030204" charset="0"/>
                <a:ea typeface="+mn-ea"/>
                <a:cs typeface="+mn-cs"/>
              </a:defRPr>
            </a:lvl7pPr>
            <a:lvl8pPr marL="3200400" algn="l" defTabSz="914400" rtl="0" eaLnBrk="1" latinLnBrk="0" hangingPunct="1">
              <a:defRPr kern="1200">
                <a:solidFill>
                  <a:schemeClr val="tx1"/>
                </a:solidFill>
                <a:latin typeface="Calibri" panose="020F0502020204030204" charset="0"/>
                <a:ea typeface="+mn-ea"/>
                <a:cs typeface="+mn-cs"/>
              </a:defRPr>
            </a:lvl8pPr>
            <a:lvl9pPr marL="3657600" algn="l" defTabSz="914400" rtl="0" eaLnBrk="1" latinLnBrk="0" hangingPunct="1">
              <a:defRPr kern="1200">
                <a:solidFill>
                  <a:schemeClr val="tx1"/>
                </a:solidFill>
                <a:latin typeface="Calibri" panose="020F0502020204030204" charset="0"/>
                <a:ea typeface="+mn-ea"/>
                <a:cs typeface="+mn-cs"/>
              </a:defRPr>
            </a:lvl9pPr>
          </a:lstStyle>
          <a:p>
            <a:endParaRPr lang="zh-CN" altLang="en-US"/>
          </a:p>
        </p:txBody>
      </p:sp>
      <p:sp>
        <p:nvSpPr>
          <p:cNvPr id="21" name="Freeform 23"/>
          <p:cNvSpPr/>
          <p:nvPr/>
        </p:nvSpPr>
        <p:spPr bwMode="auto">
          <a:xfrm rot="-1800000">
            <a:off x="5154021" y="1057606"/>
            <a:ext cx="1848119" cy="215037"/>
          </a:xfrm>
          <a:custGeom>
            <a:avLst/>
            <a:gdLst>
              <a:gd name="T0" fmla="*/ 2345 w 3079"/>
              <a:gd name="T1" fmla="*/ 251 h 350"/>
              <a:gd name="T2" fmla="*/ 830 w 3079"/>
              <a:gd name="T3" fmla="*/ 272 h 350"/>
              <a:gd name="T4" fmla="*/ 2644 w 3079"/>
              <a:gd name="T5" fmla="*/ 129 h 350"/>
              <a:gd name="T6" fmla="*/ 2680 w 3079"/>
              <a:gd name="T7" fmla="*/ 102 h 350"/>
              <a:gd name="T8" fmla="*/ 1202 w 3079"/>
              <a:gd name="T9" fmla="*/ 244 h 350"/>
              <a:gd name="T10" fmla="*/ 1532 w 3079"/>
              <a:gd name="T11" fmla="*/ 102 h 350"/>
              <a:gd name="T12" fmla="*/ 1604 w 3079"/>
              <a:gd name="T13" fmla="*/ 106 h 350"/>
              <a:gd name="T14" fmla="*/ 1625 w 3079"/>
              <a:gd name="T15" fmla="*/ 113 h 350"/>
              <a:gd name="T16" fmla="*/ 1470 w 3079"/>
              <a:gd name="T17" fmla="*/ 316 h 350"/>
              <a:gd name="T18" fmla="*/ 1487 w 3079"/>
              <a:gd name="T19" fmla="*/ 130 h 350"/>
              <a:gd name="T20" fmla="*/ 1322 w 3079"/>
              <a:gd name="T21" fmla="*/ 210 h 350"/>
              <a:gd name="T22" fmla="*/ 1366 w 3079"/>
              <a:gd name="T23" fmla="*/ 102 h 350"/>
              <a:gd name="T24" fmla="*/ 1451 w 3079"/>
              <a:gd name="T25" fmla="*/ 244 h 350"/>
              <a:gd name="T26" fmla="*/ 1310 w 3079"/>
              <a:gd name="T27" fmla="*/ 264 h 350"/>
              <a:gd name="T28" fmla="*/ 1262 w 3079"/>
              <a:gd name="T29" fmla="*/ 95 h 350"/>
              <a:gd name="T30" fmla="*/ 945 w 3079"/>
              <a:gd name="T31" fmla="*/ 135 h 350"/>
              <a:gd name="T32" fmla="*/ 1012 w 3079"/>
              <a:gd name="T33" fmla="*/ 95 h 350"/>
              <a:gd name="T34" fmla="*/ 946 w 3079"/>
              <a:gd name="T35" fmla="*/ 337 h 350"/>
              <a:gd name="T36" fmla="*/ 934 w 3079"/>
              <a:gd name="T37" fmla="*/ 318 h 350"/>
              <a:gd name="T38" fmla="*/ 880 w 3079"/>
              <a:gd name="T39" fmla="*/ 102 h 350"/>
              <a:gd name="T40" fmla="*/ 603 w 3079"/>
              <a:gd name="T41" fmla="*/ 128 h 350"/>
              <a:gd name="T42" fmla="*/ 722 w 3079"/>
              <a:gd name="T43" fmla="*/ 95 h 350"/>
              <a:gd name="T44" fmla="*/ 779 w 3079"/>
              <a:gd name="T45" fmla="*/ 112 h 350"/>
              <a:gd name="T46" fmla="*/ 734 w 3079"/>
              <a:gd name="T47" fmla="*/ 272 h 350"/>
              <a:gd name="T48" fmla="*/ 544 w 3079"/>
              <a:gd name="T49" fmla="*/ 102 h 350"/>
              <a:gd name="T50" fmla="*/ 331 w 3079"/>
              <a:gd name="T51" fmla="*/ 128 h 350"/>
              <a:gd name="T52" fmla="*/ 450 w 3079"/>
              <a:gd name="T53" fmla="*/ 95 h 350"/>
              <a:gd name="T54" fmla="*/ 507 w 3079"/>
              <a:gd name="T55" fmla="*/ 112 h 350"/>
              <a:gd name="T56" fmla="*/ 462 w 3079"/>
              <a:gd name="T57" fmla="*/ 272 h 350"/>
              <a:gd name="T58" fmla="*/ 272 w 3079"/>
              <a:gd name="T59" fmla="*/ 102 h 350"/>
              <a:gd name="T60" fmla="*/ 59 w 3079"/>
              <a:gd name="T61" fmla="*/ 128 h 350"/>
              <a:gd name="T62" fmla="*/ 178 w 3079"/>
              <a:gd name="T63" fmla="*/ 95 h 350"/>
              <a:gd name="T64" fmla="*/ 235 w 3079"/>
              <a:gd name="T65" fmla="*/ 112 h 350"/>
              <a:gd name="T66" fmla="*/ 190 w 3079"/>
              <a:gd name="T67" fmla="*/ 272 h 350"/>
              <a:gd name="T68" fmla="*/ 0 w 3079"/>
              <a:gd name="T69" fmla="*/ 102 h 350"/>
              <a:gd name="T70" fmla="*/ 2904 w 3079"/>
              <a:gd name="T71" fmla="*/ 90 h 350"/>
              <a:gd name="T72" fmla="*/ 3053 w 3079"/>
              <a:gd name="T73" fmla="*/ 154 h 350"/>
              <a:gd name="T74" fmla="*/ 2994 w 3079"/>
              <a:gd name="T75" fmla="*/ 260 h 350"/>
              <a:gd name="T76" fmla="*/ 2993 w 3079"/>
              <a:gd name="T77" fmla="*/ 112 h 350"/>
              <a:gd name="T78" fmla="*/ 2958 w 3079"/>
              <a:gd name="T79" fmla="*/ 257 h 350"/>
              <a:gd name="T80" fmla="*/ 2918 w 3079"/>
              <a:gd name="T81" fmla="*/ 228 h 350"/>
              <a:gd name="T82" fmla="*/ 2847 w 3079"/>
              <a:gd name="T83" fmla="*/ 250 h 350"/>
              <a:gd name="T84" fmla="*/ 2811 w 3079"/>
              <a:gd name="T85" fmla="*/ 249 h 350"/>
              <a:gd name="T86" fmla="*/ 2785 w 3079"/>
              <a:gd name="T87" fmla="*/ 111 h 350"/>
              <a:gd name="T88" fmla="*/ 2684 w 3079"/>
              <a:gd name="T89" fmla="*/ 272 h 350"/>
              <a:gd name="T90" fmla="*/ 2550 w 3079"/>
              <a:gd name="T91" fmla="*/ 103 h 350"/>
              <a:gd name="T92" fmla="*/ 2503 w 3079"/>
              <a:gd name="T93" fmla="*/ 103 h 350"/>
              <a:gd name="T94" fmla="*/ 2572 w 3079"/>
              <a:gd name="T95" fmla="*/ 202 h 350"/>
              <a:gd name="T96" fmla="*/ 1709 w 3079"/>
              <a:gd name="T97" fmla="*/ 90 h 350"/>
              <a:gd name="T98" fmla="*/ 1660 w 3079"/>
              <a:gd name="T99" fmla="*/ 267 h 350"/>
              <a:gd name="T100" fmla="*/ 1680 w 3079"/>
              <a:gd name="T101" fmla="*/ 117 h 350"/>
              <a:gd name="T102" fmla="*/ 1248 w 3079"/>
              <a:gd name="T103" fmla="*/ 178 h 350"/>
              <a:gd name="T104" fmla="*/ 1125 w 3079"/>
              <a:gd name="T105" fmla="*/ 101 h 350"/>
              <a:gd name="T106" fmla="*/ 2221 w 3079"/>
              <a:gd name="T107" fmla="*/ 259 h 350"/>
              <a:gd name="T108" fmla="*/ 2030 w 3079"/>
              <a:gd name="T109" fmla="*/ 20 h 350"/>
              <a:gd name="T110" fmla="*/ 2067 w 3079"/>
              <a:gd name="T111" fmla="*/ 220 h 350"/>
              <a:gd name="T112" fmla="*/ 2304 w 3079"/>
              <a:gd name="T113" fmla="*/ 137 h 350"/>
              <a:gd name="T114" fmla="*/ 2188 w 3079"/>
              <a:gd name="T115" fmla="*/ 19 h 350"/>
              <a:gd name="T116" fmla="*/ 2029 w 3079"/>
              <a:gd name="T117" fmla="*/ 271 h 350"/>
              <a:gd name="T118" fmla="*/ 1855 w 3079"/>
              <a:gd name="T119" fmla="*/ 7 h 350"/>
              <a:gd name="T120" fmla="*/ 1791 w 3079"/>
              <a:gd name="T121" fmla="*/ 260 h 350"/>
              <a:gd name="T122" fmla="*/ 1809 w 3079"/>
              <a:gd name="T123" fmla="*/ 37 h 350"/>
              <a:gd name="T124" fmla="*/ 1715 w 3079"/>
              <a:gd name="T125" fmla="*/ 3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79" h="350">
                <a:moveTo>
                  <a:pt x="2366" y="230"/>
                </a:moveTo>
                <a:cubicBezTo>
                  <a:pt x="2372" y="230"/>
                  <a:pt x="2377" y="232"/>
                  <a:pt x="2381" y="237"/>
                </a:cubicBezTo>
                <a:cubicBezTo>
                  <a:pt x="2385" y="241"/>
                  <a:pt x="2387" y="245"/>
                  <a:pt x="2387" y="251"/>
                </a:cubicBezTo>
                <a:cubicBezTo>
                  <a:pt x="2387" y="257"/>
                  <a:pt x="2385" y="262"/>
                  <a:pt x="2380" y="266"/>
                </a:cubicBezTo>
                <a:cubicBezTo>
                  <a:pt x="2376" y="270"/>
                  <a:pt x="2372" y="272"/>
                  <a:pt x="2366" y="272"/>
                </a:cubicBezTo>
                <a:cubicBezTo>
                  <a:pt x="2360" y="272"/>
                  <a:pt x="2355" y="270"/>
                  <a:pt x="2351" y="266"/>
                </a:cubicBezTo>
                <a:cubicBezTo>
                  <a:pt x="2347" y="262"/>
                  <a:pt x="2345" y="257"/>
                  <a:pt x="2345" y="251"/>
                </a:cubicBezTo>
                <a:cubicBezTo>
                  <a:pt x="2345" y="245"/>
                  <a:pt x="2347" y="240"/>
                  <a:pt x="2351" y="236"/>
                </a:cubicBezTo>
                <a:cubicBezTo>
                  <a:pt x="2355" y="232"/>
                  <a:pt x="2360" y="230"/>
                  <a:pt x="2366" y="230"/>
                </a:cubicBezTo>
                <a:close/>
                <a:moveTo>
                  <a:pt x="830" y="230"/>
                </a:moveTo>
                <a:cubicBezTo>
                  <a:pt x="836" y="230"/>
                  <a:pt x="841" y="232"/>
                  <a:pt x="845" y="237"/>
                </a:cubicBezTo>
                <a:cubicBezTo>
                  <a:pt x="849" y="241"/>
                  <a:pt x="851" y="245"/>
                  <a:pt x="851" y="251"/>
                </a:cubicBezTo>
                <a:cubicBezTo>
                  <a:pt x="851" y="257"/>
                  <a:pt x="849" y="262"/>
                  <a:pt x="844" y="266"/>
                </a:cubicBezTo>
                <a:cubicBezTo>
                  <a:pt x="840" y="270"/>
                  <a:pt x="836" y="272"/>
                  <a:pt x="830" y="272"/>
                </a:cubicBezTo>
                <a:cubicBezTo>
                  <a:pt x="824" y="272"/>
                  <a:pt x="819" y="270"/>
                  <a:pt x="815" y="266"/>
                </a:cubicBezTo>
                <a:cubicBezTo>
                  <a:pt x="811" y="262"/>
                  <a:pt x="809" y="257"/>
                  <a:pt x="809" y="251"/>
                </a:cubicBezTo>
                <a:cubicBezTo>
                  <a:pt x="809" y="245"/>
                  <a:pt x="811" y="240"/>
                  <a:pt x="815" y="236"/>
                </a:cubicBezTo>
                <a:cubicBezTo>
                  <a:pt x="819" y="232"/>
                  <a:pt x="824" y="230"/>
                  <a:pt x="830" y="230"/>
                </a:cubicBezTo>
                <a:close/>
                <a:moveTo>
                  <a:pt x="2680" y="102"/>
                </a:moveTo>
                <a:cubicBezTo>
                  <a:pt x="2673" y="102"/>
                  <a:pt x="2667" y="104"/>
                  <a:pt x="2660" y="108"/>
                </a:cubicBezTo>
                <a:cubicBezTo>
                  <a:pt x="2653" y="112"/>
                  <a:pt x="2648" y="119"/>
                  <a:pt x="2644" y="129"/>
                </a:cubicBezTo>
                <a:cubicBezTo>
                  <a:pt x="2640" y="139"/>
                  <a:pt x="2638" y="151"/>
                  <a:pt x="2638" y="167"/>
                </a:cubicBezTo>
                <a:cubicBezTo>
                  <a:pt x="2638" y="192"/>
                  <a:pt x="2643" y="213"/>
                  <a:pt x="2652" y="232"/>
                </a:cubicBezTo>
                <a:cubicBezTo>
                  <a:pt x="2662" y="250"/>
                  <a:pt x="2676" y="259"/>
                  <a:pt x="2692" y="259"/>
                </a:cubicBezTo>
                <a:cubicBezTo>
                  <a:pt x="2704" y="259"/>
                  <a:pt x="2714" y="254"/>
                  <a:pt x="2722" y="244"/>
                </a:cubicBezTo>
                <a:cubicBezTo>
                  <a:pt x="2730" y="234"/>
                  <a:pt x="2734" y="217"/>
                  <a:pt x="2734" y="192"/>
                </a:cubicBezTo>
                <a:cubicBezTo>
                  <a:pt x="2734" y="162"/>
                  <a:pt x="2727" y="138"/>
                  <a:pt x="2714" y="120"/>
                </a:cubicBezTo>
                <a:cubicBezTo>
                  <a:pt x="2705" y="108"/>
                  <a:pt x="2694" y="102"/>
                  <a:pt x="2680" y="102"/>
                </a:cubicBezTo>
                <a:close/>
                <a:moveTo>
                  <a:pt x="1160" y="102"/>
                </a:moveTo>
                <a:cubicBezTo>
                  <a:pt x="1153" y="102"/>
                  <a:pt x="1147" y="104"/>
                  <a:pt x="1140" y="108"/>
                </a:cubicBezTo>
                <a:cubicBezTo>
                  <a:pt x="1133" y="112"/>
                  <a:pt x="1128" y="119"/>
                  <a:pt x="1124" y="129"/>
                </a:cubicBezTo>
                <a:cubicBezTo>
                  <a:pt x="1120" y="139"/>
                  <a:pt x="1118" y="151"/>
                  <a:pt x="1118" y="167"/>
                </a:cubicBezTo>
                <a:cubicBezTo>
                  <a:pt x="1118" y="192"/>
                  <a:pt x="1123" y="213"/>
                  <a:pt x="1132" y="232"/>
                </a:cubicBezTo>
                <a:cubicBezTo>
                  <a:pt x="1142" y="250"/>
                  <a:pt x="1156" y="259"/>
                  <a:pt x="1172" y="259"/>
                </a:cubicBezTo>
                <a:cubicBezTo>
                  <a:pt x="1184" y="259"/>
                  <a:pt x="1194" y="254"/>
                  <a:pt x="1202" y="244"/>
                </a:cubicBezTo>
                <a:cubicBezTo>
                  <a:pt x="1210" y="234"/>
                  <a:pt x="1214" y="217"/>
                  <a:pt x="1214" y="192"/>
                </a:cubicBezTo>
                <a:cubicBezTo>
                  <a:pt x="1214" y="162"/>
                  <a:pt x="1207" y="138"/>
                  <a:pt x="1194" y="120"/>
                </a:cubicBezTo>
                <a:cubicBezTo>
                  <a:pt x="1185" y="108"/>
                  <a:pt x="1174" y="102"/>
                  <a:pt x="1160" y="102"/>
                </a:cubicBezTo>
                <a:close/>
                <a:moveTo>
                  <a:pt x="1456" y="95"/>
                </a:moveTo>
                <a:lnTo>
                  <a:pt x="1536" y="95"/>
                </a:lnTo>
                <a:lnTo>
                  <a:pt x="1536" y="102"/>
                </a:lnTo>
                <a:lnTo>
                  <a:pt x="1532" y="102"/>
                </a:lnTo>
                <a:cubicBezTo>
                  <a:pt x="1527" y="102"/>
                  <a:pt x="1522" y="103"/>
                  <a:pt x="1519" y="106"/>
                </a:cubicBezTo>
                <a:cubicBezTo>
                  <a:pt x="1517" y="108"/>
                  <a:pt x="1515" y="111"/>
                  <a:pt x="1515" y="115"/>
                </a:cubicBezTo>
                <a:cubicBezTo>
                  <a:pt x="1515" y="120"/>
                  <a:pt x="1517" y="126"/>
                  <a:pt x="1521" y="135"/>
                </a:cubicBezTo>
                <a:lnTo>
                  <a:pt x="1563" y="222"/>
                </a:lnTo>
                <a:lnTo>
                  <a:pt x="1602" y="127"/>
                </a:lnTo>
                <a:cubicBezTo>
                  <a:pt x="1604" y="122"/>
                  <a:pt x="1605" y="117"/>
                  <a:pt x="1605" y="112"/>
                </a:cubicBezTo>
                <a:cubicBezTo>
                  <a:pt x="1605" y="109"/>
                  <a:pt x="1604" y="108"/>
                  <a:pt x="1604" y="106"/>
                </a:cubicBezTo>
                <a:cubicBezTo>
                  <a:pt x="1603" y="105"/>
                  <a:pt x="1601" y="104"/>
                  <a:pt x="1599" y="103"/>
                </a:cubicBezTo>
                <a:cubicBezTo>
                  <a:pt x="1597" y="102"/>
                  <a:pt x="1593" y="102"/>
                  <a:pt x="1588" y="102"/>
                </a:cubicBezTo>
                <a:lnTo>
                  <a:pt x="1588" y="95"/>
                </a:lnTo>
                <a:lnTo>
                  <a:pt x="1644" y="95"/>
                </a:lnTo>
                <a:lnTo>
                  <a:pt x="1644" y="102"/>
                </a:lnTo>
                <a:cubicBezTo>
                  <a:pt x="1639" y="102"/>
                  <a:pt x="1635" y="103"/>
                  <a:pt x="1633" y="105"/>
                </a:cubicBezTo>
                <a:cubicBezTo>
                  <a:pt x="1630" y="106"/>
                  <a:pt x="1628" y="109"/>
                  <a:pt x="1625" y="113"/>
                </a:cubicBezTo>
                <a:cubicBezTo>
                  <a:pt x="1623" y="115"/>
                  <a:pt x="1621" y="120"/>
                  <a:pt x="1618" y="128"/>
                </a:cubicBezTo>
                <a:lnTo>
                  <a:pt x="1548" y="299"/>
                </a:lnTo>
                <a:cubicBezTo>
                  <a:pt x="1542" y="316"/>
                  <a:pt x="1533" y="328"/>
                  <a:pt x="1522" y="337"/>
                </a:cubicBezTo>
                <a:cubicBezTo>
                  <a:pt x="1511" y="345"/>
                  <a:pt x="1500" y="350"/>
                  <a:pt x="1490" y="350"/>
                </a:cubicBezTo>
                <a:cubicBezTo>
                  <a:pt x="1483" y="350"/>
                  <a:pt x="1477" y="348"/>
                  <a:pt x="1472" y="343"/>
                </a:cubicBezTo>
                <a:cubicBezTo>
                  <a:pt x="1467" y="339"/>
                  <a:pt x="1465" y="334"/>
                  <a:pt x="1465" y="329"/>
                </a:cubicBezTo>
                <a:cubicBezTo>
                  <a:pt x="1465" y="323"/>
                  <a:pt x="1467" y="319"/>
                  <a:pt x="1470" y="316"/>
                </a:cubicBezTo>
                <a:cubicBezTo>
                  <a:pt x="1473" y="313"/>
                  <a:pt x="1478" y="311"/>
                  <a:pt x="1484" y="311"/>
                </a:cubicBezTo>
                <a:cubicBezTo>
                  <a:pt x="1488" y="311"/>
                  <a:pt x="1494" y="313"/>
                  <a:pt x="1501" y="315"/>
                </a:cubicBezTo>
                <a:cubicBezTo>
                  <a:pt x="1506" y="317"/>
                  <a:pt x="1509" y="318"/>
                  <a:pt x="1510" y="318"/>
                </a:cubicBezTo>
                <a:cubicBezTo>
                  <a:pt x="1514" y="318"/>
                  <a:pt x="1518" y="316"/>
                  <a:pt x="1523" y="312"/>
                </a:cubicBezTo>
                <a:cubicBezTo>
                  <a:pt x="1527" y="308"/>
                  <a:pt x="1532" y="301"/>
                  <a:pt x="1536" y="290"/>
                </a:cubicBezTo>
                <a:lnTo>
                  <a:pt x="1548" y="260"/>
                </a:lnTo>
                <a:lnTo>
                  <a:pt x="1487" y="130"/>
                </a:lnTo>
                <a:cubicBezTo>
                  <a:pt x="1485" y="127"/>
                  <a:pt x="1482" y="122"/>
                  <a:pt x="1478" y="116"/>
                </a:cubicBezTo>
                <a:cubicBezTo>
                  <a:pt x="1474" y="112"/>
                  <a:pt x="1472" y="109"/>
                  <a:pt x="1470" y="107"/>
                </a:cubicBezTo>
                <a:cubicBezTo>
                  <a:pt x="1467" y="105"/>
                  <a:pt x="1462" y="103"/>
                  <a:pt x="1456" y="102"/>
                </a:cubicBezTo>
                <a:lnTo>
                  <a:pt x="1456" y="95"/>
                </a:lnTo>
                <a:close/>
                <a:moveTo>
                  <a:pt x="1262" y="95"/>
                </a:moveTo>
                <a:lnTo>
                  <a:pt x="1322" y="95"/>
                </a:lnTo>
                <a:lnTo>
                  <a:pt x="1322" y="210"/>
                </a:lnTo>
                <a:cubicBezTo>
                  <a:pt x="1322" y="226"/>
                  <a:pt x="1325" y="236"/>
                  <a:pt x="1331" y="241"/>
                </a:cubicBezTo>
                <a:cubicBezTo>
                  <a:pt x="1336" y="246"/>
                  <a:pt x="1343" y="249"/>
                  <a:pt x="1351" y="249"/>
                </a:cubicBezTo>
                <a:cubicBezTo>
                  <a:pt x="1356" y="249"/>
                  <a:pt x="1362" y="247"/>
                  <a:pt x="1369" y="244"/>
                </a:cubicBezTo>
                <a:cubicBezTo>
                  <a:pt x="1376" y="241"/>
                  <a:pt x="1384" y="234"/>
                  <a:pt x="1393" y="225"/>
                </a:cubicBezTo>
                <a:lnTo>
                  <a:pt x="1393" y="127"/>
                </a:lnTo>
                <a:cubicBezTo>
                  <a:pt x="1393" y="118"/>
                  <a:pt x="1392" y="111"/>
                  <a:pt x="1388" y="108"/>
                </a:cubicBezTo>
                <a:cubicBezTo>
                  <a:pt x="1384" y="104"/>
                  <a:pt x="1377" y="102"/>
                  <a:pt x="1366" y="102"/>
                </a:cubicBezTo>
                <a:lnTo>
                  <a:pt x="1366" y="95"/>
                </a:lnTo>
                <a:lnTo>
                  <a:pt x="1424" y="95"/>
                </a:lnTo>
                <a:lnTo>
                  <a:pt x="1424" y="199"/>
                </a:lnTo>
                <a:cubicBezTo>
                  <a:pt x="1424" y="219"/>
                  <a:pt x="1425" y="231"/>
                  <a:pt x="1426" y="236"/>
                </a:cubicBezTo>
                <a:cubicBezTo>
                  <a:pt x="1427" y="240"/>
                  <a:pt x="1428" y="243"/>
                  <a:pt x="1430" y="245"/>
                </a:cubicBezTo>
                <a:cubicBezTo>
                  <a:pt x="1432" y="247"/>
                  <a:pt x="1435" y="247"/>
                  <a:pt x="1437" y="247"/>
                </a:cubicBezTo>
                <a:cubicBezTo>
                  <a:pt x="1441" y="247"/>
                  <a:pt x="1446" y="246"/>
                  <a:pt x="1451" y="244"/>
                </a:cubicBezTo>
                <a:lnTo>
                  <a:pt x="1453" y="251"/>
                </a:lnTo>
                <a:lnTo>
                  <a:pt x="1402" y="272"/>
                </a:lnTo>
                <a:lnTo>
                  <a:pt x="1393" y="272"/>
                </a:lnTo>
                <a:lnTo>
                  <a:pt x="1393" y="236"/>
                </a:lnTo>
                <a:cubicBezTo>
                  <a:pt x="1379" y="252"/>
                  <a:pt x="1367" y="262"/>
                  <a:pt x="1360" y="266"/>
                </a:cubicBezTo>
                <a:cubicBezTo>
                  <a:pt x="1352" y="270"/>
                  <a:pt x="1344" y="272"/>
                  <a:pt x="1335" y="272"/>
                </a:cubicBezTo>
                <a:cubicBezTo>
                  <a:pt x="1325" y="272"/>
                  <a:pt x="1317" y="269"/>
                  <a:pt x="1310" y="264"/>
                </a:cubicBezTo>
                <a:cubicBezTo>
                  <a:pt x="1303" y="258"/>
                  <a:pt x="1298" y="251"/>
                  <a:pt x="1295" y="242"/>
                </a:cubicBezTo>
                <a:cubicBezTo>
                  <a:pt x="1293" y="233"/>
                  <a:pt x="1291" y="221"/>
                  <a:pt x="1291" y="205"/>
                </a:cubicBezTo>
                <a:lnTo>
                  <a:pt x="1291" y="128"/>
                </a:lnTo>
                <a:cubicBezTo>
                  <a:pt x="1291" y="120"/>
                  <a:pt x="1290" y="115"/>
                  <a:pt x="1289" y="112"/>
                </a:cubicBezTo>
                <a:cubicBezTo>
                  <a:pt x="1287" y="108"/>
                  <a:pt x="1284" y="106"/>
                  <a:pt x="1281" y="104"/>
                </a:cubicBezTo>
                <a:cubicBezTo>
                  <a:pt x="1277" y="103"/>
                  <a:pt x="1271" y="102"/>
                  <a:pt x="1262" y="102"/>
                </a:cubicBezTo>
                <a:lnTo>
                  <a:pt x="1262" y="95"/>
                </a:lnTo>
                <a:close/>
                <a:moveTo>
                  <a:pt x="880" y="95"/>
                </a:moveTo>
                <a:lnTo>
                  <a:pt x="960" y="95"/>
                </a:lnTo>
                <a:lnTo>
                  <a:pt x="960" y="102"/>
                </a:lnTo>
                <a:lnTo>
                  <a:pt x="956" y="102"/>
                </a:lnTo>
                <a:cubicBezTo>
                  <a:pt x="951" y="102"/>
                  <a:pt x="946" y="103"/>
                  <a:pt x="943" y="106"/>
                </a:cubicBezTo>
                <a:cubicBezTo>
                  <a:pt x="941" y="108"/>
                  <a:pt x="939" y="111"/>
                  <a:pt x="939" y="115"/>
                </a:cubicBezTo>
                <a:cubicBezTo>
                  <a:pt x="939" y="120"/>
                  <a:pt x="941" y="126"/>
                  <a:pt x="945" y="135"/>
                </a:cubicBezTo>
                <a:lnTo>
                  <a:pt x="987" y="222"/>
                </a:lnTo>
                <a:lnTo>
                  <a:pt x="1026" y="127"/>
                </a:lnTo>
                <a:cubicBezTo>
                  <a:pt x="1028" y="122"/>
                  <a:pt x="1029" y="117"/>
                  <a:pt x="1029" y="112"/>
                </a:cubicBezTo>
                <a:cubicBezTo>
                  <a:pt x="1029" y="109"/>
                  <a:pt x="1028" y="108"/>
                  <a:pt x="1028" y="106"/>
                </a:cubicBezTo>
                <a:cubicBezTo>
                  <a:pt x="1027" y="105"/>
                  <a:pt x="1025" y="104"/>
                  <a:pt x="1023" y="103"/>
                </a:cubicBezTo>
                <a:cubicBezTo>
                  <a:pt x="1021" y="102"/>
                  <a:pt x="1017" y="102"/>
                  <a:pt x="1012" y="102"/>
                </a:cubicBezTo>
                <a:lnTo>
                  <a:pt x="1012" y="95"/>
                </a:lnTo>
                <a:lnTo>
                  <a:pt x="1068" y="95"/>
                </a:lnTo>
                <a:lnTo>
                  <a:pt x="1068" y="102"/>
                </a:lnTo>
                <a:cubicBezTo>
                  <a:pt x="1063" y="102"/>
                  <a:pt x="1059" y="103"/>
                  <a:pt x="1057" y="105"/>
                </a:cubicBezTo>
                <a:cubicBezTo>
                  <a:pt x="1054" y="106"/>
                  <a:pt x="1052" y="109"/>
                  <a:pt x="1049" y="113"/>
                </a:cubicBezTo>
                <a:cubicBezTo>
                  <a:pt x="1047" y="115"/>
                  <a:pt x="1045" y="120"/>
                  <a:pt x="1042" y="128"/>
                </a:cubicBezTo>
                <a:lnTo>
                  <a:pt x="972" y="299"/>
                </a:lnTo>
                <a:cubicBezTo>
                  <a:pt x="966" y="316"/>
                  <a:pt x="957" y="328"/>
                  <a:pt x="946" y="337"/>
                </a:cubicBezTo>
                <a:cubicBezTo>
                  <a:pt x="935" y="345"/>
                  <a:pt x="924" y="350"/>
                  <a:pt x="914" y="350"/>
                </a:cubicBezTo>
                <a:cubicBezTo>
                  <a:pt x="907" y="350"/>
                  <a:pt x="901" y="348"/>
                  <a:pt x="896" y="343"/>
                </a:cubicBezTo>
                <a:cubicBezTo>
                  <a:pt x="891" y="339"/>
                  <a:pt x="889" y="334"/>
                  <a:pt x="889" y="329"/>
                </a:cubicBezTo>
                <a:cubicBezTo>
                  <a:pt x="889" y="323"/>
                  <a:pt x="891" y="319"/>
                  <a:pt x="894" y="316"/>
                </a:cubicBezTo>
                <a:cubicBezTo>
                  <a:pt x="897" y="313"/>
                  <a:pt x="902" y="311"/>
                  <a:pt x="908" y="311"/>
                </a:cubicBezTo>
                <a:cubicBezTo>
                  <a:pt x="912" y="311"/>
                  <a:pt x="918" y="313"/>
                  <a:pt x="925" y="315"/>
                </a:cubicBezTo>
                <a:cubicBezTo>
                  <a:pt x="930" y="317"/>
                  <a:pt x="933" y="318"/>
                  <a:pt x="934" y="318"/>
                </a:cubicBezTo>
                <a:cubicBezTo>
                  <a:pt x="938" y="318"/>
                  <a:pt x="942" y="316"/>
                  <a:pt x="947" y="312"/>
                </a:cubicBezTo>
                <a:cubicBezTo>
                  <a:pt x="951" y="308"/>
                  <a:pt x="956" y="301"/>
                  <a:pt x="960" y="290"/>
                </a:cubicBezTo>
                <a:lnTo>
                  <a:pt x="972" y="260"/>
                </a:lnTo>
                <a:lnTo>
                  <a:pt x="911" y="130"/>
                </a:lnTo>
                <a:cubicBezTo>
                  <a:pt x="909" y="127"/>
                  <a:pt x="906" y="122"/>
                  <a:pt x="902" y="116"/>
                </a:cubicBezTo>
                <a:cubicBezTo>
                  <a:pt x="898" y="112"/>
                  <a:pt x="896" y="109"/>
                  <a:pt x="894" y="107"/>
                </a:cubicBezTo>
                <a:cubicBezTo>
                  <a:pt x="891" y="105"/>
                  <a:pt x="886" y="103"/>
                  <a:pt x="880" y="102"/>
                </a:cubicBezTo>
                <a:lnTo>
                  <a:pt x="880" y="95"/>
                </a:lnTo>
                <a:close/>
                <a:moveTo>
                  <a:pt x="544" y="95"/>
                </a:moveTo>
                <a:lnTo>
                  <a:pt x="616" y="95"/>
                </a:lnTo>
                <a:lnTo>
                  <a:pt x="616" y="102"/>
                </a:lnTo>
                <a:cubicBezTo>
                  <a:pt x="610" y="102"/>
                  <a:pt x="605" y="104"/>
                  <a:pt x="603" y="106"/>
                </a:cubicBezTo>
                <a:cubicBezTo>
                  <a:pt x="601" y="107"/>
                  <a:pt x="600" y="110"/>
                  <a:pt x="600" y="114"/>
                </a:cubicBezTo>
                <a:cubicBezTo>
                  <a:pt x="600" y="117"/>
                  <a:pt x="601" y="122"/>
                  <a:pt x="603" y="128"/>
                </a:cubicBezTo>
                <a:lnTo>
                  <a:pt x="640" y="226"/>
                </a:lnTo>
                <a:lnTo>
                  <a:pt x="677" y="146"/>
                </a:lnTo>
                <a:lnTo>
                  <a:pt x="667" y="121"/>
                </a:lnTo>
                <a:cubicBezTo>
                  <a:pt x="664" y="113"/>
                  <a:pt x="660" y="108"/>
                  <a:pt x="655" y="105"/>
                </a:cubicBezTo>
                <a:cubicBezTo>
                  <a:pt x="653" y="103"/>
                  <a:pt x="648" y="102"/>
                  <a:pt x="640" y="102"/>
                </a:cubicBezTo>
                <a:lnTo>
                  <a:pt x="640" y="95"/>
                </a:lnTo>
                <a:lnTo>
                  <a:pt x="722" y="95"/>
                </a:lnTo>
                <a:lnTo>
                  <a:pt x="722" y="102"/>
                </a:lnTo>
                <a:cubicBezTo>
                  <a:pt x="713" y="102"/>
                  <a:pt x="706" y="104"/>
                  <a:pt x="703" y="107"/>
                </a:cubicBezTo>
                <a:cubicBezTo>
                  <a:pt x="700" y="109"/>
                  <a:pt x="699" y="112"/>
                  <a:pt x="699" y="116"/>
                </a:cubicBezTo>
                <a:cubicBezTo>
                  <a:pt x="699" y="119"/>
                  <a:pt x="699" y="121"/>
                  <a:pt x="700" y="124"/>
                </a:cubicBezTo>
                <a:lnTo>
                  <a:pt x="739" y="223"/>
                </a:lnTo>
                <a:lnTo>
                  <a:pt x="776" y="128"/>
                </a:lnTo>
                <a:cubicBezTo>
                  <a:pt x="778" y="121"/>
                  <a:pt x="779" y="116"/>
                  <a:pt x="779" y="112"/>
                </a:cubicBezTo>
                <a:cubicBezTo>
                  <a:pt x="779" y="109"/>
                  <a:pt x="778" y="107"/>
                  <a:pt x="776" y="105"/>
                </a:cubicBezTo>
                <a:cubicBezTo>
                  <a:pt x="773" y="103"/>
                  <a:pt x="768" y="102"/>
                  <a:pt x="761" y="102"/>
                </a:cubicBezTo>
                <a:lnTo>
                  <a:pt x="761" y="95"/>
                </a:lnTo>
                <a:lnTo>
                  <a:pt x="816" y="95"/>
                </a:lnTo>
                <a:lnTo>
                  <a:pt x="816" y="102"/>
                </a:lnTo>
                <a:cubicBezTo>
                  <a:pt x="805" y="104"/>
                  <a:pt x="797" y="111"/>
                  <a:pt x="792" y="124"/>
                </a:cubicBezTo>
                <a:lnTo>
                  <a:pt x="734" y="272"/>
                </a:lnTo>
                <a:lnTo>
                  <a:pt x="726" y="272"/>
                </a:lnTo>
                <a:lnTo>
                  <a:pt x="684" y="162"/>
                </a:lnTo>
                <a:lnTo>
                  <a:pt x="633" y="272"/>
                </a:lnTo>
                <a:lnTo>
                  <a:pt x="627" y="272"/>
                </a:lnTo>
                <a:lnTo>
                  <a:pt x="571" y="128"/>
                </a:lnTo>
                <a:cubicBezTo>
                  <a:pt x="568" y="119"/>
                  <a:pt x="564" y="112"/>
                  <a:pt x="561" y="109"/>
                </a:cubicBezTo>
                <a:cubicBezTo>
                  <a:pt x="557" y="106"/>
                  <a:pt x="552" y="104"/>
                  <a:pt x="544" y="102"/>
                </a:cubicBezTo>
                <a:lnTo>
                  <a:pt x="544" y="95"/>
                </a:lnTo>
                <a:close/>
                <a:moveTo>
                  <a:pt x="272" y="95"/>
                </a:moveTo>
                <a:lnTo>
                  <a:pt x="344" y="95"/>
                </a:lnTo>
                <a:lnTo>
                  <a:pt x="344" y="102"/>
                </a:lnTo>
                <a:cubicBezTo>
                  <a:pt x="338" y="102"/>
                  <a:pt x="333" y="104"/>
                  <a:pt x="331" y="106"/>
                </a:cubicBezTo>
                <a:cubicBezTo>
                  <a:pt x="329" y="107"/>
                  <a:pt x="328" y="110"/>
                  <a:pt x="328" y="114"/>
                </a:cubicBezTo>
                <a:cubicBezTo>
                  <a:pt x="328" y="117"/>
                  <a:pt x="329" y="122"/>
                  <a:pt x="331" y="128"/>
                </a:cubicBezTo>
                <a:lnTo>
                  <a:pt x="368" y="226"/>
                </a:lnTo>
                <a:lnTo>
                  <a:pt x="405" y="146"/>
                </a:lnTo>
                <a:lnTo>
                  <a:pt x="395" y="121"/>
                </a:lnTo>
                <a:cubicBezTo>
                  <a:pt x="392" y="113"/>
                  <a:pt x="388" y="108"/>
                  <a:pt x="383" y="105"/>
                </a:cubicBezTo>
                <a:cubicBezTo>
                  <a:pt x="381" y="103"/>
                  <a:pt x="376" y="102"/>
                  <a:pt x="368" y="102"/>
                </a:cubicBezTo>
                <a:lnTo>
                  <a:pt x="368" y="95"/>
                </a:lnTo>
                <a:lnTo>
                  <a:pt x="450" y="95"/>
                </a:lnTo>
                <a:lnTo>
                  <a:pt x="450" y="102"/>
                </a:lnTo>
                <a:cubicBezTo>
                  <a:pt x="441" y="102"/>
                  <a:pt x="434" y="104"/>
                  <a:pt x="431" y="107"/>
                </a:cubicBezTo>
                <a:cubicBezTo>
                  <a:pt x="428" y="109"/>
                  <a:pt x="427" y="112"/>
                  <a:pt x="427" y="116"/>
                </a:cubicBezTo>
                <a:cubicBezTo>
                  <a:pt x="427" y="119"/>
                  <a:pt x="427" y="121"/>
                  <a:pt x="428" y="124"/>
                </a:cubicBezTo>
                <a:lnTo>
                  <a:pt x="467" y="223"/>
                </a:lnTo>
                <a:lnTo>
                  <a:pt x="504" y="128"/>
                </a:lnTo>
                <a:cubicBezTo>
                  <a:pt x="506" y="121"/>
                  <a:pt x="507" y="116"/>
                  <a:pt x="507" y="112"/>
                </a:cubicBezTo>
                <a:cubicBezTo>
                  <a:pt x="507" y="109"/>
                  <a:pt x="506" y="107"/>
                  <a:pt x="504" y="105"/>
                </a:cubicBezTo>
                <a:cubicBezTo>
                  <a:pt x="501" y="103"/>
                  <a:pt x="496" y="102"/>
                  <a:pt x="489" y="102"/>
                </a:cubicBezTo>
                <a:lnTo>
                  <a:pt x="489" y="95"/>
                </a:lnTo>
                <a:lnTo>
                  <a:pt x="544" y="95"/>
                </a:lnTo>
                <a:lnTo>
                  <a:pt x="544" y="102"/>
                </a:lnTo>
                <a:cubicBezTo>
                  <a:pt x="533" y="104"/>
                  <a:pt x="525" y="111"/>
                  <a:pt x="520" y="124"/>
                </a:cubicBezTo>
                <a:lnTo>
                  <a:pt x="462" y="272"/>
                </a:lnTo>
                <a:lnTo>
                  <a:pt x="454" y="272"/>
                </a:lnTo>
                <a:lnTo>
                  <a:pt x="412" y="162"/>
                </a:lnTo>
                <a:lnTo>
                  <a:pt x="361" y="272"/>
                </a:lnTo>
                <a:lnTo>
                  <a:pt x="355" y="272"/>
                </a:lnTo>
                <a:lnTo>
                  <a:pt x="299" y="128"/>
                </a:lnTo>
                <a:cubicBezTo>
                  <a:pt x="296" y="119"/>
                  <a:pt x="292" y="112"/>
                  <a:pt x="289" y="109"/>
                </a:cubicBezTo>
                <a:cubicBezTo>
                  <a:pt x="285" y="106"/>
                  <a:pt x="280" y="104"/>
                  <a:pt x="272" y="102"/>
                </a:cubicBezTo>
                <a:lnTo>
                  <a:pt x="272" y="95"/>
                </a:lnTo>
                <a:close/>
                <a:moveTo>
                  <a:pt x="0" y="95"/>
                </a:moveTo>
                <a:lnTo>
                  <a:pt x="72" y="95"/>
                </a:lnTo>
                <a:lnTo>
                  <a:pt x="72" y="102"/>
                </a:lnTo>
                <a:cubicBezTo>
                  <a:pt x="66" y="102"/>
                  <a:pt x="61" y="104"/>
                  <a:pt x="59" y="106"/>
                </a:cubicBezTo>
                <a:cubicBezTo>
                  <a:pt x="57" y="107"/>
                  <a:pt x="56" y="110"/>
                  <a:pt x="56" y="114"/>
                </a:cubicBezTo>
                <a:cubicBezTo>
                  <a:pt x="56" y="117"/>
                  <a:pt x="57" y="122"/>
                  <a:pt x="59" y="128"/>
                </a:cubicBezTo>
                <a:lnTo>
                  <a:pt x="96" y="226"/>
                </a:lnTo>
                <a:lnTo>
                  <a:pt x="133" y="146"/>
                </a:lnTo>
                <a:lnTo>
                  <a:pt x="123" y="121"/>
                </a:lnTo>
                <a:cubicBezTo>
                  <a:pt x="120" y="113"/>
                  <a:pt x="116" y="108"/>
                  <a:pt x="111" y="105"/>
                </a:cubicBezTo>
                <a:cubicBezTo>
                  <a:pt x="109" y="103"/>
                  <a:pt x="104" y="102"/>
                  <a:pt x="96" y="102"/>
                </a:cubicBezTo>
                <a:lnTo>
                  <a:pt x="96" y="95"/>
                </a:lnTo>
                <a:lnTo>
                  <a:pt x="178" y="95"/>
                </a:lnTo>
                <a:lnTo>
                  <a:pt x="178" y="102"/>
                </a:lnTo>
                <a:cubicBezTo>
                  <a:pt x="169" y="102"/>
                  <a:pt x="162" y="104"/>
                  <a:pt x="159" y="107"/>
                </a:cubicBezTo>
                <a:cubicBezTo>
                  <a:pt x="156" y="109"/>
                  <a:pt x="155" y="112"/>
                  <a:pt x="155" y="116"/>
                </a:cubicBezTo>
                <a:cubicBezTo>
                  <a:pt x="155" y="119"/>
                  <a:pt x="155" y="121"/>
                  <a:pt x="156" y="124"/>
                </a:cubicBezTo>
                <a:lnTo>
                  <a:pt x="195" y="223"/>
                </a:lnTo>
                <a:lnTo>
                  <a:pt x="232" y="128"/>
                </a:lnTo>
                <a:cubicBezTo>
                  <a:pt x="234" y="121"/>
                  <a:pt x="235" y="116"/>
                  <a:pt x="235" y="112"/>
                </a:cubicBezTo>
                <a:cubicBezTo>
                  <a:pt x="235" y="109"/>
                  <a:pt x="234" y="107"/>
                  <a:pt x="232" y="105"/>
                </a:cubicBezTo>
                <a:cubicBezTo>
                  <a:pt x="229" y="103"/>
                  <a:pt x="224" y="102"/>
                  <a:pt x="217" y="102"/>
                </a:cubicBezTo>
                <a:lnTo>
                  <a:pt x="217" y="95"/>
                </a:lnTo>
                <a:lnTo>
                  <a:pt x="272" y="95"/>
                </a:lnTo>
                <a:lnTo>
                  <a:pt x="272" y="102"/>
                </a:lnTo>
                <a:cubicBezTo>
                  <a:pt x="261" y="104"/>
                  <a:pt x="253" y="111"/>
                  <a:pt x="248" y="124"/>
                </a:cubicBezTo>
                <a:lnTo>
                  <a:pt x="190" y="272"/>
                </a:lnTo>
                <a:lnTo>
                  <a:pt x="182" y="272"/>
                </a:lnTo>
                <a:lnTo>
                  <a:pt x="140" y="162"/>
                </a:lnTo>
                <a:lnTo>
                  <a:pt x="89" y="272"/>
                </a:lnTo>
                <a:lnTo>
                  <a:pt x="83" y="272"/>
                </a:lnTo>
                <a:lnTo>
                  <a:pt x="27" y="128"/>
                </a:lnTo>
                <a:cubicBezTo>
                  <a:pt x="24" y="119"/>
                  <a:pt x="20" y="112"/>
                  <a:pt x="17" y="109"/>
                </a:cubicBezTo>
                <a:cubicBezTo>
                  <a:pt x="13" y="106"/>
                  <a:pt x="8" y="104"/>
                  <a:pt x="0" y="102"/>
                </a:cubicBezTo>
                <a:lnTo>
                  <a:pt x="0" y="95"/>
                </a:lnTo>
                <a:close/>
                <a:moveTo>
                  <a:pt x="2837" y="90"/>
                </a:moveTo>
                <a:lnTo>
                  <a:pt x="2845" y="90"/>
                </a:lnTo>
                <a:lnTo>
                  <a:pt x="2845" y="127"/>
                </a:lnTo>
                <a:cubicBezTo>
                  <a:pt x="2857" y="114"/>
                  <a:pt x="2865" y="107"/>
                  <a:pt x="2867" y="105"/>
                </a:cubicBezTo>
                <a:cubicBezTo>
                  <a:pt x="2873" y="100"/>
                  <a:pt x="2879" y="97"/>
                  <a:pt x="2885" y="94"/>
                </a:cubicBezTo>
                <a:cubicBezTo>
                  <a:pt x="2892" y="91"/>
                  <a:pt x="2898" y="90"/>
                  <a:pt x="2904" y="90"/>
                </a:cubicBezTo>
                <a:cubicBezTo>
                  <a:pt x="2915" y="90"/>
                  <a:pt x="2924" y="93"/>
                  <a:pt x="2932" y="99"/>
                </a:cubicBezTo>
                <a:cubicBezTo>
                  <a:pt x="2940" y="106"/>
                  <a:pt x="2945" y="115"/>
                  <a:pt x="2948" y="127"/>
                </a:cubicBezTo>
                <a:cubicBezTo>
                  <a:pt x="2961" y="112"/>
                  <a:pt x="2971" y="102"/>
                  <a:pt x="2980" y="97"/>
                </a:cubicBezTo>
                <a:cubicBezTo>
                  <a:pt x="2989" y="92"/>
                  <a:pt x="2998" y="90"/>
                  <a:pt x="3008" y="90"/>
                </a:cubicBezTo>
                <a:cubicBezTo>
                  <a:pt x="3017" y="90"/>
                  <a:pt x="3025" y="92"/>
                  <a:pt x="3032" y="97"/>
                </a:cubicBezTo>
                <a:cubicBezTo>
                  <a:pt x="3039" y="102"/>
                  <a:pt x="3045" y="109"/>
                  <a:pt x="3049" y="120"/>
                </a:cubicBezTo>
                <a:cubicBezTo>
                  <a:pt x="3052" y="127"/>
                  <a:pt x="3053" y="139"/>
                  <a:pt x="3053" y="154"/>
                </a:cubicBezTo>
                <a:lnTo>
                  <a:pt x="3053" y="228"/>
                </a:lnTo>
                <a:cubicBezTo>
                  <a:pt x="3053" y="239"/>
                  <a:pt x="3054" y="246"/>
                  <a:pt x="3055" y="250"/>
                </a:cubicBezTo>
                <a:cubicBezTo>
                  <a:pt x="3057" y="253"/>
                  <a:pt x="3059" y="255"/>
                  <a:pt x="3062" y="257"/>
                </a:cubicBezTo>
                <a:cubicBezTo>
                  <a:pt x="3066" y="259"/>
                  <a:pt x="3071" y="260"/>
                  <a:pt x="3079" y="260"/>
                </a:cubicBezTo>
                <a:lnTo>
                  <a:pt x="3079" y="267"/>
                </a:lnTo>
                <a:lnTo>
                  <a:pt x="2994" y="267"/>
                </a:lnTo>
                <a:lnTo>
                  <a:pt x="2994" y="260"/>
                </a:lnTo>
                <a:lnTo>
                  <a:pt x="2998" y="260"/>
                </a:lnTo>
                <a:cubicBezTo>
                  <a:pt x="3005" y="260"/>
                  <a:pt x="3011" y="259"/>
                  <a:pt x="3015" y="256"/>
                </a:cubicBezTo>
                <a:cubicBezTo>
                  <a:pt x="3018" y="254"/>
                  <a:pt x="3020" y="251"/>
                  <a:pt x="3021" y="246"/>
                </a:cubicBezTo>
                <a:cubicBezTo>
                  <a:pt x="3022" y="244"/>
                  <a:pt x="3022" y="238"/>
                  <a:pt x="3022" y="228"/>
                </a:cubicBezTo>
                <a:lnTo>
                  <a:pt x="3022" y="154"/>
                </a:lnTo>
                <a:cubicBezTo>
                  <a:pt x="3022" y="140"/>
                  <a:pt x="3020" y="130"/>
                  <a:pt x="3017" y="124"/>
                </a:cubicBezTo>
                <a:cubicBezTo>
                  <a:pt x="3012" y="116"/>
                  <a:pt x="3004" y="112"/>
                  <a:pt x="2993" y="112"/>
                </a:cubicBezTo>
                <a:cubicBezTo>
                  <a:pt x="2987" y="112"/>
                  <a:pt x="2980" y="114"/>
                  <a:pt x="2973" y="117"/>
                </a:cubicBezTo>
                <a:cubicBezTo>
                  <a:pt x="2967" y="121"/>
                  <a:pt x="2959" y="127"/>
                  <a:pt x="2949" y="136"/>
                </a:cubicBezTo>
                <a:lnTo>
                  <a:pt x="2949" y="138"/>
                </a:lnTo>
                <a:lnTo>
                  <a:pt x="2949" y="146"/>
                </a:lnTo>
                <a:lnTo>
                  <a:pt x="2949" y="228"/>
                </a:lnTo>
                <a:cubicBezTo>
                  <a:pt x="2949" y="240"/>
                  <a:pt x="2950" y="247"/>
                  <a:pt x="2951" y="250"/>
                </a:cubicBezTo>
                <a:cubicBezTo>
                  <a:pt x="2952" y="253"/>
                  <a:pt x="2955" y="255"/>
                  <a:pt x="2958" y="257"/>
                </a:cubicBezTo>
                <a:cubicBezTo>
                  <a:pt x="2962" y="259"/>
                  <a:pt x="2968" y="260"/>
                  <a:pt x="2977" y="260"/>
                </a:cubicBezTo>
                <a:lnTo>
                  <a:pt x="2977" y="267"/>
                </a:lnTo>
                <a:lnTo>
                  <a:pt x="2890" y="267"/>
                </a:lnTo>
                <a:lnTo>
                  <a:pt x="2890" y="260"/>
                </a:lnTo>
                <a:cubicBezTo>
                  <a:pt x="2900" y="260"/>
                  <a:pt x="2906" y="259"/>
                  <a:pt x="2910" y="257"/>
                </a:cubicBezTo>
                <a:cubicBezTo>
                  <a:pt x="2913" y="254"/>
                  <a:pt x="2916" y="251"/>
                  <a:pt x="2917" y="247"/>
                </a:cubicBezTo>
                <a:cubicBezTo>
                  <a:pt x="2918" y="244"/>
                  <a:pt x="2918" y="238"/>
                  <a:pt x="2918" y="228"/>
                </a:cubicBezTo>
                <a:lnTo>
                  <a:pt x="2918" y="154"/>
                </a:lnTo>
                <a:cubicBezTo>
                  <a:pt x="2918" y="140"/>
                  <a:pt x="2916" y="130"/>
                  <a:pt x="2912" y="124"/>
                </a:cubicBezTo>
                <a:cubicBezTo>
                  <a:pt x="2906" y="116"/>
                  <a:pt x="2899" y="112"/>
                  <a:pt x="2889" y="112"/>
                </a:cubicBezTo>
                <a:cubicBezTo>
                  <a:pt x="2882" y="112"/>
                  <a:pt x="2875" y="114"/>
                  <a:pt x="2869" y="117"/>
                </a:cubicBezTo>
                <a:cubicBezTo>
                  <a:pt x="2858" y="123"/>
                  <a:pt x="2850" y="129"/>
                  <a:pt x="2845" y="136"/>
                </a:cubicBezTo>
                <a:lnTo>
                  <a:pt x="2845" y="228"/>
                </a:lnTo>
                <a:cubicBezTo>
                  <a:pt x="2845" y="239"/>
                  <a:pt x="2846" y="247"/>
                  <a:pt x="2847" y="250"/>
                </a:cubicBezTo>
                <a:cubicBezTo>
                  <a:pt x="2849" y="253"/>
                  <a:pt x="2851" y="256"/>
                  <a:pt x="2854" y="258"/>
                </a:cubicBezTo>
                <a:cubicBezTo>
                  <a:pt x="2857" y="259"/>
                  <a:pt x="2863" y="260"/>
                  <a:pt x="2873" y="260"/>
                </a:cubicBezTo>
                <a:lnTo>
                  <a:pt x="2873" y="267"/>
                </a:lnTo>
                <a:lnTo>
                  <a:pt x="2788" y="267"/>
                </a:lnTo>
                <a:lnTo>
                  <a:pt x="2788" y="260"/>
                </a:lnTo>
                <a:cubicBezTo>
                  <a:pt x="2796" y="260"/>
                  <a:pt x="2801" y="259"/>
                  <a:pt x="2804" y="258"/>
                </a:cubicBezTo>
                <a:cubicBezTo>
                  <a:pt x="2807" y="256"/>
                  <a:pt x="2810" y="253"/>
                  <a:pt x="2811" y="249"/>
                </a:cubicBezTo>
                <a:cubicBezTo>
                  <a:pt x="2813" y="246"/>
                  <a:pt x="2814" y="239"/>
                  <a:pt x="2814" y="228"/>
                </a:cubicBezTo>
                <a:lnTo>
                  <a:pt x="2814" y="162"/>
                </a:lnTo>
                <a:cubicBezTo>
                  <a:pt x="2814" y="143"/>
                  <a:pt x="2813" y="131"/>
                  <a:pt x="2812" y="126"/>
                </a:cubicBezTo>
                <a:cubicBezTo>
                  <a:pt x="2811" y="122"/>
                  <a:pt x="2810" y="119"/>
                  <a:pt x="2808" y="117"/>
                </a:cubicBezTo>
                <a:cubicBezTo>
                  <a:pt x="2806" y="116"/>
                  <a:pt x="2804" y="115"/>
                  <a:pt x="2800" y="115"/>
                </a:cubicBezTo>
                <a:cubicBezTo>
                  <a:pt x="2797" y="115"/>
                  <a:pt x="2793" y="116"/>
                  <a:pt x="2788" y="118"/>
                </a:cubicBezTo>
                <a:lnTo>
                  <a:pt x="2785" y="111"/>
                </a:lnTo>
                <a:lnTo>
                  <a:pt x="2837" y="90"/>
                </a:lnTo>
                <a:close/>
                <a:moveTo>
                  <a:pt x="2686" y="90"/>
                </a:moveTo>
                <a:cubicBezTo>
                  <a:pt x="2712" y="90"/>
                  <a:pt x="2733" y="100"/>
                  <a:pt x="2748" y="120"/>
                </a:cubicBezTo>
                <a:cubicBezTo>
                  <a:pt x="2762" y="136"/>
                  <a:pt x="2768" y="156"/>
                  <a:pt x="2768" y="178"/>
                </a:cubicBezTo>
                <a:cubicBezTo>
                  <a:pt x="2768" y="193"/>
                  <a:pt x="2765" y="209"/>
                  <a:pt x="2757" y="224"/>
                </a:cubicBezTo>
                <a:cubicBezTo>
                  <a:pt x="2750" y="240"/>
                  <a:pt x="2740" y="252"/>
                  <a:pt x="2727" y="260"/>
                </a:cubicBezTo>
                <a:cubicBezTo>
                  <a:pt x="2714" y="268"/>
                  <a:pt x="2700" y="272"/>
                  <a:pt x="2684" y="272"/>
                </a:cubicBezTo>
                <a:cubicBezTo>
                  <a:pt x="2658" y="272"/>
                  <a:pt x="2637" y="262"/>
                  <a:pt x="2622" y="241"/>
                </a:cubicBezTo>
                <a:cubicBezTo>
                  <a:pt x="2609" y="224"/>
                  <a:pt x="2603" y="204"/>
                  <a:pt x="2603" y="183"/>
                </a:cubicBezTo>
                <a:cubicBezTo>
                  <a:pt x="2603" y="167"/>
                  <a:pt x="2607" y="151"/>
                  <a:pt x="2614" y="136"/>
                </a:cubicBezTo>
                <a:cubicBezTo>
                  <a:pt x="2622" y="120"/>
                  <a:pt x="2633" y="109"/>
                  <a:pt x="2645" y="101"/>
                </a:cubicBezTo>
                <a:cubicBezTo>
                  <a:pt x="2658" y="94"/>
                  <a:pt x="2672" y="90"/>
                  <a:pt x="2686" y="90"/>
                </a:cubicBezTo>
                <a:close/>
                <a:moveTo>
                  <a:pt x="2509" y="90"/>
                </a:moveTo>
                <a:cubicBezTo>
                  <a:pt x="2526" y="90"/>
                  <a:pt x="2540" y="94"/>
                  <a:pt x="2550" y="103"/>
                </a:cubicBezTo>
                <a:cubicBezTo>
                  <a:pt x="2561" y="112"/>
                  <a:pt x="2567" y="122"/>
                  <a:pt x="2567" y="131"/>
                </a:cubicBezTo>
                <a:cubicBezTo>
                  <a:pt x="2567" y="136"/>
                  <a:pt x="2565" y="140"/>
                  <a:pt x="2562" y="143"/>
                </a:cubicBezTo>
                <a:cubicBezTo>
                  <a:pt x="2559" y="146"/>
                  <a:pt x="2555" y="147"/>
                  <a:pt x="2549" y="147"/>
                </a:cubicBezTo>
                <a:cubicBezTo>
                  <a:pt x="2542" y="147"/>
                  <a:pt x="2536" y="145"/>
                  <a:pt x="2533" y="140"/>
                </a:cubicBezTo>
                <a:cubicBezTo>
                  <a:pt x="2531" y="137"/>
                  <a:pt x="2529" y="132"/>
                  <a:pt x="2528" y="125"/>
                </a:cubicBezTo>
                <a:cubicBezTo>
                  <a:pt x="2528" y="118"/>
                  <a:pt x="2525" y="112"/>
                  <a:pt x="2521" y="108"/>
                </a:cubicBezTo>
                <a:cubicBezTo>
                  <a:pt x="2516" y="104"/>
                  <a:pt x="2510" y="103"/>
                  <a:pt x="2503" y="103"/>
                </a:cubicBezTo>
                <a:cubicBezTo>
                  <a:pt x="2490" y="103"/>
                  <a:pt x="2480" y="107"/>
                  <a:pt x="2472" y="116"/>
                </a:cubicBezTo>
                <a:cubicBezTo>
                  <a:pt x="2462" y="129"/>
                  <a:pt x="2457" y="145"/>
                  <a:pt x="2457" y="165"/>
                </a:cubicBezTo>
                <a:cubicBezTo>
                  <a:pt x="2457" y="185"/>
                  <a:pt x="2462" y="204"/>
                  <a:pt x="2472" y="219"/>
                </a:cubicBezTo>
                <a:cubicBezTo>
                  <a:pt x="2482" y="235"/>
                  <a:pt x="2496" y="243"/>
                  <a:pt x="2513" y="243"/>
                </a:cubicBezTo>
                <a:cubicBezTo>
                  <a:pt x="2525" y="243"/>
                  <a:pt x="2536" y="239"/>
                  <a:pt x="2546" y="230"/>
                </a:cubicBezTo>
                <a:cubicBezTo>
                  <a:pt x="2553" y="224"/>
                  <a:pt x="2560" y="214"/>
                  <a:pt x="2566" y="199"/>
                </a:cubicBezTo>
                <a:lnTo>
                  <a:pt x="2572" y="202"/>
                </a:lnTo>
                <a:cubicBezTo>
                  <a:pt x="2567" y="224"/>
                  <a:pt x="2558" y="242"/>
                  <a:pt x="2544" y="254"/>
                </a:cubicBezTo>
                <a:cubicBezTo>
                  <a:pt x="2531" y="266"/>
                  <a:pt x="2516" y="272"/>
                  <a:pt x="2500" y="272"/>
                </a:cubicBezTo>
                <a:cubicBezTo>
                  <a:pt x="2480" y="272"/>
                  <a:pt x="2463" y="264"/>
                  <a:pt x="2449" y="247"/>
                </a:cubicBezTo>
                <a:cubicBezTo>
                  <a:pt x="2434" y="231"/>
                  <a:pt x="2427" y="209"/>
                  <a:pt x="2427" y="181"/>
                </a:cubicBezTo>
                <a:cubicBezTo>
                  <a:pt x="2427" y="154"/>
                  <a:pt x="2435" y="132"/>
                  <a:pt x="2451" y="115"/>
                </a:cubicBezTo>
                <a:cubicBezTo>
                  <a:pt x="2467" y="98"/>
                  <a:pt x="2486" y="90"/>
                  <a:pt x="2509" y="90"/>
                </a:cubicBezTo>
                <a:close/>
                <a:moveTo>
                  <a:pt x="1709" y="90"/>
                </a:moveTo>
                <a:lnTo>
                  <a:pt x="1717" y="90"/>
                </a:lnTo>
                <a:lnTo>
                  <a:pt x="1717" y="228"/>
                </a:lnTo>
                <a:cubicBezTo>
                  <a:pt x="1717" y="239"/>
                  <a:pt x="1718" y="246"/>
                  <a:pt x="1719" y="249"/>
                </a:cubicBezTo>
                <a:cubicBezTo>
                  <a:pt x="1721" y="253"/>
                  <a:pt x="1723" y="256"/>
                  <a:pt x="1726" y="257"/>
                </a:cubicBezTo>
                <a:cubicBezTo>
                  <a:pt x="1729" y="259"/>
                  <a:pt x="1735" y="260"/>
                  <a:pt x="1743" y="260"/>
                </a:cubicBezTo>
                <a:lnTo>
                  <a:pt x="1743" y="267"/>
                </a:lnTo>
                <a:lnTo>
                  <a:pt x="1660" y="267"/>
                </a:lnTo>
                <a:lnTo>
                  <a:pt x="1660" y="260"/>
                </a:lnTo>
                <a:cubicBezTo>
                  <a:pt x="1668" y="260"/>
                  <a:pt x="1674" y="259"/>
                  <a:pt x="1677" y="258"/>
                </a:cubicBezTo>
                <a:cubicBezTo>
                  <a:pt x="1679" y="256"/>
                  <a:pt x="1682" y="253"/>
                  <a:pt x="1683" y="250"/>
                </a:cubicBezTo>
                <a:cubicBezTo>
                  <a:pt x="1685" y="246"/>
                  <a:pt x="1686" y="239"/>
                  <a:pt x="1686" y="228"/>
                </a:cubicBezTo>
                <a:lnTo>
                  <a:pt x="1686" y="162"/>
                </a:lnTo>
                <a:cubicBezTo>
                  <a:pt x="1686" y="143"/>
                  <a:pt x="1685" y="131"/>
                  <a:pt x="1684" y="126"/>
                </a:cubicBezTo>
                <a:cubicBezTo>
                  <a:pt x="1683" y="122"/>
                  <a:pt x="1682" y="119"/>
                  <a:pt x="1680" y="117"/>
                </a:cubicBezTo>
                <a:cubicBezTo>
                  <a:pt x="1678" y="116"/>
                  <a:pt x="1676" y="115"/>
                  <a:pt x="1672" y="115"/>
                </a:cubicBezTo>
                <a:cubicBezTo>
                  <a:pt x="1669" y="115"/>
                  <a:pt x="1665" y="116"/>
                  <a:pt x="1660" y="118"/>
                </a:cubicBezTo>
                <a:lnTo>
                  <a:pt x="1657" y="111"/>
                </a:lnTo>
                <a:lnTo>
                  <a:pt x="1709" y="90"/>
                </a:lnTo>
                <a:close/>
                <a:moveTo>
                  <a:pt x="1166" y="90"/>
                </a:moveTo>
                <a:cubicBezTo>
                  <a:pt x="1192" y="90"/>
                  <a:pt x="1213" y="100"/>
                  <a:pt x="1228" y="120"/>
                </a:cubicBezTo>
                <a:cubicBezTo>
                  <a:pt x="1242" y="136"/>
                  <a:pt x="1248" y="156"/>
                  <a:pt x="1248" y="178"/>
                </a:cubicBezTo>
                <a:cubicBezTo>
                  <a:pt x="1248" y="193"/>
                  <a:pt x="1245" y="209"/>
                  <a:pt x="1237" y="224"/>
                </a:cubicBezTo>
                <a:cubicBezTo>
                  <a:pt x="1230" y="240"/>
                  <a:pt x="1220" y="252"/>
                  <a:pt x="1207" y="260"/>
                </a:cubicBezTo>
                <a:cubicBezTo>
                  <a:pt x="1194" y="268"/>
                  <a:pt x="1180" y="272"/>
                  <a:pt x="1164" y="272"/>
                </a:cubicBezTo>
                <a:cubicBezTo>
                  <a:pt x="1138" y="272"/>
                  <a:pt x="1117" y="262"/>
                  <a:pt x="1102" y="241"/>
                </a:cubicBezTo>
                <a:cubicBezTo>
                  <a:pt x="1089" y="224"/>
                  <a:pt x="1083" y="204"/>
                  <a:pt x="1083" y="183"/>
                </a:cubicBezTo>
                <a:cubicBezTo>
                  <a:pt x="1083" y="167"/>
                  <a:pt x="1087" y="151"/>
                  <a:pt x="1094" y="136"/>
                </a:cubicBezTo>
                <a:cubicBezTo>
                  <a:pt x="1102" y="120"/>
                  <a:pt x="1113" y="109"/>
                  <a:pt x="1125" y="101"/>
                </a:cubicBezTo>
                <a:cubicBezTo>
                  <a:pt x="1138" y="94"/>
                  <a:pt x="1152" y="90"/>
                  <a:pt x="1166" y="90"/>
                </a:cubicBezTo>
                <a:close/>
                <a:moveTo>
                  <a:pt x="2222" y="20"/>
                </a:moveTo>
                <a:cubicBezTo>
                  <a:pt x="2214" y="20"/>
                  <a:pt x="2206" y="23"/>
                  <a:pt x="2200" y="31"/>
                </a:cubicBezTo>
                <a:cubicBezTo>
                  <a:pt x="2191" y="41"/>
                  <a:pt x="2185" y="58"/>
                  <a:pt x="2181" y="80"/>
                </a:cubicBezTo>
                <a:cubicBezTo>
                  <a:pt x="2178" y="102"/>
                  <a:pt x="2176" y="124"/>
                  <a:pt x="2176" y="146"/>
                </a:cubicBezTo>
                <a:cubicBezTo>
                  <a:pt x="2176" y="181"/>
                  <a:pt x="2181" y="209"/>
                  <a:pt x="2189" y="232"/>
                </a:cubicBezTo>
                <a:cubicBezTo>
                  <a:pt x="2196" y="250"/>
                  <a:pt x="2207" y="259"/>
                  <a:pt x="2221" y="259"/>
                </a:cubicBezTo>
                <a:cubicBezTo>
                  <a:pt x="2228" y="259"/>
                  <a:pt x="2235" y="256"/>
                  <a:pt x="2242" y="250"/>
                </a:cubicBezTo>
                <a:cubicBezTo>
                  <a:pt x="2249" y="244"/>
                  <a:pt x="2255" y="234"/>
                  <a:pt x="2259" y="220"/>
                </a:cubicBezTo>
                <a:cubicBezTo>
                  <a:pt x="2264" y="198"/>
                  <a:pt x="2267" y="168"/>
                  <a:pt x="2267" y="129"/>
                </a:cubicBezTo>
                <a:cubicBezTo>
                  <a:pt x="2267" y="100"/>
                  <a:pt x="2264" y="76"/>
                  <a:pt x="2258" y="56"/>
                </a:cubicBezTo>
                <a:cubicBezTo>
                  <a:pt x="2254" y="42"/>
                  <a:pt x="2248" y="32"/>
                  <a:pt x="2241" y="26"/>
                </a:cubicBezTo>
                <a:cubicBezTo>
                  <a:pt x="2236" y="22"/>
                  <a:pt x="2230" y="20"/>
                  <a:pt x="2222" y="20"/>
                </a:cubicBezTo>
                <a:close/>
                <a:moveTo>
                  <a:pt x="2030" y="20"/>
                </a:moveTo>
                <a:cubicBezTo>
                  <a:pt x="2022" y="20"/>
                  <a:pt x="2014" y="23"/>
                  <a:pt x="2008" y="31"/>
                </a:cubicBezTo>
                <a:cubicBezTo>
                  <a:pt x="1999" y="41"/>
                  <a:pt x="1993" y="58"/>
                  <a:pt x="1989" y="80"/>
                </a:cubicBezTo>
                <a:cubicBezTo>
                  <a:pt x="1986" y="102"/>
                  <a:pt x="1984" y="124"/>
                  <a:pt x="1984" y="146"/>
                </a:cubicBezTo>
                <a:cubicBezTo>
                  <a:pt x="1984" y="181"/>
                  <a:pt x="1989" y="209"/>
                  <a:pt x="1997" y="232"/>
                </a:cubicBezTo>
                <a:cubicBezTo>
                  <a:pt x="2004" y="250"/>
                  <a:pt x="2015" y="259"/>
                  <a:pt x="2029" y="259"/>
                </a:cubicBezTo>
                <a:cubicBezTo>
                  <a:pt x="2036" y="259"/>
                  <a:pt x="2043" y="256"/>
                  <a:pt x="2050" y="250"/>
                </a:cubicBezTo>
                <a:cubicBezTo>
                  <a:pt x="2057" y="244"/>
                  <a:pt x="2063" y="234"/>
                  <a:pt x="2067" y="220"/>
                </a:cubicBezTo>
                <a:cubicBezTo>
                  <a:pt x="2072" y="198"/>
                  <a:pt x="2075" y="168"/>
                  <a:pt x="2075" y="129"/>
                </a:cubicBezTo>
                <a:cubicBezTo>
                  <a:pt x="2075" y="100"/>
                  <a:pt x="2072" y="76"/>
                  <a:pt x="2066" y="56"/>
                </a:cubicBezTo>
                <a:cubicBezTo>
                  <a:pt x="2062" y="42"/>
                  <a:pt x="2056" y="32"/>
                  <a:pt x="2049" y="26"/>
                </a:cubicBezTo>
                <a:cubicBezTo>
                  <a:pt x="2044" y="22"/>
                  <a:pt x="2038" y="20"/>
                  <a:pt x="2030" y="20"/>
                </a:cubicBezTo>
                <a:close/>
                <a:moveTo>
                  <a:pt x="2223" y="7"/>
                </a:moveTo>
                <a:cubicBezTo>
                  <a:pt x="2242" y="7"/>
                  <a:pt x="2260" y="17"/>
                  <a:pt x="2275" y="37"/>
                </a:cubicBezTo>
                <a:cubicBezTo>
                  <a:pt x="2294" y="62"/>
                  <a:pt x="2304" y="95"/>
                  <a:pt x="2304" y="137"/>
                </a:cubicBezTo>
                <a:cubicBezTo>
                  <a:pt x="2304" y="167"/>
                  <a:pt x="2300" y="192"/>
                  <a:pt x="2291" y="212"/>
                </a:cubicBezTo>
                <a:cubicBezTo>
                  <a:pt x="2283" y="233"/>
                  <a:pt x="2272" y="248"/>
                  <a:pt x="2259" y="257"/>
                </a:cubicBezTo>
                <a:cubicBezTo>
                  <a:pt x="2246" y="267"/>
                  <a:pt x="2233" y="271"/>
                  <a:pt x="2221" y="271"/>
                </a:cubicBezTo>
                <a:cubicBezTo>
                  <a:pt x="2196" y="271"/>
                  <a:pt x="2176" y="257"/>
                  <a:pt x="2160" y="228"/>
                </a:cubicBezTo>
                <a:cubicBezTo>
                  <a:pt x="2146" y="204"/>
                  <a:pt x="2140" y="175"/>
                  <a:pt x="2140" y="141"/>
                </a:cubicBezTo>
                <a:cubicBezTo>
                  <a:pt x="2140" y="112"/>
                  <a:pt x="2144" y="87"/>
                  <a:pt x="2153" y="66"/>
                </a:cubicBezTo>
                <a:cubicBezTo>
                  <a:pt x="2162" y="45"/>
                  <a:pt x="2173" y="30"/>
                  <a:pt x="2188" y="19"/>
                </a:cubicBezTo>
                <a:cubicBezTo>
                  <a:pt x="2199" y="11"/>
                  <a:pt x="2211" y="7"/>
                  <a:pt x="2223" y="7"/>
                </a:cubicBezTo>
                <a:close/>
                <a:moveTo>
                  <a:pt x="2031" y="7"/>
                </a:moveTo>
                <a:cubicBezTo>
                  <a:pt x="2050" y="7"/>
                  <a:pt x="2068" y="17"/>
                  <a:pt x="2083" y="37"/>
                </a:cubicBezTo>
                <a:cubicBezTo>
                  <a:pt x="2102" y="62"/>
                  <a:pt x="2112" y="95"/>
                  <a:pt x="2112" y="137"/>
                </a:cubicBezTo>
                <a:cubicBezTo>
                  <a:pt x="2112" y="167"/>
                  <a:pt x="2108" y="192"/>
                  <a:pt x="2099" y="212"/>
                </a:cubicBezTo>
                <a:cubicBezTo>
                  <a:pt x="2091" y="233"/>
                  <a:pt x="2080" y="248"/>
                  <a:pt x="2067" y="257"/>
                </a:cubicBezTo>
                <a:cubicBezTo>
                  <a:pt x="2054" y="267"/>
                  <a:pt x="2041" y="271"/>
                  <a:pt x="2029" y="271"/>
                </a:cubicBezTo>
                <a:cubicBezTo>
                  <a:pt x="2004" y="271"/>
                  <a:pt x="1984" y="257"/>
                  <a:pt x="1968" y="228"/>
                </a:cubicBezTo>
                <a:cubicBezTo>
                  <a:pt x="1954" y="204"/>
                  <a:pt x="1948" y="175"/>
                  <a:pt x="1948" y="141"/>
                </a:cubicBezTo>
                <a:cubicBezTo>
                  <a:pt x="1948" y="112"/>
                  <a:pt x="1952" y="87"/>
                  <a:pt x="1961" y="66"/>
                </a:cubicBezTo>
                <a:cubicBezTo>
                  <a:pt x="1970" y="45"/>
                  <a:pt x="1981" y="30"/>
                  <a:pt x="1996" y="19"/>
                </a:cubicBezTo>
                <a:cubicBezTo>
                  <a:pt x="2007" y="11"/>
                  <a:pt x="2019" y="7"/>
                  <a:pt x="2031" y="7"/>
                </a:cubicBezTo>
                <a:close/>
                <a:moveTo>
                  <a:pt x="1849" y="7"/>
                </a:moveTo>
                <a:lnTo>
                  <a:pt x="1855" y="7"/>
                </a:lnTo>
                <a:lnTo>
                  <a:pt x="1855" y="222"/>
                </a:lnTo>
                <a:cubicBezTo>
                  <a:pt x="1855" y="236"/>
                  <a:pt x="1855" y="245"/>
                  <a:pt x="1857" y="249"/>
                </a:cubicBezTo>
                <a:cubicBezTo>
                  <a:pt x="1858" y="252"/>
                  <a:pt x="1860" y="255"/>
                  <a:pt x="1864" y="257"/>
                </a:cubicBezTo>
                <a:cubicBezTo>
                  <a:pt x="1868" y="259"/>
                  <a:pt x="1875" y="260"/>
                  <a:pt x="1887" y="260"/>
                </a:cubicBezTo>
                <a:lnTo>
                  <a:pt x="1887" y="267"/>
                </a:lnTo>
                <a:lnTo>
                  <a:pt x="1791" y="267"/>
                </a:lnTo>
                <a:lnTo>
                  <a:pt x="1791" y="260"/>
                </a:lnTo>
                <a:cubicBezTo>
                  <a:pt x="1803" y="260"/>
                  <a:pt x="1811" y="259"/>
                  <a:pt x="1815" y="257"/>
                </a:cubicBezTo>
                <a:cubicBezTo>
                  <a:pt x="1818" y="255"/>
                  <a:pt x="1820" y="253"/>
                  <a:pt x="1822" y="249"/>
                </a:cubicBezTo>
                <a:cubicBezTo>
                  <a:pt x="1823" y="246"/>
                  <a:pt x="1824" y="237"/>
                  <a:pt x="1824" y="222"/>
                </a:cubicBezTo>
                <a:lnTo>
                  <a:pt x="1824" y="85"/>
                </a:lnTo>
                <a:cubicBezTo>
                  <a:pt x="1824" y="66"/>
                  <a:pt x="1823" y="54"/>
                  <a:pt x="1822" y="49"/>
                </a:cubicBezTo>
                <a:cubicBezTo>
                  <a:pt x="1821" y="45"/>
                  <a:pt x="1820" y="42"/>
                  <a:pt x="1817" y="40"/>
                </a:cubicBezTo>
                <a:cubicBezTo>
                  <a:pt x="1815" y="38"/>
                  <a:pt x="1812" y="37"/>
                  <a:pt x="1809" y="37"/>
                </a:cubicBezTo>
                <a:cubicBezTo>
                  <a:pt x="1804" y="37"/>
                  <a:pt x="1798" y="39"/>
                  <a:pt x="1790" y="43"/>
                </a:cubicBezTo>
                <a:lnTo>
                  <a:pt x="1787" y="37"/>
                </a:lnTo>
                <a:lnTo>
                  <a:pt x="1849" y="7"/>
                </a:lnTo>
                <a:close/>
                <a:moveTo>
                  <a:pt x="1701" y="0"/>
                </a:moveTo>
                <a:cubicBezTo>
                  <a:pt x="1707" y="0"/>
                  <a:pt x="1711" y="2"/>
                  <a:pt x="1715" y="6"/>
                </a:cubicBezTo>
                <a:cubicBezTo>
                  <a:pt x="1719" y="9"/>
                  <a:pt x="1720" y="14"/>
                  <a:pt x="1720" y="19"/>
                </a:cubicBezTo>
                <a:cubicBezTo>
                  <a:pt x="1720" y="24"/>
                  <a:pt x="1719" y="29"/>
                  <a:pt x="1715" y="33"/>
                </a:cubicBezTo>
                <a:cubicBezTo>
                  <a:pt x="1711" y="36"/>
                  <a:pt x="1707" y="38"/>
                  <a:pt x="1701" y="38"/>
                </a:cubicBezTo>
                <a:cubicBezTo>
                  <a:pt x="1696" y="38"/>
                  <a:pt x="1692" y="36"/>
                  <a:pt x="1688" y="33"/>
                </a:cubicBezTo>
                <a:cubicBezTo>
                  <a:pt x="1684" y="29"/>
                  <a:pt x="1682" y="24"/>
                  <a:pt x="1682" y="19"/>
                </a:cubicBezTo>
                <a:cubicBezTo>
                  <a:pt x="1682" y="14"/>
                  <a:pt x="1684" y="9"/>
                  <a:pt x="1688" y="6"/>
                </a:cubicBezTo>
                <a:cubicBezTo>
                  <a:pt x="1692" y="2"/>
                  <a:pt x="1696" y="0"/>
                  <a:pt x="1701" y="0"/>
                </a:cubicBezTo>
                <a:close/>
              </a:path>
            </a:pathLst>
          </a:custGeom>
          <a:solidFill>
            <a:srgbClr val="F2F2F2"/>
          </a:solidFill>
          <a:ln w="0">
            <a:noFill/>
            <a:prstDash val="solid"/>
            <a:round/>
          </a:ln>
        </p:spPr>
        <p:txBody>
          <a:bodyPr vert="horz" wrap="square" lIns="91440" tIns="45720" rIns="91440" bIns="45720" numCol="1" anchor="t" anchorCtr="0" compatLnSpc="1"/>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5pPr>
            <a:lvl6pPr marL="2286000" algn="l" defTabSz="914400" rtl="0" eaLnBrk="1" latinLnBrk="0" hangingPunct="1">
              <a:defRPr kern="1200">
                <a:solidFill>
                  <a:schemeClr val="tx1"/>
                </a:solidFill>
                <a:latin typeface="Calibri" panose="020F0502020204030204" charset="0"/>
                <a:ea typeface="+mn-ea"/>
                <a:cs typeface="+mn-cs"/>
              </a:defRPr>
            </a:lvl6pPr>
            <a:lvl7pPr marL="2743200" algn="l" defTabSz="914400" rtl="0" eaLnBrk="1" latinLnBrk="0" hangingPunct="1">
              <a:defRPr kern="1200">
                <a:solidFill>
                  <a:schemeClr val="tx1"/>
                </a:solidFill>
                <a:latin typeface="Calibri" panose="020F0502020204030204" charset="0"/>
                <a:ea typeface="+mn-ea"/>
                <a:cs typeface="+mn-cs"/>
              </a:defRPr>
            </a:lvl7pPr>
            <a:lvl8pPr marL="3200400" algn="l" defTabSz="914400" rtl="0" eaLnBrk="1" latinLnBrk="0" hangingPunct="1">
              <a:defRPr kern="1200">
                <a:solidFill>
                  <a:schemeClr val="tx1"/>
                </a:solidFill>
                <a:latin typeface="Calibri" panose="020F0502020204030204" charset="0"/>
                <a:ea typeface="+mn-ea"/>
                <a:cs typeface="+mn-cs"/>
              </a:defRPr>
            </a:lvl8pPr>
            <a:lvl9pPr marL="3657600" algn="l" defTabSz="914400" rtl="0" eaLnBrk="1" latinLnBrk="0" hangingPunct="1">
              <a:defRPr kern="1200">
                <a:solidFill>
                  <a:schemeClr val="tx1"/>
                </a:solidFill>
                <a:latin typeface="Calibri" panose="020F0502020204030204" charset="0"/>
                <a:ea typeface="+mn-ea"/>
                <a:cs typeface="+mn-cs"/>
              </a:defRPr>
            </a:lvl9pPr>
          </a:lstStyle>
          <a:p>
            <a:endParaRPr lang="zh-CN" altLang="en-US"/>
          </a:p>
        </p:txBody>
      </p:sp>
      <p:sp>
        <p:nvSpPr>
          <p:cNvPr id="22" name="Freeform 23"/>
          <p:cNvSpPr/>
          <p:nvPr/>
        </p:nvSpPr>
        <p:spPr bwMode="auto">
          <a:xfrm rot="-1800000">
            <a:off x="7530285" y="1057606"/>
            <a:ext cx="1848119" cy="215037"/>
          </a:xfrm>
          <a:custGeom>
            <a:avLst/>
            <a:gdLst>
              <a:gd name="T0" fmla="*/ 2345 w 3079"/>
              <a:gd name="T1" fmla="*/ 251 h 350"/>
              <a:gd name="T2" fmla="*/ 830 w 3079"/>
              <a:gd name="T3" fmla="*/ 272 h 350"/>
              <a:gd name="T4" fmla="*/ 2644 w 3079"/>
              <a:gd name="T5" fmla="*/ 129 h 350"/>
              <a:gd name="T6" fmla="*/ 2680 w 3079"/>
              <a:gd name="T7" fmla="*/ 102 h 350"/>
              <a:gd name="T8" fmla="*/ 1202 w 3079"/>
              <a:gd name="T9" fmla="*/ 244 h 350"/>
              <a:gd name="T10" fmla="*/ 1532 w 3079"/>
              <a:gd name="T11" fmla="*/ 102 h 350"/>
              <a:gd name="T12" fmla="*/ 1604 w 3079"/>
              <a:gd name="T13" fmla="*/ 106 h 350"/>
              <a:gd name="T14" fmla="*/ 1625 w 3079"/>
              <a:gd name="T15" fmla="*/ 113 h 350"/>
              <a:gd name="T16" fmla="*/ 1470 w 3079"/>
              <a:gd name="T17" fmla="*/ 316 h 350"/>
              <a:gd name="T18" fmla="*/ 1487 w 3079"/>
              <a:gd name="T19" fmla="*/ 130 h 350"/>
              <a:gd name="T20" fmla="*/ 1322 w 3079"/>
              <a:gd name="T21" fmla="*/ 210 h 350"/>
              <a:gd name="T22" fmla="*/ 1366 w 3079"/>
              <a:gd name="T23" fmla="*/ 102 h 350"/>
              <a:gd name="T24" fmla="*/ 1451 w 3079"/>
              <a:gd name="T25" fmla="*/ 244 h 350"/>
              <a:gd name="T26" fmla="*/ 1310 w 3079"/>
              <a:gd name="T27" fmla="*/ 264 h 350"/>
              <a:gd name="T28" fmla="*/ 1262 w 3079"/>
              <a:gd name="T29" fmla="*/ 95 h 350"/>
              <a:gd name="T30" fmla="*/ 945 w 3079"/>
              <a:gd name="T31" fmla="*/ 135 h 350"/>
              <a:gd name="T32" fmla="*/ 1012 w 3079"/>
              <a:gd name="T33" fmla="*/ 95 h 350"/>
              <a:gd name="T34" fmla="*/ 946 w 3079"/>
              <a:gd name="T35" fmla="*/ 337 h 350"/>
              <a:gd name="T36" fmla="*/ 934 w 3079"/>
              <a:gd name="T37" fmla="*/ 318 h 350"/>
              <a:gd name="T38" fmla="*/ 880 w 3079"/>
              <a:gd name="T39" fmla="*/ 102 h 350"/>
              <a:gd name="T40" fmla="*/ 603 w 3079"/>
              <a:gd name="T41" fmla="*/ 128 h 350"/>
              <a:gd name="T42" fmla="*/ 722 w 3079"/>
              <a:gd name="T43" fmla="*/ 95 h 350"/>
              <a:gd name="T44" fmla="*/ 779 w 3079"/>
              <a:gd name="T45" fmla="*/ 112 h 350"/>
              <a:gd name="T46" fmla="*/ 734 w 3079"/>
              <a:gd name="T47" fmla="*/ 272 h 350"/>
              <a:gd name="T48" fmla="*/ 544 w 3079"/>
              <a:gd name="T49" fmla="*/ 102 h 350"/>
              <a:gd name="T50" fmla="*/ 331 w 3079"/>
              <a:gd name="T51" fmla="*/ 128 h 350"/>
              <a:gd name="T52" fmla="*/ 450 w 3079"/>
              <a:gd name="T53" fmla="*/ 95 h 350"/>
              <a:gd name="T54" fmla="*/ 507 w 3079"/>
              <a:gd name="T55" fmla="*/ 112 h 350"/>
              <a:gd name="T56" fmla="*/ 462 w 3079"/>
              <a:gd name="T57" fmla="*/ 272 h 350"/>
              <a:gd name="T58" fmla="*/ 272 w 3079"/>
              <a:gd name="T59" fmla="*/ 102 h 350"/>
              <a:gd name="T60" fmla="*/ 59 w 3079"/>
              <a:gd name="T61" fmla="*/ 128 h 350"/>
              <a:gd name="T62" fmla="*/ 178 w 3079"/>
              <a:gd name="T63" fmla="*/ 95 h 350"/>
              <a:gd name="T64" fmla="*/ 235 w 3079"/>
              <a:gd name="T65" fmla="*/ 112 h 350"/>
              <a:gd name="T66" fmla="*/ 190 w 3079"/>
              <a:gd name="T67" fmla="*/ 272 h 350"/>
              <a:gd name="T68" fmla="*/ 0 w 3079"/>
              <a:gd name="T69" fmla="*/ 102 h 350"/>
              <a:gd name="T70" fmla="*/ 2904 w 3079"/>
              <a:gd name="T71" fmla="*/ 90 h 350"/>
              <a:gd name="T72" fmla="*/ 3053 w 3079"/>
              <a:gd name="T73" fmla="*/ 154 h 350"/>
              <a:gd name="T74" fmla="*/ 2994 w 3079"/>
              <a:gd name="T75" fmla="*/ 260 h 350"/>
              <a:gd name="T76" fmla="*/ 2993 w 3079"/>
              <a:gd name="T77" fmla="*/ 112 h 350"/>
              <a:gd name="T78" fmla="*/ 2958 w 3079"/>
              <a:gd name="T79" fmla="*/ 257 h 350"/>
              <a:gd name="T80" fmla="*/ 2918 w 3079"/>
              <a:gd name="T81" fmla="*/ 228 h 350"/>
              <a:gd name="T82" fmla="*/ 2847 w 3079"/>
              <a:gd name="T83" fmla="*/ 250 h 350"/>
              <a:gd name="T84" fmla="*/ 2811 w 3079"/>
              <a:gd name="T85" fmla="*/ 249 h 350"/>
              <a:gd name="T86" fmla="*/ 2785 w 3079"/>
              <a:gd name="T87" fmla="*/ 111 h 350"/>
              <a:gd name="T88" fmla="*/ 2684 w 3079"/>
              <a:gd name="T89" fmla="*/ 272 h 350"/>
              <a:gd name="T90" fmla="*/ 2550 w 3079"/>
              <a:gd name="T91" fmla="*/ 103 h 350"/>
              <a:gd name="T92" fmla="*/ 2503 w 3079"/>
              <a:gd name="T93" fmla="*/ 103 h 350"/>
              <a:gd name="T94" fmla="*/ 2572 w 3079"/>
              <a:gd name="T95" fmla="*/ 202 h 350"/>
              <a:gd name="T96" fmla="*/ 1709 w 3079"/>
              <a:gd name="T97" fmla="*/ 90 h 350"/>
              <a:gd name="T98" fmla="*/ 1660 w 3079"/>
              <a:gd name="T99" fmla="*/ 267 h 350"/>
              <a:gd name="T100" fmla="*/ 1680 w 3079"/>
              <a:gd name="T101" fmla="*/ 117 h 350"/>
              <a:gd name="T102" fmla="*/ 1248 w 3079"/>
              <a:gd name="T103" fmla="*/ 178 h 350"/>
              <a:gd name="T104" fmla="*/ 1125 w 3079"/>
              <a:gd name="T105" fmla="*/ 101 h 350"/>
              <a:gd name="T106" fmla="*/ 2221 w 3079"/>
              <a:gd name="T107" fmla="*/ 259 h 350"/>
              <a:gd name="T108" fmla="*/ 2030 w 3079"/>
              <a:gd name="T109" fmla="*/ 20 h 350"/>
              <a:gd name="T110" fmla="*/ 2067 w 3079"/>
              <a:gd name="T111" fmla="*/ 220 h 350"/>
              <a:gd name="T112" fmla="*/ 2304 w 3079"/>
              <a:gd name="T113" fmla="*/ 137 h 350"/>
              <a:gd name="T114" fmla="*/ 2188 w 3079"/>
              <a:gd name="T115" fmla="*/ 19 h 350"/>
              <a:gd name="T116" fmla="*/ 2029 w 3079"/>
              <a:gd name="T117" fmla="*/ 271 h 350"/>
              <a:gd name="T118" fmla="*/ 1855 w 3079"/>
              <a:gd name="T119" fmla="*/ 7 h 350"/>
              <a:gd name="T120" fmla="*/ 1791 w 3079"/>
              <a:gd name="T121" fmla="*/ 260 h 350"/>
              <a:gd name="T122" fmla="*/ 1809 w 3079"/>
              <a:gd name="T123" fmla="*/ 37 h 350"/>
              <a:gd name="T124" fmla="*/ 1715 w 3079"/>
              <a:gd name="T125" fmla="*/ 3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79" h="350">
                <a:moveTo>
                  <a:pt x="2366" y="230"/>
                </a:moveTo>
                <a:cubicBezTo>
                  <a:pt x="2372" y="230"/>
                  <a:pt x="2377" y="232"/>
                  <a:pt x="2381" y="237"/>
                </a:cubicBezTo>
                <a:cubicBezTo>
                  <a:pt x="2385" y="241"/>
                  <a:pt x="2387" y="245"/>
                  <a:pt x="2387" y="251"/>
                </a:cubicBezTo>
                <a:cubicBezTo>
                  <a:pt x="2387" y="257"/>
                  <a:pt x="2385" y="262"/>
                  <a:pt x="2380" y="266"/>
                </a:cubicBezTo>
                <a:cubicBezTo>
                  <a:pt x="2376" y="270"/>
                  <a:pt x="2372" y="272"/>
                  <a:pt x="2366" y="272"/>
                </a:cubicBezTo>
                <a:cubicBezTo>
                  <a:pt x="2360" y="272"/>
                  <a:pt x="2355" y="270"/>
                  <a:pt x="2351" y="266"/>
                </a:cubicBezTo>
                <a:cubicBezTo>
                  <a:pt x="2347" y="262"/>
                  <a:pt x="2345" y="257"/>
                  <a:pt x="2345" y="251"/>
                </a:cubicBezTo>
                <a:cubicBezTo>
                  <a:pt x="2345" y="245"/>
                  <a:pt x="2347" y="240"/>
                  <a:pt x="2351" y="236"/>
                </a:cubicBezTo>
                <a:cubicBezTo>
                  <a:pt x="2355" y="232"/>
                  <a:pt x="2360" y="230"/>
                  <a:pt x="2366" y="230"/>
                </a:cubicBezTo>
                <a:close/>
                <a:moveTo>
                  <a:pt x="830" y="230"/>
                </a:moveTo>
                <a:cubicBezTo>
                  <a:pt x="836" y="230"/>
                  <a:pt x="841" y="232"/>
                  <a:pt x="845" y="237"/>
                </a:cubicBezTo>
                <a:cubicBezTo>
                  <a:pt x="849" y="241"/>
                  <a:pt x="851" y="245"/>
                  <a:pt x="851" y="251"/>
                </a:cubicBezTo>
                <a:cubicBezTo>
                  <a:pt x="851" y="257"/>
                  <a:pt x="849" y="262"/>
                  <a:pt x="844" y="266"/>
                </a:cubicBezTo>
                <a:cubicBezTo>
                  <a:pt x="840" y="270"/>
                  <a:pt x="836" y="272"/>
                  <a:pt x="830" y="272"/>
                </a:cubicBezTo>
                <a:cubicBezTo>
                  <a:pt x="824" y="272"/>
                  <a:pt x="819" y="270"/>
                  <a:pt x="815" y="266"/>
                </a:cubicBezTo>
                <a:cubicBezTo>
                  <a:pt x="811" y="262"/>
                  <a:pt x="809" y="257"/>
                  <a:pt x="809" y="251"/>
                </a:cubicBezTo>
                <a:cubicBezTo>
                  <a:pt x="809" y="245"/>
                  <a:pt x="811" y="240"/>
                  <a:pt x="815" y="236"/>
                </a:cubicBezTo>
                <a:cubicBezTo>
                  <a:pt x="819" y="232"/>
                  <a:pt x="824" y="230"/>
                  <a:pt x="830" y="230"/>
                </a:cubicBezTo>
                <a:close/>
                <a:moveTo>
                  <a:pt x="2680" y="102"/>
                </a:moveTo>
                <a:cubicBezTo>
                  <a:pt x="2673" y="102"/>
                  <a:pt x="2667" y="104"/>
                  <a:pt x="2660" y="108"/>
                </a:cubicBezTo>
                <a:cubicBezTo>
                  <a:pt x="2653" y="112"/>
                  <a:pt x="2648" y="119"/>
                  <a:pt x="2644" y="129"/>
                </a:cubicBezTo>
                <a:cubicBezTo>
                  <a:pt x="2640" y="139"/>
                  <a:pt x="2638" y="151"/>
                  <a:pt x="2638" y="167"/>
                </a:cubicBezTo>
                <a:cubicBezTo>
                  <a:pt x="2638" y="192"/>
                  <a:pt x="2643" y="213"/>
                  <a:pt x="2652" y="232"/>
                </a:cubicBezTo>
                <a:cubicBezTo>
                  <a:pt x="2662" y="250"/>
                  <a:pt x="2676" y="259"/>
                  <a:pt x="2692" y="259"/>
                </a:cubicBezTo>
                <a:cubicBezTo>
                  <a:pt x="2704" y="259"/>
                  <a:pt x="2714" y="254"/>
                  <a:pt x="2722" y="244"/>
                </a:cubicBezTo>
                <a:cubicBezTo>
                  <a:pt x="2730" y="234"/>
                  <a:pt x="2734" y="217"/>
                  <a:pt x="2734" y="192"/>
                </a:cubicBezTo>
                <a:cubicBezTo>
                  <a:pt x="2734" y="162"/>
                  <a:pt x="2727" y="138"/>
                  <a:pt x="2714" y="120"/>
                </a:cubicBezTo>
                <a:cubicBezTo>
                  <a:pt x="2705" y="108"/>
                  <a:pt x="2694" y="102"/>
                  <a:pt x="2680" y="102"/>
                </a:cubicBezTo>
                <a:close/>
                <a:moveTo>
                  <a:pt x="1160" y="102"/>
                </a:moveTo>
                <a:cubicBezTo>
                  <a:pt x="1153" y="102"/>
                  <a:pt x="1147" y="104"/>
                  <a:pt x="1140" y="108"/>
                </a:cubicBezTo>
                <a:cubicBezTo>
                  <a:pt x="1133" y="112"/>
                  <a:pt x="1128" y="119"/>
                  <a:pt x="1124" y="129"/>
                </a:cubicBezTo>
                <a:cubicBezTo>
                  <a:pt x="1120" y="139"/>
                  <a:pt x="1118" y="151"/>
                  <a:pt x="1118" y="167"/>
                </a:cubicBezTo>
                <a:cubicBezTo>
                  <a:pt x="1118" y="192"/>
                  <a:pt x="1123" y="213"/>
                  <a:pt x="1132" y="232"/>
                </a:cubicBezTo>
                <a:cubicBezTo>
                  <a:pt x="1142" y="250"/>
                  <a:pt x="1156" y="259"/>
                  <a:pt x="1172" y="259"/>
                </a:cubicBezTo>
                <a:cubicBezTo>
                  <a:pt x="1184" y="259"/>
                  <a:pt x="1194" y="254"/>
                  <a:pt x="1202" y="244"/>
                </a:cubicBezTo>
                <a:cubicBezTo>
                  <a:pt x="1210" y="234"/>
                  <a:pt x="1214" y="217"/>
                  <a:pt x="1214" y="192"/>
                </a:cubicBezTo>
                <a:cubicBezTo>
                  <a:pt x="1214" y="162"/>
                  <a:pt x="1207" y="138"/>
                  <a:pt x="1194" y="120"/>
                </a:cubicBezTo>
                <a:cubicBezTo>
                  <a:pt x="1185" y="108"/>
                  <a:pt x="1174" y="102"/>
                  <a:pt x="1160" y="102"/>
                </a:cubicBezTo>
                <a:close/>
                <a:moveTo>
                  <a:pt x="1456" y="95"/>
                </a:moveTo>
                <a:lnTo>
                  <a:pt x="1536" y="95"/>
                </a:lnTo>
                <a:lnTo>
                  <a:pt x="1536" y="102"/>
                </a:lnTo>
                <a:lnTo>
                  <a:pt x="1532" y="102"/>
                </a:lnTo>
                <a:cubicBezTo>
                  <a:pt x="1527" y="102"/>
                  <a:pt x="1522" y="103"/>
                  <a:pt x="1519" y="106"/>
                </a:cubicBezTo>
                <a:cubicBezTo>
                  <a:pt x="1517" y="108"/>
                  <a:pt x="1515" y="111"/>
                  <a:pt x="1515" y="115"/>
                </a:cubicBezTo>
                <a:cubicBezTo>
                  <a:pt x="1515" y="120"/>
                  <a:pt x="1517" y="126"/>
                  <a:pt x="1521" y="135"/>
                </a:cubicBezTo>
                <a:lnTo>
                  <a:pt x="1563" y="222"/>
                </a:lnTo>
                <a:lnTo>
                  <a:pt x="1602" y="127"/>
                </a:lnTo>
                <a:cubicBezTo>
                  <a:pt x="1604" y="122"/>
                  <a:pt x="1605" y="117"/>
                  <a:pt x="1605" y="112"/>
                </a:cubicBezTo>
                <a:cubicBezTo>
                  <a:pt x="1605" y="109"/>
                  <a:pt x="1604" y="108"/>
                  <a:pt x="1604" y="106"/>
                </a:cubicBezTo>
                <a:cubicBezTo>
                  <a:pt x="1603" y="105"/>
                  <a:pt x="1601" y="104"/>
                  <a:pt x="1599" y="103"/>
                </a:cubicBezTo>
                <a:cubicBezTo>
                  <a:pt x="1597" y="102"/>
                  <a:pt x="1593" y="102"/>
                  <a:pt x="1588" y="102"/>
                </a:cubicBezTo>
                <a:lnTo>
                  <a:pt x="1588" y="95"/>
                </a:lnTo>
                <a:lnTo>
                  <a:pt x="1644" y="95"/>
                </a:lnTo>
                <a:lnTo>
                  <a:pt x="1644" y="102"/>
                </a:lnTo>
                <a:cubicBezTo>
                  <a:pt x="1639" y="102"/>
                  <a:pt x="1635" y="103"/>
                  <a:pt x="1633" y="105"/>
                </a:cubicBezTo>
                <a:cubicBezTo>
                  <a:pt x="1630" y="106"/>
                  <a:pt x="1628" y="109"/>
                  <a:pt x="1625" y="113"/>
                </a:cubicBezTo>
                <a:cubicBezTo>
                  <a:pt x="1623" y="115"/>
                  <a:pt x="1621" y="120"/>
                  <a:pt x="1618" y="128"/>
                </a:cubicBezTo>
                <a:lnTo>
                  <a:pt x="1548" y="299"/>
                </a:lnTo>
                <a:cubicBezTo>
                  <a:pt x="1542" y="316"/>
                  <a:pt x="1533" y="328"/>
                  <a:pt x="1522" y="337"/>
                </a:cubicBezTo>
                <a:cubicBezTo>
                  <a:pt x="1511" y="345"/>
                  <a:pt x="1500" y="350"/>
                  <a:pt x="1490" y="350"/>
                </a:cubicBezTo>
                <a:cubicBezTo>
                  <a:pt x="1483" y="350"/>
                  <a:pt x="1477" y="348"/>
                  <a:pt x="1472" y="343"/>
                </a:cubicBezTo>
                <a:cubicBezTo>
                  <a:pt x="1467" y="339"/>
                  <a:pt x="1465" y="334"/>
                  <a:pt x="1465" y="329"/>
                </a:cubicBezTo>
                <a:cubicBezTo>
                  <a:pt x="1465" y="323"/>
                  <a:pt x="1467" y="319"/>
                  <a:pt x="1470" y="316"/>
                </a:cubicBezTo>
                <a:cubicBezTo>
                  <a:pt x="1473" y="313"/>
                  <a:pt x="1478" y="311"/>
                  <a:pt x="1484" y="311"/>
                </a:cubicBezTo>
                <a:cubicBezTo>
                  <a:pt x="1488" y="311"/>
                  <a:pt x="1494" y="313"/>
                  <a:pt x="1501" y="315"/>
                </a:cubicBezTo>
                <a:cubicBezTo>
                  <a:pt x="1506" y="317"/>
                  <a:pt x="1509" y="318"/>
                  <a:pt x="1510" y="318"/>
                </a:cubicBezTo>
                <a:cubicBezTo>
                  <a:pt x="1514" y="318"/>
                  <a:pt x="1518" y="316"/>
                  <a:pt x="1523" y="312"/>
                </a:cubicBezTo>
                <a:cubicBezTo>
                  <a:pt x="1527" y="308"/>
                  <a:pt x="1532" y="301"/>
                  <a:pt x="1536" y="290"/>
                </a:cubicBezTo>
                <a:lnTo>
                  <a:pt x="1548" y="260"/>
                </a:lnTo>
                <a:lnTo>
                  <a:pt x="1487" y="130"/>
                </a:lnTo>
                <a:cubicBezTo>
                  <a:pt x="1485" y="127"/>
                  <a:pt x="1482" y="122"/>
                  <a:pt x="1478" y="116"/>
                </a:cubicBezTo>
                <a:cubicBezTo>
                  <a:pt x="1474" y="112"/>
                  <a:pt x="1472" y="109"/>
                  <a:pt x="1470" y="107"/>
                </a:cubicBezTo>
                <a:cubicBezTo>
                  <a:pt x="1467" y="105"/>
                  <a:pt x="1462" y="103"/>
                  <a:pt x="1456" y="102"/>
                </a:cubicBezTo>
                <a:lnTo>
                  <a:pt x="1456" y="95"/>
                </a:lnTo>
                <a:close/>
                <a:moveTo>
                  <a:pt x="1262" y="95"/>
                </a:moveTo>
                <a:lnTo>
                  <a:pt x="1322" y="95"/>
                </a:lnTo>
                <a:lnTo>
                  <a:pt x="1322" y="210"/>
                </a:lnTo>
                <a:cubicBezTo>
                  <a:pt x="1322" y="226"/>
                  <a:pt x="1325" y="236"/>
                  <a:pt x="1331" y="241"/>
                </a:cubicBezTo>
                <a:cubicBezTo>
                  <a:pt x="1336" y="246"/>
                  <a:pt x="1343" y="249"/>
                  <a:pt x="1351" y="249"/>
                </a:cubicBezTo>
                <a:cubicBezTo>
                  <a:pt x="1356" y="249"/>
                  <a:pt x="1362" y="247"/>
                  <a:pt x="1369" y="244"/>
                </a:cubicBezTo>
                <a:cubicBezTo>
                  <a:pt x="1376" y="241"/>
                  <a:pt x="1384" y="234"/>
                  <a:pt x="1393" y="225"/>
                </a:cubicBezTo>
                <a:lnTo>
                  <a:pt x="1393" y="127"/>
                </a:lnTo>
                <a:cubicBezTo>
                  <a:pt x="1393" y="118"/>
                  <a:pt x="1392" y="111"/>
                  <a:pt x="1388" y="108"/>
                </a:cubicBezTo>
                <a:cubicBezTo>
                  <a:pt x="1384" y="104"/>
                  <a:pt x="1377" y="102"/>
                  <a:pt x="1366" y="102"/>
                </a:cubicBezTo>
                <a:lnTo>
                  <a:pt x="1366" y="95"/>
                </a:lnTo>
                <a:lnTo>
                  <a:pt x="1424" y="95"/>
                </a:lnTo>
                <a:lnTo>
                  <a:pt x="1424" y="199"/>
                </a:lnTo>
                <a:cubicBezTo>
                  <a:pt x="1424" y="219"/>
                  <a:pt x="1425" y="231"/>
                  <a:pt x="1426" y="236"/>
                </a:cubicBezTo>
                <a:cubicBezTo>
                  <a:pt x="1427" y="240"/>
                  <a:pt x="1428" y="243"/>
                  <a:pt x="1430" y="245"/>
                </a:cubicBezTo>
                <a:cubicBezTo>
                  <a:pt x="1432" y="247"/>
                  <a:pt x="1435" y="247"/>
                  <a:pt x="1437" y="247"/>
                </a:cubicBezTo>
                <a:cubicBezTo>
                  <a:pt x="1441" y="247"/>
                  <a:pt x="1446" y="246"/>
                  <a:pt x="1451" y="244"/>
                </a:cubicBezTo>
                <a:lnTo>
                  <a:pt x="1453" y="251"/>
                </a:lnTo>
                <a:lnTo>
                  <a:pt x="1402" y="272"/>
                </a:lnTo>
                <a:lnTo>
                  <a:pt x="1393" y="272"/>
                </a:lnTo>
                <a:lnTo>
                  <a:pt x="1393" y="236"/>
                </a:lnTo>
                <a:cubicBezTo>
                  <a:pt x="1379" y="252"/>
                  <a:pt x="1367" y="262"/>
                  <a:pt x="1360" y="266"/>
                </a:cubicBezTo>
                <a:cubicBezTo>
                  <a:pt x="1352" y="270"/>
                  <a:pt x="1344" y="272"/>
                  <a:pt x="1335" y="272"/>
                </a:cubicBezTo>
                <a:cubicBezTo>
                  <a:pt x="1325" y="272"/>
                  <a:pt x="1317" y="269"/>
                  <a:pt x="1310" y="264"/>
                </a:cubicBezTo>
                <a:cubicBezTo>
                  <a:pt x="1303" y="258"/>
                  <a:pt x="1298" y="251"/>
                  <a:pt x="1295" y="242"/>
                </a:cubicBezTo>
                <a:cubicBezTo>
                  <a:pt x="1293" y="233"/>
                  <a:pt x="1291" y="221"/>
                  <a:pt x="1291" y="205"/>
                </a:cubicBezTo>
                <a:lnTo>
                  <a:pt x="1291" y="128"/>
                </a:lnTo>
                <a:cubicBezTo>
                  <a:pt x="1291" y="120"/>
                  <a:pt x="1290" y="115"/>
                  <a:pt x="1289" y="112"/>
                </a:cubicBezTo>
                <a:cubicBezTo>
                  <a:pt x="1287" y="108"/>
                  <a:pt x="1284" y="106"/>
                  <a:pt x="1281" y="104"/>
                </a:cubicBezTo>
                <a:cubicBezTo>
                  <a:pt x="1277" y="103"/>
                  <a:pt x="1271" y="102"/>
                  <a:pt x="1262" y="102"/>
                </a:cubicBezTo>
                <a:lnTo>
                  <a:pt x="1262" y="95"/>
                </a:lnTo>
                <a:close/>
                <a:moveTo>
                  <a:pt x="880" y="95"/>
                </a:moveTo>
                <a:lnTo>
                  <a:pt x="960" y="95"/>
                </a:lnTo>
                <a:lnTo>
                  <a:pt x="960" y="102"/>
                </a:lnTo>
                <a:lnTo>
                  <a:pt x="956" y="102"/>
                </a:lnTo>
                <a:cubicBezTo>
                  <a:pt x="951" y="102"/>
                  <a:pt x="946" y="103"/>
                  <a:pt x="943" y="106"/>
                </a:cubicBezTo>
                <a:cubicBezTo>
                  <a:pt x="941" y="108"/>
                  <a:pt x="939" y="111"/>
                  <a:pt x="939" y="115"/>
                </a:cubicBezTo>
                <a:cubicBezTo>
                  <a:pt x="939" y="120"/>
                  <a:pt x="941" y="126"/>
                  <a:pt x="945" y="135"/>
                </a:cubicBezTo>
                <a:lnTo>
                  <a:pt x="987" y="222"/>
                </a:lnTo>
                <a:lnTo>
                  <a:pt x="1026" y="127"/>
                </a:lnTo>
                <a:cubicBezTo>
                  <a:pt x="1028" y="122"/>
                  <a:pt x="1029" y="117"/>
                  <a:pt x="1029" y="112"/>
                </a:cubicBezTo>
                <a:cubicBezTo>
                  <a:pt x="1029" y="109"/>
                  <a:pt x="1028" y="108"/>
                  <a:pt x="1028" y="106"/>
                </a:cubicBezTo>
                <a:cubicBezTo>
                  <a:pt x="1027" y="105"/>
                  <a:pt x="1025" y="104"/>
                  <a:pt x="1023" y="103"/>
                </a:cubicBezTo>
                <a:cubicBezTo>
                  <a:pt x="1021" y="102"/>
                  <a:pt x="1017" y="102"/>
                  <a:pt x="1012" y="102"/>
                </a:cubicBezTo>
                <a:lnTo>
                  <a:pt x="1012" y="95"/>
                </a:lnTo>
                <a:lnTo>
                  <a:pt x="1068" y="95"/>
                </a:lnTo>
                <a:lnTo>
                  <a:pt x="1068" y="102"/>
                </a:lnTo>
                <a:cubicBezTo>
                  <a:pt x="1063" y="102"/>
                  <a:pt x="1059" y="103"/>
                  <a:pt x="1057" y="105"/>
                </a:cubicBezTo>
                <a:cubicBezTo>
                  <a:pt x="1054" y="106"/>
                  <a:pt x="1052" y="109"/>
                  <a:pt x="1049" y="113"/>
                </a:cubicBezTo>
                <a:cubicBezTo>
                  <a:pt x="1047" y="115"/>
                  <a:pt x="1045" y="120"/>
                  <a:pt x="1042" y="128"/>
                </a:cubicBezTo>
                <a:lnTo>
                  <a:pt x="972" y="299"/>
                </a:lnTo>
                <a:cubicBezTo>
                  <a:pt x="966" y="316"/>
                  <a:pt x="957" y="328"/>
                  <a:pt x="946" y="337"/>
                </a:cubicBezTo>
                <a:cubicBezTo>
                  <a:pt x="935" y="345"/>
                  <a:pt x="924" y="350"/>
                  <a:pt x="914" y="350"/>
                </a:cubicBezTo>
                <a:cubicBezTo>
                  <a:pt x="907" y="350"/>
                  <a:pt x="901" y="348"/>
                  <a:pt x="896" y="343"/>
                </a:cubicBezTo>
                <a:cubicBezTo>
                  <a:pt x="891" y="339"/>
                  <a:pt x="889" y="334"/>
                  <a:pt x="889" y="329"/>
                </a:cubicBezTo>
                <a:cubicBezTo>
                  <a:pt x="889" y="323"/>
                  <a:pt x="891" y="319"/>
                  <a:pt x="894" y="316"/>
                </a:cubicBezTo>
                <a:cubicBezTo>
                  <a:pt x="897" y="313"/>
                  <a:pt x="902" y="311"/>
                  <a:pt x="908" y="311"/>
                </a:cubicBezTo>
                <a:cubicBezTo>
                  <a:pt x="912" y="311"/>
                  <a:pt x="918" y="313"/>
                  <a:pt x="925" y="315"/>
                </a:cubicBezTo>
                <a:cubicBezTo>
                  <a:pt x="930" y="317"/>
                  <a:pt x="933" y="318"/>
                  <a:pt x="934" y="318"/>
                </a:cubicBezTo>
                <a:cubicBezTo>
                  <a:pt x="938" y="318"/>
                  <a:pt x="942" y="316"/>
                  <a:pt x="947" y="312"/>
                </a:cubicBezTo>
                <a:cubicBezTo>
                  <a:pt x="951" y="308"/>
                  <a:pt x="956" y="301"/>
                  <a:pt x="960" y="290"/>
                </a:cubicBezTo>
                <a:lnTo>
                  <a:pt x="972" y="260"/>
                </a:lnTo>
                <a:lnTo>
                  <a:pt x="911" y="130"/>
                </a:lnTo>
                <a:cubicBezTo>
                  <a:pt x="909" y="127"/>
                  <a:pt x="906" y="122"/>
                  <a:pt x="902" y="116"/>
                </a:cubicBezTo>
                <a:cubicBezTo>
                  <a:pt x="898" y="112"/>
                  <a:pt x="896" y="109"/>
                  <a:pt x="894" y="107"/>
                </a:cubicBezTo>
                <a:cubicBezTo>
                  <a:pt x="891" y="105"/>
                  <a:pt x="886" y="103"/>
                  <a:pt x="880" y="102"/>
                </a:cubicBezTo>
                <a:lnTo>
                  <a:pt x="880" y="95"/>
                </a:lnTo>
                <a:close/>
                <a:moveTo>
                  <a:pt x="544" y="95"/>
                </a:moveTo>
                <a:lnTo>
                  <a:pt x="616" y="95"/>
                </a:lnTo>
                <a:lnTo>
                  <a:pt x="616" y="102"/>
                </a:lnTo>
                <a:cubicBezTo>
                  <a:pt x="610" y="102"/>
                  <a:pt x="605" y="104"/>
                  <a:pt x="603" y="106"/>
                </a:cubicBezTo>
                <a:cubicBezTo>
                  <a:pt x="601" y="107"/>
                  <a:pt x="600" y="110"/>
                  <a:pt x="600" y="114"/>
                </a:cubicBezTo>
                <a:cubicBezTo>
                  <a:pt x="600" y="117"/>
                  <a:pt x="601" y="122"/>
                  <a:pt x="603" y="128"/>
                </a:cubicBezTo>
                <a:lnTo>
                  <a:pt x="640" y="226"/>
                </a:lnTo>
                <a:lnTo>
                  <a:pt x="677" y="146"/>
                </a:lnTo>
                <a:lnTo>
                  <a:pt x="667" y="121"/>
                </a:lnTo>
                <a:cubicBezTo>
                  <a:pt x="664" y="113"/>
                  <a:pt x="660" y="108"/>
                  <a:pt x="655" y="105"/>
                </a:cubicBezTo>
                <a:cubicBezTo>
                  <a:pt x="653" y="103"/>
                  <a:pt x="648" y="102"/>
                  <a:pt x="640" y="102"/>
                </a:cubicBezTo>
                <a:lnTo>
                  <a:pt x="640" y="95"/>
                </a:lnTo>
                <a:lnTo>
                  <a:pt x="722" y="95"/>
                </a:lnTo>
                <a:lnTo>
                  <a:pt x="722" y="102"/>
                </a:lnTo>
                <a:cubicBezTo>
                  <a:pt x="713" y="102"/>
                  <a:pt x="706" y="104"/>
                  <a:pt x="703" y="107"/>
                </a:cubicBezTo>
                <a:cubicBezTo>
                  <a:pt x="700" y="109"/>
                  <a:pt x="699" y="112"/>
                  <a:pt x="699" y="116"/>
                </a:cubicBezTo>
                <a:cubicBezTo>
                  <a:pt x="699" y="119"/>
                  <a:pt x="699" y="121"/>
                  <a:pt x="700" y="124"/>
                </a:cubicBezTo>
                <a:lnTo>
                  <a:pt x="739" y="223"/>
                </a:lnTo>
                <a:lnTo>
                  <a:pt x="776" y="128"/>
                </a:lnTo>
                <a:cubicBezTo>
                  <a:pt x="778" y="121"/>
                  <a:pt x="779" y="116"/>
                  <a:pt x="779" y="112"/>
                </a:cubicBezTo>
                <a:cubicBezTo>
                  <a:pt x="779" y="109"/>
                  <a:pt x="778" y="107"/>
                  <a:pt x="776" y="105"/>
                </a:cubicBezTo>
                <a:cubicBezTo>
                  <a:pt x="773" y="103"/>
                  <a:pt x="768" y="102"/>
                  <a:pt x="761" y="102"/>
                </a:cubicBezTo>
                <a:lnTo>
                  <a:pt x="761" y="95"/>
                </a:lnTo>
                <a:lnTo>
                  <a:pt x="816" y="95"/>
                </a:lnTo>
                <a:lnTo>
                  <a:pt x="816" y="102"/>
                </a:lnTo>
                <a:cubicBezTo>
                  <a:pt x="805" y="104"/>
                  <a:pt x="797" y="111"/>
                  <a:pt x="792" y="124"/>
                </a:cubicBezTo>
                <a:lnTo>
                  <a:pt x="734" y="272"/>
                </a:lnTo>
                <a:lnTo>
                  <a:pt x="726" y="272"/>
                </a:lnTo>
                <a:lnTo>
                  <a:pt x="684" y="162"/>
                </a:lnTo>
                <a:lnTo>
                  <a:pt x="633" y="272"/>
                </a:lnTo>
                <a:lnTo>
                  <a:pt x="627" y="272"/>
                </a:lnTo>
                <a:lnTo>
                  <a:pt x="571" y="128"/>
                </a:lnTo>
                <a:cubicBezTo>
                  <a:pt x="568" y="119"/>
                  <a:pt x="564" y="112"/>
                  <a:pt x="561" y="109"/>
                </a:cubicBezTo>
                <a:cubicBezTo>
                  <a:pt x="557" y="106"/>
                  <a:pt x="552" y="104"/>
                  <a:pt x="544" y="102"/>
                </a:cubicBezTo>
                <a:lnTo>
                  <a:pt x="544" y="95"/>
                </a:lnTo>
                <a:close/>
                <a:moveTo>
                  <a:pt x="272" y="95"/>
                </a:moveTo>
                <a:lnTo>
                  <a:pt x="344" y="95"/>
                </a:lnTo>
                <a:lnTo>
                  <a:pt x="344" y="102"/>
                </a:lnTo>
                <a:cubicBezTo>
                  <a:pt x="338" y="102"/>
                  <a:pt x="333" y="104"/>
                  <a:pt x="331" y="106"/>
                </a:cubicBezTo>
                <a:cubicBezTo>
                  <a:pt x="329" y="107"/>
                  <a:pt x="328" y="110"/>
                  <a:pt x="328" y="114"/>
                </a:cubicBezTo>
                <a:cubicBezTo>
                  <a:pt x="328" y="117"/>
                  <a:pt x="329" y="122"/>
                  <a:pt x="331" y="128"/>
                </a:cubicBezTo>
                <a:lnTo>
                  <a:pt x="368" y="226"/>
                </a:lnTo>
                <a:lnTo>
                  <a:pt x="405" y="146"/>
                </a:lnTo>
                <a:lnTo>
                  <a:pt x="395" y="121"/>
                </a:lnTo>
                <a:cubicBezTo>
                  <a:pt x="392" y="113"/>
                  <a:pt x="388" y="108"/>
                  <a:pt x="383" y="105"/>
                </a:cubicBezTo>
                <a:cubicBezTo>
                  <a:pt x="381" y="103"/>
                  <a:pt x="376" y="102"/>
                  <a:pt x="368" y="102"/>
                </a:cubicBezTo>
                <a:lnTo>
                  <a:pt x="368" y="95"/>
                </a:lnTo>
                <a:lnTo>
                  <a:pt x="450" y="95"/>
                </a:lnTo>
                <a:lnTo>
                  <a:pt x="450" y="102"/>
                </a:lnTo>
                <a:cubicBezTo>
                  <a:pt x="441" y="102"/>
                  <a:pt x="434" y="104"/>
                  <a:pt x="431" y="107"/>
                </a:cubicBezTo>
                <a:cubicBezTo>
                  <a:pt x="428" y="109"/>
                  <a:pt x="427" y="112"/>
                  <a:pt x="427" y="116"/>
                </a:cubicBezTo>
                <a:cubicBezTo>
                  <a:pt x="427" y="119"/>
                  <a:pt x="427" y="121"/>
                  <a:pt x="428" y="124"/>
                </a:cubicBezTo>
                <a:lnTo>
                  <a:pt x="467" y="223"/>
                </a:lnTo>
                <a:lnTo>
                  <a:pt x="504" y="128"/>
                </a:lnTo>
                <a:cubicBezTo>
                  <a:pt x="506" y="121"/>
                  <a:pt x="507" y="116"/>
                  <a:pt x="507" y="112"/>
                </a:cubicBezTo>
                <a:cubicBezTo>
                  <a:pt x="507" y="109"/>
                  <a:pt x="506" y="107"/>
                  <a:pt x="504" y="105"/>
                </a:cubicBezTo>
                <a:cubicBezTo>
                  <a:pt x="501" y="103"/>
                  <a:pt x="496" y="102"/>
                  <a:pt x="489" y="102"/>
                </a:cubicBezTo>
                <a:lnTo>
                  <a:pt x="489" y="95"/>
                </a:lnTo>
                <a:lnTo>
                  <a:pt x="544" y="95"/>
                </a:lnTo>
                <a:lnTo>
                  <a:pt x="544" y="102"/>
                </a:lnTo>
                <a:cubicBezTo>
                  <a:pt x="533" y="104"/>
                  <a:pt x="525" y="111"/>
                  <a:pt x="520" y="124"/>
                </a:cubicBezTo>
                <a:lnTo>
                  <a:pt x="462" y="272"/>
                </a:lnTo>
                <a:lnTo>
                  <a:pt x="454" y="272"/>
                </a:lnTo>
                <a:lnTo>
                  <a:pt x="412" y="162"/>
                </a:lnTo>
                <a:lnTo>
                  <a:pt x="361" y="272"/>
                </a:lnTo>
                <a:lnTo>
                  <a:pt x="355" y="272"/>
                </a:lnTo>
                <a:lnTo>
                  <a:pt x="299" y="128"/>
                </a:lnTo>
                <a:cubicBezTo>
                  <a:pt x="296" y="119"/>
                  <a:pt x="292" y="112"/>
                  <a:pt x="289" y="109"/>
                </a:cubicBezTo>
                <a:cubicBezTo>
                  <a:pt x="285" y="106"/>
                  <a:pt x="280" y="104"/>
                  <a:pt x="272" y="102"/>
                </a:cubicBezTo>
                <a:lnTo>
                  <a:pt x="272" y="95"/>
                </a:lnTo>
                <a:close/>
                <a:moveTo>
                  <a:pt x="0" y="95"/>
                </a:moveTo>
                <a:lnTo>
                  <a:pt x="72" y="95"/>
                </a:lnTo>
                <a:lnTo>
                  <a:pt x="72" y="102"/>
                </a:lnTo>
                <a:cubicBezTo>
                  <a:pt x="66" y="102"/>
                  <a:pt x="61" y="104"/>
                  <a:pt x="59" y="106"/>
                </a:cubicBezTo>
                <a:cubicBezTo>
                  <a:pt x="57" y="107"/>
                  <a:pt x="56" y="110"/>
                  <a:pt x="56" y="114"/>
                </a:cubicBezTo>
                <a:cubicBezTo>
                  <a:pt x="56" y="117"/>
                  <a:pt x="57" y="122"/>
                  <a:pt x="59" y="128"/>
                </a:cubicBezTo>
                <a:lnTo>
                  <a:pt x="96" y="226"/>
                </a:lnTo>
                <a:lnTo>
                  <a:pt x="133" y="146"/>
                </a:lnTo>
                <a:lnTo>
                  <a:pt x="123" y="121"/>
                </a:lnTo>
                <a:cubicBezTo>
                  <a:pt x="120" y="113"/>
                  <a:pt x="116" y="108"/>
                  <a:pt x="111" y="105"/>
                </a:cubicBezTo>
                <a:cubicBezTo>
                  <a:pt x="109" y="103"/>
                  <a:pt x="104" y="102"/>
                  <a:pt x="96" y="102"/>
                </a:cubicBezTo>
                <a:lnTo>
                  <a:pt x="96" y="95"/>
                </a:lnTo>
                <a:lnTo>
                  <a:pt x="178" y="95"/>
                </a:lnTo>
                <a:lnTo>
                  <a:pt x="178" y="102"/>
                </a:lnTo>
                <a:cubicBezTo>
                  <a:pt x="169" y="102"/>
                  <a:pt x="162" y="104"/>
                  <a:pt x="159" y="107"/>
                </a:cubicBezTo>
                <a:cubicBezTo>
                  <a:pt x="156" y="109"/>
                  <a:pt x="155" y="112"/>
                  <a:pt x="155" y="116"/>
                </a:cubicBezTo>
                <a:cubicBezTo>
                  <a:pt x="155" y="119"/>
                  <a:pt x="155" y="121"/>
                  <a:pt x="156" y="124"/>
                </a:cubicBezTo>
                <a:lnTo>
                  <a:pt x="195" y="223"/>
                </a:lnTo>
                <a:lnTo>
                  <a:pt x="232" y="128"/>
                </a:lnTo>
                <a:cubicBezTo>
                  <a:pt x="234" y="121"/>
                  <a:pt x="235" y="116"/>
                  <a:pt x="235" y="112"/>
                </a:cubicBezTo>
                <a:cubicBezTo>
                  <a:pt x="235" y="109"/>
                  <a:pt x="234" y="107"/>
                  <a:pt x="232" y="105"/>
                </a:cubicBezTo>
                <a:cubicBezTo>
                  <a:pt x="229" y="103"/>
                  <a:pt x="224" y="102"/>
                  <a:pt x="217" y="102"/>
                </a:cubicBezTo>
                <a:lnTo>
                  <a:pt x="217" y="95"/>
                </a:lnTo>
                <a:lnTo>
                  <a:pt x="272" y="95"/>
                </a:lnTo>
                <a:lnTo>
                  <a:pt x="272" y="102"/>
                </a:lnTo>
                <a:cubicBezTo>
                  <a:pt x="261" y="104"/>
                  <a:pt x="253" y="111"/>
                  <a:pt x="248" y="124"/>
                </a:cubicBezTo>
                <a:lnTo>
                  <a:pt x="190" y="272"/>
                </a:lnTo>
                <a:lnTo>
                  <a:pt x="182" y="272"/>
                </a:lnTo>
                <a:lnTo>
                  <a:pt x="140" y="162"/>
                </a:lnTo>
                <a:lnTo>
                  <a:pt x="89" y="272"/>
                </a:lnTo>
                <a:lnTo>
                  <a:pt x="83" y="272"/>
                </a:lnTo>
                <a:lnTo>
                  <a:pt x="27" y="128"/>
                </a:lnTo>
                <a:cubicBezTo>
                  <a:pt x="24" y="119"/>
                  <a:pt x="20" y="112"/>
                  <a:pt x="17" y="109"/>
                </a:cubicBezTo>
                <a:cubicBezTo>
                  <a:pt x="13" y="106"/>
                  <a:pt x="8" y="104"/>
                  <a:pt x="0" y="102"/>
                </a:cubicBezTo>
                <a:lnTo>
                  <a:pt x="0" y="95"/>
                </a:lnTo>
                <a:close/>
                <a:moveTo>
                  <a:pt x="2837" y="90"/>
                </a:moveTo>
                <a:lnTo>
                  <a:pt x="2845" y="90"/>
                </a:lnTo>
                <a:lnTo>
                  <a:pt x="2845" y="127"/>
                </a:lnTo>
                <a:cubicBezTo>
                  <a:pt x="2857" y="114"/>
                  <a:pt x="2865" y="107"/>
                  <a:pt x="2867" y="105"/>
                </a:cubicBezTo>
                <a:cubicBezTo>
                  <a:pt x="2873" y="100"/>
                  <a:pt x="2879" y="97"/>
                  <a:pt x="2885" y="94"/>
                </a:cubicBezTo>
                <a:cubicBezTo>
                  <a:pt x="2892" y="91"/>
                  <a:pt x="2898" y="90"/>
                  <a:pt x="2904" y="90"/>
                </a:cubicBezTo>
                <a:cubicBezTo>
                  <a:pt x="2915" y="90"/>
                  <a:pt x="2924" y="93"/>
                  <a:pt x="2932" y="99"/>
                </a:cubicBezTo>
                <a:cubicBezTo>
                  <a:pt x="2940" y="106"/>
                  <a:pt x="2945" y="115"/>
                  <a:pt x="2948" y="127"/>
                </a:cubicBezTo>
                <a:cubicBezTo>
                  <a:pt x="2961" y="112"/>
                  <a:pt x="2971" y="102"/>
                  <a:pt x="2980" y="97"/>
                </a:cubicBezTo>
                <a:cubicBezTo>
                  <a:pt x="2989" y="92"/>
                  <a:pt x="2998" y="90"/>
                  <a:pt x="3008" y="90"/>
                </a:cubicBezTo>
                <a:cubicBezTo>
                  <a:pt x="3017" y="90"/>
                  <a:pt x="3025" y="92"/>
                  <a:pt x="3032" y="97"/>
                </a:cubicBezTo>
                <a:cubicBezTo>
                  <a:pt x="3039" y="102"/>
                  <a:pt x="3045" y="109"/>
                  <a:pt x="3049" y="120"/>
                </a:cubicBezTo>
                <a:cubicBezTo>
                  <a:pt x="3052" y="127"/>
                  <a:pt x="3053" y="139"/>
                  <a:pt x="3053" y="154"/>
                </a:cubicBezTo>
                <a:lnTo>
                  <a:pt x="3053" y="228"/>
                </a:lnTo>
                <a:cubicBezTo>
                  <a:pt x="3053" y="239"/>
                  <a:pt x="3054" y="246"/>
                  <a:pt x="3055" y="250"/>
                </a:cubicBezTo>
                <a:cubicBezTo>
                  <a:pt x="3057" y="253"/>
                  <a:pt x="3059" y="255"/>
                  <a:pt x="3062" y="257"/>
                </a:cubicBezTo>
                <a:cubicBezTo>
                  <a:pt x="3066" y="259"/>
                  <a:pt x="3071" y="260"/>
                  <a:pt x="3079" y="260"/>
                </a:cubicBezTo>
                <a:lnTo>
                  <a:pt x="3079" y="267"/>
                </a:lnTo>
                <a:lnTo>
                  <a:pt x="2994" y="267"/>
                </a:lnTo>
                <a:lnTo>
                  <a:pt x="2994" y="260"/>
                </a:lnTo>
                <a:lnTo>
                  <a:pt x="2998" y="260"/>
                </a:lnTo>
                <a:cubicBezTo>
                  <a:pt x="3005" y="260"/>
                  <a:pt x="3011" y="259"/>
                  <a:pt x="3015" y="256"/>
                </a:cubicBezTo>
                <a:cubicBezTo>
                  <a:pt x="3018" y="254"/>
                  <a:pt x="3020" y="251"/>
                  <a:pt x="3021" y="246"/>
                </a:cubicBezTo>
                <a:cubicBezTo>
                  <a:pt x="3022" y="244"/>
                  <a:pt x="3022" y="238"/>
                  <a:pt x="3022" y="228"/>
                </a:cubicBezTo>
                <a:lnTo>
                  <a:pt x="3022" y="154"/>
                </a:lnTo>
                <a:cubicBezTo>
                  <a:pt x="3022" y="140"/>
                  <a:pt x="3020" y="130"/>
                  <a:pt x="3017" y="124"/>
                </a:cubicBezTo>
                <a:cubicBezTo>
                  <a:pt x="3012" y="116"/>
                  <a:pt x="3004" y="112"/>
                  <a:pt x="2993" y="112"/>
                </a:cubicBezTo>
                <a:cubicBezTo>
                  <a:pt x="2987" y="112"/>
                  <a:pt x="2980" y="114"/>
                  <a:pt x="2973" y="117"/>
                </a:cubicBezTo>
                <a:cubicBezTo>
                  <a:pt x="2967" y="121"/>
                  <a:pt x="2959" y="127"/>
                  <a:pt x="2949" y="136"/>
                </a:cubicBezTo>
                <a:lnTo>
                  <a:pt x="2949" y="138"/>
                </a:lnTo>
                <a:lnTo>
                  <a:pt x="2949" y="146"/>
                </a:lnTo>
                <a:lnTo>
                  <a:pt x="2949" y="228"/>
                </a:lnTo>
                <a:cubicBezTo>
                  <a:pt x="2949" y="240"/>
                  <a:pt x="2950" y="247"/>
                  <a:pt x="2951" y="250"/>
                </a:cubicBezTo>
                <a:cubicBezTo>
                  <a:pt x="2952" y="253"/>
                  <a:pt x="2955" y="255"/>
                  <a:pt x="2958" y="257"/>
                </a:cubicBezTo>
                <a:cubicBezTo>
                  <a:pt x="2962" y="259"/>
                  <a:pt x="2968" y="260"/>
                  <a:pt x="2977" y="260"/>
                </a:cubicBezTo>
                <a:lnTo>
                  <a:pt x="2977" y="267"/>
                </a:lnTo>
                <a:lnTo>
                  <a:pt x="2890" y="267"/>
                </a:lnTo>
                <a:lnTo>
                  <a:pt x="2890" y="260"/>
                </a:lnTo>
                <a:cubicBezTo>
                  <a:pt x="2900" y="260"/>
                  <a:pt x="2906" y="259"/>
                  <a:pt x="2910" y="257"/>
                </a:cubicBezTo>
                <a:cubicBezTo>
                  <a:pt x="2913" y="254"/>
                  <a:pt x="2916" y="251"/>
                  <a:pt x="2917" y="247"/>
                </a:cubicBezTo>
                <a:cubicBezTo>
                  <a:pt x="2918" y="244"/>
                  <a:pt x="2918" y="238"/>
                  <a:pt x="2918" y="228"/>
                </a:cubicBezTo>
                <a:lnTo>
                  <a:pt x="2918" y="154"/>
                </a:lnTo>
                <a:cubicBezTo>
                  <a:pt x="2918" y="140"/>
                  <a:pt x="2916" y="130"/>
                  <a:pt x="2912" y="124"/>
                </a:cubicBezTo>
                <a:cubicBezTo>
                  <a:pt x="2906" y="116"/>
                  <a:pt x="2899" y="112"/>
                  <a:pt x="2889" y="112"/>
                </a:cubicBezTo>
                <a:cubicBezTo>
                  <a:pt x="2882" y="112"/>
                  <a:pt x="2875" y="114"/>
                  <a:pt x="2869" y="117"/>
                </a:cubicBezTo>
                <a:cubicBezTo>
                  <a:pt x="2858" y="123"/>
                  <a:pt x="2850" y="129"/>
                  <a:pt x="2845" y="136"/>
                </a:cubicBezTo>
                <a:lnTo>
                  <a:pt x="2845" y="228"/>
                </a:lnTo>
                <a:cubicBezTo>
                  <a:pt x="2845" y="239"/>
                  <a:pt x="2846" y="247"/>
                  <a:pt x="2847" y="250"/>
                </a:cubicBezTo>
                <a:cubicBezTo>
                  <a:pt x="2849" y="253"/>
                  <a:pt x="2851" y="256"/>
                  <a:pt x="2854" y="258"/>
                </a:cubicBezTo>
                <a:cubicBezTo>
                  <a:pt x="2857" y="259"/>
                  <a:pt x="2863" y="260"/>
                  <a:pt x="2873" y="260"/>
                </a:cubicBezTo>
                <a:lnTo>
                  <a:pt x="2873" y="267"/>
                </a:lnTo>
                <a:lnTo>
                  <a:pt x="2788" y="267"/>
                </a:lnTo>
                <a:lnTo>
                  <a:pt x="2788" y="260"/>
                </a:lnTo>
                <a:cubicBezTo>
                  <a:pt x="2796" y="260"/>
                  <a:pt x="2801" y="259"/>
                  <a:pt x="2804" y="258"/>
                </a:cubicBezTo>
                <a:cubicBezTo>
                  <a:pt x="2807" y="256"/>
                  <a:pt x="2810" y="253"/>
                  <a:pt x="2811" y="249"/>
                </a:cubicBezTo>
                <a:cubicBezTo>
                  <a:pt x="2813" y="246"/>
                  <a:pt x="2814" y="239"/>
                  <a:pt x="2814" y="228"/>
                </a:cubicBezTo>
                <a:lnTo>
                  <a:pt x="2814" y="162"/>
                </a:lnTo>
                <a:cubicBezTo>
                  <a:pt x="2814" y="143"/>
                  <a:pt x="2813" y="131"/>
                  <a:pt x="2812" y="126"/>
                </a:cubicBezTo>
                <a:cubicBezTo>
                  <a:pt x="2811" y="122"/>
                  <a:pt x="2810" y="119"/>
                  <a:pt x="2808" y="117"/>
                </a:cubicBezTo>
                <a:cubicBezTo>
                  <a:pt x="2806" y="116"/>
                  <a:pt x="2804" y="115"/>
                  <a:pt x="2800" y="115"/>
                </a:cubicBezTo>
                <a:cubicBezTo>
                  <a:pt x="2797" y="115"/>
                  <a:pt x="2793" y="116"/>
                  <a:pt x="2788" y="118"/>
                </a:cubicBezTo>
                <a:lnTo>
                  <a:pt x="2785" y="111"/>
                </a:lnTo>
                <a:lnTo>
                  <a:pt x="2837" y="90"/>
                </a:lnTo>
                <a:close/>
                <a:moveTo>
                  <a:pt x="2686" y="90"/>
                </a:moveTo>
                <a:cubicBezTo>
                  <a:pt x="2712" y="90"/>
                  <a:pt x="2733" y="100"/>
                  <a:pt x="2748" y="120"/>
                </a:cubicBezTo>
                <a:cubicBezTo>
                  <a:pt x="2762" y="136"/>
                  <a:pt x="2768" y="156"/>
                  <a:pt x="2768" y="178"/>
                </a:cubicBezTo>
                <a:cubicBezTo>
                  <a:pt x="2768" y="193"/>
                  <a:pt x="2765" y="209"/>
                  <a:pt x="2757" y="224"/>
                </a:cubicBezTo>
                <a:cubicBezTo>
                  <a:pt x="2750" y="240"/>
                  <a:pt x="2740" y="252"/>
                  <a:pt x="2727" y="260"/>
                </a:cubicBezTo>
                <a:cubicBezTo>
                  <a:pt x="2714" y="268"/>
                  <a:pt x="2700" y="272"/>
                  <a:pt x="2684" y="272"/>
                </a:cubicBezTo>
                <a:cubicBezTo>
                  <a:pt x="2658" y="272"/>
                  <a:pt x="2637" y="262"/>
                  <a:pt x="2622" y="241"/>
                </a:cubicBezTo>
                <a:cubicBezTo>
                  <a:pt x="2609" y="224"/>
                  <a:pt x="2603" y="204"/>
                  <a:pt x="2603" y="183"/>
                </a:cubicBezTo>
                <a:cubicBezTo>
                  <a:pt x="2603" y="167"/>
                  <a:pt x="2607" y="151"/>
                  <a:pt x="2614" y="136"/>
                </a:cubicBezTo>
                <a:cubicBezTo>
                  <a:pt x="2622" y="120"/>
                  <a:pt x="2633" y="109"/>
                  <a:pt x="2645" y="101"/>
                </a:cubicBezTo>
                <a:cubicBezTo>
                  <a:pt x="2658" y="94"/>
                  <a:pt x="2672" y="90"/>
                  <a:pt x="2686" y="90"/>
                </a:cubicBezTo>
                <a:close/>
                <a:moveTo>
                  <a:pt x="2509" y="90"/>
                </a:moveTo>
                <a:cubicBezTo>
                  <a:pt x="2526" y="90"/>
                  <a:pt x="2540" y="94"/>
                  <a:pt x="2550" y="103"/>
                </a:cubicBezTo>
                <a:cubicBezTo>
                  <a:pt x="2561" y="112"/>
                  <a:pt x="2567" y="122"/>
                  <a:pt x="2567" y="131"/>
                </a:cubicBezTo>
                <a:cubicBezTo>
                  <a:pt x="2567" y="136"/>
                  <a:pt x="2565" y="140"/>
                  <a:pt x="2562" y="143"/>
                </a:cubicBezTo>
                <a:cubicBezTo>
                  <a:pt x="2559" y="146"/>
                  <a:pt x="2555" y="147"/>
                  <a:pt x="2549" y="147"/>
                </a:cubicBezTo>
                <a:cubicBezTo>
                  <a:pt x="2542" y="147"/>
                  <a:pt x="2536" y="145"/>
                  <a:pt x="2533" y="140"/>
                </a:cubicBezTo>
                <a:cubicBezTo>
                  <a:pt x="2531" y="137"/>
                  <a:pt x="2529" y="132"/>
                  <a:pt x="2528" y="125"/>
                </a:cubicBezTo>
                <a:cubicBezTo>
                  <a:pt x="2528" y="118"/>
                  <a:pt x="2525" y="112"/>
                  <a:pt x="2521" y="108"/>
                </a:cubicBezTo>
                <a:cubicBezTo>
                  <a:pt x="2516" y="104"/>
                  <a:pt x="2510" y="103"/>
                  <a:pt x="2503" y="103"/>
                </a:cubicBezTo>
                <a:cubicBezTo>
                  <a:pt x="2490" y="103"/>
                  <a:pt x="2480" y="107"/>
                  <a:pt x="2472" y="116"/>
                </a:cubicBezTo>
                <a:cubicBezTo>
                  <a:pt x="2462" y="129"/>
                  <a:pt x="2457" y="145"/>
                  <a:pt x="2457" y="165"/>
                </a:cubicBezTo>
                <a:cubicBezTo>
                  <a:pt x="2457" y="185"/>
                  <a:pt x="2462" y="204"/>
                  <a:pt x="2472" y="219"/>
                </a:cubicBezTo>
                <a:cubicBezTo>
                  <a:pt x="2482" y="235"/>
                  <a:pt x="2496" y="243"/>
                  <a:pt x="2513" y="243"/>
                </a:cubicBezTo>
                <a:cubicBezTo>
                  <a:pt x="2525" y="243"/>
                  <a:pt x="2536" y="239"/>
                  <a:pt x="2546" y="230"/>
                </a:cubicBezTo>
                <a:cubicBezTo>
                  <a:pt x="2553" y="224"/>
                  <a:pt x="2560" y="214"/>
                  <a:pt x="2566" y="199"/>
                </a:cubicBezTo>
                <a:lnTo>
                  <a:pt x="2572" y="202"/>
                </a:lnTo>
                <a:cubicBezTo>
                  <a:pt x="2567" y="224"/>
                  <a:pt x="2558" y="242"/>
                  <a:pt x="2544" y="254"/>
                </a:cubicBezTo>
                <a:cubicBezTo>
                  <a:pt x="2531" y="266"/>
                  <a:pt x="2516" y="272"/>
                  <a:pt x="2500" y="272"/>
                </a:cubicBezTo>
                <a:cubicBezTo>
                  <a:pt x="2480" y="272"/>
                  <a:pt x="2463" y="264"/>
                  <a:pt x="2449" y="247"/>
                </a:cubicBezTo>
                <a:cubicBezTo>
                  <a:pt x="2434" y="231"/>
                  <a:pt x="2427" y="209"/>
                  <a:pt x="2427" y="181"/>
                </a:cubicBezTo>
                <a:cubicBezTo>
                  <a:pt x="2427" y="154"/>
                  <a:pt x="2435" y="132"/>
                  <a:pt x="2451" y="115"/>
                </a:cubicBezTo>
                <a:cubicBezTo>
                  <a:pt x="2467" y="98"/>
                  <a:pt x="2486" y="90"/>
                  <a:pt x="2509" y="90"/>
                </a:cubicBezTo>
                <a:close/>
                <a:moveTo>
                  <a:pt x="1709" y="90"/>
                </a:moveTo>
                <a:lnTo>
                  <a:pt x="1717" y="90"/>
                </a:lnTo>
                <a:lnTo>
                  <a:pt x="1717" y="228"/>
                </a:lnTo>
                <a:cubicBezTo>
                  <a:pt x="1717" y="239"/>
                  <a:pt x="1718" y="246"/>
                  <a:pt x="1719" y="249"/>
                </a:cubicBezTo>
                <a:cubicBezTo>
                  <a:pt x="1721" y="253"/>
                  <a:pt x="1723" y="256"/>
                  <a:pt x="1726" y="257"/>
                </a:cubicBezTo>
                <a:cubicBezTo>
                  <a:pt x="1729" y="259"/>
                  <a:pt x="1735" y="260"/>
                  <a:pt x="1743" y="260"/>
                </a:cubicBezTo>
                <a:lnTo>
                  <a:pt x="1743" y="267"/>
                </a:lnTo>
                <a:lnTo>
                  <a:pt x="1660" y="267"/>
                </a:lnTo>
                <a:lnTo>
                  <a:pt x="1660" y="260"/>
                </a:lnTo>
                <a:cubicBezTo>
                  <a:pt x="1668" y="260"/>
                  <a:pt x="1674" y="259"/>
                  <a:pt x="1677" y="258"/>
                </a:cubicBezTo>
                <a:cubicBezTo>
                  <a:pt x="1679" y="256"/>
                  <a:pt x="1682" y="253"/>
                  <a:pt x="1683" y="250"/>
                </a:cubicBezTo>
                <a:cubicBezTo>
                  <a:pt x="1685" y="246"/>
                  <a:pt x="1686" y="239"/>
                  <a:pt x="1686" y="228"/>
                </a:cubicBezTo>
                <a:lnTo>
                  <a:pt x="1686" y="162"/>
                </a:lnTo>
                <a:cubicBezTo>
                  <a:pt x="1686" y="143"/>
                  <a:pt x="1685" y="131"/>
                  <a:pt x="1684" y="126"/>
                </a:cubicBezTo>
                <a:cubicBezTo>
                  <a:pt x="1683" y="122"/>
                  <a:pt x="1682" y="119"/>
                  <a:pt x="1680" y="117"/>
                </a:cubicBezTo>
                <a:cubicBezTo>
                  <a:pt x="1678" y="116"/>
                  <a:pt x="1676" y="115"/>
                  <a:pt x="1672" y="115"/>
                </a:cubicBezTo>
                <a:cubicBezTo>
                  <a:pt x="1669" y="115"/>
                  <a:pt x="1665" y="116"/>
                  <a:pt x="1660" y="118"/>
                </a:cubicBezTo>
                <a:lnTo>
                  <a:pt x="1657" y="111"/>
                </a:lnTo>
                <a:lnTo>
                  <a:pt x="1709" y="90"/>
                </a:lnTo>
                <a:close/>
                <a:moveTo>
                  <a:pt x="1166" y="90"/>
                </a:moveTo>
                <a:cubicBezTo>
                  <a:pt x="1192" y="90"/>
                  <a:pt x="1213" y="100"/>
                  <a:pt x="1228" y="120"/>
                </a:cubicBezTo>
                <a:cubicBezTo>
                  <a:pt x="1242" y="136"/>
                  <a:pt x="1248" y="156"/>
                  <a:pt x="1248" y="178"/>
                </a:cubicBezTo>
                <a:cubicBezTo>
                  <a:pt x="1248" y="193"/>
                  <a:pt x="1245" y="209"/>
                  <a:pt x="1237" y="224"/>
                </a:cubicBezTo>
                <a:cubicBezTo>
                  <a:pt x="1230" y="240"/>
                  <a:pt x="1220" y="252"/>
                  <a:pt x="1207" y="260"/>
                </a:cubicBezTo>
                <a:cubicBezTo>
                  <a:pt x="1194" y="268"/>
                  <a:pt x="1180" y="272"/>
                  <a:pt x="1164" y="272"/>
                </a:cubicBezTo>
                <a:cubicBezTo>
                  <a:pt x="1138" y="272"/>
                  <a:pt x="1117" y="262"/>
                  <a:pt x="1102" y="241"/>
                </a:cubicBezTo>
                <a:cubicBezTo>
                  <a:pt x="1089" y="224"/>
                  <a:pt x="1083" y="204"/>
                  <a:pt x="1083" y="183"/>
                </a:cubicBezTo>
                <a:cubicBezTo>
                  <a:pt x="1083" y="167"/>
                  <a:pt x="1087" y="151"/>
                  <a:pt x="1094" y="136"/>
                </a:cubicBezTo>
                <a:cubicBezTo>
                  <a:pt x="1102" y="120"/>
                  <a:pt x="1113" y="109"/>
                  <a:pt x="1125" y="101"/>
                </a:cubicBezTo>
                <a:cubicBezTo>
                  <a:pt x="1138" y="94"/>
                  <a:pt x="1152" y="90"/>
                  <a:pt x="1166" y="90"/>
                </a:cubicBezTo>
                <a:close/>
                <a:moveTo>
                  <a:pt x="2222" y="20"/>
                </a:moveTo>
                <a:cubicBezTo>
                  <a:pt x="2214" y="20"/>
                  <a:pt x="2206" y="23"/>
                  <a:pt x="2200" y="31"/>
                </a:cubicBezTo>
                <a:cubicBezTo>
                  <a:pt x="2191" y="41"/>
                  <a:pt x="2185" y="58"/>
                  <a:pt x="2181" y="80"/>
                </a:cubicBezTo>
                <a:cubicBezTo>
                  <a:pt x="2178" y="102"/>
                  <a:pt x="2176" y="124"/>
                  <a:pt x="2176" y="146"/>
                </a:cubicBezTo>
                <a:cubicBezTo>
                  <a:pt x="2176" y="181"/>
                  <a:pt x="2181" y="209"/>
                  <a:pt x="2189" y="232"/>
                </a:cubicBezTo>
                <a:cubicBezTo>
                  <a:pt x="2196" y="250"/>
                  <a:pt x="2207" y="259"/>
                  <a:pt x="2221" y="259"/>
                </a:cubicBezTo>
                <a:cubicBezTo>
                  <a:pt x="2228" y="259"/>
                  <a:pt x="2235" y="256"/>
                  <a:pt x="2242" y="250"/>
                </a:cubicBezTo>
                <a:cubicBezTo>
                  <a:pt x="2249" y="244"/>
                  <a:pt x="2255" y="234"/>
                  <a:pt x="2259" y="220"/>
                </a:cubicBezTo>
                <a:cubicBezTo>
                  <a:pt x="2264" y="198"/>
                  <a:pt x="2267" y="168"/>
                  <a:pt x="2267" y="129"/>
                </a:cubicBezTo>
                <a:cubicBezTo>
                  <a:pt x="2267" y="100"/>
                  <a:pt x="2264" y="76"/>
                  <a:pt x="2258" y="56"/>
                </a:cubicBezTo>
                <a:cubicBezTo>
                  <a:pt x="2254" y="42"/>
                  <a:pt x="2248" y="32"/>
                  <a:pt x="2241" y="26"/>
                </a:cubicBezTo>
                <a:cubicBezTo>
                  <a:pt x="2236" y="22"/>
                  <a:pt x="2230" y="20"/>
                  <a:pt x="2222" y="20"/>
                </a:cubicBezTo>
                <a:close/>
                <a:moveTo>
                  <a:pt x="2030" y="20"/>
                </a:moveTo>
                <a:cubicBezTo>
                  <a:pt x="2022" y="20"/>
                  <a:pt x="2014" y="23"/>
                  <a:pt x="2008" y="31"/>
                </a:cubicBezTo>
                <a:cubicBezTo>
                  <a:pt x="1999" y="41"/>
                  <a:pt x="1993" y="58"/>
                  <a:pt x="1989" y="80"/>
                </a:cubicBezTo>
                <a:cubicBezTo>
                  <a:pt x="1986" y="102"/>
                  <a:pt x="1984" y="124"/>
                  <a:pt x="1984" y="146"/>
                </a:cubicBezTo>
                <a:cubicBezTo>
                  <a:pt x="1984" y="181"/>
                  <a:pt x="1989" y="209"/>
                  <a:pt x="1997" y="232"/>
                </a:cubicBezTo>
                <a:cubicBezTo>
                  <a:pt x="2004" y="250"/>
                  <a:pt x="2015" y="259"/>
                  <a:pt x="2029" y="259"/>
                </a:cubicBezTo>
                <a:cubicBezTo>
                  <a:pt x="2036" y="259"/>
                  <a:pt x="2043" y="256"/>
                  <a:pt x="2050" y="250"/>
                </a:cubicBezTo>
                <a:cubicBezTo>
                  <a:pt x="2057" y="244"/>
                  <a:pt x="2063" y="234"/>
                  <a:pt x="2067" y="220"/>
                </a:cubicBezTo>
                <a:cubicBezTo>
                  <a:pt x="2072" y="198"/>
                  <a:pt x="2075" y="168"/>
                  <a:pt x="2075" y="129"/>
                </a:cubicBezTo>
                <a:cubicBezTo>
                  <a:pt x="2075" y="100"/>
                  <a:pt x="2072" y="76"/>
                  <a:pt x="2066" y="56"/>
                </a:cubicBezTo>
                <a:cubicBezTo>
                  <a:pt x="2062" y="42"/>
                  <a:pt x="2056" y="32"/>
                  <a:pt x="2049" y="26"/>
                </a:cubicBezTo>
                <a:cubicBezTo>
                  <a:pt x="2044" y="22"/>
                  <a:pt x="2038" y="20"/>
                  <a:pt x="2030" y="20"/>
                </a:cubicBezTo>
                <a:close/>
                <a:moveTo>
                  <a:pt x="2223" y="7"/>
                </a:moveTo>
                <a:cubicBezTo>
                  <a:pt x="2242" y="7"/>
                  <a:pt x="2260" y="17"/>
                  <a:pt x="2275" y="37"/>
                </a:cubicBezTo>
                <a:cubicBezTo>
                  <a:pt x="2294" y="62"/>
                  <a:pt x="2304" y="95"/>
                  <a:pt x="2304" y="137"/>
                </a:cubicBezTo>
                <a:cubicBezTo>
                  <a:pt x="2304" y="167"/>
                  <a:pt x="2300" y="192"/>
                  <a:pt x="2291" y="212"/>
                </a:cubicBezTo>
                <a:cubicBezTo>
                  <a:pt x="2283" y="233"/>
                  <a:pt x="2272" y="248"/>
                  <a:pt x="2259" y="257"/>
                </a:cubicBezTo>
                <a:cubicBezTo>
                  <a:pt x="2246" y="267"/>
                  <a:pt x="2233" y="271"/>
                  <a:pt x="2221" y="271"/>
                </a:cubicBezTo>
                <a:cubicBezTo>
                  <a:pt x="2196" y="271"/>
                  <a:pt x="2176" y="257"/>
                  <a:pt x="2160" y="228"/>
                </a:cubicBezTo>
                <a:cubicBezTo>
                  <a:pt x="2146" y="204"/>
                  <a:pt x="2140" y="175"/>
                  <a:pt x="2140" y="141"/>
                </a:cubicBezTo>
                <a:cubicBezTo>
                  <a:pt x="2140" y="112"/>
                  <a:pt x="2144" y="87"/>
                  <a:pt x="2153" y="66"/>
                </a:cubicBezTo>
                <a:cubicBezTo>
                  <a:pt x="2162" y="45"/>
                  <a:pt x="2173" y="30"/>
                  <a:pt x="2188" y="19"/>
                </a:cubicBezTo>
                <a:cubicBezTo>
                  <a:pt x="2199" y="11"/>
                  <a:pt x="2211" y="7"/>
                  <a:pt x="2223" y="7"/>
                </a:cubicBezTo>
                <a:close/>
                <a:moveTo>
                  <a:pt x="2031" y="7"/>
                </a:moveTo>
                <a:cubicBezTo>
                  <a:pt x="2050" y="7"/>
                  <a:pt x="2068" y="17"/>
                  <a:pt x="2083" y="37"/>
                </a:cubicBezTo>
                <a:cubicBezTo>
                  <a:pt x="2102" y="62"/>
                  <a:pt x="2112" y="95"/>
                  <a:pt x="2112" y="137"/>
                </a:cubicBezTo>
                <a:cubicBezTo>
                  <a:pt x="2112" y="167"/>
                  <a:pt x="2108" y="192"/>
                  <a:pt x="2099" y="212"/>
                </a:cubicBezTo>
                <a:cubicBezTo>
                  <a:pt x="2091" y="233"/>
                  <a:pt x="2080" y="248"/>
                  <a:pt x="2067" y="257"/>
                </a:cubicBezTo>
                <a:cubicBezTo>
                  <a:pt x="2054" y="267"/>
                  <a:pt x="2041" y="271"/>
                  <a:pt x="2029" y="271"/>
                </a:cubicBezTo>
                <a:cubicBezTo>
                  <a:pt x="2004" y="271"/>
                  <a:pt x="1984" y="257"/>
                  <a:pt x="1968" y="228"/>
                </a:cubicBezTo>
                <a:cubicBezTo>
                  <a:pt x="1954" y="204"/>
                  <a:pt x="1948" y="175"/>
                  <a:pt x="1948" y="141"/>
                </a:cubicBezTo>
                <a:cubicBezTo>
                  <a:pt x="1948" y="112"/>
                  <a:pt x="1952" y="87"/>
                  <a:pt x="1961" y="66"/>
                </a:cubicBezTo>
                <a:cubicBezTo>
                  <a:pt x="1970" y="45"/>
                  <a:pt x="1981" y="30"/>
                  <a:pt x="1996" y="19"/>
                </a:cubicBezTo>
                <a:cubicBezTo>
                  <a:pt x="2007" y="11"/>
                  <a:pt x="2019" y="7"/>
                  <a:pt x="2031" y="7"/>
                </a:cubicBezTo>
                <a:close/>
                <a:moveTo>
                  <a:pt x="1849" y="7"/>
                </a:moveTo>
                <a:lnTo>
                  <a:pt x="1855" y="7"/>
                </a:lnTo>
                <a:lnTo>
                  <a:pt x="1855" y="222"/>
                </a:lnTo>
                <a:cubicBezTo>
                  <a:pt x="1855" y="236"/>
                  <a:pt x="1855" y="245"/>
                  <a:pt x="1857" y="249"/>
                </a:cubicBezTo>
                <a:cubicBezTo>
                  <a:pt x="1858" y="252"/>
                  <a:pt x="1860" y="255"/>
                  <a:pt x="1864" y="257"/>
                </a:cubicBezTo>
                <a:cubicBezTo>
                  <a:pt x="1868" y="259"/>
                  <a:pt x="1875" y="260"/>
                  <a:pt x="1887" y="260"/>
                </a:cubicBezTo>
                <a:lnTo>
                  <a:pt x="1887" y="267"/>
                </a:lnTo>
                <a:lnTo>
                  <a:pt x="1791" y="267"/>
                </a:lnTo>
                <a:lnTo>
                  <a:pt x="1791" y="260"/>
                </a:lnTo>
                <a:cubicBezTo>
                  <a:pt x="1803" y="260"/>
                  <a:pt x="1811" y="259"/>
                  <a:pt x="1815" y="257"/>
                </a:cubicBezTo>
                <a:cubicBezTo>
                  <a:pt x="1818" y="255"/>
                  <a:pt x="1820" y="253"/>
                  <a:pt x="1822" y="249"/>
                </a:cubicBezTo>
                <a:cubicBezTo>
                  <a:pt x="1823" y="246"/>
                  <a:pt x="1824" y="237"/>
                  <a:pt x="1824" y="222"/>
                </a:cubicBezTo>
                <a:lnTo>
                  <a:pt x="1824" y="85"/>
                </a:lnTo>
                <a:cubicBezTo>
                  <a:pt x="1824" y="66"/>
                  <a:pt x="1823" y="54"/>
                  <a:pt x="1822" y="49"/>
                </a:cubicBezTo>
                <a:cubicBezTo>
                  <a:pt x="1821" y="45"/>
                  <a:pt x="1820" y="42"/>
                  <a:pt x="1817" y="40"/>
                </a:cubicBezTo>
                <a:cubicBezTo>
                  <a:pt x="1815" y="38"/>
                  <a:pt x="1812" y="37"/>
                  <a:pt x="1809" y="37"/>
                </a:cubicBezTo>
                <a:cubicBezTo>
                  <a:pt x="1804" y="37"/>
                  <a:pt x="1798" y="39"/>
                  <a:pt x="1790" y="43"/>
                </a:cubicBezTo>
                <a:lnTo>
                  <a:pt x="1787" y="37"/>
                </a:lnTo>
                <a:lnTo>
                  <a:pt x="1849" y="7"/>
                </a:lnTo>
                <a:close/>
                <a:moveTo>
                  <a:pt x="1701" y="0"/>
                </a:moveTo>
                <a:cubicBezTo>
                  <a:pt x="1707" y="0"/>
                  <a:pt x="1711" y="2"/>
                  <a:pt x="1715" y="6"/>
                </a:cubicBezTo>
                <a:cubicBezTo>
                  <a:pt x="1719" y="9"/>
                  <a:pt x="1720" y="14"/>
                  <a:pt x="1720" y="19"/>
                </a:cubicBezTo>
                <a:cubicBezTo>
                  <a:pt x="1720" y="24"/>
                  <a:pt x="1719" y="29"/>
                  <a:pt x="1715" y="33"/>
                </a:cubicBezTo>
                <a:cubicBezTo>
                  <a:pt x="1711" y="36"/>
                  <a:pt x="1707" y="38"/>
                  <a:pt x="1701" y="38"/>
                </a:cubicBezTo>
                <a:cubicBezTo>
                  <a:pt x="1696" y="38"/>
                  <a:pt x="1692" y="36"/>
                  <a:pt x="1688" y="33"/>
                </a:cubicBezTo>
                <a:cubicBezTo>
                  <a:pt x="1684" y="29"/>
                  <a:pt x="1682" y="24"/>
                  <a:pt x="1682" y="19"/>
                </a:cubicBezTo>
                <a:cubicBezTo>
                  <a:pt x="1682" y="14"/>
                  <a:pt x="1684" y="9"/>
                  <a:pt x="1688" y="6"/>
                </a:cubicBezTo>
                <a:cubicBezTo>
                  <a:pt x="1692" y="2"/>
                  <a:pt x="1696" y="0"/>
                  <a:pt x="1701" y="0"/>
                </a:cubicBezTo>
                <a:close/>
              </a:path>
            </a:pathLst>
          </a:custGeom>
          <a:solidFill>
            <a:srgbClr val="F2F2F2"/>
          </a:solidFill>
          <a:ln w="0">
            <a:noFill/>
            <a:prstDash val="solid"/>
            <a:round/>
          </a:ln>
        </p:spPr>
        <p:txBody>
          <a:bodyPr vert="horz" wrap="square" lIns="91440" tIns="45720" rIns="91440" bIns="45720" numCol="1" anchor="t" anchorCtr="0" compatLnSpc="1"/>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5pPr>
            <a:lvl6pPr marL="2286000" algn="l" defTabSz="914400" rtl="0" eaLnBrk="1" latinLnBrk="0" hangingPunct="1">
              <a:defRPr kern="1200">
                <a:solidFill>
                  <a:schemeClr val="tx1"/>
                </a:solidFill>
                <a:latin typeface="Calibri" panose="020F0502020204030204" charset="0"/>
                <a:ea typeface="+mn-ea"/>
                <a:cs typeface="+mn-cs"/>
              </a:defRPr>
            </a:lvl6pPr>
            <a:lvl7pPr marL="2743200" algn="l" defTabSz="914400" rtl="0" eaLnBrk="1" latinLnBrk="0" hangingPunct="1">
              <a:defRPr kern="1200">
                <a:solidFill>
                  <a:schemeClr val="tx1"/>
                </a:solidFill>
                <a:latin typeface="Calibri" panose="020F0502020204030204" charset="0"/>
                <a:ea typeface="+mn-ea"/>
                <a:cs typeface="+mn-cs"/>
              </a:defRPr>
            </a:lvl7pPr>
            <a:lvl8pPr marL="3200400" algn="l" defTabSz="914400" rtl="0" eaLnBrk="1" latinLnBrk="0" hangingPunct="1">
              <a:defRPr kern="1200">
                <a:solidFill>
                  <a:schemeClr val="tx1"/>
                </a:solidFill>
                <a:latin typeface="Calibri" panose="020F0502020204030204" charset="0"/>
                <a:ea typeface="+mn-ea"/>
                <a:cs typeface="+mn-cs"/>
              </a:defRPr>
            </a:lvl8pPr>
            <a:lvl9pPr marL="3657600" algn="l" defTabSz="914400" rtl="0" eaLnBrk="1" latinLnBrk="0" hangingPunct="1">
              <a:defRPr kern="1200">
                <a:solidFill>
                  <a:schemeClr val="tx1"/>
                </a:solidFill>
                <a:latin typeface="Calibri" panose="020F0502020204030204" charset="0"/>
                <a:ea typeface="+mn-ea"/>
                <a:cs typeface="+mn-cs"/>
              </a:defRPr>
            </a:lvl9pPr>
          </a:lstStyle>
          <a:p>
            <a:endParaRPr lang="zh-CN" altLang="en-US"/>
          </a:p>
        </p:txBody>
      </p:sp>
      <p:sp>
        <p:nvSpPr>
          <p:cNvPr id="23" name="Freeform 23"/>
          <p:cNvSpPr/>
          <p:nvPr/>
        </p:nvSpPr>
        <p:spPr bwMode="auto">
          <a:xfrm rot="-1800000">
            <a:off x="403453" y="1561662"/>
            <a:ext cx="1848119" cy="215037"/>
          </a:xfrm>
          <a:custGeom>
            <a:avLst/>
            <a:gdLst>
              <a:gd name="T0" fmla="*/ 2345 w 3079"/>
              <a:gd name="T1" fmla="*/ 251 h 350"/>
              <a:gd name="T2" fmla="*/ 830 w 3079"/>
              <a:gd name="T3" fmla="*/ 272 h 350"/>
              <a:gd name="T4" fmla="*/ 2644 w 3079"/>
              <a:gd name="T5" fmla="*/ 129 h 350"/>
              <a:gd name="T6" fmla="*/ 2680 w 3079"/>
              <a:gd name="T7" fmla="*/ 102 h 350"/>
              <a:gd name="T8" fmla="*/ 1202 w 3079"/>
              <a:gd name="T9" fmla="*/ 244 h 350"/>
              <a:gd name="T10" fmla="*/ 1532 w 3079"/>
              <a:gd name="T11" fmla="*/ 102 h 350"/>
              <a:gd name="T12" fmla="*/ 1604 w 3079"/>
              <a:gd name="T13" fmla="*/ 106 h 350"/>
              <a:gd name="T14" fmla="*/ 1625 w 3079"/>
              <a:gd name="T15" fmla="*/ 113 h 350"/>
              <a:gd name="T16" fmla="*/ 1470 w 3079"/>
              <a:gd name="T17" fmla="*/ 316 h 350"/>
              <a:gd name="T18" fmla="*/ 1487 w 3079"/>
              <a:gd name="T19" fmla="*/ 130 h 350"/>
              <a:gd name="T20" fmla="*/ 1322 w 3079"/>
              <a:gd name="T21" fmla="*/ 210 h 350"/>
              <a:gd name="T22" fmla="*/ 1366 w 3079"/>
              <a:gd name="T23" fmla="*/ 102 h 350"/>
              <a:gd name="T24" fmla="*/ 1451 w 3079"/>
              <a:gd name="T25" fmla="*/ 244 h 350"/>
              <a:gd name="T26" fmla="*/ 1310 w 3079"/>
              <a:gd name="T27" fmla="*/ 264 h 350"/>
              <a:gd name="T28" fmla="*/ 1262 w 3079"/>
              <a:gd name="T29" fmla="*/ 95 h 350"/>
              <a:gd name="T30" fmla="*/ 945 w 3079"/>
              <a:gd name="T31" fmla="*/ 135 h 350"/>
              <a:gd name="T32" fmla="*/ 1012 w 3079"/>
              <a:gd name="T33" fmla="*/ 95 h 350"/>
              <a:gd name="T34" fmla="*/ 946 w 3079"/>
              <a:gd name="T35" fmla="*/ 337 h 350"/>
              <a:gd name="T36" fmla="*/ 934 w 3079"/>
              <a:gd name="T37" fmla="*/ 318 h 350"/>
              <a:gd name="T38" fmla="*/ 880 w 3079"/>
              <a:gd name="T39" fmla="*/ 102 h 350"/>
              <a:gd name="T40" fmla="*/ 603 w 3079"/>
              <a:gd name="T41" fmla="*/ 128 h 350"/>
              <a:gd name="T42" fmla="*/ 722 w 3079"/>
              <a:gd name="T43" fmla="*/ 95 h 350"/>
              <a:gd name="T44" fmla="*/ 779 w 3079"/>
              <a:gd name="T45" fmla="*/ 112 h 350"/>
              <a:gd name="T46" fmla="*/ 734 w 3079"/>
              <a:gd name="T47" fmla="*/ 272 h 350"/>
              <a:gd name="T48" fmla="*/ 544 w 3079"/>
              <a:gd name="T49" fmla="*/ 102 h 350"/>
              <a:gd name="T50" fmla="*/ 331 w 3079"/>
              <a:gd name="T51" fmla="*/ 128 h 350"/>
              <a:gd name="T52" fmla="*/ 450 w 3079"/>
              <a:gd name="T53" fmla="*/ 95 h 350"/>
              <a:gd name="T54" fmla="*/ 507 w 3079"/>
              <a:gd name="T55" fmla="*/ 112 h 350"/>
              <a:gd name="T56" fmla="*/ 462 w 3079"/>
              <a:gd name="T57" fmla="*/ 272 h 350"/>
              <a:gd name="T58" fmla="*/ 272 w 3079"/>
              <a:gd name="T59" fmla="*/ 102 h 350"/>
              <a:gd name="T60" fmla="*/ 59 w 3079"/>
              <a:gd name="T61" fmla="*/ 128 h 350"/>
              <a:gd name="T62" fmla="*/ 178 w 3079"/>
              <a:gd name="T63" fmla="*/ 95 h 350"/>
              <a:gd name="T64" fmla="*/ 235 w 3079"/>
              <a:gd name="T65" fmla="*/ 112 h 350"/>
              <a:gd name="T66" fmla="*/ 190 w 3079"/>
              <a:gd name="T67" fmla="*/ 272 h 350"/>
              <a:gd name="T68" fmla="*/ 0 w 3079"/>
              <a:gd name="T69" fmla="*/ 102 h 350"/>
              <a:gd name="T70" fmla="*/ 2904 w 3079"/>
              <a:gd name="T71" fmla="*/ 90 h 350"/>
              <a:gd name="T72" fmla="*/ 3053 w 3079"/>
              <a:gd name="T73" fmla="*/ 154 h 350"/>
              <a:gd name="T74" fmla="*/ 2994 w 3079"/>
              <a:gd name="T75" fmla="*/ 260 h 350"/>
              <a:gd name="T76" fmla="*/ 2993 w 3079"/>
              <a:gd name="T77" fmla="*/ 112 h 350"/>
              <a:gd name="T78" fmla="*/ 2958 w 3079"/>
              <a:gd name="T79" fmla="*/ 257 h 350"/>
              <a:gd name="T80" fmla="*/ 2918 w 3079"/>
              <a:gd name="T81" fmla="*/ 228 h 350"/>
              <a:gd name="T82" fmla="*/ 2847 w 3079"/>
              <a:gd name="T83" fmla="*/ 250 h 350"/>
              <a:gd name="T84" fmla="*/ 2811 w 3079"/>
              <a:gd name="T85" fmla="*/ 249 h 350"/>
              <a:gd name="T86" fmla="*/ 2785 w 3079"/>
              <a:gd name="T87" fmla="*/ 111 h 350"/>
              <a:gd name="T88" fmla="*/ 2684 w 3079"/>
              <a:gd name="T89" fmla="*/ 272 h 350"/>
              <a:gd name="T90" fmla="*/ 2550 w 3079"/>
              <a:gd name="T91" fmla="*/ 103 h 350"/>
              <a:gd name="T92" fmla="*/ 2503 w 3079"/>
              <a:gd name="T93" fmla="*/ 103 h 350"/>
              <a:gd name="T94" fmla="*/ 2572 w 3079"/>
              <a:gd name="T95" fmla="*/ 202 h 350"/>
              <a:gd name="T96" fmla="*/ 1709 w 3079"/>
              <a:gd name="T97" fmla="*/ 90 h 350"/>
              <a:gd name="T98" fmla="*/ 1660 w 3079"/>
              <a:gd name="T99" fmla="*/ 267 h 350"/>
              <a:gd name="T100" fmla="*/ 1680 w 3079"/>
              <a:gd name="T101" fmla="*/ 117 h 350"/>
              <a:gd name="T102" fmla="*/ 1248 w 3079"/>
              <a:gd name="T103" fmla="*/ 178 h 350"/>
              <a:gd name="T104" fmla="*/ 1125 w 3079"/>
              <a:gd name="T105" fmla="*/ 101 h 350"/>
              <a:gd name="T106" fmla="*/ 2221 w 3079"/>
              <a:gd name="T107" fmla="*/ 259 h 350"/>
              <a:gd name="T108" fmla="*/ 2030 w 3079"/>
              <a:gd name="T109" fmla="*/ 20 h 350"/>
              <a:gd name="T110" fmla="*/ 2067 w 3079"/>
              <a:gd name="T111" fmla="*/ 220 h 350"/>
              <a:gd name="T112" fmla="*/ 2304 w 3079"/>
              <a:gd name="T113" fmla="*/ 137 h 350"/>
              <a:gd name="T114" fmla="*/ 2188 w 3079"/>
              <a:gd name="T115" fmla="*/ 19 h 350"/>
              <a:gd name="T116" fmla="*/ 2029 w 3079"/>
              <a:gd name="T117" fmla="*/ 271 h 350"/>
              <a:gd name="T118" fmla="*/ 1855 w 3079"/>
              <a:gd name="T119" fmla="*/ 7 h 350"/>
              <a:gd name="T120" fmla="*/ 1791 w 3079"/>
              <a:gd name="T121" fmla="*/ 260 h 350"/>
              <a:gd name="T122" fmla="*/ 1809 w 3079"/>
              <a:gd name="T123" fmla="*/ 37 h 350"/>
              <a:gd name="T124" fmla="*/ 1715 w 3079"/>
              <a:gd name="T125" fmla="*/ 3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79" h="350">
                <a:moveTo>
                  <a:pt x="2366" y="230"/>
                </a:moveTo>
                <a:cubicBezTo>
                  <a:pt x="2372" y="230"/>
                  <a:pt x="2377" y="232"/>
                  <a:pt x="2381" y="237"/>
                </a:cubicBezTo>
                <a:cubicBezTo>
                  <a:pt x="2385" y="241"/>
                  <a:pt x="2387" y="245"/>
                  <a:pt x="2387" y="251"/>
                </a:cubicBezTo>
                <a:cubicBezTo>
                  <a:pt x="2387" y="257"/>
                  <a:pt x="2385" y="262"/>
                  <a:pt x="2380" y="266"/>
                </a:cubicBezTo>
                <a:cubicBezTo>
                  <a:pt x="2376" y="270"/>
                  <a:pt x="2372" y="272"/>
                  <a:pt x="2366" y="272"/>
                </a:cubicBezTo>
                <a:cubicBezTo>
                  <a:pt x="2360" y="272"/>
                  <a:pt x="2355" y="270"/>
                  <a:pt x="2351" y="266"/>
                </a:cubicBezTo>
                <a:cubicBezTo>
                  <a:pt x="2347" y="262"/>
                  <a:pt x="2345" y="257"/>
                  <a:pt x="2345" y="251"/>
                </a:cubicBezTo>
                <a:cubicBezTo>
                  <a:pt x="2345" y="245"/>
                  <a:pt x="2347" y="240"/>
                  <a:pt x="2351" y="236"/>
                </a:cubicBezTo>
                <a:cubicBezTo>
                  <a:pt x="2355" y="232"/>
                  <a:pt x="2360" y="230"/>
                  <a:pt x="2366" y="230"/>
                </a:cubicBezTo>
                <a:close/>
                <a:moveTo>
                  <a:pt x="830" y="230"/>
                </a:moveTo>
                <a:cubicBezTo>
                  <a:pt x="836" y="230"/>
                  <a:pt x="841" y="232"/>
                  <a:pt x="845" y="237"/>
                </a:cubicBezTo>
                <a:cubicBezTo>
                  <a:pt x="849" y="241"/>
                  <a:pt x="851" y="245"/>
                  <a:pt x="851" y="251"/>
                </a:cubicBezTo>
                <a:cubicBezTo>
                  <a:pt x="851" y="257"/>
                  <a:pt x="849" y="262"/>
                  <a:pt x="844" y="266"/>
                </a:cubicBezTo>
                <a:cubicBezTo>
                  <a:pt x="840" y="270"/>
                  <a:pt x="836" y="272"/>
                  <a:pt x="830" y="272"/>
                </a:cubicBezTo>
                <a:cubicBezTo>
                  <a:pt x="824" y="272"/>
                  <a:pt x="819" y="270"/>
                  <a:pt x="815" y="266"/>
                </a:cubicBezTo>
                <a:cubicBezTo>
                  <a:pt x="811" y="262"/>
                  <a:pt x="809" y="257"/>
                  <a:pt x="809" y="251"/>
                </a:cubicBezTo>
                <a:cubicBezTo>
                  <a:pt x="809" y="245"/>
                  <a:pt x="811" y="240"/>
                  <a:pt x="815" y="236"/>
                </a:cubicBezTo>
                <a:cubicBezTo>
                  <a:pt x="819" y="232"/>
                  <a:pt x="824" y="230"/>
                  <a:pt x="830" y="230"/>
                </a:cubicBezTo>
                <a:close/>
                <a:moveTo>
                  <a:pt x="2680" y="102"/>
                </a:moveTo>
                <a:cubicBezTo>
                  <a:pt x="2673" y="102"/>
                  <a:pt x="2667" y="104"/>
                  <a:pt x="2660" y="108"/>
                </a:cubicBezTo>
                <a:cubicBezTo>
                  <a:pt x="2653" y="112"/>
                  <a:pt x="2648" y="119"/>
                  <a:pt x="2644" y="129"/>
                </a:cubicBezTo>
                <a:cubicBezTo>
                  <a:pt x="2640" y="139"/>
                  <a:pt x="2638" y="151"/>
                  <a:pt x="2638" y="167"/>
                </a:cubicBezTo>
                <a:cubicBezTo>
                  <a:pt x="2638" y="192"/>
                  <a:pt x="2643" y="213"/>
                  <a:pt x="2652" y="232"/>
                </a:cubicBezTo>
                <a:cubicBezTo>
                  <a:pt x="2662" y="250"/>
                  <a:pt x="2676" y="259"/>
                  <a:pt x="2692" y="259"/>
                </a:cubicBezTo>
                <a:cubicBezTo>
                  <a:pt x="2704" y="259"/>
                  <a:pt x="2714" y="254"/>
                  <a:pt x="2722" y="244"/>
                </a:cubicBezTo>
                <a:cubicBezTo>
                  <a:pt x="2730" y="234"/>
                  <a:pt x="2734" y="217"/>
                  <a:pt x="2734" y="192"/>
                </a:cubicBezTo>
                <a:cubicBezTo>
                  <a:pt x="2734" y="162"/>
                  <a:pt x="2727" y="138"/>
                  <a:pt x="2714" y="120"/>
                </a:cubicBezTo>
                <a:cubicBezTo>
                  <a:pt x="2705" y="108"/>
                  <a:pt x="2694" y="102"/>
                  <a:pt x="2680" y="102"/>
                </a:cubicBezTo>
                <a:close/>
                <a:moveTo>
                  <a:pt x="1160" y="102"/>
                </a:moveTo>
                <a:cubicBezTo>
                  <a:pt x="1153" y="102"/>
                  <a:pt x="1147" y="104"/>
                  <a:pt x="1140" y="108"/>
                </a:cubicBezTo>
                <a:cubicBezTo>
                  <a:pt x="1133" y="112"/>
                  <a:pt x="1128" y="119"/>
                  <a:pt x="1124" y="129"/>
                </a:cubicBezTo>
                <a:cubicBezTo>
                  <a:pt x="1120" y="139"/>
                  <a:pt x="1118" y="151"/>
                  <a:pt x="1118" y="167"/>
                </a:cubicBezTo>
                <a:cubicBezTo>
                  <a:pt x="1118" y="192"/>
                  <a:pt x="1123" y="213"/>
                  <a:pt x="1132" y="232"/>
                </a:cubicBezTo>
                <a:cubicBezTo>
                  <a:pt x="1142" y="250"/>
                  <a:pt x="1156" y="259"/>
                  <a:pt x="1172" y="259"/>
                </a:cubicBezTo>
                <a:cubicBezTo>
                  <a:pt x="1184" y="259"/>
                  <a:pt x="1194" y="254"/>
                  <a:pt x="1202" y="244"/>
                </a:cubicBezTo>
                <a:cubicBezTo>
                  <a:pt x="1210" y="234"/>
                  <a:pt x="1214" y="217"/>
                  <a:pt x="1214" y="192"/>
                </a:cubicBezTo>
                <a:cubicBezTo>
                  <a:pt x="1214" y="162"/>
                  <a:pt x="1207" y="138"/>
                  <a:pt x="1194" y="120"/>
                </a:cubicBezTo>
                <a:cubicBezTo>
                  <a:pt x="1185" y="108"/>
                  <a:pt x="1174" y="102"/>
                  <a:pt x="1160" y="102"/>
                </a:cubicBezTo>
                <a:close/>
                <a:moveTo>
                  <a:pt x="1456" y="95"/>
                </a:moveTo>
                <a:lnTo>
                  <a:pt x="1536" y="95"/>
                </a:lnTo>
                <a:lnTo>
                  <a:pt x="1536" y="102"/>
                </a:lnTo>
                <a:lnTo>
                  <a:pt x="1532" y="102"/>
                </a:lnTo>
                <a:cubicBezTo>
                  <a:pt x="1527" y="102"/>
                  <a:pt x="1522" y="103"/>
                  <a:pt x="1519" y="106"/>
                </a:cubicBezTo>
                <a:cubicBezTo>
                  <a:pt x="1517" y="108"/>
                  <a:pt x="1515" y="111"/>
                  <a:pt x="1515" y="115"/>
                </a:cubicBezTo>
                <a:cubicBezTo>
                  <a:pt x="1515" y="120"/>
                  <a:pt x="1517" y="126"/>
                  <a:pt x="1521" y="135"/>
                </a:cubicBezTo>
                <a:lnTo>
                  <a:pt x="1563" y="222"/>
                </a:lnTo>
                <a:lnTo>
                  <a:pt x="1602" y="127"/>
                </a:lnTo>
                <a:cubicBezTo>
                  <a:pt x="1604" y="122"/>
                  <a:pt x="1605" y="117"/>
                  <a:pt x="1605" y="112"/>
                </a:cubicBezTo>
                <a:cubicBezTo>
                  <a:pt x="1605" y="109"/>
                  <a:pt x="1604" y="108"/>
                  <a:pt x="1604" y="106"/>
                </a:cubicBezTo>
                <a:cubicBezTo>
                  <a:pt x="1603" y="105"/>
                  <a:pt x="1601" y="104"/>
                  <a:pt x="1599" y="103"/>
                </a:cubicBezTo>
                <a:cubicBezTo>
                  <a:pt x="1597" y="102"/>
                  <a:pt x="1593" y="102"/>
                  <a:pt x="1588" y="102"/>
                </a:cubicBezTo>
                <a:lnTo>
                  <a:pt x="1588" y="95"/>
                </a:lnTo>
                <a:lnTo>
                  <a:pt x="1644" y="95"/>
                </a:lnTo>
                <a:lnTo>
                  <a:pt x="1644" y="102"/>
                </a:lnTo>
                <a:cubicBezTo>
                  <a:pt x="1639" y="102"/>
                  <a:pt x="1635" y="103"/>
                  <a:pt x="1633" y="105"/>
                </a:cubicBezTo>
                <a:cubicBezTo>
                  <a:pt x="1630" y="106"/>
                  <a:pt x="1628" y="109"/>
                  <a:pt x="1625" y="113"/>
                </a:cubicBezTo>
                <a:cubicBezTo>
                  <a:pt x="1623" y="115"/>
                  <a:pt x="1621" y="120"/>
                  <a:pt x="1618" y="128"/>
                </a:cubicBezTo>
                <a:lnTo>
                  <a:pt x="1548" y="299"/>
                </a:lnTo>
                <a:cubicBezTo>
                  <a:pt x="1542" y="316"/>
                  <a:pt x="1533" y="328"/>
                  <a:pt x="1522" y="337"/>
                </a:cubicBezTo>
                <a:cubicBezTo>
                  <a:pt x="1511" y="345"/>
                  <a:pt x="1500" y="350"/>
                  <a:pt x="1490" y="350"/>
                </a:cubicBezTo>
                <a:cubicBezTo>
                  <a:pt x="1483" y="350"/>
                  <a:pt x="1477" y="348"/>
                  <a:pt x="1472" y="343"/>
                </a:cubicBezTo>
                <a:cubicBezTo>
                  <a:pt x="1467" y="339"/>
                  <a:pt x="1465" y="334"/>
                  <a:pt x="1465" y="329"/>
                </a:cubicBezTo>
                <a:cubicBezTo>
                  <a:pt x="1465" y="323"/>
                  <a:pt x="1467" y="319"/>
                  <a:pt x="1470" y="316"/>
                </a:cubicBezTo>
                <a:cubicBezTo>
                  <a:pt x="1473" y="313"/>
                  <a:pt x="1478" y="311"/>
                  <a:pt x="1484" y="311"/>
                </a:cubicBezTo>
                <a:cubicBezTo>
                  <a:pt x="1488" y="311"/>
                  <a:pt x="1494" y="313"/>
                  <a:pt x="1501" y="315"/>
                </a:cubicBezTo>
                <a:cubicBezTo>
                  <a:pt x="1506" y="317"/>
                  <a:pt x="1509" y="318"/>
                  <a:pt x="1510" y="318"/>
                </a:cubicBezTo>
                <a:cubicBezTo>
                  <a:pt x="1514" y="318"/>
                  <a:pt x="1518" y="316"/>
                  <a:pt x="1523" y="312"/>
                </a:cubicBezTo>
                <a:cubicBezTo>
                  <a:pt x="1527" y="308"/>
                  <a:pt x="1532" y="301"/>
                  <a:pt x="1536" y="290"/>
                </a:cubicBezTo>
                <a:lnTo>
                  <a:pt x="1548" y="260"/>
                </a:lnTo>
                <a:lnTo>
                  <a:pt x="1487" y="130"/>
                </a:lnTo>
                <a:cubicBezTo>
                  <a:pt x="1485" y="127"/>
                  <a:pt x="1482" y="122"/>
                  <a:pt x="1478" y="116"/>
                </a:cubicBezTo>
                <a:cubicBezTo>
                  <a:pt x="1474" y="112"/>
                  <a:pt x="1472" y="109"/>
                  <a:pt x="1470" y="107"/>
                </a:cubicBezTo>
                <a:cubicBezTo>
                  <a:pt x="1467" y="105"/>
                  <a:pt x="1462" y="103"/>
                  <a:pt x="1456" y="102"/>
                </a:cubicBezTo>
                <a:lnTo>
                  <a:pt x="1456" y="95"/>
                </a:lnTo>
                <a:close/>
                <a:moveTo>
                  <a:pt x="1262" y="95"/>
                </a:moveTo>
                <a:lnTo>
                  <a:pt x="1322" y="95"/>
                </a:lnTo>
                <a:lnTo>
                  <a:pt x="1322" y="210"/>
                </a:lnTo>
                <a:cubicBezTo>
                  <a:pt x="1322" y="226"/>
                  <a:pt x="1325" y="236"/>
                  <a:pt x="1331" y="241"/>
                </a:cubicBezTo>
                <a:cubicBezTo>
                  <a:pt x="1336" y="246"/>
                  <a:pt x="1343" y="249"/>
                  <a:pt x="1351" y="249"/>
                </a:cubicBezTo>
                <a:cubicBezTo>
                  <a:pt x="1356" y="249"/>
                  <a:pt x="1362" y="247"/>
                  <a:pt x="1369" y="244"/>
                </a:cubicBezTo>
                <a:cubicBezTo>
                  <a:pt x="1376" y="241"/>
                  <a:pt x="1384" y="234"/>
                  <a:pt x="1393" y="225"/>
                </a:cubicBezTo>
                <a:lnTo>
                  <a:pt x="1393" y="127"/>
                </a:lnTo>
                <a:cubicBezTo>
                  <a:pt x="1393" y="118"/>
                  <a:pt x="1392" y="111"/>
                  <a:pt x="1388" y="108"/>
                </a:cubicBezTo>
                <a:cubicBezTo>
                  <a:pt x="1384" y="104"/>
                  <a:pt x="1377" y="102"/>
                  <a:pt x="1366" y="102"/>
                </a:cubicBezTo>
                <a:lnTo>
                  <a:pt x="1366" y="95"/>
                </a:lnTo>
                <a:lnTo>
                  <a:pt x="1424" y="95"/>
                </a:lnTo>
                <a:lnTo>
                  <a:pt x="1424" y="199"/>
                </a:lnTo>
                <a:cubicBezTo>
                  <a:pt x="1424" y="219"/>
                  <a:pt x="1425" y="231"/>
                  <a:pt x="1426" y="236"/>
                </a:cubicBezTo>
                <a:cubicBezTo>
                  <a:pt x="1427" y="240"/>
                  <a:pt x="1428" y="243"/>
                  <a:pt x="1430" y="245"/>
                </a:cubicBezTo>
                <a:cubicBezTo>
                  <a:pt x="1432" y="247"/>
                  <a:pt x="1435" y="247"/>
                  <a:pt x="1437" y="247"/>
                </a:cubicBezTo>
                <a:cubicBezTo>
                  <a:pt x="1441" y="247"/>
                  <a:pt x="1446" y="246"/>
                  <a:pt x="1451" y="244"/>
                </a:cubicBezTo>
                <a:lnTo>
                  <a:pt x="1453" y="251"/>
                </a:lnTo>
                <a:lnTo>
                  <a:pt x="1402" y="272"/>
                </a:lnTo>
                <a:lnTo>
                  <a:pt x="1393" y="272"/>
                </a:lnTo>
                <a:lnTo>
                  <a:pt x="1393" y="236"/>
                </a:lnTo>
                <a:cubicBezTo>
                  <a:pt x="1379" y="252"/>
                  <a:pt x="1367" y="262"/>
                  <a:pt x="1360" y="266"/>
                </a:cubicBezTo>
                <a:cubicBezTo>
                  <a:pt x="1352" y="270"/>
                  <a:pt x="1344" y="272"/>
                  <a:pt x="1335" y="272"/>
                </a:cubicBezTo>
                <a:cubicBezTo>
                  <a:pt x="1325" y="272"/>
                  <a:pt x="1317" y="269"/>
                  <a:pt x="1310" y="264"/>
                </a:cubicBezTo>
                <a:cubicBezTo>
                  <a:pt x="1303" y="258"/>
                  <a:pt x="1298" y="251"/>
                  <a:pt x="1295" y="242"/>
                </a:cubicBezTo>
                <a:cubicBezTo>
                  <a:pt x="1293" y="233"/>
                  <a:pt x="1291" y="221"/>
                  <a:pt x="1291" y="205"/>
                </a:cubicBezTo>
                <a:lnTo>
                  <a:pt x="1291" y="128"/>
                </a:lnTo>
                <a:cubicBezTo>
                  <a:pt x="1291" y="120"/>
                  <a:pt x="1290" y="115"/>
                  <a:pt x="1289" y="112"/>
                </a:cubicBezTo>
                <a:cubicBezTo>
                  <a:pt x="1287" y="108"/>
                  <a:pt x="1284" y="106"/>
                  <a:pt x="1281" y="104"/>
                </a:cubicBezTo>
                <a:cubicBezTo>
                  <a:pt x="1277" y="103"/>
                  <a:pt x="1271" y="102"/>
                  <a:pt x="1262" y="102"/>
                </a:cubicBezTo>
                <a:lnTo>
                  <a:pt x="1262" y="95"/>
                </a:lnTo>
                <a:close/>
                <a:moveTo>
                  <a:pt x="880" y="95"/>
                </a:moveTo>
                <a:lnTo>
                  <a:pt x="960" y="95"/>
                </a:lnTo>
                <a:lnTo>
                  <a:pt x="960" y="102"/>
                </a:lnTo>
                <a:lnTo>
                  <a:pt x="956" y="102"/>
                </a:lnTo>
                <a:cubicBezTo>
                  <a:pt x="951" y="102"/>
                  <a:pt x="946" y="103"/>
                  <a:pt x="943" y="106"/>
                </a:cubicBezTo>
                <a:cubicBezTo>
                  <a:pt x="941" y="108"/>
                  <a:pt x="939" y="111"/>
                  <a:pt x="939" y="115"/>
                </a:cubicBezTo>
                <a:cubicBezTo>
                  <a:pt x="939" y="120"/>
                  <a:pt x="941" y="126"/>
                  <a:pt x="945" y="135"/>
                </a:cubicBezTo>
                <a:lnTo>
                  <a:pt x="987" y="222"/>
                </a:lnTo>
                <a:lnTo>
                  <a:pt x="1026" y="127"/>
                </a:lnTo>
                <a:cubicBezTo>
                  <a:pt x="1028" y="122"/>
                  <a:pt x="1029" y="117"/>
                  <a:pt x="1029" y="112"/>
                </a:cubicBezTo>
                <a:cubicBezTo>
                  <a:pt x="1029" y="109"/>
                  <a:pt x="1028" y="108"/>
                  <a:pt x="1028" y="106"/>
                </a:cubicBezTo>
                <a:cubicBezTo>
                  <a:pt x="1027" y="105"/>
                  <a:pt x="1025" y="104"/>
                  <a:pt x="1023" y="103"/>
                </a:cubicBezTo>
                <a:cubicBezTo>
                  <a:pt x="1021" y="102"/>
                  <a:pt x="1017" y="102"/>
                  <a:pt x="1012" y="102"/>
                </a:cubicBezTo>
                <a:lnTo>
                  <a:pt x="1012" y="95"/>
                </a:lnTo>
                <a:lnTo>
                  <a:pt x="1068" y="95"/>
                </a:lnTo>
                <a:lnTo>
                  <a:pt x="1068" y="102"/>
                </a:lnTo>
                <a:cubicBezTo>
                  <a:pt x="1063" y="102"/>
                  <a:pt x="1059" y="103"/>
                  <a:pt x="1057" y="105"/>
                </a:cubicBezTo>
                <a:cubicBezTo>
                  <a:pt x="1054" y="106"/>
                  <a:pt x="1052" y="109"/>
                  <a:pt x="1049" y="113"/>
                </a:cubicBezTo>
                <a:cubicBezTo>
                  <a:pt x="1047" y="115"/>
                  <a:pt x="1045" y="120"/>
                  <a:pt x="1042" y="128"/>
                </a:cubicBezTo>
                <a:lnTo>
                  <a:pt x="972" y="299"/>
                </a:lnTo>
                <a:cubicBezTo>
                  <a:pt x="966" y="316"/>
                  <a:pt x="957" y="328"/>
                  <a:pt x="946" y="337"/>
                </a:cubicBezTo>
                <a:cubicBezTo>
                  <a:pt x="935" y="345"/>
                  <a:pt x="924" y="350"/>
                  <a:pt x="914" y="350"/>
                </a:cubicBezTo>
                <a:cubicBezTo>
                  <a:pt x="907" y="350"/>
                  <a:pt x="901" y="348"/>
                  <a:pt x="896" y="343"/>
                </a:cubicBezTo>
                <a:cubicBezTo>
                  <a:pt x="891" y="339"/>
                  <a:pt x="889" y="334"/>
                  <a:pt x="889" y="329"/>
                </a:cubicBezTo>
                <a:cubicBezTo>
                  <a:pt x="889" y="323"/>
                  <a:pt x="891" y="319"/>
                  <a:pt x="894" y="316"/>
                </a:cubicBezTo>
                <a:cubicBezTo>
                  <a:pt x="897" y="313"/>
                  <a:pt x="902" y="311"/>
                  <a:pt x="908" y="311"/>
                </a:cubicBezTo>
                <a:cubicBezTo>
                  <a:pt x="912" y="311"/>
                  <a:pt x="918" y="313"/>
                  <a:pt x="925" y="315"/>
                </a:cubicBezTo>
                <a:cubicBezTo>
                  <a:pt x="930" y="317"/>
                  <a:pt x="933" y="318"/>
                  <a:pt x="934" y="318"/>
                </a:cubicBezTo>
                <a:cubicBezTo>
                  <a:pt x="938" y="318"/>
                  <a:pt x="942" y="316"/>
                  <a:pt x="947" y="312"/>
                </a:cubicBezTo>
                <a:cubicBezTo>
                  <a:pt x="951" y="308"/>
                  <a:pt x="956" y="301"/>
                  <a:pt x="960" y="290"/>
                </a:cubicBezTo>
                <a:lnTo>
                  <a:pt x="972" y="260"/>
                </a:lnTo>
                <a:lnTo>
                  <a:pt x="911" y="130"/>
                </a:lnTo>
                <a:cubicBezTo>
                  <a:pt x="909" y="127"/>
                  <a:pt x="906" y="122"/>
                  <a:pt x="902" y="116"/>
                </a:cubicBezTo>
                <a:cubicBezTo>
                  <a:pt x="898" y="112"/>
                  <a:pt x="896" y="109"/>
                  <a:pt x="894" y="107"/>
                </a:cubicBezTo>
                <a:cubicBezTo>
                  <a:pt x="891" y="105"/>
                  <a:pt x="886" y="103"/>
                  <a:pt x="880" y="102"/>
                </a:cubicBezTo>
                <a:lnTo>
                  <a:pt x="880" y="95"/>
                </a:lnTo>
                <a:close/>
                <a:moveTo>
                  <a:pt x="544" y="95"/>
                </a:moveTo>
                <a:lnTo>
                  <a:pt x="616" y="95"/>
                </a:lnTo>
                <a:lnTo>
                  <a:pt x="616" y="102"/>
                </a:lnTo>
                <a:cubicBezTo>
                  <a:pt x="610" y="102"/>
                  <a:pt x="605" y="104"/>
                  <a:pt x="603" y="106"/>
                </a:cubicBezTo>
                <a:cubicBezTo>
                  <a:pt x="601" y="107"/>
                  <a:pt x="600" y="110"/>
                  <a:pt x="600" y="114"/>
                </a:cubicBezTo>
                <a:cubicBezTo>
                  <a:pt x="600" y="117"/>
                  <a:pt x="601" y="122"/>
                  <a:pt x="603" y="128"/>
                </a:cubicBezTo>
                <a:lnTo>
                  <a:pt x="640" y="226"/>
                </a:lnTo>
                <a:lnTo>
                  <a:pt x="677" y="146"/>
                </a:lnTo>
                <a:lnTo>
                  <a:pt x="667" y="121"/>
                </a:lnTo>
                <a:cubicBezTo>
                  <a:pt x="664" y="113"/>
                  <a:pt x="660" y="108"/>
                  <a:pt x="655" y="105"/>
                </a:cubicBezTo>
                <a:cubicBezTo>
                  <a:pt x="653" y="103"/>
                  <a:pt x="648" y="102"/>
                  <a:pt x="640" y="102"/>
                </a:cubicBezTo>
                <a:lnTo>
                  <a:pt x="640" y="95"/>
                </a:lnTo>
                <a:lnTo>
                  <a:pt x="722" y="95"/>
                </a:lnTo>
                <a:lnTo>
                  <a:pt x="722" y="102"/>
                </a:lnTo>
                <a:cubicBezTo>
                  <a:pt x="713" y="102"/>
                  <a:pt x="706" y="104"/>
                  <a:pt x="703" y="107"/>
                </a:cubicBezTo>
                <a:cubicBezTo>
                  <a:pt x="700" y="109"/>
                  <a:pt x="699" y="112"/>
                  <a:pt x="699" y="116"/>
                </a:cubicBezTo>
                <a:cubicBezTo>
                  <a:pt x="699" y="119"/>
                  <a:pt x="699" y="121"/>
                  <a:pt x="700" y="124"/>
                </a:cubicBezTo>
                <a:lnTo>
                  <a:pt x="739" y="223"/>
                </a:lnTo>
                <a:lnTo>
                  <a:pt x="776" y="128"/>
                </a:lnTo>
                <a:cubicBezTo>
                  <a:pt x="778" y="121"/>
                  <a:pt x="779" y="116"/>
                  <a:pt x="779" y="112"/>
                </a:cubicBezTo>
                <a:cubicBezTo>
                  <a:pt x="779" y="109"/>
                  <a:pt x="778" y="107"/>
                  <a:pt x="776" y="105"/>
                </a:cubicBezTo>
                <a:cubicBezTo>
                  <a:pt x="773" y="103"/>
                  <a:pt x="768" y="102"/>
                  <a:pt x="761" y="102"/>
                </a:cubicBezTo>
                <a:lnTo>
                  <a:pt x="761" y="95"/>
                </a:lnTo>
                <a:lnTo>
                  <a:pt x="816" y="95"/>
                </a:lnTo>
                <a:lnTo>
                  <a:pt x="816" y="102"/>
                </a:lnTo>
                <a:cubicBezTo>
                  <a:pt x="805" y="104"/>
                  <a:pt x="797" y="111"/>
                  <a:pt x="792" y="124"/>
                </a:cubicBezTo>
                <a:lnTo>
                  <a:pt x="734" y="272"/>
                </a:lnTo>
                <a:lnTo>
                  <a:pt x="726" y="272"/>
                </a:lnTo>
                <a:lnTo>
                  <a:pt x="684" y="162"/>
                </a:lnTo>
                <a:lnTo>
                  <a:pt x="633" y="272"/>
                </a:lnTo>
                <a:lnTo>
                  <a:pt x="627" y="272"/>
                </a:lnTo>
                <a:lnTo>
                  <a:pt x="571" y="128"/>
                </a:lnTo>
                <a:cubicBezTo>
                  <a:pt x="568" y="119"/>
                  <a:pt x="564" y="112"/>
                  <a:pt x="561" y="109"/>
                </a:cubicBezTo>
                <a:cubicBezTo>
                  <a:pt x="557" y="106"/>
                  <a:pt x="552" y="104"/>
                  <a:pt x="544" y="102"/>
                </a:cubicBezTo>
                <a:lnTo>
                  <a:pt x="544" y="95"/>
                </a:lnTo>
                <a:close/>
                <a:moveTo>
                  <a:pt x="272" y="95"/>
                </a:moveTo>
                <a:lnTo>
                  <a:pt x="344" y="95"/>
                </a:lnTo>
                <a:lnTo>
                  <a:pt x="344" y="102"/>
                </a:lnTo>
                <a:cubicBezTo>
                  <a:pt x="338" y="102"/>
                  <a:pt x="333" y="104"/>
                  <a:pt x="331" y="106"/>
                </a:cubicBezTo>
                <a:cubicBezTo>
                  <a:pt x="329" y="107"/>
                  <a:pt x="328" y="110"/>
                  <a:pt x="328" y="114"/>
                </a:cubicBezTo>
                <a:cubicBezTo>
                  <a:pt x="328" y="117"/>
                  <a:pt x="329" y="122"/>
                  <a:pt x="331" y="128"/>
                </a:cubicBezTo>
                <a:lnTo>
                  <a:pt x="368" y="226"/>
                </a:lnTo>
                <a:lnTo>
                  <a:pt x="405" y="146"/>
                </a:lnTo>
                <a:lnTo>
                  <a:pt x="395" y="121"/>
                </a:lnTo>
                <a:cubicBezTo>
                  <a:pt x="392" y="113"/>
                  <a:pt x="388" y="108"/>
                  <a:pt x="383" y="105"/>
                </a:cubicBezTo>
                <a:cubicBezTo>
                  <a:pt x="381" y="103"/>
                  <a:pt x="376" y="102"/>
                  <a:pt x="368" y="102"/>
                </a:cubicBezTo>
                <a:lnTo>
                  <a:pt x="368" y="95"/>
                </a:lnTo>
                <a:lnTo>
                  <a:pt x="450" y="95"/>
                </a:lnTo>
                <a:lnTo>
                  <a:pt x="450" y="102"/>
                </a:lnTo>
                <a:cubicBezTo>
                  <a:pt x="441" y="102"/>
                  <a:pt x="434" y="104"/>
                  <a:pt x="431" y="107"/>
                </a:cubicBezTo>
                <a:cubicBezTo>
                  <a:pt x="428" y="109"/>
                  <a:pt x="427" y="112"/>
                  <a:pt x="427" y="116"/>
                </a:cubicBezTo>
                <a:cubicBezTo>
                  <a:pt x="427" y="119"/>
                  <a:pt x="427" y="121"/>
                  <a:pt x="428" y="124"/>
                </a:cubicBezTo>
                <a:lnTo>
                  <a:pt x="467" y="223"/>
                </a:lnTo>
                <a:lnTo>
                  <a:pt x="504" y="128"/>
                </a:lnTo>
                <a:cubicBezTo>
                  <a:pt x="506" y="121"/>
                  <a:pt x="507" y="116"/>
                  <a:pt x="507" y="112"/>
                </a:cubicBezTo>
                <a:cubicBezTo>
                  <a:pt x="507" y="109"/>
                  <a:pt x="506" y="107"/>
                  <a:pt x="504" y="105"/>
                </a:cubicBezTo>
                <a:cubicBezTo>
                  <a:pt x="501" y="103"/>
                  <a:pt x="496" y="102"/>
                  <a:pt x="489" y="102"/>
                </a:cubicBezTo>
                <a:lnTo>
                  <a:pt x="489" y="95"/>
                </a:lnTo>
                <a:lnTo>
                  <a:pt x="544" y="95"/>
                </a:lnTo>
                <a:lnTo>
                  <a:pt x="544" y="102"/>
                </a:lnTo>
                <a:cubicBezTo>
                  <a:pt x="533" y="104"/>
                  <a:pt x="525" y="111"/>
                  <a:pt x="520" y="124"/>
                </a:cubicBezTo>
                <a:lnTo>
                  <a:pt x="462" y="272"/>
                </a:lnTo>
                <a:lnTo>
                  <a:pt x="454" y="272"/>
                </a:lnTo>
                <a:lnTo>
                  <a:pt x="412" y="162"/>
                </a:lnTo>
                <a:lnTo>
                  <a:pt x="361" y="272"/>
                </a:lnTo>
                <a:lnTo>
                  <a:pt x="355" y="272"/>
                </a:lnTo>
                <a:lnTo>
                  <a:pt x="299" y="128"/>
                </a:lnTo>
                <a:cubicBezTo>
                  <a:pt x="296" y="119"/>
                  <a:pt x="292" y="112"/>
                  <a:pt x="289" y="109"/>
                </a:cubicBezTo>
                <a:cubicBezTo>
                  <a:pt x="285" y="106"/>
                  <a:pt x="280" y="104"/>
                  <a:pt x="272" y="102"/>
                </a:cubicBezTo>
                <a:lnTo>
                  <a:pt x="272" y="95"/>
                </a:lnTo>
                <a:close/>
                <a:moveTo>
                  <a:pt x="0" y="95"/>
                </a:moveTo>
                <a:lnTo>
                  <a:pt x="72" y="95"/>
                </a:lnTo>
                <a:lnTo>
                  <a:pt x="72" y="102"/>
                </a:lnTo>
                <a:cubicBezTo>
                  <a:pt x="66" y="102"/>
                  <a:pt x="61" y="104"/>
                  <a:pt x="59" y="106"/>
                </a:cubicBezTo>
                <a:cubicBezTo>
                  <a:pt x="57" y="107"/>
                  <a:pt x="56" y="110"/>
                  <a:pt x="56" y="114"/>
                </a:cubicBezTo>
                <a:cubicBezTo>
                  <a:pt x="56" y="117"/>
                  <a:pt x="57" y="122"/>
                  <a:pt x="59" y="128"/>
                </a:cubicBezTo>
                <a:lnTo>
                  <a:pt x="96" y="226"/>
                </a:lnTo>
                <a:lnTo>
                  <a:pt x="133" y="146"/>
                </a:lnTo>
                <a:lnTo>
                  <a:pt x="123" y="121"/>
                </a:lnTo>
                <a:cubicBezTo>
                  <a:pt x="120" y="113"/>
                  <a:pt x="116" y="108"/>
                  <a:pt x="111" y="105"/>
                </a:cubicBezTo>
                <a:cubicBezTo>
                  <a:pt x="109" y="103"/>
                  <a:pt x="104" y="102"/>
                  <a:pt x="96" y="102"/>
                </a:cubicBezTo>
                <a:lnTo>
                  <a:pt x="96" y="95"/>
                </a:lnTo>
                <a:lnTo>
                  <a:pt x="178" y="95"/>
                </a:lnTo>
                <a:lnTo>
                  <a:pt x="178" y="102"/>
                </a:lnTo>
                <a:cubicBezTo>
                  <a:pt x="169" y="102"/>
                  <a:pt x="162" y="104"/>
                  <a:pt x="159" y="107"/>
                </a:cubicBezTo>
                <a:cubicBezTo>
                  <a:pt x="156" y="109"/>
                  <a:pt x="155" y="112"/>
                  <a:pt x="155" y="116"/>
                </a:cubicBezTo>
                <a:cubicBezTo>
                  <a:pt x="155" y="119"/>
                  <a:pt x="155" y="121"/>
                  <a:pt x="156" y="124"/>
                </a:cubicBezTo>
                <a:lnTo>
                  <a:pt x="195" y="223"/>
                </a:lnTo>
                <a:lnTo>
                  <a:pt x="232" y="128"/>
                </a:lnTo>
                <a:cubicBezTo>
                  <a:pt x="234" y="121"/>
                  <a:pt x="235" y="116"/>
                  <a:pt x="235" y="112"/>
                </a:cubicBezTo>
                <a:cubicBezTo>
                  <a:pt x="235" y="109"/>
                  <a:pt x="234" y="107"/>
                  <a:pt x="232" y="105"/>
                </a:cubicBezTo>
                <a:cubicBezTo>
                  <a:pt x="229" y="103"/>
                  <a:pt x="224" y="102"/>
                  <a:pt x="217" y="102"/>
                </a:cubicBezTo>
                <a:lnTo>
                  <a:pt x="217" y="95"/>
                </a:lnTo>
                <a:lnTo>
                  <a:pt x="272" y="95"/>
                </a:lnTo>
                <a:lnTo>
                  <a:pt x="272" y="102"/>
                </a:lnTo>
                <a:cubicBezTo>
                  <a:pt x="261" y="104"/>
                  <a:pt x="253" y="111"/>
                  <a:pt x="248" y="124"/>
                </a:cubicBezTo>
                <a:lnTo>
                  <a:pt x="190" y="272"/>
                </a:lnTo>
                <a:lnTo>
                  <a:pt x="182" y="272"/>
                </a:lnTo>
                <a:lnTo>
                  <a:pt x="140" y="162"/>
                </a:lnTo>
                <a:lnTo>
                  <a:pt x="89" y="272"/>
                </a:lnTo>
                <a:lnTo>
                  <a:pt x="83" y="272"/>
                </a:lnTo>
                <a:lnTo>
                  <a:pt x="27" y="128"/>
                </a:lnTo>
                <a:cubicBezTo>
                  <a:pt x="24" y="119"/>
                  <a:pt x="20" y="112"/>
                  <a:pt x="17" y="109"/>
                </a:cubicBezTo>
                <a:cubicBezTo>
                  <a:pt x="13" y="106"/>
                  <a:pt x="8" y="104"/>
                  <a:pt x="0" y="102"/>
                </a:cubicBezTo>
                <a:lnTo>
                  <a:pt x="0" y="95"/>
                </a:lnTo>
                <a:close/>
                <a:moveTo>
                  <a:pt x="2837" y="90"/>
                </a:moveTo>
                <a:lnTo>
                  <a:pt x="2845" y="90"/>
                </a:lnTo>
                <a:lnTo>
                  <a:pt x="2845" y="127"/>
                </a:lnTo>
                <a:cubicBezTo>
                  <a:pt x="2857" y="114"/>
                  <a:pt x="2865" y="107"/>
                  <a:pt x="2867" y="105"/>
                </a:cubicBezTo>
                <a:cubicBezTo>
                  <a:pt x="2873" y="100"/>
                  <a:pt x="2879" y="97"/>
                  <a:pt x="2885" y="94"/>
                </a:cubicBezTo>
                <a:cubicBezTo>
                  <a:pt x="2892" y="91"/>
                  <a:pt x="2898" y="90"/>
                  <a:pt x="2904" y="90"/>
                </a:cubicBezTo>
                <a:cubicBezTo>
                  <a:pt x="2915" y="90"/>
                  <a:pt x="2924" y="93"/>
                  <a:pt x="2932" y="99"/>
                </a:cubicBezTo>
                <a:cubicBezTo>
                  <a:pt x="2940" y="106"/>
                  <a:pt x="2945" y="115"/>
                  <a:pt x="2948" y="127"/>
                </a:cubicBezTo>
                <a:cubicBezTo>
                  <a:pt x="2961" y="112"/>
                  <a:pt x="2971" y="102"/>
                  <a:pt x="2980" y="97"/>
                </a:cubicBezTo>
                <a:cubicBezTo>
                  <a:pt x="2989" y="92"/>
                  <a:pt x="2998" y="90"/>
                  <a:pt x="3008" y="90"/>
                </a:cubicBezTo>
                <a:cubicBezTo>
                  <a:pt x="3017" y="90"/>
                  <a:pt x="3025" y="92"/>
                  <a:pt x="3032" y="97"/>
                </a:cubicBezTo>
                <a:cubicBezTo>
                  <a:pt x="3039" y="102"/>
                  <a:pt x="3045" y="109"/>
                  <a:pt x="3049" y="120"/>
                </a:cubicBezTo>
                <a:cubicBezTo>
                  <a:pt x="3052" y="127"/>
                  <a:pt x="3053" y="139"/>
                  <a:pt x="3053" y="154"/>
                </a:cubicBezTo>
                <a:lnTo>
                  <a:pt x="3053" y="228"/>
                </a:lnTo>
                <a:cubicBezTo>
                  <a:pt x="3053" y="239"/>
                  <a:pt x="3054" y="246"/>
                  <a:pt x="3055" y="250"/>
                </a:cubicBezTo>
                <a:cubicBezTo>
                  <a:pt x="3057" y="253"/>
                  <a:pt x="3059" y="255"/>
                  <a:pt x="3062" y="257"/>
                </a:cubicBezTo>
                <a:cubicBezTo>
                  <a:pt x="3066" y="259"/>
                  <a:pt x="3071" y="260"/>
                  <a:pt x="3079" y="260"/>
                </a:cubicBezTo>
                <a:lnTo>
                  <a:pt x="3079" y="267"/>
                </a:lnTo>
                <a:lnTo>
                  <a:pt x="2994" y="267"/>
                </a:lnTo>
                <a:lnTo>
                  <a:pt x="2994" y="260"/>
                </a:lnTo>
                <a:lnTo>
                  <a:pt x="2998" y="260"/>
                </a:lnTo>
                <a:cubicBezTo>
                  <a:pt x="3005" y="260"/>
                  <a:pt x="3011" y="259"/>
                  <a:pt x="3015" y="256"/>
                </a:cubicBezTo>
                <a:cubicBezTo>
                  <a:pt x="3018" y="254"/>
                  <a:pt x="3020" y="251"/>
                  <a:pt x="3021" y="246"/>
                </a:cubicBezTo>
                <a:cubicBezTo>
                  <a:pt x="3022" y="244"/>
                  <a:pt x="3022" y="238"/>
                  <a:pt x="3022" y="228"/>
                </a:cubicBezTo>
                <a:lnTo>
                  <a:pt x="3022" y="154"/>
                </a:lnTo>
                <a:cubicBezTo>
                  <a:pt x="3022" y="140"/>
                  <a:pt x="3020" y="130"/>
                  <a:pt x="3017" y="124"/>
                </a:cubicBezTo>
                <a:cubicBezTo>
                  <a:pt x="3012" y="116"/>
                  <a:pt x="3004" y="112"/>
                  <a:pt x="2993" y="112"/>
                </a:cubicBezTo>
                <a:cubicBezTo>
                  <a:pt x="2987" y="112"/>
                  <a:pt x="2980" y="114"/>
                  <a:pt x="2973" y="117"/>
                </a:cubicBezTo>
                <a:cubicBezTo>
                  <a:pt x="2967" y="121"/>
                  <a:pt x="2959" y="127"/>
                  <a:pt x="2949" y="136"/>
                </a:cubicBezTo>
                <a:lnTo>
                  <a:pt x="2949" y="138"/>
                </a:lnTo>
                <a:lnTo>
                  <a:pt x="2949" y="146"/>
                </a:lnTo>
                <a:lnTo>
                  <a:pt x="2949" y="228"/>
                </a:lnTo>
                <a:cubicBezTo>
                  <a:pt x="2949" y="240"/>
                  <a:pt x="2950" y="247"/>
                  <a:pt x="2951" y="250"/>
                </a:cubicBezTo>
                <a:cubicBezTo>
                  <a:pt x="2952" y="253"/>
                  <a:pt x="2955" y="255"/>
                  <a:pt x="2958" y="257"/>
                </a:cubicBezTo>
                <a:cubicBezTo>
                  <a:pt x="2962" y="259"/>
                  <a:pt x="2968" y="260"/>
                  <a:pt x="2977" y="260"/>
                </a:cubicBezTo>
                <a:lnTo>
                  <a:pt x="2977" y="267"/>
                </a:lnTo>
                <a:lnTo>
                  <a:pt x="2890" y="267"/>
                </a:lnTo>
                <a:lnTo>
                  <a:pt x="2890" y="260"/>
                </a:lnTo>
                <a:cubicBezTo>
                  <a:pt x="2900" y="260"/>
                  <a:pt x="2906" y="259"/>
                  <a:pt x="2910" y="257"/>
                </a:cubicBezTo>
                <a:cubicBezTo>
                  <a:pt x="2913" y="254"/>
                  <a:pt x="2916" y="251"/>
                  <a:pt x="2917" y="247"/>
                </a:cubicBezTo>
                <a:cubicBezTo>
                  <a:pt x="2918" y="244"/>
                  <a:pt x="2918" y="238"/>
                  <a:pt x="2918" y="228"/>
                </a:cubicBezTo>
                <a:lnTo>
                  <a:pt x="2918" y="154"/>
                </a:lnTo>
                <a:cubicBezTo>
                  <a:pt x="2918" y="140"/>
                  <a:pt x="2916" y="130"/>
                  <a:pt x="2912" y="124"/>
                </a:cubicBezTo>
                <a:cubicBezTo>
                  <a:pt x="2906" y="116"/>
                  <a:pt x="2899" y="112"/>
                  <a:pt x="2889" y="112"/>
                </a:cubicBezTo>
                <a:cubicBezTo>
                  <a:pt x="2882" y="112"/>
                  <a:pt x="2875" y="114"/>
                  <a:pt x="2869" y="117"/>
                </a:cubicBezTo>
                <a:cubicBezTo>
                  <a:pt x="2858" y="123"/>
                  <a:pt x="2850" y="129"/>
                  <a:pt x="2845" y="136"/>
                </a:cubicBezTo>
                <a:lnTo>
                  <a:pt x="2845" y="228"/>
                </a:lnTo>
                <a:cubicBezTo>
                  <a:pt x="2845" y="239"/>
                  <a:pt x="2846" y="247"/>
                  <a:pt x="2847" y="250"/>
                </a:cubicBezTo>
                <a:cubicBezTo>
                  <a:pt x="2849" y="253"/>
                  <a:pt x="2851" y="256"/>
                  <a:pt x="2854" y="258"/>
                </a:cubicBezTo>
                <a:cubicBezTo>
                  <a:pt x="2857" y="259"/>
                  <a:pt x="2863" y="260"/>
                  <a:pt x="2873" y="260"/>
                </a:cubicBezTo>
                <a:lnTo>
                  <a:pt x="2873" y="267"/>
                </a:lnTo>
                <a:lnTo>
                  <a:pt x="2788" y="267"/>
                </a:lnTo>
                <a:lnTo>
                  <a:pt x="2788" y="260"/>
                </a:lnTo>
                <a:cubicBezTo>
                  <a:pt x="2796" y="260"/>
                  <a:pt x="2801" y="259"/>
                  <a:pt x="2804" y="258"/>
                </a:cubicBezTo>
                <a:cubicBezTo>
                  <a:pt x="2807" y="256"/>
                  <a:pt x="2810" y="253"/>
                  <a:pt x="2811" y="249"/>
                </a:cubicBezTo>
                <a:cubicBezTo>
                  <a:pt x="2813" y="246"/>
                  <a:pt x="2814" y="239"/>
                  <a:pt x="2814" y="228"/>
                </a:cubicBezTo>
                <a:lnTo>
                  <a:pt x="2814" y="162"/>
                </a:lnTo>
                <a:cubicBezTo>
                  <a:pt x="2814" y="143"/>
                  <a:pt x="2813" y="131"/>
                  <a:pt x="2812" y="126"/>
                </a:cubicBezTo>
                <a:cubicBezTo>
                  <a:pt x="2811" y="122"/>
                  <a:pt x="2810" y="119"/>
                  <a:pt x="2808" y="117"/>
                </a:cubicBezTo>
                <a:cubicBezTo>
                  <a:pt x="2806" y="116"/>
                  <a:pt x="2804" y="115"/>
                  <a:pt x="2800" y="115"/>
                </a:cubicBezTo>
                <a:cubicBezTo>
                  <a:pt x="2797" y="115"/>
                  <a:pt x="2793" y="116"/>
                  <a:pt x="2788" y="118"/>
                </a:cubicBezTo>
                <a:lnTo>
                  <a:pt x="2785" y="111"/>
                </a:lnTo>
                <a:lnTo>
                  <a:pt x="2837" y="90"/>
                </a:lnTo>
                <a:close/>
                <a:moveTo>
                  <a:pt x="2686" y="90"/>
                </a:moveTo>
                <a:cubicBezTo>
                  <a:pt x="2712" y="90"/>
                  <a:pt x="2733" y="100"/>
                  <a:pt x="2748" y="120"/>
                </a:cubicBezTo>
                <a:cubicBezTo>
                  <a:pt x="2762" y="136"/>
                  <a:pt x="2768" y="156"/>
                  <a:pt x="2768" y="178"/>
                </a:cubicBezTo>
                <a:cubicBezTo>
                  <a:pt x="2768" y="193"/>
                  <a:pt x="2765" y="209"/>
                  <a:pt x="2757" y="224"/>
                </a:cubicBezTo>
                <a:cubicBezTo>
                  <a:pt x="2750" y="240"/>
                  <a:pt x="2740" y="252"/>
                  <a:pt x="2727" y="260"/>
                </a:cubicBezTo>
                <a:cubicBezTo>
                  <a:pt x="2714" y="268"/>
                  <a:pt x="2700" y="272"/>
                  <a:pt x="2684" y="272"/>
                </a:cubicBezTo>
                <a:cubicBezTo>
                  <a:pt x="2658" y="272"/>
                  <a:pt x="2637" y="262"/>
                  <a:pt x="2622" y="241"/>
                </a:cubicBezTo>
                <a:cubicBezTo>
                  <a:pt x="2609" y="224"/>
                  <a:pt x="2603" y="204"/>
                  <a:pt x="2603" y="183"/>
                </a:cubicBezTo>
                <a:cubicBezTo>
                  <a:pt x="2603" y="167"/>
                  <a:pt x="2607" y="151"/>
                  <a:pt x="2614" y="136"/>
                </a:cubicBezTo>
                <a:cubicBezTo>
                  <a:pt x="2622" y="120"/>
                  <a:pt x="2633" y="109"/>
                  <a:pt x="2645" y="101"/>
                </a:cubicBezTo>
                <a:cubicBezTo>
                  <a:pt x="2658" y="94"/>
                  <a:pt x="2672" y="90"/>
                  <a:pt x="2686" y="90"/>
                </a:cubicBezTo>
                <a:close/>
                <a:moveTo>
                  <a:pt x="2509" y="90"/>
                </a:moveTo>
                <a:cubicBezTo>
                  <a:pt x="2526" y="90"/>
                  <a:pt x="2540" y="94"/>
                  <a:pt x="2550" y="103"/>
                </a:cubicBezTo>
                <a:cubicBezTo>
                  <a:pt x="2561" y="112"/>
                  <a:pt x="2567" y="122"/>
                  <a:pt x="2567" y="131"/>
                </a:cubicBezTo>
                <a:cubicBezTo>
                  <a:pt x="2567" y="136"/>
                  <a:pt x="2565" y="140"/>
                  <a:pt x="2562" y="143"/>
                </a:cubicBezTo>
                <a:cubicBezTo>
                  <a:pt x="2559" y="146"/>
                  <a:pt x="2555" y="147"/>
                  <a:pt x="2549" y="147"/>
                </a:cubicBezTo>
                <a:cubicBezTo>
                  <a:pt x="2542" y="147"/>
                  <a:pt x="2536" y="145"/>
                  <a:pt x="2533" y="140"/>
                </a:cubicBezTo>
                <a:cubicBezTo>
                  <a:pt x="2531" y="137"/>
                  <a:pt x="2529" y="132"/>
                  <a:pt x="2528" y="125"/>
                </a:cubicBezTo>
                <a:cubicBezTo>
                  <a:pt x="2528" y="118"/>
                  <a:pt x="2525" y="112"/>
                  <a:pt x="2521" y="108"/>
                </a:cubicBezTo>
                <a:cubicBezTo>
                  <a:pt x="2516" y="104"/>
                  <a:pt x="2510" y="103"/>
                  <a:pt x="2503" y="103"/>
                </a:cubicBezTo>
                <a:cubicBezTo>
                  <a:pt x="2490" y="103"/>
                  <a:pt x="2480" y="107"/>
                  <a:pt x="2472" y="116"/>
                </a:cubicBezTo>
                <a:cubicBezTo>
                  <a:pt x="2462" y="129"/>
                  <a:pt x="2457" y="145"/>
                  <a:pt x="2457" y="165"/>
                </a:cubicBezTo>
                <a:cubicBezTo>
                  <a:pt x="2457" y="185"/>
                  <a:pt x="2462" y="204"/>
                  <a:pt x="2472" y="219"/>
                </a:cubicBezTo>
                <a:cubicBezTo>
                  <a:pt x="2482" y="235"/>
                  <a:pt x="2496" y="243"/>
                  <a:pt x="2513" y="243"/>
                </a:cubicBezTo>
                <a:cubicBezTo>
                  <a:pt x="2525" y="243"/>
                  <a:pt x="2536" y="239"/>
                  <a:pt x="2546" y="230"/>
                </a:cubicBezTo>
                <a:cubicBezTo>
                  <a:pt x="2553" y="224"/>
                  <a:pt x="2560" y="214"/>
                  <a:pt x="2566" y="199"/>
                </a:cubicBezTo>
                <a:lnTo>
                  <a:pt x="2572" y="202"/>
                </a:lnTo>
                <a:cubicBezTo>
                  <a:pt x="2567" y="224"/>
                  <a:pt x="2558" y="242"/>
                  <a:pt x="2544" y="254"/>
                </a:cubicBezTo>
                <a:cubicBezTo>
                  <a:pt x="2531" y="266"/>
                  <a:pt x="2516" y="272"/>
                  <a:pt x="2500" y="272"/>
                </a:cubicBezTo>
                <a:cubicBezTo>
                  <a:pt x="2480" y="272"/>
                  <a:pt x="2463" y="264"/>
                  <a:pt x="2449" y="247"/>
                </a:cubicBezTo>
                <a:cubicBezTo>
                  <a:pt x="2434" y="231"/>
                  <a:pt x="2427" y="209"/>
                  <a:pt x="2427" y="181"/>
                </a:cubicBezTo>
                <a:cubicBezTo>
                  <a:pt x="2427" y="154"/>
                  <a:pt x="2435" y="132"/>
                  <a:pt x="2451" y="115"/>
                </a:cubicBezTo>
                <a:cubicBezTo>
                  <a:pt x="2467" y="98"/>
                  <a:pt x="2486" y="90"/>
                  <a:pt x="2509" y="90"/>
                </a:cubicBezTo>
                <a:close/>
                <a:moveTo>
                  <a:pt x="1709" y="90"/>
                </a:moveTo>
                <a:lnTo>
                  <a:pt x="1717" y="90"/>
                </a:lnTo>
                <a:lnTo>
                  <a:pt x="1717" y="228"/>
                </a:lnTo>
                <a:cubicBezTo>
                  <a:pt x="1717" y="239"/>
                  <a:pt x="1718" y="246"/>
                  <a:pt x="1719" y="249"/>
                </a:cubicBezTo>
                <a:cubicBezTo>
                  <a:pt x="1721" y="253"/>
                  <a:pt x="1723" y="256"/>
                  <a:pt x="1726" y="257"/>
                </a:cubicBezTo>
                <a:cubicBezTo>
                  <a:pt x="1729" y="259"/>
                  <a:pt x="1735" y="260"/>
                  <a:pt x="1743" y="260"/>
                </a:cubicBezTo>
                <a:lnTo>
                  <a:pt x="1743" y="267"/>
                </a:lnTo>
                <a:lnTo>
                  <a:pt x="1660" y="267"/>
                </a:lnTo>
                <a:lnTo>
                  <a:pt x="1660" y="260"/>
                </a:lnTo>
                <a:cubicBezTo>
                  <a:pt x="1668" y="260"/>
                  <a:pt x="1674" y="259"/>
                  <a:pt x="1677" y="258"/>
                </a:cubicBezTo>
                <a:cubicBezTo>
                  <a:pt x="1679" y="256"/>
                  <a:pt x="1682" y="253"/>
                  <a:pt x="1683" y="250"/>
                </a:cubicBezTo>
                <a:cubicBezTo>
                  <a:pt x="1685" y="246"/>
                  <a:pt x="1686" y="239"/>
                  <a:pt x="1686" y="228"/>
                </a:cubicBezTo>
                <a:lnTo>
                  <a:pt x="1686" y="162"/>
                </a:lnTo>
                <a:cubicBezTo>
                  <a:pt x="1686" y="143"/>
                  <a:pt x="1685" y="131"/>
                  <a:pt x="1684" y="126"/>
                </a:cubicBezTo>
                <a:cubicBezTo>
                  <a:pt x="1683" y="122"/>
                  <a:pt x="1682" y="119"/>
                  <a:pt x="1680" y="117"/>
                </a:cubicBezTo>
                <a:cubicBezTo>
                  <a:pt x="1678" y="116"/>
                  <a:pt x="1676" y="115"/>
                  <a:pt x="1672" y="115"/>
                </a:cubicBezTo>
                <a:cubicBezTo>
                  <a:pt x="1669" y="115"/>
                  <a:pt x="1665" y="116"/>
                  <a:pt x="1660" y="118"/>
                </a:cubicBezTo>
                <a:lnTo>
                  <a:pt x="1657" y="111"/>
                </a:lnTo>
                <a:lnTo>
                  <a:pt x="1709" y="90"/>
                </a:lnTo>
                <a:close/>
                <a:moveTo>
                  <a:pt x="1166" y="90"/>
                </a:moveTo>
                <a:cubicBezTo>
                  <a:pt x="1192" y="90"/>
                  <a:pt x="1213" y="100"/>
                  <a:pt x="1228" y="120"/>
                </a:cubicBezTo>
                <a:cubicBezTo>
                  <a:pt x="1242" y="136"/>
                  <a:pt x="1248" y="156"/>
                  <a:pt x="1248" y="178"/>
                </a:cubicBezTo>
                <a:cubicBezTo>
                  <a:pt x="1248" y="193"/>
                  <a:pt x="1245" y="209"/>
                  <a:pt x="1237" y="224"/>
                </a:cubicBezTo>
                <a:cubicBezTo>
                  <a:pt x="1230" y="240"/>
                  <a:pt x="1220" y="252"/>
                  <a:pt x="1207" y="260"/>
                </a:cubicBezTo>
                <a:cubicBezTo>
                  <a:pt x="1194" y="268"/>
                  <a:pt x="1180" y="272"/>
                  <a:pt x="1164" y="272"/>
                </a:cubicBezTo>
                <a:cubicBezTo>
                  <a:pt x="1138" y="272"/>
                  <a:pt x="1117" y="262"/>
                  <a:pt x="1102" y="241"/>
                </a:cubicBezTo>
                <a:cubicBezTo>
                  <a:pt x="1089" y="224"/>
                  <a:pt x="1083" y="204"/>
                  <a:pt x="1083" y="183"/>
                </a:cubicBezTo>
                <a:cubicBezTo>
                  <a:pt x="1083" y="167"/>
                  <a:pt x="1087" y="151"/>
                  <a:pt x="1094" y="136"/>
                </a:cubicBezTo>
                <a:cubicBezTo>
                  <a:pt x="1102" y="120"/>
                  <a:pt x="1113" y="109"/>
                  <a:pt x="1125" y="101"/>
                </a:cubicBezTo>
                <a:cubicBezTo>
                  <a:pt x="1138" y="94"/>
                  <a:pt x="1152" y="90"/>
                  <a:pt x="1166" y="90"/>
                </a:cubicBezTo>
                <a:close/>
                <a:moveTo>
                  <a:pt x="2222" y="20"/>
                </a:moveTo>
                <a:cubicBezTo>
                  <a:pt x="2214" y="20"/>
                  <a:pt x="2206" y="23"/>
                  <a:pt x="2200" y="31"/>
                </a:cubicBezTo>
                <a:cubicBezTo>
                  <a:pt x="2191" y="41"/>
                  <a:pt x="2185" y="58"/>
                  <a:pt x="2181" y="80"/>
                </a:cubicBezTo>
                <a:cubicBezTo>
                  <a:pt x="2178" y="102"/>
                  <a:pt x="2176" y="124"/>
                  <a:pt x="2176" y="146"/>
                </a:cubicBezTo>
                <a:cubicBezTo>
                  <a:pt x="2176" y="181"/>
                  <a:pt x="2181" y="209"/>
                  <a:pt x="2189" y="232"/>
                </a:cubicBezTo>
                <a:cubicBezTo>
                  <a:pt x="2196" y="250"/>
                  <a:pt x="2207" y="259"/>
                  <a:pt x="2221" y="259"/>
                </a:cubicBezTo>
                <a:cubicBezTo>
                  <a:pt x="2228" y="259"/>
                  <a:pt x="2235" y="256"/>
                  <a:pt x="2242" y="250"/>
                </a:cubicBezTo>
                <a:cubicBezTo>
                  <a:pt x="2249" y="244"/>
                  <a:pt x="2255" y="234"/>
                  <a:pt x="2259" y="220"/>
                </a:cubicBezTo>
                <a:cubicBezTo>
                  <a:pt x="2264" y="198"/>
                  <a:pt x="2267" y="168"/>
                  <a:pt x="2267" y="129"/>
                </a:cubicBezTo>
                <a:cubicBezTo>
                  <a:pt x="2267" y="100"/>
                  <a:pt x="2264" y="76"/>
                  <a:pt x="2258" y="56"/>
                </a:cubicBezTo>
                <a:cubicBezTo>
                  <a:pt x="2254" y="42"/>
                  <a:pt x="2248" y="32"/>
                  <a:pt x="2241" y="26"/>
                </a:cubicBezTo>
                <a:cubicBezTo>
                  <a:pt x="2236" y="22"/>
                  <a:pt x="2230" y="20"/>
                  <a:pt x="2222" y="20"/>
                </a:cubicBezTo>
                <a:close/>
                <a:moveTo>
                  <a:pt x="2030" y="20"/>
                </a:moveTo>
                <a:cubicBezTo>
                  <a:pt x="2022" y="20"/>
                  <a:pt x="2014" y="23"/>
                  <a:pt x="2008" y="31"/>
                </a:cubicBezTo>
                <a:cubicBezTo>
                  <a:pt x="1999" y="41"/>
                  <a:pt x="1993" y="58"/>
                  <a:pt x="1989" y="80"/>
                </a:cubicBezTo>
                <a:cubicBezTo>
                  <a:pt x="1986" y="102"/>
                  <a:pt x="1984" y="124"/>
                  <a:pt x="1984" y="146"/>
                </a:cubicBezTo>
                <a:cubicBezTo>
                  <a:pt x="1984" y="181"/>
                  <a:pt x="1989" y="209"/>
                  <a:pt x="1997" y="232"/>
                </a:cubicBezTo>
                <a:cubicBezTo>
                  <a:pt x="2004" y="250"/>
                  <a:pt x="2015" y="259"/>
                  <a:pt x="2029" y="259"/>
                </a:cubicBezTo>
                <a:cubicBezTo>
                  <a:pt x="2036" y="259"/>
                  <a:pt x="2043" y="256"/>
                  <a:pt x="2050" y="250"/>
                </a:cubicBezTo>
                <a:cubicBezTo>
                  <a:pt x="2057" y="244"/>
                  <a:pt x="2063" y="234"/>
                  <a:pt x="2067" y="220"/>
                </a:cubicBezTo>
                <a:cubicBezTo>
                  <a:pt x="2072" y="198"/>
                  <a:pt x="2075" y="168"/>
                  <a:pt x="2075" y="129"/>
                </a:cubicBezTo>
                <a:cubicBezTo>
                  <a:pt x="2075" y="100"/>
                  <a:pt x="2072" y="76"/>
                  <a:pt x="2066" y="56"/>
                </a:cubicBezTo>
                <a:cubicBezTo>
                  <a:pt x="2062" y="42"/>
                  <a:pt x="2056" y="32"/>
                  <a:pt x="2049" y="26"/>
                </a:cubicBezTo>
                <a:cubicBezTo>
                  <a:pt x="2044" y="22"/>
                  <a:pt x="2038" y="20"/>
                  <a:pt x="2030" y="20"/>
                </a:cubicBezTo>
                <a:close/>
                <a:moveTo>
                  <a:pt x="2223" y="7"/>
                </a:moveTo>
                <a:cubicBezTo>
                  <a:pt x="2242" y="7"/>
                  <a:pt x="2260" y="17"/>
                  <a:pt x="2275" y="37"/>
                </a:cubicBezTo>
                <a:cubicBezTo>
                  <a:pt x="2294" y="62"/>
                  <a:pt x="2304" y="95"/>
                  <a:pt x="2304" y="137"/>
                </a:cubicBezTo>
                <a:cubicBezTo>
                  <a:pt x="2304" y="167"/>
                  <a:pt x="2300" y="192"/>
                  <a:pt x="2291" y="212"/>
                </a:cubicBezTo>
                <a:cubicBezTo>
                  <a:pt x="2283" y="233"/>
                  <a:pt x="2272" y="248"/>
                  <a:pt x="2259" y="257"/>
                </a:cubicBezTo>
                <a:cubicBezTo>
                  <a:pt x="2246" y="267"/>
                  <a:pt x="2233" y="271"/>
                  <a:pt x="2221" y="271"/>
                </a:cubicBezTo>
                <a:cubicBezTo>
                  <a:pt x="2196" y="271"/>
                  <a:pt x="2176" y="257"/>
                  <a:pt x="2160" y="228"/>
                </a:cubicBezTo>
                <a:cubicBezTo>
                  <a:pt x="2146" y="204"/>
                  <a:pt x="2140" y="175"/>
                  <a:pt x="2140" y="141"/>
                </a:cubicBezTo>
                <a:cubicBezTo>
                  <a:pt x="2140" y="112"/>
                  <a:pt x="2144" y="87"/>
                  <a:pt x="2153" y="66"/>
                </a:cubicBezTo>
                <a:cubicBezTo>
                  <a:pt x="2162" y="45"/>
                  <a:pt x="2173" y="30"/>
                  <a:pt x="2188" y="19"/>
                </a:cubicBezTo>
                <a:cubicBezTo>
                  <a:pt x="2199" y="11"/>
                  <a:pt x="2211" y="7"/>
                  <a:pt x="2223" y="7"/>
                </a:cubicBezTo>
                <a:close/>
                <a:moveTo>
                  <a:pt x="2031" y="7"/>
                </a:moveTo>
                <a:cubicBezTo>
                  <a:pt x="2050" y="7"/>
                  <a:pt x="2068" y="17"/>
                  <a:pt x="2083" y="37"/>
                </a:cubicBezTo>
                <a:cubicBezTo>
                  <a:pt x="2102" y="62"/>
                  <a:pt x="2112" y="95"/>
                  <a:pt x="2112" y="137"/>
                </a:cubicBezTo>
                <a:cubicBezTo>
                  <a:pt x="2112" y="167"/>
                  <a:pt x="2108" y="192"/>
                  <a:pt x="2099" y="212"/>
                </a:cubicBezTo>
                <a:cubicBezTo>
                  <a:pt x="2091" y="233"/>
                  <a:pt x="2080" y="248"/>
                  <a:pt x="2067" y="257"/>
                </a:cubicBezTo>
                <a:cubicBezTo>
                  <a:pt x="2054" y="267"/>
                  <a:pt x="2041" y="271"/>
                  <a:pt x="2029" y="271"/>
                </a:cubicBezTo>
                <a:cubicBezTo>
                  <a:pt x="2004" y="271"/>
                  <a:pt x="1984" y="257"/>
                  <a:pt x="1968" y="228"/>
                </a:cubicBezTo>
                <a:cubicBezTo>
                  <a:pt x="1954" y="204"/>
                  <a:pt x="1948" y="175"/>
                  <a:pt x="1948" y="141"/>
                </a:cubicBezTo>
                <a:cubicBezTo>
                  <a:pt x="1948" y="112"/>
                  <a:pt x="1952" y="87"/>
                  <a:pt x="1961" y="66"/>
                </a:cubicBezTo>
                <a:cubicBezTo>
                  <a:pt x="1970" y="45"/>
                  <a:pt x="1981" y="30"/>
                  <a:pt x="1996" y="19"/>
                </a:cubicBezTo>
                <a:cubicBezTo>
                  <a:pt x="2007" y="11"/>
                  <a:pt x="2019" y="7"/>
                  <a:pt x="2031" y="7"/>
                </a:cubicBezTo>
                <a:close/>
                <a:moveTo>
                  <a:pt x="1849" y="7"/>
                </a:moveTo>
                <a:lnTo>
                  <a:pt x="1855" y="7"/>
                </a:lnTo>
                <a:lnTo>
                  <a:pt x="1855" y="222"/>
                </a:lnTo>
                <a:cubicBezTo>
                  <a:pt x="1855" y="236"/>
                  <a:pt x="1855" y="245"/>
                  <a:pt x="1857" y="249"/>
                </a:cubicBezTo>
                <a:cubicBezTo>
                  <a:pt x="1858" y="252"/>
                  <a:pt x="1860" y="255"/>
                  <a:pt x="1864" y="257"/>
                </a:cubicBezTo>
                <a:cubicBezTo>
                  <a:pt x="1868" y="259"/>
                  <a:pt x="1875" y="260"/>
                  <a:pt x="1887" y="260"/>
                </a:cubicBezTo>
                <a:lnTo>
                  <a:pt x="1887" y="267"/>
                </a:lnTo>
                <a:lnTo>
                  <a:pt x="1791" y="267"/>
                </a:lnTo>
                <a:lnTo>
                  <a:pt x="1791" y="260"/>
                </a:lnTo>
                <a:cubicBezTo>
                  <a:pt x="1803" y="260"/>
                  <a:pt x="1811" y="259"/>
                  <a:pt x="1815" y="257"/>
                </a:cubicBezTo>
                <a:cubicBezTo>
                  <a:pt x="1818" y="255"/>
                  <a:pt x="1820" y="253"/>
                  <a:pt x="1822" y="249"/>
                </a:cubicBezTo>
                <a:cubicBezTo>
                  <a:pt x="1823" y="246"/>
                  <a:pt x="1824" y="237"/>
                  <a:pt x="1824" y="222"/>
                </a:cubicBezTo>
                <a:lnTo>
                  <a:pt x="1824" y="85"/>
                </a:lnTo>
                <a:cubicBezTo>
                  <a:pt x="1824" y="66"/>
                  <a:pt x="1823" y="54"/>
                  <a:pt x="1822" y="49"/>
                </a:cubicBezTo>
                <a:cubicBezTo>
                  <a:pt x="1821" y="45"/>
                  <a:pt x="1820" y="42"/>
                  <a:pt x="1817" y="40"/>
                </a:cubicBezTo>
                <a:cubicBezTo>
                  <a:pt x="1815" y="38"/>
                  <a:pt x="1812" y="37"/>
                  <a:pt x="1809" y="37"/>
                </a:cubicBezTo>
                <a:cubicBezTo>
                  <a:pt x="1804" y="37"/>
                  <a:pt x="1798" y="39"/>
                  <a:pt x="1790" y="43"/>
                </a:cubicBezTo>
                <a:lnTo>
                  <a:pt x="1787" y="37"/>
                </a:lnTo>
                <a:lnTo>
                  <a:pt x="1849" y="7"/>
                </a:lnTo>
                <a:close/>
                <a:moveTo>
                  <a:pt x="1701" y="0"/>
                </a:moveTo>
                <a:cubicBezTo>
                  <a:pt x="1707" y="0"/>
                  <a:pt x="1711" y="2"/>
                  <a:pt x="1715" y="6"/>
                </a:cubicBezTo>
                <a:cubicBezTo>
                  <a:pt x="1719" y="9"/>
                  <a:pt x="1720" y="14"/>
                  <a:pt x="1720" y="19"/>
                </a:cubicBezTo>
                <a:cubicBezTo>
                  <a:pt x="1720" y="24"/>
                  <a:pt x="1719" y="29"/>
                  <a:pt x="1715" y="33"/>
                </a:cubicBezTo>
                <a:cubicBezTo>
                  <a:pt x="1711" y="36"/>
                  <a:pt x="1707" y="38"/>
                  <a:pt x="1701" y="38"/>
                </a:cubicBezTo>
                <a:cubicBezTo>
                  <a:pt x="1696" y="38"/>
                  <a:pt x="1692" y="36"/>
                  <a:pt x="1688" y="33"/>
                </a:cubicBezTo>
                <a:cubicBezTo>
                  <a:pt x="1684" y="29"/>
                  <a:pt x="1682" y="24"/>
                  <a:pt x="1682" y="19"/>
                </a:cubicBezTo>
                <a:cubicBezTo>
                  <a:pt x="1682" y="14"/>
                  <a:pt x="1684" y="9"/>
                  <a:pt x="1688" y="6"/>
                </a:cubicBezTo>
                <a:cubicBezTo>
                  <a:pt x="1692" y="2"/>
                  <a:pt x="1696" y="0"/>
                  <a:pt x="1701" y="0"/>
                </a:cubicBezTo>
                <a:close/>
              </a:path>
            </a:pathLst>
          </a:custGeom>
          <a:solidFill>
            <a:srgbClr val="F2F2F2"/>
          </a:solidFill>
          <a:ln w="0">
            <a:noFill/>
            <a:prstDash val="solid"/>
            <a:round/>
          </a:ln>
        </p:spPr>
        <p:txBody>
          <a:bodyPr vert="horz" wrap="square" lIns="91440" tIns="45720" rIns="91440" bIns="45720" numCol="1" anchor="t" anchorCtr="0" compatLnSpc="1"/>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5pPr>
            <a:lvl6pPr marL="2286000" algn="l" defTabSz="914400" rtl="0" eaLnBrk="1" latinLnBrk="0" hangingPunct="1">
              <a:defRPr kern="1200">
                <a:solidFill>
                  <a:schemeClr val="tx1"/>
                </a:solidFill>
                <a:latin typeface="Calibri" panose="020F0502020204030204" charset="0"/>
                <a:ea typeface="+mn-ea"/>
                <a:cs typeface="+mn-cs"/>
              </a:defRPr>
            </a:lvl6pPr>
            <a:lvl7pPr marL="2743200" algn="l" defTabSz="914400" rtl="0" eaLnBrk="1" latinLnBrk="0" hangingPunct="1">
              <a:defRPr kern="1200">
                <a:solidFill>
                  <a:schemeClr val="tx1"/>
                </a:solidFill>
                <a:latin typeface="Calibri" panose="020F0502020204030204" charset="0"/>
                <a:ea typeface="+mn-ea"/>
                <a:cs typeface="+mn-cs"/>
              </a:defRPr>
            </a:lvl7pPr>
            <a:lvl8pPr marL="3200400" algn="l" defTabSz="914400" rtl="0" eaLnBrk="1" latinLnBrk="0" hangingPunct="1">
              <a:defRPr kern="1200">
                <a:solidFill>
                  <a:schemeClr val="tx1"/>
                </a:solidFill>
                <a:latin typeface="Calibri" panose="020F0502020204030204" charset="0"/>
                <a:ea typeface="+mn-ea"/>
                <a:cs typeface="+mn-cs"/>
              </a:defRPr>
            </a:lvl8pPr>
            <a:lvl9pPr marL="3657600" algn="l" defTabSz="914400" rtl="0" eaLnBrk="1" latinLnBrk="0" hangingPunct="1">
              <a:defRPr kern="1200">
                <a:solidFill>
                  <a:schemeClr val="tx1"/>
                </a:solidFill>
                <a:latin typeface="Calibri" panose="020F0502020204030204" charset="0"/>
                <a:ea typeface="+mn-ea"/>
                <a:cs typeface="+mn-cs"/>
              </a:defRPr>
            </a:lvl9pPr>
          </a:lstStyle>
          <a:p>
            <a:endParaRPr lang="zh-CN" altLang="en-US"/>
          </a:p>
        </p:txBody>
      </p:sp>
      <p:sp>
        <p:nvSpPr>
          <p:cNvPr id="24" name="Freeform 23"/>
          <p:cNvSpPr/>
          <p:nvPr/>
        </p:nvSpPr>
        <p:spPr bwMode="auto">
          <a:xfrm rot="-1800000">
            <a:off x="2779717" y="1561662"/>
            <a:ext cx="1848119" cy="215037"/>
          </a:xfrm>
          <a:custGeom>
            <a:avLst/>
            <a:gdLst>
              <a:gd name="T0" fmla="*/ 2345 w 3079"/>
              <a:gd name="T1" fmla="*/ 251 h 350"/>
              <a:gd name="T2" fmla="*/ 830 w 3079"/>
              <a:gd name="T3" fmla="*/ 272 h 350"/>
              <a:gd name="T4" fmla="*/ 2644 w 3079"/>
              <a:gd name="T5" fmla="*/ 129 h 350"/>
              <a:gd name="T6" fmla="*/ 2680 w 3079"/>
              <a:gd name="T7" fmla="*/ 102 h 350"/>
              <a:gd name="T8" fmla="*/ 1202 w 3079"/>
              <a:gd name="T9" fmla="*/ 244 h 350"/>
              <a:gd name="T10" fmla="*/ 1532 w 3079"/>
              <a:gd name="T11" fmla="*/ 102 h 350"/>
              <a:gd name="T12" fmla="*/ 1604 w 3079"/>
              <a:gd name="T13" fmla="*/ 106 h 350"/>
              <a:gd name="T14" fmla="*/ 1625 w 3079"/>
              <a:gd name="T15" fmla="*/ 113 h 350"/>
              <a:gd name="T16" fmla="*/ 1470 w 3079"/>
              <a:gd name="T17" fmla="*/ 316 h 350"/>
              <a:gd name="T18" fmla="*/ 1487 w 3079"/>
              <a:gd name="T19" fmla="*/ 130 h 350"/>
              <a:gd name="T20" fmla="*/ 1322 w 3079"/>
              <a:gd name="T21" fmla="*/ 210 h 350"/>
              <a:gd name="T22" fmla="*/ 1366 w 3079"/>
              <a:gd name="T23" fmla="*/ 102 h 350"/>
              <a:gd name="T24" fmla="*/ 1451 w 3079"/>
              <a:gd name="T25" fmla="*/ 244 h 350"/>
              <a:gd name="T26" fmla="*/ 1310 w 3079"/>
              <a:gd name="T27" fmla="*/ 264 h 350"/>
              <a:gd name="T28" fmla="*/ 1262 w 3079"/>
              <a:gd name="T29" fmla="*/ 95 h 350"/>
              <a:gd name="T30" fmla="*/ 945 w 3079"/>
              <a:gd name="T31" fmla="*/ 135 h 350"/>
              <a:gd name="T32" fmla="*/ 1012 w 3079"/>
              <a:gd name="T33" fmla="*/ 95 h 350"/>
              <a:gd name="T34" fmla="*/ 946 w 3079"/>
              <a:gd name="T35" fmla="*/ 337 h 350"/>
              <a:gd name="T36" fmla="*/ 934 w 3079"/>
              <a:gd name="T37" fmla="*/ 318 h 350"/>
              <a:gd name="T38" fmla="*/ 880 w 3079"/>
              <a:gd name="T39" fmla="*/ 102 h 350"/>
              <a:gd name="T40" fmla="*/ 603 w 3079"/>
              <a:gd name="T41" fmla="*/ 128 h 350"/>
              <a:gd name="T42" fmla="*/ 722 w 3079"/>
              <a:gd name="T43" fmla="*/ 95 h 350"/>
              <a:gd name="T44" fmla="*/ 779 w 3079"/>
              <a:gd name="T45" fmla="*/ 112 h 350"/>
              <a:gd name="T46" fmla="*/ 734 w 3079"/>
              <a:gd name="T47" fmla="*/ 272 h 350"/>
              <a:gd name="T48" fmla="*/ 544 w 3079"/>
              <a:gd name="T49" fmla="*/ 102 h 350"/>
              <a:gd name="T50" fmla="*/ 331 w 3079"/>
              <a:gd name="T51" fmla="*/ 128 h 350"/>
              <a:gd name="T52" fmla="*/ 450 w 3079"/>
              <a:gd name="T53" fmla="*/ 95 h 350"/>
              <a:gd name="T54" fmla="*/ 507 w 3079"/>
              <a:gd name="T55" fmla="*/ 112 h 350"/>
              <a:gd name="T56" fmla="*/ 462 w 3079"/>
              <a:gd name="T57" fmla="*/ 272 h 350"/>
              <a:gd name="T58" fmla="*/ 272 w 3079"/>
              <a:gd name="T59" fmla="*/ 102 h 350"/>
              <a:gd name="T60" fmla="*/ 59 w 3079"/>
              <a:gd name="T61" fmla="*/ 128 h 350"/>
              <a:gd name="T62" fmla="*/ 178 w 3079"/>
              <a:gd name="T63" fmla="*/ 95 h 350"/>
              <a:gd name="T64" fmla="*/ 235 w 3079"/>
              <a:gd name="T65" fmla="*/ 112 h 350"/>
              <a:gd name="T66" fmla="*/ 190 w 3079"/>
              <a:gd name="T67" fmla="*/ 272 h 350"/>
              <a:gd name="T68" fmla="*/ 0 w 3079"/>
              <a:gd name="T69" fmla="*/ 102 h 350"/>
              <a:gd name="T70" fmla="*/ 2904 w 3079"/>
              <a:gd name="T71" fmla="*/ 90 h 350"/>
              <a:gd name="T72" fmla="*/ 3053 w 3079"/>
              <a:gd name="T73" fmla="*/ 154 h 350"/>
              <a:gd name="T74" fmla="*/ 2994 w 3079"/>
              <a:gd name="T75" fmla="*/ 260 h 350"/>
              <a:gd name="T76" fmla="*/ 2993 w 3079"/>
              <a:gd name="T77" fmla="*/ 112 h 350"/>
              <a:gd name="T78" fmla="*/ 2958 w 3079"/>
              <a:gd name="T79" fmla="*/ 257 h 350"/>
              <a:gd name="T80" fmla="*/ 2918 w 3079"/>
              <a:gd name="T81" fmla="*/ 228 h 350"/>
              <a:gd name="T82" fmla="*/ 2847 w 3079"/>
              <a:gd name="T83" fmla="*/ 250 h 350"/>
              <a:gd name="T84" fmla="*/ 2811 w 3079"/>
              <a:gd name="T85" fmla="*/ 249 h 350"/>
              <a:gd name="T86" fmla="*/ 2785 w 3079"/>
              <a:gd name="T87" fmla="*/ 111 h 350"/>
              <a:gd name="T88" fmla="*/ 2684 w 3079"/>
              <a:gd name="T89" fmla="*/ 272 h 350"/>
              <a:gd name="T90" fmla="*/ 2550 w 3079"/>
              <a:gd name="T91" fmla="*/ 103 h 350"/>
              <a:gd name="T92" fmla="*/ 2503 w 3079"/>
              <a:gd name="T93" fmla="*/ 103 h 350"/>
              <a:gd name="T94" fmla="*/ 2572 w 3079"/>
              <a:gd name="T95" fmla="*/ 202 h 350"/>
              <a:gd name="T96" fmla="*/ 1709 w 3079"/>
              <a:gd name="T97" fmla="*/ 90 h 350"/>
              <a:gd name="T98" fmla="*/ 1660 w 3079"/>
              <a:gd name="T99" fmla="*/ 267 h 350"/>
              <a:gd name="T100" fmla="*/ 1680 w 3079"/>
              <a:gd name="T101" fmla="*/ 117 h 350"/>
              <a:gd name="T102" fmla="*/ 1248 w 3079"/>
              <a:gd name="T103" fmla="*/ 178 h 350"/>
              <a:gd name="T104" fmla="*/ 1125 w 3079"/>
              <a:gd name="T105" fmla="*/ 101 h 350"/>
              <a:gd name="T106" fmla="*/ 2221 w 3079"/>
              <a:gd name="T107" fmla="*/ 259 h 350"/>
              <a:gd name="T108" fmla="*/ 2030 w 3079"/>
              <a:gd name="T109" fmla="*/ 20 h 350"/>
              <a:gd name="T110" fmla="*/ 2067 w 3079"/>
              <a:gd name="T111" fmla="*/ 220 h 350"/>
              <a:gd name="T112" fmla="*/ 2304 w 3079"/>
              <a:gd name="T113" fmla="*/ 137 h 350"/>
              <a:gd name="T114" fmla="*/ 2188 w 3079"/>
              <a:gd name="T115" fmla="*/ 19 h 350"/>
              <a:gd name="T116" fmla="*/ 2029 w 3079"/>
              <a:gd name="T117" fmla="*/ 271 h 350"/>
              <a:gd name="T118" fmla="*/ 1855 w 3079"/>
              <a:gd name="T119" fmla="*/ 7 h 350"/>
              <a:gd name="T120" fmla="*/ 1791 w 3079"/>
              <a:gd name="T121" fmla="*/ 260 h 350"/>
              <a:gd name="T122" fmla="*/ 1809 w 3079"/>
              <a:gd name="T123" fmla="*/ 37 h 350"/>
              <a:gd name="T124" fmla="*/ 1715 w 3079"/>
              <a:gd name="T125" fmla="*/ 3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79" h="350">
                <a:moveTo>
                  <a:pt x="2366" y="230"/>
                </a:moveTo>
                <a:cubicBezTo>
                  <a:pt x="2372" y="230"/>
                  <a:pt x="2377" y="232"/>
                  <a:pt x="2381" y="237"/>
                </a:cubicBezTo>
                <a:cubicBezTo>
                  <a:pt x="2385" y="241"/>
                  <a:pt x="2387" y="245"/>
                  <a:pt x="2387" y="251"/>
                </a:cubicBezTo>
                <a:cubicBezTo>
                  <a:pt x="2387" y="257"/>
                  <a:pt x="2385" y="262"/>
                  <a:pt x="2380" y="266"/>
                </a:cubicBezTo>
                <a:cubicBezTo>
                  <a:pt x="2376" y="270"/>
                  <a:pt x="2372" y="272"/>
                  <a:pt x="2366" y="272"/>
                </a:cubicBezTo>
                <a:cubicBezTo>
                  <a:pt x="2360" y="272"/>
                  <a:pt x="2355" y="270"/>
                  <a:pt x="2351" y="266"/>
                </a:cubicBezTo>
                <a:cubicBezTo>
                  <a:pt x="2347" y="262"/>
                  <a:pt x="2345" y="257"/>
                  <a:pt x="2345" y="251"/>
                </a:cubicBezTo>
                <a:cubicBezTo>
                  <a:pt x="2345" y="245"/>
                  <a:pt x="2347" y="240"/>
                  <a:pt x="2351" y="236"/>
                </a:cubicBezTo>
                <a:cubicBezTo>
                  <a:pt x="2355" y="232"/>
                  <a:pt x="2360" y="230"/>
                  <a:pt x="2366" y="230"/>
                </a:cubicBezTo>
                <a:close/>
                <a:moveTo>
                  <a:pt x="830" y="230"/>
                </a:moveTo>
                <a:cubicBezTo>
                  <a:pt x="836" y="230"/>
                  <a:pt x="841" y="232"/>
                  <a:pt x="845" y="237"/>
                </a:cubicBezTo>
                <a:cubicBezTo>
                  <a:pt x="849" y="241"/>
                  <a:pt x="851" y="245"/>
                  <a:pt x="851" y="251"/>
                </a:cubicBezTo>
                <a:cubicBezTo>
                  <a:pt x="851" y="257"/>
                  <a:pt x="849" y="262"/>
                  <a:pt x="844" y="266"/>
                </a:cubicBezTo>
                <a:cubicBezTo>
                  <a:pt x="840" y="270"/>
                  <a:pt x="836" y="272"/>
                  <a:pt x="830" y="272"/>
                </a:cubicBezTo>
                <a:cubicBezTo>
                  <a:pt x="824" y="272"/>
                  <a:pt x="819" y="270"/>
                  <a:pt x="815" y="266"/>
                </a:cubicBezTo>
                <a:cubicBezTo>
                  <a:pt x="811" y="262"/>
                  <a:pt x="809" y="257"/>
                  <a:pt x="809" y="251"/>
                </a:cubicBezTo>
                <a:cubicBezTo>
                  <a:pt x="809" y="245"/>
                  <a:pt x="811" y="240"/>
                  <a:pt x="815" y="236"/>
                </a:cubicBezTo>
                <a:cubicBezTo>
                  <a:pt x="819" y="232"/>
                  <a:pt x="824" y="230"/>
                  <a:pt x="830" y="230"/>
                </a:cubicBezTo>
                <a:close/>
                <a:moveTo>
                  <a:pt x="2680" y="102"/>
                </a:moveTo>
                <a:cubicBezTo>
                  <a:pt x="2673" y="102"/>
                  <a:pt x="2667" y="104"/>
                  <a:pt x="2660" y="108"/>
                </a:cubicBezTo>
                <a:cubicBezTo>
                  <a:pt x="2653" y="112"/>
                  <a:pt x="2648" y="119"/>
                  <a:pt x="2644" y="129"/>
                </a:cubicBezTo>
                <a:cubicBezTo>
                  <a:pt x="2640" y="139"/>
                  <a:pt x="2638" y="151"/>
                  <a:pt x="2638" y="167"/>
                </a:cubicBezTo>
                <a:cubicBezTo>
                  <a:pt x="2638" y="192"/>
                  <a:pt x="2643" y="213"/>
                  <a:pt x="2652" y="232"/>
                </a:cubicBezTo>
                <a:cubicBezTo>
                  <a:pt x="2662" y="250"/>
                  <a:pt x="2676" y="259"/>
                  <a:pt x="2692" y="259"/>
                </a:cubicBezTo>
                <a:cubicBezTo>
                  <a:pt x="2704" y="259"/>
                  <a:pt x="2714" y="254"/>
                  <a:pt x="2722" y="244"/>
                </a:cubicBezTo>
                <a:cubicBezTo>
                  <a:pt x="2730" y="234"/>
                  <a:pt x="2734" y="217"/>
                  <a:pt x="2734" y="192"/>
                </a:cubicBezTo>
                <a:cubicBezTo>
                  <a:pt x="2734" y="162"/>
                  <a:pt x="2727" y="138"/>
                  <a:pt x="2714" y="120"/>
                </a:cubicBezTo>
                <a:cubicBezTo>
                  <a:pt x="2705" y="108"/>
                  <a:pt x="2694" y="102"/>
                  <a:pt x="2680" y="102"/>
                </a:cubicBezTo>
                <a:close/>
                <a:moveTo>
                  <a:pt x="1160" y="102"/>
                </a:moveTo>
                <a:cubicBezTo>
                  <a:pt x="1153" y="102"/>
                  <a:pt x="1147" y="104"/>
                  <a:pt x="1140" y="108"/>
                </a:cubicBezTo>
                <a:cubicBezTo>
                  <a:pt x="1133" y="112"/>
                  <a:pt x="1128" y="119"/>
                  <a:pt x="1124" y="129"/>
                </a:cubicBezTo>
                <a:cubicBezTo>
                  <a:pt x="1120" y="139"/>
                  <a:pt x="1118" y="151"/>
                  <a:pt x="1118" y="167"/>
                </a:cubicBezTo>
                <a:cubicBezTo>
                  <a:pt x="1118" y="192"/>
                  <a:pt x="1123" y="213"/>
                  <a:pt x="1132" y="232"/>
                </a:cubicBezTo>
                <a:cubicBezTo>
                  <a:pt x="1142" y="250"/>
                  <a:pt x="1156" y="259"/>
                  <a:pt x="1172" y="259"/>
                </a:cubicBezTo>
                <a:cubicBezTo>
                  <a:pt x="1184" y="259"/>
                  <a:pt x="1194" y="254"/>
                  <a:pt x="1202" y="244"/>
                </a:cubicBezTo>
                <a:cubicBezTo>
                  <a:pt x="1210" y="234"/>
                  <a:pt x="1214" y="217"/>
                  <a:pt x="1214" y="192"/>
                </a:cubicBezTo>
                <a:cubicBezTo>
                  <a:pt x="1214" y="162"/>
                  <a:pt x="1207" y="138"/>
                  <a:pt x="1194" y="120"/>
                </a:cubicBezTo>
                <a:cubicBezTo>
                  <a:pt x="1185" y="108"/>
                  <a:pt x="1174" y="102"/>
                  <a:pt x="1160" y="102"/>
                </a:cubicBezTo>
                <a:close/>
                <a:moveTo>
                  <a:pt x="1456" y="95"/>
                </a:moveTo>
                <a:lnTo>
                  <a:pt x="1536" y="95"/>
                </a:lnTo>
                <a:lnTo>
                  <a:pt x="1536" y="102"/>
                </a:lnTo>
                <a:lnTo>
                  <a:pt x="1532" y="102"/>
                </a:lnTo>
                <a:cubicBezTo>
                  <a:pt x="1527" y="102"/>
                  <a:pt x="1522" y="103"/>
                  <a:pt x="1519" y="106"/>
                </a:cubicBezTo>
                <a:cubicBezTo>
                  <a:pt x="1517" y="108"/>
                  <a:pt x="1515" y="111"/>
                  <a:pt x="1515" y="115"/>
                </a:cubicBezTo>
                <a:cubicBezTo>
                  <a:pt x="1515" y="120"/>
                  <a:pt x="1517" y="126"/>
                  <a:pt x="1521" y="135"/>
                </a:cubicBezTo>
                <a:lnTo>
                  <a:pt x="1563" y="222"/>
                </a:lnTo>
                <a:lnTo>
                  <a:pt x="1602" y="127"/>
                </a:lnTo>
                <a:cubicBezTo>
                  <a:pt x="1604" y="122"/>
                  <a:pt x="1605" y="117"/>
                  <a:pt x="1605" y="112"/>
                </a:cubicBezTo>
                <a:cubicBezTo>
                  <a:pt x="1605" y="109"/>
                  <a:pt x="1604" y="108"/>
                  <a:pt x="1604" y="106"/>
                </a:cubicBezTo>
                <a:cubicBezTo>
                  <a:pt x="1603" y="105"/>
                  <a:pt x="1601" y="104"/>
                  <a:pt x="1599" y="103"/>
                </a:cubicBezTo>
                <a:cubicBezTo>
                  <a:pt x="1597" y="102"/>
                  <a:pt x="1593" y="102"/>
                  <a:pt x="1588" y="102"/>
                </a:cubicBezTo>
                <a:lnTo>
                  <a:pt x="1588" y="95"/>
                </a:lnTo>
                <a:lnTo>
                  <a:pt x="1644" y="95"/>
                </a:lnTo>
                <a:lnTo>
                  <a:pt x="1644" y="102"/>
                </a:lnTo>
                <a:cubicBezTo>
                  <a:pt x="1639" y="102"/>
                  <a:pt x="1635" y="103"/>
                  <a:pt x="1633" y="105"/>
                </a:cubicBezTo>
                <a:cubicBezTo>
                  <a:pt x="1630" y="106"/>
                  <a:pt x="1628" y="109"/>
                  <a:pt x="1625" y="113"/>
                </a:cubicBezTo>
                <a:cubicBezTo>
                  <a:pt x="1623" y="115"/>
                  <a:pt x="1621" y="120"/>
                  <a:pt x="1618" y="128"/>
                </a:cubicBezTo>
                <a:lnTo>
                  <a:pt x="1548" y="299"/>
                </a:lnTo>
                <a:cubicBezTo>
                  <a:pt x="1542" y="316"/>
                  <a:pt x="1533" y="328"/>
                  <a:pt x="1522" y="337"/>
                </a:cubicBezTo>
                <a:cubicBezTo>
                  <a:pt x="1511" y="345"/>
                  <a:pt x="1500" y="350"/>
                  <a:pt x="1490" y="350"/>
                </a:cubicBezTo>
                <a:cubicBezTo>
                  <a:pt x="1483" y="350"/>
                  <a:pt x="1477" y="348"/>
                  <a:pt x="1472" y="343"/>
                </a:cubicBezTo>
                <a:cubicBezTo>
                  <a:pt x="1467" y="339"/>
                  <a:pt x="1465" y="334"/>
                  <a:pt x="1465" y="329"/>
                </a:cubicBezTo>
                <a:cubicBezTo>
                  <a:pt x="1465" y="323"/>
                  <a:pt x="1467" y="319"/>
                  <a:pt x="1470" y="316"/>
                </a:cubicBezTo>
                <a:cubicBezTo>
                  <a:pt x="1473" y="313"/>
                  <a:pt x="1478" y="311"/>
                  <a:pt x="1484" y="311"/>
                </a:cubicBezTo>
                <a:cubicBezTo>
                  <a:pt x="1488" y="311"/>
                  <a:pt x="1494" y="313"/>
                  <a:pt x="1501" y="315"/>
                </a:cubicBezTo>
                <a:cubicBezTo>
                  <a:pt x="1506" y="317"/>
                  <a:pt x="1509" y="318"/>
                  <a:pt x="1510" y="318"/>
                </a:cubicBezTo>
                <a:cubicBezTo>
                  <a:pt x="1514" y="318"/>
                  <a:pt x="1518" y="316"/>
                  <a:pt x="1523" y="312"/>
                </a:cubicBezTo>
                <a:cubicBezTo>
                  <a:pt x="1527" y="308"/>
                  <a:pt x="1532" y="301"/>
                  <a:pt x="1536" y="290"/>
                </a:cubicBezTo>
                <a:lnTo>
                  <a:pt x="1548" y="260"/>
                </a:lnTo>
                <a:lnTo>
                  <a:pt x="1487" y="130"/>
                </a:lnTo>
                <a:cubicBezTo>
                  <a:pt x="1485" y="127"/>
                  <a:pt x="1482" y="122"/>
                  <a:pt x="1478" y="116"/>
                </a:cubicBezTo>
                <a:cubicBezTo>
                  <a:pt x="1474" y="112"/>
                  <a:pt x="1472" y="109"/>
                  <a:pt x="1470" y="107"/>
                </a:cubicBezTo>
                <a:cubicBezTo>
                  <a:pt x="1467" y="105"/>
                  <a:pt x="1462" y="103"/>
                  <a:pt x="1456" y="102"/>
                </a:cubicBezTo>
                <a:lnTo>
                  <a:pt x="1456" y="95"/>
                </a:lnTo>
                <a:close/>
                <a:moveTo>
                  <a:pt x="1262" y="95"/>
                </a:moveTo>
                <a:lnTo>
                  <a:pt x="1322" y="95"/>
                </a:lnTo>
                <a:lnTo>
                  <a:pt x="1322" y="210"/>
                </a:lnTo>
                <a:cubicBezTo>
                  <a:pt x="1322" y="226"/>
                  <a:pt x="1325" y="236"/>
                  <a:pt x="1331" y="241"/>
                </a:cubicBezTo>
                <a:cubicBezTo>
                  <a:pt x="1336" y="246"/>
                  <a:pt x="1343" y="249"/>
                  <a:pt x="1351" y="249"/>
                </a:cubicBezTo>
                <a:cubicBezTo>
                  <a:pt x="1356" y="249"/>
                  <a:pt x="1362" y="247"/>
                  <a:pt x="1369" y="244"/>
                </a:cubicBezTo>
                <a:cubicBezTo>
                  <a:pt x="1376" y="241"/>
                  <a:pt x="1384" y="234"/>
                  <a:pt x="1393" y="225"/>
                </a:cubicBezTo>
                <a:lnTo>
                  <a:pt x="1393" y="127"/>
                </a:lnTo>
                <a:cubicBezTo>
                  <a:pt x="1393" y="118"/>
                  <a:pt x="1392" y="111"/>
                  <a:pt x="1388" y="108"/>
                </a:cubicBezTo>
                <a:cubicBezTo>
                  <a:pt x="1384" y="104"/>
                  <a:pt x="1377" y="102"/>
                  <a:pt x="1366" y="102"/>
                </a:cubicBezTo>
                <a:lnTo>
                  <a:pt x="1366" y="95"/>
                </a:lnTo>
                <a:lnTo>
                  <a:pt x="1424" y="95"/>
                </a:lnTo>
                <a:lnTo>
                  <a:pt x="1424" y="199"/>
                </a:lnTo>
                <a:cubicBezTo>
                  <a:pt x="1424" y="219"/>
                  <a:pt x="1425" y="231"/>
                  <a:pt x="1426" y="236"/>
                </a:cubicBezTo>
                <a:cubicBezTo>
                  <a:pt x="1427" y="240"/>
                  <a:pt x="1428" y="243"/>
                  <a:pt x="1430" y="245"/>
                </a:cubicBezTo>
                <a:cubicBezTo>
                  <a:pt x="1432" y="247"/>
                  <a:pt x="1435" y="247"/>
                  <a:pt x="1437" y="247"/>
                </a:cubicBezTo>
                <a:cubicBezTo>
                  <a:pt x="1441" y="247"/>
                  <a:pt x="1446" y="246"/>
                  <a:pt x="1451" y="244"/>
                </a:cubicBezTo>
                <a:lnTo>
                  <a:pt x="1453" y="251"/>
                </a:lnTo>
                <a:lnTo>
                  <a:pt x="1402" y="272"/>
                </a:lnTo>
                <a:lnTo>
                  <a:pt x="1393" y="272"/>
                </a:lnTo>
                <a:lnTo>
                  <a:pt x="1393" y="236"/>
                </a:lnTo>
                <a:cubicBezTo>
                  <a:pt x="1379" y="252"/>
                  <a:pt x="1367" y="262"/>
                  <a:pt x="1360" y="266"/>
                </a:cubicBezTo>
                <a:cubicBezTo>
                  <a:pt x="1352" y="270"/>
                  <a:pt x="1344" y="272"/>
                  <a:pt x="1335" y="272"/>
                </a:cubicBezTo>
                <a:cubicBezTo>
                  <a:pt x="1325" y="272"/>
                  <a:pt x="1317" y="269"/>
                  <a:pt x="1310" y="264"/>
                </a:cubicBezTo>
                <a:cubicBezTo>
                  <a:pt x="1303" y="258"/>
                  <a:pt x="1298" y="251"/>
                  <a:pt x="1295" y="242"/>
                </a:cubicBezTo>
                <a:cubicBezTo>
                  <a:pt x="1293" y="233"/>
                  <a:pt x="1291" y="221"/>
                  <a:pt x="1291" y="205"/>
                </a:cubicBezTo>
                <a:lnTo>
                  <a:pt x="1291" y="128"/>
                </a:lnTo>
                <a:cubicBezTo>
                  <a:pt x="1291" y="120"/>
                  <a:pt x="1290" y="115"/>
                  <a:pt x="1289" y="112"/>
                </a:cubicBezTo>
                <a:cubicBezTo>
                  <a:pt x="1287" y="108"/>
                  <a:pt x="1284" y="106"/>
                  <a:pt x="1281" y="104"/>
                </a:cubicBezTo>
                <a:cubicBezTo>
                  <a:pt x="1277" y="103"/>
                  <a:pt x="1271" y="102"/>
                  <a:pt x="1262" y="102"/>
                </a:cubicBezTo>
                <a:lnTo>
                  <a:pt x="1262" y="95"/>
                </a:lnTo>
                <a:close/>
                <a:moveTo>
                  <a:pt x="880" y="95"/>
                </a:moveTo>
                <a:lnTo>
                  <a:pt x="960" y="95"/>
                </a:lnTo>
                <a:lnTo>
                  <a:pt x="960" y="102"/>
                </a:lnTo>
                <a:lnTo>
                  <a:pt x="956" y="102"/>
                </a:lnTo>
                <a:cubicBezTo>
                  <a:pt x="951" y="102"/>
                  <a:pt x="946" y="103"/>
                  <a:pt x="943" y="106"/>
                </a:cubicBezTo>
                <a:cubicBezTo>
                  <a:pt x="941" y="108"/>
                  <a:pt x="939" y="111"/>
                  <a:pt x="939" y="115"/>
                </a:cubicBezTo>
                <a:cubicBezTo>
                  <a:pt x="939" y="120"/>
                  <a:pt x="941" y="126"/>
                  <a:pt x="945" y="135"/>
                </a:cubicBezTo>
                <a:lnTo>
                  <a:pt x="987" y="222"/>
                </a:lnTo>
                <a:lnTo>
                  <a:pt x="1026" y="127"/>
                </a:lnTo>
                <a:cubicBezTo>
                  <a:pt x="1028" y="122"/>
                  <a:pt x="1029" y="117"/>
                  <a:pt x="1029" y="112"/>
                </a:cubicBezTo>
                <a:cubicBezTo>
                  <a:pt x="1029" y="109"/>
                  <a:pt x="1028" y="108"/>
                  <a:pt x="1028" y="106"/>
                </a:cubicBezTo>
                <a:cubicBezTo>
                  <a:pt x="1027" y="105"/>
                  <a:pt x="1025" y="104"/>
                  <a:pt x="1023" y="103"/>
                </a:cubicBezTo>
                <a:cubicBezTo>
                  <a:pt x="1021" y="102"/>
                  <a:pt x="1017" y="102"/>
                  <a:pt x="1012" y="102"/>
                </a:cubicBezTo>
                <a:lnTo>
                  <a:pt x="1012" y="95"/>
                </a:lnTo>
                <a:lnTo>
                  <a:pt x="1068" y="95"/>
                </a:lnTo>
                <a:lnTo>
                  <a:pt x="1068" y="102"/>
                </a:lnTo>
                <a:cubicBezTo>
                  <a:pt x="1063" y="102"/>
                  <a:pt x="1059" y="103"/>
                  <a:pt x="1057" y="105"/>
                </a:cubicBezTo>
                <a:cubicBezTo>
                  <a:pt x="1054" y="106"/>
                  <a:pt x="1052" y="109"/>
                  <a:pt x="1049" y="113"/>
                </a:cubicBezTo>
                <a:cubicBezTo>
                  <a:pt x="1047" y="115"/>
                  <a:pt x="1045" y="120"/>
                  <a:pt x="1042" y="128"/>
                </a:cubicBezTo>
                <a:lnTo>
                  <a:pt x="972" y="299"/>
                </a:lnTo>
                <a:cubicBezTo>
                  <a:pt x="966" y="316"/>
                  <a:pt x="957" y="328"/>
                  <a:pt x="946" y="337"/>
                </a:cubicBezTo>
                <a:cubicBezTo>
                  <a:pt x="935" y="345"/>
                  <a:pt x="924" y="350"/>
                  <a:pt x="914" y="350"/>
                </a:cubicBezTo>
                <a:cubicBezTo>
                  <a:pt x="907" y="350"/>
                  <a:pt x="901" y="348"/>
                  <a:pt x="896" y="343"/>
                </a:cubicBezTo>
                <a:cubicBezTo>
                  <a:pt x="891" y="339"/>
                  <a:pt x="889" y="334"/>
                  <a:pt x="889" y="329"/>
                </a:cubicBezTo>
                <a:cubicBezTo>
                  <a:pt x="889" y="323"/>
                  <a:pt x="891" y="319"/>
                  <a:pt x="894" y="316"/>
                </a:cubicBezTo>
                <a:cubicBezTo>
                  <a:pt x="897" y="313"/>
                  <a:pt x="902" y="311"/>
                  <a:pt x="908" y="311"/>
                </a:cubicBezTo>
                <a:cubicBezTo>
                  <a:pt x="912" y="311"/>
                  <a:pt x="918" y="313"/>
                  <a:pt x="925" y="315"/>
                </a:cubicBezTo>
                <a:cubicBezTo>
                  <a:pt x="930" y="317"/>
                  <a:pt x="933" y="318"/>
                  <a:pt x="934" y="318"/>
                </a:cubicBezTo>
                <a:cubicBezTo>
                  <a:pt x="938" y="318"/>
                  <a:pt x="942" y="316"/>
                  <a:pt x="947" y="312"/>
                </a:cubicBezTo>
                <a:cubicBezTo>
                  <a:pt x="951" y="308"/>
                  <a:pt x="956" y="301"/>
                  <a:pt x="960" y="290"/>
                </a:cubicBezTo>
                <a:lnTo>
                  <a:pt x="972" y="260"/>
                </a:lnTo>
                <a:lnTo>
                  <a:pt x="911" y="130"/>
                </a:lnTo>
                <a:cubicBezTo>
                  <a:pt x="909" y="127"/>
                  <a:pt x="906" y="122"/>
                  <a:pt x="902" y="116"/>
                </a:cubicBezTo>
                <a:cubicBezTo>
                  <a:pt x="898" y="112"/>
                  <a:pt x="896" y="109"/>
                  <a:pt x="894" y="107"/>
                </a:cubicBezTo>
                <a:cubicBezTo>
                  <a:pt x="891" y="105"/>
                  <a:pt x="886" y="103"/>
                  <a:pt x="880" y="102"/>
                </a:cubicBezTo>
                <a:lnTo>
                  <a:pt x="880" y="95"/>
                </a:lnTo>
                <a:close/>
                <a:moveTo>
                  <a:pt x="544" y="95"/>
                </a:moveTo>
                <a:lnTo>
                  <a:pt x="616" y="95"/>
                </a:lnTo>
                <a:lnTo>
                  <a:pt x="616" y="102"/>
                </a:lnTo>
                <a:cubicBezTo>
                  <a:pt x="610" y="102"/>
                  <a:pt x="605" y="104"/>
                  <a:pt x="603" y="106"/>
                </a:cubicBezTo>
                <a:cubicBezTo>
                  <a:pt x="601" y="107"/>
                  <a:pt x="600" y="110"/>
                  <a:pt x="600" y="114"/>
                </a:cubicBezTo>
                <a:cubicBezTo>
                  <a:pt x="600" y="117"/>
                  <a:pt x="601" y="122"/>
                  <a:pt x="603" y="128"/>
                </a:cubicBezTo>
                <a:lnTo>
                  <a:pt x="640" y="226"/>
                </a:lnTo>
                <a:lnTo>
                  <a:pt x="677" y="146"/>
                </a:lnTo>
                <a:lnTo>
                  <a:pt x="667" y="121"/>
                </a:lnTo>
                <a:cubicBezTo>
                  <a:pt x="664" y="113"/>
                  <a:pt x="660" y="108"/>
                  <a:pt x="655" y="105"/>
                </a:cubicBezTo>
                <a:cubicBezTo>
                  <a:pt x="653" y="103"/>
                  <a:pt x="648" y="102"/>
                  <a:pt x="640" y="102"/>
                </a:cubicBezTo>
                <a:lnTo>
                  <a:pt x="640" y="95"/>
                </a:lnTo>
                <a:lnTo>
                  <a:pt x="722" y="95"/>
                </a:lnTo>
                <a:lnTo>
                  <a:pt x="722" y="102"/>
                </a:lnTo>
                <a:cubicBezTo>
                  <a:pt x="713" y="102"/>
                  <a:pt x="706" y="104"/>
                  <a:pt x="703" y="107"/>
                </a:cubicBezTo>
                <a:cubicBezTo>
                  <a:pt x="700" y="109"/>
                  <a:pt x="699" y="112"/>
                  <a:pt x="699" y="116"/>
                </a:cubicBezTo>
                <a:cubicBezTo>
                  <a:pt x="699" y="119"/>
                  <a:pt x="699" y="121"/>
                  <a:pt x="700" y="124"/>
                </a:cubicBezTo>
                <a:lnTo>
                  <a:pt x="739" y="223"/>
                </a:lnTo>
                <a:lnTo>
                  <a:pt x="776" y="128"/>
                </a:lnTo>
                <a:cubicBezTo>
                  <a:pt x="778" y="121"/>
                  <a:pt x="779" y="116"/>
                  <a:pt x="779" y="112"/>
                </a:cubicBezTo>
                <a:cubicBezTo>
                  <a:pt x="779" y="109"/>
                  <a:pt x="778" y="107"/>
                  <a:pt x="776" y="105"/>
                </a:cubicBezTo>
                <a:cubicBezTo>
                  <a:pt x="773" y="103"/>
                  <a:pt x="768" y="102"/>
                  <a:pt x="761" y="102"/>
                </a:cubicBezTo>
                <a:lnTo>
                  <a:pt x="761" y="95"/>
                </a:lnTo>
                <a:lnTo>
                  <a:pt x="816" y="95"/>
                </a:lnTo>
                <a:lnTo>
                  <a:pt x="816" y="102"/>
                </a:lnTo>
                <a:cubicBezTo>
                  <a:pt x="805" y="104"/>
                  <a:pt x="797" y="111"/>
                  <a:pt x="792" y="124"/>
                </a:cubicBezTo>
                <a:lnTo>
                  <a:pt x="734" y="272"/>
                </a:lnTo>
                <a:lnTo>
                  <a:pt x="726" y="272"/>
                </a:lnTo>
                <a:lnTo>
                  <a:pt x="684" y="162"/>
                </a:lnTo>
                <a:lnTo>
                  <a:pt x="633" y="272"/>
                </a:lnTo>
                <a:lnTo>
                  <a:pt x="627" y="272"/>
                </a:lnTo>
                <a:lnTo>
                  <a:pt x="571" y="128"/>
                </a:lnTo>
                <a:cubicBezTo>
                  <a:pt x="568" y="119"/>
                  <a:pt x="564" y="112"/>
                  <a:pt x="561" y="109"/>
                </a:cubicBezTo>
                <a:cubicBezTo>
                  <a:pt x="557" y="106"/>
                  <a:pt x="552" y="104"/>
                  <a:pt x="544" y="102"/>
                </a:cubicBezTo>
                <a:lnTo>
                  <a:pt x="544" y="95"/>
                </a:lnTo>
                <a:close/>
                <a:moveTo>
                  <a:pt x="272" y="95"/>
                </a:moveTo>
                <a:lnTo>
                  <a:pt x="344" y="95"/>
                </a:lnTo>
                <a:lnTo>
                  <a:pt x="344" y="102"/>
                </a:lnTo>
                <a:cubicBezTo>
                  <a:pt x="338" y="102"/>
                  <a:pt x="333" y="104"/>
                  <a:pt x="331" y="106"/>
                </a:cubicBezTo>
                <a:cubicBezTo>
                  <a:pt x="329" y="107"/>
                  <a:pt x="328" y="110"/>
                  <a:pt x="328" y="114"/>
                </a:cubicBezTo>
                <a:cubicBezTo>
                  <a:pt x="328" y="117"/>
                  <a:pt x="329" y="122"/>
                  <a:pt x="331" y="128"/>
                </a:cubicBezTo>
                <a:lnTo>
                  <a:pt x="368" y="226"/>
                </a:lnTo>
                <a:lnTo>
                  <a:pt x="405" y="146"/>
                </a:lnTo>
                <a:lnTo>
                  <a:pt x="395" y="121"/>
                </a:lnTo>
                <a:cubicBezTo>
                  <a:pt x="392" y="113"/>
                  <a:pt x="388" y="108"/>
                  <a:pt x="383" y="105"/>
                </a:cubicBezTo>
                <a:cubicBezTo>
                  <a:pt x="381" y="103"/>
                  <a:pt x="376" y="102"/>
                  <a:pt x="368" y="102"/>
                </a:cubicBezTo>
                <a:lnTo>
                  <a:pt x="368" y="95"/>
                </a:lnTo>
                <a:lnTo>
                  <a:pt x="450" y="95"/>
                </a:lnTo>
                <a:lnTo>
                  <a:pt x="450" y="102"/>
                </a:lnTo>
                <a:cubicBezTo>
                  <a:pt x="441" y="102"/>
                  <a:pt x="434" y="104"/>
                  <a:pt x="431" y="107"/>
                </a:cubicBezTo>
                <a:cubicBezTo>
                  <a:pt x="428" y="109"/>
                  <a:pt x="427" y="112"/>
                  <a:pt x="427" y="116"/>
                </a:cubicBezTo>
                <a:cubicBezTo>
                  <a:pt x="427" y="119"/>
                  <a:pt x="427" y="121"/>
                  <a:pt x="428" y="124"/>
                </a:cubicBezTo>
                <a:lnTo>
                  <a:pt x="467" y="223"/>
                </a:lnTo>
                <a:lnTo>
                  <a:pt x="504" y="128"/>
                </a:lnTo>
                <a:cubicBezTo>
                  <a:pt x="506" y="121"/>
                  <a:pt x="507" y="116"/>
                  <a:pt x="507" y="112"/>
                </a:cubicBezTo>
                <a:cubicBezTo>
                  <a:pt x="507" y="109"/>
                  <a:pt x="506" y="107"/>
                  <a:pt x="504" y="105"/>
                </a:cubicBezTo>
                <a:cubicBezTo>
                  <a:pt x="501" y="103"/>
                  <a:pt x="496" y="102"/>
                  <a:pt x="489" y="102"/>
                </a:cubicBezTo>
                <a:lnTo>
                  <a:pt x="489" y="95"/>
                </a:lnTo>
                <a:lnTo>
                  <a:pt x="544" y="95"/>
                </a:lnTo>
                <a:lnTo>
                  <a:pt x="544" y="102"/>
                </a:lnTo>
                <a:cubicBezTo>
                  <a:pt x="533" y="104"/>
                  <a:pt x="525" y="111"/>
                  <a:pt x="520" y="124"/>
                </a:cubicBezTo>
                <a:lnTo>
                  <a:pt x="462" y="272"/>
                </a:lnTo>
                <a:lnTo>
                  <a:pt x="454" y="272"/>
                </a:lnTo>
                <a:lnTo>
                  <a:pt x="412" y="162"/>
                </a:lnTo>
                <a:lnTo>
                  <a:pt x="361" y="272"/>
                </a:lnTo>
                <a:lnTo>
                  <a:pt x="355" y="272"/>
                </a:lnTo>
                <a:lnTo>
                  <a:pt x="299" y="128"/>
                </a:lnTo>
                <a:cubicBezTo>
                  <a:pt x="296" y="119"/>
                  <a:pt x="292" y="112"/>
                  <a:pt x="289" y="109"/>
                </a:cubicBezTo>
                <a:cubicBezTo>
                  <a:pt x="285" y="106"/>
                  <a:pt x="280" y="104"/>
                  <a:pt x="272" y="102"/>
                </a:cubicBezTo>
                <a:lnTo>
                  <a:pt x="272" y="95"/>
                </a:lnTo>
                <a:close/>
                <a:moveTo>
                  <a:pt x="0" y="95"/>
                </a:moveTo>
                <a:lnTo>
                  <a:pt x="72" y="95"/>
                </a:lnTo>
                <a:lnTo>
                  <a:pt x="72" y="102"/>
                </a:lnTo>
                <a:cubicBezTo>
                  <a:pt x="66" y="102"/>
                  <a:pt x="61" y="104"/>
                  <a:pt x="59" y="106"/>
                </a:cubicBezTo>
                <a:cubicBezTo>
                  <a:pt x="57" y="107"/>
                  <a:pt x="56" y="110"/>
                  <a:pt x="56" y="114"/>
                </a:cubicBezTo>
                <a:cubicBezTo>
                  <a:pt x="56" y="117"/>
                  <a:pt x="57" y="122"/>
                  <a:pt x="59" y="128"/>
                </a:cubicBezTo>
                <a:lnTo>
                  <a:pt x="96" y="226"/>
                </a:lnTo>
                <a:lnTo>
                  <a:pt x="133" y="146"/>
                </a:lnTo>
                <a:lnTo>
                  <a:pt x="123" y="121"/>
                </a:lnTo>
                <a:cubicBezTo>
                  <a:pt x="120" y="113"/>
                  <a:pt x="116" y="108"/>
                  <a:pt x="111" y="105"/>
                </a:cubicBezTo>
                <a:cubicBezTo>
                  <a:pt x="109" y="103"/>
                  <a:pt x="104" y="102"/>
                  <a:pt x="96" y="102"/>
                </a:cubicBezTo>
                <a:lnTo>
                  <a:pt x="96" y="95"/>
                </a:lnTo>
                <a:lnTo>
                  <a:pt x="178" y="95"/>
                </a:lnTo>
                <a:lnTo>
                  <a:pt x="178" y="102"/>
                </a:lnTo>
                <a:cubicBezTo>
                  <a:pt x="169" y="102"/>
                  <a:pt x="162" y="104"/>
                  <a:pt x="159" y="107"/>
                </a:cubicBezTo>
                <a:cubicBezTo>
                  <a:pt x="156" y="109"/>
                  <a:pt x="155" y="112"/>
                  <a:pt x="155" y="116"/>
                </a:cubicBezTo>
                <a:cubicBezTo>
                  <a:pt x="155" y="119"/>
                  <a:pt x="155" y="121"/>
                  <a:pt x="156" y="124"/>
                </a:cubicBezTo>
                <a:lnTo>
                  <a:pt x="195" y="223"/>
                </a:lnTo>
                <a:lnTo>
                  <a:pt x="232" y="128"/>
                </a:lnTo>
                <a:cubicBezTo>
                  <a:pt x="234" y="121"/>
                  <a:pt x="235" y="116"/>
                  <a:pt x="235" y="112"/>
                </a:cubicBezTo>
                <a:cubicBezTo>
                  <a:pt x="235" y="109"/>
                  <a:pt x="234" y="107"/>
                  <a:pt x="232" y="105"/>
                </a:cubicBezTo>
                <a:cubicBezTo>
                  <a:pt x="229" y="103"/>
                  <a:pt x="224" y="102"/>
                  <a:pt x="217" y="102"/>
                </a:cubicBezTo>
                <a:lnTo>
                  <a:pt x="217" y="95"/>
                </a:lnTo>
                <a:lnTo>
                  <a:pt x="272" y="95"/>
                </a:lnTo>
                <a:lnTo>
                  <a:pt x="272" y="102"/>
                </a:lnTo>
                <a:cubicBezTo>
                  <a:pt x="261" y="104"/>
                  <a:pt x="253" y="111"/>
                  <a:pt x="248" y="124"/>
                </a:cubicBezTo>
                <a:lnTo>
                  <a:pt x="190" y="272"/>
                </a:lnTo>
                <a:lnTo>
                  <a:pt x="182" y="272"/>
                </a:lnTo>
                <a:lnTo>
                  <a:pt x="140" y="162"/>
                </a:lnTo>
                <a:lnTo>
                  <a:pt x="89" y="272"/>
                </a:lnTo>
                <a:lnTo>
                  <a:pt x="83" y="272"/>
                </a:lnTo>
                <a:lnTo>
                  <a:pt x="27" y="128"/>
                </a:lnTo>
                <a:cubicBezTo>
                  <a:pt x="24" y="119"/>
                  <a:pt x="20" y="112"/>
                  <a:pt x="17" y="109"/>
                </a:cubicBezTo>
                <a:cubicBezTo>
                  <a:pt x="13" y="106"/>
                  <a:pt x="8" y="104"/>
                  <a:pt x="0" y="102"/>
                </a:cubicBezTo>
                <a:lnTo>
                  <a:pt x="0" y="95"/>
                </a:lnTo>
                <a:close/>
                <a:moveTo>
                  <a:pt x="2837" y="90"/>
                </a:moveTo>
                <a:lnTo>
                  <a:pt x="2845" y="90"/>
                </a:lnTo>
                <a:lnTo>
                  <a:pt x="2845" y="127"/>
                </a:lnTo>
                <a:cubicBezTo>
                  <a:pt x="2857" y="114"/>
                  <a:pt x="2865" y="107"/>
                  <a:pt x="2867" y="105"/>
                </a:cubicBezTo>
                <a:cubicBezTo>
                  <a:pt x="2873" y="100"/>
                  <a:pt x="2879" y="97"/>
                  <a:pt x="2885" y="94"/>
                </a:cubicBezTo>
                <a:cubicBezTo>
                  <a:pt x="2892" y="91"/>
                  <a:pt x="2898" y="90"/>
                  <a:pt x="2904" y="90"/>
                </a:cubicBezTo>
                <a:cubicBezTo>
                  <a:pt x="2915" y="90"/>
                  <a:pt x="2924" y="93"/>
                  <a:pt x="2932" y="99"/>
                </a:cubicBezTo>
                <a:cubicBezTo>
                  <a:pt x="2940" y="106"/>
                  <a:pt x="2945" y="115"/>
                  <a:pt x="2948" y="127"/>
                </a:cubicBezTo>
                <a:cubicBezTo>
                  <a:pt x="2961" y="112"/>
                  <a:pt x="2971" y="102"/>
                  <a:pt x="2980" y="97"/>
                </a:cubicBezTo>
                <a:cubicBezTo>
                  <a:pt x="2989" y="92"/>
                  <a:pt x="2998" y="90"/>
                  <a:pt x="3008" y="90"/>
                </a:cubicBezTo>
                <a:cubicBezTo>
                  <a:pt x="3017" y="90"/>
                  <a:pt x="3025" y="92"/>
                  <a:pt x="3032" y="97"/>
                </a:cubicBezTo>
                <a:cubicBezTo>
                  <a:pt x="3039" y="102"/>
                  <a:pt x="3045" y="109"/>
                  <a:pt x="3049" y="120"/>
                </a:cubicBezTo>
                <a:cubicBezTo>
                  <a:pt x="3052" y="127"/>
                  <a:pt x="3053" y="139"/>
                  <a:pt x="3053" y="154"/>
                </a:cubicBezTo>
                <a:lnTo>
                  <a:pt x="3053" y="228"/>
                </a:lnTo>
                <a:cubicBezTo>
                  <a:pt x="3053" y="239"/>
                  <a:pt x="3054" y="246"/>
                  <a:pt x="3055" y="250"/>
                </a:cubicBezTo>
                <a:cubicBezTo>
                  <a:pt x="3057" y="253"/>
                  <a:pt x="3059" y="255"/>
                  <a:pt x="3062" y="257"/>
                </a:cubicBezTo>
                <a:cubicBezTo>
                  <a:pt x="3066" y="259"/>
                  <a:pt x="3071" y="260"/>
                  <a:pt x="3079" y="260"/>
                </a:cubicBezTo>
                <a:lnTo>
                  <a:pt x="3079" y="267"/>
                </a:lnTo>
                <a:lnTo>
                  <a:pt x="2994" y="267"/>
                </a:lnTo>
                <a:lnTo>
                  <a:pt x="2994" y="260"/>
                </a:lnTo>
                <a:lnTo>
                  <a:pt x="2998" y="260"/>
                </a:lnTo>
                <a:cubicBezTo>
                  <a:pt x="3005" y="260"/>
                  <a:pt x="3011" y="259"/>
                  <a:pt x="3015" y="256"/>
                </a:cubicBezTo>
                <a:cubicBezTo>
                  <a:pt x="3018" y="254"/>
                  <a:pt x="3020" y="251"/>
                  <a:pt x="3021" y="246"/>
                </a:cubicBezTo>
                <a:cubicBezTo>
                  <a:pt x="3022" y="244"/>
                  <a:pt x="3022" y="238"/>
                  <a:pt x="3022" y="228"/>
                </a:cubicBezTo>
                <a:lnTo>
                  <a:pt x="3022" y="154"/>
                </a:lnTo>
                <a:cubicBezTo>
                  <a:pt x="3022" y="140"/>
                  <a:pt x="3020" y="130"/>
                  <a:pt x="3017" y="124"/>
                </a:cubicBezTo>
                <a:cubicBezTo>
                  <a:pt x="3012" y="116"/>
                  <a:pt x="3004" y="112"/>
                  <a:pt x="2993" y="112"/>
                </a:cubicBezTo>
                <a:cubicBezTo>
                  <a:pt x="2987" y="112"/>
                  <a:pt x="2980" y="114"/>
                  <a:pt x="2973" y="117"/>
                </a:cubicBezTo>
                <a:cubicBezTo>
                  <a:pt x="2967" y="121"/>
                  <a:pt x="2959" y="127"/>
                  <a:pt x="2949" y="136"/>
                </a:cubicBezTo>
                <a:lnTo>
                  <a:pt x="2949" y="138"/>
                </a:lnTo>
                <a:lnTo>
                  <a:pt x="2949" y="146"/>
                </a:lnTo>
                <a:lnTo>
                  <a:pt x="2949" y="228"/>
                </a:lnTo>
                <a:cubicBezTo>
                  <a:pt x="2949" y="240"/>
                  <a:pt x="2950" y="247"/>
                  <a:pt x="2951" y="250"/>
                </a:cubicBezTo>
                <a:cubicBezTo>
                  <a:pt x="2952" y="253"/>
                  <a:pt x="2955" y="255"/>
                  <a:pt x="2958" y="257"/>
                </a:cubicBezTo>
                <a:cubicBezTo>
                  <a:pt x="2962" y="259"/>
                  <a:pt x="2968" y="260"/>
                  <a:pt x="2977" y="260"/>
                </a:cubicBezTo>
                <a:lnTo>
                  <a:pt x="2977" y="267"/>
                </a:lnTo>
                <a:lnTo>
                  <a:pt x="2890" y="267"/>
                </a:lnTo>
                <a:lnTo>
                  <a:pt x="2890" y="260"/>
                </a:lnTo>
                <a:cubicBezTo>
                  <a:pt x="2900" y="260"/>
                  <a:pt x="2906" y="259"/>
                  <a:pt x="2910" y="257"/>
                </a:cubicBezTo>
                <a:cubicBezTo>
                  <a:pt x="2913" y="254"/>
                  <a:pt x="2916" y="251"/>
                  <a:pt x="2917" y="247"/>
                </a:cubicBezTo>
                <a:cubicBezTo>
                  <a:pt x="2918" y="244"/>
                  <a:pt x="2918" y="238"/>
                  <a:pt x="2918" y="228"/>
                </a:cubicBezTo>
                <a:lnTo>
                  <a:pt x="2918" y="154"/>
                </a:lnTo>
                <a:cubicBezTo>
                  <a:pt x="2918" y="140"/>
                  <a:pt x="2916" y="130"/>
                  <a:pt x="2912" y="124"/>
                </a:cubicBezTo>
                <a:cubicBezTo>
                  <a:pt x="2906" y="116"/>
                  <a:pt x="2899" y="112"/>
                  <a:pt x="2889" y="112"/>
                </a:cubicBezTo>
                <a:cubicBezTo>
                  <a:pt x="2882" y="112"/>
                  <a:pt x="2875" y="114"/>
                  <a:pt x="2869" y="117"/>
                </a:cubicBezTo>
                <a:cubicBezTo>
                  <a:pt x="2858" y="123"/>
                  <a:pt x="2850" y="129"/>
                  <a:pt x="2845" y="136"/>
                </a:cubicBezTo>
                <a:lnTo>
                  <a:pt x="2845" y="228"/>
                </a:lnTo>
                <a:cubicBezTo>
                  <a:pt x="2845" y="239"/>
                  <a:pt x="2846" y="247"/>
                  <a:pt x="2847" y="250"/>
                </a:cubicBezTo>
                <a:cubicBezTo>
                  <a:pt x="2849" y="253"/>
                  <a:pt x="2851" y="256"/>
                  <a:pt x="2854" y="258"/>
                </a:cubicBezTo>
                <a:cubicBezTo>
                  <a:pt x="2857" y="259"/>
                  <a:pt x="2863" y="260"/>
                  <a:pt x="2873" y="260"/>
                </a:cubicBezTo>
                <a:lnTo>
                  <a:pt x="2873" y="267"/>
                </a:lnTo>
                <a:lnTo>
                  <a:pt x="2788" y="267"/>
                </a:lnTo>
                <a:lnTo>
                  <a:pt x="2788" y="260"/>
                </a:lnTo>
                <a:cubicBezTo>
                  <a:pt x="2796" y="260"/>
                  <a:pt x="2801" y="259"/>
                  <a:pt x="2804" y="258"/>
                </a:cubicBezTo>
                <a:cubicBezTo>
                  <a:pt x="2807" y="256"/>
                  <a:pt x="2810" y="253"/>
                  <a:pt x="2811" y="249"/>
                </a:cubicBezTo>
                <a:cubicBezTo>
                  <a:pt x="2813" y="246"/>
                  <a:pt x="2814" y="239"/>
                  <a:pt x="2814" y="228"/>
                </a:cubicBezTo>
                <a:lnTo>
                  <a:pt x="2814" y="162"/>
                </a:lnTo>
                <a:cubicBezTo>
                  <a:pt x="2814" y="143"/>
                  <a:pt x="2813" y="131"/>
                  <a:pt x="2812" y="126"/>
                </a:cubicBezTo>
                <a:cubicBezTo>
                  <a:pt x="2811" y="122"/>
                  <a:pt x="2810" y="119"/>
                  <a:pt x="2808" y="117"/>
                </a:cubicBezTo>
                <a:cubicBezTo>
                  <a:pt x="2806" y="116"/>
                  <a:pt x="2804" y="115"/>
                  <a:pt x="2800" y="115"/>
                </a:cubicBezTo>
                <a:cubicBezTo>
                  <a:pt x="2797" y="115"/>
                  <a:pt x="2793" y="116"/>
                  <a:pt x="2788" y="118"/>
                </a:cubicBezTo>
                <a:lnTo>
                  <a:pt x="2785" y="111"/>
                </a:lnTo>
                <a:lnTo>
                  <a:pt x="2837" y="90"/>
                </a:lnTo>
                <a:close/>
                <a:moveTo>
                  <a:pt x="2686" y="90"/>
                </a:moveTo>
                <a:cubicBezTo>
                  <a:pt x="2712" y="90"/>
                  <a:pt x="2733" y="100"/>
                  <a:pt x="2748" y="120"/>
                </a:cubicBezTo>
                <a:cubicBezTo>
                  <a:pt x="2762" y="136"/>
                  <a:pt x="2768" y="156"/>
                  <a:pt x="2768" y="178"/>
                </a:cubicBezTo>
                <a:cubicBezTo>
                  <a:pt x="2768" y="193"/>
                  <a:pt x="2765" y="209"/>
                  <a:pt x="2757" y="224"/>
                </a:cubicBezTo>
                <a:cubicBezTo>
                  <a:pt x="2750" y="240"/>
                  <a:pt x="2740" y="252"/>
                  <a:pt x="2727" y="260"/>
                </a:cubicBezTo>
                <a:cubicBezTo>
                  <a:pt x="2714" y="268"/>
                  <a:pt x="2700" y="272"/>
                  <a:pt x="2684" y="272"/>
                </a:cubicBezTo>
                <a:cubicBezTo>
                  <a:pt x="2658" y="272"/>
                  <a:pt x="2637" y="262"/>
                  <a:pt x="2622" y="241"/>
                </a:cubicBezTo>
                <a:cubicBezTo>
                  <a:pt x="2609" y="224"/>
                  <a:pt x="2603" y="204"/>
                  <a:pt x="2603" y="183"/>
                </a:cubicBezTo>
                <a:cubicBezTo>
                  <a:pt x="2603" y="167"/>
                  <a:pt x="2607" y="151"/>
                  <a:pt x="2614" y="136"/>
                </a:cubicBezTo>
                <a:cubicBezTo>
                  <a:pt x="2622" y="120"/>
                  <a:pt x="2633" y="109"/>
                  <a:pt x="2645" y="101"/>
                </a:cubicBezTo>
                <a:cubicBezTo>
                  <a:pt x="2658" y="94"/>
                  <a:pt x="2672" y="90"/>
                  <a:pt x="2686" y="90"/>
                </a:cubicBezTo>
                <a:close/>
                <a:moveTo>
                  <a:pt x="2509" y="90"/>
                </a:moveTo>
                <a:cubicBezTo>
                  <a:pt x="2526" y="90"/>
                  <a:pt x="2540" y="94"/>
                  <a:pt x="2550" y="103"/>
                </a:cubicBezTo>
                <a:cubicBezTo>
                  <a:pt x="2561" y="112"/>
                  <a:pt x="2567" y="122"/>
                  <a:pt x="2567" y="131"/>
                </a:cubicBezTo>
                <a:cubicBezTo>
                  <a:pt x="2567" y="136"/>
                  <a:pt x="2565" y="140"/>
                  <a:pt x="2562" y="143"/>
                </a:cubicBezTo>
                <a:cubicBezTo>
                  <a:pt x="2559" y="146"/>
                  <a:pt x="2555" y="147"/>
                  <a:pt x="2549" y="147"/>
                </a:cubicBezTo>
                <a:cubicBezTo>
                  <a:pt x="2542" y="147"/>
                  <a:pt x="2536" y="145"/>
                  <a:pt x="2533" y="140"/>
                </a:cubicBezTo>
                <a:cubicBezTo>
                  <a:pt x="2531" y="137"/>
                  <a:pt x="2529" y="132"/>
                  <a:pt x="2528" y="125"/>
                </a:cubicBezTo>
                <a:cubicBezTo>
                  <a:pt x="2528" y="118"/>
                  <a:pt x="2525" y="112"/>
                  <a:pt x="2521" y="108"/>
                </a:cubicBezTo>
                <a:cubicBezTo>
                  <a:pt x="2516" y="104"/>
                  <a:pt x="2510" y="103"/>
                  <a:pt x="2503" y="103"/>
                </a:cubicBezTo>
                <a:cubicBezTo>
                  <a:pt x="2490" y="103"/>
                  <a:pt x="2480" y="107"/>
                  <a:pt x="2472" y="116"/>
                </a:cubicBezTo>
                <a:cubicBezTo>
                  <a:pt x="2462" y="129"/>
                  <a:pt x="2457" y="145"/>
                  <a:pt x="2457" y="165"/>
                </a:cubicBezTo>
                <a:cubicBezTo>
                  <a:pt x="2457" y="185"/>
                  <a:pt x="2462" y="204"/>
                  <a:pt x="2472" y="219"/>
                </a:cubicBezTo>
                <a:cubicBezTo>
                  <a:pt x="2482" y="235"/>
                  <a:pt x="2496" y="243"/>
                  <a:pt x="2513" y="243"/>
                </a:cubicBezTo>
                <a:cubicBezTo>
                  <a:pt x="2525" y="243"/>
                  <a:pt x="2536" y="239"/>
                  <a:pt x="2546" y="230"/>
                </a:cubicBezTo>
                <a:cubicBezTo>
                  <a:pt x="2553" y="224"/>
                  <a:pt x="2560" y="214"/>
                  <a:pt x="2566" y="199"/>
                </a:cubicBezTo>
                <a:lnTo>
                  <a:pt x="2572" y="202"/>
                </a:lnTo>
                <a:cubicBezTo>
                  <a:pt x="2567" y="224"/>
                  <a:pt x="2558" y="242"/>
                  <a:pt x="2544" y="254"/>
                </a:cubicBezTo>
                <a:cubicBezTo>
                  <a:pt x="2531" y="266"/>
                  <a:pt x="2516" y="272"/>
                  <a:pt x="2500" y="272"/>
                </a:cubicBezTo>
                <a:cubicBezTo>
                  <a:pt x="2480" y="272"/>
                  <a:pt x="2463" y="264"/>
                  <a:pt x="2449" y="247"/>
                </a:cubicBezTo>
                <a:cubicBezTo>
                  <a:pt x="2434" y="231"/>
                  <a:pt x="2427" y="209"/>
                  <a:pt x="2427" y="181"/>
                </a:cubicBezTo>
                <a:cubicBezTo>
                  <a:pt x="2427" y="154"/>
                  <a:pt x="2435" y="132"/>
                  <a:pt x="2451" y="115"/>
                </a:cubicBezTo>
                <a:cubicBezTo>
                  <a:pt x="2467" y="98"/>
                  <a:pt x="2486" y="90"/>
                  <a:pt x="2509" y="90"/>
                </a:cubicBezTo>
                <a:close/>
                <a:moveTo>
                  <a:pt x="1709" y="90"/>
                </a:moveTo>
                <a:lnTo>
                  <a:pt x="1717" y="90"/>
                </a:lnTo>
                <a:lnTo>
                  <a:pt x="1717" y="228"/>
                </a:lnTo>
                <a:cubicBezTo>
                  <a:pt x="1717" y="239"/>
                  <a:pt x="1718" y="246"/>
                  <a:pt x="1719" y="249"/>
                </a:cubicBezTo>
                <a:cubicBezTo>
                  <a:pt x="1721" y="253"/>
                  <a:pt x="1723" y="256"/>
                  <a:pt x="1726" y="257"/>
                </a:cubicBezTo>
                <a:cubicBezTo>
                  <a:pt x="1729" y="259"/>
                  <a:pt x="1735" y="260"/>
                  <a:pt x="1743" y="260"/>
                </a:cubicBezTo>
                <a:lnTo>
                  <a:pt x="1743" y="267"/>
                </a:lnTo>
                <a:lnTo>
                  <a:pt x="1660" y="267"/>
                </a:lnTo>
                <a:lnTo>
                  <a:pt x="1660" y="260"/>
                </a:lnTo>
                <a:cubicBezTo>
                  <a:pt x="1668" y="260"/>
                  <a:pt x="1674" y="259"/>
                  <a:pt x="1677" y="258"/>
                </a:cubicBezTo>
                <a:cubicBezTo>
                  <a:pt x="1679" y="256"/>
                  <a:pt x="1682" y="253"/>
                  <a:pt x="1683" y="250"/>
                </a:cubicBezTo>
                <a:cubicBezTo>
                  <a:pt x="1685" y="246"/>
                  <a:pt x="1686" y="239"/>
                  <a:pt x="1686" y="228"/>
                </a:cubicBezTo>
                <a:lnTo>
                  <a:pt x="1686" y="162"/>
                </a:lnTo>
                <a:cubicBezTo>
                  <a:pt x="1686" y="143"/>
                  <a:pt x="1685" y="131"/>
                  <a:pt x="1684" y="126"/>
                </a:cubicBezTo>
                <a:cubicBezTo>
                  <a:pt x="1683" y="122"/>
                  <a:pt x="1682" y="119"/>
                  <a:pt x="1680" y="117"/>
                </a:cubicBezTo>
                <a:cubicBezTo>
                  <a:pt x="1678" y="116"/>
                  <a:pt x="1676" y="115"/>
                  <a:pt x="1672" y="115"/>
                </a:cubicBezTo>
                <a:cubicBezTo>
                  <a:pt x="1669" y="115"/>
                  <a:pt x="1665" y="116"/>
                  <a:pt x="1660" y="118"/>
                </a:cubicBezTo>
                <a:lnTo>
                  <a:pt x="1657" y="111"/>
                </a:lnTo>
                <a:lnTo>
                  <a:pt x="1709" y="90"/>
                </a:lnTo>
                <a:close/>
                <a:moveTo>
                  <a:pt x="1166" y="90"/>
                </a:moveTo>
                <a:cubicBezTo>
                  <a:pt x="1192" y="90"/>
                  <a:pt x="1213" y="100"/>
                  <a:pt x="1228" y="120"/>
                </a:cubicBezTo>
                <a:cubicBezTo>
                  <a:pt x="1242" y="136"/>
                  <a:pt x="1248" y="156"/>
                  <a:pt x="1248" y="178"/>
                </a:cubicBezTo>
                <a:cubicBezTo>
                  <a:pt x="1248" y="193"/>
                  <a:pt x="1245" y="209"/>
                  <a:pt x="1237" y="224"/>
                </a:cubicBezTo>
                <a:cubicBezTo>
                  <a:pt x="1230" y="240"/>
                  <a:pt x="1220" y="252"/>
                  <a:pt x="1207" y="260"/>
                </a:cubicBezTo>
                <a:cubicBezTo>
                  <a:pt x="1194" y="268"/>
                  <a:pt x="1180" y="272"/>
                  <a:pt x="1164" y="272"/>
                </a:cubicBezTo>
                <a:cubicBezTo>
                  <a:pt x="1138" y="272"/>
                  <a:pt x="1117" y="262"/>
                  <a:pt x="1102" y="241"/>
                </a:cubicBezTo>
                <a:cubicBezTo>
                  <a:pt x="1089" y="224"/>
                  <a:pt x="1083" y="204"/>
                  <a:pt x="1083" y="183"/>
                </a:cubicBezTo>
                <a:cubicBezTo>
                  <a:pt x="1083" y="167"/>
                  <a:pt x="1087" y="151"/>
                  <a:pt x="1094" y="136"/>
                </a:cubicBezTo>
                <a:cubicBezTo>
                  <a:pt x="1102" y="120"/>
                  <a:pt x="1113" y="109"/>
                  <a:pt x="1125" y="101"/>
                </a:cubicBezTo>
                <a:cubicBezTo>
                  <a:pt x="1138" y="94"/>
                  <a:pt x="1152" y="90"/>
                  <a:pt x="1166" y="90"/>
                </a:cubicBezTo>
                <a:close/>
                <a:moveTo>
                  <a:pt x="2222" y="20"/>
                </a:moveTo>
                <a:cubicBezTo>
                  <a:pt x="2214" y="20"/>
                  <a:pt x="2206" y="23"/>
                  <a:pt x="2200" y="31"/>
                </a:cubicBezTo>
                <a:cubicBezTo>
                  <a:pt x="2191" y="41"/>
                  <a:pt x="2185" y="58"/>
                  <a:pt x="2181" y="80"/>
                </a:cubicBezTo>
                <a:cubicBezTo>
                  <a:pt x="2178" y="102"/>
                  <a:pt x="2176" y="124"/>
                  <a:pt x="2176" y="146"/>
                </a:cubicBezTo>
                <a:cubicBezTo>
                  <a:pt x="2176" y="181"/>
                  <a:pt x="2181" y="209"/>
                  <a:pt x="2189" y="232"/>
                </a:cubicBezTo>
                <a:cubicBezTo>
                  <a:pt x="2196" y="250"/>
                  <a:pt x="2207" y="259"/>
                  <a:pt x="2221" y="259"/>
                </a:cubicBezTo>
                <a:cubicBezTo>
                  <a:pt x="2228" y="259"/>
                  <a:pt x="2235" y="256"/>
                  <a:pt x="2242" y="250"/>
                </a:cubicBezTo>
                <a:cubicBezTo>
                  <a:pt x="2249" y="244"/>
                  <a:pt x="2255" y="234"/>
                  <a:pt x="2259" y="220"/>
                </a:cubicBezTo>
                <a:cubicBezTo>
                  <a:pt x="2264" y="198"/>
                  <a:pt x="2267" y="168"/>
                  <a:pt x="2267" y="129"/>
                </a:cubicBezTo>
                <a:cubicBezTo>
                  <a:pt x="2267" y="100"/>
                  <a:pt x="2264" y="76"/>
                  <a:pt x="2258" y="56"/>
                </a:cubicBezTo>
                <a:cubicBezTo>
                  <a:pt x="2254" y="42"/>
                  <a:pt x="2248" y="32"/>
                  <a:pt x="2241" y="26"/>
                </a:cubicBezTo>
                <a:cubicBezTo>
                  <a:pt x="2236" y="22"/>
                  <a:pt x="2230" y="20"/>
                  <a:pt x="2222" y="20"/>
                </a:cubicBezTo>
                <a:close/>
                <a:moveTo>
                  <a:pt x="2030" y="20"/>
                </a:moveTo>
                <a:cubicBezTo>
                  <a:pt x="2022" y="20"/>
                  <a:pt x="2014" y="23"/>
                  <a:pt x="2008" y="31"/>
                </a:cubicBezTo>
                <a:cubicBezTo>
                  <a:pt x="1999" y="41"/>
                  <a:pt x="1993" y="58"/>
                  <a:pt x="1989" y="80"/>
                </a:cubicBezTo>
                <a:cubicBezTo>
                  <a:pt x="1986" y="102"/>
                  <a:pt x="1984" y="124"/>
                  <a:pt x="1984" y="146"/>
                </a:cubicBezTo>
                <a:cubicBezTo>
                  <a:pt x="1984" y="181"/>
                  <a:pt x="1989" y="209"/>
                  <a:pt x="1997" y="232"/>
                </a:cubicBezTo>
                <a:cubicBezTo>
                  <a:pt x="2004" y="250"/>
                  <a:pt x="2015" y="259"/>
                  <a:pt x="2029" y="259"/>
                </a:cubicBezTo>
                <a:cubicBezTo>
                  <a:pt x="2036" y="259"/>
                  <a:pt x="2043" y="256"/>
                  <a:pt x="2050" y="250"/>
                </a:cubicBezTo>
                <a:cubicBezTo>
                  <a:pt x="2057" y="244"/>
                  <a:pt x="2063" y="234"/>
                  <a:pt x="2067" y="220"/>
                </a:cubicBezTo>
                <a:cubicBezTo>
                  <a:pt x="2072" y="198"/>
                  <a:pt x="2075" y="168"/>
                  <a:pt x="2075" y="129"/>
                </a:cubicBezTo>
                <a:cubicBezTo>
                  <a:pt x="2075" y="100"/>
                  <a:pt x="2072" y="76"/>
                  <a:pt x="2066" y="56"/>
                </a:cubicBezTo>
                <a:cubicBezTo>
                  <a:pt x="2062" y="42"/>
                  <a:pt x="2056" y="32"/>
                  <a:pt x="2049" y="26"/>
                </a:cubicBezTo>
                <a:cubicBezTo>
                  <a:pt x="2044" y="22"/>
                  <a:pt x="2038" y="20"/>
                  <a:pt x="2030" y="20"/>
                </a:cubicBezTo>
                <a:close/>
                <a:moveTo>
                  <a:pt x="2223" y="7"/>
                </a:moveTo>
                <a:cubicBezTo>
                  <a:pt x="2242" y="7"/>
                  <a:pt x="2260" y="17"/>
                  <a:pt x="2275" y="37"/>
                </a:cubicBezTo>
                <a:cubicBezTo>
                  <a:pt x="2294" y="62"/>
                  <a:pt x="2304" y="95"/>
                  <a:pt x="2304" y="137"/>
                </a:cubicBezTo>
                <a:cubicBezTo>
                  <a:pt x="2304" y="167"/>
                  <a:pt x="2300" y="192"/>
                  <a:pt x="2291" y="212"/>
                </a:cubicBezTo>
                <a:cubicBezTo>
                  <a:pt x="2283" y="233"/>
                  <a:pt x="2272" y="248"/>
                  <a:pt x="2259" y="257"/>
                </a:cubicBezTo>
                <a:cubicBezTo>
                  <a:pt x="2246" y="267"/>
                  <a:pt x="2233" y="271"/>
                  <a:pt x="2221" y="271"/>
                </a:cubicBezTo>
                <a:cubicBezTo>
                  <a:pt x="2196" y="271"/>
                  <a:pt x="2176" y="257"/>
                  <a:pt x="2160" y="228"/>
                </a:cubicBezTo>
                <a:cubicBezTo>
                  <a:pt x="2146" y="204"/>
                  <a:pt x="2140" y="175"/>
                  <a:pt x="2140" y="141"/>
                </a:cubicBezTo>
                <a:cubicBezTo>
                  <a:pt x="2140" y="112"/>
                  <a:pt x="2144" y="87"/>
                  <a:pt x="2153" y="66"/>
                </a:cubicBezTo>
                <a:cubicBezTo>
                  <a:pt x="2162" y="45"/>
                  <a:pt x="2173" y="30"/>
                  <a:pt x="2188" y="19"/>
                </a:cubicBezTo>
                <a:cubicBezTo>
                  <a:pt x="2199" y="11"/>
                  <a:pt x="2211" y="7"/>
                  <a:pt x="2223" y="7"/>
                </a:cubicBezTo>
                <a:close/>
                <a:moveTo>
                  <a:pt x="2031" y="7"/>
                </a:moveTo>
                <a:cubicBezTo>
                  <a:pt x="2050" y="7"/>
                  <a:pt x="2068" y="17"/>
                  <a:pt x="2083" y="37"/>
                </a:cubicBezTo>
                <a:cubicBezTo>
                  <a:pt x="2102" y="62"/>
                  <a:pt x="2112" y="95"/>
                  <a:pt x="2112" y="137"/>
                </a:cubicBezTo>
                <a:cubicBezTo>
                  <a:pt x="2112" y="167"/>
                  <a:pt x="2108" y="192"/>
                  <a:pt x="2099" y="212"/>
                </a:cubicBezTo>
                <a:cubicBezTo>
                  <a:pt x="2091" y="233"/>
                  <a:pt x="2080" y="248"/>
                  <a:pt x="2067" y="257"/>
                </a:cubicBezTo>
                <a:cubicBezTo>
                  <a:pt x="2054" y="267"/>
                  <a:pt x="2041" y="271"/>
                  <a:pt x="2029" y="271"/>
                </a:cubicBezTo>
                <a:cubicBezTo>
                  <a:pt x="2004" y="271"/>
                  <a:pt x="1984" y="257"/>
                  <a:pt x="1968" y="228"/>
                </a:cubicBezTo>
                <a:cubicBezTo>
                  <a:pt x="1954" y="204"/>
                  <a:pt x="1948" y="175"/>
                  <a:pt x="1948" y="141"/>
                </a:cubicBezTo>
                <a:cubicBezTo>
                  <a:pt x="1948" y="112"/>
                  <a:pt x="1952" y="87"/>
                  <a:pt x="1961" y="66"/>
                </a:cubicBezTo>
                <a:cubicBezTo>
                  <a:pt x="1970" y="45"/>
                  <a:pt x="1981" y="30"/>
                  <a:pt x="1996" y="19"/>
                </a:cubicBezTo>
                <a:cubicBezTo>
                  <a:pt x="2007" y="11"/>
                  <a:pt x="2019" y="7"/>
                  <a:pt x="2031" y="7"/>
                </a:cubicBezTo>
                <a:close/>
                <a:moveTo>
                  <a:pt x="1849" y="7"/>
                </a:moveTo>
                <a:lnTo>
                  <a:pt x="1855" y="7"/>
                </a:lnTo>
                <a:lnTo>
                  <a:pt x="1855" y="222"/>
                </a:lnTo>
                <a:cubicBezTo>
                  <a:pt x="1855" y="236"/>
                  <a:pt x="1855" y="245"/>
                  <a:pt x="1857" y="249"/>
                </a:cubicBezTo>
                <a:cubicBezTo>
                  <a:pt x="1858" y="252"/>
                  <a:pt x="1860" y="255"/>
                  <a:pt x="1864" y="257"/>
                </a:cubicBezTo>
                <a:cubicBezTo>
                  <a:pt x="1868" y="259"/>
                  <a:pt x="1875" y="260"/>
                  <a:pt x="1887" y="260"/>
                </a:cubicBezTo>
                <a:lnTo>
                  <a:pt x="1887" y="267"/>
                </a:lnTo>
                <a:lnTo>
                  <a:pt x="1791" y="267"/>
                </a:lnTo>
                <a:lnTo>
                  <a:pt x="1791" y="260"/>
                </a:lnTo>
                <a:cubicBezTo>
                  <a:pt x="1803" y="260"/>
                  <a:pt x="1811" y="259"/>
                  <a:pt x="1815" y="257"/>
                </a:cubicBezTo>
                <a:cubicBezTo>
                  <a:pt x="1818" y="255"/>
                  <a:pt x="1820" y="253"/>
                  <a:pt x="1822" y="249"/>
                </a:cubicBezTo>
                <a:cubicBezTo>
                  <a:pt x="1823" y="246"/>
                  <a:pt x="1824" y="237"/>
                  <a:pt x="1824" y="222"/>
                </a:cubicBezTo>
                <a:lnTo>
                  <a:pt x="1824" y="85"/>
                </a:lnTo>
                <a:cubicBezTo>
                  <a:pt x="1824" y="66"/>
                  <a:pt x="1823" y="54"/>
                  <a:pt x="1822" y="49"/>
                </a:cubicBezTo>
                <a:cubicBezTo>
                  <a:pt x="1821" y="45"/>
                  <a:pt x="1820" y="42"/>
                  <a:pt x="1817" y="40"/>
                </a:cubicBezTo>
                <a:cubicBezTo>
                  <a:pt x="1815" y="38"/>
                  <a:pt x="1812" y="37"/>
                  <a:pt x="1809" y="37"/>
                </a:cubicBezTo>
                <a:cubicBezTo>
                  <a:pt x="1804" y="37"/>
                  <a:pt x="1798" y="39"/>
                  <a:pt x="1790" y="43"/>
                </a:cubicBezTo>
                <a:lnTo>
                  <a:pt x="1787" y="37"/>
                </a:lnTo>
                <a:lnTo>
                  <a:pt x="1849" y="7"/>
                </a:lnTo>
                <a:close/>
                <a:moveTo>
                  <a:pt x="1701" y="0"/>
                </a:moveTo>
                <a:cubicBezTo>
                  <a:pt x="1707" y="0"/>
                  <a:pt x="1711" y="2"/>
                  <a:pt x="1715" y="6"/>
                </a:cubicBezTo>
                <a:cubicBezTo>
                  <a:pt x="1719" y="9"/>
                  <a:pt x="1720" y="14"/>
                  <a:pt x="1720" y="19"/>
                </a:cubicBezTo>
                <a:cubicBezTo>
                  <a:pt x="1720" y="24"/>
                  <a:pt x="1719" y="29"/>
                  <a:pt x="1715" y="33"/>
                </a:cubicBezTo>
                <a:cubicBezTo>
                  <a:pt x="1711" y="36"/>
                  <a:pt x="1707" y="38"/>
                  <a:pt x="1701" y="38"/>
                </a:cubicBezTo>
                <a:cubicBezTo>
                  <a:pt x="1696" y="38"/>
                  <a:pt x="1692" y="36"/>
                  <a:pt x="1688" y="33"/>
                </a:cubicBezTo>
                <a:cubicBezTo>
                  <a:pt x="1684" y="29"/>
                  <a:pt x="1682" y="24"/>
                  <a:pt x="1682" y="19"/>
                </a:cubicBezTo>
                <a:cubicBezTo>
                  <a:pt x="1682" y="14"/>
                  <a:pt x="1684" y="9"/>
                  <a:pt x="1688" y="6"/>
                </a:cubicBezTo>
                <a:cubicBezTo>
                  <a:pt x="1692" y="2"/>
                  <a:pt x="1696" y="0"/>
                  <a:pt x="1701" y="0"/>
                </a:cubicBezTo>
                <a:close/>
              </a:path>
            </a:pathLst>
          </a:custGeom>
          <a:solidFill>
            <a:srgbClr val="F2F2F2"/>
          </a:solidFill>
          <a:ln w="0">
            <a:noFill/>
            <a:prstDash val="solid"/>
            <a:round/>
          </a:ln>
        </p:spPr>
        <p:txBody>
          <a:bodyPr vert="horz" wrap="square" lIns="91440" tIns="45720" rIns="91440" bIns="45720" numCol="1" anchor="t" anchorCtr="0" compatLnSpc="1"/>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5pPr>
            <a:lvl6pPr marL="2286000" algn="l" defTabSz="914400" rtl="0" eaLnBrk="1" latinLnBrk="0" hangingPunct="1">
              <a:defRPr kern="1200">
                <a:solidFill>
                  <a:schemeClr val="tx1"/>
                </a:solidFill>
                <a:latin typeface="Calibri" panose="020F0502020204030204" charset="0"/>
                <a:ea typeface="+mn-ea"/>
                <a:cs typeface="+mn-cs"/>
              </a:defRPr>
            </a:lvl6pPr>
            <a:lvl7pPr marL="2743200" algn="l" defTabSz="914400" rtl="0" eaLnBrk="1" latinLnBrk="0" hangingPunct="1">
              <a:defRPr kern="1200">
                <a:solidFill>
                  <a:schemeClr val="tx1"/>
                </a:solidFill>
                <a:latin typeface="Calibri" panose="020F0502020204030204" charset="0"/>
                <a:ea typeface="+mn-ea"/>
                <a:cs typeface="+mn-cs"/>
              </a:defRPr>
            </a:lvl7pPr>
            <a:lvl8pPr marL="3200400" algn="l" defTabSz="914400" rtl="0" eaLnBrk="1" latinLnBrk="0" hangingPunct="1">
              <a:defRPr kern="1200">
                <a:solidFill>
                  <a:schemeClr val="tx1"/>
                </a:solidFill>
                <a:latin typeface="Calibri" panose="020F0502020204030204" charset="0"/>
                <a:ea typeface="+mn-ea"/>
                <a:cs typeface="+mn-cs"/>
              </a:defRPr>
            </a:lvl8pPr>
            <a:lvl9pPr marL="3657600" algn="l" defTabSz="914400" rtl="0" eaLnBrk="1" latinLnBrk="0" hangingPunct="1">
              <a:defRPr kern="1200">
                <a:solidFill>
                  <a:schemeClr val="tx1"/>
                </a:solidFill>
                <a:latin typeface="Calibri" panose="020F0502020204030204" charset="0"/>
                <a:ea typeface="+mn-ea"/>
                <a:cs typeface="+mn-cs"/>
              </a:defRPr>
            </a:lvl9pPr>
          </a:lstStyle>
          <a:p>
            <a:endParaRPr lang="zh-CN" altLang="en-US"/>
          </a:p>
        </p:txBody>
      </p:sp>
      <p:sp>
        <p:nvSpPr>
          <p:cNvPr id="25" name="Freeform 23"/>
          <p:cNvSpPr/>
          <p:nvPr/>
        </p:nvSpPr>
        <p:spPr bwMode="auto">
          <a:xfrm rot="-1800000">
            <a:off x="5155981" y="1561662"/>
            <a:ext cx="1848119" cy="215037"/>
          </a:xfrm>
          <a:custGeom>
            <a:avLst/>
            <a:gdLst>
              <a:gd name="T0" fmla="*/ 2345 w 3079"/>
              <a:gd name="T1" fmla="*/ 251 h 350"/>
              <a:gd name="T2" fmla="*/ 830 w 3079"/>
              <a:gd name="T3" fmla="*/ 272 h 350"/>
              <a:gd name="T4" fmla="*/ 2644 w 3079"/>
              <a:gd name="T5" fmla="*/ 129 h 350"/>
              <a:gd name="T6" fmla="*/ 2680 w 3079"/>
              <a:gd name="T7" fmla="*/ 102 h 350"/>
              <a:gd name="T8" fmla="*/ 1202 w 3079"/>
              <a:gd name="T9" fmla="*/ 244 h 350"/>
              <a:gd name="T10" fmla="*/ 1532 w 3079"/>
              <a:gd name="T11" fmla="*/ 102 h 350"/>
              <a:gd name="T12" fmla="*/ 1604 w 3079"/>
              <a:gd name="T13" fmla="*/ 106 h 350"/>
              <a:gd name="T14" fmla="*/ 1625 w 3079"/>
              <a:gd name="T15" fmla="*/ 113 h 350"/>
              <a:gd name="T16" fmla="*/ 1470 w 3079"/>
              <a:gd name="T17" fmla="*/ 316 h 350"/>
              <a:gd name="T18" fmla="*/ 1487 w 3079"/>
              <a:gd name="T19" fmla="*/ 130 h 350"/>
              <a:gd name="T20" fmla="*/ 1322 w 3079"/>
              <a:gd name="T21" fmla="*/ 210 h 350"/>
              <a:gd name="T22" fmla="*/ 1366 w 3079"/>
              <a:gd name="T23" fmla="*/ 102 h 350"/>
              <a:gd name="T24" fmla="*/ 1451 w 3079"/>
              <a:gd name="T25" fmla="*/ 244 h 350"/>
              <a:gd name="T26" fmla="*/ 1310 w 3079"/>
              <a:gd name="T27" fmla="*/ 264 h 350"/>
              <a:gd name="T28" fmla="*/ 1262 w 3079"/>
              <a:gd name="T29" fmla="*/ 95 h 350"/>
              <a:gd name="T30" fmla="*/ 945 w 3079"/>
              <a:gd name="T31" fmla="*/ 135 h 350"/>
              <a:gd name="T32" fmla="*/ 1012 w 3079"/>
              <a:gd name="T33" fmla="*/ 95 h 350"/>
              <a:gd name="T34" fmla="*/ 946 w 3079"/>
              <a:gd name="T35" fmla="*/ 337 h 350"/>
              <a:gd name="T36" fmla="*/ 934 w 3079"/>
              <a:gd name="T37" fmla="*/ 318 h 350"/>
              <a:gd name="T38" fmla="*/ 880 w 3079"/>
              <a:gd name="T39" fmla="*/ 102 h 350"/>
              <a:gd name="T40" fmla="*/ 603 w 3079"/>
              <a:gd name="T41" fmla="*/ 128 h 350"/>
              <a:gd name="T42" fmla="*/ 722 w 3079"/>
              <a:gd name="T43" fmla="*/ 95 h 350"/>
              <a:gd name="T44" fmla="*/ 779 w 3079"/>
              <a:gd name="T45" fmla="*/ 112 h 350"/>
              <a:gd name="T46" fmla="*/ 734 w 3079"/>
              <a:gd name="T47" fmla="*/ 272 h 350"/>
              <a:gd name="T48" fmla="*/ 544 w 3079"/>
              <a:gd name="T49" fmla="*/ 102 h 350"/>
              <a:gd name="T50" fmla="*/ 331 w 3079"/>
              <a:gd name="T51" fmla="*/ 128 h 350"/>
              <a:gd name="T52" fmla="*/ 450 w 3079"/>
              <a:gd name="T53" fmla="*/ 95 h 350"/>
              <a:gd name="T54" fmla="*/ 507 w 3079"/>
              <a:gd name="T55" fmla="*/ 112 h 350"/>
              <a:gd name="T56" fmla="*/ 462 w 3079"/>
              <a:gd name="T57" fmla="*/ 272 h 350"/>
              <a:gd name="T58" fmla="*/ 272 w 3079"/>
              <a:gd name="T59" fmla="*/ 102 h 350"/>
              <a:gd name="T60" fmla="*/ 59 w 3079"/>
              <a:gd name="T61" fmla="*/ 128 h 350"/>
              <a:gd name="T62" fmla="*/ 178 w 3079"/>
              <a:gd name="T63" fmla="*/ 95 h 350"/>
              <a:gd name="T64" fmla="*/ 235 w 3079"/>
              <a:gd name="T65" fmla="*/ 112 h 350"/>
              <a:gd name="T66" fmla="*/ 190 w 3079"/>
              <a:gd name="T67" fmla="*/ 272 h 350"/>
              <a:gd name="T68" fmla="*/ 0 w 3079"/>
              <a:gd name="T69" fmla="*/ 102 h 350"/>
              <a:gd name="T70" fmla="*/ 2904 w 3079"/>
              <a:gd name="T71" fmla="*/ 90 h 350"/>
              <a:gd name="T72" fmla="*/ 3053 w 3079"/>
              <a:gd name="T73" fmla="*/ 154 h 350"/>
              <a:gd name="T74" fmla="*/ 2994 w 3079"/>
              <a:gd name="T75" fmla="*/ 260 h 350"/>
              <a:gd name="T76" fmla="*/ 2993 w 3079"/>
              <a:gd name="T77" fmla="*/ 112 h 350"/>
              <a:gd name="T78" fmla="*/ 2958 w 3079"/>
              <a:gd name="T79" fmla="*/ 257 h 350"/>
              <a:gd name="T80" fmla="*/ 2918 w 3079"/>
              <a:gd name="T81" fmla="*/ 228 h 350"/>
              <a:gd name="T82" fmla="*/ 2847 w 3079"/>
              <a:gd name="T83" fmla="*/ 250 h 350"/>
              <a:gd name="T84" fmla="*/ 2811 w 3079"/>
              <a:gd name="T85" fmla="*/ 249 h 350"/>
              <a:gd name="T86" fmla="*/ 2785 w 3079"/>
              <a:gd name="T87" fmla="*/ 111 h 350"/>
              <a:gd name="T88" fmla="*/ 2684 w 3079"/>
              <a:gd name="T89" fmla="*/ 272 h 350"/>
              <a:gd name="T90" fmla="*/ 2550 w 3079"/>
              <a:gd name="T91" fmla="*/ 103 h 350"/>
              <a:gd name="T92" fmla="*/ 2503 w 3079"/>
              <a:gd name="T93" fmla="*/ 103 h 350"/>
              <a:gd name="T94" fmla="*/ 2572 w 3079"/>
              <a:gd name="T95" fmla="*/ 202 h 350"/>
              <a:gd name="T96" fmla="*/ 1709 w 3079"/>
              <a:gd name="T97" fmla="*/ 90 h 350"/>
              <a:gd name="T98" fmla="*/ 1660 w 3079"/>
              <a:gd name="T99" fmla="*/ 267 h 350"/>
              <a:gd name="T100" fmla="*/ 1680 w 3079"/>
              <a:gd name="T101" fmla="*/ 117 h 350"/>
              <a:gd name="T102" fmla="*/ 1248 w 3079"/>
              <a:gd name="T103" fmla="*/ 178 h 350"/>
              <a:gd name="T104" fmla="*/ 1125 w 3079"/>
              <a:gd name="T105" fmla="*/ 101 h 350"/>
              <a:gd name="T106" fmla="*/ 2221 w 3079"/>
              <a:gd name="T107" fmla="*/ 259 h 350"/>
              <a:gd name="T108" fmla="*/ 2030 w 3079"/>
              <a:gd name="T109" fmla="*/ 20 h 350"/>
              <a:gd name="T110" fmla="*/ 2067 w 3079"/>
              <a:gd name="T111" fmla="*/ 220 h 350"/>
              <a:gd name="T112" fmla="*/ 2304 w 3079"/>
              <a:gd name="T113" fmla="*/ 137 h 350"/>
              <a:gd name="T114" fmla="*/ 2188 w 3079"/>
              <a:gd name="T115" fmla="*/ 19 h 350"/>
              <a:gd name="T116" fmla="*/ 2029 w 3079"/>
              <a:gd name="T117" fmla="*/ 271 h 350"/>
              <a:gd name="T118" fmla="*/ 1855 w 3079"/>
              <a:gd name="T119" fmla="*/ 7 h 350"/>
              <a:gd name="T120" fmla="*/ 1791 w 3079"/>
              <a:gd name="T121" fmla="*/ 260 h 350"/>
              <a:gd name="T122" fmla="*/ 1809 w 3079"/>
              <a:gd name="T123" fmla="*/ 37 h 350"/>
              <a:gd name="T124" fmla="*/ 1715 w 3079"/>
              <a:gd name="T125" fmla="*/ 3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79" h="350">
                <a:moveTo>
                  <a:pt x="2366" y="230"/>
                </a:moveTo>
                <a:cubicBezTo>
                  <a:pt x="2372" y="230"/>
                  <a:pt x="2377" y="232"/>
                  <a:pt x="2381" y="237"/>
                </a:cubicBezTo>
                <a:cubicBezTo>
                  <a:pt x="2385" y="241"/>
                  <a:pt x="2387" y="245"/>
                  <a:pt x="2387" y="251"/>
                </a:cubicBezTo>
                <a:cubicBezTo>
                  <a:pt x="2387" y="257"/>
                  <a:pt x="2385" y="262"/>
                  <a:pt x="2380" y="266"/>
                </a:cubicBezTo>
                <a:cubicBezTo>
                  <a:pt x="2376" y="270"/>
                  <a:pt x="2372" y="272"/>
                  <a:pt x="2366" y="272"/>
                </a:cubicBezTo>
                <a:cubicBezTo>
                  <a:pt x="2360" y="272"/>
                  <a:pt x="2355" y="270"/>
                  <a:pt x="2351" y="266"/>
                </a:cubicBezTo>
                <a:cubicBezTo>
                  <a:pt x="2347" y="262"/>
                  <a:pt x="2345" y="257"/>
                  <a:pt x="2345" y="251"/>
                </a:cubicBezTo>
                <a:cubicBezTo>
                  <a:pt x="2345" y="245"/>
                  <a:pt x="2347" y="240"/>
                  <a:pt x="2351" y="236"/>
                </a:cubicBezTo>
                <a:cubicBezTo>
                  <a:pt x="2355" y="232"/>
                  <a:pt x="2360" y="230"/>
                  <a:pt x="2366" y="230"/>
                </a:cubicBezTo>
                <a:close/>
                <a:moveTo>
                  <a:pt x="830" y="230"/>
                </a:moveTo>
                <a:cubicBezTo>
                  <a:pt x="836" y="230"/>
                  <a:pt x="841" y="232"/>
                  <a:pt x="845" y="237"/>
                </a:cubicBezTo>
                <a:cubicBezTo>
                  <a:pt x="849" y="241"/>
                  <a:pt x="851" y="245"/>
                  <a:pt x="851" y="251"/>
                </a:cubicBezTo>
                <a:cubicBezTo>
                  <a:pt x="851" y="257"/>
                  <a:pt x="849" y="262"/>
                  <a:pt x="844" y="266"/>
                </a:cubicBezTo>
                <a:cubicBezTo>
                  <a:pt x="840" y="270"/>
                  <a:pt x="836" y="272"/>
                  <a:pt x="830" y="272"/>
                </a:cubicBezTo>
                <a:cubicBezTo>
                  <a:pt x="824" y="272"/>
                  <a:pt x="819" y="270"/>
                  <a:pt x="815" y="266"/>
                </a:cubicBezTo>
                <a:cubicBezTo>
                  <a:pt x="811" y="262"/>
                  <a:pt x="809" y="257"/>
                  <a:pt x="809" y="251"/>
                </a:cubicBezTo>
                <a:cubicBezTo>
                  <a:pt x="809" y="245"/>
                  <a:pt x="811" y="240"/>
                  <a:pt x="815" y="236"/>
                </a:cubicBezTo>
                <a:cubicBezTo>
                  <a:pt x="819" y="232"/>
                  <a:pt x="824" y="230"/>
                  <a:pt x="830" y="230"/>
                </a:cubicBezTo>
                <a:close/>
                <a:moveTo>
                  <a:pt x="2680" y="102"/>
                </a:moveTo>
                <a:cubicBezTo>
                  <a:pt x="2673" y="102"/>
                  <a:pt x="2667" y="104"/>
                  <a:pt x="2660" y="108"/>
                </a:cubicBezTo>
                <a:cubicBezTo>
                  <a:pt x="2653" y="112"/>
                  <a:pt x="2648" y="119"/>
                  <a:pt x="2644" y="129"/>
                </a:cubicBezTo>
                <a:cubicBezTo>
                  <a:pt x="2640" y="139"/>
                  <a:pt x="2638" y="151"/>
                  <a:pt x="2638" y="167"/>
                </a:cubicBezTo>
                <a:cubicBezTo>
                  <a:pt x="2638" y="192"/>
                  <a:pt x="2643" y="213"/>
                  <a:pt x="2652" y="232"/>
                </a:cubicBezTo>
                <a:cubicBezTo>
                  <a:pt x="2662" y="250"/>
                  <a:pt x="2676" y="259"/>
                  <a:pt x="2692" y="259"/>
                </a:cubicBezTo>
                <a:cubicBezTo>
                  <a:pt x="2704" y="259"/>
                  <a:pt x="2714" y="254"/>
                  <a:pt x="2722" y="244"/>
                </a:cubicBezTo>
                <a:cubicBezTo>
                  <a:pt x="2730" y="234"/>
                  <a:pt x="2734" y="217"/>
                  <a:pt x="2734" y="192"/>
                </a:cubicBezTo>
                <a:cubicBezTo>
                  <a:pt x="2734" y="162"/>
                  <a:pt x="2727" y="138"/>
                  <a:pt x="2714" y="120"/>
                </a:cubicBezTo>
                <a:cubicBezTo>
                  <a:pt x="2705" y="108"/>
                  <a:pt x="2694" y="102"/>
                  <a:pt x="2680" y="102"/>
                </a:cubicBezTo>
                <a:close/>
                <a:moveTo>
                  <a:pt x="1160" y="102"/>
                </a:moveTo>
                <a:cubicBezTo>
                  <a:pt x="1153" y="102"/>
                  <a:pt x="1147" y="104"/>
                  <a:pt x="1140" y="108"/>
                </a:cubicBezTo>
                <a:cubicBezTo>
                  <a:pt x="1133" y="112"/>
                  <a:pt x="1128" y="119"/>
                  <a:pt x="1124" y="129"/>
                </a:cubicBezTo>
                <a:cubicBezTo>
                  <a:pt x="1120" y="139"/>
                  <a:pt x="1118" y="151"/>
                  <a:pt x="1118" y="167"/>
                </a:cubicBezTo>
                <a:cubicBezTo>
                  <a:pt x="1118" y="192"/>
                  <a:pt x="1123" y="213"/>
                  <a:pt x="1132" y="232"/>
                </a:cubicBezTo>
                <a:cubicBezTo>
                  <a:pt x="1142" y="250"/>
                  <a:pt x="1156" y="259"/>
                  <a:pt x="1172" y="259"/>
                </a:cubicBezTo>
                <a:cubicBezTo>
                  <a:pt x="1184" y="259"/>
                  <a:pt x="1194" y="254"/>
                  <a:pt x="1202" y="244"/>
                </a:cubicBezTo>
                <a:cubicBezTo>
                  <a:pt x="1210" y="234"/>
                  <a:pt x="1214" y="217"/>
                  <a:pt x="1214" y="192"/>
                </a:cubicBezTo>
                <a:cubicBezTo>
                  <a:pt x="1214" y="162"/>
                  <a:pt x="1207" y="138"/>
                  <a:pt x="1194" y="120"/>
                </a:cubicBezTo>
                <a:cubicBezTo>
                  <a:pt x="1185" y="108"/>
                  <a:pt x="1174" y="102"/>
                  <a:pt x="1160" y="102"/>
                </a:cubicBezTo>
                <a:close/>
                <a:moveTo>
                  <a:pt x="1456" y="95"/>
                </a:moveTo>
                <a:lnTo>
                  <a:pt x="1536" y="95"/>
                </a:lnTo>
                <a:lnTo>
                  <a:pt x="1536" y="102"/>
                </a:lnTo>
                <a:lnTo>
                  <a:pt x="1532" y="102"/>
                </a:lnTo>
                <a:cubicBezTo>
                  <a:pt x="1527" y="102"/>
                  <a:pt x="1522" y="103"/>
                  <a:pt x="1519" y="106"/>
                </a:cubicBezTo>
                <a:cubicBezTo>
                  <a:pt x="1517" y="108"/>
                  <a:pt x="1515" y="111"/>
                  <a:pt x="1515" y="115"/>
                </a:cubicBezTo>
                <a:cubicBezTo>
                  <a:pt x="1515" y="120"/>
                  <a:pt x="1517" y="126"/>
                  <a:pt x="1521" y="135"/>
                </a:cubicBezTo>
                <a:lnTo>
                  <a:pt x="1563" y="222"/>
                </a:lnTo>
                <a:lnTo>
                  <a:pt x="1602" y="127"/>
                </a:lnTo>
                <a:cubicBezTo>
                  <a:pt x="1604" y="122"/>
                  <a:pt x="1605" y="117"/>
                  <a:pt x="1605" y="112"/>
                </a:cubicBezTo>
                <a:cubicBezTo>
                  <a:pt x="1605" y="109"/>
                  <a:pt x="1604" y="108"/>
                  <a:pt x="1604" y="106"/>
                </a:cubicBezTo>
                <a:cubicBezTo>
                  <a:pt x="1603" y="105"/>
                  <a:pt x="1601" y="104"/>
                  <a:pt x="1599" y="103"/>
                </a:cubicBezTo>
                <a:cubicBezTo>
                  <a:pt x="1597" y="102"/>
                  <a:pt x="1593" y="102"/>
                  <a:pt x="1588" y="102"/>
                </a:cubicBezTo>
                <a:lnTo>
                  <a:pt x="1588" y="95"/>
                </a:lnTo>
                <a:lnTo>
                  <a:pt x="1644" y="95"/>
                </a:lnTo>
                <a:lnTo>
                  <a:pt x="1644" y="102"/>
                </a:lnTo>
                <a:cubicBezTo>
                  <a:pt x="1639" y="102"/>
                  <a:pt x="1635" y="103"/>
                  <a:pt x="1633" y="105"/>
                </a:cubicBezTo>
                <a:cubicBezTo>
                  <a:pt x="1630" y="106"/>
                  <a:pt x="1628" y="109"/>
                  <a:pt x="1625" y="113"/>
                </a:cubicBezTo>
                <a:cubicBezTo>
                  <a:pt x="1623" y="115"/>
                  <a:pt x="1621" y="120"/>
                  <a:pt x="1618" y="128"/>
                </a:cubicBezTo>
                <a:lnTo>
                  <a:pt x="1548" y="299"/>
                </a:lnTo>
                <a:cubicBezTo>
                  <a:pt x="1542" y="316"/>
                  <a:pt x="1533" y="328"/>
                  <a:pt x="1522" y="337"/>
                </a:cubicBezTo>
                <a:cubicBezTo>
                  <a:pt x="1511" y="345"/>
                  <a:pt x="1500" y="350"/>
                  <a:pt x="1490" y="350"/>
                </a:cubicBezTo>
                <a:cubicBezTo>
                  <a:pt x="1483" y="350"/>
                  <a:pt x="1477" y="348"/>
                  <a:pt x="1472" y="343"/>
                </a:cubicBezTo>
                <a:cubicBezTo>
                  <a:pt x="1467" y="339"/>
                  <a:pt x="1465" y="334"/>
                  <a:pt x="1465" y="329"/>
                </a:cubicBezTo>
                <a:cubicBezTo>
                  <a:pt x="1465" y="323"/>
                  <a:pt x="1467" y="319"/>
                  <a:pt x="1470" y="316"/>
                </a:cubicBezTo>
                <a:cubicBezTo>
                  <a:pt x="1473" y="313"/>
                  <a:pt x="1478" y="311"/>
                  <a:pt x="1484" y="311"/>
                </a:cubicBezTo>
                <a:cubicBezTo>
                  <a:pt x="1488" y="311"/>
                  <a:pt x="1494" y="313"/>
                  <a:pt x="1501" y="315"/>
                </a:cubicBezTo>
                <a:cubicBezTo>
                  <a:pt x="1506" y="317"/>
                  <a:pt x="1509" y="318"/>
                  <a:pt x="1510" y="318"/>
                </a:cubicBezTo>
                <a:cubicBezTo>
                  <a:pt x="1514" y="318"/>
                  <a:pt x="1518" y="316"/>
                  <a:pt x="1523" y="312"/>
                </a:cubicBezTo>
                <a:cubicBezTo>
                  <a:pt x="1527" y="308"/>
                  <a:pt x="1532" y="301"/>
                  <a:pt x="1536" y="290"/>
                </a:cubicBezTo>
                <a:lnTo>
                  <a:pt x="1548" y="260"/>
                </a:lnTo>
                <a:lnTo>
                  <a:pt x="1487" y="130"/>
                </a:lnTo>
                <a:cubicBezTo>
                  <a:pt x="1485" y="127"/>
                  <a:pt x="1482" y="122"/>
                  <a:pt x="1478" y="116"/>
                </a:cubicBezTo>
                <a:cubicBezTo>
                  <a:pt x="1474" y="112"/>
                  <a:pt x="1472" y="109"/>
                  <a:pt x="1470" y="107"/>
                </a:cubicBezTo>
                <a:cubicBezTo>
                  <a:pt x="1467" y="105"/>
                  <a:pt x="1462" y="103"/>
                  <a:pt x="1456" y="102"/>
                </a:cubicBezTo>
                <a:lnTo>
                  <a:pt x="1456" y="95"/>
                </a:lnTo>
                <a:close/>
                <a:moveTo>
                  <a:pt x="1262" y="95"/>
                </a:moveTo>
                <a:lnTo>
                  <a:pt x="1322" y="95"/>
                </a:lnTo>
                <a:lnTo>
                  <a:pt x="1322" y="210"/>
                </a:lnTo>
                <a:cubicBezTo>
                  <a:pt x="1322" y="226"/>
                  <a:pt x="1325" y="236"/>
                  <a:pt x="1331" y="241"/>
                </a:cubicBezTo>
                <a:cubicBezTo>
                  <a:pt x="1336" y="246"/>
                  <a:pt x="1343" y="249"/>
                  <a:pt x="1351" y="249"/>
                </a:cubicBezTo>
                <a:cubicBezTo>
                  <a:pt x="1356" y="249"/>
                  <a:pt x="1362" y="247"/>
                  <a:pt x="1369" y="244"/>
                </a:cubicBezTo>
                <a:cubicBezTo>
                  <a:pt x="1376" y="241"/>
                  <a:pt x="1384" y="234"/>
                  <a:pt x="1393" y="225"/>
                </a:cubicBezTo>
                <a:lnTo>
                  <a:pt x="1393" y="127"/>
                </a:lnTo>
                <a:cubicBezTo>
                  <a:pt x="1393" y="118"/>
                  <a:pt x="1392" y="111"/>
                  <a:pt x="1388" y="108"/>
                </a:cubicBezTo>
                <a:cubicBezTo>
                  <a:pt x="1384" y="104"/>
                  <a:pt x="1377" y="102"/>
                  <a:pt x="1366" y="102"/>
                </a:cubicBezTo>
                <a:lnTo>
                  <a:pt x="1366" y="95"/>
                </a:lnTo>
                <a:lnTo>
                  <a:pt x="1424" y="95"/>
                </a:lnTo>
                <a:lnTo>
                  <a:pt x="1424" y="199"/>
                </a:lnTo>
                <a:cubicBezTo>
                  <a:pt x="1424" y="219"/>
                  <a:pt x="1425" y="231"/>
                  <a:pt x="1426" y="236"/>
                </a:cubicBezTo>
                <a:cubicBezTo>
                  <a:pt x="1427" y="240"/>
                  <a:pt x="1428" y="243"/>
                  <a:pt x="1430" y="245"/>
                </a:cubicBezTo>
                <a:cubicBezTo>
                  <a:pt x="1432" y="247"/>
                  <a:pt x="1435" y="247"/>
                  <a:pt x="1437" y="247"/>
                </a:cubicBezTo>
                <a:cubicBezTo>
                  <a:pt x="1441" y="247"/>
                  <a:pt x="1446" y="246"/>
                  <a:pt x="1451" y="244"/>
                </a:cubicBezTo>
                <a:lnTo>
                  <a:pt x="1453" y="251"/>
                </a:lnTo>
                <a:lnTo>
                  <a:pt x="1402" y="272"/>
                </a:lnTo>
                <a:lnTo>
                  <a:pt x="1393" y="272"/>
                </a:lnTo>
                <a:lnTo>
                  <a:pt x="1393" y="236"/>
                </a:lnTo>
                <a:cubicBezTo>
                  <a:pt x="1379" y="252"/>
                  <a:pt x="1367" y="262"/>
                  <a:pt x="1360" y="266"/>
                </a:cubicBezTo>
                <a:cubicBezTo>
                  <a:pt x="1352" y="270"/>
                  <a:pt x="1344" y="272"/>
                  <a:pt x="1335" y="272"/>
                </a:cubicBezTo>
                <a:cubicBezTo>
                  <a:pt x="1325" y="272"/>
                  <a:pt x="1317" y="269"/>
                  <a:pt x="1310" y="264"/>
                </a:cubicBezTo>
                <a:cubicBezTo>
                  <a:pt x="1303" y="258"/>
                  <a:pt x="1298" y="251"/>
                  <a:pt x="1295" y="242"/>
                </a:cubicBezTo>
                <a:cubicBezTo>
                  <a:pt x="1293" y="233"/>
                  <a:pt x="1291" y="221"/>
                  <a:pt x="1291" y="205"/>
                </a:cubicBezTo>
                <a:lnTo>
                  <a:pt x="1291" y="128"/>
                </a:lnTo>
                <a:cubicBezTo>
                  <a:pt x="1291" y="120"/>
                  <a:pt x="1290" y="115"/>
                  <a:pt x="1289" y="112"/>
                </a:cubicBezTo>
                <a:cubicBezTo>
                  <a:pt x="1287" y="108"/>
                  <a:pt x="1284" y="106"/>
                  <a:pt x="1281" y="104"/>
                </a:cubicBezTo>
                <a:cubicBezTo>
                  <a:pt x="1277" y="103"/>
                  <a:pt x="1271" y="102"/>
                  <a:pt x="1262" y="102"/>
                </a:cubicBezTo>
                <a:lnTo>
                  <a:pt x="1262" y="95"/>
                </a:lnTo>
                <a:close/>
                <a:moveTo>
                  <a:pt x="880" y="95"/>
                </a:moveTo>
                <a:lnTo>
                  <a:pt x="960" y="95"/>
                </a:lnTo>
                <a:lnTo>
                  <a:pt x="960" y="102"/>
                </a:lnTo>
                <a:lnTo>
                  <a:pt x="956" y="102"/>
                </a:lnTo>
                <a:cubicBezTo>
                  <a:pt x="951" y="102"/>
                  <a:pt x="946" y="103"/>
                  <a:pt x="943" y="106"/>
                </a:cubicBezTo>
                <a:cubicBezTo>
                  <a:pt x="941" y="108"/>
                  <a:pt x="939" y="111"/>
                  <a:pt x="939" y="115"/>
                </a:cubicBezTo>
                <a:cubicBezTo>
                  <a:pt x="939" y="120"/>
                  <a:pt x="941" y="126"/>
                  <a:pt x="945" y="135"/>
                </a:cubicBezTo>
                <a:lnTo>
                  <a:pt x="987" y="222"/>
                </a:lnTo>
                <a:lnTo>
                  <a:pt x="1026" y="127"/>
                </a:lnTo>
                <a:cubicBezTo>
                  <a:pt x="1028" y="122"/>
                  <a:pt x="1029" y="117"/>
                  <a:pt x="1029" y="112"/>
                </a:cubicBezTo>
                <a:cubicBezTo>
                  <a:pt x="1029" y="109"/>
                  <a:pt x="1028" y="108"/>
                  <a:pt x="1028" y="106"/>
                </a:cubicBezTo>
                <a:cubicBezTo>
                  <a:pt x="1027" y="105"/>
                  <a:pt x="1025" y="104"/>
                  <a:pt x="1023" y="103"/>
                </a:cubicBezTo>
                <a:cubicBezTo>
                  <a:pt x="1021" y="102"/>
                  <a:pt x="1017" y="102"/>
                  <a:pt x="1012" y="102"/>
                </a:cubicBezTo>
                <a:lnTo>
                  <a:pt x="1012" y="95"/>
                </a:lnTo>
                <a:lnTo>
                  <a:pt x="1068" y="95"/>
                </a:lnTo>
                <a:lnTo>
                  <a:pt x="1068" y="102"/>
                </a:lnTo>
                <a:cubicBezTo>
                  <a:pt x="1063" y="102"/>
                  <a:pt x="1059" y="103"/>
                  <a:pt x="1057" y="105"/>
                </a:cubicBezTo>
                <a:cubicBezTo>
                  <a:pt x="1054" y="106"/>
                  <a:pt x="1052" y="109"/>
                  <a:pt x="1049" y="113"/>
                </a:cubicBezTo>
                <a:cubicBezTo>
                  <a:pt x="1047" y="115"/>
                  <a:pt x="1045" y="120"/>
                  <a:pt x="1042" y="128"/>
                </a:cubicBezTo>
                <a:lnTo>
                  <a:pt x="972" y="299"/>
                </a:lnTo>
                <a:cubicBezTo>
                  <a:pt x="966" y="316"/>
                  <a:pt x="957" y="328"/>
                  <a:pt x="946" y="337"/>
                </a:cubicBezTo>
                <a:cubicBezTo>
                  <a:pt x="935" y="345"/>
                  <a:pt x="924" y="350"/>
                  <a:pt x="914" y="350"/>
                </a:cubicBezTo>
                <a:cubicBezTo>
                  <a:pt x="907" y="350"/>
                  <a:pt x="901" y="348"/>
                  <a:pt x="896" y="343"/>
                </a:cubicBezTo>
                <a:cubicBezTo>
                  <a:pt x="891" y="339"/>
                  <a:pt x="889" y="334"/>
                  <a:pt x="889" y="329"/>
                </a:cubicBezTo>
                <a:cubicBezTo>
                  <a:pt x="889" y="323"/>
                  <a:pt x="891" y="319"/>
                  <a:pt x="894" y="316"/>
                </a:cubicBezTo>
                <a:cubicBezTo>
                  <a:pt x="897" y="313"/>
                  <a:pt x="902" y="311"/>
                  <a:pt x="908" y="311"/>
                </a:cubicBezTo>
                <a:cubicBezTo>
                  <a:pt x="912" y="311"/>
                  <a:pt x="918" y="313"/>
                  <a:pt x="925" y="315"/>
                </a:cubicBezTo>
                <a:cubicBezTo>
                  <a:pt x="930" y="317"/>
                  <a:pt x="933" y="318"/>
                  <a:pt x="934" y="318"/>
                </a:cubicBezTo>
                <a:cubicBezTo>
                  <a:pt x="938" y="318"/>
                  <a:pt x="942" y="316"/>
                  <a:pt x="947" y="312"/>
                </a:cubicBezTo>
                <a:cubicBezTo>
                  <a:pt x="951" y="308"/>
                  <a:pt x="956" y="301"/>
                  <a:pt x="960" y="290"/>
                </a:cubicBezTo>
                <a:lnTo>
                  <a:pt x="972" y="260"/>
                </a:lnTo>
                <a:lnTo>
                  <a:pt x="911" y="130"/>
                </a:lnTo>
                <a:cubicBezTo>
                  <a:pt x="909" y="127"/>
                  <a:pt x="906" y="122"/>
                  <a:pt x="902" y="116"/>
                </a:cubicBezTo>
                <a:cubicBezTo>
                  <a:pt x="898" y="112"/>
                  <a:pt x="896" y="109"/>
                  <a:pt x="894" y="107"/>
                </a:cubicBezTo>
                <a:cubicBezTo>
                  <a:pt x="891" y="105"/>
                  <a:pt x="886" y="103"/>
                  <a:pt x="880" y="102"/>
                </a:cubicBezTo>
                <a:lnTo>
                  <a:pt x="880" y="95"/>
                </a:lnTo>
                <a:close/>
                <a:moveTo>
                  <a:pt x="544" y="95"/>
                </a:moveTo>
                <a:lnTo>
                  <a:pt x="616" y="95"/>
                </a:lnTo>
                <a:lnTo>
                  <a:pt x="616" y="102"/>
                </a:lnTo>
                <a:cubicBezTo>
                  <a:pt x="610" y="102"/>
                  <a:pt x="605" y="104"/>
                  <a:pt x="603" y="106"/>
                </a:cubicBezTo>
                <a:cubicBezTo>
                  <a:pt x="601" y="107"/>
                  <a:pt x="600" y="110"/>
                  <a:pt x="600" y="114"/>
                </a:cubicBezTo>
                <a:cubicBezTo>
                  <a:pt x="600" y="117"/>
                  <a:pt x="601" y="122"/>
                  <a:pt x="603" y="128"/>
                </a:cubicBezTo>
                <a:lnTo>
                  <a:pt x="640" y="226"/>
                </a:lnTo>
                <a:lnTo>
                  <a:pt x="677" y="146"/>
                </a:lnTo>
                <a:lnTo>
                  <a:pt x="667" y="121"/>
                </a:lnTo>
                <a:cubicBezTo>
                  <a:pt x="664" y="113"/>
                  <a:pt x="660" y="108"/>
                  <a:pt x="655" y="105"/>
                </a:cubicBezTo>
                <a:cubicBezTo>
                  <a:pt x="653" y="103"/>
                  <a:pt x="648" y="102"/>
                  <a:pt x="640" y="102"/>
                </a:cubicBezTo>
                <a:lnTo>
                  <a:pt x="640" y="95"/>
                </a:lnTo>
                <a:lnTo>
                  <a:pt x="722" y="95"/>
                </a:lnTo>
                <a:lnTo>
                  <a:pt x="722" y="102"/>
                </a:lnTo>
                <a:cubicBezTo>
                  <a:pt x="713" y="102"/>
                  <a:pt x="706" y="104"/>
                  <a:pt x="703" y="107"/>
                </a:cubicBezTo>
                <a:cubicBezTo>
                  <a:pt x="700" y="109"/>
                  <a:pt x="699" y="112"/>
                  <a:pt x="699" y="116"/>
                </a:cubicBezTo>
                <a:cubicBezTo>
                  <a:pt x="699" y="119"/>
                  <a:pt x="699" y="121"/>
                  <a:pt x="700" y="124"/>
                </a:cubicBezTo>
                <a:lnTo>
                  <a:pt x="739" y="223"/>
                </a:lnTo>
                <a:lnTo>
                  <a:pt x="776" y="128"/>
                </a:lnTo>
                <a:cubicBezTo>
                  <a:pt x="778" y="121"/>
                  <a:pt x="779" y="116"/>
                  <a:pt x="779" y="112"/>
                </a:cubicBezTo>
                <a:cubicBezTo>
                  <a:pt x="779" y="109"/>
                  <a:pt x="778" y="107"/>
                  <a:pt x="776" y="105"/>
                </a:cubicBezTo>
                <a:cubicBezTo>
                  <a:pt x="773" y="103"/>
                  <a:pt x="768" y="102"/>
                  <a:pt x="761" y="102"/>
                </a:cubicBezTo>
                <a:lnTo>
                  <a:pt x="761" y="95"/>
                </a:lnTo>
                <a:lnTo>
                  <a:pt x="816" y="95"/>
                </a:lnTo>
                <a:lnTo>
                  <a:pt x="816" y="102"/>
                </a:lnTo>
                <a:cubicBezTo>
                  <a:pt x="805" y="104"/>
                  <a:pt x="797" y="111"/>
                  <a:pt x="792" y="124"/>
                </a:cubicBezTo>
                <a:lnTo>
                  <a:pt x="734" y="272"/>
                </a:lnTo>
                <a:lnTo>
                  <a:pt x="726" y="272"/>
                </a:lnTo>
                <a:lnTo>
                  <a:pt x="684" y="162"/>
                </a:lnTo>
                <a:lnTo>
                  <a:pt x="633" y="272"/>
                </a:lnTo>
                <a:lnTo>
                  <a:pt x="627" y="272"/>
                </a:lnTo>
                <a:lnTo>
                  <a:pt x="571" y="128"/>
                </a:lnTo>
                <a:cubicBezTo>
                  <a:pt x="568" y="119"/>
                  <a:pt x="564" y="112"/>
                  <a:pt x="561" y="109"/>
                </a:cubicBezTo>
                <a:cubicBezTo>
                  <a:pt x="557" y="106"/>
                  <a:pt x="552" y="104"/>
                  <a:pt x="544" y="102"/>
                </a:cubicBezTo>
                <a:lnTo>
                  <a:pt x="544" y="95"/>
                </a:lnTo>
                <a:close/>
                <a:moveTo>
                  <a:pt x="272" y="95"/>
                </a:moveTo>
                <a:lnTo>
                  <a:pt x="344" y="95"/>
                </a:lnTo>
                <a:lnTo>
                  <a:pt x="344" y="102"/>
                </a:lnTo>
                <a:cubicBezTo>
                  <a:pt x="338" y="102"/>
                  <a:pt x="333" y="104"/>
                  <a:pt x="331" y="106"/>
                </a:cubicBezTo>
                <a:cubicBezTo>
                  <a:pt x="329" y="107"/>
                  <a:pt x="328" y="110"/>
                  <a:pt x="328" y="114"/>
                </a:cubicBezTo>
                <a:cubicBezTo>
                  <a:pt x="328" y="117"/>
                  <a:pt x="329" y="122"/>
                  <a:pt x="331" y="128"/>
                </a:cubicBezTo>
                <a:lnTo>
                  <a:pt x="368" y="226"/>
                </a:lnTo>
                <a:lnTo>
                  <a:pt x="405" y="146"/>
                </a:lnTo>
                <a:lnTo>
                  <a:pt x="395" y="121"/>
                </a:lnTo>
                <a:cubicBezTo>
                  <a:pt x="392" y="113"/>
                  <a:pt x="388" y="108"/>
                  <a:pt x="383" y="105"/>
                </a:cubicBezTo>
                <a:cubicBezTo>
                  <a:pt x="381" y="103"/>
                  <a:pt x="376" y="102"/>
                  <a:pt x="368" y="102"/>
                </a:cubicBezTo>
                <a:lnTo>
                  <a:pt x="368" y="95"/>
                </a:lnTo>
                <a:lnTo>
                  <a:pt x="450" y="95"/>
                </a:lnTo>
                <a:lnTo>
                  <a:pt x="450" y="102"/>
                </a:lnTo>
                <a:cubicBezTo>
                  <a:pt x="441" y="102"/>
                  <a:pt x="434" y="104"/>
                  <a:pt x="431" y="107"/>
                </a:cubicBezTo>
                <a:cubicBezTo>
                  <a:pt x="428" y="109"/>
                  <a:pt x="427" y="112"/>
                  <a:pt x="427" y="116"/>
                </a:cubicBezTo>
                <a:cubicBezTo>
                  <a:pt x="427" y="119"/>
                  <a:pt x="427" y="121"/>
                  <a:pt x="428" y="124"/>
                </a:cubicBezTo>
                <a:lnTo>
                  <a:pt x="467" y="223"/>
                </a:lnTo>
                <a:lnTo>
                  <a:pt x="504" y="128"/>
                </a:lnTo>
                <a:cubicBezTo>
                  <a:pt x="506" y="121"/>
                  <a:pt x="507" y="116"/>
                  <a:pt x="507" y="112"/>
                </a:cubicBezTo>
                <a:cubicBezTo>
                  <a:pt x="507" y="109"/>
                  <a:pt x="506" y="107"/>
                  <a:pt x="504" y="105"/>
                </a:cubicBezTo>
                <a:cubicBezTo>
                  <a:pt x="501" y="103"/>
                  <a:pt x="496" y="102"/>
                  <a:pt x="489" y="102"/>
                </a:cubicBezTo>
                <a:lnTo>
                  <a:pt x="489" y="95"/>
                </a:lnTo>
                <a:lnTo>
                  <a:pt x="544" y="95"/>
                </a:lnTo>
                <a:lnTo>
                  <a:pt x="544" y="102"/>
                </a:lnTo>
                <a:cubicBezTo>
                  <a:pt x="533" y="104"/>
                  <a:pt x="525" y="111"/>
                  <a:pt x="520" y="124"/>
                </a:cubicBezTo>
                <a:lnTo>
                  <a:pt x="462" y="272"/>
                </a:lnTo>
                <a:lnTo>
                  <a:pt x="454" y="272"/>
                </a:lnTo>
                <a:lnTo>
                  <a:pt x="412" y="162"/>
                </a:lnTo>
                <a:lnTo>
                  <a:pt x="361" y="272"/>
                </a:lnTo>
                <a:lnTo>
                  <a:pt x="355" y="272"/>
                </a:lnTo>
                <a:lnTo>
                  <a:pt x="299" y="128"/>
                </a:lnTo>
                <a:cubicBezTo>
                  <a:pt x="296" y="119"/>
                  <a:pt x="292" y="112"/>
                  <a:pt x="289" y="109"/>
                </a:cubicBezTo>
                <a:cubicBezTo>
                  <a:pt x="285" y="106"/>
                  <a:pt x="280" y="104"/>
                  <a:pt x="272" y="102"/>
                </a:cubicBezTo>
                <a:lnTo>
                  <a:pt x="272" y="95"/>
                </a:lnTo>
                <a:close/>
                <a:moveTo>
                  <a:pt x="0" y="95"/>
                </a:moveTo>
                <a:lnTo>
                  <a:pt x="72" y="95"/>
                </a:lnTo>
                <a:lnTo>
                  <a:pt x="72" y="102"/>
                </a:lnTo>
                <a:cubicBezTo>
                  <a:pt x="66" y="102"/>
                  <a:pt x="61" y="104"/>
                  <a:pt x="59" y="106"/>
                </a:cubicBezTo>
                <a:cubicBezTo>
                  <a:pt x="57" y="107"/>
                  <a:pt x="56" y="110"/>
                  <a:pt x="56" y="114"/>
                </a:cubicBezTo>
                <a:cubicBezTo>
                  <a:pt x="56" y="117"/>
                  <a:pt x="57" y="122"/>
                  <a:pt x="59" y="128"/>
                </a:cubicBezTo>
                <a:lnTo>
                  <a:pt x="96" y="226"/>
                </a:lnTo>
                <a:lnTo>
                  <a:pt x="133" y="146"/>
                </a:lnTo>
                <a:lnTo>
                  <a:pt x="123" y="121"/>
                </a:lnTo>
                <a:cubicBezTo>
                  <a:pt x="120" y="113"/>
                  <a:pt x="116" y="108"/>
                  <a:pt x="111" y="105"/>
                </a:cubicBezTo>
                <a:cubicBezTo>
                  <a:pt x="109" y="103"/>
                  <a:pt x="104" y="102"/>
                  <a:pt x="96" y="102"/>
                </a:cubicBezTo>
                <a:lnTo>
                  <a:pt x="96" y="95"/>
                </a:lnTo>
                <a:lnTo>
                  <a:pt x="178" y="95"/>
                </a:lnTo>
                <a:lnTo>
                  <a:pt x="178" y="102"/>
                </a:lnTo>
                <a:cubicBezTo>
                  <a:pt x="169" y="102"/>
                  <a:pt x="162" y="104"/>
                  <a:pt x="159" y="107"/>
                </a:cubicBezTo>
                <a:cubicBezTo>
                  <a:pt x="156" y="109"/>
                  <a:pt x="155" y="112"/>
                  <a:pt x="155" y="116"/>
                </a:cubicBezTo>
                <a:cubicBezTo>
                  <a:pt x="155" y="119"/>
                  <a:pt x="155" y="121"/>
                  <a:pt x="156" y="124"/>
                </a:cubicBezTo>
                <a:lnTo>
                  <a:pt x="195" y="223"/>
                </a:lnTo>
                <a:lnTo>
                  <a:pt x="232" y="128"/>
                </a:lnTo>
                <a:cubicBezTo>
                  <a:pt x="234" y="121"/>
                  <a:pt x="235" y="116"/>
                  <a:pt x="235" y="112"/>
                </a:cubicBezTo>
                <a:cubicBezTo>
                  <a:pt x="235" y="109"/>
                  <a:pt x="234" y="107"/>
                  <a:pt x="232" y="105"/>
                </a:cubicBezTo>
                <a:cubicBezTo>
                  <a:pt x="229" y="103"/>
                  <a:pt x="224" y="102"/>
                  <a:pt x="217" y="102"/>
                </a:cubicBezTo>
                <a:lnTo>
                  <a:pt x="217" y="95"/>
                </a:lnTo>
                <a:lnTo>
                  <a:pt x="272" y="95"/>
                </a:lnTo>
                <a:lnTo>
                  <a:pt x="272" y="102"/>
                </a:lnTo>
                <a:cubicBezTo>
                  <a:pt x="261" y="104"/>
                  <a:pt x="253" y="111"/>
                  <a:pt x="248" y="124"/>
                </a:cubicBezTo>
                <a:lnTo>
                  <a:pt x="190" y="272"/>
                </a:lnTo>
                <a:lnTo>
                  <a:pt x="182" y="272"/>
                </a:lnTo>
                <a:lnTo>
                  <a:pt x="140" y="162"/>
                </a:lnTo>
                <a:lnTo>
                  <a:pt x="89" y="272"/>
                </a:lnTo>
                <a:lnTo>
                  <a:pt x="83" y="272"/>
                </a:lnTo>
                <a:lnTo>
                  <a:pt x="27" y="128"/>
                </a:lnTo>
                <a:cubicBezTo>
                  <a:pt x="24" y="119"/>
                  <a:pt x="20" y="112"/>
                  <a:pt x="17" y="109"/>
                </a:cubicBezTo>
                <a:cubicBezTo>
                  <a:pt x="13" y="106"/>
                  <a:pt x="8" y="104"/>
                  <a:pt x="0" y="102"/>
                </a:cubicBezTo>
                <a:lnTo>
                  <a:pt x="0" y="95"/>
                </a:lnTo>
                <a:close/>
                <a:moveTo>
                  <a:pt x="2837" y="90"/>
                </a:moveTo>
                <a:lnTo>
                  <a:pt x="2845" y="90"/>
                </a:lnTo>
                <a:lnTo>
                  <a:pt x="2845" y="127"/>
                </a:lnTo>
                <a:cubicBezTo>
                  <a:pt x="2857" y="114"/>
                  <a:pt x="2865" y="107"/>
                  <a:pt x="2867" y="105"/>
                </a:cubicBezTo>
                <a:cubicBezTo>
                  <a:pt x="2873" y="100"/>
                  <a:pt x="2879" y="97"/>
                  <a:pt x="2885" y="94"/>
                </a:cubicBezTo>
                <a:cubicBezTo>
                  <a:pt x="2892" y="91"/>
                  <a:pt x="2898" y="90"/>
                  <a:pt x="2904" y="90"/>
                </a:cubicBezTo>
                <a:cubicBezTo>
                  <a:pt x="2915" y="90"/>
                  <a:pt x="2924" y="93"/>
                  <a:pt x="2932" y="99"/>
                </a:cubicBezTo>
                <a:cubicBezTo>
                  <a:pt x="2940" y="106"/>
                  <a:pt x="2945" y="115"/>
                  <a:pt x="2948" y="127"/>
                </a:cubicBezTo>
                <a:cubicBezTo>
                  <a:pt x="2961" y="112"/>
                  <a:pt x="2971" y="102"/>
                  <a:pt x="2980" y="97"/>
                </a:cubicBezTo>
                <a:cubicBezTo>
                  <a:pt x="2989" y="92"/>
                  <a:pt x="2998" y="90"/>
                  <a:pt x="3008" y="90"/>
                </a:cubicBezTo>
                <a:cubicBezTo>
                  <a:pt x="3017" y="90"/>
                  <a:pt x="3025" y="92"/>
                  <a:pt x="3032" y="97"/>
                </a:cubicBezTo>
                <a:cubicBezTo>
                  <a:pt x="3039" y="102"/>
                  <a:pt x="3045" y="109"/>
                  <a:pt x="3049" y="120"/>
                </a:cubicBezTo>
                <a:cubicBezTo>
                  <a:pt x="3052" y="127"/>
                  <a:pt x="3053" y="139"/>
                  <a:pt x="3053" y="154"/>
                </a:cubicBezTo>
                <a:lnTo>
                  <a:pt x="3053" y="228"/>
                </a:lnTo>
                <a:cubicBezTo>
                  <a:pt x="3053" y="239"/>
                  <a:pt x="3054" y="246"/>
                  <a:pt x="3055" y="250"/>
                </a:cubicBezTo>
                <a:cubicBezTo>
                  <a:pt x="3057" y="253"/>
                  <a:pt x="3059" y="255"/>
                  <a:pt x="3062" y="257"/>
                </a:cubicBezTo>
                <a:cubicBezTo>
                  <a:pt x="3066" y="259"/>
                  <a:pt x="3071" y="260"/>
                  <a:pt x="3079" y="260"/>
                </a:cubicBezTo>
                <a:lnTo>
                  <a:pt x="3079" y="267"/>
                </a:lnTo>
                <a:lnTo>
                  <a:pt x="2994" y="267"/>
                </a:lnTo>
                <a:lnTo>
                  <a:pt x="2994" y="260"/>
                </a:lnTo>
                <a:lnTo>
                  <a:pt x="2998" y="260"/>
                </a:lnTo>
                <a:cubicBezTo>
                  <a:pt x="3005" y="260"/>
                  <a:pt x="3011" y="259"/>
                  <a:pt x="3015" y="256"/>
                </a:cubicBezTo>
                <a:cubicBezTo>
                  <a:pt x="3018" y="254"/>
                  <a:pt x="3020" y="251"/>
                  <a:pt x="3021" y="246"/>
                </a:cubicBezTo>
                <a:cubicBezTo>
                  <a:pt x="3022" y="244"/>
                  <a:pt x="3022" y="238"/>
                  <a:pt x="3022" y="228"/>
                </a:cubicBezTo>
                <a:lnTo>
                  <a:pt x="3022" y="154"/>
                </a:lnTo>
                <a:cubicBezTo>
                  <a:pt x="3022" y="140"/>
                  <a:pt x="3020" y="130"/>
                  <a:pt x="3017" y="124"/>
                </a:cubicBezTo>
                <a:cubicBezTo>
                  <a:pt x="3012" y="116"/>
                  <a:pt x="3004" y="112"/>
                  <a:pt x="2993" y="112"/>
                </a:cubicBezTo>
                <a:cubicBezTo>
                  <a:pt x="2987" y="112"/>
                  <a:pt x="2980" y="114"/>
                  <a:pt x="2973" y="117"/>
                </a:cubicBezTo>
                <a:cubicBezTo>
                  <a:pt x="2967" y="121"/>
                  <a:pt x="2959" y="127"/>
                  <a:pt x="2949" y="136"/>
                </a:cubicBezTo>
                <a:lnTo>
                  <a:pt x="2949" y="138"/>
                </a:lnTo>
                <a:lnTo>
                  <a:pt x="2949" y="146"/>
                </a:lnTo>
                <a:lnTo>
                  <a:pt x="2949" y="228"/>
                </a:lnTo>
                <a:cubicBezTo>
                  <a:pt x="2949" y="240"/>
                  <a:pt x="2950" y="247"/>
                  <a:pt x="2951" y="250"/>
                </a:cubicBezTo>
                <a:cubicBezTo>
                  <a:pt x="2952" y="253"/>
                  <a:pt x="2955" y="255"/>
                  <a:pt x="2958" y="257"/>
                </a:cubicBezTo>
                <a:cubicBezTo>
                  <a:pt x="2962" y="259"/>
                  <a:pt x="2968" y="260"/>
                  <a:pt x="2977" y="260"/>
                </a:cubicBezTo>
                <a:lnTo>
                  <a:pt x="2977" y="267"/>
                </a:lnTo>
                <a:lnTo>
                  <a:pt x="2890" y="267"/>
                </a:lnTo>
                <a:lnTo>
                  <a:pt x="2890" y="260"/>
                </a:lnTo>
                <a:cubicBezTo>
                  <a:pt x="2900" y="260"/>
                  <a:pt x="2906" y="259"/>
                  <a:pt x="2910" y="257"/>
                </a:cubicBezTo>
                <a:cubicBezTo>
                  <a:pt x="2913" y="254"/>
                  <a:pt x="2916" y="251"/>
                  <a:pt x="2917" y="247"/>
                </a:cubicBezTo>
                <a:cubicBezTo>
                  <a:pt x="2918" y="244"/>
                  <a:pt x="2918" y="238"/>
                  <a:pt x="2918" y="228"/>
                </a:cubicBezTo>
                <a:lnTo>
                  <a:pt x="2918" y="154"/>
                </a:lnTo>
                <a:cubicBezTo>
                  <a:pt x="2918" y="140"/>
                  <a:pt x="2916" y="130"/>
                  <a:pt x="2912" y="124"/>
                </a:cubicBezTo>
                <a:cubicBezTo>
                  <a:pt x="2906" y="116"/>
                  <a:pt x="2899" y="112"/>
                  <a:pt x="2889" y="112"/>
                </a:cubicBezTo>
                <a:cubicBezTo>
                  <a:pt x="2882" y="112"/>
                  <a:pt x="2875" y="114"/>
                  <a:pt x="2869" y="117"/>
                </a:cubicBezTo>
                <a:cubicBezTo>
                  <a:pt x="2858" y="123"/>
                  <a:pt x="2850" y="129"/>
                  <a:pt x="2845" y="136"/>
                </a:cubicBezTo>
                <a:lnTo>
                  <a:pt x="2845" y="228"/>
                </a:lnTo>
                <a:cubicBezTo>
                  <a:pt x="2845" y="239"/>
                  <a:pt x="2846" y="247"/>
                  <a:pt x="2847" y="250"/>
                </a:cubicBezTo>
                <a:cubicBezTo>
                  <a:pt x="2849" y="253"/>
                  <a:pt x="2851" y="256"/>
                  <a:pt x="2854" y="258"/>
                </a:cubicBezTo>
                <a:cubicBezTo>
                  <a:pt x="2857" y="259"/>
                  <a:pt x="2863" y="260"/>
                  <a:pt x="2873" y="260"/>
                </a:cubicBezTo>
                <a:lnTo>
                  <a:pt x="2873" y="267"/>
                </a:lnTo>
                <a:lnTo>
                  <a:pt x="2788" y="267"/>
                </a:lnTo>
                <a:lnTo>
                  <a:pt x="2788" y="260"/>
                </a:lnTo>
                <a:cubicBezTo>
                  <a:pt x="2796" y="260"/>
                  <a:pt x="2801" y="259"/>
                  <a:pt x="2804" y="258"/>
                </a:cubicBezTo>
                <a:cubicBezTo>
                  <a:pt x="2807" y="256"/>
                  <a:pt x="2810" y="253"/>
                  <a:pt x="2811" y="249"/>
                </a:cubicBezTo>
                <a:cubicBezTo>
                  <a:pt x="2813" y="246"/>
                  <a:pt x="2814" y="239"/>
                  <a:pt x="2814" y="228"/>
                </a:cubicBezTo>
                <a:lnTo>
                  <a:pt x="2814" y="162"/>
                </a:lnTo>
                <a:cubicBezTo>
                  <a:pt x="2814" y="143"/>
                  <a:pt x="2813" y="131"/>
                  <a:pt x="2812" y="126"/>
                </a:cubicBezTo>
                <a:cubicBezTo>
                  <a:pt x="2811" y="122"/>
                  <a:pt x="2810" y="119"/>
                  <a:pt x="2808" y="117"/>
                </a:cubicBezTo>
                <a:cubicBezTo>
                  <a:pt x="2806" y="116"/>
                  <a:pt x="2804" y="115"/>
                  <a:pt x="2800" y="115"/>
                </a:cubicBezTo>
                <a:cubicBezTo>
                  <a:pt x="2797" y="115"/>
                  <a:pt x="2793" y="116"/>
                  <a:pt x="2788" y="118"/>
                </a:cubicBezTo>
                <a:lnTo>
                  <a:pt x="2785" y="111"/>
                </a:lnTo>
                <a:lnTo>
                  <a:pt x="2837" y="90"/>
                </a:lnTo>
                <a:close/>
                <a:moveTo>
                  <a:pt x="2686" y="90"/>
                </a:moveTo>
                <a:cubicBezTo>
                  <a:pt x="2712" y="90"/>
                  <a:pt x="2733" y="100"/>
                  <a:pt x="2748" y="120"/>
                </a:cubicBezTo>
                <a:cubicBezTo>
                  <a:pt x="2762" y="136"/>
                  <a:pt x="2768" y="156"/>
                  <a:pt x="2768" y="178"/>
                </a:cubicBezTo>
                <a:cubicBezTo>
                  <a:pt x="2768" y="193"/>
                  <a:pt x="2765" y="209"/>
                  <a:pt x="2757" y="224"/>
                </a:cubicBezTo>
                <a:cubicBezTo>
                  <a:pt x="2750" y="240"/>
                  <a:pt x="2740" y="252"/>
                  <a:pt x="2727" y="260"/>
                </a:cubicBezTo>
                <a:cubicBezTo>
                  <a:pt x="2714" y="268"/>
                  <a:pt x="2700" y="272"/>
                  <a:pt x="2684" y="272"/>
                </a:cubicBezTo>
                <a:cubicBezTo>
                  <a:pt x="2658" y="272"/>
                  <a:pt x="2637" y="262"/>
                  <a:pt x="2622" y="241"/>
                </a:cubicBezTo>
                <a:cubicBezTo>
                  <a:pt x="2609" y="224"/>
                  <a:pt x="2603" y="204"/>
                  <a:pt x="2603" y="183"/>
                </a:cubicBezTo>
                <a:cubicBezTo>
                  <a:pt x="2603" y="167"/>
                  <a:pt x="2607" y="151"/>
                  <a:pt x="2614" y="136"/>
                </a:cubicBezTo>
                <a:cubicBezTo>
                  <a:pt x="2622" y="120"/>
                  <a:pt x="2633" y="109"/>
                  <a:pt x="2645" y="101"/>
                </a:cubicBezTo>
                <a:cubicBezTo>
                  <a:pt x="2658" y="94"/>
                  <a:pt x="2672" y="90"/>
                  <a:pt x="2686" y="90"/>
                </a:cubicBezTo>
                <a:close/>
                <a:moveTo>
                  <a:pt x="2509" y="90"/>
                </a:moveTo>
                <a:cubicBezTo>
                  <a:pt x="2526" y="90"/>
                  <a:pt x="2540" y="94"/>
                  <a:pt x="2550" y="103"/>
                </a:cubicBezTo>
                <a:cubicBezTo>
                  <a:pt x="2561" y="112"/>
                  <a:pt x="2567" y="122"/>
                  <a:pt x="2567" y="131"/>
                </a:cubicBezTo>
                <a:cubicBezTo>
                  <a:pt x="2567" y="136"/>
                  <a:pt x="2565" y="140"/>
                  <a:pt x="2562" y="143"/>
                </a:cubicBezTo>
                <a:cubicBezTo>
                  <a:pt x="2559" y="146"/>
                  <a:pt x="2555" y="147"/>
                  <a:pt x="2549" y="147"/>
                </a:cubicBezTo>
                <a:cubicBezTo>
                  <a:pt x="2542" y="147"/>
                  <a:pt x="2536" y="145"/>
                  <a:pt x="2533" y="140"/>
                </a:cubicBezTo>
                <a:cubicBezTo>
                  <a:pt x="2531" y="137"/>
                  <a:pt x="2529" y="132"/>
                  <a:pt x="2528" y="125"/>
                </a:cubicBezTo>
                <a:cubicBezTo>
                  <a:pt x="2528" y="118"/>
                  <a:pt x="2525" y="112"/>
                  <a:pt x="2521" y="108"/>
                </a:cubicBezTo>
                <a:cubicBezTo>
                  <a:pt x="2516" y="104"/>
                  <a:pt x="2510" y="103"/>
                  <a:pt x="2503" y="103"/>
                </a:cubicBezTo>
                <a:cubicBezTo>
                  <a:pt x="2490" y="103"/>
                  <a:pt x="2480" y="107"/>
                  <a:pt x="2472" y="116"/>
                </a:cubicBezTo>
                <a:cubicBezTo>
                  <a:pt x="2462" y="129"/>
                  <a:pt x="2457" y="145"/>
                  <a:pt x="2457" y="165"/>
                </a:cubicBezTo>
                <a:cubicBezTo>
                  <a:pt x="2457" y="185"/>
                  <a:pt x="2462" y="204"/>
                  <a:pt x="2472" y="219"/>
                </a:cubicBezTo>
                <a:cubicBezTo>
                  <a:pt x="2482" y="235"/>
                  <a:pt x="2496" y="243"/>
                  <a:pt x="2513" y="243"/>
                </a:cubicBezTo>
                <a:cubicBezTo>
                  <a:pt x="2525" y="243"/>
                  <a:pt x="2536" y="239"/>
                  <a:pt x="2546" y="230"/>
                </a:cubicBezTo>
                <a:cubicBezTo>
                  <a:pt x="2553" y="224"/>
                  <a:pt x="2560" y="214"/>
                  <a:pt x="2566" y="199"/>
                </a:cubicBezTo>
                <a:lnTo>
                  <a:pt x="2572" y="202"/>
                </a:lnTo>
                <a:cubicBezTo>
                  <a:pt x="2567" y="224"/>
                  <a:pt x="2558" y="242"/>
                  <a:pt x="2544" y="254"/>
                </a:cubicBezTo>
                <a:cubicBezTo>
                  <a:pt x="2531" y="266"/>
                  <a:pt x="2516" y="272"/>
                  <a:pt x="2500" y="272"/>
                </a:cubicBezTo>
                <a:cubicBezTo>
                  <a:pt x="2480" y="272"/>
                  <a:pt x="2463" y="264"/>
                  <a:pt x="2449" y="247"/>
                </a:cubicBezTo>
                <a:cubicBezTo>
                  <a:pt x="2434" y="231"/>
                  <a:pt x="2427" y="209"/>
                  <a:pt x="2427" y="181"/>
                </a:cubicBezTo>
                <a:cubicBezTo>
                  <a:pt x="2427" y="154"/>
                  <a:pt x="2435" y="132"/>
                  <a:pt x="2451" y="115"/>
                </a:cubicBezTo>
                <a:cubicBezTo>
                  <a:pt x="2467" y="98"/>
                  <a:pt x="2486" y="90"/>
                  <a:pt x="2509" y="90"/>
                </a:cubicBezTo>
                <a:close/>
                <a:moveTo>
                  <a:pt x="1709" y="90"/>
                </a:moveTo>
                <a:lnTo>
                  <a:pt x="1717" y="90"/>
                </a:lnTo>
                <a:lnTo>
                  <a:pt x="1717" y="228"/>
                </a:lnTo>
                <a:cubicBezTo>
                  <a:pt x="1717" y="239"/>
                  <a:pt x="1718" y="246"/>
                  <a:pt x="1719" y="249"/>
                </a:cubicBezTo>
                <a:cubicBezTo>
                  <a:pt x="1721" y="253"/>
                  <a:pt x="1723" y="256"/>
                  <a:pt x="1726" y="257"/>
                </a:cubicBezTo>
                <a:cubicBezTo>
                  <a:pt x="1729" y="259"/>
                  <a:pt x="1735" y="260"/>
                  <a:pt x="1743" y="260"/>
                </a:cubicBezTo>
                <a:lnTo>
                  <a:pt x="1743" y="267"/>
                </a:lnTo>
                <a:lnTo>
                  <a:pt x="1660" y="267"/>
                </a:lnTo>
                <a:lnTo>
                  <a:pt x="1660" y="260"/>
                </a:lnTo>
                <a:cubicBezTo>
                  <a:pt x="1668" y="260"/>
                  <a:pt x="1674" y="259"/>
                  <a:pt x="1677" y="258"/>
                </a:cubicBezTo>
                <a:cubicBezTo>
                  <a:pt x="1679" y="256"/>
                  <a:pt x="1682" y="253"/>
                  <a:pt x="1683" y="250"/>
                </a:cubicBezTo>
                <a:cubicBezTo>
                  <a:pt x="1685" y="246"/>
                  <a:pt x="1686" y="239"/>
                  <a:pt x="1686" y="228"/>
                </a:cubicBezTo>
                <a:lnTo>
                  <a:pt x="1686" y="162"/>
                </a:lnTo>
                <a:cubicBezTo>
                  <a:pt x="1686" y="143"/>
                  <a:pt x="1685" y="131"/>
                  <a:pt x="1684" y="126"/>
                </a:cubicBezTo>
                <a:cubicBezTo>
                  <a:pt x="1683" y="122"/>
                  <a:pt x="1682" y="119"/>
                  <a:pt x="1680" y="117"/>
                </a:cubicBezTo>
                <a:cubicBezTo>
                  <a:pt x="1678" y="116"/>
                  <a:pt x="1676" y="115"/>
                  <a:pt x="1672" y="115"/>
                </a:cubicBezTo>
                <a:cubicBezTo>
                  <a:pt x="1669" y="115"/>
                  <a:pt x="1665" y="116"/>
                  <a:pt x="1660" y="118"/>
                </a:cubicBezTo>
                <a:lnTo>
                  <a:pt x="1657" y="111"/>
                </a:lnTo>
                <a:lnTo>
                  <a:pt x="1709" y="90"/>
                </a:lnTo>
                <a:close/>
                <a:moveTo>
                  <a:pt x="1166" y="90"/>
                </a:moveTo>
                <a:cubicBezTo>
                  <a:pt x="1192" y="90"/>
                  <a:pt x="1213" y="100"/>
                  <a:pt x="1228" y="120"/>
                </a:cubicBezTo>
                <a:cubicBezTo>
                  <a:pt x="1242" y="136"/>
                  <a:pt x="1248" y="156"/>
                  <a:pt x="1248" y="178"/>
                </a:cubicBezTo>
                <a:cubicBezTo>
                  <a:pt x="1248" y="193"/>
                  <a:pt x="1245" y="209"/>
                  <a:pt x="1237" y="224"/>
                </a:cubicBezTo>
                <a:cubicBezTo>
                  <a:pt x="1230" y="240"/>
                  <a:pt x="1220" y="252"/>
                  <a:pt x="1207" y="260"/>
                </a:cubicBezTo>
                <a:cubicBezTo>
                  <a:pt x="1194" y="268"/>
                  <a:pt x="1180" y="272"/>
                  <a:pt x="1164" y="272"/>
                </a:cubicBezTo>
                <a:cubicBezTo>
                  <a:pt x="1138" y="272"/>
                  <a:pt x="1117" y="262"/>
                  <a:pt x="1102" y="241"/>
                </a:cubicBezTo>
                <a:cubicBezTo>
                  <a:pt x="1089" y="224"/>
                  <a:pt x="1083" y="204"/>
                  <a:pt x="1083" y="183"/>
                </a:cubicBezTo>
                <a:cubicBezTo>
                  <a:pt x="1083" y="167"/>
                  <a:pt x="1087" y="151"/>
                  <a:pt x="1094" y="136"/>
                </a:cubicBezTo>
                <a:cubicBezTo>
                  <a:pt x="1102" y="120"/>
                  <a:pt x="1113" y="109"/>
                  <a:pt x="1125" y="101"/>
                </a:cubicBezTo>
                <a:cubicBezTo>
                  <a:pt x="1138" y="94"/>
                  <a:pt x="1152" y="90"/>
                  <a:pt x="1166" y="90"/>
                </a:cubicBezTo>
                <a:close/>
                <a:moveTo>
                  <a:pt x="2222" y="20"/>
                </a:moveTo>
                <a:cubicBezTo>
                  <a:pt x="2214" y="20"/>
                  <a:pt x="2206" y="23"/>
                  <a:pt x="2200" y="31"/>
                </a:cubicBezTo>
                <a:cubicBezTo>
                  <a:pt x="2191" y="41"/>
                  <a:pt x="2185" y="58"/>
                  <a:pt x="2181" y="80"/>
                </a:cubicBezTo>
                <a:cubicBezTo>
                  <a:pt x="2178" y="102"/>
                  <a:pt x="2176" y="124"/>
                  <a:pt x="2176" y="146"/>
                </a:cubicBezTo>
                <a:cubicBezTo>
                  <a:pt x="2176" y="181"/>
                  <a:pt x="2181" y="209"/>
                  <a:pt x="2189" y="232"/>
                </a:cubicBezTo>
                <a:cubicBezTo>
                  <a:pt x="2196" y="250"/>
                  <a:pt x="2207" y="259"/>
                  <a:pt x="2221" y="259"/>
                </a:cubicBezTo>
                <a:cubicBezTo>
                  <a:pt x="2228" y="259"/>
                  <a:pt x="2235" y="256"/>
                  <a:pt x="2242" y="250"/>
                </a:cubicBezTo>
                <a:cubicBezTo>
                  <a:pt x="2249" y="244"/>
                  <a:pt x="2255" y="234"/>
                  <a:pt x="2259" y="220"/>
                </a:cubicBezTo>
                <a:cubicBezTo>
                  <a:pt x="2264" y="198"/>
                  <a:pt x="2267" y="168"/>
                  <a:pt x="2267" y="129"/>
                </a:cubicBezTo>
                <a:cubicBezTo>
                  <a:pt x="2267" y="100"/>
                  <a:pt x="2264" y="76"/>
                  <a:pt x="2258" y="56"/>
                </a:cubicBezTo>
                <a:cubicBezTo>
                  <a:pt x="2254" y="42"/>
                  <a:pt x="2248" y="32"/>
                  <a:pt x="2241" y="26"/>
                </a:cubicBezTo>
                <a:cubicBezTo>
                  <a:pt x="2236" y="22"/>
                  <a:pt x="2230" y="20"/>
                  <a:pt x="2222" y="20"/>
                </a:cubicBezTo>
                <a:close/>
                <a:moveTo>
                  <a:pt x="2030" y="20"/>
                </a:moveTo>
                <a:cubicBezTo>
                  <a:pt x="2022" y="20"/>
                  <a:pt x="2014" y="23"/>
                  <a:pt x="2008" y="31"/>
                </a:cubicBezTo>
                <a:cubicBezTo>
                  <a:pt x="1999" y="41"/>
                  <a:pt x="1993" y="58"/>
                  <a:pt x="1989" y="80"/>
                </a:cubicBezTo>
                <a:cubicBezTo>
                  <a:pt x="1986" y="102"/>
                  <a:pt x="1984" y="124"/>
                  <a:pt x="1984" y="146"/>
                </a:cubicBezTo>
                <a:cubicBezTo>
                  <a:pt x="1984" y="181"/>
                  <a:pt x="1989" y="209"/>
                  <a:pt x="1997" y="232"/>
                </a:cubicBezTo>
                <a:cubicBezTo>
                  <a:pt x="2004" y="250"/>
                  <a:pt x="2015" y="259"/>
                  <a:pt x="2029" y="259"/>
                </a:cubicBezTo>
                <a:cubicBezTo>
                  <a:pt x="2036" y="259"/>
                  <a:pt x="2043" y="256"/>
                  <a:pt x="2050" y="250"/>
                </a:cubicBezTo>
                <a:cubicBezTo>
                  <a:pt x="2057" y="244"/>
                  <a:pt x="2063" y="234"/>
                  <a:pt x="2067" y="220"/>
                </a:cubicBezTo>
                <a:cubicBezTo>
                  <a:pt x="2072" y="198"/>
                  <a:pt x="2075" y="168"/>
                  <a:pt x="2075" y="129"/>
                </a:cubicBezTo>
                <a:cubicBezTo>
                  <a:pt x="2075" y="100"/>
                  <a:pt x="2072" y="76"/>
                  <a:pt x="2066" y="56"/>
                </a:cubicBezTo>
                <a:cubicBezTo>
                  <a:pt x="2062" y="42"/>
                  <a:pt x="2056" y="32"/>
                  <a:pt x="2049" y="26"/>
                </a:cubicBezTo>
                <a:cubicBezTo>
                  <a:pt x="2044" y="22"/>
                  <a:pt x="2038" y="20"/>
                  <a:pt x="2030" y="20"/>
                </a:cubicBezTo>
                <a:close/>
                <a:moveTo>
                  <a:pt x="2223" y="7"/>
                </a:moveTo>
                <a:cubicBezTo>
                  <a:pt x="2242" y="7"/>
                  <a:pt x="2260" y="17"/>
                  <a:pt x="2275" y="37"/>
                </a:cubicBezTo>
                <a:cubicBezTo>
                  <a:pt x="2294" y="62"/>
                  <a:pt x="2304" y="95"/>
                  <a:pt x="2304" y="137"/>
                </a:cubicBezTo>
                <a:cubicBezTo>
                  <a:pt x="2304" y="167"/>
                  <a:pt x="2300" y="192"/>
                  <a:pt x="2291" y="212"/>
                </a:cubicBezTo>
                <a:cubicBezTo>
                  <a:pt x="2283" y="233"/>
                  <a:pt x="2272" y="248"/>
                  <a:pt x="2259" y="257"/>
                </a:cubicBezTo>
                <a:cubicBezTo>
                  <a:pt x="2246" y="267"/>
                  <a:pt x="2233" y="271"/>
                  <a:pt x="2221" y="271"/>
                </a:cubicBezTo>
                <a:cubicBezTo>
                  <a:pt x="2196" y="271"/>
                  <a:pt x="2176" y="257"/>
                  <a:pt x="2160" y="228"/>
                </a:cubicBezTo>
                <a:cubicBezTo>
                  <a:pt x="2146" y="204"/>
                  <a:pt x="2140" y="175"/>
                  <a:pt x="2140" y="141"/>
                </a:cubicBezTo>
                <a:cubicBezTo>
                  <a:pt x="2140" y="112"/>
                  <a:pt x="2144" y="87"/>
                  <a:pt x="2153" y="66"/>
                </a:cubicBezTo>
                <a:cubicBezTo>
                  <a:pt x="2162" y="45"/>
                  <a:pt x="2173" y="30"/>
                  <a:pt x="2188" y="19"/>
                </a:cubicBezTo>
                <a:cubicBezTo>
                  <a:pt x="2199" y="11"/>
                  <a:pt x="2211" y="7"/>
                  <a:pt x="2223" y="7"/>
                </a:cubicBezTo>
                <a:close/>
                <a:moveTo>
                  <a:pt x="2031" y="7"/>
                </a:moveTo>
                <a:cubicBezTo>
                  <a:pt x="2050" y="7"/>
                  <a:pt x="2068" y="17"/>
                  <a:pt x="2083" y="37"/>
                </a:cubicBezTo>
                <a:cubicBezTo>
                  <a:pt x="2102" y="62"/>
                  <a:pt x="2112" y="95"/>
                  <a:pt x="2112" y="137"/>
                </a:cubicBezTo>
                <a:cubicBezTo>
                  <a:pt x="2112" y="167"/>
                  <a:pt x="2108" y="192"/>
                  <a:pt x="2099" y="212"/>
                </a:cubicBezTo>
                <a:cubicBezTo>
                  <a:pt x="2091" y="233"/>
                  <a:pt x="2080" y="248"/>
                  <a:pt x="2067" y="257"/>
                </a:cubicBezTo>
                <a:cubicBezTo>
                  <a:pt x="2054" y="267"/>
                  <a:pt x="2041" y="271"/>
                  <a:pt x="2029" y="271"/>
                </a:cubicBezTo>
                <a:cubicBezTo>
                  <a:pt x="2004" y="271"/>
                  <a:pt x="1984" y="257"/>
                  <a:pt x="1968" y="228"/>
                </a:cubicBezTo>
                <a:cubicBezTo>
                  <a:pt x="1954" y="204"/>
                  <a:pt x="1948" y="175"/>
                  <a:pt x="1948" y="141"/>
                </a:cubicBezTo>
                <a:cubicBezTo>
                  <a:pt x="1948" y="112"/>
                  <a:pt x="1952" y="87"/>
                  <a:pt x="1961" y="66"/>
                </a:cubicBezTo>
                <a:cubicBezTo>
                  <a:pt x="1970" y="45"/>
                  <a:pt x="1981" y="30"/>
                  <a:pt x="1996" y="19"/>
                </a:cubicBezTo>
                <a:cubicBezTo>
                  <a:pt x="2007" y="11"/>
                  <a:pt x="2019" y="7"/>
                  <a:pt x="2031" y="7"/>
                </a:cubicBezTo>
                <a:close/>
                <a:moveTo>
                  <a:pt x="1849" y="7"/>
                </a:moveTo>
                <a:lnTo>
                  <a:pt x="1855" y="7"/>
                </a:lnTo>
                <a:lnTo>
                  <a:pt x="1855" y="222"/>
                </a:lnTo>
                <a:cubicBezTo>
                  <a:pt x="1855" y="236"/>
                  <a:pt x="1855" y="245"/>
                  <a:pt x="1857" y="249"/>
                </a:cubicBezTo>
                <a:cubicBezTo>
                  <a:pt x="1858" y="252"/>
                  <a:pt x="1860" y="255"/>
                  <a:pt x="1864" y="257"/>
                </a:cubicBezTo>
                <a:cubicBezTo>
                  <a:pt x="1868" y="259"/>
                  <a:pt x="1875" y="260"/>
                  <a:pt x="1887" y="260"/>
                </a:cubicBezTo>
                <a:lnTo>
                  <a:pt x="1887" y="267"/>
                </a:lnTo>
                <a:lnTo>
                  <a:pt x="1791" y="267"/>
                </a:lnTo>
                <a:lnTo>
                  <a:pt x="1791" y="260"/>
                </a:lnTo>
                <a:cubicBezTo>
                  <a:pt x="1803" y="260"/>
                  <a:pt x="1811" y="259"/>
                  <a:pt x="1815" y="257"/>
                </a:cubicBezTo>
                <a:cubicBezTo>
                  <a:pt x="1818" y="255"/>
                  <a:pt x="1820" y="253"/>
                  <a:pt x="1822" y="249"/>
                </a:cubicBezTo>
                <a:cubicBezTo>
                  <a:pt x="1823" y="246"/>
                  <a:pt x="1824" y="237"/>
                  <a:pt x="1824" y="222"/>
                </a:cubicBezTo>
                <a:lnTo>
                  <a:pt x="1824" y="85"/>
                </a:lnTo>
                <a:cubicBezTo>
                  <a:pt x="1824" y="66"/>
                  <a:pt x="1823" y="54"/>
                  <a:pt x="1822" y="49"/>
                </a:cubicBezTo>
                <a:cubicBezTo>
                  <a:pt x="1821" y="45"/>
                  <a:pt x="1820" y="42"/>
                  <a:pt x="1817" y="40"/>
                </a:cubicBezTo>
                <a:cubicBezTo>
                  <a:pt x="1815" y="38"/>
                  <a:pt x="1812" y="37"/>
                  <a:pt x="1809" y="37"/>
                </a:cubicBezTo>
                <a:cubicBezTo>
                  <a:pt x="1804" y="37"/>
                  <a:pt x="1798" y="39"/>
                  <a:pt x="1790" y="43"/>
                </a:cubicBezTo>
                <a:lnTo>
                  <a:pt x="1787" y="37"/>
                </a:lnTo>
                <a:lnTo>
                  <a:pt x="1849" y="7"/>
                </a:lnTo>
                <a:close/>
                <a:moveTo>
                  <a:pt x="1701" y="0"/>
                </a:moveTo>
                <a:cubicBezTo>
                  <a:pt x="1707" y="0"/>
                  <a:pt x="1711" y="2"/>
                  <a:pt x="1715" y="6"/>
                </a:cubicBezTo>
                <a:cubicBezTo>
                  <a:pt x="1719" y="9"/>
                  <a:pt x="1720" y="14"/>
                  <a:pt x="1720" y="19"/>
                </a:cubicBezTo>
                <a:cubicBezTo>
                  <a:pt x="1720" y="24"/>
                  <a:pt x="1719" y="29"/>
                  <a:pt x="1715" y="33"/>
                </a:cubicBezTo>
                <a:cubicBezTo>
                  <a:pt x="1711" y="36"/>
                  <a:pt x="1707" y="38"/>
                  <a:pt x="1701" y="38"/>
                </a:cubicBezTo>
                <a:cubicBezTo>
                  <a:pt x="1696" y="38"/>
                  <a:pt x="1692" y="36"/>
                  <a:pt x="1688" y="33"/>
                </a:cubicBezTo>
                <a:cubicBezTo>
                  <a:pt x="1684" y="29"/>
                  <a:pt x="1682" y="24"/>
                  <a:pt x="1682" y="19"/>
                </a:cubicBezTo>
                <a:cubicBezTo>
                  <a:pt x="1682" y="14"/>
                  <a:pt x="1684" y="9"/>
                  <a:pt x="1688" y="6"/>
                </a:cubicBezTo>
                <a:cubicBezTo>
                  <a:pt x="1692" y="2"/>
                  <a:pt x="1696" y="0"/>
                  <a:pt x="1701" y="0"/>
                </a:cubicBezTo>
                <a:close/>
              </a:path>
            </a:pathLst>
          </a:custGeom>
          <a:solidFill>
            <a:srgbClr val="F2F2F2"/>
          </a:solidFill>
          <a:ln w="0">
            <a:noFill/>
            <a:prstDash val="solid"/>
            <a:round/>
          </a:ln>
        </p:spPr>
        <p:txBody>
          <a:bodyPr vert="horz" wrap="square" lIns="91440" tIns="45720" rIns="91440" bIns="45720" numCol="1" anchor="t" anchorCtr="0" compatLnSpc="1"/>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5pPr>
            <a:lvl6pPr marL="2286000" algn="l" defTabSz="914400" rtl="0" eaLnBrk="1" latinLnBrk="0" hangingPunct="1">
              <a:defRPr kern="1200">
                <a:solidFill>
                  <a:schemeClr val="tx1"/>
                </a:solidFill>
                <a:latin typeface="Calibri" panose="020F0502020204030204" charset="0"/>
                <a:ea typeface="+mn-ea"/>
                <a:cs typeface="+mn-cs"/>
              </a:defRPr>
            </a:lvl6pPr>
            <a:lvl7pPr marL="2743200" algn="l" defTabSz="914400" rtl="0" eaLnBrk="1" latinLnBrk="0" hangingPunct="1">
              <a:defRPr kern="1200">
                <a:solidFill>
                  <a:schemeClr val="tx1"/>
                </a:solidFill>
                <a:latin typeface="Calibri" panose="020F0502020204030204" charset="0"/>
                <a:ea typeface="+mn-ea"/>
                <a:cs typeface="+mn-cs"/>
              </a:defRPr>
            </a:lvl7pPr>
            <a:lvl8pPr marL="3200400" algn="l" defTabSz="914400" rtl="0" eaLnBrk="1" latinLnBrk="0" hangingPunct="1">
              <a:defRPr kern="1200">
                <a:solidFill>
                  <a:schemeClr val="tx1"/>
                </a:solidFill>
                <a:latin typeface="Calibri" panose="020F0502020204030204" charset="0"/>
                <a:ea typeface="+mn-ea"/>
                <a:cs typeface="+mn-cs"/>
              </a:defRPr>
            </a:lvl8pPr>
            <a:lvl9pPr marL="3657600" algn="l" defTabSz="914400" rtl="0" eaLnBrk="1" latinLnBrk="0" hangingPunct="1">
              <a:defRPr kern="1200">
                <a:solidFill>
                  <a:schemeClr val="tx1"/>
                </a:solidFill>
                <a:latin typeface="Calibri" panose="020F0502020204030204" charset="0"/>
                <a:ea typeface="+mn-ea"/>
                <a:cs typeface="+mn-cs"/>
              </a:defRPr>
            </a:lvl9pPr>
          </a:lstStyle>
          <a:p>
            <a:endParaRPr lang="zh-CN" altLang="en-US"/>
          </a:p>
        </p:txBody>
      </p:sp>
      <p:sp>
        <p:nvSpPr>
          <p:cNvPr id="26" name="Freeform 23"/>
          <p:cNvSpPr/>
          <p:nvPr/>
        </p:nvSpPr>
        <p:spPr bwMode="auto">
          <a:xfrm rot="-1800000">
            <a:off x="7532245" y="1561662"/>
            <a:ext cx="1848119" cy="215037"/>
          </a:xfrm>
          <a:custGeom>
            <a:avLst/>
            <a:gdLst>
              <a:gd name="T0" fmla="*/ 2345 w 3079"/>
              <a:gd name="T1" fmla="*/ 251 h 350"/>
              <a:gd name="T2" fmla="*/ 830 w 3079"/>
              <a:gd name="T3" fmla="*/ 272 h 350"/>
              <a:gd name="T4" fmla="*/ 2644 w 3079"/>
              <a:gd name="T5" fmla="*/ 129 h 350"/>
              <a:gd name="T6" fmla="*/ 2680 w 3079"/>
              <a:gd name="T7" fmla="*/ 102 h 350"/>
              <a:gd name="T8" fmla="*/ 1202 w 3079"/>
              <a:gd name="T9" fmla="*/ 244 h 350"/>
              <a:gd name="T10" fmla="*/ 1532 w 3079"/>
              <a:gd name="T11" fmla="*/ 102 h 350"/>
              <a:gd name="T12" fmla="*/ 1604 w 3079"/>
              <a:gd name="T13" fmla="*/ 106 h 350"/>
              <a:gd name="T14" fmla="*/ 1625 w 3079"/>
              <a:gd name="T15" fmla="*/ 113 h 350"/>
              <a:gd name="T16" fmla="*/ 1470 w 3079"/>
              <a:gd name="T17" fmla="*/ 316 h 350"/>
              <a:gd name="T18" fmla="*/ 1487 w 3079"/>
              <a:gd name="T19" fmla="*/ 130 h 350"/>
              <a:gd name="T20" fmla="*/ 1322 w 3079"/>
              <a:gd name="T21" fmla="*/ 210 h 350"/>
              <a:gd name="T22" fmla="*/ 1366 w 3079"/>
              <a:gd name="T23" fmla="*/ 102 h 350"/>
              <a:gd name="T24" fmla="*/ 1451 w 3079"/>
              <a:gd name="T25" fmla="*/ 244 h 350"/>
              <a:gd name="T26" fmla="*/ 1310 w 3079"/>
              <a:gd name="T27" fmla="*/ 264 h 350"/>
              <a:gd name="T28" fmla="*/ 1262 w 3079"/>
              <a:gd name="T29" fmla="*/ 95 h 350"/>
              <a:gd name="T30" fmla="*/ 945 w 3079"/>
              <a:gd name="T31" fmla="*/ 135 h 350"/>
              <a:gd name="T32" fmla="*/ 1012 w 3079"/>
              <a:gd name="T33" fmla="*/ 95 h 350"/>
              <a:gd name="T34" fmla="*/ 946 w 3079"/>
              <a:gd name="T35" fmla="*/ 337 h 350"/>
              <a:gd name="T36" fmla="*/ 934 w 3079"/>
              <a:gd name="T37" fmla="*/ 318 h 350"/>
              <a:gd name="T38" fmla="*/ 880 w 3079"/>
              <a:gd name="T39" fmla="*/ 102 h 350"/>
              <a:gd name="T40" fmla="*/ 603 w 3079"/>
              <a:gd name="T41" fmla="*/ 128 h 350"/>
              <a:gd name="T42" fmla="*/ 722 w 3079"/>
              <a:gd name="T43" fmla="*/ 95 h 350"/>
              <a:gd name="T44" fmla="*/ 779 w 3079"/>
              <a:gd name="T45" fmla="*/ 112 h 350"/>
              <a:gd name="T46" fmla="*/ 734 w 3079"/>
              <a:gd name="T47" fmla="*/ 272 h 350"/>
              <a:gd name="T48" fmla="*/ 544 w 3079"/>
              <a:gd name="T49" fmla="*/ 102 h 350"/>
              <a:gd name="T50" fmla="*/ 331 w 3079"/>
              <a:gd name="T51" fmla="*/ 128 h 350"/>
              <a:gd name="T52" fmla="*/ 450 w 3079"/>
              <a:gd name="T53" fmla="*/ 95 h 350"/>
              <a:gd name="T54" fmla="*/ 507 w 3079"/>
              <a:gd name="T55" fmla="*/ 112 h 350"/>
              <a:gd name="T56" fmla="*/ 462 w 3079"/>
              <a:gd name="T57" fmla="*/ 272 h 350"/>
              <a:gd name="T58" fmla="*/ 272 w 3079"/>
              <a:gd name="T59" fmla="*/ 102 h 350"/>
              <a:gd name="T60" fmla="*/ 59 w 3079"/>
              <a:gd name="T61" fmla="*/ 128 h 350"/>
              <a:gd name="T62" fmla="*/ 178 w 3079"/>
              <a:gd name="T63" fmla="*/ 95 h 350"/>
              <a:gd name="T64" fmla="*/ 235 w 3079"/>
              <a:gd name="T65" fmla="*/ 112 h 350"/>
              <a:gd name="T66" fmla="*/ 190 w 3079"/>
              <a:gd name="T67" fmla="*/ 272 h 350"/>
              <a:gd name="T68" fmla="*/ 0 w 3079"/>
              <a:gd name="T69" fmla="*/ 102 h 350"/>
              <a:gd name="T70" fmla="*/ 2904 w 3079"/>
              <a:gd name="T71" fmla="*/ 90 h 350"/>
              <a:gd name="T72" fmla="*/ 3053 w 3079"/>
              <a:gd name="T73" fmla="*/ 154 h 350"/>
              <a:gd name="T74" fmla="*/ 2994 w 3079"/>
              <a:gd name="T75" fmla="*/ 260 h 350"/>
              <a:gd name="T76" fmla="*/ 2993 w 3079"/>
              <a:gd name="T77" fmla="*/ 112 h 350"/>
              <a:gd name="T78" fmla="*/ 2958 w 3079"/>
              <a:gd name="T79" fmla="*/ 257 h 350"/>
              <a:gd name="T80" fmla="*/ 2918 w 3079"/>
              <a:gd name="T81" fmla="*/ 228 h 350"/>
              <a:gd name="T82" fmla="*/ 2847 w 3079"/>
              <a:gd name="T83" fmla="*/ 250 h 350"/>
              <a:gd name="T84" fmla="*/ 2811 w 3079"/>
              <a:gd name="T85" fmla="*/ 249 h 350"/>
              <a:gd name="T86" fmla="*/ 2785 w 3079"/>
              <a:gd name="T87" fmla="*/ 111 h 350"/>
              <a:gd name="T88" fmla="*/ 2684 w 3079"/>
              <a:gd name="T89" fmla="*/ 272 h 350"/>
              <a:gd name="T90" fmla="*/ 2550 w 3079"/>
              <a:gd name="T91" fmla="*/ 103 h 350"/>
              <a:gd name="T92" fmla="*/ 2503 w 3079"/>
              <a:gd name="T93" fmla="*/ 103 h 350"/>
              <a:gd name="T94" fmla="*/ 2572 w 3079"/>
              <a:gd name="T95" fmla="*/ 202 h 350"/>
              <a:gd name="T96" fmla="*/ 1709 w 3079"/>
              <a:gd name="T97" fmla="*/ 90 h 350"/>
              <a:gd name="T98" fmla="*/ 1660 w 3079"/>
              <a:gd name="T99" fmla="*/ 267 h 350"/>
              <a:gd name="T100" fmla="*/ 1680 w 3079"/>
              <a:gd name="T101" fmla="*/ 117 h 350"/>
              <a:gd name="T102" fmla="*/ 1248 w 3079"/>
              <a:gd name="T103" fmla="*/ 178 h 350"/>
              <a:gd name="T104" fmla="*/ 1125 w 3079"/>
              <a:gd name="T105" fmla="*/ 101 h 350"/>
              <a:gd name="T106" fmla="*/ 2221 w 3079"/>
              <a:gd name="T107" fmla="*/ 259 h 350"/>
              <a:gd name="T108" fmla="*/ 2030 w 3079"/>
              <a:gd name="T109" fmla="*/ 20 h 350"/>
              <a:gd name="T110" fmla="*/ 2067 w 3079"/>
              <a:gd name="T111" fmla="*/ 220 h 350"/>
              <a:gd name="T112" fmla="*/ 2304 w 3079"/>
              <a:gd name="T113" fmla="*/ 137 h 350"/>
              <a:gd name="T114" fmla="*/ 2188 w 3079"/>
              <a:gd name="T115" fmla="*/ 19 h 350"/>
              <a:gd name="T116" fmla="*/ 2029 w 3079"/>
              <a:gd name="T117" fmla="*/ 271 h 350"/>
              <a:gd name="T118" fmla="*/ 1855 w 3079"/>
              <a:gd name="T119" fmla="*/ 7 h 350"/>
              <a:gd name="T120" fmla="*/ 1791 w 3079"/>
              <a:gd name="T121" fmla="*/ 260 h 350"/>
              <a:gd name="T122" fmla="*/ 1809 w 3079"/>
              <a:gd name="T123" fmla="*/ 37 h 350"/>
              <a:gd name="T124" fmla="*/ 1715 w 3079"/>
              <a:gd name="T125" fmla="*/ 3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79" h="350">
                <a:moveTo>
                  <a:pt x="2366" y="230"/>
                </a:moveTo>
                <a:cubicBezTo>
                  <a:pt x="2372" y="230"/>
                  <a:pt x="2377" y="232"/>
                  <a:pt x="2381" y="237"/>
                </a:cubicBezTo>
                <a:cubicBezTo>
                  <a:pt x="2385" y="241"/>
                  <a:pt x="2387" y="245"/>
                  <a:pt x="2387" y="251"/>
                </a:cubicBezTo>
                <a:cubicBezTo>
                  <a:pt x="2387" y="257"/>
                  <a:pt x="2385" y="262"/>
                  <a:pt x="2380" y="266"/>
                </a:cubicBezTo>
                <a:cubicBezTo>
                  <a:pt x="2376" y="270"/>
                  <a:pt x="2372" y="272"/>
                  <a:pt x="2366" y="272"/>
                </a:cubicBezTo>
                <a:cubicBezTo>
                  <a:pt x="2360" y="272"/>
                  <a:pt x="2355" y="270"/>
                  <a:pt x="2351" y="266"/>
                </a:cubicBezTo>
                <a:cubicBezTo>
                  <a:pt x="2347" y="262"/>
                  <a:pt x="2345" y="257"/>
                  <a:pt x="2345" y="251"/>
                </a:cubicBezTo>
                <a:cubicBezTo>
                  <a:pt x="2345" y="245"/>
                  <a:pt x="2347" y="240"/>
                  <a:pt x="2351" y="236"/>
                </a:cubicBezTo>
                <a:cubicBezTo>
                  <a:pt x="2355" y="232"/>
                  <a:pt x="2360" y="230"/>
                  <a:pt x="2366" y="230"/>
                </a:cubicBezTo>
                <a:close/>
                <a:moveTo>
                  <a:pt x="830" y="230"/>
                </a:moveTo>
                <a:cubicBezTo>
                  <a:pt x="836" y="230"/>
                  <a:pt x="841" y="232"/>
                  <a:pt x="845" y="237"/>
                </a:cubicBezTo>
                <a:cubicBezTo>
                  <a:pt x="849" y="241"/>
                  <a:pt x="851" y="245"/>
                  <a:pt x="851" y="251"/>
                </a:cubicBezTo>
                <a:cubicBezTo>
                  <a:pt x="851" y="257"/>
                  <a:pt x="849" y="262"/>
                  <a:pt x="844" y="266"/>
                </a:cubicBezTo>
                <a:cubicBezTo>
                  <a:pt x="840" y="270"/>
                  <a:pt x="836" y="272"/>
                  <a:pt x="830" y="272"/>
                </a:cubicBezTo>
                <a:cubicBezTo>
                  <a:pt x="824" y="272"/>
                  <a:pt x="819" y="270"/>
                  <a:pt x="815" y="266"/>
                </a:cubicBezTo>
                <a:cubicBezTo>
                  <a:pt x="811" y="262"/>
                  <a:pt x="809" y="257"/>
                  <a:pt x="809" y="251"/>
                </a:cubicBezTo>
                <a:cubicBezTo>
                  <a:pt x="809" y="245"/>
                  <a:pt x="811" y="240"/>
                  <a:pt x="815" y="236"/>
                </a:cubicBezTo>
                <a:cubicBezTo>
                  <a:pt x="819" y="232"/>
                  <a:pt x="824" y="230"/>
                  <a:pt x="830" y="230"/>
                </a:cubicBezTo>
                <a:close/>
                <a:moveTo>
                  <a:pt x="2680" y="102"/>
                </a:moveTo>
                <a:cubicBezTo>
                  <a:pt x="2673" y="102"/>
                  <a:pt x="2667" y="104"/>
                  <a:pt x="2660" y="108"/>
                </a:cubicBezTo>
                <a:cubicBezTo>
                  <a:pt x="2653" y="112"/>
                  <a:pt x="2648" y="119"/>
                  <a:pt x="2644" y="129"/>
                </a:cubicBezTo>
                <a:cubicBezTo>
                  <a:pt x="2640" y="139"/>
                  <a:pt x="2638" y="151"/>
                  <a:pt x="2638" y="167"/>
                </a:cubicBezTo>
                <a:cubicBezTo>
                  <a:pt x="2638" y="192"/>
                  <a:pt x="2643" y="213"/>
                  <a:pt x="2652" y="232"/>
                </a:cubicBezTo>
                <a:cubicBezTo>
                  <a:pt x="2662" y="250"/>
                  <a:pt x="2676" y="259"/>
                  <a:pt x="2692" y="259"/>
                </a:cubicBezTo>
                <a:cubicBezTo>
                  <a:pt x="2704" y="259"/>
                  <a:pt x="2714" y="254"/>
                  <a:pt x="2722" y="244"/>
                </a:cubicBezTo>
                <a:cubicBezTo>
                  <a:pt x="2730" y="234"/>
                  <a:pt x="2734" y="217"/>
                  <a:pt x="2734" y="192"/>
                </a:cubicBezTo>
                <a:cubicBezTo>
                  <a:pt x="2734" y="162"/>
                  <a:pt x="2727" y="138"/>
                  <a:pt x="2714" y="120"/>
                </a:cubicBezTo>
                <a:cubicBezTo>
                  <a:pt x="2705" y="108"/>
                  <a:pt x="2694" y="102"/>
                  <a:pt x="2680" y="102"/>
                </a:cubicBezTo>
                <a:close/>
                <a:moveTo>
                  <a:pt x="1160" y="102"/>
                </a:moveTo>
                <a:cubicBezTo>
                  <a:pt x="1153" y="102"/>
                  <a:pt x="1147" y="104"/>
                  <a:pt x="1140" y="108"/>
                </a:cubicBezTo>
                <a:cubicBezTo>
                  <a:pt x="1133" y="112"/>
                  <a:pt x="1128" y="119"/>
                  <a:pt x="1124" y="129"/>
                </a:cubicBezTo>
                <a:cubicBezTo>
                  <a:pt x="1120" y="139"/>
                  <a:pt x="1118" y="151"/>
                  <a:pt x="1118" y="167"/>
                </a:cubicBezTo>
                <a:cubicBezTo>
                  <a:pt x="1118" y="192"/>
                  <a:pt x="1123" y="213"/>
                  <a:pt x="1132" y="232"/>
                </a:cubicBezTo>
                <a:cubicBezTo>
                  <a:pt x="1142" y="250"/>
                  <a:pt x="1156" y="259"/>
                  <a:pt x="1172" y="259"/>
                </a:cubicBezTo>
                <a:cubicBezTo>
                  <a:pt x="1184" y="259"/>
                  <a:pt x="1194" y="254"/>
                  <a:pt x="1202" y="244"/>
                </a:cubicBezTo>
                <a:cubicBezTo>
                  <a:pt x="1210" y="234"/>
                  <a:pt x="1214" y="217"/>
                  <a:pt x="1214" y="192"/>
                </a:cubicBezTo>
                <a:cubicBezTo>
                  <a:pt x="1214" y="162"/>
                  <a:pt x="1207" y="138"/>
                  <a:pt x="1194" y="120"/>
                </a:cubicBezTo>
                <a:cubicBezTo>
                  <a:pt x="1185" y="108"/>
                  <a:pt x="1174" y="102"/>
                  <a:pt x="1160" y="102"/>
                </a:cubicBezTo>
                <a:close/>
                <a:moveTo>
                  <a:pt x="1456" y="95"/>
                </a:moveTo>
                <a:lnTo>
                  <a:pt x="1536" y="95"/>
                </a:lnTo>
                <a:lnTo>
                  <a:pt x="1536" y="102"/>
                </a:lnTo>
                <a:lnTo>
                  <a:pt x="1532" y="102"/>
                </a:lnTo>
                <a:cubicBezTo>
                  <a:pt x="1527" y="102"/>
                  <a:pt x="1522" y="103"/>
                  <a:pt x="1519" y="106"/>
                </a:cubicBezTo>
                <a:cubicBezTo>
                  <a:pt x="1517" y="108"/>
                  <a:pt x="1515" y="111"/>
                  <a:pt x="1515" y="115"/>
                </a:cubicBezTo>
                <a:cubicBezTo>
                  <a:pt x="1515" y="120"/>
                  <a:pt x="1517" y="126"/>
                  <a:pt x="1521" y="135"/>
                </a:cubicBezTo>
                <a:lnTo>
                  <a:pt x="1563" y="222"/>
                </a:lnTo>
                <a:lnTo>
                  <a:pt x="1602" y="127"/>
                </a:lnTo>
                <a:cubicBezTo>
                  <a:pt x="1604" y="122"/>
                  <a:pt x="1605" y="117"/>
                  <a:pt x="1605" y="112"/>
                </a:cubicBezTo>
                <a:cubicBezTo>
                  <a:pt x="1605" y="109"/>
                  <a:pt x="1604" y="108"/>
                  <a:pt x="1604" y="106"/>
                </a:cubicBezTo>
                <a:cubicBezTo>
                  <a:pt x="1603" y="105"/>
                  <a:pt x="1601" y="104"/>
                  <a:pt x="1599" y="103"/>
                </a:cubicBezTo>
                <a:cubicBezTo>
                  <a:pt x="1597" y="102"/>
                  <a:pt x="1593" y="102"/>
                  <a:pt x="1588" y="102"/>
                </a:cubicBezTo>
                <a:lnTo>
                  <a:pt x="1588" y="95"/>
                </a:lnTo>
                <a:lnTo>
                  <a:pt x="1644" y="95"/>
                </a:lnTo>
                <a:lnTo>
                  <a:pt x="1644" y="102"/>
                </a:lnTo>
                <a:cubicBezTo>
                  <a:pt x="1639" y="102"/>
                  <a:pt x="1635" y="103"/>
                  <a:pt x="1633" y="105"/>
                </a:cubicBezTo>
                <a:cubicBezTo>
                  <a:pt x="1630" y="106"/>
                  <a:pt x="1628" y="109"/>
                  <a:pt x="1625" y="113"/>
                </a:cubicBezTo>
                <a:cubicBezTo>
                  <a:pt x="1623" y="115"/>
                  <a:pt x="1621" y="120"/>
                  <a:pt x="1618" y="128"/>
                </a:cubicBezTo>
                <a:lnTo>
                  <a:pt x="1548" y="299"/>
                </a:lnTo>
                <a:cubicBezTo>
                  <a:pt x="1542" y="316"/>
                  <a:pt x="1533" y="328"/>
                  <a:pt x="1522" y="337"/>
                </a:cubicBezTo>
                <a:cubicBezTo>
                  <a:pt x="1511" y="345"/>
                  <a:pt x="1500" y="350"/>
                  <a:pt x="1490" y="350"/>
                </a:cubicBezTo>
                <a:cubicBezTo>
                  <a:pt x="1483" y="350"/>
                  <a:pt x="1477" y="348"/>
                  <a:pt x="1472" y="343"/>
                </a:cubicBezTo>
                <a:cubicBezTo>
                  <a:pt x="1467" y="339"/>
                  <a:pt x="1465" y="334"/>
                  <a:pt x="1465" y="329"/>
                </a:cubicBezTo>
                <a:cubicBezTo>
                  <a:pt x="1465" y="323"/>
                  <a:pt x="1467" y="319"/>
                  <a:pt x="1470" y="316"/>
                </a:cubicBezTo>
                <a:cubicBezTo>
                  <a:pt x="1473" y="313"/>
                  <a:pt x="1478" y="311"/>
                  <a:pt x="1484" y="311"/>
                </a:cubicBezTo>
                <a:cubicBezTo>
                  <a:pt x="1488" y="311"/>
                  <a:pt x="1494" y="313"/>
                  <a:pt x="1501" y="315"/>
                </a:cubicBezTo>
                <a:cubicBezTo>
                  <a:pt x="1506" y="317"/>
                  <a:pt x="1509" y="318"/>
                  <a:pt x="1510" y="318"/>
                </a:cubicBezTo>
                <a:cubicBezTo>
                  <a:pt x="1514" y="318"/>
                  <a:pt x="1518" y="316"/>
                  <a:pt x="1523" y="312"/>
                </a:cubicBezTo>
                <a:cubicBezTo>
                  <a:pt x="1527" y="308"/>
                  <a:pt x="1532" y="301"/>
                  <a:pt x="1536" y="290"/>
                </a:cubicBezTo>
                <a:lnTo>
                  <a:pt x="1548" y="260"/>
                </a:lnTo>
                <a:lnTo>
                  <a:pt x="1487" y="130"/>
                </a:lnTo>
                <a:cubicBezTo>
                  <a:pt x="1485" y="127"/>
                  <a:pt x="1482" y="122"/>
                  <a:pt x="1478" y="116"/>
                </a:cubicBezTo>
                <a:cubicBezTo>
                  <a:pt x="1474" y="112"/>
                  <a:pt x="1472" y="109"/>
                  <a:pt x="1470" y="107"/>
                </a:cubicBezTo>
                <a:cubicBezTo>
                  <a:pt x="1467" y="105"/>
                  <a:pt x="1462" y="103"/>
                  <a:pt x="1456" y="102"/>
                </a:cubicBezTo>
                <a:lnTo>
                  <a:pt x="1456" y="95"/>
                </a:lnTo>
                <a:close/>
                <a:moveTo>
                  <a:pt x="1262" y="95"/>
                </a:moveTo>
                <a:lnTo>
                  <a:pt x="1322" y="95"/>
                </a:lnTo>
                <a:lnTo>
                  <a:pt x="1322" y="210"/>
                </a:lnTo>
                <a:cubicBezTo>
                  <a:pt x="1322" y="226"/>
                  <a:pt x="1325" y="236"/>
                  <a:pt x="1331" y="241"/>
                </a:cubicBezTo>
                <a:cubicBezTo>
                  <a:pt x="1336" y="246"/>
                  <a:pt x="1343" y="249"/>
                  <a:pt x="1351" y="249"/>
                </a:cubicBezTo>
                <a:cubicBezTo>
                  <a:pt x="1356" y="249"/>
                  <a:pt x="1362" y="247"/>
                  <a:pt x="1369" y="244"/>
                </a:cubicBezTo>
                <a:cubicBezTo>
                  <a:pt x="1376" y="241"/>
                  <a:pt x="1384" y="234"/>
                  <a:pt x="1393" y="225"/>
                </a:cubicBezTo>
                <a:lnTo>
                  <a:pt x="1393" y="127"/>
                </a:lnTo>
                <a:cubicBezTo>
                  <a:pt x="1393" y="118"/>
                  <a:pt x="1392" y="111"/>
                  <a:pt x="1388" y="108"/>
                </a:cubicBezTo>
                <a:cubicBezTo>
                  <a:pt x="1384" y="104"/>
                  <a:pt x="1377" y="102"/>
                  <a:pt x="1366" y="102"/>
                </a:cubicBezTo>
                <a:lnTo>
                  <a:pt x="1366" y="95"/>
                </a:lnTo>
                <a:lnTo>
                  <a:pt x="1424" y="95"/>
                </a:lnTo>
                <a:lnTo>
                  <a:pt x="1424" y="199"/>
                </a:lnTo>
                <a:cubicBezTo>
                  <a:pt x="1424" y="219"/>
                  <a:pt x="1425" y="231"/>
                  <a:pt x="1426" y="236"/>
                </a:cubicBezTo>
                <a:cubicBezTo>
                  <a:pt x="1427" y="240"/>
                  <a:pt x="1428" y="243"/>
                  <a:pt x="1430" y="245"/>
                </a:cubicBezTo>
                <a:cubicBezTo>
                  <a:pt x="1432" y="247"/>
                  <a:pt x="1435" y="247"/>
                  <a:pt x="1437" y="247"/>
                </a:cubicBezTo>
                <a:cubicBezTo>
                  <a:pt x="1441" y="247"/>
                  <a:pt x="1446" y="246"/>
                  <a:pt x="1451" y="244"/>
                </a:cubicBezTo>
                <a:lnTo>
                  <a:pt x="1453" y="251"/>
                </a:lnTo>
                <a:lnTo>
                  <a:pt x="1402" y="272"/>
                </a:lnTo>
                <a:lnTo>
                  <a:pt x="1393" y="272"/>
                </a:lnTo>
                <a:lnTo>
                  <a:pt x="1393" y="236"/>
                </a:lnTo>
                <a:cubicBezTo>
                  <a:pt x="1379" y="252"/>
                  <a:pt x="1367" y="262"/>
                  <a:pt x="1360" y="266"/>
                </a:cubicBezTo>
                <a:cubicBezTo>
                  <a:pt x="1352" y="270"/>
                  <a:pt x="1344" y="272"/>
                  <a:pt x="1335" y="272"/>
                </a:cubicBezTo>
                <a:cubicBezTo>
                  <a:pt x="1325" y="272"/>
                  <a:pt x="1317" y="269"/>
                  <a:pt x="1310" y="264"/>
                </a:cubicBezTo>
                <a:cubicBezTo>
                  <a:pt x="1303" y="258"/>
                  <a:pt x="1298" y="251"/>
                  <a:pt x="1295" y="242"/>
                </a:cubicBezTo>
                <a:cubicBezTo>
                  <a:pt x="1293" y="233"/>
                  <a:pt x="1291" y="221"/>
                  <a:pt x="1291" y="205"/>
                </a:cubicBezTo>
                <a:lnTo>
                  <a:pt x="1291" y="128"/>
                </a:lnTo>
                <a:cubicBezTo>
                  <a:pt x="1291" y="120"/>
                  <a:pt x="1290" y="115"/>
                  <a:pt x="1289" y="112"/>
                </a:cubicBezTo>
                <a:cubicBezTo>
                  <a:pt x="1287" y="108"/>
                  <a:pt x="1284" y="106"/>
                  <a:pt x="1281" y="104"/>
                </a:cubicBezTo>
                <a:cubicBezTo>
                  <a:pt x="1277" y="103"/>
                  <a:pt x="1271" y="102"/>
                  <a:pt x="1262" y="102"/>
                </a:cubicBezTo>
                <a:lnTo>
                  <a:pt x="1262" y="95"/>
                </a:lnTo>
                <a:close/>
                <a:moveTo>
                  <a:pt x="880" y="95"/>
                </a:moveTo>
                <a:lnTo>
                  <a:pt x="960" y="95"/>
                </a:lnTo>
                <a:lnTo>
                  <a:pt x="960" y="102"/>
                </a:lnTo>
                <a:lnTo>
                  <a:pt x="956" y="102"/>
                </a:lnTo>
                <a:cubicBezTo>
                  <a:pt x="951" y="102"/>
                  <a:pt x="946" y="103"/>
                  <a:pt x="943" y="106"/>
                </a:cubicBezTo>
                <a:cubicBezTo>
                  <a:pt x="941" y="108"/>
                  <a:pt x="939" y="111"/>
                  <a:pt x="939" y="115"/>
                </a:cubicBezTo>
                <a:cubicBezTo>
                  <a:pt x="939" y="120"/>
                  <a:pt x="941" y="126"/>
                  <a:pt x="945" y="135"/>
                </a:cubicBezTo>
                <a:lnTo>
                  <a:pt x="987" y="222"/>
                </a:lnTo>
                <a:lnTo>
                  <a:pt x="1026" y="127"/>
                </a:lnTo>
                <a:cubicBezTo>
                  <a:pt x="1028" y="122"/>
                  <a:pt x="1029" y="117"/>
                  <a:pt x="1029" y="112"/>
                </a:cubicBezTo>
                <a:cubicBezTo>
                  <a:pt x="1029" y="109"/>
                  <a:pt x="1028" y="108"/>
                  <a:pt x="1028" y="106"/>
                </a:cubicBezTo>
                <a:cubicBezTo>
                  <a:pt x="1027" y="105"/>
                  <a:pt x="1025" y="104"/>
                  <a:pt x="1023" y="103"/>
                </a:cubicBezTo>
                <a:cubicBezTo>
                  <a:pt x="1021" y="102"/>
                  <a:pt x="1017" y="102"/>
                  <a:pt x="1012" y="102"/>
                </a:cubicBezTo>
                <a:lnTo>
                  <a:pt x="1012" y="95"/>
                </a:lnTo>
                <a:lnTo>
                  <a:pt x="1068" y="95"/>
                </a:lnTo>
                <a:lnTo>
                  <a:pt x="1068" y="102"/>
                </a:lnTo>
                <a:cubicBezTo>
                  <a:pt x="1063" y="102"/>
                  <a:pt x="1059" y="103"/>
                  <a:pt x="1057" y="105"/>
                </a:cubicBezTo>
                <a:cubicBezTo>
                  <a:pt x="1054" y="106"/>
                  <a:pt x="1052" y="109"/>
                  <a:pt x="1049" y="113"/>
                </a:cubicBezTo>
                <a:cubicBezTo>
                  <a:pt x="1047" y="115"/>
                  <a:pt x="1045" y="120"/>
                  <a:pt x="1042" y="128"/>
                </a:cubicBezTo>
                <a:lnTo>
                  <a:pt x="972" y="299"/>
                </a:lnTo>
                <a:cubicBezTo>
                  <a:pt x="966" y="316"/>
                  <a:pt x="957" y="328"/>
                  <a:pt x="946" y="337"/>
                </a:cubicBezTo>
                <a:cubicBezTo>
                  <a:pt x="935" y="345"/>
                  <a:pt x="924" y="350"/>
                  <a:pt x="914" y="350"/>
                </a:cubicBezTo>
                <a:cubicBezTo>
                  <a:pt x="907" y="350"/>
                  <a:pt x="901" y="348"/>
                  <a:pt x="896" y="343"/>
                </a:cubicBezTo>
                <a:cubicBezTo>
                  <a:pt x="891" y="339"/>
                  <a:pt x="889" y="334"/>
                  <a:pt x="889" y="329"/>
                </a:cubicBezTo>
                <a:cubicBezTo>
                  <a:pt x="889" y="323"/>
                  <a:pt x="891" y="319"/>
                  <a:pt x="894" y="316"/>
                </a:cubicBezTo>
                <a:cubicBezTo>
                  <a:pt x="897" y="313"/>
                  <a:pt x="902" y="311"/>
                  <a:pt x="908" y="311"/>
                </a:cubicBezTo>
                <a:cubicBezTo>
                  <a:pt x="912" y="311"/>
                  <a:pt x="918" y="313"/>
                  <a:pt x="925" y="315"/>
                </a:cubicBezTo>
                <a:cubicBezTo>
                  <a:pt x="930" y="317"/>
                  <a:pt x="933" y="318"/>
                  <a:pt x="934" y="318"/>
                </a:cubicBezTo>
                <a:cubicBezTo>
                  <a:pt x="938" y="318"/>
                  <a:pt x="942" y="316"/>
                  <a:pt x="947" y="312"/>
                </a:cubicBezTo>
                <a:cubicBezTo>
                  <a:pt x="951" y="308"/>
                  <a:pt x="956" y="301"/>
                  <a:pt x="960" y="290"/>
                </a:cubicBezTo>
                <a:lnTo>
                  <a:pt x="972" y="260"/>
                </a:lnTo>
                <a:lnTo>
                  <a:pt x="911" y="130"/>
                </a:lnTo>
                <a:cubicBezTo>
                  <a:pt x="909" y="127"/>
                  <a:pt x="906" y="122"/>
                  <a:pt x="902" y="116"/>
                </a:cubicBezTo>
                <a:cubicBezTo>
                  <a:pt x="898" y="112"/>
                  <a:pt x="896" y="109"/>
                  <a:pt x="894" y="107"/>
                </a:cubicBezTo>
                <a:cubicBezTo>
                  <a:pt x="891" y="105"/>
                  <a:pt x="886" y="103"/>
                  <a:pt x="880" y="102"/>
                </a:cubicBezTo>
                <a:lnTo>
                  <a:pt x="880" y="95"/>
                </a:lnTo>
                <a:close/>
                <a:moveTo>
                  <a:pt x="544" y="95"/>
                </a:moveTo>
                <a:lnTo>
                  <a:pt x="616" y="95"/>
                </a:lnTo>
                <a:lnTo>
                  <a:pt x="616" y="102"/>
                </a:lnTo>
                <a:cubicBezTo>
                  <a:pt x="610" y="102"/>
                  <a:pt x="605" y="104"/>
                  <a:pt x="603" y="106"/>
                </a:cubicBezTo>
                <a:cubicBezTo>
                  <a:pt x="601" y="107"/>
                  <a:pt x="600" y="110"/>
                  <a:pt x="600" y="114"/>
                </a:cubicBezTo>
                <a:cubicBezTo>
                  <a:pt x="600" y="117"/>
                  <a:pt x="601" y="122"/>
                  <a:pt x="603" y="128"/>
                </a:cubicBezTo>
                <a:lnTo>
                  <a:pt x="640" y="226"/>
                </a:lnTo>
                <a:lnTo>
                  <a:pt x="677" y="146"/>
                </a:lnTo>
                <a:lnTo>
                  <a:pt x="667" y="121"/>
                </a:lnTo>
                <a:cubicBezTo>
                  <a:pt x="664" y="113"/>
                  <a:pt x="660" y="108"/>
                  <a:pt x="655" y="105"/>
                </a:cubicBezTo>
                <a:cubicBezTo>
                  <a:pt x="653" y="103"/>
                  <a:pt x="648" y="102"/>
                  <a:pt x="640" y="102"/>
                </a:cubicBezTo>
                <a:lnTo>
                  <a:pt x="640" y="95"/>
                </a:lnTo>
                <a:lnTo>
                  <a:pt x="722" y="95"/>
                </a:lnTo>
                <a:lnTo>
                  <a:pt x="722" y="102"/>
                </a:lnTo>
                <a:cubicBezTo>
                  <a:pt x="713" y="102"/>
                  <a:pt x="706" y="104"/>
                  <a:pt x="703" y="107"/>
                </a:cubicBezTo>
                <a:cubicBezTo>
                  <a:pt x="700" y="109"/>
                  <a:pt x="699" y="112"/>
                  <a:pt x="699" y="116"/>
                </a:cubicBezTo>
                <a:cubicBezTo>
                  <a:pt x="699" y="119"/>
                  <a:pt x="699" y="121"/>
                  <a:pt x="700" y="124"/>
                </a:cubicBezTo>
                <a:lnTo>
                  <a:pt x="739" y="223"/>
                </a:lnTo>
                <a:lnTo>
                  <a:pt x="776" y="128"/>
                </a:lnTo>
                <a:cubicBezTo>
                  <a:pt x="778" y="121"/>
                  <a:pt x="779" y="116"/>
                  <a:pt x="779" y="112"/>
                </a:cubicBezTo>
                <a:cubicBezTo>
                  <a:pt x="779" y="109"/>
                  <a:pt x="778" y="107"/>
                  <a:pt x="776" y="105"/>
                </a:cubicBezTo>
                <a:cubicBezTo>
                  <a:pt x="773" y="103"/>
                  <a:pt x="768" y="102"/>
                  <a:pt x="761" y="102"/>
                </a:cubicBezTo>
                <a:lnTo>
                  <a:pt x="761" y="95"/>
                </a:lnTo>
                <a:lnTo>
                  <a:pt x="816" y="95"/>
                </a:lnTo>
                <a:lnTo>
                  <a:pt x="816" y="102"/>
                </a:lnTo>
                <a:cubicBezTo>
                  <a:pt x="805" y="104"/>
                  <a:pt x="797" y="111"/>
                  <a:pt x="792" y="124"/>
                </a:cubicBezTo>
                <a:lnTo>
                  <a:pt x="734" y="272"/>
                </a:lnTo>
                <a:lnTo>
                  <a:pt x="726" y="272"/>
                </a:lnTo>
                <a:lnTo>
                  <a:pt x="684" y="162"/>
                </a:lnTo>
                <a:lnTo>
                  <a:pt x="633" y="272"/>
                </a:lnTo>
                <a:lnTo>
                  <a:pt x="627" y="272"/>
                </a:lnTo>
                <a:lnTo>
                  <a:pt x="571" y="128"/>
                </a:lnTo>
                <a:cubicBezTo>
                  <a:pt x="568" y="119"/>
                  <a:pt x="564" y="112"/>
                  <a:pt x="561" y="109"/>
                </a:cubicBezTo>
                <a:cubicBezTo>
                  <a:pt x="557" y="106"/>
                  <a:pt x="552" y="104"/>
                  <a:pt x="544" y="102"/>
                </a:cubicBezTo>
                <a:lnTo>
                  <a:pt x="544" y="95"/>
                </a:lnTo>
                <a:close/>
                <a:moveTo>
                  <a:pt x="272" y="95"/>
                </a:moveTo>
                <a:lnTo>
                  <a:pt x="344" y="95"/>
                </a:lnTo>
                <a:lnTo>
                  <a:pt x="344" y="102"/>
                </a:lnTo>
                <a:cubicBezTo>
                  <a:pt x="338" y="102"/>
                  <a:pt x="333" y="104"/>
                  <a:pt x="331" y="106"/>
                </a:cubicBezTo>
                <a:cubicBezTo>
                  <a:pt x="329" y="107"/>
                  <a:pt x="328" y="110"/>
                  <a:pt x="328" y="114"/>
                </a:cubicBezTo>
                <a:cubicBezTo>
                  <a:pt x="328" y="117"/>
                  <a:pt x="329" y="122"/>
                  <a:pt x="331" y="128"/>
                </a:cubicBezTo>
                <a:lnTo>
                  <a:pt x="368" y="226"/>
                </a:lnTo>
                <a:lnTo>
                  <a:pt x="405" y="146"/>
                </a:lnTo>
                <a:lnTo>
                  <a:pt x="395" y="121"/>
                </a:lnTo>
                <a:cubicBezTo>
                  <a:pt x="392" y="113"/>
                  <a:pt x="388" y="108"/>
                  <a:pt x="383" y="105"/>
                </a:cubicBezTo>
                <a:cubicBezTo>
                  <a:pt x="381" y="103"/>
                  <a:pt x="376" y="102"/>
                  <a:pt x="368" y="102"/>
                </a:cubicBezTo>
                <a:lnTo>
                  <a:pt x="368" y="95"/>
                </a:lnTo>
                <a:lnTo>
                  <a:pt x="450" y="95"/>
                </a:lnTo>
                <a:lnTo>
                  <a:pt x="450" y="102"/>
                </a:lnTo>
                <a:cubicBezTo>
                  <a:pt x="441" y="102"/>
                  <a:pt x="434" y="104"/>
                  <a:pt x="431" y="107"/>
                </a:cubicBezTo>
                <a:cubicBezTo>
                  <a:pt x="428" y="109"/>
                  <a:pt x="427" y="112"/>
                  <a:pt x="427" y="116"/>
                </a:cubicBezTo>
                <a:cubicBezTo>
                  <a:pt x="427" y="119"/>
                  <a:pt x="427" y="121"/>
                  <a:pt x="428" y="124"/>
                </a:cubicBezTo>
                <a:lnTo>
                  <a:pt x="467" y="223"/>
                </a:lnTo>
                <a:lnTo>
                  <a:pt x="504" y="128"/>
                </a:lnTo>
                <a:cubicBezTo>
                  <a:pt x="506" y="121"/>
                  <a:pt x="507" y="116"/>
                  <a:pt x="507" y="112"/>
                </a:cubicBezTo>
                <a:cubicBezTo>
                  <a:pt x="507" y="109"/>
                  <a:pt x="506" y="107"/>
                  <a:pt x="504" y="105"/>
                </a:cubicBezTo>
                <a:cubicBezTo>
                  <a:pt x="501" y="103"/>
                  <a:pt x="496" y="102"/>
                  <a:pt x="489" y="102"/>
                </a:cubicBezTo>
                <a:lnTo>
                  <a:pt x="489" y="95"/>
                </a:lnTo>
                <a:lnTo>
                  <a:pt x="544" y="95"/>
                </a:lnTo>
                <a:lnTo>
                  <a:pt x="544" y="102"/>
                </a:lnTo>
                <a:cubicBezTo>
                  <a:pt x="533" y="104"/>
                  <a:pt x="525" y="111"/>
                  <a:pt x="520" y="124"/>
                </a:cubicBezTo>
                <a:lnTo>
                  <a:pt x="462" y="272"/>
                </a:lnTo>
                <a:lnTo>
                  <a:pt x="454" y="272"/>
                </a:lnTo>
                <a:lnTo>
                  <a:pt x="412" y="162"/>
                </a:lnTo>
                <a:lnTo>
                  <a:pt x="361" y="272"/>
                </a:lnTo>
                <a:lnTo>
                  <a:pt x="355" y="272"/>
                </a:lnTo>
                <a:lnTo>
                  <a:pt x="299" y="128"/>
                </a:lnTo>
                <a:cubicBezTo>
                  <a:pt x="296" y="119"/>
                  <a:pt x="292" y="112"/>
                  <a:pt x="289" y="109"/>
                </a:cubicBezTo>
                <a:cubicBezTo>
                  <a:pt x="285" y="106"/>
                  <a:pt x="280" y="104"/>
                  <a:pt x="272" y="102"/>
                </a:cubicBezTo>
                <a:lnTo>
                  <a:pt x="272" y="95"/>
                </a:lnTo>
                <a:close/>
                <a:moveTo>
                  <a:pt x="0" y="95"/>
                </a:moveTo>
                <a:lnTo>
                  <a:pt x="72" y="95"/>
                </a:lnTo>
                <a:lnTo>
                  <a:pt x="72" y="102"/>
                </a:lnTo>
                <a:cubicBezTo>
                  <a:pt x="66" y="102"/>
                  <a:pt x="61" y="104"/>
                  <a:pt x="59" y="106"/>
                </a:cubicBezTo>
                <a:cubicBezTo>
                  <a:pt x="57" y="107"/>
                  <a:pt x="56" y="110"/>
                  <a:pt x="56" y="114"/>
                </a:cubicBezTo>
                <a:cubicBezTo>
                  <a:pt x="56" y="117"/>
                  <a:pt x="57" y="122"/>
                  <a:pt x="59" y="128"/>
                </a:cubicBezTo>
                <a:lnTo>
                  <a:pt x="96" y="226"/>
                </a:lnTo>
                <a:lnTo>
                  <a:pt x="133" y="146"/>
                </a:lnTo>
                <a:lnTo>
                  <a:pt x="123" y="121"/>
                </a:lnTo>
                <a:cubicBezTo>
                  <a:pt x="120" y="113"/>
                  <a:pt x="116" y="108"/>
                  <a:pt x="111" y="105"/>
                </a:cubicBezTo>
                <a:cubicBezTo>
                  <a:pt x="109" y="103"/>
                  <a:pt x="104" y="102"/>
                  <a:pt x="96" y="102"/>
                </a:cubicBezTo>
                <a:lnTo>
                  <a:pt x="96" y="95"/>
                </a:lnTo>
                <a:lnTo>
                  <a:pt x="178" y="95"/>
                </a:lnTo>
                <a:lnTo>
                  <a:pt x="178" y="102"/>
                </a:lnTo>
                <a:cubicBezTo>
                  <a:pt x="169" y="102"/>
                  <a:pt x="162" y="104"/>
                  <a:pt x="159" y="107"/>
                </a:cubicBezTo>
                <a:cubicBezTo>
                  <a:pt x="156" y="109"/>
                  <a:pt x="155" y="112"/>
                  <a:pt x="155" y="116"/>
                </a:cubicBezTo>
                <a:cubicBezTo>
                  <a:pt x="155" y="119"/>
                  <a:pt x="155" y="121"/>
                  <a:pt x="156" y="124"/>
                </a:cubicBezTo>
                <a:lnTo>
                  <a:pt x="195" y="223"/>
                </a:lnTo>
                <a:lnTo>
                  <a:pt x="232" y="128"/>
                </a:lnTo>
                <a:cubicBezTo>
                  <a:pt x="234" y="121"/>
                  <a:pt x="235" y="116"/>
                  <a:pt x="235" y="112"/>
                </a:cubicBezTo>
                <a:cubicBezTo>
                  <a:pt x="235" y="109"/>
                  <a:pt x="234" y="107"/>
                  <a:pt x="232" y="105"/>
                </a:cubicBezTo>
                <a:cubicBezTo>
                  <a:pt x="229" y="103"/>
                  <a:pt x="224" y="102"/>
                  <a:pt x="217" y="102"/>
                </a:cubicBezTo>
                <a:lnTo>
                  <a:pt x="217" y="95"/>
                </a:lnTo>
                <a:lnTo>
                  <a:pt x="272" y="95"/>
                </a:lnTo>
                <a:lnTo>
                  <a:pt x="272" y="102"/>
                </a:lnTo>
                <a:cubicBezTo>
                  <a:pt x="261" y="104"/>
                  <a:pt x="253" y="111"/>
                  <a:pt x="248" y="124"/>
                </a:cubicBezTo>
                <a:lnTo>
                  <a:pt x="190" y="272"/>
                </a:lnTo>
                <a:lnTo>
                  <a:pt x="182" y="272"/>
                </a:lnTo>
                <a:lnTo>
                  <a:pt x="140" y="162"/>
                </a:lnTo>
                <a:lnTo>
                  <a:pt x="89" y="272"/>
                </a:lnTo>
                <a:lnTo>
                  <a:pt x="83" y="272"/>
                </a:lnTo>
                <a:lnTo>
                  <a:pt x="27" y="128"/>
                </a:lnTo>
                <a:cubicBezTo>
                  <a:pt x="24" y="119"/>
                  <a:pt x="20" y="112"/>
                  <a:pt x="17" y="109"/>
                </a:cubicBezTo>
                <a:cubicBezTo>
                  <a:pt x="13" y="106"/>
                  <a:pt x="8" y="104"/>
                  <a:pt x="0" y="102"/>
                </a:cubicBezTo>
                <a:lnTo>
                  <a:pt x="0" y="95"/>
                </a:lnTo>
                <a:close/>
                <a:moveTo>
                  <a:pt x="2837" y="90"/>
                </a:moveTo>
                <a:lnTo>
                  <a:pt x="2845" y="90"/>
                </a:lnTo>
                <a:lnTo>
                  <a:pt x="2845" y="127"/>
                </a:lnTo>
                <a:cubicBezTo>
                  <a:pt x="2857" y="114"/>
                  <a:pt x="2865" y="107"/>
                  <a:pt x="2867" y="105"/>
                </a:cubicBezTo>
                <a:cubicBezTo>
                  <a:pt x="2873" y="100"/>
                  <a:pt x="2879" y="97"/>
                  <a:pt x="2885" y="94"/>
                </a:cubicBezTo>
                <a:cubicBezTo>
                  <a:pt x="2892" y="91"/>
                  <a:pt x="2898" y="90"/>
                  <a:pt x="2904" y="90"/>
                </a:cubicBezTo>
                <a:cubicBezTo>
                  <a:pt x="2915" y="90"/>
                  <a:pt x="2924" y="93"/>
                  <a:pt x="2932" y="99"/>
                </a:cubicBezTo>
                <a:cubicBezTo>
                  <a:pt x="2940" y="106"/>
                  <a:pt x="2945" y="115"/>
                  <a:pt x="2948" y="127"/>
                </a:cubicBezTo>
                <a:cubicBezTo>
                  <a:pt x="2961" y="112"/>
                  <a:pt x="2971" y="102"/>
                  <a:pt x="2980" y="97"/>
                </a:cubicBezTo>
                <a:cubicBezTo>
                  <a:pt x="2989" y="92"/>
                  <a:pt x="2998" y="90"/>
                  <a:pt x="3008" y="90"/>
                </a:cubicBezTo>
                <a:cubicBezTo>
                  <a:pt x="3017" y="90"/>
                  <a:pt x="3025" y="92"/>
                  <a:pt x="3032" y="97"/>
                </a:cubicBezTo>
                <a:cubicBezTo>
                  <a:pt x="3039" y="102"/>
                  <a:pt x="3045" y="109"/>
                  <a:pt x="3049" y="120"/>
                </a:cubicBezTo>
                <a:cubicBezTo>
                  <a:pt x="3052" y="127"/>
                  <a:pt x="3053" y="139"/>
                  <a:pt x="3053" y="154"/>
                </a:cubicBezTo>
                <a:lnTo>
                  <a:pt x="3053" y="228"/>
                </a:lnTo>
                <a:cubicBezTo>
                  <a:pt x="3053" y="239"/>
                  <a:pt x="3054" y="246"/>
                  <a:pt x="3055" y="250"/>
                </a:cubicBezTo>
                <a:cubicBezTo>
                  <a:pt x="3057" y="253"/>
                  <a:pt x="3059" y="255"/>
                  <a:pt x="3062" y="257"/>
                </a:cubicBezTo>
                <a:cubicBezTo>
                  <a:pt x="3066" y="259"/>
                  <a:pt x="3071" y="260"/>
                  <a:pt x="3079" y="260"/>
                </a:cubicBezTo>
                <a:lnTo>
                  <a:pt x="3079" y="267"/>
                </a:lnTo>
                <a:lnTo>
                  <a:pt x="2994" y="267"/>
                </a:lnTo>
                <a:lnTo>
                  <a:pt x="2994" y="260"/>
                </a:lnTo>
                <a:lnTo>
                  <a:pt x="2998" y="260"/>
                </a:lnTo>
                <a:cubicBezTo>
                  <a:pt x="3005" y="260"/>
                  <a:pt x="3011" y="259"/>
                  <a:pt x="3015" y="256"/>
                </a:cubicBezTo>
                <a:cubicBezTo>
                  <a:pt x="3018" y="254"/>
                  <a:pt x="3020" y="251"/>
                  <a:pt x="3021" y="246"/>
                </a:cubicBezTo>
                <a:cubicBezTo>
                  <a:pt x="3022" y="244"/>
                  <a:pt x="3022" y="238"/>
                  <a:pt x="3022" y="228"/>
                </a:cubicBezTo>
                <a:lnTo>
                  <a:pt x="3022" y="154"/>
                </a:lnTo>
                <a:cubicBezTo>
                  <a:pt x="3022" y="140"/>
                  <a:pt x="3020" y="130"/>
                  <a:pt x="3017" y="124"/>
                </a:cubicBezTo>
                <a:cubicBezTo>
                  <a:pt x="3012" y="116"/>
                  <a:pt x="3004" y="112"/>
                  <a:pt x="2993" y="112"/>
                </a:cubicBezTo>
                <a:cubicBezTo>
                  <a:pt x="2987" y="112"/>
                  <a:pt x="2980" y="114"/>
                  <a:pt x="2973" y="117"/>
                </a:cubicBezTo>
                <a:cubicBezTo>
                  <a:pt x="2967" y="121"/>
                  <a:pt x="2959" y="127"/>
                  <a:pt x="2949" y="136"/>
                </a:cubicBezTo>
                <a:lnTo>
                  <a:pt x="2949" y="138"/>
                </a:lnTo>
                <a:lnTo>
                  <a:pt x="2949" y="146"/>
                </a:lnTo>
                <a:lnTo>
                  <a:pt x="2949" y="228"/>
                </a:lnTo>
                <a:cubicBezTo>
                  <a:pt x="2949" y="240"/>
                  <a:pt x="2950" y="247"/>
                  <a:pt x="2951" y="250"/>
                </a:cubicBezTo>
                <a:cubicBezTo>
                  <a:pt x="2952" y="253"/>
                  <a:pt x="2955" y="255"/>
                  <a:pt x="2958" y="257"/>
                </a:cubicBezTo>
                <a:cubicBezTo>
                  <a:pt x="2962" y="259"/>
                  <a:pt x="2968" y="260"/>
                  <a:pt x="2977" y="260"/>
                </a:cubicBezTo>
                <a:lnTo>
                  <a:pt x="2977" y="267"/>
                </a:lnTo>
                <a:lnTo>
                  <a:pt x="2890" y="267"/>
                </a:lnTo>
                <a:lnTo>
                  <a:pt x="2890" y="260"/>
                </a:lnTo>
                <a:cubicBezTo>
                  <a:pt x="2900" y="260"/>
                  <a:pt x="2906" y="259"/>
                  <a:pt x="2910" y="257"/>
                </a:cubicBezTo>
                <a:cubicBezTo>
                  <a:pt x="2913" y="254"/>
                  <a:pt x="2916" y="251"/>
                  <a:pt x="2917" y="247"/>
                </a:cubicBezTo>
                <a:cubicBezTo>
                  <a:pt x="2918" y="244"/>
                  <a:pt x="2918" y="238"/>
                  <a:pt x="2918" y="228"/>
                </a:cubicBezTo>
                <a:lnTo>
                  <a:pt x="2918" y="154"/>
                </a:lnTo>
                <a:cubicBezTo>
                  <a:pt x="2918" y="140"/>
                  <a:pt x="2916" y="130"/>
                  <a:pt x="2912" y="124"/>
                </a:cubicBezTo>
                <a:cubicBezTo>
                  <a:pt x="2906" y="116"/>
                  <a:pt x="2899" y="112"/>
                  <a:pt x="2889" y="112"/>
                </a:cubicBezTo>
                <a:cubicBezTo>
                  <a:pt x="2882" y="112"/>
                  <a:pt x="2875" y="114"/>
                  <a:pt x="2869" y="117"/>
                </a:cubicBezTo>
                <a:cubicBezTo>
                  <a:pt x="2858" y="123"/>
                  <a:pt x="2850" y="129"/>
                  <a:pt x="2845" y="136"/>
                </a:cubicBezTo>
                <a:lnTo>
                  <a:pt x="2845" y="228"/>
                </a:lnTo>
                <a:cubicBezTo>
                  <a:pt x="2845" y="239"/>
                  <a:pt x="2846" y="247"/>
                  <a:pt x="2847" y="250"/>
                </a:cubicBezTo>
                <a:cubicBezTo>
                  <a:pt x="2849" y="253"/>
                  <a:pt x="2851" y="256"/>
                  <a:pt x="2854" y="258"/>
                </a:cubicBezTo>
                <a:cubicBezTo>
                  <a:pt x="2857" y="259"/>
                  <a:pt x="2863" y="260"/>
                  <a:pt x="2873" y="260"/>
                </a:cubicBezTo>
                <a:lnTo>
                  <a:pt x="2873" y="267"/>
                </a:lnTo>
                <a:lnTo>
                  <a:pt x="2788" y="267"/>
                </a:lnTo>
                <a:lnTo>
                  <a:pt x="2788" y="260"/>
                </a:lnTo>
                <a:cubicBezTo>
                  <a:pt x="2796" y="260"/>
                  <a:pt x="2801" y="259"/>
                  <a:pt x="2804" y="258"/>
                </a:cubicBezTo>
                <a:cubicBezTo>
                  <a:pt x="2807" y="256"/>
                  <a:pt x="2810" y="253"/>
                  <a:pt x="2811" y="249"/>
                </a:cubicBezTo>
                <a:cubicBezTo>
                  <a:pt x="2813" y="246"/>
                  <a:pt x="2814" y="239"/>
                  <a:pt x="2814" y="228"/>
                </a:cubicBezTo>
                <a:lnTo>
                  <a:pt x="2814" y="162"/>
                </a:lnTo>
                <a:cubicBezTo>
                  <a:pt x="2814" y="143"/>
                  <a:pt x="2813" y="131"/>
                  <a:pt x="2812" y="126"/>
                </a:cubicBezTo>
                <a:cubicBezTo>
                  <a:pt x="2811" y="122"/>
                  <a:pt x="2810" y="119"/>
                  <a:pt x="2808" y="117"/>
                </a:cubicBezTo>
                <a:cubicBezTo>
                  <a:pt x="2806" y="116"/>
                  <a:pt x="2804" y="115"/>
                  <a:pt x="2800" y="115"/>
                </a:cubicBezTo>
                <a:cubicBezTo>
                  <a:pt x="2797" y="115"/>
                  <a:pt x="2793" y="116"/>
                  <a:pt x="2788" y="118"/>
                </a:cubicBezTo>
                <a:lnTo>
                  <a:pt x="2785" y="111"/>
                </a:lnTo>
                <a:lnTo>
                  <a:pt x="2837" y="90"/>
                </a:lnTo>
                <a:close/>
                <a:moveTo>
                  <a:pt x="2686" y="90"/>
                </a:moveTo>
                <a:cubicBezTo>
                  <a:pt x="2712" y="90"/>
                  <a:pt x="2733" y="100"/>
                  <a:pt x="2748" y="120"/>
                </a:cubicBezTo>
                <a:cubicBezTo>
                  <a:pt x="2762" y="136"/>
                  <a:pt x="2768" y="156"/>
                  <a:pt x="2768" y="178"/>
                </a:cubicBezTo>
                <a:cubicBezTo>
                  <a:pt x="2768" y="193"/>
                  <a:pt x="2765" y="209"/>
                  <a:pt x="2757" y="224"/>
                </a:cubicBezTo>
                <a:cubicBezTo>
                  <a:pt x="2750" y="240"/>
                  <a:pt x="2740" y="252"/>
                  <a:pt x="2727" y="260"/>
                </a:cubicBezTo>
                <a:cubicBezTo>
                  <a:pt x="2714" y="268"/>
                  <a:pt x="2700" y="272"/>
                  <a:pt x="2684" y="272"/>
                </a:cubicBezTo>
                <a:cubicBezTo>
                  <a:pt x="2658" y="272"/>
                  <a:pt x="2637" y="262"/>
                  <a:pt x="2622" y="241"/>
                </a:cubicBezTo>
                <a:cubicBezTo>
                  <a:pt x="2609" y="224"/>
                  <a:pt x="2603" y="204"/>
                  <a:pt x="2603" y="183"/>
                </a:cubicBezTo>
                <a:cubicBezTo>
                  <a:pt x="2603" y="167"/>
                  <a:pt x="2607" y="151"/>
                  <a:pt x="2614" y="136"/>
                </a:cubicBezTo>
                <a:cubicBezTo>
                  <a:pt x="2622" y="120"/>
                  <a:pt x="2633" y="109"/>
                  <a:pt x="2645" y="101"/>
                </a:cubicBezTo>
                <a:cubicBezTo>
                  <a:pt x="2658" y="94"/>
                  <a:pt x="2672" y="90"/>
                  <a:pt x="2686" y="90"/>
                </a:cubicBezTo>
                <a:close/>
                <a:moveTo>
                  <a:pt x="2509" y="90"/>
                </a:moveTo>
                <a:cubicBezTo>
                  <a:pt x="2526" y="90"/>
                  <a:pt x="2540" y="94"/>
                  <a:pt x="2550" y="103"/>
                </a:cubicBezTo>
                <a:cubicBezTo>
                  <a:pt x="2561" y="112"/>
                  <a:pt x="2567" y="122"/>
                  <a:pt x="2567" y="131"/>
                </a:cubicBezTo>
                <a:cubicBezTo>
                  <a:pt x="2567" y="136"/>
                  <a:pt x="2565" y="140"/>
                  <a:pt x="2562" y="143"/>
                </a:cubicBezTo>
                <a:cubicBezTo>
                  <a:pt x="2559" y="146"/>
                  <a:pt x="2555" y="147"/>
                  <a:pt x="2549" y="147"/>
                </a:cubicBezTo>
                <a:cubicBezTo>
                  <a:pt x="2542" y="147"/>
                  <a:pt x="2536" y="145"/>
                  <a:pt x="2533" y="140"/>
                </a:cubicBezTo>
                <a:cubicBezTo>
                  <a:pt x="2531" y="137"/>
                  <a:pt x="2529" y="132"/>
                  <a:pt x="2528" y="125"/>
                </a:cubicBezTo>
                <a:cubicBezTo>
                  <a:pt x="2528" y="118"/>
                  <a:pt x="2525" y="112"/>
                  <a:pt x="2521" y="108"/>
                </a:cubicBezTo>
                <a:cubicBezTo>
                  <a:pt x="2516" y="104"/>
                  <a:pt x="2510" y="103"/>
                  <a:pt x="2503" y="103"/>
                </a:cubicBezTo>
                <a:cubicBezTo>
                  <a:pt x="2490" y="103"/>
                  <a:pt x="2480" y="107"/>
                  <a:pt x="2472" y="116"/>
                </a:cubicBezTo>
                <a:cubicBezTo>
                  <a:pt x="2462" y="129"/>
                  <a:pt x="2457" y="145"/>
                  <a:pt x="2457" y="165"/>
                </a:cubicBezTo>
                <a:cubicBezTo>
                  <a:pt x="2457" y="185"/>
                  <a:pt x="2462" y="204"/>
                  <a:pt x="2472" y="219"/>
                </a:cubicBezTo>
                <a:cubicBezTo>
                  <a:pt x="2482" y="235"/>
                  <a:pt x="2496" y="243"/>
                  <a:pt x="2513" y="243"/>
                </a:cubicBezTo>
                <a:cubicBezTo>
                  <a:pt x="2525" y="243"/>
                  <a:pt x="2536" y="239"/>
                  <a:pt x="2546" y="230"/>
                </a:cubicBezTo>
                <a:cubicBezTo>
                  <a:pt x="2553" y="224"/>
                  <a:pt x="2560" y="214"/>
                  <a:pt x="2566" y="199"/>
                </a:cubicBezTo>
                <a:lnTo>
                  <a:pt x="2572" y="202"/>
                </a:lnTo>
                <a:cubicBezTo>
                  <a:pt x="2567" y="224"/>
                  <a:pt x="2558" y="242"/>
                  <a:pt x="2544" y="254"/>
                </a:cubicBezTo>
                <a:cubicBezTo>
                  <a:pt x="2531" y="266"/>
                  <a:pt x="2516" y="272"/>
                  <a:pt x="2500" y="272"/>
                </a:cubicBezTo>
                <a:cubicBezTo>
                  <a:pt x="2480" y="272"/>
                  <a:pt x="2463" y="264"/>
                  <a:pt x="2449" y="247"/>
                </a:cubicBezTo>
                <a:cubicBezTo>
                  <a:pt x="2434" y="231"/>
                  <a:pt x="2427" y="209"/>
                  <a:pt x="2427" y="181"/>
                </a:cubicBezTo>
                <a:cubicBezTo>
                  <a:pt x="2427" y="154"/>
                  <a:pt x="2435" y="132"/>
                  <a:pt x="2451" y="115"/>
                </a:cubicBezTo>
                <a:cubicBezTo>
                  <a:pt x="2467" y="98"/>
                  <a:pt x="2486" y="90"/>
                  <a:pt x="2509" y="90"/>
                </a:cubicBezTo>
                <a:close/>
                <a:moveTo>
                  <a:pt x="1709" y="90"/>
                </a:moveTo>
                <a:lnTo>
                  <a:pt x="1717" y="90"/>
                </a:lnTo>
                <a:lnTo>
                  <a:pt x="1717" y="228"/>
                </a:lnTo>
                <a:cubicBezTo>
                  <a:pt x="1717" y="239"/>
                  <a:pt x="1718" y="246"/>
                  <a:pt x="1719" y="249"/>
                </a:cubicBezTo>
                <a:cubicBezTo>
                  <a:pt x="1721" y="253"/>
                  <a:pt x="1723" y="256"/>
                  <a:pt x="1726" y="257"/>
                </a:cubicBezTo>
                <a:cubicBezTo>
                  <a:pt x="1729" y="259"/>
                  <a:pt x="1735" y="260"/>
                  <a:pt x="1743" y="260"/>
                </a:cubicBezTo>
                <a:lnTo>
                  <a:pt x="1743" y="267"/>
                </a:lnTo>
                <a:lnTo>
                  <a:pt x="1660" y="267"/>
                </a:lnTo>
                <a:lnTo>
                  <a:pt x="1660" y="260"/>
                </a:lnTo>
                <a:cubicBezTo>
                  <a:pt x="1668" y="260"/>
                  <a:pt x="1674" y="259"/>
                  <a:pt x="1677" y="258"/>
                </a:cubicBezTo>
                <a:cubicBezTo>
                  <a:pt x="1679" y="256"/>
                  <a:pt x="1682" y="253"/>
                  <a:pt x="1683" y="250"/>
                </a:cubicBezTo>
                <a:cubicBezTo>
                  <a:pt x="1685" y="246"/>
                  <a:pt x="1686" y="239"/>
                  <a:pt x="1686" y="228"/>
                </a:cubicBezTo>
                <a:lnTo>
                  <a:pt x="1686" y="162"/>
                </a:lnTo>
                <a:cubicBezTo>
                  <a:pt x="1686" y="143"/>
                  <a:pt x="1685" y="131"/>
                  <a:pt x="1684" y="126"/>
                </a:cubicBezTo>
                <a:cubicBezTo>
                  <a:pt x="1683" y="122"/>
                  <a:pt x="1682" y="119"/>
                  <a:pt x="1680" y="117"/>
                </a:cubicBezTo>
                <a:cubicBezTo>
                  <a:pt x="1678" y="116"/>
                  <a:pt x="1676" y="115"/>
                  <a:pt x="1672" y="115"/>
                </a:cubicBezTo>
                <a:cubicBezTo>
                  <a:pt x="1669" y="115"/>
                  <a:pt x="1665" y="116"/>
                  <a:pt x="1660" y="118"/>
                </a:cubicBezTo>
                <a:lnTo>
                  <a:pt x="1657" y="111"/>
                </a:lnTo>
                <a:lnTo>
                  <a:pt x="1709" y="90"/>
                </a:lnTo>
                <a:close/>
                <a:moveTo>
                  <a:pt x="1166" y="90"/>
                </a:moveTo>
                <a:cubicBezTo>
                  <a:pt x="1192" y="90"/>
                  <a:pt x="1213" y="100"/>
                  <a:pt x="1228" y="120"/>
                </a:cubicBezTo>
                <a:cubicBezTo>
                  <a:pt x="1242" y="136"/>
                  <a:pt x="1248" y="156"/>
                  <a:pt x="1248" y="178"/>
                </a:cubicBezTo>
                <a:cubicBezTo>
                  <a:pt x="1248" y="193"/>
                  <a:pt x="1245" y="209"/>
                  <a:pt x="1237" y="224"/>
                </a:cubicBezTo>
                <a:cubicBezTo>
                  <a:pt x="1230" y="240"/>
                  <a:pt x="1220" y="252"/>
                  <a:pt x="1207" y="260"/>
                </a:cubicBezTo>
                <a:cubicBezTo>
                  <a:pt x="1194" y="268"/>
                  <a:pt x="1180" y="272"/>
                  <a:pt x="1164" y="272"/>
                </a:cubicBezTo>
                <a:cubicBezTo>
                  <a:pt x="1138" y="272"/>
                  <a:pt x="1117" y="262"/>
                  <a:pt x="1102" y="241"/>
                </a:cubicBezTo>
                <a:cubicBezTo>
                  <a:pt x="1089" y="224"/>
                  <a:pt x="1083" y="204"/>
                  <a:pt x="1083" y="183"/>
                </a:cubicBezTo>
                <a:cubicBezTo>
                  <a:pt x="1083" y="167"/>
                  <a:pt x="1087" y="151"/>
                  <a:pt x="1094" y="136"/>
                </a:cubicBezTo>
                <a:cubicBezTo>
                  <a:pt x="1102" y="120"/>
                  <a:pt x="1113" y="109"/>
                  <a:pt x="1125" y="101"/>
                </a:cubicBezTo>
                <a:cubicBezTo>
                  <a:pt x="1138" y="94"/>
                  <a:pt x="1152" y="90"/>
                  <a:pt x="1166" y="90"/>
                </a:cubicBezTo>
                <a:close/>
                <a:moveTo>
                  <a:pt x="2222" y="20"/>
                </a:moveTo>
                <a:cubicBezTo>
                  <a:pt x="2214" y="20"/>
                  <a:pt x="2206" y="23"/>
                  <a:pt x="2200" y="31"/>
                </a:cubicBezTo>
                <a:cubicBezTo>
                  <a:pt x="2191" y="41"/>
                  <a:pt x="2185" y="58"/>
                  <a:pt x="2181" y="80"/>
                </a:cubicBezTo>
                <a:cubicBezTo>
                  <a:pt x="2178" y="102"/>
                  <a:pt x="2176" y="124"/>
                  <a:pt x="2176" y="146"/>
                </a:cubicBezTo>
                <a:cubicBezTo>
                  <a:pt x="2176" y="181"/>
                  <a:pt x="2181" y="209"/>
                  <a:pt x="2189" y="232"/>
                </a:cubicBezTo>
                <a:cubicBezTo>
                  <a:pt x="2196" y="250"/>
                  <a:pt x="2207" y="259"/>
                  <a:pt x="2221" y="259"/>
                </a:cubicBezTo>
                <a:cubicBezTo>
                  <a:pt x="2228" y="259"/>
                  <a:pt x="2235" y="256"/>
                  <a:pt x="2242" y="250"/>
                </a:cubicBezTo>
                <a:cubicBezTo>
                  <a:pt x="2249" y="244"/>
                  <a:pt x="2255" y="234"/>
                  <a:pt x="2259" y="220"/>
                </a:cubicBezTo>
                <a:cubicBezTo>
                  <a:pt x="2264" y="198"/>
                  <a:pt x="2267" y="168"/>
                  <a:pt x="2267" y="129"/>
                </a:cubicBezTo>
                <a:cubicBezTo>
                  <a:pt x="2267" y="100"/>
                  <a:pt x="2264" y="76"/>
                  <a:pt x="2258" y="56"/>
                </a:cubicBezTo>
                <a:cubicBezTo>
                  <a:pt x="2254" y="42"/>
                  <a:pt x="2248" y="32"/>
                  <a:pt x="2241" y="26"/>
                </a:cubicBezTo>
                <a:cubicBezTo>
                  <a:pt x="2236" y="22"/>
                  <a:pt x="2230" y="20"/>
                  <a:pt x="2222" y="20"/>
                </a:cubicBezTo>
                <a:close/>
                <a:moveTo>
                  <a:pt x="2030" y="20"/>
                </a:moveTo>
                <a:cubicBezTo>
                  <a:pt x="2022" y="20"/>
                  <a:pt x="2014" y="23"/>
                  <a:pt x="2008" y="31"/>
                </a:cubicBezTo>
                <a:cubicBezTo>
                  <a:pt x="1999" y="41"/>
                  <a:pt x="1993" y="58"/>
                  <a:pt x="1989" y="80"/>
                </a:cubicBezTo>
                <a:cubicBezTo>
                  <a:pt x="1986" y="102"/>
                  <a:pt x="1984" y="124"/>
                  <a:pt x="1984" y="146"/>
                </a:cubicBezTo>
                <a:cubicBezTo>
                  <a:pt x="1984" y="181"/>
                  <a:pt x="1989" y="209"/>
                  <a:pt x="1997" y="232"/>
                </a:cubicBezTo>
                <a:cubicBezTo>
                  <a:pt x="2004" y="250"/>
                  <a:pt x="2015" y="259"/>
                  <a:pt x="2029" y="259"/>
                </a:cubicBezTo>
                <a:cubicBezTo>
                  <a:pt x="2036" y="259"/>
                  <a:pt x="2043" y="256"/>
                  <a:pt x="2050" y="250"/>
                </a:cubicBezTo>
                <a:cubicBezTo>
                  <a:pt x="2057" y="244"/>
                  <a:pt x="2063" y="234"/>
                  <a:pt x="2067" y="220"/>
                </a:cubicBezTo>
                <a:cubicBezTo>
                  <a:pt x="2072" y="198"/>
                  <a:pt x="2075" y="168"/>
                  <a:pt x="2075" y="129"/>
                </a:cubicBezTo>
                <a:cubicBezTo>
                  <a:pt x="2075" y="100"/>
                  <a:pt x="2072" y="76"/>
                  <a:pt x="2066" y="56"/>
                </a:cubicBezTo>
                <a:cubicBezTo>
                  <a:pt x="2062" y="42"/>
                  <a:pt x="2056" y="32"/>
                  <a:pt x="2049" y="26"/>
                </a:cubicBezTo>
                <a:cubicBezTo>
                  <a:pt x="2044" y="22"/>
                  <a:pt x="2038" y="20"/>
                  <a:pt x="2030" y="20"/>
                </a:cubicBezTo>
                <a:close/>
                <a:moveTo>
                  <a:pt x="2223" y="7"/>
                </a:moveTo>
                <a:cubicBezTo>
                  <a:pt x="2242" y="7"/>
                  <a:pt x="2260" y="17"/>
                  <a:pt x="2275" y="37"/>
                </a:cubicBezTo>
                <a:cubicBezTo>
                  <a:pt x="2294" y="62"/>
                  <a:pt x="2304" y="95"/>
                  <a:pt x="2304" y="137"/>
                </a:cubicBezTo>
                <a:cubicBezTo>
                  <a:pt x="2304" y="167"/>
                  <a:pt x="2300" y="192"/>
                  <a:pt x="2291" y="212"/>
                </a:cubicBezTo>
                <a:cubicBezTo>
                  <a:pt x="2283" y="233"/>
                  <a:pt x="2272" y="248"/>
                  <a:pt x="2259" y="257"/>
                </a:cubicBezTo>
                <a:cubicBezTo>
                  <a:pt x="2246" y="267"/>
                  <a:pt x="2233" y="271"/>
                  <a:pt x="2221" y="271"/>
                </a:cubicBezTo>
                <a:cubicBezTo>
                  <a:pt x="2196" y="271"/>
                  <a:pt x="2176" y="257"/>
                  <a:pt x="2160" y="228"/>
                </a:cubicBezTo>
                <a:cubicBezTo>
                  <a:pt x="2146" y="204"/>
                  <a:pt x="2140" y="175"/>
                  <a:pt x="2140" y="141"/>
                </a:cubicBezTo>
                <a:cubicBezTo>
                  <a:pt x="2140" y="112"/>
                  <a:pt x="2144" y="87"/>
                  <a:pt x="2153" y="66"/>
                </a:cubicBezTo>
                <a:cubicBezTo>
                  <a:pt x="2162" y="45"/>
                  <a:pt x="2173" y="30"/>
                  <a:pt x="2188" y="19"/>
                </a:cubicBezTo>
                <a:cubicBezTo>
                  <a:pt x="2199" y="11"/>
                  <a:pt x="2211" y="7"/>
                  <a:pt x="2223" y="7"/>
                </a:cubicBezTo>
                <a:close/>
                <a:moveTo>
                  <a:pt x="2031" y="7"/>
                </a:moveTo>
                <a:cubicBezTo>
                  <a:pt x="2050" y="7"/>
                  <a:pt x="2068" y="17"/>
                  <a:pt x="2083" y="37"/>
                </a:cubicBezTo>
                <a:cubicBezTo>
                  <a:pt x="2102" y="62"/>
                  <a:pt x="2112" y="95"/>
                  <a:pt x="2112" y="137"/>
                </a:cubicBezTo>
                <a:cubicBezTo>
                  <a:pt x="2112" y="167"/>
                  <a:pt x="2108" y="192"/>
                  <a:pt x="2099" y="212"/>
                </a:cubicBezTo>
                <a:cubicBezTo>
                  <a:pt x="2091" y="233"/>
                  <a:pt x="2080" y="248"/>
                  <a:pt x="2067" y="257"/>
                </a:cubicBezTo>
                <a:cubicBezTo>
                  <a:pt x="2054" y="267"/>
                  <a:pt x="2041" y="271"/>
                  <a:pt x="2029" y="271"/>
                </a:cubicBezTo>
                <a:cubicBezTo>
                  <a:pt x="2004" y="271"/>
                  <a:pt x="1984" y="257"/>
                  <a:pt x="1968" y="228"/>
                </a:cubicBezTo>
                <a:cubicBezTo>
                  <a:pt x="1954" y="204"/>
                  <a:pt x="1948" y="175"/>
                  <a:pt x="1948" y="141"/>
                </a:cubicBezTo>
                <a:cubicBezTo>
                  <a:pt x="1948" y="112"/>
                  <a:pt x="1952" y="87"/>
                  <a:pt x="1961" y="66"/>
                </a:cubicBezTo>
                <a:cubicBezTo>
                  <a:pt x="1970" y="45"/>
                  <a:pt x="1981" y="30"/>
                  <a:pt x="1996" y="19"/>
                </a:cubicBezTo>
                <a:cubicBezTo>
                  <a:pt x="2007" y="11"/>
                  <a:pt x="2019" y="7"/>
                  <a:pt x="2031" y="7"/>
                </a:cubicBezTo>
                <a:close/>
                <a:moveTo>
                  <a:pt x="1849" y="7"/>
                </a:moveTo>
                <a:lnTo>
                  <a:pt x="1855" y="7"/>
                </a:lnTo>
                <a:lnTo>
                  <a:pt x="1855" y="222"/>
                </a:lnTo>
                <a:cubicBezTo>
                  <a:pt x="1855" y="236"/>
                  <a:pt x="1855" y="245"/>
                  <a:pt x="1857" y="249"/>
                </a:cubicBezTo>
                <a:cubicBezTo>
                  <a:pt x="1858" y="252"/>
                  <a:pt x="1860" y="255"/>
                  <a:pt x="1864" y="257"/>
                </a:cubicBezTo>
                <a:cubicBezTo>
                  <a:pt x="1868" y="259"/>
                  <a:pt x="1875" y="260"/>
                  <a:pt x="1887" y="260"/>
                </a:cubicBezTo>
                <a:lnTo>
                  <a:pt x="1887" y="267"/>
                </a:lnTo>
                <a:lnTo>
                  <a:pt x="1791" y="267"/>
                </a:lnTo>
                <a:lnTo>
                  <a:pt x="1791" y="260"/>
                </a:lnTo>
                <a:cubicBezTo>
                  <a:pt x="1803" y="260"/>
                  <a:pt x="1811" y="259"/>
                  <a:pt x="1815" y="257"/>
                </a:cubicBezTo>
                <a:cubicBezTo>
                  <a:pt x="1818" y="255"/>
                  <a:pt x="1820" y="253"/>
                  <a:pt x="1822" y="249"/>
                </a:cubicBezTo>
                <a:cubicBezTo>
                  <a:pt x="1823" y="246"/>
                  <a:pt x="1824" y="237"/>
                  <a:pt x="1824" y="222"/>
                </a:cubicBezTo>
                <a:lnTo>
                  <a:pt x="1824" y="85"/>
                </a:lnTo>
                <a:cubicBezTo>
                  <a:pt x="1824" y="66"/>
                  <a:pt x="1823" y="54"/>
                  <a:pt x="1822" y="49"/>
                </a:cubicBezTo>
                <a:cubicBezTo>
                  <a:pt x="1821" y="45"/>
                  <a:pt x="1820" y="42"/>
                  <a:pt x="1817" y="40"/>
                </a:cubicBezTo>
                <a:cubicBezTo>
                  <a:pt x="1815" y="38"/>
                  <a:pt x="1812" y="37"/>
                  <a:pt x="1809" y="37"/>
                </a:cubicBezTo>
                <a:cubicBezTo>
                  <a:pt x="1804" y="37"/>
                  <a:pt x="1798" y="39"/>
                  <a:pt x="1790" y="43"/>
                </a:cubicBezTo>
                <a:lnTo>
                  <a:pt x="1787" y="37"/>
                </a:lnTo>
                <a:lnTo>
                  <a:pt x="1849" y="7"/>
                </a:lnTo>
                <a:close/>
                <a:moveTo>
                  <a:pt x="1701" y="0"/>
                </a:moveTo>
                <a:cubicBezTo>
                  <a:pt x="1707" y="0"/>
                  <a:pt x="1711" y="2"/>
                  <a:pt x="1715" y="6"/>
                </a:cubicBezTo>
                <a:cubicBezTo>
                  <a:pt x="1719" y="9"/>
                  <a:pt x="1720" y="14"/>
                  <a:pt x="1720" y="19"/>
                </a:cubicBezTo>
                <a:cubicBezTo>
                  <a:pt x="1720" y="24"/>
                  <a:pt x="1719" y="29"/>
                  <a:pt x="1715" y="33"/>
                </a:cubicBezTo>
                <a:cubicBezTo>
                  <a:pt x="1711" y="36"/>
                  <a:pt x="1707" y="38"/>
                  <a:pt x="1701" y="38"/>
                </a:cubicBezTo>
                <a:cubicBezTo>
                  <a:pt x="1696" y="38"/>
                  <a:pt x="1692" y="36"/>
                  <a:pt x="1688" y="33"/>
                </a:cubicBezTo>
                <a:cubicBezTo>
                  <a:pt x="1684" y="29"/>
                  <a:pt x="1682" y="24"/>
                  <a:pt x="1682" y="19"/>
                </a:cubicBezTo>
                <a:cubicBezTo>
                  <a:pt x="1682" y="14"/>
                  <a:pt x="1684" y="9"/>
                  <a:pt x="1688" y="6"/>
                </a:cubicBezTo>
                <a:cubicBezTo>
                  <a:pt x="1692" y="2"/>
                  <a:pt x="1696" y="0"/>
                  <a:pt x="1701" y="0"/>
                </a:cubicBezTo>
                <a:close/>
              </a:path>
            </a:pathLst>
          </a:custGeom>
          <a:solidFill>
            <a:srgbClr val="F2F2F2"/>
          </a:solidFill>
          <a:ln w="0">
            <a:noFill/>
            <a:prstDash val="solid"/>
            <a:round/>
          </a:ln>
        </p:spPr>
        <p:txBody>
          <a:bodyPr vert="horz" wrap="square" lIns="91440" tIns="45720" rIns="91440" bIns="45720" numCol="1" anchor="t" anchorCtr="0" compatLnSpc="1"/>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5pPr>
            <a:lvl6pPr marL="2286000" algn="l" defTabSz="914400" rtl="0" eaLnBrk="1" latinLnBrk="0" hangingPunct="1">
              <a:defRPr kern="1200">
                <a:solidFill>
                  <a:schemeClr val="tx1"/>
                </a:solidFill>
                <a:latin typeface="Calibri" panose="020F0502020204030204" charset="0"/>
                <a:ea typeface="+mn-ea"/>
                <a:cs typeface="+mn-cs"/>
              </a:defRPr>
            </a:lvl6pPr>
            <a:lvl7pPr marL="2743200" algn="l" defTabSz="914400" rtl="0" eaLnBrk="1" latinLnBrk="0" hangingPunct="1">
              <a:defRPr kern="1200">
                <a:solidFill>
                  <a:schemeClr val="tx1"/>
                </a:solidFill>
                <a:latin typeface="Calibri" panose="020F0502020204030204" charset="0"/>
                <a:ea typeface="+mn-ea"/>
                <a:cs typeface="+mn-cs"/>
              </a:defRPr>
            </a:lvl7pPr>
            <a:lvl8pPr marL="3200400" algn="l" defTabSz="914400" rtl="0" eaLnBrk="1" latinLnBrk="0" hangingPunct="1">
              <a:defRPr kern="1200">
                <a:solidFill>
                  <a:schemeClr val="tx1"/>
                </a:solidFill>
                <a:latin typeface="Calibri" panose="020F0502020204030204" charset="0"/>
                <a:ea typeface="+mn-ea"/>
                <a:cs typeface="+mn-cs"/>
              </a:defRPr>
            </a:lvl8pPr>
            <a:lvl9pPr marL="3657600" algn="l" defTabSz="914400" rtl="0" eaLnBrk="1" latinLnBrk="0" hangingPunct="1">
              <a:defRPr kern="1200">
                <a:solidFill>
                  <a:schemeClr val="tx1"/>
                </a:solidFill>
                <a:latin typeface="Calibri" panose="020F0502020204030204" charset="0"/>
                <a:ea typeface="+mn-ea"/>
                <a:cs typeface="+mn-cs"/>
              </a:defRPr>
            </a:lvl9pPr>
          </a:lstStyle>
          <a:p>
            <a:endParaRPr lang="zh-CN" altLang="en-US"/>
          </a:p>
        </p:txBody>
      </p:sp>
      <p:sp>
        <p:nvSpPr>
          <p:cNvPr id="27" name="Freeform 23"/>
          <p:cNvSpPr/>
          <p:nvPr/>
        </p:nvSpPr>
        <p:spPr bwMode="auto">
          <a:xfrm rot="-1800000">
            <a:off x="9908509" y="1561662"/>
            <a:ext cx="1848119" cy="215037"/>
          </a:xfrm>
          <a:custGeom>
            <a:avLst/>
            <a:gdLst>
              <a:gd name="T0" fmla="*/ 2345 w 3079"/>
              <a:gd name="T1" fmla="*/ 251 h 350"/>
              <a:gd name="T2" fmla="*/ 830 w 3079"/>
              <a:gd name="T3" fmla="*/ 272 h 350"/>
              <a:gd name="T4" fmla="*/ 2644 w 3079"/>
              <a:gd name="T5" fmla="*/ 129 h 350"/>
              <a:gd name="T6" fmla="*/ 2680 w 3079"/>
              <a:gd name="T7" fmla="*/ 102 h 350"/>
              <a:gd name="T8" fmla="*/ 1202 w 3079"/>
              <a:gd name="T9" fmla="*/ 244 h 350"/>
              <a:gd name="T10" fmla="*/ 1532 w 3079"/>
              <a:gd name="T11" fmla="*/ 102 h 350"/>
              <a:gd name="T12" fmla="*/ 1604 w 3079"/>
              <a:gd name="T13" fmla="*/ 106 h 350"/>
              <a:gd name="T14" fmla="*/ 1625 w 3079"/>
              <a:gd name="T15" fmla="*/ 113 h 350"/>
              <a:gd name="T16" fmla="*/ 1470 w 3079"/>
              <a:gd name="T17" fmla="*/ 316 h 350"/>
              <a:gd name="T18" fmla="*/ 1487 w 3079"/>
              <a:gd name="T19" fmla="*/ 130 h 350"/>
              <a:gd name="T20" fmla="*/ 1322 w 3079"/>
              <a:gd name="T21" fmla="*/ 210 h 350"/>
              <a:gd name="T22" fmla="*/ 1366 w 3079"/>
              <a:gd name="T23" fmla="*/ 102 h 350"/>
              <a:gd name="T24" fmla="*/ 1451 w 3079"/>
              <a:gd name="T25" fmla="*/ 244 h 350"/>
              <a:gd name="T26" fmla="*/ 1310 w 3079"/>
              <a:gd name="T27" fmla="*/ 264 h 350"/>
              <a:gd name="T28" fmla="*/ 1262 w 3079"/>
              <a:gd name="T29" fmla="*/ 95 h 350"/>
              <a:gd name="T30" fmla="*/ 945 w 3079"/>
              <a:gd name="T31" fmla="*/ 135 h 350"/>
              <a:gd name="T32" fmla="*/ 1012 w 3079"/>
              <a:gd name="T33" fmla="*/ 95 h 350"/>
              <a:gd name="T34" fmla="*/ 946 w 3079"/>
              <a:gd name="T35" fmla="*/ 337 h 350"/>
              <a:gd name="T36" fmla="*/ 934 w 3079"/>
              <a:gd name="T37" fmla="*/ 318 h 350"/>
              <a:gd name="T38" fmla="*/ 880 w 3079"/>
              <a:gd name="T39" fmla="*/ 102 h 350"/>
              <a:gd name="T40" fmla="*/ 603 w 3079"/>
              <a:gd name="T41" fmla="*/ 128 h 350"/>
              <a:gd name="T42" fmla="*/ 722 w 3079"/>
              <a:gd name="T43" fmla="*/ 95 h 350"/>
              <a:gd name="T44" fmla="*/ 779 w 3079"/>
              <a:gd name="T45" fmla="*/ 112 h 350"/>
              <a:gd name="T46" fmla="*/ 734 w 3079"/>
              <a:gd name="T47" fmla="*/ 272 h 350"/>
              <a:gd name="T48" fmla="*/ 544 w 3079"/>
              <a:gd name="T49" fmla="*/ 102 h 350"/>
              <a:gd name="T50" fmla="*/ 331 w 3079"/>
              <a:gd name="T51" fmla="*/ 128 h 350"/>
              <a:gd name="T52" fmla="*/ 450 w 3079"/>
              <a:gd name="T53" fmla="*/ 95 h 350"/>
              <a:gd name="T54" fmla="*/ 507 w 3079"/>
              <a:gd name="T55" fmla="*/ 112 h 350"/>
              <a:gd name="T56" fmla="*/ 462 w 3079"/>
              <a:gd name="T57" fmla="*/ 272 h 350"/>
              <a:gd name="T58" fmla="*/ 272 w 3079"/>
              <a:gd name="T59" fmla="*/ 102 h 350"/>
              <a:gd name="T60" fmla="*/ 59 w 3079"/>
              <a:gd name="T61" fmla="*/ 128 h 350"/>
              <a:gd name="T62" fmla="*/ 178 w 3079"/>
              <a:gd name="T63" fmla="*/ 95 h 350"/>
              <a:gd name="T64" fmla="*/ 235 w 3079"/>
              <a:gd name="T65" fmla="*/ 112 h 350"/>
              <a:gd name="T66" fmla="*/ 190 w 3079"/>
              <a:gd name="T67" fmla="*/ 272 h 350"/>
              <a:gd name="T68" fmla="*/ 0 w 3079"/>
              <a:gd name="T69" fmla="*/ 102 h 350"/>
              <a:gd name="T70" fmla="*/ 2904 w 3079"/>
              <a:gd name="T71" fmla="*/ 90 h 350"/>
              <a:gd name="T72" fmla="*/ 3053 w 3079"/>
              <a:gd name="T73" fmla="*/ 154 h 350"/>
              <a:gd name="T74" fmla="*/ 2994 w 3079"/>
              <a:gd name="T75" fmla="*/ 260 h 350"/>
              <a:gd name="T76" fmla="*/ 2993 w 3079"/>
              <a:gd name="T77" fmla="*/ 112 h 350"/>
              <a:gd name="T78" fmla="*/ 2958 w 3079"/>
              <a:gd name="T79" fmla="*/ 257 h 350"/>
              <a:gd name="T80" fmla="*/ 2918 w 3079"/>
              <a:gd name="T81" fmla="*/ 228 h 350"/>
              <a:gd name="T82" fmla="*/ 2847 w 3079"/>
              <a:gd name="T83" fmla="*/ 250 h 350"/>
              <a:gd name="T84" fmla="*/ 2811 w 3079"/>
              <a:gd name="T85" fmla="*/ 249 h 350"/>
              <a:gd name="T86" fmla="*/ 2785 w 3079"/>
              <a:gd name="T87" fmla="*/ 111 h 350"/>
              <a:gd name="T88" fmla="*/ 2684 w 3079"/>
              <a:gd name="T89" fmla="*/ 272 h 350"/>
              <a:gd name="T90" fmla="*/ 2550 w 3079"/>
              <a:gd name="T91" fmla="*/ 103 h 350"/>
              <a:gd name="T92" fmla="*/ 2503 w 3079"/>
              <a:gd name="T93" fmla="*/ 103 h 350"/>
              <a:gd name="T94" fmla="*/ 2572 w 3079"/>
              <a:gd name="T95" fmla="*/ 202 h 350"/>
              <a:gd name="T96" fmla="*/ 1709 w 3079"/>
              <a:gd name="T97" fmla="*/ 90 h 350"/>
              <a:gd name="T98" fmla="*/ 1660 w 3079"/>
              <a:gd name="T99" fmla="*/ 267 h 350"/>
              <a:gd name="T100" fmla="*/ 1680 w 3079"/>
              <a:gd name="T101" fmla="*/ 117 h 350"/>
              <a:gd name="T102" fmla="*/ 1248 w 3079"/>
              <a:gd name="T103" fmla="*/ 178 h 350"/>
              <a:gd name="T104" fmla="*/ 1125 w 3079"/>
              <a:gd name="T105" fmla="*/ 101 h 350"/>
              <a:gd name="T106" fmla="*/ 2221 w 3079"/>
              <a:gd name="T107" fmla="*/ 259 h 350"/>
              <a:gd name="T108" fmla="*/ 2030 w 3079"/>
              <a:gd name="T109" fmla="*/ 20 h 350"/>
              <a:gd name="T110" fmla="*/ 2067 w 3079"/>
              <a:gd name="T111" fmla="*/ 220 h 350"/>
              <a:gd name="T112" fmla="*/ 2304 w 3079"/>
              <a:gd name="T113" fmla="*/ 137 h 350"/>
              <a:gd name="T114" fmla="*/ 2188 w 3079"/>
              <a:gd name="T115" fmla="*/ 19 h 350"/>
              <a:gd name="T116" fmla="*/ 2029 w 3079"/>
              <a:gd name="T117" fmla="*/ 271 h 350"/>
              <a:gd name="T118" fmla="*/ 1855 w 3079"/>
              <a:gd name="T119" fmla="*/ 7 h 350"/>
              <a:gd name="T120" fmla="*/ 1791 w 3079"/>
              <a:gd name="T121" fmla="*/ 260 h 350"/>
              <a:gd name="T122" fmla="*/ 1809 w 3079"/>
              <a:gd name="T123" fmla="*/ 37 h 350"/>
              <a:gd name="T124" fmla="*/ 1715 w 3079"/>
              <a:gd name="T125" fmla="*/ 3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79" h="350">
                <a:moveTo>
                  <a:pt x="2366" y="230"/>
                </a:moveTo>
                <a:cubicBezTo>
                  <a:pt x="2372" y="230"/>
                  <a:pt x="2377" y="232"/>
                  <a:pt x="2381" y="237"/>
                </a:cubicBezTo>
                <a:cubicBezTo>
                  <a:pt x="2385" y="241"/>
                  <a:pt x="2387" y="245"/>
                  <a:pt x="2387" y="251"/>
                </a:cubicBezTo>
                <a:cubicBezTo>
                  <a:pt x="2387" y="257"/>
                  <a:pt x="2385" y="262"/>
                  <a:pt x="2380" y="266"/>
                </a:cubicBezTo>
                <a:cubicBezTo>
                  <a:pt x="2376" y="270"/>
                  <a:pt x="2372" y="272"/>
                  <a:pt x="2366" y="272"/>
                </a:cubicBezTo>
                <a:cubicBezTo>
                  <a:pt x="2360" y="272"/>
                  <a:pt x="2355" y="270"/>
                  <a:pt x="2351" y="266"/>
                </a:cubicBezTo>
                <a:cubicBezTo>
                  <a:pt x="2347" y="262"/>
                  <a:pt x="2345" y="257"/>
                  <a:pt x="2345" y="251"/>
                </a:cubicBezTo>
                <a:cubicBezTo>
                  <a:pt x="2345" y="245"/>
                  <a:pt x="2347" y="240"/>
                  <a:pt x="2351" y="236"/>
                </a:cubicBezTo>
                <a:cubicBezTo>
                  <a:pt x="2355" y="232"/>
                  <a:pt x="2360" y="230"/>
                  <a:pt x="2366" y="230"/>
                </a:cubicBezTo>
                <a:close/>
                <a:moveTo>
                  <a:pt x="830" y="230"/>
                </a:moveTo>
                <a:cubicBezTo>
                  <a:pt x="836" y="230"/>
                  <a:pt x="841" y="232"/>
                  <a:pt x="845" y="237"/>
                </a:cubicBezTo>
                <a:cubicBezTo>
                  <a:pt x="849" y="241"/>
                  <a:pt x="851" y="245"/>
                  <a:pt x="851" y="251"/>
                </a:cubicBezTo>
                <a:cubicBezTo>
                  <a:pt x="851" y="257"/>
                  <a:pt x="849" y="262"/>
                  <a:pt x="844" y="266"/>
                </a:cubicBezTo>
                <a:cubicBezTo>
                  <a:pt x="840" y="270"/>
                  <a:pt x="836" y="272"/>
                  <a:pt x="830" y="272"/>
                </a:cubicBezTo>
                <a:cubicBezTo>
                  <a:pt x="824" y="272"/>
                  <a:pt x="819" y="270"/>
                  <a:pt x="815" y="266"/>
                </a:cubicBezTo>
                <a:cubicBezTo>
                  <a:pt x="811" y="262"/>
                  <a:pt x="809" y="257"/>
                  <a:pt x="809" y="251"/>
                </a:cubicBezTo>
                <a:cubicBezTo>
                  <a:pt x="809" y="245"/>
                  <a:pt x="811" y="240"/>
                  <a:pt x="815" y="236"/>
                </a:cubicBezTo>
                <a:cubicBezTo>
                  <a:pt x="819" y="232"/>
                  <a:pt x="824" y="230"/>
                  <a:pt x="830" y="230"/>
                </a:cubicBezTo>
                <a:close/>
                <a:moveTo>
                  <a:pt x="2680" y="102"/>
                </a:moveTo>
                <a:cubicBezTo>
                  <a:pt x="2673" y="102"/>
                  <a:pt x="2667" y="104"/>
                  <a:pt x="2660" y="108"/>
                </a:cubicBezTo>
                <a:cubicBezTo>
                  <a:pt x="2653" y="112"/>
                  <a:pt x="2648" y="119"/>
                  <a:pt x="2644" y="129"/>
                </a:cubicBezTo>
                <a:cubicBezTo>
                  <a:pt x="2640" y="139"/>
                  <a:pt x="2638" y="151"/>
                  <a:pt x="2638" y="167"/>
                </a:cubicBezTo>
                <a:cubicBezTo>
                  <a:pt x="2638" y="192"/>
                  <a:pt x="2643" y="213"/>
                  <a:pt x="2652" y="232"/>
                </a:cubicBezTo>
                <a:cubicBezTo>
                  <a:pt x="2662" y="250"/>
                  <a:pt x="2676" y="259"/>
                  <a:pt x="2692" y="259"/>
                </a:cubicBezTo>
                <a:cubicBezTo>
                  <a:pt x="2704" y="259"/>
                  <a:pt x="2714" y="254"/>
                  <a:pt x="2722" y="244"/>
                </a:cubicBezTo>
                <a:cubicBezTo>
                  <a:pt x="2730" y="234"/>
                  <a:pt x="2734" y="217"/>
                  <a:pt x="2734" y="192"/>
                </a:cubicBezTo>
                <a:cubicBezTo>
                  <a:pt x="2734" y="162"/>
                  <a:pt x="2727" y="138"/>
                  <a:pt x="2714" y="120"/>
                </a:cubicBezTo>
                <a:cubicBezTo>
                  <a:pt x="2705" y="108"/>
                  <a:pt x="2694" y="102"/>
                  <a:pt x="2680" y="102"/>
                </a:cubicBezTo>
                <a:close/>
                <a:moveTo>
                  <a:pt x="1160" y="102"/>
                </a:moveTo>
                <a:cubicBezTo>
                  <a:pt x="1153" y="102"/>
                  <a:pt x="1147" y="104"/>
                  <a:pt x="1140" y="108"/>
                </a:cubicBezTo>
                <a:cubicBezTo>
                  <a:pt x="1133" y="112"/>
                  <a:pt x="1128" y="119"/>
                  <a:pt x="1124" y="129"/>
                </a:cubicBezTo>
                <a:cubicBezTo>
                  <a:pt x="1120" y="139"/>
                  <a:pt x="1118" y="151"/>
                  <a:pt x="1118" y="167"/>
                </a:cubicBezTo>
                <a:cubicBezTo>
                  <a:pt x="1118" y="192"/>
                  <a:pt x="1123" y="213"/>
                  <a:pt x="1132" y="232"/>
                </a:cubicBezTo>
                <a:cubicBezTo>
                  <a:pt x="1142" y="250"/>
                  <a:pt x="1156" y="259"/>
                  <a:pt x="1172" y="259"/>
                </a:cubicBezTo>
                <a:cubicBezTo>
                  <a:pt x="1184" y="259"/>
                  <a:pt x="1194" y="254"/>
                  <a:pt x="1202" y="244"/>
                </a:cubicBezTo>
                <a:cubicBezTo>
                  <a:pt x="1210" y="234"/>
                  <a:pt x="1214" y="217"/>
                  <a:pt x="1214" y="192"/>
                </a:cubicBezTo>
                <a:cubicBezTo>
                  <a:pt x="1214" y="162"/>
                  <a:pt x="1207" y="138"/>
                  <a:pt x="1194" y="120"/>
                </a:cubicBezTo>
                <a:cubicBezTo>
                  <a:pt x="1185" y="108"/>
                  <a:pt x="1174" y="102"/>
                  <a:pt x="1160" y="102"/>
                </a:cubicBezTo>
                <a:close/>
                <a:moveTo>
                  <a:pt x="1456" y="95"/>
                </a:moveTo>
                <a:lnTo>
                  <a:pt x="1536" y="95"/>
                </a:lnTo>
                <a:lnTo>
                  <a:pt x="1536" y="102"/>
                </a:lnTo>
                <a:lnTo>
                  <a:pt x="1532" y="102"/>
                </a:lnTo>
                <a:cubicBezTo>
                  <a:pt x="1527" y="102"/>
                  <a:pt x="1522" y="103"/>
                  <a:pt x="1519" y="106"/>
                </a:cubicBezTo>
                <a:cubicBezTo>
                  <a:pt x="1517" y="108"/>
                  <a:pt x="1515" y="111"/>
                  <a:pt x="1515" y="115"/>
                </a:cubicBezTo>
                <a:cubicBezTo>
                  <a:pt x="1515" y="120"/>
                  <a:pt x="1517" y="126"/>
                  <a:pt x="1521" y="135"/>
                </a:cubicBezTo>
                <a:lnTo>
                  <a:pt x="1563" y="222"/>
                </a:lnTo>
                <a:lnTo>
                  <a:pt x="1602" y="127"/>
                </a:lnTo>
                <a:cubicBezTo>
                  <a:pt x="1604" y="122"/>
                  <a:pt x="1605" y="117"/>
                  <a:pt x="1605" y="112"/>
                </a:cubicBezTo>
                <a:cubicBezTo>
                  <a:pt x="1605" y="109"/>
                  <a:pt x="1604" y="108"/>
                  <a:pt x="1604" y="106"/>
                </a:cubicBezTo>
                <a:cubicBezTo>
                  <a:pt x="1603" y="105"/>
                  <a:pt x="1601" y="104"/>
                  <a:pt x="1599" y="103"/>
                </a:cubicBezTo>
                <a:cubicBezTo>
                  <a:pt x="1597" y="102"/>
                  <a:pt x="1593" y="102"/>
                  <a:pt x="1588" y="102"/>
                </a:cubicBezTo>
                <a:lnTo>
                  <a:pt x="1588" y="95"/>
                </a:lnTo>
                <a:lnTo>
                  <a:pt x="1644" y="95"/>
                </a:lnTo>
                <a:lnTo>
                  <a:pt x="1644" y="102"/>
                </a:lnTo>
                <a:cubicBezTo>
                  <a:pt x="1639" y="102"/>
                  <a:pt x="1635" y="103"/>
                  <a:pt x="1633" y="105"/>
                </a:cubicBezTo>
                <a:cubicBezTo>
                  <a:pt x="1630" y="106"/>
                  <a:pt x="1628" y="109"/>
                  <a:pt x="1625" y="113"/>
                </a:cubicBezTo>
                <a:cubicBezTo>
                  <a:pt x="1623" y="115"/>
                  <a:pt x="1621" y="120"/>
                  <a:pt x="1618" y="128"/>
                </a:cubicBezTo>
                <a:lnTo>
                  <a:pt x="1548" y="299"/>
                </a:lnTo>
                <a:cubicBezTo>
                  <a:pt x="1542" y="316"/>
                  <a:pt x="1533" y="328"/>
                  <a:pt x="1522" y="337"/>
                </a:cubicBezTo>
                <a:cubicBezTo>
                  <a:pt x="1511" y="345"/>
                  <a:pt x="1500" y="350"/>
                  <a:pt x="1490" y="350"/>
                </a:cubicBezTo>
                <a:cubicBezTo>
                  <a:pt x="1483" y="350"/>
                  <a:pt x="1477" y="348"/>
                  <a:pt x="1472" y="343"/>
                </a:cubicBezTo>
                <a:cubicBezTo>
                  <a:pt x="1467" y="339"/>
                  <a:pt x="1465" y="334"/>
                  <a:pt x="1465" y="329"/>
                </a:cubicBezTo>
                <a:cubicBezTo>
                  <a:pt x="1465" y="323"/>
                  <a:pt x="1467" y="319"/>
                  <a:pt x="1470" y="316"/>
                </a:cubicBezTo>
                <a:cubicBezTo>
                  <a:pt x="1473" y="313"/>
                  <a:pt x="1478" y="311"/>
                  <a:pt x="1484" y="311"/>
                </a:cubicBezTo>
                <a:cubicBezTo>
                  <a:pt x="1488" y="311"/>
                  <a:pt x="1494" y="313"/>
                  <a:pt x="1501" y="315"/>
                </a:cubicBezTo>
                <a:cubicBezTo>
                  <a:pt x="1506" y="317"/>
                  <a:pt x="1509" y="318"/>
                  <a:pt x="1510" y="318"/>
                </a:cubicBezTo>
                <a:cubicBezTo>
                  <a:pt x="1514" y="318"/>
                  <a:pt x="1518" y="316"/>
                  <a:pt x="1523" y="312"/>
                </a:cubicBezTo>
                <a:cubicBezTo>
                  <a:pt x="1527" y="308"/>
                  <a:pt x="1532" y="301"/>
                  <a:pt x="1536" y="290"/>
                </a:cubicBezTo>
                <a:lnTo>
                  <a:pt x="1548" y="260"/>
                </a:lnTo>
                <a:lnTo>
                  <a:pt x="1487" y="130"/>
                </a:lnTo>
                <a:cubicBezTo>
                  <a:pt x="1485" y="127"/>
                  <a:pt x="1482" y="122"/>
                  <a:pt x="1478" y="116"/>
                </a:cubicBezTo>
                <a:cubicBezTo>
                  <a:pt x="1474" y="112"/>
                  <a:pt x="1472" y="109"/>
                  <a:pt x="1470" y="107"/>
                </a:cubicBezTo>
                <a:cubicBezTo>
                  <a:pt x="1467" y="105"/>
                  <a:pt x="1462" y="103"/>
                  <a:pt x="1456" y="102"/>
                </a:cubicBezTo>
                <a:lnTo>
                  <a:pt x="1456" y="95"/>
                </a:lnTo>
                <a:close/>
                <a:moveTo>
                  <a:pt x="1262" y="95"/>
                </a:moveTo>
                <a:lnTo>
                  <a:pt x="1322" y="95"/>
                </a:lnTo>
                <a:lnTo>
                  <a:pt x="1322" y="210"/>
                </a:lnTo>
                <a:cubicBezTo>
                  <a:pt x="1322" y="226"/>
                  <a:pt x="1325" y="236"/>
                  <a:pt x="1331" y="241"/>
                </a:cubicBezTo>
                <a:cubicBezTo>
                  <a:pt x="1336" y="246"/>
                  <a:pt x="1343" y="249"/>
                  <a:pt x="1351" y="249"/>
                </a:cubicBezTo>
                <a:cubicBezTo>
                  <a:pt x="1356" y="249"/>
                  <a:pt x="1362" y="247"/>
                  <a:pt x="1369" y="244"/>
                </a:cubicBezTo>
                <a:cubicBezTo>
                  <a:pt x="1376" y="241"/>
                  <a:pt x="1384" y="234"/>
                  <a:pt x="1393" y="225"/>
                </a:cubicBezTo>
                <a:lnTo>
                  <a:pt x="1393" y="127"/>
                </a:lnTo>
                <a:cubicBezTo>
                  <a:pt x="1393" y="118"/>
                  <a:pt x="1392" y="111"/>
                  <a:pt x="1388" y="108"/>
                </a:cubicBezTo>
                <a:cubicBezTo>
                  <a:pt x="1384" y="104"/>
                  <a:pt x="1377" y="102"/>
                  <a:pt x="1366" y="102"/>
                </a:cubicBezTo>
                <a:lnTo>
                  <a:pt x="1366" y="95"/>
                </a:lnTo>
                <a:lnTo>
                  <a:pt x="1424" y="95"/>
                </a:lnTo>
                <a:lnTo>
                  <a:pt x="1424" y="199"/>
                </a:lnTo>
                <a:cubicBezTo>
                  <a:pt x="1424" y="219"/>
                  <a:pt x="1425" y="231"/>
                  <a:pt x="1426" y="236"/>
                </a:cubicBezTo>
                <a:cubicBezTo>
                  <a:pt x="1427" y="240"/>
                  <a:pt x="1428" y="243"/>
                  <a:pt x="1430" y="245"/>
                </a:cubicBezTo>
                <a:cubicBezTo>
                  <a:pt x="1432" y="247"/>
                  <a:pt x="1435" y="247"/>
                  <a:pt x="1437" y="247"/>
                </a:cubicBezTo>
                <a:cubicBezTo>
                  <a:pt x="1441" y="247"/>
                  <a:pt x="1446" y="246"/>
                  <a:pt x="1451" y="244"/>
                </a:cubicBezTo>
                <a:lnTo>
                  <a:pt x="1453" y="251"/>
                </a:lnTo>
                <a:lnTo>
                  <a:pt x="1402" y="272"/>
                </a:lnTo>
                <a:lnTo>
                  <a:pt x="1393" y="272"/>
                </a:lnTo>
                <a:lnTo>
                  <a:pt x="1393" y="236"/>
                </a:lnTo>
                <a:cubicBezTo>
                  <a:pt x="1379" y="252"/>
                  <a:pt x="1367" y="262"/>
                  <a:pt x="1360" y="266"/>
                </a:cubicBezTo>
                <a:cubicBezTo>
                  <a:pt x="1352" y="270"/>
                  <a:pt x="1344" y="272"/>
                  <a:pt x="1335" y="272"/>
                </a:cubicBezTo>
                <a:cubicBezTo>
                  <a:pt x="1325" y="272"/>
                  <a:pt x="1317" y="269"/>
                  <a:pt x="1310" y="264"/>
                </a:cubicBezTo>
                <a:cubicBezTo>
                  <a:pt x="1303" y="258"/>
                  <a:pt x="1298" y="251"/>
                  <a:pt x="1295" y="242"/>
                </a:cubicBezTo>
                <a:cubicBezTo>
                  <a:pt x="1293" y="233"/>
                  <a:pt x="1291" y="221"/>
                  <a:pt x="1291" y="205"/>
                </a:cubicBezTo>
                <a:lnTo>
                  <a:pt x="1291" y="128"/>
                </a:lnTo>
                <a:cubicBezTo>
                  <a:pt x="1291" y="120"/>
                  <a:pt x="1290" y="115"/>
                  <a:pt x="1289" y="112"/>
                </a:cubicBezTo>
                <a:cubicBezTo>
                  <a:pt x="1287" y="108"/>
                  <a:pt x="1284" y="106"/>
                  <a:pt x="1281" y="104"/>
                </a:cubicBezTo>
                <a:cubicBezTo>
                  <a:pt x="1277" y="103"/>
                  <a:pt x="1271" y="102"/>
                  <a:pt x="1262" y="102"/>
                </a:cubicBezTo>
                <a:lnTo>
                  <a:pt x="1262" y="95"/>
                </a:lnTo>
                <a:close/>
                <a:moveTo>
                  <a:pt x="880" y="95"/>
                </a:moveTo>
                <a:lnTo>
                  <a:pt x="960" y="95"/>
                </a:lnTo>
                <a:lnTo>
                  <a:pt x="960" y="102"/>
                </a:lnTo>
                <a:lnTo>
                  <a:pt x="956" y="102"/>
                </a:lnTo>
                <a:cubicBezTo>
                  <a:pt x="951" y="102"/>
                  <a:pt x="946" y="103"/>
                  <a:pt x="943" y="106"/>
                </a:cubicBezTo>
                <a:cubicBezTo>
                  <a:pt x="941" y="108"/>
                  <a:pt x="939" y="111"/>
                  <a:pt x="939" y="115"/>
                </a:cubicBezTo>
                <a:cubicBezTo>
                  <a:pt x="939" y="120"/>
                  <a:pt x="941" y="126"/>
                  <a:pt x="945" y="135"/>
                </a:cubicBezTo>
                <a:lnTo>
                  <a:pt x="987" y="222"/>
                </a:lnTo>
                <a:lnTo>
                  <a:pt x="1026" y="127"/>
                </a:lnTo>
                <a:cubicBezTo>
                  <a:pt x="1028" y="122"/>
                  <a:pt x="1029" y="117"/>
                  <a:pt x="1029" y="112"/>
                </a:cubicBezTo>
                <a:cubicBezTo>
                  <a:pt x="1029" y="109"/>
                  <a:pt x="1028" y="108"/>
                  <a:pt x="1028" y="106"/>
                </a:cubicBezTo>
                <a:cubicBezTo>
                  <a:pt x="1027" y="105"/>
                  <a:pt x="1025" y="104"/>
                  <a:pt x="1023" y="103"/>
                </a:cubicBezTo>
                <a:cubicBezTo>
                  <a:pt x="1021" y="102"/>
                  <a:pt x="1017" y="102"/>
                  <a:pt x="1012" y="102"/>
                </a:cubicBezTo>
                <a:lnTo>
                  <a:pt x="1012" y="95"/>
                </a:lnTo>
                <a:lnTo>
                  <a:pt x="1068" y="95"/>
                </a:lnTo>
                <a:lnTo>
                  <a:pt x="1068" y="102"/>
                </a:lnTo>
                <a:cubicBezTo>
                  <a:pt x="1063" y="102"/>
                  <a:pt x="1059" y="103"/>
                  <a:pt x="1057" y="105"/>
                </a:cubicBezTo>
                <a:cubicBezTo>
                  <a:pt x="1054" y="106"/>
                  <a:pt x="1052" y="109"/>
                  <a:pt x="1049" y="113"/>
                </a:cubicBezTo>
                <a:cubicBezTo>
                  <a:pt x="1047" y="115"/>
                  <a:pt x="1045" y="120"/>
                  <a:pt x="1042" y="128"/>
                </a:cubicBezTo>
                <a:lnTo>
                  <a:pt x="972" y="299"/>
                </a:lnTo>
                <a:cubicBezTo>
                  <a:pt x="966" y="316"/>
                  <a:pt x="957" y="328"/>
                  <a:pt x="946" y="337"/>
                </a:cubicBezTo>
                <a:cubicBezTo>
                  <a:pt x="935" y="345"/>
                  <a:pt x="924" y="350"/>
                  <a:pt x="914" y="350"/>
                </a:cubicBezTo>
                <a:cubicBezTo>
                  <a:pt x="907" y="350"/>
                  <a:pt x="901" y="348"/>
                  <a:pt x="896" y="343"/>
                </a:cubicBezTo>
                <a:cubicBezTo>
                  <a:pt x="891" y="339"/>
                  <a:pt x="889" y="334"/>
                  <a:pt x="889" y="329"/>
                </a:cubicBezTo>
                <a:cubicBezTo>
                  <a:pt x="889" y="323"/>
                  <a:pt x="891" y="319"/>
                  <a:pt x="894" y="316"/>
                </a:cubicBezTo>
                <a:cubicBezTo>
                  <a:pt x="897" y="313"/>
                  <a:pt x="902" y="311"/>
                  <a:pt x="908" y="311"/>
                </a:cubicBezTo>
                <a:cubicBezTo>
                  <a:pt x="912" y="311"/>
                  <a:pt x="918" y="313"/>
                  <a:pt x="925" y="315"/>
                </a:cubicBezTo>
                <a:cubicBezTo>
                  <a:pt x="930" y="317"/>
                  <a:pt x="933" y="318"/>
                  <a:pt x="934" y="318"/>
                </a:cubicBezTo>
                <a:cubicBezTo>
                  <a:pt x="938" y="318"/>
                  <a:pt x="942" y="316"/>
                  <a:pt x="947" y="312"/>
                </a:cubicBezTo>
                <a:cubicBezTo>
                  <a:pt x="951" y="308"/>
                  <a:pt x="956" y="301"/>
                  <a:pt x="960" y="290"/>
                </a:cubicBezTo>
                <a:lnTo>
                  <a:pt x="972" y="260"/>
                </a:lnTo>
                <a:lnTo>
                  <a:pt x="911" y="130"/>
                </a:lnTo>
                <a:cubicBezTo>
                  <a:pt x="909" y="127"/>
                  <a:pt x="906" y="122"/>
                  <a:pt x="902" y="116"/>
                </a:cubicBezTo>
                <a:cubicBezTo>
                  <a:pt x="898" y="112"/>
                  <a:pt x="896" y="109"/>
                  <a:pt x="894" y="107"/>
                </a:cubicBezTo>
                <a:cubicBezTo>
                  <a:pt x="891" y="105"/>
                  <a:pt x="886" y="103"/>
                  <a:pt x="880" y="102"/>
                </a:cubicBezTo>
                <a:lnTo>
                  <a:pt x="880" y="95"/>
                </a:lnTo>
                <a:close/>
                <a:moveTo>
                  <a:pt x="544" y="95"/>
                </a:moveTo>
                <a:lnTo>
                  <a:pt x="616" y="95"/>
                </a:lnTo>
                <a:lnTo>
                  <a:pt x="616" y="102"/>
                </a:lnTo>
                <a:cubicBezTo>
                  <a:pt x="610" y="102"/>
                  <a:pt x="605" y="104"/>
                  <a:pt x="603" y="106"/>
                </a:cubicBezTo>
                <a:cubicBezTo>
                  <a:pt x="601" y="107"/>
                  <a:pt x="600" y="110"/>
                  <a:pt x="600" y="114"/>
                </a:cubicBezTo>
                <a:cubicBezTo>
                  <a:pt x="600" y="117"/>
                  <a:pt x="601" y="122"/>
                  <a:pt x="603" y="128"/>
                </a:cubicBezTo>
                <a:lnTo>
                  <a:pt x="640" y="226"/>
                </a:lnTo>
                <a:lnTo>
                  <a:pt x="677" y="146"/>
                </a:lnTo>
                <a:lnTo>
                  <a:pt x="667" y="121"/>
                </a:lnTo>
                <a:cubicBezTo>
                  <a:pt x="664" y="113"/>
                  <a:pt x="660" y="108"/>
                  <a:pt x="655" y="105"/>
                </a:cubicBezTo>
                <a:cubicBezTo>
                  <a:pt x="653" y="103"/>
                  <a:pt x="648" y="102"/>
                  <a:pt x="640" y="102"/>
                </a:cubicBezTo>
                <a:lnTo>
                  <a:pt x="640" y="95"/>
                </a:lnTo>
                <a:lnTo>
                  <a:pt x="722" y="95"/>
                </a:lnTo>
                <a:lnTo>
                  <a:pt x="722" y="102"/>
                </a:lnTo>
                <a:cubicBezTo>
                  <a:pt x="713" y="102"/>
                  <a:pt x="706" y="104"/>
                  <a:pt x="703" y="107"/>
                </a:cubicBezTo>
                <a:cubicBezTo>
                  <a:pt x="700" y="109"/>
                  <a:pt x="699" y="112"/>
                  <a:pt x="699" y="116"/>
                </a:cubicBezTo>
                <a:cubicBezTo>
                  <a:pt x="699" y="119"/>
                  <a:pt x="699" y="121"/>
                  <a:pt x="700" y="124"/>
                </a:cubicBezTo>
                <a:lnTo>
                  <a:pt x="739" y="223"/>
                </a:lnTo>
                <a:lnTo>
                  <a:pt x="776" y="128"/>
                </a:lnTo>
                <a:cubicBezTo>
                  <a:pt x="778" y="121"/>
                  <a:pt x="779" y="116"/>
                  <a:pt x="779" y="112"/>
                </a:cubicBezTo>
                <a:cubicBezTo>
                  <a:pt x="779" y="109"/>
                  <a:pt x="778" y="107"/>
                  <a:pt x="776" y="105"/>
                </a:cubicBezTo>
                <a:cubicBezTo>
                  <a:pt x="773" y="103"/>
                  <a:pt x="768" y="102"/>
                  <a:pt x="761" y="102"/>
                </a:cubicBezTo>
                <a:lnTo>
                  <a:pt x="761" y="95"/>
                </a:lnTo>
                <a:lnTo>
                  <a:pt x="816" y="95"/>
                </a:lnTo>
                <a:lnTo>
                  <a:pt x="816" y="102"/>
                </a:lnTo>
                <a:cubicBezTo>
                  <a:pt x="805" y="104"/>
                  <a:pt x="797" y="111"/>
                  <a:pt x="792" y="124"/>
                </a:cubicBezTo>
                <a:lnTo>
                  <a:pt x="734" y="272"/>
                </a:lnTo>
                <a:lnTo>
                  <a:pt x="726" y="272"/>
                </a:lnTo>
                <a:lnTo>
                  <a:pt x="684" y="162"/>
                </a:lnTo>
                <a:lnTo>
                  <a:pt x="633" y="272"/>
                </a:lnTo>
                <a:lnTo>
                  <a:pt x="627" y="272"/>
                </a:lnTo>
                <a:lnTo>
                  <a:pt x="571" y="128"/>
                </a:lnTo>
                <a:cubicBezTo>
                  <a:pt x="568" y="119"/>
                  <a:pt x="564" y="112"/>
                  <a:pt x="561" y="109"/>
                </a:cubicBezTo>
                <a:cubicBezTo>
                  <a:pt x="557" y="106"/>
                  <a:pt x="552" y="104"/>
                  <a:pt x="544" y="102"/>
                </a:cubicBezTo>
                <a:lnTo>
                  <a:pt x="544" y="95"/>
                </a:lnTo>
                <a:close/>
                <a:moveTo>
                  <a:pt x="272" y="95"/>
                </a:moveTo>
                <a:lnTo>
                  <a:pt x="344" y="95"/>
                </a:lnTo>
                <a:lnTo>
                  <a:pt x="344" y="102"/>
                </a:lnTo>
                <a:cubicBezTo>
                  <a:pt x="338" y="102"/>
                  <a:pt x="333" y="104"/>
                  <a:pt x="331" y="106"/>
                </a:cubicBezTo>
                <a:cubicBezTo>
                  <a:pt x="329" y="107"/>
                  <a:pt x="328" y="110"/>
                  <a:pt x="328" y="114"/>
                </a:cubicBezTo>
                <a:cubicBezTo>
                  <a:pt x="328" y="117"/>
                  <a:pt x="329" y="122"/>
                  <a:pt x="331" y="128"/>
                </a:cubicBezTo>
                <a:lnTo>
                  <a:pt x="368" y="226"/>
                </a:lnTo>
                <a:lnTo>
                  <a:pt x="405" y="146"/>
                </a:lnTo>
                <a:lnTo>
                  <a:pt x="395" y="121"/>
                </a:lnTo>
                <a:cubicBezTo>
                  <a:pt x="392" y="113"/>
                  <a:pt x="388" y="108"/>
                  <a:pt x="383" y="105"/>
                </a:cubicBezTo>
                <a:cubicBezTo>
                  <a:pt x="381" y="103"/>
                  <a:pt x="376" y="102"/>
                  <a:pt x="368" y="102"/>
                </a:cubicBezTo>
                <a:lnTo>
                  <a:pt x="368" y="95"/>
                </a:lnTo>
                <a:lnTo>
                  <a:pt x="450" y="95"/>
                </a:lnTo>
                <a:lnTo>
                  <a:pt x="450" y="102"/>
                </a:lnTo>
                <a:cubicBezTo>
                  <a:pt x="441" y="102"/>
                  <a:pt x="434" y="104"/>
                  <a:pt x="431" y="107"/>
                </a:cubicBezTo>
                <a:cubicBezTo>
                  <a:pt x="428" y="109"/>
                  <a:pt x="427" y="112"/>
                  <a:pt x="427" y="116"/>
                </a:cubicBezTo>
                <a:cubicBezTo>
                  <a:pt x="427" y="119"/>
                  <a:pt x="427" y="121"/>
                  <a:pt x="428" y="124"/>
                </a:cubicBezTo>
                <a:lnTo>
                  <a:pt x="467" y="223"/>
                </a:lnTo>
                <a:lnTo>
                  <a:pt x="504" y="128"/>
                </a:lnTo>
                <a:cubicBezTo>
                  <a:pt x="506" y="121"/>
                  <a:pt x="507" y="116"/>
                  <a:pt x="507" y="112"/>
                </a:cubicBezTo>
                <a:cubicBezTo>
                  <a:pt x="507" y="109"/>
                  <a:pt x="506" y="107"/>
                  <a:pt x="504" y="105"/>
                </a:cubicBezTo>
                <a:cubicBezTo>
                  <a:pt x="501" y="103"/>
                  <a:pt x="496" y="102"/>
                  <a:pt x="489" y="102"/>
                </a:cubicBezTo>
                <a:lnTo>
                  <a:pt x="489" y="95"/>
                </a:lnTo>
                <a:lnTo>
                  <a:pt x="544" y="95"/>
                </a:lnTo>
                <a:lnTo>
                  <a:pt x="544" y="102"/>
                </a:lnTo>
                <a:cubicBezTo>
                  <a:pt x="533" y="104"/>
                  <a:pt x="525" y="111"/>
                  <a:pt x="520" y="124"/>
                </a:cubicBezTo>
                <a:lnTo>
                  <a:pt x="462" y="272"/>
                </a:lnTo>
                <a:lnTo>
                  <a:pt x="454" y="272"/>
                </a:lnTo>
                <a:lnTo>
                  <a:pt x="412" y="162"/>
                </a:lnTo>
                <a:lnTo>
                  <a:pt x="361" y="272"/>
                </a:lnTo>
                <a:lnTo>
                  <a:pt x="355" y="272"/>
                </a:lnTo>
                <a:lnTo>
                  <a:pt x="299" y="128"/>
                </a:lnTo>
                <a:cubicBezTo>
                  <a:pt x="296" y="119"/>
                  <a:pt x="292" y="112"/>
                  <a:pt x="289" y="109"/>
                </a:cubicBezTo>
                <a:cubicBezTo>
                  <a:pt x="285" y="106"/>
                  <a:pt x="280" y="104"/>
                  <a:pt x="272" y="102"/>
                </a:cubicBezTo>
                <a:lnTo>
                  <a:pt x="272" y="95"/>
                </a:lnTo>
                <a:close/>
                <a:moveTo>
                  <a:pt x="0" y="95"/>
                </a:moveTo>
                <a:lnTo>
                  <a:pt x="72" y="95"/>
                </a:lnTo>
                <a:lnTo>
                  <a:pt x="72" y="102"/>
                </a:lnTo>
                <a:cubicBezTo>
                  <a:pt x="66" y="102"/>
                  <a:pt x="61" y="104"/>
                  <a:pt x="59" y="106"/>
                </a:cubicBezTo>
                <a:cubicBezTo>
                  <a:pt x="57" y="107"/>
                  <a:pt x="56" y="110"/>
                  <a:pt x="56" y="114"/>
                </a:cubicBezTo>
                <a:cubicBezTo>
                  <a:pt x="56" y="117"/>
                  <a:pt x="57" y="122"/>
                  <a:pt x="59" y="128"/>
                </a:cubicBezTo>
                <a:lnTo>
                  <a:pt x="96" y="226"/>
                </a:lnTo>
                <a:lnTo>
                  <a:pt x="133" y="146"/>
                </a:lnTo>
                <a:lnTo>
                  <a:pt x="123" y="121"/>
                </a:lnTo>
                <a:cubicBezTo>
                  <a:pt x="120" y="113"/>
                  <a:pt x="116" y="108"/>
                  <a:pt x="111" y="105"/>
                </a:cubicBezTo>
                <a:cubicBezTo>
                  <a:pt x="109" y="103"/>
                  <a:pt x="104" y="102"/>
                  <a:pt x="96" y="102"/>
                </a:cubicBezTo>
                <a:lnTo>
                  <a:pt x="96" y="95"/>
                </a:lnTo>
                <a:lnTo>
                  <a:pt x="178" y="95"/>
                </a:lnTo>
                <a:lnTo>
                  <a:pt x="178" y="102"/>
                </a:lnTo>
                <a:cubicBezTo>
                  <a:pt x="169" y="102"/>
                  <a:pt x="162" y="104"/>
                  <a:pt x="159" y="107"/>
                </a:cubicBezTo>
                <a:cubicBezTo>
                  <a:pt x="156" y="109"/>
                  <a:pt x="155" y="112"/>
                  <a:pt x="155" y="116"/>
                </a:cubicBezTo>
                <a:cubicBezTo>
                  <a:pt x="155" y="119"/>
                  <a:pt x="155" y="121"/>
                  <a:pt x="156" y="124"/>
                </a:cubicBezTo>
                <a:lnTo>
                  <a:pt x="195" y="223"/>
                </a:lnTo>
                <a:lnTo>
                  <a:pt x="232" y="128"/>
                </a:lnTo>
                <a:cubicBezTo>
                  <a:pt x="234" y="121"/>
                  <a:pt x="235" y="116"/>
                  <a:pt x="235" y="112"/>
                </a:cubicBezTo>
                <a:cubicBezTo>
                  <a:pt x="235" y="109"/>
                  <a:pt x="234" y="107"/>
                  <a:pt x="232" y="105"/>
                </a:cubicBezTo>
                <a:cubicBezTo>
                  <a:pt x="229" y="103"/>
                  <a:pt x="224" y="102"/>
                  <a:pt x="217" y="102"/>
                </a:cubicBezTo>
                <a:lnTo>
                  <a:pt x="217" y="95"/>
                </a:lnTo>
                <a:lnTo>
                  <a:pt x="272" y="95"/>
                </a:lnTo>
                <a:lnTo>
                  <a:pt x="272" y="102"/>
                </a:lnTo>
                <a:cubicBezTo>
                  <a:pt x="261" y="104"/>
                  <a:pt x="253" y="111"/>
                  <a:pt x="248" y="124"/>
                </a:cubicBezTo>
                <a:lnTo>
                  <a:pt x="190" y="272"/>
                </a:lnTo>
                <a:lnTo>
                  <a:pt x="182" y="272"/>
                </a:lnTo>
                <a:lnTo>
                  <a:pt x="140" y="162"/>
                </a:lnTo>
                <a:lnTo>
                  <a:pt x="89" y="272"/>
                </a:lnTo>
                <a:lnTo>
                  <a:pt x="83" y="272"/>
                </a:lnTo>
                <a:lnTo>
                  <a:pt x="27" y="128"/>
                </a:lnTo>
                <a:cubicBezTo>
                  <a:pt x="24" y="119"/>
                  <a:pt x="20" y="112"/>
                  <a:pt x="17" y="109"/>
                </a:cubicBezTo>
                <a:cubicBezTo>
                  <a:pt x="13" y="106"/>
                  <a:pt x="8" y="104"/>
                  <a:pt x="0" y="102"/>
                </a:cubicBezTo>
                <a:lnTo>
                  <a:pt x="0" y="95"/>
                </a:lnTo>
                <a:close/>
                <a:moveTo>
                  <a:pt x="2837" y="90"/>
                </a:moveTo>
                <a:lnTo>
                  <a:pt x="2845" y="90"/>
                </a:lnTo>
                <a:lnTo>
                  <a:pt x="2845" y="127"/>
                </a:lnTo>
                <a:cubicBezTo>
                  <a:pt x="2857" y="114"/>
                  <a:pt x="2865" y="107"/>
                  <a:pt x="2867" y="105"/>
                </a:cubicBezTo>
                <a:cubicBezTo>
                  <a:pt x="2873" y="100"/>
                  <a:pt x="2879" y="97"/>
                  <a:pt x="2885" y="94"/>
                </a:cubicBezTo>
                <a:cubicBezTo>
                  <a:pt x="2892" y="91"/>
                  <a:pt x="2898" y="90"/>
                  <a:pt x="2904" y="90"/>
                </a:cubicBezTo>
                <a:cubicBezTo>
                  <a:pt x="2915" y="90"/>
                  <a:pt x="2924" y="93"/>
                  <a:pt x="2932" y="99"/>
                </a:cubicBezTo>
                <a:cubicBezTo>
                  <a:pt x="2940" y="106"/>
                  <a:pt x="2945" y="115"/>
                  <a:pt x="2948" y="127"/>
                </a:cubicBezTo>
                <a:cubicBezTo>
                  <a:pt x="2961" y="112"/>
                  <a:pt x="2971" y="102"/>
                  <a:pt x="2980" y="97"/>
                </a:cubicBezTo>
                <a:cubicBezTo>
                  <a:pt x="2989" y="92"/>
                  <a:pt x="2998" y="90"/>
                  <a:pt x="3008" y="90"/>
                </a:cubicBezTo>
                <a:cubicBezTo>
                  <a:pt x="3017" y="90"/>
                  <a:pt x="3025" y="92"/>
                  <a:pt x="3032" y="97"/>
                </a:cubicBezTo>
                <a:cubicBezTo>
                  <a:pt x="3039" y="102"/>
                  <a:pt x="3045" y="109"/>
                  <a:pt x="3049" y="120"/>
                </a:cubicBezTo>
                <a:cubicBezTo>
                  <a:pt x="3052" y="127"/>
                  <a:pt x="3053" y="139"/>
                  <a:pt x="3053" y="154"/>
                </a:cubicBezTo>
                <a:lnTo>
                  <a:pt x="3053" y="228"/>
                </a:lnTo>
                <a:cubicBezTo>
                  <a:pt x="3053" y="239"/>
                  <a:pt x="3054" y="246"/>
                  <a:pt x="3055" y="250"/>
                </a:cubicBezTo>
                <a:cubicBezTo>
                  <a:pt x="3057" y="253"/>
                  <a:pt x="3059" y="255"/>
                  <a:pt x="3062" y="257"/>
                </a:cubicBezTo>
                <a:cubicBezTo>
                  <a:pt x="3066" y="259"/>
                  <a:pt x="3071" y="260"/>
                  <a:pt x="3079" y="260"/>
                </a:cubicBezTo>
                <a:lnTo>
                  <a:pt x="3079" y="267"/>
                </a:lnTo>
                <a:lnTo>
                  <a:pt x="2994" y="267"/>
                </a:lnTo>
                <a:lnTo>
                  <a:pt x="2994" y="260"/>
                </a:lnTo>
                <a:lnTo>
                  <a:pt x="2998" y="260"/>
                </a:lnTo>
                <a:cubicBezTo>
                  <a:pt x="3005" y="260"/>
                  <a:pt x="3011" y="259"/>
                  <a:pt x="3015" y="256"/>
                </a:cubicBezTo>
                <a:cubicBezTo>
                  <a:pt x="3018" y="254"/>
                  <a:pt x="3020" y="251"/>
                  <a:pt x="3021" y="246"/>
                </a:cubicBezTo>
                <a:cubicBezTo>
                  <a:pt x="3022" y="244"/>
                  <a:pt x="3022" y="238"/>
                  <a:pt x="3022" y="228"/>
                </a:cubicBezTo>
                <a:lnTo>
                  <a:pt x="3022" y="154"/>
                </a:lnTo>
                <a:cubicBezTo>
                  <a:pt x="3022" y="140"/>
                  <a:pt x="3020" y="130"/>
                  <a:pt x="3017" y="124"/>
                </a:cubicBezTo>
                <a:cubicBezTo>
                  <a:pt x="3012" y="116"/>
                  <a:pt x="3004" y="112"/>
                  <a:pt x="2993" y="112"/>
                </a:cubicBezTo>
                <a:cubicBezTo>
                  <a:pt x="2987" y="112"/>
                  <a:pt x="2980" y="114"/>
                  <a:pt x="2973" y="117"/>
                </a:cubicBezTo>
                <a:cubicBezTo>
                  <a:pt x="2967" y="121"/>
                  <a:pt x="2959" y="127"/>
                  <a:pt x="2949" y="136"/>
                </a:cubicBezTo>
                <a:lnTo>
                  <a:pt x="2949" y="138"/>
                </a:lnTo>
                <a:lnTo>
                  <a:pt x="2949" y="146"/>
                </a:lnTo>
                <a:lnTo>
                  <a:pt x="2949" y="228"/>
                </a:lnTo>
                <a:cubicBezTo>
                  <a:pt x="2949" y="240"/>
                  <a:pt x="2950" y="247"/>
                  <a:pt x="2951" y="250"/>
                </a:cubicBezTo>
                <a:cubicBezTo>
                  <a:pt x="2952" y="253"/>
                  <a:pt x="2955" y="255"/>
                  <a:pt x="2958" y="257"/>
                </a:cubicBezTo>
                <a:cubicBezTo>
                  <a:pt x="2962" y="259"/>
                  <a:pt x="2968" y="260"/>
                  <a:pt x="2977" y="260"/>
                </a:cubicBezTo>
                <a:lnTo>
                  <a:pt x="2977" y="267"/>
                </a:lnTo>
                <a:lnTo>
                  <a:pt x="2890" y="267"/>
                </a:lnTo>
                <a:lnTo>
                  <a:pt x="2890" y="260"/>
                </a:lnTo>
                <a:cubicBezTo>
                  <a:pt x="2900" y="260"/>
                  <a:pt x="2906" y="259"/>
                  <a:pt x="2910" y="257"/>
                </a:cubicBezTo>
                <a:cubicBezTo>
                  <a:pt x="2913" y="254"/>
                  <a:pt x="2916" y="251"/>
                  <a:pt x="2917" y="247"/>
                </a:cubicBezTo>
                <a:cubicBezTo>
                  <a:pt x="2918" y="244"/>
                  <a:pt x="2918" y="238"/>
                  <a:pt x="2918" y="228"/>
                </a:cubicBezTo>
                <a:lnTo>
                  <a:pt x="2918" y="154"/>
                </a:lnTo>
                <a:cubicBezTo>
                  <a:pt x="2918" y="140"/>
                  <a:pt x="2916" y="130"/>
                  <a:pt x="2912" y="124"/>
                </a:cubicBezTo>
                <a:cubicBezTo>
                  <a:pt x="2906" y="116"/>
                  <a:pt x="2899" y="112"/>
                  <a:pt x="2889" y="112"/>
                </a:cubicBezTo>
                <a:cubicBezTo>
                  <a:pt x="2882" y="112"/>
                  <a:pt x="2875" y="114"/>
                  <a:pt x="2869" y="117"/>
                </a:cubicBezTo>
                <a:cubicBezTo>
                  <a:pt x="2858" y="123"/>
                  <a:pt x="2850" y="129"/>
                  <a:pt x="2845" y="136"/>
                </a:cubicBezTo>
                <a:lnTo>
                  <a:pt x="2845" y="228"/>
                </a:lnTo>
                <a:cubicBezTo>
                  <a:pt x="2845" y="239"/>
                  <a:pt x="2846" y="247"/>
                  <a:pt x="2847" y="250"/>
                </a:cubicBezTo>
                <a:cubicBezTo>
                  <a:pt x="2849" y="253"/>
                  <a:pt x="2851" y="256"/>
                  <a:pt x="2854" y="258"/>
                </a:cubicBezTo>
                <a:cubicBezTo>
                  <a:pt x="2857" y="259"/>
                  <a:pt x="2863" y="260"/>
                  <a:pt x="2873" y="260"/>
                </a:cubicBezTo>
                <a:lnTo>
                  <a:pt x="2873" y="267"/>
                </a:lnTo>
                <a:lnTo>
                  <a:pt x="2788" y="267"/>
                </a:lnTo>
                <a:lnTo>
                  <a:pt x="2788" y="260"/>
                </a:lnTo>
                <a:cubicBezTo>
                  <a:pt x="2796" y="260"/>
                  <a:pt x="2801" y="259"/>
                  <a:pt x="2804" y="258"/>
                </a:cubicBezTo>
                <a:cubicBezTo>
                  <a:pt x="2807" y="256"/>
                  <a:pt x="2810" y="253"/>
                  <a:pt x="2811" y="249"/>
                </a:cubicBezTo>
                <a:cubicBezTo>
                  <a:pt x="2813" y="246"/>
                  <a:pt x="2814" y="239"/>
                  <a:pt x="2814" y="228"/>
                </a:cubicBezTo>
                <a:lnTo>
                  <a:pt x="2814" y="162"/>
                </a:lnTo>
                <a:cubicBezTo>
                  <a:pt x="2814" y="143"/>
                  <a:pt x="2813" y="131"/>
                  <a:pt x="2812" y="126"/>
                </a:cubicBezTo>
                <a:cubicBezTo>
                  <a:pt x="2811" y="122"/>
                  <a:pt x="2810" y="119"/>
                  <a:pt x="2808" y="117"/>
                </a:cubicBezTo>
                <a:cubicBezTo>
                  <a:pt x="2806" y="116"/>
                  <a:pt x="2804" y="115"/>
                  <a:pt x="2800" y="115"/>
                </a:cubicBezTo>
                <a:cubicBezTo>
                  <a:pt x="2797" y="115"/>
                  <a:pt x="2793" y="116"/>
                  <a:pt x="2788" y="118"/>
                </a:cubicBezTo>
                <a:lnTo>
                  <a:pt x="2785" y="111"/>
                </a:lnTo>
                <a:lnTo>
                  <a:pt x="2837" y="90"/>
                </a:lnTo>
                <a:close/>
                <a:moveTo>
                  <a:pt x="2686" y="90"/>
                </a:moveTo>
                <a:cubicBezTo>
                  <a:pt x="2712" y="90"/>
                  <a:pt x="2733" y="100"/>
                  <a:pt x="2748" y="120"/>
                </a:cubicBezTo>
                <a:cubicBezTo>
                  <a:pt x="2762" y="136"/>
                  <a:pt x="2768" y="156"/>
                  <a:pt x="2768" y="178"/>
                </a:cubicBezTo>
                <a:cubicBezTo>
                  <a:pt x="2768" y="193"/>
                  <a:pt x="2765" y="209"/>
                  <a:pt x="2757" y="224"/>
                </a:cubicBezTo>
                <a:cubicBezTo>
                  <a:pt x="2750" y="240"/>
                  <a:pt x="2740" y="252"/>
                  <a:pt x="2727" y="260"/>
                </a:cubicBezTo>
                <a:cubicBezTo>
                  <a:pt x="2714" y="268"/>
                  <a:pt x="2700" y="272"/>
                  <a:pt x="2684" y="272"/>
                </a:cubicBezTo>
                <a:cubicBezTo>
                  <a:pt x="2658" y="272"/>
                  <a:pt x="2637" y="262"/>
                  <a:pt x="2622" y="241"/>
                </a:cubicBezTo>
                <a:cubicBezTo>
                  <a:pt x="2609" y="224"/>
                  <a:pt x="2603" y="204"/>
                  <a:pt x="2603" y="183"/>
                </a:cubicBezTo>
                <a:cubicBezTo>
                  <a:pt x="2603" y="167"/>
                  <a:pt x="2607" y="151"/>
                  <a:pt x="2614" y="136"/>
                </a:cubicBezTo>
                <a:cubicBezTo>
                  <a:pt x="2622" y="120"/>
                  <a:pt x="2633" y="109"/>
                  <a:pt x="2645" y="101"/>
                </a:cubicBezTo>
                <a:cubicBezTo>
                  <a:pt x="2658" y="94"/>
                  <a:pt x="2672" y="90"/>
                  <a:pt x="2686" y="90"/>
                </a:cubicBezTo>
                <a:close/>
                <a:moveTo>
                  <a:pt x="2509" y="90"/>
                </a:moveTo>
                <a:cubicBezTo>
                  <a:pt x="2526" y="90"/>
                  <a:pt x="2540" y="94"/>
                  <a:pt x="2550" y="103"/>
                </a:cubicBezTo>
                <a:cubicBezTo>
                  <a:pt x="2561" y="112"/>
                  <a:pt x="2567" y="122"/>
                  <a:pt x="2567" y="131"/>
                </a:cubicBezTo>
                <a:cubicBezTo>
                  <a:pt x="2567" y="136"/>
                  <a:pt x="2565" y="140"/>
                  <a:pt x="2562" y="143"/>
                </a:cubicBezTo>
                <a:cubicBezTo>
                  <a:pt x="2559" y="146"/>
                  <a:pt x="2555" y="147"/>
                  <a:pt x="2549" y="147"/>
                </a:cubicBezTo>
                <a:cubicBezTo>
                  <a:pt x="2542" y="147"/>
                  <a:pt x="2536" y="145"/>
                  <a:pt x="2533" y="140"/>
                </a:cubicBezTo>
                <a:cubicBezTo>
                  <a:pt x="2531" y="137"/>
                  <a:pt x="2529" y="132"/>
                  <a:pt x="2528" y="125"/>
                </a:cubicBezTo>
                <a:cubicBezTo>
                  <a:pt x="2528" y="118"/>
                  <a:pt x="2525" y="112"/>
                  <a:pt x="2521" y="108"/>
                </a:cubicBezTo>
                <a:cubicBezTo>
                  <a:pt x="2516" y="104"/>
                  <a:pt x="2510" y="103"/>
                  <a:pt x="2503" y="103"/>
                </a:cubicBezTo>
                <a:cubicBezTo>
                  <a:pt x="2490" y="103"/>
                  <a:pt x="2480" y="107"/>
                  <a:pt x="2472" y="116"/>
                </a:cubicBezTo>
                <a:cubicBezTo>
                  <a:pt x="2462" y="129"/>
                  <a:pt x="2457" y="145"/>
                  <a:pt x="2457" y="165"/>
                </a:cubicBezTo>
                <a:cubicBezTo>
                  <a:pt x="2457" y="185"/>
                  <a:pt x="2462" y="204"/>
                  <a:pt x="2472" y="219"/>
                </a:cubicBezTo>
                <a:cubicBezTo>
                  <a:pt x="2482" y="235"/>
                  <a:pt x="2496" y="243"/>
                  <a:pt x="2513" y="243"/>
                </a:cubicBezTo>
                <a:cubicBezTo>
                  <a:pt x="2525" y="243"/>
                  <a:pt x="2536" y="239"/>
                  <a:pt x="2546" y="230"/>
                </a:cubicBezTo>
                <a:cubicBezTo>
                  <a:pt x="2553" y="224"/>
                  <a:pt x="2560" y="214"/>
                  <a:pt x="2566" y="199"/>
                </a:cubicBezTo>
                <a:lnTo>
                  <a:pt x="2572" y="202"/>
                </a:lnTo>
                <a:cubicBezTo>
                  <a:pt x="2567" y="224"/>
                  <a:pt x="2558" y="242"/>
                  <a:pt x="2544" y="254"/>
                </a:cubicBezTo>
                <a:cubicBezTo>
                  <a:pt x="2531" y="266"/>
                  <a:pt x="2516" y="272"/>
                  <a:pt x="2500" y="272"/>
                </a:cubicBezTo>
                <a:cubicBezTo>
                  <a:pt x="2480" y="272"/>
                  <a:pt x="2463" y="264"/>
                  <a:pt x="2449" y="247"/>
                </a:cubicBezTo>
                <a:cubicBezTo>
                  <a:pt x="2434" y="231"/>
                  <a:pt x="2427" y="209"/>
                  <a:pt x="2427" y="181"/>
                </a:cubicBezTo>
                <a:cubicBezTo>
                  <a:pt x="2427" y="154"/>
                  <a:pt x="2435" y="132"/>
                  <a:pt x="2451" y="115"/>
                </a:cubicBezTo>
                <a:cubicBezTo>
                  <a:pt x="2467" y="98"/>
                  <a:pt x="2486" y="90"/>
                  <a:pt x="2509" y="90"/>
                </a:cubicBezTo>
                <a:close/>
                <a:moveTo>
                  <a:pt x="1709" y="90"/>
                </a:moveTo>
                <a:lnTo>
                  <a:pt x="1717" y="90"/>
                </a:lnTo>
                <a:lnTo>
                  <a:pt x="1717" y="228"/>
                </a:lnTo>
                <a:cubicBezTo>
                  <a:pt x="1717" y="239"/>
                  <a:pt x="1718" y="246"/>
                  <a:pt x="1719" y="249"/>
                </a:cubicBezTo>
                <a:cubicBezTo>
                  <a:pt x="1721" y="253"/>
                  <a:pt x="1723" y="256"/>
                  <a:pt x="1726" y="257"/>
                </a:cubicBezTo>
                <a:cubicBezTo>
                  <a:pt x="1729" y="259"/>
                  <a:pt x="1735" y="260"/>
                  <a:pt x="1743" y="260"/>
                </a:cubicBezTo>
                <a:lnTo>
                  <a:pt x="1743" y="267"/>
                </a:lnTo>
                <a:lnTo>
                  <a:pt x="1660" y="267"/>
                </a:lnTo>
                <a:lnTo>
                  <a:pt x="1660" y="260"/>
                </a:lnTo>
                <a:cubicBezTo>
                  <a:pt x="1668" y="260"/>
                  <a:pt x="1674" y="259"/>
                  <a:pt x="1677" y="258"/>
                </a:cubicBezTo>
                <a:cubicBezTo>
                  <a:pt x="1679" y="256"/>
                  <a:pt x="1682" y="253"/>
                  <a:pt x="1683" y="250"/>
                </a:cubicBezTo>
                <a:cubicBezTo>
                  <a:pt x="1685" y="246"/>
                  <a:pt x="1686" y="239"/>
                  <a:pt x="1686" y="228"/>
                </a:cubicBezTo>
                <a:lnTo>
                  <a:pt x="1686" y="162"/>
                </a:lnTo>
                <a:cubicBezTo>
                  <a:pt x="1686" y="143"/>
                  <a:pt x="1685" y="131"/>
                  <a:pt x="1684" y="126"/>
                </a:cubicBezTo>
                <a:cubicBezTo>
                  <a:pt x="1683" y="122"/>
                  <a:pt x="1682" y="119"/>
                  <a:pt x="1680" y="117"/>
                </a:cubicBezTo>
                <a:cubicBezTo>
                  <a:pt x="1678" y="116"/>
                  <a:pt x="1676" y="115"/>
                  <a:pt x="1672" y="115"/>
                </a:cubicBezTo>
                <a:cubicBezTo>
                  <a:pt x="1669" y="115"/>
                  <a:pt x="1665" y="116"/>
                  <a:pt x="1660" y="118"/>
                </a:cubicBezTo>
                <a:lnTo>
                  <a:pt x="1657" y="111"/>
                </a:lnTo>
                <a:lnTo>
                  <a:pt x="1709" y="90"/>
                </a:lnTo>
                <a:close/>
                <a:moveTo>
                  <a:pt x="1166" y="90"/>
                </a:moveTo>
                <a:cubicBezTo>
                  <a:pt x="1192" y="90"/>
                  <a:pt x="1213" y="100"/>
                  <a:pt x="1228" y="120"/>
                </a:cubicBezTo>
                <a:cubicBezTo>
                  <a:pt x="1242" y="136"/>
                  <a:pt x="1248" y="156"/>
                  <a:pt x="1248" y="178"/>
                </a:cubicBezTo>
                <a:cubicBezTo>
                  <a:pt x="1248" y="193"/>
                  <a:pt x="1245" y="209"/>
                  <a:pt x="1237" y="224"/>
                </a:cubicBezTo>
                <a:cubicBezTo>
                  <a:pt x="1230" y="240"/>
                  <a:pt x="1220" y="252"/>
                  <a:pt x="1207" y="260"/>
                </a:cubicBezTo>
                <a:cubicBezTo>
                  <a:pt x="1194" y="268"/>
                  <a:pt x="1180" y="272"/>
                  <a:pt x="1164" y="272"/>
                </a:cubicBezTo>
                <a:cubicBezTo>
                  <a:pt x="1138" y="272"/>
                  <a:pt x="1117" y="262"/>
                  <a:pt x="1102" y="241"/>
                </a:cubicBezTo>
                <a:cubicBezTo>
                  <a:pt x="1089" y="224"/>
                  <a:pt x="1083" y="204"/>
                  <a:pt x="1083" y="183"/>
                </a:cubicBezTo>
                <a:cubicBezTo>
                  <a:pt x="1083" y="167"/>
                  <a:pt x="1087" y="151"/>
                  <a:pt x="1094" y="136"/>
                </a:cubicBezTo>
                <a:cubicBezTo>
                  <a:pt x="1102" y="120"/>
                  <a:pt x="1113" y="109"/>
                  <a:pt x="1125" y="101"/>
                </a:cubicBezTo>
                <a:cubicBezTo>
                  <a:pt x="1138" y="94"/>
                  <a:pt x="1152" y="90"/>
                  <a:pt x="1166" y="90"/>
                </a:cubicBezTo>
                <a:close/>
                <a:moveTo>
                  <a:pt x="2222" y="20"/>
                </a:moveTo>
                <a:cubicBezTo>
                  <a:pt x="2214" y="20"/>
                  <a:pt x="2206" y="23"/>
                  <a:pt x="2200" y="31"/>
                </a:cubicBezTo>
                <a:cubicBezTo>
                  <a:pt x="2191" y="41"/>
                  <a:pt x="2185" y="58"/>
                  <a:pt x="2181" y="80"/>
                </a:cubicBezTo>
                <a:cubicBezTo>
                  <a:pt x="2178" y="102"/>
                  <a:pt x="2176" y="124"/>
                  <a:pt x="2176" y="146"/>
                </a:cubicBezTo>
                <a:cubicBezTo>
                  <a:pt x="2176" y="181"/>
                  <a:pt x="2181" y="209"/>
                  <a:pt x="2189" y="232"/>
                </a:cubicBezTo>
                <a:cubicBezTo>
                  <a:pt x="2196" y="250"/>
                  <a:pt x="2207" y="259"/>
                  <a:pt x="2221" y="259"/>
                </a:cubicBezTo>
                <a:cubicBezTo>
                  <a:pt x="2228" y="259"/>
                  <a:pt x="2235" y="256"/>
                  <a:pt x="2242" y="250"/>
                </a:cubicBezTo>
                <a:cubicBezTo>
                  <a:pt x="2249" y="244"/>
                  <a:pt x="2255" y="234"/>
                  <a:pt x="2259" y="220"/>
                </a:cubicBezTo>
                <a:cubicBezTo>
                  <a:pt x="2264" y="198"/>
                  <a:pt x="2267" y="168"/>
                  <a:pt x="2267" y="129"/>
                </a:cubicBezTo>
                <a:cubicBezTo>
                  <a:pt x="2267" y="100"/>
                  <a:pt x="2264" y="76"/>
                  <a:pt x="2258" y="56"/>
                </a:cubicBezTo>
                <a:cubicBezTo>
                  <a:pt x="2254" y="42"/>
                  <a:pt x="2248" y="32"/>
                  <a:pt x="2241" y="26"/>
                </a:cubicBezTo>
                <a:cubicBezTo>
                  <a:pt x="2236" y="22"/>
                  <a:pt x="2230" y="20"/>
                  <a:pt x="2222" y="20"/>
                </a:cubicBezTo>
                <a:close/>
                <a:moveTo>
                  <a:pt x="2030" y="20"/>
                </a:moveTo>
                <a:cubicBezTo>
                  <a:pt x="2022" y="20"/>
                  <a:pt x="2014" y="23"/>
                  <a:pt x="2008" y="31"/>
                </a:cubicBezTo>
                <a:cubicBezTo>
                  <a:pt x="1999" y="41"/>
                  <a:pt x="1993" y="58"/>
                  <a:pt x="1989" y="80"/>
                </a:cubicBezTo>
                <a:cubicBezTo>
                  <a:pt x="1986" y="102"/>
                  <a:pt x="1984" y="124"/>
                  <a:pt x="1984" y="146"/>
                </a:cubicBezTo>
                <a:cubicBezTo>
                  <a:pt x="1984" y="181"/>
                  <a:pt x="1989" y="209"/>
                  <a:pt x="1997" y="232"/>
                </a:cubicBezTo>
                <a:cubicBezTo>
                  <a:pt x="2004" y="250"/>
                  <a:pt x="2015" y="259"/>
                  <a:pt x="2029" y="259"/>
                </a:cubicBezTo>
                <a:cubicBezTo>
                  <a:pt x="2036" y="259"/>
                  <a:pt x="2043" y="256"/>
                  <a:pt x="2050" y="250"/>
                </a:cubicBezTo>
                <a:cubicBezTo>
                  <a:pt x="2057" y="244"/>
                  <a:pt x="2063" y="234"/>
                  <a:pt x="2067" y="220"/>
                </a:cubicBezTo>
                <a:cubicBezTo>
                  <a:pt x="2072" y="198"/>
                  <a:pt x="2075" y="168"/>
                  <a:pt x="2075" y="129"/>
                </a:cubicBezTo>
                <a:cubicBezTo>
                  <a:pt x="2075" y="100"/>
                  <a:pt x="2072" y="76"/>
                  <a:pt x="2066" y="56"/>
                </a:cubicBezTo>
                <a:cubicBezTo>
                  <a:pt x="2062" y="42"/>
                  <a:pt x="2056" y="32"/>
                  <a:pt x="2049" y="26"/>
                </a:cubicBezTo>
                <a:cubicBezTo>
                  <a:pt x="2044" y="22"/>
                  <a:pt x="2038" y="20"/>
                  <a:pt x="2030" y="20"/>
                </a:cubicBezTo>
                <a:close/>
                <a:moveTo>
                  <a:pt x="2223" y="7"/>
                </a:moveTo>
                <a:cubicBezTo>
                  <a:pt x="2242" y="7"/>
                  <a:pt x="2260" y="17"/>
                  <a:pt x="2275" y="37"/>
                </a:cubicBezTo>
                <a:cubicBezTo>
                  <a:pt x="2294" y="62"/>
                  <a:pt x="2304" y="95"/>
                  <a:pt x="2304" y="137"/>
                </a:cubicBezTo>
                <a:cubicBezTo>
                  <a:pt x="2304" y="167"/>
                  <a:pt x="2300" y="192"/>
                  <a:pt x="2291" y="212"/>
                </a:cubicBezTo>
                <a:cubicBezTo>
                  <a:pt x="2283" y="233"/>
                  <a:pt x="2272" y="248"/>
                  <a:pt x="2259" y="257"/>
                </a:cubicBezTo>
                <a:cubicBezTo>
                  <a:pt x="2246" y="267"/>
                  <a:pt x="2233" y="271"/>
                  <a:pt x="2221" y="271"/>
                </a:cubicBezTo>
                <a:cubicBezTo>
                  <a:pt x="2196" y="271"/>
                  <a:pt x="2176" y="257"/>
                  <a:pt x="2160" y="228"/>
                </a:cubicBezTo>
                <a:cubicBezTo>
                  <a:pt x="2146" y="204"/>
                  <a:pt x="2140" y="175"/>
                  <a:pt x="2140" y="141"/>
                </a:cubicBezTo>
                <a:cubicBezTo>
                  <a:pt x="2140" y="112"/>
                  <a:pt x="2144" y="87"/>
                  <a:pt x="2153" y="66"/>
                </a:cubicBezTo>
                <a:cubicBezTo>
                  <a:pt x="2162" y="45"/>
                  <a:pt x="2173" y="30"/>
                  <a:pt x="2188" y="19"/>
                </a:cubicBezTo>
                <a:cubicBezTo>
                  <a:pt x="2199" y="11"/>
                  <a:pt x="2211" y="7"/>
                  <a:pt x="2223" y="7"/>
                </a:cubicBezTo>
                <a:close/>
                <a:moveTo>
                  <a:pt x="2031" y="7"/>
                </a:moveTo>
                <a:cubicBezTo>
                  <a:pt x="2050" y="7"/>
                  <a:pt x="2068" y="17"/>
                  <a:pt x="2083" y="37"/>
                </a:cubicBezTo>
                <a:cubicBezTo>
                  <a:pt x="2102" y="62"/>
                  <a:pt x="2112" y="95"/>
                  <a:pt x="2112" y="137"/>
                </a:cubicBezTo>
                <a:cubicBezTo>
                  <a:pt x="2112" y="167"/>
                  <a:pt x="2108" y="192"/>
                  <a:pt x="2099" y="212"/>
                </a:cubicBezTo>
                <a:cubicBezTo>
                  <a:pt x="2091" y="233"/>
                  <a:pt x="2080" y="248"/>
                  <a:pt x="2067" y="257"/>
                </a:cubicBezTo>
                <a:cubicBezTo>
                  <a:pt x="2054" y="267"/>
                  <a:pt x="2041" y="271"/>
                  <a:pt x="2029" y="271"/>
                </a:cubicBezTo>
                <a:cubicBezTo>
                  <a:pt x="2004" y="271"/>
                  <a:pt x="1984" y="257"/>
                  <a:pt x="1968" y="228"/>
                </a:cubicBezTo>
                <a:cubicBezTo>
                  <a:pt x="1954" y="204"/>
                  <a:pt x="1948" y="175"/>
                  <a:pt x="1948" y="141"/>
                </a:cubicBezTo>
                <a:cubicBezTo>
                  <a:pt x="1948" y="112"/>
                  <a:pt x="1952" y="87"/>
                  <a:pt x="1961" y="66"/>
                </a:cubicBezTo>
                <a:cubicBezTo>
                  <a:pt x="1970" y="45"/>
                  <a:pt x="1981" y="30"/>
                  <a:pt x="1996" y="19"/>
                </a:cubicBezTo>
                <a:cubicBezTo>
                  <a:pt x="2007" y="11"/>
                  <a:pt x="2019" y="7"/>
                  <a:pt x="2031" y="7"/>
                </a:cubicBezTo>
                <a:close/>
                <a:moveTo>
                  <a:pt x="1849" y="7"/>
                </a:moveTo>
                <a:lnTo>
                  <a:pt x="1855" y="7"/>
                </a:lnTo>
                <a:lnTo>
                  <a:pt x="1855" y="222"/>
                </a:lnTo>
                <a:cubicBezTo>
                  <a:pt x="1855" y="236"/>
                  <a:pt x="1855" y="245"/>
                  <a:pt x="1857" y="249"/>
                </a:cubicBezTo>
                <a:cubicBezTo>
                  <a:pt x="1858" y="252"/>
                  <a:pt x="1860" y="255"/>
                  <a:pt x="1864" y="257"/>
                </a:cubicBezTo>
                <a:cubicBezTo>
                  <a:pt x="1868" y="259"/>
                  <a:pt x="1875" y="260"/>
                  <a:pt x="1887" y="260"/>
                </a:cubicBezTo>
                <a:lnTo>
                  <a:pt x="1887" y="267"/>
                </a:lnTo>
                <a:lnTo>
                  <a:pt x="1791" y="267"/>
                </a:lnTo>
                <a:lnTo>
                  <a:pt x="1791" y="260"/>
                </a:lnTo>
                <a:cubicBezTo>
                  <a:pt x="1803" y="260"/>
                  <a:pt x="1811" y="259"/>
                  <a:pt x="1815" y="257"/>
                </a:cubicBezTo>
                <a:cubicBezTo>
                  <a:pt x="1818" y="255"/>
                  <a:pt x="1820" y="253"/>
                  <a:pt x="1822" y="249"/>
                </a:cubicBezTo>
                <a:cubicBezTo>
                  <a:pt x="1823" y="246"/>
                  <a:pt x="1824" y="237"/>
                  <a:pt x="1824" y="222"/>
                </a:cubicBezTo>
                <a:lnTo>
                  <a:pt x="1824" y="85"/>
                </a:lnTo>
                <a:cubicBezTo>
                  <a:pt x="1824" y="66"/>
                  <a:pt x="1823" y="54"/>
                  <a:pt x="1822" y="49"/>
                </a:cubicBezTo>
                <a:cubicBezTo>
                  <a:pt x="1821" y="45"/>
                  <a:pt x="1820" y="42"/>
                  <a:pt x="1817" y="40"/>
                </a:cubicBezTo>
                <a:cubicBezTo>
                  <a:pt x="1815" y="38"/>
                  <a:pt x="1812" y="37"/>
                  <a:pt x="1809" y="37"/>
                </a:cubicBezTo>
                <a:cubicBezTo>
                  <a:pt x="1804" y="37"/>
                  <a:pt x="1798" y="39"/>
                  <a:pt x="1790" y="43"/>
                </a:cubicBezTo>
                <a:lnTo>
                  <a:pt x="1787" y="37"/>
                </a:lnTo>
                <a:lnTo>
                  <a:pt x="1849" y="7"/>
                </a:lnTo>
                <a:close/>
                <a:moveTo>
                  <a:pt x="1701" y="0"/>
                </a:moveTo>
                <a:cubicBezTo>
                  <a:pt x="1707" y="0"/>
                  <a:pt x="1711" y="2"/>
                  <a:pt x="1715" y="6"/>
                </a:cubicBezTo>
                <a:cubicBezTo>
                  <a:pt x="1719" y="9"/>
                  <a:pt x="1720" y="14"/>
                  <a:pt x="1720" y="19"/>
                </a:cubicBezTo>
                <a:cubicBezTo>
                  <a:pt x="1720" y="24"/>
                  <a:pt x="1719" y="29"/>
                  <a:pt x="1715" y="33"/>
                </a:cubicBezTo>
                <a:cubicBezTo>
                  <a:pt x="1711" y="36"/>
                  <a:pt x="1707" y="38"/>
                  <a:pt x="1701" y="38"/>
                </a:cubicBezTo>
                <a:cubicBezTo>
                  <a:pt x="1696" y="38"/>
                  <a:pt x="1692" y="36"/>
                  <a:pt x="1688" y="33"/>
                </a:cubicBezTo>
                <a:cubicBezTo>
                  <a:pt x="1684" y="29"/>
                  <a:pt x="1682" y="24"/>
                  <a:pt x="1682" y="19"/>
                </a:cubicBezTo>
                <a:cubicBezTo>
                  <a:pt x="1682" y="14"/>
                  <a:pt x="1684" y="9"/>
                  <a:pt x="1688" y="6"/>
                </a:cubicBezTo>
                <a:cubicBezTo>
                  <a:pt x="1692" y="2"/>
                  <a:pt x="1696" y="0"/>
                  <a:pt x="1701" y="0"/>
                </a:cubicBezTo>
                <a:close/>
              </a:path>
            </a:pathLst>
          </a:custGeom>
          <a:solidFill>
            <a:srgbClr val="F2F2F2"/>
          </a:solidFill>
          <a:ln w="0">
            <a:noFill/>
            <a:prstDash val="solid"/>
            <a:round/>
          </a:ln>
        </p:spPr>
        <p:txBody>
          <a:bodyPr vert="horz" wrap="square" lIns="91440" tIns="45720" rIns="91440" bIns="45720" numCol="1" anchor="t" anchorCtr="0" compatLnSpc="1"/>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5pPr>
            <a:lvl6pPr marL="2286000" algn="l" defTabSz="914400" rtl="0" eaLnBrk="1" latinLnBrk="0" hangingPunct="1">
              <a:defRPr kern="1200">
                <a:solidFill>
                  <a:schemeClr val="tx1"/>
                </a:solidFill>
                <a:latin typeface="Calibri" panose="020F0502020204030204" charset="0"/>
                <a:ea typeface="+mn-ea"/>
                <a:cs typeface="+mn-cs"/>
              </a:defRPr>
            </a:lvl6pPr>
            <a:lvl7pPr marL="2743200" algn="l" defTabSz="914400" rtl="0" eaLnBrk="1" latinLnBrk="0" hangingPunct="1">
              <a:defRPr kern="1200">
                <a:solidFill>
                  <a:schemeClr val="tx1"/>
                </a:solidFill>
                <a:latin typeface="Calibri" panose="020F0502020204030204" charset="0"/>
                <a:ea typeface="+mn-ea"/>
                <a:cs typeface="+mn-cs"/>
              </a:defRPr>
            </a:lvl7pPr>
            <a:lvl8pPr marL="3200400" algn="l" defTabSz="914400" rtl="0" eaLnBrk="1" latinLnBrk="0" hangingPunct="1">
              <a:defRPr kern="1200">
                <a:solidFill>
                  <a:schemeClr val="tx1"/>
                </a:solidFill>
                <a:latin typeface="Calibri" panose="020F0502020204030204" charset="0"/>
                <a:ea typeface="+mn-ea"/>
                <a:cs typeface="+mn-cs"/>
              </a:defRPr>
            </a:lvl8pPr>
            <a:lvl9pPr marL="3657600" algn="l" defTabSz="914400" rtl="0" eaLnBrk="1" latinLnBrk="0" hangingPunct="1">
              <a:defRPr kern="1200">
                <a:solidFill>
                  <a:schemeClr val="tx1"/>
                </a:solidFill>
                <a:latin typeface="Calibri" panose="020F0502020204030204" charset="0"/>
                <a:ea typeface="+mn-ea"/>
                <a:cs typeface="+mn-cs"/>
              </a:defRPr>
            </a:lvl9pPr>
          </a:lstStyle>
          <a:p>
            <a:endParaRPr lang="zh-CN" altLang="en-US"/>
          </a:p>
        </p:txBody>
      </p:sp>
      <p:sp>
        <p:nvSpPr>
          <p:cNvPr id="28" name="Freeform 23"/>
          <p:cNvSpPr/>
          <p:nvPr/>
        </p:nvSpPr>
        <p:spPr bwMode="auto">
          <a:xfrm rot="-1800000">
            <a:off x="405413" y="2065718"/>
            <a:ext cx="1848119" cy="215037"/>
          </a:xfrm>
          <a:custGeom>
            <a:avLst/>
            <a:gdLst>
              <a:gd name="T0" fmla="*/ 2345 w 3079"/>
              <a:gd name="T1" fmla="*/ 251 h 350"/>
              <a:gd name="T2" fmla="*/ 830 w 3079"/>
              <a:gd name="T3" fmla="*/ 272 h 350"/>
              <a:gd name="T4" fmla="*/ 2644 w 3079"/>
              <a:gd name="T5" fmla="*/ 129 h 350"/>
              <a:gd name="T6" fmla="*/ 2680 w 3079"/>
              <a:gd name="T7" fmla="*/ 102 h 350"/>
              <a:gd name="T8" fmla="*/ 1202 w 3079"/>
              <a:gd name="T9" fmla="*/ 244 h 350"/>
              <a:gd name="T10" fmla="*/ 1532 w 3079"/>
              <a:gd name="T11" fmla="*/ 102 h 350"/>
              <a:gd name="T12" fmla="*/ 1604 w 3079"/>
              <a:gd name="T13" fmla="*/ 106 h 350"/>
              <a:gd name="T14" fmla="*/ 1625 w 3079"/>
              <a:gd name="T15" fmla="*/ 113 h 350"/>
              <a:gd name="T16" fmla="*/ 1470 w 3079"/>
              <a:gd name="T17" fmla="*/ 316 h 350"/>
              <a:gd name="T18" fmla="*/ 1487 w 3079"/>
              <a:gd name="T19" fmla="*/ 130 h 350"/>
              <a:gd name="T20" fmla="*/ 1322 w 3079"/>
              <a:gd name="T21" fmla="*/ 210 h 350"/>
              <a:gd name="T22" fmla="*/ 1366 w 3079"/>
              <a:gd name="T23" fmla="*/ 102 h 350"/>
              <a:gd name="T24" fmla="*/ 1451 w 3079"/>
              <a:gd name="T25" fmla="*/ 244 h 350"/>
              <a:gd name="T26" fmla="*/ 1310 w 3079"/>
              <a:gd name="T27" fmla="*/ 264 h 350"/>
              <a:gd name="T28" fmla="*/ 1262 w 3079"/>
              <a:gd name="T29" fmla="*/ 95 h 350"/>
              <a:gd name="T30" fmla="*/ 945 w 3079"/>
              <a:gd name="T31" fmla="*/ 135 h 350"/>
              <a:gd name="T32" fmla="*/ 1012 w 3079"/>
              <a:gd name="T33" fmla="*/ 95 h 350"/>
              <a:gd name="T34" fmla="*/ 946 w 3079"/>
              <a:gd name="T35" fmla="*/ 337 h 350"/>
              <a:gd name="T36" fmla="*/ 934 w 3079"/>
              <a:gd name="T37" fmla="*/ 318 h 350"/>
              <a:gd name="T38" fmla="*/ 880 w 3079"/>
              <a:gd name="T39" fmla="*/ 102 h 350"/>
              <a:gd name="T40" fmla="*/ 603 w 3079"/>
              <a:gd name="T41" fmla="*/ 128 h 350"/>
              <a:gd name="T42" fmla="*/ 722 w 3079"/>
              <a:gd name="T43" fmla="*/ 95 h 350"/>
              <a:gd name="T44" fmla="*/ 779 w 3079"/>
              <a:gd name="T45" fmla="*/ 112 h 350"/>
              <a:gd name="T46" fmla="*/ 734 w 3079"/>
              <a:gd name="T47" fmla="*/ 272 h 350"/>
              <a:gd name="T48" fmla="*/ 544 w 3079"/>
              <a:gd name="T49" fmla="*/ 102 h 350"/>
              <a:gd name="T50" fmla="*/ 331 w 3079"/>
              <a:gd name="T51" fmla="*/ 128 h 350"/>
              <a:gd name="T52" fmla="*/ 450 w 3079"/>
              <a:gd name="T53" fmla="*/ 95 h 350"/>
              <a:gd name="T54" fmla="*/ 507 w 3079"/>
              <a:gd name="T55" fmla="*/ 112 h 350"/>
              <a:gd name="T56" fmla="*/ 462 w 3079"/>
              <a:gd name="T57" fmla="*/ 272 h 350"/>
              <a:gd name="T58" fmla="*/ 272 w 3079"/>
              <a:gd name="T59" fmla="*/ 102 h 350"/>
              <a:gd name="T60" fmla="*/ 59 w 3079"/>
              <a:gd name="T61" fmla="*/ 128 h 350"/>
              <a:gd name="T62" fmla="*/ 178 w 3079"/>
              <a:gd name="T63" fmla="*/ 95 h 350"/>
              <a:gd name="T64" fmla="*/ 235 w 3079"/>
              <a:gd name="T65" fmla="*/ 112 h 350"/>
              <a:gd name="T66" fmla="*/ 190 w 3079"/>
              <a:gd name="T67" fmla="*/ 272 h 350"/>
              <a:gd name="T68" fmla="*/ 0 w 3079"/>
              <a:gd name="T69" fmla="*/ 102 h 350"/>
              <a:gd name="T70" fmla="*/ 2904 w 3079"/>
              <a:gd name="T71" fmla="*/ 90 h 350"/>
              <a:gd name="T72" fmla="*/ 3053 w 3079"/>
              <a:gd name="T73" fmla="*/ 154 h 350"/>
              <a:gd name="T74" fmla="*/ 2994 w 3079"/>
              <a:gd name="T75" fmla="*/ 260 h 350"/>
              <a:gd name="T76" fmla="*/ 2993 w 3079"/>
              <a:gd name="T77" fmla="*/ 112 h 350"/>
              <a:gd name="T78" fmla="*/ 2958 w 3079"/>
              <a:gd name="T79" fmla="*/ 257 h 350"/>
              <a:gd name="T80" fmla="*/ 2918 w 3079"/>
              <a:gd name="T81" fmla="*/ 228 h 350"/>
              <a:gd name="T82" fmla="*/ 2847 w 3079"/>
              <a:gd name="T83" fmla="*/ 250 h 350"/>
              <a:gd name="T84" fmla="*/ 2811 w 3079"/>
              <a:gd name="T85" fmla="*/ 249 h 350"/>
              <a:gd name="T86" fmla="*/ 2785 w 3079"/>
              <a:gd name="T87" fmla="*/ 111 h 350"/>
              <a:gd name="T88" fmla="*/ 2684 w 3079"/>
              <a:gd name="T89" fmla="*/ 272 h 350"/>
              <a:gd name="T90" fmla="*/ 2550 w 3079"/>
              <a:gd name="T91" fmla="*/ 103 h 350"/>
              <a:gd name="T92" fmla="*/ 2503 w 3079"/>
              <a:gd name="T93" fmla="*/ 103 h 350"/>
              <a:gd name="T94" fmla="*/ 2572 w 3079"/>
              <a:gd name="T95" fmla="*/ 202 h 350"/>
              <a:gd name="T96" fmla="*/ 1709 w 3079"/>
              <a:gd name="T97" fmla="*/ 90 h 350"/>
              <a:gd name="T98" fmla="*/ 1660 w 3079"/>
              <a:gd name="T99" fmla="*/ 267 h 350"/>
              <a:gd name="T100" fmla="*/ 1680 w 3079"/>
              <a:gd name="T101" fmla="*/ 117 h 350"/>
              <a:gd name="T102" fmla="*/ 1248 w 3079"/>
              <a:gd name="T103" fmla="*/ 178 h 350"/>
              <a:gd name="T104" fmla="*/ 1125 w 3079"/>
              <a:gd name="T105" fmla="*/ 101 h 350"/>
              <a:gd name="T106" fmla="*/ 2221 w 3079"/>
              <a:gd name="T107" fmla="*/ 259 h 350"/>
              <a:gd name="T108" fmla="*/ 2030 w 3079"/>
              <a:gd name="T109" fmla="*/ 20 h 350"/>
              <a:gd name="T110" fmla="*/ 2067 w 3079"/>
              <a:gd name="T111" fmla="*/ 220 h 350"/>
              <a:gd name="T112" fmla="*/ 2304 w 3079"/>
              <a:gd name="T113" fmla="*/ 137 h 350"/>
              <a:gd name="T114" fmla="*/ 2188 w 3079"/>
              <a:gd name="T115" fmla="*/ 19 h 350"/>
              <a:gd name="T116" fmla="*/ 2029 w 3079"/>
              <a:gd name="T117" fmla="*/ 271 h 350"/>
              <a:gd name="T118" fmla="*/ 1855 w 3079"/>
              <a:gd name="T119" fmla="*/ 7 h 350"/>
              <a:gd name="T120" fmla="*/ 1791 w 3079"/>
              <a:gd name="T121" fmla="*/ 260 h 350"/>
              <a:gd name="T122" fmla="*/ 1809 w 3079"/>
              <a:gd name="T123" fmla="*/ 37 h 350"/>
              <a:gd name="T124" fmla="*/ 1715 w 3079"/>
              <a:gd name="T125" fmla="*/ 3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79" h="350">
                <a:moveTo>
                  <a:pt x="2366" y="230"/>
                </a:moveTo>
                <a:cubicBezTo>
                  <a:pt x="2372" y="230"/>
                  <a:pt x="2377" y="232"/>
                  <a:pt x="2381" y="237"/>
                </a:cubicBezTo>
                <a:cubicBezTo>
                  <a:pt x="2385" y="241"/>
                  <a:pt x="2387" y="245"/>
                  <a:pt x="2387" y="251"/>
                </a:cubicBezTo>
                <a:cubicBezTo>
                  <a:pt x="2387" y="257"/>
                  <a:pt x="2385" y="262"/>
                  <a:pt x="2380" y="266"/>
                </a:cubicBezTo>
                <a:cubicBezTo>
                  <a:pt x="2376" y="270"/>
                  <a:pt x="2372" y="272"/>
                  <a:pt x="2366" y="272"/>
                </a:cubicBezTo>
                <a:cubicBezTo>
                  <a:pt x="2360" y="272"/>
                  <a:pt x="2355" y="270"/>
                  <a:pt x="2351" y="266"/>
                </a:cubicBezTo>
                <a:cubicBezTo>
                  <a:pt x="2347" y="262"/>
                  <a:pt x="2345" y="257"/>
                  <a:pt x="2345" y="251"/>
                </a:cubicBezTo>
                <a:cubicBezTo>
                  <a:pt x="2345" y="245"/>
                  <a:pt x="2347" y="240"/>
                  <a:pt x="2351" y="236"/>
                </a:cubicBezTo>
                <a:cubicBezTo>
                  <a:pt x="2355" y="232"/>
                  <a:pt x="2360" y="230"/>
                  <a:pt x="2366" y="230"/>
                </a:cubicBezTo>
                <a:close/>
                <a:moveTo>
                  <a:pt x="830" y="230"/>
                </a:moveTo>
                <a:cubicBezTo>
                  <a:pt x="836" y="230"/>
                  <a:pt x="841" y="232"/>
                  <a:pt x="845" y="237"/>
                </a:cubicBezTo>
                <a:cubicBezTo>
                  <a:pt x="849" y="241"/>
                  <a:pt x="851" y="245"/>
                  <a:pt x="851" y="251"/>
                </a:cubicBezTo>
                <a:cubicBezTo>
                  <a:pt x="851" y="257"/>
                  <a:pt x="849" y="262"/>
                  <a:pt x="844" y="266"/>
                </a:cubicBezTo>
                <a:cubicBezTo>
                  <a:pt x="840" y="270"/>
                  <a:pt x="836" y="272"/>
                  <a:pt x="830" y="272"/>
                </a:cubicBezTo>
                <a:cubicBezTo>
                  <a:pt x="824" y="272"/>
                  <a:pt x="819" y="270"/>
                  <a:pt x="815" y="266"/>
                </a:cubicBezTo>
                <a:cubicBezTo>
                  <a:pt x="811" y="262"/>
                  <a:pt x="809" y="257"/>
                  <a:pt x="809" y="251"/>
                </a:cubicBezTo>
                <a:cubicBezTo>
                  <a:pt x="809" y="245"/>
                  <a:pt x="811" y="240"/>
                  <a:pt x="815" y="236"/>
                </a:cubicBezTo>
                <a:cubicBezTo>
                  <a:pt x="819" y="232"/>
                  <a:pt x="824" y="230"/>
                  <a:pt x="830" y="230"/>
                </a:cubicBezTo>
                <a:close/>
                <a:moveTo>
                  <a:pt x="2680" y="102"/>
                </a:moveTo>
                <a:cubicBezTo>
                  <a:pt x="2673" y="102"/>
                  <a:pt x="2667" y="104"/>
                  <a:pt x="2660" y="108"/>
                </a:cubicBezTo>
                <a:cubicBezTo>
                  <a:pt x="2653" y="112"/>
                  <a:pt x="2648" y="119"/>
                  <a:pt x="2644" y="129"/>
                </a:cubicBezTo>
                <a:cubicBezTo>
                  <a:pt x="2640" y="139"/>
                  <a:pt x="2638" y="151"/>
                  <a:pt x="2638" y="167"/>
                </a:cubicBezTo>
                <a:cubicBezTo>
                  <a:pt x="2638" y="192"/>
                  <a:pt x="2643" y="213"/>
                  <a:pt x="2652" y="232"/>
                </a:cubicBezTo>
                <a:cubicBezTo>
                  <a:pt x="2662" y="250"/>
                  <a:pt x="2676" y="259"/>
                  <a:pt x="2692" y="259"/>
                </a:cubicBezTo>
                <a:cubicBezTo>
                  <a:pt x="2704" y="259"/>
                  <a:pt x="2714" y="254"/>
                  <a:pt x="2722" y="244"/>
                </a:cubicBezTo>
                <a:cubicBezTo>
                  <a:pt x="2730" y="234"/>
                  <a:pt x="2734" y="217"/>
                  <a:pt x="2734" y="192"/>
                </a:cubicBezTo>
                <a:cubicBezTo>
                  <a:pt x="2734" y="162"/>
                  <a:pt x="2727" y="138"/>
                  <a:pt x="2714" y="120"/>
                </a:cubicBezTo>
                <a:cubicBezTo>
                  <a:pt x="2705" y="108"/>
                  <a:pt x="2694" y="102"/>
                  <a:pt x="2680" y="102"/>
                </a:cubicBezTo>
                <a:close/>
                <a:moveTo>
                  <a:pt x="1160" y="102"/>
                </a:moveTo>
                <a:cubicBezTo>
                  <a:pt x="1153" y="102"/>
                  <a:pt x="1147" y="104"/>
                  <a:pt x="1140" y="108"/>
                </a:cubicBezTo>
                <a:cubicBezTo>
                  <a:pt x="1133" y="112"/>
                  <a:pt x="1128" y="119"/>
                  <a:pt x="1124" y="129"/>
                </a:cubicBezTo>
                <a:cubicBezTo>
                  <a:pt x="1120" y="139"/>
                  <a:pt x="1118" y="151"/>
                  <a:pt x="1118" y="167"/>
                </a:cubicBezTo>
                <a:cubicBezTo>
                  <a:pt x="1118" y="192"/>
                  <a:pt x="1123" y="213"/>
                  <a:pt x="1132" y="232"/>
                </a:cubicBezTo>
                <a:cubicBezTo>
                  <a:pt x="1142" y="250"/>
                  <a:pt x="1156" y="259"/>
                  <a:pt x="1172" y="259"/>
                </a:cubicBezTo>
                <a:cubicBezTo>
                  <a:pt x="1184" y="259"/>
                  <a:pt x="1194" y="254"/>
                  <a:pt x="1202" y="244"/>
                </a:cubicBezTo>
                <a:cubicBezTo>
                  <a:pt x="1210" y="234"/>
                  <a:pt x="1214" y="217"/>
                  <a:pt x="1214" y="192"/>
                </a:cubicBezTo>
                <a:cubicBezTo>
                  <a:pt x="1214" y="162"/>
                  <a:pt x="1207" y="138"/>
                  <a:pt x="1194" y="120"/>
                </a:cubicBezTo>
                <a:cubicBezTo>
                  <a:pt x="1185" y="108"/>
                  <a:pt x="1174" y="102"/>
                  <a:pt x="1160" y="102"/>
                </a:cubicBezTo>
                <a:close/>
                <a:moveTo>
                  <a:pt x="1456" y="95"/>
                </a:moveTo>
                <a:lnTo>
                  <a:pt x="1536" y="95"/>
                </a:lnTo>
                <a:lnTo>
                  <a:pt x="1536" y="102"/>
                </a:lnTo>
                <a:lnTo>
                  <a:pt x="1532" y="102"/>
                </a:lnTo>
                <a:cubicBezTo>
                  <a:pt x="1527" y="102"/>
                  <a:pt x="1522" y="103"/>
                  <a:pt x="1519" y="106"/>
                </a:cubicBezTo>
                <a:cubicBezTo>
                  <a:pt x="1517" y="108"/>
                  <a:pt x="1515" y="111"/>
                  <a:pt x="1515" y="115"/>
                </a:cubicBezTo>
                <a:cubicBezTo>
                  <a:pt x="1515" y="120"/>
                  <a:pt x="1517" y="126"/>
                  <a:pt x="1521" y="135"/>
                </a:cubicBezTo>
                <a:lnTo>
                  <a:pt x="1563" y="222"/>
                </a:lnTo>
                <a:lnTo>
                  <a:pt x="1602" y="127"/>
                </a:lnTo>
                <a:cubicBezTo>
                  <a:pt x="1604" y="122"/>
                  <a:pt x="1605" y="117"/>
                  <a:pt x="1605" y="112"/>
                </a:cubicBezTo>
                <a:cubicBezTo>
                  <a:pt x="1605" y="109"/>
                  <a:pt x="1604" y="108"/>
                  <a:pt x="1604" y="106"/>
                </a:cubicBezTo>
                <a:cubicBezTo>
                  <a:pt x="1603" y="105"/>
                  <a:pt x="1601" y="104"/>
                  <a:pt x="1599" y="103"/>
                </a:cubicBezTo>
                <a:cubicBezTo>
                  <a:pt x="1597" y="102"/>
                  <a:pt x="1593" y="102"/>
                  <a:pt x="1588" y="102"/>
                </a:cubicBezTo>
                <a:lnTo>
                  <a:pt x="1588" y="95"/>
                </a:lnTo>
                <a:lnTo>
                  <a:pt x="1644" y="95"/>
                </a:lnTo>
                <a:lnTo>
                  <a:pt x="1644" y="102"/>
                </a:lnTo>
                <a:cubicBezTo>
                  <a:pt x="1639" y="102"/>
                  <a:pt x="1635" y="103"/>
                  <a:pt x="1633" y="105"/>
                </a:cubicBezTo>
                <a:cubicBezTo>
                  <a:pt x="1630" y="106"/>
                  <a:pt x="1628" y="109"/>
                  <a:pt x="1625" y="113"/>
                </a:cubicBezTo>
                <a:cubicBezTo>
                  <a:pt x="1623" y="115"/>
                  <a:pt x="1621" y="120"/>
                  <a:pt x="1618" y="128"/>
                </a:cubicBezTo>
                <a:lnTo>
                  <a:pt x="1548" y="299"/>
                </a:lnTo>
                <a:cubicBezTo>
                  <a:pt x="1542" y="316"/>
                  <a:pt x="1533" y="328"/>
                  <a:pt x="1522" y="337"/>
                </a:cubicBezTo>
                <a:cubicBezTo>
                  <a:pt x="1511" y="345"/>
                  <a:pt x="1500" y="350"/>
                  <a:pt x="1490" y="350"/>
                </a:cubicBezTo>
                <a:cubicBezTo>
                  <a:pt x="1483" y="350"/>
                  <a:pt x="1477" y="348"/>
                  <a:pt x="1472" y="343"/>
                </a:cubicBezTo>
                <a:cubicBezTo>
                  <a:pt x="1467" y="339"/>
                  <a:pt x="1465" y="334"/>
                  <a:pt x="1465" y="329"/>
                </a:cubicBezTo>
                <a:cubicBezTo>
                  <a:pt x="1465" y="323"/>
                  <a:pt x="1467" y="319"/>
                  <a:pt x="1470" y="316"/>
                </a:cubicBezTo>
                <a:cubicBezTo>
                  <a:pt x="1473" y="313"/>
                  <a:pt x="1478" y="311"/>
                  <a:pt x="1484" y="311"/>
                </a:cubicBezTo>
                <a:cubicBezTo>
                  <a:pt x="1488" y="311"/>
                  <a:pt x="1494" y="313"/>
                  <a:pt x="1501" y="315"/>
                </a:cubicBezTo>
                <a:cubicBezTo>
                  <a:pt x="1506" y="317"/>
                  <a:pt x="1509" y="318"/>
                  <a:pt x="1510" y="318"/>
                </a:cubicBezTo>
                <a:cubicBezTo>
                  <a:pt x="1514" y="318"/>
                  <a:pt x="1518" y="316"/>
                  <a:pt x="1523" y="312"/>
                </a:cubicBezTo>
                <a:cubicBezTo>
                  <a:pt x="1527" y="308"/>
                  <a:pt x="1532" y="301"/>
                  <a:pt x="1536" y="290"/>
                </a:cubicBezTo>
                <a:lnTo>
                  <a:pt x="1548" y="260"/>
                </a:lnTo>
                <a:lnTo>
                  <a:pt x="1487" y="130"/>
                </a:lnTo>
                <a:cubicBezTo>
                  <a:pt x="1485" y="127"/>
                  <a:pt x="1482" y="122"/>
                  <a:pt x="1478" y="116"/>
                </a:cubicBezTo>
                <a:cubicBezTo>
                  <a:pt x="1474" y="112"/>
                  <a:pt x="1472" y="109"/>
                  <a:pt x="1470" y="107"/>
                </a:cubicBezTo>
                <a:cubicBezTo>
                  <a:pt x="1467" y="105"/>
                  <a:pt x="1462" y="103"/>
                  <a:pt x="1456" y="102"/>
                </a:cubicBezTo>
                <a:lnTo>
                  <a:pt x="1456" y="95"/>
                </a:lnTo>
                <a:close/>
                <a:moveTo>
                  <a:pt x="1262" y="95"/>
                </a:moveTo>
                <a:lnTo>
                  <a:pt x="1322" y="95"/>
                </a:lnTo>
                <a:lnTo>
                  <a:pt x="1322" y="210"/>
                </a:lnTo>
                <a:cubicBezTo>
                  <a:pt x="1322" y="226"/>
                  <a:pt x="1325" y="236"/>
                  <a:pt x="1331" y="241"/>
                </a:cubicBezTo>
                <a:cubicBezTo>
                  <a:pt x="1336" y="246"/>
                  <a:pt x="1343" y="249"/>
                  <a:pt x="1351" y="249"/>
                </a:cubicBezTo>
                <a:cubicBezTo>
                  <a:pt x="1356" y="249"/>
                  <a:pt x="1362" y="247"/>
                  <a:pt x="1369" y="244"/>
                </a:cubicBezTo>
                <a:cubicBezTo>
                  <a:pt x="1376" y="241"/>
                  <a:pt x="1384" y="234"/>
                  <a:pt x="1393" y="225"/>
                </a:cubicBezTo>
                <a:lnTo>
                  <a:pt x="1393" y="127"/>
                </a:lnTo>
                <a:cubicBezTo>
                  <a:pt x="1393" y="118"/>
                  <a:pt x="1392" y="111"/>
                  <a:pt x="1388" y="108"/>
                </a:cubicBezTo>
                <a:cubicBezTo>
                  <a:pt x="1384" y="104"/>
                  <a:pt x="1377" y="102"/>
                  <a:pt x="1366" y="102"/>
                </a:cubicBezTo>
                <a:lnTo>
                  <a:pt x="1366" y="95"/>
                </a:lnTo>
                <a:lnTo>
                  <a:pt x="1424" y="95"/>
                </a:lnTo>
                <a:lnTo>
                  <a:pt x="1424" y="199"/>
                </a:lnTo>
                <a:cubicBezTo>
                  <a:pt x="1424" y="219"/>
                  <a:pt x="1425" y="231"/>
                  <a:pt x="1426" y="236"/>
                </a:cubicBezTo>
                <a:cubicBezTo>
                  <a:pt x="1427" y="240"/>
                  <a:pt x="1428" y="243"/>
                  <a:pt x="1430" y="245"/>
                </a:cubicBezTo>
                <a:cubicBezTo>
                  <a:pt x="1432" y="247"/>
                  <a:pt x="1435" y="247"/>
                  <a:pt x="1437" y="247"/>
                </a:cubicBezTo>
                <a:cubicBezTo>
                  <a:pt x="1441" y="247"/>
                  <a:pt x="1446" y="246"/>
                  <a:pt x="1451" y="244"/>
                </a:cubicBezTo>
                <a:lnTo>
                  <a:pt x="1453" y="251"/>
                </a:lnTo>
                <a:lnTo>
                  <a:pt x="1402" y="272"/>
                </a:lnTo>
                <a:lnTo>
                  <a:pt x="1393" y="272"/>
                </a:lnTo>
                <a:lnTo>
                  <a:pt x="1393" y="236"/>
                </a:lnTo>
                <a:cubicBezTo>
                  <a:pt x="1379" y="252"/>
                  <a:pt x="1367" y="262"/>
                  <a:pt x="1360" y="266"/>
                </a:cubicBezTo>
                <a:cubicBezTo>
                  <a:pt x="1352" y="270"/>
                  <a:pt x="1344" y="272"/>
                  <a:pt x="1335" y="272"/>
                </a:cubicBezTo>
                <a:cubicBezTo>
                  <a:pt x="1325" y="272"/>
                  <a:pt x="1317" y="269"/>
                  <a:pt x="1310" y="264"/>
                </a:cubicBezTo>
                <a:cubicBezTo>
                  <a:pt x="1303" y="258"/>
                  <a:pt x="1298" y="251"/>
                  <a:pt x="1295" y="242"/>
                </a:cubicBezTo>
                <a:cubicBezTo>
                  <a:pt x="1293" y="233"/>
                  <a:pt x="1291" y="221"/>
                  <a:pt x="1291" y="205"/>
                </a:cubicBezTo>
                <a:lnTo>
                  <a:pt x="1291" y="128"/>
                </a:lnTo>
                <a:cubicBezTo>
                  <a:pt x="1291" y="120"/>
                  <a:pt x="1290" y="115"/>
                  <a:pt x="1289" y="112"/>
                </a:cubicBezTo>
                <a:cubicBezTo>
                  <a:pt x="1287" y="108"/>
                  <a:pt x="1284" y="106"/>
                  <a:pt x="1281" y="104"/>
                </a:cubicBezTo>
                <a:cubicBezTo>
                  <a:pt x="1277" y="103"/>
                  <a:pt x="1271" y="102"/>
                  <a:pt x="1262" y="102"/>
                </a:cubicBezTo>
                <a:lnTo>
                  <a:pt x="1262" y="95"/>
                </a:lnTo>
                <a:close/>
                <a:moveTo>
                  <a:pt x="880" y="95"/>
                </a:moveTo>
                <a:lnTo>
                  <a:pt x="960" y="95"/>
                </a:lnTo>
                <a:lnTo>
                  <a:pt x="960" y="102"/>
                </a:lnTo>
                <a:lnTo>
                  <a:pt x="956" y="102"/>
                </a:lnTo>
                <a:cubicBezTo>
                  <a:pt x="951" y="102"/>
                  <a:pt x="946" y="103"/>
                  <a:pt x="943" y="106"/>
                </a:cubicBezTo>
                <a:cubicBezTo>
                  <a:pt x="941" y="108"/>
                  <a:pt x="939" y="111"/>
                  <a:pt x="939" y="115"/>
                </a:cubicBezTo>
                <a:cubicBezTo>
                  <a:pt x="939" y="120"/>
                  <a:pt x="941" y="126"/>
                  <a:pt x="945" y="135"/>
                </a:cubicBezTo>
                <a:lnTo>
                  <a:pt x="987" y="222"/>
                </a:lnTo>
                <a:lnTo>
                  <a:pt x="1026" y="127"/>
                </a:lnTo>
                <a:cubicBezTo>
                  <a:pt x="1028" y="122"/>
                  <a:pt x="1029" y="117"/>
                  <a:pt x="1029" y="112"/>
                </a:cubicBezTo>
                <a:cubicBezTo>
                  <a:pt x="1029" y="109"/>
                  <a:pt x="1028" y="108"/>
                  <a:pt x="1028" y="106"/>
                </a:cubicBezTo>
                <a:cubicBezTo>
                  <a:pt x="1027" y="105"/>
                  <a:pt x="1025" y="104"/>
                  <a:pt x="1023" y="103"/>
                </a:cubicBezTo>
                <a:cubicBezTo>
                  <a:pt x="1021" y="102"/>
                  <a:pt x="1017" y="102"/>
                  <a:pt x="1012" y="102"/>
                </a:cubicBezTo>
                <a:lnTo>
                  <a:pt x="1012" y="95"/>
                </a:lnTo>
                <a:lnTo>
                  <a:pt x="1068" y="95"/>
                </a:lnTo>
                <a:lnTo>
                  <a:pt x="1068" y="102"/>
                </a:lnTo>
                <a:cubicBezTo>
                  <a:pt x="1063" y="102"/>
                  <a:pt x="1059" y="103"/>
                  <a:pt x="1057" y="105"/>
                </a:cubicBezTo>
                <a:cubicBezTo>
                  <a:pt x="1054" y="106"/>
                  <a:pt x="1052" y="109"/>
                  <a:pt x="1049" y="113"/>
                </a:cubicBezTo>
                <a:cubicBezTo>
                  <a:pt x="1047" y="115"/>
                  <a:pt x="1045" y="120"/>
                  <a:pt x="1042" y="128"/>
                </a:cubicBezTo>
                <a:lnTo>
                  <a:pt x="972" y="299"/>
                </a:lnTo>
                <a:cubicBezTo>
                  <a:pt x="966" y="316"/>
                  <a:pt x="957" y="328"/>
                  <a:pt x="946" y="337"/>
                </a:cubicBezTo>
                <a:cubicBezTo>
                  <a:pt x="935" y="345"/>
                  <a:pt x="924" y="350"/>
                  <a:pt x="914" y="350"/>
                </a:cubicBezTo>
                <a:cubicBezTo>
                  <a:pt x="907" y="350"/>
                  <a:pt x="901" y="348"/>
                  <a:pt x="896" y="343"/>
                </a:cubicBezTo>
                <a:cubicBezTo>
                  <a:pt x="891" y="339"/>
                  <a:pt x="889" y="334"/>
                  <a:pt x="889" y="329"/>
                </a:cubicBezTo>
                <a:cubicBezTo>
                  <a:pt x="889" y="323"/>
                  <a:pt x="891" y="319"/>
                  <a:pt x="894" y="316"/>
                </a:cubicBezTo>
                <a:cubicBezTo>
                  <a:pt x="897" y="313"/>
                  <a:pt x="902" y="311"/>
                  <a:pt x="908" y="311"/>
                </a:cubicBezTo>
                <a:cubicBezTo>
                  <a:pt x="912" y="311"/>
                  <a:pt x="918" y="313"/>
                  <a:pt x="925" y="315"/>
                </a:cubicBezTo>
                <a:cubicBezTo>
                  <a:pt x="930" y="317"/>
                  <a:pt x="933" y="318"/>
                  <a:pt x="934" y="318"/>
                </a:cubicBezTo>
                <a:cubicBezTo>
                  <a:pt x="938" y="318"/>
                  <a:pt x="942" y="316"/>
                  <a:pt x="947" y="312"/>
                </a:cubicBezTo>
                <a:cubicBezTo>
                  <a:pt x="951" y="308"/>
                  <a:pt x="956" y="301"/>
                  <a:pt x="960" y="290"/>
                </a:cubicBezTo>
                <a:lnTo>
                  <a:pt x="972" y="260"/>
                </a:lnTo>
                <a:lnTo>
                  <a:pt x="911" y="130"/>
                </a:lnTo>
                <a:cubicBezTo>
                  <a:pt x="909" y="127"/>
                  <a:pt x="906" y="122"/>
                  <a:pt x="902" y="116"/>
                </a:cubicBezTo>
                <a:cubicBezTo>
                  <a:pt x="898" y="112"/>
                  <a:pt x="896" y="109"/>
                  <a:pt x="894" y="107"/>
                </a:cubicBezTo>
                <a:cubicBezTo>
                  <a:pt x="891" y="105"/>
                  <a:pt x="886" y="103"/>
                  <a:pt x="880" y="102"/>
                </a:cubicBezTo>
                <a:lnTo>
                  <a:pt x="880" y="95"/>
                </a:lnTo>
                <a:close/>
                <a:moveTo>
                  <a:pt x="544" y="95"/>
                </a:moveTo>
                <a:lnTo>
                  <a:pt x="616" y="95"/>
                </a:lnTo>
                <a:lnTo>
                  <a:pt x="616" y="102"/>
                </a:lnTo>
                <a:cubicBezTo>
                  <a:pt x="610" y="102"/>
                  <a:pt x="605" y="104"/>
                  <a:pt x="603" y="106"/>
                </a:cubicBezTo>
                <a:cubicBezTo>
                  <a:pt x="601" y="107"/>
                  <a:pt x="600" y="110"/>
                  <a:pt x="600" y="114"/>
                </a:cubicBezTo>
                <a:cubicBezTo>
                  <a:pt x="600" y="117"/>
                  <a:pt x="601" y="122"/>
                  <a:pt x="603" y="128"/>
                </a:cubicBezTo>
                <a:lnTo>
                  <a:pt x="640" y="226"/>
                </a:lnTo>
                <a:lnTo>
                  <a:pt x="677" y="146"/>
                </a:lnTo>
                <a:lnTo>
                  <a:pt x="667" y="121"/>
                </a:lnTo>
                <a:cubicBezTo>
                  <a:pt x="664" y="113"/>
                  <a:pt x="660" y="108"/>
                  <a:pt x="655" y="105"/>
                </a:cubicBezTo>
                <a:cubicBezTo>
                  <a:pt x="653" y="103"/>
                  <a:pt x="648" y="102"/>
                  <a:pt x="640" y="102"/>
                </a:cubicBezTo>
                <a:lnTo>
                  <a:pt x="640" y="95"/>
                </a:lnTo>
                <a:lnTo>
                  <a:pt x="722" y="95"/>
                </a:lnTo>
                <a:lnTo>
                  <a:pt x="722" y="102"/>
                </a:lnTo>
                <a:cubicBezTo>
                  <a:pt x="713" y="102"/>
                  <a:pt x="706" y="104"/>
                  <a:pt x="703" y="107"/>
                </a:cubicBezTo>
                <a:cubicBezTo>
                  <a:pt x="700" y="109"/>
                  <a:pt x="699" y="112"/>
                  <a:pt x="699" y="116"/>
                </a:cubicBezTo>
                <a:cubicBezTo>
                  <a:pt x="699" y="119"/>
                  <a:pt x="699" y="121"/>
                  <a:pt x="700" y="124"/>
                </a:cubicBezTo>
                <a:lnTo>
                  <a:pt x="739" y="223"/>
                </a:lnTo>
                <a:lnTo>
                  <a:pt x="776" y="128"/>
                </a:lnTo>
                <a:cubicBezTo>
                  <a:pt x="778" y="121"/>
                  <a:pt x="779" y="116"/>
                  <a:pt x="779" y="112"/>
                </a:cubicBezTo>
                <a:cubicBezTo>
                  <a:pt x="779" y="109"/>
                  <a:pt x="778" y="107"/>
                  <a:pt x="776" y="105"/>
                </a:cubicBezTo>
                <a:cubicBezTo>
                  <a:pt x="773" y="103"/>
                  <a:pt x="768" y="102"/>
                  <a:pt x="761" y="102"/>
                </a:cubicBezTo>
                <a:lnTo>
                  <a:pt x="761" y="95"/>
                </a:lnTo>
                <a:lnTo>
                  <a:pt x="816" y="95"/>
                </a:lnTo>
                <a:lnTo>
                  <a:pt x="816" y="102"/>
                </a:lnTo>
                <a:cubicBezTo>
                  <a:pt x="805" y="104"/>
                  <a:pt x="797" y="111"/>
                  <a:pt x="792" y="124"/>
                </a:cubicBezTo>
                <a:lnTo>
                  <a:pt x="734" y="272"/>
                </a:lnTo>
                <a:lnTo>
                  <a:pt x="726" y="272"/>
                </a:lnTo>
                <a:lnTo>
                  <a:pt x="684" y="162"/>
                </a:lnTo>
                <a:lnTo>
                  <a:pt x="633" y="272"/>
                </a:lnTo>
                <a:lnTo>
                  <a:pt x="627" y="272"/>
                </a:lnTo>
                <a:lnTo>
                  <a:pt x="571" y="128"/>
                </a:lnTo>
                <a:cubicBezTo>
                  <a:pt x="568" y="119"/>
                  <a:pt x="564" y="112"/>
                  <a:pt x="561" y="109"/>
                </a:cubicBezTo>
                <a:cubicBezTo>
                  <a:pt x="557" y="106"/>
                  <a:pt x="552" y="104"/>
                  <a:pt x="544" y="102"/>
                </a:cubicBezTo>
                <a:lnTo>
                  <a:pt x="544" y="95"/>
                </a:lnTo>
                <a:close/>
                <a:moveTo>
                  <a:pt x="272" y="95"/>
                </a:moveTo>
                <a:lnTo>
                  <a:pt x="344" y="95"/>
                </a:lnTo>
                <a:lnTo>
                  <a:pt x="344" y="102"/>
                </a:lnTo>
                <a:cubicBezTo>
                  <a:pt x="338" y="102"/>
                  <a:pt x="333" y="104"/>
                  <a:pt x="331" y="106"/>
                </a:cubicBezTo>
                <a:cubicBezTo>
                  <a:pt x="329" y="107"/>
                  <a:pt x="328" y="110"/>
                  <a:pt x="328" y="114"/>
                </a:cubicBezTo>
                <a:cubicBezTo>
                  <a:pt x="328" y="117"/>
                  <a:pt x="329" y="122"/>
                  <a:pt x="331" y="128"/>
                </a:cubicBezTo>
                <a:lnTo>
                  <a:pt x="368" y="226"/>
                </a:lnTo>
                <a:lnTo>
                  <a:pt x="405" y="146"/>
                </a:lnTo>
                <a:lnTo>
                  <a:pt x="395" y="121"/>
                </a:lnTo>
                <a:cubicBezTo>
                  <a:pt x="392" y="113"/>
                  <a:pt x="388" y="108"/>
                  <a:pt x="383" y="105"/>
                </a:cubicBezTo>
                <a:cubicBezTo>
                  <a:pt x="381" y="103"/>
                  <a:pt x="376" y="102"/>
                  <a:pt x="368" y="102"/>
                </a:cubicBezTo>
                <a:lnTo>
                  <a:pt x="368" y="95"/>
                </a:lnTo>
                <a:lnTo>
                  <a:pt x="450" y="95"/>
                </a:lnTo>
                <a:lnTo>
                  <a:pt x="450" y="102"/>
                </a:lnTo>
                <a:cubicBezTo>
                  <a:pt x="441" y="102"/>
                  <a:pt x="434" y="104"/>
                  <a:pt x="431" y="107"/>
                </a:cubicBezTo>
                <a:cubicBezTo>
                  <a:pt x="428" y="109"/>
                  <a:pt x="427" y="112"/>
                  <a:pt x="427" y="116"/>
                </a:cubicBezTo>
                <a:cubicBezTo>
                  <a:pt x="427" y="119"/>
                  <a:pt x="427" y="121"/>
                  <a:pt x="428" y="124"/>
                </a:cubicBezTo>
                <a:lnTo>
                  <a:pt x="467" y="223"/>
                </a:lnTo>
                <a:lnTo>
                  <a:pt x="504" y="128"/>
                </a:lnTo>
                <a:cubicBezTo>
                  <a:pt x="506" y="121"/>
                  <a:pt x="507" y="116"/>
                  <a:pt x="507" y="112"/>
                </a:cubicBezTo>
                <a:cubicBezTo>
                  <a:pt x="507" y="109"/>
                  <a:pt x="506" y="107"/>
                  <a:pt x="504" y="105"/>
                </a:cubicBezTo>
                <a:cubicBezTo>
                  <a:pt x="501" y="103"/>
                  <a:pt x="496" y="102"/>
                  <a:pt x="489" y="102"/>
                </a:cubicBezTo>
                <a:lnTo>
                  <a:pt x="489" y="95"/>
                </a:lnTo>
                <a:lnTo>
                  <a:pt x="544" y="95"/>
                </a:lnTo>
                <a:lnTo>
                  <a:pt x="544" y="102"/>
                </a:lnTo>
                <a:cubicBezTo>
                  <a:pt x="533" y="104"/>
                  <a:pt x="525" y="111"/>
                  <a:pt x="520" y="124"/>
                </a:cubicBezTo>
                <a:lnTo>
                  <a:pt x="462" y="272"/>
                </a:lnTo>
                <a:lnTo>
                  <a:pt x="454" y="272"/>
                </a:lnTo>
                <a:lnTo>
                  <a:pt x="412" y="162"/>
                </a:lnTo>
                <a:lnTo>
                  <a:pt x="361" y="272"/>
                </a:lnTo>
                <a:lnTo>
                  <a:pt x="355" y="272"/>
                </a:lnTo>
                <a:lnTo>
                  <a:pt x="299" y="128"/>
                </a:lnTo>
                <a:cubicBezTo>
                  <a:pt x="296" y="119"/>
                  <a:pt x="292" y="112"/>
                  <a:pt x="289" y="109"/>
                </a:cubicBezTo>
                <a:cubicBezTo>
                  <a:pt x="285" y="106"/>
                  <a:pt x="280" y="104"/>
                  <a:pt x="272" y="102"/>
                </a:cubicBezTo>
                <a:lnTo>
                  <a:pt x="272" y="95"/>
                </a:lnTo>
                <a:close/>
                <a:moveTo>
                  <a:pt x="0" y="95"/>
                </a:moveTo>
                <a:lnTo>
                  <a:pt x="72" y="95"/>
                </a:lnTo>
                <a:lnTo>
                  <a:pt x="72" y="102"/>
                </a:lnTo>
                <a:cubicBezTo>
                  <a:pt x="66" y="102"/>
                  <a:pt x="61" y="104"/>
                  <a:pt x="59" y="106"/>
                </a:cubicBezTo>
                <a:cubicBezTo>
                  <a:pt x="57" y="107"/>
                  <a:pt x="56" y="110"/>
                  <a:pt x="56" y="114"/>
                </a:cubicBezTo>
                <a:cubicBezTo>
                  <a:pt x="56" y="117"/>
                  <a:pt x="57" y="122"/>
                  <a:pt x="59" y="128"/>
                </a:cubicBezTo>
                <a:lnTo>
                  <a:pt x="96" y="226"/>
                </a:lnTo>
                <a:lnTo>
                  <a:pt x="133" y="146"/>
                </a:lnTo>
                <a:lnTo>
                  <a:pt x="123" y="121"/>
                </a:lnTo>
                <a:cubicBezTo>
                  <a:pt x="120" y="113"/>
                  <a:pt x="116" y="108"/>
                  <a:pt x="111" y="105"/>
                </a:cubicBezTo>
                <a:cubicBezTo>
                  <a:pt x="109" y="103"/>
                  <a:pt x="104" y="102"/>
                  <a:pt x="96" y="102"/>
                </a:cubicBezTo>
                <a:lnTo>
                  <a:pt x="96" y="95"/>
                </a:lnTo>
                <a:lnTo>
                  <a:pt x="178" y="95"/>
                </a:lnTo>
                <a:lnTo>
                  <a:pt x="178" y="102"/>
                </a:lnTo>
                <a:cubicBezTo>
                  <a:pt x="169" y="102"/>
                  <a:pt x="162" y="104"/>
                  <a:pt x="159" y="107"/>
                </a:cubicBezTo>
                <a:cubicBezTo>
                  <a:pt x="156" y="109"/>
                  <a:pt x="155" y="112"/>
                  <a:pt x="155" y="116"/>
                </a:cubicBezTo>
                <a:cubicBezTo>
                  <a:pt x="155" y="119"/>
                  <a:pt x="155" y="121"/>
                  <a:pt x="156" y="124"/>
                </a:cubicBezTo>
                <a:lnTo>
                  <a:pt x="195" y="223"/>
                </a:lnTo>
                <a:lnTo>
                  <a:pt x="232" y="128"/>
                </a:lnTo>
                <a:cubicBezTo>
                  <a:pt x="234" y="121"/>
                  <a:pt x="235" y="116"/>
                  <a:pt x="235" y="112"/>
                </a:cubicBezTo>
                <a:cubicBezTo>
                  <a:pt x="235" y="109"/>
                  <a:pt x="234" y="107"/>
                  <a:pt x="232" y="105"/>
                </a:cubicBezTo>
                <a:cubicBezTo>
                  <a:pt x="229" y="103"/>
                  <a:pt x="224" y="102"/>
                  <a:pt x="217" y="102"/>
                </a:cubicBezTo>
                <a:lnTo>
                  <a:pt x="217" y="95"/>
                </a:lnTo>
                <a:lnTo>
                  <a:pt x="272" y="95"/>
                </a:lnTo>
                <a:lnTo>
                  <a:pt x="272" y="102"/>
                </a:lnTo>
                <a:cubicBezTo>
                  <a:pt x="261" y="104"/>
                  <a:pt x="253" y="111"/>
                  <a:pt x="248" y="124"/>
                </a:cubicBezTo>
                <a:lnTo>
                  <a:pt x="190" y="272"/>
                </a:lnTo>
                <a:lnTo>
                  <a:pt x="182" y="272"/>
                </a:lnTo>
                <a:lnTo>
                  <a:pt x="140" y="162"/>
                </a:lnTo>
                <a:lnTo>
                  <a:pt x="89" y="272"/>
                </a:lnTo>
                <a:lnTo>
                  <a:pt x="83" y="272"/>
                </a:lnTo>
                <a:lnTo>
                  <a:pt x="27" y="128"/>
                </a:lnTo>
                <a:cubicBezTo>
                  <a:pt x="24" y="119"/>
                  <a:pt x="20" y="112"/>
                  <a:pt x="17" y="109"/>
                </a:cubicBezTo>
                <a:cubicBezTo>
                  <a:pt x="13" y="106"/>
                  <a:pt x="8" y="104"/>
                  <a:pt x="0" y="102"/>
                </a:cubicBezTo>
                <a:lnTo>
                  <a:pt x="0" y="95"/>
                </a:lnTo>
                <a:close/>
                <a:moveTo>
                  <a:pt x="2837" y="90"/>
                </a:moveTo>
                <a:lnTo>
                  <a:pt x="2845" y="90"/>
                </a:lnTo>
                <a:lnTo>
                  <a:pt x="2845" y="127"/>
                </a:lnTo>
                <a:cubicBezTo>
                  <a:pt x="2857" y="114"/>
                  <a:pt x="2865" y="107"/>
                  <a:pt x="2867" y="105"/>
                </a:cubicBezTo>
                <a:cubicBezTo>
                  <a:pt x="2873" y="100"/>
                  <a:pt x="2879" y="97"/>
                  <a:pt x="2885" y="94"/>
                </a:cubicBezTo>
                <a:cubicBezTo>
                  <a:pt x="2892" y="91"/>
                  <a:pt x="2898" y="90"/>
                  <a:pt x="2904" y="90"/>
                </a:cubicBezTo>
                <a:cubicBezTo>
                  <a:pt x="2915" y="90"/>
                  <a:pt x="2924" y="93"/>
                  <a:pt x="2932" y="99"/>
                </a:cubicBezTo>
                <a:cubicBezTo>
                  <a:pt x="2940" y="106"/>
                  <a:pt x="2945" y="115"/>
                  <a:pt x="2948" y="127"/>
                </a:cubicBezTo>
                <a:cubicBezTo>
                  <a:pt x="2961" y="112"/>
                  <a:pt x="2971" y="102"/>
                  <a:pt x="2980" y="97"/>
                </a:cubicBezTo>
                <a:cubicBezTo>
                  <a:pt x="2989" y="92"/>
                  <a:pt x="2998" y="90"/>
                  <a:pt x="3008" y="90"/>
                </a:cubicBezTo>
                <a:cubicBezTo>
                  <a:pt x="3017" y="90"/>
                  <a:pt x="3025" y="92"/>
                  <a:pt x="3032" y="97"/>
                </a:cubicBezTo>
                <a:cubicBezTo>
                  <a:pt x="3039" y="102"/>
                  <a:pt x="3045" y="109"/>
                  <a:pt x="3049" y="120"/>
                </a:cubicBezTo>
                <a:cubicBezTo>
                  <a:pt x="3052" y="127"/>
                  <a:pt x="3053" y="139"/>
                  <a:pt x="3053" y="154"/>
                </a:cubicBezTo>
                <a:lnTo>
                  <a:pt x="3053" y="228"/>
                </a:lnTo>
                <a:cubicBezTo>
                  <a:pt x="3053" y="239"/>
                  <a:pt x="3054" y="246"/>
                  <a:pt x="3055" y="250"/>
                </a:cubicBezTo>
                <a:cubicBezTo>
                  <a:pt x="3057" y="253"/>
                  <a:pt x="3059" y="255"/>
                  <a:pt x="3062" y="257"/>
                </a:cubicBezTo>
                <a:cubicBezTo>
                  <a:pt x="3066" y="259"/>
                  <a:pt x="3071" y="260"/>
                  <a:pt x="3079" y="260"/>
                </a:cubicBezTo>
                <a:lnTo>
                  <a:pt x="3079" y="267"/>
                </a:lnTo>
                <a:lnTo>
                  <a:pt x="2994" y="267"/>
                </a:lnTo>
                <a:lnTo>
                  <a:pt x="2994" y="260"/>
                </a:lnTo>
                <a:lnTo>
                  <a:pt x="2998" y="260"/>
                </a:lnTo>
                <a:cubicBezTo>
                  <a:pt x="3005" y="260"/>
                  <a:pt x="3011" y="259"/>
                  <a:pt x="3015" y="256"/>
                </a:cubicBezTo>
                <a:cubicBezTo>
                  <a:pt x="3018" y="254"/>
                  <a:pt x="3020" y="251"/>
                  <a:pt x="3021" y="246"/>
                </a:cubicBezTo>
                <a:cubicBezTo>
                  <a:pt x="3022" y="244"/>
                  <a:pt x="3022" y="238"/>
                  <a:pt x="3022" y="228"/>
                </a:cubicBezTo>
                <a:lnTo>
                  <a:pt x="3022" y="154"/>
                </a:lnTo>
                <a:cubicBezTo>
                  <a:pt x="3022" y="140"/>
                  <a:pt x="3020" y="130"/>
                  <a:pt x="3017" y="124"/>
                </a:cubicBezTo>
                <a:cubicBezTo>
                  <a:pt x="3012" y="116"/>
                  <a:pt x="3004" y="112"/>
                  <a:pt x="2993" y="112"/>
                </a:cubicBezTo>
                <a:cubicBezTo>
                  <a:pt x="2987" y="112"/>
                  <a:pt x="2980" y="114"/>
                  <a:pt x="2973" y="117"/>
                </a:cubicBezTo>
                <a:cubicBezTo>
                  <a:pt x="2967" y="121"/>
                  <a:pt x="2959" y="127"/>
                  <a:pt x="2949" y="136"/>
                </a:cubicBezTo>
                <a:lnTo>
                  <a:pt x="2949" y="138"/>
                </a:lnTo>
                <a:lnTo>
                  <a:pt x="2949" y="146"/>
                </a:lnTo>
                <a:lnTo>
                  <a:pt x="2949" y="228"/>
                </a:lnTo>
                <a:cubicBezTo>
                  <a:pt x="2949" y="240"/>
                  <a:pt x="2950" y="247"/>
                  <a:pt x="2951" y="250"/>
                </a:cubicBezTo>
                <a:cubicBezTo>
                  <a:pt x="2952" y="253"/>
                  <a:pt x="2955" y="255"/>
                  <a:pt x="2958" y="257"/>
                </a:cubicBezTo>
                <a:cubicBezTo>
                  <a:pt x="2962" y="259"/>
                  <a:pt x="2968" y="260"/>
                  <a:pt x="2977" y="260"/>
                </a:cubicBezTo>
                <a:lnTo>
                  <a:pt x="2977" y="267"/>
                </a:lnTo>
                <a:lnTo>
                  <a:pt x="2890" y="267"/>
                </a:lnTo>
                <a:lnTo>
                  <a:pt x="2890" y="260"/>
                </a:lnTo>
                <a:cubicBezTo>
                  <a:pt x="2900" y="260"/>
                  <a:pt x="2906" y="259"/>
                  <a:pt x="2910" y="257"/>
                </a:cubicBezTo>
                <a:cubicBezTo>
                  <a:pt x="2913" y="254"/>
                  <a:pt x="2916" y="251"/>
                  <a:pt x="2917" y="247"/>
                </a:cubicBezTo>
                <a:cubicBezTo>
                  <a:pt x="2918" y="244"/>
                  <a:pt x="2918" y="238"/>
                  <a:pt x="2918" y="228"/>
                </a:cubicBezTo>
                <a:lnTo>
                  <a:pt x="2918" y="154"/>
                </a:lnTo>
                <a:cubicBezTo>
                  <a:pt x="2918" y="140"/>
                  <a:pt x="2916" y="130"/>
                  <a:pt x="2912" y="124"/>
                </a:cubicBezTo>
                <a:cubicBezTo>
                  <a:pt x="2906" y="116"/>
                  <a:pt x="2899" y="112"/>
                  <a:pt x="2889" y="112"/>
                </a:cubicBezTo>
                <a:cubicBezTo>
                  <a:pt x="2882" y="112"/>
                  <a:pt x="2875" y="114"/>
                  <a:pt x="2869" y="117"/>
                </a:cubicBezTo>
                <a:cubicBezTo>
                  <a:pt x="2858" y="123"/>
                  <a:pt x="2850" y="129"/>
                  <a:pt x="2845" y="136"/>
                </a:cubicBezTo>
                <a:lnTo>
                  <a:pt x="2845" y="228"/>
                </a:lnTo>
                <a:cubicBezTo>
                  <a:pt x="2845" y="239"/>
                  <a:pt x="2846" y="247"/>
                  <a:pt x="2847" y="250"/>
                </a:cubicBezTo>
                <a:cubicBezTo>
                  <a:pt x="2849" y="253"/>
                  <a:pt x="2851" y="256"/>
                  <a:pt x="2854" y="258"/>
                </a:cubicBezTo>
                <a:cubicBezTo>
                  <a:pt x="2857" y="259"/>
                  <a:pt x="2863" y="260"/>
                  <a:pt x="2873" y="260"/>
                </a:cubicBezTo>
                <a:lnTo>
                  <a:pt x="2873" y="267"/>
                </a:lnTo>
                <a:lnTo>
                  <a:pt x="2788" y="267"/>
                </a:lnTo>
                <a:lnTo>
                  <a:pt x="2788" y="260"/>
                </a:lnTo>
                <a:cubicBezTo>
                  <a:pt x="2796" y="260"/>
                  <a:pt x="2801" y="259"/>
                  <a:pt x="2804" y="258"/>
                </a:cubicBezTo>
                <a:cubicBezTo>
                  <a:pt x="2807" y="256"/>
                  <a:pt x="2810" y="253"/>
                  <a:pt x="2811" y="249"/>
                </a:cubicBezTo>
                <a:cubicBezTo>
                  <a:pt x="2813" y="246"/>
                  <a:pt x="2814" y="239"/>
                  <a:pt x="2814" y="228"/>
                </a:cubicBezTo>
                <a:lnTo>
                  <a:pt x="2814" y="162"/>
                </a:lnTo>
                <a:cubicBezTo>
                  <a:pt x="2814" y="143"/>
                  <a:pt x="2813" y="131"/>
                  <a:pt x="2812" y="126"/>
                </a:cubicBezTo>
                <a:cubicBezTo>
                  <a:pt x="2811" y="122"/>
                  <a:pt x="2810" y="119"/>
                  <a:pt x="2808" y="117"/>
                </a:cubicBezTo>
                <a:cubicBezTo>
                  <a:pt x="2806" y="116"/>
                  <a:pt x="2804" y="115"/>
                  <a:pt x="2800" y="115"/>
                </a:cubicBezTo>
                <a:cubicBezTo>
                  <a:pt x="2797" y="115"/>
                  <a:pt x="2793" y="116"/>
                  <a:pt x="2788" y="118"/>
                </a:cubicBezTo>
                <a:lnTo>
                  <a:pt x="2785" y="111"/>
                </a:lnTo>
                <a:lnTo>
                  <a:pt x="2837" y="90"/>
                </a:lnTo>
                <a:close/>
                <a:moveTo>
                  <a:pt x="2686" y="90"/>
                </a:moveTo>
                <a:cubicBezTo>
                  <a:pt x="2712" y="90"/>
                  <a:pt x="2733" y="100"/>
                  <a:pt x="2748" y="120"/>
                </a:cubicBezTo>
                <a:cubicBezTo>
                  <a:pt x="2762" y="136"/>
                  <a:pt x="2768" y="156"/>
                  <a:pt x="2768" y="178"/>
                </a:cubicBezTo>
                <a:cubicBezTo>
                  <a:pt x="2768" y="193"/>
                  <a:pt x="2765" y="209"/>
                  <a:pt x="2757" y="224"/>
                </a:cubicBezTo>
                <a:cubicBezTo>
                  <a:pt x="2750" y="240"/>
                  <a:pt x="2740" y="252"/>
                  <a:pt x="2727" y="260"/>
                </a:cubicBezTo>
                <a:cubicBezTo>
                  <a:pt x="2714" y="268"/>
                  <a:pt x="2700" y="272"/>
                  <a:pt x="2684" y="272"/>
                </a:cubicBezTo>
                <a:cubicBezTo>
                  <a:pt x="2658" y="272"/>
                  <a:pt x="2637" y="262"/>
                  <a:pt x="2622" y="241"/>
                </a:cubicBezTo>
                <a:cubicBezTo>
                  <a:pt x="2609" y="224"/>
                  <a:pt x="2603" y="204"/>
                  <a:pt x="2603" y="183"/>
                </a:cubicBezTo>
                <a:cubicBezTo>
                  <a:pt x="2603" y="167"/>
                  <a:pt x="2607" y="151"/>
                  <a:pt x="2614" y="136"/>
                </a:cubicBezTo>
                <a:cubicBezTo>
                  <a:pt x="2622" y="120"/>
                  <a:pt x="2633" y="109"/>
                  <a:pt x="2645" y="101"/>
                </a:cubicBezTo>
                <a:cubicBezTo>
                  <a:pt x="2658" y="94"/>
                  <a:pt x="2672" y="90"/>
                  <a:pt x="2686" y="90"/>
                </a:cubicBezTo>
                <a:close/>
                <a:moveTo>
                  <a:pt x="2509" y="90"/>
                </a:moveTo>
                <a:cubicBezTo>
                  <a:pt x="2526" y="90"/>
                  <a:pt x="2540" y="94"/>
                  <a:pt x="2550" y="103"/>
                </a:cubicBezTo>
                <a:cubicBezTo>
                  <a:pt x="2561" y="112"/>
                  <a:pt x="2567" y="122"/>
                  <a:pt x="2567" y="131"/>
                </a:cubicBezTo>
                <a:cubicBezTo>
                  <a:pt x="2567" y="136"/>
                  <a:pt x="2565" y="140"/>
                  <a:pt x="2562" y="143"/>
                </a:cubicBezTo>
                <a:cubicBezTo>
                  <a:pt x="2559" y="146"/>
                  <a:pt x="2555" y="147"/>
                  <a:pt x="2549" y="147"/>
                </a:cubicBezTo>
                <a:cubicBezTo>
                  <a:pt x="2542" y="147"/>
                  <a:pt x="2536" y="145"/>
                  <a:pt x="2533" y="140"/>
                </a:cubicBezTo>
                <a:cubicBezTo>
                  <a:pt x="2531" y="137"/>
                  <a:pt x="2529" y="132"/>
                  <a:pt x="2528" y="125"/>
                </a:cubicBezTo>
                <a:cubicBezTo>
                  <a:pt x="2528" y="118"/>
                  <a:pt x="2525" y="112"/>
                  <a:pt x="2521" y="108"/>
                </a:cubicBezTo>
                <a:cubicBezTo>
                  <a:pt x="2516" y="104"/>
                  <a:pt x="2510" y="103"/>
                  <a:pt x="2503" y="103"/>
                </a:cubicBezTo>
                <a:cubicBezTo>
                  <a:pt x="2490" y="103"/>
                  <a:pt x="2480" y="107"/>
                  <a:pt x="2472" y="116"/>
                </a:cubicBezTo>
                <a:cubicBezTo>
                  <a:pt x="2462" y="129"/>
                  <a:pt x="2457" y="145"/>
                  <a:pt x="2457" y="165"/>
                </a:cubicBezTo>
                <a:cubicBezTo>
                  <a:pt x="2457" y="185"/>
                  <a:pt x="2462" y="204"/>
                  <a:pt x="2472" y="219"/>
                </a:cubicBezTo>
                <a:cubicBezTo>
                  <a:pt x="2482" y="235"/>
                  <a:pt x="2496" y="243"/>
                  <a:pt x="2513" y="243"/>
                </a:cubicBezTo>
                <a:cubicBezTo>
                  <a:pt x="2525" y="243"/>
                  <a:pt x="2536" y="239"/>
                  <a:pt x="2546" y="230"/>
                </a:cubicBezTo>
                <a:cubicBezTo>
                  <a:pt x="2553" y="224"/>
                  <a:pt x="2560" y="214"/>
                  <a:pt x="2566" y="199"/>
                </a:cubicBezTo>
                <a:lnTo>
                  <a:pt x="2572" y="202"/>
                </a:lnTo>
                <a:cubicBezTo>
                  <a:pt x="2567" y="224"/>
                  <a:pt x="2558" y="242"/>
                  <a:pt x="2544" y="254"/>
                </a:cubicBezTo>
                <a:cubicBezTo>
                  <a:pt x="2531" y="266"/>
                  <a:pt x="2516" y="272"/>
                  <a:pt x="2500" y="272"/>
                </a:cubicBezTo>
                <a:cubicBezTo>
                  <a:pt x="2480" y="272"/>
                  <a:pt x="2463" y="264"/>
                  <a:pt x="2449" y="247"/>
                </a:cubicBezTo>
                <a:cubicBezTo>
                  <a:pt x="2434" y="231"/>
                  <a:pt x="2427" y="209"/>
                  <a:pt x="2427" y="181"/>
                </a:cubicBezTo>
                <a:cubicBezTo>
                  <a:pt x="2427" y="154"/>
                  <a:pt x="2435" y="132"/>
                  <a:pt x="2451" y="115"/>
                </a:cubicBezTo>
                <a:cubicBezTo>
                  <a:pt x="2467" y="98"/>
                  <a:pt x="2486" y="90"/>
                  <a:pt x="2509" y="90"/>
                </a:cubicBezTo>
                <a:close/>
                <a:moveTo>
                  <a:pt x="1709" y="90"/>
                </a:moveTo>
                <a:lnTo>
                  <a:pt x="1717" y="90"/>
                </a:lnTo>
                <a:lnTo>
                  <a:pt x="1717" y="228"/>
                </a:lnTo>
                <a:cubicBezTo>
                  <a:pt x="1717" y="239"/>
                  <a:pt x="1718" y="246"/>
                  <a:pt x="1719" y="249"/>
                </a:cubicBezTo>
                <a:cubicBezTo>
                  <a:pt x="1721" y="253"/>
                  <a:pt x="1723" y="256"/>
                  <a:pt x="1726" y="257"/>
                </a:cubicBezTo>
                <a:cubicBezTo>
                  <a:pt x="1729" y="259"/>
                  <a:pt x="1735" y="260"/>
                  <a:pt x="1743" y="260"/>
                </a:cubicBezTo>
                <a:lnTo>
                  <a:pt x="1743" y="267"/>
                </a:lnTo>
                <a:lnTo>
                  <a:pt x="1660" y="267"/>
                </a:lnTo>
                <a:lnTo>
                  <a:pt x="1660" y="260"/>
                </a:lnTo>
                <a:cubicBezTo>
                  <a:pt x="1668" y="260"/>
                  <a:pt x="1674" y="259"/>
                  <a:pt x="1677" y="258"/>
                </a:cubicBezTo>
                <a:cubicBezTo>
                  <a:pt x="1679" y="256"/>
                  <a:pt x="1682" y="253"/>
                  <a:pt x="1683" y="250"/>
                </a:cubicBezTo>
                <a:cubicBezTo>
                  <a:pt x="1685" y="246"/>
                  <a:pt x="1686" y="239"/>
                  <a:pt x="1686" y="228"/>
                </a:cubicBezTo>
                <a:lnTo>
                  <a:pt x="1686" y="162"/>
                </a:lnTo>
                <a:cubicBezTo>
                  <a:pt x="1686" y="143"/>
                  <a:pt x="1685" y="131"/>
                  <a:pt x="1684" y="126"/>
                </a:cubicBezTo>
                <a:cubicBezTo>
                  <a:pt x="1683" y="122"/>
                  <a:pt x="1682" y="119"/>
                  <a:pt x="1680" y="117"/>
                </a:cubicBezTo>
                <a:cubicBezTo>
                  <a:pt x="1678" y="116"/>
                  <a:pt x="1676" y="115"/>
                  <a:pt x="1672" y="115"/>
                </a:cubicBezTo>
                <a:cubicBezTo>
                  <a:pt x="1669" y="115"/>
                  <a:pt x="1665" y="116"/>
                  <a:pt x="1660" y="118"/>
                </a:cubicBezTo>
                <a:lnTo>
                  <a:pt x="1657" y="111"/>
                </a:lnTo>
                <a:lnTo>
                  <a:pt x="1709" y="90"/>
                </a:lnTo>
                <a:close/>
                <a:moveTo>
                  <a:pt x="1166" y="90"/>
                </a:moveTo>
                <a:cubicBezTo>
                  <a:pt x="1192" y="90"/>
                  <a:pt x="1213" y="100"/>
                  <a:pt x="1228" y="120"/>
                </a:cubicBezTo>
                <a:cubicBezTo>
                  <a:pt x="1242" y="136"/>
                  <a:pt x="1248" y="156"/>
                  <a:pt x="1248" y="178"/>
                </a:cubicBezTo>
                <a:cubicBezTo>
                  <a:pt x="1248" y="193"/>
                  <a:pt x="1245" y="209"/>
                  <a:pt x="1237" y="224"/>
                </a:cubicBezTo>
                <a:cubicBezTo>
                  <a:pt x="1230" y="240"/>
                  <a:pt x="1220" y="252"/>
                  <a:pt x="1207" y="260"/>
                </a:cubicBezTo>
                <a:cubicBezTo>
                  <a:pt x="1194" y="268"/>
                  <a:pt x="1180" y="272"/>
                  <a:pt x="1164" y="272"/>
                </a:cubicBezTo>
                <a:cubicBezTo>
                  <a:pt x="1138" y="272"/>
                  <a:pt x="1117" y="262"/>
                  <a:pt x="1102" y="241"/>
                </a:cubicBezTo>
                <a:cubicBezTo>
                  <a:pt x="1089" y="224"/>
                  <a:pt x="1083" y="204"/>
                  <a:pt x="1083" y="183"/>
                </a:cubicBezTo>
                <a:cubicBezTo>
                  <a:pt x="1083" y="167"/>
                  <a:pt x="1087" y="151"/>
                  <a:pt x="1094" y="136"/>
                </a:cubicBezTo>
                <a:cubicBezTo>
                  <a:pt x="1102" y="120"/>
                  <a:pt x="1113" y="109"/>
                  <a:pt x="1125" y="101"/>
                </a:cubicBezTo>
                <a:cubicBezTo>
                  <a:pt x="1138" y="94"/>
                  <a:pt x="1152" y="90"/>
                  <a:pt x="1166" y="90"/>
                </a:cubicBezTo>
                <a:close/>
                <a:moveTo>
                  <a:pt x="2222" y="20"/>
                </a:moveTo>
                <a:cubicBezTo>
                  <a:pt x="2214" y="20"/>
                  <a:pt x="2206" y="23"/>
                  <a:pt x="2200" y="31"/>
                </a:cubicBezTo>
                <a:cubicBezTo>
                  <a:pt x="2191" y="41"/>
                  <a:pt x="2185" y="58"/>
                  <a:pt x="2181" y="80"/>
                </a:cubicBezTo>
                <a:cubicBezTo>
                  <a:pt x="2178" y="102"/>
                  <a:pt x="2176" y="124"/>
                  <a:pt x="2176" y="146"/>
                </a:cubicBezTo>
                <a:cubicBezTo>
                  <a:pt x="2176" y="181"/>
                  <a:pt x="2181" y="209"/>
                  <a:pt x="2189" y="232"/>
                </a:cubicBezTo>
                <a:cubicBezTo>
                  <a:pt x="2196" y="250"/>
                  <a:pt x="2207" y="259"/>
                  <a:pt x="2221" y="259"/>
                </a:cubicBezTo>
                <a:cubicBezTo>
                  <a:pt x="2228" y="259"/>
                  <a:pt x="2235" y="256"/>
                  <a:pt x="2242" y="250"/>
                </a:cubicBezTo>
                <a:cubicBezTo>
                  <a:pt x="2249" y="244"/>
                  <a:pt x="2255" y="234"/>
                  <a:pt x="2259" y="220"/>
                </a:cubicBezTo>
                <a:cubicBezTo>
                  <a:pt x="2264" y="198"/>
                  <a:pt x="2267" y="168"/>
                  <a:pt x="2267" y="129"/>
                </a:cubicBezTo>
                <a:cubicBezTo>
                  <a:pt x="2267" y="100"/>
                  <a:pt x="2264" y="76"/>
                  <a:pt x="2258" y="56"/>
                </a:cubicBezTo>
                <a:cubicBezTo>
                  <a:pt x="2254" y="42"/>
                  <a:pt x="2248" y="32"/>
                  <a:pt x="2241" y="26"/>
                </a:cubicBezTo>
                <a:cubicBezTo>
                  <a:pt x="2236" y="22"/>
                  <a:pt x="2230" y="20"/>
                  <a:pt x="2222" y="20"/>
                </a:cubicBezTo>
                <a:close/>
                <a:moveTo>
                  <a:pt x="2030" y="20"/>
                </a:moveTo>
                <a:cubicBezTo>
                  <a:pt x="2022" y="20"/>
                  <a:pt x="2014" y="23"/>
                  <a:pt x="2008" y="31"/>
                </a:cubicBezTo>
                <a:cubicBezTo>
                  <a:pt x="1999" y="41"/>
                  <a:pt x="1993" y="58"/>
                  <a:pt x="1989" y="80"/>
                </a:cubicBezTo>
                <a:cubicBezTo>
                  <a:pt x="1986" y="102"/>
                  <a:pt x="1984" y="124"/>
                  <a:pt x="1984" y="146"/>
                </a:cubicBezTo>
                <a:cubicBezTo>
                  <a:pt x="1984" y="181"/>
                  <a:pt x="1989" y="209"/>
                  <a:pt x="1997" y="232"/>
                </a:cubicBezTo>
                <a:cubicBezTo>
                  <a:pt x="2004" y="250"/>
                  <a:pt x="2015" y="259"/>
                  <a:pt x="2029" y="259"/>
                </a:cubicBezTo>
                <a:cubicBezTo>
                  <a:pt x="2036" y="259"/>
                  <a:pt x="2043" y="256"/>
                  <a:pt x="2050" y="250"/>
                </a:cubicBezTo>
                <a:cubicBezTo>
                  <a:pt x="2057" y="244"/>
                  <a:pt x="2063" y="234"/>
                  <a:pt x="2067" y="220"/>
                </a:cubicBezTo>
                <a:cubicBezTo>
                  <a:pt x="2072" y="198"/>
                  <a:pt x="2075" y="168"/>
                  <a:pt x="2075" y="129"/>
                </a:cubicBezTo>
                <a:cubicBezTo>
                  <a:pt x="2075" y="100"/>
                  <a:pt x="2072" y="76"/>
                  <a:pt x="2066" y="56"/>
                </a:cubicBezTo>
                <a:cubicBezTo>
                  <a:pt x="2062" y="42"/>
                  <a:pt x="2056" y="32"/>
                  <a:pt x="2049" y="26"/>
                </a:cubicBezTo>
                <a:cubicBezTo>
                  <a:pt x="2044" y="22"/>
                  <a:pt x="2038" y="20"/>
                  <a:pt x="2030" y="20"/>
                </a:cubicBezTo>
                <a:close/>
                <a:moveTo>
                  <a:pt x="2223" y="7"/>
                </a:moveTo>
                <a:cubicBezTo>
                  <a:pt x="2242" y="7"/>
                  <a:pt x="2260" y="17"/>
                  <a:pt x="2275" y="37"/>
                </a:cubicBezTo>
                <a:cubicBezTo>
                  <a:pt x="2294" y="62"/>
                  <a:pt x="2304" y="95"/>
                  <a:pt x="2304" y="137"/>
                </a:cubicBezTo>
                <a:cubicBezTo>
                  <a:pt x="2304" y="167"/>
                  <a:pt x="2300" y="192"/>
                  <a:pt x="2291" y="212"/>
                </a:cubicBezTo>
                <a:cubicBezTo>
                  <a:pt x="2283" y="233"/>
                  <a:pt x="2272" y="248"/>
                  <a:pt x="2259" y="257"/>
                </a:cubicBezTo>
                <a:cubicBezTo>
                  <a:pt x="2246" y="267"/>
                  <a:pt x="2233" y="271"/>
                  <a:pt x="2221" y="271"/>
                </a:cubicBezTo>
                <a:cubicBezTo>
                  <a:pt x="2196" y="271"/>
                  <a:pt x="2176" y="257"/>
                  <a:pt x="2160" y="228"/>
                </a:cubicBezTo>
                <a:cubicBezTo>
                  <a:pt x="2146" y="204"/>
                  <a:pt x="2140" y="175"/>
                  <a:pt x="2140" y="141"/>
                </a:cubicBezTo>
                <a:cubicBezTo>
                  <a:pt x="2140" y="112"/>
                  <a:pt x="2144" y="87"/>
                  <a:pt x="2153" y="66"/>
                </a:cubicBezTo>
                <a:cubicBezTo>
                  <a:pt x="2162" y="45"/>
                  <a:pt x="2173" y="30"/>
                  <a:pt x="2188" y="19"/>
                </a:cubicBezTo>
                <a:cubicBezTo>
                  <a:pt x="2199" y="11"/>
                  <a:pt x="2211" y="7"/>
                  <a:pt x="2223" y="7"/>
                </a:cubicBezTo>
                <a:close/>
                <a:moveTo>
                  <a:pt x="2031" y="7"/>
                </a:moveTo>
                <a:cubicBezTo>
                  <a:pt x="2050" y="7"/>
                  <a:pt x="2068" y="17"/>
                  <a:pt x="2083" y="37"/>
                </a:cubicBezTo>
                <a:cubicBezTo>
                  <a:pt x="2102" y="62"/>
                  <a:pt x="2112" y="95"/>
                  <a:pt x="2112" y="137"/>
                </a:cubicBezTo>
                <a:cubicBezTo>
                  <a:pt x="2112" y="167"/>
                  <a:pt x="2108" y="192"/>
                  <a:pt x="2099" y="212"/>
                </a:cubicBezTo>
                <a:cubicBezTo>
                  <a:pt x="2091" y="233"/>
                  <a:pt x="2080" y="248"/>
                  <a:pt x="2067" y="257"/>
                </a:cubicBezTo>
                <a:cubicBezTo>
                  <a:pt x="2054" y="267"/>
                  <a:pt x="2041" y="271"/>
                  <a:pt x="2029" y="271"/>
                </a:cubicBezTo>
                <a:cubicBezTo>
                  <a:pt x="2004" y="271"/>
                  <a:pt x="1984" y="257"/>
                  <a:pt x="1968" y="228"/>
                </a:cubicBezTo>
                <a:cubicBezTo>
                  <a:pt x="1954" y="204"/>
                  <a:pt x="1948" y="175"/>
                  <a:pt x="1948" y="141"/>
                </a:cubicBezTo>
                <a:cubicBezTo>
                  <a:pt x="1948" y="112"/>
                  <a:pt x="1952" y="87"/>
                  <a:pt x="1961" y="66"/>
                </a:cubicBezTo>
                <a:cubicBezTo>
                  <a:pt x="1970" y="45"/>
                  <a:pt x="1981" y="30"/>
                  <a:pt x="1996" y="19"/>
                </a:cubicBezTo>
                <a:cubicBezTo>
                  <a:pt x="2007" y="11"/>
                  <a:pt x="2019" y="7"/>
                  <a:pt x="2031" y="7"/>
                </a:cubicBezTo>
                <a:close/>
                <a:moveTo>
                  <a:pt x="1849" y="7"/>
                </a:moveTo>
                <a:lnTo>
                  <a:pt x="1855" y="7"/>
                </a:lnTo>
                <a:lnTo>
                  <a:pt x="1855" y="222"/>
                </a:lnTo>
                <a:cubicBezTo>
                  <a:pt x="1855" y="236"/>
                  <a:pt x="1855" y="245"/>
                  <a:pt x="1857" y="249"/>
                </a:cubicBezTo>
                <a:cubicBezTo>
                  <a:pt x="1858" y="252"/>
                  <a:pt x="1860" y="255"/>
                  <a:pt x="1864" y="257"/>
                </a:cubicBezTo>
                <a:cubicBezTo>
                  <a:pt x="1868" y="259"/>
                  <a:pt x="1875" y="260"/>
                  <a:pt x="1887" y="260"/>
                </a:cubicBezTo>
                <a:lnTo>
                  <a:pt x="1887" y="267"/>
                </a:lnTo>
                <a:lnTo>
                  <a:pt x="1791" y="267"/>
                </a:lnTo>
                <a:lnTo>
                  <a:pt x="1791" y="260"/>
                </a:lnTo>
                <a:cubicBezTo>
                  <a:pt x="1803" y="260"/>
                  <a:pt x="1811" y="259"/>
                  <a:pt x="1815" y="257"/>
                </a:cubicBezTo>
                <a:cubicBezTo>
                  <a:pt x="1818" y="255"/>
                  <a:pt x="1820" y="253"/>
                  <a:pt x="1822" y="249"/>
                </a:cubicBezTo>
                <a:cubicBezTo>
                  <a:pt x="1823" y="246"/>
                  <a:pt x="1824" y="237"/>
                  <a:pt x="1824" y="222"/>
                </a:cubicBezTo>
                <a:lnTo>
                  <a:pt x="1824" y="85"/>
                </a:lnTo>
                <a:cubicBezTo>
                  <a:pt x="1824" y="66"/>
                  <a:pt x="1823" y="54"/>
                  <a:pt x="1822" y="49"/>
                </a:cubicBezTo>
                <a:cubicBezTo>
                  <a:pt x="1821" y="45"/>
                  <a:pt x="1820" y="42"/>
                  <a:pt x="1817" y="40"/>
                </a:cubicBezTo>
                <a:cubicBezTo>
                  <a:pt x="1815" y="38"/>
                  <a:pt x="1812" y="37"/>
                  <a:pt x="1809" y="37"/>
                </a:cubicBezTo>
                <a:cubicBezTo>
                  <a:pt x="1804" y="37"/>
                  <a:pt x="1798" y="39"/>
                  <a:pt x="1790" y="43"/>
                </a:cubicBezTo>
                <a:lnTo>
                  <a:pt x="1787" y="37"/>
                </a:lnTo>
                <a:lnTo>
                  <a:pt x="1849" y="7"/>
                </a:lnTo>
                <a:close/>
                <a:moveTo>
                  <a:pt x="1701" y="0"/>
                </a:moveTo>
                <a:cubicBezTo>
                  <a:pt x="1707" y="0"/>
                  <a:pt x="1711" y="2"/>
                  <a:pt x="1715" y="6"/>
                </a:cubicBezTo>
                <a:cubicBezTo>
                  <a:pt x="1719" y="9"/>
                  <a:pt x="1720" y="14"/>
                  <a:pt x="1720" y="19"/>
                </a:cubicBezTo>
                <a:cubicBezTo>
                  <a:pt x="1720" y="24"/>
                  <a:pt x="1719" y="29"/>
                  <a:pt x="1715" y="33"/>
                </a:cubicBezTo>
                <a:cubicBezTo>
                  <a:pt x="1711" y="36"/>
                  <a:pt x="1707" y="38"/>
                  <a:pt x="1701" y="38"/>
                </a:cubicBezTo>
                <a:cubicBezTo>
                  <a:pt x="1696" y="38"/>
                  <a:pt x="1692" y="36"/>
                  <a:pt x="1688" y="33"/>
                </a:cubicBezTo>
                <a:cubicBezTo>
                  <a:pt x="1684" y="29"/>
                  <a:pt x="1682" y="24"/>
                  <a:pt x="1682" y="19"/>
                </a:cubicBezTo>
                <a:cubicBezTo>
                  <a:pt x="1682" y="14"/>
                  <a:pt x="1684" y="9"/>
                  <a:pt x="1688" y="6"/>
                </a:cubicBezTo>
                <a:cubicBezTo>
                  <a:pt x="1692" y="2"/>
                  <a:pt x="1696" y="0"/>
                  <a:pt x="1701" y="0"/>
                </a:cubicBezTo>
                <a:close/>
              </a:path>
            </a:pathLst>
          </a:custGeom>
          <a:solidFill>
            <a:srgbClr val="F2F2F2"/>
          </a:solidFill>
          <a:ln w="0">
            <a:noFill/>
            <a:prstDash val="solid"/>
            <a:round/>
          </a:ln>
        </p:spPr>
        <p:txBody>
          <a:bodyPr vert="horz" wrap="square" lIns="91440" tIns="45720" rIns="91440" bIns="45720" numCol="1" anchor="t" anchorCtr="0" compatLnSpc="1"/>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5pPr>
            <a:lvl6pPr marL="2286000" algn="l" defTabSz="914400" rtl="0" eaLnBrk="1" latinLnBrk="0" hangingPunct="1">
              <a:defRPr kern="1200">
                <a:solidFill>
                  <a:schemeClr val="tx1"/>
                </a:solidFill>
                <a:latin typeface="Calibri" panose="020F0502020204030204" charset="0"/>
                <a:ea typeface="+mn-ea"/>
                <a:cs typeface="+mn-cs"/>
              </a:defRPr>
            </a:lvl6pPr>
            <a:lvl7pPr marL="2743200" algn="l" defTabSz="914400" rtl="0" eaLnBrk="1" latinLnBrk="0" hangingPunct="1">
              <a:defRPr kern="1200">
                <a:solidFill>
                  <a:schemeClr val="tx1"/>
                </a:solidFill>
                <a:latin typeface="Calibri" panose="020F0502020204030204" charset="0"/>
                <a:ea typeface="+mn-ea"/>
                <a:cs typeface="+mn-cs"/>
              </a:defRPr>
            </a:lvl7pPr>
            <a:lvl8pPr marL="3200400" algn="l" defTabSz="914400" rtl="0" eaLnBrk="1" latinLnBrk="0" hangingPunct="1">
              <a:defRPr kern="1200">
                <a:solidFill>
                  <a:schemeClr val="tx1"/>
                </a:solidFill>
                <a:latin typeface="Calibri" panose="020F0502020204030204" charset="0"/>
                <a:ea typeface="+mn-ea"/>
                <a:cs typeface="+mn-cs"/>
              </a:defRPr>
            </a:lvl8pPr>
            <a:lvl9pPr marL="3657600" algn="l" defTabSz="914400" rtl="0" eaLnBrk="1" latinLnBrk="0" hangingPunct="1">
              <a:defRPr kern="1200">
                <a:solidFill>
                  <a:schemeClr val="tx1"/>
                </a:solidFill>
                <a:latin typeface="Calibri" panose="020F0502020204030204" charset="0"/>
                <a:ea typeface="+mn-ea"/>
                <a:cs typeface="+mn-cs"/>
              </a:defRPr>
            </a:lvl9pPr>
          </a:lstStyle>
          <a:p>
            <a:endParaRPr lang="zh-CN" altLang="en-US"/>
          </a:p>
        </p:txBody>
      </p:sp>
      <p:sp>
        <p:nvSpPr>
          <p:cNvPr id="29" name="Freeform 23"/>
          <p:cNvSpPr/>
          <p:nvPr/>
        </p:nvSpPr>
        <p:spPr bwMode="auto">
          <a:xfrm rot="-1800000">
            <a:off x="2781677" y="2065718"/>
            <a:ext cx="1848119" cy="215037"/>
          </a:xfrm>
          <a:custGeom>
            <a:avLst/>
            <a:gdLst>
              <a:gd name="T0" fmla="*/ 2345 w 3079"/>
              <a:gd name="T1" fmla="*/ 251 h 350"/>
              <a:gd name="T2" fmla="*/ 830 w 3079"/>
              <a:gd name="T3" fmla="*/ 272 h 350"/>
              <a:gd name="T4" fmla="*/ 2644 w 3079"/>
              <a:gd name="T5" fmla="*/ 129 h 350"/>
              <a:gd name="T6" fmla="*/ 2680 w 3079"/>
              <a:gd name="T7" fmla="*/ 102 h 350"/>
              <a:gd name="T8" fmla="*/ 1202 w 3079"/>
              <a:gd name="T9" fmla="*/ 244 h 350"/>
              <a:gd name="T10" fmla="*/ 1532 w 3079"/>
              <a:gd name="T11" fmla="*/ 102 h 350"/>
              <a:gd name="T12" fmla="*/ 1604 w 3079"/>
              <a:gd name="T13" fmla="*/ 106 h 350"/>
              <a:gd name="T14" fmla="*/ 1625 w 3079"/>
              <a:gd name="T15" fmla="*/ 113 h 350"/>
              <a:gd name="T16" fmla="*/ 1470 w 3079"/>
              <a:gd name="T17" fmla="*/ 316 h 350"/>
              <a:gd name="T18" fmla="*/ 1487 w 3079"/>
              <a:gd name="T19" fmla="*/ 130 h 350"/>
              <a:gd name="T20" fmla="*/ 1322 w 3079"/>
              <a:gd name="T21" fmla="*/ 210 h 350"/>
              <a:gd name="T22" fmla="*/ 1366 w 3079"/>
              <a:gd name="T23" fmla="*/ 102 h 350"/>
              <a:gd name="T24" fmla="*/ 1451 w 3079"/>
              <a:gd name="T25" fmla="*/ 244 h 350"/>
              <a:gd name="T26" fmla="*/ 1310 w 3079"/>
              <a:gd name="T27" fmla="*/ 264 h 350"/>
              <a:gd name="T28" fmla="*/ 1262 w 3079"/>
              <a:gd name="T29" fmla="*/ 95 h 350"/>
              <a:gd name="T30" fmla="*/ 945 w 3079"/>
              <a:gd name="T31" fmla="*/ 135 h 350"/>
              <a:gd name="T32" fmla="*/ 1012 w 3079"/>
              <a:gd name="T33" fmla="*/ 95 h 350"/>
              <a:gd name="T34" fmla="*/ 946 w 3079"/>
              <a:gd name="T35" fmla="*/ 337 h 350"/>
              <a:gd name="T36" fmla="*/ 934 w 3079"/>
              <a:gd name="T37" fmla="*/ 318 h 350"/>
              <a:gd name="T38" fmla="*/ 880 w 3079"/>
              <a:gd name="T39" fmla="*/ 102 h 350"/>
              <a:gd name="T40" fmla="*/ 603 w 3079"/>
              <a:gd name="T41" fmla="*/ 128 h 350"/>
              <a:gd name="T42" fmla="*/ 722 w 3079"/>
              <a:gd name="T43" fmla="*/ 95 h 350"/>
              <a:gd name="T44" fmla="*/ 779 w 3079"/>
              <a:gd name="T45" fmla="*/ 112 h 350"/>
              <a:gd name="T46" fmla="*/ 734 w 3079"/>
              <a:gd name="T47" fmla="*/ 272 h 350"/>
              <a:gd name="T48" fmla="*/ 544 w 3079"/>
              <a:gd name="T49" fmla="*/ 102 h 350"/>
              <a:gd name="T50" fmla="*/ 331 w 3079"/>
              <a:gd name="T51" fmla="*/ 128 h 350"/>
              <a:gd name="T52" fmla="*/ 450 w 3079"/>
              <a:gd name="T53" fmla="*/ 95 h 350"/>
              <a:gd name="T54" fmla="*/ 507 w 3079"/>
              <a:gd name="T55" fmla="*/ 112 h 350"/>
              <a:gd name="T56" fmla="*/ 462 w 3079"/>
              <a:gd name="T57" fmla="*/ 272 h 350"/>
              <a:gd name="T58" fmla="*/ 272 w 3079"/>
              <a:gd name="T59" fmla="*/ 102 h 350"/>
              <a:gd name="T60" fmla="*/ 59 w 3079"/>
              <a:gd name="T61" fmla="*/ 128 h 350"/>
              <a:gd name="T62" fmla="*/ 178 w 3079"/>
              <a:gd name="T63" fmla="*/ 95 h 350"/>
              <a:gd name="T64" fmla="*/ 235 w 3079"/>
              <a:gd name="T65" fmla="*/ 112 h 350"/>
              <a:gd name="T66" fmla="*/ 190 w 3079"/>
              <a:gd name="T67" fmla="*/ 272 h 350"/>
              <a:gd name="T68" fmla="*/ 0 w 3079"/>
              <a:gd name="T69" fmla="*/ 102 h 350"/>
              <a:gd name="T70" fmla="*/ 2904 w 3079"/>
              <a:gd name="T71" fmla="*/ 90 h 350"/>
              <a:gd name="T72" fmla="*/ 3053 w 3079"/>
              <a:gd name="T73" fmla="*/ 154 h 350"/>
              <a:gd name="T74" fmla="*/ 2994 w 3079"/>
              <a:gd name="T75" fmla="*/ 260 h 350"/>
              <a:gd name="T76" fmla="*/ 2993 w 3079"/>
              <a:gd name="T77" fmla="*/ 112 h 350"/>
              <a:gd name="T78" fmla="*/ 2958 w 3079"/>
              <a:gd name="T79" fmla="*/ 257 h 350"/>
              <a:gd name="T80" fmla="*/ 2918 w 3079"/>
              <a:gd name="T81" fmla="*/ 228 h 350"/>
              <a:gd name="T82" fmla="*/ 2847 w 3079"/>
              <a:gd name="T83" fmla="*/ 250 h 350"/>
              <a:gd name="T84" fmla="*/ 2811 w 3079"/>
              <a:gd name="T85" fmla="*/ 249 h 350"/>
              <a:gd name="T86" fmla="*/ 2785 w 3079"/>
              <a:gd name="T87" fmla="*/ 111 h 350"/>
              <a:gd name="T88" fmla="*/ 2684 w 3079"/>
              <a:gd name="T89" fmla="*/ 272 h 350"/>
              <a:gd name="T90" fmla="*/ 2550 w 3079"/>
              <a:gd name="T91" fmla="*/ 103 h 350"/>
              <a:gd name="T92" fmla="*/ 2503 w 3079"/>
              <a:gd name="T93" fmla="*/ 103 h 350"/>
              <a:gd name="T94" fmla="*/ 2572 w 3079"/>
              <a:gd name="T95" fmla="*/ 202 h 350"/>
              <a:gd name="T96" fmla="*/ 1709 w 3079"/>
              <a:gd name="T97" fmla="*/ 90 h 350"/>
              <a:gd name="T98" fmla="*/ 1660 w 3079"/>
              <a:gd name="T99" fmla="*/ 267 h 350"/>
              <a:gd name="T100" fmla="*/ 1680 w 3079"/>
              <a:gd name="T101" fmla="*/ 117 h 350"/>
              <a:gd name="T102" fmla="*/ 1248 w 3079"/>
              <a:gd name="T103" fmla="*/ 178 h 350"/>
              <a:gd name="T104" fmla="*/ 1125 w 3079"/>
              <a:gd name="T105" fmla="*/ 101 h 350"/>
              <a:gd name="T106" fmla="*/ 2221 w 3079"/>
              <a:gd name="T107" fmla="*/ 259 h 350"/>
              <a:gd name="T108" fmla="*/ 2030 w 3079"/>
              <a:gd name="T109" fmla="*/ 20 h 350"/>
              <a:gd name="T110" fmla="*/ 2067 w 3079"/>
              <a:gd name="T111" fmla="*/ 220 h 350"/>
              <a:gd name="T112" fmla="*/ 2304 w 3079"/>
              <a:gd name="T113" fmla="*/ 137 h 350"/>
              <a:gd name="T114" fmla="*/ 2188 w 3079"/>
              <a:gd name="T115" fmla="*/ 19 h 350"/>
              <a:gd name="T116" fmla="*/ 2029 w 3079"/>
              <a:gd name="T117" fmla="*/ 271 h 350"/>
              <a:gd name="T118" fmla="*/ 1855 w 3079"/>
              <a:gd name="T119" fmla="*/ 7 h 350"/>
              <a:gd name="T120" fmla="*/ 1791 w 3079"/>
              <a:gd name="T121" fmla="*/ 260 h 350"/>
              <a:gd name="T122" fmla="*/ 1809 w 3079"/>
              <a:gd name="T123" fmla="*/ 37 h 350"/>
              <a:gd name="T124" fmla="*/ 1715 w 3079"/>
              <a:gd name="T125" fmla="*/ 3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79" h="350">
                <a:moveTo>
                  <a:pt x="2366" y="230"/>
                </a:moveTo>
                <a:cubicBezTo>
                  <a:pt x="2372" y="230"/>
                  <a:pt x="2377" y="232"/>
                  <a:pt x="2381" y="237"/>
                </a:cubicBezTo>
                <a:cubicBezTo>
                  <a:pt x="2385" y="241"/>
                  <a:pt x="2387" y="245"/>
                  <a:pt x="2387" y="251"/>
                </a:cubicBezTo>
                <a:cubicBezTo>
                  <a:pt x="2387" y="257"/>
                  <a:pt x="2385" y="262"/>
                  <a:pt x="2380" y="266"/>
                </a:cubicBezTo>
                <a:cubicBezTo>
                  <a:pt x="2376" y="270"/>
                  <a:pt x="2372" y="272"/>
                  <a:pt x="2366" y="272"/>
                </a:cubicBezTo>
                <a:cubicBezTo>
                  <a:pt x="2360" y="272"/>
                  <a:pt x="2355" y="270"/>
                  <a:pt x="2351" y="266"/>
                </a:cubicBezTo>
                <a:cubicBezTo>
                  <a:pt x="2347" y="262"/>
                  <a:pt x="2345" y="257"/>
                  <a:pt x="2345" y="251"/>
                </a:cubicBezTo>
                <a:cubicBezTo>
                  <a:pt x="2345" y="245"/>
                  <a:pt x="2347" y="240"/>
                  <a:pt x="2351" y="236"/>
                </a:cubicBezTo>
                <a:cubicBezTo>
                  <a:pt x="2355" y="232"/>
                  <a:pt x="2360" y="230"/>
                  <a:pt x="2366" y="230"/>
                </a:cubicBezTo>
                <a:close/>
                <a:moveTo>
                  <a:pt x="830" y="230"/>
                </a:moveTo>
                <a:cubicBezTo>
                  <a:pt x="836" y="230"/>
                  <a:pt x="841" y="232"/>
                  <a:pt x="845" y="237"/>
                </a:cubicBezTo>
                <a:cubicBezTo>
                  <a:pt x="849" y="241"/>
                  <a:pt x="851" y="245"/>
                  <a:pt x="851" y="251"/>
                </a:cubicBezTo>
                <a:cubicBezTo>
                  <a:pt x="851" y="257"/>
                  <a:pt x="849" y="262"/>
                  <a:pt x="844" y="266"/>
                </a:cubicBezTo>
                <a:cubicBezTo>
                  <a:pt x="840" y="270"/>
                  <a:pt x="836" y="272"/>
                  <a:pt x="830" y="272"/>
                </a:cubicBezTo>
                <a:cubicBezTo>
                  <a:pt x="824" y="272"/>
                  <a:pt x="819" y="270"/>
                  <a:pt x="815" y="266"/>
                </a:cubicBezTo>
                <a:cubicBezTo>
                  <a:pt x="811" y="262"/>
                  <a:pt x="809" y="257"/>
                  <a:pt x="809" y="251"/>
                </a:cubicBezTo>
                <a:cubicBezTo>
                  <a:pt x="809" y="245"/>
                  <a:pt x="811" y="240"/>
                  <a:pt x="815" y="236"/>
                </a:cubicBezTo>
                <a:cubicBezTo>
                  <a:pt x="819" y="232"/>
                  <a:pt x="824" y="230"/>
                  <a:pt x="830" y="230"/>
                </a:cubicBezTo>
                <a:close/>
                <a:moveTo>
                  <a:pt x="2680" y="102"/>
                </a:moveTo>
                <a:cubicBezTo>
                  <a:pt x="2673" y="102"/>
                  <a:pt x="2667" y="104"/>
                  <a:pt x="2660" y="108"/>
                </a:cubicBezTo>
                <a:cubicBezTo>
                  <a:pt x="2653" y="112"/>
                  <a:pt x="2648" y="119"/>
                  <a:pt x="2644" y="129"/>
                </a:cubicBezTo>
                <a:cubicBezTo>
                  <a:pt x="2640" y="139"/>
                  <a:pt x="2638" y="151"/>
                  <a:pt x="2638" y="167"/>
                </a:cubicBezTo>
                <a:cubicBezTo>
                  <a:pt x="2638" y="192"/>
                  <a:pt x="2643" y="213"/>
                  <a:pt x="2652" y="232"/>
                </a:cubicBezTo>
                <a:cubicBezTo>
                  <a:pt x="2662" y="250"/>
                  <a:pt x="2676" y="259"/>
                  <a:pt x="2692" y="259"/>
                </a:cubicBezTo>
                <a:cubicBezTo>
                  <a:pt x="2704" y="259"/>
                  <a:pt x="2714" y="254"/>
                  <a:pt x="2722" y="244"/>
                </a:cubicBezTo>
                <a:cubicBezTo>
                  <a:pt x="2730" y="234"/>
                  <a:pt x="2734" y="217"/>
                  <a:pt x="2734" y="192"/>
                </a:cubicBezTo>
                <a:cubicBezTo>
                  <a:pt x="2734" y="162"/>
                  <a:pt x="2727" y="138"/>
                  <a:pt x="2714" y="120"/>
                </a:cubicBezTo>
                <a:cubicBezTo>
                  <a:pt x="2705" y="108"/>
                  <a:pt x="2694" y="102"/>
                  <a:pt x="2680" y="102"/>
                </a:cubicBezTo>
                <a:close/>
                <a:moveTo>
                  <a:pt x="1160" y="102"/>
                </a:moveTo>
                <a:cubicBezTo>
                  <a:pt x="1153" y="102"/>
                  <a:pt x="1147" y="104"/>
                  <a:pt x="1140" y="108"/>
                </a:cubicBezTo>
                <a:cubicBezTo>
                  <a:pt x="1133" y="112"/>
                  <a:pt x="1128" y="119"/>
                  <a:pt x="1124" y="129"/>
                </a:cubicBezTo>
                <a:cubicBezTo>
                  <a:pt x="1120" y="139"/>
                  <a:pt x="1118" y="151"/>
                  <a:pt x="1118" y="167"/>
                </a:cubicBezTo>
                <a:cubicBezTo>
                  <a:pt x="1118" y="192"/>
                  <a:pt x="1123" y="213"/>
                  <a:pt x="1132" y="232"/>
                </a:cubicBezTo>
                <a:cubicBezTo>
                  <a:pt x="1142" y="250"/>
                  <a:pt x="1156" y="259"/>
                  <a:pt x="1172" y="259"/>
                </a:cubicBezTo>
                <a:cubicBezTo>
                  <a:pt x="1184" y="259"/>
                  <a:pt x="1194" y="254"/>
                  <a:pt x="1202" y="244"/>
                </a:cubicBezTo>
                <a:cubicBezTo>
                  <a:pt x="1210" y="234"/>
                  <a:pt x="1214" y="217"/>
                  <a:pt x="1214" y="192"/>
                </a:cubicBezTo>
                <a:cubicBezTo>
                  <a:pt x="1214" y="162"/>
                  <a:pt x="1207" y="138"/>
                  <a:pt x="1194" y="120"/>
                </a:cubicBezTo>
                <a:cubicBezTo>
                  <a:pt x="1185" y="108"/>
                  <a:pt x="1174" y="102"/>
                  <a:pt x="1160" y="102"/>
                </a:cubicBezTo>
                <a:close/>
                <a:moveTo>
                  <a:pt x="1456" y="95"/>
                </a:moveTo>
                <a:lnTo>
                  <a:pt x="1536" y="95"/>
                </a:lnTo>
                <a:lnTo>
                  <a:pt x="1536" y="102"/>
                </a:lnTo>
                <a:lnTo>
                  <a:pt x="1532" y="102"/>
                </a:lnTo>
                <a:cubicBezTo>
                  <a:pt x="1527" y="102"/>
                  <a:pt x="1522" y="103"/>
                  <a:pt x="1519" y="106"/>
                </a:cubicBezTo>
                <a:cubicBezTo>
                  <a:pt x="1517" y="108"/>
                  <a:pt x="1515" y="111"/>
                  <a:pt x="1515" y="115"/>
                </a:cubicBezTo>
                <a:cubicBezTo>
                  <a:pt x="1515" y="120"/>
                  <a:pt x="1517" y="126"/>
                  <a:pt x="1521" y="135"/>
                </a:cubicBezTo>
                <a:lnTo>
                  <a:pt x="1563" y="222"/>
                </a:lnTo>
                <a:lnTo>
                  <a:pt x="1602" y="127"/>
                </a:lnTo>
                <a:cubicBezTo>
                  <a:pt x="1604" y="122"/>
                  <a:pt x="1605" y="117"/>
                  <a:pt x="1605" y="112"/>
                </a:cubicBezTo>
                <a:cubicBezTo>
                  <a:pt x="1605" y="109"/>
                  <a:pt x="1604" y="108"/>
                  <a:pt x="1604" y="106"/>
                </a:cubicBezTo>
                <a:cubicBezTo>
                  <a:pt x="1603" y="105"/>
                  <a:pt x="1601" y="104"/>
                  <a:pt x="1599" y="103"/>
                </a:cubicBezTo>
                <a:cubicBezTo>
                  <a:pt x="1597" y="102"/>
                  <a:pt x="1593" y="102"/>
                  <a:pt x="1588" y="102"/>
                </a:cubicBezTo>
                <a:lnTo>
                  <a:pt x="1588" y="95"/>
                </a:lnTo>
                <a:lnTo>
                  <a:pt x="1644" y="95"/>
                </a:lnTo>
                <a:lnTo>
                  <a:pt x="1644" y="102"/>
                </a:lnTo>
                <a:cubicBezTo>
                  <a:pt x="1639" y="102"/>
                  <a:pt x="1635" y="103"/>
                  <a:pt x="1633" y="105"/>
                </a:cubicBezTo>
                <a:cubicBezTo>
                  <a:pt x="1630" y="106"/>
                  <a:pt x="1628" y="109"/>
                  <a:pt x="1625" y="113"/>
                </a:cubicBezTo>
                <a:cubicBezTo>
                  <a:pt x="1623" y="115"/>
                  <a:pt x="1621" y="120"/>
                  <a:pt x="1618" y="128"/>
                </a:cubicBezTo>
                <a:lnTo>
                  <a:pt x="1548" y="299"/>
                </a:lnTo>
                <a:cubicBezTo>
                  <a:pt x="1542" y="316"/>
                  <a:pt x="1533" y="328"/>
                  <a:pt x="1522" y="337"/>
                </a:cubicBezTo>
                <a:cubicBezTo>
                  <a:pt x="1511" y="345"/>
                  <a:pt x="1500" y="350"/>
                  <a:pt x="1490" y="350"/>
                </a:cubicBezTo>
                <a:cubicBezTo>
                  <a:pt x="1483" y="350"/>
                  <a:pt x="1477" y="348"/>
                  <a:pt x="1472" y="343"/>
                </a:cubicBezTo>
                <a:cubicBezTo>
                  <a:pt x="1467" y="339"/>
                  <a:pt x="1465" y="334"/>
                  <a:pt x="1465" y="329"/>
                </a:cubicBezTo>
                <a:cubicBezTo>
                  <a:pt x="1465" y="323"/>
                  <a:pt x="1467" y="319"/>
                  <a:pt x="1470" y="316"/>
                </a:cubicBezTo>
                <a:cubicBezTo>
                  <a:pt x="1473" y="313"/>
                  <a:pt x="1478" y="311"/>
                  <a:pt x="1484" y="311"/>
                </a:cubicBezTo>
                <a:cubicBezTo>
                  <a:pt x="1488" y="311"/>
                  <a:pt x="1494" y="313"/>
                  <a:pt x="1501" y="315"/>
                </a:cubicBezTo>
                <a:cubicBezTo>
                  <a:pt x="1506" y="317"/>
                  <a:pt x="1509" y="318"/>
                  <a:pt x="1510" y="318"/>
                </a:cubicBezTo>
                <a:cubicBezTo>
                  <a:pt x="1514" y="318"/>
                  <a:pt x="1518" y="316"/>
                  <a:pt x="1523" y="312"/>
                </a:cubicBezTo>
                <a:cubicBezTo>
                  <a:pt x="1527" y="308"/>
                  <a:pt x="1532" y="301"/>
                  <a:pt x="1536" y="290"/>
                </a:cubicBezTo>
                <a:lnTo>
                  <a:pt x="1548" y="260"/>
                </a:lnTo>
                <a:lnTo>
                  <a:pt x="1487" y="130"/>
                </a:lnTo>
                <a:cubicBezTo>
                  <a:pt x="1485" y="127"/>
                  <a:pt x="1482" y="122"/>
                  <a:pt x="1478" y="116"/>
                </a:cubicBezTo>
                <a:cubicBezTo>
                  <a:pt x="1474" y="112"/>
                  <a:pt x="1472" y="109"/>
                  <a:pt x="1470" y="107"/>
                </a:cubicBezTo>
                <a:cubicBezTo>
                  <a:pt x="1467" y="105"/>
                  <a:pt x="1462" y="103"/>
                  <a:pt x="1456" y="102"/>
                </a:cubicBezTo>
                <a:lnTo>
                  <a:pt x="1456" y="95"/>
                </a:lnTo>
                <a:close/>
                <a:moveTo>
                  <a:pt x="1262" y="95"/>
                </a:moveTo>
                <a:lnTo>
                  <a:pt x="1322" y="95"/>
                </a:lnTo>
                <a:lnTo>
                  <a:pt x="1322" y="210"/>
                </a:lnTo>
                <a:cubicBezTo>
                  <a:pt x="1322" y="226"/>
                  <a:pt x="1325" y="236"/>
                  <a:pt x="1331" y="241"/>
                </a:cubicBezTo>
                <a:cubicBezTo>
                  <a:pt x="1336" y="246"/>
                  <a:pt x="1343" y="249"/>
                  <a:pt x="1351" y="249"/>
                </a:cubicBezTo>
                <a:cubicBezTo>
                  <a:pt x="1356" y="249"/>
                  <a:pt x="1362" y="247"/>
                  <a:pt x="1369" y="244"/>
                </a:cubicBezTo>
                <a:cubicBezTo>
                  <a:pt x="1376" y="241"/>
                  <a:pt x="1384" y="234"/>
                  <a:pt x="1393" y="225"/>
                </a:cubicBezTo>
                <a:lnTo>
                  <a:pt x="1393" y="127"/>
                </a:lnTo>
                <a:cubicBezTo>
                  <a:pt x="1393" y="118"/>
                  <a:pt x="1392" y="111"/>
                  <a:pt x="1388" y="108"/>
                </a:cubicBezTo>
                <a:cubicBezTo>
                  <a:pt x="1384" y="104"/>
                  <a:pt x="1377" y="102"/>
                  <a:pt x="1366" y="102"/>
                </a:cubicBezTo>
                <a:lnTo>
                  <a:pt x="1366" y="95"/>
                </a:lnTo>
                <a:lnTo>
                  <a:pt x="1424" y="95"/>
                </a:lnTo>
                <a:lnTo>
                  <a:pt x="1424" y="199"/>
                </a:lnTo>
                <a:cubicBezTo>
                  <a:pt x="1424" y="219"/>
                  <a:pt x="1425" y="231"/>
                  <a:pt x="1426" y="236"/>
                </a:cubicBezTo>
                <a:cubicBezTo>
                  <a:pt x="1427" y="240"/>
                  <a:pt x="1428" y="243"/>
                  <a:pt x="1430" y="245"/>
                </a:cubicBezTo>
                <a:cubicBezTo>
                  <a:pt x="1432" y="247"/>
                  <a:pt x="1435" y="247"/>
                  <a:pt x="1437" y="247"/>
                </a:cubicBezTo>
                <a:cubicBezTo>
                  <a:pt x="1441" y="247"/>
                  <a:pt x="1446" y="246"/>
                  <a:pt x="1451" y="244"/>
                </a:cubicBezTo>
                <a:lnTo>
                  <a:pt x="1453" y="251"/>
                </a:lnTo>
                <a:lnTo>
                  <a:pt x="1402" y="272"/>
                </a:lnTo>
                <a:lnTo>
                  <a:pt x="1393" y="272"/>
                </a:lnTo>
                <a:lnTo>
                  <a:pt x="1393" y="236"/>
                </a:lnTo>
                <a:cubicBezTo>
                  <a:pt x="1379" y="252"/>
                  <a:pt x="1367" y="262"/>
                  <a:pt x="1360" y="266"/>
                </a:cubicBezTo>
                <a:cubicBezTo>
                  <a:pt x="1352" y="270"/>
                  <a:pt x="1344" y="272"/>
                  <a:pt x="1335" y="272"/>
                </a:cubicBezTo>
                <a:cubicBezTo>
                  <a:pt x="1325" y="272"/>
                  <a:pt x="1317" y="269"/>
                  <a:pt x="1310" y="264"/>
                </a:cubicBezTo>
                <a:cubicBezTo>
                  <a:pt x="1303" y="258"/>
                  <a:pt x="1298" y="251"/>
                  <a:pt x="1295" y="242"/>
                </a:cubicBezTo>
                <a:cubicBezTo>
                  <a:pt x="1293" y="233"/>
                  <a:pt x="1291" y="221"/>
                  <a:pt x="1291" y="205"/>
                </a:cubicBezTo>
                <a:lnTo>
                  <a:pt x="1291" y="128"/>
                </a:lnTo>
                <a:cubicBezTo>
                  <a:pt x="1291" y="120"/>
                  <a:pt x="1290" y="115"/>
                  <a:pt x="1289" y="112"/>
                </a:cubicBezTo>
                <a:cubicBezTo>
                  <a:pt x="1287" y="108"/>
                  <a:pt x="1284" y="106"/>
                  <a:pt x="1281" y="104"/>
                </a:cubicBezTo>
                <a:cubicBezTo>
                  <a:pt x="1277" y="103"/>
                  <a:pt x="1271" y="102"/>
                  <a:pt x="1262" y="102"/>
                </a:cubicBezTo>
                <a:lnTo>
                  <a:pt x="1262" y="95"/>
                </a:lnTo>
                <a:close/>
                <a:moveTo>
                  <a:pt x="880" y="95"/>
                </a:moveTo>
                <a:lnTo>
                  <a:pt x="960" y="95"/>
                </a:lnTo>
                <a:lnTo>
                  <a:pt x="960" y="102"/>
                </a:lnTo>
                <a:lnTo>
                  <a:pt x="956" y="102"/>
                </a:lnTo>
                <a:cubicBezTo>
                  <a:pt x="951" y="102"/>
                  <a:pt x="946" y="103"/>
                  <a:pt x="943" y="106"/>
                </a:cubicBezTo>
                <a:cubicBezTo>
                  <a:pt x="941" y="108"/>
                  <a:pt x="939" y="111"/>
                  <a:pt x="939" y="115"/>
                </a:cubicBezTo>
                <a:cubicBezTo>
                  <a:pt x="939" y="120"/>
                  <a:pt x="941" y="126"/>
                  <a:pt x="945" y="135"/>
                </a:cubicBezTo>
                <a:lnTo>
                  <a:pt x="987" y="222"/>
                </a:lnTo>
                <a:lnTo>
                  <a:pt x="1026" y="127"/>
                </a:lnTo>
                <a:cubicBezTo>
                  <a:pt x="1028" y="122"/>
                  <a:pt x="1029" y="117"/>
                  <a:pt x="1029" y="112"/>
                </a:cubicBezTo>
                <a:cubicBezTo>
                  <a:pt x="1029" y="109"/>
                  <a:pt x="1028" y="108"/>
                  <a:pt x="1028" y="106"/>
                </a:cubicBezTo>
                <a:cubicBezTo>
                  <a:pt x="1027" y="105"/>
                  <a:pt x="1025" y="104"/>
                  <a:pt x="1023" y="103"/>
                </a:cubicBezTo>
                <a:cubicBezTo>
                  <a:pt x="1021" y="102"/>
                  <a:pt x="1017" y="102"/>
                  <a:pt x="1012" y="102"/>
                </a:cubicBezTo>
                <a:lnTo>
                  <a:pt x="1012" y="95"/>
                </a:lnTo>
                <a:lnTo>
                  <a:pt x="1068" y="95"/>
                </a:lnTo>
                <a:lnTo>
                  <a:pt x="1068" y="102"/>
                </a:lnTo>
                <a:cubicBezTo>
                  <a:pt x="1063" y="102"/>
                  <a:pt x="1059" y="103"/>
                  <a:pt x="1057" y="105"/>
                </a:cubicBezTo>
                <a:cubicBezTo>
                  <a:pt x="1054" y="106"/>
                  <a:pt x="1052" y="109"/>
                  <a:pt x="1049" y="113"/>
                </a:cubicBezTo>
                <a:cubicBezTo>
                  <a:pt x="1047" y="115"/>
                  <a:pt x="1045" y="120"/>
                  <a:pt x="1042" y="128"/>
                </a:cubicBezTo>
                <a:lnTo>
                  <a:pt x="972" y="299"/>
                </a:lnTo>
                <a:cubicBezTo>
                  <a:pt x="966" y="316"/>
                  <a:pt x="957" y="328"/>
                  <a:pt x="946" y="337"/>
                </a:cubicBezTo>
                <a:cubicBezTo>
                  <a:pt x="935" y="345"/>
                  <a:pt x="924" y="350"/>
                  <a:pt x="914" y="350"/>
                </a:cubicBezTo>
                <a:cubicBezTo>
                  <a:pt x="907" y="350"/>
                  <a:pt x="901" y="348"/>
                  <a:pt x="896" y="343"/>
                </a:cubicBezTo>
                <a:cubicBezTo>
                  <a:pt x="891" y="339"/>
                  <a:pt x="889" y="334"/>
                  <a:pt x="889" y="329"/>
                </a:cubicBezTo>
                <a:cubicBezTo>
                  <a:pt x="889" y="323"/>
                  <a:pt x="891" y="319"/>
                  <a:pt x="894" y="316"/>
                </a:cubicBezTo>
                <a:cubicBezTo>
                  <a:pt x="897" y="313"/>
                  <a:pt x="902" y="311"/>
                  <a:pt x="908" y="311"/>
                </a:cubicBezTo>
                <a:cubicBezTo>
                  <a:pt x="912" y="311"/>
                  <a:pt x="918" y="313"/>
                  <a:pt x="925" y="315"/>
                </a:cubicBezTo>
                <a:cubicBezTo>
                  <a:pt x="930" y="317"/>
                  <a:pt x="933" y="318"/>
                  <a:pt x="934" y="318"/>
                </a:cubicBezTo>
                <a:cubicBezTo>
                  <a:pt x="938" y="318"/>
                  <a:pt x="942" y="316"/>
                  <a:pt x="947" y="312"/>
                </a:cubicBezTo>
                <a:cubicBezTo>
                  <a:pt x="951" y="308"/>
                  <a:pt x="956" y="301"/>
                  <a:pt x="960" y="290"/>
                </a:cubicBezTo>
                <a:lnTo>
                  <a:pt x="972" y="260"/>
                </a:lnTo>
                <a:lnTo>
                  <a:pt x="911" y="130"/>
                </a:lnTo>
                <a:cubicBezTo>
                  <a:pt x="909" y="127"/>
                  <a:pt x="906" y="122"/>
                  <a:pt x="902" y="116"/>
                </a:cubicBezTo>
                <a:cubicBezTo>
                  <a:pt x="898" y="112"/>
                  <a:pt x="896" y="109"/>
                  <a:pt x="894" y="107"/>
                </a:cubicBezTo>
                <a:cubicBezTo>
                  <a:pt x="891" y="105"/>
                  <a:pt x="886" y="103"/>
                  <a:pt x="880" y="102"/>
                </a:cubicBezTo>
                <a:lnTo>
                  <a:pt x="880" y="95"/>
                </a:lnTo>
                <a:close/>
                <a:moveTo>
                  <a:pt x="544" y="95"/>
                </a:moveTo>
                <a:lnTo>
                  <a:pt x="616" y="95"/>
                </a:lnTo>
                <a:lnTo>
                  <a:pt x="616" y="102"/>
                </a:lnTo>
                <a:cubicBezTo>
                  <a:pt x="610" y="102"/>
                  <a:pt x="605" y="104"/>
                  <a:pt x="603" y="106"/>
                </a:cubicBezTo>
                <a:cubicBezTo>
                  <a:pt x="601" y="107"/>
                  <a:pt x="600" y="110"/>
                  <a:pt x="600" y="114"/>
                </a:cubicBezTo>
                <a:cubicBezTo>
                  <a:pt x="600" y="117"/>
                  <a:pt x="601" y="122"/>
                  <a:pt x="603" y="128"/>
                </a:cubicBezTo>
                <a:lnTo>
                  <a:pt x="640" y="226"/>
                </a:lnTo>
                <a:lnTo>
                  <a:pt x="677" y="146"/>
                </a:lnTo>
                <a:lnTo>
                  <a:pt x="667" y="121"/>
                </a:lnTo>
                <a:cubicBezTo>
                  <a:pt x="664" y="113"/>
                  <a:pt x="660" y="108"/>
                  <a:pt x="655" y="105"/>
                </a:cubicBezTo>
                <a:cubicBezTo>
                  <a:pt x="653" y="103"/>
                  <a:pt x="648" y="102"/>
                  <a:pt x="640" y="102"/>
                </a:cubicBezTo>
                <a:lnTo>
                  <a:pt x="640" y="95"/>
                </a:lnTo>
                <a:lnTo>
                  <a:pt x="722" y="95"/>
                </a:lnTo>
                <a:lnTo>
                  <a:pt x="722" y="102"/>
                </a:lnTo>
                <a:cubicBezTo>
                  <a:pt x="713" y="102"/>
                  <a:pt x="706" y="104"/>
                  <a:pt x="703" y="107"/>
                </a:cubicBezTo>
                <a:cubicBezTo>
                  <a:pt x="700" y="109"/>
                  <a:pt x="699" y="112"/>
                  <a:pt x="699" y="116"/>
                </a:cubicBezTo>
                <a:cubicBezTo>
                  <a:pt x="699" y="119"/>
                  <a:pt x="699" y="121"/>
                  <a:pt x="700" y="124"/>
                </a:cubicBezTo>
                <a:lnTo>
                  <a:pt x="739" y="223"/>
                </a:lnTo>
                <a:lnTo>
                  <a:pt x="776" y="128"/>
                </a:lnTo>
                <a:cubicBezTo>
                  <a:pt x="778" y="121"/>
                  <a:pt x="779" y="116"/>
                  <a:pt x="779" y="112"/>
                </a:cubicBezTo>
                <a:cubicBezTo>
                  <a:pt x="779" y="109"/>
                  <a:pt x="778" y="107"/>
                  <a:pt x="776" y="105"/>
                </a:cubicBezTo>
                <a:cubicBezTo>
                  <a:pt x="773" y="103"/>
                  <a:pt x="768" y="102"/>
                  <a:pt x="761" y="102"/>
                </a:cubicBezTo>
                <a:lnTo>
                  <a:pt x="761" y="95"/>
                </a:lnTo>
                <a:lnTo>
                  <a:pt x="816" y="95"/>
                </a:lnTo>
                <a:lnTo>
                  <a:pt x="816" y="102"/>
                </a:lnTo>
                <a:cubicBezTo>
                  <a:pt x="805" y="104"/>
                  <a:pt x="797" y="111"/>
                  <a:pt x="792" y="124"/>
                </a:cubicBezTo>
                <a:lnTo>
                  <a:pt x="734" y="272"/>
                </a:lnTo>
                <a:lnTo>
                  <a:pt x="726" y="272"/>
                </a:lnTo>
                <a:lnTo>
                  <a:pt x="684" y="162"/>
                </a:lnTo>
                <a:lnTo>
                  <a:pt x="633" y="272"/>
                </a:lnTo>
                <a:lnTo>
                  <a:pt x="627" y="272"/>
                </a:lnTo>
                <a:lnTo>
                  <a:pt x="571" y="128"/>
                </a:lnTo>
                <a:cubicBezTo>
                  <a:pt x="568" y="119"/>
                  <a:pt x="564" y="112"/>
                  <a:pt x="561" y="109"/>
                </a:cubicBezTo>
                <a:cubicBezTo>
                  <a:pt x="557" y="106"/>
                  <a:pt x="552" y="104"/>
                  <a:pt x="544" y="102"/>
                </a:cubicBezTo>
                <a:lnTo>
                  <a:pt x="544" y="95"/>
                </a:lnTo>
                <a:close/>
                <a:moveTo>
                  <a:pt x="272" y="95"/>
                </a:moveTo>
                <a:lnTo>
                  <a:pt x="344" y="95"/>
                </a:lnTo>
                <a:lnTo>
                  <a:pt x="344" y="102"/>
                </a:lnTo>
                <a:cubicBezTo>
                  <a:pt x="338" y="102"/>
                  <a:pt x="333" y="104"/>
                  <a:pt x="331" y="106"/>
                </a:cubicBezTo>
                <a:cubicBezTo>
                  <a:pt x="329" y="107"/>
                  <a:pt x="328" y="110"/>
                  <a:pt x="328" y="114"/>
                </a:cubicBezTo>
                <a:cubicBezTo>
                  <a:pt x="328" y="117"/>
                  <a:pt x="329" y="122"/>
                  <a:pt x="331" y="128"/>
                </a:cubicBezTo>
                <a:lnTo>
                  <a:pt x="368" y="226"/>
                </a:lnTo>
                <a:lnTo>
                  <a:pt x="405" y="146"/>
                </a:lnTo>
                <a:lnTo>
                  <a:pt x="395" y="121"/>
                </a:lnTo>
                <a:cubicBezTo>
                  <a:pt x="392" y="113"/>
                  <a:pt x="388" y="108"/>
                  <a:pt x="383" y="105"/>
                </a:cubicBezTo>
                <a:cubicBezTo>
                  <a:pt x="381" y="103"/>
                  <a:pt x="376" y="102"/>
                  <a:pt x="368" y="102"/>
                </a:cubicBezTo>
                <a:lnTo>
                  <a:pt x="368" y="95"/>
                </a:lnTo>
                <a:lnTo>
                  <a:pt x="450" y="95"/>
                </a:lnTo>
                <a:lnTo>
                  <a:pt x="450" y="102"/>
                </a:lnTo>
                <a:cubicBezTo>
                  <a:pt x="441" y="102"/>
                  <a:pt x="434" y="104"/>
                  <a:pt x="431" y="107"/>
                </a:cubicBezTo>
                <a:cubicBezTo>
                  <a:pt x="428" y="109"/>
                  <a:pt x="427" y="112"/>
                  <a:pt x="427" y="116"/>
                </a:cubicBezTo>
                <a:cubicBezTo>
                  <a:pt x="427" y="119"/>
                  <a:pt x="427" y="121"/>
                  <a:pt x="428" y="124"/>
                </a:cubicBezTo>
                <a:lnTo>
                  <a:pt x="467" y="223"/>
                </a:lnTo>
                <a:lnTo>
                  <a:pt x="504" y="128"/>
                </a:lnTo>
                <a:cubicBezTo>
                  <a:pt x="506" y="121"/>
                  <a:pt x="507" y="116"/>
                  <a:pt x="507" y="112"/>
                </a:cubicBezTo>
                <a:cubicBezTo>
                  <a:pt x="507" y="109"/>
                  <a:pt x="506" y="107"/>
                  <a:pt x="504" y="105"/>
                </a:cubicBezTo>
                <a:cubicBezTo>
                  <a:pt x="501" y="103"/>
                  <a:pt x="496" y="102"/>
                  <a:pt x="489" y="102"/>
                </a:cubicBezTo>
                <a:lnTo>
                  <a:pt x="489" y="95"/>
                </a:lnTo>
                <a:lnTo>
                  <a:pt x="544" y="95"/>
                </a:lnTo>
                <a:lnTo>
                  <a:pt x="544" y="102"/>
                </a:lnTo>
                <a:cubicBezTo>
                  <a:pt x="533" y="104"/>
                  <a:pt x="525" y="111"/>
                  <a:pt x="520" y="124"/>
                </a:cubicBezTo>
                <a:lnTo>
                  <a:pt x="462" y="272"/>
                </a:lnTo>
                <a:lnTo>
                  <a:pt x="454" y="272"/>
                </a:lnTo>
                <a:lnTo>
                  <a:pt x="412" y="162"/>
                </a:lnTo>
                <a:lnTo>
                  <a:pt x="361" y="272"/>
                </a:lnTo>
                <a:lnTo>
                  <a:pt x="355" y="272"/>
                </a:lnTo>
                <a:lnTo>
                  <a:pt x="299" y="128"/>
                </a:lnTo>
                <a:cubicBezTo>
                  <a:pt x="296" y="119"/>
                  <a:pt x="292" y="112"/>
                  <a:pt x="289" y="109"/>
                </a:cubicBezTo>
                <a:cubicBezTo>
                  <a:pt x="285" y="106"/>
                  <a:pt x="280" y="104"/>
                  <a:pt x="272" y="102"/>
                </a:cubicBezTo>
                <a:lnTo>
                  <a:pt x="272" y="95"/>
                </a:lnTo>
                <a:close/>
                <a:moveTo>
                  <a:pt x="0" y="95"/>
                </a:moveTo>
                <a:lnTo>
                  <a:pt x="72" y="95"/>
                </a:lnTo>
                <a:lnTo>
                  <a:pt x="72" y="102"/>
                </a:lnTo>
                <a:cubicBezTo>
                  <a:pt x="66" y="102"/>
                  <a:pt x="61" y="104"/>
                  <a:pt x="59" y="106"/>
                </a:cubicBezTo>
                <a:cubicBezTo>
                  <a:pt x="57" y="107"/>
                  <a:pt x="56" y="110"/>
                  <a:pt x="56" y="114"/>
                </a:cubicBezTo>
                <a:cubicBezTo>
                  <a:pt x="56" y="117"/>
                  <a:pt x="57" y="122"/>
                  <a:pt x="59" y="128"/>
                </a:cubicBezTo>
                <a:lnTo>
                  <a:pt x="96" y="226"/>
                </a:lnTo>
                <a:lnTo>
                  <a:pt x="133" y="146"/>
                </a:lnTo>
                <a:lnTo>
                  <a:pt x="123" y="121"/>
                </a:lnTo>
                <a:cubicBezTo>
                  <a:pt x="120" y="113"/>
                  <a:pt x="116" y="108"/>
                  <a:pt x="111" y="105"/>
                </a:cubicBezTo>
                <a:cubicBezTo>
                  <a:pt x="109" y="103"/>
                  <a:pt x="104" y="102"/>
                  <a:pt x="96" y="102"/>
                </a:cubicBezTo>
                <a:lnTo>
                  <a:pt x="96" y="95"/>
                </a:lnTo>
                <a:lnTo>
                  <a:pt x="178" y="95"/>
                </a:lnTo>
                <a:lnTo>
                  <a:pt x="178" y="102"/>
                </a:lnTo>
                <a:cubicBezTo>
                  <a:pt x="169" y="102"/>
                  <a:pt x="162" y="104"/>
                  <a:pt x="159" y="107"/>
                </a:cubicBezTo>
                <a:cubicBezTo>
                  <a:pt x="156" y="109"/>
                  <a:pt x="155" y="112"/>
                  <a:pt x="155" y="116"/>
                </a:cubicBezTo>
                <a:cubicBezTo>
                  <a:pt x="155" y="119"/>
                  <a:pt x="155" y="121"/>
                  <a:pt x="156" y="124"/>
                </a:cubicBezTo>
                <a:lnTo>
                  <a:pt x="195" y="223"/>
                </a:lnTo>
                <a:lnTo>
                  <a:pt x="232" y="128"/>
                </a:lnTo>
                <a:cubicBezTo>
                  <a:pt x="234" y="121"/>
                  <a:pt x="235" y="116"/>
                  <a:pt x="235" y="112"/>
                </a:cubicBezTo>
                <a:cubicBezTo>
                  <a:pt x="235" y="109"/>
                  <a:pt x="234" y="107"/>
                  <a:pt x="232" y="105"/>
                </a:cubicBezTo>
                <a:cubicBezTo>
                  <a:pt x="229" y="103"/>
                  <a:pt x="224" y="102"/>
                  <a:pt x="217" y="102"/>
                </a:cubicBezTo>
                <a:lnTo>
                  <a:pt x="217" y="95"/>
                </a:lnTo>
                <a:lnTo>
                  <a:pt x="272" y="95"/>
                </a:lnTo>
                <a:lnTo>
                  <a:pt x="272" y="102"/>
                </a:lnTo>
                <a:cubicBezTo>
                  <a:pt x="261" y="104"/>
                  <a:pt x="253" y="111"/>
                  <a:pt x="248" y="124"/>
                </a:cubicBezTo>
                <a:lnTo>
                  <a:pt x="190" y="272"/>
                </a:lnTo>
                <a:lnTo>
                  <a:pt x="182" y="272"/>
                </a:lnTo>
                <a:lnTo>
                  <a:pt x="140" y="162"/>
                </a:lnTo>
                <a:lnTo>
                  <a:pt x="89" y="272"/>
                </a:lnTo>
                <a:lnTo>
                  <a:pt x="83" y="272"/>
                </a:lnTo>
                <a:lnTo>
                  <a:pt x="27" y="128"/>
                </a:lnTo>
                <a:cubicBezTo>
                  <a:pt x="24" y="119"/>
                  <a:pt x="20" y="112"/>
                  <a:pt x="17" y="109"/>
                </a:cubicBezTo>
                <a:cubicBezTo>
                  <a:pt x="13" y="106"/>
                  <a:pt x="8" y="104"/>
                  <a:pt x="0" y="102"/>
                </a:cubicBezTo>
                <a:lnTo>
                  <a:pt x="0" y="95"/>
                </a:lnTo>
                <a:close/>
                <a:moveTo>
                  <a:pt x="2837" y="90"/>
                </a:moveTo>
                <a:lnTo>
                  <a:pt x="2845" y="90"/>
                </a:lnTo>
                <a:lnTo>
                  <a:pt x="2845" y="127"/>
                </a:lnTo>
                <a:cubicBezTo>
                  <a:pt x="2857" y="114"/>
                  <a:pt x="2865" y="107"/>
                  <a:pt x="2867" y="105"/>
                </a:cubicBezTo>
                <a:cubicBezTo>
                  <a:pt x="2873" y="100"/>
                  <a:pt x="2879" y="97"/>
                  <a:pt x="2885" y="94"/>
                </a:cubicBezTo>
                <a:cubicBezTo>
                  <a:pt x="2892" y="91"/>
                  <a:pt x="2898" y="90"/>
                  <a:pt x="2904" y="90"/>
                </a:cubicBezTo>
                <a:cubicBezTo>
                  <a:pt x="2915" y="90"/>
                  <a:pt x="2924" y="93"/>
                  <a:pt x="2932" y="99"/>
                </a:cubicBezTo>
                <a:cubicBezTo>
                  <a:pt x="2940" y="106"/>
                  <a:pt x="2945" y="115"/>
                  <a:pt x="2948" y="127"/>
                </a:cubicBezTo>
                <a:cubicBezTo>
                  <a:pt x="2961" y="112"/>
                  <a:pt x="2971" y="102"/>
                  <a:pt x="2980" y="97"/>
                </a:cubicBezTo>
                <a:cubicBezTo>
                  <a:pt x="2989" y="92"/>
                  <a:pt x="2998" y="90"/>
                  <a:pt x="3008" y="90"/>
                </a:cubicBezTo>
                <a:cubicBezTo>
                  <a:pt x="3017" y="90"/>
                  <a:pt x="3025" y="92"/>
                  <a:pt x="3032" y="97"/>
                </a:cubicBezTo>
                <a:cubicBezTo>
                  <a:pt x="3039" y="102"/>
                  <a:pt x="3045" y="109"/>
                  <a:pt x="3049" y="120"/>
                </a:cubicBezTo>
                <a:cubicBezTo>
                  <a:pt x="3052" y="127"/>
                  <a:pt x="3053" y="139"/>
                  <a:pt x="3053" y="154"/>
                </a:cubicBezTo>
                <a:lnTo>
                  <a:pt x="3053" y="228"/>
                </a:lnTo>
                <a:cubicBezTo>
                  <a:pt x="3053" y="239"/>
                  <a:pt x="3054" y="246"/>
                  <a:pt x="3055" y="250"/>
                </a:cubicBezTo>
                <a:cubicBezTo>
                  <a:pt x="3057" y="253"/>
                  <a:pt x="3059" y="255"/>
                  <a:pt x="3062" y="257"/>
                </a:cubicBezTo>
                <a:cubicBezTo>
                  <a:pt x="3066" y="259"/>
                  <a:pt x="3071" y="260"/>
                  <a:pt x="3079" y="260"/>
                </a:cubicBezTo>
                <a:lnTo>
                  <a:pt x="3079" y="267"/>
                </a:lnTo>
                <a:lnTo>
                  <a:pt x="2994" y="267"/>
                </a:lnTo>
                <a:lnTo>
                  <a:pt x="2994" y="260"/>
                </a:lnTo>
                <a:lnTo>
                  <a:pt x="2998" y="260"/>
                </a:lnTo>
                <a:cubicBezTo>
                  <a:pt x="3005" y="260"/>
                  <a:pt x="3011" y="259"/>
                  <a:pt x="3015" y="256"/>
                </a:cubicBezTo>
                <a:cubicBezTo>
                  <a:pt x="3018" y="254"/>
                  <a:pt x="3020" y="251"/>
                  <a:pt x="3021" y="246"/>
                </a:cubicBezTo>
                <a:cubicBezTo>
                  <a:pt x="3022" y="244"/>
                  <a:pt x="3022" y="238"/>
                  <a:pt x="3022" y="228"/>
                </a:cubicBezTo>
                <a:lnTo>
                  <a:pt x="3022" y="154"/>
                </a:lnTo>
                <a:cubicBezTo>
                  <a:pt x="3022" y="140"/>
                  <a:pt x="3020" y="130"/>
                  <a:pt x="3017" y="124"/>
                </a:cubicBezTo>
                <a:cubicBezTo>
                  <a:pt x="3012" y="116"/>
                  <a:pt x="3004" y="112"/>
                  <a:pt x="2993" y="112"/>
                </a:cubicBezTo>
                <a:cubicBezTo>
                  <a:pt x="2987" y="112"/>
                  <a:pt x="2980" y="114"/>
                  <a:pt x="2973" y="117"/>
                </a:cubicBezTo>
                <a:cubicBezTo>
                  <a:pt x="2967" y="121"/>
                  <a:pt x="2959" y="127"/>
                  <a:pt x="2949" y="136"/>
                </a:cubicBezTo>
                <a:lnTo>
                  <a:pt x="2949" y="138"/>
                </a:lnTo>
                <a:lnTo>
                  <a:pt x="2949" y="146"/>
                </a:lnTo>
                <a:lnTo>
                  <a:pt x="2949" y="228"/>
                </a:lnTo>
                <a:cubicBezTo>
                  <a:pt x="2949" y="240"/>
                  <a:pt x="2950" y="247"/>
                  <a:pt x="2951" y="250"/>
                </a:cubicBezTo>
                <a:cubicBezTo>
                  <a:pt x="2952" y="253"/>
                  <a:pt x="2955" y="255"/>
                  <a:pt x="2958" y="257"/>
                </a:cubicBezTo>
                <a:cubicBezTo>
                  <a:pt x="2962" y="259"/>
                  <a:pt x="2968" y="260"/>
                  <a:pt x="2977" y="260"/>
                </a:cubicBezTo>
                <a:lnTo>
                  <a:pt x="2977" y="267"/>
                </a:lnTo>
                <a:lnTo>
                  <a:pt x="2890" y="267"/>
                </a:lnTo>
                <a:lnTo>
                  <a:pt x="2890" y="260"/>
                </a:lnTo>
                <a:cubicBezTo>
                  <a:pt x="2900" y="260"/>
                  <a:pt x="2906" y="259"/>
                  <a:pt x="2910" y="257"/>
                </a:cubicBezTo>
                <a:cubicBezTo>
                  <a:pt x="2913" y="254"/>
                  <a:pt x="2916" y="251"/>
                  <a:pt x="2917" y="247"/>
                </a:cubicBezTo>
                <a:cubicBezTo>
                  <a:pt x="2918" y="244"/>
                  <a:pt x="2918" y="238"/>
                  <a:pt x="2918" y="228"/>
                </a:cubicBezTo>
                <a:lnTo>
                  <a:pt x="2918" y="154"/>
                </a:lnTo>
                <a:cubicBezTo>
                  <a:pt x="2918" y="140"/>
                  <a:pt x="2916" y="130"/>
                  <a:pt x="2912" y="124"/>
                </a:cubicBezTo>
                <a:cubicBezTo>
                  <a:pt x="2906" y="116"/>
                  <a:pt x="2899" y="112"/>
                  <a:pt x="2889" y="112"/>
                </a:cubicBezTo>
                <a:cubicBezTo>
                  <a:pt x="2882" y="112"/>
                  <a:pt x="2875" y="114"/>
                  <a:pt x="2869" y="117"/>
                </a:cubicBezTo>
                <a:cubicBezTo>
                  <a:pt x="2858" y="123"/>
                  <a:pt x="2850" y="129"/>
                  <a:pt x="2845" y="136"/>
                </a:cubicBezTo>
                <a:lnTo>
                  <a:pt x="2845" y="228"/>
                </a:lnTo>
                <a:cubicBezTo>
                  <a:pt x="2845" y="239"/>
                  <a:pt x="2846" y="247"/>
                  <a:pt x="2847" y="250"/>
                </a:cubicBezTo>
                <a:cubicBezTo>
                  <a:pt x="2849" y="253"/>
                  <a:pt x="2851" y="256"/>
                  <a:pt x="2854" y="258"/>
                </a:cubicBezTo>
                <a:cubicBezTo>
                  <a:pt x="2857" y="259"/>
                  <a:pt x="2863" y="260"/>
                  <a:pt x="2873" y="260"/>
                </a:cubicBezTo>
                <a:lnTo>
                  <a:pt x="2873" y="267"/>
                </a:lnTo>
                <a:lnTo>
                  <a:pt x="2788" y="267"/>
                </a:lnTo>
                <a:lnTo>
                  <a:pt x="2788" y="260"/>
                </a:lnTo>
                <a:cubicBezTo>
                  <a:pt x="2796" y="260"/>
                  <a:pt x="2801" y="259"/>
                  <a:pt x="2804" y="258"/>
                </a:cubicBezTo>
                <a:cubicBezTo>
                  <a:pt x="2807" y="256"/>
                  <a:pt x="2810" y="253"/>
                  <a:pt x="2811" y="249"/>
                </a:cubicBezTo>
                <a:cubicBezTo>
                  <a:pt x="2813" y="246"/>
                  <a:pt x="2814" y="239"/>
                  <a:pt x="2814" y="228"/>
                </a:cubicBezTo>
                <a:lnTo>
                  <a:pt x="2814" y="162"/>
                </a:lnTo>
                <a:cubicBezTo>
                  <a:pt x="2814" y="143"/>
                  <a:pt x="2813" y="131"/>
                  <a:pt x="2812" y="126"/>
                </a:cubicBezTo>
                <a:cubicBezTo>
                  <a:pt x="2811" y="122"/>
                  <a:pt x="2810" y="119"/>
                  <a:pt x="2808" y="117"/>
                </a:cubicBezTo>
                <a:cubicBezTo>
                  <a:pt x="2806" y="116"/>
                  <a:pt x="2804" y="115"/>
                  <a:pt x="2800" y="115"/>
                </a:cubicBezTo>
                <a:cubicBezTo>
                  <a:pt x="2797" y="115"/>
                  <a:pt x="2793" y="116"/>
                  <a:pt x="2788" y="118"/>
                </a:cubicBezTo>
                <a:lnTo>
                  <a:pt x="2785" y="111"/>
                </a:lnTo>
                <a:lnTo>
                  <a:pt x="2837" y="90"/>
                </a:lnTo>
                <a:close/>
                <a:moveTo>
                  <a:pt x="2686" y="90"/>
                </a:moveTo>
                <a:cubicBezTo>
                  <a:pt x="2712" y="90"/>
                  <a:pt x="2733" y="100"/>
                  <a:pt x="2748" y="120"/>
                </a:cubicBezTo>
                <a:cubicBezTo>
                  <a:pt x="2762" y="136"/>
                  <a:pt x="2768" y="156"/>
                  <a:pt x="2768" y="178"/>
                </a:cubicBezTo>
                <a:cubicBezTo>
                  <a:pt x="2768" y="193"/>
                  <a:pt x="2765" y="209"/>
                  <a:pt x="2757" y="224"/>
                </a:cubicBezTo>
                <a:cubicBezTo>
                  <a:pt x="2750" y="240"/>
                  <a:pt x="2740" y="252"/>
                  <a:pt x="2727" y="260"/>
                </a:cubicBezTo>
                <a:cubicBezTo>
                  <a:pt x="2714" y="268"/>
                  <a:pt x="2700" y="272"/>
                  <a:pt x="2684" y="272"/>
                </a:cubicBezTo>
                <a:cubicBezTo>
                  <a:pt x="2658" y="272"/>
                  <a:pt x="2637" y="262"/>
                  <a:pt x="2622" y="241"/>
                </a:cubicBezTo>
                <a:cubicBezTo>
                  <a:pt x="2609" y="224"/>
                  <a:pt x="2603" y="204"/>
                  <a:pt x="2603" y="183"/>
                </a:cubicBezTo>
                <a:cubicBezTo>
                  <a:pt x="2603" y="167"/>
                  <a:pt x="2607" y="151"/>
                  <a:pt x="2614" y="136"/>
                </a:cubicBezTo>
                <a:cubicBezTo>
                  <a:pt x="2622" y="120"/>
                  <a:pt x="2633" y="109"/>
                  <a:pt x="2645" y="101"/>
                </a:cubicBezTo>
                <a:cubicBezTo>
                  <a:pt x="2658" y="94"/>
                  <a:pt x="2672" y="90"/>
                  <a:pt x="2686" y="90"/>
                </a:cubicBezTo>
                <a:close/>
                <a:moveTo>
                  <a:pt x="2509" y="90"/>
                </a:moveTo>
                <a:cubicBezTo>
                  <a:pt x="2526" y="90"/>
                  <a:pt x="2540" y="94"/>
                  <a:pt x="2550" y="103"/>
                </a:cubicBezTo>
                <a:cubicBezTo>
                  <a:pt x="2561" y="112"/>
                  <a:pt x="2567" y="122"/>
                  <a:pt x="2567" y="131"/>
                </a:cubicBezTo>
                <a:cubicBezTo>
                  <a:pt x="2567" y="136"/>
                  <a:pt x="2565" y="140"/>
                  <a:pt x="2562" y="143"/>
                </a:cubicBezTo>
                <a:cubicBezTo>
                  <a:pt x="2559" y="146"/>
                  <a:pt x="2555" y="147"/>
                  <a:pt x="2549" y="147"/>
                </a:cubicBezTo>
                <a:cubicBezTo>
                  <a:pt x="2542" y="147"/>
                  <a:pt x="2536" y="145"/>
                  <a:pt x="2533" y="140"/>
                </a:cubicBezTo>
                <a:cubicBezTo>
                  <a:pt x="2531" y="137"/>
                  <a:pt x="2529" y="132"/>
                  <a:pt x="2528" y="125"/>
                </a:cubicBezTo>
                <a:cubicBezTo>
                  <a:pt x="2528" y="118"/>
                  <a:pt x="2525" y="112"/>
                  <a:pt x="2521" y="108"/>
                </a:cubicBezTo>
                <a:cubicBezTo>
                  <a:pt x="2516" y="104"/>
                  <a:pt x="2510" y="103"/>
                  <a:pt x="2503" y="103"/>
                </a:cubicBezTo>
                <a:cubicBezTo>
                  <a:pt x="2490" y="103"/>
                  <a:pt x="2480" y="107"/>
                  <a:pt x="2472" y="116"/>
                </a:cubicBezTo>
                <a:cubicBezTo>
                  <a:pt x="2462" y="129"/>
                  <a:pt x="2457" y="145"/>
                  <a:pt x="2457" y="165"/>
                </a:cubicBezTo>
                <a:cubicBezTo>
                  <a:pt x="2457" y="185"/>
                  <a:pt x="2462" y="204"/>
                  <a:pt x="2472" y="219"/>
                </a:cubicBezTo>
                <a:cubicBezTo>
                  <a:pt x="2482" y="235"/>
                  <a:pt x="2496" y="243"/>
                  <a:pt x="2513" y="243"/>
                </a:cubicBezTo>
                <a:cubicBezTo>
                  <a:pt x="2525" y="243"/>
                  <a:pt x="2536" y="239"/>
                  <a:pt x="2546" y="230"/>
                </a:cubicBezTo>
                <a:cubicBezTo>
                  <a:pt x="2553" y="224"/>
                  <a:pt x="2560" y="214"/>
                  <a:pt x="2566" y="199"/>
                </a:cubicBezTo>
                <a:lnTo>
                  <a:pt x="2572" y="202"/>
                </a:lnTo>
                <a:cubicBezTo>
                  <a:pt x="2567" y="224"/>
                  <a:pt x="2558" y="242"/>
                  <a:pt x="2544" y="254"/>
                </a:cubicBezTo>
                <a:cubicBezTo>
                  <a:pt x="2531" y="266"/>
                  <a:pt x="2516" y="272"/>
                  <a:pt x="2500" y="272"/>
                </a:cubicBezTo>
                <a:cubicBezTo>
                  <a:pt x="2480" y="272"/>
                  <a:pt x="2463" y="264"/>
                  <a:pt x="2449" y="247"/>
                </a:cubicBezTo>
                <a:cubicBezTo>
                  <a:pt x="2434" y="231"/>
                  <a:pt x="2427" y="209"/>
                  <a:pt x="2427" y="181"/>
                </a:cubicBezTo>
                <a:cubicBezTo>
                  <a:pt x="2427" y="154"/>
                  <a:pt x="2435" y="132"/>
                  <a:pt x="2451" y="115"/>
                </a:cubicBezTo>
                <a:cubicBezTo>
                  <a:pt x="2467" y="98"/>
                  <a:pt x="2486" y="90"/>
                  <a:pt x="2509" y="90"/>
                </a:cubicBezTo>
                <a:close/>
                <a:moveTo>
                  <a:pt x="1709" y="90"/>
                </a:moveTo>
                <a:lnTo>
                  <a:pt x="1717" y="90"/>
                </a:lnTo>
                <a:lnTo>
                  <a:pt x="1717" y="228"/>
                </a:lnTo>
                <a:cubicBezTo>
                  <a:pt x="1717" y="239"/>
                  <a:pt x="1718" y="246"/>
                  <a:pt x="1719" y="249"/>
                </a:cubicBezTo>
                <a:cubicBezTo>
                  <a:pt x="1721" y="253"/>
                  <a:pt x="1723" y="256"/>
                  <a:pt x="1726" y="257"/>
                </a:cubicBezTo>
                <a:cubicBezTo>
                  <a:pt x="1729" y="259"/>
                  <a:pt x="1735" y="260"/>
                  <a:pt x="1743" y="260"/>
                </a:cubicBezTo>
                <a:lnTo>
                  <a:pt x="1743" y="267"/>
                </a:lnTo>
                <a:lnTo>
                  <a:pt x="1660" y="267"/>
                </a:lnTo>
                <a:lnTo>
                  <a:pt x="1660" y="260"/>
                </a:lnTo>
                <a:cubicBezTo>
                  <a:pt x="1668" y="260"/>
                  <a:pt x="1674" y="259"/>
                  <a:pt x="1677" y="258"/>
                </a:cubicBezTo>
                <a:cubicBezTo>
                  <a:pt x="1679" y="256"/>
                  <a:pt x="1682" y="253"/>
                  <a:pt x="1683" y="250"/>
                </a:cubicBezTo>
                <a:cubicBezTo>
                  <a:pt x="1685" y="246"/>
                  <a:pt x="1686" y="239"/>
                  <a:pt x="1686" y="228"/>
                </a:cubicBezTo>
                <a:lnTo>
                  <a:pt x="1686" y="162"/>
                </a:lnTo>
                <a:cubicBezTo>
                  <a:pt x="1686" y="143"/>
                  <a:pt x="1685" y="131"/>
                  <a:pt x="1684" y="126"/>
                </a:cubicBezTo>
                <a:cubicBezTo>
                  <a:pt x="1683" y="122"/>
                  <a:pt x="1682" y="119"/>
                  <a:pt x="1680" y="117"/>
                </a:cubicBezTo>
                <a:cubicBezTo>
                  <a:pt x="1678" y="116"/>
                  <a:pt x="1676" y="115"/>
                  <a:pt x="1672" y="115"/>
                </a:cubicBezTo>
                <a:cubicBezTo>
                  <a:pt x="1669" y="115"/>
                  <a:pt x="1665" y="116"/>
                  <a:pt x="1660" y="118"/>
                </a:cubicBezTo>
                <a:lnTo>
                  <a:pt x="1657" y="111"/>
                </a:lnTo>
                <a:lnTo>
                  <a:pt x="1709" y="90"/>
                </a:lnTo>
                <a:close/>
                <a:moveTo>
                  <a:pt x="1166" y="90"/>
                </a:moveTo>
                <a:cubicBezTo>
                  <a:pt x="1192" y="90"/>
                  <a:pt x="1213" y="100"/>
                  <a:pt x="1228" y="120"/>
                </a:cubicBezTo>
                <a:cubicBezTo>
                  <a:pt x="1242" y="136"/>
                  <a:pt x="1248" y="156"/>
                  <a:pt x="1248" y="178"/>
                </a:cubicBezTo>
                <a:cubicBezTo>
                  <a:pt x="1248" y="193"/>
                  <a:pt x="1245" y="209"/>
                  <a:pt x="1237" y="224"/>
                </a:cubicBezTo>
                <a:cubicBezTo>
                  <a:pt x="1230" y="240"/>
                  <a:pt x="1220" y="252"/>
                  <a:pt x="1207" y="260"/>
                </a:cubicBezTo>
                <a:cubicBezTo>
                  <a:pt x="1194" y="268"/>
                  <a:pt x="1180" y="272"/>
                  <a:pt x="1164" y="272"/>
                </a:cubicBezTo>
                <a:cubicBezTo>
                  <a:pt x="1138" y="272"/>
                  <a:pt x="1117" y="262"/>
                  <a:pt x="1102" y="241"/>
                </a:cubicBezTo>
                <a:cubicBezTo>
                  <a:pt x="1089" y="224"/>
                  <a:pt x="1083" y="204"/>
                  <a:pt x="1083" y="183"/>
                </a:cubicBezTo>
                <a:cubicBezTo>
                  <a:pt x="1083" y="167"/>
                  <a:pt x="1087" y="151"/>
                  <a:pt x="1094" y="136"/>
                </a:cubicBezTo>
                <a:cubicBezTo>
                  <a:pt x="1102" y="120"/>
                  <a:pt x="1113" y="109"/>
                  <a:pt x="1125" y="101"/>
                </a:cubicBezTo>
                <a:cubicBezTo>
                  <a:pt x="1138" y="94"/>
                  <a:pt x="1152" y="90"/>
                  <a:pt x="1166" y="90"/>
                </a:cubicBezTo>
                <a:close/>
                <a:moveTo>
                  <a:pt x="2222" y="20"/>
                </a:moveTo>
                <a:cubicBezTo>
                  <a:pt x="2214" y="20"/>
                  <a:pt x="2206" y="23"/>
                  <a:pt x="2200" y="31"/>
                </a:cubicBezTo>
                <a:cubicBezTo>
                  <a:pt x="2191" y="41"/>
                  <a:pt x="2185" y="58"/>
                  <a:pt x="2181" y="80"/>
                </a:cubicBezTo>
                <a:cubicBezTo>
                  <a:pt x="2178" y="102"/>
                  <a:pt x="2176" y="124"/>
                  <a:pt x="2176" y="146"/>
                </a:cubicBezTo>
                <a:cubicBezTo>
                  <a:pt x="2176" y="181"/>
                  <a:pt x="2181" y="209"/>
                  <a:pt x="2189" y="232"/>
                </a:cubicBezTo>
                <a:cubicBezTo>
                  <a:pt x="2196" y="250"/>
                  <a:pt x="2207" y="259"/>
                  <a:pt x="2221" y="259"/>
                </a:cubicBezTo>
                <a:cubicBezTo>
                  <a:pt x="2228" y="259"/>
                  <a:pt x="2235" y="256"/>
                  <a:pt x="2242" y="250"/>
                </a:cubicBezTo>
                <a:cubicBezTo>
                  <a:pt x="2249" y="244"/>
                  <a:pt x="2255" y="234"/>
                  <a:pt x="2259" y="220"/>
                </a:cubicBezTo>
                <a:cubicBezTo>
                  <a:pt x="2264" y="198"/>
                  <a:pt x="2267" y="168"/>
                  <a:pt x="2267" y="129"/>
                </a:cubicBezTo>
                <a:cubicBezTo>
                  <a:pt x="2267" y="100"/>
                  <a:pt x="2264" y="76"/>
                  <a:pt x="2258" y="56"/>
                </a:cubicBezTo>
                <a:cubicBezTo>
                  <a:pt x="2254" y="42"/>
                  <a:pt x="2248" y="32"/>
                  <a:pt x="2241" y="26"/>
                </a:cubicBezTo>
                <a:cubicBezTo>
                  <a:pt x="2236" y="22"/>
                  <a:pt x="2230" y="20"/>
                  <a:pt x="2222" y="20"/>
                </a:cubicBezTo>
                <a:close/>
                <a:moveTo>
                  <a:pt x="2030" y="20"/>
                </a:moveTo>
                <a:cubicBezTo>
                  <a:pt x="2022" y="20"/>
                  <a:pt x="2014" y="23"/>
                  <a:pt x="2008" y="31"/>
                </a:cubicBezTo>
                <a:cubicBezTo>
                  <a:pt x="1999" y="41"/>
                  <a:pt x="1993" y="58"/>
                  <a:pt x="1989" y="80"/>
                </a:cubicBezTo>
                <a:cubicBezTo>
                  <a:pt x="1986" y="102"/>
                  <a:pt x="1984" y="124"/>
                  <a:pt x="1984" y="146"/>
                </a:cubicBezTo>
                <a:cubicBezTo>
                  <a:pt x="1984" y="181"/>
                  <a:pt x="1989" y="209"/>
                  <a:pt x="1997" y="232"/>
                </a:cubicBezTo>
                <a:cubicBezTo>
                  <a:pt x="2004" y="250"/>
                  <a:pt x="2015" y="259"/>
                  <a:pt x="2029" y="259"/>
                </a:cubicBezTo>
                <a:cubicBezTo>
                  <a:pt x="2036" y="259"/>
                  <a:pt x="2043" y="256"/>
                  <a:pt x="2050" y="250"/>
                </a:cubicBezTo>
                <a:cubicBezTo>
                  <a:pt x="2057" y="244"/>
                  <a:pt x="2063" y="234"/>
                  <a:pt x="2067" y="220"/>
                </a:cubicBezTo>
                <a:cubicBezTo>
                  <a:pt x="2072" y="198"/>
                  <a:pt x="2075" y="168"/>
                  <a:pt x="2075" y="129"/>
                </a:cubicBezTo>
                <a:cubicBezTo>
                  <a:pt x="2075" y="100"/>
                  <a:pt x="2072" y="76"/>
                  <a:pt x="2066" y="56"/>
                </a:cubicBezTo>
                <a:cubicBezTo>
                  <a:pt x="2062" y="42"/>
                  <a:pt x="2056" y="32"/>
                  <a:pt x="2049" y="26"/>
                </a:cubicBezTo>
                <a:cubicBezTo>
                  <a:pt x="2044" y="22"/>
                  <a:pt x="2038" y="20"/>
                  <a:pt x="2030" y="20"/>
                </a:cubicBezTo>
                <a:close/>
                <a:moveTo>
                  <a:pt x="2223" y="7"/>
                </a:moveTo>
                <a:cubicBezTo>
                  <a:pt x="2242" y="7"/>
                  <a:pt x="2260" y="17"/>
                  <a:pt x="2275" y="37"/>
                </a:cubicBezTo>
                <a:cubicBezTo>
                  <a:pt x="2294" y="62"/>
                  <a:pt x="2304" y="95"/>
                  <a:pt x="2304" y="137"/>
                </a:cubicBezTo>
                <a:cubicBezTo>
                  <a:pt x="2304" y="167"/>
                  <a:pt x="2300" y="192"/>
                  <a:pt x="2291" y="212"/>
                </a:cubicBezTo>
                <a:cubicBezTo>
                  <a:pt x="2283" y="233"/>
                  <a:pt x="2272" y="248"/>
                  <a:pt x="2259" y="257"/>
                </a:cubicBezTo>
                <a:cubicBezTo>
                  <a:pt x="2246" y="267"/>
                  <a:pt x="2233" y="271"/>
                  <a:pt x="2221" y="271"/>
                </a:cubicBezTo>
                <a:cubicBezTo>
                  <a:pt x="2196" y="271"/>
                  <a:pt x="2176" y="257"/>
                  <a:pt x="2160" y="228"/>
                </a:cubicBezTo>
                <a:cubicBezTo>
                  <a:pt x="2146" y="204"/>
                  <a:pt x="2140" y="175"/>
                  <a:pt x="2140" y="141"/>
                </a:cubicBezTo>
                <a:cubicBezTo>
                  <a:pt x="2140" y="112"/>
                  <a:pt x="2144" y="87"/>
                  <a:pt x="2153" y="66"/>
                </a:cubicBezTo>
                <a:cubicBezTo>
                  <a:pt x="2162" y="45"/>
                  <a:pt x="2173" y="30"/>
                  <a:pt x="2188" y="19"/>
                </a:cubicBezTo>
                <a:cubicBezTo>
                  <a:pt x="2199" y="11"/>
                  <a:pt x="2211" y="7"/>
                  <a:pt x="2223" y="7"/>
                </a:cubicBezTo>
                <a:close/>
                <a:moveTo>
                  <a:pt x="2031" y="7"/>
                </a:moveTo>
                <a:cubicBezTo>
                  <a:pt x="2050" y="7"/>
                  <a:pt x="2068" y="17"/>
                  <a:pt x="2083" y="37"/>
                </a:cubicBezTo>
                <a:cubicBezTo>
                  <a:pt x="2102" y="62"/>
                  <a:pt x="2112" y="95"/>
                  <a:pt x="2112" y="137"/>
                </a:cubicBezTo>
                <a:cubicBezTo>
                  <a:pt x="2112" y="167"/>
                  <a:pt x="2108" y="192"/>
                  <a:pt x="2099" y="212"/>
                </a:cubicBezTo>
                <a:cubicBezTo>
                  <a:pt x="2091" y="233"/>
                  <a:pt x="2080" y="248"/>
                  <a:pt x="2067" y="257"/>
                </a:cubicBezTo>
                <a:cubicBezTo>
                  <a:pt x="2054" y="267"/>
                  <a:pt x="2041" y="271"/>
                  <a:pt x="2029" y="271"/>
                </a:cubicBezTo>
                <a:cubicBezTo>
                  <a:pt x="2004" y="271"/>
                  <a:pt x="1984" y="257"/>
                  <a:pt x="1968" y="228"/>
                </a:cubicBezTo>
                <a:cubicBezTo>
                  <a:pt x="1954" y="204"/>
                  <a:pt x="1948" y="175"/>
                  <a:pt x="1948" y="141"/>
                </a:cubicBezTo>
                <a:cubicBezTo>
                  <a:pt x="1948" y="112"/>
                  <a:pt x="1952" y="87"/>
                  <a:pt x="1961" y="66"/>
                </a:cubicBezTo>
                <a:cubicBezTo>
                  <a:pt x="1970" y="45"/>
                  <a:pt x="1981" y="30"/>
                  <a:pt x="1996" y="19"/>
                </a:cubicBezTo>
                <a:cubicBezTo>
                  <a:pt x="2007" y="11"/>
                  <a:pt x="2019" y="7"/>
                  <a:pt x="2031" y="7"/>
                </a:cubicBezTo>
                <a:close/>
                <a:moveTo>
                  <a:pt x="1849" y="7"/>
                </a:moveTo>
                <a:lnTo>
                  <a:pt x="1855" y="7"/>
                </a:lnTo>
                <a:lnTo>
                  <a:pt x="1855" y="222"/>
                </a:lnTo>
                <a:cubicBezTo>
                  <a:pt x="1855" y="236"/>
                  <a:pt x="1855" y="245"/>
                  <a:pt x="1857" y="249"/>
                </a:cubicBezTo>
                <a:cubicBezTo>
                  <a:pt x="1858" y="252"/>
                  <a:pt x="1860" y="255"/>
                  <a:pt x="1864" y="257"/>
                </a:cubicBezTo>
                <a:cubicBezTo>
                  <a:pt x="1868" y="259"/>
                  <a:pt x="1875" y="260"/>
                  <a:pt x="1887" y="260"/>
                </a:cubicBezTo>
                <a:lnTo>
                  <a:pt x="1887" y="267"/>
                </a:lnTo>
                <a:lnTo>
                  <a:pt x="1791" y="267"/>
                </a:lnTo>
                <a:lnTo>
                  <a:pt x="1791" y="260"/>
                </a:lnTo>
                <a:cubicBezTo>
                  <a:pt x="1803" y="260"/>
                  <a:pt x="1811" y="259"/>
                  <a:pt x="1815" y="257"/>
                </a:cubicBezTo>
                <a:cubicBezTo>
                  <a:pt x="1818" y="255"/>
                  <a:pt x="1820" y="253"/>
                  <a:pt x="1822" y="249"/>
                </a:cubicBezTo>
                <a:cubicBezTo>
                  <a:pt x="1823" y="246"/>
                  <a:pt x="1824" y="237"/>
                  <a:pt x="1824" y="222"/>
                </a:cubicBezTo>
                <a:lnTo>
                  <a:pt x="1824" y="85"/>
                </a:lnTo>
                <a:cubicBezTo>
                  <a:pt x="1824" y="66"/>
                  <a:pt x="1823" y="54"/>
                  <a:pt x="1822" y="49"/>
                </a:cubicBezTo>
                <a:cubicBezTo>
                  <a:pt x="1821" y="45"/>
                  <a:pt x="1820" y="42"/>
                  <a:pt x="1817" y="40"/>
                </a:cubicBezTo>
                <a:cubicBezTo>
                  <a:pt x="1815" y="38"/>
                  <a:pt x="1812" y="37"/>
                  <a:pt x="1809" y="37"/>
                </a:cubicBezTo>
                <a:cubicBezTo>
                  <a:pt x="1804" y="37"/>
                  <a:pt x="1798" y="39"/>
                  <a:pt x="1790" y="43"/>
                </a:cubicBezTo>
                <a:lnTo>
                  <a:pt x="1787" y="37"/>
                </a:lnTo>
                <a:lnTo>
                  <a:pt x="1849" y="7"/>
                </a:lnTo>
                <a:close/>
                <a:moveTo>
                  <a:pt x="1701" y="0"/>
                </a:moveTo>
                <a:cubicBezTo>
                  <a:pt x="1707" y="0"/>
                  <a:pt x="1711" y="2"/>
                  <a:pt x="1715" y="6"/>
                </a:cubicBezTo>
                <a:cubicBezTo>
                  <a:pt x="1719" y="9"/>
                  <a:pt x="1720" y="14"/>
                  <a:pt x="1720" y="19"/>
                </a:cubicBezTo>
                <a:cubicBezTo>
                  <a:pt x="1720" y="24"/>
                  <a:pt x="1719" y="29"/>
                  <a:pt x="1715" y="33"/>
                </a:cubicBezTo>
                <a:cubicBezTo>
                  <a:pt x="1711" y="36"/>
                  <a:pt x="1707" y="38"/>
                  <a:pt x="1701" y="38"/>
                </a:cubicBezTo>
                <a:cubicBezTo>
                  <a:pt x="1696" y="38"/>
                  <a:pt x="1692" y="36"/>
                  <a:pt x="1688" y="33"/>
                </a:cubicBezTo>
                <a:cubicBezTo>
                  <a:pt x="1684" y="29"/>
                  <a:pt x="1682" y="24"/>
                  <a:pt x="1682" y="19"/>
                </a:cubicBezTo>
                <a:cubicBezTo>
                  <a:pt x="1682" y="14"/>
                  <a:pt x="1684" y="9"/>
                  <a:pt x="1688" y="6"/>
                </a:cubicBezTo>
                <a:cubicBezTo>
                  <a:pt x="1692" y="2"/>
                  <a:pt x="1696" y="0"/>
                  <a:pt x="1701" y="0"/>
                </a:cubicBezTo>
                <a:close/>
              </a:path>
            </a:pathLst>
          </a:custGeom>
          <a:solidFill>
            <a:srgbClr val="F2F2F2"/>
          </a:solidFill>
          <a:ln w="0">
            <a:noFill/>
            <a:prstDash val="solid"/>
            <a:round/>
          </a:ln>
        </p:spPr>
        <p:txBody>
          <a:bodyPr vert="horz" wrap="square" lIns="91440" tIns="45720" rIns="91440" bIns="45720" numCol="1" anchor="t" anchorCtr="0" compatLnSpc="1"/>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5pPr>
            <a:lvl6pPr marL="2286000" algn="l" defTabSz="914400" rtl="0" eaLnBrk="1" latinLnBrk="0" hangingPunct="1">
              <a:defRPr kern="1200">
                <a:solidFill>
                  <a:schemeClr val="tx1"/>
                </a:solidFill>
                <a:latin typeface="Calibri" panose="020F0502020204030204" charset="0"/>
                <a:ea typeface="+mn-ea"/>
                <a:cs typeface="+mn-cs"/>
              </a:defRPr>
            </a:lvl6pPr>
            <a:lvl7pPr marL="2743200" algn="l" defTabSz="914400" rtl="0" eaLnBrk="1" latinLnBrk="0" hangingPunct="1">
              <a:defRPr kern="1200">
                <a:solidFill>
                  <a:schemeClr val="tx1"/>
                </a:solidFill>
                <a:latin typeface="Calibri" panose="020F0502020204030204" charset="0"/>
                <a:ea typeface="+mn-ea"/>
                <a:cs typeface="+mn-cs"/>
              </a:defRPr>
            </a:lvl7pPr>
            <a:lvl8pPr marL="3200400" algn="l" defTabSz="914400" rtl="0" eaLnBrk="1" latinLnBrk="0" hangingPunct="1">
              <a:defRPr kern="1200">
                <a:solidFill>
                  <a:schemeClr val="tx1"/>
                </a:solidFill>
                <a:latin typeface="Calibri" panose="020F0502020204030204" charset="0"/>
                <a:ea typeface="+mn-ea"/>
                <a:cs typeface="+mn-cs"/>
              </a:defRPr>
            </a:lvl8pPr>
            <a:lvl9pPr marL="3657600" algn="l" defTabSz="914400" rtl="0" eaLnBrk="1" latinLnBrk="0" hangingPunct="1">
              <a:defRPr kern="1200">
                <a:solidFill>
                  <a:schemeClr val="tx1"/>
                </a:solidFill>
                <a:latin typeface="Calibri" panose="020F0502020204030204" charset="0"/>
                <a:ea typeface="+mn-ea"/>
                <a:cs typeface="+mn-cs"/>
              </a:defRPr>
            </a:lvl9pPr>
          </a:lstStyle>
          <a:p>
            <a:endParaRPr lang="zh-CN" altLang="en-US"/>
          </a:p>
        </p:txBody>
      </p:sp>
      <p:sp>
        <p:nvSpPr>
          <p:cNvPr id="30" name="Freeform 23"/>
          <p:cNvSpPr/>
          <p:nvPr/>
        </p:nvSpPr>
        <p:spPr bwMode="auto">
          <a:xfrm rot="-1800000">
            <a:off x="5157941" y="2065718"/>
            <a:ext cx="1848119" cy="215037"/>
          </a:xfrm>
          <a:custGeom>
            <a:avLst/>
            <a:gdLst>
              <a:gd name="T0" fmla="*/ 2345 w 3079"/>
              <a:gd name="T1" fmla="*/ 251 h 350"/>
              <a:gd name="T2" fmla="*/ 830 w 3079"/>
              <a:gd name="T3" fmla="*/ 272 h 350"/>
              <a:gd name="T4" fmla="*/ 2644 w 3079"/>
              <a:gd name="T5" fmla="*/ 129 h 350"/>
              <a:gd name="T6" fmla="*/ 2680 w 3079"/>
              <a:gd name="T7" fmla="*/ 102 h 350"/>
              <a:gd name="T8" fmla="*/ 1202 w 3079"/>
              <a:gd name="T9" fmla="*/ 244 h 350"/>
              <a:gd name="T10" fmla="*/ 1532 w 3079"/>
              <a:gd name="T11" fmla="*/ 102 h 350"/>
              <a:gd name="T12" fmla="*/ 1604 w 3079"/>
              <a:gd name="T13" fmla="*/ 106 h 350"/>
              <a:gd name="T14" fmla="*/ 1625 w 3079"/>
              <a:gd name="T15" fmla="*/ 113 h 350"/>
              <a:gd name="T16" fmla="*/ 1470 w 3079"/>
              <a:gd name="T17" fmla="*/ 316 h 350"/>
              <a:gd name="T18" fmla="*/ 1487 w 3079"/>
              <a:gd name="T19" fmla="*/ 130 h 350"/>
              <a:gd name="T20" fmla="*/ 1322 w 3079"/>
              <a:gd name="T21" fmla="*/ 210 h 350"/>
              <a:gd name="T22" fmla="*/ 1366 w 3079"/>
              <a:gd name="T23" fmla="*/ 102 h 350"/>
              <a:gd name="T24" fmla="*/ 1451 w 3079"/>
              <a:gd name="T25" fmla="*/ 244 h 350"/>
              <a:gd name="T26" fmla="*/ 1310 w 3079"/>
              <a:gd name="T27" fmla="*/ 264 h 350"/>
              <a:gd name="T28" fmla="*/ 1262 w 3079"/>
              <a:gd name="T29" fmla="*/ 95 h 350"/>
              <a:gd name="T30" fmla="*/ 945 w 3079"/>
              <a:gd name="T31" fmla="*/ 135 h 350"/>
              <a:gd name="T32" fmla="*/ 1012 w 3079"/>
              <a:gd name="T33" fmla="*/ 95 h 350"/>
              <a:gd name="T34" fmla="*/ 946 w 3079"/>
              <a:gd name="T35" fmla="*/ 337 h 350"/>
              <a:gd name="T36" fmla="*/ 934 w 3079"/>
              <a:gd name="T37" fmla="*/ 318 h 350"/>
              <a:gd name="T38" fmla="*/ 880 w 3079"/>
              <a:gd name="T39" fmla="*/ 102 h 350"/>
              <a:gd name="T40" fmla="*/ 603 w 3079"/>
              <a:gd name="T41" fmla="*/ 128 h 350"/>
              <a:gd name="T42" fmla="*/ 722 w 3079"/>
              <a:gd name="T43" fmla="*/ 95 h 350"/>
              <a:gd name="T44" fmla="*/ 779 w 3079"/>
              <a:gd name="T45" fmla="*/ 112 h 350"/>
              <a:gd name="T46" fmla="*/ 734 w 3079"/>
              <a:gd name="T47" fmla="*/ 272 h 350"/>
              <a:gd name="T48" fmla="*/ 544 w 3079"/>
              <a:gd name="T49" fmla="*/ 102 h 350"/>
              <a:gd name="T50" fmla="*/ 331 w 3079"/>
              <a:gd name="T51" fmla="*/ 128 h 350"/>
              <a:gd name="T52" fmla="*/ 450 w 3079"/>
              <a:gd name="T53" fmla="*/ 95 h 350"/>
              <a:gd name="T54" fmla="*/ 507 w 3079"/>
              <a:gd name="T55" fmla="*/ 112 h 350"/>
              <a:gd name="T56" fmla="*/ 462 w 3079"/>
              <a:gd name="T57" fmla="*/ 272 h 350"/>
              <a:gd name="T58" fmla="*/ 272 w 3079"/>
              <a:gd name="T59" fmla="*/ 102 h 350"/>
              <a:gd name="T60" fmla="*/ 59 w 3079"/>
              <a:gd name="T61" fmla="*/ 128 h 350"/>
              <a:gd name="T62" fmla="*/ 178 w 3079"/>
              <a:gd name="T63" fmla="*/ 95 h 350"/>
              <a:gd name="T64" fmla="*/ 235 w 3079"/>
              <a:gd name="T65" fmla="*/ 112 h 350"/>
              <a:gd name="T66" fmla="*/ 190 w 3079"/>
              <a:gd name="T67" fmla="*/ 272 h 350"/>
              <a:gd name="T68" fmla="*/ 0 w 3079"/>
              <a:gd name="T69" fmla="*/ 102 h 350"/>
              <a:gd name="T70" fmla="*/ 2904 w 3079"/>
              <a:gd name="T71" fmla="*/ 90 h 350"/>
              <a:gd name="T72" fmla="*/ 3053 w 3079"/>
              <a:gd name="T73" fmla="*/ 154 h 350"/>
              <a:gd name="T74" fmla="*/ 2994 w 3079"/>
              <a:gd name="T75" fmla="*/ 260 h 350"/>
              <a:gd name="T76" fmla="*/ 2993 w 3079"/>
              <a:gd name="T77" fmla="*/ 112 h 350"/>
              <a:gd name="T78" fmla="*/ 2958 w 3079"/>
              <a:gd name="T79" fmla="*/ 257 h 350"/>
              <a:gd name="T80" fmla="*/ 2918 w 3079"/>
              <a:gd name="T81" fmla="*/ 228 h 350"/>
              <a:gd name="T82" fmla="*/ 2847 w 3079"/>
              <a:gd name="T83" fmla="*/ 250 h 350"/>
              <a:gd name="T84" fmla="*/ 2811 w 3079"/>
              <a:gd name="T85" fmla="*/ 249 h 350"/>
              <a:gd name="T86" fmla="*/ 2785 w 3079"/>
              <a:gd name="T87" fmla="*/ 111 h 350"/>
              <a:gd name="T88" fmla="*/ 2684 w 3079"/>
              <a:gd name="T89" fmla="*/ 272 h 350"/>
              <a:gd name="T90" fmla="*/ 2550 w 3079"/>
              <a:gd name="T91" fmla="*/ 103 h 350"/>
              <a:gd name="T92" fmla="*/ 2503 w 3079"/>
              <a:gd name="T93" fmla="*/ 103 h 350"/>
              <a:gd name="T94" fmla="*/ 2572 w 3079"/>
              <a:gd name="T95" fmla="*/ 202 h 350"/>
              <a:gd name="T96" fmla="*/ 1709 w 3079"/>
              <a:gd name="T97" fmla="*/ 90 h 350"/>
              <a:gd name="T98" fmla="*/ 1660 w 3079"/>
              <a:gd name="T99" fmla="*/ 267 h 350"/>
              <a:gd name="T100" fmla="*/ 1680 w 3079"/>
              <a:gd name="T101" fmla="*/ 117 h 350"/>
              <a:gd name="T102" fmla="*/ 1248 w 3079"/>
              <a:gd name="T103" fmla="*/ 178 h 350"/>
              <a:gd name="T104" fmla="*/ 1125 w 3079"/>
              <a:gd name="T105" fmla="*/ 101 h 350"/>
              <a:gd name="T106" fmla="*/ 2221 w 3079"/>
              <a:gd name="T107" fmla="*/ 259 h 350"/>
              <a:gd name="T108" fmla="*/ 2030 w 3079"/>
              <a:gd name="T109" fmla="*/ 20 h 350"/>
              <a:gd name="T110" fmla="*/ 2067 w 3079"/>
              <a:gd name="T111" fmla="*/ 220 h 350"/>
              <a:gd name="T112" fmla="*/ 2304 w 3079"/>
              <a:gd name="T113" fmla="*/ 137 h 350"/>
              <a:gd name="T114" fmla="*/ 2188 w 3079"/>
              <a:gd name="T115" fmla="*/ 19 h 350"/>
              <a:gd name="T116" fmla="*/ 2029 w 3079"/>
              <a:gd name="T117" fmla="*/ 271 h 350"/>
              <a:gd name="T118" fmla="*/ 1855 w 3079"/>
              <a:gd name="T119" fmla="*/ 7 h 350"/>
              <a:gd name="T120" fmla="*/ 1791 w 3079"/>
              <a:gd name="T121" fmla="*/ 260 h 350"/>
              <a:gd name="T122" fmla="*/ 1809 w 3079"/>
              <a:gd name="T123" fmla="*/ 37 h 350"/>
              <a:gd name="T124" fmla="*/ 1715 w 3079"/>
              <a:gd name="T125" fmla="*/ 3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79" h="350">
                <a:moveTo>
                  <a:pt x="2366" y="230"/>
                </a:moveTo>
                <a:cubicBezTo>
                  <a:pt x="2372" y="230"/>
                  <a:pt x="2377" y="232"/>
                  <a:pt x="2381" y="237"/>
                </a:cubicBezTo>
                <a:cubicBezTo>
                  <a:pt x="2385" y="241"/>
                  <a:pt x="2387" y="245"/>
                  <a:pt x="2387" y="251"/>
                </a:cubicBezTo>
                <a:cubicBezTo>
                  <a:pt x="2387" y="257"/>
                  <a:pt x="2385" y="262"/>
                  <a:pt x="2380" y="266"/>
                </a:cubicBezTo>
                <a:cubicBezTo>
                  <a:pt x="2376" y="270"/>
                  <a:pt x="2372" y="272"/>
                  <a:pt x="2366" y="272"/>
                </a:cubicBezTo>
                <a:cubicBezTo>
                  <a:pt x="2360" y="272"/>
                  <a:pt x="2355" y="270"/>
                  <a:pt x="2351" y="266"/>
                </a:cubicBezTo>
                <a:cubicBezTo>
                  <a:pt x="2347" y="262"/>
                  <a:pt x="2345" y="257"/>
                  <a:pt x="2345" y="251"/>
                </a:cubicBezTo>
                <a:cubicBezTo>
                  <a:pt x="2345" y="245"/>
                  <a:pt x="2347" y="240"/>
                  <a:pt x="2351" y="236"/>
                </a:cubicBezTo>
                <a:cubicBezTo>
                  <a:pt x="2355" y="232"/>
                  <a:pt x="2360" y="230"/>
                  <a:pt x="2366" y="230"/>
                </a:cubicBezTo>
                <a:close/>
                <a:moveTo>
                  <a:pt x="830" y="230"/>
                </a:moveTo>
                <a:cubicBezTo>
                  <a:pt x="836" y="230"/>
                  <a:pt x="841" y="232"/>
                  <a:pt x="845" y="237"/>
                </a:cubicBezTo>
                <a:cubicBezTo>
                  <a:pt x="849" y="241"/>
                  <a:pt x="851" y="245"/>
                  <a:pt x="851" y="251"/>
                </a:cubicBezTo>
                <a:cubicBezTo>
                  <a:pt x="851" y="257"/>
                  <a:pt x="849" y="262"/>
                  <a:pt x="844" y="266"/>
                </a:cubicBezTo>
                <a:cubicBezTo>
                  <a:pt x="840" y="270"/>
                  <a:pt x="836" y="272"/>
                  <a:pt x="830" y="272"/>
                </a:cubicBezTo>
                <a:cubicBezTo>
                  <a:pt x="824" y="272"/>
                  <a:pt x="819" y="270"/>
                  <a:pt x="815" y="266"/>
                </a:cubicBezTo>
                <a:cubicBezTo>
                  <a:pt x="811" y="262"/>
                  <a:pt x="809" y="257"/>
                  <a:pt x="809" y="251"/>
                </a:cubicBezTo>
                <a:cubicBezTo>
                  <a:pt x="809" y="245"/>
                  <a:pt x="811" y="240"/>
                  <a:pt x="815" y="236"/>
                </a:cubicBezTo>
                <a:cubicBezTo>
                  <a:pt x="819" y="232"/>
                  <a:pt x="824" y="230"/>
                  <a:pt x="830" y="230"/>
                </a:cubicBezTo>
                <a:close/>
                <a:moveTo>
                  <a:pt x="2680" y="102"/>
                </a:moveTo>
                <a:cubicBezTo>
                  <a:pt x="2673" y="102"/>
                  <a:pt x="2667" y="104"/>
                  <a:pt x="2660" y="108"/>
                </a:cubicBezTo>
                <a:cubicBezTo>
                  <a:pt x="2653" y="112"/>
                  <a:pt x="2648" y="119"/>
                  <a:pt x="2644" y="129"/>
                </a:cubicBezTo>
                <a:cubicBezTo>
                  <a:pt x="2640" y="139"/>
                  <a:pt x="2638" y="151"/>
                  <a:pt x="2638" y="167"/>
                </a:cubicBezTo>
                <a:cubicBezTo>
                  <a:pt x="2638" y="192"/>
                  <a:pt x="2643" y="213"/>
                  <a:pt x="2652" y="232"/>
                </a:cubicBezTo>
                <a:cubicBezTo>
                  <a:pt x="2662" y="250"/>
                  <a:pt x="2676" y="259"/>
                  <a:pt x="2692" y="259"/>
                </a:cubicBezTo>
                <a:cubicBezTo>
                  <a:pt x="2704" y="259"/>
                  <a:pt x="2714" y="254"/>
                  <a:pt x="2722" y="244"/>
                </a:cubicBezTo>
                <a:cubicBezTo>
                  <a:pt x="2730" y="234"/>
                  <a:pt x="2734" y="217"/>
                  <a:pt x="2734" y="192"/>
                </a:cubicBezTo>
                <a:cubicBezTo>
                  <a:pt x="2734" y="162"/>
                  <a:pt x="2727" y="138"/>
                  <a:pt x="2714" y="120"/>
                </a:cubicBezTo>
                <a:cubicBezTo>
                  <a:pt x="2705" y="108"/>
                  <a:pt x="2694" y="102"/>
                  <a:pt x="2680" y="102"/>
                </a:cubicBezTo>
                <a:close/>
                <a:moveTo>
                  <a:pt x="1160" y="102"/>
                </a:moveTo>
                <a:cubicBezTo>
                  <a:pt x="1153" y="102"/>
                  <a:pt x="1147" y="104"/>
                  <a:pt x="1140" y="108"/>
                </a:cubicBezTo>
                <a:cubicBezTo>
                  <a:pt x="1133" y="112"/>
                  <a:pt x="1128" y="119"/>
                  <a:pt x="1124" y="129"/>
                </a:cubicBezTo>
                <a:cubicBezTo>
                  <a:pt x="1120" y="139"/>
                  <a:pt x="1118" y="151"/>
                  <a:pt x="1118" y="167"/>
                </a:cubicBezTo>
                <a:cubicBezTo>
                  <a:pt x="1118" y="192"/>
                  <a:pt x="1123" y="213"/>
                  <a:pt x="1132" y="232"/>
                </a:cubicBezTo>
                <a:cubicBezTo>
                  <a:pt x="1142" y="250"/>
                  <a:pt x="1156" y="259"/>
                  <a:pt x="1172" y="259"/>
                </a:cubicBezTo>
                <a:cubicBezTo>
                  <a:pt x="1184" y="259"/>
                  <a:pt x="1194" y="254"/>
                  <a:pt x="1202" y="244"/>
                </a:cubicBezTo>
                <a:cubicBezTo>
                  <a:pt x="1210" y="234"/>
                  <a:pt x="1214" y="217"/>
                  <a:pt x="1214" y="192"/>
                </a:cubicBezTo>
                <a:cubicBezTo>
                  <a:pt x="1214" y="162"/>
                  <a:pt x="1207" y="138"/>
                  <a:pt x="1194" y="120"/>
                </a:cubicBezTo>
                <a:cubicBezTo>
                  <a:pt x="1185" y="108"/>
                  <a:pt x="1174" y="102"/>
                  <a:pt x="1160" y="102"/>
                </a:cubicBezTo>
                <a:close/>
                <a:moveTo>
                  <a:pt x="1456" y="95"/>
                </a:moveTo>
                <a:lnTo>
                  <a:pt x="1536" y="95"/>
                </a:lnTo>
                <a:lnTo>
                  <a:pt x="1536" y="102"/>
                </a:lnTo>
                <a:lnTo>
                  <a:pt x="1532" y="102"/>
                </a:lnTo>
                <a:cubicBezTo>
                  <a:pt x="1527" y="102"/>
                  <a:pt x="1522" y="103"/>
                  <a:pt x="1519" y="106"/>
                </a:cubicBezTo>
                <a:cubicBezTo>
                  <a:pt x="1517" y="108"/>
                  <a:pt x="1515" y="111"/>
                  <a:pt x="1515" y="115"/>
                </a:cubicBezTo>
                <a:cubicBezTo>
                  <a:pt x="1515" y="120"/>
                  <a:pt x="1517" y="126"/>
                  <a:pt x="1521" y="135"/>
                </a:cubicBezTo>
                <a:lnTo>
                  <a:pt x="1563" y="222"/>
                </a:lnTo>
                <a:lnTo>
                  <a:pt x="1602" y="127"/>
                </a:lnTo>
                <a:cubicBezTo>
                  <a:pt x="1604" y="122"/>
                  <a:pt x="1605" y="117"/>
                  <a:pt x="1605" y="112"/>
                </a:cubicBezTo>
                <a:cubicBezTo>
                  <a:pt x="1605" y="109"/>
                  <a:pt x="1604" y="108"/>
                  <a:pt x="1604" y="106"/>
                </a:cubicBezTo>
                <a:cubicBezTo>
                  <a:pt x="1603" y="105"/>
                  <a:pt x="1601" y="104"/>
                  <a:pt x="1599" y="103"/>
                </a:cubicBezTo>
                <a:cubicBezTo>
                  <a:pt x="1597" y="102"/>
                  <a:pt x="1593" y="102"/>
                  <a:pt x="1588" y="102"/>
                </a:cubicBezTo>
                <a:lnTo>
                  <a:pt x="1588" y="95"/>
                </a:lnTo>
                <a:lnTo>
                  <a:pt x="1644" y="95"/>
                </a:lnTo>
                <a:lnTo>
                  <a:pt x="1644" y="102"/>
                </a:lnTo>
                <a:cubicBezTo>
                  <a:pt x="1639" y="102"/>
                  <a:pt x="1635" y="103"/>
                  <a:pt x="1633" y="105"/>
                </a:cubicBezTo>
                <a:cubicBezTo>
                  <a:pt x="1630" y="106"/>
                  <a:pt x="1628" y="109"/>
                  <a:pt x="1625" y="113"/>
                </a:cubicBezTo>
                <a:cubicBezTo>
                  <a:pt x="1623" y="115"/>
                  <a:pt x="1621" y="120"/>
                  <a:pt x="1618" y="128"/>
                </a:cubicBezTo>
                <a:lnTo>
                  <a:pt x="1548" y="299"/>
                </a:lnTo>
                <a:cubicBezTo>
                  <a:pt x="1542" y="316"/>
                  <a:pt x="1533" y="328"/>
                  <a:pt x="1522" y="337"/>
                </a:cubicBezTo>
                <a:cubicBezTo>
                  <a:pt x="1511" y="345"/>
                  <a:pt x="1500" y="350"/>
                  <a:pt x="1490" y="350"/>
                </a:cubicBezTo>
                <a:cubicBezTo>
                  <a:pt x="1483" y="350"/>
                  <a:pt x="1477" y="348"/>
                  <a:pt x="1472" y="343"/>
                </a:cubicBezTo>
                <a:cubicBezTo>
                  <a:pt x="1467" y="339"/>
                  <a:pt x="1465" y="334"/>
                  <a:pt x="1465" y="329"/>
                </a:cubicBezTo>
                <a:cubicBezTo>
                  <a:pt x="1465" y="323"/>
                  <a:pt x="1467" y="319"/>
                  <a:pt x="1470" y="316"/>
                </a:cubicBezTo>
                <a:cubicBezTo>
                  <a:pt x="1473" y="313"/>
                  <a:pt x="1478" y="311"/>
                  <a:pt x="1484" y="311"/>
                </a:cubicBezTo>
                <a:cubicBezTo>
                  <a:pt x="1488" y="311"/>
                  <a:pt x="1494" y="313"/>
                  <a:pt x="1501" y="315"/>
                </a:cubicBezTo>
                <a:cubicBezTo>
                  <a:pt x="1506" y="317"/>
                  <a:pt x="1509" y="318"/>
                  <a:pt x="1510" y="318"/>
                </a:cubicBezTo>
                <a:cubicBezTo>
                  <a:pt x="1514" y="318"/>
                  <a:pt x="1518" y="316"/>
                  <a:pt x="1523" y="312"/>
                </a:cubicBezTo>
                <a:cubicBezTo>
                  <a:pt x="1527" y="308"/>
                  <a:pt x="1532" y="301"/>
                  <a:pt x="1536" y="290"/>
                </a:cubicBezTo>
                <a:lnTo>
                  <a:pt x="1548" y="260"/>
                </a:lnTo>
                <a:lnTo>
                  <a:pt x="1487" y="130"/>
                </a:lnTo>
                <a:cubicBezTo>
                  <a:pt x="1485" y="127"/>
                  <a:pt x="1482" y="122"/>
                  <a:pt x="1478" y="116"/>
                </a:cubicBezTo>
                <a:cubicBezTo>
                  <a:pt x="1474" y="112"/>
                  <a:pt x="1472" y="109"/>
                  <a:pt x="1470" y="107"/>
                </a:cubicBezTo>
                <a:cubicBezTo>
                  <a:pt x="1467" y="105"/>
                  <a:pt x="1462" y="103"/>
                  <a:pt x="1456" y="102"/>
                </a:cubicBezTo>
                <a:lnTo>
                  <a:pt x="1456" y="95"/>
                </a:lnTo>
                <a:close/>
                <a:moveTo>
                  <a:pt x="1262" y="95"/>
                </a:moveTo>
                <a:lnTo>
                  <a:pt x="1322" y="95"/>
                </a:lnTo>
                <a:lnTo>
                  <a:pt x="1322" y="210"/>
                </a:lnTo>
                <a:cubicBezTo>
                  <a:pt x="1322" y="226"/>
                  <a:pt x="1325" y="236"/>
                  <a:pt x="1331" y="241"/>
                </a:cubicBezTo>
                <a:cubicBezTo>
                  <a:pt x="1336" y="246"/>
                  <a:pt x="1343" y="249"/>
                  <a:pt x="1351" y="249"/>
                </a:cubicBezTo>
                <a:cubicBezTo>
                  <a:pt x="1356" y="249"/>
                  <a:pt x="1362" y="247"/>
                  <a:pt x="1369" y="244"/>
                </a:cubicBezTo>
                <a:cubicBezTo>
                  <a:pt x="1376" y="241"/>
                  <a:pt x="1384" y="234"/>
                  <a:pt x="1393" y="225"/>
                </a:cubicBezTo>
                <a:lnTo>
                  <a:pt x="1393" y="127"/>
                </a:lnTo>
                <a:cubicBezTo>
                  <a:pt x="1393" y="118"/>
                  <a:pt x="1392" y="111"/>
                  <a:pt x="1388" y="108"/>
                </a:cubicBezTo>
                <a:cubicBezTo>
                  <a:pt x="1384" y="104"/>
                  <a:pt x="1377" y="102"/>
                  <a:pt x="1366" y="102"/>
                </a:cubicBezTo>
                <a:lnTo>
                  <a:pt x="1366" y="95"/>
                </a:lnTo>
                <a:lnTo>
                  <a:pt x="1424" y="95"/>
                </a:lnTo>
                <a:lnTo>
                  <a:pt x="1424" y="199"/>
                </a:lnTo>
                <a:cubicBezTo>
                  <a:pt x="1424" y="219"/>
                  <a:pt x="1425" y="231"/>
                  <a:pt x="1426" y="236"/>
                </a:cubicBezTo>
                <a:cubicBezTo>
                  <a:pt x="1427" y="240"/>
                  <a:pt x="1428" y="243"/>
                  <a:pt x="1430" y="245"/>
                </a:cubicBezTo>
                <a:cubicBezTo>
                  <a:pt x="1432" y="247"/>
                  <a:pt x="1435" y="247"/>
                  <a:pt x="1437" y="247"/>
                </a:cubicBezTo>
                <a:cubicBezTo>
                  <a:pt x="1441" y="247"/>
                  <a:pt x="1446" y="246"/>
                  <a:pt x="1451" y="244"/>
                </a:cubicBezTo>
                <a:lnTo>
                  <a:pt x="1453" y="251"/>
                </a:lnTo>
                <a:lnTo>
                  <a:pt x="1402" y="272"/>
                </a:lnTo>
                <a:lnTo>
                  <a:pt x="1393" y="272"/>
                </a:lnTo>
                <a:lnTo>
                  <a:pt x="1393" y="236"/>
                </a:lnTo>
                <a:cubicBezTo>
                  <a:pt x="1379" y="252"/>
                  <a:pt x="1367" y="262"/>
                  <a:pt x="1360" y="266"/>
                </a:cubicBezTo>
                <a:cubicBezTo>
                  <a:pt x="1352" y="270"/>
                  <a:pt x="1344" y="272"/>
                  <a:pt x="1335" y="272"/>
                </a:cubicBezTo>
                <a:cubicBezTo>
                  <a:pt x="1325" y="272"/>
                  <a:pt x="1317" y="269"/>
                  <a:pt x="1310" y="264"/>
                </a:cubicBezTo>
                <a:cubicBezTo>
                  <a:pt x="1303" y="258"/>
                  <a:pt x="1298" y="251"/>
                  <a:pt x="1295" y="242"/>
                </a:cubicBezTo>
                <a:cubicBezTo>
                  <a:pt x="1293" y="233"/>
                  <a:pt x="1291" y="221"/>
                  <a:pt x="1291" y="205"/>
                </a:cubicBezTo>
                <a:lnTo>
                  <a:pt x="1291" y="128"/>
                </a:lnTo>
                <a:cubicBezTo>
                  <a:pt x="1291" y="120"/>
                  <a:pt x="1290" y="115"/>
                  <a:pt x="1289" y="112"/>
                </a:cubicBezTo>
                <a:cubicBezTo>
                  <a:pt x="1287" y="108"/>
                  <a:pt x="1284" y="106"/>
                  <a:pt x="1281" y="104"/>
                </a:cubicBezTo>
                <a:cubicBezTo>
                  <a:pt x="1277" y="103"/>
                  <a:pt x="1271" y="102"/>
                  <a:pt x="1262" y="102"/>
                </a:cubicBezTo>
                <a:lnTo>
                  <a:pt x="1262" y="95"/>
                </a:lnTo>
                <a:close/>
                <a:moveTo>
                  <a:pt x="880" y="95"/>
                </a:moveTo>
                <a:lnTo>
                  <a:pt x="960" y="95"/>
                </a:lnTo>
                <a:lnTo>
                  <a:pt x="960" y="102"/>
                </a:lnTo>
                <a:lnTo>
                  <a:pt x="956" y="102"/>
                </a:lnTo>
                <a:cubicBezTo>
                  <a:pt x="951" y="102"/>
                  <a:pt x="946" y="103"/>
                  <a:pt x="943" y="106"/>
                </a:cubicBezTo>
                <a:cubicBezTo>
                  <a:pt x="941" y="108"/>
                  <a:pt x="939" y="111"/>
                  <a:pt x="939" y="115"/>
                </a:cubicBezTo>
                <a:cubicBezTo>
                  <a:pt x="939" y="120"/>
                  <a:pt x="941" y="126"/>
                  <a:pt x="945" y="135"/>
                </a:cubicBezTo>
                <a:lnTo>
                  <a:pt x="987" y="222"/>
                </a:lnTo>
                <a:lnTo>
                  <a:pt x="1026" y="127"/>
                </a:lnTo>
                <a:cubicBezTo>
                  <a:pt x="1028" y="122"/>
                  <a:pt x="1029" y="117"/>
                  <a:pt x="1029" y="112"/>
                </a:cubicBezTo>
                <a:cubicBezTo>
                  <a:pt x="1029" y="109"/>
                  <a:pt x="1028" y="108"/>
                  <a:pt x="1028" y="106"/>
                </a:cubicBezTo>
                <a:cubicBezTo>
                  <a:pt x="1027" y="105"/>
                  <a:pt x="1025" y="104"/>
                  <a:pt x="1023" y="103"/>
                </a:cubicBezTo>
                <a:cubicBezTo>
                  <a:pt x="1021" y="102"/>
                  <a:pt x="1017" y="102"/>
                  <a:pt x="1012" y="102"/>
                </a:cubicBezTo>
                <a:lnTo>
                  <a:pt x="1012" y="95"/>
                </a:lnTo>
                <a:lnTo>
                  <a:pt x="1068" y="95"/>
                </a:lnTo>
                <a:lnTo>
                  <a:pt x="1068" y="102"/>
                </a:lnTo>
                <a:cubicBezTo>
                  <a:pt x="1063" y="102"/>
                  <a:pt x="1059" y="103"/>
                  <a:pt x="1057" y="105"/>
                </a:cubicBezTo>
                <a:cubicBezTo>
                  <a:pt x="1054" y="106"/>
                  <a:pt x="1052" y="109"/>
                  <a:pt x="1049" y="113"/>
                </a:cubicBezTo>
                <a:cubicBezTo>
                  <a:pt x="1047" y="115"/>
                  <a:pt x="1045" y="120"/>
                  <a:pt x="1042" y="128"/>
                </a:cubicBezTo>
                <a:lnTo>
                  <a:pt x="972" y="299"/>
                </a:lnTo>
                <a:cubicBezTo>
                  <a:pt x="966" y="316"/>
                  <a:pt x="957" y="328"/>
                  <a:pt x="946" y="337"/>
                </a:cubicBezTo>
                <a:cubicBezTo>
                  <a:pt x="935" y="345"/>
                  <a:pt x="924" y="350"/>
                  <a:pt x="914" y="350"/>
                </a:cubicBezTo>
                <a:cubicBezTo>
                  <a:pt x="907" y="350"/>
                  <a:pt x="901" y="348"/>
                  <a:pt x="896" y="343"/>
                </a:cubicBezTo>
                <a:cubicBezTo>
                  <a:pt x="891" y="339"/>
                  <a:pt x="889" y="334"/>
                  <a:pt x="889" y="329"/>
                </a:cubicBezTo>
                <a:cubicBezTo>
                  <a:pt x="889" y="323"/>
                  <a:pt x="891" y="319"/>
                  <a:pt x="894" y="316"/>
                </a:cubicBezTo>
                <a:cubicBezTo>
                  <a:pt x="897" y="313"/>
                  <a:pt x="902" y="311"/>
                  <a:pt x="908" y="311"/>
                </a:cubicBezTo>
                <a:cubicBezTo>
                  <a:pt x="912" y="311"/>
                  <a:pt x="918" y="313"/>
                  <a:pt x="925" y="315"/>
                </a:cubicBezTo>
                <a:cubicBezTo>
                  <a:pt x="930" y="317"/>
                  <a:pt x="933" y="318"/>
                  <a:pt x="934" y="318"/>
                </a:cubicBezTo>
                <a:cubicBezTo>
                  <a:pt x="938" y="318"/>
                  <a:pt x="942" y="316"/>
                  <a:pt x="947" y="312"/>
                </a:cubicBezTo>
                <a:cubicBezTo>
                  <a:pt x="951" y="308"/>
                  <a:pt x="956" y="301"/>
                  <a:pt x="960" y="290"/>
                </a:cubicBezTo>
                <a:lnTo>
                  <a:pt x="972" y="260"/>
                </a:lnTo>
                <a:lnTo>
                  <a:pt x="911" y="130"/>
                </a:lnTo>
                <a:cubicBezTo>
                  <a:pt x="909" y="127"/>
                  <a:pt x="906" y="122"/>
                  <a:pt x="902" y="116"/>
                </a:cubicBezTo>
                <a:cubicBezTo>
                  <a:pt x="898" y="112"/>
                  <a:pt x="896" y="109"/>
                  <a:pt x="894" y="107"/>
                </a:cubicBezTo>
                <a:cubicBezTo>
                  <a:pt x="891" y="105"/>
                  <a:pt x="886" y="103"/>
                  <a:pt x="880" y="102"/>
                </a:cubicBezTo>
                <a:lnTo>
                  <a:pt x="880" y="95"/>
                </a:lnTo>
                <a:close/>
                <a:moveTo>
                  <a:pt x="544" y="95"/>
                </a:moveTo>
                <a:lnTo>
                  <a:pt x="616" y="95"/>
                </a:lnTo>
                <a:lnTo>
                  <a:pt x="616" y="102"/>
                </a:lnTo>
                <a:cubicBezTo>
                  <a:pt x="610" y="102"/>
                  <a:pt x="605" y="104"/>
                  <a:pt x="603" y="106"/>
                </a:cubicBezTo>
                <a:cubicBezTo>
                  <a:pt x="601" y="107"/>
                  <a:pt x="600" y="110"/>
                  <a:pt x="600" y="114"/>
                </a:cubicBezTo>
                <a:cubicBezTo>
                  <a:pt x="600" y="117"/>
                  <a:pt x="601" y="122"/>
                  <a:pt x="603" y="128"/>
                </a:cubicBezTo>
                <a:lnTo>
                  <a:pt x="640" y="226"/>
                </a:lnTo>
                <a:lnTo>
                  <a:pt x="677" y="146"/>
                </a:lnTo>
                <a:lnTo>
                  <a:pt x="667" y="121"/>
                </a:lnTo>
                <a:cubicBezTo>
                  <a:pt x="664" y="113"/>
                  <a:pt x="660" y="108"/>
                  <a:pt x="655" y="105"/>
                </a:cubicBezTo>
                <a:cubicBezTo>
                  <a:pt x="653" y="103"/>
                  <a:pt x="648" y="102"/>
                  <a:pt x="640" y="102"/>
                </a:cubicBezTo>
                <a:lnTo>
                  <a:pt x="640" y="95"/>
                </a:lnTo>
                <a:lnTo>
                  <a:pt x="722" y="95"/>
                </a:lnTo>
                <a:lnTo>
                  <a:pt x="722" y="102"/>
                </a:lnTo>
                <a:cubicBezTo>
                  <a:pt x="713" y="102"/>
                  <a:pt x="706" y="104"/>
                  <a:pt x="703" y="107"/>
                </a:cubicBezTo>
                <a:cubicBezTo>
                  <a:pt x="700" y="109"/>
                  <a:pt x="699" y="112"/>
                  <a:pt x="699" y="116"/>
                </a:cubicBezTo>
                <a:cubicBezTo>
                  <a:pt x="699" y="119"/>
                  <a:pt x="699" y="121"/>
                  <a:pt x="700" y="124"/>
                </a:cubicBezTo>
                <a:lnTo>
                  <a:pt x="739" y="223"/>
                </a:lnTo>
                <a:lnTo>
                  <a:pt x="776" y="128"/>
                </a:lnTo>
                <a:cubicBezTo>
                  <a:pt x="778" y="121"/>
                  <a:pt x="779" y="116"/>
                  <a:pt x="779" y="112"/>
                </a:cubicBezTo>
                <a:cubicBezTo>
                  <a:pt x="779" y="109"/>
                  <a:pt x="778" y="107"/>
                  <a:pt x="776" y="105"/>
                </a:cubicBezTo>
                <a:cubicBezTo>
                  <a:pt x="773" y="103"/>
                  <a:pt x="768" y="102"/>
                  <a:pt x="761" y="102"/>
                </a:cubicBezTo>
                <a:lnTo>
                  <a:pt x="761" y="95"/>
                </a:lnTo>
                <a:lnTo>
                  <a:pt x="816" y="95"/>
                </a:lnTo>
                <a:lnTo>
                  <a:pt x="816" y="102"/>
                </a:lnTo>
                <a:cubicBezTo>
                  <a:pt x="805" y="104"/>
                  <a:pt x="797" y="111"/>
                  <a:pt x="792" y="124"/>
                </a:cubicBezTo>
                <a:lnTo>
                  <a:pt x="734" y="272"/>
                </a:lnTo>
                <a:lnTo>
                  <a:pt x="726" y="272"/>
                </a:lnTo>
                <a:lnTo>
                  <a:pt x="684" y="162"/>
                </a:lnTo>
                <a:lnTo>
                  <a:pt x="633" y="272"/>
                </a:lnTo>
                <a:lnTo>
                  <a:pt x="627" y="272"/>
                </a:lnTo>
                <a:lnTo>
                  <a:pt x="571" y="128"/>
                </a:lnTo>
                <a:cubicBezTo>
                  <a:pt x="568" y="119"/>
                  <a:pt x="564" y="112"/>
                  <a:pt x="561" y="109"/>
                </a:cubicBezTo>
                <a:cubicBezTo>
                  <a:pt x="557" y="106"/>
                  <a:pt x="552" y="104"/>
                  <a:pt x="544" y="102"/>
                </a:cubicBezTo>
                <a:lnTo>
                  <a:pt x="544" y="95"/>
                </a:lnTo>
                <a:close/>
                <a:moveTo>
                  <a:pt x="272" y="95"/>
                </a:moveTo>
                <a:lnTo>
                  <a:pt x="344" y="95"/>
                </a:lnTo>
                <a:lnTo>
                  <a:pt x="344" y="102"/>
                </a:lnTo>
                <a:cubicBezTo>
                  <a:pt x="338" y="102"/>
                  <a:pt x="333" y="104"/>
                  <a:pt x="331" y="106"/>
                </a:cubicBezTo>
                <a:cubicBezTo>
                  <a:pt x="329" y="107"/>
                  <a:pt x="328" y="110"/>
                  <a:pt x="328" y="114"/>
                </a:cubicBezTo>
                <a:cubicBezTo>
                  <a:pt x="328" y="117"/>
                  <a:pt x="329" y="122"/>
                  <a:pt x="331" y="128"/>
                </a:cubicBezTo>
                <a:lnTo>
                  <a:pt x="368" y="226"/>
                </a:lnTo>
                <a:lnTo>
                  <a:pt x="405" y="146"/>
                </a:lnTo>
                <a:lnTo>
                  <a:pt x="395" y="121"/>
                </a:lnTo>
                <a:cubicBezTo>
                  <a:pt x="392" y="113"/>
                  <a:pt x="388" y="108"/>
                  <a:pt x="383" y="105"/>
                </a:cubicBezTo>
                <a:cubicBezTo>
                  <a:pt x="381" y="103"/>
                  <a:pt x="376" y="102"/>
                  <a:pt x="368" y="102"/>
                </a:cubicBezTo>
                <a:lnTo>
                  <a:pt x="368" y="95"/>
                </a:lnTo>
                <a:lnTo>
                  <a:pt x="450" y="95"/>
                </a:lnTo>
                <a:lnTo>
                  <a:pt x="450" y="102"/>
                </a:lnTo>
                <a:cubicBezTo>
                  <a:pt x="441" y="102"/>
                  <a:pt x="434" y="104"/>
                  <a:pt x="431" y="107"/>
                </a:cubicBezTo>
                <a:cubicBezTo>
                  <a:pt x="428" y="109"/>
                  <a:pt x="427" y="112"/>
                  <a:pt x="427" y="116"/>
                </a:cubicBezTo>
                <a:cubicBezTo>
                  <a:pt x="427" y="119"/>
                  <a:pt x="427" y="121"/>
                  <a:pt x="428" y="124"/>
                </a:cubicBezTo>
                <a:lnTo>
                  <a:pt x="467" y="223"/>
                </a:lnTo>
                <a:lnTo>
                  <a:pt x="504" y="128"/>
                </a:lnTo>
                <a:cubicBezTo>
                  <a:pt x="506" y="121"/>
                  <a:pt x="507" y="116"/>
                  <a:pt x="507" y="112"/>
                </a:cubicBezTo>
                <a:cubicBezTo>
                  <a:pt x="507" y="109"/>
                  <a:pt x="506" y="107"/>
                  <a:pt x="504" y="105"/>
                </a:cubicBezTo>
                <a:cubicBezTo>
                  <a:pt x="501" y="103"/>
                  <a:pt x="496" y="102"/>
                  <a:pt x="489" y="102"/>
                </a:cubicBezTo>
                <a:lnTo>
                  <a:pt x="489" y="95"/>
                </a:lnTo>
                <a:lnTo>
                  <a:pt x="544" y="95"/>
                </a:lnTo>
                <a:lnTo>
                  <a:pt x="544" y="102"/>
                </a:lnTo>
                <a:cubicBezTo>
                  <a:pt x="533" y="104"/>
                  <a:pt x="525" y="111"/>
                  <a:pt x="520" y="124"/>
                </a:cubicBezTo>
                <a:lnTo>
                  <a:pt x="462" y="272"/>
                </a:lnTo>
                <a:lnTo>
                  <a:pt x="454" y="272"/>
                </a:lnTo>
                <a:lnTo>
                  <a:pt x="412" y="162"/>
                </a:lnTo>
                <a:lnTo>
                  <a:pt x="361" y="272"/>
                </a:lnTo>
                <a:lnTo>
                  <a:pt x="355" y="272"/>
                </a:lnTo>
                <a:lnTo>
                  <a:pt x="299" y="128"/>
                </a:lnTo>
                <a:cubicBezTo>
                  <a:pt x="296" y="119"/>
                  <a:pt x="292" y="112"/>
                  <a:pt x="289" y="109"/>
                </a:cubicBezTo>
                <a:cubicBezTo>
                  <a:pt x="285" y="106"/>
                  <a:pt x="280" y="104"/>
                  <a:pt x="272" y="102"/>
                </a:cubicBezTo>
                <a:lnTo>
                  <a:pt x="272" y="95"/>
                </a:lnTo>
                <a:close/>
                <a:moveTo>
                  <a:pt x="0" y="95"/>
                </a:moveTo>
                <a:lnTo>
                  <a:pt x="72" y="95"/>
                </a:lnTo>
                <a:lnTo>
                  <a:pt x="72" y="102"/>
                </a:lnTo>
                <a:cubicBezTo>
                  <a:pt x="66" y="102"/>
                  <a:pt x="61" y="104"/>
                  <a:pt x="59" y="106"/>
                </a:cubicBezTo>
                <a:cubicBezTo>
                  <a:pt x="57" y="107"/>
                  <a:pt x="56" y="110"/>
                  <a:pt x="56" y="114"/>
                </a:cubicBezTo>
                <a:cubicBezTo>
                  <a:pt x="56" y="117"/>
                  <a:pt x="57" y="122"/>
                  <a:pt x="59" y="128"/>
                </a:cubicBezTo>
                <a:lnTo>
                  <a:pt x="96" y="226"/>
                </a:lnTo>
                <a:lnTo>
                  <a:pt x="133" y="146"/>
                </a:lnTo>
                <a:lnTo>
                  <a:pt x="123" y="121"/>
                </a:lnTo>
                <a:cubicBezTo>
                  <a:pt x="120" y="113"/>
                  <a:pt x="116" y="108"/>
                  <a:pt x="111" y="105"/>
                </a:cubicBezTo>
                <a:cubicBezTo>
                  <a:pt x="109" y="103"/>
                  <a:pt x="104" y="102"/>
                  <a:pt x="96" y="102"/>
                </a:cubicBezTo>
                <a:lnTo>
                  <a:pt x="96" y="95"/>
                </a:lnTo>
                <a:lnTo>
                  <a:pt x="178" y="95"/>
                </a:lnTo>
                <a:lnTo>
                  <a:pt x="178" y="102"/>
                </a:lnTo>
                <a:cubicBezTo>
                  <a:pt x="169" y="102"/>
                  <a:pt x="162" y="104"/>
                  <a:pt x="159" y="107"/>
                </a:cubicBezTo>
                <a:cubicBezTo>
                  <a:pt x="156" y="109"/>
                  <a:pt x="155" y="112"/>
                  <a:pt x="155" y="116"/>
                </a:cubicBezTo>
                <a:cubicBezTo>
                  <a:pt x="155" y="119"/>
                  <a:pt x="155" y="121"/>
                  <a:pt x="156" y="124"/>
                </a:cubicBezTo>
                <a:lnTo>
                  <a:pt x="195" y="223"/>
                </a:lnTo>
                <a:lnTo>
                  <a:pt x="232" y="128"/>
                </a:lnTo>
                <a:cubicBezTo>
                  <a:pt x="234" y="121"/>
                  <a:pt x="235" y="116"/>
                  <a:pt x="235" y="112"/>
                </a:cubicBezTo>
                <a:cubicBezTo>
                  <a:pt x="235" y="109"/>
                  <a:pt x="234" y="107"/>
                  <a:pt x="232" y="105"/>
                </a:cubicBezTo>
                <a:cubicBezTo>
                  <a:pt x="229" y="103"/>
                  <a:pt x="224" y="102"/>
                  <a:pt x="217" y="102"/>
                </a:cubicBezTo>
                <a:lnTo>
                  <a:pt x="217" y="95"/>
                </a:lnTo>
                <a:lnTo>
                  <a:pt x="272" y="95"/>
                </a:lnTo>
                <a:lnTo>
                  <a:pt x="272" y="102"/>
                </a:lnTo>
                <a:cubicBezTo>
                  <a:pt x="261" y="104"/>
                  <a:pt x="253" y="111"/>
                  <a:pt x="248" y="124"/>
                </a:cubicBezTo>
                <a:lnTo>
                  <a:pt x="190" y="272"/>
                </a:lnTo>
                <a:lnTo>
                  <a:pt x="182" y="272"/>
                </a:lnTo>
                <a:lnTo>
                  <a:pt x="140" y="162"/>
                </a:lnTo>
                <a:lnTo>
                  <a:pt x="89" y="272"/>
                </a:lnTo>
                <a:lnTo>
                  <a:pt x="83" y="272"/>
                </a:lnTo>
                <a:lnTo>
                  <a:pt x="27" y="128"/>
                </a:lnTo>
                <a:cubicBezTo>
                  <a:pt x="24" y="119"/>
                  <a:pt x="20" y="112"/>
                  <a:pt x="17" y="109"/>
                </a:cubicBezTo>
                <a:cubicBezTo>
                  <a:pt x="13" y="106"/>
                  <a:pt x="8" y="104"/>
                  <a:pt x="0" y="102"/>
                </a:cubicBezTo>
                <a:lnTo>
                  <a:pt x="0" y="95"/>
                </a:lnTo>
                <a:close/>
                <a:moveTo>
                  <a:pt x="2837" y="90"/>
                </a:moveTo>
                <a:lnTo>
                  <a:pt x="2845" y="90"/>
                </a:lnTo>
                <a:lnTo>
                  <a:pt x="2845" y="127"/>
                </a:lnTo>
                <a:cubicBezTo>
                  <a:pt x="2857" y="114"/>
                  <a:pt x="2865" y="107"/>
                  <a:pt x="2867" y="105"/>
                </a:cubicBezTo>
                <a:cubicBezTo>
                  <a:pt x="2873" y="100"/>
                  <a:pt x="2879" y="97"/>
                  <a:pt x="2885" y="94"/>
                </a:cubicBezTo>
                <a:cubicBezTo>
                  <a:pt x="2892" y="91"/>
                  <a:pt x="2898" y="90"/>
                  <a:pt x="2904" y="90"/>
                </a:cubicBezTo>
                <a:cubicBezTo>
                  <a:pt x="2915" y="90"/>
                  <a:pt x="2924" y="93"/>
                  <a:pt x="2932" y="99"/>
                </a:cubicBezTo>
                <a:cubicBezTo>
                  <a:pt x="2940" y="106"/>
                  <a:pt x="2945" y="115"/>
                  <a:pt x="2948" y="127"/>
                </a:cubicBezTo>
                <a:cubicBezTo>
                  <a:pt x="2961" y="112"/>
                  <a:pt x="2971" y="102"/>
                  <a:pt x="2980" y="97"/>
                </a:cubicBezTo>
                <a:cubicBezTo>
                  <a:pt x="2989" y="92"/>
                  <a:pt x="2998" y="90"/>
                  <a:pt x="3008" y="90"/>
                </a:cubicBezTo>
                <a:cubicBezTo>
                  <a:pt x="3017" y="90"/>
                  <a:pt x="3025" y="92"/>
                  <a:pt x="3032" y="97"/>
                </a:cubicBezTo>
                <a:cubicBezTo>
                  <a:pt x="3039" y="102"/>
                  <a:pt x="3045" y="109"/>
                  <a:pt x="3049" y="120"/>
                </a:cubicBezTo>
                <a:cubicBezTo>
                  <a:pt x="3052" y="127"/>
                  <a:pt x="3053" y="139"/>
                  <a:pt x="3053" y="154"/>
                </a:cubicBezTo>
                <a:lnTo>
                  <a:pt x="3053" y="228"/>
                </a:lnTo>
                <a:cubicBezTo>
                  <a:pt x="3053" y="239"/>
                  <a:pt x="3054" y="246"/>
                  <a:pt x="3055" y="250"/>
                </a:cubicBezTo>
                <a:cubicBezTo>
                  <a:pt x="3057" y="253"/>
                  <a:pt x="3059" y="255"/>
                  <a:pt x="3062" y="257"/>
                </a:cubicBezTo>
                <a:cubicBezTo>
                  <a:pt x="3066" y="259"/>
                  <a:pt x="3071" y="260"/>
                  <a:pt x="3079" y="260"/>
                </a:cubicBezTo>
                <a:lnTo>
                  <a:pt x="3079" y="267"/>
                </a:lnTo>
                <a:lnTo>
                  <a:pt x="2994" y="267"/>
                </a:lnTo>
                <a:lnTo>
                  <a:pt x="2994" y="260"/>
                </a:lnTo>
                <a:lnTo>
                  <a:pt x="2998" y="260"/>
                </a:lnTo>
                <a:cubicBezTo>
                  <a:pt x="3005" y="260"/>
                  <a:pt x="3011" y="259"/>
                  <a:pt x="3015" y="256"/>
                </a:cubicBezTo>
                <a:cubicBezTo>
                  <a:pt x="3018" y="254"/>
                  <a:pt x="3020" y="251"/>
                  <a:pt x="3021" y="246"/>
                </a:cubicBezTo>
                <a:cubicBezTo>
                  <a:pt x="3022" y="244"/>
                  <a:pt x="3022" y="238"/>
                  <a:pt x="3022" y="228"/>
                </a:cubicBezTo>
                <a:lnTo>
                  <a:pt x="3022" y="154"/>
                </a:lnTo>
                <a:cubicBezTo>
                  <a:pt x="3022" y="140"/>
                  <a:pt x="3020" y="130"/>
                  <a:pt x="3017" y="124"/>
                </a:cubicBezTo>
                <a:cubicBezTo>
                  <a:pt x="3012" y="116"/>
                  <a:pt x="3004" y="112"/>
                  <a:pt x="2993" y="112"/>
                </a:cubicBezTo>
                <a:cubicBezTo>
                  <a:pt x="2987" y="112"/>
                  <a:pt x="2980" y="114"/>
                  <a:pt x="2973" y="117"/>
                </a:cubicBezTo>
                <a:cubicBezTo>
                  <a:pt x="2967" y="121"/>
                  <a:pt x="2959" y="127"/>
                  <a:pt x="2949" y="136"/>
                </a:cubicBezTo>
                <a:lnTo>
                  <a:pt x="2949" y="138"/>
                </a:lnTo>
                <a:lnTo>
                  <a:pt x="2949" y="146"/>
                </a:lnTo>
                <a:lnTo>
                  <a:pt x="2949" y="228"/>
                </a:lnTo>
                <a:cubicBezTo>
                  <a:pt x="2949" y="240"/>
                  <a:pt x="2950" y="247"/>
                  <a:pt x="2951" y="250"/>
                </a:cubicBezTo>
                <a:cubicBezTo>
                  <a:pt x="2952" y="253"/>
                  <a:pt x="2955" y="255"/>
                  <a:pt x="2958" y="257"/>
                </a:cubicBezTo>
                <a:cubicBezTo>
                  <a:pt x="2962" y="259"/>
                  <a:pt x="2968" y="260"/>
                  <a:pt x="2977" y="260"/>
                </a:cubicBezTo>
                <a:lnTo>
                  <a:pt x="2977" y="267"/>
                </a:lnTo>
                <a:lnTo>
                  <a:pt x="2890" y="267"/>
                </a:lnTo>
                <a:lnTo>
                  <a:pt x="2890" y="260"/>
                </a:lnTo>
                <a:cubicBezTo>
                  <a:pt x="2900" y="260"/>
                  <a:pt x="2906" y="259"/>
                  <a:pt x="2910" y="257"/>
                </a:cubicBezTo>
                <a:cubicBezTo>
                  <a:pt x="2913" y="254"/>
                  <a:pt x="2916" y="251"/>
                  <a:pt x="2917" y="247"/>
                </a:cubicBezTo>
                <a:cubicBezTo>
                  <a:pt x="2918" y="244"/>
                  <a:pt x="2918" y="238"/>
                  <a:pt x="2918" y="228"/>
                </a:cubicBezTo>
                <a:lnTo>
                  <a:pt x="2918" y="154"/>
                </a:lnTo>
                <a:cubicBezTo>
                  <a:pt x="2918" y="140"/>
                  <a:pt x="2916" y="130"/>
                  <a:pt x="2912" y="124"/>
                </a:cubicBezTo>
                <a:cubicBezTo>
                  <a:pt x="2906" y="116"/>
                  <a:pt x="2899" y="112"/>
                  <a:pt x="2889" y="112"/>
                </a:cubicBezTo>
                <a:cubicBezTo>
                  <a:pt x="2882" y="112"/>
                  <a:pt x="2875" y="114"/>
                  <a:pt x="2869" y="117"/>
                </a:cubicBezTo>
                <a:cubicBezTo>
                  <a:pt x="2858" y="123"/>
                  <a:pt x="2850" y="129"/>
                  <a:pt x="2845" y="136"/>
                </a:cubicBezTo>
                <a:lnTo>
                  <a:pt x="2845" y="228"/>
                </a:lnTo>
                <a:cubicBezTo>
                  <a:pt x="2845" y="239"/>
                  <a:pt x="2846" y="247"/>
                  <a:pt x="2847" y="250"/>
                </a:cubicBezTo>
                <a:cubicBezTo>
                  <a:pt x="2849" y="253"/>
                  <a:pt x="2851" y="256"/>
                  <a:pt x="2854" y="258"/>
                </a:cubicBezTo>
                <a:cubicBezTo>
                  <a:pt x="2857" y="259"/>
                  <a:pt x="2863" y="260"/>
                  <a:pt x="2873" y="260"/>
                </a:cubicBezTo>
                <a:lnTo>
                  <a:pt x="2873" y="267"/>
                </a:lnTo>
                <a:lnTo>
                  <a:pt x="2788" y="267"/>
                </a:lnTo>
                <a:lnTo>
                  <a:pt x="2788" y="260"/>
                </a:lnTo>
                <a:cubicBezTo>
                  <a:pt x="2796" y="260"/>
                  <a:pt x="2801" y="259"/>
                  <a:pt x="2804" y="258"/>
                </a:cubicBezTo>
                <a:cubicBezTo>
                  <a:pt x="2807" y="256"/>
                  <a:pt x="2810" y="253"/>
                  <a:pt x="2811" y="249"/>
                </a:cubicBezTo>
                <a:cubicBezTo>
                  <a:pt x="2813" y="246"/>
                  <a:pt x="2814" y="239"/>
                  <a:pt x="2814" y="228"/>
                </a:cubicBezTo>
                <a:lnTo>
                  <a:pt x="2814" y="162"/>
                </a:lnTo>
                <a:cubicBezTo>
                  <a:pt x="2814" y="143"/>
                  <a:pt x="2813" y="131"/>
                  <a:pt x="2812" y="126"/>
                </a:cubicBezTo>
                <a:cubicBezTo>
                  <a:pt x="2811" y="122"/>
                  <a:pt x="2810" y="119"/>
                  <a:pt x="2808" y="117"/>
                </a:cubicBezTo>
                <a:cubicBezTo>
                  <a:pt x="2806" y="116"/>
                  <a:pt x="2804" y="115"/>
                  <a:pt x="2800" y="115"/>
                </a:cubicBezTo>
                <a:cubicBezTo>
                  <a:pt x="2797" y="115"/>
                  <a:pt x="2793" y="116"/>
                  <a:pt x="2788" y="118"/>
                </a:cubicBezTo>
                <a:lnTo>
                  <a:pt x="2785" y="111"/>
                </a:lnTo>
                <a:lnTo>
                  <a:pt x="2837" y="90"/>
                </a:lnTo>
                <a:close/>
                <a:moveTo>
                  <a:pt x="2686" y="90"/>
                </a:moveTo>
                <a:cubicBezTo>
                  <a:pt x="2712" y="90"/>
                  <a:pt x="2733" y="100"/>
                  <a:pt x="2748" y="120"/>
                </a:cubicBezTo>
                <a:cubicBezTo>
                  <a:pt x="2762" y="136"/>
                  <a:pt x="2768" y="156"/>
                  <a:pt x="2768" y="178"/>
                </a:cubicBezTo>
                <a:cubicBezTo>
                  <a:pt x="2768" y="193"/>
                  <a:pt x="2765" y="209"/>
                  <a:pt x="2757" y="224"/>
                </a:cubicBezTo>
                <a:cubicBezTo>
                  <a:pt x="2750" y="240"/>
                  <a:pt x="2740" y="252"/>
                  <a:pt x="2727" y="260"/>
                </a:cubicBezTo>
                <a:cubicBezTo>
                  <a:pt x="2714" y="268"/>
                  <a:pt x="2700" y="272"/>
                  <a:pt x="2684" y="272"/>
                </a:cubicBezTo>
                <a:cubicBezTo>
                  <a:pt x="2658" y="272"/>
                  <a:pt x="2637" y="262"/>
                  <a:pt x="2622" y="241"/>
                </a:cubicBezTo>
                <a:cubicBezTo>
                  <a:pt x="2609" y="224"/>
                  <a:pt x="2603" y="204"/>
                  <a:pt x="2603" y="183"/>
                </a:cubicBezTo>
                <a:cubicBezTo>
                  <a:pt x="2603" y="167"/>
                  <a:pt x="2607" y="151"/>
                  <a:pt x="2614" y="136"/>
                </a:cubicBezTo>
                <a:cubicBezTo>
                  <a:pt x="2622" y="120"/>
                  <a:pt x="2633" y="109"/>
                  <a:pt x="2645" y="101"/>
                </a:cubicBezTo>
                <a:cubicBezTo>
                  <a:pt x="2658" y="94"/>
                  <a:pt x="2672" y="90"/>
                  <a:pt x="2686" y="90"/>
                </a:cubicBezTo>
                <a:close/>
                <a:moveTo>
                  <a:pt x="2509" y="90"/>
                </a:moveTo>
                <a:cubicBezTo>
                  <a:pt x="2526" y="90"/>
                  <a:pt x="2540" y="94"/>
                  <a:pt x="2550" y="103"/>
                </a:cubicBezTo>
                <a:cubicBezTo>
                  <a:pt x="2561" y="112"/>
                  <a:pt x="2567" y="122"/>
                  <a:pt x="2567" y="131"/>
                </a:cubicBezTo>
                <a:cubicBezTo>
                  <a:pt x="2567" y="136"/>
                  <a:pt x="2565" y="140"/>
                  <a:pt x="2562" y="143"/>
                </a:cubicBezTo>
                <a:cubicBezTo>
                  <a:pt x="2559" y="146"/>
                  <a:pt x="2555" y="147"/>
                  <a:pt x="2549" y="147"/>
                </a:cubicBezTo>
                <a:cubicBezTo>
                  <a:pt x="2542" y="147"/>
                  <a:pt x="2536" y="145"/>
                  <a:pt x="2533" y="140"/>
                </a:cubicBezTo>
                <a:cubicBezTo>
                  <a:pt x="2531" y="137"/>
                  <a:pt x="2529" y="132"/>
                  <a:pt x="2528" y="125"/>
                </a:cubicBezTo>
                <a:cubicBezTo>
                  <a:pt x="2528" y="118"/>
                  <a:pt x="2525" y="112"/>
                  <a:pt x="2521" y="108"/>
                </a:cubicBezTo>
                <a:cubicBezTo>
                  <a:pt x="2516" y="104"/>
                  <a:pt x="2510" y="103"/>
                  <a:pt x="2503" y="103"/>
                </a:cubicBezTo>
                <a:cubicBezTo>
                  <a:pt x="2490" y="103"/>
                  <a:pt x="2480" y="107"/>
                  <a:pt x="2472" y="116"/>
                </a:cubicBezTo>
                <a:cubicBezTo>
                  <a:pt x="2462" y="129"/>
                  <a:pt x="2457" y="145"/>
                  <a:pt x="2457" y="165"/>
                </a:cubicBezTo>
                <a:cubicBezTo>
                  <a:pt x="2457" y="185"/>
                  <a:pt x="2462" y="204"/>
                  <a:pt x="2472" y="219"/>
                </a:cubicBezTo>
                <a:cubicBezTo>
                  <a:pt x="2482" y="235"/>
                  <a:pt x="2496" y="243"/>
                  <a:pt x="2513" y="243"/>
                </a:cubicBezTo>
                <a:cubicBezTo>
                  <a:pt x="2525" y="243"/>
                  <a:pt x="2536" y="239"/>
                  <a:pt x="2546" y="230"/>
                </a:cubicBezTo>
                <a:cubicBezTo>
                  <a:pt x="2553" y="224"/>
                  <a:pt x="2560" y="214"/>
                  <a:pt x="2566" y="199"/>
                </a:cubicBezTo>
                <a:lnTo>
                  <a:pt x="2572" y="202"/>
                </a:lnTo>
                <a:cubicBezTo>
                  <a:pt x="2567" y="224"/>
                  <a:pt x="2558" y="242"/>
                  <a:pt x="2544" y="254"/>
                </a:cubicBezTo>
                <a:cubicBezTo>
                  <a:pt x="2531" y="266"/>
                  <a:pt x="2516" y="272"/>
                  <a:pt x="2500" y="272"/>
                </a:cubicBezTo>
                <a:cubicBezTo>
                  <a:pt x="2480" y="272"/>
                  <a:pt x="2463" y="264"/>
                  <a:pt x="2449" y="247"/>
                </a:cubicBezTo>
                <a:cubicBezTo>
                  <a:pt x="2434" y="231"/>
                  <a:pt x="2427" y="209"/>
                  <a:pt x="2427" y="181"/>
                </a:cubicBezTo>
                <a:cubicBezTo>
                  <a:pt x="2427" y="154"/>
                  <a:pt x="2435" y="132"/>
                  <a:pt x="2451" y="115"/>
                </a:cubicBezTo>
                <a:cubicBezTo>
                  <a:pt x="2467" y="98"/>
                  <a:pt x="2486" y="90"/>
                  <a:pt x="2509" y="90"/>
                </a:cubicBezTo>
                <a:close/>
                <a:moveTo>
                  <a:pt x="1709" y="90"/>
                </a:moveTo>
                <a:lnTo>
                  <a:pt x="1717" y="90"/>
                </a:lnTo>
                <a:lnTo>
                  <a:pt x="1717" y="228"/>
                </a:lnTo>
                <a:cubicBezTo>
                  <a:pt x="1717" y="239"/>
                  <a:pt x="1718" y="246"/>
                  <a:pt x="1719" y="249"/>
                </a:cubicBezTo>
                <a:cubicBezTo>
                  <a:pt x="1721" y="253"/>
                  <a:pt x="1723" y="256"/>
                  <a:pt x="1726" y="257"/>
                </a:cubicBezTo>
                <a:cubicBezTo>
                  <a:pt x="1729" y="259"/>
                  <a:pt x="1735" y="260"/>
                  <a:pt x="1743" y="260"/>
                </a:cubicBezTo>
                <a:lnTo>
                  <a:pt x="1743" y="267"/>
                </a:lnTo>
                <a:lnTo>
                  <a:pt x="1660" y="267"/>
                </a:lnTo>
                <a:lnTo>
                  <a:pt x="1660" y="260"/>
                </a:lnTo>
                <a:cubicBezTo>
                  <a:pt x="1668" y="260"/>
                  <a:pt x="1674" y="259"/>
                  <a:pt x="1677" y="258"/>
                </a:cubicBezTo>
                <a:cubicBezTo>
                  <a:pt x="1679" y="256"/>
                  <a:pt x="1682" y="253"/>
                  <a:pt x="1683" y="250"/>
                </a:cubicBezTo>
                <a:cubicBezTo>
                  <a:pt x="1685" y="246"/>
                  <a:pt x="1686" y="239"/>
                  <a:pt x="1686" y="228"/>
                </a:cubicBezTo>
                <a:lnTo>
                  <a:pt x="1686" y="162"/>
                </a:lnTo>
                <a:cubicBezTo>
                  <a:pt x="1686" y="143"/>
                  <a:pt x="1685" y="131"/>
                  <a:pt x="1684" y="126"/>
                </a:cubicBezTo>
                <a:cubicBezTo>
                  <a:pt x="1683" y="122"/>
                  <a:pt x="1682" y="119"/>
                  <a:pt x="1680" y="117"/>
                </a:cubicBezTo>
                <a:cubicBezTo>
                  <a:pt x="1678" y="116"/>
                  <a:pt x="1676" y="115"/>
                  <a:pt x="1672" y="115"/>
                </a:cubicBezTo>
                <a:cubicBezTo>
                  <a:pt x="1669" y="115"/>
                  <a:pt x="1665" y="116"/>
                  <a:pt x="1660" y="118"/>
                </a:cubicBezTo>
                <a:lnTo>
                  <a:pt x="1657" y="111"/>
                </a:lnTo>
                <a:lnTo>
                  <a:pt x="1709" y="90"/>
                </a:lnTo>
                <a:close/>
                <a:moveTo>
                  <a:pt x="1166" y="90"/>
                </a:moveTo>
                <a:cubicBezTo>
                  <a:pt x="1192" y="90"/>
                  <a:pt x="1213" y="100"/>
                  <a:pt x="1228" y="120"/>
                </a:cubicBezTo>
                <a:cubicBezTo>
                  <a:pt x="1242" y="136"/>
                  <a:pt x="1248" y="156"/>
                  <a:pt x="1248" y="178"/>
                </a:cubicBezTo>
                <a:cubicBezTo>
                  <a:pt x="1248" y="193"/>
                  <a:pt x="1245" y="209"/>
                  <a:pt x="1237" y="224"/>
                </a:cubicBezTo>
                <a:cubicBezTo>
                  <a:pt x="1230" y="240"/>
                  <a:pt x="1220" y="252"/>
                  <a:pt x="1207" y="260"/>
                </a:cubicBezTo>
                <a:cubicBezTo>
                  <a:pt x="1194" y="268"/>
                  <a:pt x="1180" y="272"/>
                  <a:pt x="1164" y="272"/>
                </a:cubicBezTo>
                <a:cubicBezTo>
                  <a:pt x="1138" y="272"/>
                  <a:pt x="1117" y="262"/>
                  <a:pt x="1102" y="241"/>
                </a:cubicBezTo>
                <a:cubicBezTo>
                  <a:pt x="1089" y="224"/>
                  <a:pt x="1083" y="204"/>
                  <a:pt x="1083" y="183"/>
                </a:cubicBezTo>
                <a:cubicBezTo>
                  <a:pt x="1083" y="167"/>
                  <a:pt x="1087" y="151"/>
                  <a:pt x="1094" y="136"/>
                </a:cubicBezTo>
                <a:cubicBezTo>
                  <a:pt x="1102" y="120"/>
                  <a:pt x="1113" y="109"/>
                  <a:pt x="1125" y="101"/>
                </a:cubicBezTo>
                <a:cubicBezTo>
                  <a:pt x="1138" y="94"/>
                  <a:pt x="1152" y="90"/>
                  <a:pt x="1166" y="90"/>
                </a:cubicBezTo>
                <a:close/>
                <a:moveTo>
                  <a:pt x="2222" y="20"/>
                </a:moveTo>
                <a:cubicBezTo>
                  <a:pt x="2214" y="20"/>
                  <a:pt x="2206" y="23"/>
                  <a:pt x="2200" y="31"/>
                </a:cubicBezTo>
                <a:cubicBezTo>
                  <a:pt x="2191" y="41"/>
                  <a:pt x="2185" y="58"/>
                  <a:pt x="2181" y="80"/>
                </a:cubicBezTo>
                <a:cubicBezTo>
                  <a:pt x="2178" y="102"/>
                  <a:pt x="2176" y="124"/>
                  <a:pt x="2176" y="146"/>
                </a:cubicBezTo>
                <a:cubicBezTo>
                  <a:pt x="2176" y="181"/>
                  <a:pt x="2181" y="209"/>
                  <a:pt x="2189" y="232"/>
                </a:cubicBezTo>
                <a:cubicBezTo>
                  <a:pt x="2196" y="250"/>
                  <a:pt x="2207" y="259"/>
                  <a:pt x="2221" y="259"/>
                </a:cubicBezTo>
                <a:cubicBezTo>
                  <a:pt x="2228" y="259"/>
                  <a:pt x="2235" y="256"/>
                  <a:pt x="2242" y="250"/>
                </a:cubicBezTo>
                <a:cubicBezTo>
                  <a:pt x="2249" y="244"/>
                  <a:pt x="2255" y="234"/>
                  <a:pt x="2259" y="220"/>
                </a:cubicBezTo>
                <a:cubicBezTo>
                  <a:pt x="2264" y="198"/>
                  <a:pt x="2267" y="168"/>
                  <a:pt x="2267" y="129"/>
                </a:cubicBezTo>
                <a:cubicBezTo>
                  <a:pt x="2267" y="100"/>
                  <a:pt x="2264" y="76"/>
                  <a:pt x="2258" y="56"/>
                </a:cubicBezTo>
                <a:cubicBezTo>
                  <a:pt x="2254" y="42"/>
                  <a:pt x="2248" y="32"/>
                  <a:pt x="2241" y="26"/>
                </a:cubicBezTo>
                <a:cubicBezTo>
                  <a:pt x="2236" y="22"/>
                  <a:pt x="2230" y="20"/>
                  <a:pt x="2222" y="20"/>
                </a:cubicBezTo>
                <a:close/>
                <a:moveTo>
                  <a:pt x="2030" y="20"/>
                </a:moveTo>
                <a:cubicBezTo>
                  <a:pt x="2022" y="20"/>
                  <a:pt x="2014" y="23"/>
                  <a:pt x="2008" y="31"/>
                </a:cubicBezTo>
                <a:cubicBezTo>
                  <a:pt x="1999" y="41"/>
                  <a:pt x="1993" y="58"/>
                  <a:pt x="1989" y="80"/>
                </a:cubicBezTo>
                <a:cubicBezTo>
                  <a:pt x="1986" y="102"/>
                  <a:pt x="1984" y="124"/>
                  <a:pt x="1984" y="146"/>
                </a:cubicBezTo>
                <a:cubicBezTo>
                  <a:pt x="1984" y="181"/>
                  <a:pt x="1989" y="209"/>
                  <a:pt x="1997" y="232"/>
                </a:cubicBezTo>
                <a:cubicBezTo>
                  <a:pt x="2004" y="250"/>
                  <a:pt x="2015" y="259"/>
                  <a:pt x="2029" y="259"/>
                </a:cubicBezTo>
                <a:cubicBezTo>
                  <a:pt x="2036" y="259"/>
                  <a:pt x="2043" y="256"/>
                  <a:pt x="2050" y="250"/>
                </a:cubicBezTo>
                <a:cubicBezTo>
                  <a:pt x="2057" y="244"/>
                  <a:pt x="2063" y="234"/>
                  <a:pt x="2067" y="220"/>
                </a:cubicBezTo>
                <a:cubicBezTo>
                  <a:pt x="2072" y="198"/>
                  <a:pt x="2075" y="168"/>
                  <a:pt x="2075" y="129"/>
                </a:cubicBezTo>
                <a:cubicBezTo>
                  <a:pt x="2075" y="100"/>
                  <a:pt x="2072" y="76"/>
                  <a:pt x="2066" y="56"/>
                </a:cubicBezTo>
                <a:cubicBezTo>
                  <a:pt x="2062" y="42"/>
                  <a:pt x="2056" y="32"/>
                  <a:pt x="2049" y="26"/>
                </a:cubicBezTo>
                <a:cubicBezTo>
                  <a:pt x="2044" y="22"/>
                  <a:pt x="2038" y="20"/>
                  <a:pt x="2030" y="20"/>
                </a:cubicBezTo>
                <a:close/>
                <a:moveTo>
                  <a:pt x="2223" y="7"/>
                </a:moveTo>
                <a:cubicBezTo>
                  <a:pt x="2242" y="7"/>
                  <a:pt x="2260" y="17"/>
                  <a:pt x="2275" y="37"/>
                </a:cubicBezTo>
                <a:cubicBezTo>
                  <a:pt x="2294" y="62"/>
                  <a:pt x="2304" y="95"/>
                  <a:pt x="2304" y="137"/>
                </a:cubicBezTo>
                <a:cubicBezTo>
                  <a:pt x="2304" y="167"/>
                  <a:pt x="2300" y="192"/>
                  <a:pt x="2291" y="212"/>
                </a:cubicBezTo>
                <a:cubicBezTo>
                  <a:pt x="2283" y="233"/>
                  <a:pt x="2272" y="248"/>
                  <a:pt x="2259" y="257"/>
                </a:cubicBezTo>
                <a:cubicBezTo>
                  <a:pt x="2246" y="267"/>
                  <a:pt x="2233" y="271"/>
                  <a:pt x="2221" y="271"/>
                </a:cubicBezTo>
                <a:cubicBezTo>
                  <a:pt x="2196" y="271"/>
                  <a:pt x="2176" y="257"/>
                  <a:pt x="2160" y="228"/>
                </a:cubicBezTo>
                <a:cubicBezTo>
                  <a:pt x="2146" y="204"/>
                  <a:pt x="2140" y="175"/>
                  <a:pt x="2140" y="141"/>
                </a:cubicBezTo>
                <a:cubicBezTo>
                  <a:pt x="2140" y="112"/>
                  <a:pt x="2144" y="87"/>
                  <a:pt x="2153" y="66"/>
                </a:cubicBezTo>
                <a:cubicBezTo>
                  <a:pt x="2162" y="45"/>
                  <a:pt x="2173" y="30"/>
                  <a:pt x="2188" y="19"/>
                </a:cubicBezTo>
                <a:cubicBezTo>
                  <a:pt x="2199" y="11"/>
                  <a:pt x="2211" y="7"/>
                  <a:pt x="2223" y="7"/>
                </a:cubicBezTo>
                <a:close/>
                <a:moveTo>
                  <a:pt x="2031" y="7"/>
                </a:moveTo>
                <a:cubicBezTo>
                  <a:pt x="2050" y="7"/>
                  <a:pt x="2068" y="17"/>
                  <a:pt x="2083" y="37"/>
                </a:cubicBezTo>
                <a:cubicBezTo>
                  <a:pt x="2102" y="62"/>
                  <a:pt x="2112" y="95"/>
                  <a:pt x="2112" y="137"/>
                </a:cubicBezTo>
                <a:cubicBezTo>
                  <a:pt x="2112" y="167"/>
                  <a:pt x="2108" y="192"/>
                  <a:pt x="2099" y="212"/>
                </a:cubicBezTo>
                <a:cubicBezTo>
                  <a:pt x="2091" y="233"/>
                  <a:pt x="2080" y="248"/>
                  <a:pt x="2067" y="257"/>
                </a:cubicBezTo>
                <a:cubicBezTo>
                  <a:pt x="2054" y="267"/>
                  <a:pt x="2041" y="271"/>
                  <a:pt x="2029" y="271"/>
                </a:cubicBezTo>
                <a:cubicBezTo>
                  <a:pt x="2004" y="271"/>
                  <a:pt x="1984" y="257"/>
                  <a:pt x="1968" y="228"/>
                </a:cubicBezTo>
                <a:cubicBezTo>
                  <a:pt x="1954" y="204"/>
                  <a:pt x="1948" y="175"/>
                  <a:pt x="1948" y="141"/>
                </a:cubicBezTo>
                <a:cubicBezTo>
                  <a:pt x="1948" y="112"/>
                  <a:pt x="1952" y="87"/>
                  <a:pt x="1961" y="66"/>
                </a:cubicBezTo>
                <a:cubicBezTo>
                  <a:pt x="1970" y="45"/>
                  <a:pt x="1981" y="30"/>
                  <a:pt x="1996" y="19"/>
                </a:cubicBezTo>
                <a:cubicBezTo>
                  <a:pt x="2007" y="11"/>
                  <a:pt x="2019" y="7"/>
                  <a:pt x="2031" y="7"/>
                </a:cubicBezTo>
                <a:close/>
                <a:moveTo>
                  <a:pt x="1849" y="7"/>
                </a:moveTo>
                <a:lnTo>
                  <a:pt x="1855" y="7"/>
                </a:lnTo>
                <a:lnTo>
                  <a:pt x="1855" y="222"/>
                </a:lnTo>
                <a:cubicBezTo>
                  <a:pt x="1855" y="236"/>
                  <a:pt x="1855" y="245"/>
                  <a:pt x="1857" y="249"/>
                </a:cubicBezTo>
                <a:cubicBezTo>
                  <a:pt x="1858" y="252"/>
                  <a:pt x="1860" y="255"/>
                  <a:pt x="1864" y="257"/>
                </a:cubicBezTo>
                <a:cubicBezTo>
                  <a:pt x="1868" y="259"/>
                  <a:pt x="1875" y="260"/>
                  <a:pt x="1887" y="260"/>
                </a:cubicBezTo>
                <a:lnTo>
                  <a:pt x="1887" y="267"/>
                </a:lnTo>
                <a:lnTo>
                  <a:pt x="1791" y="267"/>
                </a:lnTo>
                <a:lnTo>
                  <a:pt x="1791" y="260"/>
                </a:lnTo>
                <a:cubicBezTo>
                  <a:pt x="1803" y="260"/>
                  <a:pt x="1811" y="259"/>
                  <a:pt x="1815" y="257"/>
                </a:cubicBezTo>
                <a:cubicBezTo>
                  <a:pt x="1818" y="255"/>
                  <a:pt x="1820" y="253"/>
                  <a:pt x="1822" y="249"/>
                </a:cubicBezTo>
                <a:cubicBezTo>
                  <a:pt x="1823" y="246"/>
                  <a:pt x="1824" y="237"/>
                  <a:pt x="1824" y="222"/>
                </a:cubicBezTo>
                <a:lnTo>
                  <a:pt x="1824" y="85"/>
                </a:lnTo>
                <a:cubicBezTo>
                  <a:pt x="1824" y="66"/>
                  <a:pt x="1823" y="54"/>
                  <a:pt x="1822" y="49"/>
                </a:cubicBezTo>
                <a:cubicBezTo>
                  <a:pt x="1821" y="45"/>
                  <a:pt x="1820" y="42"/>
                  <a:pt x="1817" y="40"/>
                </a:cubicBezTo>
                <a:cubicBezTo>
                  <a:pt x="1815" y="38"/>
                  <a:pt x="1812" y="37"/>
                  <a:pt x="1809" y="37"/>
                </a:cubicBezTo>
                <a:cubicBezTo>
                  <a:pt x="1804" y="37"/>
                  <a:pt x="1798" y="39"/>
                  <a:pt x="1790" y="43"/>
                </a:cubicBezTo>
                <a:lnTo>
                  <a:pt x="1787" y="37"/>
                </a:lnTo>
                <a:lnTo>
                  <a:pt x="1849" y="7"/>
                </a:lnTo>
                <a:close/>
                <a:moveTo>
                  <a:pt x="1701" y="0"/>
                </a:moveTo>
                <a:cubicBezTo>
                  <a:pt x="1707" y="0"/>
                  <a:pt x="1711" y="2"/>
                  <a:pt x="1715" y="6"/>
                </a:cubicBezTo>
                <a:cubicBezTo>
                  <a:pt x="1719" y="9"/>
                  <a:pt x="1720" y="14"/>
                  <a:pt x="1720" y="19"/>
                </a:cubicBezTo>
                <a:cubicBezTo>
                  <a:pt x="1720" y="24"/>
                  <a:pt x="1719" y="29"/>
                  <a:pt x="1715" y="33"/>
                </a:cubicBezTo>
                <a:cubicBezTo>
                  <a:pt x="1711" y="36"/>
                  <a:pt x="1707" y="38"/>
                  <a:pt x="1701" y="38"/>
                </a:cubicBezTo>
                <a:cubicBezTo>
                  <a:pt x="1696" y="38"/>
                  <a:pt x="1692" y="36"/>
                  <a:pt x="1688" y="33"/>
                </a:cubicBezTo>
                <a:cubicBezTo>
                  <a:pt x="1684" y="29"/>
                  <a:pt x="1682" y="24"/>
                  <a:pt x="1682" y="19"/>
                </a:cubicBezTo>
                <a:cubicBezTo>
                  <a:pt x="1682" y="14"/>
                  <a:pt x="1684" y="9"/>
                  <a:pt x="1688" y="6"/>
                </a:cubicBezTo>
                <a:cubicBezTo>
                  <a:pt x="1692" y="2"/>
                  <a:pt x="1696" y="0"/>
                  <a:pt x="1701" y="0"/>
                </a:cubicBezTo>
                <a:close/>
              </a:path>
            </a:pathLst>
          </a:custGeom>
          <a:solidFill>
            <a:srgbClr val="F2F2F2"/>
          </a:solidFill>
          <a:ln w="0">
            <a:noFill/>
            <a:prstDash val="solid"/>
            <a:round/>
          </a:ln>
        </p:spPr>
        <p:txBody>
          <a:bodyPr vert="horz" wrap="square" lIns="91440" tIns="45720" rIns="91440" bIns="45720" numCol="1" anchor="t" anchorCtr="0" compatLnSpc="1"/>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5pPr>
            <a:lvl6pPr marL="2286000" algn="l" defTabSz="914400" rtl="0" eaLnBrk="1" latinLnBrk="0" hangingPunct="1">
              <a:defRPr kern="1200">
                <a:solidFill>
                  <a:schemeClr val="tx1"/>
                </a:solidFill>
                <a:latin typeface="Calibri" panose="020F0502020204030204" charset="0"/>
                <a:ea typeface="+mn-ea"/>
                <a:cs typeface="+mn-cs"/>
              </a:defRPr>
            </a:lvl6pPr>
            <a:lvl7pPr marL="2743200" algn="l" defTabSz="914400" rtl="0" eaLnBrk="1" latinLnBrk="0" hangingPunct="1">
              <a:defRPr kern="1200">
                <a:solidFill>
                  <a:schemeClr val="tx1"/>
                </a:solidFill>
                <a:latin typeface="Calibri" panose="020F0502020204030204" charset="0"/>
                <a:ea typeface="+mn-ea"/>
                <a:cs typeface="+mn-cs"/>
              </a:defRPr>
            </a:lvl7pPr>
            <a:lvl8pPr marL="3200400" algn="l" defTabSz="914400" rtl="0" eaLnBrk="1" latinLnBrk="0" hangingPunct="1">
              <a:defRPr kern="1200">
                <a:solidFill>
                  <a:schemeClr val="tx1"/>
                </a:solidFill>
                <a:latin typeface="Calibri" panose="020F0502020204030204" charset="0"/>
                <a:ea typeface="+mn-ea"/>
                <a:cs typeface="+mn-cs"/>
              </a:defRPr>
            </a:lvl8pPr>
            <a:lvl9pPr marL="3657600" algn="l" defTabSz="914400" rtl="0" eaLnBrk="1" latinLnBrk="0" hangingPunct="1">
              <a:defRPr kern="1200">
                <a:solidFill>
                  <a:schemeClr val="tx1"/>
                </a:solidFill>
                <a:latin typeface="Calibri" panose="020F0502020204030204" charset="0"/>
                <a:ea typeface="+mn-ea"/>
                <a:cs typeface="+mn-cs"/>
              </a:defRPr>
            </a:lvl9pPr>
          </a:lstStyle>
          <a:p>
            <a:endParaRPr lang="zh-CN" altLang="en-US"/>
          </a:p>
        </p:txBody>
      </p:sp>
      <p:sp>
        <p:nvSpPr>
          <p:cNvPr id="31" name="Freeform 23"/>
          <p:cNvSpPr/>
          <p:nvPr/>
        </p:nvSpPr>
        <p:spPr bwMode="auto">
          <a:xfrm rot="-1800000">
            <a:off x="7534205" y="2065718"/>
            <a:ext cx="1848119" cy="215037"/>
          </a:xfrm>
          <a:custGeom>
            <a:avLst/>
            <a:gdLst>
              <a:gd name="T0" fmla="*/ 2345 w 3079"/>
              <a:gd name="T1" fmla="*/ 251 h 350"/>
              <a:gd name="T2" fmla="*/ 830 w 3079"/>
              <a:gd name="T3" fmla="*/ 272 h 350"/>
              <a:gd name="T4" fmla="*/ 2644 w 3079"/>
              <a:gd name="T5" fmla="*/ 129 h 350"/>
              <a:gd name="T6" fmla="*/ 2680 w 3079"/>
              <a:gd name="T7" fmla="*/ 102 h 350"/>
              <a:gd name="T8" fmla="*/ 1202 w 3079"/>
              <a:gd name="T9" fmla="*/ 244 h 350"/>
              <a:gd name="T10" fmla="*/ 1532 w 3079"/>
              <a:gd name="T11" fmla="*/ 102 h 350"/>
              <a:gd name="T12" fmla="*/ 1604 w 3079"/>
              <a:gd name="T13" fmla="*/ 106 h 350"/>
              <a:gd name="T14" fmla="*/ 1625 w 3079"/>
              <a:gd name="T15" fmla="*/ 113 h 350"/>
              <a:gd name="T16" fmla="*/ 1470 w 3079"/>
              <a:gd name="T17" fmla="*/ 316 h 350"/>
              <a:gd name="T18" fmla="*/ 1487 w 3079"/>
              <a:gd name="T19" fmla="*/ 130 h 350"/>
              <a:gd name="T20" fmla="*/ 1322 w 3079"/>
              <a:gd name="T21" fmla="*/ 210 h 350"/>
              <a:gd name="T22" fmla="*/ 1366 w 3079"/>
              <a:gd name="T23" fmla="*/ 102 h 350"/>
              <a:gd name="T24" fmla="*/ 1451 w 3079"/>
              <a:gd name="T25" fmla="*/ 244 h 350"/>
              <a:gd name="T26" fmla="*/ 1310 w 3079"/>
              <a:gd name="T27" fmla="*/ 264 h 350"/>
              <a:gd name="T28" fmla="*/ 1262 w 3079"/>
              <a:gd name="T29" fmla="*/ 95 h 350"/>
              <a:gd name="T30" fmla="*/ 945 w 3079"/>
              <a:gd name="T31" fmla="*/ 135 h 350"/>
              <a:gd name="T32" fmla="*/ 1012 w 3079"/>
              <a:gd name="T33" fmla="*/ 95 h 350"/>
              <a:gd name="T34" fmla="*/ 946 w 3079"/>
              <a:gd name="T35" fmla="*/ 337 h 350"/>
              <a:gd name="T36" fmla="*/ 934 w 3079"/>
              <a:gd name="T37" fmla="*/ 318 h 350"/>
              <a:gd name="T38" fmla="*/ 880 w 3079"/>
              <a:gd name="T39" fmla="*/ 102 h 350"/>
              <a:gd name="T40" fmla="*/ 603 w 3079"/>
              <a:gd name="T41" fmla="*/ 128 h 350"/>
              <a:gd name="T42" fmla="*/ 722 w 3079"/>
              <a:gd name="T43" fmla="*/ 95 h 350"/>
              <a:gd name="T44" fmla="*/ 779 w 3079"/>
              <a:gd name="T45" fmla="*/ 112 h 350"/>
              <a:gd name="T46" fmla="*/ 734 w 3079"/>
              <a:gd name="T47" fmla="*/ 272 h 350"/>
              <a:gd name="T48" fmla="*/ 544 w 3079"/>
              <a:gd name="T49" fmla="*/ 102 h 350"/>
              <a:gd name="T50" fmla="*/ 331 w 3079"/>
              <a:gd name="T51" fmla="*/ 128 h 350"/>
              <a:gd name="T52" fmla="*/ 450 w 3079"/>
              <a:gd name="T53" fmla="*/ 95 h 350"/>
              <a:gd name="T54" fmla="*/ 507 w 3079"/>
              <a:gd name="T55" fmla="*/ 112 h 350"/>
              <a:gd name="T56" fmla="*/ 462 w 3079"/>
              <a:gd name="T57" fmla="*/ 272 h 350"/>
              <a:gd name="T58" fmla="*/ 272 w 3079"/>
              <a:gd name="T59" fmla="*/ 102 h 350"/>
              <a:gd name="T60" fmla="*/ 59 w 3079"/>
              <a:gd name="T61" fmla="*/ 128 h 350"/>
              <a:gd name="T62" fmla="*/ 178 w 3079"/>
              <a:gd name="T63" fmla="*/ 95 h 350"/>
              <a:gd name="T64" fmla="*/ 235 w 3079"/>
              <a:gd name="T65" fmla="*/ 112 h 350"/>
              <a:gd name="T66" fmla="*/ 190 w 3079"/>
              <a:gd name="T67" fmla="*/ 272 h 350"/>
              <a:gd name="T68" fmla="*/ 0 w 3079"/>
              <a:gd name="T69" fmla="*/ 102 h 350"/>
              <a:gd name="T70" fmla="*/ 2904 w 3079"/>
              <a:gd name="T71" fmla="*/ 90 h 350"/>
              <a:gd name="T72" fmla="*/ 3053 w 3079"/>
              <a:gd name="T73" fmla="*/ 154 h 350"/>
              <a:gd name="T74" fmla="*/ 2994 w 3079"/>
              <a:gd name="T75" fmla="*/ 260 h 350"/>
              <a:gd name="T76" fmla="*/ 2993 w 3079"/>
              <a:gd name="T77" fmla="*/ 112 h 350"/>
              <a:gd name="T78" fmla="*/ 2958 w 3079"/>
              <a:gd name="T79" fmla="*/ 257 h 350"/>
              <a:gd name="T80" fmla="*/ 2918 w 3079"/>
              <a:gd name="T81" fmla="*/ 228 h 350"/>
              <a:gd name="T82" fmla="*/ 2847 w 3079"/>
              <a:gd name="T83" fmla="*/ 250 h 350"/>
              <a:gd name="T84" fmla="*/ 2811 w 3079"/>
              <a:gd name="T85" fmla="*/ 249 h 350"/>
              <a:gd name="T86" fmla="*/ 2785 w 3079"/>
              <a:gd name="T87" fmla="*/ 111 h 350"/>
              <a:gd name="T88" fmla="*/ 2684 w 3079"/>
              <a:gd name="T89" fmla="*/ 272 h 350"/>
              <a:gd name="T90" fmla="*/ 2550 w 3079"/>
              <a:gd name="T91" fmla="*/ 103 h 350"/>
              <a:gd name="T92" fmla="*/ 2503 w 3079"/>
              <a:gd name="T93" fmla="*/ 103 h 350"/>
              <a:gd name="T94" fmla="*/ 2572 w 3079"/>
              <a:gd name="T95" fmla="*/ 202 h 350"/>
              <a:gd name="T96" fmla="*/ 1709 w 3079"/>
              <a:gd name="T97" fmla="*/ 90 h 350"/>
              <a:gd name="T98" fmla="*/ 1660 w 3079"/>
              <a:gd name="T99" fmla="*/ 267 h 350"/>
              <a:gd name="T100" fmla="*/ 1680 w 3079"/>
              <a:gd name="T101" fmla="*/ 117 h 350"/>
              <a:gd name="T102" fmla="*/ 1248 w 3079"/>
              <a:gd name="T103" fmla="*/ 178 h 350"/>
              <a:gd name="T104" fmla="*/ 1125 w 3079"/>
              <a:gd name="T105" fmla="*/ 101 h 350"/>
              <a:gd name="T106" fmla="*/ 2221 w 3079"/>
              <a:gd name="T107" fmla="*/ 259 h 350"/>
              <a:gd name="T108" fmla="*/ 2030 w 3079"/>
              <a:gd name="T109" fmla="*/ 20 h 350"/>
              <a:gd name="T110" fmla="*/ 2067 w 3079"/>
              <a:gd name="T111" fmla="*/ 220 h 350"/>
              <a:gd name="T112" fmla="*/ 2304 w 3079"/>
              <a:gd name="T113" fmla="*/ 137 h 350"/>
              <a:gd name="T114" fmla="*/ 2188 w 3079"/>
              <a:gd name="T115" fmla="*/ 19 h 350"/>
              <a:gd name="T116" fmla="*/ 2029 w 3079"/>
              <a:gd name="T117" fmla="*/ 271 h 350"/>
              <a:gd name="T118" fmla="*/ 1855 w 3079"/>
              <a:gd name="T119" fmla="*/ 7 h 350"/>
              <a:gd name="T120" fmla="*/ 1791 w 3079"/>
              <a:gd name="T121" fmla="*/ 260 h 350"/>
              <a:gd name="T122" fmla="*/ 1809 w 3079"/>
              <a:gd name="T123" fmla="*/ 37 h 350"/>
              <a:gd name="T124" fmla="*/ 1715 w 3079"/>
              <a:gd name="T125" fmla="*/ 3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79" h="350">
                <a:moveTo>
                  <a:pt x="2366" y="230"/>
                </a:moveTo>
                <a:cubicBezTo>
                  <a:pt x="2372" y="230"/>
                  <a:pt x="2377" y="232"/>
                  <a:pt x="2381" y="237"/>
                </a:cubicBezTo>
                <a:cubicBezTo>
                  <a:pt x="2385" y="241"/>
                  <a:pt x="2387" y="245"/>
                  <a:pt x="2387" y="251"/>
                </a:cubicBezTo>
                <a:cubicBezTo>
                  <a:pt x="2387" y="257"/>
                  <a:pt x="2385" y="262"/>
                  <a:pt x="2380" y="266"/>
                </a:cubicBezTo>
                <a:cubicBezTo>
                  <a:pt x="2376" y="270"/>
                  <a:pt x="2372" y="272"/>
                  <a:pt x="2366" y="272"/>
                </a:cubicBezTo>
                <a:cubicBezTo>
                  <a:pt x="2360" y="272"/>
                  <a:pt x="2355" y="270"/>
                  <a:pt x="2351" y="266"/>
                </a:cubicBezTo>
                <a:cubicBezTo>
                  <a:pt x="2347" y="262"/>
                  <a:pt x="2345" y="257"/>
                  <a:pt x="2345" y="251"/>
                </a:cubicBezTo>
                <a:cubicBezTo>
                  <a:pt x="2345" y="245"/>
                  <a:pt x="2347" y="240"/>
                  <a:pt x="2351" y="236"/>
                </a:cubicBezTo>
                <a:cubicBezTo>
                  <a:pt x="2355" y="232"/>
                  <a:pt x="2360" y="230"/>
                  <a:pt x="2366" y="230"/>
                </a:cubicBezTo>
                <a:close/>
                <a:moveTo>
                  <a:pt x="830" y="230"/>
                </a:moveTo>
                <a:cubicBezTo>
                  <a:pt x="836" y="230"/>
                  <a:pt x="841" y="232"/>
                  <a:pt x="845" y="237"/>
                </a:cubicBezTo>
                <a:cubicBezTo>
                  <a:pt x="849" y="241"/>
                  <a:pt x="851" y="245"/>
                  <a:pt x="851" y="251"/>
                </a:cubicBezTo>
                <a:cubicBezTo>
                  <a:pt x="851" y="257"/>
                  <a:pt x="849" y="262"/>
                  <a:pt x="844" y="266"/>
                </a:cubicBezTo>
                <a:cubicBezTo>
                  <a:pt x="840" y="270"/>
                  <a:pt x="836" y="272"/>
                  <a:pt x="830" y="272"/>
                </a:cubicBezTo>
                <a:cubicBezTo>
                  <a:pt x="824" y="272"/>
                  <a:pt x="819" y="270"/>
                  <a:pt x="815" y="266"/>
                </a:cubicBezTo>
                <a:cubicBezTo>
                  <a:pt x="811" y="262"/>
                  <a:pt x="809" y="257"/>
                  <a:pt x="809" y="251"/>
                </a:cubicBezTo>
                <a:cubicBezTo>
                  <a:pt x="809" y="245"/>
                  <a:pt x="811" y="240"/>
                  <a:pt x="815" y="236"/>
                </a:cubicBezTo>
                <a:cubicBezTo>
                  <a:pt x="819" y="232"/>
                  <a:pt x="824" y="230"/>
                  <a:pt x="830" y="230"/>
                </a:cubicBezTo>
                <a:close/>
                <a:moveTo>
                  <a:pt x="2680" y="102"/>
                </a:moveTo>
                <a:cubicBezTo>
                  <a:pt x="2673" y="102"/>
                  <a:pt x="2667" y="104"/>
                  <a:pt x="2660" y="108"/>
                </a:cubicBezTo>
                <a:cubicBezTo>
                  <a:pt x="2653" y="112"/>
                  <a:pt x="2648" y="119"/>
                  <a:pt x="2644" y="129"/>
                </a:cubicBezTo>
                <a:cubicBezTo>
                  <a:pt x="2640" y="139"/>
                  <a:pt x="2638" y="151"/>
                  <a:pt x="2638" y="167"/>
                </a:cubicBezTo>
                <a:cubicBezTo>
                  <a:pt x="2638" y="192"/>
                  <a:pt x="2643" y="213"/>
                  <a:pt x="2652" y="232"/>
                </a:cubicBezTo>
                <a:cubicBezTo>
                  <a:pt x="2662" y="250"/>
                  <a:pt x="2676" y="259"/>
                  <a:pt x="2692" y="259"/>
                </a:cubicBezTo>
                <a:cubicBezTo>
                  <a:pt x="2704" y="259"/>
                  <a:pt x="2714" y="254"/>
                  <a:pt x="2722" y="244"/>
                </a:cubicBezTo>
                <a:cubicBezTo>
                  <a:pt x="2730" y="234"/>
                  <a:pt x="2734" y="217"/>
                  <a:pt x="2734" y="192"/>
                </a:cubicBezTo>
                <a:cubicBezTo>
                  <a:pt x="2734" y="162"/>
                  <a:pt x="2727" y="138"/>
                  <a:pt x="2714" y="120"/>
                </a:cubicBezTo>
                <a:cubicBezTo>
                  <a:pt x="2705" y="108"/>
                  <a:pt x="2694" y="102"/>
                  <a:pt x="2680" y="102"/>
                </a:cubicBezTo>
                <a:close/>
                <a:moveTo>
                  <a:pt x="1160" y="102"/>
                </a:moveTo>
                <a:cubicBezTo>
                  <a:pt x="1153" y="102"/>
                  <a:pt x="1147" y="104"/>
                  <a:pt x="1140" y="108"/>
                </a:cubicBezTo>
                <a:cubicBezTo>
                  <a:pt x="1133" y="112"/>
                  <a:pt x="1128" y="119"/>
                  <a:pt x="1124" y="129"/>
                </a:cubicBezTo>
                <a:cubicBezTo>
                  <a:pt x="1120" y="139"/>
                  <a:pt x="1118" y="151"/>
                  <a:pt x="1118" y="167"/>
                </a:cubicBezTo>
                <a:cubicBezTo>
                  <a:pt x="1118" y="192"/>
                  <a:pt x="1123" y="213"/>
                  <a:pt x="1132" y="232"/>
                </a:cubicBezTo>
                <a:cubicBezTo>
                  <a:pt x="1142" y="250"/>
                  <a:pt x="1156" y="259"/>
                  <a:pt x="1172" y="259"/>
                </a:cubicBezTo>
                <a:cubicBezTo>
                  <a:pt x="1184" y="259"/>
                  <a:pt x="1194" y="254"/>
                  <a:pt x="1202" y="244"/>
                </a:cubicBezTo>
                <a:cubicBezTo>
                  <a:pt x="1210" y="234"/>
                  <a:pt x="1214" y="217"/>
                  <a:pt x="1214" y="192"/>
                </a:cubicBezTo>
                <a:cubicBezTo>
                  <a:pt x="1214" y="162"/>
                  <a:pt x="1207" y="138"/>
                  <a:pt x="1194" y="120"/>
                </a:cubicBezTo>
                <a:cubicBezTo>
                  <a:pt x="1185" y="108"/>
                  <a:pt x="1174" y="102"/>
                  <a:pt x="1160" y="102"/>
                </a:cubicBezTo>
                <a:close/>
                <a:moveTo>
                  <a:pt x="1456" y="95"/>
                </a:moveTo>
                <a:lnTo>
                  <a:pt x="1536" y="95"/>
                </a:lnTo>
                <a:lnTo>
                  <a:pt x="1536" y="102"/>
                </a:lnTo>
                <a:lnTo>
                  <a:pt x="1532" y="102"/>
                </a:lnTo>
                <a:cubicBezTo>
                  <a:pt x="1527" y="102"/>
                  <a:pt x="1522" y="103"/>
                  <a:pt x="1519" y="106"/>
                </a:cubicBezTo>
                <a:cubicBezTo>
                  <a:pt x="1517" y="108"/>
                  <a:pt x="1515" y="111"/>
                  <a:pt x="1515" y="115"/>
                </a:cubicBezTo>
                <a:cubicBezTo>
                  <a:pt x="1515" y="120"/>
                  <a:pt x="1517" y="126"/>
                  <a:pt x="1521" y="135"/>
                </a:cubicBezTo>
                <a:lnTo>
                  <a:pt x="1563" y="222"/>
                </a:lnTo>
                <a:lnTo>
                  <a:pt x="1602" y="127"/>
                </a:lnTo>
                <a:cubicBezTo>
                  <a:pt x="1604" y="122"/>
                  <a:pt x="1605" y="117"/>
                  <a:pt x="1605" y="112"/>
                </a:cubicBezTo>
                <a:cubicBezTo>
                  <a:pt x="1605" y="109"/>
                  <a:pt x="1604" y="108"/>
                  <a:pt x="1604" y="106"/>
                </a:cubicBezTo>
                <a:cubicBezTo>
                  <a:pt x="1603" y="105"/>
                  <a:pt x="1601" y="104"/>
                  <a:pt x="1599" y="103"/>
                </a:cubicBezTo>
                <a:cubicBezTo>
                  <a:pt x="1597" y="102"/>
                  <a:pt x="1593" y="102"/>
                  <a:pt x="1588" y="102"/>
                </a:cubicBezTo>
                <a:lnTo>
                  <a:pt x="1588" y="95"/>
                </a:lnTo>
                <a:lnTo>
                  <a:pt x="1644" y="95"/>
                </a:lnTo>
                <a:lnTo>
                  <a:pt x="1644" y="102"/>
                </a:lnTo>
                <a:cubicBezTo>
                  <a:pt x="1639" y="102"/>
                  <a:pt x="1635" y="103"/>
                  <a:pt x="1633" y="105"/>
                </a:cubicBezTo>
                <a:cubicBezTo>
                  <a:pt x="1630" y="106"/>
                  <a:pt x="1628" y="109"/>
                  <a:pt x="1625" y="113"/>
                </a:cubicBezTo>
                <a:cubicBezTo>
                  <a:pt x="1623" y="115"/>
                  <a:pt x="1621" y="120"/>
                  <a:pt x="1618" y="128"/>
                </a:cubicBezTo>
                <a:lnTo>
                  <a:pt x="1548" y="299"/>
                </a:lnTo>
                <a:cubicBezTo>
                  <a:pt x="1542" y="316"/>
                  <a:pt x="1533" y="328"/>
                  <a:pt x="1522" y="337"/>
                </a:cubicBezTo>
                <a:cubicBezTo>
                  <a:pt x="1511" y="345"/>
                  <a:pt x="1500" y="350"/>
                  <a:pt x="1490" y="350"/>
                </a:cubicBezTo>
                <a:cubicBezTo>
                  <a:pt x="1483" y="350"/>
                  <a:pt x="1477" y="348"/>
                  <a:pt x="1472" y="343"/>
                </a:cubicBezTo>
                <a:cubicBezTo>
                  <a:pt x="1467" y="339"/>
                  <a:pt x="1465" y="334"/>
                  <a:pt x="1465" y="329"/>
                </a:cubicBezTo>
                <a:cubicBezTo>
                  <a:pt x="1465" y="323"/>
                  <a:pt x="1467" y="319"/>
                  <a:pt x="1470" y="316"/>
                </a:cubicBezTo>
                <a:cubicBezTo>
                  <a:pt x="1473" y="313"/>
                  <a:pt x="1478" y="311"/>
                  <a:pt x="1484" y="311"/>
                </a:cubicBezTo>
                <a:cubicBezTo>
                  <a:pt x="1488" y="311"/>
                  <a:pt x="1494" y="313"/>
                  <a:pt x="1501" y="315"/>
                </a:cubicBezTo>
                <a:cubicBezTo>
                  <a:pt x="1506" y="317"/>
                  <a:pt x="1509" y="318"/>
                  <a:pt x="1510" y="318"/>
                </a:cubicBezTo>
                <a:cubicBezTo>
                  <a:pt x="1514" y="318"/>
                  <a:pt x="1518" y="316"/>
                  <a:pt x="1523" y="312"/>
                </a:cubicBezTo>
                <a:cubicBezTo>
                  <a:pt x="1527" y="308"/>
                  <a:pt x="1532" y="301"/>
                  <a:pt x="1536" y="290"/>
                </a:cubicBezTo>
                <a:lnTo>
                  <a:pt x="1548" y="260"/>
                </a:lnTo>
                <a:lnTo>
                  <a:pt x="1487" y="130"/>
                </a:lnTo>
                <a:cubicBezTo>
                  <a:pt x="1485" y="127"/>
                  <a:pt x="1482" y="122"/>
                  <a:pt x="1478" y="116"/>
                </a:cubicBezTo>
                <a:cubicBezTo>
                  <a:pt x="1474" y="112"/>
                  <a:pt x="1472" y="109"/>
                  <a:pt x="1470" y="107"/>
                </a:cubicBezTo>
                <a:cubicBezTo>
                  <a:pt x="1467" y="105"/>
                  <a:pt x="1462" y="103"/>
                  <a:pt x="1456" y="102"/>
                </a:cubicBezTo>
                <a:lnTo>
                  <a:pt x="1456" y="95"/>
                </a:lnTo>
                <a:close/>
                <a:moveTo>
                  <a:pt x="1262" y="95"/>
                </a:moveTo>
                <a:lnTo>
                  <a:pt x="1322" y="95"/>
                </a:lnTo>
                <a:lnTo>
                  <a:pt x="1322" y="210"/>
                </a:lnTo>
                <a:cubicBezTo>
                  <a:pt x="1322" y="226"/>
                  <a:pt x="1325" y="236"/>
                  <a:pt x="1331" y="241"/>
                </a:cubicBezTo>
                <a:cubicBezTo>
                  <a:pt x="1336" y="246"/>
                  <a:pt x="1343" y="249"/>
                  <a:pt x="1351" y="249"/>
                </a:cubicBezTo>
                <a:cubicBezTo>
                  <a:pt x="1356" y="249"/>
                  <a:pt x="1362" y="247"/>
                  <a:pt x="1369" y="244"/>
                </a:cubicBezTo>
                <a:cubicBezTo>
                  <a:pt x="1376" y="241"/>
                  <a:pt x="1384" y="234"/>
                  <a:pt x="1393" y="225"/>
                </a:cubicBezTo>
                <a:lnTo>
                  <a:pt x="1393" y="127"/>
                </a:lnTo>
                <a:cubicBezTo>
                  <a:pt x="1393" y="118"/>
                  <a:pt x="1392" y="111"/>
                  <a:pt x="1388" y="108"/>
                </a:cubicBezTo>
                <a:cubicBezTo>
                  <a:pt x="1384" y="104"/>
                  <a:pt x="1377" y="102"/>
                  <a:pt x="1366" y="102"/>
                </a:cubicBezTo>
                <a:lnTo>
                  <a:pt x="1366" y="95"/>
                </a:lnTo>
                <a:lnTo>
                  <a:pt x="1424" y="95"/>
                </a:lnTo>
                <a:lnTo>
                  <a:pt x="1424" y="199"/>
                </a:lnTo>
                <a:cubicBezTo>
                  <a:pt x="1424" y="219"/>
                  <a:pt x="1425" y="231"/>
                  <a:pt x="1426" y="236"/>
                </a:cubicBezTo>
                <a:cubicBezTo>
                  <a:pt x="1427" y="240"/>
                  <a:pt x="1428" y="243"/>
                  <a:pt x="1430" y="245"/>
                </a:cubicBezTo>
                <a:cubicBezTo>
                  <a:pt x="1432" y="247"/>
                  <a:pt x="1435" y="247"/>
                  <a:pt x="1437" y="247"/>
                </a:cubicBezTo>
                <a:cubicBezTo>
                  <a:pt x="1441" y="247"/>
                  <a:pt x="1446" y="246"/>
                  <a:pt x="1451" y="244"/>
                </a:cubicBezTo>
                <a:lnTo>
                  <a:pt x="1453" y="251"/>
                </a:lnTo>
                <a:lnTo>
                  <a:pt x="1402" y="272"/>
                </a:lnTo>
                <a:lnTo>
                  <a:pt x="1393" y="272"/>
                </a:lnTo>
                <a:lnTo>
                  <a:pt x="1393" y="236"/>
                </a:lnTo>
                <a:cubicBezTo>
                  <a:pt x="1379" y="252"/>
                  <a:pt x="1367" y="262"/>
                  <a:pt x="1360" y="266"/>
                </a:cubicBezTo>
                <a:cubicBezTo>
                  <a:pt x="1352" y="270"/>
                  <a:pt x="1344" y="272"/>
                  <a:pt x="1335" y="272"/>
                </a:cubicBezTo>
                <a:cubicBezTo>
                  <a:pt x="1325" y="272"/>
                  <a:pt x="1317" y="269"/>
                  <a:pt x="1310" y="264"/>
                </a:cubicBezTo>
                <a:cubicBezTo>
                  <a:pt x="1303" y="258"/>
                  <a:pt x="1298" y="251"/>
                  <a:pt x="1295" y="242"/>
                </a:cubicBezTo>
                <a:cubicBezTo>
                  <a:pt x="1293" y="233"/>
                  <a:pt x="1291" y="221"/>
                  <a:pt x="1291" y="205"/>
                </a:cubicBezTo>
                <a:lnTo>
                  <a:pt x="1291" y="128"/>
                </a:lnTo>
                <a:cubicBezTo>
                  <a:pt x="1291" y="120"/>
                  <a:pt x="1290" y="115"/>
                  <a:pt x="1289" y="112"/>
                </a:cubicBezTo>
                <a:cubicBezTo>
                  <a:pt x="1287" y="108"/>
                  <a:pt x="1284" y="106"/>
                  <a:pt x="1281" y="104"/>
                </a:cubicBezTo>
                <a:cubicBezTo>
                  <a:pt x="1277" y="103"/>
                  <a:pt x="1271" y="102"/>
                  <a:pt x="1262" y="102"/>
                </a:cubicBezTo>
                <a:lnTo>
                  <a:pt x="1262" y="95"/>
                </a:lnTo>
                <a:close/>
                <a:moveTo>
                  <a:pt x="880" y="95"/>
                </a:moveTo>
                <a:lnTo>
                  <a:pt x="960" y="95"/>
                </a:lnTo>
                <a:lnTo>
                  <a:pt x="960" y="102"/>
                </a:lnTo>
                <a:lnTo>
                  <a:pt x="956" y="102"/>
                </a:lnTo>
                <a:cubicBezTo>
                  <a:pt x="951" y="102"/>
                  <a:pt x="946" y="103"/>
                  <a:pt x="943" y="106"/>
                </a:cubicBezTo>
                <a:cubicBezTo>
                  <a:pt x="941" y="108"/>
                  <a:pt x="939" y="111"/>
                  <a:pt x="939" y="115"/>
                </a:cubicBezTo>
                <a:cubicBezTo>
                  <a:pt x="939" y="120"/>
                  <a:pt x="941" y="126"/>
                  <a:pt x="945" y="135"/>
                </a:cubicBezTo>
                <a:lnTo>
                  <a:pt x="987" y="222"/>
                </a:lnTo>
                <a:lnTo>
                  <a:pt x="1026" y="127"/>
                </a:lnTo>
                <a:cubicBezTo>
                  <a:pt x="1028" y="122"/>
                  <a:pt x="1029" y="117"/>
                  <a:pt x="1029" y="112"/>
                </a:cubicBezTo>
                <a:cubicBezTo>
                  <a:pt x="1029" y="109"/>
                  <a:pt x="1028" y="108"/>
                  <a:pt x="1028" y="106"/>
                </a:cubicBezTo>
                <a:cubicBezTo>
                  <a:pt x="1027" y="105"/>
                  <a:pt x="1025" y="104"/>
                  <a:pt x="1023" y="103"/>
                </a:cubicBezTo>
                <a:cubicBezTo>
                  <a:pt x="1021" y="102"/>
                  <a:pt x="1017" y="102"/>
                  <a:pt x="1012" y="102"/>
                </a:cubicBezTo>
                <a:lnTo>
                  <a:pt x="1012" y="95"/>
                </a:lnTo>
                <a:lnTo>
                  <a:pt x="1068" y="95"/>
                </a:lnTo>
                <a:lnTo>
                  <a:pt x="1068" y="102"/>
                </a:lnTo>
                <a:cubicBezTo>
                  <a:pt x="1063" y="102"/>
                  <a:pt x="1059" y="103"/>
                  <a:pt x="1057" y="105"/>
                </a:cubicBezTo>
                <a:cubicBezTo>
                  <a:pt x="1054" y="106"/>
                  <a:pt x="1052" y="109"/>
                  <a:pt x="1049" y="113"/>
                </a:cubicBezTo>
                <a:cubicBezTo>
                  <a:pt x="1047" y="115"/>
                  <a:pt x="1045" y="120"/>
                  <a:pt x="1042" y="128"/>
                </a:cubicBezTo>
                <a:lnTo>
                  <a:pt x="972" y="299"/>
                </a:lnTo>
                <a:cubicBezTo>
                  <a:pt x="966" y="316"/>
                  <a:pt x="957" y="328"/>
                  <a:pt x="946" y="337"/>
                </a:cubicBezTo>
                <a:cubicBezTo>
                  <a:pt x="935" y="345"/>
                  <a:pt x="924" y="350"/>
                  <a:pt x="914" y="350"/>
                </a:cubicBezTo>
                <a:cubicBezTo>
                  <a:pt x="907" y="350"/>
                  <a:pt x="901" y="348"/>
                  <a:pt x="896" y="343"/>
                </a:cubicBezTo>
                <a:cubicBezTo>
                  <a:pt x="891" y="339"/>
                  <a:pt x="889" y="334"/>
                  <a:pt x="889" y="329"/>
                </a:cubicBezTo>
                <a:cubicBezTo>
                  <a:pt x="889" y="323"/>
                  <a:pt x="891" y="319"/>
                  <a:pt x="894" y="316"/>
                </a:cubicBezTo>
                <a:cubicBezTo>
                  <a:pt x="897" y="313"/>
                  <a:pt x="902" y="311"/>
                  <a:pt x="908" y="311"/>
                </a:cubicBezTo>
                <a:cubicBezTo>
                  <a:pt x="912" y="311"/>
                  <a:pt x="918" y="313"/>
                  <a:pt x="925" y="315"/>
                </a:cubicBezTo>
                <a:cubicBezTo>
                  <a:pt x="930" y="317"/>
                  <a:pt x="933" y="318"/>
                  <a:pt x="934" y="318"/>
                </a:cubicBezTo>
                <a:cubicBezTo>
                  <a:pt x="938" y="318"/>
                  <a:pt x="942" y="316"/>
                  <a:pt x="947" y="312"/>
                </a:cubicBezTo>
                <a:cubicBezTo>
                  <a:pt x="951" y="308"/>
                  <a:pt x="956" y="301"/>
                  <a:pt x="960" y="290"/>
                </a:cubicBezTo>
                <a:lnTo>
                  <a:pt x="972" y="260"/>
                </a:lnTo>
                <a:lnTo>
                  <a:pt x="911" y="130"/>
                </a:lnTo>
                <a:cubicBezTo>
                  <a:pt x="909" y="127"/>
                  <a:pt x="906" y="122"/>
                  <a:pt x="902" y="116"/>
                </a:cubicBezTo>
                <a:cubicBezTo>
                  <a:pt x="898" y="112"/>
                  <a:pt x="896" y="109"/>
                  <a:pt x="894" y="107"/>
                </a:cubicBezTo>
                <a:cubicBezTo>
                  <a:pt x="891" y="105"/>
                  <a:pt x="886" y="103"/>
                  <a:pt x="880" y="102"/>
                </a:cubicBezTo>
                <a:lnTo>
                  <a:pt x="880" y="95"/>
                </a:lnTo>
                <a:close/>
                <a:moveTo>
                  <a:pt x="544" y="95"/>
                </a:moveTo>
                <a:lnTo>
                  <a:pt x="616" y="95"/>
                </a:lnTo>
                <a:lnTo>
                  <a:pt x="616" y="102"/>
                </a:lnTo>
                <a:cubicBezTo>
                  <a:pt x="610" y="102"/>
                  <a:pt x="605" y="104"/>
                  <a:pt x="603" y="106"/>
                </a:cubicBezTo>
                <a:cubicBezTo>
                  <a:pt x="601" y="107"/>
                  <a:pt x="600" y="110"/>
                  <a:pt x="600" y="114"/>
                </a:cubicBezTo>
                <a:cubicBezTo>
                  <a:pt x="600" y="117"/>
                  <a:pt x="601" y="122"/>
                  <a:pt x="603" y="128"/>
                </a:cubicBezTo>
                <a:lnTo>
                  <a:pt x="640" y="226"/>
                </a:lnTo>
                <a:lnTo>
                  <a:pt x="677" y="146"/>
                </a:lnTo>
                <a:lnTo>
                  <a:pt x="667" y="121"/>
                </a:lnTo>
                <a:cubicBezTo>
                  <a:pt x="664" y="113"/>
                  <a:pt x="660" y="108"/>
                  <a:pt x="655" y="105"/>
                </a:cubicBezTo>
                <a:cubicBezTo>
                  <a:pt x="653" y="103"/>
                  <a:pt x="648" y="102"/>
                  <a:pt x="640" y="102"/>
                </a:cubicBezTo>
                <a:lnTo>
                  <a:pt x="640" y="95"/>
                </a:lnTo>
                <a:lnTo>
                  <a:pt x="722" y="95"/>
                </a:lnTo>
                <a:lnTo>
                  <a:pt x="722" y="102"/>
                </a:lnTo>
                <a:cubicBezTo>
                  <a:pt x="713" y="102"/>
                  <a:pt x="706" y="104"/>
                  <a:pt x="703" y="107"/>
                </a:cubicBezTo>
                <a:cubicBezTo>
                  <a:pt x="700" y="109"/>
                  <a:pt x="699" y="112"/>
                  <a:pt x="699" y="116"/>
                </a:cubicBezTo>
                <a:cubicBezTo>
                  <a:pt x="699" y="119"/>
                  <a:pt x="699" y="121"/>
                  <a:pt x="700" y="124"/>
                </a:cubicBezTo>
                <a:lnTo>
                  <a:pt x="739" y="223"/>
                </a:lnTo>
                <a:lnTo>
                  <a:pt x="776" y="128"/>
                </a:lnTo>
                <a:cubicBezTo>
                  <a:pt x="778" y="121"/>
                  <a:pt x="779" y="116"/>
                  <a:pt x="779" y="112"/>
                </a:cubicBezTo>
                <a:cubicBezTo>
                  <a:pt x="779" y="109"/>
                  <a:pt x="778" y="107"/>
                  <a:pt x="776" y="105"/>
                </a:cubicBezTo>
                <a:cubicBezTo>
                  <a:pt x="773" y="103"/>
                  <a:pt x="768" y="102"/>
                  <a:pt x="761" y="102"/>
                </a:cubicBezTo>
                <a:lnTo>
                  <a:pt x="761" y="95"/>
                </a:lnTo>
                <a:lnTo>
                  <a:pt x="816" y="95"/>
                </a:lnTo>
                <a:lnTo>
                  <a:pt x="816" y="102"/>
                </a:lnTo>
                <a:cubicBezTo>
                  <a:pt x="805" y="104"/>
                  <a:pt x="797" y="111"/>
                  <a:pt x="792" y="124"/>
                </a:cubicBezTo>
                <a:lnTo>
                  <a:pt x="734" y="272"/>
                </a:lnTo>
                <a:lnTo>
                  <a:pt x="726" y="272"/>
                </a:lnTo>
                <a:lnTo>
                  <a:pt x="684" y="162"/>
                </a:lnTo>
                <a:lnTo>
                  <a:pt x="633" y="272"/>
                </a:lnTo>
                <a:lnTo>
                  <a:pt x="627" y="272"/>
                </a:lnTo>
                <a:lnTo>
                  <a:pt x="571" y="128"/>
                </a:lnTo>
                <a:cubicBezTo>
                  <a:pt x="568" y="119"/>
                  <a:pt x="564" y="112"/>
                  <a:pt x="561" y="109"/>
                </a:cubicBezTo>
                <a:cubicBezTo>
                  <a:pt x="557" y="106"/>
                  <a:pt x="552" y="104"/>
                  <a:pt x="544" y="102"/>
                </a:cubicBezTo>
                <a:lnTo>
                  <a:pt x="544" y="95"/>
                </a:lnTo>
                <a:close/>
                <a:moveTo>
                  <a:pt x="272" y="95"/>
                </a:moveTo>
                <a:lnTo>
                  <a:pt x="344" y="95"/>
                </a:lnTo>
                <a:lnTo>
                  <a:pt x="344" y="102"/>
                </a:lnTo>
                <a:cubicBezTo>
                  <a:pt x="338" y="102"/>
                  <a:pt x="333" y="104"/>
                  <a:pt x="331" y="106"/>
                </a:cubicBezTo>
                <a:cubicBezTo>
                  <a:pt x="329" y="107"/>
                  <a:pt x="328" y="110"/>
                  <a:pt x="328" y="114"/>
                </a:cubicBezTo>
                <a:cubicBezTo>
                  <a:pt x="328" y="117"/>
                  <a:pt x="329" y="122"/>
                  <a:pt x="331" y="128"/>
                </a:cubicBezTo>
                <a:lnTo>
                  <a:pt x="368" y="226"/>
                </a:lnTo>
                <a:lnTo>
                  <a:pt x="405" y="146"/>
                </a:lnTo>
                <a:lnTo>
                  <a:pt x="395" y="121"/>
                </a:lnTo>
                <a:cubicBezTo>
                  <a:pt x="392" y="113"/>
                  <a:pt x="388" y="108"/>
                  <a:pt x="383" y="105"/>
                </a:cubicBezTo>
                <a:cubicBezTo>
                  <a:pt x="381" y="103"/>
                  <a:pt x="376" y="102"/>
                  <a:pt x="368" y="102"/>
                </a:cubicBezTo>
                <a:lnTo>
                  <a:pt x="368" y="95"/>
                </a:lnTo>
                <a:lnTo>
                  <a:pt x="450" y="95"/>
                </a:lnTo>
                <a:lnTo>
                  <a:pt x="450" y="102"/>
                </a:lnTo>
                <a:cubicBezTo>
                  <a:pt x="441" y="102"/>
                  <a:pt x="434" y="104"/>
                  <a:pt x="431" y="107"/>
                </a:cubicBezTo>
                <a:cubicBezTo>
                  <a:pt x="428" y="109"/>
                  <a:pt x="427" y="112"/>
                  <a:pt x="427" y="116"/>
                </a:cubicBezTo>
                <a:cubicBezTo>
                  <a:pt x="427" y="119"/>
                  <a:pt x="427" y="121"/>
                  <a:pt x="428" y="124"/>
                </a:cubicBezTo>
                <a:lnTo>
                  <a:pt x="467" y="223"/>
                </a:lnTo>
                <a:lnTo>
                  <a:pt x="504" y="128"/>
                </a:lnTo>
                <a:cubicBezTo>
                  <a:pt x="506" y="121"/>
                  <a:pt x="507" y="116"/>
                  <a:pt x="507" y="112"/>
                </a:cubicBezTo>
                <a:cubicBezTo>
                  <a:pt x="507" y="109"/>
                  <a:pt x="506" y="107"/>
                  <a:pt x="504" y="105"/>
                </a:cubicBezTo>
                <a:cubicBezTo>
                  <a:pt x="501" y="103"/>
                  <a:pt x="496" y="102"/>
                  <a:pt x="489" y="102"/>
                </a:cubicBezTo>
                <a:lnTo>
                  <a:pt x="489" y="95"/>
                </a:lnTo>
                <a:lnTo>
                  <a:pt x="544" y="95"/>
                </a:lnTo>
                <a:lnTo>
                  <a:pt x="544" y="102"/>
                </a:lnTo>
                <a:cubicBezTo>
                  <a:pt x="533" y="104"/>
                  <a:pt x="525" y="111"/>
                  <a:pt x="520" y="124"/>
                </a:cubicBezTo>
                <a:lnTo>
                  <a:pt x="462" y="272"/>
                </a:lnTo>
                <a:lnTo>
                  <a:pt x="454" y="272"/>
                </a:lnTo>
                <a:lnTo>
                  <a:pt x="412" y="162"/>
                </a:lnTo>
                <a:lnTo>
                  <a:pt x="361" y="272"/>
                </a:lnTo>
                <a:lnTo>
                  <a:pt x="355" y="272"/>
                </a:lnTo>
                <a:lnTo>
                  <a:pt x="299" y="128"/>
                </a:lnTo>
                <a:cubicBezTo>
                  <a:pt x="296" y="119"/>
                  <a:pt x="292" y="112"/>
                  <a:pt x="289" y="109"/>
                </a:cubicBezTo>
                <a:cubicBezTo>
                  <a:pt x="285" y="106"/>
                  <a:pt x="280" y="104"/>
                  <a:pt x="272" y="102"/>
                </a:cubicBezTo>
                <a:lnTo>
                  <a:pt x="272" y="95"/>
                </a:lnTo>
                <a:close/>
                <a:moveTo>
                  <a:pt x="0" y="95"/>
                </a:moveTo>
                <a:lnTo>
                  <a:pt x="72" y="95"/>
                </a:lnTo>
                <a:lnTo>
                  <a:pt x="72" y="102"/>
                </a:lnTo>
                <a:cubicBezTo>
                  <a:pt x="66" y="102"/>
                  <a:pt x="61" y="104"/>
                  <a:pt x="59" y="106"/>
                </a:cubicBezTo>
                <a:cubicBezTo>
                  <a:pt x="57" y="107"/>
                  <a:pt x="56" y="110"/>
                  <a:pt x="56" y="114"/>
                </a:cubicBezTo>
                <a:cubicBezTo>
                  <a:pt x="56" y="117"/>
                  <a:pt x="57" y="122"/>
                  <a:pt x="59" y="128"/>
                </a:cubicBezTo>
                <a:lnTo>
                  <a:pt x="96" y="226"/>
                </a:lnTo>
                <a:lnTo>
                  <a:pt x="133" y="146"/>
                </a:lnTo>
                <a:lnTo>
                  <a:pt x="123" y="121"/>
                </a:lnTo>
                <a:cubicBezTo>
                  <a:pt x="120" y="113"/>
                  <a:pt x="116" y="108"/>
                  <a:pt x="111" y="105"/>
                </a:cubicBezTo>
                <a:cubicBezTo>
                  <a:pt x="109" y="103"/>
                  <a:pt x="104" y="102"/>
                  <a:pt x="96" y="102"/>
                </a:cubicBezTo>
                <a:lnTo>
                  <a:pt x="96" y="95"/>
                </a:lnTo>
                <a:lnTo>
                  <a:pt x="178" y="95"/>
                </a:lnTo>
                <a:lnTo>
                  <a:pt x="178" y="102"/>
                </a:lnTo>
                <a:cubicBezTo>
                  <a:pt x="169" y="102"/>
                  <a:pt x="162" y="104"/>
                  <a:pt x="159" y="107"/>
                </a:cubicBezTo>
                <a:cubicBezTo>
                  <a:pt x="156" y="109"/>
                  <a:pt x="155" y="112"/>
                  <a:pt x="155" y="116"/>
                </a:cubicBezTo>
                <a:cubicBezTo>
                  <a:pt x="155" y="119"/>
                  <a:pt x="155" y="121"/>
                  <a:pt x="156" y="124"/>
                </a:cubicBezTo>
                <a:lnTo>
                  <a:pt x="195" y="223"/>
                </a:lnTo>
                <a:lnTo>
                  <a:pt x="232" y="128"/>
                </a:lnTo>
                <a:cubicBezTo>
                  <a:pt x="234" y="121"/>
                  <a:pt x="235" y="116"/>
                  <a:pt x="235" y="112"/>
                </a:cubicBezTo>
                <a:cubicBezTo>
                  <a:pt x="235" y="109"/>
                  <a:pt x="234" y="107"/>
                  <a:pt x="232" y="105"/>
                </a:cubicBezTo>
                <a:cubicBezTo>
                  <a:pt x="229" y="103"/>
                  <a:pt x="224" y="102"/>
                  <a:pt x="217" y="102"/>
                </a:cubicBezTo>
                <a:lnTo>
                  <a:pt x="217" y="95"/>
                </a:lnTo>
                <a:lnTo>
                  <a:pt x="272" y="95"/>
                </a:lnTo>
                <a:lnTo>
                  <a:pt x="272" y="102"/>
                </a:lnTo>
                <a:cubicBezTo>
                  <a:pt x="261" y="104"/>
                  <a:pt x="253" y="111"/>
                  <a:pt x="248" y="124"/>
                </a:cubicBezTo>
                <a:lnTo>
                  <a:pt x="190" y="272"/>
                </a:lnTo>
                <a:lnTo>
                  <a:pt x="182" y="272"/>
                </a:lnTo>
                <a:lnTo>
                  <a:pt x="140" y="162"/>
                </a:lnTo>
                <a:lnTo>
                  <a:pt x="89" y="272"/>
                </a:lnTo>
                <a:lnTo>
                  <a:pt x="83" y="272"/>
                </a:lnTo>
                <a:lnTo>
                  <a:pt x="27" y="128"/>
                </a:lnTo>
                <a:cubicBezTo>
                  <a:pt x="24" y="119"/>
                  <a:pt x="20" y="112"/>
                  <a:pt x="17" y="109"/>
                </a:cubicBezTo>
                <a:cubicBezTo>
                  <a:pt x="13" y="106"/>
                  <a:pt x="8" y="104"/>
                  <a:pt x="0" y="102"/>
                </a:cubicBezTo>
                <a:lnTo>
                  <a:pt x="0" y="95"/>
                </a:lnTo>
                <a:close/>
                <a:moveTo>
                  <a:pt x="2837" y="90"/>
                </a:moveTo>
                <a:lnTo>
                  <a:pt x="2845" y="90"/>
                </a:lnTo>
                <a:lnTo>
                  <a:pt x="2845" y="127"/>
                </a:lnTo>
                <a:cubicBezTo>
                  <a:pt x="2857" y="114"/>
                  <a:pt x="2865" y="107"/>
                  <a:pt x="2867" y="105"/>
                </a:cubicBezTo>
                <a:cubicBezTo>
                  <a:pt x="2873" y="100"/>
                  <a:pt x="2879" y="97"/>
                  <a:pt x="2885" y="94"/>
                </a:cubicBezTo>
                <a:cubicBezTo>
                  <a:pt x="2892" y="91"/>
                  <a:pt x="2898" y="90"/>
                  <a:pt x="2904" y="90"/>
                </a:cubicBezTo>
                <a:cubicBezTo>
                  <a:pt x="2915" y="90"/>
                  <a:pt x="2924" y="93"/>
                  <a:pt x="2932" y="99"/>
                </a:cubicBezTo>
                <a:cubicBezTo>
                  <a:pt x="2940" y="106"/>
                  <a:pt x="2945" y="115"/>
                  <a:pt x="2948" y="127"/>
                </a:cubicBezTo>
                <a:cubicBezTo>
                  <a:pt x="2961" y="112"/>
                  <a:pt x="2971" y="102"/>
                  <a:pt x="2980" y="97"/>
                </a:cubicBezTo>
                <a:cubicBezTo>
                  <a:pt x="2989" y="92"/>
                  <a:pt x="2998" y="90"/>
                  <a:pt x="3008" y="90"/>
                </a:cubicBezTo>
                <a:cubicBezTo>
                  <a:pt x="3017" y="90"/>
                  <a:pt x="3025" y="92"/>
                  <a:pt x="3032" y="97"/>
                </a:cubicBezTo>
                <a:cubicBezTo>
                  <a:pt x="3039" y="102"/>
                  <a:pt x="3045" y="109"/>
                  <a:pt x="3049" y="120"/>
                </a:cubicBezTo>
                <a:cubicBezTo>
                  <a:pt x="3052" y="127"/>
                  <a:pt x="3053" y="139"/>
                  <a:pt x="3053" y="154"/>
                </a:cubicBezTo>
                <a:lnTo>
                  <a:pt x="3053" y="228"/>
                </a:lnTo>
                <a:cubicBezTo>
                  <a:pt x="3053" y="239"/>
                  <a:pt x="3054" y="246"/>
                  <a:pt x="3055" y="250"/>
                </a:cubicBezTo>
                <a:cubicBezTo>
                  <a:pt x="3057" y="253"/>
                  <a:pt x="3059" y="255"/>
                  <a:pt x="3062" y="257"/>
                </a:cubicBezTo>
                <a:cubicBezTo>
                  <a:pt x="3066" y="259"/>
                  <a:pt x="3071" y="260"/>
                  <a:pt x="3079" y="260"/>
                </a:cubicBezTo>
                <a:lnTo>
                  <a:pt x="3079" y="267"/>
                </a:lnTo>
                <a:lnTo>
                  <a:pt x="2994" y="267"/>
                </a:lnTo>
                <a:lnTo>
                  <a:pt x="2994" y="260"/>
                </a:lnTo>
                <a:lnTo>
                  <a:pt x="2998" y="260"/>
                </a:lnTo>
                <a:cubicBezTo>
                  <a:pt x="3005" y="260"/>
                  <a:pt x="3011" y="259"/>
                  <a:pt x="3015" y="256"/>
                </a:cubicBezTo>
                <a:cubicBezTo>
                  <a:pt x="3018" y="254"/>
                  <a:pt x="3020" y="251"/>
                  <a:pt x="3021" y="246"/>
                </a:cubicBezTo>
                <a:cubicBezTo>
                  <a:pt x="3022" y="244"/>
                  <a:pt x="3022" y="238"/>
                  <a:pt x="3022" y="228"/>
                </a:cubicBezTo>
                <a:lnTo>
                  <a:pt x="3022" y="154"/>
                </a:lnTo>
                <a:cubicBezTo>
                  <a:pt x="3022" y="140"/>
                  <a:pt x="3020" y="130"/>
                  <a:pt x="3017" y="124"/>
                </a:cubicBezTo>
                <a:cubicBezTo>
                  <a:pt x="3012" y="116"/>
                  <a:pt x="3004" y="112"/>
                  <a:pt x="2993" y="112"/>
                </a:cubicBezTo>
                <a:cubicBezTo>
                  <a:pt x="2987" y="112"/>
                  <a:pt x="2980" y="114"/>
                  <a:pt x="2973" y="117"/>
                </a:cubicBezTo>
                <a:cubicBezTo>
                  <a:pt x="2967" y="121"/>
                  <a:pt x="2959" y="127"/>
                  <a:pt x="2949" y="136"/>
                </a:cubicBezTo>
                <a:lnTo>
                  <a:pt x="2949" y="138"/>
                </a:lnTo>
                <a:lnTo>
                  <a:pt x="2949" y="146"/>
                </a:lnTo>
                <a:lnTo>
                  <a:pt x="2949" y="228"/>
                </a:lnTo>
                <a:cubicBezTo>
                  <a:pt x="2949" y="240"/>
                  <a:pt x="2950" y="247"/>
                  <a:pt x="2951" y="250"/>
                </a:cubicBezTo>
                <a:cubicBezTo>
                  <a:pt x="2952" y="253"/>
                  <a:pt x="2955" y="255"/>
                  <a:pt x="2958" y="257"/>
                </a:cubicBezTo>
                <a:cubicBezTo>
                  <a:pt x="2962" y="259"/>
                  <a:pt x="2968" y="260"/>
                  <a:pt x="2977" y="260"/>
                </a:cubicBezTo>
                <a:lnTo>
                  <a:pt x="2977" y="267"/>
                </a:lnTo>
                <a:lnTo>
                  <a:pt x="2890" y="267"/>
                </a:lnTo>
                <a:lnTo>
                  <a:pt x="2890" y="260"/>
                </a:lnTo>
                <a:cubicBezTo>
                  <a:pt x="2900" y="260"/>
                  <a:pt x="2906" y="259"/>
                  <a:pt x="2910" y="257"/>
                </a:cubicBezTo>
                <a:cubicBezTo>
                  <a:pt x="2913" y="254"/>
                  <a:pt x="2916" y="251"/>
                  <a:pt x="2917" y="247"/>
                </a:cubicBezTo>
                <a:cubicBezTo>
                  <a:pt x="2918" y="244"/>
                  <a:pt x="2918" y="238"/>
                  <a:pt x="2918" y="228"/>
                </a:cubicBezTo>
                <a:lnTo>
                  <a:pt x="2918" y="154"/>
                </a:lnTo>
                <a:cubicBezTo>
                  <a:pt x="2918" y="140"/>
                  <a:pt x="2916" y="130"/>
                  <a:pt x="2912" y="124"/>
                </a:cubicBezTo>
                <a:cubicBezTo>
                  <a:pt x="2906" y="116"/>
                  <a:pt x="2899" y="112"/>
                  <a:pt x="2889" y="112"/>
                </a:cubicBezTo>
                <a:cubicBezTo>
                  <a:pt x="2882" y="112"/>
                  <a:pt x="2875" y="114"/>
                  <a:pt x="2869" y="117"/>
                </a:cubicBezTo>
                <a:cubicBezTo>
                  <a:pt x="2858" y="123"/>
                  <a:pt x="2850" y="129"/>
                  <a:pt x="2845" y="136"/>
                </a:cubicBezTo>
                <a:lnTo>
                  <a:pt x="2845" y="228"/>
                </a:lnTo>
                <a:cubicBezTo>
                  <a:pt x="2845" y="239"/>
                  <a:pt x="2846" y="247"/>
                  <a:pt x="2847" y="250"/>
                </a:cubicBezTo>
                <a:cubicBezTo>
                  <a:pt x="2849" y="253"/>
                  <a:pt x="2851" y="256"/>
                  <a:pt x="2854" y="258"/>
                </a:cubicBezTo>
                <a:cubicBezTo>
                  <a:pt x="2857" y="259"/>
                  <a:pt x="2863" y="260"/>
                  <a:pt x="2873" y="260"/>
                </a:cubicBezTo>
                <a:lnTo>
                  <a:pt x="2873" y="267"/>
                </a:lnTo>
                <a:lnTo>
                  <a:pt x="2788" y="267"/>
                </a:lnTo>
                <a:lnTo>
                  <a:pt x="2788" y="260"/>
                </a:lnTo>
                <a:cubicBezTo>
                  <a:pt x="2796" y="260"/>
                  <a:pt x="2801" y="259"/>
                  <a:pt x="2804" y="258"/>
                </a:cubicBezTo>
                <a:cubicBezTo>
                  <a:pt x="2807" y="256"/>
                  <a:pt x="2810" y="253"/>
                  <a:pt x="2811" y="249"/>
                </a:cubicBezTo>
                <a:cubicBezTo>
                  <a:pt x="2813" y="246"/>
                  <a:pt x="2814" y="239"/>
                  <a:pt x="2814" y="228"/>
                </a:cubicBezTo>
                <a:lnTo>
                  <a:pt x="2814" y="162"/>
                </a:lnTo>
                <a:cubicBezTo>
                  <a:pt x="2814" y="143"/>
                  <a:pt x="2813" y="131"/>
                  <a:pt x="2812" y="126"/>
                </a:cubicBezTo>
                <a:cubicBezTo>
                  <a:pt x="2811" y="122"/>
                  <a:pt x="2810" y="119"/>
                  <a:pt x="2808" y="117"/>
                </a:cubicBezTo>
                <a:cubicBezTo>
                  <a:pt x="2806" y="116"/>
                  <a:pt x="2804" y="115"/>
                  <a:pt x="2800" y="115"/>
                </a:cubicBezTo>
                <a:cubicBezTo>
                  <a:pt x="2797" y="115"/>
                  <a:pt x="2793" y="116"/>
                  <a:pt x="2788" y="118"/>
                </a:cubicBezTo>
                <a:lnTo>
                  <a:pt x="2785" y="111"/>
                </a:lnTo>
                <a:lnTo>
                  <a:pt x="2837" y="90"/>
                </a:lnTo>
                <a:close/>
                <a:moveTo>
                  <a:pt x="2686" y="90"/>
                </a:moveTo>
                <a:cubicBezTo>
                  <a:pt x="2712" y="90"/>
                  <a:pt x="2733" y="100"/>
                  <a:pt x="2748" y="120"/>
                </a:cubicBezTo>
                <a:cubicBezTo>
                  <a:pt x="2762" y="136"/>
                  <a:pt x="2768" y="156"/>
                  <a:pt x="2768" y="178"/>
                </a:cubicBezTo>
                <a:cubicBezTo>
                  <a:pt x="2768" y="193"/>
                  <a:pt x="2765" y="209"/>
                  <a:pt x="2757" y="224"/>
                </a:cubicBezTo>
                <a:cubicBezTo>
                  <a:pt x="2750" y="240"/>
                  <a:pt x="2740" y="252"/>
                  <a:pt x="2727" y="260"/>
                </a:cubicBezTo>
                <a:cubicBezTo>
                  <a:pt x="2714" y="268"/>
                  <a:pt x="2700" y="272"/>
                  <a:pt x="2684" y="272"/>
                </a:cubicBezTo>
                <a:cubicBezTo>
                  <a:pt x="2658" y="272"/>
                  <a:pt x="2637" y="262"/>
                  <a:pt x="2622" y="241"/>
                </a:cubicBezTo>
                <a:cubicBezTo>
                  <a:pt x="2609" y="224"/>
                  <a:pt x="2603" y="204"/>
                  <a:pt x="2603" y="183"/>
                </a:cubicBezTo>
                <a:cubicBezTo>
                  <a:pt x="2603" y="167"/>
                  <a:pt x="2607" y="151"/>
                  <a:pt x="2614" y="136"/>
                </a:cubicBezTo>
                <a:cubicBezTo>
                  <a:pt x="2622" y="120"/>
                  <a:pt x="2633" y="109"/>
                  <a:pt x="2645" y="101"/>
                </a:cubicBezTo>
                <a:cubicBezTo>
                  <a:pt x="2658" y="94"/>
                  <a:pt x="2672" y="90"/>
                  <a:pt x="2686" y="90"/>
                </a:cubicBezTo>
                <a:close/>
                <a:moveTo>
                  <a:pt x="2509" y="90"/>
                </a:moveTo>
                <a:cubicBezTo>
                  <a:pt x="2526" y="90"/>
                  <a:pt x="2540" y="94"/>
                  <a:pt x="2550" y="103"/>
                </a:cubicBezTo>
                <a:cubicBezTo>
                  <a:pt x="2561" y="112"/>
                  <a:pt x="2567" y="122"/>
                  <a:pt x="2567" y="131"/>
                </a:cubicBezTo>
                <a:cubicBezTo>
                  <a:pt x="2567" y="136"/>
                  <a:pt x="2565" y="140"/>
                  <a:pt x="2562" y="143"/>
                </a:cubicBezTo>
                <a:cubicBezTo>
                  <a:pt x="2559" y="146"/>
                  <a:pt x="2555" y="147"/>
                  <a:pt x="2549" y="147"/>
                </a:cubicBezTo>
                <a:cubicBezTo>
                  <a:pt x="2542" y="147"/>
                  <a:pt x="2536" y="145"/>
                  <a:pt x="2533" y="140"/>
                </a:cubicBezTo>
                <a:cubicBezTo>
                  <a:pt x="2531" y="137"/>
                  <a:pt x="2529" y="132"/>
                  <a:pt x="2528" y="125"/>
                </a:cubicBezTo>
                <a:cubicBezTo>
                  <a:pt x="2528" y="118"/>
                  <a:pt x="2525" y="112"/>
                  <a:pt x="2521" y="108"/>
                </a:cubicBezTo>
                <a:cubicBezTo>
                  <a:pt x="2516" y="104"/>
                  <a:pt x="2510" y="103"/>
                  <a:pt x="2503" y="103"/>
                </a:cubicBezTo>
                <a:cubicBezTo>
                  <a:pt x="2490" y="103"/>
                  <a:pt x="2480" y="107"/>
                  <a:pt x="2472" y="116"/>
                </a:cubicBezTo>
                <a:cubicBezTo>
                  <a:pt x="2462" y="129"/>
                  <a:pt x="2457" y="145"/>
                  <a:pt x="2457" y="165"/>
                </a:cubicBezTo>
                <a:cubicBezTo>
                  <a:pt x="2457" y="185"/>
                  <a:pt x="2462" y="204"/>
                  <a:pt x="2472" y="219"/>
                </a:cubicBezTo>
                <a:cubicBezTo>
                  <a:pt x="2482" y="235"/>
                  <a:pt x="2496" y="243"/>
                  <a:pt x="2513" y="243"/>
                </a:cubicBezTo>
                <a:cubicBezTo>
                  <a:pt x="2525" y="243"/>
                  <a:pt x="2536" y="239"/>
                  <a:pt x="2546" y="230"/>
                </a:cubicBezTo>
                <a:cubicBezTo>
                  <a:pt x="2553" y="224"/>
                  <a:pt x="2560" y="214"/>
                  <a:pt x="2566" y="199"/>
                </a:cubicBezTo>
                <a:lnTo>
                  <a:pt x="2572" y="202"/>
                </a:lnTo>
                <a:cubicBezTo>
                  <a:pt x="2567" y="224"/>
                  <a:pt x="2558" y="242"/>
                  <a:pt x="2544" y="254"/>
                </a:cubicBezTo>
                <a:cubicBezTo>
                  <a:pt x="2531" y="266"/>
                  <a:pt x="2516" y="272"/>
                  <a:pt x="2500" y="272"/>
                </a:cubicBezTo>
                <a:cubicBezTo>
                  <a:pt x="2480" y="272"/>
                  <a:pt x="2463" y="264"/>
                  <a:pt x="2449" y="247"/>
                </a:cubicBezTo>
                <a:cubicBezTo>
                  <a:pt x="2434" y="231"/>
                  <a:pt x="2427" y="209"/>
                  <a:pt x="2427" y="181"/>
                </a:cubicBezTo>
                <a:cubicBezTo>
                  <a:pt x="2427" y="154"/>
                  <a:pt x="2435" y="132"/>
                  <a:pt x="2451" y="115"/>
                </a:cubicBezTo>
                <a:cubicBezTo>
                  <a:pt x="2467" y="98"/>
                  <a:pt x="2486" y="90"/>
                  <a:pt x="2509" y="90"/>
                </a:cubicBezTo>
                <a:close/>
                <a:moveTo>
                  <a:pt x="1709" y="90"/>
                </a:moveTo>
                <a:lnTo>
                  <a:pt x="1717" y="90"/>
                </a:lnTo>
                <a:lnTo>
                  <a:pt x="1717" y="228"/>
                </a:lnTo>
                <a:cubicBezTo>
                  <a:pt x="1717" y="239"/>
                  <a:pt x="1718" y="246"/>
                  <a:pt x="1719" y="249"/>
                </a:cubicBezTo>
                <a:cubicBezTo>
                  <a:pt x="1721" y="253"/>
                  <a:pt x="1723" y="256"/>
                  <a:pt x="1726" y="257"/>
                </a:cubicBezTo>
                <a:cubicBezTo>
                  <a:pt x="1729" y="259"/>
                  <a:pt x="1735" y="260"/>
                  <a:pt x="1743" y="260"/>
                </a:cubicBezTo>
                <a:lnTo>
                  <a:pt x="1743" y="267"/>
                </a:lnTo>
                <a:lnTo>
                  <a:pt x="1660" y="267"/>
                </a:lnTo>
                <a:lnTo>
                  <a:pt x="1660" y="260"/>
                </a:lnTo>
                <a:cubicBezTo>
                  <a:pt x="1668" y="260"/>
                  <a:pt x="1674" y="259"/>
                  <a:pt x="1677" y="258"/>
                </a:cubicBezTo>
                <a:cubicBezTo>
                  <a:pt x="1679" y="256"/>
                  <a:pt x="1682" y="253"/>
                  <a:pt x="1683" y="250"/>
                </a:cubicBezTo>
                <a:cubicBezTo>
                  <a:pt x="1685" y="246"/>
                  <a:pt x="1686" y="239"/>
                  <a:pt x="1686" y="228"/>
                </a:cubicBezTo>
                <a:lnTo>
                  <a:pt x="1686" y="162"/>
                </a:lnTo>
                <a:cubicBezTo>
                  <a:pt x="1686" y="143"/>
                  <a:pt x="1685" y="131"/>
                  <a:pt x="1684" y="126"/>
                </a:cubicBezTo>
                <a:cubicBezTo>
                  <a:pt x="1683" y="122"/>
                  <a:pt x="1682" y="119"/>
                  <a:pt x="1680" y="117"/>
                </a:cubicBezTo>
                <a:cubicBezTo>
                  <a:pt x="1678" y="116"/>
                  <a:pt x="1676" y="115"/>
                  <a:pt x="1672" y="115"/>
                </a:cubicBezTo>
                <a:cubicBezTo>
                  <a:pt x="1669" y="115"/>
                  <a:pt x="1665" y="116"/>
                  <a:pt x="1660" y="118"/>
                </a:cubicBezTo>
                <a:lnTo>
                  <a:pt x="1657" y="111"/>
                </a:lnTo>
                <a:lnTo>
                  <a:pt x="1709" y="90"/>
                </a:lnTo>
                <a:close/>
                <a:moveTo>
                  <a:pt x="1166" y="90"/>
                </a:moveTo>
                <a:cubicBezTo>
                  <a:pt x="1192" y="90"/>
                  <a:pt x="1213" y="100"/>
                  <a:pt x="1228" y="120"/>
                </a:cubicBezTo>
                <a:cubicBezTo>
                  <a:pt x="1242" y="136"/>
                  <a:pt x="1248" y="156"/>
                  <a:pt x="1248" y="178"/>
                </a:cubicBezTo>
                <a:cubicBezTo>
                  <a:pt x="1248" y="193"/>
                  <a:pt x="1245" y="209"/>
                  <a:pt x="1237" y="224"/>
                </a:cubicBezTo>
                <a:cubicBezTo>
                  <a:pt x="1230" y="240"/>
                  <a:pt x="1220" y="252"/>
                  <a:pt x="1207" y="260"/>
                </a:cubicBezTo>
                <a:cubicBezTo>
                  <a:pt x="1194" y="268"/>
                  <a:pt x="1180" y="272"/>
                  <a:pt x="1164" y="272"/>
                </a:cubicBezTo>
                <a:cubicBezTo>
                  <a:pt x="1138" y="272"/>
                  <a:pt x="1117" y="262"/>
                  <a:pt x="1102" y="241"/>
                </a:cubicBezTo>
                <a:cubicBezTo>
                  <a:pt x="1089" y="224"/>
                  <a:pt x="1083" y="204"/>
                  <a:pt x="1083" y="183"/>
                </a:cubicBezTo>
                <a:cubicBezTo>
                  <a:pt x="1083" y="167"/>
                  <a:pt x="1087" y="151"/>
                  <a:pt x="1094" y="136"/>
                </a:cubicBezTo>
                <a:cubicBezTo>
                  <a:pt x="1102" y="120"/>
                  <a:pt x="1113" y="109"/>
                  <a:pt x="1125" y="101"/>
                </a:cubicBezTo>
                <a:cubicBezTo>
                  <a:pt x="1138" y="94"/>
                  <a:pt x="1152" y="90"/>
                  <a:pt x="1166" y="90"/>
                </a:cubicBezTo>
                <a:close/>
                <a:moveTo>
                  <a:pt x="2222" y="20"/>
                </a:moveTo>
                <a:cubicBezTo>
                  <a:pt x="2214" y="20"/>
                  <a:pt x="2206" y="23"/>
                  <a:pt x="2200" y="31"/>
                </a:cubicBezTo>
                <a:cubicBezTo>
                  <a:pt x="2191" y="41"/>
                  <a:pt x="2185" y="58"/>
                  <a:pt x="2181" y="80"/>
                </a:cubicBezTo>
                <a:cubicBezTo>
                  <a:pt x="2178" y="102"/>
                  <a:pt x="2176" y="124"/>
                  <a:pt x="2176" y="146"/>
                </a:cubicBezTo>
                <a:cubicBezTo>
                  <a:pt x="2176" y="181"/>
                  <a:pt x="2181" y="209"/>
                  <a:pt x="2189" y="232"/>
                </a:cubicBezTo>
                <a:cubicBezTo>
                  <a:pt x="2196" y="250"/>
                  <a:pt x="2207" y="259"/>
                  <a:pt x="2221" y="259"/>
                </a:cubicBezTo>
                <a:cubicBezTo>
                  <a:pt x="2228" y="259"/>
                  <a:pt x="2235" y="256"/>
                  <a:pt x="2242" y="250"/>
                </a:cubicBezTo>
                <a:cubicBezTo>
                  <a:pt x="2249" y="244"/>
                  <a:pt x="2255" y="234"/>
                  <a:pt x="2259" y="220"/>
                </a:cubicBezTo>
                <a:cubicBezTo>
                  <a:pt x="2264" y="198"/>
                  <a:pt x="2267" y="168"/>
                  <a:pt x="2267" y="129"/>
                </a:cubicBezTo>
                <a:cubicBezTo>
                  <a:pt x="2267" y="100"/>
                  <a:pt x="2264" y="76"/>
                  <a:pt x="2258" y="56"/>
                </a:cubicBezTo>
                <a:cubicBezTo>
                  <a:pt x="2254" y="42"/>
                  <a:pt x="2248" y="32"/>
                  <a:pt x="2241" y="26"/>
                </a:cubicBezTo>
                <a:cubicBezTo>
                  <a:pt x="2236" y="22"/>
                  <a:pt x="2230" y="20"/>
                  <a:pt x="2222" y="20"/>
                </a:cubicBezTo>
                <a:close/>
                <a:moveTo>
                  <a:pt x="2030" y="20"/>
                </a:moveTo>
                <a:cubicBezTo>
                  <a:pt x="2022" y="20"/>
                  <a:pt x="2014" y="23"/>
                  <a:pt x="2008" y="31"/>
                </a:cubicBezTo>
                <a:cubicBezTo>
                  <a:pt x="1999" y="41"/>
                  <a:pt x="1993" y="58"/>
                  <a:pt x="1989" y="80"/>
                </a:cubicBezTo>
                <a:cubicBezTo>
                  <a:pt x="1986" y="102"/>
                  <a:pt x="1984" y="124"/>
                  <a:pt x="1984" y="146"/>
                </a:cubicBezTo>
                <a:cubicBezTo>
                  <a:pt x="1984" y="181"/>
                  <a:pt x="1989" y="209"/>
                  <a:pt x="1997" y="232"/>
                </a:cubicBezTo>
                <a:cubicBezTo>
                  <a:pt x="2004" y="250"/>
                  <a:pt x="2015" y="259"/>
                  <a:pt x="2029" y="259"/>
                </a:cubicBezTo>
                <a:cubicBezTo>
                  <a:pt x="2036" y="259"/>
                  <a:pt x="2043" y="256"/>
                  <a:pt x="2050" y="250"/>
                </a:cubicBezTo>
                <a:cubicBezTo>
                  <a:pt x="2057" y="244"/>
                  <a:pt x="2063" y="234"/>
                  <a:pt x="2067" y="220"/>
                </a:cubicBezTo>
                <a:cubicBezTo>
                  <a:pt x="2072" y="198"/>
                  <a:pt x="2075" y="168"/>
                  <a:pt x="2075" y="129"/>
                </a:cubicBezTo>
                <a:cubicBezTo>
                  <a:pt x="2075" y="100"/>
                  <a:pt x="2072" y="76"/>
                  <a:pt x="2066" y="56"/>
                </a:cubicBezTo>
                <a:cubicBezTo>
                  <a:pt x="2062" y="42"/>
                  <a:pt x="2056" y="32"/>
                  <a:pt x="2049" y="26"/>
                </a:cubicBezTo>
                <a:cubicBezTo>
                  <a:pt x="2044" y="22"/>
                  <a:pt x="2038" y="20"/>
                  <a:pt x="2030" y="20"/>
                </a:cubicBezTo>
                <a:close/>
                <a:moveTo>
                  <a:pt x="2223" y="7"/>
                </a:moveTo>
                <a:cubicBezTo>
                  <a:pt x="2242" y="7"/>
                  <a:pt x="2260" y="17"/>
                  <a:pt x="2275" y="37"/>
                </a:cubicBezTo>
                <a:cubicBezTo>
                  <a:pt x="2294" y="62"/>
                  <a:pt x="2304" y="95"/>
                  <a:pt x="2304" y="137"/>
                </a:cubicBezTo>
                <a:cubicBezTo>
                  <a:pt x="2304" y="167"/>
                  <a:pt x="2300" y="192"/>
                  <a:pt x="2291" y="212"/>
                </a:cubicBezTo>
                <a:cubicBezTo>
                  <a:pt x="2283" y="233"/>
                  <a:pt x="2272" y="248"/>
                  <a:pt x="2259" y="257"/>
                </a:cubicBezTo>
                <a:cubicBezTo>
                  <a:pt x="2246" y="267"/>
                  <a:pt x="2233" y="271"/>
                  <a:pt x="2221" y="271"/>
                </a:cubicBezTo>
                <a:cubicBezTo>
                  <a:pt x="2196" y="271"/>
                  <a:pt x="2176" y="257"/>
                  <a:pt x="2160" y="228"/>
                </a:cubicBezTo>
                <a:cubicBezTo>
                  <a:pt x="2146" y="204"/>
                  <a:pt x="2140" y="175"/>
                  <a:pt x="2140" y="141"/>
                </a:cubicBezTo>
                <a:cubicBezTo>
                  <a:pt x="2140" y="112"/>
                  <a:pt x="2144" y="87"/>
                  <a:pt x="2153" y="66"/>
                </a:cubicBezTo>
                <a:cubicBezTo>
                  <a:pt x="2162" y="45"/>
                  <a:pt x="2173" y="30"/>
                  <a:pt x="2188" y="19"/>
                </a:cubicBezTo>
                <a:cubicBezTo>
                  <a:pt x="2199" y="11"/>
                  <a:pt x="2211" y="7"/>
                  <a:pt x="2223" y="7"/>
                </a:cubicBezTo>
                <a:close/>
                <a:moveTo>
                  <a:pt x="2031" y="7"/>
                </a:moveTo>
                <a:cubicBezTo>
                  <a:pt x="2050" y="7"/>
                  <a:pt x="2068" y="17"/>
                  <a:pt x="2083" y="37"/>
                </a:cubicBezTo>
                <a:cubicBezTo>
                  <a:pt x="2102" y="62"/>
                  <a:pt x="2112" y="95"/>
                  <a:pt x="2112" y="137"/>
                </a:cubicBezTo>
                <a:cubicBezTo>
                  <a:pt x="2112" y="167"/>
                  <a:pt x="2108" y="192"/>
                  <a:pt x="2099" y="212"/>
                </a:cubicBezTo>
                <a:cubicBezTo>
                  <a:pt x="2091" y="233"/>
                  <a:pt x="2080" y="248"/>
                  <a:pt x="2067" y="257"/>
                </a:cubicBezTo>
                <a:cubicBezTo>
                  <a:pt x="2054" y="267"/>
                  <a:pt x="2041" y="271"/>
                  <a:pt x="2029" y="271"/>
                </a:cubicBezTo>
                <a:cubicBezTo>
                  <a:pt x="2004" y="271"/>
                  <a:pt x="1984" y="257"/>
                  <a:pt x="1968" y="228"/>
                </a:cubicBezTo>
                <a:cubicBezTo>
                  <a:pt x="1954" y="204"/>
                  <a:pt x="1948" y="175"/>
                  <a:pt x="1948" y="141"/>
                </a:cubicBezTo>
                <a:cubicBezTo>
                  <a:pt x="1948" y="112"/>
                  <a:pt x="1952" y="87"/>
                  <a:pt x="1961" y="66"/>
                </a:cubicBezTo>
                <a:cubicBezTo>
                  <a:pt x="1970" y="45"/>
                  <a:pt x="1981" y="30"/>
                  <a:pt x="1996" y="19"/>
                </a:cubicBezTo>
                <a:cubicBezTo>
                  <a:pt x="2007" y="11"/>
                  <a:pt x="2019" y="7"/>
                  <a:pt x="2031" y="7"/>
                </a:cubicBezTo>
                <a:close/>
                <a:moveTo>
                  <a:pt x="1849" y="7"/>
                </a:moveTo>
                <a:lnTo>
                  <a:pt x="1855" y="7"/>
                </a:lnTo>
                <a:lnTo>
                  <a:pt x="1855" y="222"/>
                </a:lnTo>
                <a:cubicBezTo>
                  <a:pt x="1855" y="236"/>
                  <a:pt x="1855" y="245"/>
                  <a:pt x="1857" y="249"/>
                </a:cubicBezTo>
                <a:cubicBezTo>
                  <a:pt x="1858" y="252"/>
                  <a:pt x="1860" y="255"/>
                  <a:pt x="1864" y="257"/>
                </a:cubicBezTo>
                <a:cubicBezTo>
                  <a:pt x="1868" y="259"/>
                  <a:pt x="1875" y="260"/>
                  <a:pt x="1887" y="260"/>
                </a:cubicBezTo>
                <a:lnTo>
                  <a:pt x="1887" y="267"/>
                </a:lnTo>
                <a:lnTo>
                  <a:pt x="1791" y="267"/>
                </a:lnTo>
                <a:lnTo>
                  <a:pt x="1791" y="260"/>
                </a:lnTo>
                <a:cubicBezTo>
                  <a:pt x="1803" y="260"/>
                  <a:pt x="1811" y="259"/>
                  <a:pt x="1815" y="257"/>
                </a:cubicBezTo>
                <a:cubicBezTo>
                  <a:pt x="1818" y="255"/>
                  <a:pt x="1820" y="253"/>
                  <a:pt x="1822" y="249"/>
                </a:cubicBezTo>
                <a:cubicBezTo>
                  <a:pt x="1823" y="246"/>
                  <a:pt x="1824" y="237"/>
                  <a:pt x="1824" y="222"/>
                </a:cubicBezTo>
                <a:lnTo>
                  <a:pt x="1824" y="85"/>
                </a:lnTo>
                <a:cubicBezTo>
                  <a:pt x="1824" y="66"/>
                  <a:pt x="1823" y="54"/>
                  <a:pt x="1822" y="49"/>
                </a:cubicBezTo>
                <a:cubicBezTo>
                  <a:pt x="1821" y="45"/>
                  <a:pt x="1820" y="42"/>
                  <a:pt x="1817" y="40"/>
                </a:cubicBezTo>
                <a:cubicBezTo>
                  <a:pt x="1815" y="38"/>
                  <a:pt x="1812" y="37"/>
                  <a:pt x="1809" y="37"/>
                </a:cubicBezTo>
                <a:cubicBezTo>
                  <a:pt x="1804" y="37"/>
                  <a:pt x="1798" y="39"/>
                  <a:pt x="1790" y="43"/>
                </a:cubicBezTo>
                <a:lnTo>
                  <a:pt x="1787" y="37"/>
                </a:lnTo>
                <a:lnTo>
                  <a:pt x="1849" y="7"/>
                </a:lnTo>
                <a:close/>
                <a:moveTo>
                  <a:pt x="1701" y="0"/>
                </a:moveTo>
                <a:cubicBezTo>
                  <a:pt x="1707" y="0"/>
                  <a:pt x="1711" y="2"/>
                  <a:pt x="1715" y="6"/>
                </a:cubicBezTo>
                <a:cubicBezTo>
                  <a:pt x="1719" y="9"/>
                  <a:pt x="1720" y="14"/>
                  <a:pt x="1720" y="19"/>
                </a:cubicBezTo>
                <a:cubicBezTo>
                  <a:pt x="1720" y="24"/>
                  <a:pt x="1719" y="29"/>
                  <a:pt x="1715" y="33"/>
                </a:cubicBezTo>
                <a:cubicBezTo>
                  <a:pt x="1711" y="36"/>
                  <a:pt x="1707" y="38"/>
                  <a:pt x="1701" y="38"/>
                </a:cubicBezTo>
                <a:cubicBezTo>
                  <a:pt x="1696" y="38"/>
                  <a:pt x="1692" y="36"/>
                  <a:pt x="1688" y="33"/>
                </a:cubicBezTo>
                <a:cubicBezTo>
                  <a:pt x="1684" y="29"/>
                  <a:pt x="1682" y="24"/>
                  <a:pt x="1682" y="19"/>
                </a:cubicBezTo>
                <a:cubicBezTo>
                  <a:pt x="1682" y="14"/>
                  <a:pt x="1684" y="9"/>
                  <a:pt x="1688" y="6"/>
                </a:cubicBezTo>
                <a:cubicBezTo>
                  <a:pt x="1692" y="2"/>
                  <a:pt x="1696" y="0"/>
                  <a:pt x="1701" y="0"/>
                </a:cubicBezTo>
                <a:close/>
              </a:path>
            </a:pathLst>
          </a:custGeom>
          <a:solidFill>
            <a:srgbClr val="F2F2F2"/>
          </a:solidFill>
          <a:ln w="0">
            <a:noFill/>
            <a:prstDash val="solid"/>
            <a:round/>
          </a:ln>
        </p:spPr>
        <p:txBody>
          <a:bodyPr vert="horz" wrap="square" lIns="91440" tIns="45720" rIns="91440" bIns="45720" numCol="1" anchor="t" anchorCtr="0" compatLnSpc="1"/>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5pPr>
            <a:lvl6pPr marL="2286000" algn="l" defTabSz="914400" rtl="0" eaLnBrk="1" latinLnBrk="0" hangingPunct="1">
              <a:defRPr kern="1200">
                <a:solidFill>
                  <a:schemeClr val="tx1"/>
                </a:solidFill>
                <a:latin typeface="Calibri" panose="020F0502020204030204" charset="0"/>
                <a:ea typeface="+mn-ea"/>
                <a:cs typeface="+mn-cs"/>
              </a:defRPr>
            </a:lvl6pPr>
            <a:lvl7pPr marL="2743200" algn="l" defTabSz="914400" rtl="0" eaLnBrk="1" latinLnBrk="0" hangingPunct="1">
              <a:defRPr kern="1200">
                <a:solidFill>
                  <a:schemeClr val="tx1"/>
                </a:solidFill>
                <a:latin typeface="Calibri" panose="020F0502020204030204" charset="0"/>
                <a:ea typeface="+mn-ea"/>
                <a:cs typeface="+mn-cs"/>
              </a:defRPr>
            </a:lvl7pPr>
            <a:lvl8pPr marL="3200400" algn="l" defTabSz="914400" rtl="0" eaLnBrk="1" latinLnBrk="0" hangingPunct="1">
              <a:defRPr kern="1200">
                <a:solidFill>
                  <a:schemeClr val="tx1"/>
                </a:solidFill>
                <a:latin typeface="Calibri" panose="020F0502020204030204" charset="0"/>
                <a:ea typeface="+mn-ea"/>
                <a:cs typeface="+mn-cs"/>
              </a:defRPr>
            </a:lvl8pPr>
            <a:lvl9pPr marL="3657600" algn="l" defTabSz="914400" rtl="0" eaLnBrk="1" latinLnBrk="0" hangingPunct="1">
              <a:defRPr kern="1200">
                <a:solidFill>
                  <a:schemeClr val="tx1"/>
                </a:solidFill>
                <a:latin typeface="Calibri" panose="020F0502020204030204" charset="0"/>
                <a:ea typeface="+mn-ea"/>
                <a:cs typeface="+mn-cs"/>
              </a:defRPr>
            </a:lvl9pPr>
          </a:lstStyle>
          <a:p>
            <a:endParaRPr lang="zh-CN" altLang="en-US"/>
          </a:p>
        </p:txBody>
      </p:sp>
      <p:sp>
        <p:nvSpPr>
          <p:cNvPr id="32" name="Freeform 23"/>
          <p:cNvSpPr/>
          <p:nvPr/>
        </p:nvSpPr>
        <p:spPr bwMode="auto">
          <a:xfrm rot="-1800000">
            <a:off x="9910469" y="2065718"/>
            <a:ext cx="1848119" cy="215037"/>
          </a:xfrm>
          <a:custGeom>
            <a:avLst/>
            <a:gdLst>
              <a:gd name="T0" fmla="*/ 2345 w 3079"/>
              <a:gd name="T1" fmla="*/ 251 h 350"/>
              <a:gd name="T2" fmla="*/ 830 w 3079"/>
              <a:gd name="T3" fmla="*/ 272 h 350"/>
              <a:gd name="T4" fmla="*/ 2644 w 3079"/>
              <a:gd name="T5" fmla="*/ 129 h 350"/>
              <a:gd name="T6" fmla="*/ 2680 w 3079"/>
              <a:gd name="T7" fmla="*/ 102 h 350"/>
              <a:gd name="T8" fmla="*/ 1202 w 3079"/>
              <a:gd name="T9" fmla="*/ 244 h 350"/>
              <a:gd name="T10" fmla="*/ 1532 w 3079"/>
              <a:gd name="T11" fmla="*/ 102 h 350"/>
              <a:gd name="T12" fmla="*/ 1604 w 3079"/>
              <a:gd name="T13" fmla="*/ 106 h 350"/>
              <a:gd name="T14" fmla="*/ 1625 w 3079"/>
              <a:gd name="T15" fmla="*/ 113 h 350"/>
              <a:gd name="T16" fmla="*/ 1470 w 3079"/>
              <a:gd name="T17" fmla="*/ 316 h 350"/>
              <a:gd name="T18" fmla="*/ 1487 w 3079"/>
              <a:gd name="T19" fmla="*/ 130 h 350"/>
              <a:gd name="T20" fmla="*/ 1322 w 3079"/>
              <a:gd name="T21" fmla="*/ 210 h 350"/>
              <a:gd name="T22" fmla="*/ 1366 w 3079"/>
              <a:gd name="T23" fmla="*/ 102 h 350"/>
              <a:gd name="T24" fmla="*/ 1451 w 3079"/>
              <a:gd name="T25" fmla="*/ 244 h 350"/>
              <a:gd name="T26" fmla="*/ 1310 w 3079"/>
              <a:gd name="T27" fmla="*/ 264 h 350"/>
              <a:gd name="T28" fmla="*/ 1262 w 3079"/>
              <a:gd name="T29" fmla="*/ 95 h 350"/>
              <a:gd name="T30" fmla="*/ 945 w 3079"/>
              <a:gd name="T31" fmla="*/ 135 h 350"/>
              <a:gd name="T32" fmla="*/ 1012 w 3079"/>
              <a:gd name="T33" fmla="*/ 95 h 350"/>
              <a:gd name="T34" fmla="*/ 946 w 3079"/>
              <a:gd name="T35" fmla="*/ 337 h 350"/>
              <a:gd name="T36" fmla="*/ 934 w 3079"/>
              <a:gd name="T37" fmla="*/ 318 h 350"/>
              <a:gd name="T38" fmla="*/ 880 w 3079"/>
              <a:gd name="T39" fmla="*/ 102 h 350"/>
              <a:gd name="T40" fmla="*/ 603 w 3079"/>
              <a:gd name="T41" fmla="*/ 128 h 350"/>
              <a:gd name="T42" fmla="*/ 722 w 3079"/>
              <a:gd name="T43" fmla="*/ 95 h 350"/>
              <a:gd name="T44" fmla="*/ 779 w 3079"/>
              <a:gd name="T45" fmla="*/ 112 h 350"/>
              <a:gd name="T46" fmla="*/ 734 w 3079"/>
              <a:gd name="T47" fmla="*/ 272 h 350"/>
              <a:gd name="T48" fmla="*/ 544 w 3079"/>
              <a:gd name="T49" fmla="*/ 102 h 350"/>
              <a:gd name="T50" fmla="*/ 331 w 3079"/>
              <a:gd name="T51" fmla="*/ 128 h 350"/>
              <a:gd name="T52" fmla="*/ 450 w 3079"/>
              <a:gd name="T53" fmla="*/ 95 h 350"/>
              <a:gd name="T54" fmla="*/ 507 w 3079"/>
              <a:gd name="T55" fmla="*/ 112 h 350"/>
              <a:gd name="T56" fmla="*/ 462 w 3079"/>
              <a:gd name="T57" fmla="*/ 272 h 350"/>
              <a:gd name="T58" fmla="*/ 272 w 3079"/>
              <a:gd name="T59" fmla="*/ 102 h 350"/>
              <a:gd name="T60" fmla="*/ 59 w 3079"/>
              <a:gd name="T61" fmla="*/ 128 h 350"/>
              <a:gd name="T62" fmla="*/ 178 w 3079"/>
              <a:gd name="T63" fmla="*/ 95 h 350"/>
              <a:gd name="T64" fmla="*/ 235 w 3079"/>
              <a:gd name="T65" fmla="*/ 112 h 350"/>
              <a:gd name="T66" fmla="*/ 190 w 3079"/>
              <a:gd name="T67" fmla="*/ 272 h 350"/>
              <a:gd name="T68" fmla="*/ 0 w 3079"/>
              <a:gd name="T69" fmla="*/ 102 h 350"/>
              <a:gd name="T70" fmla="*/ 2904 w 3079"/>
              <a:gd name="T71" fmla="*/ 90 h 350"/>
              <a:gd name="T72" fmla="*/ 3053 w 3079"/>
              <a:gd name="T73" fmla="*/ 154 h 350"/>
              <a:gd name="T74" fmla="*/ 2994 w 3079"/>
              <a:gd name="T75" fmla="*/ 260 h 350"/>
              <a:gd name="T76" fmla="*/ 2993 w 3079"/>
              <a:gd name="T77" fmla="*/ 112 h 350"/>
              <a:gd name="T78" fmla="*/ 2958 w 3079"/>
              <a:gd name="T79" fmla="*/ 257 h 350"/>
              <a:gd name="T80" fmla="*/ 2918 w 3079"/>
              <a:gd name="T81" fmla="*/ 228 h 350"/>
              <a:gd name="T82" fmla="*/ 2847 w 3079"/>
              <a:gd name="T83" fmla="*/ 250 h 350"/>
              <a:gd name="T84" fmla="*/ 2811 w 3079"/>
              <a:gd name="T85" fmla="*/ 249 h 350"/>
              <a:gd name="T86" fmla="*/ 2785 w 3079"/>
              <a:gd name="T87" fmla="*/ 111 h 350"/>
              <a:gd name="T88" fmla="*/ 2684 w 3079"/>
              <a:gd name="T89" fmla="*/ 272 h 350"/>
              <a:gd name="T90" fmla="*/ 2550 w 3079"/>
              <a:gd name="T91" fmla="*/ 103 h 350"/>
              <a:gd name="T92" fmla="*/ 2503 w 3079"/>
              <a:gd name="T93" fmla="*/ 103 h 350"/>
              <a:gd name="T94" fmla="*/ 2572 w 3079"/>
              <a:gd name="T95" fmla="*/ 202 h 350"/>
              <a:gd name="T96" fmla="*/ 1709 w 3079"/>
              <a:gd name="T97" fmla="*/ 90 h 350"/>
              <a:gd name="T98" fmla="*/ 1660 w 3079"/>
              <a:gd name="T99" fmla="*/ 267 h 350"/>
              <a:gd name="T100" fmla="*/ 1680 w 3079"/>
              <a:gd name="T101" fmla="*/ 117 h 350"/>
              <a:gd name="T102" fmla="*/ 1248 w 3079"/>
              <a:gd name="T103" fmla="*/ 178 h 350"/>
              <a:gd name="T104" fmla="*/ 1125 w 3079"/>
              <a:gd name="T105" fmla="*/ 101 h 350"/>
              <a:gd name="T106" fmla="*/ 2221 w 3079"/>
              <a:gd name="T107" fmla="*/ 259 h 350"/>
              <a:gd name="T108" fmla="*/ 2030 w 3079"/>
              <a:gd name="T109" fmla="*/ 20 h 350"/>
              <a:gd name="T110" fmla="*/ 2067 w 3079"/>
              <a:gd name="T111" fmla="*/ 220 h 350"/>
              <a:gd name="T112" fmla="*/ 2304 w 3079"/>
              <a:gd name="T113" fmla="*/ 137 h 350"/>
              <a:gd name="T114" fmla="*/ 2188 w 3079"/>
              <a:gd name="T115" fmla="*/ 19 h 350"/>
              <a:gd name="T116" fmla="*/ 2029 w 3079"/>
              <a:gd name="T117" fmla="*/ 271 h 350"/>
              <a:gd name="T118" fmla="*/ 1855 w 3079"/>
              <a:gd name="T119" fmla="*/ 7 h 350"/>
              <a:gd name="T120" fmla="*/ 1791 w 3079"/>
              <a:gd name="T121" fmla="*/ 260 h 350"/>
              <a:gd name="T122" fmla="*/ 1809 w 3079"/>
              <a:gd name="T123" fmla="*/ 37 h 350"/>
              <a:gd name="T124" fmla="*/ 1715 w 3079"/>
              <a:gd name="T125" fmla="*/ 3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79" h="350">
                <a:moveTo>
                  <a:pt x="2366" y="230"/>
                </a:moveTo>
                <a:cubicBezTo>
                  <a:pt x="2372" y="230"/>
                  <a:pt x="2377" y="232"/>
                  <a:pt x="2381" y="237"/>
                </a:cubicBezTo>
                <a:cubicBezTo>
                  <a:pt x="2385" y="241"/>
                  <a:pt x="2387" y="245"/>
                  <a:pt x="2387" y="251"/>
                </a:cubicBezTo>
                <a:cubicBezTo>
                  <a:pt x="2387" y="257"/>
                  <a:pt x="2385" y="262"/>
                  <a:pt x="2380" y="266"/>
                </a:cubicBezTo>
                <a:cubicBezTo>
                  <a:pt x="2376" y="270"/>
                  <a:pt x="2372" y="272"/>
                  <a:pt x="2366" y="272"/>
                </a:cubicBezTo>
                <a:cubicBezTo>
                  <a:pt x="2360" y="272"/>
                  <a:pt x="2355" y="270"/>
                  <a:pt x="2351" y="266"/>
                </a:cubicBezTo>
                <a:cubicBezTo>
                  <a:pt x="2347" y="262"/>
                  <a:pt x="2345" y="257"/>
                  <a:pt x="2345" y="251"/>
                </a:cubicBezTo>
                <a:cubicBezTo>
                  <a:pt x="2345" y="245"/>
                  <a:pt x="2347" y="240"/>
                  <a:pt x="2351" y="236"/>
                </a:cubicBezTo>
                <a:cubicBezTo>
                  <a:pt x="2355" y="232"/>
                  <a:pt x="2360" y="230"/>
                  <a:pt x="2366" y="230"/>
                </a:cubicBezTo>
                <a:close/>
                <a:moveTo>
                  <a:pt x="830" y="230"/>
                </a:moveTo>
                <a:cubicBezTo>
                  <a:pt x="836" y="230"/>
                  <a:pt x="841" y="232"/>
                  <a:pt x="845" y="237"/>
                </a:cubicBezTo>
                <a:cubicBezTo>
                  <a:pt x="849" y="241"/>
                  <a:pt x="851" y="245"/>
                  <a:pt x="851" y="251"/>
                </a:cubicBezTo>
                <a:cubicBezTo>
                  <a:pt x="851" y="257"/>
                  <a:pt x="849" y="262"/>
                  <a:pt x="844" y="266"/>
                </a:cubicBezTo>
                <a:cubicBezTo>
                  <a:pt x="840" y="270"/>
                  <a:pt x="836" y="272"/>
                  <a:pt x="830" y="272"/>
                </a:cubicBezTo>
                <a:cubicBezTo>
                  <a:pt x="824" y="272"/>
                  <a:pt x="819" y="270"/>
                  <a:pt x="815" y="266"/>
                </a:cubicBezTo>
                <a:cubicBezTo>
                  <a:pt x="811" y="262"/>
                  <a:pt x="809" y="257"/>
                  <a:pt x="809" y="251"/>
                </a:cubicBezTo>
                <a:cubicBezTo>
                  <a:pt x="809" y="245"/>
                  <a:pt x="811" y="240"/>
                  <a:pt x="815" y="236"/>
                </a:cubicBezTo>
                <a:cubicBezTo>
                  <a:pt x="819" y="232"/>
                  <a:pt x="824" y="230"/>
                  <a:pt x="830" y="230"/>
                </a:cubicBezTo>
                <a:close/>
                <a:moveTo>
                  <a:pt x="2680" y="102"/>
                </a:moveTo>
                <a:cubicBezTo>
                  <a:pt x="2673" y="102"/>
                  <a:pt x="2667" y="104"/>
                  <a:pt x="2660" y="108"/>
                </a:cubicBezTo>
                <a:cubicBezTo>
                  <a:pt x="2653" y="112"/>
                  <a:pt x="2648" y="119"/>
                  <a:pt x="2644" y="129"/>
                </a:cubicBezTo>
                <a:cubicBezTo>
                  <a:pt x="2640" y="139"/>
                  <a:pt x="2638" y="151"/>
                  <a:pt x="2638" y="167"/>
                </a:cubicBezTo>
                <a:cubicBezTo>
                  <a:pt x="2638" y="192"/>
                  <a:pt x="2643" y="213"/>
                  <a:pt x="2652" y="232"/>
                </a:cubicBezTo>
                <a:cubicBezTo>
                  <a:pt x="2662" y="250"/>
                  <a:pt x="2676" y="259"/>
                  <a:pt x="2692" y="259"/>
                </a:cubicBezTo>
                <a:cubicBezTo>
                  <a:pt x="2704" y="259"/>
                  <a:pt x="2714" y="254"/>
                  <a:pt x="2722" y="244"/>
                </a:cubicBezTo>
                <a:cubicBezTo>
                  <a:pt x="2730" y="234"/>
                  <a:pt x="2734" y="217"/>
                  <a:pt x="2734" y="192"/>
                </a:cubicBezTo>
                <a:cubicBezTo>
                  <a:pt x="2734" y="162"/>
                  <a:pt x="2727" y="138"/>
                  <a:pt x="2714" y="120"/>
                </a:cubicBezTo>
                <a:cubicBezTo>
                  <a:pt x="2705" y="108"/>
                  <a:pt x="2694" y="102"/>
                  <a:pt x="2680" y="102"/>
                </a:cubicBezTo>
                <a:close/>
                <a:moveTo>
                  <a:pt x="1160" y="102"/>
                </a:moveTo>
                <a:cubicBezTo>
                  <a:pt x="1153" y="102"/>
                  <a:pt x="1147" y="104"/>
                  <a:pt x="1140" y="108"/>
                </a:cubicBezTo>
                <a:cubicBezTo>
                  <a:pt x="1133" y="112"/>
                  <a:pt x="1128" y="119"/>
                  <a:pt x="1124" y="129"/>
                </a:cubicBezTo>
                <a:cubicBezTo>
                  <a:pt x="1120" y="139"/>
                  <a:pt x="1118" y="151"/>
                  <a:pt x="1118" y="167"/>
                </a:cubicBezTo>
                <a:cubicBezTo>
                  <a:pt x="1118" y="192"/>
                  <a:pt x="1123" y="213"/>
                  <a:pt x="1132" y="232"/>
                </a:cubicBezTo>
                <a:cubicBezTo>
                  <a:pt x="1142" y="250"/>
                  <a:pt x="1156" y="259"/>
                  <a:pt x="1172" y="259"/>
                </a:cubicBezTo>
                <a:cubicBezTo>
                  <a:pt x="1184" y="259"/>
                  <a:pt x="1194" y="254"/>
                  <a:pt x="1202" y="244"/>
                </a:cubicBezTo>
                <a:cubicBezTo>
                  <a:pt x="1210" y="234"/>
                  <a:pt x="1214" y="217"/>
                  <a:pt x="1214" y="192"/>
                </a:cubicBezTo>
                <a:cubicBezTo>
                  <a:pt x="1214" y="162"/>
                  <a:pt x="1207" y="138"/>
                  <a:pt x="1194" y="120"/>
                </a:cubicBezTo>
                <a:cubicBezTo>
                  <a:pt x="1185" y="108"/>
                  <a:pt x="1174" y="102"/>
                  <a:pt x="1160" y="102"/>
                </a:cubicBezTo>
                <a:close/>
                <a:moveTo>
                  <a:pt x="1456" y="95"/>
                </a:moveTo>
                <a:lnTo>
                  <a:pt x="1536" y="95"/>
                </a:lnTo>
                <a:lnTo>
                  <a:pt x="1536" y="102"/>
                </a:lnTo>
                <a:lnTo>
                  <a:pt x="1532" y="102"/>
                </a:lnTo>
                <a:cubicBezTo>
                  <a:pt x="1527" y="102"/>
                  <a:pt x="1522" y="103"/>
                  <a:pt x="1519" y="106"/>
                </a:cubicBezTo>
                <a:cubicBezTo>
                  <a:pt x="1517" y="108"/>
                  <a:pt x="1515" y="111"/>
                  <a:pt x="1515" y="115"/>
                </a:cubicBezTo>
                <a:cubicBezTo>
                  <a:pt x="1515" y="120"/>
                  <a:pt x="1517" y="126"/>
                  <a:pt x="1521" y="135"/>
                </a:cubicBezTo>
                <a:lnTo>
                  <a:pt x="1563" y="222"/>
                </a:lnTo>
                <a:lnTo>
                  <a:pt x="1602" y="127"/>
                </a:lnTo>
                <a:cubicBezTo>
                  <a:pt x="1604" y="122"/>
                  <a:pt x="1605" y="117"/>
                  <a:pt x="1605" y="112"/>
                </a:cubicBezTo>
                <a:cubicBezTo>
                  <a:pt x="1605" y="109"/>
                  <a:pt x="1604" y="108"/>
                  <a:pt x="1604" y="106"/>
                </a:cubicBezTo>
                <a:cubicBezTo>
                  <a:pt x="1603" y="105"/>
                  <a:pt x="1601" y="104"/>
                  <a:pt x="1599" y="103"/>
                </a:cubicBezTo>
                <a:cubicBezTo>
                  <a:pt x="1597" y="102"/>
                  <a:pt x="1593" y="102"/>
                  <a:pt x="1588" y="102"/>
                </a:cubicBezTo>
                <a:lnTo>
                  <a:pt x="1588" y="95"/>
                </a:lnTo>
                <a:lnTo>
                  <a:pt x="1644" y="95"/>
                </a:lnTo>
                <a:lnTo>
                  <a:pt x="1644" y="102"/>
                </a:lnTo>
                <a:cubicBezTo>
                  <a:pt x="1639" y="102"/>
                  <a:pt x="1635" y="103"/>
                  <a:pt x="1633" y="105"/>
                </a:cubicBezTo>
                <a:cubicBezTo>
                  <a:pt x="1630" y="106"/>
                  <a:pt x="1628" y="109"/>
                  <a:pt x="1625" y="113"/>
                </a:cubicBezTo>
                <a:cubicBezTo>
                  <a:pt x="1623" y="115"/>
                  <a:pt x="1621" y="120"/>
                  <a:pt x="1618" y="128"/>
                </a:cubicBezTo>
                <a:lnTo>
                  <a:pt x="1548" y="299"/>
                </a:lnTo>
                <a:cubicBezTo>
                  <a:pt x="1542" y="316"/>
                  <a:pt x="1533" y="328"/>
                  <a:pt x="1522" y="337"/>
                </a:cubicBezTo>
                <a:cubicBezTo>
                  <a:pt x="1511" y="345"/>
                  <a:pt x="1500" y="350"/>
                  <a:pt x="1490" y="350"/>
                </a:cubicBezTo>
                <a:cubicBezTo>
                  <a:pt x="1483" y="350"/>
                  <a:pt x="1477" y="348"/>
                  <a:pt x="1472" y="343"/>
                </a:cubicBezTo>
                <a:cubicBezTo>
                  <a:pt x="1467" y="339"/>
                  <a:pt x="1465" y="334"/>
                  <a:pt x="1465" y="329"/>
                </a:cubicBezTo>
                <a:cubicBezTo>
                  <a:pt x="1465" y="323"/>
                  <a:pt x="1467" y="319"/>
                  <a:pt x="1470" y="316"/>
                </a:cubicBezTo>
                <a:cubicBezTo>
                  <a:pt x="1473" y="313"/>
                  <a:pt x="1478" y="311"/>
                  <a:pt x="1484" y="311"/>
                </a:cubicBezTo>
                <a:cubicBezTo>
                  <a:pt x="1488" y="311"/>
                  <a:pt x="1494" y="313"/>
                  <a:pt x="1501" y="315"/>
                </a:cubicBezTo>
                <a:cubicBezTo>
                  <a:pt x="1506" y="317"/>
                  <a:pt x="1509" y="318"/>
                  <a:pt x="1510" y="318"/>
                </a:cubicBezTo>
                <a:cubicBezTo>
                  <a:pt x="1514" y="318"/>
                  <a:pt x="1518" y="316"/>
                  <a:pt x="1523" y="312"/>
                </a:cubicBezTo>
                <a:cubicBezTo>
                  <a:pt x="1527" y="308"/>
                  <a:pt x="1532" y="301"/>
                  <a:pt x="1536" y="290"/>
                </a:cubicBezTo>
                <a:lnTo>
                  <a:pt x="1548" y="260"/>
                </a:lnTo>
                <a:lnTo>
                  <a:pt x="1487" y="130"/>
                </a:lnTo>
                <a:cubicBezTo>
                  <a:pt x="1485" y="127"/>
                  <a:pt x="1482" y="122"/>
                  <a:pt x="1478" y="116"/>
                </a:cubicBezTo>
                <a:cubicBezTo>
                  <a:pt x="1474" y="112"/>
                  <a:pt x="1472" y="109"/>
                  <a:pt x="1470" y="107"/>
                </a:cubicBezTo>
                <a:cubicBezTo>
                  <a:pt x="1467" y="105"/>
                  <a:pt x="1462" y="103"/>
                  <a:pt x="1456" y="102"/>
                </a:cubicBezTo>
                <a:lnTo>
                  <a:pt x="1456" y="95"/>
                </a:lnTo>
                <a:close/>
                <a:moveTo>
                  <a:pt x="1262" y="95"/>
                </a:moveTo>
                <a:lnTo>
                  <a:pt x="1322" y="95"/>
                </a:lnTo>
                <a:lnTo>
                  <a:pt x="1322" y="210"/>
                </a:lnTo>
                <a:cubicBezTo>
                  <a:pt x="1322" y="226"/>
                  <a:pt x="1325" y="236"/>
                  <a:pt x="1331" y="241"/>
                </a:cubicBezTo>
                <a:cubicBezTo>
                  <a:pt x="1336" y="246"/>
                  <a:pt x="1343" y="249"/>
                  <a:pt x="1351" y="249"/>
                </a:cubicBezTo>
                <a:cubicBezTo>
                  <a:pt x="1356" y="249"/>
                  <a:pt x="1362" y="247"/>
                  <a:pt x="1369" y="244"/>
                </a:cubicBezTo>
                <a:cubicBezTo>
                  <a:pt x="1376" y="241"/>
                  <a:pt x="1384" y="234"/>
                  <a:pt x="1393" y="225"/>
                </a:cubicBezTo>
                <a:lnTo>
                  <a:pt x="1393" y="127"/>
                </a:lnTo>
                <a:cubicBezTo>
                  <a:pt x="1393" y="118"/>
                  <a:pt x="1392" y="111"/>
                  <a:pt x="1388" y="108"/>
                </a:cubicBezTo>
                <a:cubicBezTo>
                  <a:pt x="1384" y="104"/>
                  <a:pt x="1377" y="102"/>
                  <a:pt x="1366" y="102"/>
                </a:cubicBezTo>
                <a:lnTo>
                  <a:pt x="1366" y="95"/>
                </a:lnTo>
                <a:lnTo>
                  <a:pt x="1424" y="95"/>
                </a:lnTo>
                <a:lnTo>
                  <a:pt x="1424" y="199"/>
                </a:lnTo>
                <a:cubicBezTo>
                  <a:pt x="1424" y="219"/>
                  <a:pt x="1425" y="231"/>
                  <a:pt x="1426" y="236"/>
                </a:cubicBezTo>
                <a:cubicBezTo>
                  <a:pt x="1427" y="240"/>
                  <a:pt x="1428" y="243"/>
                  <a:pt x="1430" y="245"/>
                </a:cubicBezTo>
                <a:cubicBezTo>
                  <a:pt x="1432" y="247"/>
                  <a:pt x="1435" y="247"/>
                  <a:pt x="1437" y="247"/>
                </a:cubicBezTo>
                <a:cubicBezTo>
                  <a:pt x="1441" y="247"/>
                  <a:pt x="1446" y="246"/>
                  <a:pt x="1451" y="244"/>
                </a:cubicBezTo>
                <a:lnTo>
                  <a:pt x="1453" y="251"/>
                </a:lnTo>
                <a:lnTo>
                  <a:pt x="1402" y="272"/>
                </a:lnTo>
                <a:lnTo>
                  <a:pt x="1393" y="272"/>
                </a:lnTo>
                <a:lnTo>
                  <a:pt x="1393" y="236"/>
                </a:lnTo>
                <a:cubicBezTo>
                  <a:pt x="1379" y="252"/>
                  <a:pt x="1367" y="262"/>
                  <a:pt x="1360" y="266"/>
                </a:cubicBezTo>
                <a:cubicBezTo>
                  <a:pt x="1352" y="270"/>
                  <a:pt x="1344" y="272"/>
                  <a:pt x="1335" y="272"/>
                </a:cubicBezTo>
                <a:cubicBezTo>
                  <a:pt x="1325" y="272"/>
                  <a:pt x="1317" y="269"/>
                  <a:pt x="1310" y="264"/>
                </a:cubicBezTo>
                <a:cubicBezTo>
                  <a:pt x="1303" y="258"/>
                  <a:pt x="1298" y="251"/>
                  <a:pt x="1295" y="242"/>
                </a:cubicBezTo>
                <a:cubicBezTo>
                  <a:pt x="1293" y="233"/>
                  <a:pt x="1291" y="221"/>
                  <a:pt x="1291" y="205"/>
                </a:cubicBezTo>
                <a:lnTo>
                  <a:pt x="1291" y="128"/>
                </a:lnTo>
                <a:cubicBezTo>
                  <a:pt x="1291" y="120"/>
                  <a:pt x="1290" y="115"/>
                  <a:pt x="1289" y="112"/>
                </a:cubicBezTo>
                <a:cubicBezTo>
                  <a:pt x="1287" y="108"/>
                  <a:pt x="1284" y="106"/>
                  <a:pt x="1281" y="104"/>
                </a:cubicBezTo>
                <a:cubicBezTo>
                  <a:pt x="1277" y="103"/>
                  <a:pt x="1271" y="102"/>
                  <a:pt x="1262" y="102"/>
                </a:cubicBezTo>
                <a:lnTo>
                  <a:pt x="1262" y="95"/>
                </a:lnTo>
                <a:close/>
                <a:moveTo>
                  <a:pt x="880" y="95"/>
                </a:moveTo>
                <a:lnTo>
                  <a:pt x="960" y="95"/>
                </a:lnTo>
                <a:lnTo>
                  <a:pt x="960" y="102"/>
                </a:lnTo>
                <a:lnTo>
                  <a:pt x="956" y="102"/>
                </a:lnTo>
                <a:cubicBezTo>
                  <a:pt x="951" y="102"/>
                  <a:pt x="946" y="103"/>
                  <a:pt x="943" y="106"/>
                </a:cubicBezTo>
                <a:cubicBezTo>
                  <a:pt x="941" y="108"/>
                  <a:pt x="939" y="111"/>
                  <a:pt x="939" y="115"/>
                </a:cubicBezTo>
                <a:cubicBezTo>
                  <a:pt x="939" y="120"/>
                  <a:pt x="941" y="126"/>
                  <a:pt x="945" y="135"/>
                </a:cubicBezTo>
                <a:lnTo>
                  <a:pt x="987" y="222"/>
                </a:lnTo>
                <a:lnTo>
                  <a:pt x="1026" y="127"/>
                </a:lnTo>
                <a:cubicBezTo>
                  <a:pt x="1028" y="122"/>
                  <a:pt x="1029" y="117"/>
                  <a:pt x="1029" y="112"/>
                </a:cubicBezTo>
                <a:cubicBezTo>
                  <a:pt x="1029" y="109"/>
                  <a:pt x="1028" y="108"/>
                  <a:pt x="1028" y="106"/>
                </a:cubicBezTo>
                <a:cubicBezTo>
                  <a:pt x="1027" y="105"/>
                  <a:pt x="1025" y="104"/>
                  <a:pt x="1023" y="103"/>
                </a:cubicBezTo>
                <a:cubicBezTo>
                  <a:pt x="1021" y="102"/>
                  <a:pt x="1017" y="102"/>
                  <a:pt x="1012" y="102"/>
                </a:cubicBezTo>
                <a:lnTo>
                  <a:pt x="1012" y="95"/>
                </a:lnTo>
                <a:lnTo>
                  <a:pt x="1068" y="95"/>
                </a:lnTo>
                <a:lnTo>
                  <a:pt x="1068" y="102"/>
                </a:lnTo>
                <a:cubicBezTo>
                  <a:pt x="1063" y="102"/>
                  <a:pt x="1059" y="103"/>
                  <a:pt x="1057" y="105"/>
                </a:cubicBezTo>
                <a:cubicBezTo>
                  <a:pt x="1054" y="106"/>
                  <a:pt x="1052" y="109"/>
                  <a:pt x="1049" y="113"/>
                </a:cubicBezTo>
                <a:cubicBezTo>
                  <a:pt x="1047" y="115"/>
                  <a:pt x="1045" y="120"/>
                  <a:pt x="1042" y="128"/>
                </a:cubicBezTo>
                <a:lnTo>
                  <a:pt x="972" y="299"/>
                </a:lnTo>
                <a:cubicBezTo>
                  <a:pt x="966" y="316"/>
                  <a:pt x="957" y="328"/>
                  <a:pt x="946" y="337"/>
                </a:cubicBezTo>
                <a:cubicBezTo>
                  <a:pt x="935" y="345"/>
                  <a:pt x="924" y="350"/>
                  <a:pt x="914" y="350"/>
                </a:cubicBezTo>
                <a:cubicBezTo>
                  <a:pt x="907" y="350"/>
                  <a:pt x="901" y="348"/>
                  <a:pt x="896" y="343"/>
                </a:cubicBezTo>
                <a:cubicBezTo>
                  <a:pt x="891" y="339"/>
                  <a:pt x="889" y="334"/>
                  <a:pt x="889" y="329"/>
                </a:cubicBezTo>
                <a:cubicBezTo>
                  <a:pt x="889" y="323"/>
                  <a:pt x="891" y="319"/>
                  <a:pt x="894" y="316"/>
                </a:cubicBezTo>
                <a:cubicBezTo>
                  <a:pt x="897" y="313"/>
                  <a:pt x="902" y="311"/>
                  <a:pt x="908" y="311"/>
                </a:cubicBezTo>
                <a:cubicBezTo>
                  <a:pt x="912" y="311"/>
                  <a:pt x="918" y="313"/>
                  <a:pt x="925" y="315"/>
                </a:cubicBezTo>
                <a:cubicBezTo>
                  <a:pt x="930" y="317"/>
                  <a:pt x="933" y="318"/>
                  <a:pt x="934" y="318"/>
                </a:cubicBezTo>
                <a:cubicBezTo>
                  <a:pt x="938" y="318"/>
                  <a:pt x="942" y="316"/>
                  <a:pt x="947" y="312"/>
                </a:cubicBezTo>
                <a:cubicBezTo>
                  <a:pt x="951" y="308"/>
                  <a:pt x="956" y="301"/>
                  <a:pt x="960" y="290"/>
                </a:cubicBezTo>
                <a:lnTo>
                  <a:pt x="972" y="260"/>
                </a:lnTo>
                <a:lnTo>
                  <a:pt x="911" y="130"/>
                </a:lnTo>
                <a:cubicBezTo>
                  <a:pt x="909" y="127"/>
                  <a:pt x="906" y="122"/>
                  <a:pt x="902" y="116"/>
                </a:cubicBezTo>
                <a:cubicBezTo>
                  <a:pt x="898" y="112"/>
                  <a:pt x="896" y="109"/>
                  <a:pt x="894" y="107"/>
                </a:cubicBezTo>
                <a:cubicBezTo>
                  <a:pt x="891" y="105"/>
                  <a:pt x="886" y="103"/>
                  <a:pt x="880" y="102"/>
                </a:cubicBezTo>
                <a:lnTo>
                  <a:pt x="880" y="95"/>
                </a:lnTo>
                <a:close/>
                <a:moveTo>
                  <a:pt x="544" y="95"/>
                </a:moveTo>
                <a:lnTo>
                  <a:pt x="616" y="95"/>
                </a:lnTo>
                <a:lnTo>
                  <a:pt x="616" y="102"/>
                </a:lnTo>
                <a:cubicBezTo>
                  <a:pt x="610" y="102"/>
                  <a:pt x="605" y="104"/>
                  <a:pt x="603" y="106"/>
                </a:cubicBezTo>
                <a:cubicBezTo>
                  <a:pt x="601" y="107"/>
                  <a:pt x="600" y="110"/>
                  <a:pt x="600" y="114"/>
                </a:cubicBezTo>
                <a:cubicBezTo>
                  <a:pt x="600" y="117"/>
                  <a:pt x="601" y="122"/>
                  <a:pt x="603" y="128"/>
                </a:cubicBezTo>
                <a:lnTo>
                  <a:pt x="640" y="226"/>
                </a:lnTo>
                <a:lnTo>
                  <a:pt x="677" y="146"/>
                </a:lnTo>
                <a:lnTo>
                  <a:pt x="667" y="121"/>
                </a:lnTo>
                <a:cubicBezTo>
                  <a:pt x="664" y="113"/>
                  <a:pt x="660" y="108"/>
                  <a:pt x="655" y="105"/>
                </a:cubicBezTo>
                <a:cubicBezTo>
                  <a:pt x="653" y="103"/>
                  <a:pt x="648" y="102"/>
                  <a:pt x="640" y="102"/>
                </a:cubicBezTo>
                <a:lnTo>
                  <a:pt x="640" y="95"/>
                </a:lnTo>
                <a:lnTo>
                  <a:pt x="722" y="95"/>
                </a:lnTo>
                <a:lnTo>
                  <a:pt x="722" y="102"/>
                </a:lnTo>
                <a:cubicBezTo>
                  <a:pt x="713" y="102"/>
                  <a:pt x="706" y="104"/>
                  <a:pt x="703" y="107"/>
                </a:cubicBezTo>
                <a:cubicBezTo>
                  <a:pt x="700" y="109"/>
                  <a:pt x="699" y="112"/>
                  <a:pt x="699" y="116"/>
                </a:cubicBezTo>
                <a:cubicBezTo>
                  <a:pt x="699" y="119"/>
                  <a:pt x="699" y="121"/>
                  <a:pt x="700" y="124"/>
                </a:cubicBezTo>
                <a:lnTo>
                  <a:pt x="739" y="223"/>
                </a:lnTo>
                <a:lnTo>
                  <a:pt x="776" y="128"/>
                </a:lnTo>
                <a:cubicBezTo>
                  <a:pt x="778" y="121"/>
                  <a:pt x="779" y="116"/>
                  <a:pt x="779" y="112"/>
                </a:cubicBezTo>
                <a:cubicBezTo>
                  <a:pt x="779" y="109"/>
                  <a:pt x="778" y="107"/>
                  <a:pt x="776" y="105"/>
                </a:cubicBezTo>
                <a:cubicBezTo>
                  <a:pt x="773" y="103"/>
                  <a:pt x="768" y="102"/>
                  <a:pt x="761" y="102"/>
                </a:cubicBezTo>
                <a:lnTo>
                  <a:pt x="761" y="95"/>
                </a:lnTo>
                <a:lnTo>
                  <a:pt x="816" y="95"/>
                </a:lnTo>
                <a:lnTo>
                  <a:pt x="816" y="102"/>
                </a:lnTo>
                <a:cubicBezTo>
                  <a:pt x="805" y="104"/>
                  <a:pt x="797" y="111"/>
                  <a:pt x="792" y="124"/>
                </a:cubicBezTo>
                <a:lnTo>
                  <a:pt x="734" y="272"/>
                </a:lnTo>
                <a:lnTo>
                  <a:pt x="726" y="272"/>
                </a:lnTo>
                <a:lnTo>
                  <a:pt x="684" y="162"/>
                </a:lnTo>
                <a:lnTo>
                  <a:pt x="633" y="272"/>
                </a:lnTo>
                <a:lnTo>
                  <a:pt x="627" y="272"/>
                </a:lnTo>
                <a:lnTo>
                  <a:pt x="571" y="128"/>
                </a:lnTo>
                <a:cubicBezTo>
                  <a:pt x="568" y="119"/>
                  <a:pt x="564" y="112"/>
                  <a:pt x="561" y="109"/>
                </a:cubicBezTo>
                <a:cubicBezTo>
                  <a:pt x="557" y="106"/>
                  <a:pt x="552" y="104"/>
                  <a:pt x="544" y="102"/>
                </a:cubicBezTo>
                <a:lnTo>
                  <a:pt x="544" y="95"/>
                </a:lnTo>
                <a:close/>
                <a:moveTo>
                  <a:pt x="272" y="95"/>
                </a:moveTo>
                <a:lnTo>
                  <a:pt x="344" y="95"/>
                </a:lnTo>
                <a:lnTo>
                  <a:pt x="344" y="102"/>
                </a:lnTo>
                <a:cubicBezTo>
                  <a:pt x="338" y="102"/>
                  <a:pt x="333" y="104"/>
                  <a:pt x="331" y="106"/>
                </a:cubicBezTo>
                <a:cubicBezTo>
                  <a:pt x="329" y="107"/>
                  <a:pt x="328" y="110"/>
                  <a:pt x="328" y="114"/>
                </a:cubicBezTo>
                <a:cubicBezTo>
                  <a:pt x="328" y="117"/>
                  <a:pt x="329" y="122"/>
                  <a:pt x="331" y="128"/>
                </a:cubicBezTo>
                <a:lnTo>
                  <a:pt x="368" y="226"/>
                </a:lnTo>
                <a:lnTo>
                  <a:pt x="405" y="146"/>
                </a:lnTo>
                <a:lnTo>
                  <a:pt x="395" y="121"/>
                </a:lnTo>
                <a:cubicBezTo>
                  <a:pt x="392" y="113"/>
                  <a:pt x="388" y="108"/>
                  <a:pt x="383" y="105"/>
                </a:cubicBezTo>
                <a:cubicBezTo>
                  <a:pt x="381" y="103"/>
                  <a:pt x="376" y="102"/>
                  <a:pt x="368" y="102"/>
                </a:cubicBezTo>
                <a:lnTo>
                  <a:pt x="368" y="95"/>
                </a:lnTo>
                <a:lnTo>
                  <a:pt x="450" y="95"/>
                </a:lnTo>
                <a:lnTo>
                  <a:pt x="450" y="102"/>
                </a:lnTo>
                <a:cubicBezTo>
                  <a:pt x="441" y="102"/>
                  <a:pt x="434" y="104"/>
                  <a:pt x="431" y="107"/>
                </a:cubicBezTo>
                <a:cubicBezTo>
                  <a:pt x="428" y="109"/>
                  <a:pt x="427" y="112"/>
                  <a:pt x="427" y="116"/>
                </a:cubicBezTo>
                <a:cubicBezTo>
                  <a:pt x="427" y="119"/>
                  <a:pt x="427" y="121"/>
                  <a:pt x="428" y="124"/>
                </a:cubicBezTo>
                <a:lnTo>
                  <a:pt x="467" y="223"/>
                </a:lnTo>
                <a:lnTo>
                  <a:pt x="504" y="128"/>
                </a:lnTo>
                <a:cubicBezTo>
                  <a:pt x="506" y="121"/>
                  <a:pt x="507" y="116"/>
                  <a:pt x="507" y="112"/>
                </a:cubicBezTo>
                <a:cubicBezTo>
                  <a:pt x="507" y="109"/>
                  <a:pt x="506" y="107"/>
                  <a:pt x="504" y="105"/>
                </a:cubicBezTo>
                <a:cubicBezTo>
                  <a:pt x="501" y="103"/>
                  <a:pt x="496" y="102"/>
                  <a:pt x="489" y="102"/>
                </a:cubicBezTo>
                <a:lnTo>
                  <a:pt x="489" y="95"/>
                </a:lnTo>
                <a:lnTo>
                  <a:pt x="544" y="95"/>
                </a:lnTo>
                <a:lnTo>
                  <a:pt x="544" y="102"/>
                </a:lnTo>
                <a:cubicBezTo>
                  <a:pt x="533" y="104"/>
                  <a:pt x="525" y="111"/>
                  <a:pt x="520" y="124"/>
                </a:cubicBezTo>
                <a:lnTo>
                  <a:pt x="462" y="272"/>
                </a:lnTo>
                <a:lnTo>
                  <a:pt x="454" y="272"/>
                </a:lnTo>
                <a:lnTo>
                  <a:pt x="412" y="162"/>
                </a:lnTo>
                <a:lnTo>
                  <a:pt x="361" y="272"/>
                </a:lnTo>
                <a:lnTo>
                  <a:pt x="355" y="272"/>
                </a:lnTo>
                <a:lnTo>
                  <a:pt x="299" y="128"/>
                </a:lnTo>
                <a:cubicBezTo>
                  <a:pt x="296" y="119"/>
                  <a:pt x="292" y="112"/>
                  <a:pt x="289" y="109"/>
                </a:cubicBezTo>
                <a:cubicBezTo>
                  <a:pt x="285" y="106"/>
                  <a:pt x="280" y="104"/>
                  <a:pt x="272" y="102"/>
                </a:cubicBezTo>
                <a:lnTo>
                  <a:pt x="272" y="95"/>
                </a:lnTo>
                <a:close/>
                <a:moveTo>
                  <a:pt x="0" y="95"/>
                </a:moveTo>
                <a:lnTo>
                  <a:pt x="72" y="95"/>
                </a:lnTo>
                <a:lnTo>
                  <a:pt x="72" y="102"/>
                </a:lnTo>
                <a:cubicBezTo>
                  <a:pt x="66" y="102"/>
                  <a:pt x="61" y="104"/>
                  <a:pt x="59" y="106"/>
                </a:cubicBezTo>
                <a:cubicBezTo>
                  <a:pt x="57" y="107"/>
                  <a:pt x="56" y="110"/>
                  <a:pt x="56" y="114"/>
                </a:cubicBezTo>
                <a:cubicBezTo>
                  <a:pt x="56" y="117"/>
                  <a:pt x="57" y="122"/>
                  <a:pt x="59" y="128"/>
                </a:cubicBezTo>
                <a:lnTo>
                  <a:pt x="96" y="226"/>
                </a:lnTo>
                <a:lnTo>
                  <a:pt x="133" y="146"/>
                </a:lnTo>
                <a:lnTo>
                  <a:pt x="123" y="121"/>
                </a:lnTo>
                <a:cubicBezTo>
                  <a:pt x="120" y="113"/>
                  <a:pt x="116" y="108"/>
                  <a:pt x="111" y="105"/>
                </a:cubicBezTo>
                <a:cubicBezTo>
                  <a:pt x="109" y="103"/>
                  <a:pt x="104" y="102"/>
                  <a:pt x="96" y="102"/>
                </a:cubicBezTo>
                <a:lnTo>
                  <a:pt x="96" y="95"/>
                </a:lnTo>
                <a:lnTo>
                  <a:pt x="178" y="95"/>
                </a:lnTo>
                <a:lnTo>
                  <a:pt x="178" y="102"/>
                </a:lnTo>
                <a:cubicBezTo>
                  <a:pt x="169" y="102"/>
                  <a:pt x="162" y="104"/>
                  <a:pt x="159" y="107"/>
                </a:cubicBezTo>
                <a:cubicBezTo>
                  <a:pt x="156" y="109"/>
                  <a:pt x="155" y="112"/>
                  <a:pt x="155" y="116"/>
                </a:cubicBezTo>
                <a:cubicBezTo>
                  <a:pt x="155" y="119"/>
                  <a:pt x="155" y="121"/>
                  <a:pt x="156" y="124"/>
                </a:cubicBezTo>
                <a:lnTo>
                  <a:pt x="195" y="223"/>
                </a:lnTo>
                <a:lnTo>
                  <a:pt x="232" y="128"/>
                </a:lnTo>
                <a:cubicBezTo>
                  <a:pt x="234" y="121"/>
                  <a:pt x="235" y="116"/>
                  <a:pt x="235" y="112"/>
                </a:cubicBezTo>
                <a:cubicBezTo>
                  <a:pt x="235" y="109"/>
                  <a:pt x="234" y="107"/>
                  <a:pt x="232" y="105"/>
                </a:cubicBezTo>
                <a:cubicBezTo>
                  <a:pt x="229" y="103"/>
                  <a:pt x="224" y="102"/>
                  <a:pt x="217" y="102"/>
                </a:cubicBezTo>
                <a:lnTo>
                  <a:pt x="217" y="95"/>
                </a:lnTo>
                <a:lnTo>
                  <a:pt x="272" y="95"/>
                </a:lnTo>
                <a:lnTo>
                  <a:pt x="272" y="102"/>
                </a:lnTo>
                <a:cubicBezTo>
                  <a:pt x="261" y="104"/>
                  <a:pt x="253" y="111"/>
                  <a:pt x="248" y="124"/>
                </a:cubicBezTo>
                <a:lnTo>
                  <a:pt x="190" y="272"/>
                </a:lnTo>
                <a:lnTo>
                  <a:pt x="182" y="272"/>
                </a:lnTo>
                <a:lnTo>
                  <a:pt x="140" y="162"/>
                </a:lnTo>
                <a:lnTo>
                  <a:pt x="89" y="272"/>
                </a:lnTo>
                <a:lnTo>
                  <a:pt x="83" y="272"/>
                </a:lnTo>
                <a:lnTo>
                  <a:pt x="27" y="128"/>
                </a:lnTo>
                <a:cubicBezTo>
                  <a:pt x="24" y="119"/>
                  <a:pt x="20" y="112"/>
                  <a:pt x="17" y="109"/>
                </a:cubicBezTo>
                <a:cubicBezTo>
                  <a:pt x="13" y="106"/>
                  <a:pt x="8" y="104"/>
                  <a:pt x="0" y="102"/>
                </a:cubicBezTo>
                <a:lnTo>
                  <a:pt x="0" y="95"/>
                </a:lnTo>
                <a:close/>
                <a:moveTo>
                  <a:pt x="2837" y="90"/>
                </a:moveTo>
                <a:lnTo>
                  <a:pt x="2845" y="90"/>
                </a:lnTo>
                <a:lnTo>
                  <a:pt x="2845" y="127"/>
                </a:lnTo>
                <a:cubicBezTo>
                  <a:pt x="2857" y="114"/>
                  <a:pt x="2865" y="107"/>
                  <a:pt x="2867" y="105"/>
                </a:cubicBezTo>
                <a:cubicBezTo>
                  <a:pt x="2873" y="100"/>
                  <a:pt x="2879" y="97"/>
                  <a:pt x="2885" y="94"/>
                </a:cubicBezTo>
                <a:cubicBezTo>
                  <a:pt x="2892" y="91"/>
                  <a:pt x="2898" y="90"/>
                  <a:pt x="2904" y="90"/>
                </a:cubicBezTo>
                <a:cubicBezTo>
                  <a:pt x="2915" y="90"/>
                  <a:pt x="2924" y="93"/>
                  <a:pt x="2932" y="99"/>
                </a:cubicBezTo>
                <a:cubicBezTo>
                  <a:pt x="2940" y="106"/>
                  <a:pt x="2945" y="115"/>
                  <a:pt x="2948" y="127"/>
                </a:cubicBezTo>
                <a:cubicBezTo>
                  <a:pt x="2961" y="112"/>
                  <a:pt x="2971" y="102"/>
                  <a:pt x="2980" y="97"/>
                </a:cubicBezTo>
                <a:cubicBezTo>
                  <a:pt x="2989" y="92"/>
                  <a:pt x="2998" y="90"/>
                  <a:pt x="3008" y="90"/>
                </a:cubicBezTo>
                <a:cubicBezTo>
                  <a:pt x="3017" y="90"/>
                  <a:pt x="3025" y="92"/>
                  <a:pt x="3032" y="97"/>
                </a:cubicBezTo>
                <a:cubicBezTo>
                  <a:pt x="3039" y="102"/>
                  <a:pt x="3045" y="109"/>
                  <a:pt x="3049" y="120"/>
                </a:cubicBezTo>
                <a:cubicBezTo>
                  <a:pt x="3052" y="127"/>
                  <a:pt x="3053" y="139"/>
                  <a:pt x="3053" y="154"/>
                </a:cubicBezTo>
                <a:lnTo>
                  <a:pt x="3053" y="228"/>
                </a:lnTo>
                <a:cubicBezTo>
                  <a:pt x="3053" y="239"/>
                  <a:pt x="3054" y="246"/>
                  <a:pt x="3055" y="250"/>
                </a:cubicBezTo>
                <a:cubicBezTo>
                  <a:pt x="3057" y="253"/>
                  <a:pt x="3059" y="255"/>
                  <a:pt x="3062" y="257"/>
                </a:cubicBezTo>
                <a:cubicBezTo>
                  <a:pt x="3066" y="259"/>
                  <a:pt x="3071" y="260"/>
                  <a:pt x="3079" y="260"/>
                </a:cubicBezTo>
                <a:lnTo>
                  <a:pt x="3079" y="267"/>
                </a:lnTo>
                <a:lnTo>
                  <a:pt x="2994" y="267"/>
                </a:lnTo>
                <a:lnTo>
                  <a:pt x="2994" y="260"/>
                </a:lnTo>
                <a:lnTo>
                  <a:pt x="2998" y="260"/>
                </a:lnTo>
                <a:cubicBezTo>
                  <a:pt x="3005" y="260"/>
                  <a:pt x="3011" y="259"/>
                  <a:pt x="3015" y="256"/>
                </a:cubicBezTo>
                <a:cubicBezTo>
                  <a:pt x="3018" y="254"/>
                  <a:pt x="3020" y="251"/>
                  <a:pt x="3021" y="246"/>
                </a:cubicBezTo>
                <a:cubicBezTo>
                  <a:pt x="3022" y="244"/>
                  <a:pt x="3022" y="238"/>
                  <a:pt x="3022" y="228"/>
                </a:cubicBezTo>
                <a:lnTo>
                  <a:pt x="3022" y="154"/>
                </a:lnTo>
                <a:cubicBezTo>
                  <a:pt x="3022" y="140"/>
                  <a:pt x="3020" y="130"/>
                  <a:pt x="3017" y="124"/>
                </a:cubicBezTo>
                <a:cubicBezTo>
                  <a:pt x="3012" y="116"/>
                  <a:pt x="3004" y="112"/>
                  <a:pt x="2993" y="112"/>
                </a:cubicBezTo>
                <a:cubicBezTo>
                  <a:pt x="2987" y="112"/>
                  <a:pt x="2980" y="114"/>
                  <a:pt x="2973" y="117"/>
                </a:cubicBezTo>
                <a:cubicBezTo>
                  <a:pt x="2967" y="121"/>
                  <a:pt x="2959" y="127"/>
                  <a:pt x="2949" y="136"/>
                </a:cubicBezTo>
                <a:lnTo>
                  <a:pt x="2949" y="138"/>
                </a:lnTo>
                <a:lnTo>
                  <a:pt x="2949" y="146"/>
                </a:lnTo>
                <a:lnTo>
                  <a:pt x="2949" y="228"/>
                </a:lnTo>
                <a:cubicBezTo>
                  <a:pt x="2949" y="240"/>
                  <a:pt x="2950" y="247"/>
                  <a:pt x="2951" y="250"/>
                </a:cubicBezTo>
                <a:cubicBezTo>
                  <a:pt x="2952" y="253"/>
                  <a:pt x="2955" y="255"/>
                  <a:pt x="2958" y="257"/>
                </a:cubicBezTo>
                <a:cubicBezTo>
                  <a:pt x="2962" y="259"/>
                  <a:pt x="2968" y="260"/>
                  <a:pt x="2977" y="260"/>
                </a:cubicBezTo>
                <a:lnTo>
                  <a:pt x="2977" y="267"/>
                </a:lnTo>
                <a:lnTo>
                  <a:pt x="2890" y="267"/>
                </a:lnTo>
                <a:lnTo>
                  <a:pt x="2890" y="260"/>
                </a:lnTo>
                <a:cubicBezTo>
                  <a:pt x="2900" y="260"/>
                  <a:pt x="2906" y="259"/>
                  <a:pt x="2910" y="257"/>
                </a:cubicBezTo>
                <a:cubicBezTo>
                  <a:pt x="2913" y="254"/>
                  <a:pt x="2916" y="251"/>
                  <a:pt x="2917" y="247"/>
                </a:cubicBezTo>
                <a:cubicBezTo>
                  <a:pt x="2918" y="244"/>
                  <a:pt x="2918" y="238"/>
                  <a:pt x="2918" y="228"/>
                </a:cubicBezTo>
                <a:lnTo>
                  <a:pt x="2918" y="154"/>
                </a:lnTo>
                <a:cubicBezTo>
                  <a:pt x="2918" y="140"/>
                  <a:pt x="2916" y="130"/>
                  <a:pt x="2912" y="124"/>
                </a:cubicBezTo>
                <a:cubicBezTo>
                  <a:pt x="2906" y="116"/>
                  <a:pt x="2899" y="112"/>
                  <a:pt x="2889" y="112"/>
                </a:cubicBezTo>
                <a:cubicBezTo>
                  <a:pt x="2882" y="112"/>
                  <a:pt x="2875" y="114"/>
                  <a:pt x="2869" y="117"/>
                </a:cubicBezTo>
                <a:cubicBezTo>
                  <a:pt x="2858" y="123"/>
                  <a:pt x="2850" y="129"/>
                  <a:pt x="2845" y="136"/>
                </a:cubicBezTo>
                <a:lnTo>
                  <a:pt x="2845" y="228"/>
                </a:lnTo>
                <a:cubicBezTo>
                  <a:pt x="2845" y="239"/>
                  <a:pt x="2846" y="247"/>
                  <a:pt x="2847" y="250"/>
                </a:cubicBezTo>
                <a:cubicBezTo>
                  <a:pt x="2849" y="253"/>
                  <a:pt x="2851" y="256"/>
                  <a:pt x="2854" y="258"/>
                </a:cubicBezTo>
                <a:cubicBezTo>
                  <a:pt x="2857" y="259"/>
                  <a:pt x="2863" y="260"/>
                  <a:pt x="2873" y="260"/>
                </a:cubicBezTo>
                <a:lnTo>
                  <a:pt x="2873" y="267"/>
                </a:lnTo>
                <a:lnTo>
                  <a:pt x="2788" y="267"/>
                </a:lnTo>
                <a:lnTo>
                  <a:pt x="2788" y="260"/>
                </a:lnTo>
                <a:cubicBezTo>
                  <a:pt x="2796" y="260"/>
                  <a:pt x="2801" y="259"/>
                  <a:pt x="2804" y="258"/>
                </a:cubicBezTo>
                <a:cubicBezTo>
                  <a:pt x="2807" y="256"/>
                  <a:pt x="2810" y="253"/>
                  <a:pt x="2811" y="249"/>
                </a:cubicBezTo>
                <a:cubicBezTo>
                  <a:pt x="2813" y="246"/>
                  <a:pt x="2814" y="239"/>
                  <a:pt x="2814" y="228"/>
                </a:cubicBezTo>
                <a:lnTo>
                  <a:pt x="2814" y="162"/>
                </a:lnTo>
                <a:cubicBezTo>
                  <a:pt x="2814" y="143"/>
                  <a:pt x="2813" y="131"/>
                  <a:pt x="2812" y="126"/>
                </a:cubicBezTo>
                <a:cubicBezTo>
                  <a:pt x="2811" y="122"/>
                  <a:pt x="2810" y="119"/>
                  <a:pt x="2808" y="117"/>
                </a:cubicBezTo>
                <a:cubicBezTo>
                  <a:pt x="2806" y="116"/>
                  <a:pt x="2804" y="115"/>
                  <a:pt x="2800" y="115"/>
                </a:cubicBezTo>
                <a:cubicBezTo>
                  <a:pt x="2797" y="115"/>
                  <a:pt x="2793" y="116"/>
                  <a:pt x="2788" y="118"/>
                </a:cubicBezTo>
                <a:lnTo>
                  <a:pt x="2785" y="111"/>
                </a:lnTo>
                <a:lnTo>
                  <a:pt x="2837" y="90"/>
                </a:lnTo>
                <a:close/>
                <a:moveTo>
                  <a:pt x="2686" y="90"/>
                </a:moveTo>
                <a:cubicBezTo>
                  <a:pt x="2712" y="90"/>
                  <a:pt x="2733" y="100"/>
                  <a:pt x="2748" y="120"/>
                </a:cubicBezTo>
                <a:cubicBezTo>
                  <a:pt x="2762" y="136"/>
                  <a:pt x="2768" y="156"/>
                  <a:pt x="2768" y="178"/>
                </a:cubicBezTo>
                <a:cubicBezTo>
                  <a:pt x="2768" y="193"/>
                  <a:pt x="2765" y="209"/>
                  <a:pt x="2757" y="224"/>
                </a:cubicBezTo>
                <a:cubicBezTo>
                  <a:pt x="2750" y="240"/>
                  <a:pt x="2740" y="252"/>
                  <a:pt x="2727" y="260"/>
                </a:cubicBezTo>
                <a:cubicBezTo>
                  <a:pt x="2714" y="268"/>
                  <a:pt x="2700" y="272"/>
                  <a:pt x="2684" y="272"/>
                </a:cubicBezTo>
                <a:cubicBezTo>
                  <a:pt x="2658" y="272"/>
                  <a:pt x="2637" y="262"/>
                  <a:pt x="2622" y="241"/>
                </a:cubicBezTo>
                <a:cubicBezTo>
                  <a:pt x="2609" y="224"/>
                  <a:pt x="2603" y="204"/>
                  <a:pt x="2603" y="183"/>
                </a:cubicBezTo>
                <a:cubicBezTo>
                  <a:pt x="2603" y="167"/>
                  <a:pt x="2607" y="151"/>
                  <a:pt x="2614" y="136"/>
                </a:cubicBezTo>
                <a:cubicBezTo>
                  <a:pt x="2622" y="120"/>
                  <a:pt x="2633" y="109"/>
                  <a:pt x="2645" y="101"/>
                </a:cubicBezTo>
                <a:cubicBezTo>
                  <a:pt x="2658" y="94"/>
                  <a:pt x="2672" y="90"/>
                  <a:pt x="2686" y="90"/>
                </a:cubicBezTo>
                <a:close/>
                <a:moveTo>
                  <a:pt x="2509" y="90"/>
                </a:moveTo>
                <a:cubicBezTo>
                  <a:pt x="2526" y="90"/>
                  <a:pt x="2540" y="94"/>
                  <a:pt x="2550" y="103"/>
                </a:cubicBezTo>
                <a:cubicBezTo>
                  <a:pt x="2561" y="112"/>
                  <a:pt x="2567" y="122"/>
                  <a:pt x="2567" y="131"/>
                </a:cubicBezTo>
                <a:cubicBezTo>
                  <a:pt x="2567" y="136"/>
                  <a:pt x="2565" y="140"/>
                  <a:pt x="2562" y="143"/>
                </a:cubicBezTo>
                <a:cubicBezTo>
                  <a:pt x="2559" y="146"/>
                  <a:pt x="2555" y="147"/>
                  <a:pt x="2549" y="147"/>
                </a:cubicBezTo>
                <a:cubicBezTo>
                  <a:pt x="2542" y="147"/>
                  <a:pt x="2536" y="145"/>
                  <a:pt x="2533" y="140"/>
                </a:cubicBezTo>
                <a:cubicBezTo>
                  <a:pt x="2531" y="137"/>
                  <a:pt x="2529" y="132"/>
                  <a:pt x="2528" y="125"/>
                </a:cubicBezTo>
                <a:cubicBezTo>
                  <a:pt x="2528" y="118"/>
                  <a:pt x="2525" y="112"/>
                  <a:pt x="2521" y="108"/>
                </a:cubicBezTo>
                <a:cubicBezTo>
                  <a:pt x="2516" y="104"/>
                  <a:pt x="2510" y="103"/>
                  <a:pt x="2503" y="103"/>
                </a:cubicBezTo>
                <a:cubicBezTo>
                  <a:pt x="2490" y="103"/>
                  <a:pt x="2480" y="107"/>
                  <a:pt x="2472" y="116"/>
                </a:cubicBezTo>
                <a:cubicBezTo>
                  <a:pt x="2462" y="129"/>
                  <a:pt x="2457" y="145"/>
                  <a:pt x="2457" y="165"/>
                </a:cubicBezTo>
                <a:cubicBezTo>
                  <a:pt x="2457" y="185"/>
                  <a:pt x="2462" y="204"/>
                  <a:pt x="2472" y="219"/>
                </a:cubicBezTo>
                <a:cubicBezTo>
                  <a:pt x="2482" y="235"/>
                  <a:pt x="2496" y="243"/>
                  <a:pt x="2513" y="243"/>
                </a:cubicBezTo>
                <a:cubicBezTo>
                  <a:pt x="2525" y="243"/>
                  <a:pt x="2536" y="239"/>
                  <a:pt x="2546" y="230"/>
                </a:cubicBezTo>
                <a:cubicBezTo>
                  <a:pt x="2553" y="224"/>
                  <a:pt x="2560" y="214"/>
                  <a:pt x="2566" y="199"/>
                </a:cubicBezTo>
                <a:lnTo>
                  <a:pt x="2572" y="202"/>
                </a:lnTo>
                <a:cubicBezTo>
                  <a:pt x="2567" y="224"/>
                  <a:pt x="2558" y="242"/>
                  <a:pt x="2544" y="254"/>
                </a:cubicBezTo>
                <a:cubicBezTo>
                  <a:pt x="2531" y="266"/>
                  <a:pt x="2516" y="272"/>
                  <a:pt x="2500" y="272"/>
                </a:cubicBezTo>
                <a:cubicBezTo>
                  <a:pt x="2480" y="272"/>
                  <a:pt x="2463" y="264"/>
                  <a:pt x="2449" y="247"/>
                </a:cubicBezTo>
                <a:cubicBezTo>
                  <a:pt x="2434" y="231"/>
                  <a:pt x="2427" y="209"/>
                  <a:pt x="2427" y="181"/>
                </a:cubicBezTo>
                <a:cubicBezTo>
                  <a:pt x="2427" y="154"/>
                  <a:pt x="2435" y="132"/>
                  <a:pt x="2451" y="115"/>
                </a:cubicBezTo>
                <a:cubicBezTo>
                  <a:pt x="2467" y="98"/>
                  <a:pt x="2486" y="90"/>
                  <a:pt x="2509" y="90"/>
                </a:cubicBezTo>
                <a:close/>
                <a:moveTo>
                  <a:pt x="1709" y="90"/>
                </a:moveTo>
                <a:lnTo>
                  <a:pt x="1717" y="90"/>
                </a:lnTo>
                <a:lnTo>
                  <a:pt x="1717" y="228"/>
                </a:lnTo>
                <a:cubicBezTo>
                  <a:pt x="1717" y="239"/>
                  <a:pt x="1718" y="246"/>
                  <a:pt x="1719" y="249"/>
                </a:cubicBezTo>
                <a:cubicBezTo>
                  <a:pt x="1721" y="253"/>
                  <a:pt x="1723" y="256"/>
                  <a:pt x="1726" y="257"/>
                </a:cubicBezTo>
                <a:cubicBezTo>
                  <a:pt x="1729" y="259"/>
                  <a:pt x="1735" y="260"/>
                  <a:pt x="1743" y="260"/>
                </a:cubicBezTo>
                <a:lnTo>
                  <a:pt x="1743" y="267"/>
                </a:lnTo>
                <a:lnTo>
                  <a:pt x="1660" y="267"/>
                </a:lnTo>
                <a:lnTo>
                  <a:pt x="1660" y="260"/>
                </a:lnTo>
                <a:cubicBezTo>
                  <a:pt x="1668" y="260"/>
                  <a:pt x="1674" y="259"/>
                  <a:pt x="1677" y="258"/>
                </a:cubicBezTo>
                <a:cubicBezTo>
                  <a:pt x="1679" y="256"/>
                  <a:pt x="1682" y="253"/>
                  <a:pt x="1683" y="250"/>
                </a:cubicBezTo>
                <a:cubicBezTo>
                  <a:pt x="1685" y="246"/>
                  <a:pt x="1686" y="239"/>
                  <a:pt x="1686" y="228"/>
                </a:cubicBezTo>
                <a:lnTo>
                  <a:pt x="1686" y="162"/>
                </a:lnTo>
                <a:cubicBezTo>
                  <a:pt x="1686" y="143"/>
                  <a:pt x="1685" y="131"/>
                  <a:pt x="1684" y="126"/>
                </a:cubicBezTo>
                <a:cubicBezTo>
                  <a:pt x="1683" y="122"/>
                  <a:pt x="1682" y="119"/>
                  <a:pt x="1680" y="117"/>
                </a:cubicBezTo>
                <a:cubicBezTo>
                  <a:pt x="1678" y="116"/>
                  <a:pt x="1676" y="115"/>
                  <a:pt x="1672" y="115"/>
                </a:cubicBezTo>
                <a:cubicBezTo>
                  <a:pt x="1669" y="115"/>
                  <a:pt x="1665" y="116"/>
                  <a:pt x="1660" y="118"/>
                </a:cubicBezTo>
                <a:lnTo>
                  <a:pt x="1657" y="111"/>
                </a:lnTo>
                <a:lnTo>
                  <a:pt x="1709" y="90"/>
                </a:lnTo>
                <a:close/>
                <a:moveTo>
                  <a:pt x="1166" y="90"/>
                </a:moveTo>
                <a:cubicBezTo>
                  <a:pt x="1192" y="90"/>
                  <a:pt x="1213" y="100"/>
                  <a:pt x="1228" y="120"/>
                </a:cubicBezTo>
                <a:cubicBezTo>
                  <a:pt x="1242" y="136"/>
                  <a:pt x="1248" y="156"/>
                  <a:pt x="1248" y="178"/>
                </a:cubicBezTo>
                <a:cubicBezTo>
                  <a:pt x="1248" y="193"/>
                  <a:pt x="1245" y="209"/>
                  <a:pt x="1237" y="224"/>
                </a:cubicBezTo>
                <a:cubicBezTo>
                  <a:pt x="1230" y="240"/>
                  <a:pt x="1220" y="252"/>
                  <a:pt x="1207" y="260"/>
                </a:cubicBezTo>
                <a:cubicBezTo>
                  <a:pt x="1194" y="268"/>
                  <a:pt x="1180" y="272"/>
                  <a:pt x="1164" y="272"/>
                </a:cubicBezTo>
                <a:cubicBezTo>
                  <a:pt x="1138" y="272"/>
                  <a:pt x="1117" y="262"/>
                  <a:pt x="1102" y="241"/>
                </a:cubicBezTo>
                <a:cubicBezTo>
                  <a:pt x="1089" y="224"/>
                  <a:pt x="1083" y="204"/>
                  <a:pt x="1083" y="183"/>
                </a:cubicBezTo>
                <a:cubicBezTo>
                  <a:pt x="1083" y="167"/>
                  <a:pt x="1087" y="151"/>
                  <a:pt x="1094" y="136"/>
                </a:cubicBezTo>
                <a:cubicBezTo>
                  <a:pt x="1102" y="120"/>
                  <a:pt x="1113" y="109"/>
                  <a:pt x="1125" y="101"/>
                </a:cubicBezTo>
                <a:cubicBezTo>
                  <a:pt x="1138" y="94"/>
                  <a:pt x="1152" y="90"/>
                  <a:pt x="1166" y="90"/>
                </a:cubicBezTo>
                <a:close/>
                <a:moveTo>
                  <a:pt x="2222" y="20"/>
                </a:moveTo>
                <a:cubicBezTo>
                  <a:pt x="2214" y="20"/>
                  <a:pt x="2206" y="23"/>
                  <a:pt x="2200" y="31"/>
                </a:cubicBezTo>
                <a:cubicBezTo>
                  <a:pt x="2191" y="41"/>
                  <a:pt x="2185" y="58"/>
                  <a:pt x="2181" y="80"/>
                </a:cubicBezTo>
                <a:cubicBezTo>
                  <a:pt x="2178" y="102"/>
                  <a:pt x="2176" y="124"/>
                  <a:pt x="2176" y="146"/>
                </a:cubicBezTo>
                <a:cubicBezTo>
                  <a:pt x="2176" y="181"/>
                  <a:pt x="2181" y="209"/>
                  <a:pt x="2189" y="232"/>
                </a:cubicBezTo>
                <a:cubicBezTo>
                  <a:pt x="2196" y="250"/>
                  <a:pt x="2207" y="259"/>
                  <a:pt x="2221" y="259"/>
                </a:cubicBezTo>
                <a:cubicBezTo>
                  <a:pt x="2228" y="259"/>
                  <a:pt x="2235" y="256"/>
                  <a:pt x="2242" y="250"/>
                </a:cubicBezTo>
                <a:cubicBezTo>
                  <a:pt x="2249" y="244"/>
                  <a:pt x="2255" y="234"/>
                  <a:pt x="2259" y="220"/>
                </a:cubicBezTo>
                <a:cubicBezTo>
                  <a:pt x="2264" y="198"/>
                  <a:pt x="2267" y="168"/>
                  <a:pt x="2267" y="129"/>
                </a:cubicBezTo>
                <a:cubicBezTo>
                  <a:pt x="2267" y="100"/>
                  <a:pt x="2264" y="76"/>
                  <a:pt x="2258" y="56"/>
                </a:cubicBezTo>
                <a:cubicBezTo>
                  <a:pt x="2254" y="42"/>
                  <a:pt x="2248" y="32"/>
                  <a:pt x="2241" y="26"/>
                </a:cubicBezTo>
                <a:cubicBezTo>
                  <a:pt x="2236" y="22"/>
                  <a:pt x="2230" y="20"/>
                  <a:pt x="2222" y="20"/>
                </a:cubicBezTo>
                <a:close/>
                <a:moveTo>
                  <a:pt x="2030" y="20"/>
                </a:moveTo>
                <a:cubicBezTo>
                  <a:pt x="2022" y="20"/>
                  <a:pt x="2014" y="23"/>
                  <a:pt x="2008" y="31"/>
                </a:cubicBezTo>
                <a:cubicBezTo>
                  <a:pt x="1999" y="41"/>
                  <a:pt x="1993" y="58"/>
                  <a:pt x="1989" y="80"/>
                </a:cubicBezTo>
                <a:cubicBezTo>
                  <a:pt x="1986" y="102"/>
                  <a:pt x="1984" y="124"/>
                  <a:pt x="1984" y="146"/>
                </a:cubicBezTo>
                <a:cubicBezTo>
                  <a:pt x="1984" y="181"/>
                  <a:pt x="1989" y="209"/>
                  <a:pt x="1997" y="232"/>
                </a:cubicBezTo>
                <a:cubicBezTo>
                  <a:pt x="2004" y="250"/>
                  <a:pt x="2015" y="259"/>
                  <a:pt x="2029" y="259"/>
                </a:cubicBezTo>
                <a:cubicBezTo>
                  <a:pt x="2036" y="259"/>
                  <a:pt x="2043" y="256"/>
                  <a:pt x="2050" y="250"/>
                </a:cubicBezTo>
                <a:cubicBezTo>
                  <a:pt x="2057" y="244"/>
                  <a:pt x="2063" y="234"/>
                  <a:pt x="2067" y="220"/>
                </a:cubicBezTo>
                <a:cubicBezTo>
                  <a:pt x="2072" y="198"/>
                  <a:pt x="2075" y="168"/>
                  <a:pt x="2075" y="129"/>
                </a:cubicBezTo>
                <a:cubicBezTo>
                  <a:pt x="2075" y="100"/>
                  <a:pt x="2072" y="76"/>
                  <a:pt x="2066" y="56"/>
                </a:cubicBezTo>
                <a:cubicBezTo>
                  <a:pt x="2062" y="42"/>
                  <a:pt x="2056" y="32"/>
                  <a:pt x="2049" y="26"/>
                </a:cubicBezTo>
                <a:cubicBezTo>
                  <a:pt x="2044" y="22"/>
                  <a:pt x="2038" y="20"/>
                  <a:pt x="2030" y="20"/>
                </a:cubicBezTo>
                <a:close/>
                <a:moveTo>
                  <a:pt x="2223" y="7"/>
                </a:moveTo>
                <a:cubicBezTo>
                  <a:pt x="2242" y="7"/>
                  <a:pt x="2260" y="17"/>
                  <a:pt x="2275" y="37"/>
                </a:cubicBezTo>
                <a:cubicBezTo>
                  <a:pt x="2294" y="62"/>
                  <a:pt x="2304" y="95"/>
                  <a:pt x="2304" y="137"/>
                </a:cubicBezTo>
                <a:cubicBezTo>
                  <a:pt x="2304" y="167"/>
                  <a:pt x="2300" y="192"/>
                  <a:pt x="2291" y="212"/>
                </a:cubicBezTo>
                <a:cubicBezTo>
                  <a:pt x="2283" y="233"/>
                  <a:pt x="2272" y="248"/>
                  <a:pt x="2259" y="257"/>
                </a:cubicBezTo>
                <a:cubicBezTo>
                  <a:pt x="2246" y="267"/>
                  <a:pt x="2233" y="271"/>
                  <a:pt x="2221" y="271"/>
                </a:cubicBezTo>
                <a:cubicBezTo>
                  <a:pt x="2196" y="271"/>
                  <a:pt x="2176" y="257"/>
                  <a:pt x="2160" y="228"/>
                </a:cubicBezTo>
                <a:cubicBezTo>
                  <a:pt x="2146" y="204"/>
                  <a:pt x="2140" y="175"/>
                  <a:pt x="2140" y="141"/>
                </a:cubicBezTo>
                <a:cubicBezTo>
                  <a:pt x="2140" y="112"/>
                  <a:pt x="2144" y="87"/>
                  <a:pt x="2153" y="66"/>
                </a:cubicBezTo>
                <a:cubicBezTo>
                  <a:pt x="2162" y="45"/>
                  <a:pt x="2173" y="30"/>
                  <a:pt x="2188" y="19"/>
                </a:cubicBezTo>
                <a:cubicBezTo>
                  <a:pt x="2199" y="11"/>
                  <a:pt x="2211" y="7"/>
                  <a:pt x="2223" y="7"/>
                </a:cubicBezTo>
                <a:close/>
                <a:moveTo>
                  <a:pt x="2031" y="7"/>
                </a:moveTo>
                <a:cubicBezTo>
                  <a:pt x="2050" y="7"/>
                  <a:pt x="2068" y="17"/>
                  <a:pt x="2083" y="37"/>
                </a:cubicBezTo>
                <a:cubicBezTo>
                  <a:pt x="2102" y="62"/>
                  <a:pt x="2112" y="95"/>
                  <a:pt x="2112" y="137"/>
                </a:cubicBezTo>
                <a:cubicBezTo>
                  <a:pt x="2112" y="167"/>
                  <a:pt x="2108" y="192"/>
                  <a:pt x="2099" y="212"/>
                </a:cubicBezTo>
                <a:cubicBezTo>
                  <a:pt x="2091" y="233"/>
                  <a:pt x="2080" y="248"/>
                  <a:pt x="2067" y="257"/>
                </a:cubicBezTo>
                <a:cubicBezTo>
                  <a:pt x="2054" y="267"/>
                  <a:pt x="2041" y="271"/>
                  <a:pt x="2029" y="271"/>
                </a:cubicBezTo>
                <a:cubicBezTo>
                  <a:pt x="2004" y="271"/>
                  <a:pt x="1984" y="257"/>
                  <a:pt x="1968" y="228"/>
                </a:cubicBezTo>
                <a:cubicBezTo>
                  <a:pt x="1954" y="204"/>
                  <a:pt x="1948" y="175"/>
                  <a:pt x="1948" y="141"/>
                </a:cubicBezTo>
                <a:cubicBezTo>
                  <a:pt x="1948" y="112"/>
                  <a:pt x="1952" y="87"/>
                  <a:pt x="1961" y="66"/>
                </a:cubicBezTo>
                <a:cubicBezTo>
                  <a:pt x="1970" y="45"/>
                  <a:pt x="1981" y="30"/>
                  <a:pt x="1996" y="19"/>
                </a:cubicBezTo>
                <a:cubicBezTo>
                  <a:pt x="2007" y="11"/>
                  <a:pt x="2019" y="7"/>
                  <a:pt x="2031" y="7"/>
                </a:cubicBezTo>
                <a:close/>
                <a:moveTo>
                  <a:pt x="1849" y="7"/>
                </a:moveTo>
                <a:lnTo>
                  <a:pt x="1855" y="7"/>
                </a:lnTo>
                <a:lnTo>
                  <a:pt x="1855" y="222"/>
                </a:lnTo>
                <a:cubicBezTo>
                  <a:pt x="1855" y="236"/>
                  <a:pt x="1855" y="245"/>
                  <a:pt x="1857" y="249"/>
                </a:cubicBezTo>
                <a:cubicBezTo>
                  <a:pt x="1858" y="252"/>
                  <a:pt x="1860" y="255"/>
                  <a:pt x="1864" y="257"/>
                </a:cubicBezTo>
                <a:cubicBezTo>
                  <a:pt x="1868" y="259"/>
                  <a:pt x="1875" y="260"/>
                  <a:pt x="1887" y="260"/>
                </a:cubicBezTo>
                <a:lnTo>
                  <a:pt x="1887" y="267"/>
                </a:lnTo>
                <a:lnTo>
                  <a:pt x="1791" y="267"/>
                </a:lnTo>
                <a:lnTo>
                  <a:pt x="1791" y="260"/>
                </a:lnTo>
                <a:cubicBezTo>
                  <a:pt x="1803" y="260"/>
                  <a:pt x="1811" y="259"/>
                  <a:pt x="1815" y="257"/>
                </a:cubicBezTo>
                <a:cubicBezTo>
                  <a:pt x="1818" y="255"/>
                  <a:pt x="1820" y="253"/>
                  <a:pt x="1822" y="249"/>
                </a:cubicBezTo>
                <a:cubicBezTo>
                  <a:pt x="1823" y="246"/>
                  <a:pt x="1824" y="237"/>
                  <a:pt x="1824" y="222"/>
                </a:cubicBezTo>
                <a:lnTo>
                  <a:pt x="1824" y="85"/>
                </a:lnTo>
                <a:cubicBezTo>
                  <a:pt x="1824" y="66"/>
                  <a:pt x="1823" y="54"/>
                  <a:pt x="1822" y="49"/>
                </a:cubicBezTo>
                <a:cubicBezTo>
                  <a:pt x="1821" y="45"/>
                  <a:pt x="1820" y="42"/>
                  <a:pt x="1817" y="40"/>
                </a:cubicBezTo>
                <a:cubicBezTo>
                  <a:pt x="1815" y="38"/>
                  <a:pt x="1812" y="37"/>
                  <a:pt x="1809" y="37"/>
                </a:cubicBezTo>
                <a:cubicBezTo>
                  <a:pt x="1804" y="37"/>
                  <a:pt x="1798" y="39"/>
                  <a:pt x="1790" y="43"/>
                </a:cubicBezTo>
                <a:lnTo>
                  <a:pt x="1787" y="37"/>
                </a:lnTo>
                <a:lnTo>
                  <a:pt x="1849" y="7"/>
                </a:lnTo>
                <a:close/>
                <a:moveTo>
                  <a:pt x="1701" y="0"/>
                </a:moveTo>
                <a:cubicBezTo>
                  <a:pt x="1707" y="0"/>
                  <a:pt x="1711" y="2"/>
                  <a:pt x="1715" y="6"/>
                </a:cubicBezTo>
                <a:cubicBezTo>
                  <a:pt x="1719" y="9"/>
                  <a:pt x="1720" y="14"/>
                  <a:pt x="1720" y="19"/>
                </a:cubicBezTo>
                <a:cubicBezTo>
                  <a:pt x="1720" y="24"/>
                  <a:pt x="1719" y="29"/>
                  <a:pt x="1715" y="33"/>
                </a:cubicBezTo>
                <a:cubicBezTo>
                  <a:pt x="1711" y="36"/>
                  <a:pt x="1707" y="38"/>
                  <a:pt x="1701" y="38"/>
                </a:cubicBezTo>
                <a:cubicBezTo>
                  <a:pt x="1696" y="38"/>
                  <a:pt x="1692" y="36"/>
                  <a:pt x="1688" y="33"/>
                </a:cubicBezTo>
                <a:cubicBezTo>
                  <a:pt x="1684" y="29"/>
                  <a:pt x="1682" y="24"/>
                  <a:pt x="1682" y="19"/>
                </a:cubicBezTo>
                <a:cubicBezTo>
                  <a:pt x="1682" y="14"/>
                  <a:pt x="1684" y="9"/>
                  <a:pt x="1688" y="6"/>
                </a:cubicBezTo>
                <a:cubicBezTo>
                  <a:pt x="1692" y="2"/>
                  <a:pt x="1696" y="0"/>
                  <a:pt x="1701" y="0"/>
                </a:cubicBezTo>
                <a:close/>
              </a:path>
            </a:pathLst>
          </a:custGeom>
          <a:solidFill>
            <a:srgbClr val="F2F2F2"/>
          </a:solidFill>
          <a:ln w="0">
            <a:noFill/>
            <a:prstDash val="solid"/>
            <a:round/>
          </a:ln>
        </p:spPr>
        <p:txBody>
          <a:bodyPr vert="horz" wrap="square" lIns="91440" tIns="45720" rIns="91440" bIns="45720" numCol="1" anchor="t" anchorCtr="0" compatLnSpc="1"/>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5pPr>
            <a:lvl6pPr marL="2286000" algn="l" defTabSz="914400" rtl="0" eaLnBrk="1" latinLnBrk="0" hangingPunct="1">
              <a:defRPr kern="1200">
                <a:solidFill>
                  <a:schemeClr val="tx1"/>
                </a:solidFill>
                <a:latin typeface="Calibri" panose="020F0502020204030204" charset="0"/>
                <a:ea typeface="+mn-ea"/>
                <a:cs typeface="+mn-cs"/>
              </a:defRPr>
            </a:lvl6pPr>
            <a:lvl7pPr marL="2743200" algn="l" defTabSz="914400" rtl="0" eaLnBrk="1" latinLnBrk="0" hangingPunct="1">
              <a:defRPr kern="1200">
                <a:solidFill>
                  <a:schemeClr val="tx1"/>
                </a:solidFill>
                <a:latin typeface="Calibri" panose="020F0502020204030204" charset="0"/>
                <a:ea typeface="+mn-ea"/>
                <a:cs typeface="+mn-cs"/>
              </a:defRPr>
            </a:lvl7pPr>
            <a:lvl8pPr marL="3200400" algn="l" defTabSz="914400" rtl="0" eaLnBrk="1" latinLnBrk="0" hangingPunct="1">
              <a:defRPr kern="1200">
                <a:solidFill>
                  <a:schemeClr val="tx1"/>
                </a:solidFill>
                <a:latin typeface="Calibri" panose="020F0502020204030204" charset="0"/>
                <a:ea typeface="+mn-ea"/>
                <a:cs typeface="+mn-cs"/>
              </a:defRPr>
            </a:lvl8pPr>
            <a:lvl9pPr marL="3657600" algn="l" defTabSz="914400" rtl="0" eaLnBrk="1" latinLnBrk="0" hangingPunct="1">
              <a:defRPr kern="1200">
                <a:solidFill>
                  <a:schemeClr val="tx1"/>
                </a:solidFill>
                <a:latin typeface="Calibri" panose="020F0502020204030204" charset="0"/>
                <a:ea typeface="+mn-ea"/>
                <a:cs typeface="+mn-cs"/>
              </a:defRPr>
            </a:lvl9pPr>
          </a:lstStyle>
          <a:p>
            <a:endParaRPr lang="zh-CN" altLang="en-US"/>
          </a:p>
        </p:txBody>
      </p:sp>
      <p:sp>
        <p:nvSpPr>
          <p:cNvPr id="33" name="Freeform 23"/>
          <p:cNvSpPr/>
          <p:nvPr/>
        </p:nvSpPr>
        <p:spPr bwMode="auto">
          <a:xfrm rot="-1800000">
            <a:off x="407373" y="2569774"/>
            <a:ext cx="1848119" cy="215037"/>
          </a:xfrm>
          <a:custGeom>
            <a:avLst/>
            <a:gdLst>
              <a:gd name="T0" fmla="*/ 2345 w 3079"/>
              <a:gd name="T1" fmla="*/ 251 h 350"/>
              <a:gd name="T2" fmla="*/ 830 w 3079"/>
              <a:gd name="T3" fmla="*/ 272 h 350"/>
              <a:gd name="T4" fmla="*/ 2644 w 3079"/>
              <a:gd name="T5" fmla="*/ 129 h 350"/>
              <a:gd name="T6" fmla="*/ 2680 w 3079"/>
              <a:gd name="T7" fmla="*/ 102 h 350"/>
              <a:gd name="T8" fmla="*/ 1202 w 3079"/>
              <a:gd name="T9" fmla="*/ 244 h 350"/>
              <a:gd name="T10" fmla="*/ 1532 w 3079"/>
              <a:gd name="T11" fmla="*/ 102 h 350"/>
              <a:gd name="T12" fmla="*/ 1604 w 3079"/>
              <a:gd name="T13" fmla="*/ 106 h 350"/>
              <a:gd name="T14" fmla="*/ 1625 w 3079"/>
              <a:gd name="T15" fmla="*/ 113 h 350"/>
              <a:gd name="T16" fmla="*/ 1470 w 3079"/>
              <a:gd name="T17" fmla="*/ 316 h 350"/>
              <a:gd name="T18" fmla="*/ 1487 w 3079"/>
              <a:gd name="T19" fmla="*/ 130 h 350"/>
              <a:gd name="T20" fmla="*/ 1322 w 3079"/>
              <a:gd name="T21" fmla="*/ 210 h 350"/>
              <a:gd name="T22" fmla="*/ 1366 w 3079"/>
              <a:gd name="T23" fmla="*/ 102 h 350"/>
              <a:gd name="T24" fmla="*/ 1451 w 3079"/>
              <a:gd name="T25" fmla="*/ 244 h 350"/>
              <a:gd name="T26" fmla="*/ 1310 w 3079"/>
              <a:gd name="T27" fmla="*/ 264 h 350"/>
              <a:gd name="T28" fmla="*/ 1262 w 3079"/>
              <a:gd name="T29" fmla="*/ 95 h 350"/>
              <a:gd name="T30" fmla="*/ 945 w 3079"/>
              <a:gd name="T31" fmla="*/ 135 h 350"/>
              <a:gd name="T32" fmla="*/ 1012 w 3079"/>
              <a:gd name="T33" fmla="*/ 95 h 350"/>
              <a:gd name="T34" fmla="*/ 946 w 3079"/>
              <a:gd name="T35" fmla="*/ 337 h 350"/>
              <a:gd name="T36" fmla="*/ 934 w 3079"/>
              <a:gd name="T37" fmla="*/ 318 h 350"/>
              <a:gd name="T38" fmla="*/ 880 w 3079"/>
              <a:gd name="T39" fmla="*/ 102 h 350"/>
              <a:gd name="T40" fmla="*/ 603 w 3079"/>
              <a:gd name="T41" fmla="*/ 128 h 350"/>
              <a:gd name="T42" fmla="*/ 722 w 3079"/>
              <a:gd name="T43" fmla="*/ 95 h 350"/>
              <a:gd name="T44" fmla="*/ 779 w 3079"/>
              <a:gd name="T45" fmla="*/ 112 h 350"/>
              <a:gd name="T46" fmla="*/ 734 w 3079"/>
              <a:gd name="T47" fmla="*/ 272 h 350"/>
              <a:gd name="T48" fmla="*/ 544 w 3079"/>
              <a:gd name="T49" fmla="*/ 102 h 350"/>
              <a:gd name="T50" fmla="*/ 331 w 3079"/>
              <a:gd name="T51" fmla="*/ 128 h 350"/>
              <a:gd name="T52" fmla="*/ 450 w 3079"/>
              <a:gd name="T53" fmla="*/ 95 h 350"/>
              <a:gd name="T54" fmla="*/ 507 w 3079"/>
              <a:gd name="T55" fmla="*/ 112 h 350"/>
              <a:gd name="T56" fmla="*/ 462 w 3079"/>
              <a:gd name="T57" fmla="*/ 272 h 350"/>
              <a:gd name="T58" fmla="*/ 272 w 3079"/>
              <a:gd name="T59" fmla="*/ 102 h 350"/>
              <a:gd name="T60" fmla="*/ 59 w 3079"/>
              <a:gd name="T61" fmla="*/ 128 h 350"/>
              <a:gd name="T62" fmla="*/ 178 w 3079"/>
              <a:gd name="T63" fmla="*/ 95 h 350"/>
              <a:gd name="T64" fmla="*/ 235 w 3079"/>
              <a:gd name="T65" fmla="*/ 112 h 350"/>
              <a:gd name="T66" fmla="*/ 190 w 3079"/>
              <a:gd name="T67" fmla="*/ 272 h 350"/>
              <a:gd name="T68" fmla="*/ 0 w 3079"/>
              <a:gd name="T69" fmla="*/ 102 h 350"/>
              <a:gd name="T70" fmla="*/ 2904 w 3079"/>
              <a:gd name="T71" fmla="*/ 90 h 350"/>
              <a:gd name="T72" fmla="*/ 3053 w 3079"/>
              <a:gd name="T73" fmla="*/ 154 h 350"/>
              <a:gd name="T74" fmla="*/ 2994 w 3079"/>
              <a:gd name="T75" fmla="*/ 260 h 350"/>
              <a:gd name="T76" fmla="*/ 2993 w 3079"/>
              <a:gd name="T77" fmla="*/ 112 h 350"/>
              <a:gd name="T78" fmla="*/ 2958 w 3079"/>
              <a:gd name="T79" fmla="*/ 257 h 350"/>
              <a:gd name="T80" fmla="*/ 2918 w 3079"/>
              <a:gd name="T81" fmla="*/ 228 h 350"/>
              <a:gd name="T82" fmla="*/ 2847 w 3079"/>
              <a:gd name="T83" fmla="*/ 250 h 350"/>
              <a:gd name="T84" fmla="*/ 2811 w 3079"/>
              <a:gd name="T85" fmla="*/ 249 h 350"/>
              <a:gd name="T86" fmla="*/ 2785 w 3079"/>
              <a:gd name="T87" fmla="*/ 111 h 350"/>
              <a:gd name="T88" fmla="*/ 2684 w 3079"/>
              <a:gd name="T89" fmla="*/ 272 h 350"/>
              <a:gd name="T90" fmla="*/ 2550 w 3079"/>
              <a:gd name="T91" fmla="*/ 103 h 350"/>
              <a:gd name="T92" fmla="*/ 2503 w 3079"/>
              <a:gd name="T93" fmla="*/ 103 h 350"/>
              <a:gd name="T94" fmla="*/ 2572 w 3079"/>
              <a:gd name="T95" fmla="*/ 202 h 350"/>
              <a:gd name="T96" fmla="*/ 1709 w 3079"/>
              <a:gd name="T97" fmla="*/ 90 h 350"/>
              <a:gd name="T98" fmla="*/ 1660 w 3079"/>
              <a:gd name="T99" fmla="*/ 267 h 350"/>
              <a:gd name="T100" fmla="*/ 1680 w 3079"/>
              <a:gd name="T101" fmla="*/ 117 h 350"/>
              <a:gd name="T102" fmla="*/ 1248 w 3079"/>
              <a:gd name="T103" fmla="*/ 178 h 350"/>
              <a:gd name="T104" fmla="*/ 1125 w 3079"/>
              <a:gd name="T105" fmla="*/ 101 h 350"/>
              <a:gd name="T106" fmla="*/ 2221 w 3079"/>
              <a:gd name="T107" fmla="*/ 259 h 350"/>
              <a:gd name="T108" fmla="*/ 2030 w 3079"/>
              <a:gd name="T109" fmla="*/ 20 h 350"/>
              <a:gd name="T110" fmla="*/ 2067 w 3079"/>
              <a:gd name="T111" fmla="*/ 220 h 350"/>
              <a:gd name="T112" fmla="*/ 2304 w 3079"/>
              <a:gd name="T113" fmla="*/ 137 h 350"/>
              <a:gd name="T114" fmla="*/ 2188 w 3079"/>
              <a:gd name="T115" fmla="*/ 19 h 350"/>
              <a:gd name="T116" fmla="*/ 2029 w 3079"/>
              <a:gd name="T117" fmla="*/ 271 h 350"/>
              <a:gd name="T118" fmla="*/ 1855 w 3079"/>
              <a:gd name="T119" fmla="*/ 7 h 350"/>
              <a:gd name="T120" fmla="*/ 1791 w 3079"/>
              <a:gd name="T121" fmla="*/ 260 h 350"/>
              <a:gd name="T122" fmla="*/ 1809 w 3079"/>
              <a:gd name="T123" fmla="*/ 37 h 350"/>
              <a:gd name="T124" fmla="*/ 1715 w 3079"/>
              <a:gd name="T125" fmla="*/ 3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79" h="350">
                <a:moveTo>
                  <a:pt x="2366" y="230"/>
                </a:moveTo>
                <a:cubicBezTo>
                  <a:pt x="2372" y="230"/>
                  <a:pt x="2377" y="232"/>
                  <a:pt x="2381" y="237"/>
                </a:cubicBezTo>
                <a:cubicBezTo>
                  <a:pt x="2385" y="241"/>
                  <a:pt x="2387" y="245"/>
                  <a:pt x="2387" y="251"/>
                </a:cubicBezTo>
                <a:cubicBezTo>
                  <a:pt x="2387" y="257"/>
                  <a:pt x="2385" y="262"/>
                  <a:pt x="2380" y="266"/>
                </a:cubicBezTo>
                <a:cubicBezTo>
                  <a:pt x="2376" y="270"/>
                  <a:pt x="2372" y="272"/>
                  <a:pt x="2366" y="272"/>
                </a:cubicBezTo>
                <a:cubicBezTo>
                  <a:pt x="2360" y="272"/>
                  <a:pt x="2355" y="270"/>
                  <a:pt x="2351" y="266"/>
                </a:cubicBezTo>
                <a:cubicBezTo>
                  <a:pt x="2347" y="262"/>
                  <a:pt x="2345" y="257"/>
                  <a:pt x="2345" y="251"/>
                </a:cubicBezTo>
                <a:cubicBezTo>
                  <a:pt x="2345" y="245"/>
                  <a:pt x="2347" y="240"/>
                  <a:pt x="2351" y="236"/>
                </a:cubicBezTo>
                <a:cubicBezTo>
                  <a:pt x="2355" y="232"/>
                  <a:pt x="2360" y="230"/>
                  <a:pt x="2366" y="230"/>
                </a:cubicBezTo>
                <a:close/>
                <a:moveTo>
                  <a:pt x="830" y="230"/>
                </a:moveTo>
                <a:cubicBezTo>
                  <a:pt x="836" y="230"/>
                  <a:pt x="841" y="232"/>
                  <a:pt x="845" y="237"/>
                </a:cubicBezTo>
                <a:cubicBezTo>
                  <a:pt x="849" y="241"/>
                  <a:pt x="851" y="245"/>
                  <a:pt x="851" y="251"/>
                </a:cubicBezTo>
                <a:cubicBezTo>
                  <a:pt x="851" y="257"/>
                  <a:pt x="849" y="262"/>
                  <a:pt x="844" y="266"/>
                </a:cubicBezTo>
                <a:cubicBezTo>
                  <a:pt x="840" y="270"/>
                  <a:pt x="836" y="272"/>
                  <a:pt x="830" y="272"/>
                </a:cubicBezTo>
                <a:cubicBezTo>
                  <a:pt x="824" y="272"/>
                  <a:pt x="819" y="270"/>
                  <a:pt x="815" y="266"/>
                </a:cubicBezTo>
                <a:cubicBezTo>
                  <a:pt x="811" y="262"/>
                  <a:pt x="809" y="257"/>
                  <a:pt x="809" y="251"/>
                </a:cubicBezTo>
                <a:cubicBezTo>
                  <a:pt x="809" y="245"/>
                  <a:pt x="811" y="240"/>
                  <a:pt x="815" y="236"/>
                </a:cubicBezTo>
                <a:cubicBezTo>
                  <a:pt x="819" y="232"/>
                  <a:pt x="824" y="230"/>
                  <a:pt x="830" y="230"/>
                </a:cubicBezTo>
                <a:close/>
                <a:moveTo>
                  <a:pt x="2680" y="102"/>
                </a:moveTo>
                <a:cubicBezTo>
                  <a:pt x="2673" y="102"/>
                  <a:pt x="2667" y="104"/>
                  <a:pt x="2660" y="108"/>
                </a:cubicBezTo>
                <a:cubicBezTo>
                  <a:pt x="2653" y="112"/>
                  <a:pt x="2648" y="119"/>
                  <a:pt x="2644" y="129"/>
                </a:cubicBezTo>
                <a:cubicBezTo>
                  <a:pt x="2640" y="139"/>
                  <a:pt x="2638" y="151"/>
                  <a:pt x="2638" y="167"/>
                </a:cubicBezTo>
                <a:cubicBezTo>
                  <a:pt x="2638" y="192"/>
                  <a:pt x="2643" y="213"/>
                  <a:pt x="2652" y="232"/>
                </a:cubicBezTo>
                <a:cubicBezTo>
                  <a:pt x="2662" y="250"/>
                  <a:pt x="2676" y="259"/>
                  <a:pt x="2692" y="259"/>
                </a:cubicBezTo>
                <a:cubicBezTo>
                  <a:pt x="2704" y="259"/>
                  <a:pt x="2714" y="254"/>
                  <a:pt x="2722" y="244"/>
                </a:cubicBezTo>
                <a:cubicBezTo>
                  <a:pt x="2730" y="234"/>
                  <a:pt x="2734" y="217"/>
                  <a:pt x="2734" y="192"/>
                </a:cubicBezTo>
                <a:cubicBezTo>
                  <a:pt x="2734" y="162"/>
                  <a:pt x="2727" y="138"/>
                  <a:pt x="2714" y="120"/>
                </a:cubicBezTo>
                <a:cubicBezTo>
                  <a:pt x="2705" y="108"/>
                  <a:pt x="2694" y="102"/>
                  <a:pt x="2680" y="102"/>
                </a:cubicBezTo>
                <a:close/>
                <a:moveTo>
                  <a:pt x="1160" y="102"/>
                </a:moveTo>
                <a:cubicBezTo>
                  <a:pt x="1153" y="102"/>
                  <a:pt x="1147" y="104"/>
                  <a:pt x="1140" y="108"/>
                </a:cubicBezTo>
                <a:cubicBezTo>
                  <a:pt x="1133" y="112"/>
                  <a:pt x="1128" y="119"/>
                  <a:pt x="1124" y="129"/>
                </a:cubicBezTo>
                <a:cubicBezTo>
                  <a:pt x="1120" y="139"/>
                  <a:pt x="1118" y="151"/>
                  <a:pt x="1118" y="167"/>
                </a:cubicBezTo>
                <a:cubicBezTo>
                  <a:pt x="1118" y="192"/>
                  <a:pt x="1123" y="213"/>
                  <a:pt x="1132" y="232"/>
                </a:cubicBezTo>
                <a:cubicBezTo>
                  <a:pt x="1142" y="250"/>
                  <a:pt x="1156" y="259"/>
                  <a:pt x="1172" y="259"/>
                </a:cubicBezTo>
                <a:cubicBezTo>
                  <a:pt x="1184" y="259"/>
                  <a:pt x="1194" y="254"/>
                  <a:pt x="1202" y="244"/>
                </a:cubicBezTo>
                <a:cubicBezTo>
                  <a:pt x="1210" y="234"/>
                  <a:pt x="1214" y="217"/>
                  <a:pt x="1214" y="192"/>
                </a:cubicBezTo>
                <a:cubicBezTo>
                  <a:pt x="1214" y="162"/>
                  <a:pt x="1207" y="138"/>
                  <a:pt x="1194" y="120"/>
                </a:cubicBezTo>
                <a:cubicBezTo>
                  <a:pt x="1185" y="108"/>
                  <a:pt x="1174" y="102"/>
                  <a:pt x="1160" y="102"/>
                </a:cubicBezTo>
                <a:close/>
                <a:moveTo>
                  <a:pt x="1456" y="95"/>
                </a:moveTo>
                <a:lnTo>
                  <a:pt x="1536" y="95"/>
                </a:lnTo>
                <a:lnTo>
                  <a:pt x="1536" y="102"/>
                </a:lnTo>
                <a:lnTo>
                  <a:pt x="1532" y="102"/>
                </a:lnTo>
                <a:cubicBezTo>
                  <a:pt x="1527" y="102"/>
                  <a:pt x="1522" y="103"/>
                  <a:pt x="1519" y="106"/>
                </a:cubicBezTo>
                <a:cubicBezTo>
                  <a:pt x="1517" y="108"/>
                  <a:pt x="1515" y="111"/>
                  <a:pt x="1515" y="115"/>
                </a:cubicBezTo>
                <a:cubicBezTo>
                  <a:pt x="1515" y="120"/>
                  <a:pt x="1517" y="126"/>
                  <a:pt x="1521" y="135"/>
                </a:cubicBezTo>
                <a:lnTo>
                  <a:pt x="1563" y="222"/>
                </a:lnTo>
                <a:lnTo>
                  <a:pt x="1602" y="127"/>
                </a:lnTo>
                <a:cubicBezTo>
                  <a:pt x="1604" y="122"/>
                  <a:pt x="1605" y="117"/>
                  <a:pt x="1605" y="112"/>
                </a:cubicBezTo>
                <a:cubicBezTo>
                  <a:pt x="1605" y="109"/>
                  <a:pt x="1604" y="108"/>
                  <a:pt x="1604" y="106"/>
                </a:cubicBezTo>
                <a:cubicBezTo>
                  <a:pt x="1603" y="105"/>
                  <a:pt x="1601" y="104"/>
                  <a:pt x="1599" y="103"/>
                </a:cubicBezTo>
                <a:cubicBezTo>
                  <a:pt x="1597" y="102"/>
                  <a:pt x="1593" y="102"/>
                  <a:pt x="1588" y="102"/>
                </a:cubicBezTo>
                <a:lnTo>
                  <a:pt x="1588" y="95"/>
                </a:lnTo>
                <a:lnTo>
                  <a:pt x="1644" y="95"/>
                </a:lnTo>
                <a:lnTo>
                  <a:pt x="1644" y="102"/>
                </a:lnTo>
                <a:cubicBezTo>
                  <a:pt x="1639" y="102"/>
                  <a:pt x="1635" y="103"/>
                  <a:pt x="1633" y="105"/>
                </a:cubicBezTo>
                <a:cubicBezTo>
                  <a:pt x="1630" y="106"/>
                  <a:pt x="1628" y="109"/>
                  <a:pt x="1625" y="113"/>
                </a:cubicBezTo>
                <a:cubicBezTo>
                  <a:pt x="1623" y="115"/>
                  <a:pt x="1621" y="120"/>
                  <a:pt x="1618" y="128"/>
                </a:cubicBezTo>
                <a:lnTo>
                  <a:pt x="1548" y="299"/>
                </a:lnTo>
                <a:cubicBezTo>
                  <a:pt x="1542" y="316"/>
                  <a:pt x="1533" y="328"/>
                  <a:pt x="1522" y="337"/>
                </a:cubicBezTo>
                <a:cubicBezTo>
                  <a:pt x="1511" y="345"/>
                  <a:pt x="1500" y="350"/>
                  <a:pt x="1490" y="350"/>
                </a:cubicBezTo>
                <a:cubicBezTo>
                  <a:pt x="1483" y="350"/>
                  <a:pt x="1477" y="348"/>
                  <a:pt x="1472" y="343"/>
                </a:cubicBezTo>
                <a:cubicBezTo>
                  <a:pt x="1467" y="339"/>
                  <a:pt x="1465" y="334"/>
                  <a:pt x="1465" y="329"/>
                </a:cubicBezTo>
                <a:cubicBezTo>
                  <a:pt x="1465" y="323"/>
                  <a:pt x="1467" y="319"/>
                  <a:pt x="1470" y="316"/>
                </a:cubicBezTo>
                <a:cubicBezTo>
                  <a:pt x="1473" y="313"/>
                  <a:pt x="1478" y="311"/>
                  <a:pt x="1484" y="311"/>
                </a:cubicBezTo>
                <a:cubicBezTo>
                  <a:pt x="1488" y="311"/>
                  <a:pt x="1494" y="313"/>
                  <a:pt x="1501" y="315"/>
                </a:cubicBezTo>
                <a:cubicBezTo>
                  <a:pt x="1506" y="317"/>
                  <a:pt x="1509" y="318"/>
                  <a:pt x="1510" y="318"/>
                </a:cubicBezTo>
                <a:cubicBezTo>
                  <a:pt x="1514" y="318"/>
                  <a:pt x="1518" y="316"/>
                  <a:pt x="1523" y="312"/>
                </a:cubicBezTo>
                <a:cubicBezTo>
                  <a:pt x="1527" y="308"/>
                  <a:pt x="1532" y="301"/>
                  <a:pt x="1536" y="290"/>
                </a:cubicBezTo>
                <a:lnTo>
                  <a:pt x="1548" y="260"/>
                </a:lnTo>
                <a:lnTo>
                  <a:pt x="1487" y="130"/>
                </a:lnTo>
                <a:cubicBezTo>
                  <a:pt x="1485" y="127"/>
                  <a:pt x="1482" y="122"/>
                  <a:pt x="1478" y="116"/>
                </a:cubicBezTo>
                <a:cubicBezTo>
                  <a:pt x="1474" y="112"/>
                  <a:pt x="1472" y="109"/>
                  <a:pt x="1470" y="107"/>
                </a:cubicBezTo>
                <a:cubicBezTo>
                  <a:pt x="1467" y="105"/>
                  <a:pt x="1462" y="103"/>
                  <a:pt x="1456" y="102"/>
                </a:cubicBezTo>
                <a:lnTo>
                  <a:pt x="1456" y="95"/>
                </a:lnTo>
                <a:close/>
                <a:moveTo>
                  <a:pt x="1262" y="95"/>
                </a:moveTo>
                <a:lnTo>
                  <a:pt x="1322" y="95"/>
                </a:lnTo>
                <a:lnTo>
                  <a:pt x="1322" y="210"/>
                </a:lnTo>
                <a:cubicBezTo>
                  <a:pt x="1322" y="226"/>
                  <a:pt x="1325" y="236"/>
                  <a:pt x="1331" y="241"/>
                </a:cubicBezTo>
                <a:cubicBezTo>
                  <a:pt x="1336" y="246"/>
                  <a:pt x="1343" y="249"/>
                  <a:pt x="1351" y="249"/>
                </a:cubicBezTo>
                <a:cubicBezTo>
                  <a:pt x="1356" y="249"/>
                  <a:pt x="1362" y="247"/>
                  <a:pt x="1369" y="244"/>
                </a:cubicBezTo>
                <a:cubicBezTo>
                  <a:pt x="1376" y="241"/>
                  <a:pt x="1384" y="234"/>
                  <a:pt x="1393" y="225"/>
                </a:cubicBezTo>
                <a:lnTo>
                  <a:pt x="1393" y="127"/>
                </a:lnTo>
                <a:cubicBezTo>
                  <a:pt x="1393" y="118"/>
                  <a:pt x="1392" y="111"/>
                  <a:pt x="1388" y="108"/>
                </a:cubicBezTo>
                <a:cubicBezTo>
                  <a:pt x="1384" y="104"/>
                  <a:pt x="1377" y="102"/>
                  <a:pt x="1366" y="102"/>
                </a:cubicBezTo>
                <a:lnTo>
                  <a:pt x="1366" y="95"/>
                </a:lnTo>
                <a:lnTo>
                  <a:pt x="1424" y="95"/>
                </a:lnTo>
                <a:lnTo>
                  <a:pt x="1424" y="199"/>
                </a:lnTo>
                <a:cubicBezTo>
                  <a:pt x="1424" y="219"/>
                  <a:pt x="1425" y="231"/>
                  <a:pt x="1426" y="236"/>
                </a:cubicBezTo>
                <a:cubicBezTo>
                  <a:pt x="1427" y="240"/>
                  <a:pt x="1428" y="243"/>
                  <a:pt x="1430" y="245"/>
                </a:cubicBezTo>
                <a:cubicBezTo>
                  <a:pt x="1432" y="247"/>
                  <a:pt x="1435" y="247"/>
                  <a:pt x="1437" y="247"/>
                </a:cubicBezTo>
                <a:cubicBezTo>
                  <a:pt x="1441" y="247"/>
                  <a:pt x="1446" y="246"/>
                  <a:pt x="1451" y="244"/>
                </a:cubicBezTo>
                <a:lnTo>
                  <a:pt x="1453" y="251"/>
                </a:lnTo>
                <a:lnTo>
                  <a:pt x="1402" y="272"/>
                </a:lnTo>
                <a:lnTo>
                  <a:pt x="1393" y="272"/>
                </a:lnTo>
                <a:lnTo>
                  <a:pt x="1393" y="236"/>
                </a:lnTo>
                <a:cubicBezTo>
                  <a:pt x="1379" y="252"/>
                  <a:pt x="1367" y="262"/>
                  <a:pt x="1360" y="266"/>
                </a:cubicBezTo>
                <a:cubicBezTo>
                  <a:pt x="1352" y="270"/>
                  <a:pt x="1344" y="272"/>
                  <a:pt x="1335" y="272"/>
                </a:cubicBezTo>
                <a:cubicBezTo>
                  <a:pt x="1325" y="272"/>
                  <a:pt x="1317" y="269"/>
                  <a:pt x="1310" y="264"/>
                </a:cubicBezTo>
                <a:cubicBezTo>
                  <a:pt x="1303" y="258"/>
                  <a:pt x="1298" y="251"/>
                  <a:pt x="1295" y="242"/>
                </a:cubicBezTo>
                <a:cubicBezTo>
                  <a:pt x="1293" y="233"/>
                  <a:pt x="1291" y="221"/>
                  <a:pt x="1291" y="205"/>
                </a:cubicBezTo>
                <a:lnTo>
                  <a:pt x="1291" y="128"/>
                </a:lnTo>
                <a:cubicBezTo>
                  <a:pt x="1291" y="120"/>
                  <a:pt x="1290" y="115"/>
                  <a:pt x="1289" y="112"/>
                </a:cubicBezTo>
                <a:cubicBezTo>
                  <a:pt x="1287" y="108"/>
                  <a:pt x="1284" y="106"/>
                  <a:pt x="1281" y="104"/>
                </a:cubicBezTo>
                <a:cubicBezTo>
                  <a:pt x="1277" y="103"/>
                  <a:pt x="1271" y="102"/>
                  <a:pt x="1262" y="102"/>
                </a:cubicBezTo>
                <a:lnTo>
                  <a:pt x="1262" y="95"/>
                </a:lnTo>
                <a:close/>
                <a:moveTo>
                  <a:pt x="880" y="95"/>
                </a:moveTo>
                <a:lnTo>
                  <a:pt x="960" y="95"/>
                </a:lnTo>
                <a:lnTo>
                  <a:pt x="960" y="102"/>
                </a:lnTo>
                <a:lnTo>
                  <a:pt x="956" y="102"/>
                </a:lnTo>
                <a:cubicBezTo>
                  <a:pt x="951" y="102"/>
                  <a:pt x="946" y="103"/>
                  <a:pt x="943" y="106"/>
                </a:cubicBezTo>
                <a:cubicBezTo>
                  <a:pt x="941" y="108"/>
                  <a:pt x="939" y="111"/>
                  <a:pt x="939" y="115"/>
                </a:cubicBezTo>
                <a:cubicBezTo>
                  <a:pt x="939" y="120"/>
                  <a:pt x="941" y="126"/>
                  <a:pt x="945" y="135"/>
                </a:cubicBezTo>
                <a:lnTo>
                  <a:pt x="987" y="222"/>
                </a:lnTo>
                <a:lnTo>
                  <a:pt x="1026" y="127"/>
                </a:lnTo>
                <a:cubicBezTo>
                  <a:pt x="1028" y="122"/>
                  <a:pt x="1029" y="117"/>
                  <a:pt x="1029" y="112"/>
                </a:cubicBezTo>
                <a:cubicBezTo>
                  <a:pt x="1029" y="109"/>
                  <a:pt x="1028" y="108"/>
                  <a:pt x="1028" y="106"/>
                </a:cubicBezTo>
                <a:cubicBezTo>
                  <a:pt x="1027" y="105"/>
                  <a:pt x="1025" y="104"/>
                  <a:pt x="1023" y="103"/>
                </a:cubicBezTo>
                <a:cubicBezTo>
                  <a:pt x="1021" y="102"/>
                  <a:pt x="1017" y="102"/>
                  <a:pt x="1012" y="102"/>
                </a:cubicBezTo>
                <a:lnTo>
                  <a:pt x="1012" y="95"/>
                </a:lnTo>
                <a:lnTo>
                  <a:pt x="1068" y="95"/>
                </a:lnTo>
                <a:lnTo>
                  <a:pt x="1068" y="102"/>
                </a:lnTo>
                <a:cubicBezTo>
                  <a:pt x="1063" y="102"/>
                  <a:pt x="1059" y="103"/>
                  <a:pt x="1057" y="105"/>
                </a:cubicBezTo>
                <a:cubicBezTo>
                  <a:pt x="1054" y="106"/>
                  <a:pt x="1052" y="109"/>
                  <a:pt x="1049" y="113"/>
                </a:cubicBezTo>
                <a:cubicBezTo>
                  <a:pt x="1047" y="115"/>
                  <a:pt x="1045" y="120"/>
                  <a:pt x="1042" y="128"/>
                </a:cubicBezTo>
                <a:lnTo>
                  <a:pt x="972" y="299"/>
                </a:lnTo>
                <a:cubicBezTo>
                  <a:pt x="966" y="316"/>
                  <a:pt x="957" y="328"/>
                  <a:pt x="946" y="337"/>
                </a:cubicBezTo>
                <a:cubicBezTo>
                  <a:pt x="935" y="345"/>
                  <a:pt x="924" y="350"/>
                  <a:pt x="914" y="350"/>
                </a:cubicBezTo>
                <a:cubicBezTo>
                  <a:pt x="907" y="350"/>
                  <a:pt x="901" y="348"/>
                  <a:pt x="896" y="343"/>
                </a:cubicBezTo>
                <a:cubicBezTo>
                  <a:pt x="891" y="339"/>
                  <a:pt x="889" y="334"/>
                  <a:pt x="889" y="329"/>
                </a:cubicBezTo>
                <a:cubicBezTo>
                  <a:pt x="889" y="323"/>
                  <a:pt x="891" y="319"/>
                  <a:pt x="894" y="316"/>
                </a:cubicBezTo>
                <a:cubicBezTo>
                  <a:pt x="897" y="313"/>
                  <a:pt x="902" y="311"/>
                  <a:pt x="908" y="311"/>
                </a:cubicBezTo>
                <a:cubicBezTo>
                  <a:pt x="912" y="311"/>
                  <a:pt x="918" y="313"/>
                  <a:pt x="925" y="315"/>
                </a:cubicBezTo>
                <a:cubicBezTo>
                  <a:pt x="930" y="317"/>
                  <a:pt x="933" y="318"/>
                  <a:pt x="934" y="318"/>
                </a:cubicBezTo>
                <a:cubicBezTo>
                  <a:pt x="938" y="318"/>
                  <a:pt x="942" y="316"/>
                  <a:pt x="947" y="312"/>
                </a:cubicBezTo>
                <a:cubicBezTo>
                  <a:pt x="951" y="308"/>
                  <a:pt x="956" y="301"/>
                  <a:pt x="960" y="290"/>
                </a:cubicBezTo>
                <a:lnTo>
                  <a:pt x="972" y="260"/>
                </a:lnTo>
                <a:lnTo>
                  <a:pt x="911" y="130"/>
                </a:lnTo>
                <a:cubicBezTo>
                  <a:pt x="909" y="127"/>
                  <a:pt x="906" y="122"/>
                  <a:pt x="902" y="116"/>
                </a:cubicBezTo>
                <a:cubicBezTo>
                  <a:pt x="898" y="112"/>
                  <a:pt x="896" y="109"/>
                  <a:pt x="894" y="107"/>
                </a:cubicBezTo>
                <a:cubicBezTo>
                  <a:pt x="891" y="105"/>
                  <a:pt x="886" y="103"/>
                  <a:pt x="880" y="102"/>
                </a:cubicBezTo>
                <a:lnTo>
                  <a:pt x="880" y="95"/>
                </a:lnTo>
                <a:close/>
                <a:moveTo>
                  <a:pt x="544" y="95"/>
                </a:moveTo>
                <a:lnTo>
                  <a:pt x="616" y="95"/>
                </a:lnTo>
                <a:lnTo>
                  <a:pt x="616" y="102"/>
                </a:lnTo>
                <a:cubicBezTo>
                  <a:pt x="610" y="102"/>
                  <a:pt x="605" y="104"/>
                  <a:pt x="603" y="106"/>
                </a:cubicBezTo>
                <a:cubicBezTo>
                  <a:pt x="601" y="107"/>
                  <a:pt x="600" y="110"/>
                  <a:pt x="600" y="114"/>
                </a:cubicBezTo>
                <a:cubicBezTo>
                  <a:pt x="600" y="117"/>
                  <a:pt x="601" y="122"/>
                  <a:pt x="603" y="128"/>
                </a:cubicBezTo>
                <a:lnTo>
                  <a:pt x="640" y="226"/>
                </a:lnTo>
                <a:lnTo>
                  <a:pt x="677" y="146"/>
                </a:lnTo>
                <a:lnTo>
                  <a:pt x="667" y="121"/>
                </a:lnTo>
                <a:cubicBezTo>
                  <a:pt x="664" y="113"/>
                  <a:pt x="660" y="108"/>
                  <a:pt x="655" y="105"/>
                </a:cubicBezTo>
                <a:cubicBezTo>
                  <a:pt x="653" y="103"/>
                  <a:pt x="648" y="102"/>
                  <a:pt x="640" y="102"/>
                </a:cubicBezTo>
                <a:lnTo>
                  <a:pt x="640" y="95"/>
                </a:lnTo>
                <a:lnTo>
                  <a:pt x="722" y="95"/>
                </a:lnTo>
                <a:lnTo>
                  <a:pt x="722" y="102"/>
                </a:lnTo>
                <a:cubicBezTo>
                  <a:pt x="713" y="102"/>
                  <a:pt x="706" y="104"/>
                  <a:pt x="703" y="107"/>
                </a:cubicBezTo>
                <a:cubicBezTo>
                  <a:pt x="700" y="109"/>
                  <a:pt x="699" y="112"/>
                  <a:pt x="699" y="116"/>
                </a:cubicBezTo>
                <a:cubicBezTo>
                  <a:pt x="699" y="119"/>
                  <a:pt x="699" y="121"/>
                  <a:pt x="700" y="124"/>
                </a:cubicBezTo>
                <a:lnTo>
                  <a:pt x="739" y="223"/>
                </a:lnTo>
                <a:lnTo>
                  <a:pt x="776" y="128"/>
                </a:lnTo>
                <a:cubicBezTo>
                  <a:pt x="778" y="121"/>
                  <a:pt x="779" y="116"/>
                  <a:pt x="779" y="112"/>
                </a:cubicBezTo>
                <a:cubicBezTo>
                  <a:pt x="779" y="109"/>
                  <a:pt x="778" y="107"/>
                  <a:pt x="776" y="105"/>
                </a:cubicBezTo>
                <a:cubicBezTo>
                  <a:pt x="773" y="103"/>
                  <a:pt x="768" y="102"/>
                  <a:pt x="761" y="102"/>
                </a:cubicBezTo>
                <a:lnTo>
                  <a:pt x="761" y="95"/>
                </a:lnTo>
                <a:lnTo>
                  <a:pt x="816" y="95"/>
                </a:lnTo>
                <a:lnTo>
                  <a:pt x="816" y="102"/>
                </a:lnTo>
                <a:cubicBezTo>
                  <a:pt x="805" y="104"/>
                  <a:pt x="797" y="111"/>
                  <a:pt x="792" y="124"/>
                </a:cubicBezTo>
                <a:lnTo>
                  <a:pt x="734" y="272"/>
                </a:lnTo>
                <a:lnTo>
                  <a:pt x="726" y="272"/>
                </a:lnTo>
                <a:lnTo>
                  <a:pt x="684" y="162"/>
                </a:lnTo>
                <a:lnTo>
                  <a:pt x="633" y="272"/>
                </a:lnTo>
                <a:lnTo>
                  <a:pt x="627" y="272"/>
                </a:lnTo>
                <a:lnTo>
                  <a:pt x="571" y="128"/>
                </a:lnTo>
                <a:cubicBezTo>
                  <a:pt x="568" y="119"/>
                  <a:pt x="564" y="112"/>
                  <a:pt x="561" y="109"/>
                </a:cubicBezTo>
                <a:cubicBezTo>
                  <a:pt x="557" y="106"/>
                  <a:pt x="552" y="104"/>
                  <a:pt x="544" y="102"/>
                </a:cubicBezTo>
                <a:lnTo>
                  <a:pt x="544" y="95"/>
                </a:lnTo>
                <a:close/>
                <a:moveTo>
                  <a:pt x="272" y="95"/>
                </a:moveTo>
                <a:lnTo>
                  <a:pt x="344" y="95"/>
                </a:lnTo>
                <a:lnTo>
                  <a:pt x="344" y="102"/>
                </a:lnTo>
                <a:cubicBezTo>
                  <a:pt x="338" y="102"/>
                  <a:pt x="333" y="104"/>
                  <a:pt x="331" y="106"/>
                </a:cubicBezTo>
                <a:cubicBezTo>
                  <a:pt x="329" y="107"/>
                  <a:pt x="328" y="110"/>
                  <a:pt x="328" y="114"/>
                </a:cubicBezTo>
                <a:cubicBezTo>
                  <a:pt x="328" y="117"/>
                  <a:pt x="329" y="122"/>
                  <a:pt x="331" y="128"/>
                </a:cubicBezTo>
                <a:lnTo>
                  <a:pt x="368" y="226"/>
                </a:lnTo>
                <a:lnTo>
                  <a:pt x="405" y="146"/>
                </a:lnTo>
                <a:lnTo>
                  <a:pt x="395" y="121"/>
                </a:lnTo>
                <a:cubicBezTo>
                  <a:pt x="392" y="113"/>
                  <a:pt x="388" y="108"/>
                  <a:pt x="383" y="105"/>
                </a:cubicBezTo>
                <a:cubicBezTo>
                  <a:pt x="381" y="103"/>
                  <a:pt x="376" y="102"/>
                  <a:pt x="368" y="102"/>
                </a:cubicBezTo>
                <a:lnTo>
                  <a:pt x="368" y="95"/>
                </a:lnTo>
                <a:lnTo>
                  <a:pt x="450" y="95"/>
                </a:lnTo>
                <a:lnTo>
                  <a:pt x="450" y="102"/>
                </a:lnTo>
                <a:cubicBezTo>
                  <a:pt x="441" y="102"/>
                  <a:pt x="434" y="104"/>
                  <a:pt x="431" y="107"/>
                </a:cubicBezTo>
                <a:cubicBezTo>
                  <a:pt x="428" y="109"/>
                  <a:pt x="427" y="112"/>
                  <a:pt x="427" y="116"/>
                </a:cubicBezTo>
                <a:cubicBezTo>
                  <a:pt x="427" y="119"/>
                  <a:pt x="427" y="121"/>
                  <a:pt x="428" y="124"/>
                </a:cubicBezTo>
                <a:lnTo>
                  <a:pt x="467" y="223"/>
                </a:lnTo>
                <a:lnTo>
                  <a:pt x="504" y="128"/>
                </a:lnTo>
                <a:cubicBezTo>
                  <a:pt x="506" y="121"/>
                  <a:pt x="507" y="116"/>
                  <a:pt x="507" y="112"/>
                </a:cubicBezTo>
                <a:cubicBezTo>
                  <a:pt x="507" y="109"/>
                  <a:pt x="506" y="107"/>
                  <a:pt x="504" y="105"/>
                </a:cubicBezTo>
                <a:cubicBezTo>
                  <a:pt x="501" y="103"/>
                  <a:pt x="496" y="102"/>
                  <a:pt x="489" y="102"/>
                </a:cubicBezTo>
                <a:lnTo>
                  <a:pt x="489" y="95"/>
                </a:lnTo>
                <a:lnTo>
                  <a:pt x="544" y="95"/>
                </a:lnTo>
                <a:lnTo>
                  <a:pt x="544" y="102"/>
                </a:lnTo>
                <a:cubicBezTo>
                  <a:pt x="533" y="104"/>
                  <a:pt x="525" y="111"/>
                  <a:pt x="520" y="124"/>
                </a:cubicBezTo>
                <a:lnTo>
                  <a:pt x="462" y="272"/>
                </a:lnTo>
                <a:lnTo>
                  <a:pt x="454" y="272"/>
                </a:lnTo>
                <a:lnTo>
                  <a:pt x="412" y="162"/>
                </a:lnTo>
                <a:lnTo>
                  <a:pt x="361" y="272"/>
                </a:lnTo>
                <a:lnTo>
                  <a:pt x="355" y="272"/>
                </a:lnTo>
                <a:lnTo>
                  <a:pt x="299" y="128"/>
                </a:lnTo>
                <a:cubicBezTo>
                  <a:pt x="296" y="119"/>
                  <a:pt x="292" y="112"/>
                  <a:pt x="289" y="109"/>
                </a:cubicBezTo>
                <a:cubicBezTo>
                  <a:pt x="285" y="106"/>
                  <a:pt x="280" y="104"/>
                  <a:pt x="272" y="102"/>
                </a:cubicBezTo>
                <a:lnTo>
                  <a:pt x="272" y="95"/>
                </a:lnTo>
                <a:close/>
                <a:moveTo>
                  <a:pt x="0" y="95"/>
                </a:moveTo>
                <a:lnTo>
                  <a:pt x="72" y="95"/>
                </a:lnTo>
                <a:lnTo>
                  <a:pt x="72" y="102"/>
                </a:lnTo>
                <a:cubicBezTo>
                  <a:pt x="66" y="102"/>
                  <a:pt x="61" y="104"/>
                  <a:pt x="59" y="106"/>
                </a:cubicBezTo>
                <a:cubicBezTo>
                  <a:pt x="57" y="107"/>
                  <a:pt x="56" y="110"/>
                  <a:pt x="56" y="114"/>
                </a:cubicBezTo>
                <a:cubicBezTo>
                  <a:pt x="56" y="117"/>
                  <a:pt x="57" y="122"/>
                  <a:pt x="59" y="128"/>
                </a:cubicBezTo>
                <a:lnTo>
                  <a:pt x="96" y="226"/>
                </a:lnTo>
                <a:lnTo>
                  <a:pt x="133" y="146"/>
                </a:lnTo>
                <a:lnTo>
                  <a:pt x="123" y="121"/>
                </a:lnTo>
                <a:cubicBezTo>
                  <a:pt x="120" y="113"/>
                  <a:pt x="116" y="108"/>
                  <a:pt x="111" y="105"/>
                </a:cubicBezTo>
                <a:cubicBezTo>
                  <a:pt x="109" y="103"/>
                  <a:pt x="104" y="102"/>
                  <a:pt x="96" y="102"/>
                </a:cubicBezTo>
                <a:lnTo>
                  <a:pt x="96" y="95"/>
                </a:lnTo>
                <a:lnTo>
                  <a:pt x="178" y="95"/>
                </a:lnTo>
                <a:lnTo>
                  <a:pt x="178" y="102"/>
                </a:lnTo>
                <a:cubicBezTo>
                  <a:pt x="169" y="102"/>
                  <a:pt x="162" y="104"/>
                  <a:pt x="159" y="107"/>
                </a:cubicBezTo>
                <a:cubicBezTo>
                  <a:pt x="156" y="109"/>
                  <a:pt x="155" y="112"/>
                  <a:pt x="155" y="116"/>
                </a:cubicBezTo>
                <a:cubicBezTo>
                  <a:pt x="155" y="119"/>
                  <a:pt x="155" y="121"/>
                  <a:pt x="156" y="124"/>
                </a:cubicBezTo>
                <a:lnTo>
                  <a:pt x="195" y="223"/>
                </a:lnTo>
                <a:lnTo>
                  <a:pt x="232" y="128"/>
                </a:lnTo>
                <a:cubicBezTo>
                  <a:pt x="234" y="121"/>
                  <a:pt x="235" y="116"/>
                  <a:pt x="235" y="112"/>
                </a:cubicBezTo>
                <a:cubicBezTo>
                  <a:pt x="235" y="109"/>
                  <a:pt x="234" y="107"/>
                  <a:pt x="232" y="105"/>
                </a:cubicBezTo>
                <a:cubicBezTo>
                  <a:pt x="229" y="103"/>
                  <a:pt x="224" y="102"/>
                  <a:pt x="217" y="102"/>
                </a:cubicBezTo>
                <a:lnTo>
                  <a:pt x="217" y="95"/>
                </a:lnTo>
                <a:lnTo>
                  <a:pt x="272" y="95"/>
                </a:lnTo>
                <a:lnTo>
                  <a:pt x="272" y="102"/>
                </a:lnTo>
                <a:cubicBezTo>
                  <a:pt x="261" y="104"/>
                  <a:pt x="253" y="111"/>
                  <a:pt x="248" y="124"/>
                </a:cubicBezTo>
                <a:lnTo>
                  <a:pt x="190" y="272"/>
                </a:lnTo>
                <a:lnTo>
                  <a:pt x="182" y="272"/>
                </a:lnTo>
                <a:lnTo>
                  <a:pt x="140" y="162"/>
                </a:lnTo>
                <a:lnTo>
                  <a:pt x="89" y="272"/>
                </a:lnTo>
                <a:lnTo>
                  <a:pt x="83" y="272"/>
                </a:lnTo>
                <a:lnTo>
                  <a:pt x="27" y="128"/>
                </a:lnTo>
                <a:cubicBezTo>
                  <a:pt x="24" y="119"/>
                  <a:pt x="20" y="112"/>
                  <a:pt x="17" y="109"/>
                </a:cubicBezTo>
                <a:cubicBezTo>
                  <a:pt x="13" y="106"/>
                  <a:pt x="8" y="104"/>
                  <a:pt x="0" y="102"/>
                </a:cubicBezTo>
                <a:lnTo>
                  <a:pt x="0" y="95"/>
                </a:lnTo>
                <a:close/>
                <a:moveTo>
                  <a:pt x="2837" y="90"/>
                </a:moveTo>
                <a:lnTo>
                  <a:pt x="2845" y="90"/>
                </a:lnTo>
                <a:lnTo>
                  <a:pt x="2845" y="127"/>
                </a:lnTo>
                <a:cubicBezTo>
                  <a:pt x="2857" y="114"/>
                  <a:pt x="2865" y="107"/>
                  <a:pt x="2867" y="105"/>
                </a:cubicBezTo>
                <a:cubicBezTo>
                  <a:pt x="2873" y="100"/>
                  <a:pt x="2879" y="97"/>
                  <a:pt x="2885" y="94"/>
                </a:cubicBezTo>
                <a:cubicBezTo>
                  <a:pt x="2892" y="91"/>
                  <a:pt x="2898" y="90"/>
                  <a:pt x="2904" y="90"/>
                </a:cubicBezTo>
                <a:cubicBezTo>
                  <a:pt x="2915" y="90"/>
                  <a:pt x="2924" y="93"/>
                  <a:pt x="2932" y="99"/>
                </a:cubicBezTo>
                <a:cubicBezTo>
                  <a:pt x="2940" y="106"/>
                  <a:pt x="2945" y="115"/>
                  <a:pt x="2948" y="127"/>
                </a:cubicBezTo>
                <a:cubicBezTo>
                  <a:pt x="2961" y="112"/>
                  <a:pt x="2971" y="102"/>
                  <a:pt x="2980" y="97"/>
                </a:cubicBezTo>
                <a:cubicBezTo>
                  <a:pt x="2989" y="92"/>
                  <a:pt x="2998" y="90"/>
                  <a:pt x="3008" y="90"/>
                </a:cubicBezTo>
                <a:cubicBezTo>
                  <a:pt x="3017" y="90"/>
                  <a:pt x="3025" y="92"/>
                  <a:pt x="3032" y="97"/>
                </a:cubicBezTo>
                <a:cubicBezTo>
                  <a:pt x="3039" y="102"/>
                  <a:pt x="3045" y="109"/>
                  <a:pt x="3049" y="120"/>
                </a:cubicBezTo>
                <a:cubicBezTo>
                  <a:pt x="3052" y="127"/>
                  <a:pt x="3053" y="139"/>
                  <a:pt x="3053" y="154"/>
                </a:cubicBezTo>
                <a:lnTo>
                  <a:pt x="3053" y="228"/>
                </a:lnTo>
                <a:cubicBezTo>
                  <a:pt x="3053" y="239"/>
                  <a:pt x="3054" y="246"/>
                  <a:pt x="3055" y="250"/>
                </a:cubicBezTo>
                <a:cubicBezTo>
                  <a:pt x="3057" y="253"/>
                  <a:pt x="3059" y="255"/>
                  <a:pt x="3062" y="257"/>
                </a:cubicBezTo>
                <a:cubicBezTo>
                  <a:pt x="3066" y="259"/>
                  <a:pt x="3071" y="260"/>
                  <a:pt x="3079" y="260"/>
                </a:cubicBezTo>
                <a:lnTo>
                  <a:pt x="3079" y="267"/>
                </a:lnTo>
                <a:lnTo>
                  <a:pt x="2994" y="267"/>
                </a:lnTo>
                <a:lnTo>
                  <a:pt x="2994" y="260"/>
                </a:lnTo>
                <a:lnTo>
                  <a:pt x="2998" y="260"/>
                </a:lnTo>
                <a:cubicBezTo>
                  <a:pt x="3005" y="260"/>
                  <a:pt x="3011" y="259"/>
                  <a:pt x="3015" y="256"/>
                </a:cubicBezTo>
                <a:cubicBezTo>
                  <a:pt x="3018" y="254"/>
                  <a:pt x="3020" y="251"/>
                  <a:pt x="3021" y="246"/>
                </a:cubicBezTo>
                <a:cubicBezTo>
                  <a:pt x="3022" y="244"/>
                  <a:pt x="3022" y="238"/>
                  <a:pt x="3022" y="228"/>
                </a:cubicBezTo>
                <a:lnTo>
                  <a:pt x="3022" y="154"/>
                </a:lnTo>
                <a:cubicBezTo>
                  <a:pt x="3022" y="140"/>
                  <a:pt x="3020" y="130"/>
                  <a:pt x="3017" y="124"/>
                </a:cubicBezTo>
                <a:cubicBezTo>
                  <a:pt x="3012" y="116"/>
                  <a:pt x="3004" y="112"/>
                  <a:pt x="2993" y="112"/>
                </a:cubicBezTo>
                <a:cubicBezTo>
                  <a:pt x="2987" y="112"/>
                  <a:pt x="2980" y="114"/>
                  <a:pt x="2973" y="117"/>
                </a:cubicBezTo>
                <a:cubicBezTo>
                  <a:pt x="2967" y="121"/>
                  <a:pt x="2959" y="127"/>
                  <a:pt x="2949" y="136"/>
                </a:cubicBezTo>
                <a:lnTo>
                  <a:pt x="2949" y="138"/>
                </a:lnTo>
                <a:lnTo>
                  <a:pt x="2949" y="146"/>
                </a:lnTo>
                <a:lnTo>
                  <a:pt x="2949" y="228"/>
                </a:lnTo>
                <a:cubicBezTo>
                  <a:pt x="2949" y="240"/>
                  <a:pt x="2950" y="247"/>
                  <a:pt x="2951" y="250"/>
                </a:cubicBezTo>
                <a:cubicBezTo>
                  <a:pt x="2952" y="253"/>
                  <a:pt x="2955" y="255"/>
                  <a:pt x="2958" y="257"/>
                </a:cubicBezTo>
                <a:cubicBezTo>
                  <a:pt x="2962" y="259"/>
                  <a:pt x="2968" y="260"/>
                  <a:pt x="2977" y="260"/>
                </a:cubicBezTo>
                <a:lnTo>
                  <a:pt x="2977" y="267"/>
                </a:lnTo>
                <a:lnTo>
                  <a:pt x="2890" y="267"/>
                </a:lnTo>
                <a:lnTo>
                  <a:pt x="2890" y="260"/>
                </a:lnTo>
                <a:cubicBezTo>
                  <a:pt x="2900" y="260"/>
                  <a:pt x="2906" y="259"/>
                  <a:pt x="2910" y="257"/>
                </a:cubicBezTo>
                <a:cubicBezTo>
                  <a:pt x="2913" y="254"/>
                  <a:pt x="2916" y="251"/>
                  <a:pt x="2917" y="247"/>
                </a:cubicBezTo>
                <a:cubicBezTo>
                  <a:pt x="2918" y="244"/>
                  <a:pt x="2918" y="238"/>
                  <a:pt x="2918" y="228"/>
                </a:cubicBezTo>
                <a:lnTo>
                  <a:pt x="2918" y="154"/>
                </a:lnTo>
                <a:cubicBezTo>
                  <a:pt x="2918" y="140"/>
                  <a:pt x="2916" y="130"/>
                  <a:pt x="2912" y="124"/>
                </a:cubicBezTo>
                <a:cubicBezTo>
                  <a:pt x="2906" y="116"/>
                  <a:pt x="2899" y="112"/>
                  <a:pt x="2889" y="112"/>
                </a:cubicBezTo>
                <a:cubicBezTo>
                  <a:pt x="2882" y="112"/>
                  <a:pt x="2875" y="114"/>
                  <a:pt x="2869" y="117"/>
                </a:cubicBezTo>
                <a:cubicBezTo>
                  <a:pt x="2858" y="123"/>
                  <a:pt x="2850" y="129"/>
                  <a:pt x="2845" y="136"/>
                </a:cubicBezTo>
                <a:lnTo>
                  <a:pt x="2845" y="228"/>
                </a:lnTo>
                <a:cubicBezTo>
                  <a:pt x="2845" y="239"/>
                  <a:pt x="2846" y="247"/>
                  <a:pt x="2847" y="250"/>
                </a:cubicBezTo>
                <a:cubicBezTo>
                  <a:pt x="2849" y="253"/>
                  <a:pt x="2851" y="256"/>
                  <a:pt x="2854" y="258"/>
                </a:cubicBezTo>
                <a:cubicBezTo>
                  <a:pt x="2857" y="259"/>
                  <a:pt x="2863" y="260"/>
                  <a:pt x="2873" y="260"/>
                </a:cubicBezTo>
                <a:lnTo>
                  <a:pt x="2873" y="267"/>
                </a:lnTo>
                <a:lnTo>
                  <a:pt x="2788" y="267"/>
                </a:lnTo>
                <a:lnTo>
                  <a:pt x="2788" y="260"/>
                </a:lnTo>
                <a:cubicBezTo>
                  <a:pt x="2796" y="260"/>
                  <a:pt x="2801" y="259"/>
                  <a:pt x="2804" y="258"/>
                </a:cubicBezTo>
                <a:cubicBezTo>
                  <a:pt x="2807" y="256"/>
                  <a:pt x="2810" y="253"/>
                  <a:pt x="2811" y="249"/>
                </a:cubicBezTo>
                <a:cubicBezTo>
                  <a:pt x="2813" y="246"/>
                  <a:pt x="2814" y="239"/>
                  <a:pt x="2814" y="228"/>
                </a:cubicBezTo>
                <a:lnTo>
                  <a:pt x="2814" y="162"/>
                </a:lnTo>
                <a:cubicBezTo>
                  <a:pt x="2814" y="143"/>
                  <a:pt x="2813" y="131"/>
                  <a:pt x="2812" y="126"/>
                </a:cubicBezTo>
                <a:cubicBezTo>
                  <a:pt x="2811" y="122"/>
                  <a:pt x="2810" y="119"/>
                  <a:pt x="2808" y="117"/>
                </a:cubicBezTo>
                <a:cubicBezTo>
                  <a:pt x="2806" y="116"/>
                  <a:pt x="2804" y="115"/>
                  <a:pt x="2800" y="115"/>
                </a:cubicBezTo>
                <a:cubicBezTo>
                  <a:pt x="2797" y="115"/>
                  <a:pt x="2793" y="116"/>
                  <a:pt x="2788" y="118"/>
                </a:cubicBezTo>
                <a:lnTo>
                  <a:pt x="2785" y="111"/>
                </a:lnTo>
                <a:lnTo>
                  <a:pt x="2837" y="90"/>
                </a:lnTo>
                <a:close/>
                <a:moveTo>
                  <a:pt x="2686" y="90"/>
                </a:moveTo>
                <a:cubicBezTo>
                  <a:pt x="2712" y="90"/>
                  <a:pt x="2733" y="100"/>
                  <a:pt x="2748" y="120"/>
                </a:cubicBezTo>
                <a:cubicBezTo>
                  <a:pt x="2762" y="136"/>
                  <a:pt x="2768" y="156"/>
                  <a:pt x="2768" y="178"/>
                </a:cubicBezTo>
                <a:cubicBezTo>
                  <a:pt x="2768" y="193"/>
                  <a:pt x="2765" y="209"/>
                  <a:pt x="2757" y="224"/>
                </a:cubicBezTo>
                <a:cubicBezTo>
                  <a:pt x="2750" y="240"/>
                  <a:pt x="2740" y="252"/>
                  <a:pt x="2727" y="260"/>
                </a:cubicBezTo>
                <a:cubicBezTo>
                  <a:pt x="2714" y="268"/>
                  <a:pt x="2700" y="272"/>
                  <a:pt x="2684" y="272"/>
                </a:cubicBezTo>
                <a:cubicBezTo>
                  <a:pt x="2658" y="272"/>
                  <a:pt x="2637" y="262"/>
                  <a:pt x="2622" y="241"/>
                </a:cubicBezTo>
                <a:cubicBezTo>
                  <a:pt x="2609" y="224"/>
                  <a:pt x="2603" y="204"/>
                  <a:pt x="2603" y="183"/>
                </a:cubicBezTo>
                <a:cubicBezTo>
                  <a:pt x="2603" y="167"/>
                  <a:pt x="2607" y="151"/>
                  <a:pt x="2614" y="136"/>
                </a:cubicBezTo>
                <a:cubicBezTo>
                  <a:pt x="2622" y="120"/>
                  <a:pt x="2633" y="109"/>
                  <a:pt x="2645" y="101"/>
                </a:cubicBezTo>
                <a:cubicBezTo>
                  <a:pt x="2658" y="94"/>
                  <a:pt x="2672" y="90"/>
                  <a:pt x="2686" y="90"/>
                </a:cubicBezTo>
                <a:close/>
                <a:moveTo>
                  <a:pt x="2509" y="90"/>
                </a:moveTo>
                <a:cubicBezTo>
                  <a:pt x="2526" y="90"/>
                  <a:pt x="2540" y="94"/>
                  <a:pt x="2550" y="103"/>
                </a:cubicBezTo>
                <a:cubicBezTo>
                  <a:pt x="2561" y="112"/>
                  <a:pt x="2567" y="122"/>
                  <a:pt x="2567" y="131"/>
                </a:cubicBezTo>
                <a:cubicBezTo>
                  <a:pt x="2567" y="136"/>
                  <a:pt x="2565" y="140"/>
                  <a:pt x="2562" y="143"/>
                </a:cubicBezTo>
                <a:cubicBezTo>
                  <a:pt x="2559" y="146"/>
                  <a:pt x="2555" y="147"/>
                  <a:pt x="2549" y="147"/>
                </a:cubicBezTo>
                <a:cubicBezTo>
                  <a:pt x="2542" y="147"/>
                  <a:pt x="2536" y="145"/>
                  <a:pt x="2533" y="140"/>
                </a:cubicBezTo>
                <a:cubicBezTo>
                  <a:pt x="2531" y="137"/>
                  <a:pt x="2529" y="132"/>
                  <a:pt x="2528" y="125"/>
                </a:cubicBezTo>
                <a:cubicBezTo>
                  <a:pt x="2528" y="118"/>
                  <a:pt x="2525" y="112"/>
                  <a:pt x="2521" y="108"/>
                </a:cubicBezTo>
                <a:cubicBezTo>
                  <a:pt x="2516" y="104"/>
                  <a:pt x="2510" y="103"/>
                  <a:pt x="2503" y="103"/>
                </a:cubicBezTo>
                <a:cubicBezTo>
                  <a:pt x="2490" y="103"/>
                  <a:pt x="2480" y="107"/>
                  <a:pt x="2472" y="116"/>
                </a:cubicBezTo>
                <a:cubicBezTo>
                  <a:pt x="2462" y="129"/>
                  <a:pt x="2457" y="145"/>
                  <a:pt x="2457" y="165"/>
                </a:cubicBezTo>
                <a:cubicBezTo>
                  <a:pt x="2457" y="185"/>
                  <a:pt x="2462" y="204"/>
                  <a:pt x="2472" y="219"/>
                </a:cubicBezTo>
                <a:cubicBezTo>
                  <a:pt x="2482" y="235"/>
                  <a:pt x="2496" y="243"/>
                  <a:pt x="2513" y="243"/>
                </a:cubicBezTo>
                <a:cubicBezTo>
                  <a:pt x="2525" y="243"/>
                  <a:pt x="2536" y="239"/>
                  <a:pt x="2546" y="230"/>
                </a:cubicBezTo>
                <a:cubicBezTo>
                  <a:pt x="2553" y="224"/>
                  <a:pt x="2560" y="214"/>
                  <a:pt x="2566" y="199"/>
                </a:cubicBezTo>
                <a:lnTo>
                  <a:pt x="2572" y="202"/>
                </a:lnTo>
                <a:cubicBezTo>
                  <a:pt x="2567" y="224"/>
                  <a:pt x="2558" y="242"/>
                  <a:pt x="2544" y="254"/>
                </a:cubicBezTo>
                <a:cubicBezTo>
                  <a:pt x="2531" y="266"/>
                  <a:pt x="2516" y="272"/>
                  <a:pt x="2500" y="272"/>
                </a:cubicBezTo>
                <a:cubicBezTo>
                  <a:pt x="2480" y="272"/>
                  <a:pt x="2463" y="264"/>
                  <a:pt x="2449" y="247"/>
                </a:cubicBezTo>
                <a:cubicBezTo>
                  <a:pt x="2434" y="231"/>
                  <a:pt x="2427" y="209"/>
                  <a:pt x="2427" y="181"/>
                </a:cubicBezTo>
                <a:cubicBezTo>
                  <a:pt x="2427" y="154"/>
                  <a:pt x="2435" y="132"/>
                  <a:pt x="2451" y="115"/>
                </a:cubicBezTo>
                <a:cubicBezTo>
                  <a:pt x="2467" y="98"/>
                  <a:pt x="2486" y="90"/>
                  <a:pt x="2509" y="90"/>
                </a:cubicBezTo>
                <a:close/>
                <a:moveTo>
                  <a:pt x="1709" y="90"/>
                </a:moveTo>
                <a:lnTo>
                  <a:pt x="1717" y="90"/>
                </a:lnTo>
                <a:lnTo>
                  <a:pt x="1717" y="228"/>
                </a:lnTo>
                <a:cubicBezTo>
                  <a:pt x="1717" y="239"/>
                  <a:pt x="1718" y="246"/>
                  <a:pt x="1719" y="249"/>
                </a:cubicBezTo>
                <a:cubicBezTo>
                  <a:pt x="1721" y="253"/>
                  <a:pt x="1723" y="256"/>
                  <a:pt x="1726" y="257"/>
                </a:cubicBezTo>
                <a:cubicBezTo>
                  <a:pt x="1729" y="259"/>
                  <a:pt x="1735" y="260"/>
                  <a:pt x="1743" y="260"/>
                </a:cubicBezTo>
                <a:lnTo>
                  <a:pt x="1743" y="267"/>
                </a:lnTo>
                <a:lnTo>
                  <a:pt x="1660" y="267"/>
                </a:lnTo>
                <a:lnTo>
                  <a:pt x="1660" y="260"/>
                </a:lnTo>
                <a:cubicBezTo>
                  <a:pt x="1668" y="260"/>
                  <a:pt x="1674" y="259"/>
                  <a:pt x="1677" y="258"/>
                </a:cubicBezTo>
                <a:cubicBezTo>
                  <a:pt x="1679" y="256"/>
                  <a:pt x="1682" y="253"/>
                  <a:pt x="1683" y="250"/>
                </a:cubicBezTo>
                <a:cubicBezTo>
                  <a:pt x="1685" y="246"/>
                  <a:pt x="1686" y="239"/>
                  <a:pt x="1686" y="228"/>
                </a:cubicBezTo>
                <a:lnTo>
                  <a:pt x="1686" y="162"/>
                </a:lnTo>
                <a:cubicBezTo>
                  <a:pt x="1686" y="143"/>
                  <a:pt x="1685" y="131"/>
                  <a:pt x="1684" y="126"/>
                </a:cubicBezTo>
                <a:cubicBezTo>
                  <a:pt x="1683" y="122"/>
                  <a:pt x="1682" y="119"/>
                  <a:pt x="1680" y="117"/>
                </a:cubicBezTo>
                <a:cubicBezTo>
                  <a:pt x="1678" y="116"/>
                  <a:pt x="1676" y="115"/>
                  <a:pt x="1672" y="115"/>
                </a:cubicBezTo>
                <a:cubicBezTo>
                  <a:pt x="1669" y="115"/>
                  <a:pt x="1665" y="116"/>
                  <a:pt x="1660" y="118"/>
                </a:cubicBezTo>
                <a:lnTo>
                  <a:pt x="1657" y="111"/>
                </a:lnTo>
                <a:lnTo>
                  <a:pt x="1709" y="90"/>
                </a:lnTo>
                <a:close/>
                <a:moveTo>
                  <a:pt x="1166" y="90"/>
                </a:moveTo>
                <a:cubicBezTo>
                  <a:pt x="1192" y="90"/>
                  <a:pt x="1213" y="100"/>
                  <a:pt x="1228" y="120"/>
                </a:cubicBezTo>
                <a:cubicBezTo>
                  <a:pt x="1242" y="136"/>
                  <a:pt x="1248" y="156"/>
                  <a:pt x="1248" y="178"/>
                </a:cubicBezTo>
                <a:cubicBezTo>
                  <a:pt x="1248" y="193"/>
                  <a:pt x="1245" y="209"/>
                  <a:pt x="1237" y="224"/>
                </a:cubicBezTo>
                <a:cubicBezTo>
                  <a:pt x="1230" y="240"/>
                  <a:pt x="1220" y="252"/>
                  <a:pt x="1207" y="260"/>
                </a:cubicBezTo>
                <a:cubicBezTo>
                  <a:pt x="1194" y="268"/>
                  <a:pt x="1180" y="272"/>
                  <a:pt x="1164" y="272"/>
                </a:cubicBezTo>
                <a:cubicBezTo>
                  <a:pt x="1138" y="272"/>
                  <a:pt x="1117" y="262"/>
                  <a:pt x="1102" y="241"/>
                </a:cubicBezTo>
                <a:cubicBezTo>
                  <a:pt x="1089" y="224"/>
                  <a:pt x="1083" y="204"/>
                  <a:pt x="1083" y="183"/>
                </a:cubicBezTo>
                <a:cubicBezTo>
                  <a:pt x="1083" y="167"/>
                  <a:pt x="1087" y="151"/>
                  <a:pt x="1094" y="136"/>
                </a:cubicBezTo>
                <a:cubicBezTo>
                  <a:pt x="1102" y="120"/>
                  <a:pt x="1113" y="109"/>
                  <a:pt x="1125" y="101"/>
                </a:cubicBezTo>
                <a:cubicBezTo>
                  <a:pt x="1138" y="94"/>
                  <a:pt x="1152" y="90"/>
                  <a:pt x="1166" y="90"/>
                </a:cubicBezTo>
                <a:close/>
                <a:moveTo>
                  <a:pt x="2222" y="20"/>
                </a:moveTo>
                <a:cubicBezTo>
                  <a:pt x="2214" y="20"/>
                  <a:pt x="2206" y="23"/>
                  <a:pt x="2200" y="31"/>
                </a:cubicBezTo>
                <a:cubicBezTo>
                  <a:pt x="2191" y="41"/>
                  <a:pt x="2185" y="58"/>
                  <a:pt x="2181" y="80"/>
                </a:cubicBezTo>
                <a:cubicBezTo>
                  <a:pt x="2178" y="102"/>
                  <a:pt x="2176" y="124"/>
                  <a:pt x="2176" y="146"/>
                </a:cubicBezTo>
                <a:cubicBezTo>
                  <a:pt x="2176" y="181"/>
                  <a:pt x="2181" y="209"/>
                  <a:pt x="2189" y="232"/>
                </a:cubicBezTo>
                <a:cubicBezTo>
                  <a:pt x="2196" y="250"/>
                  <a:pt x="2207" y="259"/>
                  <a:pt x="2221" y="259"/>
                </a:cubicBezTo>
                <a:cubicBezTo>
                  <a:pt x="2228" y="259"/>
                  <a:pt x="2235" y="256"/>
                  <a:pt x="2242" y="250"/>
                </a:cubicBezTo>
                <a:cubicBezTo>
                  <a:pt x="2249" y="244"/>
                  <a:pt x="2255" y="234"/>
                  <a:pt x="2259" y="220"/>
                </a:cubicBezTo>
                <a:cubicBezTo>
                  <a:pt x="2264" y="198"/>
                  <a:pt x="2267" y="168"/>
                  <a:pt x="2267" y="129"/>
                </a:cubicBezTo>
                <a:cubicBezTo>
                  <a:pt x="2267" y="100"/>
                  <a:pt x="2264" y="76"/>
                  <a:pt x="2258" y="56"/>
                </a:cubicBezTo>
                <a:cubicBezTo>
                  <a:pt x="2254" y="42"/>
                  <a:pt x="2248" y="32"/>
                  <a:pt x="2241" y="26"/>
                </a:cubicBezTo>
                <a:cubicBezTo>
                  <a:pt x="2236" y="22"/>
                  <a:pt x="2230" y="20"/>
                  <a:pt x="2222" y="20"/>
                </a:cubicBezTo>
                <a:close/>
                <a:moveTo>
                  <a:pt x="2030" y="20"/>
                </a:moveTo>
                <a:cubicBezTo>
                  <a:pt x="2022" y="20"/>
                  <a:pt x="2014" y="23"/>
                  <a:pt x="2008" y="31"/>
                </a:cubicBezTo>
                <a:cubicBezTo>
                  <a:pt x="1999" y="41"/>
                  <a:pt x="1993" y="58"/>
                  <a:pt x="1989" y="80"/>
                </a:cubicBezTo>
                <a:cubicBezTo>
                  <a:pt x="1986" y="102"/>
                  <a:pt x="1984" y="124"/>
                  <a:pt x="1984" y="146"/>
                </a:cubicBezTo>
                <a:cubicBezTo>
                  <a:pt x="1984" y="181"/>
                  <a:pt x="1989" y="209"/>
                  <a:pt x="1997" y="232"/>
                </a:cubicBezTo>
                <a:cubicBezTo>
                  <a:pt x="2004" y="250"/>
                  <a:pt x="2015" y="259"/>
                  <a:pt x="2029" y="259"/>
                </a:cubicBezTo>
                <a:cubicBezTo>
                  <a:pt x="2036" y="259"/>
                  <a:pt x="2043" y="256"/>
                  <a:pt x="2050" y="250"/>
                </a:cubicBezTo>
                <a:cubicBezTo>
                  <a:pt x="2057" y="244"/>
                  <a:pt x="2063" y="234"/>
                  <a:pt x="2067" y="220"/>
                </a:cubicBezTo>
                <a:cubicBezTo>
                  <a:pt x="2072" y="198"/>
                  <a:pt x="2075" y="168"/>
                  <a:pt x="2075" y="129"/>
                </a:cubicBezTo>
                <a:cubicBezTo>
                  <a:pt x="2075" y="100"/>
                  <a:pt x="2072" y="76"/>
                  <a:pt x="2066" y="56"/>
                </a:cubicBezTo>
                <a:cubicBezTo>
                  <a:pt x="2062" y="42"/>
                  <a:pt x="2056" y="32"/>
                  <a:pt x="2049" y="26"/>
                </a:cubicBezTo>
                <a:cubicBezTo>
                  <a:pt x="2044" y="22"/>
                  <a:pt x="2038" y="20"/>
                  <a:pt x="2030" y="20"/>
                </a:cubicBezTo>
                <a:close/>
                <a:moveTo>
                  <a:pt x="2223" y="7"/>
                </a:moveTo>
                <a:cubicBezTo>
                  <a:pt x="2242" y="7"/>
                  <a:pt x="2260" y="17"/>
                  <a:pt x="2275" y="37"/>
                </a:cubicBezTo>
                <a:cubicBezTo>
                  <a:pt x="2294" y="62"/>
                  <a:pt x="2304" y="95"/>
                  <a:pt x="2304" y="137"/>
                </a:cubicBezTo>
                <a:cubicBezTo>
                  <a:pt x="2304" y="167"/>
                  <a:pt x="2300" y="192"/>
                  <a:pt x="2291" y="212"/>
                </a:cubicBezTo>
                <a:cubicBezTo>
                  <a:pt x="2283" y="233"/>
                  <a:pt x="2272" y="248"/>
                  <a:pt x="2259" y="257"/>
                </a:cubicBezTo>
                <a:cubicBezTo>
                  <a:pt x="2246" y="267"/>
                  <a:pt x="2233" y="271"/>
                  <a:pt x="2221" y="271"/>
                </a:cubicBezTo>
                <a:cubicBezTo>
                  <a:pt x="2196" y="271"/>
                  <a:pt x="2176" y="257"/>
                  <a:pt x="2160" y="228"/>
                </a:cubicBezTo>
                <a:cubicBezTo>
                  <a:pt x="2146" y="204"/>
                  <a:pt x="2140" y="175"/>
                  <a:pt x="2140" y="141"/>
                </a:cubicBezTo>
                <a:cubicBezTo>
                  <a:pt x="2140" y="112"/>
                  <a:pt x="2144" y="87"/>
                  <a:pt x="2153" y="66"/>
                </a:cubicBezTo>
                <a:cubicBezTo>
                  <a:pt x="2162" y="45"/>
                  <a:pt x="2173" y="30"/>
                  <a:pt x="2188" y="19"/>
                </a:cubicBezTo>
                <a:cubicBezTo>
                  <a:pt x="2199" y="11"/>
                  <a:pt x="2211" y="7"/>
                  <a:pt x="2223" y="7"/>
                </a:cubicBezTo>
                <a:close/>
                <a:moveTo>
                  <a:pt x="2031" y="7"/>
                </a:moveTo>
                <a:cubicBezTo>
                  <a:pt x="2050" y="7"/>
                  <a:pt x="2068" y="17"/>
                  <a:pt x="2083" y="37"/>
                </a:cubicBezTo>
                <a:cubicBezTo>
                  <a:pt x="2102" y="62"/>
                  <a:pt x="2112" y="95"/>
                  <a:pt x="2112" y="137"/>
                </a:cubicBezTo>
                <a:cubicBezTo>
                  <a:pt x="2112" y="167"/>
                  <a:pt x="2108" y="192"/>
                  <a:pt x="2099" y="212"/>
                </a:cubicBezTo>
                <a:cubicBezTo>
                  <a:pt x="2091" y="233"/>
                  <a:pt x="2080" y="248"/>
                  <a:pt x="2067" y="257"/>
                </a:cubicBezTo>
                <a:cubicBezTo>
                  <a:pt x="2054" y="267"/>
                  <a:pt x="2041" y="271"/>
                  <a:pt x="2029" y="271"/>
                </a:cubicBezTo>
                <a:cubicBezTo>
                  <a:pt x="2004" y="271"/>
                  <a:pt x="1984" y="257"/>
                  <a:pt x="1968" y="228"/>
                </a:cubicBezTo>
                <a:cubicBezTo>
                  <a:pt x="1954" y="204"/>
                  <a:pt x="1948" y="175"/>
                  <a:pt x="1948" y="141"/>
                </a:cubicBezTo>
                <a:cubicBezTo>
                  <a:pt x="1948" y="112"/>
                  <a:pt x="1952" y="87"/>
                  <a:pt x="1961" y="66"/>
                </a:cubicBezTo>
                <a:cubicBezTo>
                  <a:pt x="1970" y="45"/>
                  <a:pt x="1981" y="30"/>
                  <a:pt x="1996" y="19"/>
                </a:cubicBezTo>
                <a:cubicBezTo>
                  <a:pt x="2007" y="11"/>
                  <a:pt x="2019" y="7"/>
                  <a:pt x="2031" y="7"/>
                </a:cubicBezTo>
                <a:close/>
                <a:moveTo>
                  <a:pt x="1849" y="7"/>
                </a:moveTo>
                <a:lnTo>
                  <a:pt x="1855" y="7"/>
                </a:lnTo>
                <a:lnTo>
                  <a:pt x="1855" y="222"/>
                </a:lnTo>
                <a:cubicBezTo>
                  <a:pt x="1855" y="236"/>
                  <a:pt x="1855" y="245"/>
                  <a:pt x="1857" y="249"/>
                </a:cubicBezTo>
                <a:cubicBezTo>
                  <a:pt x="1858" y="252"/>
                  <a:pt x="1860" y="255"/>
                  <a:pt x="1864" y="257"/>
                </a:cubicBezTo>
                <a:cubicBezTo>
                  <a:pt x="1868" y="259"/>
                  <a:pt x="1875" y="260"/>
                  <a:pt x="1887" y="260"/>
                </a:cubicBezTo>
                <a:lnTo>
                  <a:pt x="1887" y="267"/>
                </a:lnTo>
                <a:lnTo>
                  <a:pt x="1791" y="267"/>
                </a:lnTo>
                <a:lnTo>
                  <a:pt x="1791" y="260"/>
                </a:lnTo>
                <a:cubicBezTo>
                  <a:pt x="1803" y="260"/>
                  <a:pt x="1811" y="259"/>
                  <a:pt x="1815" y="257"/>
                </a:cubicBezTo>
                <a:cubicBezTo>
                  <a:pt x="1818" y="255"/>
                  <a:pt x="1820" y="253"/>
                  <a:pt x="1822" y="249"/>
                </a:cubicBezTo>
                <a:cubicBezTo>
                  <a:pt x="1823" y="246"/>
                  <a:pt x="1824" y="237"/>
                  <a:pt x="1824" y="222"/>
                </a:cubicBezTo>
                <a:lnTo>
                  <a:pt x="1824" y="85"/>
                </a:lnTo>
                <a:cubicBezTo>
                  <a:pt x="1824" y="66"/>
                  <a:pt x="1823" y="54"/>
                  <a:pt x="1822" y="49"/>
                </a:cubicBezTo>
                <a:cubicBezTo>
                  <a:pt x="1821" y="45"/>
                  <a:pt x="1820" y="42"/>
                  <a:pt x="1817" y="40"/>
                </a:cubicBezTo>
                <a:cubicBezTo>
                  <a:pt x="1815" y="38"/>
                  <a:pt x="1812" y="37"/>
                  <a:pt x="1809" y="37"/>
                </a:cubicBezTo>
                <a:cubicBezTo>
                  <a:pt x="1804" y="37"/>
                  <a:pt x="1798" y="39"/>
                  <a:pt x="1790" y="43"/>
                </a:cubicBezTo>
                <a:lnTo>
                  <a:pt x="1787" y="37"/>
                </a:lnTo>
                <a:lnTo>
                  <a:pt x="1849" y="7"/>
                </a:lnTo>
                <a:close/>
                <a:moveTo>
                  <a:pt x="1701" y="0"/>
                </a:moveTo>
                <a:cubicBezTo>
                  <a:pt x="1707" y="0"/>
                  <a:pt x="1711" y="2"/>
                  <a:pt x="1715" y="6"/>
                </a:cubicBezTo>
                <a:cubicBezTo>
                  <a:pt x="1719" y="9"/>
                  <a:pt x="1720" y="14"/>
                  <a:pt x="1720" y="19"/>
                </a:cubicBezTo>
                <a:cubicBezTo>
                  <a:pt x="1720" y="24"/>
                  <a:pt x="1719" y="29"/>
                  <a:pt x="1715" y="33"/>
                </a:cubicBezTo>
                <a:cubicBezTo>
                  <a:pt x="1711" y="36"/>
                  <a:pt x="1707" y="38"/>
                  <a:pt x="1701" y="38"/>
                </a:cubicBezTo>
                <a:cubicBezTo>
                  <a:pt x="1696" y="38"/>
                  <a:pt x="1692" y="36"/>
                  <a:pt x="1688" y="33"/>
                </a:cubicBezTo>
                <a:cubicBezTo>
                  <a:pt x="1684" y="29"/>
                  <a:pt x="1682" y="24"/>
                  <a:pt x="1682" y="19"/>
                </a:cubicBezTo>
                <a:cubicBezTo>
                  <a:pt x="1682" y="14"/>
                  <a:pt x="1684" y="9"/>
                  <a:pt x="1688" y="6"/>
                </a:cubicBezTo>
                <a:cubicBezTo>
                  <a:pt x="1692" y="2"/>
                  <a:pt x="1696" y="0"/>
                  <a:pt x="1701" y="0"/>
                </a:cubicBezTo>
                <a:close/>
              </a:path>
            </a:pathLst>
          </a:custGeom>
          <a:solidFill>
            <a:srgbClr val="F2F2F2"/>
          </a:solidFill>
          <a:ln w="0">
            <a:noFill/>
            <a:prstDash val="solid"/>
            <a:round/>
          </a:ln>
        </p:spPr>
        <p:txBody>
          <a:bodyPr vert="horz" wrap="square" lIns="91440" tIns="45720" rIns="91440" bIns="45720" numCol="1" anchor="t" anchorCtr="0" compatLnSpc="1"/>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5pPr>
            <a:lvl6pPr marL="2286000" algn="l" defTabSz="914400" rtl="0" eaLnBrk="1" latinLnBrk="0" hangingPunct="1">
              <a:defRPr kern="1200">
                <a:solidFill>
                  <a:schemeClr val="tx1"/>
                </a:solidFill>
                <a:latin typeface="Calibri" panose="020F0502020204030204" charset="0"/>
                <a:ea typeface="+mn-ea"/>
                <a:cs typeface="+mn-cs"/>
              </a:defRPr>
            </a:lvl6pPr>
            <a:lvl7pPr marL="2743200" algn="l" defTabSz="914400" rtl="0" eaLnBrk="1" latinLnBrk="0" hangingPunct="1">
              <a:defRPr kern="1200">
                <a:solidFill>
                  <a:schemeClr val="tx1"/>
                </a:solidFill>
                <a:latin typeface="Calibri" panose="020F0502020204030204" charset="0"/>
                <a:ea typeface="+mn-ea"/>
                <a:cs typeface="+mn-cs"/>
              </a:defRPr>
            </a:lvl7pPr>
            <a:lvl8pPr marL="3200400" algn="l" defTabSz="914400" rtl="0" eaLnBrk="1" latinLnBrk="0" hangingPunct="1">
              <a:defRPr kern="1200">
                <a:solidFill>
                  <a:schemeClr val="tx1"/>
                </a:solidFill>
                <a:latin typeface="Calibri" panose="020F0502020204030204" charset="0"/>
                <a:ea typeface="+mn-ea"/>
                <a:cs typeface="+mn-cs"/>
              </a:defRPr>
            </a:lvl8pPr>
            <a:lvl9pPr marL="3657600" algn="l" defTabSz="914400" rtl="0" eaLnBrk="1" latinLnBrk="0" hangingPunct="1">
              <a:defRPr kern="1200">
                <a:solidFill>
                  <a:schemeClr val="tx1"/>
                </a:solidFill>
                <a:latin typeface="Calibri" panose="020F0502020204030204" charset="0"/>
                <a:ea typeface="+mn-ea"/>
                <a:cs typeface="+mn-cs"/>
              </a:defRPr>
            </a:lvl9pPr>
          </a:lstStyle>
          <a:p>
            <a:endParaRPr lang="zh-CN" altLang="en-US"/>
          </a:p>
        </p:txBody>
      </p:sp>
      <p:sp>
        <p:nvSpPr>
          <p:cNvPr id="34" name="Freeform 23"/>
          <p:cNvSpPr/>
          <p:nvPr/>
        </p:nvSpPr>
        <p:spPr bwMode="auto">
          <a:xfrm rot="-1800000">
            <a:off x="2783637" y="2569774"/>
            <a:ext cx="1848119" cy="215037"/>
          </a:xfrm>
          <a:custGeom>
            <a:avLst/>
            <a:gdLst>
              <a:gd name="T0" fmla="*/ 2345 w 3079"/>
              <a:gd name="T1" fmla="*/ 251 h 350"/>
              <a:gd name="T2" fmla="*/ 830 w 3079"/>
              <a:gd name="T3" fmla="*/ 272 h 350"/>
              <a:gd name="T4" fmla="*/ 2644 w 3079"/>
              <a:gd name="T5" fmla="*/ 129 h 350"/>
              <a:gd name="T6" fmla="*/ 2680 w 3079"/>
              <a:gd name="T7" fmla="*/ 102 h 350"/>
              <a:gd name="T8" fmla="*/ 1202 w 3079"/>
              <a:gd name="T9" fmla="*/ 244 h 350"/>
              <a:gd name="T10" fmla="*/ 1532 w 3079"/>
              <a:gd name="T11" fmla="*/ 102 h 350"/>
              <a:gd name="T12" fmla="*/ 1604 w 3079"/>
              <a:gd name="T13" fmla="*/ 106 h 350"/>
              <a:gd name="T14" fmla="*/ 1625 w 3079"/>
              <a:gd name="T15" fmla="*/ 113 h 350"/>
              <a:gd name="T16" fmla="*/ 1470 w 3079"/>
              <a:gd name="T17" fmla="*/ 316 h 350"/>
              <a:gd name="T18" fmla="*/ 1487 w 3079"/>
              <a:gd name="T19" fmla="*/ 130 h 350"/>
              <a:gd name="T20" fmla="*/ 1322 w 3079"/>
              <a:gd name="T21" fmla="*/ 210 h 350"/>
              <a:gd name="T22" fmla="*/ 1366 w 3079"/>
              <a:gd name="T23" fmla="*/ 102 h 350"/>
              <a:gd name="T24" fmla="*/ 1451 w 3079"/>
              <a:gd name="T25" fmla="*/ 244 h 350"/>
              <a:gd name="T26" fmla="*/ 1310 w 3079"/>
              <a:gd name="T27" fmla="*/ 264 h 350"/>
              <a:gd name="T28" fmla="*/ 1262 w 3079"/>
              <a:gd name="T29" fmla="*/ 95 h 350"/>
              <a:gd name="T30" fmla="*/ 945 w 3079"/>
              <a:gd name="T31" fmla="*/ 135 h 350"/>
              <a:gd name="T32" fmla="*/ 1012 w 3079"/>
              <a:gd name="T33" fmla="*/ 95 h 350"/>
              <a:gd name="T34" fmla="*/ 946 w 3079"/>
              <a:gd name="T35" fmla="*/ 337 h 350"/>
              <a:gd name="T36" fmla="*/ 934 w 3079"/>
              <a:gd name="T37" fmla="*/ 318 h 350"/>
              <a:gd name="T38" fmla="*/ 880 w 3079"/>
              <a:gd name="T39" fmla="*/ 102 h 350"/>
              <a:gd name="T40" fmla="*/ 603 w 3079"/>
              <a:gd name="T41" fmla="*/ 128 h 350"/>
              <a:gd name="T42" fmla="*/ 722 w 3079"/>
              <a:gd name="T43" fmla="*/ 95 h 350"/>
              <a:gd name="T44" fmla="*/ 779 w 3079"/>
              <a:gd name="T45" fmla="*/ 112 h 350"/>
              <a:gd name="T46" fmla="*/ 734 w 3079"/>
              <a:gd name="T47" fmla="*/ 272 h 350"/>
              <a:gd name="T48" fmla="*/ 544 w 3079"/>
              <a:gd name="T49" fmla="*/ 102 h 350"/>
              <a:gd name="T50" fmla="*/ 331 w 3079"/>
              <a:gd name="T51" fmla="*/ 128 h 350"/>
              <a:gd name="T52" fmla="*/ 450 w 3079"/>
              <a:gd name="T53" fmla="*/ 95 h 350"/>
              <a:gd name="T54" fmla="*/ 507 w 3079"/>
              <a:gd name="T55" fmla="*/ 112 h 350"/>
              <a:gd name="T56" fmla="*/ 462 w 3079"/>
              <a:gd name="T57" fmla="*/ 272 h 350"/>
              <a:gd name="T58" fmla="*/ 272 w 3079"/>
              <a:gd name="T59" fmla="*/ 102 h 350"/>
              <a:gd name="T60" fmla="*/ 59 w 3079"/>
              <a:gd name="T61" fmla="*/ 128 h 350"/>
              <a:gd name="T62" fmla="*/ 178 w 3079"/>
              <a:gd name="T63" fmla="*/ 95 h 350"/>
              <a:gd name="T64" fmla="*/ 235 w 3079"/>
              <a:gd name="T65" fmla="*/ 112 h 350"/>
              <a:gd name="T66" fmla="*/ 190 w 3079"/>
              <a:gd name="T67" fmla="*/ 272 h 350"/>
              <a:gd name="T68" fmla="*/ 0 w 3079"/>
              <a:gd name="T69" fmla="*/ 102 h 350"/>
              <a:gd name="T70" fmla="*/ 2904 w 3079"/>
              <a:gd name="T71" fmla="*/ 90 h 350"/>
              <a:gd name="T72" fmla="*/ 3053 w 3079"/>
              <a:gd name="T73" fmla="*/ 154 h 350"/>
              <a:gd name="T74" fmla="*/ 2994 w 3079"/>
              <a:gd name="T75" fmla="*/ 260 h 350"/>
              <a:gd name="T76" fmla="*/ 2993 w 3079"/>
              <a:gd name="T77" fmla="*/ 112 h 350"/>
              <a:gd name="T78" fmla="*/ 2958 w 3079"/>
              <a:gd name="T79" fmla="*/ 257 h 350"/>
              <a:gd name="T80" fmla="*/ 2918 w 3079"/>
              <a:gd name="T81" fmla="*/ 228 h 350"/>
              <a:gd name="T82" fmla="*/ 2847 w 3079"/>
              <a:gd name="T83" fmla="*/ 250 h 350"/>
              <a:gd name="T84" fmla="*/ 2811 w 3079"/>
              <a:gd name="T85" fmla="*/ 249 h 350"/>
              <a:gd name="T86" fmla="*/ 2785 w 3079"/>
              <a:gd name="T87" fmla="*/ 111 h 350"/>
              <a:gd name="T88" fmla="*/ 2684 w 3079"/>
              <a:gd name="T89" fmla="*/ 272 h 350"/>
              <a:gd name="T90" fmla="*/ 2550 w 3079"/>
              <a:gd name="T91" fmla="*/ 103 h 350"/>
              <a:gd name="T92" fmla="*/ 2503 w 3079"/>
              <a:gd name="T93" fmla="*/ 103 h 350"/>
              <a:gd name="T94" fmla="*/ 2572 w 3079"/>
              <a:gd name="T95" fmla="*/ 202 h 350"/>
              <a:gd name="T96" fmla="*/ 1709 w 3079"/>
              <a:gd name="T97" fmla="*/ 90 h 350"/>
              <a:gd name="T98" fmla="*/ 1660 w 3079"/>
              <a:gd name="T99" fmla="*/ 267 h 350"/>
              <a:gd name="T100" fmla="*/ 1680 w 3079"/>
              <a:gd name="T101" fmla="*/ 117 h 350"/>
              <a:gd name="T102" fmla="*/ 1248 w 3079"/>
              <a:gd name="T103" fmla="*/ 178 h 350"/>
              <a:gd name="T104" fmla="*/ 1125 w 3079"/>
              <a:gd name="T105" fmla="*/ 101 h 350"/>
              <a:gd name="T106" fmla="*/ 2221 w 3079"/>
              <a:gd name="T107" fmla="*/ 259 h 350"/>
              <a:gd name="T108" fmla="*/ 2030 w 3079"/>
              <a:gd name="T109" fmla="*/ 20 h 350"/>
              <a:gd name="T110" fmla="*/ 2067 w 3079"/>
              <a:gd name="T111" fmla="*/ 220 h 350"/>
              <a:gd name="T112" fmla="*/ 2304 w 3079"/>
              <a:gd name="T113" fmla="*/ 137 h 350"/>
              <a:gd name="T114" fmla="*/ 2188 w 3079"/>
              <a:gd name="T115" fmla="*/ 19 h 350"/>
              <a:gd name="T116" fmla="*/ 2029 w 3079"/>
              <a:gd name="T117" fmla="*/ 271 h 350"/>
              <a:gd name="T118" fmla="*/ 1855 w 3079"/>
              <a:gd name="T119" fmla="*/ 7 h 350"/>
              <a:gd name="T120" fmla="*/ 1791 w 3079"/>
              <a:gd name="T121" fmla="*/ 260 h 350"/>
              <a:gd name="T122" fmla="*/ 1809 w 3079"/>
              <a:gd name="T123" fmla="*/ 37 h 350"/>
              <a:gd name="T124" fmla="*/ 1715 w 3079"/>
              <a:gd name="T125" fmla="*/ 3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79" h="350">
                <a:moveTo>
                  <a:pt x="2366" y="230"/>
                </a:moveTo>
                <a:cubicBezTo>
                  <a:pt x="2372" y="230"/>
                  <a:pt x="2377" y="232"/>
                  <a:pt x="2381" y="237"/>
                </a:cubicBezTo>
                <a:cubicBezTo>
                  <a:pt x="2385" y="241"/>
                  <a:pt x="2387" y="245"/>
                  <a:pt x="2387" y="251"/>
                </a:cubicBezTo>
                <a:cubicBezTo>
                  <a:pt x="2387" y="257"/>
                  <a:pt x="2385" y="262"/>
                  <a:pt x="2380" y="266"/>
                </a:cubicBezTo>
                <a:cubicBezTo>
                  <a:pt x="2376" y="270"/>
                  <a:pt x="2372" y="272"/>
                  <a:pt x="2366" y="272"/>
                </a:cubicBezTo>
                <a:cubicBezTo>
                  <a:pt x="2360" y="272"/>
                  <a:pt x="2355" y="270"/>
                  <a:pt x="2351" y="266"/>
                </a:cubicBezTo>
                <a:cubicBezTo>
                  <a:pt x="2347" y="262"/>
                  <a:pt x="2345" y="257"/>
                  <a:pt x="2345" y="251"/>
                </a:cubicBezTo>
                <a:cubicBezTo>
                  <a:pt x="2345" y="245"/>
                  <a:pt x="2347" y="240"/>
                  <a:pt x="2351" y="236"/>
                </a:cubicBezTo>
                <a:cubicBezTo>
                  <a:pt x="2355" y="232"/>
                  <a:pt x="2360" y="230"/>
                  <a:pt x="2366" y="230"/>
                </a:cubicBezTo>
                <a:close/>
                <a:moveTo>
                  <a:pt x="830" y="230"/>
                </a:moveTo>
                <a:cubicBezTo>
                  <a:pt x="836" y="230"/>
                  <a:pt x="841" y="232"/>
                  <a:pt x="845" y="237"/>
                </a:cubicBezTo>
                <a:cubicBezTo>
                  <a:pt x="849" y="241"/>
                  <a:pt x="851" y="245"/>
                  <a:pt x="851" y="251"/>
                </a:cubicBezTo>
                <a:cubicBezTo>
                  <a:pt x="851" y="257"/>
                  <a:pt x="849" y="262"/>
                  <a:pt x="844" y="266"/>
                </a:cubicBezTo>
                <a:cubicBezTo>
                  <a:pt x="840" y="270"/>
                  <a:pt x="836" y="272"/>
                  <a:pt x="830" y="272"/>
                </a:cubicBezTo>
                <a:cubicBezTo>
                  <a:pt x="824" y="272"/>
                  <a:pt x="819" y="270"/>
                  <a:pt x="815" y="266"/>
                </a:cubicBezTo>
                <a:cubicBezTo>
                  <a:pt x="811" y="262"/>
                  <a:pt x="809" y="257"/>
                  <a:pt x="809" y="251"/>
                </a:cubicBezTo>
                <a:cubicBezTo>
                  <a:pt x="809" y="245"/>
                  <a:pt x="811" y="240"/>
                  <a:pt x="815" y="236"/>
                </a:cubicBezTo>
                <a:cubicBezTo>
                  <a:pt x="819" y="232"/>
                  <a:pt x="824" y="230"/>
                  <a:pt x="830" y="230"/>
                </a:cubicBezTo>
                <a:close/>
                <a:moveTo>
                  <a:pt x="2680" y="102"/>
                </a:moveTo>
                <a:cubicBezTo>
                  <a:pt x="2673" y="102"/>
                  <a:pt x="2667" y="104"/>
                  <a:pt x="2660" y="108"/>
                </a:cubicBezTo>
                <a:cubicBezTo>
                  <a:pt x="2653" y="112"/>
                  <a:pt x="2648" y="119"/>
                  <a:pt x="2644" y="129"/>
                </a:cubicBezTo>
                <a:cubicBezTo>
                  <a:pt x="2640" y="139"/>
                  <a:pt x="2638" y="151"/>
                  <a:pt x="2638" y="167"/>
                </a:cubicBezTo>
                <a:cubicBezTo>
                  <a:pt x="2638" y="192"/>
                  <a:pt x="2643" y="213"/>
                  <a:pt x="2652" y="232"/>
                </a:cubicBezTo>
                <a:cubicBezTo>
                  <a:pt x="2662" y="250"/>
                  <a:pt x="2676" y="259"/>
                  <a:pt x="2692" y="259"/>
                </a:cubicBezTo>
                <a:cubicBezTo>
                  <a:pt x="2704" y="259"/>
                  <a:pt x="2714" y="254"/>
                  <a:pt x="2722" y="244"/>
                </a:cubicBezTo>
                <a:cubicBezTo>
                  <a:pt x="2730" y="234"/>
                  <a:pt x="2734" y="217"/>
                  <a:pt x="2734" y="192"/>
                </a:cubicBezTo>
                <a:cubicBezTo>
                  <a:pt x="2734" y="162"/>
                  <a:pt x="2727" y="138"/>
                  <a:pt x="2714" y="120"/>
                </a:cubicBezTo>
                <a:cubicBezTo>
                  <a:pt x="2705" y="108"/>
                  <a:pt x="2694" y="102"/>
                  <a:pt x="2680" y="102"/>
                </a:cubicBezTo>
                <a:close/>
                <a:moveTo>
                  <a:pt x="1160" y="102"/>
                </a:moveTo>
                <a:cubicBezTo>
                  <a:pt x="1153" y="102"/>
                  <a:pt x="1147" y="104"/>
                  <a:pt x="1140" y="108"/>
                </a:cubicBezTo>
                <a:cubicBezTo>
                  <a:pt x="1133" y="112"/>
                  <a:pt x="1128" y="119"/>
                  <a:pt x="1124" y="129"/>
                </a:cubicBezTo>
                <a:cubicBezTo>
                  <a:pt x="1120" y="139"/>
                  <a:pt x="1118" y="151"/>
                  <a:pt x="1118" y="167"/>
                </a:cubicBezTo>
                <a:cubicBezTo>
                  <a:pt x="1118" y="192"/>
                  <a:pt x="1123" y="213"/>
                  <a:pt x="1132" y="232"/>
                </a:cubicBezTo>
                <a:cubicBezTo>
                  <a:pt x="1142" y="250"/>
                  <a:pt x="1156" y="259"/>
                  <a:pt x="1172" y="259"/>
                </a:cubicBezTo>
                <a:cubicBezTo>
                  <a:pt x="1184" y="259"/>
                  <a:pt x="1194" y="254"/>
                  <a:pt x="1202" y="244"/>
                </a:cubicBezTo>
                <a:cubicBezTo>
                  <a:pt x="1210" y="234"/>
                  <a:pt x="1214" y="217"/>
                  <a:pt x="1214" y="192"/>
                </a:cubicBezTo>
                <a:cubicBezTo>
                  <a:pt x="1214" y="162"/>
                  <a:pt x="1207" y="138"/>
                  <a:pt x="1194" y="120"/>
                </a:cubicBezTo>
                <a:cubicBezTo>
                  <a:pt x="1185" y="108"/>
                  <a:pt x="1174" y="102"/>
                  <a:pt x="1160" y="102"/>
                </a:cubicBezTo>
                <a:close/>
                <a:moveTo>
                  <a:pt x="1456" y="95"/>
                </a:moveTo>
                <a:lnTo>
                  <a:pt x="1536" y="95"/>
                </a:lnTo>
                <a:lnTo>
                  <a:pt x="1536" y="102"/>
                </a:lnTo>
                <a:lnTo>
                  <a:pt x="1532" y="102"/>
                </a:lnTo>
                <a:cubicBezTo>
                  <a:pt x="1527" y="102"/>
                  <a:pt x="1522" y="103"/>
                  <a:pt x="1519" y="106"/>
                </a:cubicBezTo>
                <a:cubicBezTo>
                  <a:pt x="1517" y="108"/>
                  <a:pt x="1515" y="111"/>
                  <a:pt x="1515" y="115"/>
                </a:cubicBezTo>
                <a:cubicBezTo>
                  <a:pt x="1515" y="120"/>
                  <a:pt x="1517" y="126"/>
                  <a:pt x="1521" y="135"/>
                </a:cubicBezTo>
                <a:lnTo>
                  <a:pt x="1563" y="222"/>
                </a:lnTo>
                <a:lnTo>
                  <a:pt x="1602" y="127"/>
                </a:lnTo>
                <a:cubicBezTo>
                  <a:pt x="1604" y="122"/>
                  <a:pt x="1605" y="117"/>
                  <a:pt x="1605" y="112"/>
                </a:cubicBezTo>
                <a:cubicBezTo>
                  <a:pt x="1605" y="109"/>
                  <a:pt x="1604" y="108"/>
                  <a:pt x="1604" y="106"/>
                </a:cubicBezTo>
                <a:cubicBezTo>
                  <a:pt x="1603" y="105"/>
                  <a:pt x="1601" y="104"/>
                  <a:pt x="1599" y="103"/>
                </a:cubicBezTo>
                <a:cubicBezTo>
                  <a:pt x="1597" y="102"/>
                  <a:pt x="1593" y="102"/>
                  <a:pt x="1588" y="102"/>
                </a:cubicBezTo>
                <a:lnTo>
                  <a:pt x="1588" y="95"/>
                </a:lnTo>
                <a:lnTo>
                  <a:pt x="1644" y="95"/>
                </a:lnTo>
                <a:lnTo>
                  <a:pt x="1644" y="102"/>
                </a:lnTo>
                <a:cubicBezTo>
                  <a:pt x="1639" y="102"/>
                  <a:pt x="1635" y="103"/>
                  <a:pt x="1633" y="105"/>
                </a:cubicBezTo>
                <a:cubicBezTo>
                  <a:pt x="1630" y="106"/>
                  <a:pt x="1628" y="109"/>
                  <a:pt x="1625" y="113"/>
                </a:cubicBezTo>
                <a:cubicBezTo>
                  <a:pt x="1623" y="115"/>
                  <a:pt x="1621" y="120"/>
                  <a:pt x="1618" y="128"/>
                </a:cubicBezTo>
                <a:lnTo>
                  <a:pt x="1548" y="299"/>
                </a:lnTo>
                <a:cubicBezTo>
                  <a:pt x="1542" y="316"/>
                  <a:pt x="1533" y="328"/>
                  <a:pt x="1522" y="337"/>
                </a:cubicBezTo>
                <a:cubicBezTo>
                  <a:pt x="1511" y="345"/>
                  <a:pt x="1500" y="350"/>
                  <a:pt x="1490" y="350"/>
                </a:cubicBezTo>
                <a:cubicBezTo>
                  <a:pt x="1483" y="350"/>
                  <a:pt x="1477" y="348"/>
                  <a:pt x="1472" y="343"/>
                </a:cubicBezTo>
                <a:cubicBezTo>
                  <a:pt x="1467" y="339"/>
                  <a:pt x="1465" y="334"/>
                  <a:pt x="1465" y="329"/>
                </a:cubicBezTo>
                <a:cubicBezTo>
                  <a:pt x="1465" y="323"/>
                  <a:pt x="1467" y="319"/>
                  <a:pt x="1470" y="316"/>
                </a:cubicBezTo>
                <a:cubicBezTo>
                  <a:pt x="1473" y="313"/>
                  <a:pt x="1478" y="311"/>
                  <a:pt x="1484" y="311"/>
                </a:cubicBezTo>
                <a:cubicBezTo>
                  <a:pt x="1488" y="311"/>
                  <a:pt x="1494" y="313"/>
                  <a:pt x="1501" y="315"/>
                </a:cubicBezTo>
                <a:cubicBezTo>
                  <a:pt x="1506" y="317"/>
                  <a:pt x="1509" y="318"/>
                  <a:pt x="1510" y="318"/>
                </a:cubicBezTo>
                <a:cubicBezTo>
                  <a:pt x="1514" y="318"/>
                  <a:pt x="1518" y="316"/>
                  <a:pt x="1523" y="312"/>
                </a:cubicBezTo>
                <a:cubicBezTo>
                  <a:pt x="1527" y="308"/>
                  <a:pt x="1532" y="301"/>
                  <a:pt x="1536" y="290"/>
                </a:cubicBezTo>
                <a:lnTo>
                  <a:pt x="1548" y="260"/>
                </a:lnTo>
                <a:lnTo>
                  <a:pt x="1487" y="130"/>
                </a:lnTo>
                <a:cubicBezTo>
                  <a:pt x="1485" y="127"/>
                  <a:pt x="1482" y="122"/>
                  <a:pt x="1478" y="116"/>
                </a:cubicBezTo>
                <a:cubicBezTo>
                  <a:pt x="1474" y="112"/>
                  <a:pt x="1472" y="109"/>
                  <a:pt x="1470" y="107"/>
                </a:cubicBezTo>
                <a:cubicBezTo>
                  <a:pt x="1467" y="105"/>
                  <a:pt x="1462" y="103"/>
                  <a:pt x="1456" y="102"/>
                </a:cubicBezTo>
                <a:lnTo>
                  <a:pt x="1456" y="95"/>
                </a:lnTo>
                <a:close/>
                <a:moveTo>
                  <a:pt x="1262" y="95"/>
                </a:moveTo>
                <a:lnTo>
                  <a:pt x="1322" y="95"/>
                </a:lnTo>
                <a:lnTo>
                  <a:pt x="1322" y="210"/>
                </a:lnTo>
                <a:cubicBezTo>
                  <a:pt x="1322" y="226"/>
                  <a:pt x="1325" y="236"/>
                  <a:pt x="1331" y="241"/>
                </a:cubicBezTo>
                <a:cubicBezTo>
                  <a:pt x="1336" y="246"/>
                  <a:pt x="1343" y="249"/>
                  <a:pt x="1351" y="249"/>
                </a:cubicBezTo>
                <a:cubicBezTo>
                  <a:pt x="1356" y="249"/>
                  <a:pt x="1362" y="247"/>
                  <a:pt x="1369" y="244"/>
                </a:cubicBezTo>
                <a:cubicBezTo>
                  <a:pt x="1376" y="241"/>
                  <a:pt x="1384" y="234"/>
                  <a:pt x="1393" y="225"/>
                </a:cubicBezTo>
                <a:lnTo>
                  <a:pt x="1393" y="127"/>
                </a:lnTo>
                <a:cubicBezTo>
                  <a:pt x="1393" y="118"/>
                  <a:pt x="1392" y="111"/>
                  <a:pt x="1388" y="108"/>
                </a:cubicBezTo>
                <a:cubicBezTo>
                  <a:pt x="1384" y="104"/>
                  <a:pt x="1377" y="102"/>
                  <a:pt x="1366" y="102"/>
                </a:cubicBezTo>
                <a:lnTo>
                  <a:pt x="1366" y="95"/>
                </a:lnTo>
                <a:lnTo>
                  <a:pt x="1424" y="95"/>
                </a:lnTo>
                <a:lnTo>
                  <a:pt x="1424" y="199"/>
                </a:lnTo>
                <a:cubicBezTo>
                  <a:pt x="1424" y="219"/>
                  <a:pt x="1425" y="231"/>
                  <a:pt x="1426" y="236"/>
                </a:cubicBezTo>
                <a:cubicBezTo>
                  <a:pt x="1427" y="240"/>
                  <a:pt x="1428" y="243"/>
                  <a:pt x="1430" y="245"/>
                </a:cubicBezTo>
                <a:cubicBezTo>
                  <a:pt x="1432" y="247"/>
                  <a:pt x="1435" y="247"/>
                  <a:pt x="1437" y="247"/>
                </a:cubicBezTo>
                <a:cubicBezTo>
                  <a:pt x="1441" y="247"/>
                  <a:pt x="1446" y="246"/>
                  <a:pt x="1451" y="244"/>
                </a:cubicBezTo>
                <a:lnTo>
                  <a:pt x="1453" y="251"/>
                </a:lnTo>
                <a:lnTo>
                  <a:pt x="1402" y="272"/>
                </a:lnTo>
                <a:lnTo>
                  <a:pt x="1393" y="272"/>
                </a:lnTo>
                <a:lnTo>
                  <a:pt x="1393" y="236"/>
                </a:lnTo>
                <a:cubicBezTo>
                  <a:pt x="1379" y="252"/>
                  <a:pt x="1367" y="262"/>
                  <a:pt x="1360" y="266"/>
                </a:cubicBezTo>
                <a:cubicBezTo>
                  <a:pt x="1352" y="270"/>
                  <a:pt x="1344" y="272"/>
                  <a:pt x="1335" y="272"/>
                </a:cubicBezTo>
                <a:cubicBezTo>
                  <a:pt x="1325" y="272"/>
                  <a:pt x="1317" y="269"/>
                  <a:pt x="1310" y="264"/>
                </a:cubicBezTo>
                <a:cubicBezTo>
                  <a:pt x="1303" y="258"/>
                  <a:pt x="1298" y="251"/>
                  <a:pt x="1295" y="242"/>
                </a:cubicBezTo>
                <a:cubicBezTo>
                  <a:pt x="1293" y="233"/>
                  <a:pt x="1291" y="221"/>
                  <a:pt x="1291" y="205"/>
                </a:cubicBezTo>
                <a:lnTo>
                  <a:pt x="1291" y="128"/>
                </a:lnTo>
                <a:cubicBezTo>
                  <a:pt x="1291" y="120"/>
                  <a:pt x="1290" y="115"/>
                  <a:pt x="1289" y="112"/>
                </a:cubicBezTo>
                <a:cubicBezTo>
                  <a:pt x="1287" y="108"/>
                  <a:pt x="1284" y="106"/>
                  <a:pt x="1281" y="104"/>
                </a:cubicBezTo>
                <a:cubicBezTo>
                  <a:pt x="1277" y="103"/>
                  <a:pt x="1271" y="102"/>
                  <a:pt x="1262" y="102"/>
                </a:cubicBezTo>
                <a:lnTo>
                  <a:pt x="1262" y="95"/>
                </a:lnTo>
                <a:close/>
                <a:moveTo>
                  <a:pt x="880" y="95"/>
                </a:moveTo>
                <a:lnTo>
                  <a:pt x="960" y="95"/>
                </a:lnTo>
                <a:lnTo>
                  <a:pt x="960" y="102"/>
                </a:lnTo>
                <a:lnTo>
                  <a:pt x="956" y="102"/>
                </a:lnTo>
                <a:cubicBezTo>
                  <a:pt x="951" y="102"/>
                  <a:pt x="946" y="103"/>
                  <a:pt x="943" y="106"/>
                </a:cubicBezTo>
                <a:cubicBezTo>
                  <a:pt x="941" y="108"/>
                  <a:pt x="939" y="111"/>
                  <a:pt x="939" y="115"/>
                </a:cubicBezTo>
                <a:cubicBezTo>
                  <a:pt x="939" y="120"/>
                  <a:pt x="941" y="126"/>
                  <a:pt x="945" y="135"/>
                </a:cubicBezTo>
                <a:lnTo>
                  <a:pt x="987" y="222"/>
                </a:lnTo>
                <a:lnTo>
                  <a:pt x="1026" y="127"/>
                </a:lnTo>
                <a:cubicBezTo>
                  <a:pt x="1028" y="122"/>
                  <a:pt x="1029" y="117"/>
                  <a:pt x="1029" y="112"/>
                </a:cubicBezTo>
                <a:cubicBezTo>
                  <a:pt x="1029" y="109"/>
                  <a:pt x="1028" y="108"/>
                  <a:pt x="1028" y="106"/>
                </a:cubicBezTo>
                <a:cubicBezTo>
                  <a:pt x="1027" y="105"/>
                  <a:pt x="1025" y="104"/>
                  <a:pt x="1023" y="103"/>
                </a:cubicBezTo>
                <a:cubicBezTo>
                  <a:pt x="1021" y="102"/>
                  <a:pt x="1017" y="102"/>
                  <a:pt x="1012" y="102"/>
                </a:cubicBezTo>
                <a:lnTo>
                  <a:pt x="1012" y="95"/>
                </a:lnTo>
                <a:lnTo>
                  <a:pt x="1068" y="95"/>
                </a:lnTo>
                <a:lnTo>
                  <a:pt x="1068" y="102"/>
                </a:lnTo>
                <a:cubicBezTo>
                  <a:pt x="1063" y="102"/>
                  <a:pt x="1059" y="103"/>
                  <a:pt x="1057" y="105"/>
                </a:cubicBezTo>
                <a:cubicBezTo>
                  <a:pt x="1054" y="106"/>
                  <a:pt x="1052" y="109"/>
                  <a:pt x="1049" y="113"/>
                </a:cubicBezTo>
                <a:cubicBezTo>
                  <a:pt x="1047" y="115"/>
                  <a:pt x="1045" y="120"/>
                  <a:pt x="1042" y="128"/>
                </a:cubicBezTo>
                <a:lnTo>
                  <a:pt x="972" y="299"/>
                </a:lnTo>
                <a:cubicBezTo>
                  <a:pt x="966" y="316"/>
                  <a:pt x="957" y="328"/>
                  <a:pt x="946" y="337"/>
                </a:cubicBezTo>
                <a:cubicBezTo>
                  <a:pt x="935" y="345"/>
                  <a:pt x="924" y="350"/>
                  <a:pt x="914" y="350"/>
                </a:cubicBezTo>
                <a:cubicBezTo>
                  <a:pt x="907" y="350"/>
                  <a:pt x="901" y="348"/>
                  <a:pt x="896" y="343"/>
                </a:cubicBezTo>
                <a:cubicBezTo>
                  <a:pt x="891" y="339"/>
                  <a:pt x="889" y="334"/>
                  <a:pt x="889" y="329"/>
                </a:cubicBezTo>
                <a:cubicBezTo>
                  <a:pt x="889" y="323"/>
                  <a:pt x="891" y="319"/>
                  <a:pt x="894" y="316"/>
                </a:cubicBezTo>
                <a:cubicBezTo>
                  <a:pt x="897" y="313"/>
                  <a:pt x="902" y="311"/>
                  <a:pt x="908" y="311"/>
                </a:cubicBezTo>
                <a:cubicBezTo>
                  <a:pt x="912" y="311"/>
                  <a:pt x="918" y="313"/>
                  <a:pt x="925" y="315"/>
                </a:cubicBezTo>
                <a:cubicBezTo>
                  <a:pt x="930" y="317"/>
                  <a:pt x="933" y="318"/>
                  <a:pt x="934" y="318"/>
                </a:cubicBezTo>
                <a:cubicBezTo>
                  <a:pt x="938" y="318"/>
                  <a:pt x="942" y="316"/>
                  <a:pt x="947" y="312"/>
                </a:cubicBezTo>
                <a:cubicBezTo>
                  <a:pt x="951" y="308"/>
                  <a:pt x="956" y="301"/>
                  <a:pt x="960" y="290"/>
                </a:cubicBezTo>
                <a:lnTo>
                  <a:pt x="972" y="260"/>
                </a:lnTo>
                <a:lnTo>
                  <a:pt x="911" y="130"/>
                </a:lnTo>
                <a:cubicBezTo>
                  <a:pt x="909" y="127"/>
                  <a:pt x="906" y="122"/>
                  <a:pt x="902" y="116"/>
                </a:cubicBezTo>
                <a:cubicBezTo>
                  <a:pt x="898" y="112"/>
                  <a:pt x="896" y="109"/>
                  <a:pt x="894" y="107"/>
                </a:cubicBezTo>
                <a:cubicBezTo>
                  <a:pt x="891" y="105"/>
                  <a:pt x="886" y="103"/>
                  <a:pt x="880" y="102"/>
                </a:cubicBezTo>
                <a:lnTo>
                  <a:pt x="880" y="95"/>
                </a:lnTo>
                <a:close/>
                <a:moveTo>
                  <a:pt x="544" y="95"/>
                </a:moveTo>
                <a:lnTo>
                  <a:pt x="616" y="95"/>
                </a:lnTo>
                <a:lnTo>
                  <a:pt x="616" y="102"/>
                </a:lnTo>
                <a:cubicBezTo>
                  <a:pt x="610" y="102"/>
                  <a:pt x="605" y="104"/>
                  <a:pt x="603" y="106"/>
                </a:cubicBezTo>
                <a:cubicBezTo>
                  <a:pt x="601" y="107"/>
                  <a:pt x="600" y="110"/>
                  <a:pt x="600" y="114"/>
                </a:cubicBezTo>
                <a:cubicBezTo>
                  <a:pt x="600" y="117"/>
                  <a:pt x="601" y="122"/>
                  <a:pt x="603" y="128"/>
                </a:cubicBezTo>
                <a:lnTo>
                  <a:pt x="640" y="226"/>
                </a:lnTo>
                <a:lnTo>
                  <a:pt x="677" y="146"/>
                </a:lnTo>
                <a:lnTo>
                  <a:pt x="667" y="121"/>
                </a:lnTo>
                <a:cubicBezTo>
                  <a:pt x="664" y="113"/>
                  <a:pt x="660" y="108"/>
                  <a:pt x="655" y="105"/>
                </a:cubicBezTo>
                <a:cubicBezTo>
                  <a:pt x="653" y="103"/>
                  <a:pt x="648" y="102"/>
                  <a:pt x="640" y="102"/>
                </a:cubicBezTo>
                <a:lnTo>
                  <a:pt x="640" y="95"/>
                </a:lnTo>
                <a:lnTo>
                  <a:pt x="722" y="95"/>
                </a:lnTo>
                <a:lnTo>
                  <a:pt x="722" y="102"/>
                </a:lnTo>
                <a:cubicBezTo>
                  <a:pt x="713" y="102"/>
                  <a:pt x="706" y="104"/>
                  <a:pt x="703" y="107"/>
                </a:cubicBezTo>
                <a:cubicBezTo>
                  <a:pt x="700" y="109"/>
                  <a:pt x="699" y="112"/>
                  <a:pt x="699" y="116"/>
                </a:cubicBezTo>
                <a:cubicBezTo>
                  <a:pt x="699" y="119"/>
                  <a:pt x="699" y="121"/>
                  <a:pt x="700" y="124"/>
                </a:cubicBezTo>
                <a:lnTo>
                  <a:pt x="739" y="223"/>
                </a:lnTo>
                <a:lnTo>
                  <a:pt x="776" y="128"/>
                </a:lnTo>
                <a:cubicBezTo>
                  <a:pt x="778" y="121"/>
                  <a:pt x="779" y="116"/>
                  <a:pt x="779" y="112"/>
                </a:cubicBezTo>
                <a:cubicBezTo>
                  <a:pt x="779" y="109"/>
                  <a:pt x="778" y="107"/>
                  <a:pt x="776" y="105"/>
                </a:cubicBezTo>
                <a:cubicBezTo>
                  <a:pt x="773" y="103"/>
                  <a:pt x="768" y="102"/>
                  <a:pt x="761" y="102"/>
                </a:cubicBezTo>
                <a:lnTo>
                  <a:pt x="761" y="95"/>
                </a:lnTo>
                <a:lnTo>
                  <a:pt x="816" y="95"/>
                </a:lnTo>
                <a:lnTo>
                  <a:pt x="816" y="102"/>
                </a:lnTo>
                <a:cubicBezTo>
                  <a:pt x="805" y="104"/>
                  <a:pt x="797" y="111"/>
                  <a:pt x="792" y="124"/>
                </a:cubicBezTo>
                <a:lnTo>
                  <a:pt x="734" y="272"/>
                </a:lnTo>
                <a:lnTo>
                  <a:pt x="726" y="272"/>
                </a:lnTo>
                <a:lnTo>
                  <a:pt x="684" y="162"/>
                </a:lnTo>
                <a:lnTo>
                  <a:pt x="633" y="272"/>
                </a:lnTo>
                <a:lnTo>
                  <a:pt x="627" y="272"/>
                </a:lnTo>
                <a:lnTo>
                  <a:pt x="571" y="128"/>
                </a:lnTo>
                <a:cubicBezTo>
                  <a:pt x="568" y="119"/>
                  <a:pt x="564" y="112"/>
                  <a:pt x="561" y="109"/>
                </a:cubicBezTo>
                <a:cubicBezTo>
                  <a:pt x="557" y="106"/>
                  <a:pt x="552" y="104"/>
                  <a:pt x="544" y="102"/>
                </a:cubicBezTo>
                <a:lnTo>
                  <a:pt x="544" y="95"/>
                </a:lnTo>
                <a:close/>
                <a:moveTo>
                  <a:pt x="272" y="95"/>
                </a:moveTo>
                <a:lnTo>
                  <a:pt x="344" y="95"/>
                </a:lnTo>
                <a:lnTo>
                  <a:pt x="344" y="102"/>
                </a:lnTo>
                <a:cubicBezTo>
                  <a:pt x="338" y="102"/>
                  <a:pt x="333" y="104"/>
                  <a:pt x="331" y="106"/>
                </a:cubicBezTo>
                <a:cubicBezTo>
                  <a:pt x="329" y="107"/>
                  <a:pt x="328" y="110"/>
                  <a:pt x="328" y="114"/>
                </a:cubicBezTo>
                <a:cubicBezTo>
                  <a:pt x="328" y="117"/>
                  <a:pt x="329" y="122"/>
                  <a:pt x="331" y="128"/>
                </a:cubicBezTo>
                <a:lnTo>
                  <a:pt x="368" y="226"/>
                </a:lnTo>
                <a:lnTo>
                  <a:pt x="405" y="146"/>
                </a:lnTo>
                <a:lnTo>
                  <a:pt x="395" y="121"/>
                </a:lnTo>
                <a:cubicBezTo>
                  <a:pt x="392" y="113"/>
                  <a:pt x="388" y="108"/>
                  <a:pt x="383" y="105"/>
                </a:cubicBezTo>
                <a:cubicBezTo>
                  <a:pt x="381" y="103"/>
                  <a:pt x="376" y="102"/>
                  <a:pt x="368" y="102"/>
                </a:cubicBezTo>
                <a:lnTo>
                  <a:pt x="368" y="95"/>
                </a:lnTo>
                <a:lnTo>
                  <a:pt x="450" y="95"/>
                </a:lnTo>
                <a:lnTo>
                  <a:pt x="450" y="102"/>
                </a:lnTo>
                <a:cubicBezTo>
                  <a:pt x="441" y="102"/>
                  <a:pt x="434" y="104"/>
                  <a:pt x="431" y="107"/>
                </a:cubicBezTo>
                <a:cubicBezTo>
                  <a:pt x="428" y="109"/>
                  <a:pt x="427" y="112"/>
                  <a:pt x="427" y="116"/>
                </a:cubicBezTo>
                <a:cubicBezTo>
                  <a:pt x="427" y="119"/>
                  <a:pt x="427" y="121"/>
                  <a:pt x="428" y="124"/>
                </a:cubicBezTo>
                <a:lnTo>
                  <a:pt x="467" y="223"/>
                </a:lnTo>
                <a:lnTo>
                  <a:pt x="504" y="128"/>
                </a:lnTo>
                <a:cubicBezTo>
                  <a:pt x="506" y="121"/>
                  <a:pt x="507" y="116"/>
                  <a:pt x="507" y="112"/>
                </a:cubicBezTo>
                <a:cubicBezTo>
                  <a:pt x="507" y="109"/>
                  <a:pt x="506" y="107"/>
                  <a:pt x="504" y="105"/>
                </a:cubicBezTo>
                <a:cubicBezTo>
                  <a:pt x="501" y="103"/>
                  <a:pt x="496" y="102"/>
                  <a:pt x="489" y="102"/>
                </a:cubicBezTo>
                <a:lnTo>
                  <a:pt x="489" y="95"/>
                </a:lnTo>
                <a:lnTo>
                  <a:pt x="544" y="95"/>
                </a:lnTo>
                <a:lnTo>
                  <a:pt x="544" y="102"/>
                </a:lnTo>
                <a:cubicBezTo>
                  <a:pt x="533" y="104"/>
                  <a:pt x="525" y="111"/>
                  <a:pt x="520" y="124"/>
                </a:cubicBezTo>
                <a:lnTo>
                  <a:pt x="462" y="272"/>
                </a:lnTo>
                <a:lnTo>
                  <a:pt x="454" y="272"/>
                </a:lnTo>
                <a:lnTo>
                  <a:pt x="412" y="162"/>
                </a:lnTo>
                <a:lnTo>
                  <a:pt x="361" y="272"/>
                </a:lnTo>
                <a:lnTo>
                  <a:pt x="355" y="272"/>
                </a:lnTo>
                <a:lnTo>
                  <a:pt x="299" y="128"/>
                </a:lnTo>
                <a:cubicBezTo>
                  <a:pt x="296" y="119"/>
                  <a:pt x="292" y="112"/>
                  <a:pt x="289" y="109"/>
                </a:cubicBezTo>
                <a:cubicBezTo>
                  <a:pt x="285" y="106"/>
                  <a:pt x="280" y="104"/>
                  <a:pt x="272" y="102"/>
                </a:cubicBezTo>
                <a:lnTo>
                  <a:pt x="272" y="95"/>
                </a:lnTo>
                <a:close/>
                <a:moveTo>
                  <a:pt x="0" y="95"/>
                </a:moveTo>
                <a:lnTo>
                  <a:pt x="72" y="95"/>
                </a:lnTo>
                <a:lnTo>
                  <a:pt x="72" y="102"/>
                </a:lnTo>
                <a:cubicBezTo>
                  <a:pt x="66" y="102"/>
                  <a:pt x="61" y="104"/>
                  <a:pt x="59" y="106"/>
                </a:cubicBezTo>
                <a:cubicBezTo>
                  <a:pt x="57" y="107"/>
                  <a:pt x="56" y="110"/>
                  <a:pt x="56" y="114"/>
                </a:cubicBezTo>
                <a:cubicBezTo>
                  <a:pt x="56" y="117"/>
                  <a:pt x="57" y="122"/>
                  <a:pt x="59" y="128"/>
                </a:cubicBezTo>
                <a:lnTo>
                  <a:pt x="96" y="226"/>
                </a:lnTo>
                <a:lnTo>
                  <a:pt x="133" y="146"/>
                </a:lnTo>
                <a:lnTo>
                  <a:pt x="123" y="121"/>
                </a:lnTo>
                <a:cubicBezTo>
                  <a:pt x="120" y="113"/>
                  <a:pt x="116" y="108"/>
                  <a:pt x="111" y="105"/>
                </a:cubicBezTo>
                <a:cubicBezTo>
                  <a:pt x="109" y="103"/>
                  <a:pt x="104" y="102"/>
                  <a:pt x="96" y="102"/>
                </a:cubicBezTo>
                <a:lnTo>
                  <a:pt x="96" y="95"/>
                </a:lnTo>
                <a:lnTo>
                  <a:pt x="178" y="95"/>
                </a:lnTo>
                <a:lnTo>
                  <a:pt x="178" y="102"/>
                </a:lnTo>
                <a:cubicBezTo>
                  <a:pt x="169" y="102"/>
                  <a:pt x="162" y="104"/>
                  <a:pt x="159" y="107"/>
                </a:cubicBezTo>
                <a:cubicBezTo>
                  <a:pt x="156" y="109"/>
                  <a:pt x="155" y="112"/>
                  <a:pt x="155" y="116"/>
                </a:cubicBezTo>
                <a:cubicBezTo>
                  <a:pt x="155" y="119"/>
                  <a:pt x="155" y="121"/>
                  <a:pt x="156" y="124"/>
                </a:cubicBezTo>
                <a:lnTo>
                  <a:pt x="195" y="223"/>
                </a:lnTo>
                <a:lnTo>
                  <a:pt x="232" y="128"/>
                </a:lnTo>
                <a:cubicBezTo>
                  <a:pt x="234" y="121"/>
                  <a:pt x="235" y="116"/>
                  <a:pt x="235" y="112"/>
                </a:cubicBezTo>
                <a:cubicBezTo>
                  <a:pt x="235" y="109"/>
                  <a:pt x="234" y="107"/>
                  <a:pt x="232" y="105"/>
                </a:cubicBezTo>
                <a:cubicBezTo>
                  <a:pt x="229" y="103"/>
                  <a:pt x="224" y="102"/>
                  <a:pt x="217" y="102"/>
                </a:cubicBezTo>
                <a:lnTo>
                  <a:pt x="217" y="95"/>
                </a:lnTo>
                <a:lnTo>
                  <a:pt x="272" y="95"/>
                </a:lnTo>
                <a:lnTo>
                  <a:pt x="272" y="102"/>
                </a:lnTo>
                <a:cubicBezTo>
                  <a:pt x="261" y="104"/>
                  <a:pt x="253" y="111"/>
                  <a:pt x="248" y="124"/>
                </a:cubicBezTo>
                <a:lnTo>
                  <a:pt x="190" y="272"/>
                </a:lnTo>
                <a:lnTo>
                  <a:pt x="182" y="272"/>
                </a:lnTo>
                <a:lnTo>
                  <a:pt x="140" y="162"/>
                </a:lnTo>
                <a:lnTo>
                  <a:pt x="89" y="272"/>
                </a:lnTo>
                <a:lnTo>
                  <a:pt x="83" y="272"/>
                </a:lnTo>
                <a:lnTo>
                  <a:pt x="27" y="128"/>
                </a:lnTo>
                <a:cubicBezTo>
                  <a:pt x="24" y="119"/>
                  <a:pt x="20" y="112"/>
                  <a:pt x="17" y="109"/>
                </a:cubicBezTo>
                <a:cubicBezTo>
                  <a:pt x="13" y="106"/>
                  <a:pt x="8" y="104"/>
                  <a:pt x="0" y="102"/>
                </a:cubicBezTo>
                <a:lnTo>
                  <a:pt x="0" y="95"/>
                </a:lnTo>
                <a:close/>
                <a:moveTo>
                  <a:pt x="2837" y="90"/>
                </a:moveTo>
                <a:lnTo>
                  <a:pt x="2845" y="90"/>
                </a:lnTo>
                <a:lnTo>
                  <a:pt x="2845" y="127"/>
                </a:lnTo>
                <a:cubicBezTo>
                  <a:pt x="2857" y="114"/>
                  <a:pt x="2865" y="107"/>
                  <a:pt x="2867" y="105"/>
                </a:cubicBezTo>
                <a:cubicBezTo>
                  <a:pt x="2873" y="100"/>
                  <a:pt x="2879" y="97"/>
                  <a:pt x="2885" y="94"/>
                </a:cubicBezTo>
                <a:cubicBezTo>
                  <a:pt x="2892" y="91"/>
                  <a:pt x="2898" y="90"/>
                  <a:pt x="2904" y="90"/>
                </a:cubicBezTo>
                <a:cubicBezTo>
                  <a:pt x="2915" y="90"/>
                  <a:pt x="2924" y="93"/>
                  <a:pt x="2932" y="99"/>
                </a:cubicBezTo>
                <a:cubicBezTo>
                  <a:pt x="2940" y="106"/>
                  <a:pt x="2945" y="115"/>
                  <a:pt x="2948" y="127"/>
                </a:cubicBezTo>
                <a:cubicBezTo>
                  <a:pt x="2961" y="112"/>
                  <a:pt x="2971" y="102"/>
                  <a:pt x="2980" y="97"/>
                </a:cubicBezTo>
                <a:cubicBezTo>
                  <a:pt x="2989" y="92"/>
                  <a:pt x="2998" y="90"/>
                  <a:pt x="3008" y="90"/>
                </a:cubicBezTo>
                <a:cubicBezTo>
                  <a:pt x="3017" y="90"/>
                  <a:pt x="3025" y="92"/>
                  <a:pt x="3032" y="97"/>
                </a:cubicBezTo>
                <a:cubicBezTo>
                  <a:pt x="3039" y="102"/>
                  <a:pt x="3045" y="109"/>
                  <a:pt x="3049" y="120"/>
                </a:cubicBezTo>
                <a:cubicBezTo>
                  <a:pt x="3052" y="127"/>
                  <a:pt x="3053" y="139"/>
                  <a:pt x="3053" y="154"/>
                </a:cubicBezTo>
                <a:lnTo>
                  <a:pt x="3053" y="228"/>
                </a:lnTo>
                <a:cubicBezTo>
                  <a:pt x="3053" y="239"/>
                  <a:pt x="3054" y="246"/>
                  <a:pt x="3055" y="250"/>
                </a:cubicBezTo>
                <a:cubicBezTo>
                  <a:pt x="3057" y="253"/>
                  <a:pt x="3059" y="255"/>
                  <a:pt x="3062" y="257"/>
                </a:cubicBezTo>
                <a:cubicBezTo>
                  <a:pt x="3066" y="259"/>
                  <a:pt x="3071" y="260"/>
                  <a:pt x="3079" y="260"/>
                </a:cubicBezTo>
                <a:lnTo>
                  <a:pt x="3079" y="267"/>
                </a:lnTo>
                <a:lnTo>
                  <a:pt x="2994" y="267"/>
                </a:lnTo>
                <a:lnTo>
                  <a:pt x="2994" y="260"/>
                </a:lnTo>
                <a:lnTo>
                  <a:pt x="2998" y="260"/>
                </a:lnTo>
                <a:cubicBezTo>
                  <a:pt x="3005" y="260"/>
                  <a:pt x="3011" y="259"/>
                  <a:pt x="3015" y="256"/>
                </a:cubicBezTo>
                <a:cubicBezTo>
                  <a:pt x="3018" y="254"/>
                  <a:pt x="3020" y="251"/>
                  <a:pt x="3021" y="246"/>
                </a:cubicBezTo>
                <a:cubicBezTo>
                  <a:pt x="3022" y="244"/>
                  <a:pt x="3022" y="238"/>
                  <a:pt x="3022" y="228"/>
                </a:cubicBezTo>
                <a:lnTo>
                  <a:pt x="3022" y="154"/>
                </a:lnTo>
                <a:cubicBezTo>
                  <a:pt x="3022" y="140"/>
                  <a:pt x="3020" y="130"/>
                  <a:pt x="3017" y="124"/>
                </a:cubicBezTo>
                <a:cubicBezTo>
                  <a:pt x="3012" y="116"/>
                  <a:pt x="3004" y="112"/>
                  <a:pt x="2993" y="112"/>
                </a:cubicBezTo>
                <a:cubicBezTo>
                  <a:pt x="2987" y="112"/>
                  <a:pt x="2980" y="114"/>
                  <a:pt x="2973" y="117"/>
                </a:cubicBezTo>
                <a:cubicBezTo>
                  <a:pt x="2967" y="121"/>
                  <a:pt x="2959" y="127"/>
                  <a:pt x="2949" y="136"/>
                </a:cubicBezTo>
                <a:lnTo>
                  <a:pt x="2949" y="138"/>
                </a:lnTo>
                <a:lnTo>
                  <a:pt x="2949" y="146"/>
                </a:lnTo>
                <a:lnTo>
                  <a:pt x="2949" y="228"/>
                </a:lnTo>
                <a:cubicBezTo>
                  <a:pt x="2949" y="240"/>
                  <a:pt x="2950" y="247"/>
                  <a:pt x="2951" y="250"/>
                </a:cubicBezTo>
                <a:cubicBezTo>
                  <a:pt x="2952" y="253"/>
                  <a:pt x="2955" y="255"/>
                  <a:pt x="2958" y="257"/>
                </a:cubicBezTo>
                <a:cubicBezTo>
                  <a:pt x="2962" y="259"/>
                  <a:pt x="2968" y="260"/>
                  <a:pt x="2977" y="260"/>
                </a:cubicBezTo>
                <a:lnTo>
                  <a:pt x="2977" y="267"/>
                </a:lnTo>
                <a:lnTo>
                  <a:pt x="2890" y="267"/>
                </a:lnTo>
                <a:lnTo>
                  <a:pt x="2890" y="260"/>
                </a:lnTo>
                <a:cubicBezTo>
                  <a:pt x="2900" y="260"/>
                  <a:pt x="2906" y="259"/>
                  <a:pt x="2910" y="257"/>
                </a:cubicBezTo>
                <a:cubicBezTo>
                  <a:pt x="2913" y="254"/>
                  <a:pt x="2916" y="251"/>
                  <a:pt x="2917" y="247"/>
                </a:cubicBezTo>
                <a:cubicBezTo>
                  <a:pt x="2918" y="244"/>
                  <a:pt x="2918" y="238"/>
                  <a:pt x="2918" y="228"/>
                </a:cubicBezTo>
                <a:lnTo>
                  <a:pt x="2918" y="154"/>
                </a:lnTo>
                <a:cubicBezTo>
                  <a:pt x="2918" y="140"/>
                  <a:pt x="2916" y="130"/>
                  <a:pt x="2912" y="124"/>
                </a:cubicBezTo>
                <a:cubicBezTo>
                  <a:pt x="2906" y="116"/>
                  <a:pt x="2899" y="112"/>
                  <a:pt x="2889" y="112"/>
                </a:cubicBezTo>
                <a:cubicBezTo>
                  <a:pt x="2882" y="112"/>
                  <a:pt x="2875" y="114"/>
                  <a:pt x="2869" y="117"/>
                </a:cubicBezTo>
                <a:cubicBezTo>
                  <a:pt x="2858" y="123"/>
                  <a:pt x="2850" y="129"/>
                  <a:pt x="2845" y="136"/>
                </a:cubicBezTo>
                <a:lnTo>
                  <a:pt x="2845" y="228"/>
                </a:lnTo>
                <a:cubicBezTo>
                  <a:pt x="2845" y="239"/>
                  <a:pt x="2846" y="247"/>
                  <a:pt x="2847" y="250"/>
                </a:cubicBezTo>
                <a:cubicBezTo>
                  <a:pt x="2849" y="253"/>
                  <a:pt x="2851" y="256"/>
                  <a:pt x="2854" y="258"/>
                </a:cubicBezTo>
                <a:cubicBezTo>
                  <a:pt x="2857" y="259"/>
                  <a:pt x="2863" y="260"/>
                  <a:pt x="2873" y="260"/>
                </a:cubicBezTo>
                <a:lnTo>
                  <a:pt x="2873" y="267"/>
                </a:lnTo>
                <a:lnTo>
                  <a:pt x="2788" y="267"/>
                </a:lnTo>
                <a:lnTo>
                  <a:pt x="2788" y="260"/>
                </a:lnTo>
                <a:cubicBezTo>
                  <a:pt x="2796" y="260"/>
                  <a:pt x="2801" y="259"/>
                  <a:pt x="2804" y="258"/>
                </a:cubicBezTo>
                <a:cubicBezTo>
                  <a:pt x="2807" y="256"/>
                  <a:pt x="2810" y="253"/>
                  <a:pt x="2811" y="249"/>
                </a:cubicBezTo>
                <a:cubicBezTo>
                  <a:pt x="2813" y="246"/>
                  <a:pt x="2814" y="239"/>
                  <a:pt x="2814" y="228"/>
                </a:cubicBezTo>
                <a:lnTo>
                  <a:pt x="2814" y="162"/>
                </a:lnTo>
                <a:cubicBezTo>
                  <a:pt x="2814" y="143"/>
                  <a:pt x="2813" y="131"/>
                  <a:pt x="2812" y="126"/>
                </a:cubicBezTo>
                <a:cubicBezTo>
                  <a:pt x="2811" y="122"/>
                  <a:pt x="2810" y="119"/>
                  <a:pt x="2808" y="117"/>
                </a:cubicBezTo>
                <a:cubicBezTo>
                  <a:pt x="2806" y="116"/>
                  <a:pt x="2804" y="115"/>
                  <a:pt x="2800" y="115"/>
                </a:cubicBezTo>
                <a:cubicBezTo>
                  <a:pt x="2797" y="115"/>
                  <a:pt x="2793" y="116"/>
                  <a:pt x="2788" y="118"/>
                </a:cubicBezTo>
                <a:lnTo>
                  <a:pt x="2785" y="111"/>
                </a:lnTo>
                <a:lnTo>
                  <a:pt x="2837" y="90"/>
                </a:lnTo>
                <a:close/>
                <a:moveTo>
                  <a:pt x="2686" y="90"/>
                </a:moveTo>
                <a:cubicBezTo>
                  <a:pt x="2712" y="90"/>
                  <a:pt x="2733" y="100"/>
                  <a:pt x="2748" y="120"/>
                </a:cubicBezTo>
                <a:cubicBezTo>
                  <a:pt x="2762" y="136"/>
                  <a:pt x="2768" y="156"/>
                  <a:pt x="2768" y="178"/>
                </a:cubicBezTo>
                <a:cubicBezTo>
                  <a:pt x="2768" y="193"/>
                  <a:pt x="2765" y="209"/>
                  <a:pt x="2757" y="224"/>
                </a:cubicBezTo>
                <a:cubicBezTo>
                  <a:pt x="2750" y="240"/>
                  <a:pt x="2740" y="252"/>
                  <a:pt x="2727" y="260"/>
                </a:cubicBezTo>
                <a:cubicBezTo>
                  <a:pt x="2714" y="268"/>
                  <a:pt x="2700" y="272"/>
                  <a:pt x="2684" y="272"/>
                </a:cubicBezTo>
                <a:cubicBezTo>
                  <a:pt x="2658" y="272"/>
                  <a:pt x="2637" y="262"/>
                  <a:pt x="2622" y="241"/>
                </a:cubicBezTo>
                <a:cubicBezTo>
                  <a:pt x="2609" y="224"/>
                  <a:pt x="2603" y="204"/>
                  <a:pt x="2603" y="183"/>
                </a:cubicBezTo>
                <a:cubicBezTo>
                  <a:pt x="2603" y="167"/>
                  <a:pt x="2607" y="151"/>
                  <a:pt x="2614" y="136"/>
                </a:cubicBezTo>
                <a:cubicBezTo>
                  <a:pt x="2622" y="120"/>
                  <a:pt x="2633" y="109"/>
                  <a:pt x="2645" y="101"/>
                </a:cubicBezTo>
                <a:cubicBezTo>
                  <a:pt x="2658" y="94"/>
                  <a:pt x="2672" y="90"/>
                  <a:pt x="2686" y="90"/>
                </a:cubicBezTo>
                <a:close/>
                <a:moveTo>
                  <a:pt x="2509" y="90"/>
                </a:moveTo>
                <a:cubicBezTo>
                  <a:pt x="2526" y="90"/>
                  <a:pt x="2540" y="94"/>
                  <a:pt x="2550" y="103"/>
                </a:cubicBezTo>
                <a:cubicBezTo>
                  <a:pt x="2561" y="112"/>
                  <a:pt x="2567" y="122"/>
                  <a:pt x="2567" y="131"/>
                </a:cubicBezTo>
                <a:cubicBezTo>
                  <a:pt x="2567" y="136"/>
                  <a:pt x="2565" y="140"/>
                  <a:pt x="2562" y="143"/>
                </a:cubicBezTo>
                <a:cubicBezTo>
                  <a:pt x="2559" y="146"/>
                  <a:pt x="2555" y="147"/>
                  <a:pt x="2549" y="147"/>
                </a:cubicBezTo>
                <a:cubicBezTo>
                  <a:pt x="2542" y="147"/>
                  <a:pt x="2536" y="145"/>
                  <a:pt x="2533" y="140"/>
                </a:cubicBezTo>
                <a:cubicBezTo>
                  <a:pt x="2531" y="137"/>
                  <a:pt x="2529" y="132"/>
                  <a:pt x="2528" y="125"/>
                </a:cubicBezTo>
                <a:cubicBezTo>
                  <a:pt x="2528" y="118"/>
                  <a:pt x="2525" y="112"/>
                  <a:pt x="2521" y="108"/>
                </a:cubicBezTo>
                <a:cubicBezTo>
                  <a:pt x="2516" y="104"/>
                  <a:pt x="2510" y="103"/>
                  <a:pt x="2503" y="103"/>
                </a:cubicBezTo>
                <a:cubicBezTo>
                  <a:pt x="2490" y="103"/>
                  <a:pt x="2480" y="107"/>
                  <a:pt x="2472" y="116"/>
                </a:cubicBezTo>
                <a:cubicBezTo>
                  <a:pt x="2462" y="129"/>
                  <a:pt x="2457" y="145"/>
                  <a:pt x="2457" y="165"/>
                </a:cubicBezTo>
                <a:cubicBezTo>
                  <a:pt x="2457" y="185"/>
                  <a:pt x="2462" y="204"/>
                  <a:pt x="2472" y="219"/>
                </a:cubicBezTo>
                <a:cubicBezTo>
                  <a:pt x="2482" y="235"/>
                  <a:pt x="2496" y="243"/>
                  <a:pt x="2513" y="243"/>
                </a:cubicBezTo>
                <a:cubicBezTo>
                  <a:pt x="2525" y="243"/>
                  <a:pt x="2536" y="239"/>
                  <a:pt x="2546" y="230"/>
                </a:cubicBezTo>
                <a:cubicBezTo>
                  <a:pt x="2553" y="224"/>
                  <a:pt x="2560" y="214"/>
                  <a:pt x="2566" y="199"/>
                </a:cubicBezTo>
                <a:lnTo>
                  <a:pt x="2572" y="202"/>
                </a:lnTo>
                <a:cubicBezTo>
                  <a:pt x="2567" y="224"/>
                  <a:pt x="2558" y="242"/>
                  <a:pt x="2544" y="254"/>
                </a:cubicBezTo>
                <a:cubicBezTo>
                  <a:pt x="2531" y="266"/>
                  <a:pt x="2516" y="272"/>
                  <a:pt x="2500" y="272"/>
                </a:cubicBezTo>
                <a:cubicBezTo>
                  <a:pt x="2480" y="272"/>
                  <a:pt x="2463" y="264"/>
                  <a:pt x="2449" y="247"/>
                </a:cubicBezTo>
                <a:cubicBezTo>
                  <a:pt x="2434" y="231"/>
                  <a:pt x="2427" y="209"/>
                  <a:pt x="2427" y="181"/>
                </a:cubicBezTo>
                <a:cubicBezTo>
                  <a:pt x="2427" y="154"/>
                  <a:pt x="2435" y="132"/>
                  <a:pt x="2451" y="115"/>
                </a:cubicBezTo>
                <a:cubicBezTo>
                  <a:pt x="2467" y="98"/>
                  <a:pt x="2486" y="90"/>
                  <a:pt x="2509" y="90"/>
                </a:cubicBezTo>
                <a:close/>
                <a:moveTo>
                  <a:pt x="1709" y="90"/>
                </a:moveTo>
                <a:lnTo>
                  <a:pt x="1717" y="90"/>
                </a:lnTo>
                <a:lnTo>
                  <a:pt x="1717" y="228"/>
                </a:lnTo>
                <a:cubicBezTo>
                  <a:pt x="1717" y="239"/>
                  <a:pt x="1718" y="246"/>
                  <a:pt x="1719" y="249"/>
                </a:cubicBezTo>
                <a:cubicBezTo>
                  <a:pt x="1721" y="253"/>
                  <a:pt x="1723" y="256"/>
                  <a:pt x="1726" y="257"/>
                </a:cubicBezTo>
                <a:cubicBezTo>
                  <a:pt x="1729" y="259"/>
                  <a:pt x="1735" y="260"/>
                  <a:pt x="1743" y="260"/>
                </a:cubicBezTo>
                <a:lnTo>
                  <a:pt x="1743" y="267"/>
                </a:lnTo>
                <a:lnTo>
                  <a:pt x="1660" y="267"/>
                </a:lnTo>
                <a:lnTo>
                  <a:pt x="1660" y="260"/>
                </a:lnTo>
                <a:cubicBezTo>
                  <a:pt x="1668" y="260"/>
                  <a:pt x="1674" y="259"/>
                  <a:pt x="1677" y="258"/>
                </a:cubicBezTo>
                <a:cubicBezTo>
                  <a:pt x="1679" y="256"/>
                  <a:pt x="1682" y="253"/>
                  <a:pt x="1683" y="250"/>
                </a:cubicBezTo>
                <a:cubicBezTo>
                  <a:pt x="1685" y="246"/>
                  <a:pt x="1686" y="239"/>
                  <a:pt x="1686" y="228"/>
                </a:cubicBezTo>
                <a:lnTo>
                  <a:pt x="1686" y="162"/>
                </a:lnTo>
                <a:cubicBezTo>
                  <a:pt x="1686" y="143"/>
                  <a:pt x="1685" y="131"/>
                  <a:pt x="1684" y="126"/>
                </a:cubicBezTo>
                <a:cubicBezTo>
                  <a:pt x="1683" y="122"/>
                  <a:pt x="1682" y="119"/>
                  <a:pt x="1680" y="117"/>
                </a:cubicBezTo>
                <a:cubicBezTo>
                  <a:pt x="1678" y="116"/>
                  <a:pt x="1676" y="115"/>
                  <a:pt x="1672" y="115"/>
                </a:cubicBezTo>
                <a:cubicBezTo>
                  <a:pt x="1669" y="115"/>
                  <a:pt x="1665" y="116"/>
                  <a:pt x="1660" y="118"/>
                </a:cubicBezTo>
                <a:lnTo>
                  <a:pt x="1657" y="111"/>
                </a:lnTo>
                <a:lnTo>
                  <a:pt x="1709" y="90"/>
                </a:lnTo>
                <a:close/>
                <a:moveTo>
                  <a:pt x="1166" y="90"/>
                </a:moveTo>
                <a:cubicBezTo>
                  <a:pt x="1192" y="90"/>
                  <a:pt x="1213" y="100"/>
                  <a:pt x="1228" y="120"/>
                </a:cubicBezTo>
                <a:cubicBezTo>
                  <a:pt x="1242" y="136"/>
                  <a:pt x="1248" y="156"/>
                  <a:pt x="1248" y="178"/>
                </a:cubicBezTo>
                <a:cubicBezTo>
                  <a:pt x="1248" y="193"/>
                  <a:pt x="1245" y="209"/>
                  <a:pt x="1237" y="224"/>
                </a:cubicBezTo>
                <a:cubicBezTo>
                  <a:pt x="1230" y="240"/>
                  <a:pt x="1220" y="252"/>
                  <a:pt x="1207" y="260"/>
                </a:cubicBezTo>
                <a:cubicBezTo>
                  <a:pt x="1194" y="268"/>
                  <a:pt x="1180" y="272"/>
                  <a:pt x="1164" y="272"/>
                </a:cubicBezTo>
                <a:cubicBezTo>
                  <a:pt x="1138" y="272"/>
                  <a:pt x="1117" y="262"/>
                  <a:pt x="1102" y="241"/>
                </a:cubicBezTo>
                <a:cubicBezTo>
                  <a:pt x="1089" y="224"/>
                  <a:pt x="1083" y="204"/>
                  <a:pt x="1083" y="183"/>
                </a:cubicBezTo>
                <a:cubicBezTo>
                  <a:pt x="1083" y="167"/>
                  <a:pt x="1087" y="151"/>
                  <a:pt x="1094" y="136"/>
                </a:cubicBezTo>
                <a:cubicBezTo>
                  <a:pt x="1102" y="120"/>
                  <a:pt x="1113" y="109"/>
                  <a:pt x="1125" y="101"/>
                </a:cubicBezTo>
                <a:cubicBezTo>
                  <a:pt x="1138" y="94"/>
                  <a:pt x="1152" y="90"/>
                  <a:pt x="1166" y="90"/>
                </a:cubicBezTo>
                <a:close/>
                <a:moveTo>
                  <a:pt x="2222" y="20"/>
                </a:moveTo>
                <a:cubicBezTo>
                  <a:pt x="2214" y="20"/>
                  <a:pt x="2206" y="23"/>
                  <a:pt x="2200" y="31"/>
                </a:cubicBezTo>
                <a:cubicBezTo>
                  <a:pt x="2191" y="41"/>
                  <a:pt x="2185" y="58"/>
                  <a:pt x="2181" y="80"/>
                </a:cubicBezTo>
                <a:cubicBezTo>
                  <a:pt x="2178" y="102"/>
                  <a:pt x="2176" y="124"/>
                  <a:pt x="2176" y="146"/>
                </a:cubicBezTo>
                <a:cubicBezTo>
                  <a:pt x="2176" y="181"/>
                  <a:pt x="2181" y="209"/>
                  <a:pt x="2189" y="232"/>
                </a:cubicBezTo>
                <a:cubicBezTo>
                  <a:pt x="2196" y="250"/>
                  <a:pt x="2207" y="259"/>
                  <a:pt x="2221" y="259"/>
                </a:cubicBezTo>
                <a:cubicBezTo>
                  <a:pt x="2228" y="259"/>
                  <a:pt x="2235" y="256"/>
                  <a:pt x="2242" y="250"/>
                </a:cubicBezTo>
                <a:cubicBezTo>
                  <a:pt x="2249" y="244"/>
                  <a:pt x="2255" y="234"/>
                  <a:pt x="2259" y="220"/>
                </a:cubicBezTo>
                <a:cubicBezTo>
                  <a:pt x="2264" y="198"/>
                  <a:pt x="2267" y="168"/>
                  <a:pt x="2267" y="129"/>
                </a:cubicBezTo>
                <a:cubicBezTo>
                  <a:pt x="2267" y="100"/>
                  <a:pt x="2264" y="76"/>
                  <a:pt x="2258" y="56"/>
                </a:cubicBezTo>
                <a:cubicBezTo>
                  <a:pt x="2254" y="42"/>
                  <a:pt x="2248" y="32"/>
                  <a:pt x="2241" y="26"/>
                </a:cubicBezTo>
                <a:cubicBezTo>
                  <a:pt x="2236" y="22"/>
                  <a:pt x="2230" y="20"/>
                  <a:pt x="2222" y="20"/>
                </a:cubicBezTo>
                <a:close/>
                <a:moveTo>
                  <a:pt x="2030" y="20"/>
                </a:moveTo>
                <a:cubicBezTo>
                  <a:pt x="2022" y="20"/>
                  <a:pt x="2014" y="23"/>
                  <a:pt x="2008" y="31"/>
                </a:cubicBezTo>
                <a:cubicBezTo>
                  <a:pt x="1999" y="41"/>
                  <a:pt x="1993" y="58"/>
                  <a:pt x="1989" y="80"/>
                </a:cubicBezTo>
                <a:cubicBezTo>
                  <a:pt x="1986" y="102"/>
                  <a:pt x="1984" y="124"/>
                  <a:pt x="1984" y="146"/>
                </a:cubicBezTo>
                <a:cubicBezTo>
                  <a:pt x="1984" y="181"/>
                  <a:pt x="1989" y="209"/>
                  <a:pt x="1997" y="232"/>
                </a:cubicBezTo>
                <a:cubicBezTo>
                  <a:pt x="2004" y="250"/>
                  <a:pt x="2015" y="259"/>
                  <a:pt x="2029" y="259"/>
                </a:cubicBezTo>
                <a:cubicBezTo>
                  <a:pt x="2036" y="259"/>
                  <a:pt x="2043" y="256"/>
                  <a:pt x="2050" y="250"/>
                </a:cubicBezTo>
                <a:cubicBezTo>
                  <a:pt x="2057" y="244"/>
                  <a:pt x="2063" y="234"/>
                  <a:pt x="2067" y="220"/>
                </a:cubicBezTo>
                <a:cubicBezTo>
                  <a:pt x="2072" y="198"/>
                  <a:pt x="2075" y="168"/>
                  <a:pt x="2075" y="129"/>
                </a:cubicBezTo>
                <a:cubicBezTo>
                  <a:pt x="2075" y="100"/>
                  <a:pt x="2072" y="76"/>
                  <a:pt x="2066" y="56"/>
                </a:cubicBezTo>
                <a:cubicBezTo>
                  <a:pt x="2062" y="42"/>
                  <a:pt x="2056" y="32"/>
                  <a:pt x="2049" y="26"/>
                </a:cubicBezTo>
                <a:cubicBezTo>
                  <a:pt x="2044" y="22"/>
                  <a:pt x="2038" y="20"/>
                  <a:pt x="2030" y="20"/>
                </a:cubicBezTo>
                <a:close/>
                <a:moveTo>
                  <a:pt x="2223" y="7"/>
                </a:moveTo>
                <a:cubicBezTo>
                  <a:pt x="2242" y="7"/>
                  <a:pt x="2260" y="17"/>
                  <a:pt x="2275" y="37"/>
                </a:cubicBezTo>
                <a:cubicBezTo>
                  <a:pt x="2294" y="62"/>
                  <a:pt x="2304" y="95"/>
                  <a:pt x="2304" y="137"/>
                </a:cubicBezTo>
                <a:cubicBezTo>
                  <a:pt x="2304" y="167"/>
                  <a:pt x="2300" y="192"/>
                  <a:pt x="2291" y="212"/>
                </a:cubicBezTo>
                <a:cubicBezTo>
                  <a:pt x="2283" y="233"/>
                  <a:pt x="2272" y="248"/>
                  <a:pt x="2259" y="257"/>
                </a:cubicBezTo>
                <a:cubicBezTo>
                  <a:pt x="2246" y="267"/>
                  <a:pt x="2233" y="271"/>
                  <a:pt x="2221" y="271"/>
                </a:cubicBezTo>
                <a:cubicBezTo>
                  <a:pt x="2196" y="271"/>
                  <a:pt x="2176" y="257"/>
                  <a:pt x="2160" y="228"/>
                </a:cubicBezTo>
                <a:cubicBezTo>
                  <a:pt x="2146" y="204"/>
                  <a:pt x="2140" y="175"/>
                  <a:pt x="2140" y="141"/>
                </a:cubicBezTo>
                <a:cubicBezTo>
                  <a:pt x="2140" y="112"/>
                  <a:pt x="2144" y="87"/>
                  <a:pt x="2153" y="66"/>
                </a:cubicBezTo>
                <a:cubicBezTo>
                  <a:pt x="2162" y="45"/>
                  <a:pt x="2173" y="30"/>
                  <a:pt x="2188" y="19"/>
                </a:cubicBezTo>
                <a:cubicBezTo>
                  <a:pt x="2199" y="11"/>
                  <a:pt x="2211" y="7"/>
                  <a:pt x="2223" y="7"/>
                </a:cubicBezTo>
                <a:close/>
                <a:moveTo>
                  <a:pt x="2031" y="7"/>
                </a:moveTo>
                <a:cubicBezTo>
                  <a:pt x="2050" y="7"/>
                  <a:pt x="2068" y="17"/>
                  <a:pt x="2083" y="37"/>
                </a:cubicBezTo>
                <a:cubicBezTo>
                  <a:pt x="2102" y="62"/>
                  <a:pt x="2112" y="95"/>
                  <a:pt x="2112" y="137"/>
                </a:cubicBezTo>
                <a:cubicBezTo>
                  <a:pt x="2112" y="167"/>
                  <a:pt x="2108" y="192"/>
                  <a:pt x="2099" y="212"/>
                </a:cubicBezTo>
                <a:cubicBezTo>
                  <a:pt x="2091" y="233"/>
                  <a:pt x="2080" y="248"/>
                  <a:pt x="2067" y="257"/>
                </a:cubicBezTo>
                <a:cubicBezTo>
                  <a:pt x="2054" y="267"/>
                  <a:pt x="2041" y="271"/>
                  <a:pt x="2029" y="271"/>
                </a:cubicBezTo>
                <a:cubicBezTo>
                  <a:pt x="2004" y="271"/>
                  <a:pt x="1984" y="257"/>
                  <a:pt x="1968" y="228"/>
                </a:cubicBezTo>
                <a:cubicBezTo>
                  <a:pt x="1954" y="204"/>
                  <a:pt x="1948" y="175"/>
                  <a:pt x="1948" y="141"/>
                </a:cubicBezTo>
                <a:cubicBezTo>
                  <a:pt x="1948" y="112"/>
                  <a:pt x="1952" y="87"/>
                  <a:pt x="1961" y="66"/>
                </a:cubicBezTo>
                <a:cubicBezTo>
                  <a:pt x="1970" y="45"/>
                  <a:pt x="1981" y="30"/>
                  <a:pt x="1996" y="19"/>
                </a:cubicBezTo>
                <a:cubicBezTo>
                  <a:pt x="2007" y="11"/>
                  <a:pt x="2019" y="7"/>
                  <a:pt x="2031" y="7"/>
                </a:cubicBezTo>
                <a:close/>
                <a:moveTo>
                  <a:pt x="1849" y="7"/>
                </a:moveTo>
                <a:lnTo>
                  <a:pt x="1855" y="7"/>
                </a:lnTo>
                <a:lnTo>
                  <a:pt x="1855" y="222"/>
                </a:lnTo>
                <a:cubicBezTo>
                  <a:pt x="1855" y="236"/>
                  <a:pt x="1855" y="245"/>
                  <a:pt x="1857" y="249"/>
                </a:cubicBezTo>
                <a:cubicBezTo>
                  <a:pt x="1858" y="252"/>
                  <a:pt x="1860" y="255"/>
                  <a:pt x="1864" y="257"/>
                </a:cubicBezTo>
                <a:cubicBezTo>
                  <a:pt x="1868" y="259"/>
                  <a:pt x="1875" y="260"/>
                  <a:pt x="1887" y="260"/>
                </a:cubicBezTo>
                <a:lnTo>
                  <a:pt x="1887" y="267"/>
                </a:lnTo>
                <a:lnTo>
                  <a:pt x="1791" y="267"/>
                </a:lnTo>
                <a:lnTo>
                  <a:pt x="1791" y="260"/>
                </a:lnTo>
                <a:cubicBezTo>
                  <a:pt x="1803" y="260"/>
                  <a:pt x="1811" y="259"/>
                  <a:pt x="1815" y="257"/>
                </a:cubicBezTo>
                <a:cubicBezTo>
                  <a:pt x="1818" y="255"/>
                  <a:pt x="1820" y="253"/>
                  <a:pt x="1822" y="249"/>
                </a:cubicBezTo>
                <a:cubicBezTo>
                  <a:pt x="1823" y="246"/>
                  <a:pt x="1824" y="237"/>
                  <a:pt x="1824" y="222"/>
                </a:cubicBezTo>
                <a:lnTo>
                  <a:pt x="1824" y="85"/>
                </a:lnTo>
                <a:cubicBezTo>
                  <a:pt x="1824" y="66"/>
                  <a:pt x="1823" y="54"/>
                  <a:pt x="1822" y="49"/>
                </a:cubicBezTo>
                <a:cubicBezTo>
                  <a:pt x="1821" y="45"/>
                  <a:pt x="1820" y="42"/>
                  <a:pt x="1817" y="40"/>
                </a:cubicBezTo>
                <a:cubicBezTo>
                  <a:pt x="1815" y="38"/>
                  <a:pt x="1812" y="37"/>
                  <a:pt x="1809" y="37"/>
                </a:cubicBezTo>
                <a:cubicBezTo>
                  <a:pt x="1804" y="37"/>
                  <a:pt x="1798" y="39"/>
                  <a:pt x="1790" y="43"/>
                </a:cubicBezTo>
                <a:lnTo>
                  <a:pt x="1787" y="37"/>
                </a:lnTo>
                <a:lnTo>
                  <a:pt x="1849" y="7"/>
                </a:lnTo>
                <a:close/>
                <a:moveTo>
                  <a:pt x="1701" y="0"/>
                </a:moveTo>
                <a:cubicBezTo>
                  <a:pt x="1707" y="0"/>
                  <a:pt x="1711" y="2"/>
                  <a:pt x="1715" y="6"/>
                </a:cubicBezTo>
                <a:cubicBezTo>
                  <a:pt x="1719" y="9"/>
                  <a:pt x="1720" y="14"/>
                  <a:pt x="1720" y="19"/>
                </a:cubicBezTo>
                <a:cubicBezTo>
                  <a:pt x="1720" y="24"/>
                  <a:pt x="1719" y="29"/>
                  <a:pt x="1715" y="33"/>
                </a:cubicBezTo>
                <a:cubicBezTo>
                  <a:pt x="1711" y="36"/>
                  <a:pt x="1707" y="38"/>
                  <a:pt x="1701" y="38"/>
                </a:cubicBezTo>
                <a:cubicBezTo>
                  <a:pt x="1696" y="38"/>
                  <a:pt x="1692" y="36"/>
                  <a:pt x="1688" y="33"/>
                </a:cubicBezTo>
                <a:cubicBezTo>
                  <a:pt x="1684" y="29"/>
                  <a:pt x="1682" y="24"/>
                  <a:pt x="1682" y="19"/>
                </a:cubicBezTo>
                <a:cubicBezTo>
                  <a:pt x="1682" y="14"/>
                  <a:pt x="1684" y="9"/>
                  <a:pt x="1688" y="6"/>
                </a:cubicBezTo>
                <a:cubicBezTo>
                  <a:pt x="1692" y="2"/>
                  <a:pt x="1696" y="0"/>
                  <a:pt x="1701" y="0"/>
                </a:cubicBezTo>
                <a:close/>
              </a:path>
            </a:pathLst>
          </a:custGeom>
          <a:solidFill>
            <a:srgbClr val="F2F2F2"/>
          </a:solidFill>
          <a:ln w="0">
            <a:noFill/>
            <a:prstDash val="solid"/>
            <a:round/>
          </a:ln>
        </p:spPr>
        <p:txBody>
          <a:bodyPr vert="horz" wrap="square" lIns="91440" tIns="45720" rIns="91440" bIns="45720" numCol="1" anchor="t" anchorCtr="0" compatLnSpc="1"/>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5pPr>
            <a:lvl6pPr marL="2286000" algn="l" defTabSz="914400" rtl="0" eaLnBrk="1" latinLnBrk="0" hangingPunct="1">
              <a:defRPr kern="1200">
                <a:solidFill>
                  <a:schemeClr val="tx1"/>
                </a:solidFill>
                <a:latin typeface="Calibri" panose="020F0502020204030204" charset="0"/>
                <a:ea typeface="+mn-ea"/>
                <a:cs typeface="+mn-cs"/>
              </a:defRPr>
            </a:lvl6pPr>
            <a:lvl7pPr marL="2743200" algn="l" defTabSz="914400" rtl="0" eaLnBrk="1" latinLnBrk="0" hangingPunct="1">
              <a:defRPr kern="1200">
                <a:solidFill>
                  <a:schemeClr val="tx1"/>
                </a:solidFill>
                <a:latin typeface="Calibri" panose="020F0502020204030204" charset="0"/>
                <a:ea typeface="+mn-ea"/>
                <a:cs typeface="+mn-cs"/>
              </a:defRPr>
            </a:lvl7pPr>
            <a:lvl8pPr marL="3200400" algn="l" defTabSz="914400" rtl="0" eaLnBrk="1" latinLnBrk="0" hangingPunct="1">
              <a:defRPr kern="1200">
                <a:solidFill>
                  <a:schemeClr val="tx1"/>
                </a:solidFill>
                <a:latin typeface="Calibri" panose="020F0502020204030204" charset="0"/>
                <a:ea typeface="+mn-ea"/>
                <a:cs typeface="+mn-cs"/>
              </a:defRPr>
            </a:lvl8pPr>
            <a:lvl9pPr marL="3657600" algn="l" defTabSz="914400" rtl="0" eaLnBrk="1" latinLnBrk="0" hangingPunct="1">
              <a:defRPr kern="1200">
                <a:solidFill>
                  <a:schemeClr val="tx1"/>
                </a:solidFill>
                <a:latin typeface="Calibri" panose="020F0502020204030204" charset="0"/>
                <a:ea typeface="+mn-ea"/>
                <a:cs typeface="+mn-cs"/>
              </a:defRPr>
            </a:lvl9pPr>
          </a:lstStyle>
          <a:p>
            <a:endParaRPr lang="zh-CN" altLang="en-US"/>
          </a:p>
        </p:txBody>
      </p:sp>
      <p:sp>
        <p:nvSpPr>
          <p:cNvPr id="35" name="Freeform 23"/>
          <p:cNvSpPr/>
          <p:nvPr/>
        </p:nvSpPr>
        <p:spPr bwMode="auto">
          <a:xfrm rot="-1800000">
            <a:off x="5159901" y="2569774"/>
            <a:ext cx="1848119" cy="215037"/>
          </a:xfrm>
          <a:custGeom>
            <a:avLst/>
            <a:gdLst>
              <a:gd name="T0" fmla="*/ 2345 w 3079"/>
              <a:gd name="T1" fmla="*/ 251 h 350"/>
              <a:gd name="T2" fmla="*/ 830 w 3079"/>
              <a:gd name="T3" fmla="*/ 272 h 350"/>
              <a:gd name="T4" fmla="*/ 2644 w 3079"/>
              <a:gd name="T5" fmla="*/ 129 h 350"/>
              <a:gd name="T6" fmla="*/ 2680 w 3079"/>
              <a:gd name="T7" fmla="*/ 102 h 350"/>
              <a:gd name="T8" fmla="*/ 1202 w 3079"/>
              <a:gd name="T9" fmla="*/ 244 h 350"/>
              <a:gd name="T10" fmla="*/ 1532 w 3079"/>
              <a:gd name="T11" fmla="*/ 102 h 350"/>
              <a:gd name="T12" fmla="*/ 1604 w 3079"/>
              <a:gd name="T13" fmla="*/ 106 h 350"/>
              <a:gd name="T14" fmla="*/ 1625 w 3079"/>
              <a:gd name="T15" fmla="*/ 113 h 350"/>
              <a:gd name="T16" fmla="*/ 1470 w 3079"/>
              <a:gd name="T17" fmla="*/ 316 h 350"/>
              <a:gd name="T18" fmla="*/ 1487 w 3079"/>
              <a:gd name="T19" fmla="*/ 130 h 350"/>
              <a:gd name="T20" fmla="*/ 1322 w 3079"/>
              <a:gd name="T21" fmla="*/ 210 h 350"/>
              <a:gd name="T22" fmla="*/ 1366 w 3079"/>
              <a:gd name="T23" fmla="*/ 102 h 350"/>
              <a:gd name="T24" fmla="*/ 1451 w 3079"/>
              <a:gd name="T25" fmla="*/ 244 h 350"/>
              <a:gd name="T26" fmla="*/ 1310 w 3079"/>
              <a:gd name="T27" fmla="*/ 264 h 350"/>
              <a:gd name="T28" fmla="*/ 1262 w 3079"/>
              <a:gd name="T29" fmla="*/ 95 h 350"/>
              <a:gd name="T30" fmla="*/ 945 w 3079"/>
              <a:gd name="T31" fmla="*/ 135 h 350"/>
              <a:gd name="T32" fmla="*/ 1012 w 3079"/>
              <a:gd name="T33" fmla="*/ 95 h 350"/>
              <a:gd name="T34" fmla="*/ 946 w 3079"/>
              <a:gd name="T35" fmla="*/ 337 h 350"/>
              <a:gd name="T36" fmla="*/ 934 w 3079"/>
              <a:gd name="T37" fmla="*/ 318 h 350"/>
              <a:gd name="T38" fmla="*/ 880 w 3079"/>
              <a:gd name="T39" fmla="*/ 102 h 350"/>
              <a:gd name="T40" fmla="*/ 603 w 3079"/>
              <a:gd name="T41" fmla="*/ 128 h 350"/>
              <a:gd name="T42" fmla="*/ 722 w 3079"/>
              <a:gd name="T43" fmla="*/ 95 h 350"/>
              <a:gd name="T44" fmla="*/ 779 w 3079"/>
              <a:gd name="T45" fmla="*/ 112 h 350"/>
              <a:gd name="T46" fmla="*/ 734 w 3079"/>
              <a:gd name="T47" fmla="*/ 272 h 350"/>
              <a:gd name="T48" fmla="*/ 544 w 3079"/>
              <a:gd name="T49" fmla="*/ 102 h 350"/>
              <a:gd name="T50" fmla="*/ 331 w 3079"/>
              <a:gd name="T51" fmla="*/ 128 h 350"/>
              <a:gd name="T52" fmla="*/ 450 w 3079"/>
              <a:gd name="T53" fmla="*/ 95 h 350"/>
              <a:gd name="T54" fmla="*/ 507 w 3079"/>
              <a:gd name="T55" fmla="*/ 112 h 350"/>
              <a:gd name="T56" fmla="*/ 462 w 3079"/>
              <a:gd name="T57" fmla="*/ 272 h 350"/>
              <a:gd name="T58" fmla="*/ 272 w 3079"/>
              <a:gd name="T59" fmla="*/ 102 h 350"/>
              <a:gd name="T60" fmla="*/ 59 w 3079"/>
              <a:gd name="T61" fmla="*/ 128 h 350"/>
              <a:gd name="T62" fmla="*/ 178 w 3079"/>
              <a:gd name="T63" fmla="*/ 95 h 350"/>
              <a:gd name="T64" fmla="*/ 235 w 3079"/>
              <a:gd name="T65" fmla="*/ 112 h 350"/>
              <a:gd name="T66" fmla="*/ 190 w 3079"/>
              <a:gd name="T67" fmla="*/ 272 h 350"/>
              <a:gd name="T68" fmla="*/ 0 w 3079"/>
              <a:gd name="T69" fmla="*/ 102 h 350"/>
              <a:gd name="T70" fmla="*/ 2904 w 3079"/>
              <a:gd name="T71" fmla="*/ 90 h 350"/>
              <a:gd name="T72" fmla="*/ 3053 w 3079"/>
              <a:gd name="T73" fmla="*/ 154 h 350"/>
              <a:gd name="T74" fmla="*/ 2994 w 3079"/>
              <a:gd name="T75" fmla="*/ 260 h 350"/>
              <a:gd name="T76" fmla="*/ 2993 w 3079"/>
              <a:gd name="T77" fmla="*/ 112 h 350"/>
              <a:gd name="T78" fmla="*/ 2958 w 3079"/>
              <a:gd name="T79" fmla="*/ 257 h 350"/>
              <a:gd name="T80" fmla="*/ 2918 w 3079"/>
              <a:gd name="T81" fmla="*/ 228 h 350"/>
              <a:gd name="T82" fmla="*/ 2847 w 3079"/>
              <a:gd name="T83" fmla="*/ 250 h 350"/>
              <a:gd name="T84" fmla="*/ 2811 w 3079"/>
              <a:gd name="T85" fmla="*/ 249 h 350"/>
              <a:gd name="T86" fmla="*/ 2785 w 3079"/>
              <a:gd name="T87" fmla="*/ 111 h 350"/>
              <a:gd name="T88" fmla="*/ 2684 w 3079"/>
              <a:gd name="T89" fmla="*/ 272 h 350"/>
              <a:gd name="T90" fmla="*/ 2550 w 3079"/>
              <a:gd name="T91" fmla="*/ 103 h 350"/>
              <a:gd name="T92" fmla="*/ 2503 w 3079"/>
              <a:gd name="T93" fmla="*/ 103 h 350"/>
              <a:gd name="T94" fmla="*/ 2572 w 3079"/>
              <a:gd name="T95" fmla="*/ 202 h 350"/>
              <a:gd name="T96" fmla="*/ 1709 w 3079"/>
              <a:gd name="T97" fmla="*/ 90 h 350"/>
              <a:gd name="T98" fmla="*/ 1660 w 3079"/>
              <a:gd name="T99" fmla="*/ 267 h 350"/>
              <a:gd name="T100" fmla="*/ 1680 w 3079"/>
              <a:gd name="T101" fmla="*/ 117 h 350"/>
              <a:gd name="T102" fmla="*/ 1248 w 3079"/>
              <a:gd name="T103" fmla="*/ 178 h 350"/>
              <a:gd name="T104" fmla="*/ 1125 w 3079"/>
              <a:gd name="T105" fmla="*/ 101 h 350"/>
              <a:gd name="T106" fmla="*/ 2221 w 3079"/>
              <a:gd name="T107" fmla="*/ 259 h 350"/>
              <a:gd name="T108" fmla="*/ 2030 w 3079"/>
              <a:gd name="T109" fmla="*/ 20 h 350"/>
              <a:gd name="T110" fmla="*/ 2067 w 3079"/>
              <a:gd name="T111" fmla="*/ 220 h 350"/>
              <a:gd name="T112" fmla="*/ 2304 w 3079"/>
              <a:gd name="T113" fmla="*/ 137 h 350"/>
              <a:gd name="T114" fmla="*/ 2188 w 3079"/>
              <a:gd name="T115" fmla="*/ 19 h 350"/>
              <a:gd name="T116" fmla="*/ 2029 w 3079"/>
              <a:gd name="T117" fmla="*/ 271 h 350"/>
              <a:gd name="T118" fmla="*/ 1855 w 3079"/>
              <a:gd name="T119" fmla="*/ 7 h 350"/>
              <a:gd name="T120" fmla="*/ 1791 w 3079"/>
              <a:gd name="T121" fmla="*/ 260 h 350"/>
              <a:gd name="T122" fmla="*/ 1809 w 3079"/>
              <a:gd name="T123" fmla="*/ 37 h 350"/>
              <a:gd name="T124" fmla="*/ 1715 w 3079"/>
              <a:gd name="T125" fmla="*/ 3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79" h="350">
                <a:moveTo>
                  <a:pt x="2366" y="230"/>
                </a:moveTo>
                <a:cubicBezTo>
                  <a:pt x="2372" y="230"/>
                  <a:pt x="2377" y="232"/>
                  <a:pt x="2381" y="237"/>
                </a:cubicBezTo>
                <a:cubicBezTo>
                  <a:pt x="2385" y="241"/>
                  <a:pt x="2387" y="245"/>
                  <a:pt x="2387" y="251"/>
                </a:cubicBezTo>
                <a:cubicBezTo>
                  <a:pt x="2387" y="257"/>
                  <a:pt x="2385" y="262"/>
                  <a:pt x="2380" y="266"/>
                </a:cubicBezTo>
                <a:cubicBezTo>
                  <a:pt x="2376" y="270"/>
                  <a:pt x="2372" y="272"/>
                  <a:pt x="2366" y="272"/>
                </a:cubicBezTo>
                <a:cubicBezTo>
                  <a:pt x="2360" y="272"/>
                  <a:pt x="2355" y="270"/>
                  <a:pt x="2351" y="266"/>
                </a:cubicBezTo>
                <a:cubicBezTo>
                  <a:pt x="2347" y="262"/>
                  <a:pt x="2345" y="257"/>
                  <a:pt x="2345" y="251"/>
                </a:cubicBezTo>
                <a:cubicBezTo>
                  <a:pt x="2345" y="245"/>
                  <a:pt x="2347" y="240"/>
                  <a:pt x="2351" y="236"/>
                </a:cubicBezTo>
                <a:cubicBezTo>
                  <a:pt x="2355" y="232"/>
                  <a:pt x="2360" y="230"/>
                  <a:pt x="2366" y="230"/>
                </a:cubicBezTo>
                <a:close/>
                <a:moveTo>
                  <a:pt x="830" y="230"/>
                </a:moveTo>
                <a:cubicBezTo>
                  <a:pt x="836" y="230"/>
                  <a:pt x="841" y="232"/>
                  <a:pt x="845" y="237"/>
                </a:cubicBezTo>
                <a:cubicBezTo>
                  <a:pt x="849" y="241"/>
                  <a:pt x="851" y="245"/>
                  <a:pt x="851" y="251"/>
                </a:cubicBezTo>
                <a:cubicBezTo>
                  <a:pt x="851" y="257"/>
                  <a:pt x="849" y="262"/>
                  <a:pt x="844" y="266"/>
                </a:cubicBezTo>
                <a:cubicBezTo>
                  <a:pt x="840" y="270"/>
                  <a:pt x="836" y="272"/>
                  <a:pt x="830" y="272"/>
                </a:cubicBezTo>
                <a:cubicBezTo>
                  <a:pt x="824" y="272"/>
                  <a:pt x="819" y="270"/>
                  <a:pt x="815" y="266"/>
                </a:cubicBezTo>
                <a:cubicBezTo>
                  <a:pt x="811" y="262"/>
                  <a:pt x="809" y="257"/>
                  <a:pt x="809" y="251"/>
                </a:cubicBezTo>
                <a:cubicBezTo>
                  <a:pt x="809" y="245"/>
                  <a:pt x="811" y="240"/>
                  <a:pt x="815" y="236"/>
                </a:cubicBezTo>
                <a:cubicBezTo>
                  <a:pt x="819" y="232"/>
                  <a:pt x="824" y="230"/>
                  <a:pt x="830" y="230"/>
                </a:cubicBezTo>
                <a:close/>
                <a:moveTo>
                  <a:pt x="2680" y="102"/>
                </a:moveTo>
                <a:cubicBezTo>
                  <a:pt x="2673" y="102"/>
                  <a:pt x="2667" y="104"/>
                  <a:pt x="2660" y="108"/>
                </a:cubicBezTo>
                <a:cubicBezTo>
                  <a:pt x="2653" y="112"/>
                  <a:pt x="2648" y="119"/>
                  <a:pt x="2644" y="129"/>
                </a:cubicBezTo>
                <a:cubicBezTo>
                  <a:pt x="2640" y="139"/>
                  <a:pt x="2638" y="151"/>
                  <a:pt x="2638" y="167"/>
                </a:cubicBezTo>
                <a:cubicBezTo>
                  <a:pt x="2638" y="192"/>
                  <a:pt x="2643" y="213"/>
                  <a:pt x="2652" y="232"/>
                </a:cubicBezTo>
                <a:cubicBezTo>
                  <a:pt x="2662" y="250"/>
                  <a:pt x="2676" y="259"/>
                  <a:pt x="2692" y="259"/>
                </a:cubicBezTo>
                <a:cubicBezTo>
                  <a:pt x="2704" y="259"/>
                  <a:pt x="2714" y="254"/>
                  <a:pt x="2722" y="244"/>
                </a:cubicBezTo>
                <a:cubicBezTo>
                  <a:pt x="2730" y="234"/>
                  <a:pt x="2734" y="217"/>
                  <a:pt x="2734" y="192"/>
                </a:cubicBezTo>
                <a:cubicBezTo>
                  <a:pt x="2734" y="162"/>
                  <a:pt x="2727" y="138"/>
                  <a:pt x="2714" y="120"/>
                </a:cubicBezTo>
                <a:cubicBezTo>
                  <a:pt x="2705" y="108"/>
                  <a:pt x="2694" y="102"/>
                  <a:pt x="2680" y="102"/>
                </a:cubicBezTo>
                <a:close/>
                <a:moveTo>
                  <a:pt x="1160" y="102"/>
                </a:moveTo>
                <a:cubicBezTo>
                  <a:pt x="1153" y="102"/>
                  <a:pt x="1147" y="104"/>
                  <a:pt x="1140" y="108"/>
                </a:cubicBezTo>
                <a:cubicBezTo>
                  <a:pt x="1133" y="112"/>
                  <a:pt x="1128" y="119"/>
                  <a:pt x="1124" y="129"/>
                </a:cubicBezTo>
                <a:cubicBezTo>
                  <a:pt x="1120" y="139"/>
                  <a:pt x="1118" y="151"/>
                  <a:pt x="1118" y="167"/>
                </a:cubicBezTo>
                <a:cubicBezTo>
                  <a:pt x="1118" y="192"/>
                  <a:pt x="1123" y="213"/>
                  <a:pt x="1132" y="232"/>
                </a:cubicBezTo>
                <a:cubicBezTo>
                  <a:pt x="1142" y="250"/>
                  <a:pt x="1156" y="259"/>
                  <a:pt x="1172" y="259"/>
                </a:cubicBezTo>
                <a:cubicBezTo>
                  <a:pt x="1184" y="259"/>
                  <a:pt x="1194" y="254"/>
                  <a:pt x="1202" y="244"/>
                </a:cubicBezTo>
                <a:cubicBezTo>
                  <a:pt x="1210" y="234"/>
                  <a:pt x="1214" y="217"/>
                  <a:pt x="1214" y="192"/>
                </a:cubicBezTo>
                <a:cubicBezTo>
                  <a:pt x="1214" y="162"/>
                  <a:pt x="1207" y="138"/>
                  <a:pt x="1194" y="120"/>
                </a:cubicBezTo>
                <a:cubicBezTo>
                  <a:pt x="1185" y="108"/>
                  <a:pt x="1174" y="102"/>
                  <a:pt x="1160" y="102"/>
                </a:cubicBezTo>
                <a:close/>
                <a:moveTo>
                  <a:pt x="1456" y="95"/>
                </a:moveTo>
                <a:lnTo>
                  <a:pt x="1536" y="95"/>
                </a:lnTo>
                <a:lnTo>
                  <a:pt x="1536" y="102"/>
                </a:lnTo>
                <a:lnTo>
                  <a:pt x="1532" y="102"/>
                </a:lnTo>
                <a:cubicBezTo>
                  <a:pt x="1527" y="102"/>
                  <a:pt x="1522" y="103"/>
                  <a:pt x="1519" y="106"/>
                </a:cubicBezTo>
                <a:cubicBezTo>
                  <a:pt x="1517" y="108"/>
                  <a:pt x="1515" y="111"/>
                  <a:pt x="1515" y="115"/>
                </a:cubicBezTo>
                <a:cubicBezTo>
                  <a:pt x="1515" y="120"/>
                  <a:pt x="1517" y="126"/>
                  <a:pt x="1521" y="135"/>
                </a:cubicBezTo>
                <a:lnTo>
                  <a:pt x="1563" y="222"/>
                </a:lnTo>
                <a:lnTo>
                  <a:pt x="1602" y="127"/>
                </a:lnTo>
                <a:cubicBezTo>
                  <a:pt x="1604" y="122"/>
                  <a:pt x="1605" y="117"/>
                  <a:pt x="1605" y="112"/>
                </a:cubicBezTo>
                <a:cubicBezTo>
                  <a:pt x="1605" y="109"/>
                  <a:pt x="1604" y="108"/>
                  <a:pt x="1604" y="106"/>
                </a:cubicBezTo>
                <a:cubicBezTo>
                  <a:pt x="1603" y="105"/>
                  <a:pt x="1601" y="104"/>
                  <a:pt x="1599" y="103"/>
                </a:cubicBezTo>
                <a:cubicBezTo>
                  <a:pt x="1597" y="102"/>
                  <a:pt x="1593" y="102"/>
                  <a:pt x="1588" y="102"/>
                </a:cubicBezTo>
                <a:lnTo>
                  <a:pt x="1588" y="95"/>
                </a:lnTo>
                <a:lnTo>
                  <a:pt x="1644" y="95"/>
                </a:lnTo>
                <a:lnTo>
                  <a:pt x="1644" y="102"/>
                </a:lnTo>
                <a:cubicBezTo>
                  <a:pt x="1639" y="102"/>
                  <a:pt x="1635" y="103"/>
                  <a:pt x="1633" y="105"/>
                </a:cubicBezTo>
                <a:cubicBezTo>
                  <a:pt x="1630" y="106"/>
                  <a:pt x="1628" y="109"/>
                  <a:pt x="1625" y="113"/>
                </a:cubicBezTo>
                <a:cubicBezTo>
                  <a:pt x="1623" y="115"/>
                  <a:pt x="1621" y="120"/>
                  <a:pt x="1618" y="128"/>
                </a:cubicBezTo>
                <a:lnTo>
                  <a:pt x="1548" y="299"/>
                </a:lnTo>
                <a:cubicBezTo>
                  <a:pt x="1542" y="316"/>
                  <a:pt x="1533" y="328"/>
                  <a:pt x="1522" y="337"/>
                </a:cubicBezTo>
                <a:cubicBezTo>
                  <a:pt x="1511" y="345"/>
                  <a:pt x="1500" y="350"/>
                  <a:pt x="1490" y="350"/>
                </a:cubicBezTo>
                <a:cubicBezTo>
                  <a:pt x="1483" y="350"/>
                  <a:pt x="1477" y="348"/>
                  <a:pt x="1472" y="343"/>
                </a:cubicBezTo>
                <a:cubicBezTo>
                  <a:pt x="1467" y="339"/>
                  <a:pt x="1465" y="334"/>
                  <a:pt x="1465" y="329"/>
                </a:cubicBezTo>
                <a:cubicBezTo>
                  <a:pt x="1465" y="323"/>
                  <a:pt x="1467" y="319"/>
                  <a:pt x="1470" y="316"/>
                </a:cubicBezTo>
                <a:cubicBezTo>
                  <a:pt x="1473" y="313"/>
                  <a:pt x="1478" y="311"/>
                  <a:pt x="1484" y="311"/>
                </a:cubicBezTo>
                <a:cubicBezTo>
                  <a:pt x="1488" y="311"/>
                  <a:pt x="1494" y="313"/>
                  <a:pt x="1501" y="315"/>
                </a:cubicBezTo>
                <a:cubicBezTo>
                  <a:pt x="1506" y="317"/>
                  <a:pt x="1509" y="318"/>
                  <a:pt x="1510" y="318"/>
                </a:cubicBezTo>
                <a:cubicBezTo>
                  <a:pt x="1514" y="318"/>
                  <a:pt x="1518" y="316"/>
                  <a:pt x="1523" y="312"/>
                </a:cubicBezTo>
                <a:cubicBezTo>
                  <a:pt x="1527" y="308"/>
                  <a:pt x="1532" y="301"/>
                  <a:pt x="1536" y="290"/>
                </a:cubicBezTo>
                <a:lnTo>
                  <a:pt x="1548" y="260"/>
                </a:lnTo>
                <a:lnTo>
                  <a:pt x="1487" y="130"/>
                </a:lnTo>
                <a:cubicBezTo>
                  <a:pt x="1485" y="127"/>
                  <a:pt x="1482" y="122"/>
                  <a:pt x="1478" y="116"/>
                </a:cubicBezTo>
                <a:cubicBezTo>
                  <a:pt x="1474" y="112"/>
                  <a:pt x="1472" y="109"/>
                  <a:pt x="1470" y="107"/>
                </a:cubicBezTo>
                <a:cubicBezTo>
                  <a:pt x="1467" y="105"/>
                  <a:pt x="1462" y="103"/>
                  <a:pt x="1456" y="102"/>
                </a:cubicBezTo>
                <a:lnTo>
                  <a:pt x="1456" y="95"/>
                </a:lnTo>
                <a:close/>
                <a:moveTo>
                  <a:pt x="1262" y="95"/>
                </a:moveTo>
                <a:lnTo>
                  <a:pt x="1322" y="95"/>
                </a:lnTo>
                <a:lnTo>
                  <a:pt x="1322" y="210"/>
                </a:lnTo>
                <a:cubicBezTo>
                  <a:pt x="1322" y="226"/>
                  <a:pt x="1325" y="236"/>
                  <a:pt x="1331" y="241"/>
                </a:cubicBezTo>
                <a:cubicBezTo>
                  <a:pt x="1336" y="246"/>
                  <a:pt x="1343" y="249"/>
                  <a:pt x="1351" y="249"/>
                </a:cubicBezTo>
                <a:cubicBezTo>
                  <a:pt x="1356" y="249"/>
                  <a:pt x="1362" y="247"/>
                  <a:pt x="1369" y="244"/>
                </a:cubicBezTo>
                <a:cubicBezTo>
                  <a:pt x="1376" y="241"/>
                  <a:pt x="1384" y="234"/>
                  <a:pt x="1393" y="225"/>
                </a:cubicBezTo>
                <a:lnTo>
                  <a:pt x="1393" y="127"/>
                </a:lnTo>
                <a:cubicBezTo>
                  <a:pt x="1393" y="118"/>
                  <a:pt x="1392" y="111"/>
                  <a:pt x="1388" y="108"/>
                </a:cubicBezTo>
                <a:cubicBezTo>
                  <a:pt x="1384" y="104"/>
                  <a:pt x="1377" y="102"/>
                  <a:pt x="1366" y="102"/>
                </a:cubicBezTo>
                <a:lnTo>
                  <a:pt x="1366" y="95"/>
                </a:lnTo>
                <a:lnTo>
                  <a:pt x="1424" y="95"/>
                </a:lnTo>
                <a:lnTo>
                  <a:pt x="1424" y="199"/>
                </a:lnTo>
                <a:cubicBezTo>
                  <a:pt x="1424" y="219"/>
                  <a:pt x="1425" y="231"/>
                  <a:pt x="1426" y="236"/>
                </a:cubicBezTo>
                <a:cubicBezTo>
                  <a:pt x="1427" y="240"/>
                  <a:pt x="1428" y="243"/>
                  <a:pt x="1430" y="245"/>
                </a:cubicBezTo>
                <a:cubicBezTo>
                  <a:pt x="1432" y="247"/>
                  <a:pt x="1435" y="247"/>
                  <a:pt x="1437" y="247"/>
                </a:cubicBezTo>
                <a:cubicBezTo>
                  <a:pt x="1441" y="247"/>
                  <a:pt x="1446" y="246"/>
                  <a:pt x="1451" y="244"/>
                </a:cubicBezTo>
                <a:lnTo>
                  <a:pt x="1453" y="251"/>
                </a:lnTo>
                <a:lnTo>
                  <a:pt x="1402" y="272"/>
                </a:lnTo>
                <a:lnTo>
                  <a:pt x="1393" y="272"/>
                </a:lnTo>
                <a:lnTo>
                  <a:pt x="1393" y="236"/>
                </a:lnTo>
                <a:cubicBezTo>
                  <a:pt x="1379" y="252"/>
                  <a:pt x="1367" y="262"/>
                  <a:pt x="1360" y="266"/>
                </a:cubicBezTo>
                <a:cubicBezTo>
                  <a:pt x="1352" y="270"/>
                  <a:pt x="1344" y="272"/>
                  <a:pt x="1335" y="272"/>
                </a:cubicBezTo>
                <a:cubicBezTo>
                  <a:pt x="1325" y="272"/>
                  <a:pt x="1317" y="269"/>
                  <a:pt x="1310" y="264"/>
                </a:cubicBezTo>
                <a:cubicBezTo>
                  <a:pt x="1303" y="258"/>
                  <a:pt x="1298" y="251"/>
                  <a:pt x="1295" y="242"/>
                </a:cubicBezTo>
                <a:cubicBezTo>
                  <a:pt x="1293" y="233"/>
                  <a:pt x="1291" y="221"/>
                  <a:pt x="1291" y="205"/>
                </a:cubicBezTo>
                <a:lnTo>
                  <a:pt x="1291" y="128"/>
                </a:lnTo>
                <a:cubicBezTo>
                  <a:pt x="1291" y="120"/>
                  <a:pt x="1290" y="115"/>
                  <a:pt x="1289" y="112"/>
                </a:cubicBezTo>
                <a:cubicBezTo>
                  <a:pt x="1287" y="108"/>
                  <a:pt x="1284" y="106"/>
                  <a:pt x="1281" y="104"/>
                </a:cubicBezTo>
                <a:cubicBezTo>
                  <a:pt x="1277" y="103"/>
                  <a:pt x="1271" y="102"/>
                  <a:pt x="1262" y="102"/>
                </a:cubicBezTo>
                <a:lnTo>
                  <a:pt x="1262" y="95"/>
                </a:lnTo>
                <a:close/>
                <a:moveTo>
                  <a:pt x="880" y="95"/>
                </a:moveTo>
                <a:lnTo>
                  <a:pt x="960" y="95"/>
                </a:lnTo>
                <a:lnTo>
                  <a:pt x="960" y="102"/>
                </a:lnTo>
                <a:lnTo>
                  <a:pt x="956" y="102"/>
                </a:lnTo>
                <a:cubicBezTo>
                  <a:pt x="951" y="102"/>
                  <a:pt x="946" y="103"/>
                  <a:pt x="943" y="106"/>
                </a:cubicBezTo>
                <a:cubicBezTo>
                  <a:pt x="941" y="108"/>
                  <a:pt x="939" y="111"/>
                  <a:pt x="939" y="115"/>
                </a:cubicBezTo>
                <a:cubicBezTo>
                  <a:pt x="939" y="120"/>
                  <a:pt x="941" y="126"/>
                  <a:pt x="945" y="135"/>
                </a:cubicBezTo>
                <a:lnTo>
                  <a:pt x="987" y="222"/>
                </a:lnTo>
                <a:lnTo>
                  <a:pt x="1026" y="127"/>
                </a:lnTo>
                <a:cubicBezTo>
                  <a:pt x="1028" y="122"/>
                  <a:pt x="1029" y="117"/>
                  <a:pt x="1029" y="112"/>
                </a:cubicBezTo>
                <a:cubicBezTo>
                  <a:pt x="1029" y="109"/>
                  <a:pt x="1028" y="108"/>
                  <a:pt x="1028" y="106"/>
                </a:cubicBezTo>
                <a:cubicBezTo>
                  <a:pt x="1027" y="105"/>
                  <a:pt x="1025" y="104"/>
                  <a:pt x="1023" y="103"/>
                </a:cubicBezTo>
                <a:cubicBezTo>
                  <a:pt x="1021" y="102"/>
                  <a:pt x="1017" y="102"/>
                  <a:pt x="1012" y="102"/>
                </a:cubicBezTo>
                <a:lnTo>
                  <a:pt x="1012" y="95"/>
                </a:lnTo>
                <a:lnTo>
                  <a:pt x="1068" y="95"/>
                </a:lnTo>
                <a:lnTo>
                  <a:pt x="1068" y="102"/>
                </a:lnTo>
                <a:cubicBezTo>
                  <a:pt x="1063" y="102"/>
                  <a:pt x="1059" y="103"/>
                  <a:pt x="1057" y="105"/>
                </a:cubicBezTo>
                <a:cubicBezTo>
                  <a:pt x="1054" y="106"/>
                  <a:pt x="1052" y="109"/>
                  <a:pt x="1049" y="113"/>
                </a:cubicBezTo>
                <a:cubicBezTo>
                  <a:pt x="1047" y="115"/>
                  <a:pt x="1045" y="120"/>
                  <a:pt x="1042" y="128"/>
                </a:cubicBezTo>
                <a:lnTo>
                  <a:pt x="972" y="299"/>
                </a:lnTo>
                <a:cubicBezTo>
                  <a:pt x="966" y="316"/>
                  <a:pt x="957" y="328"/>
                  <a:pt x="946" y="337"/>
                </a:cubicBezTo>
                <a:cubicBezTo>
                  <a:pt x="935" y="345"/>
                  <a:pt x="924" y="350"/>
                  <a:pt x="914" y="350"/>
                </a:cubicBezTo>
                <a:cubicBezTo>
                  <a:pt x="907" y="350"/>
                  <a:pt x="901" y="348"/>
                  <a:pt x="896" y="343"/>
                </a:cubicBezTo>
                <a:cubicBezTo>
                  <a:pt x="891" y="339"/>
                  <a:pt x="889" y="334"/>
                  <a:pt x="889" y="329"/>
                </a:cubicBezTo>
                <a:cubicBezTo>
                  <a:pt x="889" y="323"/>
                  <a:pt x="891" y="319"/>
                  <a:pt x="894" y="316"/>
                </a:cubicBezTo>
                <a:cubicBezTo>
                  <a:pt x="897" y="313"/>
                  <a:pt x="902" y="311"/>
                  <a:pt x="908" y="311"/>
                </a:cubicBezTo>
                <a:cubicBezTo>
                  <a:pt x="912" y="311"/>
                  <a:pt x="918" y="313"/>
                  <a:pt x="925" y="315"/>
                </a:cubicBezTo>
                <a:cubicBezTo>
                  <a:pt x="930" y="317"/>
                  <a:pt x="933" y="318"/>
                  <a:pt x="934" y="318"/>
                </a:cubicBezTo>
                <a:cubicBezTo>
                  <a:pt x="938" y="318"/>
                  <a:pt x="942" y="316"/>
                  <a:pt x="947" y="312"/>
                </a:cubicBezTo>
                <a:cubicBezTo>
                  <a:pt x="951" y="308"/>
                  <a:pt x="956" y="301"/>
                  <a:pt x="960" y="290"/>
                </a:cubicBezTo>
                <a:lnTo>
                  <a:pt x="972" y="260"/>
                </a:lnTo>
                <a:lnTo>
                  <a:pt x="911" y="130"/>
                </a:lnTo>
                <a:cubicBezTo>
                  <a:pt x="909" y="127"/>
                  <a:pt x="906" y="122"/>
                  <a:pt x="902" y="116"/>
                </a:cubicBezTo>
                <a:cubicBezTo>
                  <a:pt x="898" y="112"/>
                  <a:pt x="896" y="109"/>
                  <a:pt x="894" y="107"/>
                </a:cubicBezTo>
                <a:cubicBezTo>
                  <a:pt x="891" y="105"/>
                  <a:pt x="886" y="103"/>
                  <a:pt x="880" y="102"/>
                </a:cubicBezTo>
                <a:lnTo>
                  <a:pt x="880" y="95"/>
                </a:lnTo>
                <a:close/>
                <a:moveTo>
                  <a:pt x="544" y="95"/>
                </a:moveTo>
                <a:lnTo>
                  <a:pt x="616" y="95"/>
                </a:lnTo>
                <a:lnTo>
                  <a:pt x="616" y="102"/>
                </a:lnTo>
                <a:cubicBezTo>
                  <a:pt x="610" y="102"/>
                  <a:pt x="605" y="104"/>
                  <a:pt x="603" y="106"/>
                </a:cubicBezTo>
                <a:cubicBezTo>
                  <a:pt x="601" y="107"/>
                  <a:pt x="600" y="110"/>
                  <a:pt x="600" y="114"/>
                </a:cubicBezTo>
                <a:cubicBezTo>
                  <a:pt x="600" y="117"/>
                  <a:pt x="601" y="122"/>
                  <a:pt x="603" y="128"/>
                </a:cubicBezTo>
                <a:lnTo>
                  <a:pt x="640" y="226"/>
                </a:lnTo>
                <a:lnTo>
                  <a:pt x="677" y="146"/>
                </a:lnTo>
                <a:lnTo>
                  <a:pt x="667" y="121"/>
                </a:lnTo>
                <a:cubicBezTo>
                  <a:pt x="664" y="113"/>
                  <a:pt x="660" y="108"/>
                  <a:pt x="655" y="105"/>
                </a:cubicBezTo>
                <a:cubicBezTo>
                  <a:pt x="653" y="103"/>
                  <a:pt x="648" y="102"/>
                  <a:pt x="640" y="102"/>
                </a:cubicBezTo>
                <a:lnTo>
                  <a:pt x="640" y="95"/>
                </a:lnTo>
                <a:lnTo>
                  <a:pt x="722" y="95"/>
                </a:lnTo>
                <a:lnTo>
                  <a:pt x="722" y="102"/>
                </a:lnTo>
                <a:cubicBezTo>
                  <a:pt x="713" y="102"/>
                  <a:pt x="706" y="104"/>
                  <a:pt x="703" y="107"/>
                </a:cubicBezTo>
                <a:cubicBezTo>
                  <a:pt x="700" y="109"/>
                  <a:pt x="699" y="112"/>
                  <a:pt x="699" y="116"/>
                </a:cubicBezTo>
                <a:cubicBezTo>
                  <a:pt x="699" y="119"/>
                  <a:pt x="699" y="121"/>
                  <a:pt x="700" y="124"/>
                </a:cubicBezTo>
                <a:lnTo>
                  <a:pt x="739" y="223"/>
                </a:lnTo>
                <a:lnTo>
                  <a:pt x="776" y="128"/>
                </a:lnTo>
                <a:cubicBezTo>
                  <a:pt x="778" y="121"/>
                  <a:pt x="779" y="116"/>
                  <a:pt x="779" y="112"/>
                </a:cubicBezTo>
                <a:cubicBezTo>
                  <a:pt x="779" y="109"/>
                  <a:pt x="778" y="107"/>
                  <a:pt x="776" y="105"/>
                </a:cubicBezTo>
                <a:cubicBezTo>
                  <a:pt x="773" y="103"/>
                  <a:pt x="768" y="102"/>
                  <a:pt x="761" y="102"/>
                </a:cubicBezTo>
                <a:lnTo>
                  <a:pt x="761" y="95"/>
                </a:lnTo>
                <a:lnTo>
                  <a:pt x="816" y="95"/>
                </a:lnTo>
                <a:lnTo>
                  <a:pt x="816" y="102"/>
                </a:lnTo>
                <a:cubicBezTo>
                  <a:pt x="805" y="104"/>
                  <a:pt x="797" y="111"/>
                  <a:pt x="792" y="124"/>
                </a:cubicBezTo>
                <a:lnTo>
                  <a:pt x="734" y="272"/>
                </a:lnTo>
                <a:lnTo>
                  <a:pt x="726" y="272"/>
                </a:lnTo>
                <a:lnTo>
                  <a:pt x="684" y="162"/>
                </a:lnTo>
                <a:lnTo>
                  <a:pt x="633" y="272"/>
                </a:lnTo>
                <a:lnTo>
                  <a:pt x="627" y="272"/>
                </a:lnTo>
                <a:lnTo>
                  <a:pt x="571" y="128"/>
                </a:lnTo>
                <a:cubicBezTo>
                  <a:pt x="568" y="119"/>
                  <a:pt x="564" y="112"/>
                  <a:pt x="561" y="109"/>
                </a:cubicBezTo>
                <a:cubicBezTo>
                  <a:pt x="557" y="106"/>
                  <a:pt x="552" y="104"/>
                  <a:pt x="544" y="102"/>
                </a:cubicBezTo>
                <a:lnTo>
                  <a:pt x="544" y="95"/>
                </a:lnTo>
                <a:close/>
                <a:moveTo>
                  <a:pt x="272" y="95"/>
                </a:moveTo>
                <a:lnTo>
                  <a:pt x="344" y="95"/>
                </a:lnTo>
                <a:lnTo>
                  <a:pt x="344" y="102"/>
                </a:lnTo>
                <a:cubicBezTo>
                  <a:pt x="338" y="102"/>
                  <a:pt x="333" y="104"/>
                  <a:pt x="331" y="106"/>
                </a:cubicBezTo>
                <a:cubicBezTo>
                  <a:pt x="329" y="107"/>
                  <a:pt x="328" y="110"/>
                  <a:pt x="328" y="114"/>
                </a:cubicBezTo>
                <a:cubicBezTo>
                  <a:pt x="328" y="117"/>
                  <a:pt x="329" y="122"/>
                  <a:pt x="331" y="128"/>
                </a:cubicBezTo>
                <a:lnTo>
                  <a:pt x="368" y="226"/>
                </a:lnTo>
                <a:lnTo>
                  <a:pt x="405" y="146"/>
                </a:lnTo>
                <a:lnTo>
                  <a:pt x="395" y="121"/>
                </a:lnTo>
                <a:cubicBezTo>
                  <a:pt x="392" y="113"/>
                  <a:pt x="388" y="108"/>
                  <a:pt x="383" y="105"/>
                </a:cubicBezTo>
                <a:cubicBezTo>
                  <a:pt x="381" y="103"/>
                  <a:pt x="376" y="102"/>
                  <a:pt x="368" y="102"/>
                </a:cubicBezTo>
                <a:lnTo>
                  <a:pt x="368" y="95"/>
                </a:lnTo>
                <a:lnTo>
                  <a:pt x="450" y="95"/>
                </a:lnTo>
                <a:lnTo>
                  <a:pt x="450" y="102"/>
                </a:lnTo>
                <a:cubicBezTo>
                  <a:pt x="441" y="102"/>
                  <a:pt x="434" y="104"/>
                  <a:pt x="431" y="107"/>
                </a:cubicBezTo>
                <a:cubicBezTo>
                  <a:pt x="428" y="109"/>
                  <a:pt x="427" y="112"/>
                  <a:pt x="427" y="116"/>
                </a:cubicBezTo>
                <a:cubicBezTo>
                  <a:pt x="427" y="119"/>
                  <a:pt x="427" y="121"/>
                  <a:pt x="428" y="124"/>
                </a:cubicBezTo>
                <a:lnTo>
                  <a:pt x="467" y="223"/>
                </a:lnTo>
                <a:lnTo>
                  <a:pt x="504" y="128"/>
                </a:lnTo>
                <a:cubicBezTo>
                  <a:pt x="506" y="121"/>
                  <a:pt x="507" y="116"/>
                  <a:pt x="507" y="112"/>
                </a:cubicBezTo>
                <a:cubicBezTo>
                  <a:pt x="507" y="109"/>
                  <a:pt x="506" y="107"/>
                  <a:pt x="504" y="105"/>
                </a:cubicBezTo>
                <a:cubicBezTo>
                  <a:pt x="501" y="103"/>
                  <a:pt x="496" y="102"/>
                  <a:pt x="489" y="102"/>
                </a:cubicBezTo>
                <a:lnTo>
                  <a:pt x="489" y="95"/>
                </a:lnTo>
                <a:lnTo>
                  <a:pt x="544" y="95"/>
                </a:lnTo>
                <a:lnTo>
                  <a:pt x="544" y="102"/>
                </a:lnTo>
                <a:cubicBezTo>
                  <a:pt x="533" y="104"/>
                  <a:pt x="525" y="111"/>
                  <a:pt x="520" y="124"/>
                </a:cubicBezTo>
                <a:lnTo>
                  <a:pt x="462" y="272"/>
                </a:lnTo>
                <a:lnTo>
                  <a:pt x="454" y="272"/>
                </a:lnTo>
                <a:lnTo>
                  <a:pt x="412" y="162"/>
                </a:lnTo>
                <a:lnTo>
                  <a:pt x="361" y="272"/>
                </a:lnTo>
                <a:lnTo>
                  <a:pt x="355" y="272"/>
                </a:lnTo>
                <a:lnTo>
                  <a:pt x="299" y="128"/>
                </a:lnTo>
                <a:cubicBezTo>
                  <a:pt x="296" y="119"/>
                  <a:pt x="292" y="112"/>
                  <a:pt x="289" y="109"/>
                </a:cubicBezTo>
                <a:cubicBezTo>
                  <a:pt x="285" y="106"/>
                  <a:pt x="280" y="104"/>
                  <a:pt x="272" y="102"/>
                </a:cubicBezTo>
                <a:lnTo>
                  <a:pt x="272" y="95"/>
                </a:lnTo>
                <a:close/>
                <a:moveTo>
                  <a:pt x="0" y="95"/>
                </a:moveTo>
                <a:lnTo>
                  <a:pt x="72" y="95"/>
                </a:lnTo>
                <a:lnTo>
                  <a:pt x="72" y="102"/>
                </a:lnTo>
                <a:cubicBezTo>
                  <a:pt x="66" y="102"/>
                  <a:pt x="61" y="104"/>
                  <a:pt x="59" y="106"/>
                </a:cubicBezTo>
                <a:cubicBezTo>
                  <a:pt x="57" y="107"/>
                  <a:pt x="56" y="110"/>
                  <a:pt x="56" y="114"/>
                </a:cubicBezTo>
                <a:cubicBezTo>
                  <a:pt x="56" y="117"/>
                  <a:pt x="57" y="122"/>
                  <a:pt x="59" y="128"/>
                </a:cubicBezTo>
                <a:lnTo>
                  <a:pt x="96" y="226"/>
                </a:lnTo>
                <a:lnTo>
                  <a:pt x="133" y="146"/>
                </a:lnTo>
                <a:lnTo>
                  <a:pt x="123" y="121"/>
                </a:lnTo>
                <a:cubicBezTo>
                  <a:pt x="120" y="113"/>
                  <a:pt x="116" y="108"/>
                  <a:pt x="111" y="105"/>
                </a:cubicBezTo>
                <a:cubicBezTo>
                  <a:pt x="109" y="103"/>
                  <a:pt x="104" y="102"/>
                  <a:pt x="96" y="102"/>
                </a:cubicBezTo>
                <a:lnTo>
                  <a:pt x="96" y="95"/>
                </a:lnTo>
                <a:lnTo>
                  <a:pt x="178" y="95"/>
                </a:lnTo>
                <a:lnTo>
                  <a:pt x="178" y="102"/>
                </a:lnTo>
                <a:cubicBezTo>
                  <a:pt x="169" y="102"/>
                  <a:pt x="162" y="104"/>
                  <a:pt x="159" y="107"/>
                </a:cubicBezTo>
                <a:cubicBezTo>
                  <a:pt x="156" y="109"/>
                  <a:pt x="155" y="112"/>
                  <a:pt x="155" y="116"/>
                </a:cubicBezTo>
                <a:cubicBezTo>
                  <a:pt x="155" y="119"/>
                  <a:pt x="155" y="121"/>
                  <a:pt x="156" y="124"/>
                </a:cubicBezTo>
                <a:lnTo>
                  <a:pt x="195" y="223"/>
                </a:lnTo>
                <a:lnTo>
                  <a:pt x="232" y="128"/>
                </a:lnTo>
                <a:cubicBezTo>
                  <a:pt x="234" y="121"/>
                  <a:pt x="235" y="116"/>
                  <a:pt x="235" y="112"/>
                </a:cubicBezTo>
                <a:cubicBezTo>
                  <a:pt x="235" y="109"/>
                  <a:pt x="234" y="107"/>
                  <a:pt x="232" y="105"/>
                </a:cubicBezTo>
                <a:cubicBezTo>
                  <a:pt x="229" y="103"/>
                  <a:pt x="224" y="102"/>
                  <a:pt x="217" y="102"/>
                </a:cubicBezTo>
                <a:lnTo>
                  <a:pt x="217" y="95"/>
                </a:lnTo>
                <a:lnTo>
                  <a:pt x="272" y="95"/>
                </a:lnTo>
                <a:lnTo>
                  <a:pt x="272" y="102"/>
                </a:lnTo>
                <a:cubicBezTo>
                  <a:pt x="261" y="104"/>
                  <a:pt x="253" y="111"/>
                  <a:pt x="248" y="124"/>
                </a:cubicBezTo>
                <a:lnTo>
                  <a:pt x="190" y="272"/>
                </a:lnTo>
                <a:lnTo>
                  <a:pt x="182" y="272"/>
                </a:lnTo>
                <a:lnTo>
                  <a:pt x="140" y="162"/>
                </a:lnTo>
                <a:lnTo>
                  <a:pt x="89" y="272"/>
                </a:lnTo>
                <a:lnTo>
                  <a:pt x="83" y="272"/>
                </a:lnTo>
                <a:lnTo>
                  <a:pt x="27" y="128"/>
                </a:lnTo>
                <a:cubicBezTo>
                  <a:pt x="24" y="119"/>
                  <a:pt x="20" y="112"/>
                  <a:pt x="17" y="109"/>
                </a:cubicBezTo>
                <a:cubicBezTo>
                  <a:pt x="13" y="106"/>
                  <a:pt x="8" y="104"/>
                  <a:pt x="0" y="102"/>
                </a:cubicBezTo>
                <a:lnTo>
                  <a:pt x="0" y="95"/>
                </a:lnTo>
                <a:close/>
                <a:moveTo>
                  <a:pt x="2837" y="90"/>
                </a:moveTo>
                <a:lnTo>
                  <a:pt x="2845" y="90"/>
                </a:lnTo>
                <a:lnTo>
                  <a:pt x="2845" y="127"/>
                </a:lnTo>
                <a:cubicBezTo>
                  <a:pt x="2857" y="114"/>
                  <a:pt x="2865" y="107"/>
                  <a:pt x="2867" y="105"/>
                </a:cubicBezTo>
                <a:cubicBezTo>
                  <a:pt x="2873" y="100"/>
                  <a:pt x="2879" y="97"/>
                  <a:pt x="2885" y="94"/>
                </a:cubicBezTo>
                <a:cubicBezTo>
                  <a:pt x="2892" y="91"/>
                  <a:pt x="2898" y="90"/>
                  <a:pt x="2904" y="90"/>
                </a:cubicBezTo>
                <a:cubicBezTo>
                  <a:pt x="2915" y="90"/>
                  <a:pt x="2924" y="93"/>
                  <a:pt x="2932" y="99"/>
                </a:cubicBezTo>
                <a:cubicBezTo>
                  <a:pt x="2940" y="106"/>
                  <a:pt x="2945" y="115"/>
                  <a:pt x="2948" y="127"/>
                </a:cubicBezTo>
                <a:cubicBezTo>
                  <a:pt x="2961" y="112"/>
                  <a:pt x="2971" y="102"/>
                  <a:pt x="2980" y="97"/>
                </a:cubicBezTo>
                <a:cubicBezTo>
                  <a:pt x="2989" y="92"/>
                  <a:pt x="2998" y="90"/>
                  <a:pt x="3008" y="90"/>
                </a:cubicBezTo>
                <a:cubicBezTo>
                  <a:pt x="3017" y="90"/>
                  <a:pt x="3025" y="92"/>
                  <a:pt x="3032" y="97"/>
                </a:cubicBezTo>
                <a:cubicBezTo>
                  <a:pt x="3039" y="102"/>
                  <a:pt x="3045" y="109"/>
                  <a:pt x="3049" y="120"/>
                </a:cubicBezTo>
                <a:cubicBezTo>
                  <a:pt x="3052" y="127"/>
                  <a:pt x="3053" y="139"/>
                  <a:pt x="3053" y="154"/>
                </a:cubicBezTo>
                <a:lnTo>
                  <a:pt x="3053" y="228"/>
                </a:lnTo>
                <a:cubicBezTo>
                  <a:pt x="3053" y="239"/>
                  <a:pt x="3054" y="246"/>
                  <a:pt x="3055" y="250"/>
                </a:cubicBezTo>
                <a:cubicBezTo>
                  <a:pt x="3057" y="253"/>
                  <a:pt x="3059" y="255"/>
                  <a:pt x="3062" y="257"/>
                </a:cubicBezTo>
                <a:cubicBezTo>
                  <a:pt x="3066" y="259"/>
                  <a:pt x="3071" y="260"/>
                  <a:pt x="3079" y="260"/>
                </a:cubicBezTo>
                <a:lnTo>
                  <a:pt x="3079" y="267"/>
                </a:lnTo>
                <a:lnTo>
                  <a:pt x="2994" y="267"/>
                </a:lnTo>
                <a:lnTo>
                  <a:pt x="2994" y="260"/>
                </a:lnTo>
                <a:lnTo>
                  <a:pt x="2998" y="260"/>
                </a:lnTo>
                <a:cubicBezTo>
                  <a:pt x="3005" y="260"/>
                  <a:pt x="3011" y="259"/>
                  <a:pt x="3015" y="256"/>
                </a:cubicBezTo>
                <a:cubicBezTo>
                  <a:pt x="3018" y="254"/>
                  <a:pt x="3020" y="251"/>
                  <a:pt x="3021" y="246"/>
                </a:cubicBezTo>
                <a:cubicBezTo>
                  <a:pt x="3022" y="244"/>
                  <a:pt x="3022" y="238"/>
                  <a:pt x="3022" y="228"/>
                </a:cubicBezTo>
                <a:lnTo>
                  <a:pt x="3022" y="154"/>
                </a:lnTo>
                <a:cubicBezTo>
                  <a:pt x="3022" y="140"/>
                  <a:pt x="3020" y="130"/>
                  <a:pt x="3017" y="124"/>
                </a:cubicBezTo>
                <a:cubicBezTo>
                  <a:pt x="3012" y="116"/>
                  <a:pt x="3004" y="112"/>
                  <a:pt x="2993" y="112"/>
                </a:cubicBezTo>
                <a:cubicBezTo>
                  <a:pt x="2987" y="112"/>
                  <a:pt x="2980" y="114"/>
                  <a:pt x="2973" y="117"/>
                </a:cubicBezTo>
                <a:cubicBezTo>
                  <a:pt x="2967" y="121"/>
                  <a:pt x="2959" y="127"/>
                  <a:pt x="2949" y="136"/>
                </a:cubicBezTo>
                <a:lnTo>
                  <a:pt x="2949" y="138"/>
                </a:lnTo>
                <a:lnTo>
                  <a:pt x="2949" y="146"/>
                </a:lnTo>
                <a:lnTo>
                  <a:pt x="2949" y="228"/>
                </a:lnTo>
                <a:cubicBezTo>
                  <a:pt x="2949" y="240"/>
                  <a:pt x="2950" y="247"/>
                  <a:pt x="2951" y="250"/>
                </a:cubicBezTo>
                <a:cubicBezTo>
                  <a:pt x="2952" y="253"/>
                  <a:pt x="2955" y="255"/>
                  <a:pt x="2958" y="257"/>
                </a:cubicBezTo>
                <a:cubicBezTo>
                  <a:pt x="2962" y="259"/>
                  <a:pt x="2968" y="260"/>
                  <a:pt x="2977" y="260"/>
                </a:cubicBezTo>
                <a:lnTo>
                  <a:pt x="2977" y="267"/>
                </a:lnTo>
                <a:lnTo>
                  <a:pt x="2890" y="267"/>
                </a:lnTo>
                <a:lnTo>
                  <a:pt x="2890" y="260"/>
                </a:lnTo>
                <a:cubicBezTo>
                  <a:pt x="2900" y="260"/>
                  <a:pt x="2906" y="259"/>
                  <a:pt x="2910" y="257"/>
                </a:cubicBezTo>
                <a:cubicBezTo>
                  <a:pt x="2913" y="254"/>
                  <a:pt x="2916" y="251"/>
                  <a:pt x="2917" y="247"/>
                </a:cubicBezTo>
                <a:cubicBezTo>
                  <a:pt x="2918" y="244"/>
                  <a:pt x="2918" y="238"/>
                  <a:pt x="2918" y="228"/>
                </a:cubicBezTo>
                <a:lnTo>
                  <a:pt x="2918" y="154"/>
                </a:lnTo>
                <a:cubicBezTo>
                  <a:pt x="2918" y="140"/>
                  <a:pt x="2916" y="130"/>
                  <a:pt x="2912" y="124"/>
                </a:cubicBezTo>
                <a:cubicBezTo>
                  <a:pt x="2906" y="116"/>
                  <a:pt x="2899" y="112"/>
                  <a:pt x="2889" y="112"/>
                </a:cubicBezTo>
                <a:cubicBezTo>
                  <a:pt x="2882" y="112"/>
                  <a:pt x="2875" y="114"/>
                  <a:pt x="2869" y="117"/>
                </a:cubicBezTo>
                <a:cubicBezTo>
                  <a:pt x="2858" y="123"/>
                  <a:pt x="2850" y="129"/>
                  <a:pt x="2845" y="136"/>
                </a:cubicBezTo>
                <a:lnTo>
                  <a:pt x="2845" y="228"/>
                </a:lnTo>
                <a:cubicBezTo>
                  <a:pt x="2845" y="239"/>
                  <a:pt x="2846" y="247"/>
                  <a:pt x="2847" y="250"/>
                </a:cubicBezTo>
                <a:cubicBezTo>
                  <a:pt x="2849" y="253"/>
                  <a:pt x="2851" y="256"/>
                  <a:pt x="2854" y="258"/>
                </a:cubicBezTo>
                <a:cubicBezTo>
                  <a:pt x="2857" y="259"/>
                  <a:pt x="2863" y="260"/>
                  <a:pt x="2873" y="260"/>
                </a:cubicBezTo>
                <a:lnTo>
                  <a:pt x="2873" y="267"/>
                </a:lnTo>
                <a:lnTo>
                  <a:pt x="2788" y="267"/>
                </a:lnTo>
                <a:lnTo>
                  <a:pt x="2788" y="260"/>
                </a:lnTo>
                <a:cubicBezTo>
                  <a:pt x="2796" y="260"/>
                  <a:pt x="2801" y="259"/>
                  <a:pt x="2804" y="258"/>
                </a:cubicBezTo>
                <a:cubicBezTo>
                  <a:pt x="2807" y="256"/>
                  <a:pt x="2810" y="253"/>
                  <a:pt x="2811" y="249"/>
                </a:cubicBezTo>
                <a:cubicBezTo>
                  <a:pt x="2813" y="246"/>
                  <a:pt x="2814" y="239"/>
                  <a:pt x="2814" y="228"/>
                </a:cubicBezTo>
                <a:lnTo>
                  <a:pt x="2814" y="162"/>
                </a:lnTo>
                <a:cubicBezTo>
                  <a:pt x="2814" y="143"/>
                  <a:pt x="2813" y="131"/>
                  <a:pt x="2812" y="126"/>
                </a:cubicBezTo>
                <a:cubicBezTo>
                  <a:pt x="2811" y="122"/>
                  <a:pt x="2810" y="119"/>
                  <a:pt x="2808" y="117"/>
                </a:cubicBezTo>
                <a:cubicBezTo>
                  <a:pt x="2806" y="116"/>
                  <a:pt x="2804" y="115"/>
                  <a:pt x="2800" y="115"/>
                </a:cubicBezTo>
                <a:cubicBezTo>
                  <a:pt x="2797" y="115"/>
                  <a:pt x="2793" y="116"/>
                  <a:pt x="2788" y="118"/>
                </a:cubicBezTo>
                <a:lnTo>
                  <a:pt x="2785" y="111"/>
                </a:lnTo>
                <a:lnTo>
                  <a:pt x="2837" y="90"/>
                </a:lnTo>
                <a:close/>
                <a:moveTo>
                  <a:pt x="2686" y="90"/>
                </a:moveTo>
                <a:cubicBezTo>
                  <a:pt x="2712" y="90"/>
                  <a:pt x="2733" y="100"/>
                  <a:pt x="2748" y="120"/>
                </a:cubicBezTo>
                <a:cubicBezTo>
                  <a:pt x="2762" y="136"/>
                  <a:pt x="2768" y="156"/>
                  <a:pt x="2768" y="178"/>
                </a:cubicBezTo>
                <a:cubicBezTo>
                  <a:pt x="2768" y="193"/>
                  <a:pt x="2765" y="209"/>
                  <a:pt x="2757" y="224"/>
                </a:cubicBezTo>
                <a:cubicBezTo>
                  <a:pt x="2750" y="240"/>
                  <a:pt x="2740" y="252"/>
                  <a:pt x="2727" y="260"/>
                </a:cubicBezTo>
                <a:cubicBezTo>
                  <a:pt x="2714" y="268"/>
                  <a:pt x="2700" y="272"/>
                  <a:pt x="2684" y="272"/>
                </a:cubicBezTo>
                <a:cubicBezTo>
                  <a:pt x="2658" y="272"/>
                  <a:pt x="2637" y="262"/>
                  <a:pt x="2622" y="241"/>
                </a:cubicBezTo>
                <a:cubicBezTo>
                  <a:pt x="2609" y="224"/>
                  <a:pt x="2603" y="204"/>
                  <a:pt x="2603" y="183"/>
                </a:cubicBezTo>
                <a:cubicBezTo>
                  <a:pt x="2603" y="167"/>
                  <a:pt x="2607" y="151"/>
                  <a:pt x="2614" y="136"/>
                </a:cubicBezTo>
                <a:cubicBezTo>
                  <a:pt x="2622" y="120"/>
                  <a:pt x="2633" y="109"/>
                  <a:pt x="2645" y="101"/>
                </a:cubicBezTo>
                <a:cubicBezTo>
                  <a:pt x="2658" y="94"/>
                  <a:pt x="2672" y="90"/>
                  <a:pt x="2686" y="90"/>
                </a:cubicBezTo>
                <a:close/>
                <a:moveTo>
                  <a:pt x="2509" y="90"/>
                </a:moveTo>
                <a:cubicBezTo>
                  <a:pt x="2526" y="90"/>
                  <a:pt x="2540" y="94"/>
                  <a:pt x="2550" y="103"/>
                </a:cubicBezTo>
                <a:cubicBezTo>
                  <a:pt x="2561" y="112"/>
                  <a:pt x="2567" y="122"/>
                  <a:pt x="2567" y="131"/>
                </a:cubicBezTo>
                <a:cubicBezTo>
                  <a:pt x="2567" y="136"/>
                  <a:pt x="2565" y="140"/>
                  <a:pt x="2562" y="143"/>
                </a:cubicBezTo>
                <a:cubicBezTo>
                  <a:pt x="2559" y="146"/>
                  <a:pt x="2555" y="147"/>
                  <a:pt x="2549" y="147"/>
                </a:cubicBezTo>
                <a:cubicBezTo>
                  <a:pt x="2542" y="147"/>
                  <a:pt x="2536" y="145"/>
                  <a:pt x="2533" y="140"/>
                </a:cubicBezTo>
                <a:cubicBezTo>
                  <a:pt x="2531" y="137"/>
                  <a:pt x="2529" y="132"/>
                  <a:pt x="2528" y="125"/>
                </a:cubicBezTo>
                <a:cubicBezTo>
                  <a:pt x="2528" y="118"/>
                  <a:pt x="2525" y="112"/>
                  <a:pt x="2521" y="108"/>
                </a:cubicBezTo>
                <a:cubicBezTo>
                  <a:pt x="2516" y="104"/>
                  <a:pt x="2510" y="103"/>
                  <a:pt x="2503" y="103"/>
                </a:cubicBezTo>
                <a:cubicBezTo>
                  <a:pt x="2490" y="103"/>
                  <a:pt x="2480" y="107"/>
                  <a:pt x="2472" y="116"/>
                </a:cubicBezTo>
                <a:cubicBezTo>
                  <a:pt x="2462" y="129"/>
                  <a:pt x="2457" y="145"/>
                  <a:pt x="2457" y="165"/>
                </a:cubicBezTo>
                <a:cubicBezTo>
                  <a:pt x="2457" y="185"/>
                  <a:pt x="2462" y="204"/>
                  <a:pt x="2472" y="219"/>
                </a:cubicBezTo>
                <a:cubicBezTo>
                  <a:pt x="2482" y="235"/>
                  <a:pt x="2496" y="243"/>
                  <a:pt x="2513" y="243"/>
                </a:cubicBezTo>
                <a:cubicBezTo>
                  <a:pt x="2525" y="243"/>
                  <a:pt x="2536" y="239"/>
                  <a:pt x="2546" y="230"/>
                </a:cubicBezTo>
                <a:cubicBezTo>
                  <a:pt x="2553" y="224"/>
                  <a:pt x="2560" y="214"/>
                  <a:pt x="2566" y="199"/>
                </a:cubicBezTo>
                <a:lnTo>
                  <a:pt x="2572" y="202"/>
                </a:lnTo>
                <a:cubicBezTo>
                  <a:pt x="2567" y="224"/>
                  <a:pt x="2558" y="242"/>
                  <a:pt x="2544" y="254"/>
                </a:cubicBezTo>
                <a:cubicBezTo>
                  <a:pt x="2531" y="266"/>
                  <a:pt x="2516" y="272"/>
                  <a:pt x="2500" y="272"/>
                </a:cubicBezTo>
                <a:cubicBezTo>
                  <a:pt x="2480" y="272"/>
                  <a:pt x="2463" y="264"/>
                  <a:pt x="2449" y="247"/>
                </a:cubicBezTo>
                <a:cubicBezTo>
                  <a:pt x="2434" y="231"/>
                  <a:pt x="2427" y="209"/>
                  <a:pt x="2427" y="181"/>
                </a:cubicBezTo>
                <a:cubicBezTo>
                  <a:pt x="2427" y="154"/>
                  <a:pt x="2435" y="132"/>
                  <a:pt x="2451" y="115"/>
                </a:cubicBezTo>
                <a:cubicBezTo>
                  <a:pt x="2467" y="98"/>
                  <a:pt x="2486" y="90"/>
                  <a:pt x="2509" y="90"/>
                </a:cubicBezTo>
                <a:close/>
                <a:moveTo>
                  <a:pt x="1709" y="90"/>
                </a:moveTo>
                <a:lnTo>
                  <a:pt x="1717" y="90"/>
                </a:lnTo>
                <a:lnTo>
                  <a:pt x="1717" y="228"/>
                </a:lnTo>
                <a:cubicBezTo>
                  <a:pt x="1717" y="239"/>
                  <a:pt x="1718" y="246"/>
                  <a:pt x="1719" y="249"/>
                </a:cubicBezTo>
                <a:cubicBezTo>
                  <a:pt x="1721" y="253"/>
                  <a:pt x="1723" y="256"/>
                  <a:pt x="1726" y="257"/>
                </a:cubicBezTo>
                <a:cubicBezTo>
                  <a:pt x="1729" y="259"/>
                  <a:pt x="1735" y="260"/>
                  <a:pt x="1743" y="260"/>
                </a:cubicBezTo>
                <a:lnTo>
                  <a:pt x="1743" y="267"/>
                </a:lnTo>
                <a:lnTo>
                  <a:pt x="1660" y="267"/>
                </a:lnTo>
                <a:lnTo>
                  <a:pt x="1660" y="260"/>
                </a:lnTo>
                <a:cubicBezTo>
                  <a:pt x="1668" y="260"/>
                  <a:pt x="1674" y="259"/>
                  <a:pt x="1677" y="258"/>
                </a:cubicBezTo>
                <a:cubicBezTo>
                  <a:pt x="1679" y="256"/>
                  <a:pt x="1682" y="253"/>
                  <a:pt x="1683" y="250"/>
                </a:cubicBezTo>
                <a:cubicBezTo>
                  <a:pt x="1685" y="246"/>
                  <a:pt x="1686" y="239"/>
                  <a:pt x="1686" y="228"/>
                </a:cubicBezTo>
                <a:lnTo>
                  <a:pt x="1686" y="162"/>
                </a:lnTo>
                <a:cubicBezTo>
                  <a:pt x="1686" y="143"/>
                  <a:pt x="1685" y="131"/>
                  <a:pt x="1684" y="126"/>
                </a:cubicBezTo>
                <a:cubicBezTo>
                  <a:pt x="1683" y="122"/>
                  <a:pt x="1682" y="119"/>
                  <a:pt x="1680" y="117"/>
                </a:cubicBezTo>
                <a:cubicBezTo>
                  <a:pt x="1678" y="116"/>
                  <a:pt x="1676" y="115"/>
                  <a:pt x="1672" y="115"/>
                </a:cubicBezTo>
                <a:cubicBezTo>
                  <a:pt x="1669" y="115"/>
                  <a:pt x="1665" y="116"/>
                  <a:pt x="1660" y="118"/>
                </a:cubicBezTo>
                <a:lnTo>
                  <a:pt x="1657" y="111"/>
                </a:lnTo>
                <a:lnTo>
                  <a:pt x="1709" y="90"/>
                </a:lnTo>
                <a:close/>
                <a:moveTo>
                  <a:pt x="1166" y="90"/>
                </a:moveTo>
                <a:cubicBezTo>
                  <a:pt x="1192" y="90"/>
                  <a:pt x="1213" y="100"/>
                  <a:pt x="1228" y="120"/>
                </a:cubicBezTo>
                <a:cubicBezTo>
                  <a:pt x="1242" y="136"/>
                  <a:pt x="1248" y="156"/>
                  <a:pt x="1248" y="178"/>
                </a:cubicBezTo>
                <a:cubicBezTo>
                  <a:pt x="1248" y="193"/>
                  <a:pt x="1245" y="209"/>
                  <a:pt x="1237" y="224"/>
                </a:cubicBezTo>
                <a:cubicBezTo>
                  <a:pt x="1230" y="240"/>
                  <a:pt x="1220" y="252"/>
                  <a:pt x="1207" y="260"/>
                </a:cubicBezTo>
                <a:cubicBezTo>
                  <a:pt x="1194" y="268"/>
                  <a:pt x="1180" y="272"/>
                  <a:pt x="1164" y="272"/>
                </a:cubicBezTo>
                <a:cubicBezTo>
                  <a:pt x="1138" y="272"/>
                  <a:pt x="1117" y="262"/>
                  <a:pt x="1102" y="241"/>
                </a:cubicBezTo>
                <a:cubicBezTo>
                  <a:pt x="1089" y="224"/>
                  <a:pt x="1083" y="204"/>
                  <a:pt x="1083" y="183"/>
                </a:cubicBezTo>
                <a:cubicBezTo>
                  <a:pt x="1083" y="167"/>
                  <a:pt x="1087" y="151"/>
                  <a:pt x="1094" y="136"/>
                </a:cubicBezTo>
                <a:cubicBezTo>
                  <a:pt x="1102" y="120"/>
                  <a:pt x="1113" y="109"/>
                  <a:pt x="1125" y="101"/>
                </a:cubicBezTo>
                <a:cubicBezTo>
                  <a:pt x="1138" y="94"/>
                  <a:pt x="1152" y="90"/>
                  <a:pt x="1166" y="90"/>
                </a:cubicBezTo>
                <a:close/>
                <a:moveTo>
                  <a:pt x="2222" y="20"/>
                </a:moveTo>
                <a:cubicBezTo>
                  <a:pt x="2214" y="20"/>
                  <a:pt x="2206" y="23"/>
                  <a:pt x="2200" y="31"/>
                </a:cubicBezTo>
                <a:cubicBezTo>
                  <a:pt x="2191" y="41"/>
                  <a:pt x="2185" y="58"/>
                  <a:pt x="2181" y="80"/>
                </a:cubicBezTo>
                <a:cubicBezTo>
                  <a:pt x="2178" y="102"/>
                  <a:pt x="2176" y="124"/>
                  <a:pt x="2176" y="146"/>
                </a:cubicBezTo>
                <a:cubicBezTo>
                  <a:pt x="2176" y="181"/>
                  <a:pt x="2181" y="209"/>
                  <a:pt x="2189" y="232"/>
                </a:cubicBezTo>
                <a:cubicBezTo>
                  <a:pt x="2196" y="250"/>
                  <a:pt x="2207" y="259"/>
                  <a:pt x="2221" y="259"/>
                </a:cubicBezTo>
                <a:cubicBezTo>
                  <a:pt x="2228" y="259"/>
                  <a:pt x="2235" y="256"/>
                  <a:pt x="2242" y="250"/>
                </a:cubicBezTo>
                <a:cubicBezTo>
                  <a:pt x="2249" y="244"/>
                  <a:pt x="2255" y="234"/>
                  <a:pt x="2259" y="220"/>
                </a:cubicBezTo>
                <a:cubicBezTo>
                  <a:pt x="2264" y="198"/>
                  <a:pt x="2267" y="168"/>
                  <a:pt x="2267" y="129"/>
                </a:cubicBezTo>
                <a:cubicBezTo>
                  <a:pt x="2267" y="100"/>
                  <a:pt x="2264" y="76"/>
                  <a:pt x="2258" y="56"/>
                </a:cubicBezTo>
                <a:cubicBezTo>
                  <a:pt x="2254" y="42"/>
                  <a:pt x="2248" y="32"/>
                  <a:pt x="2241" y="26"/>
                </a:cubicBezTo>
                <a:cubicBezTo>
                  <a:pt x="2236" y="22"/>
                  <a:pt x="2230" y="20"/>
                  <a:pt x="2222" y="20"/>
                </a:cubicBezTo>
                <a:close/>
                <a:moveTo>
                  <a:pt x="2030" y="20"/>
                </a:moveTo>
                <a:cubicBezTo>
                  <a:pt x="2022" y="20"/>
                  <a:pt x="2014" y="23"/>
                  <a:pt x="2008" y="31"/>
                </a:cubicBezTo>
                <a:cubicBezTo>
                  <a:pt x="1999" y="41"/>
                  <a:pt x="1993" y="58"/>
                  <a:pt x="1989" y="80"/>
                </a:cubicBezTo>
                <a:cubicBezTo>
                  <a:pt x="1986" y="102"/>
                  <a:pt x="1984" y="124"/>
                  <a:pt x="1984" y="146"/>
                </a:cubicBezTo>
                <a:cubicBezTo>
                  <a:pt x="1984" y="181"/>
                  <a:pt x="1989" y="209"/>
                  <a:pt x="1997" y="232"/>
                </a:cubicBezTo>
                <a:cubicBezTo>
                  <a:pt x="2004" y="250"/>
                  <a:pt x="2015" y="259"/>
                  <a:pt x="2029" y="259"/>
                </a:cubicBezTo>
                <a:cubicBezTo>
                  <a:pt x="2036" y="259"/>
                  <a:pt x="2043" y="256"/>
                  <a:pt x="2050" y="250"/>
                </a:cubicBezTo>
                <a:cubicBezTo>
                  <a:pt x="2057" y="244"/>
                  <a:pt x="2063" y="234"/>
                  <a:pt x="2067" y="220"/>
                </a:cubicBezTo>
                <a:cubicBezTo>
                  <a:pt x="2072" y="198"/>
                  <a:pt x="2075" y="168"/>
                  <a:pt x="2075" y="129"/>
                </a:cubicBezTo>
                <a:cubicBezTo>
                  <a:pt x="2075" y="100"/>
                  <a:pt x="2072" y="76"/>
                  <a:pt x="2066" y="56"/>
                </a:cubicBezTo>
                <a:cubicBezTo>
                  <a:pt x="2062" y="42"/>
                  <a:pt x="2056" y="32"/>
                  <a:pt x="2049" y="26"/>
                </a:cubicBezTo>
                <a:cubicBezTo>
                  <a:pt x="2044" y="22"/>
                  <a:pt x="2038" y="20"/>
                  <a:pt x="2030" y="20"/>
                </a:cubicBezTo>
                <a:close/>
                <a:moveTo>
                  <a:pt x="2223" y="7"/>
                </a:moveTo>
                <a:cubicBezTo>
                  <a:pt x="2242" y="7"/>
                  <a:pt x="2260" y="17"/>
                  <a:pt x="2275" y="37"/>
                </a:cubicBezTo>
                <a:cubicBezTo>
                  <a:pt x="2294" y="62"/>
                  <a:pt x="2304" y="95"/>
                  <a:pt x="2304" y="137"/>
                </a:cubicBezTo>
                <a:cubicBezTo>
                  <a:pt x="2304" y="167"/>
                  <a:pt x="2300" y="192"/>
                  <a:pt x="2291" y="212"/>
                </a:cubicBezTo>
                <a:cubicBezTo>
                  <a:pt x="2283" y="233"/>
                  <a:pt x="2272" y="248"/>
                  <a:pt x="2259" y="257"/>
                </a:cubicBezTo>
                <a:cubicBezTo>
                  <a:pt x="2246" y="267"/>
                  <a:pt x="2233" y="271"/>
                  <a:pt x="2221" y="271"/>
                </a:cubicBezTo>
                <a:cubicBezTo>
                  <a:pt x="2196" y="271"/>
                  <a:pt x="2176" y="257"/>
                  <a:pt x="2160" y="228"/>
                </a:cubicBezTo>
                <a:cubicBezTo>
                  <a:pt x="2146" y="204"/>
                  <a:pt x="2140" y="175"/>
                  <a:pt x="2140" y="141"/>
                </a:cubicBezTo>
                <a:cubicBezTo>
                  <a:pt x="2140" y="112"/>
                  <a:pt x="2144" y="87"/>
                  <a:pt x="2153" y="66"/>
                </a:cubicBezTo>
                <a:cubicBezTo>
                  <a:pt x="2162" y="45"/>
                  <a:pt x="2173" y="30"/>
                  <a:pt x="2188" y="19"/>
                </a:cubicBezTo>
                <a:cubicBezTo>
                  <a:pt x="2199" y="11"/>
                  <a:pt x="2211" y="7"/>
                  <a:pt x="2223" y="7"/>
                </a:cubicBezTo>
                <a:close/>
                <a:moveTo>
                  <a:pt x="2031" y="7"/>
                </a:moveTo>
                <a:cubicBezTo>
                  <a:pt x="2050" y="7"/>
                  <a:pt x="2068" y="17"/>
                  <a:pt x="2083" y="37"/>
                </a:cubicBezTo>
                <a:cubicBezTo>
                  <a:pt x="2102" y="62"/>
                  <a:pt x="2112" y="95"/>
                  <a:pt x="2112" y="137"/>
                </a:cubicBezTo>
                <a:cubicBezTo>
                  <a:pt x="2112" y="167"/>
                  <a:pt x="2108" y="192"/>
                  <a:pt x="2099" y="212"/>
                </a:cubicBezTo>
                <a:cubicBezTo>
                  <a:pt x="2091" y="233"/>
                  <a:pt x="2080" y="248"/>
                  <a:pt x="2067" y="257"/>
                </a:cubicBezTo>
                <a:cubicBezTo>
                  <a:pt x="2054" y="267"/>
                  <a:pt x="2041" y="271"/>
                  <a:pt x="2029" y="271"/>
                </a:cubicBezTo>
                <a:cubicBezTo>
                  <a:pt x="2004" y="271"/>
                  <a:pt x="1984" y="257"/>
                  <a:pt x="1968" y="228"/>
                </a:cubicBezTo>
                <a:cubicBezTo>
                  <a:pt x="1954" y="204"/>
                  <a:pt x="1948" y="175"/>
                  <a:pt x="1948" y="141"/>
                </a:cubicBezTo>
                <a:cubicBezTo>
                  <a:pt x="1948" y="112"/>
                  <a:pt x="1952" y="87"/>
                  <a:pt x="1961" y="66"/>
                </a:cubicBezTo>
                <a:cubicBezTo>
                  <a:pt x="1970" y="45"/>
                  <a:pt x="1981" y="30"/>
                  <a:pt x="1996" y="19"/>
                </a:cubicBezTo>
                <a:cubicBezTo>
                  <a:pt x="2007" y="11"/>
                  <a:pt x="2019" y="7"/>
                  <a:pt x="2031" y="7"/>
                </a:cubicBezTo>
                <a:close/>
                <a:moveTo>
                  <a:pt x="1849" y="7"/>
                </a:moveTo>
                <a:lnTo>
                  <a:pt x="1855" y="7"/>
                </a:lnTo>
                <a:lnTo>
                  <a:pt x="1855" y="222"/>
                </a:lnTo>
                <a:cubicBezTo>
                  <a:pt x="1855" y="236"/>
                  <a:pt x="1855" y="245"/>
                  <a:pt x="1857" y="249"/>
                </a:cubicBezTo>
                <a:cubicBezTo>
                  <a:pt x="1858" y="252"/>
                  <a:pt x="1860" y="255"/>
                  <a:pt x="1864" y="257"/>
                </a:cubicBezTo>
                <a:cubicBezTo>
                  <a:pt x="1868" y="259"/>
                  <a:pt x="1875" y="260"/>
                  <a:pt x="1887" y="260"/>
                </a:cubicBezTo>
                <a:lnTo>
                  <a:pt x="1887" y="267"/>
                </a:lnTo>
                <a:lnTo>
                  <a:pt x="1791" y="267"/>
                </a:lnTo>
                <a:lnTo>
                  <a:pt x="1791" y="260"/>
                </a:lnTo>
                <a:cubicBezTo>
                  <a:pt x="1803" y="260"/>
                  <a:pt x="1811" y="259"/>
                  <a:pt x="1815" y="257"/>
                </a:cubicBezTo>
                <a:cubicBezTo>
                  <a:pt x="1818" y="255"/>
                  <a:pt x="1820" y="253"/>
                  <a:pt x="1822" y="249"/>
                </a:cubicBezTo>
                <a:cubicBezTo>
                  <a:pt x="1823" y="246"/>
                  <a:pt x="1824" y="237"/>
                  <a:pt x="1824" y="222"/>
                </a:cubicBezTo>
                <a:lnTo>
                  <a:pt x="1824" y="85"/>
                </a:lnTo>
                <a:cubicBezTo>
                  <a:pt x="1824" y="66"/>
                  <a:pt x="1823" y="54"/>
                  <a:pt x="1822" y="49"/>
                </a:cubicBezTo>
                <a:cubicBezTo>
                  <a:pt x="1821" y="45"/>
                  <a:pt x="1820" y="42"/>
                  <a:pt x="1817" y="40"/>
                </a:cubicBezTo>
                <a:cubicBezTo>
                  <a:pt x="1815" y="38"/>
                  <a:pt x="1812" y="37"/>
                  <a:pt x="1809" y="37"/>
                </a:cubicBezTo>
                <a:cubicBezTo>
                  <a:pt x="1804" y="37"/>
                  <a:pt x="1798" y="39"/>
                  <a:pt x="1790" y="43"/>
                </a:cubicBezTo>
                <a:lnTo>
                  <a:pt x="1787" y="37"/>
                </a:lnTo>
                <a:lnTo>
                  <a:pt x="1849" y="7"/>
                </a:lnTo>
                <a:close/>
                <a:moveTo>
                  <a:pt x="1701" y="0"/>
                </a:moveTo>
                <a:cubicBezTo>
                  <a:pt x="1707" y="0"/>
                  <a:pt x="1711" y="2"/>
                  <a:pt x="1715" y="6"/>
                </a:cubicBezTo>
                <a:cubicBezTo>
                  <a:pt x="1719" y="9"/>
                  <a:pt x="1720" y="14"/>
                  <a:pt x="1720" y="19"/>
                </a:cubicBezTo>
                <a:cubicBezTo>
                  <a:pt x="1720" y="24"/>
                  <a:pt x="1719" y="29"/>
                  <a:pt x="1715" y="33"/>
                </a:cubicBezTo>
                <a:cubicBezTo>
                  <a:pt x="1711" y="36"/>
                  <a:pt x="1707" y="38"/>
                  <a:pt x="1701" y="38"/>
                </a:cubicBezTo>
                <a:cubicBezTo>
                  <a:pt x="1696" y="38"/>
                  <a:pt x="1692" y="36"/>
                  <a:pt x="1688" y="33"/>
                </a:cubicBezTo>
                <a:cubicBezTo>
                  <a:pt x="1684" y="29"/>
                  <a:pt x="1682" y="24"/>
                  <a:pt x="1682" y="19"/>
                </a:cubicBezTo>
                <a:cubicBezTo>
                  <a:pt x="1682" y="14"/>
                  <a:pt x="1684" y="9"/>
                  <a:pt x="1688" y="6"/>
                </a:cubicBezTo>
                <a:cubicBezTo>
                  <a:pt x="1692" y="2"/>
                  <a:pt x="1696" y="0"/>
                  <a:pt x="1701" y="0"/>
                </a:cubicBezTo>
                <a:close/>
              </a:path>
            </a:pathLst>
          </a:custGeom>
          <a:solidFill>
            <a:srgbClr val="F2F2F2"/>
          </a:solidFill>
          <a:ln w="0">
            <a:noFill/>
            <a:prstDash val="solid"/>
            <a:round/>
          </a:ln>
        </p:spPr>
        <p:txBody>
          <a:bodyPr vert="horz" wrap="square" lIns="91440" tIns="45720" rIns="91440" bIns="45720" numCol="1" anchor="t" anchorCtr="0" compatLnSpc="1"/>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5pPr>
            <a:lvl6pPr marL="2286000" algn="l" defTabSz="914400" rtl="0" eaLnBrk="1" latinLnBrk="0" hangingPunct="1">
              <a:defRPr kern="1200">
                <a:solidFill>
                  <a:schemeClr val="tx1"/>
                </a:solidFill>
                <a:latin typeface="Calibri" panose="020F0502020204030204" charset="0"/>
                <a:ea typeface="+mn-ea"/>
                <a:cs typeface="+mn-cs"/>
              </a:defRPr>
            </a:lvl6pPr>
            <a:lvl7pPr marL="2743200" algn="l" defTabSz="914400" rtl="0" eaLnBrk="1" latinLnBrk="0" hangingPunct="1">
              <a:defRPr kern="1200">
                <a:solidFill>
                  <a:schemeClr val="tx1"/>
                </a:solidFill>
                <a:latin typeface="Calibri" panose="020F0502020204030204" charset="0"/>
                <a:ea typeface="+mn-ea"/>
                <a:cs typeface="+mn-cs"/>
              </a:defRPr>
            </a:lvl7pPr>
            <a:lvl8pPr marL="3200400" algn="l" defTabSz="914400" rtl="0" eaLnBrk="1" latinLnBrk="0" hangingPunct="1">
              <a:defRPr kern="1200">
                <a:solidFill>
                  <a:schemeClr val="tx1"/>
                </a:solidFill>
                <a:latin typeface="Calibri" panose="020F0502020204030204" charset="0"/>
                <a:ea typeface="+mn-ea"/>
                <a:cs typeface="+mn-cs"/>
              </a:defRPr>
            </a:lvl8pPr>
            <a:lvl9pPr marL="3657600" algn="l" defTabSz="914400" rtl="0" eaLnBrk="1" latinLnBrk="0" hangingPunct="1">
              <a:defRPr kern="1200">
                <a:solidFill>
                  <a:schemeClr val="tx1"/>
                </a:solidFill>
                <a:latin typeface="Calibri" panose="020F0502020204030204" charset="0"/>
                <a:ea typeface="+mn-ea"/>
                <a:cs typeface="+mn-cs"/>
              </a:defRPr>
            </a:lvl9pPr>
          </a:lstStyle>
          <a:p>
            <a:endParaRPr lang="zh-CN" altLang="en-US"/>
          </a:p>
        </p:txBody>
      </p:sp>
      <p:sp>
        <p:nvSpPr>
          <p:cNvPr id="36" name="Freeform 23"/>
          <p:cNvSpPr/>
          <p:nvPr/>
        </p:nvSpPr>
        <p:spPr bwMode="auto">
          <a:xfrm rot="-1800000">
            <a:off x="7536165" y="2569774"/>
            <a:ext cx="1848119" cy="215037"/>
          </a:xfrm>
          <a:custGeom>
            <a:avLst/>
            <a:gdLst>
              <a:gd name="T0" fmla="*/ 2345 w 3079"/>
              <a:gd name="T1" fmla="*/ 251 h 350"/>
              <a:gd name="T2" fmla="*/ 830 w 3079"/>
              <a:gd name="T3" fmla="*/ 272 h 350"/>
              <a:gd name="T4" fmla="*/ 2644 w 3079"/>
              <a:gd name="T5" fmla="*/ 129 h 350"/>
              <a:gd name="T6" fmla="*/ 2680 w 3079"/>
              <a:gd name="T7" fmla="*/ 102 h 350"/>
              <a:gd name="T8" fmla="*/ 1202 w 3079"/>
              <a:gd name="T9" fmla="*/ 244 h 350"/>
              <a:gd name="T10" fmla="*/ 1532 w 3079"/>
              <a:gd name="T11" fmla="*/ 102 h 350"/>
              <a:gd name="T12" fmla="*/ 1604 w 3079"/>
              <a:gd name="T13" fmla="*/ 106 h 350"/>
              <a:gd name="T14" fmla="*/ 1625 w 3079"/>
              <a:gd name="T15" fmla="*/ 113 h 350"/>
              <a:gd name="T16" fmla="*/ 1470 w 3079"/>
              <a:gd name="T17" fmla="*/ 316 h 350"/>
              <a:gd name="T18" fmla="*/ 1487 w 3079"/>
              <a:gd name="T19" fmla="*/ 130 h 350"/>
              <a:gd name="T20" fmla="*/ 1322 w 3079"/>
              <a:gd name="T21" fmla="*/ 210 h 350"/>
              <a:gd name="T22" fmla="*/ 1366 w 3079"/>
              <a:gd name="T23" fmla="*/ 102 h 350"/>
              <a:gd name="T24" fmla="*/ 1451 w 3079"/>
              <a:gd name="T25" fmla="*/ 244 h 350"/>
              <a:gd name="T26" fmla="*/ 1310 w 3079"/>
              <a:gd name="T27" fmla="*/ 264 h 350"/>
              <a:gd name="T28" fmla="*/ 1262 w 3079"/>
              <a:gd name="T29" fmla="*/ 95 h 350"/>
              <a:gd name="T30" fmla="*/ 945 w 3079"/>
              <a:gd name="T31" fmla="*/ 135 h 350"/>
              <a:gd name="T32" fmla="*/ 1012 w 3079"/>
              <a:gd name="T33" fmla="*/ 95 h 350"/>
              <a:gd name="T34" fmla="*/ 946 w 3079"/>
              <a:gd name="T35" fmla="*/ 337 h 350"/>
              <a:gd name="T36" fmla="*/ 934 w 3079"/>
              <a:gd name="T37" fmla="*/ 318 h 350"/>
              <a:gd name="T38" fmla="*/ 880 w 3079"/>
              <a:gd name="T39" fmla="*/ 102 h 350"/>
              <a:gd name="T40" fmla="*/ 603 w 3079"/>
              <a:gd name="T41" fmla="*/ 128 h 350"/>
              <a:gd name="T42" fmla="*/ 722 w 3079"/>
              <a:gd name="T43" fmla="*/ 95 h 350"/>
              <a:gd name="T44" fmla="*/ 779 w 3079"/>
              <a:gd name="T45" fmla="*/ 112 h 350"/>
              <a:gd name="T46" fmla="*/ 734 w 3079"/>
              <a:gd name="T47" fmla="*/ 272 h 350"/>
              <a:gd name="T48" fmla="*/ 544 w 3079"/>
              <a:gd name="T49" fmla="*/ 102 h 350"/>
              <a:gd name="T50" fmla="*/ 331 w 3079"/>
              <a:gd name="T51" fmla="*/ 128 h 350"/>
              <a:gd name="T52" fmla="*/ 450 w 3079"/>
              <a:gd name="T53" fmla="*/ 95 h 350"/>
              <a:gd name="T54" fmla="*/ 507 w 3079"/>
              <a:gd name="T55" fmla="*/ 112 h 350"/>
              <a:gd name="T56" fmla="*/ 462 w 3079"/>
              <a:gd name="T57" fmla="*/ 272 h 350"/>
              <a:gd name="T58" fmla="*/ 272 w 3079"/>
              <a:gd name="T59" fmla="*/ 102 h 350"/>
              <a:gd name="T60" fmla="*/ 59 w 3079"/>
              <a:gd name="T61" fmla="*/ 128 h 350"/>
              <a:gd name="T62" fmla="*/ 178 w 3079"/>
              <a:gd name="T63" fmla="*/ 95 h 350"/>
              <a:gd name="T64" fmla="*/ 235 w 3079"/>
              <a:gd name="T65" fmla="*/ 112 h 350"/>
              <a:gd name="T66" fmla="*/ 190 w 3079"/>
              <a:gd name="T67" fmla="*/ 272 h 350"/>
              <a:gd name="T68" fmla="*/ 0 w 3079"/>
              <a:gd name="T69" fmla="*/ 102 h 350"/>
              <a:gd name="T70" fmla="*/ 2904 w 3079"/>
              <a:gd name="T71" fmla="*/ 90 h 350"/>
              <a:gd name="T72" fmla="*/ 3053 w 3079"/>
              <a:gd name="T73" fmla="*/ 154 h 350"/>
              <a:gd name="T74" fmla="*/ 2994 w 3079"/>
              <a:gd name="T75" fmla="*/ 260 h 350"/>
              <a:gd name="T76" fmla="*/ 2993 w 3079"/>
              <a:gd name="T77" fmla="*/ 112 h 350"/>
              <a:gd name="T78" fmla="*/ 2958 w 3079"/>
              <a:gd name="T79" fmla="*/ 257 h 350"/>
              <a:gd name="T80" fmla="*/ 2918 w 3079"/>
              <a:gd name="T81" fmla="*/ 228 h 350"/>
              <a:gd name="T82" fmla="*/ 2847 w 3079"/>
              <a:gd name="T83" fmla="*/ 250 h 350"/>
              <a:gd name="T84" fmla="*/ 2811 w 3079"/>
              <a:gd name="T85" fmla="*/ 249 h 350"/>
              <a:gd name="T86" fmla="*/ 2785 w 3079"/>
              <a:gd name="T87" fmla="*/ 111 h 350"/>
              <a:gd name="T88" fmla="*/ 2684 w 3079"/>
              <a:gd name="T89" fmla="*/ 272 h 350"/>
              <a:gd name="T90" fmla="*/ 2550 w 3079"/>
              <a:gd name="T91" fmla="*/ 103 h 350"/>
              <a:gd name="T92" fmla="*/ 2503 w 3079"/>
              <a:gd name="T93" fmla="*/ 103 h 350"/>
              <a:gd name="T94" fmla="*/ 2572 w 3079"/>
              <a:gd name="T95" fmla="*/ 202 h 350"/>
              <a:gd name="T96" fmla="*/ 1709 w 3079"/>
              <a:gd name="T97" fmla="*/ 90 h 350"/>
              <a:gd name="T98" fmla="*/ 1660 w 3079"/>
              <a:gd name="T99" fmla="*/ 267 h 350"/>
              <a:gd name="T100" fmla="*/ 1680 w 3079"/>
              <a:gd name="T101" fmla="*/ 117 h 350"/>
              <a:gd name="T102" fmla="*/ 1248 w 3079"/>
              <a:gd name="T103" fmla="*/ 178 h 350"/>
              <a:gd name="T104" fmla="*/ 1125 w 3079"/>
              <a:gd name="T105" fmla="*/ 101 h 350"/>
              <a:gd name="T106" fmla="*/ 2221 w 3079"/>
              <a:gd name="T107" fmla="*/ 259 h 350"/>
              <a:gd name="T108" fmla="*/ 2030 w 3079"/>
              <a:gd name="T109" fmla="*/ 20 h 350"/>
              <a:gd name="T110" fmla="*/ 2067 w 3079"/>
              <a:gd name="T111" fmla="*/ 220 h 350"/>
              <a:gd name="T112" fmla="*/ 2304 w 3079"/>
              <a:gd name="T113" fmla="*/ 137 h 350"/>
              <a:gd name="T114" fmla="*/ 2188 w 3079"/>
              <a:gd name="T115" fmla="*/ 19 h 350"/>
              <a:gd name="T116" fmla="*/ 2029 w 3079"/>
              <a:gd name="T117" fmla="*/ 271 h 350"/>
              <a:gd name="T118" fmla="*/ 1855 w 3079"/>
              <a:gd name="T119" fmla="*/ 7 h 350"/>
              <a:gd name="T120" fmla="*/ 1791 w 3079"/>
              <a:gd name="T121" fmla="*/ 260 h 350"/>
              <a:gd name="T122" fmla="*/ 1809 w 3079"/>
              <a:gd name="T123" fmla="*/ 37 h 350"/>
              <a:gd name="T124" fmla="*/ 1715 w 3079"/>
              <a:gd name="T125" fmla="*/ 3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79" h="350">
                <a:moveTo>
                  <a:pt x="2366" y="230"/>
                </a:moveTo>
                <a:cubicBezTo>
                  <a:pt x="2372" y="230"/>
                  <a:pt x="2377" y="232"/>
                  <a:pt x="2381" y="237"/>
                </a:cubicBezTo>
                <a:cubicBezTo>
                  <a:pt x="2385" y="241"/>
                  <a:pt x="2387" y="245"/>
                  <a:pt x="2387" y="251"/>
                </a:cubicBezTo>
                <a:cubicBezTo>
                  <a:pt x="2387" y="257"/>
                  <a:pt x="2385" y="262"/>
                  <a:pt x="2380" y="266"/>
                </a:cubicBezTo>
                <a:cubicBezTo>
                  <a:pt x="2376" y="270"/>
                  <a:pt x="2372" y="272"/>
                  <a:pt x="2366" y="272"/>
                </a:cubicBezTo>
                <a:cubicBezTo>
                  <a:pt x="2360" y="272"/>
                  <a:pt x="2355" y="270"/>
                  <a:pt x="2351" y="266"/>
                </a:cubicBezTo>
                <a:cubicBezTo>
                  <a:pt x="2347" y="262"/>
                  <a:pt x="2345" y="257"/>
                  <a:pt x="2345" y="251"/>
                </a:cubicBezTo>
                <a:cubicBezTo>
                  <a:pt x="2345" y="245"/>
                  <a:pt x="2347" y="240"/>
                  <a:pt x="2351" y="236"/>
                </a:cubicBezTo>
                <a:cubicBezTo>
                  <a:pt x="2355" y="232"/>
                  <a:pt x="2360" y="230"/>
                  <a:pt x="2366" y="230"/>
                </a:cubicBezTo>
                <a:close/>
                <a:moveTo>
                  <a:pt x="830" y="230"/>
                </a:moveTo>
                <a:cubicBezTo>
                  <a:pt x="836" y="230"/>
                  <a:pt x="841" y="232"/>
                  <a:pt x="845" y="237"/>
                </a:cubicBezTo>
                <a:cubicBezTo>
                  <a:pt x="849" y="241"/>
                  <a:pt x="851" y="245"/>
                  <a:pt x="851" y="251"/>
                </a:cubicBezTo>
                <a:cubicBezTo>
                  <a:pt x="851" y="257"/>
                  <a:pt x="849" y="262"/>
                  <a:pt x="844" y="266"/>
                </a:cubicBezTo>
                <a:cubicBezTo>
                  <a:pt x="840" y="270"/>
                  <a:pt x="836" y="272"/>
                  <a:pt x="830" y="272"/>
                </a:cubicBezTo>
                <a:cubicBezTo>
                  <a:pt x="824" y="272"/>
                  <a:pt x="819" y="270"/>
                  <a:pt x="815" y="266"/>
                </a:cubicBezTo>
                <a:cubicBezTo>
                  <a:pt x="811" y="262"/>
                  <a:pt x="809" y="257"/>
                  <a:pt x="809" y="251"/>
                </a:cubicBezTo>
                <a:cubicBezTo>
                  <a:pt x="809" y="245"/>
                  <a:pt x="811" y="240"/>
                  <a:pt x="815" y="236"/>
                </a:cubicBezTo>
                <a:cubicBezTo>
                  <a:pt x="819" y="232"/>
                  <a:pt x="824" y="230"/>
                  <a:pt x="830" y="230"/>
                </a:cubicBezTo>
                <a:close/>
                <a:moveTo>
                  <a:pt x="2680" y="102"/>
                </a:moveTo>
                <a:cubicBezTo>
                  <a:pt x="2673" y="102"/>
                  <a:pt x="2667" y="104"/>
                  <a:pt x="2660" y="108"/>
                </a:cubicBezTo>
                <a:cubicBezTo>
                  <a:pt x="2653" y="112"/>
                  <a:pt x="2648" y="119"/>
                  <a:pt x="2644" y="129"/>
                </a:cubicBezTo>
                <a:cubicBezTo>
                  <a:pt x="2640" y="139"/>
                  <a:pt x="2638" y="151"/>
                  <a:pt x="2638" y="167"/>
                </a:cubicBezTo>
                <a:cubicBezTo>
                  <a:pt x="2638" y="192"/>
                  <a:pt x="2643" y="213"/>
                  <a:pt x="2652" y="232"/>
                </a:cubicBezTo>
                <a:cubicBezTo>
                  <a:pt x="2662" y="250"/>
                  <a:pt x="2676" y="259"/>
                  <a:pt x="2692" y="259"/>
                </a:cubicBezTo>
                <a:cubicBezTo>
                  <a:pt x="2704" y="259"/>
                  <a:pt x="2714" y="254"/>
                  <a:pt x="2722" y="244"/>
                </a:cubicBezTo>
                <a:cubicBezTo>
                  <a:pt x="2730" y="234"/>
                  <a:pt x="2734" y="217"/>
                  <a:pt x="2734" y="192"/>
                </a:cubicBezTo>
                <a:cubicBezTo>
                  <a:pt x="2734" y="162"/>
                  <a:pt x="2727" y="138"/>
                  <a:pt x="2714" y="120"/>
                </a:cubicBezTo>
                <a:cubicBezTo>
                  <a:pt x="2705" y="108"/>
                  <a:pt x="2694" y="102"/>
                  <a:pt x="2680" y="102"/>
                </a:cubicBezTo>
                <a:close/>
                <a:moveTo>
                  <a:pt x="1160" y="102"/>
                </a:moveTo>
                <a:cubicBezTo>
                  <a:pt x="1153" y="102"/>
                  <a:pt x="1147" y="104"/>
                  <a:pt x="1140" y="108"/>
                </a:cubicBezTo>
                <a:cubicBezTo>
                  <a:pt x="1133" y="112"/>
                  <a:pt x="1128" y="119"/>
                  <a:pt x="1124" y="129"/>
                </a:cubicBezTo>
                <a:cubicBezTo>
                  <a:pt x="1120" y="139"/>
                  <a:pt x="1118" y="151"/>
                  <a:pt x="1118" y="167"/>
                </a:cubicBezTo>
                <a:cubicBezTo>
                  <a:pt x="1118" y="192"/>
                  <a:pt x="1123" y="213"/>
                  <a:pt x="1132" y="232"/>
                </a:cubicBezTo>
                <a:cubicBezTo>
                  <a:pt x="1142" y="250"/>
                  <a:pt x="1156" y="259"/>
                  <a:pt x="1172" y="259"/>
                </a:cubicBezTo>
                <a:cubicBezTo>
                  <a:pt x="1184" y="259"/>
                  <a:pt x="1194" y="254"/>
                  <a:pt x="1202" y="244"/>
                </a:cubicBezTo>
                <a:cubicBezTo>
                  <a:pt x="1210" y="234"/>
                  <a:pt x="1214" y="217"/>
                  <a:pt x="1214" y="192"/>
                </a:cubicBezTo>
                <a:cubicBezTo>
                  <a:pt x="1214" y="162"/>
                  <a:pt x="1207" y="138"/>
                  <a:pt x="1194" y="120"/>
                </a:cubicBezTo>
                <a:cubicBezTo>
                  <a:pt x="1185" y="108"/>
                  <a:pt x="1174" y="102"/>
                  <a:pt x="1160" y="102"/>
                </a:cubicBezTo>
                <a:close/>
                <a:moveTo>
                  <a:pt x="1456" y="95"/>
                </a:moveTo>
                <a:lnTo>
                  <a:pt x="1536" y="95"/>
                </a:lnTo>
                <a:lnTo>
                  <a:pt x="1536" y="102"/>
                </a:lnTo>
                <a:lnTo>
                  <a:pt x="1532" y="102"/>
                </a:lnTo>
                <a:cubicBezTo>
                  <a:pt x="1527" y="102"/>
                  <a:pt x="1522" y="103"/>
                  <a:pt x="1519" y="106"/>
                </a:cubicBezTo>
                <a:cubicBezTo>
                  <a:pt x="1517" y="108"/>
                  <a:pt x="1515" y="111"/>
                  <a:pt x="1515" y="115"/>
                </a:cubicBezTo>
                <a:cubicBezTo>
                  <a:pt x="1515" y="120"/>
                  <a:pt x="1517" y="126"/>
                  <a:pt x="1521" y="135"/>
                </a:cubicBezTo>
                <a:lnTo>
                  <a:pt x="1563" y="222"/>
                </a:lnTo>
                <a:lnTo>
                  <a:pt x="1602" y="127"/>
                </a:lnTo>
                <a:cubicBezTo>
                  <a:pt x="1604" y="122"/>
                  <a:pt x="1605" y="117"/>
                  <a:pt x="1605" y="112"/>
                </a:cubicBezTo>
                <a:cubicBezTo>
                  <a:pt x="1605" y="109"/>
                  <a:pt x="1604" y="108"/>
                  <a:pt x="1604" y="106"/>
                </a:cubicBezTo>
                <a:cubicBezTo>
                  <a:pt x="1603" y="105"/>
                  <a:pt x="1601" y="104"/>
                  <a:pt x="1599" y="103"/>
                </a:cubicBezTo>
                <a:cubicBezTo>
                  <a:pt x="1597" y="102"/>
                  <a:pt x="1593" y="102"/>
                  <a:pt x="1588" y="102"/>
                </a:cubicBezTo>
                <a:lnTo>
                  <a:pt x="1588" y="95"/>
                </a:lnTo>
                <a:lnTo>
                  <a:pt x="1644" y="95"/>
                </a:lnTo>
                <a:lnTo>
                  <a:pt x="1644" y="102"/>
                </a:lnTo>
                <a:cubicBezTo>
                  <a:pt x="1639" y="102"/>
                  <a:pt x="1635" y="103"/>
                  <a:pt x="1633" y="105"/>
                </a:cubicBezTo>
                <a:cubicBezTo>
                  <a:pt x="1630" y="106"/>
                  <a:pt x="1628" y="109"/>
                  <a:pt x="1625" y="113"/>
                </a:cubicBezTo>
                <a:cubicBezTo>
                  <a:pt x="1623" y="115"/>
                  <a:pt x="1621" y="120"/>
                  <a:pt x="1618" y="128"/>
                </a:cubicBezTo>
                <a:lnTo>
                  <a:pt x="1548" y="299"/>
                </a:lnTo>
                <a:cubicBezTo>
                  <a:pt x="1542" y="316"/>
                  <a:pt x="1533" y="328"/>
                  <a:pt x="1522" y="337"/>
                </a:cubicBezTo>
                <a:cubicBezTo>
                  <a:pt x="1511" y="345"/>
                  <a:pt x="1500" y="350"/>
                  <a:pt x="1490" y="350"/>
                </a:cubicBezTo>
                <a:cubicBezTo>
                  <a:pt x="1483" y="350"/>
                  <a:pt x="1477" y="348"/>
                  <a:pt x="1472" y="343"/>
                </a:cubicBezTo>
                <a:cubicBezTo>
                  <a:pt x="1467" y="339"/>
                  <a:pt x="1465" y="334"/>
                  <a:pt x="1465" y="329"/>
                </a:cubicBezTo>
                <a:cubicBezTo>
                  <a:pt x="1465" y="323"/>
                  <a:pt x="1467" y="319"/>
                  <a:pt x="1470" y="316"/>
                </a:cubicBezTo>
                <a:cubicBezTo>
                  <a:pt x="1473" y="313"/>
                  <a:pt x="1478" y="311"/>
                  <a:pt x="1484" y="311"/>
                </a:cubicBezTo>
                <a:cubicBezTo>
                  <a:pt x="1488" y="311"/>
                  <a:pt x="1494" y="313"/>
                  <a:pt x="1501" y="315"/>
                </a:cubicBezTo>
                <a:cubicBezTo>
                  <a:pt x="1506" y="317"/>
                  <a:pt x="1509" y="318"/>
                  <a:pt x="1510" y="318"/>
                </a:cubicBezTo>
                <a:cubicBezTo>
                  <a:pt x="1514" y="318"/>
                  <a:pt x="1518" y="316"/>
                  <a:pt x="1523" y="312"/>
                </a:cubicBezTo>
                <a:cubicBezTo>
                  <a:pt x="1527" y="308"/>
                  <a:pt x="1532" y="301"/>
                  <a:pt x="1536" y="290"/>
                </a:cubicBezTo>
                <a:lnTo>
                  <a:pt x="1548" y="260"/>
                </a:lnTo>
                <a:lnTo>
                  <a:pt x="1487" y="130"/>
                </a:lnTo>
                <a:cubicBezTo>
                  <a:pt x="1485" y="127"/>
                  <a:pt x="1482" y="122"/>
                  <a:pt x="1478" y="116"/>
                </a:cubicBezTo>
                <a:cubicBezTo>
                  <a:pt x="1474" y="112"/>
                  <a:pt x="1472" y="109"/>
                  <a:pt x="1470" y="107"/>
                </a:cubicBezTo>
                <a:cubicBezTo>
                  <a:pt x="1467" y="105"/>
                  <a:pt x="1462" y="103"/>
                  <a:pt x="1456" y="102"/>
                </a:cubicBezTo>
                <a:lnTo>
                  <a:pt x="1456" y="95"/>
                </a:lnTo>
                <a:close/>
                <a:moveTo>
                  <a:pt x="1262" y="95"/>
                </a:moveTo>
                <a:lnTo>
                  <a:pt x="1322" y="95"/>
                </a:lnTo>
                <a:lnTo>
                  <a:pt x="1322" y="210"/>
                </a:lnTo>
                <a:cubicBezTo>
                  <a:pt x="1322" y="226"/>
                  <a:pt x="1325" y="236"/>
                  <a:pt x="1331" y="241"/>
                </a:cubicBezTo>
                <a:cubicBezTo>
                  <a:pt x="1336" y="246"/>
                  <a:pt x="1343" y="249"/>
                  <a:pt x="1351" y="249"/>
                </a:cubicBezTo>
                <a:cubicBezTo>
                  <a:pt x="1356" y="249"/>
                  <a:pt x="1362" y="247"/>
                  <a:pt x="1369" y="244"/>
                </a:cubicBezTo>
                <a:cubicBezTo>
                  <a:pt x="1376" y="241"/>
                  <a:pt x="1384" y="234"/>
                  <a:pt x="1393" y="225"/>
                </a:cubicBezTo>
                <a:lnTo>
                  <a:pt x="1393" y="127"/>
                </a:lnTo>
                <a:cubicBezTo>
                  <a:pt x="1393" y="118"/>
                  <a:pt x="1392" y="111"/>
                  <a:pt x="1388" y="108"/>
                </a:cubicBezTo>
                <a:cubicBezTo>
                  <a:pt x="1384" y="104"/>
                  <a:pt x="1377" y="102"/>
                  <a:pt x="1366" y="102"/>
                </a:cubicBezTo>
                <a:lnTo>
                  <a:pt x="1366" y="95"/>
                </a:lnTo>
                <a:lnTo>
                  <a:pt x="1424" y="95"/>
                </a:lnTo>
                <a:lnTo>
                  <a:pt x="1424" y="199"/>
                </a:lnTo>
                <a:cubicBezTo>
                  <a:pt x="1424" y="219"/>
                  <a:pt x="1425" y="231"/>
                  <a:pt x="1426" y="236"/>
                </a:cubicBezTo>
                <a:cubicBezTo>
                  <a:pt x="1427" y="240"/>
                  <a:pt x="1428" y="243"/>
                  <a:pt x="1430" y="245"/>
                </a:cubicBezTo>
                <a:cubicBezTo>
                  <a:pt x="1432" y="247"/>
                  <a:pt x="1435" y="247"/>
                  <a:pt x="1437" y="247"/>
                </a:cubicBezTo>
                <a:cubicBezTo>
                  <a:pt x="1441" y="247"/>
                  <a:pt x="1446" y="246"/>
                  <a:pt x="1451" y="244"/>
                </a:cubicBezTo>
                <a:lnTo>
                  <a:pt x="1453" y="251"/>
                </a:lnTo>
                <a:lnTo>
                  <a:pt x="1402" y="272"/>
                </a:lnTo>
                <a:lnTo>
                  <a:pt x="1393" y="272"/>
                </a:lnTo>
                <a:lnTo>
                  <a:pt x="1393" y="236"/>
                </a:lnTo>
                <a:cubicBezTo>
                  <a:pt x="1379" y="252"/>
                  <a:pt x="1367" y="262"/>
                  <a:pt x="1360" y="266"/>
                </a:cubicBezTo>
                <a:cubicBezTo>
                  <a:pt x="1352" y="270"/>
                  <a:pt x="1344" y="272"/>
                  <a:pt x="1335" y="272"/>
                </a:cubicBezTo>
                <a:cubicBezTo>
                  <a:pt x="1325" y="272"/>
                  <a:pt x="1317" y="269"/>
                  <a:pt x="1310" y="264"/>
                </a:cubicBezTo>
                <a:cubicBezTo>
                  <a:pt x="1303" y="258"/>
                  <a:pt x="1298" y="251"/>
                  <a:pt x="1295" y="242"/>
                </a:cubicBezTo>
                <a:cubicBezTo>
                  <a:pt x="1293" y="233"/>
                  <a:pt x="1291" y="221"/>
                  <a:pt x="1291" y="205"/>
                </a:cubicBezTo>
                <a:lnTo>
                  <a:pt x="1291" y="128"/>
                </a:lnTo>
                <a:cubicBezTo>
                  <a:pt x="1291" y="120"/>
                  <a:pt x="1290" y="115"/>
                  <a:pt x="1289" y="112"/>
                </a:cubicBezTo>
                <a:cubicBezTo>
                  <a:pt x="1287" y="108"/>
                  <a:pt x="1284" y="106"/>
                  <a:pt x="1281" y="104"/>
                </a:cubicBezTo>
                <a:cubicBezTo>
                  <a:pt x="1277" y="103"/>
                  <a:pt x="1271" y="102"/>
                  <a:pt x="1262" y="102"/>
                </a:cubicBezTo>
                <a:lnTo>
                  <a:pt x="1262" y="95"/>
                </a:lnTo>
                <a:close/>
                <a:moveTo>
                  <a:pt x="880" y="95"/>
                </a:moveTo>
                <a:lnTo>
                  <a:pt x="960" y="95"/>
                </a:lnTo>
                <a:lnTo>
                  <a:pt x="960" y="102"/>
                </a:lnTo>
                <a:lnTo>
                  <a:pt x="956" y="102"/>
                </a:lnTo>
                <a:cubicBezTo>
                  <a:pt x="951" y="102"/>
                  <a:pt x="946" y="103"/>
                  <a:pt x="943" y="106"/>
                </a:cubicBezTo>
                <a:cubicBezTo>
                  <a:pt x="941" y="108"/>
                  <a:pt x="939" y="111"/>
                  <a:pt x="939" y="115"/>
                </a:cubicBezTo>
                <a:cubicBezTo>
                  <a:pt x="939" y="120"/>
                  <a:pt x="941" y="126"/>
                  <a:pt x="945" y="135"/>
                </a:cubicBezTo>
                <a:lnTo>
                  <a:pt x="987" y="222"/>
                </a:lnTo>
                <a:lnTo>
                  <a:pt x="1026" y="127"/>
                </a:lnTo>
                <a:cubicBezTo>
                  <a:pt x="1028" y="122"/>
                  <a:pt x="1029" y="117"/>
                  <a:pt x="1029" y="112"/>
                </a:cubicBezTo>
                <a:cubicBezTo>
                  <a:pt x="1029" y="109"/>
                  <a:pt x="1028" y="108"/>
                  <a:pt x="1028" y="106"/>
                </a:cubicBezTo>
                <a:cubicBezTo>
                  <a:pt x="1027" y="105"/>
                  <a:pt x="1025" y="104"/>
                  <a:pt x="1023" y="103"/>
                </a:cubicBezTo>
                <a:cubicBezTo>
                  <a:pt x="1021" y="102"/>
                  <a:pt x="1017" y="102"/>
                  <a:pt x="1012" y="102"/>
                </a:cubicBezTo>
                <a:lnTo>
                  <a:pt x="1012" y="95"/>
                </a:lnTo>
                <a:lnTo>
                  <a:pt x="1068" y="95"/>
                </a:lnTo>
                <a:lnTo>
                  <a:pt x="1068" y="102"/>
                </a:lnTo>
                <a:cubicBezTo>
                  <a:pt x="1063" y="102"/>
                  <a:pt x="1059" y="103"/>
                  <a:pt x="1057" y="105"/>
                </a:cubicBezTo>
                <a:cubicBezTo>
                  <a:pt x="1054" y="106"/>
                  <a:pt x="1052" y="109"/>
                  <a:pt x="1049" y="113"/>
                </a:cubicBezTo>
                <a:cubicBezTo>
                  <a:pt x="1047" y="115"/>
                  <a:pt x="1045" y="120"/>
                  <a:pt x="1042" y="128"/>
                </a:cubicBezTo>
                <a:lnTo>
                  <a:pt x="972" y="299"/>
                </a:lnTo>
                <a:cubicBezTo>
                  <a:pt x="966" y="316"/>
                  <a:pt x="957" y="328"/>
                  <a:pt x="946" y="337"/>
                </a:cubicBezTo>
                <a:cubicBezTo>
                  <a:pt x="935" y="345"/>
                  <a:pt x="924" y="350"/>
                  <a:pt x="914" y="350"/>
                </a:cubicBezTo>
                <a:cubicBezTo>
                  <a:pt x="907" y="350"/>
                  <a:pt x="901" y="348"/>
                  <a:pt x="896" y="343"/>
                </a:cubicBezTo>
                <a:cubicBezTo>
                  <a:pt x="891" y="339"/>
                  <a:pt x="889" y="334"/>
                  <a:pt x="889" y="329"/>
                </a:cubicBezTo>
                <a:cubicBezTo>
                  <a:pt x="889" y="323"/>
                  <a:pt x="891" y="319"/>
                  <a:pt x="894" y="316"/>
                </a:cubicBezTo>
                <a:cubicBezTo>
                  <a:pt x="897" y="313"/>
                  <a:pt x="902" y="311"/>
                  <a:pt x="908" y="311"/>
                </a:cubicBezTo>
                <a:cubicBezTo>
                  <a:pt x="912" y="311"/>
                  <a:pt x="918" y="313"/>
                  <a:pt x="925" y="315"/>
                </a:cubicBezTo>
                <a:cubicBezTo>
                  <a:pt x="930" y="317"/>
                  <a:pt x="933" y="318"/>
                  <a:pt x="934" y="318"/>
                </a:cubicBezTo>
                <a:cubicBezTo>
                  <a:pt x="938" y="318"/>
                  <a:pt x="942" y="316"/>
                  <a:pt x="947" y="312"/>
                </a:cubicBezTo>
                <a:cubicBezTo>
                  <a:pt x="951" y="308"/>
                  <a:pt x="956" y="301"/>
                  <a:pt x="960" y="290"/>
                </a:cubicBezTo>
                <a:lnTo>
                  <a:pt x="972" y="260"/>
                </a:lnTo>
                <a:lnTo>
                  <a:pt x="911" y="130"/>
                </a:lnTo>
                <a:cubicBezTo>
                  <a:pt x="909" y="127"/>
                  <a:pt x="906" y="122"/>
                  <a:pt x="902" y="116"/>
                </a:cubicBezTo>
                <a:cubicBezTo>
                  <a:pt x="898" y="112"/>
                  <a:pt x="896" y="109"/>
                  <a:pt x="894" y="107"/>
                </a:cubicBezTo>
                <a:cubicBezTo>
                  <a:pt x="891" y="105"/>
                  <a:pt x="886" y="103"/>
                  <a:pt x="880" y="102"/>
                </a:cubicBezTo>
                <a:lnTo>
                  <a:pt x="880" y="95"/>
                </a:lnTo>
                <a:close/>
                <a:moveTo>
                  <a:pt x="544" y="95"/>
                </a:moveTo>
                <a:lnTo>
                  <a:pt x="616" y="95"/>
                </a:lnTo>
                <a:lnTo>
                  <a:pt x="616" y="102"/>
                </a:lnTo>
                <a:cubicBezTo>
                  <a:pt x="610" y="102"/>
                  <a:pt x="605" y="104"/>
                  <a:pt x="603" y="106"/>
                </a:cubicBezTo>
                <a:cubicBezTo>
                  <a:pt x="601" y="107"/>
                  <a:pt x="600" y="110"/>
                  <a:pt x="600" y="114"/>
                </a:cubicBezTo>
                <a:cubicBezTo>
                  <a:pt x="600" y="117"/>
                  <a:pt x="601" y="122"/>
                  <a:pt x="603" y="128"/>
                </a:cubicBezTo>
                <a:lnTo>
                  <a:pt x="640" y="226"/>
                </a:lnTo>
                <a:lnTo>
                  <a:pt x="677" y="146"/>
                </a:lnTo>
                <a:lnTo>
                  <a:pt x="667" y="121"/>
                </a:lnTo>
                <a:cubicBezTo>
                  <a:pt x="664" y="113"/>
                  <a:pt x="660" y="108"/>
                  <a:pt x="655" y="105"/>
                </a:cubicBezTo>
                <a:cubicBezTo>
                  <a:pt x="653" y="103"/>
                  <a:pt x="648" y="102"/>
                  <a:pt x="640" y="102"/>
                </a:cubicBezTo>
                <a:lnTo>
                  <a:pt x="640" y="95"/>
                </a:lnTo>
                <a:lnTo>
                  <a:pt x="722" y="95"/>
                </a:lnTo>
                <a:lnTo>
                  <a:pt x="722" y="102"/>
                </a:lnTo>
                <a:cubicBezTo>
                  <a:pt x="713" y="102"/>
                  <a:pt x="706" y="104"/>
                  <a:pt x="703" y="107"/>
                </a:cubicBezTo>
                <a:cubicBezTo>
                  <a:pt x="700" y="109"/>
                  <a:pt x="699" y="112"/>
                  <a:pt x="699" y="116"/>
                </a:cubicBezTo>
                <a:cubicBezTo>
                  <a:pt x="699" y="119"/>
                  <a:pt x="699" y="121"/>
                  <a:pt x="700" y="124"/>
                </a:cubicBezTo>
                <a:lnTo>
                  <a:pt x="739" y="223"/>
                </a:lnTo>
                <a:lnTo>
                  <a:pt x="776" y="128"/>
                </a:lnTo>
                <a:cubicBezTo>
                  <a:pt x="778" y="121"/>
                  <a:pt x="779" y="116"/>
                  <a:pt x="779" y="112"/>
                </a:cubicBezTo>
                <a:cubicBezTo>
                  <a:pt x="779" y="109"/>
                  <a:pt x="778" y="107"/>
                  <a:pt x="776" y="105"/>
                </a:cubicBezTo>
                <a:cubicBezTo>
                  <a:pt x="773" y="103"/>
                  <a:pt x="768" y="102"/>
                  <a:pt x="761" y="102"/>
                </a:cubicBezTo>
                <a:lnTo>
                  <a:pt x="761" y="95"/>
                </a:lnTo>
                <a:lnTo>
                  <a:pt x="816" y="95"/>
                </a:lnTo>
                <a:lnTo>
                  <a:pt x="816" y="102"/>
                </a:lnTo>
                <a:cubicBezTo>
                  <a:pt x="805" y="104"/>
                  <a:pt x="797" y="111"/>
                  <a:pt x="792" y="124"/>
                </a:cubicBezTo>
                <a:lnTo>
                  <a:pt x="734" y="272"/>
                </a:lnTo>
                <a:lnTo>
                  <a:pt x="726" y="272"/>
                </a:lnTo>
                <a:lnTo>
                  <a:pt x="684" y="162"/>
                </a:lnTo>
                <a:lnTo>
                  <a:pt x="633" y="272"/>
                </a:lnTo>
                <a:lnTo>
                  <a:pt x="627" y="272"/>
                </a:lnTo>
                <a:lnTo>
                  <a:pt x="571" y="128"/>
                </a:lnTo>
                <a:cubicBezTo>
                  <a:pt x="568" y="119"/>
                  <a:pt x="564" y="112"/>
                  <a:pt x="561" y="109"/>
                </a:cubicBezTo>
                <a:cubicBezTo>
                  <a:pt x="557" y="106"/>
                  <a:pt x="552" y="104"/>
                  <a:pt x="544" y="102"/>
                </a:cubicBezTo>
                <a:lnTo>
                  <a:pt x="544" y="95"/>
                </a:lnTo>
                <a:close/>
                <a:moveTo>
                  <a:pt x="272" y="95"/>
                </a:moveTo>
                <a:lnTo>
                  <a:pt x="344" y="95"/>
                </a:lnTo>
                <a:lnTo>
                  <a:pt x="344" y="102"/>
                </a:lnTo>
                <a:cubicBezTo>
                  <a:pt x="338" y="102"/>
                  <a:pt x="333" y="104"/>
                  <a:pt x="331" y="106"/>
                </a:cubicBezTo>
                <a:cubicBezTo>
                  <a:pt x="329" y="107"/>
                  <a:pt x="328" y="110"/>
                  <a:pt x="328" y="114"/>
                </a:cubicBezTo>
                <a:cubicBezTo>
                  <a:pt x="328" y="117"/>
                  <a:pt x="329" y="122"/>
                  <a:pt x="331" y="128"/>
                </a:cubicBezTo>
                <a:lnTo>
                  <a:pt x="368" y="226"/>
                </a:lnTo>
                <a:lnTo>
                  <a:pt x="405" y="146"/>
                </a:lnTo>
                <a:lnTo>
                  <a:pt x="395" y="121"/>
                </a:lnTo>
                <a:cubicBezTo>
                  <a:pt x="392" y="113"/>
                  <a:pt x="388" y="108"/>
                  <a:pt x="383" y="105"/>
                </a:cubicBezTo>
                <a:cubicBezTo>
                  <a:pt x="381" y="103"/>
                  <a:pt x="376" y="102"/>
                  <a:pt x="368" y="102"/>
                </a:cubicBezTo>
                <a:lnTo>
                  <a:pt x="368" y="95"/>
                </a:lnTo>
                <a:lnTo>
                  <a:pt x="450" y="95"/>
                </a:lnTo>
                <a:lnTo>
                  <a:pt x="450" y="102"/>
                </a:lnTo>
                <a:cubicBezTo>
                  <a:pt x="441" y="102"/>
                  <a:pt x="434" y="104"/>
                  <a:pt x="431" y="107"/>
                </a:cubicBezTo>
                <a:cubicBezTo>
                  <a:pt x="428" y="109"/>
                  <a:pt x="427" y="112"/>
                  <a:pt x="427" y="116"/>
                </a:cubicBezTo>
                <a:cubicBezTo>
                  <a:pt x="427" y="119"/>
                  <a:pt x="427" y="121"/>
                  <a:pt x="428" y="124"/>
                </a:cubicBezTo>
                <a:lnTo>
                  <a:pt x="467" y="223"/>
                </a:lnTo>
                <a:lnTo>
                  <a:pt x="504" y="128"/>
                </a:lnTo>
                <a:cubicBezTo>
                  <a:pt x="506" y="121"/>
                  <a:pt x="507" y="116"/>
                  <a:pt x="507" y="112"/>
                </a:cubicBezTo>
                <a:cubicBezTo>
                  <a:pt x="507" y="109"/>
                  <a:pt x="506" y="107"/>
                  <a:pt x="504" y="105"/>
                </a:cubicBezTo>
                <a:cubicBezTo>
                  <a:pt x="501" y="103"/>
                  <a:pt x="496" y="102"/>
                  <a:pt x="489" y="102"/>
                </a:cubicBezTo>
                <a:lnTo>
                  <a:pt x="489" y="95"/>
                </a:lnTo>
                <a:lnTo>
                  <a:pt x="544" y="95"/>
                </a:lnTo>
                <a:lnTo>
                  <a:pt x="544" y="102"/>
                </a:lnTo>
                <a:cubicBezTo>
                  <a:pt x="533" y="104"/>
                  <a:pt x="525" y="111"/>
                  <a:pt x="520" y="124"/>
                </a:cubicBezTo>
                <a:lnTo>
                  <a:pt x="462" y="272"/>
                </a:lnTo>
                <a:lnTo>
                  <a:pt x="454" y="272"/>
                </a:lnTo>
                <a:lnTo>
                  <a:pt x="412" y="162"/>
                </a:lnTo>
                <a:lnTo>
                  <a:pt x="361" y="272"/>
                </a:lnTo>
                <a:lnTo>
                  <a:pt x="355" y="272"/>
                </a:lnTo>
                <a:lnTo>
                  <a:pt x="299" y="128"/>
                </a:lnTo>
                <a:cubicBezTo>
                  <a:pt x="296" y="119"/>
                  <a:pt x="292" y="112"/>
                  <a:pt x="289" y="109"/>
                </a:cubicBezTo>
                <a:cubicBezTo>
                  <a:pt x="285" y="106"/>
                  <a:pt x="280" y="104"/>
                  <a:pt x="272" y="102"/>
                </a:cubicBezTo>
                <a:lnTo>
                  <a:pt x="272" y="95"/>
                </a:lnTo>
                <a:close/>
                <a:moveTo>
                  <a:pt x="0" y="95"/>
                </a:moveTo>
                <a:lnTo>
                  <a:pt x="72" y="95"/>
                </a:lnTo>
                <a:lnTo>
                  <a:pt x="72" y="102"/>
                </a:lnTo>
                <a:cubicBezTo>
                  <a:pt x="66" y="102"/>
                  <a:pt x="61" y="104"/>
                  <a:pt x="59" y="106"/>
                </a:cubicBezTo>
                <a:cubicBezTo>
                  <a:pt x="57" y="107"/>
                  <a:pt x="56" y="110"/>
                  <a:pt x="56" y="114"/>
                </a:cubicBezTo>
                <a:cubicBezTo>
                  <a:pt x="56" y="117"/>
                  <a:pt x="57" y="122"/>
                  <a:pt x="59" y="128"/>
                </a:cubicBezTo>
                <a:lnTo>
                  <a:pt x="96" y="226"/>
                </a:lnTo>
                <a:lnTo>
                  <a:pt x="133" y="146"/>
                </a:lnTo>
                <a:lnTo>
                  <a:pt x="123" y="121"/>
                </a:lnTo>
                <a:cubicBezTo>
                  <a:pt x="120" y="113"/>
                  <a:pt x="116" y="108"/>
                  <a:pt x="111" y="105"/>
                </a:cubicBezTo>
                <a:cubicBezTo>
                  <a:pt x="109" y="103"/>
                  <a:pt x="104" y="102"/>
                  <a:pt x="96" y="102"/>
                </a:cubicBezTo>
                <a:lnTo>
                  <a:pt x="96" y="95"/>
                </a:lnTo>
                <a:lnTo>
                  <a:pt x="178" y="95"/>
                </a:lnTo>
                <a:lnTo>
                  <a:pt x="178" y="102"/>
                </a:lnTo>
                <a:cubicBezTo>
                  <a:pt x="169" y="102"/>
                  <a:pt x="162" y="104"/>
                  <a:pt x="159" y="107"/>
                </a:cubicBezTo>
                <a:cubicBezTo>
                  <a:pt x="156" y="109"/>
                  <a:pt x="155" y="112"/>
                  <a:pt x="155" y="116"/>
                </a:cubicBezTo>
                <a:cubicBezTo>
                  <a:pt x="155" y="119"/>
                  <a:pt x="155" y="121"/>
                  <a:pt x="156" y="124"/>
                </a:cubicBezTo>
                <a:lnTo>
                  <a:pt x="195" y="223"/>
                </a:lnTo>
                <a:lnTo>
                  <a:pt x="232" y="128"/>
                </a:lnTo>
                <a:cubicBezTo>
                  <a:pt x="234" y="121"/>
                  <a:pt x="235" y="116"/>
                  <a:pt x="235" y="112"/>
                </a:cubicBezTo>
                <a:cubicBezTo>
                  <a:pt x="235" y="109"/>
                  <a:pt x="234" y="107"/>
                  <a:pt x="232" y="105"/>
                </a:cubicBezTo>
                <a:cubicBezTo>
                  <a:pt x="229" y="103"/>
                  <a:pt x="224" y="102"/>
                  <a:pt x="217" y="102"/>
                </a:cubicBezTo>
                <a:lnTo>
                  <a:pt x="217" y="95"/>
                </a:lnTo>
                <a:lnTo>
                  <a:pt x="272" y="95"/>
                </a:lnTo>
                <a:lnTo>
                  <a:pt x="272" y="102"/>
                </a:lnTo>
                <a:cubicBezTo>
                  <a:pt x="261" y="104"/>
                  <a:pt x="253" y="111"/>
                  <a:pt x="248" y="124"/>
                </a:cubicBezTo>
                <a:lnTo>
                  <a:pt x="190" y="272"/>
                </a:lnTo>
                <a:lnTo>
                  <a:pt x="182" y="272"/>
                </a:lnTo>
                <a:lnTo>
                  <a:pt x="140" y="162"/>
                </a:lnTo>
                <a:lnTo>
                  <a:pt x="89" y="272"/>
                </a:lnTo>
                <a:lnTo>
                  <a:pt x="83" y="272"/>
                </a:lnTo>
                <a:lnTo>
                  <a:pt x="27" y="128"/>
                </a:lnTo>
                <a:cubicBezTo>
                  <a:pt x="24" y="119"/>
                  <a:pt x="20" y="112"/>
                  <a:pt x="17" y="109"/>
                </a:cubicBezTo>
                <a:cubicBezTo>
                  <a:pt x="13" y="106"/>
                  <a:pt x="8" y="104"/>
                  <a:pt x="0" y="102"/>
                </a:cubicBezTo>
                <a:lnTo>
                  <a:pt x="0" y="95"/>
                </a:lnTo>
                <a:close/>
                <a:moveTo>
                  <a:pt x="2837" y="90"/>
                </a:moveTo>
                <a:lnTo>
                  <a:pt x="2845" y="90"/>
                </a:lnTo>
                <a:lnTo>
                  <a:pt x="2845" y="127"/>
                </a:lnTo>
                <a:cubicBezTo>
                  <a:pt x="2857" y="114"/>
                  <a:pt x="2865" y="107"/>
                  <a:pt x="2867" y="105"/>
                </a:cubicBezTo>
                <a:cubicBezTo>
                  <a:pt x="2873" y="100"/>
                  <a:pt x="2879" y="97"/>
                  <a:pt x="2885" y="94"/>
                </a:cubicBezTo>
                <a:cubicBezTo>
                  <a:pt x="2892" y="91"/>
                  <a:pt x="2898" y="90"/>
                  <a:pt x="2904" y="90"/>
                </a:cubicBezTo>
                <a:cubicBezTo>
                  <a:pt x="2915" y="90"/>
                  <a:pt x="2924" y="93"/>
                  <a:pt x="2932" y="99"/>
                </a:cubicBezTo>
                <a:cubicBezTo>
                  <a:pt x="2940" y="106"/>
                  <a:pt x="2945" y="115"/>
                  <a:pt x="2948" y="127"/>
                </a:cubicBezTo>
                <a:cubicBezTo>
                  <a:pt x="2961" y="112"/>
                  <a:pt x="2971" y="102"/>
                  <a:pt x="2980" y="97"/>
                </a:cubicBezTo>
                <a:cubicBezTo>
                  <a:pt x="2989" y="92"/>
                  <a:pt x="2998" y="90"/>
                  <a:pt x="3008" y="90"/>
                </a:cubicBezTo>
                <a:cubicBezTo>
                  <a:pt x="3017" y="90"/>
                  <a:pt x="3025" y="92"/>
                  <a:pt x="3032" y="97"/>
                </a:cubicBezTo>
                <a:cubicBezTo>
                  <a:pt x="3039" y="102"/>
                  <a:pt x="3045" y="109"/>
                  <a:pt x="3049" y="120"/>
                </a:cubicBezTo>
                <a:cubicBezTo>
                  <a:pt x="3052" y="127"/>
                  <a:pt x="3053" y="139"/>
                  <a:pt x="3053" y="154"/>
                </a:cubicBezTo>
                <a:lnTo>
                  <a:pt x="3053" y="228"/>
                </a:lnTo>
                <a:cubicBezTo>
                  <a:pt x="3053" y="239"/>
                  <a:pt x="3054" y="246"/>
                  <a:pt x="3055" y="250"/>
                </a:cubicBezTo>
                <a:cubicBezTo>
                  <a:pt x="3057" y="253"/>
                  <a:pt x="3059" y="255"/>
                  <a:pt x="3062" y="257"/>
                </a:cubicBezTo>
                <a:cubicBezTo>
                  <a:pt x="3066" y="259"/>
                  <a:pt x="3071" y="260"/>
                  <a:pt x="3079" y="260"/>
                </a:cubicBezTo>
                <a:lnTo>
                  <a:pt x="3079" y="267"/>
                </a:lnTo>
                <a:lnTo>
                  <a:pt x="2994" y="267"/>
                </a:lnTo>
                <a:lnTo>
                  <a:pt x="2994" y="260"/>
                </a:lnTo>
                <a:lnTo>
                  <a:pt x="2998" y="260"/>
                </a:lnTo>
                <a:cubicBezTo>
                  <a:pt x="3005" y="260"/>
                  <a:pt x="3011" y="259"/>
                  <a:pt x="3015" y="256"/>
                </a:cubicBezTo>
                <a:cubicBezTo>
                  <a:pt x="3018" y="254"/>
                  <a:pt x="3020" y="251"/>
                  <a:pt x="3021" y="246"/>
                </a:cubicBezTo>
                <a:cubicBezTo>
                  <a:pt x="3022" y="244"/>
                  <a:pt x="3022" y="238"/>
                  <a:pt x="3022" y="228"/>
                </a:cubicBezTo>
                <a:lnTo>
                  <a:pt x="3022" y="154"/>
                </a:lnTo>
                <a:cubicBezTo>
                  <a:pt x="3022" y="140"/>
                  <a:pt x="3020" y="130"/>
                  <a:pt x="3017" y="124"/>
                </a:cubicBezTo>
                <a:cubicBezTo>
                  <a:pt x="3012" y="116"/>
                  <a:pt x="3004" y="112"/>
                  <a:pt x="2993" y="112"/>
                </a:cubicBezTo>
                <a:cubicBezTo>
                  <a:pt x="2987" y="112"/>
                  <a:pt x="2980" y="114"/>
                  <a:pt x="2973" y="117"/>
                </a:cubicBezTo>
                <a:cubicBezTo>
                  <a:pt x="2967" y="121"/>
                  <a:pt x="2959" y="127"/>
                  <a:pt x="2949" y="136"/>
                </a:cubicBezTo>
                <a:lnTo>
                  <a:pt x="2949" y="138"/>
                </a:lnTo>
                <a:lnTo>
                  <a:pt x="2949" y="146"/>
                </a:lnTo>
                <a:lnTo>
                  <a:pt x="2949" y="228"/>
                </a:lnTo>
                <a:cubicBezTo>
                  <a:pt x="2949" y="240"/>
                  <a:pt x="2950" y="247"/>
                  <a:pt x="2951" y="250"/>
                </a:cubicBezTo>
                <a:cubicBezTo>
                  <a:pt x="2952" y="253"/>
                  <a:pt x="2955" y="255"/>
                  <a:pt x="2958" y="257"/>
                </a:cubicBezTo>
                <a:cubicBezTo>
                  <a:pt x="2962" y="259"/>
                  <a:pt x="2968" y="260"/>
                  <a:pt x="2977" y="260"/>
                </a:cubicBezTo>
                <a:lnTo>
                  <a:pt x="2977" y="267"/>
                </a:lnTo>
                <a:lnTo>
                  <a:pt x="2890" y="267"/>
                </a:lnTo>
                <a:lnTo>
                  <a:pt x="2890" y="260"/>
                </a:lnTo>
                <a:cubicBezTo>
                  <a:pt x="2900" y="260"/>
                  <a:pt x="2906" y="259"/>
                  <a:pt x="2910" y="257"/>
                </a:cubicBezTo>
                <a:cubicBezTo>
                  <a:pt x="2913" y="254"/>
                  <a:pt x="2916" y="251"/>
                  <a:pt x="2917" y="247"/>
                </a:cubicBezTo>
                <a:cubicBezTo>
                  <a:pt x="2918" y="244"/>
                  <a:pt x="2918" y="238"/>
                  <a:pt x="2918" y="228"/>
                </a:cubicBezTo>
                <a:lnTo>
                  <a:pt x="2918" y="154"/>
                </a:lnTo>
                <a:cubicBezTo>
                  <a:pt x="2918" y="140"/>
                  <a:pt x="2916" y="130"/>
                  <a:pt x="2912" y="124"/>
                </a:cubicBezTo>
                <a:cubicBezTo>
                  <a:pt x="2906" y="116"/>
                  <a:pt x="2899" y="112"/>
                  <a:pt x="2889" y="112"/>
                </a:cubicBezTo>
                <a:cubicBezTo>
                  <a:pt x="2882" y="112"/>
                  <a:pt x="2875" y="114"/>
                  <a:pt x="2869" y="117"/>
                </a:cubicBezTo>
                <a:cubicBezTo>
                  <a:pt x="2858" y="123"/>
                  <a:pt x="2850" y="129"/>
                  <a:pt x="2845" y="136"/>
                </a:cubicBezTo>
                <a:lnTo>
                  <a:pt x="2845" y="228"/>
                </a:lnTo>
                <a:cubicBezTo>
                  <a:pt x="2845" y="239"/>
                  <a:pt x="2846" y="247"/>
                  <a:pt x="2847" y="250"/>
                </a:cubicBezTo>
                <a:cubicBezTo>
                  <a:pt x="2849" y="253"/>
                  <a:pt x="2851" y="256"/>
                  <a:pt x="2854" y="258"/>
                </a:cubicBezTo>
                <a:cubicBezTo>
                  <a:pt x="2857" y="259"/>
                  <a:pt x="2863" y="260"/>
                  <a:pt x="2873" y="260"/>
                </a:cubicBezTo>
                <a:lnTo>
                  <a:pt x="2873" y="267"/>
                </a:lnTo>
                <a:lnTo>
                  <a:pt x="2788" y="267"/>
                </a:lnTo>
                <a:lnTo>
                  <a:pt x="2788" y="260"/>
                </a:lnTo>
                <a:cubicBezTo>
                  <a:pt x="2796" y="260"/>
                  <a:pt x="2801" y="259"/>
                  <a:pt x="2804" y="258"/>
                </a:cubicBezTo>
                <a:cubicBezTo>
                  <a:pt x="2807" y="256"/>
                  <a:pt x="2810" y="253"/>
                  <a:pt x="2811" y="249"/>
                </a:cubicBezTo>
                <a:cubicBezTo>
                  <a:pt x="2813" y="246"/>
                  <a:pt x="2814" y="239"/>
                  <a:pt x="2814" y="228"/>
                </a:cubicBezTo>
                <a:lnTo>
                  <a:pt x="2814" y="162"/>
                </a:lnTo>
                <a:cubicBezTo>
                  <a:pt x="2814" y="143"/>
                  <a:pt x="2813" y="131"/>
                  <a:pt x="2812" y="126"/>
                </a:cubicBezTo>
                <a:cubicBezTo>
                  <a:pt x="2811" y="122"/>
                  <a:pt x="2810" y="119"/>
                  <a:pt x="2808" y="117"/>
                </a:cubicBezTo>
                <a:cubicBezTo>
                  <a:pt x="2806" y="116"/>
                  <a:pt x="2804" y="115"/>
                  <a:pt x="2800" y="115"/>
                </a:cubicBezTo>
                <a:cubicBezTo>
                  <a:pt x="2797" y="115"/>
                  <a:pt x="2793" y="116"/>
                  <a:pt x="2788" y="118"/>
                </a:cubicBezTo>
                <a:lnTo>
                  <a:pt x="2785" y="111"/>
                </a:lnTo>
                <a:lnTo>
                  <a:pt x="2837" y="90"/>
                </a:lnTo>
                <a:close/>
                <a:moveTo>
                  <a:pt x="2686" y="90"/>
                </a:moveTo>
                <a:cubicBezTo>
                  <a:pt x="2712" y="90"/>
                  <a:pt x="2733" y="100"/>
                  <a:pt x="2748" y="120"/>
                </a:cubicBezTo>
                <a:cubicBezTo>
                  <a:pt x="2762" y="136"/>
                  <a:pt x="2768" y="156"/>
                  <a:pt x="2768" y="178"/>
                </a:cubicBezTo>
                <a:cubicBezTo>
                  <a:pt x="2768" y="193"/>
                  <a:pt x="2765" y="209"/>
                  <a:pt x="2757" y="224"/>
                </a:cubicBezTo>
                <a:cubicBezTo>
                  <a:pt x="2750" y="240"/>
                  <a:pt x="2740" y="252"/>
                  <a:pt x="2727" y="260"/>
                </a:cubicBezTo>
                <a:cubicBezTo>
                  <a:pt x="2714" y="268"/>
                  <a:pt x="2700" y="272"/>
                  <a:pt x="2684" y="272"/>
                </a:cubicBezTo>
                <a:cubicBezTo>
                  <a:pt x="2658" y="272"/>
                  <a:pt x="2637" y="262"/>
                  <a:pt x="2622" y="241"/>
                </a:cubicBezTo>
                <a:cubicBezTo>
                  <a:pt x="2609" y="224"/>
                  <a:pt x="2603" y="204"/>
                  <a:pt x="2603" y="183"/>
                </a:cubicBezTo>
                <a:cubicBezTo>
                  <a:pt x="2603" y="167"/>
                  <a:pt x="2607" y="151"/>
                  <a:pt x="2614" y="136"/>
                </a:cubicBezTo>
                <a:cubicBezTo>
                  <a:pt x="2622" y="120"/>
                  <a:pt x="2633" y="109"/>
                  <a:pt x="2645" y="101"/>
                </a:cubicBezTo>
                <a:cubicBezTo>
                  <a:pt x="2658" y="94"/>
                  <a:pt x="2672" y="90"/>
                  <a:pt x="2686" y="90"/>
                </a:cubicBezTo>
                <a:close/>
                <a:moveTo>
                  <a:pt x="2509" y="90"/>
                </a:moveTo>
                <a:cubicBezTo>
                  <a:pt x="2526" y="90"/>
                  <a:pt x="2540" y="94"/>
                  <a:pt x="2550" y="103"/>
                </a:cubicBezTo>
                <a:cubicBezTo>
                  <a:pt x="2561" y="112"/>
                  <a:pt x="2567" y="122"/>
                  <a:pt x="2567" y="131"/>
                </a:cubicBezTo>
                <a:cubicBezTo>
                  <a:pt x="2567" y="136"/>
                  <a:pt x="2565" y="140"/>
                  <a:pt x="2562" y="143"/>
                </a:cubicBezTo>
                <a:cubicBezTo>
                  <a:pt x="2559" y="146"/>
                  <a:pt x="2555" y="147"/>
                  <a:pt x="2549" y="147"/>
                </a:cubicBezTo>
                <a:cubicBezTo>
                  <a:pt x="2542" y="147"/>
                  <a:pt x="2536" y="145"/>
                  <a:pt x="2533" y="140"/>
                </a:cubicBezTo>
                <a:cubicBezTo>
                  <a:pt x="2531" y="137"/>
                  <a:pt x="2529" y="132"/>
                  <a:pt x="2528" y="125"/>
                </a:cubicBezTo>
                <a:cubicBezTo>
                  <a:pt x="2528" y="118"/>
                  <a:pt x="2525" y="112"/>
                  <a:pt x="2521" y="108"/>
                </a:cubicBezTo>
                <a:cubicBezTo>
                  <a:pt x="2516" y="104"/>
                  <a:pt x="2510" y="103"/>
                  <a:pt x="2503" y="103"/>
                </a:cubicBezTo>
                <a:cubicBezTo>
                  <a:pt x="2490" y="103"/>
                  <a:pt x="2480" y="107"/>
                  <a:pt x="2472" y="116"/>
                </a:cubicBezTo>
                <a:cubicBezTo>
                  <a:pt x="2462" y="129"/>
                  <a:pt x="2457" y="145"/>
                  <a:pt x="2457" y="165"/>
                </a:cubicBezTo>
                <a:cubicBezTo>
                  <a:pt x="2457" y="185"/>
                  <a:pt x="2462" y="204"/>
                  <a:pt x="2472" y="219"/>
                </a:cubicBezTo>
                <a:cubicBezTo>
                  <a:pt x="2482" y="235"/>
                  <a:pt x="2496" y="243"/>
                  <a:pt x="2513" y="243"/>
                </a:cubicBezTo>
                <a:cubicBezTo>
                  <a:pt x="2525" y="243"/>
                  <a:pt x="2536" y="239"/>
                  <a:pt x="2546" y="230"/>
                </a:cubicBezTo>
                <a:cubicBezTo>
                  <a:pt x="2553" y="224"/>
                  <a:pt x="2560" y="214"/>
                  <a:pt x="2566" y="199"/>
                </a:cubicBezTo>
                <a:lnTo>
                  <a:pt x="2572" y="202"/>
                </a:lnTo>
                <a:cubicBezTo>
                  <a:pt x="2567" y="224"/>
                  <a:pt x="2558" y="242"/>
                  <a:pt x="2544" y="254"/>
                </a:cubicBezTo>
                <a:cubicBezTo>
                  <a:pt x="2531" y="266"/>
                  <a:pt x="2516" y="272"/>
                  <a:pt x="2500" y="272"/>
                </a:cubicBezTo>
                <a:cubicBezTo>
                  <a:pt x="2480" y="272"/>
                  <a:pt x="2463" y="264"/>
                  <a:pt x="2449" y="247"/>
                </a:cubicBezTo>
                <a:cubicBezTo>
                  <a:pt x="2434" y="231"/>
                  <a:pt x="2427" y="209"/>
                  <a:pt x="2427" y="181"/>
                </a:cubicBezTo>
                <a:cubicBezTo>
                  <a:pt x="2427" y="154"/>
                  <a:pt x="2435" y="132"/>
                  <a:pt x="2451" y="115"/>
                </a:cubicBezTo>
                <a:cubicBezTo>
                  <a:pt x="2467" y="98"/>
                  <a:pt x="2486" y="90"/>
                  <a:pt x="2509" y="90"/>
                </a:cubicBezTo>
                <a:close/>
                <a:moveTo>
                  <a:pt x="1709" y="90"/>
                </a:moveTo>
                <a:lnTo>
                  <a:pt x="1717" y="90"/>
                </a:lnTo>
                <a:lnTo>
                  <a:pt x="1717" y="228"/>
                </a:lnTo>
                <a:cubicBezTo>
                  <a:pt x="1717" y="239"/>
                  <a:pt x="1718" y="246"/>
                  <a:pt x="1719" y="249"/>
                </a:cubicBezTo>
                <a:cubicBezTo>
                  <a:pt x="1721" y="253"/>
                  <a:pt x="1723" y="256"/>
                  <a:pt x="1726" y="257"/>
                </a:cubicBezTo>
                <a:cubicBezTo>
                  <a:pt x="1729" y="259"/>
                  <a:pt x="1735" y="260"/>
                  <a:pt x="1743" y="260"/>
                </a:cubicBezTo>
                <a:lnTo>
                  <a:pt x="1743" y="267"/>
                </a:lnTo>
                <a:lnTo>
                  <a:pt x="1660" y="267"/>
                </a:lnTo>
                <a:lnTo>
                  <a:pt x="1660" y="260"/>
                </a:lnTo>
                <a:cubicBezTo>
                  <a:pt x="1668" y="260"/>
                  <a:pt x="1674" y="259"/>
                  <a:pt x="1677" y="258"/>
                </a:cubicBezTo>
                <a:cubicBezTo>
                  <a:pt x="1679" y="256"/>
                  <a:pt x="1682" y="253"/>
                  <a:pt x="1683" y="250"/>
                </a:cubicBezTo>
                <a:cubicBezTo>
                  <a:pt x="1685" y="246"/>
                  <a:pt x="1686" y="239"/>
                  <a:pt x="1686" y="228"/>
                </a:cubicBezTo>
                <a:lnTo>
                  <a:pt x="1686" y="162"/>
                </a:lnTo>
                <a:cubicBezTo>
                  <a:pt x="1686" y="143"/>
                  <a:pt x="1685" y="131"/>
                  <a:pt x="1684" y="126"/>
                </a:cubicBezTo>
                <a:cubicBezTo>
                  <a:pt x="1683" y="122"/>
                  <a:pt x="1682" y="119"/>
                  <a:pt x="1680" y="117"/>
                </a:cubicBezTo>
                <a:cubicBezTo>
                  <a:pt x="1678" y="116"/>
                  <a:pt x="1676" y="115"/>
                  <a:pt x="1672" y="115"/>
                </a:cubicBezTo>
                <a:cubicBezTo>
                  <a:pt x="1669" y="115"/>
                  <a:pt x="1665" y="116"/>
                  <a:pt x="1660" y="118"/>
                </a:cubicBezTo>
                <a:lnTo>
                  <a:pt x="1657" y="111"/>
                </a:lnTo>
                <a:lnTo>
                  <a:pt x="1709" y="90"/>
                </a:lnTo>
                <a:close/>
                <a:moveTo>
                  <a:pt x="1166" y="90"/>
                </a:moveTo>
                <a:cubicBezTo>
                  <a:pt x="1192" y="90"/>
                  <a:pt x="1213" y="100"/>
                  <a:pt x="1228" y="120"/>
                </a:cubicBezTo>
                <a:cubicBezTo>
                  <a:pt x="1242" y="136"/>
                  <a:pt x="1248" y="156"/>
                  <a:pt x="1248" y="178"/>
                </a:cubicBezTo>
                <a:cubicBezTo>
                  <a:pt x="1248" y="193"/>
                  <a:pt x="1245" y="209"/>
                  <a:pt x="1237" y="224"/>
                </a:cubicBezTo>
                <a:cubicBezTo>
                  <a:pt x="1230" y="240"/>
                  <a:pt x="1220" y="252"/>
                  <a:pt x="1207" y="260"/>
                </a:cubicBezTo>
                <a:cubicBezTo>
                  <a:pt x="1194" y="268"/>
                  <a:pt x="1180" y="272"/>
                  <a:pt x="1164" y="272"/>
                </a:cubicBezTo>
                <a:cubicBezTo>
                  <a:pt x="1138" y="272"/>
                  <a:pt x="1117" y="262"/>
                  <a:pt x="1102" y="241"/>
                </a:cubicBezTo>
                <a:cubicBezTo>
                  <a:pt x="1089" y="224"/>
                  <a:pt x="1083" y="204"/>
                  <a:pt x="1083" y="183"/>
                </a:cubicBezTo>
                <a:cubicBezTo>
                  <a:pt x="1083" y="167"/>
                  <a:pt x="1087" y="151"/>
                  <a:pt x="1094" y="136"/>
                </a:cubicBezTo>
                <a:cubicBezTo>
                  <a:pt x="1102" y="120"/>
                  <a:pt x="1113" y="109"/>
                  <a:pt x="1125" y="101"/>
                </a:cubicBezTo>
                <a:cubicBezTo>
                  <a:pt x="1138" y="94"/>
                  <a:pt x="1152" y="90"/>
                  <a:pt x="1166" y="90"/>
                </a:cubicBezTo>
                <a:close/>
                <a:moveTo>
                  <a:pt x="2222" y="20"/>
                </a:moveTo>
                <a:cubicBezTo>
                  <a:pt x="2214" y="20"/>
                  <a:pt x="2206" y="23"/>
                  <a:pt x="2200" y="31"/>
                </a:cubicBezTo>
                <a:cubicBezTo>
                  <a:pt x="2191" y="41"/>
                  <a:pt x="2185" y="58"/>
                  <a:pt x="2181" y="80"/>
                </a:cubicBezTo>
                <a:cubicBezTo>
                  <a:pt x="2178" y="102"/>
                  <a:pt x="2176" y="124"/>
                  <a:pt x="2176" y="146"/>
                </a:cubicBezTo>
                <a:cubicBezTo>
                  <a:pt x="2176" y="181"/>
                  <a:pt x="2181" y="209"/>
                  <a:pt x="2189" y="232"/>
                </a:cubicBezTo>
                <a:cubicBezTo>
                  <a:pt x="2196" y="250"/>
                  <a:pt x="2207" y="259"/>
                  <a:pt x="2221" y="259"/>
                </a:cubicBezTo>
                <a:cubicBezTo>
                  <a:pt x="2228" y="259"/>
                  <a:pt x="2235" y="256"/>
                  <a:pt x="2242" y="250"/>
                </a:cubicBezTo>
                <a:cubicBezTo>
                  <a:pt x="2249" y="244"/>
                  <a:pt x="2255" y="234"/>
                  <a:pt x="2259" y="220"/>
                </a:cubicBezTo>
                <a:cubicBezTo>
                  <a:pt x="2264" y="198"/>
                  <a:pt x="2267" y="168"/>
                  <a:pt x="2267" y="129"/>
                </a:cubicBezTo>
                <a:cubicBezTo>
                  <a:pt x="2267" y="100"/>
                  <a:pt x="2264" y="76"/>
                  <a:pt x="2258" y="56"/>
                </a:cubicBezTo>
                <a:cubicBezTo>
                  <a:pt x="2254" y="42"/>
                  <a:pt x="2248" y="32"/>
                  <a:pt x="2241" y="26"/>
                </a:cubicBezTo>
                <a:cubicBezTo>
                  <a:pt x="2236" y="22"/>
                  <a:pt x="2230" y="20"/>
                  <a:pt x="2222" y="20"/>
                </a:cubicBezTo>
                <a:close/>
                <a:moveTo>
                  <a:pt x="2030" y="20"/>
                </a:moveTo>
                <a:cubicBezTo>
                  <a:pt x="2022" y="20"/>
                  <a:pt x="2014" y="23"/>
                  <a:pt x="2008" y="31"/>
                </a:cubicBezTo>
                <a:cubicBezTo>
                  <a:pt x="1999" y="41"/>
                  <a:pt x="1993" y="58"/>
                  <a:pt x="1989" y="80"/>
                </a:cubicBezTo>
                <a:cubicBezTo>
                  <a:pt x="1986" y="102"/>
                  <a:pt x="1984" y="124"/>
                  <a:pt x="1984" y="146"/>
                </a:cubicBezTo>
                <a:cubicBezTo>
                  <a:pt x="1984" y="181"/>
                  <a:pt x="1989" y="209"/>
                  <a:pt x="1997" y="232"/>
                </a:cubicBezTo>
                <a:cubicBezTo>
                  <a:pt x="2004" y="250"/>
                  <a:pt x="2015" y="259"/>
                  <a:pt x="2029" y="259"/>
                </a:cubicBezTo>
                <a:cubicBezTo>
                  <a:pt x="2036" y="259"/>
                  <a:pt x="2043" y="256"/>
                  <a:pt x="2050" y="250"/>
                </a:cubicBezTo>
                <a:cubicBezTo>
                  <a:pt x="2057" y="244"/>
                  <a:pt x="2063" y="234"/>
                  <a:pt x="2067" y="220"/>
                </a:cubicBezTo>
                <a:cubicBezTo>
                  <a:pt x="2072" y="198"/>
                  <a:pt x="2075" y="168"/>
                  <a:pt x="2075" y="129"/>
                </a:cubicBezTo>
                <a:cubicBezTo>
                  <a:pt x="2075" y="100"/>
                  <a:pt x="2072" y="76"/>
                  <a:pt x="2066" y="56"/>
                </a:cubicBezTo>
                <a:cubicBezTo>
                  <a:pt x="2062" y="42"/>
                  <a:pt x="2056" y="32"/>
                  <a:pt x="2049" y="26"/>
                </a:cubicBezTo>
                <a:cubicBezTo>
                  <a:pt x="2044" y="22"/>
                  <a:pt x="2038" y="20"/>
                  <a:pt x="2030" y="20"/>
                </a:cubicBezTo>
                <a:close/>
                <a:moveTo>
                  <a:pt x="2223" y="7"/>
                </a:moveTo>
                <a:cubicBezTo>
                  <a:pt x="2242" y="7"/>
                  <a:pt x="2260" y="17"/>
                  <a:pt x="2275" y="37"/>
                </a:cubicBezTo>
                <a:cubicBezTo>
                  <a:pt x="2294" y="62"/>
                  <a:pt x="2304" y="95"/>
                  <a:pt x="2304" y="137"/>
                </a:cubicBezTo>
                <a:cubicBezTo>
                  <a:pt x="2304" y="167"/>
                  <a:pt x="2300" y="192"/>
                  <a:pt x="2291" y="212"/>
                </a:cubicBezTo>
                <a:cubicBezTo>
                  <a:pt x="2283" y="233"/>
                  <a:pt x="2272" y="248"/>
                  <a:pt x="2259" y="257"/>
                </a:cubicBezTo>
                <a:cubicBezTo>
                  <a:pt x="2246" y="267"/>
                  <a:pt x="2233" y="271"/>
                  <a:pt x="2221" y="271"/>
                </a:cubicBezTo>
                <a:cubicBezTo>
                  <a:pt x="2196" y="271"/>
                  <a:pt x="2176" y="257"/>
                  <a:pt x="2160" y="228"/>
                </a:cubicBezTo>
                <a:cubicBezTo>
                  <a:pt x="2146" y="204"/>
                  <a:pt x="2140" y="175"/>
                  <a:pt x="2140" y="141"/>
                </a:cubicBezTo>
                <a:cubicBezTo>
                  <a:pt x="2140" y="112"/>
                  <a:pt x="2144" y="87"/>
                  <a:pt x="2153" y="66"/>
                </a:cubicBezTo>
                <a:cubicBezTo>
                  <a:pt x="2162" y="45"/>
                  <a:pt x="2173" y="30"/>
                  <a:pt x="2188" y="19"/>
                </a:cubicBezTo>
                <a:cubicBezTo>
                  <a:pt x="2199" y="11"/>
                  <a:pt x="2211" y="7"/>
                  <a:pt x="2223" y="7"/>
                </a:cubicBezTo>
                <a:close/>
                <a:moveTo>
                  <a:pt x="2031" y="7"/>
                </a:moveTo>
                <a:cubicBezTo>
                  <a:pt x="2050" y="7"/>
                  <a:pt x="2068" y="17"/>
                  <a:pt x="2083" y="37"/>
                </a:cubicBezTo>
                <a:cubicBezTo>
                  <a:pt x="2102" y="62"/>
                  <a:pt x="2112" y="95"/>
                  <a:pt x="2112" y="137"/>
                </a:cubicBezTo>
                <a:cubicBezTo>
                  <a:pt x="2112" y="167"/>
                  <a:pt x="2108" y="192"/>
                  <a:pt x="2099" y="212"/>
                </a:cubicBezTo>
                <a:cubicBezTo>
                  <a:pt x="2091" y="233"/>
                  <a:pt x="2080" y="248"/>
                  <a:pt x="2067" y="257"/>
                </a:cubicBezTo>
                <a:cubicBezTo>
                  <a:pt x="2054" y="267"/>
                  <a:pt x="2041" y="271"/>
                  <a:pt x="2029" y="271"/>
                </a:cubicBezTo>
                <a:cubicBezTo>
                  <a:pt x="2004" y="271"/>
                  <a:pt x="1984" y="257"/>
                  <a:pt x="1968" y="228"/>
                </a:cubicBezTo>
                <a:cubicBezTo>
                  <a:pt x="1954" y="204"/>
                  <a:pt x="1948" y="175"/>
                  <a:pt x="1948" y="141"/>
                </a:cubicBezTo>
                <a:cubicBezTo>
                  <a:pt x="1948" y="112"/>
                  <a:pt x="1952" y="87"/>
                  <a:pt x="1961" y="66"/>
                </a:cubicBezTo>
                <a:cubicBezTo>
                  <a:pt x="1970" y="45"/>
                  <a:pt x="1981" y="30"/>
                  <a:pt x="1996" y="19"/>
                </a:cubicBezTo>
                <a:cubicBezTo>
                  <a:pt x="2007" y="11"/>
                  <a:pt x="2019" y="7"/>
                  <a:pt x="2031" y="7"/>
                </a:cubicBezTo>
                <a:close/>
                <a:moveTo>
                  <a:pt x="1849" y="7"/>
                </a:moveTo>
                <a:lnTo>
                  <a:pt x="1855" y="7"/>
                </a:lnTo>
                <a:lnTo>
                  <a:pt x="1855" y="222"/>
                </a:lnTo>
                <a:cubicBezTo>
                  <a:pt x="1855" y="236"/>
                  <a:pt x="1855" y="245"/>
                  <a:pt x="1857" y="249"/>
                </a:cubicBezTo>
                <a:cubicBezTo>
                  <a:pt x="1858" y="252"/>
                  <a:pt x="1860" y="255"/>
                  <a:pt x="1864" y="257"/>
                </a:cubicBezTo>
                <a:cubicBezTo>
                  <a:pt x="1868" y="259"/>
                  <a:pt x="1875" y="260"/>
                  <a:pt x="1887" y="260"/>
                </a:cubicBezTo>
                <a:lnTo>
                  <a:pt x="1887" y="267"/>
                </a:lnTo>
                <a:lnTo>
                  <a:pt x="1791" y="267"/>
                </a:lnTo>
                <a:lnTo>
                  <a:pt x="1791" y="260"/>
                </a:lnTo>
                <a:cubicBezTo>
                  <a:pt x="1803" y="260"/>
                  <a:pt x="1811" y="259"/>
                  <a:pt x="1815" y="257"/>
                </a:cubicBezTo>
                <a:cubicBezTo>
                  <a:pt x="1818" y="255"/>
                  <a:pt x="1820" y="253"/>
                  <a:pt x="1822" y="249"/>
                </a:cubicBezTo>
                <a:cubicBezTo>
                  <a:pt x="1823" y="246"/>
                  <a:pt x="1824" y="237"/>
                  <a:pt x="1824" y="222"/>
                </a:cubicBezTo>
                <a:lnTo>
                  <a:pt x="1824" y="85"/>
                </a:lnTo>
                <a:cubicBezTo>
                  <a:pt x="1824" y="66"/>
                  <a:pt x="1823" y="54"/>
                  <a:pt x="1822" y="49"/>
                </a:cubicBezTo>
                <a:cubicBezTo>
                  <a:pt x="1821" y="45"/>
                  <a:pt x="1820" y="42"/>
                  <a:pt x="1817" y="40"/>
                </a:cubicBezTo>
                <a:cubicBezTo>
                  <a:pt x="1815" y="38"/>
                  <a:pt x="1812" y="37"/>
                  <a:pt x="1809" y="37"/>
                </a:cubicBezTo>
                <a:cubicBezTo>
                  <a:pt x="1804" y="37"/>
                  <a:pt x="1798" y="39"/>
                  <a:pt x="1790" y="43"/>
                </a:cubicBezTo>
                <a:lnTo>
                  <a:pt x="1787" y="37"/>
                </a:lnTo>
                <a:lnTo>
                  <a:pt x="1849" y="7"/>
                </a:lnTo>
                <a:close/>
                <a:moveTo>
                  <a:pt x="1701" y="0"/>
                </a:moveTo>
                <a:cubicBezTo>
                  <a:pt x="1707" y="0"/>
                  <a:pt x="1711" y="2"/>
                  <a:pt x="1715" y="6"/>
                </a:cubicBezTo>
                <a:cubicBezTo>
                  <a:pt x="1719" y="9"/>
                  <a:pt x="1720" y="14"/>
                  <a:pt x="1720" y="19"/>
                </a:cubicBezTo>
                <a:cubicBezTo>
                  <a:pt x="1720" y="24"/>
                  <a:pt x="1719" y="29"/>
                  <a:pt x="1715" y="33"/>
                </a:cubicBezTo>
                <a:cubicBezTo>
                  <a:pt x="1711" y="36"/>
                  <a:pt x="1707" y="38"/>
                  <a:pt x="1701" y="38"/>
                </a:cubicBezTo>
                <a:cubicBezTo>
                  <a:pt x="1696" y="38"/>
                  <a:pt x="1692" y="36"/>
                  <a:pt x="1688" y="33"/>
                </a:cubicBezTo>
                <a:cubicBezTo>
                  <a:pt x="1684" y="29"/>
                  <a:pt x="1682" y="24"/>
                  <a:pt x="1682" y="19"/>
                </a:cubicBezTo>
                <a:cubicBezTo>
                  <a:pt x="1682" y="14"/>
                  <a:pt x="1684" y="9"/>
                  <a:pt x="1688" y="6"/>
                </a:cubicBezTo>
                <a:cubicBezTo>
                  <a:pt x="1692" y="2"/>
                  <a:pt x="1696" y="0"/>
                  <a:pt x="1701" y="0"/>
                </a:cubicBezTo>
                <a:close/>
              </a:path>
            </a:pathLst>
          </a:custGeom>
          <a:solidFill>
            <a:srgbClr val="F2F2F2"/>
          </a:solidFill>
          <a:ln w="0">
            <a:noFill/>
            <a:prstDash val="solid"/>
            <a:round/>
          </a:ln>
        </p:spPr>
        <p:txBody>
          <a:bodyPr vert="horz" wrap="square" lIns="91440" tIns="45720" rIns="91440" bIns="45720" numCol="1" anchor="t" anchorCtr="0" compatLnSpc="1"/>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5pPr>
            <a:lvl6pPr marL="2286000" algn="l" defTabSz="914400" rtl="0" eaLnBrk="1" latinLnBrk="0" hangingPunct="1">
              <a:defRPr kern="1200">
                <a:solidFill>
                  <a:schemeClr val="tx1"/>
                </a:solidFill>
                <a:latin typeface="Calibri" panose="020F0502020204030204" charset="0"/>
                <a:ea typeface="+mn-ea"/>
                <a:cs typeface="+mn-cs"/>
              </a:defRPr>
            </a:lvl6pPr>
            <a:lvl7pPr marL="2743200" algn="l" defTabSz="914400" rtl="0" eaLnBrk="1" latinLnBrk="0" hangingPunct="1">
              <a:defRPr kern="1200">
                <a:solidFill>
                  <a:schemeClr val="tx1"/>
                </a:solidFill>
                <a:latin typeface="Calibri" panose="020F0502020204030204" charset="0"/>
                <a:ea typeface="+mn-ea"/>
                <a:cs typeface="+mn-cs"/>
              </a:defRPr>
            </a:lvl7pPr>
            <a:lvl8pPr marL="3200400" algn="l" defTabSz="914400" rtl="0" eaLnBrk="1" latinLnBrk="0" hangingPunct="1">
              <a:defRPr kern="1200">
                <a:solidFill>
                  <a:schemeClr val="tx1"/>
                </a:solidFill>
                <a:latin typeface="Calibri" panose="020F0502020204030204" charset="0"/>
                <a:ea typeface="+mn-ea"/>
                <a:cs typeface="+mn-cs"/>
              </a:defRPr>
            </a:lvl8pPr>
            <a:lvl9pPr marL="3657600" algn="l" defTabSz="914400" rtl="0" eaLnBrk="1" latinLnBrk="0" hangingPunct="1">
              <a:defRPr kern="1200">
                <a:solidFill>
                  <a:schemeClr val="tx1"/>
                </a:solidFill>
                <a:latin typeface="Calibri" panose="020F0502020204030204" charset="0"/>
                <a:ea typeface="+mn-ea"/>
                <a:cs typeface="+mn-cs"/>
              </a:defRPr>
            </a:lvl9pPr>
          </a:lstStyle>
          <a:p>
            <a:endParaRPr lang="zh-CN" altLang="en-US"/>
          </a:p>
        </p:txBody>
      </p:sp>
      <p:sp>
        <p:nvSpPr>
          <p:cNvPr id="37" name="Freeform 23"/>
          <p:cNvSpPr/>
          <p:nvPr/>
        </p:nvSpPr>
        <p:spPr bwMode="auto">
          <a:xfrm rot="-1800000">
            <a:off x="9912429" y="2569774"/>
            <a:ext cx="1848119" cy="215037"/>
          </a:xfrm>
          <a:custGeom>
            <a:avLst/>
            <a:gdLst>
              <a:gd name="T0" fmla="*/ 2345 w 3079"/>
              <a:gd name="T1" fmla="*/ 251 h 350"/>
              <a:gd name="T2" fmla="*/ 830 w 3079"/>
              <a:gd name="T3" fmla="*/ 272 h 350"/>
              <a:gd name="T4" fmla="*/ 2644 w 3079"/>
              <a:gd name="T5" fmla="*/ 129 h 350"/>
              <a:gd name="T6" fmla="*/ 2680 w 3079"/>
              <a:gd name="T7" fmla="*/ 102 h 350"/>
              <a:gd name="T8" fmla="*/ 1202 w 3079"/>
              <a:gd name="T9" fmla="*/ 244 h 350"/>
              <a:gd name="T10" fmla="*/ 1532 w 3079"/>
              <a:gd name="T11" fmla="*/ 102 h 350"/>
              <a:gd name="T12" fmla="*/ 1604 w 3079"/>
              <a:gd name="T13" fmla="*/ 106 h 350"/>
              <a:gd name="T14" fmla="*/ 1625 w 3079"/>
              <a:gd name="T15" fmla="*/ 113 h 350"/>
              <a:gd name="T16" fmla="*/ 1470 w 3079"/>
              <a:gd name="T17" fmla="*/ 316 h 350"/>
              <a:gd name="T18" fmla="*/ 1487 w 3079"/>
              <a:gd name="T19" fmla="*/ 130 h 350"/>
              <a:gd name="T20" fmla="*/ 1322 w 3079"/>
              <a:gd name="T21" fmla="*/ 210 h 350"/>
              <a:gd name="T22" fmla="*/ 1366 w 3079"/>
              <a:gd name="T23" fmla="*/ 102 h 350"/>
              <a:gd name="T24" fmla="*/ 1451 w 3079"/>
              <a:gd name="T25" fmla="*/ 244 h 350"/>
              <a:gd name="T26" fmla="*/ 1310 w 3079"/>
              <a:gd name="T27" fmla="*/ 264 h 350"/>
              <a:gd name="T28" fmla="*/ 1262 w 3079"/>
              <a:gd name="T29" fmla="*/ 95 h 350"/>
              <a:gd name="T30" fmla="*/ 945 w 3079"/>
              <a:gd name="T31" fmla="*/ 135 h 350"/>
              <a:gd name="T32" fmla="*/ 1012 w 3079"/>
              <a:gd name="T33" fmla="*/ 95 h 350"/>
              <a:gd name="T34" fmla="*/ 946 w 3079"/>
              <a:gd name="T35" fmla="*/ 337 h 350"/>
              <a:gd name="T36" fmla="*/ 934 w 3079"/>
              <a:gd name="T37" fmla="*/ 318 h 350"/>
              <a:gd name="T38" fmla="*/ 880 w 3079"/>
              <a:gd name="T39" fmla="*/ 102 h 350"/>
              <a:gd name="T40" fmla="*/ 603 w 3079"/>
              <a:gd name="T41" fmla="*/ 128 h 350"/>
              <a:gd name="T42" fmla="*/ 722 w 3079"/>
              <a:gd name="T43" fmla="*/ 95 h 350"/>
              <a:gd name="T44" fmla="*/ 779 w 3079"/>
              <a:gd name="T45" fmla="*/ 112 h 350"/>
              <a:gd name="T46" fmla="*/ 734 w 3079"/>
              <a:gd name="T47" fmla="*/ 272 h 350"/>
              <a:gd name="T48" fmla="*/ 544 w 3079"/>
              <a:gd name="T49" fmla="*/ 102 h 350"/>
              <a:gd name="T50" fmla="*/ 331 w 3079"/>
              <a:gd name="T51" fmla="*/ 128 h 350"/>
              <a:gd name="T52" fmla="*/ 450 w 3079"/>
              <a:gd name="T53" fmla="*/ 95 h 350"/>
              <a:gd name="T54" fmla="*/ 507 w 3079"/>
              <a:gd name="T55" fmla="*/ 112 h 350"/>
              <a:gd name="T56" fmla="*/ 462 w 3079"/>
              <a:gd name="T57" fmla="*/ 272 h 350"/>
              <a:gd name="T58" fmla="*/ 272 w 3079"/>
              <a:gd name="T59" fmla="*/ 102 h 350"/>
              <a:gd name="T60" fmla="*/ 59 w 3079"/>
              <a:gd name="T61" fmla="*/ 128 h 350"/>
              <a:gd name="T62" fmla="*/ 178 w 3079"/>
              <a:gd name="T63" fmla="*/ 95 h 350"/>
              <a:gd name="T64" fmla="*/ 235 w 3079"/>
              <a:gd name="T65" fmla="*/ 112 h 350"/>
              <a:gd name="T66" fmla="*/ 190 w 3079"/>
              <a:gd name="T67" fmla="*/ 272 h 350"/>
              <a:gd name="T68" fmla="*/ 0 w 3079"/>
              <a:gd name="T69" fmla="*/ 102 h 350"/>
              <a:gd name="T70" fmla="*/ 2904 w 3079"/>
              <a:gd name="T71" fmla="*/ 90 h 350"/>
              <a:gd name="T72" fmla="*/ 3053 w 3079"/>
              <a:gd name="T73" fmla="*/ 154 h 350"/>
              <a:gd name="T74" fmla="*/ 2994 w 3079"/>
              <a:gd name="T75" fmla="*/ 260 h 350"/>
              <a:gd name="T76" fmla="*/ 2993 w 3079"/>
              <a:gd name="T77" fmla="*/ 112 h 350"/>
              <a:gd name="T78" fmla="*/ 2958 w 3079"/>
              <a:gd name="T79" fmla="*/ 257 h 350"/>
              <a:gd name="T80" fmla="*/ 2918 w 3079"/>
              <a:gd name="T81" fmla="*/ 228 h 350"/>
              <a:gd name="T82" fmla="*/ 2847 w 3079"/>
              <a:gd name="T83" fmla="*/ 250 h 350"/>
              <a:gd name="T84" fmla="*/ 2811 w 3079"/>
              <a:gd name="T85" fmla="*/ 249 h 350"/>
              <a:gd name="T86" fmla="*/ 2785 w 3079"/>
              <a:gd name="T87" fmla="*/ 111 h 350"/>
              <a:gd name="T88" fmla="*/ 2684 w 3079"/>
              <a:gd name="T89" fmla="*/ 272 h 350"/>
              <a:gd name="T90" fmla="*/ 2550 w 3079"/>
              <a:gd name="T91" fmla="*/ 103 h 350"/>
              <a:gd name="T92" fmla="*/ 2503 w 3079"/>
              <a:gd name="T93" fmla="*/ 103 h 350"/>
              <a:gd name="T94" fmla="*/ 2572 w 3079"/>
              <a:gd name="T95" fmla="*/ 202 h 350"/>
              <a:gd name="T96" fmla="*/ 1709 w 3079"/>
              <a:gd name="T97" fmla="*/ 90 h 350"/>
              <a:gd name="T98" fmla="*/ 1660 w 3079"/>
              <a:gd name="T99" fmla="*/ 267 h 350"/>
              <a:gd name="T100" fmla="*/ 1680 w 3079"/>
              <a:gd name="T101" fmla="*/ 117 h 350"/>
              <a:gd name="T102" fmla="*/ 1248 w 3079"/>
              <a:gd name="T103" fmla="*/ 178 h 350"/>
              <a:gd name="T104" fmla="*/ 1125 w 3079"/>
              <a:gd name="T105" fmla="*/ 101 h 350"/>
              <a:gd name="T106" fmla="*/ 2221 w 3079"/>
              <a:gd name="T107" fmla="*/ 259 h 350"/>
              <a:gd name="T108" fmla="*/ 2030 w 3079"/>
              <a:gd name="T109" fmla="*/ 20 h 350"/>
              <a:gd name="T110" fmla="*/ 2067 w 3079"/>
              <a:gd name="T111" fmla="*/ 220 h 350"/>
              <a:gd name="T112" fmla="*/ 2304 w 3079"/>
              <a:gd name="T113" fmla="*/ 137 h 350"/>
              <a:gd name="T114" fmla="*/ 2188 w 3079"/>
              <a:gd name="T115" fmla="*/ 19 h 350"/>
              <a:gd name="T116" fmla="*/ 2029 w 3079"/>
              <a:gd name="T117" fmla="*/ 271 h 350"/>
              <a:gd name="T118" fmla="*/ 1855 w 3079"/>
              <a:gd name="T119" fmla="*/ 7 h 350"/>
              <a:gd name="T120" fmla="*/ 1791 w 3079"/>
              <a:gd name="T121" fmla="*/ 260 h 350"/>
              <a:gd name="T122" fmla="*/ 1809 w 3079"/>
              <a:gd name="T123" fmla="*/ 37 h 350"/>
              <a:gd name="T124" fmla="*/ 1715 w 3079"/>
              <a:gd name="T125" fmla="*/ 3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79" h="350">
                <a:moveTo>
                  <a:pt x="2366" y="230"/>
                </a:moveTo>
                <a:cubicBezTo>
                  <a:pt x="2372" y="230"/>
                  <a:pt x="2377" y="232"/>
                  <a:pt x="2381" y="237"/>
                </a:cubicBezTo>
                <a:cubicBezTo>
                  <a:pt x="2385" y="241"/>
                  <a:pt x="2387" y="245"/>
                  <a:pt x="2387" y="251"/>
                </a:cubicBezTo>
                <a:cubicBezTo>
                  <a:pt x="2387" y="257"/>
                  <a:pt x="2385" y="262"/>
                  <a:pt x="2380" y="266"/>
                </a:cubicBezTo>
                <a:cubicBezTo>
                  <a:pt x="2376" y="270"/>
                  <a:pt x="2372" y="272"/>
                  <a:pt x="2366" y="272"/>
                </a:cubicBezTo>
                <a:cubicBezTo>
                  <a:pt x="2360" y="272"/>
                  <a:pt x="2355" y="270"/>
                  <a:pt x="2351" y="266"/>
                </a:cubicBezTo>
                <a:cubicBezTo>
                  <a:pt x="2347" y="262"/>
                  <a:pt x="2345" y="257"/>
                  <a:pt x="2345" y="251"/>
                </a:cubicBezTo>
                <a:cubicBezTo>
                  <a:pt x="2345" y="245"/>
                  <a:pt x="2347" y="240"/>
                  <a:pt x="2351" y="236"/>
                </a:cubicBezTo>
                <a:cubicBezTo>
                  <a:pt x="2355" y="232"/>
                  <a:pt x="2360" y="230"/>
                  <a:pt x="2366" y="230"/>
                </a:cubicBezTo>
                <a:close/>
                <a:moveTo>
                  <a:pt x="830" y="230"/>
                </a:moveTo>
                <a:cubicBezTo>
                  <a:pt x="836" y="230"/>
                  <a:pt x="841" y="232"/>
                  <a:pt x="845" y="237"/>
                </a:cubicBezTo>
                <a:cubicBezTo>
                  <a:pt x="849" y="241"/>
                  <a:pt x="851" y="245"/>
                  <a:pt x="851" y="251"/>
                </a:cubicBezTo>
                <a:cubicBezTo>
                  <a:pt x="851" y="257"/>
                  <a:pt x="849" y="262"/>
                  <a:pt x="844" y="266"/>
                </a:cubicBezTo>
                <a:cubicBezTo>
                  <a:pt x="840" y="270"/>
                  <a:pt x="836" y="272"/>
                  <a:pt x="830" y="272"/>
                </a:cubicBezTo>
                <a:cubicBezTo>
                  <a:pt x="824" y="272"/>
                  <a:pt x="819" y="270"/>
                  <a:pt x="815" y="266"/>
                </a:cubicBezTo>
                <a:cubicBezTo>
                  <a:pt x="811" y="262"/>
                  <a:pt x="809" y="257"/>
                  <a:pt x="809" y="251"/>
                </a:cubicBezTo>
                <a:cubicBezTo>
                  <a:pt x="809" y="245"/>
                  <a:pt x="811" y="240"/>
                  <a:pt x="815" y="236"/>
                </a:cubicBezTo>
                <a:cubicBezTo>
                  <a:pt x="819" y="232"/>
                  <a:pt x="824" y="230"/>
                  <a:pt x="830" y="230"/>
                </a:cubicBezTo>
                <a:close/>
                <a:moveTo>
                  <a:pt x="2680" y="102"/>
                </a:moveTo>
                <a:cubicBezTo>
                  <a:pt x="2673" y="102"/>
                  <a:pt x="2667" y="104"/>
                  <a:pt x="2660" y="108"/>
                </a:cubicBezTo>
                <a:cubicBezTo>
                  <a:pt x="2653" y="112"/>
                  <a:pt x="2648" y="119"/>
                  <a:pt x="2644" y="129"/>
                </a:cubicBezTo>
                <a:cubicBezTo>
                  <a:pt x="2640" y="139"/>
                  <a:pt x="2638" y="151"/>
                  <a:pt x="2638" y="167"/>
                </a:cubicBezTo>
                <a:cubicBezTo>
                  <a:pt x="2638" y="192"/>
                  <a:pt x="2643" y="213"/>
                  <a:pt x="2652" y="232"/>
                </a:cubicBezTo>
                <a:cubicBezTo>
                  <a:pt x="2662" y="250"/>
                  <a:pt x="2676" y="259"/>
                  <a:pt x="2692" y="259"/>
                </a:cubicBezTo>
                <a:cubicBezTo>
                  <a:pt x="2704" y="259"/>
                  <a:pt x="2714" y="254"/>
                  <a:pt x="2722" y="244"/>
                </a:cubicBezTo>
                <a:cubicBezTo>
                  <a:pt x="2730" y="234"/>
                  <a:pt x="2734" y="217"/>
                  <a:pt x="2734" y="192"/>
                </a:cubicBezTo>
                <a:cubicBezTo>
                  <a:pt x="2734" y="162"/>
                  <a:pt x="2727" y="138"/>
                  <a:pt x="2714" y="120"/>
                </a:cubicBezTo>
                <a:cubicBezTo>
                  <a:pt x="2705" y="108"/>
                  <a:pt x="2694" y="102"/>
                  <a:pt x="2680" y="102"/>
                </a:cubicBezTo>
                <a:close/>
                <a:moveTo>
                  <a:pt x="1160" y="102"/>
                </a:moveTo>
                <a:cubicBezTo>
                  <a:pt x="1153" y="102"/>
                  <a:pt x="1147" y="104"/>
                  <a:pt x="1140" y="108"/>
                </a:cubicBezTo>
                <a:cubicBezTo>
                  <a:pt x="1133" y="112"/>
                  <a:pt x="1128" y="119"/>
                  <a:pt x="1124" y="129"/>
                </a:cubicBezTo>
                <a:cubicBezTo>
                  <a:pt x="1120" y="139"/>
                  <a:pt x="1118" y="151"/>
                  <a:pt x="1118" y="167"/>
                </a:cubicBezTo>
                <a:cubicBezTo>
                  <a:pt x="1118" y="192"/>
                  <a:pt x="1123" y="213"/>
                  <a:pt x="1132" y="232"/>
                </a:cubicBezTo>
                <a:cubicBezTo>
                  <a:pt x="1142" y="250"/>
                  <a:pt x="1156" y="259"/>
                  <a:pt x="1172" y="259"/>
                </a:cubicBezTo>
                <a:cubicBezTo>
                  <a:pt x="1184" y="259"/>
                  <a:pt x="1194" y="254"/>
                  <a:pt x="1202" y="244"/>
                </a:cubicBezTo>
                <a:cubicBezTo>
                  <a:pt x="1210" y="234"/>
                  <a:pt x="1214" y="217"/>
                  <a:pt x="1214" y="192"/>
                </a:cubicBezTo>
                <a:cubicBezTo>
                  <a:pt x="1214" y="162"/>
                  <a:pt x="1207" y="138"/>
                  <a:pt x="1194" y="120"/>
                </a:cubicBezTo>
                <a:cubicBezTo>
                  <a:pt x="1185" y="108"/>
                  <a:pt x="1174" y="102"/>
                  <a:pt x="1160" y="102"/>
                </a:cubicBezTo>
                <a:close/>
                <a:moveTo>
                  <a:pt x="1456" y="95"/>
                </a:moveTo>
                <a:lnTo>
                  <a:pt x="1536" y="95"/>
                </a:lnTo>
                <a:lnTo>
                  <a:pt x="1536" y="102"/>
                </a:lnTo>
                <a:lnTo>
                  <a:pt x="1532" y="102"/>
                </a:lnTo>
                <a:cubicBezTo>
                  <a:pt x="1527" y="102"/>
                  <a:pt x="1522" y="103"/>
                  <a:pt x="1519" y="106"/>
                </a:cubicBezTo>
                <a:cubicBezTo>
                  <a:pt x="1517" y="108"/>
                  <a:pt x="1515" y="111"/>
                  <a:pt x="1515" y="115"/>
                </a:cubicBezTo>
                <a:cubicBezTo>
                  <a:pt x="1515" y="120"/>
                  <a:pt x="1517" y="126"/>
                  <a:pt x="1521" y="135"/>
                </a:cubicBezTo>
                <a:lnTo>
                  <a:pt x="1563" y="222"/>
                </a:lnTo>
                <a:lnTo>
                  <a:pt x="1602" y="127"/>
                </a:lnTo>
                <a:cubicBezTo>
                  <a:pt x="1604" y="122"/>
                  <a:pt x="1605" y="117"/>
                  <a:pt x="1605" y="112"/>
                </a:cubicBezTo>
                <a:cubicBezTo>
                  <a:pt x="1605" y="109"/>
                  <a:pt x="1604" y="108"/>
                  <a:pt x="1604" y="106"/>
                </a:cubicBezTo>
                <a:cubicBezTo>
                  <a:pt x="1603" y="105"/>
                  <a:pt x="1601" y="104"/>
                  <a:pt x="1599" y="103"/>
                </a:cubicBezTo>
                <a:cubicBezTo>
                  <a:pt x="1597" y="102"/>
                  <a:pt x="1593" y="102"/>
                  <a:pt x="1588" y="102"/>
                </a:cubicBezTo>
                <a:lnTo>
                  <a:pt x="1588" y="95"/>
                </a:lnTo>
                <a:lnTo>
                  <a:pt x="1644" y="95"/>
                </a:lnTo>
                <a:lnTo>
                  <a:pt x="1644" y="102"/>
                </a:lnTo>
                <a:cubicBezTo>
                  <a:pt x="1639" y="102"/>
                  <a:pt x="1635" y="103"/>
                  <a:pt x="1633" y="105"/>
                </a:cubicBezTo>
                <a:cubicBezTo>
                  <a:pt x="1630" y="106"/>
                  <a:pt x="1628" y="109"/>
                  <a:pt x="1625" y="113"/>
                </a:cubicBezTo>
                <a:cubicBezTo>
                  <a:pt x="1623" y="115"/>
                  <a:pt x="1621" y="120"/>
                  <a:pt x="1618" y="128"/>
                </a:cubicBezTo>
                <a:lnTo>
                  <a:pt x="1548" y="299"/>
                </a:lnTo>
                <a:cubicBezTo>
                  <a:pt x="1542" y="316"/>
                  <a:pt x="1533" y="328"/>
                  <a:pt x="1522" y="337"/>
                </a:cubicBezTo>
                <a:cubicBezTo>
                  <a:pt x="1511" y="345"/>
                  <a:pt x="1500" y="350"/>
                  <a:pt x="1490" y="350"/>
                </a:cubicBezTo>
                <a:cubicBezTo>
                  <a:pt x="1483" y="350"/>
                  <a:pt x="1477" y="348"/>
                  <a:pt x="1472" y="343"/>
                </a:cubicBezTo>
                <a:cubicBezTo>
                  <a:pt x="1467" y="339"/>
                  <a:pt x="1465" y="334"/>
                  <a:pt x="1465" y="329"/>
                </a:cubicBezTo>
                <a:cubicBezTo>
                  <a:pt x="1465" y="323"/>
                  <a:pt x="1467" y="319"/>
                  <a:pt x="1470" y="316"/>
                </a:cubicBezTo>
                <a:cubicBezTo>
                  <a:pt x="1473" y="313"/>
                  <a:pt x="1478" y="311"/>
                  <a:pt x="1484" y="311"/>
                </a:cubicBezTo>
                <a:cubicBezTo>
                  <a:pt x="1488" y="311"/>
                  <a:pt x="1494" y="313"/>
                  <a:pt x="1501" y="315"/>
                </a:cubicBezTo>
                <a:cubicBezTo>
                  <a:pt x="1506" y="317"/>
                  <a:pt x="1509" y="318"/>
                  <a:pt x="1510" y="318"/>
                </a:cubicBezTo>
                <a:cubicBezTo>
                  <a:pt x="1514" y="318"/>
                  <a:pt x="1518" y="316"/>
                  <a:pt x="1523" y="312"/>
                </a:cubicBezTo>
                <a:cubicBezTo>
                  <a:pt x="1527" y="308"/>
                  <a:pt x="1532" y="301"/>
                  <a:pt x="1536" y="290"/>
                </a:cubicBezTo>
                <a:lnTo>
                  <a:pt x="1548" y="260"/>
                </a:lnTo>
                <a:lnTo>
                  <a:pt x="1487" y="130"/>
                </a:lnTo>
                <a:cubicBezTo>
                  <a:pt x="1485" y="127"/>
                  <a:pt x="1482" y="122"/>
                  <a:pt x="1478" y="116"/>
                </a:cubicBezTo>
                <a:cubicBezTo>
                  <a:pt x="1474" y="112"/>
                  <a:pt x="1472" y="109"/>
                  <a:pt x="1470" y="107"/>
                </a:cubicBezTo>
                <a:cubicBezTo>
                  <a:pt x="1467" y="105"/>
                  <a:pt x="1462" y="103"/>
                  <a:pt x="1456" y="102"/>
                </a:cubicBezTo>
                <a:lnTo>
                  <a:pt x="1456" y="95"/>
                </a:lnTo>
                <a:close/>
                <a:moveTo>
                  <a:pt x="1262" y="95"/>
                </a:moveTo>
                <a:lnTo>
                  <a:pt x="1322" y="95"/>
                </a:lnTo>
                <a:lnTo>
                  <a:pt x="1322" y="210"/>
                </a:lnTo>
                <a:cubicBezTo>
                  <a:pt x="1322" y="226"/>
                  <a:pt x="1325" y="236"/>
                  <a:pt x="1331" y="241"/>
                </a:cubicBezTo>
                <a:cubicBezTo>
                  <a:pt x="1336" y="246"/>
                  <a:pt x="1343" y="249"/>
                  <a:pt x="1351" y="249"/>
                </a:cubicBezTo>
                <a:cubicBezTo>
                  <a:pt x="1356" y="249"/>
                  <a:pt x="1362" y="247"/>
                  <a:pt x="1369" y="244"/>
                </a:cubicBezTo>
                <a:cubicBezTo>
                  <a:pt x="1376" y="241"/>
                  <a:pt x="1384" y="234"/>
                  <a:pt x="1393" y="225"/>
                </a:cubicBezTo>
                <a:lnTo>
                  <a:pt x="1393" y="127"/>
                </a:lnTo>
                <a:cubicBezTo>
                  <a:pt x="1393" y="118"/>
                  <a:pt x="1392" y="111"/>
                  <a:pt x="1388" y="108"/>
                </a:cubicBezTo>
                <a:cubicBezTo>
                  <a:pt x="1384" y="104"/>
                  <a:pt x="1377" y="102"/>
                  <a:pt x="1366" y="102"/>
                </a:cubicBezTo>
                <a:lnTo>
                  <a:pt x="1366" y="95"/>
                </a:lnTo>
                <a:lnTo>
                  <a:pt x="1424" y="95"/>
                </a:lnTo>
                <a:lnTo>
                  <a:pt x="1424" y="199"/>
                </a:lnTo>
                <a:cubicBezTo>
                  <a:pt x="1424" y="219"/>
                  <a:pt x="1425" y="231"/>
                  <a:pt x="1426" y="236"/>
                </a:cubicBezTo>
                <a:cubicBezTo>
                  <a:pt x="1427" y="240"/>
                  <a:pt x="1428" y="243"/>
                  <a:pt x="1430" y="245"/>
                </a:cubicBezTo>
                <a:cubicBezTo>
                  <a:pt x="1432" y="247"/>
                  <a:pt x="1435" y="247"/>
                  <a:pt x="1437" y="247"/>
                </a:cubicBezTo>
                <a:cubicBezTo>
                  <a:pt x="1441" y="247"/>
                  <a:pt x="1446" y="246"/>
                  <a:pt x="1451" y="244"/>
                </a:cubicBezTo>
                <a:lnTo>
                  <a:pt x="1453" y="251"/>
                </a:lnTo>
                <a:lnTo>
                  <a:pt x="1402" y="272"/>
                </a:lnTo>
                <a:lnTo>
                  <a:pt x="1393" y="272"/>
                </a:lnTo>
                <a:lnTo>
                  <a:pt x="1393" y="236"/>
                </a:lnTo>
                <a:cubicBezTo>
                  <a:pt x="1379" y="252"/>
                  <a:pt x="1367" y="262"/>
                  <a:pt x="1360" y="266"/>
                </a:cubicBezTo>
                <a:cubicBezTo>
                  <a:pt x="1352" y="270"/>
                  <a:pt x="1344" y="272"/>
                  <a:pt x="1335" y="272"/>
                </a:cubicBezTo>
                <a:cubicBezTo>
                  <a:pt x="1325" y="272"/>
                  <a:pt x="1317" y="269"/>
                  <a:pt x="1310" y="264"/>
                </a:cubicBezTo>
                <a:cubicBezTo>
                  <a:pt x="1303" y="258"/>
                  <a:pt x="1298" y="251"/>
                  <a:pt x="1295" y="242"/>
                </a:cubicBezTo>
                <a:cubicBezTo>
                  <a:pt x="1293" y="233"/>
                  <a:pt x="1291" y="221"/>
                  <a:pt x="1291" y="205"/>
                </a:cubicBezTo>
                <a:lnTo>
                  <a:pt x="1291" y="128"/>
                </a:lnTo>
                <a:cubicBezTo>
                  <a:pt x="1291" y="120"/>
                  <a:pt x="1290" y="115"/>
                  <a:pt x="1289" y="112"/>
                </a:cubicBezTo>
                <a:cubicBezTo>
                  <a:pt x="1287" y="108"/>
                  <a:pt x="1284" y="106"/>
                  <a:pt x="1281" y="104"/>
                </a:cubicBezTo>
                <a:cubicBezTo>
                  <a:pt x="1277" y="103"/>
                  <a:pt x="1271" y="102"/>
                  <a:pt x="1262" y="102"/>
                </a:cubicBezTo>
                <a:lnTo>
                  <a:pt x="1262" y="95"/>
                </a:lnTo>
                <a:close/>
                <a:moveTo>
                  <a:pt x="880" y="95"/>
                </a:moveTo>
                <a:lnTo>
                  <a:pt x="960" y="95"/>
                </a:lnTo>
                <a:lnTo>
                  <a:pt x="960" y="102"/>
                </a:lnTo>
                <a:lnTo>
                  <a:pt x="956" y="102"/>
                </a:lnTo>
                <a:cubicBezTo>
                  <a:pt x="951" y="102"/>
                  <a:pt x="946" y="103"/>
                  <a:pt x="943" y="106"/>
                </a:cubicBezTo>
                <a:cubicBezTo>
                  <a:pt x="941" y="108"/>
                  <a:pt x="939" y="111"/>
                  <a:pt x="939" y="115"/>
                </a:cubicBezTo>
                <a:cubicBezTo>
                  <a:pt x="939" y="120"/>
                  <a:pt x="941" y="126"/>
                  <a:pt x="945" y="135"/>
                </a:cubicBezTo>
                <a:lnTo>
                  <a:pt x="987" y="222"/>
                </a:lnTo>
                <a:lnTo>
                  <a:pt x="1026" y="127"/>
                </a:lnTo>
                <a:cubicBezTo>
                  <a:pt x="1028" y="122"/>
                  <a:pt x="1029" y="117"/>
                  <a:pt x="1029" y="112"/>
                </a:cubicBezTo>
                <a:cubicBezTo>
                  <a:pt x="1029" y="109"/>
                  <a:pt x="1028" y="108"/>
                  <a:pt x="1028" y="106"/>
                </a:cubicBezTo>
                <a:cubicBezTo>
                  <a:pt x="1027" y="105"/>
                  <a:pt x="1025" y="104"/>
                  <a:pt x="1023" y="103"/>
                </a:cubicBezTo>
                <a:cubicBezTo>
                  <a:pt x="1021" y="102"/>
                  <a:pt x="1017" y="102"/>
                  <a:pt x="1012" y="102"/>
                </a:cubicBezTo>
                <a:lnTo>
                  <a:pt x="1012" y="95"/>
                </a:lnTo>
                <a:lnTo>
                  <a:pt x="1068" y="95"/>
                </a:lnTo>
                <a:lnTo>
                  <a:pt x="1068" y="102"/>
                </a:lnTo>
                <a:cubicBezTo>
                  <a:pt x="1063" y="102"/>
                  <a:pt x="1059" y="103"/>
                  <a:pt x="1057" y="105"/>
                </a:cubicBezTo>
                <a:cubicBezTo>
                  <a:pt x="1054" y="106"/>
                  <a:pt x="1052" y="109"/>
                  <a:pt x="1049" y="113"/>
                </a:cubicBezTo>
                <a:cubicBezTo>
                  <a:pt x="1047" y="115"/>
                  <a:pt x="1045" y="120"/>
                  <a:pt x="1042" y="128"/>
                </a:cubicBezTo>
                <a:lnTo>
                  <a:pt x="972" y="299"/>
                </a:lnTo>
                <a:cubicBezTo>
                  <a:pt x="966" y="316"/>
                  <a:pt x="957" y="328"/>
                  <a:pt x="946" y="337"/>
                </a:cubicBezTo>
                <a:cubicBezTo>
                  <a:pt x="935" y="345"/>
                  <a:pt x="924" y="350"/>
                  <a:pt x="914" y="350"/>
                </a:cubicBezTo>
                <a:cubicBezTo>
                  <a:pt x="907" y="350"/>
                  <a:pt x="901" y="348"/>
                  <a:pt x="896" y="343"/>
                </a:cubicBezTo>
                <a:cubicBezTo>
                  <a:pt x="891" y="339"/>
                  <a:pt x="889" y="334"/>
                  <a:pt x="889" y="329"/>
                </a:cubicBezTo>
                <a:cubicBezTo>
                  <a:pt x="889" y="323"/>
                  <a:pt x="891" y="319"/>
                  <a:pt x="894" y="316"/>
                </a:cubicBezTo>
                <a:cubicBezTo>
                  <a:pt x="897" y="313"/>
                  <a:pt x="902" y="311"/>
                  <a:pt x="908" y="311"/>
                </a:cubicBezTo>
                <a:cubicBezTo>
                  <a:pt x="912" y="311"/>
                  <a:pt x="918" y="313"/>
                  <a:pt x="925" y="315"/>
                </a:cubicBezTo>
                <a:cubicBezTo>
                  <a:pt x="930" y="317"/>
                  <a:pt x="933" y="318"/>
                  <a:pt x="934" y="318"/>
                </a:cubicBezTo>
                <a:cubicBezTo>
                  <a:pt x="938" y="318"/>
                  <a:pt x="942" y="316"/>
                  <a:pt x="947" y="312"/>
                </a:cubicBezTo>
                <a:cubicBezTo>
                  <a:pt x="951" y="308"/>
                  <a:pt x="956" y="301"/>
                  <a:pt x="960" y="290"/>
                </a:cubicBezTo>
                <a:lnTo>
                  <a:pt x="972" y="260"/>
                </a:lnTo>
                <a:lnTo>
                  <a:pt x="911" y="130"/>
                </a:lnTo>
                <a:cubicBezTo>
                  <a:pt x="909" y="127"/>
                  <a:pt x="906" y="122"/>
                  <a:pt x="902" y="116"/>
                </a:cubicBezTo>
                <a:cubicBezTo>
                  <a:pt x="898" y="112"/>
                  <a:pt x="896" y="109"/>
                  <a:pt x="894" y="107"/>
                </a:cubicBezTo>
                <a:cubicBezTo>
                  <a:pt x="891" y="105"/>
                  <a:pt x="886" y="103"/>
                  <a:pt x="880" y="102"/>
                </a:cubicBezTo>
                <a:lnTo>
                  <a:pt x="880" y="95"/>
                </a:lnTo>
                <a:close/>
                <a:moveTo>
                  <a:pt x="544" y="95"/>
                </a:moveTo>
                <a:lnTo>
                  <a:pt x="616" y="95"/>
                </a:lnTo>
                <a:lnTo>
                  <a:pt x="616" y="102"/>
                </a:lnTo>
                <a:cubicBezTo>
                  <a:pt x="610" y="102"/>
                  <a:pt x="605" y="104"/>
                  <a:pt x="603" y="106"/>
                </a:cubicBezTo>
                <a:cubicBezTo>
                  <a:pt x="601" y="107"/>
                  <a:pt x="600" y="110"/>
                  <a:pt x="600" y="114"/>
                </a:cubicBezTo>
                <a:cubicBezTo>
                  <a:pt x="600" y="117"/>
                  <a:pt x="601" y="122"/>
                  <a:pt x="603" y="128"/>
                </a:cubicBezTo>
                <a:lnTo>
                  <a:pt x="640" y="226"/>
                </a:lnTo>
                <a:lnTo>
                  <a:pt x="677" y="146"/>
                </a:lnTo>
                <a:lnTo>
                  <a:pt x="667" y="121"/>
                </a:lnTo>
                <a:cubicBezTo>
                  <a:pt x="664" y="113"/>
                  <a:pt x="660" y="108"/>
                  <a:pt x="655" y="105"/>
                </a:cubicBezTo>
                <a:cubicBezTo>
                  <a:pt x="653" y="103"/>
                  <a:pt x="648" y="102"/>
                  <a:pt x="640" y="102"/>
                </a:cubicBezTo>
                <a:lnTo>
                  <a:pt x="640" y="95"/>
                </a:lnTo>
                <a:lnTo>
                  <a:pt x="722" y="95"/>
                </a:lnTo>
                <a:lnTo>
                  <a:pt x="722" y="102"/>
                </a:lnTo>
                <a:cubicBezTo>
                  <a:pt x="713" y="102"/>
                  <a:pt x="706" y="104"/>
                  <a:pt x="703" y="107"/>
                </a:cubicBezTo>
                <a:cubicBezTo>
                  <a:pt x="700" y="109"/>
                  <a:pt x="699" y="112"/>
                  <a:pt x="699" y="116"/>
                </a:cubicBezTo>
                <a:cubicBezTo>
                  <a:pt x="699" y="119"/>
                  <a:pt x="699" y="121"/>
                  <a:pt x="700" y="124"/>
                </a:cubicBezTo>
                <a:lnTo>
                  <a:pt x="739" y="223"/>
                </a:lnTo>
                <a:lnTo>
                  <a:pt x="776" y="128"/>
                </a:lnTo>
                <a:cubicBezTo>
                  <a:pt x="778" y="121"/>
                  <a:pt x="779" y="116"/>
                  <a:pt x="779" y="112"/>
                </a:cubicBezTo>
                <a:cubicBezTo>
                  <a:pt x="779" y="109"/>
                  <a:pt x="778" y="107"/>
                  <a:pt x="776" y="105"/>
                </a:cubicBezTo>
                <a:cubicBezTo>
                  <a:pt x="773" y="103"/>
                  <a:pt x="768" y="102"/>
                  <a:pt x="761" y="102"/>
                </a:cubicBezTo>
                <a:lnTo>
                  <a:pt x="761" y="95"/>
                </a:lnTo>
                <a:lnTo>
                  <a:pt x="816" y="95"/>
                </a:lnTo>
                <a:lnTo>
                  <a:pt x="816" y="102"/>
                </a:lnTo>
                <a:cubicBezTo>
                  <a:pt x="805" y="104"/>
                  <a:pt x="797" y="111"/>
                  <a:pt x="792" y="124"/>
                </a:cubicBezTo>
                <a:lnTo>
                  <a:pt x="734" y="272"/>
                </a:lnTo>
                <a:lnTo>
                  <a:pt x="726" y="272"/>
                </a:lnTo>
                <a:lnTo>
                  <a:pt x="684" y="162"/>
                </a:lnTo>
                <a:lnTo>
                  <a:pt x="633" y="272"/>
                </a:lnTo>
                <a:lnTo>
                  <a:pt x="627" y="272"/>
                </a:lnTo>
                <a:lnTo>
                  <a:pt x="571" y="128"/>
                </a:lnTo>
                <a:cubicBezTo>
                  <a:pt x="568" y="119"/>
                  <a:pt x="564" y="112"/>
                  <a:pt x="561" y="109"/>
                </a:cubicBezTo>
                <a:cubicBezTo>
                  <a:pt x="557" y="106"/>
                  <a:pt x="552" y="104"/>
                  <a:pt x="544" y="102"/>
                </a:cubicBezTo>
                <a:lnTo>
                  <a:pt x="544" y="95"/>
                </a:lnTo>
                <a:close/>
                <a:moveTo>
                  <a:pt x="272" y="95"/>
                </a:moveTo>
                <a:lnTo>
                  <a:pt x="344" y="95"/>
                </a:lnTo>
                <a:lnTo>
                  <a:pt x="344" y="102"/>
                </a:lnTo>
                <a:cubicBezTo>
                  <a:pt x="338" y="102"/>
                  <a:pt x="333" y="104"/>
                  <a:pt x="331" y="106"/>
                </a:cubicBezTo>
                <a:cubicBezTo>
                  <a:pt x="329" y="107"/>
                  <a:pt x="328" y="110"/>
                  <a:pt x="328" y="114"/>
                </a:cubicBezTo>
                <a:cubicBezTo>
                  <a:pt x="328" y="117"/>
                  <a:pt x="329" y="122"/>
                  <a:pt x="331" y="128"/>
                </a:cubicBezTo>
                <a:lnTo>
                  <a:pt x="368" y="226"/>
                </a:lnTo>
                <a:lnTo>
                  <a:pt x="405" y="146"/>
                </a:lnTo>
                <a:lnTo>
                  <a:pt x="395" y="121"/>
                </a:lnTo>
                <a:cubicBezTo>
                  <a:pt x="392" y="113"/>
                  <a:pt x="388" y="108"/>
                  <a:pt x="383" y="105"/>
                </a:cubicBezTo>
                <a:cubicBezTo>
                  <a:pt x="381" y="103"/>
                  <a:pt x="376" y="102"/>
                  <a:pt x="368" y="102"/>
                </a:cubicBezTo>
                <a:lnTo>
                  <a:pt x="368" y="95"/>
                </a:lnTo>
                <a:lnTo>
                  <a:pt x="450" y="95"/>
                </a:lnTo>
                <a:lnTo>
                  <a:pt x="450" y="102"/>
                </a:lnTo>
                <a:cubicBezTo>
                  <a:pt x="441" y="102"/>
                  <a:pt x="434" y="104"/>
                  <a:pt x="431" y="107"/>
                </a:cubicBezTo>
                <a:cubicBezTo>
                  <a:pt x="428" y="109"/>
                  <a:pt x="427" y="112"/>
                  <a:pt x="427" y="116"/>
                </a:cubicBezTo>
                <a:cubicBezTo>
                  <a:pt x="427" y="119"/>
                  <a:pt x="427" y="121"/>
                  <a:pt x="428" y="124"/>
                </a:cubicBezTo>
                <a:lnTo>
                  <a:pt x="467" y="223"/>
                </a:lnTo>
                <a:lnTo>
                  <a:pt x="504" y="128"/>
                </a:lnTo>
                <a:cubicBezTo>
                  <a:pt x="506" y="121"/>
                  <a:pt x="507" y="116"/>
                  <a:pt x="507" y="112"/>
                </a:cubicBezTo>
                <a:cubicBezTo>
                  <a:pt x="507" y="109"/>
                  <a:pt x="506" y="107"/>
                  <a:pt x="504" y="105"/>
                </a:cubicBezTo>
                <a:cubicBezTo>
                  <a:pt x="501" y="103"/>
                  <a:pt x="496" y="102"/>
                  <a:pt x="489" y="102"/>
                </a:cubicBezTo>
                <a:lnTo>
                  <a:pt x="489" y="95"/>
                </a:lnTo>
                <a:lnTo>
                  <a:pt x="544" y="95"/>
                </a:lnTo>
                <a:lnTo>
                  <a:pt x="544" y="102"/>
                </a:lnTo>
                <a:cubicBezTo>
                  <a:pt x="533" y="104"/>
                  <a:pt x="525" y="111"/>
                  <a:pt x="520" y="124"/>
                </a:cubicBezTo>
                <a:lnTo>
                  <a:pt x="462" y="272"/>
                </a:lnTo>
                <a:lnTo>
                  <a:pt x="454" y="272"/>
                </a:lnTo>
                <a:lnTo>
                  <a:pt x="412" y="162"/>
                </a:lnTo>
                <a:lnTo>
                  <a:pt x="361" y="272"/>
                </a:lnTo>
                <a:lnTo>
                  <a:pt x="355" y="272"/>
                </a:lnTo>
                <a:lnTo>
                  <a:pt x="299" y="128"/>
                </a:lnTo>
                <a:cubicBezTo>
                  <a:pt x="296" y="119"/>
                  <a:pt x="292" y="112"/>
                  <a:pt x="289" y="109"/>
                </a:cubicBezTo>
                <a:cubicBezTo>
                  <a:pt x="285" y="106"/>
                  <a:pt x="280" y="104"/>
                  <a:pt x="272" y="102"/>
                </a:cubicBezTo>
                <a:lnTo>
                  <a:pt x="272" y="95"/>
                </a:lnTo>
                <a:close/>
                <a:moveTo>
                  <a:pt x="0" y="95"/>
                </a:moveTo>
                <a:lnTo>
                  <a:pt x="72" y="95"/>
                </a:lnTo>
                <a:lnTo>
                  <a:pt x="72" y="102"/>
                </a:lnTo>
                <a:cubicBezTo>
                  <a:pt x="66" y="102"/>
                  <a:pt x="61" y="104"/>
                  <a:pt x="59" y="106"/>
                </a:cubicBezTo>
                <a:cubicBezTo>
                  <a:pt x="57" y="107"/>
                  <a:pt x="56" y="110"/>
                  <a:pt x="56" y="114"/>
                </a:cubicBezTo>
                <a:cubicBezTo>
                  <a:pt x="56" y="117"/>
                  <a:pt x="57" y="122"/>
                  <a:pt x="59" y="128"/>
                </a:cubicBezTo>
                <a:lnTo>
                  <a:pt x="96" y="226"/>
                </a:lnTo>
                <a:lnTo>
                  <a:pt x="133" y="146"/>
                </a:lnTo>
                <a:lnTo>
                  <a:pt x="123" y="121"/>
                </a:lnTo>
                <a:cubicBezTo>
                  <a:pt x="120" y="113"/>
                  <a:pt x="116" y="108"/>
                  <a:pt x="111" y="105"/>
                </a:cubicBezTo>
                <a:cubicBezTo>
                  <a:pt x="109" y="103"/>
                  <a:pt x="104" y="102"/>
                  <a:pt x="96" y="102"/>
                </a:cubicBezTo>
                <a:lnTo>
                  <a:pt x="96" y="95"/>
                </a:lnTo>
                <a:lnTo>
                  <a:pt x="178" y="95"/>
                </a:lnTo>
                <a:lnTo>
                  <a:pt x="178" y="102"/>
                </a:lnTo>
                <a:cubicBezTo>
                  <a:pt x="169" y="102"/>
                  <a:pt x="162" y="104"/>
                  <a:pt x="159" y="107"/>
                </a:cubicBezTo>
                <a:cubicBezTo>
                  <a:pt x="156" y="109"/>
                  <a:pt x="155" y="112"/>
                  <a:pt x="155" y="116"/>
                </a:cubicBezTo>
                <a:cubicBezTo>
                  <a:pt x="155" y="119"/>
                  <a:pt x="155" y="121"/>
                  <a:pt x="156" y="124"/>
                </a:cubicBezTo>
                <a:lnTo>
                  <a:pt x="195" y="223"/>
                </a:lnTo>
                <a:lnTo>
                  <a:pt x="232" y="128"/>
                </a:lnTo>
                <a:cubicBezTo>
                  <a:pt x="234" y="121"/>
                  <a:pt x="235" y="116"/>
                  <a:pt x="235" y="112"/>
                </a:cubicBezTo>
                <a:cubicBezTo>
                  <a:pt x="235" y="109"/>
                  <a:pt x="234" y="107"/>
                  <a:pt x="232" y="105"/>
                </a:cubicBezTo>
                <a:cubicBezTo>
                  <a:pt x="229" y="103"/>
                  <a:pt x="224" y="102"/>
                  <a:pt x="217" y="102"/>
                </a:cubicBezTo>
                <a:lnTo>
                  <a:pt x="217" y="95"/>
                </a:lnTo>
                <a:lnTo>
                  <a:pt x="272" y="95"/>
                </a:lnTo>
                <a:lnTo>
                  <a:pt x="272" y="102"/>
                </a:lnTo>
                <a:cubicBezTo>
                  <a:pt x="261" y="104"/>
                  <a:pt x="253" y="111"/>
                  <a:pt x="248" y="124"/>
                </a:cubicBezTo>
                <a:lnTo>
                  <a:pt x="190" y="272"/>
                </a:lnTo>
                <a:lnTo>
                  <a:pt x="182" y="272"/>
                </a:lnTo>
                <a:lnTo>
                  <a:pt x="140" y="162"/>
                </a:lnTo>
                <a:lnTo>
                  <a:pt x="89" y="272"/>
                </a:lnTo>
                <a:lnTo>
                  <a:pt x="83" y="272"/>
                </a:lnTo>
                <a:lnTo>
                  <a:pt x="27" y="128"/>
                </a:lnTo>
                <a:cubicBezTo>
                  <a:pt x="24" y="119"/>
                  <a:pt x="20" y="112"/>
                  <a:pt x="17" y="109"/>
                </a:cubicBezTo>
                <a:cubicBezTo>
                  <a:pt x="13" y="106"/>
                  <a:pt x="8" y="104"/>
                  <a:pt x="0" y="102"/>
                </a:cubicBezTo>
                <a:lnTo>
                  <a:pt x="0" y="95"/>
                </a:lnTo>
                <a:close/>
                <a:moveTo>
                  <a:pt x="2837" y="90"/>
                </a:moveTo>
                <a:lnTo>
                  <a:pt x="2845" y="90"/>
                </a:lnTo>
                <a:lnTo>
                  <a:pt x="2845" y="127"/>
                </a:lnTo>
                <a:cubicBezTo>
                  <a:pt x="2857" y="114"/>
                  <a:pt x="2865" y="107"/>
                  <a:pt x="2867" y="105"/>
                </a:cubicBezTo>
                <a:cubicBezTo>
                  <a:pt x="2873" y="100"/>
                  <a:pt x="2879" y="97"/>
                  <a:pt x="2885" y="94"/>
                </a:cubicBezTo>
                <a:cubicBezTo>
                  <a:pt x="2892" y="91"/>
                  <a:pt x="2898" y="90"/>
                  <a:pt x="2904" y="90"/>
                </a:cubicBezTo>
                <a:cubicBezTo>
                  <a:pt x="2915" y="90"/>
                  <a:pt x="2924" y="93"/>
                  <a:pt x="2932" y="99"/>
                </a:cubicBezTo>
                <a:cubicBezTo>
                  <a:pt x="2940" y="106"/>
                  <a:pt x="2945" y="115"/>
                  <a:pt x="2948" y="127"/>
                </a:cubicBezTo>
                <a:cubicBezTo>
                  <a:pt x="2961" y="112"/>
                  <a:pt x="2971" y="102"/>
                  <a:pt x="2980" y="97"/>
                </a:cubicBezTo>
                <a:cubicBezTo>
                  <a:pt x="2989" y="92"/>
                  <a:pt x="2998" y="90"/>
                  <a:pt x="3008" y="90"/>
                </a:cubicBezTo>
                <a:cubicBezTo>
                  <a:pt x="3017" y="90"/>
                  <a:pt x="3025" y="92"/>
                  <a:pt x="3032" y="97"/>
                </a:cubicBezTo>
                <a:cubicBezTo>
                  <a:pt x="3039" y="102"/>
                  <a:pt x="3045" y="109"/>
                  <a:pt x="3049" y="120"/>
                </a:cubicBezTo>
                <a:cubicBezTo>
                  <a:pt x="3052" y="127"/>
                  <a:pt x="3053" y="139"/>
                  <a:pt x="3053" y="154"/>
                </a:cubicBezTo>
                <a:lnTo>
                  <a:pt x="3053" y="228"/>
                </a:lnTo>
                <a:cubicBezTo>
                  <a:pt x="3053" y="239"/>
                  <a:pt x="3054" y="246"/>
                  <a:pt x="3055" y="250"/>
                </a:cubicBezTo>
                <a:cubicBezTo>
                  <a:pt x="3057" y="253"/>
                  <a:pt x="3059" y="255"/>
                  <a:pt x="3062" y="257"/>
                </a:cubicBezTo>
                <a:cubicBezTo>
                  <a:pt x="3066" y="259"/>
                  <a:pt x="3071" y="260"/>
                  <a:pt x="3079" y="260"/>
                </a:cubicBezTo>
                <a:lnTo>
                  <a:pt x="3079" y="267"/>
                </a:lnTo>
                <a:lnTo>
                  <a:pt x="2994" y="267"/>
                </a:lnTo>
                <a:lnTo>
                  <a:pt x="2994" y="260"/>
                </a:lnTo>
                <a:lnTo>
                  <a:pt x="2998" y="260"/>
                </a:lnTo>
                <a:cubicBezTo>
                  <a:pt x="3005" y="260"/>
                  <a:pt x="3011" y="259"/>
                  <a:pt x="3015" y="256"/>
                </a:cubicBezTo>
                <a:cubicBezTo>
                  <a:pt x="3018" y="254"/>
                  <a:pt x="3020" y="251"/>
                  <a:pt x="3021" y="246"/>
                </a:cubicBezTo>
                <a:cubicBezTo>
                  <a:pt x="3022" y="244"/>
                  <a:pt x="3022" y="238"/>
                  <a:pt x="3022" y="228"/>
                </a:cubicBezTo>
                <a:lnTo>
                  <a:pt x="3022" y="154"/>
                </a:lnTo>
                <a:cubicBezTo>
                  <a:pt x="3022" y="140"/>
                  <a:pt x="3020" y="130"/>
                  <a:pt x="3017" y="124"/>
                </a:cubicBezTo>
                <a:cubicBezTo>
                  <a:pt x="3012" y="116"/>
                  <a:pt x="3004" y="112"/>
                  <a:pt x="2993" y="112"/>
                </a:cubicBezTo>
                <a:cubicBezTo>
                  <a:pt x="2987" y="112"/>
                  <a:pt x="2980" y="114"/>
                  <a:pt x="2973" y="117"/>
                </a:cubicBezTo>
                <a:cubicBezTo>
                  <a:pt x="2967" y="121"/>
                  <a:pt x="2959" y="127"/>
                  <a:pt x="2949" y="136"/>
                </a:cubicBezTo>
                <a:lnTo>
                  <a:pt x="2949" y="138"/>
                </a:lnTo>
                <a:lnTo>
                  <a:pt x="2949" y="146"/>
                </a:lnTo>
                <a:lnTo>
                  <a:pt x="2949" y="228"/>
                </a:lnTo>
                <a:cubicBezTo>
                  <a:pt x="2949" y="240"/>
                  <a:pt x="2950" y="247"/>
                  <a:pt x="2951" y="250"/>
                </a:cubicBezTo>
                <a:cubicBezTo>
                  <a:pt x="2952" y="253"/>
                  <a:pt x="2955" y="255"/>
                  <a:pt x="2958" y="257"/>
                </a:cubicBezTo>
                <a:cubicBezTo>
                  <a:pt x="2962" y="259"/>
                  <a:pt x="2968" y="260"/>
                  <a:pt x="2977" y="260"/>
                </a:cubicBezTo>
                <a:lnTo>
                  <a:pt x="2977" y="267"/>
                </a:lnTo>
                <a:lnTo>
                  <a:pt x="2890" y="267"/>
                </a:lnTo>
                <a:lnTo>
                  <a:pt x="2890" y="260"/>
                </a:lnTo>
                <a:cubicBezTo>
                  <a:pt x="2900" y="260"/>
                  <a:pt x="2906" y="259"/>
                  <a:pt x="2910" y="257"/>
                </a:cubicBezTo>
                <a:cubicBezTo>
                  <a:pt x="2913" y="254"/>
                  <a:pt x="2916" y="251"/>
                  <a:pt x="2917" y="247"/>
                </a:cubicBezTo>
                <a:cubicBezTo>
                  <a:pt x="2918" y="244"/>
                  <a:pt x="2918" y="238"/>
                  <a:pt x="2918" y="228"/>
                </a:cubicBezTo>
                <a:lnTo>
                  <a:pt x="2918" y="154"/>
                </a:lnTo>
                <a:cubicBezTo>
                  <a:pt x="2918" y="140"/>
                  <a:pt x="2916" y="130"/>
                  <a:pt x="2912" y="124"/>
                </a:cubicBezTo>
                <a:cubicBezTo>
                  <a:pt x="2906" y="116"/>
                  <a:pt x="2899" y="112"/>
                  <a:pt x="2889" y="112"/>
                </a:cubicBezTo>
                <a:cubicBezTo>
                  <a:pt x="2882" y="112"/>
                  <a:pt x="2875" y="114"/>
                  <a:pt x="2869" y="117"/>
                </a:cubicBezTo>
                <a:cubicBezTo>
                  <a:pt x="2858" y="123"/>
                  <a:pt x="2850" y="129"/>
                  <a:pt x="2845" y="136"/>
                </a:cubicBezTo>
                <a:lnTo>
                  <a:pt x="2845" y="228"/>
                </a:lnTo>
                <a:cubicBezTo>
                  <a:pt x="2845" y="239"/>
                  <a:pt x="2846" y="247"/>
                  <a:pt x="2847" y="250"/>
                </a:cubicBezTo>
                <a:cubicBezTo>
                  <a:pt x="2849" y="253"/>
                  <a:pt x="2851" y="256"/>
                  <a:pt x="2854" y="258"/>
                </a:cubicBezTo>
                <a:cubicBezTo>
                  <a:pt x="2857" y="259"/>
                  <a:pt x="2863" y="260"/>
                  <a:pt x="2873" y="260"/>
                </a:cubicBezTo>
                <a:lnTo>
                  <a:pt x="2873" y="267"/>
                </a:lnTo>
                <a:lnTo>
                  <a:pt x="2788" y="267"/>
                </a:lnTo>
                <a:lnTo>
                  <a:pt x="2788" y="260"/>
                </a:lnTo>
                <a:cubicBezTo>
                  <a:pt x="2796" y="260"/>
                  <a:pt x="2801" y="259"/>
                  <a:pt x="2804" y="258"/>
                </a:cubicBezTo>
                <a:cubicBezTo>
                  <a:pt x="2807" y="256"/>
                  <a:pt x="2810" y="253"/>
                  <a:pt x="2811" y="249"/>
                </a:cubicBezTo>
                <a:cubicBezTo>
                  <a:pt x="2813" y="246"/>
                  <a:pt x="2814" y="239"/>
                  <a:pt x="2814" y="228"/>
                </a:cubicBezTo>
                <a:lnTo>
                  <a:pt x="2814" y="162"/>
                </a:lnTo>
                <a:cubicBezTo>
                  <a:pt x="2814" y="143"/>
                  <a:pt x="2813" y="131"/>
                  <a:pt x="2812" y="126"/>
                </a:cubicBezTo>
                <a:cubicBezTo>
                  <a:pt x="2811" y="122"/>
                  <a:pt x="2810" y="119"/>
                  <a:pt x="2808" y="117"/>
                </a:cubicBezTo>
                <a:cubicBezTo>
                  <a:pt x="2806" y="116"/>
                  <a:pt x="2804" y="115"/>
                  <a:pt x="2800" y="115"/>
                </a:cubicBezTo>
                <a:cubicBezTo>
                  <a:pt x="2797" y="115"/>
                  <a:pt x="2793" y="116"/>
                  <a:pt x="2788" y="118"/>
                </a:cubicBezTo>
                <a:lnTo>
                  <a:pt x="2785" y="111"/>
                </a:lnTo>
                <a:lnTo>
                  <a:pt x="2837" y="90"/>
                </a:lnTo>
                <a:close/>
                <a:moveTo>
                  <a:pt x="2686" y="90"/>
                </a:moveTo>
                <a:cubicBezTo>
                  <a:pt x="2712" y="90"/>
                  <a:pt x="2733" y="100"/>
                  <a:pt x="2748" y="120"/>
                </a:cubicBezTo>
                <a:cubicBezTo>
                  <a:pt x="2762" y="136"/>
                  <a:pt x="2768" y="156"/>
                  <a:pt x="2768" y="178"/>
                </a:cubicBezTo>
                <a:cubicBezTo>
                  <a:pt x="2768" y="193"/>
                  <a:pt x="2765" y="209"/>
                  <a:pt x="2757" y="224"/>
                </a:cubicBezTo>
                <a:cubicBezTo>
                  <a:pt x="2750" y="240"/>
                  <a:pt x="2740" y="252"/>
                  <a:pt x="2727" y="260"/>
                </a:cubicBezTo>
                <a:cubicBezTo>
                  <a:pt x="2714" y="268"/>
                  <a:pt x="2700" y="272"/>
                  <a:pt x="2684" y="272"/>
                </a:cubicBezTo>
                <a:cubicBezTo>
                  <a:pt x="2658" y="272"/>
                  <a:pt x="2637" y="262"/>
                  <a:pt x="2622" y="241"/>
                </a:cubicBezTo>
                <a:cubicBezTo>
                  <a:pt x="2609" y="224"/>
                  <a:pt x="2603" y="204"/>
                  <a:pt x="2603" y="183"/>
                </a:cubicBezTo>
                <a:cubicBezTo>
                  <a:pt x="2603" y="167"/>
                  <a:pt x="2607" y="151"/>
                  <a:pt x="2614" y="136"/>
                </a:cubicBezTo>
                <a:cubicBezTo>
                  <a:pt x="2622" y="120"/>
                  <a:pt x="2633" y="109"/>
                  <a:pt x="2645" y="101"/>
                </a:cubicBezTo>
                <a:cubicBezTo>
                  <a:pt x="2658" y="94"/>
                  <a:pt x="2672" y="90"/>
                  <a:pt x="2686" y="90"/>
                </a:cubicBezTo>
                <a:close/>
                <a:moveTo>
                  <a:pt x="2509" y="90"/>
                </a:moveTo>
                <a:cubicBezTo>
                  <a:pt x="2526" y="90"/>
                  <a:pt x="2540" y="94"/>
                  <a:pt x="2550" y="103"/>
                </a:cubicBezTo>
                <a:cubicBezTo>
                  <a:pt x="2561" y="112"/>
                  <a:pt x="2567" y="122"/>
                  <a:pt x="2567" y="131"/>
                </a:cubicBezTo>
                <a:cubicBezTo>
                  <a:pt x="2567" y="136"/>
                  <a:pt x="2565" y="140"/>
                  <a:pt x="2562" y="143"/>
                </a:cubicBezTo>
                <a:cubicBezTo>
                  <a:pt x="2559" y="146"/>
                  <a:pt x="2555" y="147"/>
                  <a:pt x="2549" y="147"/>
                </a:cubicBezTo>
                <a:cubicBezTo>
                  <a:pt x="2542" y="147"/>
                  <a:pt x="2536" y="145"/>
                  <a:pt x="2533" y="140"/>
                </a:cubicBezTo>
                <a:cubicBezTo>
                  <a:pt x="2531" y="137"/>
                  <a:pt x="2529" y="132"/>
                  <a:pt x="2528" y="125"/>
                </a:cubicBezTo>
                <a:cubicBezTo>
                  <a:pt x="2528" y="118"/>
                  <a:pt x="2525" y="112"/>
                  <a:pt x="2521" y="108"/>
                </a:cubicBezTo>
                <a:cubicBezTo>
                  <a:pt x="2516" y="104"/>
                  <a:pt x="2510" y="103"/>
                  <a:pt x="2503" y="103"/>
                </a:cubicBezTo>
                <a:cubicBezTo>
                  <a:pt x="2490" y="103"/>
                  <a:pt x="2480" y="107"/>
                  <a:pt x="2472" y="116"/>
                </a:cubicBezTo>
                <a:cubicBezTo>
                  <a:pt x="2462" y="129"/>
                  <a:pt x="2457" y="145"/>
                  <a:pt x="2457" y="165"/>
                </a:cubicBezTo>
                <a:cubicBezTo>
                  <a:pt x="2457" y="185"/>
                  <a:pt x="2462" y="204"/>
                  <a:pt x="2472" y="219"/>
                </a:cubicBezTo>
                <a:cubicBezTo>
                  <a:pt x="2482" y="235"/>
                  <a:pt x="2496" y="243"/>
                  <a:pt x="2513" y="243"/>
                </a:cubicBezTo>
                <a:cubicBezTo>
                  <a:pt x="2525" y="243"/>
                  <a:pt x="2536" y="239"/>
                  <a:pt x="2546" y="230"/>
                </a:cubicBezTo>
                <a:cubicBezTo>
                  <a:pt x="2553" y="224"/>
                  <a:pt x="2560" y="214"/>
                  <a:pt x="2566" y="199"/>
                </a:cubicBezTo>
                <a:lnTo>
                  <a:pt x="2572" y="202"/>
                </a:lnTo>
                <a:cubicBezTo>
                  <a:pt x="2567" y="224"/>
                  <a:pt x="2558" y="242"/>
                  <a:pt x="2544" y="254"/>
                </a:cubicBezTo>
                <a:cubicBezTo>
                  <a:pt x="2531" y="266"/>
                  <a:pt x="2516" y="272"/>
                  <a:pt x="2500" y="272"/>
                </a:cubicBezTo>
                <a:cubicBezTo>
                  <a:pt x="2480" y="272"/>
                  <a:pt x="2463" y="264"/>
                  <a:pt x="2449" y="247"/>
                </a:cubicBezTo>
                <a:cubicBezTo>
                  <a:pt x="2434" y="231"/>
                  <a:pt x="2427" y="209"/>
                  <a:pt x="2427" y="181"/>
                </a:cubicBezTo>
                <a:cubicBezTo>
                  <a:pt x="2427" y="154"/>
                  <a:pt x="2435" y="132"/>
                  <a:pt x="2451" y="115"/>
                </a:cubicBezTo>
                <a:cubicBezTo>
                  <a:pt x="2467" y="98"/>
                  <a:pt x="2486" y="90"/>
                  <a:pt x="2509" y="90"/>
                </a:cubicBezTo>
                <a:close/>
                <a:moveTo>
                  <a:pt x="1709" y="90"/>
                </a:moveTo>
                <a:lnTo>
                  <a:pt x="1717" y="90"/>
                </a:lnTo>
                <a:lnTo>
                  <a:pt x="1717" y="228"/>
                </a:lnTo>
                <a:cubicBezTo>
                  <a:pt x="1717" y="239"/>
                  <a:pt x="1718" y="246"/>
                  <a:pt x="1719" y="249"/>
                </a:cubicBezTo>
                <a:cubicBezTo>
                  <a:pt x="1721" y="253"/>
                  <a:pt x="1723" y="256"/>
                  <a:pt x="1726" y="257"/>
                </a:cubicBezTo>
                <a:cubicBezTo>
                  <a:pt x="1729" y="259"/>
                  <a:pt x="1735" y="260"/>
                  <a:pt x="1743" y="260"/>
                </a:cubicBezTo>
                <a:lnTo>
                  <a:pt x="1743" y="267"/>
                </a:lnTo>
                <a:lnTo>
                  <a:pt x="1660" y="267"/>
                </a:lnTo>
                <a:lnTo>
                  <a:pt x="1660" y="260"/>
                </a:lnTo>
                <a:cubicBezTo>
                  <a:pt x="1668" y="260"/>
                  <a:pt x="1674" y="259"/>
                  <a:pt x="1677" y="258"/>
                </a:cubicBezTo>
                <a:cubicBezTo>
                  <a:pt x="1679" y="256"/>
                  <a:pt x="1682" y="253"/>
                  <a:pt x="1683" y="250"/>
                </a:cubicBezTo>
                <a:cubicBezTo>
                  <a:pt x="1685" y="246"/>
                  <a:pt x="1686" y="239"/>
                  <a:pt x="1686" y="228"/>
                </a:cubicBezTo>
                <a:lnTo>
                  <a:pt x="1686" y="162"/>
                </a:lnTo>
                <a:cubicBezTo>
                  <a:pt x="1686" y="143"/>
                  <a:pt x="1685" y="131"/>
                  <a:pt x="1684" y="126"/>
                </a:cubicBezTo>
                <a:cubicBezTo>
                  <a:pt x="1683" y="122"/>
                  <a:pt x="1682" y="119"/>
                  <a:pt x="1680" y="117"/>
                </a:cubicBezTo>
                <a:cubicBezTo>
                  <a:pt x="1678" y="116"/>
                  <a:pt x="1676" y="115"/>
                  <a:pt x="1672" y="115"/>
                </a:cubicBezTo>
                <a:cubicBezTo>
                  <a:pt x="1669" y="115"/>
                  <a:pt x="1665" y="116"/>
                  <a:pt x="1660" y="118"/>
                </a:cubicBezTo>
                <a:lnTo>
                  <a:pt x="1657" y="111"/>
                </a:lnTo>
                <a:lnTo>
                  <a:pt x="1709" y="90"/>
                </a:lnTo>
                <a:close/>
                <a:moveTo>
                  <a:pt x="1166" y="90"/>
                </a:moveTo>
                <a:cubicBezTo>
                  <a:pt x="1192" y="90"/>
                  <a:pt x="1213" y="100"/>
                  <a:pt x="1228" y="120"/>
                </a:cubicBezTo>
                <a:cubicBezTo>
                  <a:pt x="1242" y="136"/>
                  <a:pt x="1248" y="156"/>
                  <a:pt x="1248" y="178"/>
                </a:cubicBezTo>
                <a:cubicBezTo>
                  <a:pt x="1248" y="193"/>
                  <a:pt x="1245" y="209"/>
                  <a:pt x="1237" y="224"/>
                </a:cubicBezTo>
                <a:cubicBezTo>
                  <a:pt x="1230" y="240"/>
                  <a:pt x="1220" y="252"/>
                  <a:pt x="1207" y="260"/>
                </a:cubicBezTo>
                <a:cubicBezTo>
                  <a:pt x="1194" y="268"/>
                  <a:pt x="1180" y="272"/>
                  <a:pt x="1164" y="272"/>
                </a:cubicBezTo>
                <a:cubicBezTo>
                  <a:pt x="1138" y="272"/>
                  <a:pt x="1117" y="262"/>
                  <a:pt x="1102" y="241"/>
                </a:cubicBezTo>
                <a:cubicBezTo>
                  <a:pt x="1089" y="224"/>
                  <a:pt x="1083" y="204"/>
                  <a:pt x="1083" y="183"/>
                </a:cubicBezTo>
                <a:cubicBezTo>
                  <a:pt x="1083" y="167"/>
                  <a:pt x="1087" y="151"/>
                  <a:pt x="1094" y="136"/>
                </a:cubicBezTo>
                <a:cubicBezTo>
                  <a:pt x="1102" y="120"/>
                  <a:pt x="1113" y="109"/>
                  <a:pt x="1125" y="101"/>
                </a:cubicBezTo>
                <a:cubicBezTo>
                  <a:pt x="1138" y="94"/>
                  <a:pt x="1152" y="90"/>
                  <a:pt x="1166" y="90"/>
                </a:cubicBezTo>
                <a:close/>
                <a:moveTo>
                  <a:pt x="2222" y="20"/>
                </a:moveTo>
                <a:cubicBezTo>
                  <a:pt x="2214" y="20"/>
                  <a:pt x="2206" y="23"/>
                  <a:pt x="2200" y="31"/>
                </a:cubicBezTo>
                <a:cubicBezTo>
                  <a:pt x="2191" y="41"/>
                  <a:pt x="2185" y="58"/>
                  <a:pt x="2181" y="80"/>
                </a:cubicBezTo>
                <a:cubicBezTo>
                  <a:pt x="2178" y="102"/>
                  <a:pt x="2176" y="124"/>
                  <a:pt x="2176" y="146"/>
                </a:cubicBezTo>
                <a:cubicBezTo>
                  <a:pt x="2176" y="181"/>
                  <a:pt x="2181" y="209"/>
                  <a:pt x="2189" y="232"/>
                </a:cubicBezTo>
                <a:cubicBezTo>
                  <a:pt x="2196" y="250"/>
                  <a:pt x="2207" y="259"/>
                  <a:pt x="2221" y="259"/>
                </a:cubicBezTo>
                <a:cubicBezTo>
                  <a:pt x="2228" y="259"/>
                  <a:pt x="2235" y="256"/>
                  <a:pt x="2242" y="250"/>
                </a:cubicBezTo>
                <a:cubicBezTo>
                  <a:pt x="2249" y="244"/>
                  <a:pt x="2255" y="234"/>
                  <a:pt x="2259" y="220"/>
                </a:cubicBezTo>
                <a:cubicBezTo>
                  <a:pt x="2264" y="198"/>
                  <a:pt x="2267" y="168"/>
                  <a:pt x="2267" y="129"/>
                </a:cubicBezTo>
                <a:cubicBezTo>
                  <a:pt x="2267" y="100"/>
                  <a:pt x="2264" y="76"/>
                  <a:pt x="2258" y="56"/>
                </a:cubicBezTo>
                <a:cubicBezTo>
                  <a:pt x="2254" y="42"/>
                  <a:pt x="2248" y="32"/>
                  <a:pt x="2241" y="26"/>
                </a:cubicBezTo>
                <a:cubicBezTo>
                  <a:pt x="2236" y="22"/>
                  <a:pt x="2230" y="20"/>
                  <a:pt x="2222" y="20"/>
                </a:cubicBezTo>
                <a:close/>
                <a:moveTo>
                  <a:pt x="2030" y="20"/>
                </a:moveTo>
                <a:cubicBezTo>
                  <a:pt x="2022" y="20"/>
                  <a:pt x="2014" y="23"/>
                  <a:pt x="2008" y="31"/>
                </a:cubicBezTo>
                <a:cubicBezTo>
                  <a:pt x="1999" y="41"/>
                  <a:pt x="1993" y="58"/>
                  <a:pt x="1989" y="80"/>
                </a:cubicBezTo>
                <a:cubicBezTo>
                  <a:pt x="1986" y="102"/>
                  <a:pt x="1984" y="124"/>
                  <a:pt x="1984" y="146"/>
                </a:cubicBezTo>
                <a:cubicBezTo>
                  <a:pt x="1984" y="181"/>
                  <a:pt x="1989" y="209"/>
                  <a:pt x="1997" y="232"/>
                </a:cubicBezTo>
                <a:cubicBezTo>
                  <a:pt x="2004" y="250"/>
                  <a:pt x="2015" y="259"/>
                  <a:pt x="2029" y="259"/>
                </a:cubicBezTo>
                <a:cubicBezTo>
                  <a:pt x="2036" y="259"/>
                  <a:pt x="2043" y="256"/>
                  <a:pt x="2050" y="250"/>
                </a:cubicBezTo>
                <a:cubicBezTo>
                  <a:pt x="2057" y="244"/>
                  <a:pt x="2063" y="234"/>
                  <a:pt x="2067" y="220"/>
                </a:cubicBezTo>
                <a:cubicBezTo>
                  <a:pt x="2072" y="198"/>
                  <a:pt x="2075" y="168"/>
                  <a:pt x="2075" y="129"/>
                </a:cubicBezTo>
                <a:cubicBezTo>
                  <a:pt x="2075" y="100"/>
                  <a:pt x="2072" y="76"/>
                  <a:pt x="2066" y="56"/>
                </a:cubicBezTo>
                <a:cubicBezTo>
                  <a:pt x="2062" y="42"/>
                  <a:pt x="2056" y="32"/>
                  <a:pt x="2049" y="26"/>
                </a:cubicBezTo>
                <a:cubicBezTo>
                  <a:pt x="2044" y="22"/>
                  <a:pt x="2038" y="20"/>
                  <a:pt x="2030" y="20"/>
                </a:cubicBezTo>
                <a:close/>
                <a:moveTo>
                  <a:pt x="2223" y="7"/>
                </a:moveTo>
                <a:cubicBezTo>
                  <a:pt x="2242" y="7"/>
                  <a:pt x="2260" y="17"/>
                  <a:pt x="2275" y="37"/>
                </a:cubicBezTo>
                <a:cubicBezTo>
                  <a:pt x="2294" y="62"/>
                  <a:pt x="2304" y="95"/>
                  <a:pt x="2304" y="137"/>
                </a:cubicBezTo>
                <a:cubicBezTo>
                  <a:pt x="2304" y="167"/>
                  <a:pt x="2300" y="192"/>
                  <a:pt x="2291" y="212"/>
                </a:cubicBezTo>
                <a:cubicBezTo>
                  <a:pt x="2283" y="233"/>
                  <a:pt x="2272" y="248"/>
                  <a:pt x="2259" y="257"/>
                </a:cubicBezTo>
                <a:cubicBezTo>
                  <a:pt x="2246" y="267"/>
                  <a:pt x="2233" y="271"/>
                  <a:pt x="2221" y="271"/>
                </a:cubicBezTo>
                <a:cubicBezTo>
                  <a:pt x="2196" y="271"/>
                  <a:pt x="2176" y="257"/>
                  <a:pt x="2160" y="228"/>
                </a:cubicBezTo>
                <a:cubicBezTo>
                  <a:pt x="2146" y="204"/>
                  <a:pt x="2140" y="175"/>
                  <a:pt x="2140" y="141"/>
                </a:cubicBezTo>
                <a:cubicBezTo>
                  <a:pt x="2140" y="112"/>
                  <a:pt x="2144" y="87"/>
                  <a:pt x="2153" y="66"/>
                </a:cubicBezTo>
                <a:cubicBezTo>
                  <a:pt x="2162" y="45"/>
                  <a:pt x="2173" y="30"/>
                  <a:pt x="2188" y="19"/>
                </a:cubicBezTo>
                <a:cubicBezTo>
                  <a:pt x="2199" y="11"/>
                  <a:pt x="2211" y="7"/>
                  <a:pt x="2223" y="7"/>
                </a:cubicBezTo>
                <a:close/>
                <a:moveTo>
                  <a:pt x="2031" y="7"/>
                </a:moveTo>
                <a:cubicBezTo>
                  <a:pt x="2050" y="7"/>
                  <a:pt x="2068" y="17"/>
                  <a:pt x="2083" y="37"/>
                </a:cubicBezTo>
                <a:cubicBezTo>
                  <a:pt x="2102" y="62"/>
                  <a:pt x="2112" y="95"/>
                  <a:pt x="2112" y="137"/>
                </a:cubicBezTo>
                <a:cubicBezTo>
                  <a:pt x="2112" y="167"/>
                  <a:pt x="2108" y="192"/>
                  <a:pt x="2099" y="212"/>
                </a:cubicBezTo>
                <a:cubicBezTo>
                  <a:pt x="2091" y="233"/>
                  <a:pt x="2080" y="248"/>
                  <a:pt x="2067" y="257"/>
                </a:cubicBezTo>
                <a:cubicBezTo>
                  <a:pt x="2054" y="267"/>
                  <a:pt x="2041" y="271"/>
                  <a:pt x="2029" y="271"/>
                </a:cubicBezTo>
                <a:cubicBezTo>
                  <a:pt x="2004" y="271"/>
                  <a:pt x="1984" y="257"/>
                  <a:pt x="1968" y="228"/>
                </a:cubicBezTo>
                <a:cubicBezTo>
                  <a:pt x="1954" y="204"/>
                  <a:pt x="1948" y="175"/>
                  <a:pt x="1948" y="141"/>
                </a:cubicBezTo>
                <a:cubicBezTo>
                  <a:pt x="1948" y="112"/>
                  <a:pt x="1952" y="87"/>
                  <a:pt x="1961" y="66"/>
                </a:cubicBezTo>
                <a:cubicBezTo>
                  <a:pt x="1970" y="45"/>
                  <a:pt x="1981" y="30"/>
                  <a:pt x="1996" y="19"/>
                </a:cubicBezTo>
                <a:cubicBezTo>
                  <a:pt x="2007" y="11"/>
                  <a:pt x="2019" y="7"/>
                  <a:pt x="2031" y="7"/>
                </a:cubicBezTo>
                <a:close/>
                <a:moveTo>
                  <a:pt x="1849" y="7"/>
                </a:moveTo>
                <a:lnTo>
                  <a:pt x="1855" y="7"/>
                </a:lnTo>
                <a:lnTo>
                  <a:pt x="1855" y="222"/>
                </a:lnTo>
                <a:cubicBezTo>
                  <a:pt x="1855" y="236"/>
                  <a:pt x="1855" y="245"/>
                  <a:pt x="1857" y="249"/>
                </a:cubicBezTo>
                <a:cubicBezTo>
                  <a:pt x="1858" y="252"/>
                  <a:pt x="1860" y="255"/>
                  <a:pt x="1864" y="257"/>
                </a:cubicBezTo>
                <a:cubicBezTo>
                  <a:pt x="1868" y="259"/>
                  <a:pt x="1875" y="260"/>
                  <a:pt x="1887" y="260"/>
                </a:cubicBezTo>
                <a:lnTo>
                  <a:pt x="1887" y="267"/>
                </a:lnTo>
                <a:lnTo>
                  <a:pt x="1791" y="267"/>
                </a:lnTo>
                <a:lnTo>
                  <a:pt x="1791" y="260"/>
                </a:lnTo>
                <a:cubicBezTo>
                  <a:pt x="1803" y="260"/>
                  <a:pt x="1811" y="259"/>
                  <a:pt x="1815" y="257"/>
                </a:cubicBezTo>
                <a:cubicBezTo>
                  <a:pt x="1818" y="255"/>
                  <a:pt x="1820" y="253"/>
                  <a:pt x="1822" y="249"/>
                </a:cubicBezTo>
                <a:cubicBezTo>
                  <a:pt x="1823" y="246"/>
                  <a:pt x="1824" y="237"/>
                  <a:pt x="1824" y="222"/>
                </a:cubicBezTo>
                <a:lnTo>
                  <a:pt x="1824" y="85"/>
                </a:lnTo>
                <a:cubicBezTo>
                  <a:pt x="1824" y="66"/>
                  <a:pt x="1823" y="54"/>
                  <a:pt x="1822" y="49"/>
                </a:cubicBezTo>
                <a:cubicBezTo>
                  <a:pt x="1821" y="45"/>
                  <a:pt x="1820" y="42"/>
                  <a:pt x="1817" y="40"/>
                </a:cubicBezTo>
                <a:cubicBezTo>
                  <a:pt x="1815" y="38"/>
                  <a:pt x="1812" y="37"/>
                  <a:pt x="1809" y="37"/>
                </a:cubicBezTo>
                <a:cubicBezTo>
                  <a:pt x="1804" y="37"/>
                  <a:pt x="1798" y="39"/>
                  <a:pt x="1790" y="43"/>
                </a:cubicBezTo>
                <a:lnTo>
                  <a:pt x="1787" y="37"/>
                </a:lnTo>
                <a:lnTo>
                  <a:pt x="1849" y="7"/>
                </a:lnTo>
                <a:close/>
                <a:moveTo>
                  <a:pt x="1701" y="0"/>
                </a:moveTo>
                <a:cubicBezTo>
                  <a:pt x="1707" y="0"/>
                  <a:pt x="1711" y="2"/>
                  <a:pt x="1715" y="6"/>
                </a:cubicBezTo>
                <a:cubicBezTo>
                  <a:pt x="1719" y="9"/>
                  <a:pt x="1720" y="14"/>
                  <a:pt x="1720" y="19"/>
                </a:cubicBezTo>
                <a:cubicBezTo>
                  <a:pt x="1720" y="24"/>
                  <a:pt x="1719" y="29"/>
                  <a:pt x="1715" y="33"/>
                </a:cubicBezTo>
                <a:cubicBezTo>
                  <a:pt x="1711" y="36"/>
                  <a:pt x="1707" y="38"/>
                  <a:pt x="1701" y="38"/>
                </a:cubicBezTo>
                <a:cubicBezTo>
                  <a:pt x="1696" y="38"/>
                  <a:pt x="1692" y="36"/>
                  <a:pt x="1688" y="33"/>
                </a:cubicBezTo>
                <a:cubicBezTo>
                  <a:pt x="1684" y="29"/>
                  <a:pt x="1682" y="24"/>
                  <a:pt x="1682" y="19"/>
                </a:cubicBezTo>
                <a:cubicBezTo>
                  <a:pt x="1682" y="14"/>
                  <a:pt x="1684" y="9"/>
                  <a:pt x="1688" y="6"/>
                </a:cubicBezTo>
                <a:cubicBezTo>
                  <a:pt x="1692" y="2"/>
                  <a:pt x="1696" y="0"/>
                  <a:pt x="1701" y="0"/>
                </a:cubicBezTo>
                <a:close/>
              </a:path>
            </a:pathLst>
          </a:custGeom>
          <a:solidFill>
            <a:srgbClr val="F2F2F2"/>
          </a:solidFill>
          <a:ln w="0">
            <a:noFill/>
            <a:prstDash val="solid"/>
            <a:round/>
          </a:ln>
        </p:spPr>
        <p:txBody>
          <a:bodyPr vert="horz" wrap="square" lIns="91440" tIns="45720" rIns="91440" bIns="45720" numCol="1" anchor="t" anchorCtr="0" compatLnSpc="1"/>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5pPr>
            <a:lvl6pPr marL="2286000" algn="l" defTabSz="914400" rtl="0" eaLnBrk="1" latinLnBrk="0" hangingPunct="1">
              <a:defRPr kern="1200">
                <a:solidFill>
                  <a:schemeClr val="tx1"/>
                </a:solidFill>
                <a:latin typeface="Calibri" panose="020F0502020204030204" charset="0"/>
                <a:ea typeface="+mn-ea"/>
                <a:cs typeface="+mn-cs"/>
              </a:defRPr>
            </a:lvl6pPr>
            <a:lvl7pPr marL="2743200" algn="l" defTabSz="914400" rtl="0" eaLnBrk="1" latinLnBrk="0" hangingPunct="1">
              <a:defRPr kern="1200">
                <a:solidFill>
                  <a:schemeClr val="tx1"/>
                </a:solidFill>
                <a:latin typeface="Calibri" panose="020F0502020204030204" charset="0"/>
                <a:ea typeface="+mn-ea"/>
                <a:cs typeface="+mn-cs"/>
              </a:defRPr>
            </a:lvl7pPr>
            <a:lvl8pPr marL="3200400" algn="l" defTabSz="914400" rtl="0" eaLnBrk="1" latinLnBrk="0" hangingPunct="1">
              <a:defRPr kern="1200">
                <a:solidFill>
                  <a:schemeClr val="tx1"/>
                </a:solidFill>
                <a:latin typeface="Calibri" panose="020F0502020204030204" charset="0"/>
                <a:ea typeface="+mn-ea"/>
                <a:cs typeface="+mn-cs"/>
              </a:defRPr>
            </a:lvl8pPr>
            <a:lvl9pPr marL="3657600" algn="l" defTabSz="914400" rtl="0" eaLnBrk="1" latinLnBrk="0" hangingPunct="1">
              <a:defRPr kern="1200">
                <a:solidFill>
                  <a:schemeClr val="tx1"/>
                </a:solidFill>
                <a:latin typeface="Calibri" panose="020F0502020204030204" charset="0"/>
                <a:ea typeface="+mn-ea"/>
                <a:cs typeface="+mn-cs"/>
              </a:defRPr>
            </a:lvl9pPr>
          </a:lstStyle>
          <a:p>
            <a:endParaRPr lang="zh-CN" altLang="en-US"/>
          </a:p>
        </p:txBody>
      </p:sp>
      <p:sp>
        <p:nvSpPr>
          <p:cNvPr id="38" name="Freeform 23"/>
          <p:cNvSpPr/>
          <p:nvPr/>
        </p:nvSpPr>
        <p:spPr bwMode="auto">
          <a:xfrm rot="-1800000">
            <a:off x="409333" y="3073830"/>
            <a:ext cx="1848119" cy="215037"/>
          </a:xfrm>
          <a:custGeom>
            <a:avLst/>
            <a:gdLst>
              <a:gd name="T0" fmla="*/ 2345 w 3079"/>
              <a:gd name="T1" fmla="*/ 251 h 350"/>
              <a:gd name="T2" fmla="*/ 830 w 3079"/>
              <a:gd name="T3" fmla="*/ 272 h 350"/>
              <a:gd name="T4" fmla="*/ 2644 w 3079"/>
              <a:gd name="T5" fmla="*/ 129 h 350"/>
              <a:gd name="T6" fmla="*/ 2680 w 3079"/>
              <a:gd name="T7" fmla="*/ 102 h 350"/>
              <a:gd name="T8" fmla="*/ 1202 w 3079"/>
              <a:gd name="T9" fmla="*/ 244 h 350"/>
              <a:gd name="T10" fmla="*/ 1532 w 3079"/>
              <a:gd name="T11" fmla="*/ 102 h 350"/>
              <a:gd name="T12" fmla="*/ 1604 w 3079"/>
              <a:gd name="T13" fmla="*/ 106 h 350"/>
              <a:gd name="T14" fmla="*/ 1625 w 3079"/>
              <a:gd name="T15" fmla="*/ 113 h 350"/>
              <a:gd name="T16" fmla="*/ 1470 w 3079"/>
              <a:gd name="T17" fmla="*/ 316 h 350"/>
              <a:gd name="T18" fmla="*/ 1487 w 3079"/>
              <a:gd name="T19" fmla="*/ 130 h 350"/>
              <a:gd name="T20" fmla="*/ 1322 w 3079"/>
              <a:gd name="T21" fmla="*/ 210 h 350"/>
              <a:gd name="T22" fmla="*/ 1366 w 3079"/>
              <a:gd name="T23" fmla="*/ 102 h 350"/>
              <a:gd name="T24" fmla="*/ 1451 w 3079"/>
              <a:gd name="T25" fmla="*/ 244 h 350"/>
              <a:gd name="T26" fmla="*/ 1310 w 3079"/>
              <a:gd name="T27" fmla="*/ 264 h 350"/>
              <a:gd name="T28" fmla="*/ 1262 w 3079"/>
              <a:gd name="T29" fmla="*/ 95 h 350"/>
              <a:gd name="T30" fmla="*/ 945 w 3079"/>
              <a:gd name="T31" fmla="*/ 135 h 350"/>
              <a:gd name="T32" fmla="*/ 1012 w 3079"/>
              <a:gd name="T33" fmla="*/ 95 h 350"/>
              <a:gd name="T34" fmla="*/ 946 w 3079"/>
              <a:gd name="T35" fmla="*/ 337 h 350"/>
              <a:gd name="T36" fmla="*/ 934 w 3079"/>
              <a:gd name="T37" fmla="*/ 318 h 350"/>
              <a:gd name="T38" fmla="*/ 880 w 3079"/>
              <a:gd name="T39" fmla="*/ 102 h 350"/>
              <a:gd name="T40" fmla="*/ 603 w 3079"/>
              <a:gd name="T41" fmla="*/ 128 h 350"/>
              <a:gd name="T42" fmla="*/ 722 w 3079"/>
              <a:gd name="T43" fmla="*/ 95 h 350"/>
              <a:gd name="T44" fmla="*/ 779 w 3079"/>
              <a:gd name="T45" fmla="*/ 112 h 350"/>
              <a:gd name="T46" fmla="*/ 734 w 3079"/>
              <a:gd name="T47" fmla="*/ 272 h 350"/>
              <a:gd name="T48" fmla="*/ 544 w 3079"/>
              <a:gd name="T49" fmla="*/ 102 h 350"/>
              <a:gd name="T50" fmla="*/ 331 w 3079"/>
              <a:gd name="T51" fmla="*/ 128 h 350"/>
              <a:gd name="T52" fmla="*/ 450 w 3079"/>
              <a:gd name="T53" fmla="*/ 95 h 350"/>
              <a:gd name="T54" fmla="*/ 507 w 3079"/>
              <a:gd name="T55" fmla="*/ 112 h 350"/>
              <a:gd name="T56" fmla="*/ 462 w 3079"/>
              <a:gd name="T57" fmla="*/ 272 h 350"/>
              <a:gd name="T58" fmla="*/ 272 w 3079"/>
              <a:gd name="T59" fmla="*/ 102 h 350"/>
              <a:gd name="T60" fmla="*/ 59 w 3079"/>
              <a:gd name="T61" fmla="*/ 128 h 350"/>
              <a:gd name="T62" fmla="*/ 178 w 3079"/>
              <a:gd name="T63" fmla="*/ 95 h 350"/>
              <a:gd name="T64" fmla="*/ 235 w 3079"/>
              <a:gd name="T65" fmla="*/ 112 h 350"/>
              <a:gd name="T66" fmla="*/ 190 w 3079"/>
              <a:gd name="T67" fmla="*/ 272 h 350"/>
              <a:gd name="T68" fmla="*/ 0 w 3079"/>
              <a:gd name="T69" fmla="*/ 102 h 350"/>
              <a:gd name="T70" fmla="*/ 2904 w 3079"/>
              <a:gd name="T71" fmla="*/ 90 h 350"/>
              <a:gd name="T72" fmla="*/ 3053 w 3079"/>
              <a:gd name="T73" fmla="*/ 154 h 350"/>
              <a:gd name="T74" fmla="*/ 2994 w 3079"/>
              <a:gd name="T75" fmla="*/ 260 h 350"/>
              <a:gd name="T76" fmla="*/ 2993 w 3079"/>
              <a:gd name="T77" fmla="*/ 112 h 350"/>
              <a:gd name="T78" fmla="*/ 2958 w 3079"/>
              <a:gd name="T79" fmla="*/ 257 h 350"/>
              <a:gd name="T80" fmla="*/ 2918 w 3079"/>
              <a:gd name="T81" fmla="*/ 228 h 350"/>
              <a:gd name="T82" fmla="*/ 2847 w 3079"/>
              <a:gd name="T83" fmla="*/ 250 h 350"/>
              <a:gd name="T84" fmla="*/ 2811 w 3079"/>
              <a:gd name="T85" fmla="*/ 249 h 350"/>
              <a:gd name="T86" fmla="*/ 2785 w 3079"/>
              <a:gd name="T87" fmla="*/ 111 h 350"/>
              <a:gd name="T88" fmla="*/ 2684 w 3079"/>
              <a:gd name="T89" fmla="*/ 272 h 350"/>
              <a:gd name="T90" fmla="*/ 2550 w 3079"/>
              <a:gd name="T91" fmla="*/ 103 h 350"/>
              <a:gd name="T92" fmla="*/ 2503 w 3079"/>
              <a:gd name="T93" fmla="*/ 103 h 350"/>
              <a:gd name="T94" fmla="*/ 2572 w 3079"/>
              <a:gd name="T95" fmla="*/ 202 h 350"/>
              <a:gd name="T96" fmla="*/ 1709 w 3079"/>
              <a:gd name="T97" fmla="*/ 90 h 350"/>
              <a:gd name="T98" fmla="*/ 1660 w 3079"/>
              <a:gd name="T99" fmla="*/ 267 h 350"/>
              <a:gd name="T100" fmla="*/ 1680 w 3079"/>
              <a:gd name="T101" fmla="*/ 117 h 350"/>
              <a:gd name="T102" fmla="*/ 1248 w 3079"/>
              <a:gd name="T103" fmla="*/ 178 h 350"/>
              <a:gd name="T104" fmla="*/ 1125 w 3079"/>
              <a:gd name="T105" fmla="*/ 101 h 350"/>
              <a:gd name="T106" fmla="*/ 2221 w 3079"/>
              <a:gd name="T107" fmla="*/ 259 h 350"/>
              <a:gd name="T108" fmla="*/ 2030 w 3079"/>
              <a:gd name="T109" fmla="*/ 20 h 350"/>
              <a:gd name="T110" fmla="*/ 2067 w 3079"/>
              <a:gd name="T111" fmla="*/ 220 h 350"/>
              <a:gd name="T112" fmla="*/ 2304 w 3079"/>
              <a:gd name="T113" fmla="*/ 137 h 350"/>
              <a:gd name="T114" fmla="*/ 2188 w 3079"/>
              <a:gd name="T115" fmla="*/ 19 h 350"/>
              <a:gd name="T116" fmla="*/ 2029 w 3079"/>
              <a:gd name="T117" fmla="*/ 271 h 350"/>
              <a:gd name="T118" fmla="*/ 1855 w 3079"/>
              <a:gd name="T119" fmla="*/ 7 h 350"/>
              <a:gd name="T120" fmla="*/ 1791 w 3079"/>
              <a:gd name="T121" fmla="*/ 260 h 350"/>
              <a:gd name="T122" fmla="*/ 1809 w 3079"/>
              <a:gd name="T123" fmla="*/ 37 h 350"/>
              <a:gd name="T124" fmla="*/ 1715 w 3079"/>
              <a:gd name="T125" fmla="*/ 3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79" h="350">
                <a:moveTo>
                  <a:pt x="2366" y="230"/>
                </a:moveTo>
                <a:cubicBezTo>
                  <a:pt x="2372" y="230"/>
                  <a:pt x="2377" y="232"/>
                  <a:pt x="2381" y="237"/>
                </a:cubicBezTo>
                <a:cubicBezTo>
                  <a:pt x="2385" y="241"/>
                  <a:pt x="2387" y="245"/>
                  <a:pt x="2387" y="251"/>
                </a:cubicBezTo>
                <a:cubicBezTo>
                  <a:pt x="2387" y="257"/>
                  <a:pt x="2385" y="262"/>
                  <a:pt x="2380" y="266"/>
                </a:cubicBezTo>
                <a:cubicBezTo>
                  <a:pt x="2376" y="270"/>
                  <a:pt x="2372" y="272"/>
                  <a:pt x="2366" y="272"/>
                </a:cubicBezTo>
                <a:cubicBezTo>
                  <a:pt x="2360" y="272"/>
                  <a:pt x="2355" y="270"/>
                  <a:pt x="2351" y="266"/>
                </a:cubicBezTo>
                <a:cubicBezTo>
                  <a:pt x="2347" y="262"/>
                  <a:pt x="2345" y="257"/>
                  <a:pt x="2345" y="251"/>
                </a:cubicBezTo>
                <a:cubicBezTo>
                  <a:pt x="2345" y="245"/>
                  <a:pt x="2347" y="240"/>
                  <a:pt x="2351" y="236"/>
                </a:cubicBezTo>
                <a:cubicBezTo>
                  <a:pt x="2355" y="232"/>
                  <a:pt x="2360" y="230"/>
                  <a:pt x="2366" y="230"/>
                </a:cubicBezTo>
                <a:close/>
                <a:moveTo>
                  <a:pt x="830" y="230"/>
                </a:moveTo>
                <a:cubicBezTo>
                  <a:pt x="836" y="230"/>
                  <a:pt x="841" y="232"/>
                  <a:pt x="845" y="237"/>
                </a:cubicBezTo>
                <a:cubicBezTo>
                  <a:pt x="849" y="241"/>
                  <a:pt x="851" y="245"/>
                  <a:pt x="851" y="251"/>
                </a:cubicBezTo>
                <a:cubicBezTo>
                  <a:pt x="851" y="257"/>
                  <a:pt x="849" y="262"/>
                  <a:pt x="844" y="266"/>
                </a:cubicBezTo>
                <a:cubicBezTo>
                  <a:pt x="840" y="270"/>
                  <a:pt x="836" y="272"/>
                  <a:pt x="830" y="272"/>
                </a:cubicBezTo>
                <a:cubicBezTo>
                  <a:pt x="824" y="272"/>
                  <a:pt x="819" y="270"/>
                  <a:pt x="815" y="266"/>
                </a:cubicBezTo>
                <a:cubicBezTo>
                  <a:pt x="811" y="262"/>
                  <a:pt x="809" y="257"/>
                  <a:pt x="809" y="251"/>
                </a:cubicBezTo>
                <a:cubicBezTo>
                  <a:pt x="809" y="245"/>
                  <a:pt x="811" y="240"/>
                  <a:pt x="815" y="236"/>
                </a:cubicBezTo>
                <a:cubicBezTo>
                  <a:pt x="819" y="232"/>
                  <a:pt x="824" y="230"/>
                  <a:pt x="830" y="230"/>
                </a:cubicBezTo>
                <a:close/>
                <a:moveTo>
                  <a:pt x="2680" y="102"/>
                </a:moveTo>
                <a:cubicBezTo>
                  <a:pt x="2673" y="102"/>
                  <a:pt x="2667" y="104"/>
                  <a:pt x="2660" y="108"/>
                </a:cubicBezTo>
                <a:cubicBezTo>
                  <a:pt x="2653" y="112"/>
                  <a:pt x="2648" y="119"/>
                  <a:pt x="2644" y="129"/>
                </a:cubicBezTo>
                <a:cubicBezTo>
                  <a:pt x="2640" y="139"/>
                  <a:pt x="2638" y="151"/>
                  <a:pt x="2638" y="167"/>
                </a:cubicBezTo>
                <a:cubicBezTo>
                  <a:pt x="2638" y="192"/>
                  <a:pt x="2643" y="213"/>
                  <a:pt x="2652" y="232"/>
                </a:cubicBezTo>
                <a:cubicBezTo>
                  <a:pt x="2662" y="250"/>
                  <a:pt x="2676" y="259"/>
                  <a:pt x="2692" y="259"/>
                </a:cubicBezTo>
                <a:cubicBezTo>
                  <a:pt x="2704" y="259"/>
                  <a:pt x="2714" y="254"/>
                  <a:pt x="2722" y="244"/>
                </a:cubicBezTo>
                <a:cubicBezTo>
                  <a:pt x="2730" y="234"/>
                  <a:pt x="2734" y="217"/>
                  <a:pt x="2734" y="192"/>
                </a:cubicBezTo>
                <a:cubicBezTo>
                  <a:pt x="2734" y="162"/>
                  <a:pt x="2727" y="138"/>
                  <a:pt x="2714" y="120"/>
                </a:cubicBezTo>
                <a:cubicBezTo>
                  <a:pt x="2705" y="108"/>
                  <a:pt x="2694" y="102"/>
                  <a:pt x="2680" y="102"/>
                </a:cubicBezTo>
                <a:close/>
                <a:moveTo>
                  <a:pt x="1160" y="102"/>
                </a:moveTo>
                <a:cubicBezTo>
                  <a:pt x="1153" y="102"/>
                  <a:pt x="1147" y="104"/>
                  <a:pt x="1140" y="108"/>
                </a:cubicBezTo>
                <a:cubicBezTo>
                  <a:pt x="1133" y="112"/>
                  <a:pt x="1128" y="119"/>
                  <a:pt x="1124" y="129"/>
                </a:cubicBezTo>
                <a:cubicBezTo>
                  <a:pt x="1120" y="139"/>
                  <a:pt x="1118" y="151"/>
                  <a:pt x="1118" y="167"/>
                </a:cubicBezTo>
                <a:cubicBezTo>
                  <a:pt x="1118" y="192"/>
                  <a:pt x="1123" y="213"/>
                  <a:pt x="1132" y="232"/>
                </a:cubicBezTo>
                <a:cubicBezTo>
                  <a:pt x="1142" y="250"/>
                  <a:pt x="1156" y="259"/>
                  <a:pt x="1172" y="259"/>
                </a:cubicBezTo>
                <a:cubicBezTo>
                  <a:pt x="1184" y="259"/>
                  <a:pt x="1194" y="254"/>
                  <a:pt x="1202" y="244"/>
                </a:cubicBezTo>
                <a:cubicBezTo>
                  <a:pt x="1210" y="234"/>
                  <a:pt x="1214" y="217"/>
                  <a:pt x="1214" y="192"/>
                </a:cubicBezTo>
                <a:cubicBezTo>
                  <a:pt x="1214" y="162"/>
                  <a:pt x="1207" y="138"/>
                  <a:pt x="1194" y="120"/>
                </a:cubicBezTo>
                <a:cubicBezTo>
                  <a:pt x="1185" y="108"/>
                  <a:pt x="1174" y="102"/>
                  <a:pt x="1160" y="102"/>
                </a:cubicBezTo>
                <a:close/>
                <a:moveTo>
                  <a:pt x="1456" y="95"/>
                </a:moveTo>
                <a:lnTo>
                  <a:pt x="1536" y="95"/>
                </a:lnTo>
                <a:lnTo>
                  <a:pt x="1536" y="102"/>
                </a:lnTo>
                <a:lnTo>
                  <a:pt x="1532" y="102"/>
                </a:lnTo>
                <a:cubicBezTo>
                  <a:pt x="1527" y="102"/>
                  <a:pt x="1522" y="103"/>
                  <a:pt x="1519" y="106"/>
                </a:cubicBezTo>
                <a:cubicBezTo>
                  <a:pt x="1517" y="108"/>
                  <a:pt x="1515" y="111"/>
                  <a:pt x="1515" y="115"/>
                </a:cubicBezTo>
                <a:cubicBezTo>
                  <a:pt x="1515" y="120"/>
                  <a:pt x="1517" y="126"/>
                  <a:pt x="1521" y="135"/>
                </a:cubicBezTo>
                <a:lnTo>
                  <a:pt x="1563" y="222"/>
                </a:lnTo>
                <a:lnTo>
                  <a:pt x="1602" y="127"/>
                </a:lnTo>
                <a:cubicBezTo>
                  <a:pt x="1604" y="122"/>
                  <a:pt x="1605" y="117"/>
                  <a:pt x="1605" y="112"/>
                </a:cubicBezTo>
                <a:cubicBezTo>
                  <a:pt x="1605" y="109"/>
                  <a:pt x="1604" y="108"/>
                  <a:pt x="1604" y="106"/>
                </a:cubicBezTo>
                <a:cubicBezTo>
                  <a:pt x="1603" y="105"/>
                  <a:pt x="1601" y="104"/>
                  <a:pt x="1599" y="103"/>
                </a:cubicBezTo>
                <a:cubicBezTo>
                  <a:pt x="1597" y="102"/>
                  <a:pt x="1593" y="102"/>
                  <a:pt x="1588" y="102"/>
                </a:cubicBezTo>
                <a:lnTo>
                  <a:pt x="1588" y="95"/>
                </a:lnTo>
                <a:lnTo>
                  <a:pt x="1644" y="95"/>
                </a:lnTo>
                <a:lnTo>
                  <a:pt x="1644" y="102"/>
                </a:lnTo>
                <a:cubicBezTo>
                  <a:pt x="1639" y="102"/>
                  <a:pt x="1635" y="103"/>
                  <a:pt x="1633" y="105"/>
                </a:cubicBezTo>
                <a:cubicBezTo>
                  <a:pt x="1630" y="106"/>
                  <a:pt x="1628" y="109"/>
                  <a:pt x="1625" y="113"/>
                </a:cubicBezTo>
                <a:cubicBezTo>
                  <a:pt x="1623" y="115"/>
                  <a:pt x="1621" y="120"/>
                  <a:pt x="1618" y="128"/>
                </a:cubicBezTo>
                <a:lnTo>
                  <a:pt x="1548" y="299"/>
                </a:lnTo>
                <a:cubicBezTo>
                  <a:pt x="1542" y="316"/>
                  <a:pt x="1533" y="328"/>
                  <a:pt x="1522" y="337"/>
                </a:cubicBezTo>
                <a:cubicBezTo>
                  <a:pt x="1511" y="345"/>
                  <a:pt x="1500" y="350"/>
                  <a:pt x="1490" y="350"/>
                </a:cubicBezTo>
                <a:cubicBezTo>
                  <a:pt x="1483" y="350"/>
                  <a:pt x="1477" y="348"/>
                  <a:pt x="1472" y="343"/>
                </a:cubicBezTo>
                <a:cubicBezTo>
                  <a:pt x="1467" y="339"/>
                  <a:pt x="1465" y="334"/>
                  <a:pt x="1465" y="329"/>
                </a:cubicBezTo>
                <a:cubicBezTo>
                  <a:pt x="1465" y="323"/>
                  <a:pt x="1467" y="319"/>
                  <a:pt x="1470" y="316"/>
                </a:cubicBezTo>
                <a:cubicBezTo>
                  <a:pt x="1473" y="313"/>
                  <a:pt x="1478" y="311"/>
                  <a:pt x="1484" y="311"/>
                </a:cubicBezTo>
                <a:cubicBezTo>
                  <a:pt x="1488" y="311"/>
                  <a:pt x="1494" y="313"/>
                  <a:pt x="1501" y="315"/>
                </a:cubicBezTo>
                <a:cubicBezTo>
                  <a:pt x="1506" y="317"/>
                  <a:pt x="1509" y="318"/>
                  <a:pt x="1510" y="318"/>
                </a:cubicBezTo>
                <a:cubicBezTo>
                  <a:pt x="1514" y="318"/>
                  <a:pt x="1518" y="316"/>
                  <a:pt x="1523" y="312"/>
                </a:cubicBezTo>
                <a:cubicBezTo>
                  <a:pt x="1527" y="308"/>
                  <a:pt x="1532" y="301"/>
                  <a:pt x="1536" y="290"/>
                </a:cubicBezTo>
                <a:lnTo>
                  <a:pt x="1548" y="260"/>
                </a:lnTo>
                <a:lnTo>
                  <a:pt x="1487" y="130"/>
                </a:lnTo>
                <a:cubicBezTo>
                  <a:pt x="1485" y="127"/>
                  <a:pt x="1482" y="122"/>
                  <a:pt x="1478" y="116"/>
                </a:cubicBezTo>
                <a:cubicBezTo>
                  <a:pt x="1474" y="112"/>
                  <a:pt x="1472" y="109"/>
                  <a:pt x="1470" y="107"/>
                </a:cubicBezTo>
                <a:cubicBezTo>
                  <a:pt x="1467" y="105"/>
                  <a:pt x="1462" y="103"/>
                  <a:pt x="1456" y="102"/>
                </a:cubicBezTo>
                <a:lnTo>
                  <a:pt x="1456" y="95"/>
                </a:lnTo>
                <a:close/>
                <a:moveTo>
                  <a:pt x="1262" y="95"/>
                </a:moveTo>
                <a:lnTo>
                  <a:pt x="1322" y="95"/>
                </a:lnTo>
                <a:lnTo>
                  <a:pt x="1322" y="210"/>
                </a:lnTo>
                <a:cubicBezTo>
                  <a:pt x="1322" y="226"/>
                  <a:pt x="1325" y="236"/>
                  <a:pt x="1331" y="241"/>
                </a:cubicBezTo>
                <a:cubicBezTo>
                  <a:pt x="1336" y="246"/>
                  <a:pt x="1343" y="249"/>
                  <a:pt x="1351" y="249"/>
                </a:cubicBezTo>
                <a:cubicBezTo>
                  <a:pt x="1356" y="249"/>
                  <a:pt x="1362" y="247"/>
                  <a:pt x="1369" y="244"/>
                </a:cubicBezTo>
                <a:cubicBezTo>
                  <a:pt x="1376" y="241"/>
                  <a:pt x="1384" y="234"/>
                  <a:pt x="1393" y="225"/>
                </a:cubicBezTo>
                <a:lnTo>
                  <a:pt x="1393" y="127"/>
                </a:lnTo>
                <a:cubicBezTo>
                  <a:pt x="1393" y="118"/>
                  <a:pt x="1392" y="111"/>
                  <a:pt x="1388" y="108"/>
                </a:cubicBezTo>
                <a:cubicBezTo>
                  <a:pt x="1384" y="104"/>
                  <a:pt x="1377" y="102"/>
                  <a:pt x="1366" y="102"/>
                </a:cubicBezTo>
                <a:lnTo>
                  <a:pt x="1366" y="95"/>
                </a:lnTo>
                <a:lnTo>
                  <a:pt x="1424" y="95"/>
                </a:lnTo>
                <a:lnTo>
                  <a:pt x="1424" y="199"/>
                </a:lnTo>
                <a:cubicBezTo>
                  <a:pt x="1424" y="219"/>
                  <a:pt x="1425" y="231"/>
                  <a:pt x="1426" y="236"/>
                </a:cubicBezTo>
                <a:cubicBezTo>
                  <a:pt x="1427" y="240"/>
                  <a:pt x="1428" y="243"/>
                  <a:pt x="1430" y="245"/>
                </a:cubicBezTo>
                <a:cubicBezTo>
                  <a:pt x="1432" y="247"/>
                  <a:pt x="1435" y="247"/>
                  <a:pt x="1437" y="247"/>
                </a:cubicBezTo>
                <a:cubicBezTo>
                  <a:pt x="1441" y="247"/>
                  <a:pt x="1446" y="246"/>
                  <a:pt x="1451" y="244"/>
                </a:cubicBezTo>
                <a:lnTo>
                  <a:pt x="1453" y="251"/>
                </a:lnTo>
                <a:lnTo>
                  <a:pt x="1402" y="272"/>
                </a:lnTo>
                <a:lnTo>
                  <a:pt x="1393" y="272"/>
                </a:lnTo>
                <a:lnTo>
                  <a:pt x="1393" y="236"/>
                </a:lnTo>
                <a:cubicBezTo>
                  <a:pt x="1379" y="252"/>
                  <a:pt x="1367" y="262"/>
                  <a:pt x="1360" y="266"/>
                </a:cubicBezTo>
                <a:cubicBezTo>
                  <a:pt x="1352" y="270"/>
                  <a:pt x="1344" y="272"/>
                  <a:pt x="1335" y="272"/>
                </a:cubicBezTo>
                <a:cubicBezTo>
                  <a:pt x="1325" y="272"/>
                  <a:pt x="1317" y="269"/>
                  <a:pt x="1310" y="264"/>
                </a:cubicBezTo>
                <a:cubicBezTo>
                  <a:pt x="1303" y="258"/>
                  <a:pt x="1298" y="251"/>
                  <a:pt x="1295" y="242"/>
                </a:cubicBezTo>
                <a:cubicBezTo>
                  <a:pt x="1293" y="233"/>
                  <a:pt x="1291" y="221"/>
                  <a:pt x="1291" y="205"/>
                </a:cubicBezTo>
                <a:lnTo>
                  <a:pt x="1291" y="128"/>
                </a:lnTo>
                <a:cubicBezTo>
                  <a:pt x="1291" y="120"/>
                  <a:pt x="1290" y="115"/>
                  <a:pt x="1289" y="112"/>
                </a:cubicBezTo>
                <a:cubicBezTo>
                  <a:pt x="1287" y="108"/>
                  <a:pt x="1284" y="106"/>
                  <a:pt x="1281" y="104"/>
                </a:cubicBezTo>
                <a:cubicBezTo>
                  <a:pt x="1277" y="103"/>
                  <a:pt x="1271" y="102"/>
                  <a:pt x="1262" y="102"/>
                </a:cubicBezTo>
                <a:lnTo>
                  <a:pt x="1262" y="95"/>
                </a:lnTo>
                <a:close/>
                <a:moveTo>
                  <a:pt x="880" y="95"/>
                </a:moveTo>
                <a:lnTo>
                  <a:pt x="960" y="95"/>
                </a:lnTo>
                <a:lnTo>
                  <a:pt x="960" y="102"/>
                </a:lnTo>
                <a:lnTo>
                  <a:pt x="956" y="102"/>
                </a:lnTo>
                <a:cubicBezTo>
                  <a:pt x="951" y="102"/>
                  <a:pt x="946" y="103"/>
                  <a:pt x="943" y="106"/>
                </a:cubicBezTo>
                <a:cubicBezTo>
                  <a:pt x="941" y="108"/>
                  <a:pt x="939" y="111"/>
                  <a:pt x="939" y="115"/>
                </a:cubicBezTo>
                <a:cubicBezTo>
                  <a:pt x="939" y="120"/>
                  <a:pt x="941" y="126"/>
                  <a:pt x="945" y="135"/>
                </a:cubicBezTo>
                <a:lnTo>
                  <a:pt x="987" y="222"/>
                </a:lnTo>
                <a:lnTo>
                  <a:pt x="1026" y="127"/>
                </a:lnTo>
                <a:cubicBezTo>
                  <a:pt x="1028" y="122"/>
                  <a:pt x="1029" y="117"/>
                  <a:pt x="1029" y="112"/>
                </a:cubicBezTo>
                <a:cubicBezTo>
                  <a:pt x="1029" y="109"/>
                  <a:pt x="1028" y="108"/>
                  <a:pt x="1028" y="106"/>
                </a:cubicBezTo>
                <a:cubicBezTo>
                  <a:pt x="1027" y="105"/>
                  <a:pt x="1025" y="104"/>
                  <a:pt x="1023" y="103"/>
                </a:cubicBezTo>
                <a:cubicBezTo>
                  <a:pt x="1021" y="102"/>
                  <a:pt x="1017" y="102"/>
                  <a:pt x="1012" y="102"/>
                </a:cubicBezTo>
                <a:lnTo>
                  <a:pt x="1012" y="95"/>
                </a:lnTo>
                <a:lnTo>
                  <a:pt x="1068" y="95"/>
                </a:lnTo>
                <a:lnTo>
                  <a:pt x="1068" y="102"/>
                </a:lnTo>
                <a:cubicBezTo>
                  <a:pt x="1063" y="102"/>
                  <a:pt x="1059" y="103"/>
                  <a:pt x="1057" y="105"/>
                </a:cubicBezTo>
                <a:cubicBezTo>
                  <a:pt x="1054" y="106"/>
                  <a:pt x="1052" y="109"/>
                  <a:pt x="1049" y="113"/>
                </a:cubicBezTo>
                <a:cubicBezTo>
                  <a:pt x="1047" y="115"/>
                  <a:pt x="1045" y="120"/>
                  <a:pt x="1042" y="128"/>
                </a:cubicBezTo>
                <a:lnTo>
                  <a:pt x="972" y="299"/>
                </a:lnTo>
                <a:cubicBezTo>
                  <a:pt x="966" y="316"/>
                  <a:pt x="957" y="328"/>
                  <a:pt x="946" y="337"/>
                </a:cubicBezTo>
                <a:cubicBezTo>
                  <a:pt x="935" y="345"/>
                  <a:pt x="924" y="350"/>
                  <a:pt x="914" y="350"/>
                </a:cubicBezTo>
                <a:cubicBezTo>
                  <a:pt x="907" y="350"/>
                  <a:pt x="901" y="348"/>
                  <a:pt x="896" y="343"/>
                </a:cubicBezTo>
                <a:cubicBezTo>
                  <a:pt x="891" y="339"/>
                  <a:pt x="889" y="334"/>
                  <a:pt x="889" y="329"/>
                </a:cubicBezTo>
                <a:cubicBezTo>
                  <a:pt x="889" y="323"/>
                  <a:pt x="891" y="319"/>
                  <a:pt x="894" y="316"/>
                </a:cubicBezTo>
                <a:cubicBezTo>
                  <a:pt x="897" y="313"/>
                  <a:pt x="902" y="311"/>
                  <a:pt x="908" y="311"/>
                </a:cubicBezTo>
                <a:cubicBezTo>
                  <a:pt x="912" y="311"/>
                  <a:pt x="918" y="313"/>
                  <a:pt x="925" y="315"/>
                </a:cubicBezTo>
                <a:cubicBezTo>
                  <a:pt x="930" y="317"/>
                  <a:pt x="933" y="318"/>
                  <a:pt x="934" y="318"/>
                </a:cubicBezTo>
                <a:cubicBezTo>
                  <a:pt x="938" y="318"/>
                  <a:pt x="942" y="316"/>
                  <a:pt x="947" y="312"/>
                </a:cubicBezTo>
                <a:cubicBezTo>
                  <a:pt x="951" y="308"/>
                  <a:pt x="956" y="301"/>
                  <a:pt x="960" y="290"/>
                </a:cubicBezTo>
                <a:lnTo>
                  <a:pt x="972" y="260"/>
                </a:lnTo>
                <a:lnTo>
                  <a:pt x="911" y="130"/>
                </a:lnTo>
                <a:cubicBezTo>
                  <a:pt x="909" y="127"/>
                  <a:pt x="906" y="122"/>
                  <a:pt x="902" y="116"/>
                </a:cubicBezTo>
                <a:cubicBezTo>
                  <a:pt x="898" y="112"/>
                  <a:pt x="896" y="109"/>
                  <a:pt x="894" y="107"/>
                </a:cubicBezTo>
                <a:cubicBezTo>
                  <a:pt x="891" y="105"/>
                  <a:pt x="886" y="103"/>
                  <a:pt x="880" y="102"/>
                </a:cubicBezTo>
                <a:lnTo>
                  <a:pt x="880" y="95"/>
                </a:lnTo>
                <a:close/>
                <a:moveTo>
                  <a:pt x="544" y="95"/>
                </a:moveTo>
                <a:lnTo>
                  <a:pt x="616" y="95"/>
                </a:lnTo>
                <a:lnTo>
                  <a:pt x="616" y="102"/>
                </a:lnTo>
                <a:cubicBezTo>
                  <a:pt x="610" y="102"/>
                  <a:pt x="605" y="104"/>
                  <a:pt x="603" y="106"/>
                </a:cubicBezTo>
                <a:cubicBezTo>
                  <a:pt x="601" y="107"/>
                  <a:pt x="600" y="110"/>
                  <a:pt x="600" y="114"/>
                </a:cubicBezTo>
                <a:cubicBezTo>
                  <a:pt x="600" y="117"/>
                  <a:pt x="601" y="122"/>
                  <a:pt x="603" y="128"/>
                </a:cubicBezTo>
                <a:lnTo>
                  <a:pt x="640" y="226"/>
                </a:lnTo>
                <a:lnTo>
                  <a:pt x="677" y="146"/>
                </a:lnTo>
                <a:lnTo>
                  <a:pt x="667" y="121"/>
                </a:lnTo>
                <a:cubicBezTo>
                  <a:pt x="664" y="113"/>
                  <a:pt x="660" y="108"/>
                  <a:pt x="655" y="105"/>
                </a:cubicBezTo>
                <a:cubicBezTo>
                  <a:pt x="653" y="103"/>
                  <a:pt x="648" y="102"/>
                  <a:pt x="640" y="102"/>
                </a:cubicBezTo>
                <a:lnTo>
                  <a:pt x="640" y="95"/>
                </a:lnTo>
                <a:lnTo>
                  <a:pt x="722" y="95"/>
                </a:lnTo>
                <a:lnTo>
                  <a:pt x="722" y="102"/>
                </a:lnTo>
                <a:cubicBezTo>
                  <a:pt x="713" y="102"/>
                  <a:pt x="706" y="104"/>
                  <a:pt x="703" y="107"/>
                </a:cubicBezTo>
                <a:cubicBezTo>
                  <a:pt x="700" y="109"/>
                  <a:pt x="699" y="112"/>
                  <a:pt x="699" y="116"/>
                </a:cubicBezTo>
                <a:cubicBezTo>
                  <a:pt x="699" y="119"/>
                  <a:pt x="699" y="121"/>
                  <a:pt x="700" y="124"/>
                </a:cubicBezTo>
                <a:lnTo>
                  <a:pt x="739" y="223"/>
                </a:lnTo>
                <a:lnTo>
                  <a:pt x="776" y="128"/>
                </a:lnTo>
                <a:cubicBezTo>
                  <a:pt x="778" y="121"/>
                  <a:pt x="779" y="116"/>
                  <a:pt x="779" y="112"/>
                </a:cubicBezTo>
                <a:cubicBezTo>
                  <a:pt x="779" y="109"/>
                  <a:pt x="778" y="107"/>
                  <a:pt x="776" y="105"/>
                </a:cubicBezTo>
                <a:cubicBezTo>
                  <a:pt x="773" y="103"/>
                  <a:pt x="768" y="102"/>
                  <a:pt x="761" y="102"/>
                </a:cubicBezTo>
                <a:lnTo>
                  <a:pt x="761" y="95"/>
                </a:lnTo>
                <a:lnTo>
                  <a:pt x="816" y="95"/>
                </a:lnTo>
                <a:lnTo>
                  <a:pt x="816" y="102"/>
                </a:lnTo>
                <a:cubicBezTo>
                  <a:pt x="805" y="104"/>
                  <a:pt x="797" y="111"/>
                  <a:pt x="792" y="124"/>
                </a:cubicBezTo>
                <a:lnTo>
                  <a:pt x="734" y="272"/>
                </a:lnTo>
                <a:lnTo>
                  <a:pt x="726" y="272"/>
                </a:lnTo>
                <a:lnTo>
                  <a:pt x="684" y="162"/>
                </a:lnTo>
                <a:lnTo>
                  <a:pt x="633" y="272"/>
                </a:lnTo>
                <a:lnTo>
                  <a:pt x="627" y="272"/>
                </a:lnTo>
                <a:lnTo>
                  <a:pt x="571" y="128"/>
                </a:lnTo>
                <a:cubicBezTo>
                  <a:pt x="568" y="119"/>
                  <a:pt x="564" y="112"/>
                  <a:pt x="561" y="109"/>
                </a:cubicBezTo>
                <a:cubicBezTo>
                  <a:pt x="557" y="106"/>
                  <a:pt x="552" y="104"/>
                  <a:pt x="544" y="102"/>
                </a:cubicBezTo>
                <a:lnTo>
                  <a:pt x="544" y="95"/>
                </a:lnTo>
                <a:close/>
                <a:moveTo>
                  <a:pt x="272" y="95"/>
                </a:moveTo>
                <a:lnTo>
                  <a:pt x="344" y="95"/>
                </a:lnTo>
                <a:lnTo>
                  <a:pt x="344" y="102"/>
                </a:lnTo>
                <a:cubicBezTo>
                  <a:pt x="338" y="102"/>
                  <a:pt x="333" y="104"/>
                  <a:pt x="331" y="106"/>
                </a:cubicBezTo>
                <a:cubicBezTo>
                  <a:pt x="329" y="107"/>
                  <a:pt x="328" y="110"/>
                  <a:pt x="328" y="114"/>
                </a:cubicBezTo>
                <a:cubicBezTo>
                  <a:pt x="328" y="117"/>
                  <a:pt x="329" y="122"/>
                  <a:pt x="331" y="128"/>
                </a:cubicBezTo>
                <a:lnTo>
                  <a:pt x="368" y="226"/>
                </a:lnTo>
                <a:lnTo>
                  <a:pt x="405" y="146"/>
                </a:lnTo>
                <a:lnTo>
                  <a:pt x="395" y="121"/>
                </a:lnTo>
                <a:cubicBezTo>
                  <a:pt x="392" y="113"/>
                  <a:pt x="388" y="108"/>
                  <a:pt x="383" y="105"/>
                </a:cubicBezTo>
                <a:cubicBezTo>
                  <a:pt x="381" y="103"/>
                  <a:pt x="376" y="102"/>
                  <a:pt x="368" y="102"/>
                </a:cubicBezTo>
                <a:lnTo>
                  <a:pt x="368" y="95"/>
                </a:lnTo>
                <a:lnTo>
                  <a:pt x="450" y="95"/>
                </a:lnTo>
                <a:lnTo>
                  <a:pt x="450" y="102"/>
                </a:lnTo>
                <a:cubicBezTo>
                  <a:pt x="441" y="102"/>
                  <a:pt x="434" y="104"/>
                  <a:pt x="431" y="107"/>
                </a:cubicBezTo>
                <a:cubicBezTo>
                  <a:pt x="428" y="109"/>
                  <a:pt x="427" y="112"/>
                  <a:pt x="427" y="116"/>
                </a:cubicBezTo>
                <a:cubicBezTo>
                  <a:pt x="427" y="119"/>
                  <a:pt x="427" y="121"/>
                  <a:pt x="428" y="124"/>
                </a:cubicBezTo>
                <a:lnTo>
                  <a:pt x="467" y="223"/>
                </a:lnTo>
                <a:lnTo>
                  <a:pt x="504" y="128"/>
                </a:lnTo>
                <a:cubicBezTo>
                  <a:pt x="506" y="121"/>
                  <a:pt x="507" y="116"/>
                  <a:pt x="507" y="112"/>
                </a:cubicBezTo>
                <a:cubicBezTo>
                  <a:pt x="507" y="109"/>
                  <a:pt x="506" y="107"/>
                  <a:pt x="504" y="105"/>
                </a:cubicBezTo>
                <a:cubicBezTo>
                  <a:pt x="501" y="103"/>
                  <a:pt x="496" y="102"/>
                  <a:pt x="489" y="102"/>
                </a:cubicBezTo>
                <a:lnTo>
                  <a:pt x="489" y="95"/>
                </a:lnTo>
                <a:lnTo>
                  <a:pt x="544" y="95"/>
                </a:lnTo>
                <a:lnTo>
                  <a:pt x="544" y="102"/>
                </a:lnTo>
                <a:cubicBezTo>
                  <a:pt x="533" y="104"/>
                  <a:pt x="525" y="111"/>
                  <a:pt x="520" y="124"/>
                </a:cubicBezTo>
                <a:lnTo>
                  <a:pt x="462" y="272"/>
                </a:lnTo>
                <a:lnTo>
                  <a:pt x="454" y="272"/>
                </a:lnTo>
                <a:lnTo>
                  <a:pt x="412" y="162"/>
                </a:lnTo>
                <a:lnTo>
                  <a:pt x="361" y="272"/>
                </a:lnTo>
                <a:lnTo>
                  <a:pt x="355" y="272"/>
                </a:lnTo>
                <a:lnTo>
                  <a:pt x="299" y="128"/>
                </a:lnTo>
                <a:cubicBezTo>
                  <a:pt x="296" y="119"/>
                  <a:pt x="292" y="112"/>
                  <a:pt x="289" y="109"/>
                </a:cubicBezTo>
                <a:cubicBezTo>
                  <a:pt x="285" y="106"/>
                  <a:pt x="280" y="104"/>
                  <a:pt x="272" y="102"/>
                </a:cubicBezTo>
                <a:lnTo>
                  <a:pt x="272" y="95"/>
                </a:lnTo>
                <a:close/>
                <a:moveTo>
                  <a:pt x="0" y="95"/>
                </a:moveTo>
                <a:lnTo>
                  <a:pt x="72" y="95"/>
                </a:lnTo>
                <a:lnTo>
                  <a:pt x="72" y="102"/>
                </a:lnTo>
                <a:cubicBezTo>
                  <a:pt x="66" y="102"/>
                  <a:pt x="61" y="104"/>
                  <a:pt x="59" y="106"/>
                </a:cubicBezTo>
                <a:cubicBezTo>
                  <a:pt x="57" y="107"/>
                  <a:pt x="56" y="110"/>
                  <a:pt x="56" y="114"/>
                </a:cubicBezTo>
                <a:cubicBezTo>
                  <a:pt x="56" y="117"/>
                  <a:pt x="57" y="122"/>
                  <a:pt x="59" y="128"/>
                </a:cubicBezTo>
                <a:lnTo>
                  <a:pt x="96" y="226"/>
                </a:lnTo>
                <a:lnTo>
                  <a:pt x="133" y="146"/>
                </a:lnTo>
                <a:lnTo>
                  <a:pt x="123" y="121"/>
                </a:lnTo>
                <a:cubicBezTo>
                  <a:pt x="120" y="113"/>
                  <a:pt x="116" y="108"/>
                  <a:pt x="111" y="105"/>
                </a:cubicBezTo>
                <a:cubicBezTo>
                  <a:pt x="109" y="103"/>
                  <a:pt x="104" y="102"/>
                  <a:pt x="96" y="102"/>
                </a:cubicBezTo>
                <a:lnTo>
                  <a:pt x="96" y="95"/>
                </a:lnTo>
                <a:lnTo>
                  <a:pt x="178" y="95"/>
                </a:lnTo>
                <a:lnTo>
                  <a:pt x="178" y="102"/>
                </a:lnTo>
                <a:cubicBezTo>
                  <a:pt x="169" y="102"/>
                  <a:pt x="162" y="104"/>
                  <a:pt x="159" y="107"/>
                </a:cubicBezTo>
                <a:cubicBezTo>
                  <a:pt x="156" y="109"/>
                  <a:pt x="155" y="112"/>
                  <a:pt x="155" y="116"/>
                </a:cubicBezTo>
                <a:cubicBezTo>
                  <a:pt x="155" y="119"/>
                  <a:pt x="155" y="121"/>
                  <a:pt x="156" y="124"/>
                </a:cubicBezTo>
                <a:lnTo>
                  <a:pt x="195" y="223"/>
                </a:lnTo>
                <a:lnTo>
                  <a:pt x="232" y="128"/>
                </a:lnTo>
                <a:cubicBezTo>
                  <a:pt x="234" y="121"/>
                  <a:pt x="235" y="116"/>
                  <a:pt x="235" y="112"/>
                </a:cubicBezTo>
                <a:cubicBezTo>
                  <a:pt x="235" y="109"/>
                  <a:pt x="234" y="107"/>
                  <a:pt x="232" y="105"/>
                </a:cubicBezTo>
                <a:cubicBezTo>
                  <a:pt x="229" y="103"/>
                  <a:pt x="224" y="102"/>
                  <a:pt x="217" y="102"/>
                </a:cubicBezTo>
                <a:lnTo>
                  <a:pt x="217" y="95"/>
                </a:lnTo>
                <a:lnTo>
                  <a:pt x="272" y="95"/>
                </a:lnTo>
                <a:lnTo>
                  <a:pt x="272" y="102"/>
                </a:lnTo>
                <a:cubicBezTo>
                  <a:pt x="261" y="104"/>
                  <a:pt x="253" y="111"/>
                  <a:pt x="248" y="124"/>
                </a:cubicBezTo>
                <a:lnTo>
                  <a:pt x="190" y="272"/>
                </a:lnTo>
                <a:lnTo>
                  <a:pt x="182" y="272"/>
                </a:lnTo>
                <a:lnTo>
                  <a:pt x="140" y="162"/>
                </a:lnTo>
                <a:lnTo>
                  <a:pt x="89" y="272"/>
                </a:lnTo>
                <a:lnTo>
                  <a:pt x="83" y="272"/>
                </a:lnTo>
                <a:lnTo>
                  <a:pt x="27" y="128"/>
                </a:lnTo>
                <a:cubicBezTo>
                  <a:pt x="24" y="119"/>
                  <a:pt x="20" y="112"/>
                  <a:pt x="17" y="109"/>
                </a:cubicBezTo>
                <a:cubicBezTo>
                  <a:pt x="13" y="106"/>
                  <a:pt x="8" y="104"/>
                  <a:pt x="0" y="102"/>
                </a:cubicBezTo>
                <a:lnTo>
                  <a:pt x="0" y="95"/>
                </a:lnTo>
                <a:close/>
                <a:moveTo>
                  <a:pt x="2837" y="90"/>
                </a:moveTo>
                <a:lnTo>
                  <a:pt x="2845" y="90"/>
                </a:lnTo>
                <a:lnTo>
                  <a:pt x="2845" y="127"/>
                </a:lnTo>
                <a:cubicBezTo>
                  <a:pt x="2857" y="114"/>
                  <a:pt x="2865" y="107"/>
                  <a:pt x="2867" y="105"/>
                </a:cubicBezTo>
                <a:cubicBezTo>
                  <a:pt x="2873" y="100"/>
                  <a:pt x="2879" y="97"/>
                  <a:pt x="2885" y="94"/>
                </a:cubicBezTo>
                <a:cubicBezTo>
                  <a:pt x="2892" y="91"/>
                  <a:pt x="2898" y="90"/>
                  <a:pt x="2904" y="90"/>
                </a:cubicBezTo>
                <a:cubicBezTo>
                  <a:pt x="2915" y="90"/>
                  <a:pt x="2924" y="93"/>
                  <a:pt x="2932" y="99"/>
                </a:cubicBezTo>
                <a:cubicBezTo>
                  <a:pt x="2940" y="106"/>
                  <a:pt x="2945" y="115"/>
                  <a:pt x="2948" y="127"/>
                </a:cubicBezTo>
                <a:cubicBezTo>
                  <a:pt x="2961" y="112"/>
                  <a:pt x="2971" y="102"/>
                  <a:pt x="2980" y="97"/>
                </a:cubicBezTo>
                <a:cubicBezTo>
                  <a:pt x="2989" y="92"/>
                  <a:pt x="2998" y="90"/>
                  <a:pt x="3008" y="90"/>
                </a:cubicBezTo>
                <a:cubicBezTo>
                  <a:pt x="3017" y="90"/>
                  <a:pt x="3025" y="92"/>
                  <a:pt x="3032" y="97"/>
                </a:cubicBezTo>
                <a:cubicBezTo>
                  <a:pt x="3039" y="102"/>
                  <a:pt x="3045" y="109"/>
                  <a:pt x="3049" y="120"/>
                </a:cubicBezTo>
                <a:cubicBezTo>
                  <a:pt x="3052" y="127"/>
                  <a:pt x="3053" y="139"/>
                  <a:pt x="3053" y="154"/>
                </a:cubicBezTo>
                <a:lnTo>
                  <a:pt x="3053" y="228"/>
                </a:lnTo>
                <a:cubicBezTo>
                  <a:pt x="3053" y="239"/>
                  <a:pt x="3054" y="246"/>
                  <a:pt x="3055" y="250"/>
                </a:cubicBezTo>
                <a:cubicBezTo>
                  <a:pt x="3057" y="253"/>
                  <a:pt x="3059" y="255"/>
                  <a:pt x="3062" y="257"/>
                </a:cubicBezTo>
                <a:cubicBezTo>
                  <a:pt x="3066" y="259"/>
                  <a:pt x="3071" y="260"/>
                  <a:pt x="3079" y="260"/>
                </a:cubicBezTo>
                <a:lnTo>
                  <a:pt x="3079" y="267"/>
                </a:lnTo>
                <a:lnTo>
                  <a:pt x="2994" y="267"/>
                </a:lnTo>
                <a:lnTo>
                  <a:pt x="2994" y="260"/>
                </a:lnTo>
                <a:lnTo>
                  <a:pt x="2998" y="260"/>
                </a:lnTo>
                <a:cubicBezTo>
                  <a:pt x="3005" y="260"/>
                  <a:pt x="3011" y="259"/>
                  <a:pt x="3015" y="256"/>
                </a:cubicBezTo>
                <a:cubicBezTo>
                  <a:pt x="3018" y="254"/>
                  <a:pt x="3020" y="251"/>
                  <a:pt x="3021" y="246"/>
                </a:cubicBezTo>
                <a:cubicBezTo>
                  <a:pt x="3022" y="244"/>
                  <a:pt x="3022" y="238"/>
                  <a:pt x="3022" y="228"/>
                </a:cubicBezTo>
                <a:lnTo>
                  <a:pt x="3022" y="154"/>
                </a:lnTo>
                <a:cubicBezTo>
                  <a:pt x="3022" y="140"/>
                  <a:pt x="3020" y="130"/>
                  <a:pt x="3017" y="124"/>
                </a:cubicBezTo>
                <a:cubicBezTo>
                  <a:pt x="3012" y="116"/>
                  <a:pt x="3004" y="112"/>
                  <a:pt x="2993" y="112"/>
                </a:cubicBezTo>
                <a:cubicBezTo>
                  <a:pt x="2987" y="112"/>
                  <a:pt x="2980" y="114"/>
                  <a:pt x="2973" y="117"/>
                </a:cubicBezTo>
                <a:cubicBezTo>
                  <a:pt x="2967" y="121"/>
                  <a:pt x="2959" y="127"/>
                  <a:pt x="2949" y="136"/>
                </a:cubicBezTo>
                <a:lnTo>
                  <a:pt x="2949" y="138"/>
                </a:lnTo>
                <a:lnTo>
                  <a:pt x="2949" y="146"/>
                </a:lnTo>
                <a:lnTo>
                  <a:pt x="2949" y="228"/>
                </a:lnTo>
                <a:cubicBezTo>
                  <a:pt x="2949" y="240"/>
                  <a:pt x="2950" y="247"/>
                  <a:pt x="2951" y="250"/>
                </a:cubicBezTo>
                <a:cubicBezTo>
                  <a:pt x="2952" y="253"/>
                  <a:pt x="2955" y="255"/>
                  <a:pt x="2958" y="257"/>
                </a:cubicBezTo>
                <a:cubicBezTo>
                  <a:pt x="2962" y="259"/>
                  <a:pt x="2968" y="260"/>
                  <a:pt x="2977" y="260"/>
                </a:cubicBezTo>
                <a:lnTo>
                  <a:pt x="2977" y="267"/>
                </a:lnTo>
                <a:lnTo>
                  <a:pt x="2890" y="267"/>
                </a:lnTo>
                <a:lnTo>
                  <a:pt x="2890" y="260"/>
                </a:lnTo>
                <a:cubicBezTo>
                  <a:pt x="2900" y="260"/>
                  <a:pt x="2906" y="259"/>
                  <a:pt x="2910" y="257"/>
                </a:cubicBezTo>
                <a:cubicBezTo>
                  <a:pt x="2913" y="254"/>
                  <a:pt x="2916" y="251"/>
                  <a:pt x="2917" y="247"/>
                </a:cubicBezTo>
                <a:cubicBezTo>
                  <a:pt x="2918" y="244"/>
                  <a:pt x="2918" y="238"/>
                  <a:pt x="2918" y="228"/>
                </a:cubicBezTo>
                <a:lnTo>
                  <a:pt x="2918" y="154"/>
                </a:lnTo>
                <a:cubicBezTo>
                  <a:pt x="2918" y="140"/>
                  <a:pt x="2916" y="130"/>
                  <a:pt x="2912" y="124"/>
                </a:cubicBezTo>
                <a:cubicBezTo>
                  <a:pt x="2906" y="116"/>
                  <a:pt x="2899" y="112"/>
                  <a:pt x="2889" y="112"/>
                </a:cubicBezTo>
                <a:cubicBezTo>
                  <a:pt x="2882" y="112"/>
                  <a:pt x="2875" y="114"/>
                  <a:pt x="2869" y="117"/>
                </a:cubicBezTo>
                <a:cubicBezTo>
                  <a:pt x="2858" y="123"/>
                  <a:pt x="2850" y="129"/>
                  <a:pt x="2845" y="136"/>
                </a:cubicBezTo>
                <a:lnTo>
                  <a:pt x="2845" y="228"/>
                </a:lnTo>
                <a:cubicBezTo>
                  <a:pt x="2845" y="239"/>
                  <a:pt x="2846" y="247"/>
                  <a:pt x="2847" y="250"/>
                </a:cubicBezTo>
                <a:cubicBezTo>
                  <a:pt x="2849" y="253"/>
                  <a:pt x="2851" y="256"/>
                  <a:pt x="2854" y="258"/>
                </a:cubicBezTo>
                <a:cubicBezTo>
                  <a:pt x="2857" y="259"/>
                  <a:pt x="2863" y="260"/>
                  <a:pt x="2873" y="260"/>
                </a:cubicBezTo>
                <a:lnTo>
                  <a:pt x="2873" y="267"/>
                </a:lnTo>
                <a:lnTo>
                  <a:pt x="2788" y="267"/>
                </a:lnTo>
                <a:lnTo>
                  <a:pt x="2788" y="260"/>
                </a:lnTo>
                <a:cubicBezTo>
                  <a:pt x="2796" y="260"/>
                  <a:pt x="2801" y="259"/>
                  <a:pt x="2804" y="258"/>
                </a:cubicBezTo>
                <a:cubicBezTo>
                  <a:pt x="2807" y="256"/>
                  <a:pt x="2810" y="253"/>
                  <a:pt x="2811" y="249"/>
                </a:cubicBezTo>
                <a:cubicBezTo>
                  <a:pt x="2813" y="246"/>
                  <a:pt x="2814" y="239"/>
                  <a:pt x="2814" y="228"/>
                </a:cubicBezTo>
                <a:lnTo>
                  <a:pt x="2814" y="162"/>
                </a:lnTo>
                <a:cubicBezTo>
                  <a:pt x="2814" y="143"/>
                  <a:pt x="2813" y="131"/>
                  <a:pt x="2812" y="126"/>
                </a:cubicBezTo>
                <a:cubicBezTo>
                  <a:pt x="2811" y="122"/>
                  <a:pt x="2810" y="119"/>
                  <a:pt x="2808" y="117"/>
                </a:cubicBezTo>
                <a:cubicBezTo>
                  <a:pt x="2806" y="116"/>
                  <a:pt x="2804" y="115"/>
                  <a:pt x="2800" y="115"/>
                </a:cubicBezTo>
                <a:cubicBezTo>
                  <a:pt x="2797" y="115"/>
                  <a:pt x="2793" y="116"/>
                  <a:pt x="2788" y="118"/>
                </a:cubicBezTo>
                <a:lnTo>
                  <a:pt x="2785" y="111"/>
                </a:lnTo>
                <a:lnTo>
                  <a:pt x="2837" y="90"/>
                </a:lnTo>
                <a:close/>
                <a:moveTo>
                  <a:pt x="2686" y="90"/>
                </a:moveTo>
                <a:cubicBezTo>
                  <a:pt x="2712" y="90"/>
                  <a:pt x="2733" y="100"/>
                  <a:pt x="2748" y="120"/>
                </a:cubicBezTo>
                <a:cubicBezTo>
                  <a:pt x="2762" y="136"/>
                  <a:pt x="2768" y="156"/>
                  <a:pt x="2768" y="178"/>
                </a:cubicBezTo>
                <a:cubicBezTo>
                  <a:pt x="2768" y="193"/>
                  <a:pt x="2765" y="209"/>
                  <a:pt x="2757" y="224"/>
                </a:cubicBezTo>
                <a:cubicBezTo>
                  <a:pt x="2750" y="240"/>
                  <a:pt x="2740" y="252"/>
                  <a:pt x="2727" y="260"/>
                </a:cubicBezTo>
                <a:cubicBezTo>
                  <a:pt x="2714" y="268"/>
                  <a:pt x="2700" y="272"/>
                  <a:pt x="2684" y="272"/>
                </a:cubicBezTo>
                <a:cubicBezTo>
                  <a:pt x="2658" y="272"/>
                  <a:pt x="2637" y="262"/>
                  <a:pt x="2622" y="241"/>
                </a:cubicBezTo>
                <a:cubicBezTo>
                  <a:pt x="2609" y="224"/>
                  <a:pt x="2603" y="204"/>
                  <a:pt x="2603" y="183"/>
                </a:cubicBezTo>
                <a:cubicBezTo>
                  <a:pt x="2603" y="167"/>
                  <a:pt x="2607" y="151"/>
                  <a:pt x="2614" y="136"/>
                </a:cubicBezTo>
                <a:cubicBezTo>
                  <a:pt x="2622" y="120"/>
                  <a:pt x="2633" y="109"/>
                  <a:pt x="2645" y="101"/>
                </a:cubicBezTo>
                <a:cubicBezTo>
                  <a:pt x="2658" y="94"/>
                  <a:pt x="2672" y="90"/>
                  <a:pt x="2686" y="90"/>
                </a:cubicBezTo>
                <a:close/>
                <a:moveTo>
                  <a:pt x="2509" y="90"/>
                </a:moveTo>
                <a:cubicBezTo>
                  <a:pt x="2526" y="90"/>
                  <a:pt x="2540" y="94"/>
                  <a:pt x="2550" y="103"/>
                </a:cubicBezTo>
                <a:cubicBezTo>
                  <a:pt x="2561" y="112"/>
                  <a:pt x="2567" y="122"/>
                  <a:pt x="2567" y="131"/>
                </a:cubicBezTo>
                <a:cubicBezTo>
                  <a:pt x="2567" y="136"/>
                  <a:pt x="2565" y="140"/>
                  <a:pt x="2562" y="143"/>
                </a:cubicBezTo>
                <a:cubicBezTo>
                  <a:pt x="2559" y="146"/>
                  <a:pt x="2555" y="147"/>
                  <a:pt x="2549" y="147"/>
                </a:cubicBezTo>
                <a:cubicBezTo>
                  <a:pt x="2542" y="147"/>
                  <a:pt x="2536" y="145"/>
                  <a:pt x="2533" y="140"/>
                </a:cubicBezTo>
                <a:cubicBezTo>
                  <a:pt x="2531" y="137"/>
                  <a:pt x="2529" y="132"/>
                  <a:pt x="2528" y="125"/>
                </a:cubicBezTo>
                <a:cubicBezTo>
                  <a:pt x="2528" y="118"/>
                  <a:pt x="2525" y="112"/>
                  <a:pt x="2521" y="108"/>
                </a:cubicBezTo>
                <a:cubicBezTo>
                  <a:pt x="2516" y="104"/>
                  <a:pt x="2510" y="103"/>
                  <a:pt x="2503" y="103"/>
                </a:cubicBezTo>
                <a:cubicBezTo>
                  <a:pt x="2490" y="103"/>
                  <a:pt x="2480" y="107"/>
                  <a:pt x="2472" y="116"/>
                </a:cubicBezTo>
                <a:cubicBezTo>
                  <a:pt x="2462" y="129"/>
                  <a:pt x="2457" y="145"/>
                  <a:pt x="2457" y="165"/>
                </a:cubicBezTo>
                <a:cubicBezTo>
                  <a:pt x="2457" y="185"/>
                  <a:pt x="2462" y="204"/>
                  <a:pt x="2472" y="219"/>
                </a:cubicBezTo>
                <a:cubicBezTo>
                  <a:pt x="2482" y="235"/>
                  <a:pt x="2496" y="243"/>
                  <a:pt x="2513" y="243"/>
                </a:cubicBezTo>
                <a:cubicBezTo>
                  <a:pt x="2525" y="243"/>
                  <a:pt x="2536" y="239"/>
                  <a:pt x="2546" y="230"/>
                </a:cubicBezTo>
                <a:cubicBezTo>
                  <a:pt x="2553" y="224"/>
                  <a:pt x="2560" y="214"/>
                  <a:pt x="2566" y="199"/>
                </a:cubicBezTo>
                <a:lnTo>
                  <a:pt x="2572" y="202"/>
                </a:lnTo>
                <a:cubicBezTo>
                  <a:pt x="2567" y="224"/>
                  <a:pt x="2558" y="242"/>
                  <a:pt x="2544" y="254"/>
                </a:cubicBezTo>
                <a:cubicBezTo>
                  <a:pt x="2531" y="266"/>
                  <a:pt x="2516" y="272"/>
                  <a:pt x="2500" y="272"/>
                </a:cubicBezTo>
                <a:cubicBezTo>
                  <a:pt x="2480" y="272"/>
                  <a:pt x="2463" y="264"/>
                  <a:pt x="2449" y="247"/>
                </a:cubicBezTo>
                <a:cubicBezTo>
                  <a:pt x="2434" y="231"/>
                  <a:pt x="2427" y="209"/>
                  <a:pt x="2427" y="181"/>
                </a:cubicBezTo>
                <a:cubicBezTo>
                  <a:pt x="2427" y="154"/>
                  <a:pt x="2435" y="132"/>
                  <a:pt x="2451" y="115"/>
                </a:cubicBezTo>
                <a:cubicBezTo>
                  <a:pt x="2467" y="98"/>
                  <a:pt x="2486" y="90"/>
                  <a:pt x="2509" y="90"/>
                </a:cubicBezTo>
                <a:close/>
                <a:moveTo>
                  <a:pt x="1709" y="90"/>
                </a:moveTo>
                <a:lnTo>
                  <a:pt x="1717" y="90"/>
                </a:lnTo>
                <a:lnTo>
                  <a:pt x="1717" y="228"/>
                </a:lnTo>
                <a:cubicBezTo>
                  <a:pt x="1717" y="239"/>
                  <a:pt x="1718" y="246"/>
                  <a:pt x="1719" y="249"/>
                </a:cubicBezTo>
                <a:cubicBezTo>
                  <a:pt x="1721" y="253"/>
                  <a:pt x="1723" y="256"/>
                  <a:pt x="1726" y="257"/>
                </a:cubicBezTo>
                <a:cubicBezTo>
                  <a:pt x="1729" y="259"/>
                  <a:pt x="1735" y="260"/>
                  <a:pt x="1743" y="260"/>
                </a:cubicBezTo>
                <a:lnTo>
                  <a:pt x="1743" y="267"/>
                </a:lnTo>
                <a:lnTo>
                  <a:pt x="1660" y="267"/>
                </a:lnTo>
                <a:lnTo>
                  <a:pt x="1660" y="260"/>
                </a:lnTo>
                <a:cubicBezTo>
                  <a:pt x="1668" y="260"/>
                  <a:pt x="1674" y="259"/>
                  <a:pt x="1677" y="258"/>
                </a:cubicBezTo>
                <a:cubicBezTo>
                  <a:pt x="1679" y="256"/>
                  <a:pt x="1682" y="253"/>
                  <a:pt x="1683" y="250"/>
                </a:cubicBezTo>
                <a:cubicBezTo>
                  <a:pt x="1685" y="246"/>
                  <a:pt x="1686" y="239"/>
                  <a:pt x="1686" y="228"/>
                </a:cubicBezTo>
                <a:lnTo>
                  <a:pt x="1686" y="162"/>
                </a:lnTo>
                <a:cubicBezTo>
                  <a:pt x="1686" y="143"/>
                  <a:pt x="1685" y="131"/>
                  <a:pt x="1684" y="126"/>
                </a:cubicBezTo>
                <a:cubicBezTo>
                  <a:pt x="1683" y="122"/>
                  <a:pt x="1682" y="119"/>
                  <a:pt x="1680" y="117"/>
                </a:cubicBezTo>
                <a:cubicBezTo>
                  <a:pt x="1678" y="116"/>
                  <a:pt x="1676" y="115"/>
                  <a:pt x="1672" y="115"/>
                </a:cubicBezTo>
                <a:cubicBezTo>
                  <a:pt x="1669" y="115"/>
                  <a:pt x="1665" y="116"/>
                  <a:pt x="1660" y="118"/>
                </a:cubicBezTo>
                <a:lnTo>
                  <a:pt x="1657" y="111"/>
                </a:lnTo>
                <a:lnTo>
                  <a:pt x="1709" y="90"/>
                </a:lnTo>
                <a:close/>
                <a:moveTo>
                  <a:pt x="1166" y="90"/>
                </a:moveTo>
                <a:cubicBezTo>
                  <a:pt x="1192" y="90"/>
                  <a:pt x="1213" y="100"/>
                  <a:pt x="1228" y="120"/>
                </a:cubicBezTo>
                <a:cubicBezTo>
                  <a:pt x="1242" y="136"/>
                  <a:pt x="1248" y="156"/>
                  <a:pt x="1248" y="178"/>
                </a:cubicBezTo>
                <a:cubicBezTo>
                  <a:pt x="1248" y="193"/>
                  <a:pt x="1245" y="209"/>
                  <a:pt x="1237" y="224"/>
                </a:cubicBezTo>
                <a:cubicBezTo>
                  <a:pt x="1230" y="240"/>
                  <a:pt x="1220" y="252"/>
                  <a:pt x="1207" y="260"/>
                </a:cubicBezTo>
                <a:cubicBezTo>
                  <a:pt x="1194" y="268"/>
                  <a:pt x="1180" y="272"/>
                  <a:pt x="1164" y="272"/>
                </a:cubicBezTo>
                <a:cubicBezTo>
                  <a:pt x="1138" y="272"/>
                  <a:pt x="1117" y="262"/>
                  <a:pt x="1102" y="241"/>
                </a:cubicBezTo>
                <a:cubicBezTo>
                  <a:pt x="1089" y="224"/>
                  <a:pt x="1083" y="204"/>
                  <a:pt x="1083" y="183"/>
                </a:cubicBezTo>
                <a:cubicBezTo>
                  <a:pt x="1083" y="167"/>
                  <a:pt x="1087" y="151"/>
                  <a:pt x="1094" y="136"/>
                </a:cubicBezTo>
                <a:cubicBezTo>
                  <a:pt x="1102" y="120"/>
                  <a:pt x="1113" y="109"/>
                  <a:pt x="1125" y="101"/>
                </a:cubicBezTo>
                <a:cubicBezTo>
                  <a:pt x="1138" y="94"/>
                  <a:pt x="1152" y="90"/>
                  <a:pt x="1166" y="90"/>
                </a:cubicBezTo>
                <a:close/>
                <a:moveTo>
                  <a:pt x="2222" y="20"/>
                </a:moveTo>
                <a:cubicBezTo>
                  <a:pt x="2214" y="20"/>
                  <a:pt x="2206" y="23"/>
                  <a:pt x="2200" y="31"/>
                </a:cubicBezTo>
                <a:cubicBezTo>
                  <a:pt x="2191" y="41"/>
                  <a:pt x="2185" y="58"/>
                  <a:pt x="2181" y="80"/>
                </a:cubicBezTo>
                <a:cubicBezTo>
                  <a:pt x="2178" y="102"/>
                  <a:pt x="2176" y="124"/>
                  <a:pt x="2176" y="146"/>
                </a:cubicBezTo>
                <a:cubicBezTo>
                  <a:pt x="2176" y="181"/>
                  <a:pt x="2181" y="209"/>
                  <a:pt x="2189" y="232"/>
                </a:cubicBezTo>
                <a:cubicBezTo>
                  <a:pt x="2196" y="250"/>
                  <a:pt x="2207" y="259"/>
                  <a:pt x="2221" y="259"/>
                </a:cubicBezTo>
                <a:cubicBezTo>
                  <a:pt x="2228" y="259"/>
                  <a:pt x="2235" y="256"/>
                  <a:pt x="2242" y="250"/>
                </a:cubicBezTo>
                <a:cubicBezTo>
                  <a:pt x="2249" y="244"/>
                  <a:pt x="2255" y="234"/>
                  <a:pt x="2259" y="220"/>
                </a:cubicBezTo>
                <a:cubicBezTo>
                  <a:pt x="2264" y="198"/>
                  <a:pt x="2267" y="168"/>
                  <a:pt x="2267" y="129"/>
                </a:cubicBezTo>
                <a:cubicBezTo>
                  <a:pt x="2267" y="100"/>
                  <a:pt x="2264" y="76"/>
                  <a:pt x="2258" y="56"/>
                </a:cubicBezTo>
                <a:cubicBezTo>
                  <a:pt x="2254" y="42"/>
                  <a:pt x="2248" y="32"/>
                  <a:pt x="2241" y="26"/>
                </a:cubicBezTo>
                <a:cubicBezTo>
                  <a:pt x="2236" y="22"/>
                  <a:pt x="2230" y="20"/>
                  <a:pt x="2222" y="20"/>
                </a:cubicBezTo>
                <a:close/>
                <a:moveTo>
                  <a:pt x="2030" y="20"/>
                </a:moveTo>
                <a:cubicBezTo>
                  <a:pt x="2022" y="20"/>
                  <a:pt x="2014" y="23"/>
                  <a:pt x="2008" y="31"/>
                </a:cubicBezTo>
                <a:cubicBezTo>
                  <a:pt x="1999" y="41"/>
                  <a:pt x="1993" y="58"/>
                  <a:pt x="1989" y="80"/>
                </a:cubicBezTo>
                <a:cubicBezTo>
                  <a:pt x="1986" y="102"/>
                  <a:pt x="1984" y="124"/>
                  <a:pt x="1984" y="146"/>
                </a:cubicBezTo>
                <a:cubicBezTo>
                  <a:pt x="1984" y="181"/>
                  <a:pt x="1989" y="209"/>
                  <a:pt x="1997" y="232"/>
                </a:cubicBezTo>
                <a:cubicBezTo>
                  <a:pt x="2004" y="250"/>
                  <a:pt x="2015" y="259"/>
                  <a:pt x="2029" y="259"/>
                </a:cubicBezTo>
                <a:cubicBezTo>
                  <a:pt x="2036" y="259"/>
                  <a:pt x="2043" y="256"/>
                  <a:pt x="2050" y="250"/>
                </a:cubicBezTo>
                <a:cubicBezTo>
                  <a:pt x="2057" y="244"/>
                  <a:pt x="2063" y="234"/>
                  <a:pt x="2067" y="220"/>
                </a:cubicBezTo>
                <a:cubicBezTo>
                  <a:pt x="2072" y="198"/>
                  <a:pt x="2075" y="168"/>
                  <a:pt x="2075" y="129"/>
                </a:cubicBezTo>
                <a:cubicBezTo>
                  <a:pt x="2075" y="100"/>
                  <a:pt x="2072" y="76"/>
                  <a:pt x="2066" y="56"/>
                </a:cubicBezTo>
                <a:cubicBezTo>
                  <a:pt x="2062" y="42"/>
                  <a:pt x="2056" y="32"/>
                  <a:pt x="2049" y="26"/>
                </a:cubicBezTo>
                <a:cubicBezTo>
                  <a:pt x="2044" y="22"/>
                  <a:pt x="2038" y="20"/>
                  <a:pt x="2030" y="20"/>
                </a:cubicBezTo>
                <a:close/>
                <a:moveTo>
                  <a:pt x="2223" y="7"/>
                </a:moveTo>
                <a:cubicBezTo>
                  <a:pt x="2242" y="7"/>
                  <a:pt x="2260" y="17"/>
                  <a:pt x="2275" y="37"/>
                </a:cubicBezTo>
                <a:cubicBezTo>
                  <a:pt x="2294" y="62"/>
                  <a:pt x="2304" y="95"/>
                  <a:pt x="2304" y="137"/>
                </a:cubicBezTo>
                <a:cubicBezTo>
                  <a:pt x="2304" y="167"/>
                  <a:pt x="2300" y="192"/>
                  <a:pt x="2291" y="212"/>
                </a:cubicBezTo>
                <a:cubicBezTo>
                  <a:pt x="2283" y="233"/>
                  <a:pt x="2272" y="248"/>
                  <a:pt x="2259" y="257"/>
                </a:cubicBezTo>
                <a:cubicBezTo>
                  <a:pt x="2246" y="267"/>
                  <a:pt x="2233" y="271"/>
                  <a:pt x="2221" y="271"/>
                </a:cubicBezTo>
                <a:cubicBezTo>
                  <a:pt x="2196" y="271"/>
                  <a:pt x="2176" y="257"/>
                  <a:pt x="2160" y="228"/>
                </a:cubicBezTo>
                <a:cubicBezTo>
                  <a:pt x="2146" y="204"/>
                  <a:pt x="2140" y="175"/>
                  <a:pt x="2140" y="141"/>
                </a:cubicBezTo>
                <a:cubicBezTo>
                  <a:pt x="2140" y="112"/>
                  <a:pt x="2144" y="87"/>
                  <a:pt x="2153" y="66"/>
                </a:cubicBezTo>
                <a:cubicBezTo>
                  <a:pt x="2162" y="45"/>
                  <a:pt x="2173" y="30"/>
                  <a:pt x="2188" y="19"/>
                </a:cubicBezTo>
                <a:cubicBezTo>
                  <a:pt x="2199" y="11"/>
                  <a:pt x="2211" y="7"/>
                  <a:pt x="2223" y="7"/>
                </a:cubicBezTo>
                <a:close/>
                <a:moveTo>
                  <a:pt x="2031" y="7"/>
                </a:moveTo>
                <a:cubicBezTo>
                  <a:pt x="2050" y="7"/>
                  <a:pt x="2068" y="17"/>
                  <a:pt x="2083" y="37"/>
                </a:cubicBezTo>
                <a:cubicBezTo>
                  <a:pt x="2102" y="62"/>
                  <a:pt x="2112" y="95"/>
                  <a:pt x="2112" y="137"/>
                </a:cubicBezTo>
                <a:cubicBezTo>
                  <a:pt x="2112" y="167"/>
                  <a:pt x="2108" y="192"/>
                  <a:pt x="2099" y="212"/>
                </a:cubicBezTo>
                <a:cubicBezTo>
                  <a:pt x="2091" y="233"/>
                  <a:pt x="2080" y="248"/>
                  <a:pt x="2067" y="257"/>
                </a:cubicBezTo>
                <a:cubicBezTo>
                  <a:pt x="2054" y="267"/>
                  <a:pt x="2041" y="271"/>
                  <a:pt x="2029" y="271"/>
                </a:cubicBezTo>
                <a:cubicBezTo>
                  <a:pt x="2004" y="271"/>
                  <a:pt x="1984" y="257"/>
                  <a:pt x="1968" y="228"/>
                </a:cubicBezTo>
                <a:cubicBezTo>
                  <a:pt x="1954" y="204"/>
                  <a:pt x="1948" y="175"/>
                  <a:pt x="1948" y="141"/>
                </a:cubicBezTo>
                <a:cubicBezTo>
                  <a:pt x="1948" y="112"/>
                  <a:pt x="1952" y="87"/>
                  <a:pt x="1961" y="66"/>
                </a:cubicBezTo>
                <a:cubicBezTo>
                  <a:pt x="1970" y="45"/>
                  <a:pt x="1981" y="30"/>
                  <a:pt x="1996" y="19"/>
                </a:cubicBezTo>
                <a:cubicBezTo>
                  <a:pt x="2007" y="11"/>
                  <a:pt x="2019" y="7"/>
                  <a:pt x="2031" y="7"/>
                </a:cubicBezTo>
                <a:close/>
                <a:moveTo>
                  <a:pt x="1849" y="7"/>
                </a:moveTo>
                <a:lnTo>
                  <a:pt x="1855" y="7"/>
                </a:lnTo>
                <a:lnTo>
                  <a:pt x="1855" y="222"/>
                </a:lnTo>
                <a:cubicBezTo>
                  <a:pt x="1855" y="236"/>
                  <a:pt x="1855" y="245"/>
                  <a:pt x="1857" y="249"/>
                </a:cubicBezTo>
                <a:cubicBezTo>
                  <a:pt x="1858" y="252"/>
                  <a:pt x="1860" y="255"/>
                  <a:pt x="1864" y="257"/>
                </a:cubicBezTo>
                <a:cubicBezTo>
                  <a:pt x="1868" y="259"/>
                  <a:pt x="1875" y="260"/>
                  <a:pt x="1887" y="260"/>
                </a:cubicBezTo>
                <a:lnTo>
                  <a:pt x="1887" y="267"/>
                </a:lnTo>
                <a:lnTo>
                  <a:pt x="1791" y="267"/>
                </a:lnTo>
                <a:lnTo>
                  <a:pt x="1791" y="260"/>
                </a:lnTo>
                <a:cubicBezTo>
                  <a:pt x="1803" y="260"/>
                  <a:pt x="1811" y="259"/>
                  <a:pt x="1815" y="257"/>
                </a:cubicBezTo>
                <a:cubicBezTo>
                  <a:pt x="1818" y="255"/>
                  <a:pt x="1820" y="253"/>
                  <a:pt x="1822" y="249"/>
                </a:cubicBezTo>
                <a:cubicBezTo>
                  <a:pt x="1823" y="246"/>
                  <a:pt x="1824" y="237"/>
                  <a:pt x="1824" y="222"/>
                </a:cubicBezTo>
                <a:lnTo>
                  <a:pt x="1824" y="85"/>
                </a:lnTo>
                <a:cubicBezTo>
                  <a:pt x="1824" y="66"/>
                  <a:pt x="1823" y="54"/>
                  <a:pt x="1822" y="49"/>
                </a:cubicBezTo>
                <a:cubicBezTo>
                  <a:pt x="1821" y="45"/>
                  <a:pt x="1820" y="42"/>
                  <a:pt x="1817" y="40"/>
                </a:cubicBezTo>
                <a:cubicBezTo>
                  <a:pt x="1815" y="38"/>
                  <a:pt x="1812" y="37"/>
                  <a:pt x="1809" y="37"/>
                </a:cubicBezTo>
                <a:cubicBezTo>
                  <a:pt x="1804" y="37"/>
                  <a:pt x="1798" y="39"/>
                  <a:pt x="1790" y="43"/>
                </a:cubicBezTo>
                <a:lnTo>
                  <a:pt x="1787" y="37"/>
                </a:lnTo>
                <a:lnTo>
                  <a:pt x="1849" y="7"/>
                </a:lnTo>
                <a:close/>
                <a:moveTo>
                  <a:pt x="1701" y="0"/>
                </a:moveTo>
                <a:cubicBezTo>
                  <a:pt x="1707" y="0"/>
                  <a:pt x="1711" y="2"/>
                  <a:pt x="1715" y="6"/>
                </a:cubicBezTo>
                <a:cubicBezTo>
                  <a:pt x="1719" y="9"/>
                  <a:pt x="1720" y="14"/>
                  <a:pt x="1720" y="19"/>
                </a:cubicBezTo>
                <a:cubicBezTo>
                  <a:pt x="1720" y="24"/>
                  <a:pt x="1719" y="29"/>
                  <a:pt x="1715" y="33"/>
                </a:cubicBezTo>
                <a:cubicBezTo>
                  <a:pt x="1711" y="36"/>
                  <a:pt x="1707" y="38"/>
                  <a:pt x="1701" y="38"/>
                </a:cubicBezTo>
                <a:cubicBezTo>
                  <a:pt x="1696" y="38"/>
                  <a:pt x="1692" y="36"/>
                  <a:pt x="1688" y="33"/>
                </a:cubicBezTo>
                <a:cubicBezTo>
                  <a:pt x="1684" y="29"/>
                  <a:pt x="1682" y="24"/>
                  <a:pt x="1682" y="19"/>
                </a:cubicBezTo>
                <a:cubicBezTo>
                  <a:pt x="1682" y="14"/>
                  <a:pt x="1684" y="9"/>
                  <a:pt x="1688" y="6"/>
                </a:cubicBezTo>
                <a:cubicBezTo>
                  <a:pt x="1692" y="2"/>
                  <a:pt x="1696" y="0"/>
                  <a:pt x="1701" y="0"/>
                </a:cubicBezTo>
                <a:close/>
              </a:path>
            </a:pathLst>
          </a:custGeom>
          <a:solidFill>
            <a:srgbClr val="F2F2F2"/>
          </a:solidFill>
          <a:ln w="0">
            <a:noFill/>
            <a:prstDash val="solid"/>
            <a:round/>
          </a:ln>
        </p:spPr>
        <p:txBody>
          <a:bodyPr vert="horz" wrap="square" lIns="91440" tIns="45720" rIns="91440" bIns="45720" numCol="1" anchor="t" anchorCtr="0" compatLnSpc="1"/>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5pPr>
            <a:lvl6pPr marL="2286000" algn="l" defTabSz="914400" rtl="0" eaLnBrk="1" latinLnBrk="0" hangingPunct="1">
              <a:defRPr kern="1200">
                <a:solidFill>
                  <a:schemeClr val="tx1"/>
                </a:solidFill>
                <a:latin typeface="Calibri" panose="020F0502020204030204" charset="0"/>
                <a:ea typeface="+mn-ea"/>
                <a:cs typeface="+mn-cs"/>
              </a:defRPr>
            </a:lvl6pPr>
            <a:lvl7pPr marL="2743200" algn="l" defTabSz="914400" rtl="0" eaLnBrk="1" latinLnBrk="0" hangingPunct="1">
              <a:defRPr kern="1200">
                <a:solidFill>
                  <a:schemeClr val="tx1"/>
                </a:solidFill>
                <a:latin typeface="Calibri" panose="020F0502020204030204" charset="0"/>
                <a:ea typeface="+mn-ea"/>
                <a:cs typeface="+mn-cs"/>
              </a:defRPr>
            </a:lvl7pPr>
            <a:lvl8pPr marL="3200400" algn="l" defTabSz="914400" rtl="0" eaLnBrk="1" latinLnBrk="0" hangingPunct="1">
              <a:defRPr kern="1200">
                <a:solidFill>
                  <a:schemeClr val="tx1"/>
                </a:solidFill>
                <a:latin typeface="Calibri" panose="020F0502020204030204" charset="0"/>
                <a:ea typeface="+mn-ea"/>
                <a:cs typeface="+mn-cs"/>
              </a:defRPr>
            </a:lvl8pPr>
            <a:lvl9pPr marL="3657600" algn="l" defTabSz="914400" rtl="0" eaLnBrk="1" latinLnBrk="0" hangingPunct="1">
              <a:defRPr kern="1200">
                <a:solidFill>
                  <a:schemeClr val="tx1"/>
                </a:solidFill>
                <a:latin typeface="Calibri" panose="020F0502020204030204" charset="0"/>
                <a:ea typeface="+mn-ea"/>
                <a:cs typeface="+mn-cs"/>
              </a:defRPr>
            </a:lvl9pPr>
          </a:lstStyle>
          <a:p>
            <a:endParaRPr lang="zh-CN" altLang="en-US"/>
          </a:p>
        </p:txBody>
      </p:sp>
      <p:sp>
        <p:nvSpPr>
          <p:cNvPr id="39" name="Freeform 23"/>
          <p:cNvSpPr/>
          <p:nvPr/>
        </p:nvSpPr>
        <p:spPr bwMode="auto">
          <a:xfrm rot="-1800000">
            <a:off x="2785597" y="3073830"/>
            <a:ext cx="1848119" cy="215037"/>
          </a:xfrm>
          <a:custGeom>
            <a:avLst/>
            <a:gdLst>
              <a:gd name="T0" fmla="*/ 2345 w 3079"/>
              <a:gd name="T1" fmla="*/ 251 h 350"/>
              <a:gd name="T2" fmla="*/ 830 w 3079"/>
              <a:gd name="T3" fmla="*/ 272 h 350"/>
              <a:gd name="T4" fmla="*/ 2644 w 3079"/>
              <a:gd name="T5" fmla="*/ 129 h 350"/>
              <a:gd name="T6" fmla="*/ 2680 w 3079"/>
              <a:gd name="T7" fmla="*/ 102 h 350"/>
              <a:gd name="T8" fmla="*/ 1202 w 3079"/>
              <a:gd name="T9" fmla="*/ 244 h 350"/>
              <a:gd name="T10" fmla="*/ 1532 w 3079"/>
              <a:gd name="T11" fmla="*/ 102 h 350"/>
              <a:gd name="T12" fmla="*/ 1604 w 3079"/>
              <a:gd name="T13" fmla="*/ 106 h 350"/>
              <a:gd name="T14" fmla="*/ 1625 w 3079"/>
              <a:gd name="T15" fmla="*/ 113 h 350"/>
              <a:gd name="T16" fmla="*/ 1470 w 3079"/>
              <a:gd name="T17" fmla="*/ 316 h 350"/>
              <a:gd name="T18" fmla="*/ 1487 w 3079"/>
              <a:gd name="T19" fmla="*/ 130 h 350"/>
              <a:gd name="T20" fmla="*/ 1322 w 3079"/>
              <a:gd name="T21" fmla="*/ 210 h 350"/>
              <a:gd name="T22" fmla="*/ 1366 w 3079"/>
              <a:gd name="T23" fmla="*/ 102 h 350"/>
              <a:gd name="T24" fmla="*/ 1451 w 3079"/>
              <a:gd name="T25" fmla="*/ 244 h 350"/>
              <a:gd name="T26" fmla="*/ 1310 w 3079"/>
              <a:gd name="T27" fmla="*/ 264 h 350"/>
              <a:gd name="T28" fmla="*/ 1262 w 3079"/>
              <a:gd name="T29" fmla="*/ 95 h 350"/>
              <a:gd name="T30" fmla="*/ 945 w 3079"/>
              <a:gd name="T31" fmla="*/ 135 h 350"/>
              <a:gd name="T32" fmla="*/ 1012 w 3079"/>
              <a:gd name="T33" fmla="*/ 95 h 350"/>
              <a:gd name="T34" fmla="*/ 946 w 3079"/>
              <a:gd name="T35" fmla="*/ 337 h 350"/>
              <a:gd name="T36" fmla="*/ 934 w 3079"/>
              <a:gd name="T37" fmla="*/ 318 h 350"/>
              <a:gd name="T38" fmla="*/ 880 w 3079"/>
              <a:gd name="T39" fmla="*/ 102 h 350"/>
              <a:gd name="T40" fmla="*/ 603 w 3079"/>
              <a:gd name="T41" fmla="*/ 128 h 350"/>
              <a:gd name="T42" fmla="*/ 722 w 3079"/>
              <a:gd name="T43" fmla="*/ 95 h 350"/>
              <a:gd name="T44" fmla="*/ 779 w 3079"/>
              <a:gd name="T45" fmla="*/ 112 h 350"/>
              <a:gd name="T46" fmla="*/ 734 w 3079"/>
              <a:gd name="T47" fmla="*/ 272 h 350"/>
              <a:gd name="T48" fmla="*/ 544 w 3079"/>
              <a:gd name="T49" fmla="*/ 102 h 350"/>
              <a:gd name="T50" fmla="*/ 331 w 3079"/>
              <a:gd name="T51" fmla="*/ 128 h 350"/>
              <a:gd name="T52" fmla="*/ 450 w 3079"/>
              <a:gd name="T53" fmla="*/ 95 h 350"/>
              <a:gd name="T54" fmla="*/ 507 w 3079"/>
              <a:gd name="T55" fmla="*/ 112 h 350"/>
              <a:gd name="T56" fmla="*/ 462 w 3079"/>
              <a:gd name="T57" fmla="*/ 272 h 350"/>
              <a:gd name="T58" fmla="*/ 272 w 3079"/>
              <a:gd name="T59" fmla="*/ 102 h 350"/>
              <a:gd name="T60" fmla="*/ 59 w 3079"/>
              <a:gd name="T61" fmla="*/ 128 h 350"/>
              <a:gd name="T62" fmla="*/ 178 w 3079"/>
              <a:gd name="T63" fmla="*/ 95 h 350"/>
              <a:gd name="T64" fmla="*/ 235 w 3079"/>
              <a:gd name="T65" fmla="*/ 112 h 350"/>
              <a:gd name="T66" fmla="*/ 190 w 3079"/>
              <a:gd name="T67" fmla="*/ 272 h 350"/>
              <a:gd name="T68" fmla="*/ 0 w 3079"/>
              <a:gd name="T69" fmla="*/ 102 h 350"/>
              <a:gd name="T70" fmla="*/ 2904 w 3079"/>
              <a:gd name="T71" fmla="*/ 90 h 350"/>
              <a:gd name="T72" fmla="*/ 3053 w 3079"/>
              <a:gd name="T73" fmla="*/ 154 h 350"/>
              <a:gd name="T74" fmla="*/ 2994 w 3079"/>
              <a:gd name="T75" fmla="*/ 260 h 350"/>
              <a:gd name="T76" fmla="*/ 2993 w 3079"/>
              <a:gd name="T77" fmla="*/ 112 h 350"/>
              <a:gd name="T78" fmla="*/ 2958 w 3079"/>
              <a:gd name="T79" fmla="*/ 257 h 350"/>
              <a:gd name="T80" fmla="*/ 2918 w 3079"/>
              <a:gd name="T81" fmla="*/ 228 h 350"/>
              <a:gd name="T82" fmla="*/ 2847 w 3079"/>
              <a:gd name="T83" fmla="*/ 250 h 350"/>
              <a:gd name="T84" fmla="*/ 2811 w 3079"/>
              <a:gd name="T85" fmla="*/ 249 h 350"/>
              <a:gd name="T86" fmla="*/ 2785 w 3079"/>
              <a:gd name="T87" fmla="*/ 111 h 350"/>
              <a:gd name="T88" fmla="*/ 2684 w 3079"/>
              <a:gd name="T89" fmla="*/ 272 h 350"/>
              <a:gd name="T90" fmla="*/ 2550 w 3079"/>
              <a:gd name="T91" fmla="*/ 103 h 350"/>
              <a:gd name="T92" fmla="*/ 2503 w 3079"/>
              <a:gd name="T93" fmla="*/ 103 h 350"/>
              <a:gd name="T94" fmla="*/ 2572 w 3079"/>
              <a:gd name="T95" fmla="*/ 202 h 350"/>
              <a:gd name="T96" fmla="*/ 1709 w 3079"/>
              <a:gd name="T97" fmla="*/ 90 h 350"/>
              <a:gd name="T98" fmla="*/ 1660 w 3079"/>
              <a:gd name="T99" fmla="*/ 267 h 350"/>
              <a:gd name="T100" fmla="*/ 1680 w 3079"/>
              <a:gd name="T101" fmla="*/ 117 h 350"/>
              <a:gd name="T102" fmla="*/ 1248 w 3079"/>
              <a:gd name="T103" fmla="*/ 178 h 350"/>
              <a:gd name="T104" fmla="*/ 1125 w 3079"/>
              <a:gd name="T105" fmla="*/ 101 h 350"/>
              <a:gd name="T106" fmla="*/ 2221 w 3079"/>
              <a:gd name="T107" fmla="*/ 259 h 350"/>
              <a:gd name="T108" fmla="*/ 2030 w 3079"/>
              <a:gd name="T109" fmla="*/ 20 h 350"/>
              <a:gd name="T110" fmla="*/ 2067 w 3079"/>
              <a:gd name="T111" fmla="*/ 220 h 350"/>
              <a:gd name="T112" fmla="*/ 2304 w 3079"/>
              <a:gd name="T113" fmla="*/ 137 h 350"/>
              <a:gd name="T114" fmla="*/ 2188 w 3079"/>
              <a:gd name="T115" fmla="*/ 19 h 350"/>
              <a:gd name="T116" fmla="*/ 2029 w 3079"/>
              <a:gd name="T117" fmla="*/ 271 h 350"/>
              <a:gd name="T118" fmla="*/ 1855 w 3079"/>
              <a:gd name="T119" fmla="*/ 7 h 350"/>
              <a:gd name="T120" fmla="*/ 1791 w 3079"/>
              <a:gd name="T121" fmla="*/ 260 h 350"/>
              <a:gd name="T122" fmla="*/ 1809 w 3079"/>
              <a:gd name="T123" fmla="*/ 37 h 350"/>
              <a:gd name="T124" fmla="*/ 1715 w 3079"/>
              <a:gd name="T125" fmla="*/ 3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79" h="350">
                <a:moveTo>
                  <a:pt x="2366" y="230"/>
                </a:moveTo>
                <a:cubicBezTo>
                  <a:pt x="2372" y="230"/>
                  <a:pt x="2377" y="232"/>
                  <a:pt x="2381" y="237"/>
                </a:cubicBezTo>
                <a:cubicBezTo>
                  <a:pt x="2385" y="241"/>
                  <a:pt x="2387" y="245"/>
                  <a:pt x="2387" y="251"/>
                </a:cubicBezTo>
                <a:cubicBezTo>
                  <a:pt x="2387" y="257"/>
                  <a:pt x="2385" y="262"/>
                  <a:pt x="2380" y="266"/>
                </a:cubicBezTo>
                <a:cubicBezTo>
                  <a:pt x="2376" y="270"/>
                  <a:pt x="2372" y="272"/>
                  <a:pt x="2366" y="272"/>
                </a:cubicBezTo>
                <a:cubicBezTo>
                  <a:pt x="2360" y="272"/>
                  <a:pt x="2355" y="270"/>
                  <a:pt x="2351" y="266"/>
                </a:cubicBezTo>
                <a:cubicBezTo>
                  <a:pt x="2347" y="262"/>
                  <a:pt x="2345" y="257"/>
                  <a:pt x="2345" y="251"/>
                </a:cubicBezTo>
                <a:cubicBezTo>
                  <a:pt x="2345" y="245"/>
                  <a:pt x="2347" y="240"/>
                  <a:pt x="2351" y="236"/>
                </a:cubicBezTo>
                <a:cubicBezTo>
                  <a:pt x="2355" y="232"/>
                  <a:pt x="2360" y="230"/>
                  <a:pt x="2366" y="230"/>
                </a:cubicBezTo>
                <a:close/>
                <a:moveTo>
                  <a:pt x="830" y="230"/>
                </a:moveTo>
                <a:cubicBezTo>
                  <a:pt x="836" y="230"/>
                  <a:pt x="841" y="232"/>
                  <a:pt x="845" y="237"/>
                </a:cubicBezTo>
                <a:cubicBezTo>
                  <a:pt x="849" y="241"/>
                  <a:pt x="851" y="245"/>
                  <a:pt x="851" y="251"/>
                </a:cubicBezTo>
                <a:cubicBezTo>
                  <a:pt x="851" y="257"/>
                  <a:pt x="849" y="262"/>
                  <a:pt x="844" y="266"/>
                </a:cubicBezTo>
                <a:cubicBezTo>
                  <a:pt x="840" y="270"/>
                  <a:pt x="836" y="272"/>
                  <a:pt x="830" y="272"/>
                </a:cubicBezTo>
                <a:cubicBezTo>
                  <a:pt x="824" y="272"/>
                  <a:pt x="819" y="270"/>
                  <a:pt x="815" y="266"/>
                </a:cubicBezTo>
                <a:cubicBezTo>
                  <a:pt x="811" y="262"/>
                  <a:pt x="809" y="257"/>
                  <a:pt x="809" y="251"/>
                </a:cubicBezTo>
                <a:cubicBezTo>
                  <a:pt x="809" y="245"/>
                  <a:pt x="811" y="240"/>
                  <a:pt x="815" y="236"/>
                </a:cubicBezTo>
                <a:cubicBezTo>
                  <a:pt x="819" y="232"/>
                  <a:pt x="824" y="230"/>
                  <a:pt x="830" y="230"/>
                </a:cubicBezTo>
                <a:close/>
                <a:moveTo>
                  <a:pt x="2680" y="102"/>
                </a:moveTo>
                <a:cubicBezTo>
                  <a:pt x="2673" y="102"/>
                  <a:pt x="2667" y="104"/>
                  <a:pt x="2660" y="108"/>
                </a:cubicBezTo>
                <a:cubicBezTo>
                  <a:pt x="2653" y="112"/>
                  <a:pt x="2648" y="119"/>
                  <a:pt x="2644" y="129"/>
                </a:cubicBezTo>
                <a:cubicBezTo>
                  <a:pt x="2640" y="139"/>
                  <a:pt x="2638" y="151"/>
                  <a:pt x="2638" y="167"/>
                </a:cubicBezTo>
                <a:cubicBezTo>
                  <a:pt x="2638" y="192"/>
                  <a:pt x="2643" y="213"/>
                  <a:pt x="2652" y="232"/>
                </a:cubicBezTo>
                <a:cubicBezTo>
                  <a:pt x="2662" y="250"/>
                  <a:pt x="2676" y="259"/>
                  <a:pt x="2692" y="259"/>
                </a:cubicBezTo>
                <a:cubicBezTo>
                  <a:pt x="2704" y="259"/>
                  <a:pt x="2714" y="254"/>
                  <a:pt x="2722" y="244"/>
                </a:cubicBezTo>
                <a:cubicBezTo>
                  <a:pt x="2730" y="234"/>
                  <a:pt x="2734" y="217"/>
                  <a:pt x="2734" y="192"/>
                </a:cubicBezTo>
                <a:cubicBezTo>
                  <a:pt x="2734" y="162"/>
                  <a:pt x="2727" y="138"/>
                  <a:pt x="2714" y="120"/>
                </a:cubicBezTo>
                <a:cubicBezTo>
                  <a:pt x="2705" y="108"/>
                  <a:pt x="2694" y="102"/>
                  <a:pt x="2680" y="102"/>
                </a:cubicBezTo>
                <a:close/>
                <a:moveTo>
                  <a:pt x="1160" y="102"/>
                </a:moveTo>
                <a:cubicBezTo>
                  <a:pt x="1153" y="102"/>
                  <a:pt x="1147" y="104"/>
                  <a:pt x="1140" y="108"/>
                </a:cubicBezTo>
                <a:cubicBezTo>
                  <a:pt x="1133" y="112"/>
                  <a:pt x="1128" y="119"/>
                  <a:pt x="1124" y="129"/>
                </a:cubicBezTo>
                <a:cubicBezTo>
                  <a:pt x="1120" y="139"/>
                  <a:pt x="1118" y="151"/>
                  <a:pt x="1118" y="167"/>
                </a:cubicBezTo>
                <a:cubicBezTo>
                  <a:pt x="1118" y="192"/>
                  <a:pt x="1123" y="213"/>
                  <a:pt x="1132" y="232"/>
                </a:cubicBezTo>
                <a:cubicBezTo>
                  <a:pt x="1142" y="250"/>
                  <a:pt x="1156" y="259"/>
                  <a:pt x="1172" y="259"/>
                </a:cubicBezTo>
                <a:cubicBezTo>
                  <a:pt x="1184" y="259"/>
                  <a:pt x="1194" y="254"/>
                  <a:pt x="1202" y="244"/>
                </a:cubicBezTo>
                <a:cubicBezTo>
                  <a:pt x="1210" y="234"/>
                  <a:pt x="1214" y="217"/>
                  <a:pt x="1214" y="192"/>
                </a:cubicBezTo>
                <a:cubicBezTo>
                  <a:pt x="1214" y="162"/>
                  <a:pt x="1207" y="138"/>
                  <a:pt x="1194" y="120"/>
                </a:cubicBezTo>
                <a:cubicBezTo>
                  <a:pt x="1185" y="108"/>
                  <a:pt x="1174" y="102"/>
                  <a:pt x="1160" y="102"/>
                </a:cubicBezTo>
                <a:close/>
                <a:moveTo>
                  <a:pt x="1456" y="95"/>
                </a:moveTo>
                <a:lnTo>
                  <a:pt x="1536" y="95"/>
                </a:lnTo>
                <a:lnTo>
                  <a:pt x="1536" y="102"/>
                </a:lnTo>
                <a:lnTo>
                  <a:pt x="1532" y="102"/>
                </a:lnTo>
                <a:cubicBezTo>
                  <a:pt x="1527" y="102"/>
                  <a:pt x="1522" y="103"/>
                  <a:pt x="1519" y="106"/>
                </a:cubicBezTo>
                <a:cubicBezTo>
                  <a:pt x="1517" y="108"/>
                  <a:pt x="1515" y="111"/>
                  <a:pt x="1515" y="115"/>
                </a:cubicBezTo>
                <a:cubicBezTo>
                  <a:pt x="1515" y="120"/>
                  <a:pt x="1517" y="126"/>
                  <a:pt x="1521" y="135"/>
                </a:cubicBezTo>
                <a:lnTo>
                  <a:pt x="1563" y="222"/>
                </a:lnTo>
                <a:lnTo>
                  <a:pt x="1602" y="127"/>
                </a:lnTo>
                <a:cubicBezTo>
                  <a:pt x="1604" y="122"/>
                  <a:pt x="1605" y="117"/>
                  <a:pt x="1605" y="112"/>
                </a:cubicBezTo>
                <a:cubicBezTo>
                  <a:pt x="1605" y="109"/>
                  <a:pt x="1604" y="108"/>
                  <a:pt x="1604" y="106"/>
                </a:cubicBezTo>
                <a:cubicBezTo>
                  <a:pt x="1603" y="105"/>
                  <a:pt x="1601" y="104"/>
                  <a:pt x="1599" y="103"/>
                </a:cubicBezTo>
                <a:cubicBezTo>
                  <a:pt x="1597" y="102"/>
                  <a:pt x="1593" y="102"/>
                  <a:pt x="1588" y="102"/>
                </a:cubicBezTo>
                <a:lnTo>
                  <a:pt x="1588" y="95"/>
                </a:lnTo>
                <a:lnTo>
                  <a:pt x="1644" y="95"/>
                </a:lnTo>
                <a:lnTo>
                  <a:pt x="1644" y="102"/>
                </a:lnTo>
                <a:cubicBezTo>
                  <a:pt x="1639" y="102"/>
                  <a:pt x="1635" y="103"/>
                  <a:pt x="1633" y="105"/>
                </a:cubicBezTo>
                <a:cubicBezTo>
                  <a:pt x="1630" y="106"/>
                  <a:pt x="1628" y="109"/>
                  <a:pt x="1625" y="113"/>
                </a:cubicBezTo>
                <a:cubicBezTo>
                  <a:pt x="1623" y="115"/>
                  <a:pt x="1621" y="120"/>
                  <a:pt x="1618" y="128"/>
                </a:cubicBezTo>
                <a:lnTo>
                  <a:pt x="1548" y="299"/>
                </a:lnTo>
                <a:cubicBezTo>
                  <a:pt x="1542" y="316"/>
                  <a:pt x="1533" y="328"/>
                  <a:pt x="1522" y="337"/>
                </a:cubicBezTo>
                <a:cubicBezTo>
                  <a:pt x="1511" y="345"/>
                  <a:pt x="1500" y="350"/>
                  <a:pt x="1490" y="350"/>
                </a:cubicBezTo>
                <a:cubicBezTo>
                  <a:pt x="1483" y="350"/>
                  <a:pt x="1477" y="348"/>
                  <a:pt x="1472" y="343"/>
                </a:cubicBezTo>
                <a:cubicBezTo>
                  <a:pt x="1467" y="339"/>
                  <a:pt x="1465" y="334"/>
                  <a:pt x="1465" y="329"/>
                </a:cubicBezTo>
                <a:cubicBezTo>
                  <a:pt x="1465" y="323"/>
                  <a:pt x="1467" y="319"/>
                  <a:pt x="1470" y="316"/>
                </a:cubicBezTo>
                <a:cubicBezTo>
                  <a:pt x="1473" y="313"/>
                  <a:pt x="1478" y="311"/>
                  <a:pt x="1484" y="311"/>
                </a:cubicBezTo>
                <a:cubicBezTo>
                  <a:pt x="1488" y="311"/>
                  <a:pt x="1494" y="313"/>
                  <a:pt x="1501" y="315"/>
                </a:cubicBezTo>
                <a:cubicBezTo>
                  <a:pt x="1506" y="317"/>
                  <a:pt x="1509" y="318"/>
                  <a:pt x="1510" y="318"/>
                </a:cubicBezTo>
                <a:cubicBezTo>
                  <a:pt x="1514" y="318"/>
                  <a:pt x="1518" y="316"/>
                  <a:pt x="1523" y="312"/>
                </a:cubicBezTo>
                <a:cubicBezTo>
                  <a:pt x="1527" y="308"/>
                  <a:pt x="1532" y="301"/>
                  <a:pt x="1536" y="290"/>
                </a:cubicBezTo>
                <a:lnTo>
                  <a:pt x="1548" y="260"/>
                </a:lnTo>
                <a:lnTo>
                  <a:pt x="1487" y="130"/>
                </a:lnTo>
                <a:cubicBezTo>
                  <a:pt x="1485" y="127"/>
                  <a:pt x="1482" y="122"/>
                  <a:pt x="1478" y="116"/>
                </a:cubicBezTo>
                <a:cubicBezTo>
                  <a:pt x="1474" y="112"/>
                  <a:pt x="1472" y="109"/>
                  <a:pt x="1470" y="107"/>
                </a:cubicBezTo>
                <a:cubicBezTo>
                  <a:pt x="1467" y="105"/>
                  <a:pt x="1462" y="103"/>
                  <a:pt x="1456" y="102"/>
                </a:cubicBezTo>
                <a:lnTo>
                  <a:pt x="1456" y="95"/>
                </a:lnTo>
                <a:close/>
                <a:moveTo>
                  <a:pt x="1262" y="95"/>
                </a:moveTo>
                <a:lnTo>
                  <a:pt x="1322" y="95"/>
                </a:lnTo>
                <a:lnTo>
                  <a:pt x="1322" y="210"/>
                </a:lnTo>
                <a:cubicBezTo>
                  <a:pt x="1322" y="226"/>
                  <a:pt x="1325" y="236"/>
                  <a:pt x="1331" y="241"/>
                </a:cubicBezTo>
                <a:cubicBezTo>
                  <a:pt x="1336" y="246"/>
                  <a:pt x="1343" y="249"/>
                  <a:pt x="1351" y="249"/>
                </a:cubicBezTo>
                <a:cubicBezTo>
                  <a:pt x="1356" y="249"/>
                  <a:pt x="1362" y="247"/>
                  <a:pt x="1369" y="244"/>
                </a:cubicBezTo>
                <a:cubicBezTo>
                  <a:pt x="1376" y="241"/>
                  <a:pt x="1384" y="234"/>
                  <a:pt x="1393" y="225"/>
                </a:cubicBezTo>
                <a:lnTo>
                  <a:pt x="1393" y="127"/>
                </a:lnTo>
                <a:cubicBezTo>
                  <a:pt x="1393" y="118"/>
                  <a:pt x="1392" y="111"/>
                  <a:pt x="1388" y="108"/>
                </a:cubicBezTo>
                <a:cubicBezTo>
                  <a:pt x="1384" y="104"/>
                  <a:pt x="1377" y="102"/>
                  <a:pt x="1366" y="102"/>
                </a:cubicBezTo>
                <a:lnTo>
                  <a:pt x="1366" y="95"/>
                </a:lnTo>
                <a:lnTo>
                  <a:pt x="1424" y="95"/>
                </a:lnTo>
                <a:lnTo>
                  <a:pt x="1424" y="199"/>
                </a:lnTo>
                <a:cubicBezTo>
                  <a:pt x="1424" y="219"/>
                  <a:pt x="1425" y="231"/>
                  <a:pt x="1426" y="236"/>
                </a:cubicBezTo>
                <a:cubicBezTo>
                  <a:pt x="1427" y="240"/>
                  <a:pt x="1428" y="243"/>
                  <a:pt x="1430" y="245"/>
                </a:cubicBezTo>
                <a:cubicBezTo>
                  <a:pt x="1432" y="247"/>
                  <a:pt x="1435" y="247"/>
                  <a:pt x="1437" y="247"/>
                </a:cubicBezTo>
                <a:cubicBezTo>
                  <a:pt x="1441" y="247"/>
                  <a:pt x="1446" y="246"/>
                  <a:pt x="1451" y="244"/>
                </a:cubicBezTo>
                <a:lnTo>
                  <a:pt x="1453" y="251"/>
                </a:lnTo>
                <a:lnTo>
                  <a:pt x="1402" y="272"/>
                </a:lnTo>
                <a:lnTo>
                  <a:pt x="1393" y="272"/>
                </a:lnTo>
                <a:lnTo>
                  <a:pt x="1393" y="236"/>
                </a:lnTo>
                <a:cubicBezTo>
                  <a:pt x="1379" y="252"/>
                  <a:pt x="1367" y="262"/>
                  <a:pt x="1360" y="266"/>
                </a:cubicBezTo>
                <a:cubicBezTo>
                  <a:pt x="1352" y="270"/>
                  <a:pt x="1344" y="272"/>
                  <a:pt x="1335" y="272"/>
                </a:cubicBezTo>
                <a:cubicBezTo>
                  <a:pt x="1325" y="272"/>
                  <a:pt x="1317" y="269"/>
                  <a:pt x="1310" y="264"/>
                </a:cubicBezTo>
                <a:cubicBezTo>
                  <a:pt x="1303" y="258"/>
                  <a:pt x="1298" y="251"/>
                  <a:pt x="1295" y="242"/>
                </a:cubicBezTo>
                <a:cubicBezTo>
                  <a:pt x="1293" y="233"/>
                  <a:pt x="1291" y="221"/>
                  <a:pt x="1291" y="205"/>
                </a:cubicBezTo>
                <a:lnTo>
                  <a:pt x="1291" y="128"/>
                </a:lnTo>
                <a:cubicBezTo>
                  <a:pt x="1291" y="120"/>
                  <a:pt x="1290" y="115"/>
                  <a:pt x="1289" y="112"/>
                </a:cubicBezTo>
                <a:cubicBezTo>
                  <a:pt x="1287" y="108"/>
                  <a:pt x="1284" y="106"/>
                  <a:pt x="1281" y="104"/>
                </a:cubicBezTo>
                <a:cubicBezTo>
                  <a:pt x="1277" y="103"/>
                  <a:pt x="1271" y="102"/>
                  <a:pt x="1262" y="102"/>
                </a:cubicBezTo>
                <a:lnTo>
                  <a:pt x="1262" y="95"/>
                </a:lnTo>
                <a:close/>
                <a:moveTo>
                  <a:pt x="880" y="95"/>
                </a:moveTo>
                <a:lnTo>
                  <a:pt x="960" y="95"/>
                </a:lnTo>
                <a:lnTo>
                  <a:pt x="960" y="102"/>
                </a:lnTo>
                <a:lnTo>
                  <a:pt x="956" y="102"/>
                </a:lnTo>
                <a:cubicBezTo>
                  <a:pt x="951" y="102"/>
                  <a:pt x="946" y="103"/>
                  <a:pt x="943" y="106"/>
                </a:cubicBezTo>
                <a:cubicBezTo>
                  <a:pt x="941" y="108"/>
                  <a:pt x="939" y="111"/>
                  <a:pt x="939" y="115"/>
                </a:cubicBezTo>
                <a:cubicBezTo>
                  <a:pt x="939" y="120"/>
                  <a:pt x="941" y="126"/>
                  <a:pt x="945" y="135"/>
                </a:cubicBezTo>
                <a:lnTo>
                  <a:pt x="987" y="222"/>
                </a:lnTo>
                <a:lnTo>
                  <a:pt x="1026" y="127"/>
                </a:lnTo>
                <a:cubicBezTo>
                  <a:pt x="1028" y="122"/>
                  <a:pt x="1029" y="117"/>
                  <a:pt x="1029" y="112"/>
                </a:cubicBezTo>
                <a:cubicBezTo>
                  <a:pt x="1029" y="109"/>
                  <a:pt x="1028" y="108"/>
                  <a:pt x="1028" y="106"/>
                </a:cubicBezTo>
                <a:cubicBezTo>
                  <a:pt x="1027" y="105"/>
                  <a:pt x="1025" y="104"/>
                  <a:pt x="1023" y="103"/>
                </a:cubicBezTo>
                <a:cubicBezTo>
                  <a:pt x="1021" y="102"/>
                  <a:pt x="1017" y="102"/>
                  <a:pt x="1012" y="102"/>
                </a:cubicBezTo>
                <a:lnTo>
                  <a:pt x="1012" y="95"/>
                </a:lnTo>
                <a:lnTo>
                  <a:pt x="1068" y="95"/>
                </a:lnTo>
                <a:lnTo>
                  <a:pt x="1068" y="102"/>
                </a:lnTo>
                <a:cubicBezTo>
                  <a:pt x="1063" y="102"/>
                  <a:pt x="1059" y="103"/>
                  <a:pt x="1057" y="105"/>
                </a:cubicBezTo>
                <a:cubicBezTo>
                  <a:pt x="1054" y="106"/>
                  <a:pt x="1052" y="109"/>
                  <a:pt x="1049" y="113"/>
                </a:cubicBezTo>
                <a:cubicBezTo>
                  <a:pt x="1047" y="115"/>
                  <a:pt x="1045" y="120"/>
                  <a:pt x="1042" y="128"/>
                </a:cubicBezTo>
                <a:lnTo>
                  <a:pt x="972" y="299"/>
                </a:lnTo>
                <a:cubicBezTo>
                  <a:pt x="966" y="316"/>
                  <a:pt x="957" y="328"/>
                  <a:pt x="946" y="337"/>
                </a:cubicBezTo>
                <a:cubicBezTo>
                  <a:pt x="935" y="345"/>
                  <a:pt x="924" y="350"/>
                  <a:pt x="914" y="350"/>
                </a:cubicBezTo>
                <a:cubicBezTo>
                  <a:pt x="907" y="350"/>
                  <a:pt x="901" y="348"/>
                  <a:pt x="896" y="343"/>
                </a:cubicBezTo>
                <a:cubicBezTo>
                  <a:pt x="891" y="339"/>
                  <a:pt x="889" y="334"/>
                  <a:pt x="889" y="329"/>
                </a:cubicBezTo>
                <a:cubicBezTo>
                  <a:pt x="889" y="323"/>
                  <a:pt x="891" y="319"/>
                  <a:pt x="894" y="316"/>
                </a:cubicBezTo>
                <a:cubicBezTo>
                  <a:pt x="897" y="313"/>
                  <a:pt x="902" y="311"/>
                  <a:pt x="908" y="311"/>
                </a:cubicBezTo>
                <a:cubicBezTo>
                  <a:pt x="912" y="311"/>
                  <a:pt x="918" y="313"/>
                  <a:pt x="925" y="315"/>
                </a:cubicBezTo>
                <a:cubicBezTo>
                  <a:pt x="930" y="317"/>
                  <a:pt x="933" y="318"/>
                  <a:pt x="934" y="318"/>
                </a:cubicBezTo>
                <a:cubicBezTo>
                  <a:pt x="938" y="318"/>
                  <a:pt x="942" y="316"/>
                  <a:pt x="947" y="312"/>
                </a:cubicBezTo>
                <a:cubicBezTo>
                  <a:pt x="951" y="308"/>
                  <a:pt x="956" y="301"/>
                  <a:pt x="960" y="290"/>
                </a:cubicBezTo>
                <a:lnTo>
                  <a:pt x="972" y="260"/>
                </a:lnTo>
                <a:lnTo>
                  <a:pt x="911" y="130"/>
                </a:lnTo>
                <a:cubicBezTo>
                  <a:pt x="909" y="127"/>
                  <a:pt x="906" y="122"/>
                  <a:pt x="902" y="116"/>
                </a:cubicBezTo>
                <a:cubicBezTo>
                  <a:pt x="898" y="112"/>
                  <a:pt x="896" y="109"/>
                  <a:pt x="894" y="107"/>
                </a:cubicBezTo>
                <a:cubicBezTo>
                  <a:pt x="891" y="105"/>
                  <a:pt x="886" y="103"/>
                  <a:pt x="880" y="102"/>
                </a:cubicBezTo>
                <a:lnTo>
                  <a:pt x="880" y="95"/>
                </a:lnTo>
                <a:close/>
                <a:moveTo>
                  <a:pt x="544" y="95"/>
                </a:moveTo>
                <a:lnTo>
                  <a:pt x="616" y="95"/>
                </a:lnTo>
                <a:lnTo>
                  <a:pt x="616" y="102"/>
                </a:lnTo>
                <a:cubicBezTo>
                  <a:pt x="610" y="102"/>
                  <a:pt x="605" y="104"/>
                  <a:pt x="603" y="106"/>
                </a:cubicBezTo>
                <a:cubicBezTo>
                  <a:pt x="601" y="107"/>
                  <a:pt x="600" y="110"/>
                  <a:pt x="600" y="114"/>
                </a:cubicBezTo>
                <a:cubicBezTo>
                  <a:pt x="600" y="117"/>
                  <a:pt x="601" y="122"/>
                  <a:pt x="603" y="128"/>
                </a:cubicBezTo>
                <a:lnTo>
                  <a:pt x="640" y="226"/>
                </a:lnTo>
                <a:lnTo>
                  <a:pt x="677" y="146"/>
                </a:lnTo>
                <a:lnTo>
                  <a:pt x="667" y="121"/>
                </a:lnTo>
                <a:cubicBezTo>
                  <a:pt x="664" y="113"/>
                  <a:pt x="660" y="108"/>
                  <a:pt x="655" y="105"/>
                </a:cubicBezTo>
                <a:cubicBezTo>
                  <a:pt x="653" y="103"/>
                  <a:pt x="648" y="102"/>
                  <a:pt x="640" y="102"/>
                </a:cubicBezTo>
                <a:lnTo>
                  <a:pt x="640" y="95"/>
                </a:lnTo>
                <a:lnTo>
                  <a:pt x="722" y="95"/>
                </a:lnTo>
                <a:lnTo>
                  <a:pt x="722" y="102"/>
                </a:lnTo>
                <a:cubicBezTo>
                  <a:pt x="713" y="102"/>
                  <a:pt x="706" y="104"/>
                  <a:pt x="703" y="107"/>
                </a:cubicBezTo>
                <a:cubicBezTo>
                  <a:pt x="700" y="109"/>
                  <a:pt x="699" y="112"/>
                  <a:pt x="699" y="116"/>
                </a:cubicBezTo>
                <a:cubicBezTo>
                  <a:pt x="699" y="119"/>
                  <a:pt x="699" y="121"/>
                  <a:pt x="700" y="124"/>
                </a:cubicBezTo>
                <a:lnTo>
                  <a:pt x="739" y="223"/>
                </a:lnTo>
                <a:lnTo>
                  <a:pt x="776" y="128"/>
                </a:lnTo>
                <a:cubicBezTo>
                  <a:pt x="778" y="121"/>
                  <a:pt x="779" y="116"/>
                  <a:pt x="779" y="112"/>
                </a:cubicBezTo>
                <a:cubicBezTo>
                  <a:pt x="779" y="109"/>
                  <a:pt x="778" y="107"/>
                  <a:pt x="776" y="105"/>
                </a:cubicBezTo>
                <a:cubicBezTo>
                  <a:pt x="773" y="103"/>
                  <a:pt x="768" y="102"/>
                  <a:pt x="761" y="102"/>
                </a:cubicBezTo>
                <a:lnTo>
                  <a:pt x="761" y="95"/>
                </a:lnTo>
                <a:lnTo>
                  <a:pt x="816" y="95"/>
                </a:lnTo>
                <a:lnTo>
                  <a:pt x="816" y="102"/>
                </a:lnTo>
                <a:cubicBezTo>
                  <a:pt x="805" y="104"/>
                  <a:pt x="797" y="111"/>
                  <a:pt x="792" y="124"/>
                </a:cubicBezTo>
                <a:lnTo>
                  <a:pt x="734" y="272"/>
                </a:lnTo>
                <a:lnTo>
                  <a:pt x="726" y="272"/>
                </a:lnTo>
                <a:lnTo>
                  <a:pt x="684" y="162"/>
                </a:lnTo>
                <a:lnTo>
                  <a:pt x="633" y="272"/>
                </a:lnTo>
                <a:lnTo>
                  <a:pt x="627" y="272"/>
                </a:lnTo>
                <a:lnTo>
                  <a:pt x="571" y="128"/>
                </a:lnTo>
                <a:cubicBezTo>
                  <a:pt x="568" y="119"/>
                  <a:pt x="564" y="112"/>
                  <a:pt x="561" y="109"/>
                </a:cubicBezTo>
                <a:cubicBezTo>
                  <a:pt x="557" y="106"/>
                  <a:pt x="552" y="104"/>
                  <a:pt x="544" y="102"/>
                </a:cubicBezTo>
                <a:lnTo>
                  <a:pt x="544" y="95"/>
                </a:lnTo>
                <a:close/>
                <a:moveTo>
                  <a:pt x="272" y="95"/>
                </a:moveTo>
                <a:lnTo>
                  <a:pt x="344" y="95"/>
                </a:lnTo>
                <a:lnTo>
                  <a:pt x="344" y="102"/>
                </a:lnTo>
                <a:cubicBezTo>
                  <a:pt x="338" y="102"/>
                  <a:pt x="333" y="104"/>
                  <a:pt x="331" y="106"/>
                </a:cubicBezTo>
                <a:cubicBezTo>
                  <a:pt x="329" y="107"/>
                  <a:pt x="328" y="110"/>
                  <a:pt x="328" y="114"/>
                </a:cubicBezTo>
                <a:cubicBezTo>
                  <a:pt x="328" y="117"/>
                  <a:pt x="329" y="122"/>
                  <a:pt x="331" y="128"/>
                </a:cubicBezTo>
                <a:lnTo>
                  <a:pt x="368" y="226"/>
                </a:lnTo>
                <a:lnTo>
                  <a:pt x="405" y="146"/>
                </a:lnTo>
                <a:lnTo>
                  <a:pt x="395" y="121"/>
                </a:lnTo>
                <a:cubicBezTo>
                  <a:pt x="392" y="113"/>
                  <a:pt x="388" y="108"/>
                  <a:pt x="383" y="105"/>
                </a:cubicBezTo>
                <a:cubicBezTo>
                  <a:pt x="381" y="103"/>
                  <a:pt x="376" y="102"/>
                  <a:pt x="368" y="102"/>
                </a:cubicBezTo>
                <a:lnTo>
                  <a:pt x="368" y="95"/>
                </a:lnTo>
                <a:lnTo>
                  <a:pt x="450" y="95"/>
                </a:lnTo>
                <a:lnTo>
                  <a:pt x="450" y="102"/>
                </a:lnTo>
                <a:cubicBezTo>
                  <a:pt x="441" y="102"/>
                  <a:pt x="434" y="104"/>
                  <a:pt x="431" y="107"/>
                </a:cubicBezTo>
                <a:cubicBezTo>
                  <a:pt x="428" y="109"/>
                  <a:pt x="427" y="112"/>
                  <a:pt x="427" y="116"/>
                </a:cubicBezTo>
                <a:cubicBezTo>
                  <a:pt x="427" y="119"/>
                  <a:pt x="427" y="121"/>
                  <a:pt x="428" y="124"/>
                </a:cubicBezTo>
                <a:lnTo>
                  <a:pt x="467" y="223"/>
                </a:lnTo>
                <a:lnTo>
                  <a:pt x="504" y="128"/>
                </a:lnTo>
                <a:cubicBezTo>
                  <a:pt x="506" y="121"/>
                  <a:pt x="507" y="116"/>
                  <a:pt x="507" y="112"/>
                </a:cubicBezTo>
                <a:cubicBezTo>
                  <a:pt x="507" y="109"/>
                  <a:pt x="506" y="107"/>
                  <a:pt x="504" y="105"/>
                </a:cubicBezTo>
                <a:cubicBezTo>
                  <a:pt x="501" y="103"/>
                  <a:pt x="496" y="102"/>
                  <a:pt x="489" y="102"/>
                </a:cubicBezTo>
                <a:lnTo>
                  <a:pt x="489" y="95"/>
                </a:lnTo>
                <a:lnTo>
                  <a:pt x="544" y="95"/>
                </a:lnTo>
                <a:lnTo>
                  <a:pt x="544" y="102"/>
                </a:lnTo>
                <a:cubicBezTo>
                  <a:pt x="533" y="104"/>
                  <a:pt x="525" y="111"/>
                  <a:pt x="520" y="124"/>
                </a:cubicBezTo>
                <a:lnTo>
                  <a:pt x="462" y="272"/>
                </a:lnTo>
                <a:lnTo>
                  <a:pt x="454" y="272"/>
                </a:lnTo>
                <a:lnTo>
                  <a:pt x="412" y="162"/>
                </a:lnTo>
                <a:lnTo>
                  <a:pt x="361" y="272"/>
                </a:lnTo>
                <a:lnTo>
                  <a:pt x="355" y="272"/>
                </a:lnTo>
                <a:lnTo>
                  <a:pt x="299" y="128"/>
                </a:lnTo>
                <a:cubicBezTo>
                  <a:pt x="296" y="119"/>
                  <a:pt x="292" y="112"/>
                  <a:pt x="289" y="109"/>
                </a:cubicBezTo>
                <a:cubicBezTo>
                  <a:pt x="285" y="106"/>
                  <a:pt x="280" y="104"/>
                  <a:pt x="272" y="102"/>
                </a:cubicBezTo>
                <a:lnTo>
                  <a:pt x="272" y="95"/>
                </a:lnTo>
                <a:close/>
                <a:moveTo>
                  <a:pt x="0" y="95"/>
                </a:moveTo>
                <a:lnTo>
                  <a:pt x="72" y="95"/>
                </a:lnTo>
                <a:lnTo>
                  <a:pt x="72" y="102"/>
                </a:lnTo>
                <a:cubicBezTo>
                  <a:pt x="66" y="102"/>
                  <a:pt x="61" y="104"/>
                  <a:pt x="59" y="106"/>
                </a:cubicBezTo>
                <a:cubicBezTo>
                  <a:pt x="57" y="107"/>
                  <a:pt x="56" y="110"/>
                  <a:pt x="56" y="114"/>
                </a:cubicBezTo>
                <a:cubicBezTo>
                  <a:pt x="56" y="117"/>
                  <a:pt x="57" y="122"/>
                  <a:pt x="59" y="128"/>
                </a:cubicBezTo>
                <a:lnTo>
                  <a:pt x="96" y="226"/>
                </a:lnTo>
                <a:lnTo>
                  <a:pt x="133" y="146"/>
                </a:lnTo>
                <a:lnTo>
                  <a:pt x="123" y="121"/>
                </a:lnTo>
                <a:cubicBezTo>
                  <a:pt x="120" y="113"/>
                  <a:pt x="116" y="108"/>
                  <a:pt x="111" y="105"/>
                </a:cubicBezTo>
                <a:cubicBezTo>
                  <a:pt x="109" y="103"/>
                  <a:pt x="104" y="102"/>
                  <a:pt x="96" y="102"/>
                </a:cubicBezTo>
                <a:lnTo>
                  <a:pt x="96" y="95"/>
                </a:lnTo>
                <a:lnTo>
                  <a:pt x="178" y="95"/>
                </a:lnTo>
                <a:lnTo>
                  <a:pt x="178" y="102"/>
                </a:lnTo>
                <a:cubicBezTo>
                  <a:pt x="169" y="102"/>
                  <a:pt x="162" y="104"/>
                  <a:pt x="159" y="107"/>
                </a:cubicBezTo>
                <a:cubicBezTo>
                  <a:pt x="156" y="109"/>
                  <a:pt x="155" y="112"/>
                  <a:pt x="155" y="116"/>
                </a:cubicBezTo>
                <a:cubicBezTo>
                  <a:pt x="155" y="119"/>
                  <a:pt x="155" y="121"/>
                  <a:pt x="156" y="124"/>
                </a:cubicBezTo>
                <a:lnTo>
                  <a:pt x="195" y="223"/>
                </a:lnTo>
                <a:lnTo>
                  <a:pt x="232" y="128"/>
                </a:lnTo>
                <a:cubicBezTo>
                  <a:pt x="234" y="121"/>
                  <a:pt x="235" y="116"/>
                  <a:pt x="235" y="112"/>
                </a:cubicBezTo>
                <a:cubicBezTo>
                  <a:pt x="235" y="109"/>
                  <a:pt x="234" y="107"/>
                  <a:pt x="232" y="105"/>
                </a:cubicBezTo>
                <a:cubicBezTo>
                  <a:pt x="229" y="103"/>
                  <a:pt x="224" y="102"/>
                  <a:pt x="217" y="102"/>
                </a:cubicBezTo>
                <a:lnTo>
                  <a:pt x="217" y="95"/>
                </a:lnTo>
                <a:lnTo>
                  <a:pt x="272" y="95"/>
                </a:lnTo>
                <a:lnTo>
                  <a:pt x="272" y="102"/>
                </a:lnTo>
                <a:cubicBezTo>
                  <a:pt x="261" y="104"/>
                  <a:pt x="253" y="111"/>
                  <a:pt x="248" y="124"/>
                </a:cubicBezTo>
                <a:lnTo>
                  <a:pt x="190" y="272"/>
                </a:lnTo>
                <a:lnTo>
                  <a:pt x="182" y="272"/>
                </a:lnTo>
                <a:lnTo>
                  <a:pt x="140" y="162"/>
                </a:lnTo>
                <a:lnTo>
                  <a:pt x="89" y="272"/>
                </a:lnTo>
                <a:lnTo>
                  <a:pt x="83" y="272"/>
                </a:lnTo>
                <a:lnTo>
                  <a:pt x="27" y="128"/>
                </a:lnTo>
                <a:cubicBezTo>
                  <a:pt x="24" y="119"/>
                  <a:pt x="20" y="112"/>
                  <a:pt x="17" y="109"/>
                </a:cubicBezTo>
                <a:cubicBezTo>
                  <a:pt x="13" y="106"/>
                  <a:pt x="8" y="104"/>
                  <a:pt x="0" y="102"/>
                </a:cubicBezTo>
                <a:lnTo>
                  <a:pt x="0" y="95"/>
                </a:lnTo>
                <a:close/>
                <a:moveTo>
                  <a:pt x="2837" y="90"/>
                </a:moveTo>
                <a:lnTo>
                  <a:pt x="2845" y="90"/>
                </a:lnTo>
                <a:lnTo>
                  <a:pt x="2845" y="127"/>
                </a:lnTo>
                <a:cubicBezTo>
                  <a:pt x="2857" y="114"/>
                  <a:pt x="2865" y="107"/>
                  <a:pt x="2867" y="105"/>
                </a:cubicBezTo>
                <a:cubicBezTo>
                  <a:pt x="2873" y="100"/>
                  <a:pt x="2879" y="97"/>
                  <a:pt x="2885" y="94"/>
                </a:cubicBezTo>
                <a:cubicBezTo>
                  <a:pt x="2892" y="91"/>
                  <a:pt x="2898" y="90"/>
                  <a:pt x="2904" y="90"/>
                </a:cubicBezTo>
                <a:cubicBezTo>
                  <a:pt x="2915" y="90"/>
                  <a:pt x="2924" y="93"/>
                  <a:pt x="2932" y="99"/>
                </a:cubicBezTo>
                <a:cubicBezTo>
                  <a:pt x="2940" y="106"/>
                  <a:pt x="2945" y="115"/>
                  <a:pt x="2948" y="127"/>
                </a:cubicBezTo>
                <a:cubicBezTo>
                  <a:pt x="2961" y="112"/>
                  <a:pt x="2971" y="102"/>
                  <a:pt x="2980" y="97"/>
                </a:cubicBezTo>
                <a:cubicBezTo>
                  <a:pt x="2989" y="92"/>
                  <a:pt x="2998" y="90"/>
                  <a:pt x="3008" y="90"/>
                </a:cubicBezTo>
                <a:cubicBezTo>
                  <a:pt x="3017" y="90"/>
                  <a:pt x="3025" y="92"/>
                  <a:pt x="3032" y="97"/>
                </a:cubicBezTo>
                <a:cubicBezTo>
                  <a:pt x="3039" y="102"/>
                  <a:pt x="3045" y="109"/>
                  <a:pt x="3049" y="120"/>
                </a:cubicBezTo>
                <a:cubicBezTo>
                  <a:pt x="3052" y="127"/>
                  <a:pt x="3053" y="139"/>
                  <a:pt x="3053" y="154"/>
                </a:cubicBezTo>
                <a:lnTo>
                  <a:pt x="3053" y="228"/>
                </a:lnTo>
                <a:cubicBezTo>
                  <a:pt x="3053" y="239"/>
                  <a:pt x="3054" y="246"/>
                  <a:pt x="3055" y="250"/>
                </a:cubicBezTo>
                <a:cubicBezTo>
                  <a:pt x="3057" y="253"/>
                  <a:pt x="3059" y="255"/>
                  <a:pt x="3062" y="257"/>
                </a:cubicBezTo>
                <a:cubicBezTo>
                  <a:pt x="3066" y="259"/>
                  <a:pt x="3071" y="260"/>
                  <a:pt x="3079" y="260"/>
                </a:cubicBezTo>
                <a:lnTo>
                  <a:pt x="3079" y="267"/>
                </a:lnTo>
                <a:lnTo>
                  <a:pt x="2994" y="267"/>
                </a:lnTo>
                <a:lnTo>
                  <a:pt x="2994" y="260"/>
                </a:lnTo>
                <a:lnTo>
                  <a:pt x="2998" y="260"/>
                </a:lnTo>
                <a:cubicBezTo>
                  <a:pt x="3005" y="260"/>
                  <a:pt x="3011" y="259"/>
                  <a:pt x="3015" y="256"/>
                </a:cubicBezTo>
                <a:cubicBezTo>
                  <a:pt x="3018" y="254"/>
                  <a:pt x="3020" y="251"/>
                  <a:pt x="3021" y="246"/>
                </a:cubicBezTo>
                <a:cubicBezTo>
                  <a:pt x="3022" y="244"/>
                  <a:pt x="3022" y="238"/>
                  <a:pt x="3022" y="228"/>
                </a:cubicBezTo>
                <a:lnTo>
                  <a:pt x="3022" y="154"/>
                </a:lnTo>
                <a:cubicBezTo>
                  <a:pt x="3022" y="140"/>
                  <a:pt x="3020" y="130"/>
                  <a:pt x="3017" y="124"/>
                </a:cubicBezTo>
                <a:cubicBezTo>
                  <a:pt x="3012" y="116"/>
                  <a:pt x="3004" y="112"/>
                  <a:pt x="2993" y="112"/>
                </a:cubicBezTo>
                <a:cubicBezTo>
                  <a:pt x="2987" y="112"/>
                  <a:pt x="2980" y="114"/>
                  <a:pt x="2973" y="117"/>
                </a:cubicBezTo>
                <a:cubicBezTo>
                  <a:pt x="2967" y="121"/>
                  <a:pt x="2959" y="127"/>
                  <a:pt x="2949" y="136"/>
                </a:cubicBezTo>
                <a:lnTo>
                  <a:pt x="2949" y="138"/>
                </a:lnTo>
                <a:lnTo>
                  <a:pt x="2949" y="146"/>
                </a:lnTo>
                <a:lnTo>
                  <a:pt x="2949" y="228"/>
                </a:lnTo>
                <a:cubicBezTo>
                  <a:pt x="2949" y="240"/>
                  <a:pt x="2950" y="247"/>
                  <a:pt x="2951" y="250"/>
                </a:cubicBezTo>
                <a:cubicBezTo>
                  <a:pt x="2952" y="253"/>
                  <a:pt x="2955" y="255"/>
                  <a:pt x="2958" y="257"/>
                </a:cubicBezTo>
                <a:cubicBezTo>
                  <a:pt x="2962" y="259"/>
                  <a:pt x="2968" y="260"/>
                  <a:pt x="2977" y="260"/>
                </a:cubicBezTo>
                <a:lnTo>
                  <a:pt x="2977" y="267"/>
                </a:lnTo>
                <a:lnTo>
                  <a:pt x="2890" y="267"/>
                </a:lnTo>
                <a:lnTo>
                  <a:pt x="2890" y="260"/>
                </a:lnTo>
                <a:cubicBezTo>
                  <a:pt x="2900" y="260"/>
                  <a:pt x="2906" y="259"/>
                  <a:pt x="2910" y="257"/>
                </a:cubicBezTo>
                <a:cubicBezTo>
                  <a:pt x="2913" y="254"/>
                  <a:pt x="2916" y="251"/>
                  <a:pt x="2917" y="247"/>
                </a:cubicBezTo>
                <a:cubicBezTo>
                  <a:pt x="2918" y="244"/>
                  <a:pt x="2918" y="238"/>
                  <a:pt x="2918" y="228"/>
                </a:cubicBezTo>
                <a:lnTo>
                  <a:pt x="2918" y="154"/>
                </a:lnTo>
                <a:cubicBezTo>
                  <a:pt x="2918" y="140"/>
                  <a:pt x="2916" y="130"/>
                  <a:pt x="2912" y="124"/>
                </a:cubicBezTo>
                <a:cubicBezTo>
                  <a:pt x="2906" y="116"/>
                  <a:pt x="2899" y="112"/>
                  <a:pt x="2889" y="112"/>
                </a:cubicBezTo>
                <a:cubicBezTo>
                  <a:pt x="2882" y="112"/>
                  <a:pt x="2875" y="114"/>
                  <a:pt x="2869" y="117"/>
                </a:cubicBezTo>
                <a:cubicBezTo>
                  <a:pt x="2858" y="123"/>
                  <a:pt x="2850" y="129"/>
                  <a:pt x="2845" y="136"/>
                </a:cubicBezTo>
                <a:lnTo>
                  <a:pt x="2845" y="228"/>
                </a:lnTo>
                <a:cubicBezTo>
                  <a:pt x="2845" y="239"/>
                  <a:pt x="2846" y="247"/>
                  <a:pt x="2847" y="250"/>
                </a:cubicBezTo>
                <a:cubicBezTo>
                  <a:pt x="2849" y="253"/>
                  <a:pt x="2851" y="256"/>
                  <a:pt x="2854" y="258"/>
                </a:cubicBezTo>
                <a:cubicBezTo>
                  <a:pt x="2857" y="259"/>
                  <a:pt x="2863" y="260"/>
                  <a:pt x="2873" y="260"/>
                </a:cubicBezTo>
                <a:lnTo>
                  <a:pt x="2873" y="267"/>
                </a:lnTo>
                <a:lnTo>
                  <a:pt x="2788" y="267"/>
                </a:lnTo>
                <a:lnTo>
                  <a:pt x="2788" y="260"/>
                </a:lnTo>
                <a:cubicBezTo>
                  <a:pt x="2796" y="260"/>
                  <a:pt x="2801" y="259"/>
                  <a:pt x="2804" y="258"/>
                </a:cubicBezTo>
                <a:cubicBezTo>
                  <a:pt x="2807" y="256"/>
                  <a:pt x="2810" y="253"/>
                  <a:pt x="2811" y="249"/>
                </a:cubicBezTo>
                <a:cubicBezTo>
                  <a:pt x="2813" y="246"/>
                  <a:pt x="2814" y="239"/>
                  <a:pt x="2814" y="228"/>
                </a:cubicBezTo>
                <a:lnTo>
                  <a:pt x="2814" y="162"/>
                </a:lnTo>
                <a:cubicBezTo>
                  <a:pt x="2814" y="143"/>
                  <a:pt x="2813" y="131"/>
                  <a:pt x="2812" y="126"/>
                </a:cubicBezTo>
                <a:cubicBezTo>
                  <a:pt x="2811" y="122"/>
                  <a:pt x="2810" y="119"/>
                  <a:pt x="2808" y="117"/>
                </a:cubicBezTo>
                <a:cubicBezTo>
                  <a:pt x="2806" y="116"/>
                  <a:pt x="2804" y="115"/>
                  <a:pt x="2800" y="115"/>
                </a:cubicBezTo>
                <a:cubicBezTo>
                  <a:pt x="2797" y="115"/>
                  <a:pt x="2793" y="116"/>
                  <a:pt x="2788" y="118"/>
                </a:cubicBezTo>
                <a:lnTo>
                  <a:pt x="2785" y="111"/>
                </a:lnTo>
                <a:lnTo>
                  <a:pt x="2837" y="90"/>
                </a:lnTo>
                <a:close/>
                <a:moveTo>
                  <a:pt x="2686" y="90"/>
                </a:moveTo>
                <a:cubicBezTo>
                  <a:pt x="2712" y="90"/>
                  <a:pt x="2733" y="100"/>
                  <a:pt x="2748" y="120"/>
                </a:cubicBezTo>
                <a:cubicBezTo>
                  <a:pt x="2762" y="136"/>
                  <a:pt x="2768" y="156"/>
                  <a:pt x="2768" y="178"/>
                </a:cubicBezTo>
                <a:cubicBezTo>
                  <a:pt x="2768" y="193"/>
                  <a:pt x="2765" y="209"/>
                  <a:pt x="2757" y="224"/>
                </a:cubicBezTo>
                <a:cubicBezTo>
                  <a:pt x="2750" y="240"/>
                  <a:pt x="2740" y="252"/>
                  <a:pt x="2727" y="260"/>
                </a:cubicBezTo>
                <a:cubicBezTo>
                  <a:pt x="2714" y="268"/>
                  <a:pt x="2700" y="272"/>
                  <a:pt x="2684" y="272"/>
                </a:cubicBezTo>
                <a:cubicBezTo>
                  <a:pt x="2658" y="272"/>
                  <a:pt x="2637" y="262"/>
                  <a:pt x="2622" y="241"/>
                </a:cubicBezTo>
                <a:cubicBezTo>
                  <a:pt x="2609" y="224"/>
                  <a:pt x="2603" y="204"/>
                  <a:pt x="2603" y="183"/>
                </a:cubicBezTo>
                <a:cubicBezTo>
                  <a:pt x="2603" y="167"/>
                  <a:pt x="2607" y="151"/>
                  <a:pt x="2614" y="136"/>
                </a:cubicBezTo>
                <a:cubicBezTo>
                  <a:pt x="2622" y="120"/>
                  <a:pt x="2633" y="109"/>
                  <a:pt x="2645" y="101"/>
                </a:cubicBezTo>
                <a:cubicBezTo>
                  <a:pt x="2658" y="94"/>
                  <a:pt x="2672" y="90"/>
                  <a:pt x="2686" y="90"/>
                </a:cubicBezTo>
                <a:close/>
                <a:moveTo>
                  <a:pt x="2509" y="90"/>
                </a:moveTo>
                <a:cubicBezTo>
                  <a:pt x="2526" y="90"/>
                  <a:pt x="2540" y="94"/>
                  <a:pt x="2550" y="103"/>
                </a:cubicBezTo>
                <a:cubicBezTo>
                  <a:pt x="2561" y="112"/>
                  <a:pt x="2567" y="122"/>
                  <a:pt x="2567" y="131"/>
                </a:cubicBezTo>
                <a:cubicBezTo>
                  <a:pt x="2567" y="136"/>
                  <a:pt x="2565" y="140"/>
                  <a:pt x="2562" y="143"/>
                </a:cubicBezTo>
                <a:cubicBezTo>
                  <a:pt x="2559" y="146"/>
                  <a:pt x="2555" y="147"/>
                  <a:pt x="2549" y="147"/>
                </a:cubicBezTo>
                <a:cubicBezTo>
                  <a:pt x="2542" y="147"/>
                  <a:pt x="2536" y="145"/>
                  <a:pt x="2533" y="140"/>
                </a:cubicBezTo>
                <a:cubicBezTo>
                  <a:pt x="2531" y="137"/>
                  <a:pt x="2529" y="132"/>
                  <a:pt x="2528" y="125"/>
                </a:cubicBezTo>
                <a:cubicBezTo>
                  <a:pt x="2528" y="118"/>
                  <a:pt x="2525" y="112"/>
                  <a:pt x="2521" y="108"/>
                </a:cubicBezTo>
                <a:cubicBezTo>
                  <a:pt x="2516" y="104"/>
                  <a:pt x="2510" y="103"/>
                  <a:pt x="2503" y="103"/>
                </a:cubicBezTo>
                <a:cubicBezTo>
                  <a:pt x="2490" y="103"/>
                  <a:pt x="2480" y="107"/>
                  <a:pt x="2472" y="116"/>
                </a:cubicBezTo>
                <a:cubicBezTo>
                  <a:pt x="2462" y="129"/>
                  <a:pt x="2457" y="145"/>
                  <a:pt x="2457" y="165"/>
                </a:cubicBezTo>
                <a:cubicBezTo>
                  <a:pt x="2457" y="185"/>
                  <a:pt x="2462" y="204"/>
                  <a:pt x="2472" y="219"/>
                </a:cubicBezTo>
                <a:cubicBezTo>
                  <a:pt x="2482" y="235"/>
                  <a:pt x="2496" y="243"/>
                  <a:pt x="2513" y="243"/>
                </a:cubicBezTo>
                <a:cubicBezTo>
                  <a:pt x="2525" y="243"/>
                  <a:pt x="2536" y="239"/>
                  <a:pt x="2546" y="230"/>
                </a:cubicBezTo>
                <a:cubicBezTo>
                  <a:pt x="2553" y="224"/>
                  <a:pt x="2560" y="214"/>
                  <a:pt x="2566" y="199"/>
                </a:cubicBezTo>
                <a:lnTo>
                  <a:pt x="2572" y="202"/>
                </a:lnTo>
                <a:cubicBezTo>
                  <a:pt x="2567" y="224"/>
                  <a:pt x="2558" y="242"/>
                  <a:pt x="2544" y="254"/>
                </a:cubicBezTo>
                <a:cubicBezTo>
                  <a:pt x="2531" y="266"/>
                  <a:pt x="2516" y="272"/>
                  <a:pt x="2500" y="272"/>
                </a:cubicBezTo>
                <a:cubicBezTo>
                  <a:pt x="2480" y="272"/>
                  <a:pt x="2463" y="264"/>
                  <a:pt x="2449" y="247"/>
                </a:cubicBezTo>
                <a:cubicBezTo>
                  <a:pt x="2434" y="231"/>
                  <a:pt x="2427" y="209"/>
                  <a:pt x="2427" y="181"/>
                </a:cubicBezTo>
                <a:cubicBezTo>
                  <a:pt x="2427" y="154"/>
                  <a:pt x="2435" y="132"/>
                  <a:pt x="2451" y="115"/>
                </a:cubicBezTo>
                <a:cubicBezTo>
                  <a:pt x="2467" y="98"/>
                  <a:pt x="2486" y="90"/>
                  <a:pt x="2509" y="90"/>
                </a:cubicBezTo>
                <a:close/>
                <a:moveTo>
                  <a:pt x="1709" y="90"/>
                </a:moveTo>
                <a:lnTo>
                  <a:pt x="1717" y="90"/>
                </a:lnTo>
                <a:lnTo>
                  <a:pt x="1717" y="228"/>
                </a:lnTo>
                <a:cubicBezTo>
                  <a:pt x="1717" y="239"/>
                  <a:pt x="1718" y="246"/>
                  <a:pt x="1719" y="249"/>
                </a:cubicBezTo>
                <a:cubicBezTo>
                  <a:pt x="1721" y="253"/>
                  <a:pt x="1723" y="256"/>
                  <a:pt x="1726" y="257"/>
                </a:cubicBezTo>
                <a:cubicBezTo>
                  <a:pt x="1729" y="259"/>
                  <a:pt x="1735" y="260"/>
                  <a:pt x="1743" y="260"/>
                </a:cubicBezTo>
                <a:lnTo>
                  <a:pt x="1743" y="267"/>
                </a:lnTo>
                <a:lnTo>
                  <a:pt x="1660" y="267"/>
                </a:lnTo>
                <a:lnTo>
                  <a:pt x="1660" y="260"/>
                </a:lnTo>
                <a:cubicBezTo>
                  <a:pt x="1668" y="260"/>
                  <a:pt x="1674" y="259"/>
                  <a:pt x="1677" y="258"/>
                </a:cubicBezTo>
                <a:cubicBezTo>
                  <a:pt x="1679" y="256"/>
                  <a:pt x="1682" y="253"/>
                  <a:pt x="1683" y="250"/>
                </a:cubicBezTo>
                <a:cubicBezTo>
                  <a:pt x="1685" y="246"/>
                  <a:pt x="1686" y="239"/>
                  <a:pt x="1686" y="228"/>
                </a:cubicBezTo>
                <a:lnTo>
                  <a:pt x="1686" y="162"/>
                </a:lnTo>
                <a:cubicBezTo>
                  <a:pt x="1686" y="143"/>
                  <a:pt x="1685" y="131"/>
                  <a:pt x="1684" y="126"/>
                </a:cubicBezTo>
                <a:cubicBezTo>
                  <a:pt x="1683" y="122"/>
                  <a:pt x="1682" y="119"/>
                  <a:pt x="1680" y="117"/>
                </a:cubicBezTo>
                <a:cubicBezTo>
                  <a:pt x="1678" y="116"/>
                  <a:pt x="1676" y="115"/>
                  <a:pt x="1672" y="115"/>
                </a:cubicBezTo>
                <a:cubicBezTo>
                  <a:pt x="1669" y="115"/>
                  <a:pt x="1665" y="116"/>
                  <a:pt x="1660" y="118"/>
                </a:cubicBezTo>
                <a:lnTo>
                  <a:pt x="1657" y="111"/>
                </a:lnTo>
                <a:lnTo>
                  <a:pt x="1709" y="90"/>
                </a:lnTo>
                <a:close/>
                <a:moveTo>
                  <a:pt x="1166" y="90"/>
                </a:moveTo>
                <a:cubicBezTo>
                  <a:pt x="1192" y="90"/>
                  <a:pt x="1213" y="100"/>
                  <a:pt x="1228" y="120"/>
                </a:cubicBezTo>
                <a:cubicBezTo>
                  <a:pt x="1242" y="136"/>
                  <a:pt x="1248" y="156"/>
                  <a:pt x="1248" y="178"/>
                </a:cubicBezTo>
                <a:cubicBezTo>
                  <a:pt x="1248" y="193"/>
                  <a:pt x="1245" y="209"/>
                  <a:pt x="1237" y="224"/>
                </a:cubicBezTo>
                <a:cubicBezTo>
                  <a:pt x="1230" y="240"/>
                  <a:pt x="1220" y="252"/>
                  <a:pt x="1207" y="260"/>
                </a:cubicBezTo>
                <a:cubicBezTo>
                  <a:pt x="1194" y="268"/>
                  <a:pt x="1180" y="272"/>
                  <a:pt x="1164" y="272"/>
                </a:cubicBezTo>
                <a:cubicBezTo>
                  <a:pt x="1138" y="272"/>
                  <a:pt x="1117" y="262"/>
                  <a:pt x="1102" y="241"/>
                </a:cubicBezTo>
                <a:cubicBezTo>
                  <a:pt x="1089" y="224"/>
                  <a:pt x="1083" y="204"/>
                  <a:pt x="1083" y="183"/>
                </a:cubicBezTo>
                <a:cubicBezTo>
                  <a:pt x="1083" y="167"/>
                  <a:pt x="1087" y="151"/>
                  <a:pt x="1094" y="136"/>
                </a:cubicBezTo>
                <a:cubicBezTo>
                  <a:pt x="1102" y="120"/>
                  <a:pt x="1113" y="109"/>
                  <a:pt x="1125" y="101"/>
                </a:cubicBezTo>
                <a:cubicBezTo>
                  <a:pt x="1138" y="94"/>
                  <a:pt x="1152" y="90"/>
                  <a:pt x="1166" y="90"/>
                </a:cubicBezTo>
                <a:close/>
                <a:moveTo>
                  <a:pt x="2222" y="20"/>
                </a:moveTo>
                <a:cubicBezTo>
                  <a:pt x="2214" y="20"/>
                  <a:pt x="2206" y="23"/>
                  <a:pt x="2200" y="31"/>
                </a:cubicBezTo>
                <a:cubicBezTo>
                  <a:pt x="2191" y="41"/>
                  <a:pt x="2185" y="58"/>
                  <a:pt x="2181" y="80"/>
                </a:cubicBezTo>
                <a:cubicBezTo>
                  <a:pt x="2178" y="102"/>
                  <a:pt x="2176" y="124"/>
                  <a:pt x="2176" y="146"/>
                </a:cubicBezTo>
                <a:cubicBezTo>
                  <a:pt x="2176" y="181"/>
                  <a:pt x="2181" y="209"/>
                  <a:pt x="2189" y="232"/>
                </a:cubicBezTo>
                <a:cubicBezTo>
                  <a:pt x="2196" y="250"/>
                  <a:pt x="2207" y="259"/>
                  <a:pt x="2221" y="259"/>
                </a:cubicBezTo>
                <a:cubicBezTo>
                  <a:pt x="2228" y="259"/>
                  <a:pt x="2235" y="256"/>
                  <a:pt x="2242" y="250"/>
                </a:cubicBezTo>
                <a:cubicBezTo>
                  <a:pt x="2249" y="244"/>
                  <a:pt x="2255" y="234"/>
                  <a:pt x="2259" y="220"/>
                </a:cubicBezTo>
                <a:cubicBezTo>
                  <a:pt x="2264" y="198"/>
                  <a:pt x="2267" y="168"/>
                  <a:pt x="2267" y="129"/>
                </a:cubicBezTo>
                <a:cubicBezTo>
                  <a:pt x="2267" y="100"/>
                  <a:pt x="2264" y="76"/>
                  <a:pt x="2258" y="56"/>
                </a:cubicBezTo>
                <a:cubicBezTo>
                  <a:pt x="2254" y="42"/>
                  <a:pt x="2248" y="32"/>
                  <a:pt x="2241" y="26"/>
                </a:cubicBezTo>
                <a:cubicBezTo>
                  <a:pt x="2236" y="22"/>
                  <a:pt x="2230" y="20"/>
                  <a:pt x="2222" y="20"/>
                </a:cubicBezTo>
                <a:close/>
                <a:moveTo>
                  <a:pt x="2030" y="20"/>
                </a:moveTo>
                <a:cubicBezTo>
                  <a:pt x="2022" y="20"/>
                  <a:pt x="2014" y="23"/>
                  <a:pt x="2008" y="31"/>
                </a:cubicBezTo>
                <a:cubicBezTo>
                  <a:pt x="1999" y="41"/>
                  <a:pt x="1993" y="58"/>
                  <a:pt x="1989" y="80"/>
                </a:cubicBezTo>
                <a:cubicBezTo>
                  <a:pt x="1986" y="102"/>
                  <a:pt x="1984" y="124"/>
                  <a:pt x="1984" y="146"/>
                </a:cubicBezTo>
                <a:cubicBezTo>
                  <a:pt x="1984" y="181"/>
                  <a:pt x="1989" y="209"/>
                  <a:pt x="1997" y="232"/>
                </a:cubicBezTo>
                <a:cubicBezTo>
                  <a:pt x="2004" y="250"/>
                  <a:pt x="2015" y="259"/>
                  <a:pt x="2029" y="259"/>
                </a:cubicBezTo>
                <a:cubicBezTo>
                  <a:pt x="2036" y="259"/>
                  <a:pt x="2043" y="256"/>
                  <a:pt x="2050" y="250"/>
                </a:cubicBezTo>
                <a:cubicBezTo>
                  <a:pt x="2057" y="244"/>
                  <a:pt x="2063" y="234"/>
                  <a:pt x="2067" y="220"/>
                </a:cubicBezTo>
                <a:cubicBezTo>
                  <a:pt x="2072" y="198"/>
                  <a:pt x="2075" y="168"/>
                  <a:pt x="2075" y="129"/>
                </a:cubicBezTo>
                <a:cubicBezTo>
                  <a:pt x="2075" y="100"/>
                  <a:pt x="2072" y="76"/>
                  <a:pt x="2066" y="56"/>
                </a:cubicBezTo>
                <a:cubicBezTo>
                  <a:pt x="2062" y="42"/>
                  <a:pt x="2056" y="32"/>
                  <a:pt x="2049" y="26"/>
                </a:cubicBezTo>
                <a:cubicBezTo>
                  <a:pt x="2044" y="22"/>
                  <a:pt x="2038" y="20"/>
                  <a:pt x="2030" y="20"/>
                </a:cubicBezTo>
                <a:close/>
                <a:moveTo>
                  <a:pt x="2223" y="7"/>
                </a:moveTo>
                <a:cubicBezTo>
                  <a:pt x="2242" y="7"/>
                  <a:pt x="2260" y="17"/>
                  <a:pt x="2275" y="37"/>
                </a:cubicBezTo>
                <a:cubicBezTo>
                  <a:pt x="2294" y="62"/>
                  <a:pt x="2304" y="95"/>
                  <a:pt x="2304" y="137"/>
                </a:cubicBezTo>
                <a:cubicBezTo>
                  <a:pt x="2304" y="167"/>
                  <a:pt x="2300" y="192"/>
                  <a:pt x="2291" y="212"/>
                </a:cubicBezTo>
                <a:cubicBezTo>
                  <a:pt x="2283" y="233"/>
                  <a:pt x="2272" y="248"/>
                  <a:pt x="2259" y="257"/>
                </a:cubicBezTo>
                <a:cubicBezTo>
                  <a:pt x="2246" y="267"/>
                  <a:pt x="2233" y="271"/>
                  <a:pt x="2221" y="271"/>
                </a:cubicBezTo>
                <a:cubicBezTo>
                  <a:pt x="2196" y="271"/>
                  <a:pt x="2176" y="257"/>
                  <a:pt x="2160" y="228"/>
                </a:cubicBezTo>
                <a:cubicBezTo>
                  <a:pt x="2146" y="204"/>
                  <a:pt x="2140" y="175"/>
                  <a:pt x="2140" y="141"/>
                </a:cubicBezTo>
                <a:cubicBezTo>
                  <a:pt x="2140" y="112"/>
                  <a:pt x="2144" y="87"/>
                  <a:pt x="2153" y="66"/>
                </a:cubicBezTo>
                <a:cubicBezTo>
                  <a:pt x="2162" y="45"/>
                  <a:pt x="2173" y="30"/>
                  <a:pt x="2188" y="19"/>
                </a:cubicBezTo>
                <a:cubicBezTo>
                  <a:pt x="2199" y="11"/>
                  <a:pt x="2211" y="7"/>
                  <a:pt x="2223" y="7"/>
                </a:cubicBezTo>
                <a:close/>
                <a:moveTo>
                  <a:pt x="2031" y="7"/>
                </a:moveTo>
                <a:cubicBezTo>
                  <a:pt x="2050" y="7"/>
                  <a:pt x="2068" y="17"/>
                  <a:pt x="2083" y="37"/>
                </a:cubicBezTo>
                <a:cubicBezTo>
                  <a:pt x="2102" y="62"/>
                  <a:pt x="2112" y="95"/>
                  <a:pt x="2112" y="137"/>
                </a:cubicBezTo>
                <a:cubicBezTo>
                  <a:pt x="2112" y="167"/>
                  <a:pt x="2108" y="192"/>
                  <a:pt x="2099" y="212"/>
                </a:cubicBezTo>
                <a:cubicBezTo>
                  <a:pt x="2091" y="233"/>
                  <a:pt x="2080" y="248"/>
                  <a:pt x="2067" y="257"/>
                </a:cubicBezTo>
                <a:cubicBezTo>
                  <a:pt x="2054" y="267"/>
                  <a:pt x="2041" y="271"/>
                  <a:pt x="2029" y="271"/>
                </a:cubicBezTo>
                <a:cubicBezTo>
                  <a:pt x="2004" y="271"/>
                  <a:pt x="1984" y="257"/>
                  <a:pt x="1968" y="228"/>
                </a:cubicBezTo>
                <a:cubicBezTo>
                  <a:pt x="1954" y="204"/>
                  <a:pt x="1948" y="175"/>
                  <a:pt x="1948" y="141"/>
                </a:cubicBezTo>
                <a:cubicBezTo>
                  <a:pt x="1948" y="112"/>
                  <a:pt x="1952" y="87"/>
                  <a:pt x="1961" y="66"/>
                </a:cubicBezTo>
                <a:cubicBezTo>
                  <a:pt x="1970" y="45"/>
                  <a:pt x="1981" y="30"/>
                  <a:pt x="1996" y="19"/>
                </a:cubicBezTo>
                <a:cubicBezTo>
                  <a:pt x="2007" y="11"/>
                  <a:pt x="2019" y="7"/>
                  <a:pt x="2031" y="7"/>
                </a:cubicBezTo>
                <a:close/>
                <a:moveTo>
                  <a:pt x="1849" y="7"/>
                </a:moveTo>
                <a:lnTo>
                  <a:pt x="1855" y="7"/>
                </a:lnTo>
                <a:lnTo>
                  <a:pt x="1855" y="222"/>
                </a:lnTo>
                <a:cubicBezTo>
                  <a:pt x="1855" y="236"/>
                  <a:pt x="1855" y="245"/>
                  <a:pt x="1857" y="249"/>
                </a:cubicBezTo>
                <a:cubicBezTo>
                  <a:pt x="1858" y="252"/>
                  <a:pt x="1860" y="255"/>
                  <a:pt x="1864" y="257"/>
                </a:cubicBezTo>
                <a:cubicBezTo>
                  <a:pt x="1868" y="259"/>
                  <a:pt x="1875" y="260"/>
                  <a:pt x="1887" y="260"/>
                </a:cubicBezTo>
                <a:lnTo>
                  <a:pt x="1887" y="267"/>
                </a:lnTo>
                <a:lnTo>
                  <a:pt x="1791" y="267"/>
                </a:lnTo>
                <a:lnTo>
                  <a:pt x="1791" y="260"/>
                </a:lnTo>
                <a:cubicBezTo>
                  <a:pt x="1803" y="260"/>
                  <a:pt x="1811" y="259"/>
                  <a:pt x="1815" y="257"/>
                </a:cubicBezTo>
                <a:cubicBezTo>
                  <a:pt x="1818" y="255"/>
                  <a:pt x="1820" y="253"/>
                  <a:pt x="1822" y="249"/>
                </a:cubicBezTo>
                <a:cubicBezTo>
                  <a:pt x="1823" y="246"/>
                  <a:pt x="1824" y="237"/>
                  <a:pt x="1824" y="222"/>
                </a:cubicBezTo>
                <a:lnTo>
                  <a:pt x="1824" y="85"/>
                </a:lnTo>
                <a:cubicBezTo>
                  <a:pt x="1824" y="66"/>
                  <a:pt x="1823" y="54"/>
                  <a:pt x="1822" y="49"/>
                </a:cubicBezTo>
                <a:cubicBezTo>
                  <a:pt x="1821" y="45"/>
                  <a:pt x="1820" y="42"/>
                  <a:pt x="1817" y="40"/>
                </a:cubicBezTo>
                <a:cubicBezTo>
                  <a:pt x="1815" y="38"/>
                  <a:pt x="1812" y="37"/>
                  <a:pt x="1809" y="37"/>
                </a:cubicBezTo>
                <a:cubicBezTo>
                  <a:pt x="1804" y="37"/>
                  <a:pt x="1798" y="39"/>
                  <a:pt x="1790" y="43"/>
                </a:cubicBezTo>
                <a:lnTo>
                  <a:pt x="1787" y="37"/>
                </a:lnTo>
                <a:lnTo>
                  <a:pt x="1849" y="7"/>
                </a:lnTo>
                <a:close/>
                <a:moveTo>
                  <a:pt x="1701" y="0"/>
                </a:moveTo>
                <a:cubicBezTo>
                  <a:pt x="1707" y="0"/>
                  <a:pt x="1711" y="2"/>
                  <a:pt x="1715" y="6"/>
                </a:cubicBezTo>
                <a:cubicBezTo>
                  <a:pt x="1719" y="9"/>
                  <a:pt x="1720" y="14"/>
                  <a:pt x="1720" y="19"/>
                </a:cubicBezTo>
                <a:cubicBezTo>
                  <a:pt x="1720" y="24"/>
                  <a:pt x="1719" y="29"/>
                  <a:pt x="1715" y="33"/>
                </a:cubicBezTo>
                <a:cubicBezTo>
                  <a:pt x="1711" y="36"/>
                  <a:pt x="1707" y="38"/>
                  <a:pt x="1701" y="38"/>
                </a:cubicBezTo>
                <a:cubicBezTo>
                  <a:pt x="1696" y="38"/>
                  <a:pt x="1692" y="36"/>
                  <a:pt x="1688" y="33"/>
                </a:cubicBezTo>
                <a:cubicBezTo>
                  <a:pt x="1684" y="29"/>
                  <a:pt x="1682" y="24"/>
                  <a:pt x="1682" y="19"/>
                </a:cubicBezTo>
                <a:cubicBezTo>
                  <a:pt x="1682" y="14"/>
                  <a:pt x="1684" y="9"/>
                  <a:pt x="1688" y="6"/>
                </a:cubicBezTo>
                <a:cubicBezTo>
                  <a:pt x="1692" y="2"/>
                  <a:pt x="1696" y="0"/>
                  <a:pt x="1701" y="0"/>
                </a:cubicBezTo>
                <a:close/>
              </a:path>
            </a:pathLst>
          </a:custGeom>
          <a:solidFill>
            <a:srgbClr val="F2F2F2"/>
          </a:solidFill>
          <a:ln w="0">
            <a:noFill/>
            <a:prstDash val="solid"/>
            <a:round/>
          </a:ln>
        </p:spPr>
        <p:txBody>
          <a:bodyPr vert="horz" wrap="square" lIns="91440" tIns="45720" rIns="91440" bIns="45720" numCol="1" anchor="t" anchorCtr="0" compatLnSpc="1"/>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5pPr>
            <a:lvl6pPr marL="2286000" algn="l" defTabSz="914400" rtl="0" eaLnBrk="1" latinLnBrk="0" hangingPunct="1">
              <a:defRPr kern="1200">
                <a:solidFill>
                  <a:schemeClr val="tx1"/>
                </a:solidFill>
                <a:latin typeface="Calibri" panose="020F0502020204030204" charset="0"/>
                <a:ea typeface="+mn-ea"/>
                <a:cs typeface="+mn-cs"/>
              </a:defRPr>
            </a:lvl6pPr>
            <a:lvl7pPr marL="2743200" algn="l" defTabSz="914400" rtl="0" eaLnBrk="1" latinLnBrk="0" hangingPunct="1">
              <a:defRPr kern="1200">
                <a:solidFill>
                  <a:schemeClr val="tx1"/>
                </a:solidFill>
                <a:latin typeface="Calibri" panose="020F0502020204030204" charset="0"/>
                <a:ea typeface="+mn-ea"/>
                <a:cs typeface="+mn-cs"/>
              </a:defRPr>
            </a:lvl7pPr>
            <a:lvl8pPr marL="3200400" algn="l" defTabSz="914400" rtl="0" eaLnBrk="1" latinLnBrk="0" hangingPunct="1">
              <a:defRPr kern="1200">
                <a:solidFill>
                  <a:schemeClr val="tx1"/>
                </a:solidFill>
                <a:latin typeface="Calibri" panose="020F0502020204030204" charset="0"/>
                <a:ea typeface="+mn-ea"/>
                <a:cs typeface="+mn-cs"/>
              </a:defRPr>
            </a:lvl8pPr>
            <a:lvl9pPr marL="3657600" algn="l" defTabSz="914400" rtl="0" eaLnBrk="1" latinLnBrk="0" hangingPunct="1">
              <a:defRPr kern="1200">
                <a:solidFill>
                  <a:schemeClr val="tx1"/>
                </a:solidFill>
                <a:latin typeface="Calibri" panose="020F0502020204030204" charset="0"/>
                <a:ea typeface="+mn-ea"/>
                <a:cs typeface="+mn-cs"/>
              </a:defRPr>
            </a:lvl9pPr>
          </a:lstStyle>
          <a:p>
            <a:endParaRPr lang="zh-CN" altLang="en-US"/>
          </a:p>
        </p:txBody>
      </p:sp>
      <p:sp>
        <p:nvSpPr>
          <p:cNvPr id="40" name="Freeform 23"/>
          <p:cNvSpPr/>
          <p:nvPr/>
        </p:nvSpPr>
        <p:spPr bwMode="auto">
          <a:xfrm rot="-1800000">
            <a:off x="5161861" y="3073830"/>
            <a:ext cx="1848119" cy="215037"/>
          </a:xfrm>
          <a:custGeom>
            <a:avLst/>
            <a:gdLst>
              <a:gd name="T0" fmla="*/ 2345 w 3079"/>
              <a:gd name="T1" fmla="*/ 251 h 350"/>
              <a:gd name="T2" fmla="*/ 830 w 3079"/>
              <a:gd name="T3" fmla="*/ 272 h 350"/>
              <a:gd name="T4" fmla="*/ 2644 w 3079"/>
              <a:gd name="T5" fmla="*/ 129 h 350"/>
              <a:gd name="T6" fmla="*/ 2680 w 3079"/>
              <a:gd name="T7" fmla="*/ 102 h 350"/>
              <a:gd name="T8" fmla="*/ 1202 w 3079"/>
              <a:gd name="T9" fmla="*/ 244 h 350"/>
              <a:gd name="T10" fmla="*/ 1532 w 3079"/>
              <a:gd name="T11" fmla="*/ 102 h 350"/>
              <a:gd name="T12" fmla="*/ 1604 w 3079"/>
              <a:gd name="T13" fmla="*/ 106 h 350"/>
              <a:gd name="T14" fmla="*/ 1625 w 3079"/>
              <a:gd name="T15" fmla="*/ 113 h 350"/>
              <a:gd name="T16" fmla="*/ 1470 w 3079"/>
              <a:gd name="T17" fmla="*/ 316 h 350"/>
              <a:gd name="T18" fmla="*/ 1487 w 3079"/>
              <a:gd name="T19" fmla="*/ 130 h 350"/>
              <a:gd name="T20" fmla="*/ 1322 w 3079"/>
              <a:gd name="T21" fmla="*/ 210 h 350"/>
              <a:gd name="T22" fmla="*/ 1366 w 3079"/>
              <a:gd name="T23" fmla="*/ 102 h 350"/>
              <a:gd name="T24" fmla="*/ 1451 w 3079"/>
              <a:gd name="T25" fmla="*/ 244 h 350"/>
              <a:gd name="T26" fmla="*/ 1310 w 3079"/>
              <a:gd name="T27" fmla="*/ 264 h 350"/>
              <a:gd name="T28" fmla="*/ 1262 w 3079"/>
              <a:gd name="T29" fmla="*/ 95 h 350"/>
              <a:gd name="T30" fmla="*/ 945 w 3079"/>
              <a:gd name="T31" fmla="*/ 135 h 350"/>
              <a:gd name="T32" fmla="*/ 1012 w 3079"/>
              <a:gd name="T33" fmla="*/ 95 h 350"/>
              <a:gd name="T34" fmla="*/ 946 w 3079"/>
              <a:gd name="T35" fmla="*/ 337 h 350"/>
              <a:gd name="T36" fmla="*/ 934 w 3079"/>
              <a:gd name="T37" fmla="*/ 318 h 350"/>
              <a:gd name="T38" fmla="*/ 880 w 3079"/>
              <a:gd name="T39" fmla="*/ 102 h 350"/>
              <a:gd name="T40" fmla="*/ 603 w 3079"/>
              <a:gd name="T41" fmla="*/ 128 h 350"/>
              <a:gd name="T42" fmla="*/ 722 w 3079"/>
              <a:gd name="T43" fmla="*/ 95 h 350"/>
              <a:gd name="T44" fmla="*/ 779 w 3079"/>
              <a:gd name="T45" fmla="*/ 112 h 350"/>
              <a:gd name="T46" fmla="*/ 734 w 3079"/>
              <a:gd name="T47" fmla="*/ 272 h 350"/>
              <a:gd name="T48" fmla="*/ 544 w 3079"/>
              <a:gd name="T49" fmla="*/ 102 h 350"/>
              <a:gd name="T50" fmla="*/ 331 w 3079"/>
              <a:gd name="T51" fmla="*/ 128 h 350"/>
              <a:gd name="T52" fmla="*/ 450 w 3079"/>
              <a:gd name="T53" fmla="*/ 95 h 350"/>
              <a:gd name="T54" fmla="*/ 507 w 3079"/>
              <a:gd name="T55" fmla="*/ 112 h 350"/>
              <a:gd name="T56" fmla="*/ 462 w 3079"/>
              <a:gd name="T57" fmla="*/ 272 h 350"/>
              <a:gd name="T58" fmla="*/ 272 w 3079"/>
              <a:gd name="T59" fmla="*/ 102 h 350"/>
              <a:gd name="T60" fmla="*/ 59 w 3079"/>
              <a:gd name="T61" fmla="*/ 128 h 350"/>
              <a:gd name="T62" fmla="*/ 178 w 3079"/>
              <a:gd name="T63" fmla="*/ 95 h 350"/>
              <a:gd name="T64" fmla="*/ 235 w 3079"/>
              <a:gd name="T65" fmla="*/ 112 h 350"/>
              <a:gd name="T66" fmla="*/ 190 w 3079"/>
              <a:gd name="T67" fmla="*/ 272 h 350"/>
              <a:gd name="T68" fmla="*/ 0 w 3079"/>
              <a:gd name="T69" fmla="*/ 102 h 350"/>
              <a:gd name="T70" fmla="*/ 2904 w 3079"/>
              <a:gd name="T71" fmla="*/ 90 h 350"/>
              <a:gd name="T72" fmla="*/ 3053 w 3079"/>
              <a:gd name="T73" fmla="*/ 154 h 350"/>
              <a:gd name="T74" fmla="*/ 2994 w 3079"/>
              <a:gd name="T75" fmla="*/ 260 h 350"/>
              <a:gd name="T76" fmla="*/ 2993 w 3079"/>
              <a:gd name="T77" fmla="*/ 112 h 350"/>
              <a:gd name="T78" fmla="*/ 2958 w 3079"/>
              <a:gd name="T79" fmla="*/ 257 h 350"/>
              <a:gd name="T80" fmla="*/ 2918 w 3079"/>
              <a:gd name="T81" fmla="*/ 228 h 350"/>
              <a:gd name="T82" fmla="*/ 2847 w 3079"/>
              <a:gd name="T83" fmla="*/ 250 h 350"/>
              <a:gd name="T84" fmla="*/ 2811 w 3079"/>
              <a:gd name="T85" fmla="*/ 249 h 350"/>
              <a:gd name="T86" fmla="*/ 2785 w 3079"/>
              <a:gd name="T87" fmla="*/ 111 h 350"/>
              <a:gd name="T88" fmla="*/ 2684 w 3079"/>
              <a:gd name="T89" fmla="*/ 272 h 350"/>
              <a:gd name="T90" fmla="*/ 2550 w 3079"/>
              <a:gd name="T91" fmla="*/ 103 h 350"/>
              <a:gd name="T92" fmla="*/ 2503 w 3079"/>
              <a:gd name="T93" fmla="*/ 103 h 350"/>
              <a:gd name="T94" fmla="*/ 2572 w 3079"/>
              <a:gd name="T95" fmla="*/ 202 h 350"/>
              <a:gd name="T96" fmla="*/ 1709 w 3079"/>
              <a:gd name="T97" fmla="*/ 90 h 350"/>
              <a:gd name="T98" fmla="*/ 1660 w 3079"/>
              <a:gd name="T99" fmla="*/ 267 h 350"/>
              <a:gd name="T100" fmla="*/ 1680 w 3079"/>
              <a:gd name="T101" fmla="*/ 117 h 350"/>
              <a:gd name="T102" fmla="*/ 1248 w 3079"/>
              <a:gd name="T103" fmla="*/ 178 h 350"/>
              <a:gd name="T104" fmla="*/ 1125 w 3079"/>
              <a:gd name="T105" fmla="*/ 101 h 350"/>
              <a:gd name="T106" fmla="*/ 2221 w 3079"/>
              <a:gd name="T107" fmla="*/ 259 h 350"/>
              <a:gd name="T108" fmla="*/ 2030 w 3079"/>
              <a:gd name="T109" fmla="*/ 20 h 350"/>
              <a:gd name="T110" fmla="*/ 2067 w 3079"/>
              <a:gd name="T111" fmla="*/ 220 h 350"/>
              <a:gd name="T112" fmla="*/ 2304 w 3079"/>
              <a:gd name="T113" fmla="*/ 137 h 350"/>
              <a:gd name="T114" fmla="*/ 2188 w 3079"/>
              <a:gd name="T115" fmla="*/ 19 h 350"/>
              <a:gd name="T116" fmla="*/ 2029 w 3079"/>
              <a:gd name="T117" fmla="*/ 271 h 350"/>
              <a:gd name="T118" fmla="*/ 1855 w 3079"/>
              <a:gd name="T119" fmla="*/ 7 h 350"/>
              <a:gd name="T120" fmla="*/ 1791 w 3079"/>
              <a:gd name="T121" fmla="*/ 260 h 350"/>
              <a:gd name="T122" fmla="*/ 1809 w 3079"/>
              <a:gd name="T123" fmla="*/ 37 h 350"/>
              <a:gd name="T124" fmla="*/ 1715 w 3079"/>
              <a:gd name="T125" fmla="*/ 3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79" h="350">
                <a:moveTo>
                  <a:pt x="2366" y="230"/>
                </a:moveTo>
                <a:cubicBezTo>
                  <a:pt x="2372" y="230"/>
                  <a:pt x="2377" y="232"/>
                  <a:pt x="2381" y="237"/>
                </a:cubicBezTo>
                <a:cubicBezTo>
                  <a:pt x="2385" y="241"/>
                  <a:pt x="2387" y="245"/>
                  <a:pt x="2387" y="251"/>
                </a:cubicBezTo>
                <a:cubicBezTo>
                  <a:pt x="2387" y="257"/>
                  <a:pt x="2385" y="262"/>
                  <a:pt x="2380" y="266"/>
                </a:cubicBezTo>
                <a:cubicBezTo>
                  <a:pt x="2376" y="270"/>
                  <a:pt x="2372" y="272"/>
                  <a:pt x="2366" y="272"/>
                </a:cubicBezTo>
                <a:cubicBezTo>
                  <a:pt x="2360" y="272"/>
                  <a:pt x="2355" y="270"/>
                  <a:pt x="2351" y="266"/>
                </a:cubicBezTo>
                <a:cubicBezTo>
                  <a:pt x="2347" y="262"/>
                  <a:pt x="2345" y="257"/>
                  <a:pt x="2345" y="251"/>
                </a:cubicBezTo>
                <a:cubicBezTo>
                  <a:pt x="2345" y="245"/>
                  <a:pt x="2347" y="240"/>
                  <a:pt x="2351" y="236"/>
                </a:cubicBezTo>
                <a:cubicBezTo>
                  <a:pt x="2355" y="232"/>
                  <a:pt x="2360" y="230"/>
                  <a:pt x="2366" y="230"/>
                </a:cubicBezTo>
                <a:close/>
                <a:moveTo>
                  <a:pt x="830" y="230"/>
                </a:moveTo>
                <a:cubicBezTo>
                  <a:pt x="836" y="230"/>
                  <a:pt x="841" y="232"/>
                  <a:pt x="845" y="237"/>
                </a:cubicBezTo>
                <a:cubicBezTo>
                  <a:pt x="849" y="241"/>
                  <a:pt x="851" y="245"/>
                  <a:pt x="851" y="251"/>
                </a:cubicBezTo>
                <a:cubicBezTo>
                  <a:pt x="851" y="257"/>
                  <a:pt x="849" y="262"/>
                  <a:pt x="844" y="266"/>
                </a:cubicBezTo>
                <a:cubicBezTo>
                  <a:pt x="840" y="270"/>
                  <a:pt x="836" y="272"/>
                  <a:pt x="830" y="272"/>
                </a:cubicBezTo>
                <a:cubicBezTo>
                  <a:pt x="824" y="272"/>
                  <a:pt x="819" y="270"/>
                  <a:pt x="815" y="266"/>
                </a:cubicBezTo>
                <a:cubicBezTo>
                  <a:pt x="811" y="262"/>
                  <a:pt x="809" y="257"/>
                  <a:pt x="809" y="251"/>
                </a:cubicBezTo>
                <a:cubicBezTo>
                  <a:pt x="809" y="245"/>
                  <a:pt x="811" y="240"/>
                  <a:pt x="815" y="236"/>
                </a:cubicBezTo>
                <a:cubicBezTo>
                  <a:pt x="819" y="232"/>
                  <a:pt x="824" y="230"/>
                  <a:pt x="830" y="230"/>
                </a:cubicBezTo>
                <a:close/>
                <a:moveTo>
                  <a:pt x="2680" y="102"/>
                </a:moveTo>
                <a:cubicBezTo>
                  <a:pt x="2673" y="102"/>
                  <a:pt x="2667" y="104"/>
                  <a:pt x="2660" y="108"/>
                </a:cubicBezTo>
                <a:cubicBezTo>
                  <a:pt x="2653" y="112"/>
                  <a:pt x="2648" y="119"/>
                  <a:pt x="2644" y="129"/>
                </a:cubicBezTo>
                <a:cubicBezTo>
                  <a:pt x="2640" y="139"/>
                  <a:pt x="2638" y="151"/>
                  <a:pt x="2638" y="167"/>
                </a:cubicBezTo>
                <a:cubicBezTo>
                  <a:pt x="2638" y="192"/>
                  <a:pt x="2643" y="213"/>
                  <a:pt x="2652" y="232"/>
                </a:cubicBezTo>
                <a:cubicBezTo>
                  <a:pt x="2662" y="250"/>
                  <a:pt x="2676" y="259"/>
                  <a:pt x="2692" y="259"/>
                </a:cubicBezTo>
                <a:cubicBezTo>
                  <a:pt x="2704" y="259"/>
                  <a:pt x="2714" y="254"/>
                  <a:pt x="2722" y="244"/>
                </a:cubicBezTo>
                <a:cubicBezTo>
                  <a:pt x="2730" y="234"/>
                  <a:pt x="2734" y="217"/>
                  <a:pt x="2734" y="192"/>
                </a:cubicBezTo>
                <a:cubicBezTo>
                  <a:pt x="2734" y="162"/>
                  <a:pt x="2727" y="138"/>
                  <a:pt x="2714" y="120"/>
                </a:cubicBezTo>
                <a:cubicBezTo>
                  <a:pt x="2705" y="108"/>
                  <a:pt x="2694" y="102"/>
                  <a:pt x="2680" y="102"/>
                </a:cubicBezTo>
                <a:close/>
                <a:moveTo>
                  <a:pt x="1160" y="102"/>
                </a:moveTo>
                <a:cubicBezTo>
                  <a:pt x="1153" y="102"/>
                  <a:pt x="1147" y="104"/>
                  <a:pt x="1140" y="108"/>
                </a:cubicBezTo>
                <a:cubicBezTo>
                  <a:pt x="1133" y="112"/>
                  <a:pt x="1128" y="119"/>
                  <a:pt x="1124" y="129"/>
                </a:cubicBezTo>
                <a:cubicBezTo>
                  <a:pt x="1120" y="139"/>
                  <a:pt x="1118" y="151"/>
                  <a:pt x="1118" y="167"/>
                </a:cubicBezTo>
                <a:cubicBezTo>
                  <a:pt x="1118" y="192"/>
                  <a:pt x="1123" y="213"/>
                  <a:pt x="1132" y="232"/>
                </a:cubicBezTo>
                <a:cubicBezTo>
                  <a:pt x="1142" y="250"/>
                  <a:pt x="1156" y="259"/>
                  <a:pt x="1172" y="259"/>
                </a:cubicBezTo>
                <a:cubicBezTo>
                  <a:pt x="1184" y="259"/>
                  <a:pt x="1194" y="254"/>
                  <a:pt x="1202" y="244"/>
                </a:cubicBezTo>
                <a:cubicBezTo>
                  <a:pt x="1210" y="234"/>
                  <a:pt x="1214" y="217"/>
                  <a:pt x="1214" y="192"/>
                </a:cubicBezTo>
                <a:cubicBezTo>
                  <a:pt x="1214" y="162"/>
                  <a:pt x="1207" y="138"/>
                  <a:pt x="1194" y="120"/>
                </a:cubicBezTo>
                <a:cubicBezTo>
                  <a:pt x="1185" y="108"/>
                  <a:pt x="1174" y="102"/>
                  <a:pt x="1160" y="102"/>
                </a:cubicBezTo>
                <a:close/>
                <a:moveTo>
                  <a:pt x="1456" y="95"/>
                </a:moveTo>
                <a:lnTo>
                  <a:pt x="1536" y="95"/>
                </a:lnTo>
                <a:lnTo>
                  <a:pt x="1536" y="102"/>
                </a:lnTo>
                <a:lnTo>
                  <a:pt x="1532" y="102"/>
                </a:lnTo>
                <a:cubicBezTo>
                  <a:pt x="1527" y="102"/>
                  <a:pt x="1522" y="103"/>
                  <a:pt x="1519" y="106"/>
                </a:cubicBezTo>
                <a:cubicBezTo>
                  <a:pt x="1517" y="108"/>
                  <a:pt x="1515" y="111"/>
                  <a:pt x="1515" y="115"/>
                </a:cubicBezTo>
                <a:cubicBezTo>
                  <a:pt x="1515" y="120"/>
                  <a:pt x="1517" y="126"/>
                  <a:pt x="1521" y="135"/>
                </a:cubicBezTo>
                <a:lnTo>
                  <a:pt x="1563" y="222"/>
                </a:lnTo>
                <a:lnTo>
                  <a:pt x="1602" y="127"/>
                </a:lnTo>
                <a:cubicBezTo>
                  <a:pt x="1604" y="122"/>
                  <a:pt x="1605" y="117"/>
                  <a:pt x="1605" y="112"/>
                </a:cubicBezTo>
                <a:cubicBezTo>
                  <a:pt x="1605" y="109"/>
                  <a:pt x="1604" y="108"/>
                  <a:pt x="1604" y="106"/>
                </a:cubicBezTo>
                <a:cubicBezTo>
                  <a:pt x="1603" y="105"/>
                  <a:pt x="1601" y="104"/>
                  <a:pt x="1599" y="103"/>
                </a:cubicBezTo>
                <a:cubicBezTo>
                  <a:pt x="1597" y="102"/>
                  <a:pt x="1593" y="102"/>
                  <a:pt x="1588" y="102"/>
                </a:cubicBezTo>
                <a:lnTo>
                  <a:pt x="1588" y="95"/>
                </a:lnTo>
                <a:lnTo>
                  <a:pt x="1644" y="95"/>
                </a:lnTo>
                <a:lnTo>
                  <a:pt x="1644" y="102"/>
                </a:lnTo>
                <a:cubicBezTo>
                  <a:pt x="1639" y="102"/>
                  <a:pt x="1635" y="103"/>
                  <a:pt x="1633" y="105"/>
                </a:cubicBezTo>
                <a:cubicBezTo>
                  <a:pt x="1630" y="106"/>
                  <a:pt x="1628" y="109"/>
                  <a:pt x="1625" y="113"/>
                </a:cubicBezTo>
                <a:cubicBezTo>
                  <a:pt x="1623" y="115"/>
                  <a:pt x="1621" y="120"/>
                  <a:pt x="1618" y="128"/>
                </a:cubicBezTo>
                <a:lnTo>
                  <a:pt x="1548" y="299"/>
                </a:lnTo>
                <a:cubicBezTo>
                  <a:pt x="1542" y="316"/>
                  <a:pt x="1533" y="328"/>
                  <a:pt x="1522" y="337"/>
                </a:cubicBezTo>
                <a:cubicBezTo>
                  <a:pt x="1511" y="345"/>
                  <a:pt x="1500" y="350"/>
                  <a:pt x="1490" y="350"/>
                </a:cubicBezTo>
                <a:cubicBezTo>
                  <a:pt x="1483" y="350"/>
                  <a:pt x="1477" y="348"/>
                  <a:pt x="1472" y="343"/>
                </a:cubicBezTo>
                <a:cubicBezTo>
                  <a:pt x="1467" y="339"/>
                  <a:pt x="1465" y="334"/>
                  <a:pt x="1465" y="329"/>
                </a:cubicBezTo>
                <a:cubicBezTo>
                  <a:pt x="1465" y="323"/>
                  <a:pt x="1467" y="319"/>
                  <a:pt x="1470" y="316"/>
                </a:cubicBezTo>
                <a:cubicBezTo>
                  <a:pt x="1473" y="313"/>
                  <a:pt x="1478" y="311"/>
                  <a:pt x="1484" y="311"/>
                </a:cubicBezTo>
                <a:cubicBezTo>
                  <a:pt x="1488" y="311"/>
                  <a:pt x="1494" y="313"/>
                  <a:pt x="1501" y="315"/>
                </a:cubicBezTo>
                <a:cubicBezTo>
                  <a:pt x="1506" y="317"/>
                  <a:pt x="1509" y="318"/>
                  <a:pt x="1510" y="318"/>
                </a:cubicBezTo>
                <a:cubicBezTo>
                  <a:pt x="1514" y="318"/>
                  <a:pt x="1518" y="316"/>
                  <a:pt x="1523" y="312"/>
                </a:cubicBezTo>
                <a:cubicBezTo>
                  <a:pt x="1527" y="308"/>
                  <a:pt x="1532" y="301"/>
                  <a:pt x="1536" y="290"/>
                </a:cubicBezTo>
                <a:lnTo>
                  <a:pt x="1548" y="260"/>
                </a:lnTo>
                <a:lnTo>
                  <a:pt x="1487" y="130"/>
                </a:lnTo>
                <a:cubicBezTo>
                  <a:pt x="1485" y="127"/>
                  <a:pt x="1482" y="122"/>
                  <a:pt x="1478" y="116"/>
                </a:cubicBezTo>
                <a:cubicBezTo>
                  <a:pt x="1474" y="112"/>
                  <a:pt x="1472" y="109"/>
                  <a:pt x="1470" y="107"/>
                </a:cubicBezTo>
                <a:cubicBezTo>
                  <a:pt x="1467" y="105"/>
                  <a:pt x="1462" y="103"/>
                  <a:pt x="1456" y="102"/>
                </a:cubicBezTo>
                <a:lnTo>
                  <a:pt x="1456" y="95"/>
                </a:lnTo>
                <a:close/>
                <a:moveTo>
                  <a:pt x="1262" y="95"/>
                </a:moveTo>
                <a:lnTo>
                  <a:pt x="1322" y="95"/>
                </a:lnTo>
                <a:lnTo>
                  <a:pt x="1322" y="210"/>
                </a:lnTo>
                <a:cubicBezTo>
                  <a:pt x="1322" y="226"/>
                  <a:pt x="1325" y="236"/>
                  <a:pt x="1331" y="241"/>
                </a:cubicBezTo>
                <a:cubicBezTo>
                  <a:pt x="1336" y="246"/>
                  <a:pt x="1343" y="249"/>
                  <a:pt x="1351" y="249"/>
                </a:cubicBezTo>
                <a:cubicBezTo>
                  <a:pt x="1356" y="249"/>
                  <a:pt x="1362" y="247"/>
                  <a:pt x="1369" y="244"/>
                </a:cubicBezTo>
                <a:cubicBezTo>
                  <a:pt x="1376" y="241"/>
                  <a:pt x="1384" y="234"/>
                  <a:pt x="1393" y="225"/>
                </a:cubicBezTo>
                <a:lnTo>
                  <a:pt x="1393" y="127"/>
                </a:lnTo>
                <a:cubicBezTo>
                  <a:pt x="1393" y="118"/>
                  <a:pt x="1392" y="111"/>
                  <a:pt x="1388" y="108"/>
                </a:cubicBezTo>
                <a:cubicBezTo>
                  <a:pt x="1384" y="104"/>
                  <a:pt x="1377" y="102"/>
                  <a:pt x="1366" y="102"/>
                </a:cubicBezTo>
                <a:lnTo>
                  <a:pt x="1366" y="95"/>
                </a:lnTo>
                <a:lnTo>
                  <a:pt x="1424" y="95"/>
                </a:lnTo>
                <a:lnTo>
                  <a:pt x="1424" y="199"/>
                </a:lnTo>
                <a:cubicBezTo>
                  <a:pt x="1424" y="219"/>
                  <a:pt x="1425" y="231"/>
                  <a:pt x="1426" y="236"/>
                </a:cubicBezTo>
                <a:cubicBezTo>
                  <a:pt x="1427" y="240"/>
                  <a:pt x="1428" y="243"/>
                  <a:pt x="1430" y="245"/>
                </a:cubicBezTo>
                <a:cubicBezTo>
                  <a:pt x="1432" y="247"/>
                  <a:pt x="1435" y="247"/>
                  <a:pt x="1437" y="247"/>
                </a:cubicBezTo>
                <a:cubicBezTo>
                  <a:pt x="1441" y="247"/>
                  <a:pt x="1446" y="246"/>
                  <a:pt x="1451" y="244"/>
                </a:cubicBezTo>
                <a:lnTo>
                  <a:pt x="1453" y="251"/>
                </a:lnTo>
                <a:lnTo>
                  <a:pt x="1402" y="272"/>
                </a:lnTo>
                <a:lnTo>
                  <a:pt x="1393" y="272"/>
                </a:lnTo>
                <a:lnTo>
                  <a:pt x="1393" y="236"/>
                </a:lnTo>
                <a:cubicBezTo>
                  <a:pt x="1379" y="252"/>
                  <a:pt x="1367" y="262"/>
                  <a:pt x="1360" y="266"/>
                </a:cubicBezTo>
                <a:cubicBezTo>
                  <a:pt x="1352" y="270"/>
                  <a:pt x="1344" y="272"/>
                  <a:pt x="1335" y="272"/>
                </a:cubicBezTo>
                <a:cubicBezTo>
                  <a:pt x="1325" y="272"/>
                  <a:pt x="1317" y="269"/>
                  <a:pt x="1310" y="264"/>
                </a:cubicBezTo>
                <a:cubicBezTo>
                  <a:pt x="1303" y="258"/>
                  <a:pt x="1298" y="251"/>
                  <a:pt x="1295" y="242"/>
                </a:cubicBezTo>
                <a:cubicBezTo>
                  <a:pt x="1293" y="233"/>
                  <a:pt x="1291" y="221"/>
                  <a:pt x="1291" y="205"/>
                </a:cubicBezTo>
                <a:lnTo>
                  <a:pt x="1291" y="128"/>
                </a:lnTo>
                <a:cubicBezTo>
                  <a:pt x="1291" y="120"/>
                  <a:pt x="1290" y="115"/>
                  <a:pt x="1289" y="112"/>
                </a:cubicBezTo>
                <a:cubicBezTo>
                  <a:pt x="1287" y="108"/>
                  <a:pt x="1284" y="106"/>
                  <a:pt x="1281" y="104"/>
                </a:cubicBezTo>
                <a:cubicBezTo>
                  <a:pt x="1277" y="103"/>
                  <a:pt x="1271" y="102"/>
                  <a:pt x="1262" y="102"/>
                </a:cubicBezTo>
                <a:lnTo>
                  <a:pt x="1262" y="95"/>
                </a:lnTo>
                <a:close/>
                <a:moveTo>
                  <a:pt x="880" y="95"/>
                </a:moveTo>
                <a:lnTo>
                  <a:pt x="960" y="95"/>
                </a:lnTo>
                <a:lnTo>
                  <a:pt x="960" y="102"/>
                </a:lnTo>
                <a:lnTo>
                  <a:pt x="956" y="102"/>
                </a:lnTo>
                <a:cubicBezTo>
                  <a:pt x="951" y="102"/>
                  <a:pt x="946" y="103"/>
                  <a:pt x="943" y="106"/>
                </a:cubicBezTo>
                <a:cubicBezTo>
                  <a:pt x="941" y="108"/>
                  <a:pt x="939" y="111"/>
                  <a:pt x="939" y="115"/>
                </a:cubicBezTo>
                <a:cubicBezTo>
                  <a:pt x="939" y="120"/>
                  <a:pt x="941" y="126"/>
                  <a:pt x="945" y="135"/>
                </a:cubicBezTo>
                <a:lnTo>
                  <a:pt x="987" y="222"/>
                </a:lnTo>
                <a:lnTo>
                  <a:pt x="1026" y="127"/>
                </a:lnTo>
                <a:cubicBezTo>
                  <a:pt x="1028" y="122"/>
                  <a:pt x="1029" y="117"/>
                  <a:pt x="1029" y="112"/>
                </a:cubicBezTo>
                <a:cubicBezTo>
                  <a:pt x="1029" y="109"/>
                  <a:pt x="1028" y="108"/>
                  <a:pt x="1028" y="106"/>
                </a:cubicBezTo>
                <a:cubicBezTo>
                  <a:pt x="1027" y="105"/>
                  <a:pt x="1025" y="104"/>
                  <a:pt x="1023" y="103"/>
                </a:cubicBezTo>
                <a:cubicBezTo>
                  <a:pt x="1021" y="102"/>
                  <a:pt x="1017" y="102"/>
                  <a:pt x="1012" y="102"/>
                </a:cubicBezTo>
                <a:lnTo>
                  <a:pt x="1012" y="95"/>
                </a:lnTo>
                <a:lnTo>
                  <a:pt x="1068" y="95"/>
                </a:lnTo>
                <a:lnTo>
                  <a:pt x="1068" y="102"/>
                </a:lnTo>
                <a:cubicBezTo>
                  <a:pt x="1063" y="102"/>
                  <a:pt x="1059" y="103"/>
                  <a:pt x="1057" y="105"/>
                </a:cubicBezTo>
                <a:cubicBezTo>
                  <a:pt x="1054" y="106"/>
                  <a:pt x="1052" y="109"/>
                  <a:pt x="1049" y="113"/>
                </a:cubicBezTo>
                <a:cubicBezTo>
                  <a:pt x="1047" y="115"/>
                  <a:pt x="1045" y="120"/>
                  <a:pt x="1042" y="128"/>
                </a:cubicBezTo>
                <a:lnTo>
                  <a:pt x="972" y="299"/>
                </a:lnTo>
                <a:cubicBezTo>
                  <a:pt x="966" y="316"/>
                  <a:pt x="957" y="328"/>
                  <a:pt x="946" y="337"/>
                </a:cubicBezTo>
                <a:cubicBezTo>
                  <a:pt x="935" y="345"/>
                  <a:pt x="924" y="350"/>
                  <a:pt x="914" y="350"/>
                </a:cubicBezTo>
                <a:cubicBezTo>
                  <a:pt x="907" y="350"/>
                  <a:pt x="901" y="348"/>
                  <a:pt x="896" y="343"/>
                </a:cubicBezTo>
                <a:cubicBezTo>
                  <a:pt x="891" y="339"/>
                  <a:pt x="889" y="334"/>
                  <a:pt x="889" y="329"/>
                </a:cubicBezTo>
                <a:cubicBezTo>
                  <a:pt x="889" y="323"/>
                  <a:pt x="891" y="319"/>
                  <a:pt x="894" y="316"/>
                </a:cubicBezTo>
                <a:cubicBezTo>
                  <a:pt x="897" y="313"/>
                  <a:pt x="902" y="311"/>
                  <a:pt x="908" y="311"/>
                </a:cubicBezTo>
                <a:cubicBezTo>
                  <a:pt x="912" y="311"/>
                  <a:pt x="918" y="313"/>
                  <a:pt x="925" y="315"/>
                </a:cubicBezTo>
                <a:cubicBezTo>
                  <a:pt x="930" y="317"/>
                  <a:pt x="933" y="318"/>
                  <a:pt x="934" y="318"/>
                </a:cubicBezTo>
                <a:cubicBezTo>
                  <a:pt x="938" y="318"/>
                  <a:pt x="942" y="316"/>
                  <a:pt x="947" y="312"/>
                </a:cubicBezTo>
                <a:cubicBezTo>
                  <a:pt x="951" y="308"/>
                  <a:pt x="956" y="301"/>
                  <a:pt x="960" y="290"/>
                </a:cubicBezTo>
                <a:lnTo>
                  <a:pt x="972" y="260"/>
                </a:lnTo>
                <a:lnTo>
                  <a:pt x="911" y="130"/>
                </a:lnTo>
                <a:cubicBezTo>
                  <a:pt x="909" y="127"/>
                  <a:pt x="906" y="122"/>
                  <a:pt x="902" y="116"/>
                </a:cubicBezTo>
                <a:cubicBezTo>
                  <a:pt x="898" y="112"/>
                  <a:pt x="896" y="109"/>
                  <a:pt x="894" y="107"/>
                </a:cubicBezTo>
                <a:cubicBezTo>
                  <a:pt x="891" y="105"/>
                  <a:pt x="886" y="103"/>
                  <a:pt x="880" y="102"/>
                </a:cubicBezTo>
                <a:lnTo>
                  <a:pt x="880" y="95"/>
                </a:lnTo>
                <a:close/>
                <a:moveTo>
                  <a:pt x="544" y="95"/>
                </a:moveTo>
                <a:lnTo>
                  <a:pt x="616" y="95"/>
                </a:lnTo>
                <a:lnTo>
                  <a:pt x="616" y="102"/>
                </a:lnTo>
                <a:cubicBezTo>
                  <a:pt x="610" y="102"/>
                  <a:pt x="605" y="104"/>
                  <a:pt x="603" y="106"/>
                </a:cubicBezTo>
                <a:cubicBezTo>
                  <a:pt x="601" y="107"/>
                  <a:pt x="600" y="110"/>
                  <a:pt x="600" y="114"/>
                </a:cubicBezTo>
                <a:cubicBezTo>
                  <a:pt x="600" y="117"/>
                  <a:pt x="601" y="122"/>
                  <a:pt x="603" y="128"/>
                </a:cubicBezTo>
                <a:lnTo>
                  <a:pt x="640" y="226"/>
                </a:lnTo>
                <a:lnTo>
                  <a:pt x="677" y="146"/>
                </a:lnTo>
                <a:lnTo>
                  <a:pt x="667" y="121"/>
                </a:lnTo>
                <a:cubicBezTo>
                  <a:pt x="664" y="113"/>
                  <a:pt x="660" y="108"/>
                  <a:pt x="655" y="105"/>
                </a:cubicBezTo>
                <a:cubicBezTo>
                  <a:pt x="653" y="103"/>
                  <a:pt x="648" y="102"/>
                  <a:pt x="640" y="102"/>
                </a:cubicBezTo>
                <a:lnTo>
                  <a:pt x="640" y="95"/>
                </a:lnTo>
                <a:lnTo>
                  <a:pt x="722" y="95"/>
                </a:lnTo>
                <a:lnTo>
                  <a:pt x="722" y="102"/>
                </a:lnTo>
                <a:cubicBezTo>
                  <a:pt x="713" y="102"/>
                  <a:pt x="706" y="104"/>
                  <a:pt x="703" y="107"/>
                </a:cubicBezTo>
                <a:cubicBezTo>
                  <a:pt x="700" y="109"/>
                  <a:pt x="699" y="112"/>
                  <a:pt x="699" y="116"/>
                </a:cubicBezTo>
                <a:cubicBezTo>
                  <a:pt x="699" y="119"/>
                  <a:pt x="699" y="121"/>
                  <a:pt x="700" y="124"/>
                </a:cubicBezTo>
                <a:lnTo>
                  <a:pt x="739" y="223"/>
                </a:lnTo>
                <a:lnTo>
                  <a:pt x="776" y="128"/>
                </a:lnTo>
                <a:cubicBezTo>
                  <a:pt x="778" y="121"/>
                  <a:pt x="779" y="116"/>
                  <a:pt x="779" y="112"/>
                </a:cubicBezTo>
                <a:cubicBezTo>
                  <a:pt x="779" y="109"/>
                  <a:pt x="778" y="107"/>
                  <a:pt x="776" y="105"/>
                </a:cubicBezTo>
                <a:cubicBezTo>
                  <a:pt x="773" y="103"/>
                  <a:pt x="768" y="102"/>
                  <a:pt x="761" y="102"/>
                </a:cubicBezTo>
                <a:lnTo>
                  <a:pt x="761" y="95"/>
                </a:lnTo>
                <a:lnTo>
                  <a:pt x="816" y="95"/>
                </a:lnTo>
                <a:lnTo>
                  <a:pt x="816" y="102"/>
                </a:lnTo>
                <a:cubicBezTo>
                  <a:pt x="805" y="104"/>
                  <a:pt x="797" y="111"/>
                  <a:pt x="792" y="124"/>
                </a:cubicBezTo>
                <a:lnTo>
                  <a:pt x="734" y="272"/>
                </a:lnTo>
                <a:lnTo>
                  <a:pt x="726" y="272"/>
                </a:lnTo>
                <a:lnTo>
                  <a:pt x="684" y="162"/>
                </a:lnTo>
                <a:lnTo>
                  <a:pt x="633" y="272"/>
                </a:lnTo>
                <a:lnTo>
                  <a:pt x="627" y="272"/>
                </a:lnTo>
                <a:lnTo>
                  <a:pt x="571" y="128"/>
                </a:lnTo>
                <a:cubicBezTo>
                  <a:pt x="568" y="119"/>
                  <a:pt x="564" y="112"/>
                  <a:pt x="561" y="109"/>
                </a:cubicBezTo>
                <a:cubicBezTo>
                  <a:pt x="557" y="106"/>
                  <a:pt x="552" y="104"/>
                  <a:pt x="544" y="102"/>
                </a:cubicBezTo>
                <a:lnTo>
                  <a:pt x="544" y="95"/>
                </a:lnTo>
                <a:close/>
                <a:moveTo>
                  <a:pt x="272" y="95"/>
                </a:moveTo>
                <a:lnTo>
                  <a:pt x="344" y="95"/>
                </a:lnTo>
                <a:lnTo>
                  <a:pt x="344" y="102"/>
                </a:lnTo>
                <a:cubicBezTo>
                  <a:pt x="338" y="102"/>
                  <a:pt x="333" y="104"/>
                  <a:pt x="331" y="106"/>
                </a:cubicBezTo>
                <a:cubicBezTo>
                  <a:pt x="329" y="107"/>
                  <a:pt x="328" y="110"/>
                  <a:pt x="328" y="114"/>
                </a:cubicBezTo>
                <a:cubicBezTo>
                  <a:pt x="328" y="117"/>
                  <a:pt x="329" y="122"/>
                  <a:pt x="331" y="128"/>
                </a:cubicBezTo>
                <a:lnTo>
                  <a:pt x="368" y="226"/>
                </a:lnTo>
                <a:lnTo>
                  <a:pt x="405" y="146"/>
                </a:lnTo>
                <a:lnTo>
                  <a:pt x="395" y="121"/>
                </a:lnTo>
                <a:cubicBezTo>
                  <a:pt x="392" y="113"/>
                  <a:pt x="388" y="108"/>
                  <a:pt x="383" y="105"/>
                </a:cubicBezTo>
                <a:cubicBezTo>
                  <a:pt x="381" y="103"/>
                  <a:pt x="376" y="102"/>
                  <a:pt x="368" y="102"/>
                </a:cubicBezTo>
                <a:lnTo>
                  <a:pt x="368" y="95"/>
                </a:lnTo>
                <a:lnTo>
                  <a:pt x="450" y="95"/>
                </a:lnTo>
                <a:lnTo>
                  <a:pt x="450" y="102"/>
                </a:lnTo>
                <a:cubicBezTo>
                  <a:pt x="441" y="102"/>
                  <a:pt x="434" y="104"/>
                  <a:pt x="431" y="107"/>
                </a:cubicBezTo>
                <a:cubicBezTo>
                  <a:pt x="428" y="109"/>
                  <a:pt x="427" y="112"/>
                  <a:pt x="427" y="116"/>
                </a:cubicBezTo>
                <a:cubicBezTo>
                  <a:pt x="427" y="119"/>
                  <a:pt x="427" y="121"/>
                  <a:pt x="428" y="124"/>
                </a:cubicBezTo>
                <a:lnTo>
                  <a:pt x="467" y="223"/>
                </a:lnTo>
                <a:lnTo>
                  <a:pt x="504" y="128"/>
                </a:lnTo>
                <a:cubicBezTo>
                  <a:pt x="506" y="121"/>
                  <a:pt x="507" y="116"/>
                  <a:pt x="507" y="112"/>
                </a:cubicBezTo>
                <a:cubicBezTo>
                  <a:pt x="507" y="109"/>
                  <a:pt x="506" y="107"/>
                  <a:pt x="504" y="105"/>
                </a:cubicBezTo>
                <a:cubicBezTo>
                  <a:pt x="501" y="103"/>
                  <a:pt x="496" y="102"/>
                  <a:pt x="489" y="102"/>
                </a:cubicBezTo>
                <a:lnTo>
                  <a:pt x="489" y="95"/>
                </a:lnTo>
                <a:lnTo>
                  <a:pt x="544" y="95"/>
                </a:lnTo>
                <a:lnTo>
                  <a:pt x="544" y="102"/>
                </a:lnTo>
                <a:cubicBezTo>
                  <a:pt x="533" y="104"/>
                  <a:pt x="525" y="111"/>
                  <a:pt x="520" y="124"/>
                </a:cubicBezTo>
                <a:lnTo>
                  <a:pt x="462" y="272"/>
                </a:lnTo>
                <a:lnTo>
                  <a:pt x="454" y="272"/>
                </a:lnTo>
                <a:lnTo>
                  <a:pt x="412" y="162"/>
                </a:lnTo>
                <a:lnTo>
                  <a:pt x="361" y="272"/>
                </a:lnTo>
                <a:lnTo>
                  <a:pt x="355" y="272"/>
                </a:lnTo>
                <a:lnTo>
                  <a:pt x="299" y="128"/>
                </a:lnTo>
                <a:cubicBezTo>
                  <a:pt x="296" y="119"/>
                  <a:pt x="292" y="112"/>
                  <a:pt x="289" y="109"/>
                </a:cubicBezTo>
                <a:cubicBezTo>
                  <a:pt x="285" y="106"/>
                  <a:pt x="280" y="104"/>
                  <a:pt x="272" y="102"/>
                </a:cubicBezTo>
                <a:lnTo>
                  <a:pt x="272" y="95"/>
                </a:lnTo>
                <a:close/>
                <a:moveTo>
                  <a:pt x="0" y="95"/>
                </a:moveTo>
                <a:lnTo>
                  <a:pt x="72" y="95"/>
                </a:lnTo>
                <a:lnTo>
                  <a:pt x="72" y="102"/>
                </a:lnTo>
                <a:cubicBezTo>
                  <a:pt x="66" y="102"/>
                  <a:pt x="61" y="104"/>
                  <a:pt x="59" y="106"/>
                </a:cubicBezTo>
                <a:cubicBezTo>
                  <a:pt x="57" y="107"/>
                  <a:pt x="56" y="110"/>
                  <a:pt x="56" y="114"/>
                </a:cubicBezTo>
                <a:cubicBezTo>
                  <a:pt x="56" y="117"/>
                  <a:pt x="57" y="122"/>
                  <a:pt x="59" y="128"/>
                </a:cubicBezTo>
                <a:lnTo>
                  <a:pt x="96" y="226"/>
                </a:lnTo>
                <a:lnTo>
                  <a:pt x="133" y="146"/>
                </a:lnTo>
                <a:lnTo>
                  <a:pt x="123" y="121"/>
                </a:lnTo>
                <a:cubicBezTo>
                  <a:pt x="120" y="113"/>
                  <a:pt x="116" y="108"/>
                  <a:pt x="111" y="105"/>
                </a:cubicBezTo>
                <a:cubicBezTo>
                  <a:pt x="109" y="103"/>
                  <a:pt x="104" y="102"/>
                  <a:pt x="96" y="102"/>
                </a:cubicBezTo>
                <a:lnTo>
                  <a:pt x="96" y="95"/>
                </a:lnTo>
                <a:lnTo>
                  <a:pt x="178" y="95"/>
                </a:lnTo>
                <a:lnTo>
                  <a:pt x="178" y="102"/>
                </a:lnTo>
                <a:cubicBezTo>
                  <a:pt x="169" y="102"/>
                  <a:pt x="162" y="104"/>
                  <a:pt x="159" y="107"/>
                </a:cubicBezTo>
                <a:cubicBezTo>
                  <a:pt x="156" y="109"/>
                  <a:pt x="155" y="112"/>
                  <a:pt x="155" y="116"/>
                </a:cubicBezTo>
                <a:cubicBezTo>
                  <a:pt x="155" y="119"/>
                  <a:pt x="155" y="121"/>
                  <a:pt x="156" y="124"/>
                </a:cubicBezTo>
                <a:lnTo>
                  <a:pt x="195" y="223"/>
                </a:lnTo>
                <a:lnTo>
                  <a:pt x="232" y="128"/>
                </a:lnTo>
                <a:cubicBezTo>
                  <a:pt x="234" y="121"/>
                  <a:pt x="235" y="116"/>
                  <a:pt x="235" y="112"/>
                </a:cubicBezTo>
                <a:cubicBezTo>
                  <a:pt x="235" y="109"/>
                  <a:pt x="234" y="107"/>
                  <a:pt x="232" y="105"/>
                </a:cubicBezTo>
                <a:cubicBezTo>
                  <a:pt x="229" y="103"/>
                  <a:pt x="224" y="102"/>
                  <a:pt x="217" y="102"/>
                </a:cubicBezTo>
                <a:lnTo>
                  <a:pt x="217" y="95"/>
                </a:lnTo>
                <a:lnTo>
                  <a:pt x="272" y="95"/>
                </a:lnTo>
                <a:lnTo>
                  <a:pt x="272" y="102"/>
                </a:lnTo>
                <a:cubicBezTo>
                  <a:pt x="261" y="104"/>
                  <a:pt x="253" y="111"/>
                  <a:pt x="248" y="124"/>
                </a:cubicBezTo>
                <a:lnTo>
                  <a:pt x="190" y="272"/>
                </a:lnTo>
                <a:lnTo>
                  <a:pt x="182" y="272"/>
                </a:lnTo>
                <a:lnTo>
                  <a:pt x="140" y="162"/>
                </a:lnTo>
                <a:lnTo>
                  <a:pt x="89" y="272"/>
                </a:lnTo>
                <a:lnTo>
                  <a:pt x="83" y="272"/>
                </a:lnTo>
                <a:lnTo>
                  <a:pt x="27" y="128"/>
                </a:lnTo>
                <a:cubicBezTo>
                  <a:pt x="24" y="119"/>
                  <a:pt x="20" y="112"/>
                  <a:pt x="17" y="109"/>
                </a:cubicBezTo>
                <a:cubicBezTo>
                  <a:pt x="13" y="106"/>
                  <a:pt x="8" y="104"/>
                  <a:pt x="0" y="102"/>
                </a:cubicBezTo>
                <a:lnTo>
                  <a:pt x="0" y="95"/>
                </a:lnTo>
                <a:close/>
                <a:moveTo>
                  <a:pt x="2837" y="90"/>
                </a:moveTo>
                <a:lnTo>
                  <a:pt x="2845" y="90"/>
                </a:lnTo>
                <a:lnTo>
                  <a:pt x="2845" y="127"/>
                </a:lnTo>
                <a:cubicBezTo>
                  <a:pt x="2857" y="114"/>
                  <a:pt x="2865" y="107"/>
                  <a:pt x="2867" y="105"/>
                </a:cubicBezTo>
                <a:cubicBezTo>
                  <a:pt x="2873" y="100"/>
                  <a:pt x="2879" y="97"/>
                  <a:pt x="2885" y="94"/>
                </a:cubicBezTo>
                <a:cubicBezTo>
                  <a:pt x="2892" y="91"/>
                  <a:pt x="2898" y="90"/>
                  <a:pt x="2904" y="90"/>
                </a:cubicBezTo>
                <a:cubicBezTo>
                  <a:pt x="2915" y="90"/>
                  <a:pt x="2924" y="93"/>
                  <a:pt x="2932" y="99"/>
                </a:cubicBezTo>
                <a:cubicBezTo>
                  <a:pt x="2940" y="106"/>
                  <a:pt x="2945" y="115"/>
                  <a:pt x="2948" y="127"/>
                </a:cubicBezTo>
                <a:cubicBezTo>
                  <a:pt x="2961" y="112"/>
                  <a:pt x="2971" y="102"/>
                  <a:pt x="2980" y="97"/>
                </a:cubicBezTo>
                <a:cubicBezTo>
                  <a:pt x="2989" y="92"/>
                  <a:pt x="2998" y="90"/>
                  <a:pt x="3008" y="90"/>
                </a:cubicBezTo>
                <a:cubicBezTo>
                  <a:pt x="3017" y="90"/>
                  <a:pt x="3025" y="92"/>
                  <a:pt x="3032" y="97"/>
                </a:cubicBezTo>
                <a:cubicBezTo>
                  <a:pt x="3039" y="102"/>
                  <a:pt x="3045" y="109"/>
                  <a:pt x="3049" y="120"/>
                </a:cubicBezTo>
                <a:cubicBezTo>
                  <a:pt x="3052" y="127"/>
                  <a:pt x="3053" y="139"/>
                  <a:pt x="3053" y="154"/>
                </a:cubicBezTo>
                <a:lnTo>
                  <a:pt x="3053" y="228"/>
                </a:lnTo>
                <a:cubicBezTo>
                  <a:pt x="3053" y="239"/>
                  <a:pt x="3054" y="246"/>
                  <a:pt x="3055" y="250"/>
                </a:cubicBezTo>
                <a:cubicBezTo>
                  <a:pt x="3057" y="253"/>
                  <a:pt x="3059" y="255"/>
                  <a:pt x="3062" y="257"/>
                </a:cubicBezTo>
                <a:cubicBezTo>
                  <a:pt x="3066" y="259"/>
                  <a:pt x="3071" y="260"/>
                  <a:pt x="3079" y="260"/>
                </a:cubicBezTo>
                <a:lnTo>
                  <a:pt x="3079" y="267"/>
                </a:lnTo>
                <a:lnTo>
                  <a:pt x="2994" y="267"/>
                </a:lnTo>
                <a:lnTo>
                  <a:pt x="2994" y="260"/>
                </a:lnTo>
                <a:lnTo>
                  <a:pt x="2998" y="260"/>
                </a:lnTo>
                <a:cubicBezTo>
                  <a:pt x="3005" y="260"/>
                  <a:pt x="3011" y="259"/>
                  <a:pt x="3015" y="256"/>
                </a:cubicBezTo>
                <a:cubicBezTo>
                  <a:pt x="3018" y="254"/>
                  <a:pt x="3020" y="251"/>
                  <a:pt x="3021" y="246"/>
                </a:cubicBezTo>
                <a:cubicBezTo>
                  <a:pt x="3022" y="244"/>
                  <a:pt x="3022" y="238"/>
                  <a:pt x="3022" y="228"/>
                </a:cubicBezTo>
                <a:lnTo>
                  <a:pt x="3022" y="154"/>
                </a:lnTo>
                <a:cubicBezTo>
                  <a:pt x="3022" y="140"/>
                  <a:pt x="3020" y="130"/>
                  <a:pt x="3017" y="124"/>
                </a:cubicBezTo>
                <a:cubicBezTo>
                  <a:pt x="3012" y="116"/>
                  <a:pt x="3004" y="112"/>
                  <a:pt x="2993" y="112"/>
                </a:cubicBezTo>
                <a:cubicBezTo>
                  <a:pt x="2987" y="112"/>
                  <a:pt x="2980" y="114"/>
                  <a:pt x="2973" y="117"/>
                </a:cubicBezTo>
                <a:cubicBezTo>
                  <a:pt x="2967" y="121"/>
                  <a:pt x="2959" y="127"/>
                  <a:pt x="2949" y="136"/>
                </a:cubicBezTo>
                <a:lnTo>
                  <a:pt x="2949" y="138"/>
                </a:lnTo>
                <a:lnTo>
                  <a:pt x="2949" y="146"/>
                </a:lnTo>
                <a:lnTo>
                  <a:pt x="2949" y="228"/>
                </a:lnTo>
                <a:cubicBezTo>
                  <a:pt x="2949" y="240"/>
                  <a:pt x="2950" y="247"/>
                  <a:pt x="2951" y="250"/>
                </a:cubicBezTo>
                <a:cubicBezTo>
                  <a:pt x="2952" y="253"/>
                  <a:pt x="2955" y="255"/>
                  <a:pt x="2958" y="257"/>
                </a:cubicBezTo>
                <a:cubicBezTo>
                  <a:pt x="2962" y="259"/>
                  <a:pt x="2968" y="260"/>
                  <a:pt x="2977" y="260"/>
                </a:cubicBezTo>
                <a:lnTo>
                  <a:pt x="2977" y="267"/>
                </a:lnTo>
                <a:lnTo>
                  <a:pt x="2890" y="267"/>
                </a:lnTo>
                <a:lnTo>
                  <a:pt x="2890" y="260"/>
                </a:lnTo>
                <a:cubicBezTo>
                  <a:pt x="2900" y="260"/>
                  <a:pt x="2906" y="259"/>
                  <a:pt x="2910" y="257"/>
                </a:cubicBezTo>
                <a:cubicBezTo>
                  <a:pt x="2913" y="254"/>
                  <a:pt x="2916" y="251"/>
                  <a:pt x="2917" y="247"/>
                </a:cubicBezTo>
                <a:cubicBezTo>
                  <a:pt x="2918" y="244"/>
                  <a:pt x="2918" y="238"/>
                  <a:pt x="2918" y="228"/>
                </a:cubicBezTo>
                <a:lnTo>
                  <a:pt x="2918" y="154"/>
                </a:lnTo>
                <a:cubicBezTo>
                  <a:pt x="2918" y="140"/>
                  <a:pt x="2916" y="130"/>
                  <a:pt x="2912" y="124"/>
                </a:cubicBezTo>
                <a:cubicBezTo>
                  <a:pt x="2906" y="116"/>
                  <a:pt x="2899" y="112"/>
                  <a:pt x="2889" y="112"/>
                </a:cubicBezTo>
                <a:cubicBezTo>
                  <a:pt x="2882" y="112"/>
                  <a:pt x="2875" y="114"/>
                  <a:pt x="2869" y="117"/>
                </a:cubicBezTo>
                <a:cubicBezTo>
                  <a:pt x="2858" y="123"/>
                  <a:pt x="2850" y="129"/>
                  <a:pt x="2845" y="136"/>
                </a:cubicBezTo>
                <a:lnTo>
                  <a:pt x="2845" y="228"/>
                </a:lnTo>
                <a:cubicBezTo>
                  <a:pt x="2845" y="239"/>
                  <a:pt x="2846" y="247"/>
                  <a:pt x="2847" y="250"/>
                </a:cubicBezTo>
                <a:cubicBezTo>
                  <a:pt x="2849" y="253"/>
                  <a:pt x="2851" y="256"/>
                  <a:pt x="2854" y="258"/>
                </a:cubicBezTo>
                <a:cubicBezTo>
                  <a:pt x="2857" y="259"/>
                  <a:pt x="2863" y="260"/>
                  <a:pt x="2873" y="260"/>
                </a:cubicBezTo>
                <a:lnTo>
                  <a:pt x="2873" y="267"/>
                </a:lnTo>
                <a:lnTo>
                  <a:pt x="2788" y="267"/>
                </a:lnTo>
                <a:lnTo>
                  <a:pt x="2788" y="260"/>
                </a:lnTo>
                <a:cubicBezTo>
                  <a:pt x="2796" y="260"/>
                  <a:pt x="2801" y="259"/>
                  <a:pt x="2804" y="258"/>
                </a:cubicBezTo>
                <a:cubicBezTo>
                  <a:pt x="2807" y="256"/>
                  <a:pt x="2810" y="253"/>
                  <a:pt x="2811" y="249"/>
                </a:cubicBezTo>
                <a:cubicBezTo>
                  <a:pt x="2813" y="246"/>
                  <a:pt x="2814" y="239"/>
                  <a:pt x="2814" y="228"/>
                </a:cubicBezTo>
                <a:lnTo>
                  <a:pt x="2814" y="162"/>
                </a:lnTo>
                <a:cubicBezTo>
                  <a:pt x="2814" y="143"/>
                  <a:pt x="2813" y="131"/>
                  <a:pt x="2812" y="126"/>
                </a:cubicBezTo>
                <a:cubicBezTo>
                  <a:pt x="2811" y="122"/>
                  <a:pt x="2810" y="119"/>
                  <a:pt x="2808" y="117"/>
                </a:cubicBezTo>
                <a:cubicBezTo>
                  <a:pt x="2806" y="116"/>
                  <a:pt x="2804" y="115"/>
                  <a:pt x="2800" y="115"/>
                </a:cubicBezTo>
                <a:cubicBezTo>
                  <a:pt x="2797" y="115"/>
                  <a:pt x="2793" y="116"/>
                  <a:pt x="2788" y="118"/>
                </a:cubicBezTo>
                <a:lnTo>
                  <a:pt x="2785" y="111"/>
                </a:lnTo>
                <a:lnTo>
                  <a:pt x="2837" y="90"/>
                </a:lnTo>
                <a:close/>
                <a:moveTo>
                  <a:pt x="2686" y="90"/>
                </a:moveTo>
                <a:cubicBezTo>
                  <a:pt x="2712" y="90"/>
                  <a:pt x="2733" y="100"/>
                  <a:pt x="2748" y="120"/>
                </a:cubicBezTo>
                <a:cubicBezTo>
                  <a:pt x="2762" y="136"/>
                  <a:pt x="2768" y="156"/>
                  <a:pt x="2768" y="178"/>
                </a:cubicBezTo>
                <a:cubicBezTo>
                  <a:pt x="2768" y="193"/>
                  <a:pt x="2765" y="209"/>
                  <a:pt x="2757" y="224"/>
                </a:cubicBezTo>
                <a:cubicBezTo>
                  <a:pt x="2750" y="240"/>
                  <a:pt x="2740" y="252"/>
                  <a:pt x="2727" y="260"/>
                </a:cubicBezTo>
                <a:cubicBezTo>
                  <a:pt x="2714" y="268"/>
                  <a:pt x="2700" y="272"/>
                  <a:pt x="2684" y="272"/>
                </a:cubicBezTo>
                <a:cubicBezTo>
                  <a:pt x="2658" y="272"/>
                  <a:pt x="2637" y="262"/>
                  <a:pt x="2622" y="241"/>
                </a:cubicBezTo>
                <a:cubicBezTo>
                  <a:pt x="2609" y="224"/>
                  <a:pt x="2603" y="204"/>
                  <a:pt x="2603" y="183"/>
                </a:cubicBezTo>
                <a:cubicBezTo>
                  <a:pt x="2603" y="167"/>
                  <a:pt x="2607" y="151"/>
                  <a:pt x="2614" y="136"/>
                </a:cubicBezTo>
                <a:cubicBezTo>
                  <a:pt x="2622" y="120"/>
                  <a:pt x="2633" y="109"/>
                  <a:pt x="2645" y="101"/>
                </a:cubicBezTo>
                <a:cubicBezTo>
                  <a:pt x="2658" y="94"/>
                  <a:pt x="2672" y="90"/>
                  <a:pt x="2686" y="90"/>
                </a:cubicBezTo>
                <a:close/>
                <a:moveTo>
                  <a:pt x="2509" y="90"/>
                </a:moveTo>
                <a:cubicBezTo>
                  <a:pt x="2526" y="90"/>
                  <a:pt x="2540" y="94"/>
                  <a:pt x="2550" y="103"/>
                </a:cubicBezTo>
                <a:cubicBezTo>
                  <a:pt x="2561" y="112"/>
                  <a:pt x="2567" y="122"/>
                  <a:pt x="2567" y="131"/>
                </a:cubicBezTo>
                <a:cubicBezTo>
                  <a:pt x="2567" y="136"/>
                  <a:pt x="2565" y="140"/>
                  <a:pt x="2562" y="143"/>
                </a:cubicBezTo>
                <a:cubicBezTo>
                  <a:pt x="2559" y="146"/>
                  <a:pt x="2555" y="147"/>
                  <a:pt x="2549" y="147"/>
                </a:cubicBezTo>
                <a:cubicBezTo>
                  <a:pt x="2542" y="147"/>
                  <a:pt x="2536" y="145"/>
                  <a:pt x="2533" y="140"/>
                </a:cubicBezTo>
                <a:cubicBezTo>
                  <a:pt x="2531" y="137"/>
                  <a:pt x="2529" y="132"/>
                  <a:pt x="2528" y="125"/>
                </a:cubicBezTo>
                <a:cubicBezTo>
                  <a:pt x="2528" y="118"/>
                  <a:pt x="2525" y="112"/>
                  <a:pt x="2521" y="108"/>
                </a:cubicBezTo>
                <a:cubicBezTo>
                  <a:pt x="2516" y="104"/>
                  <a:pt x="2510" y="103"/>
                  <a:pt x="2503" y="103"/>
                </a:cubicBezTo>
                <a:cubicBezTo>
                  <a:pt x="2490" y="103"/>
                  <a:pt x="2480" y="107"/>
                  <a:pt x="2472" y="116"/>
                </a:cubicBezTo>
                <a:cubicBezTo>
                  <a:pt x="2462" y="129"/>
                  <a:pt x="2457" y="145"/>
                  <a:pt x="2457" y="165"/>
                </a:cubicBezTo>
                <a:cubicBezTo>
                  <a:pt x="2457" y="185"/>
                  <a:pt x="2462" y="204"/>
                  <a:pt x="2472" y="219"/>
                </a:cubicBezTo>
                <a:cubicBezTo>
                  <a:pt x="2482" y="235"/>
                  <a:pt x="2496" y="243"/>
                  <a:pt x="2513" y="243"/>
                </a:cubicBezTo>
                <a:cubicBezTo>
                  <a:pt x="2525" y="243"/>
                  <a:pt x="2536" y="239"/>
                  <a:pt x="2546" y="230"/>
                </a:cubicBezTo>
                <a:cubicBezTo>
                  <a:pt x="2553" y="224"/>
                  <a:pt x="2560" y="214"/>
                  <a:pt x="2566" y="199"/>
                </a:cubicBezTo>
                <a:lnTo>
                  <a:pt x="2572" y="202"/>
                </a:lnTo>
                <a:cubicBezTo>
                  <a:pt x="2567" y="224"/>
                  <a:pt x="2558" y="242"/>
                  <a:pt x="2544" y="254"/>
                </a:cubicBezTo>
                <a:cubicBezTo>
                  <a:pt x="2531" y="266"/>
                  <a:pt x="2516" y="272"/>
                  <a:pt x="2500" y="272"/>
                </a:cubicBezTo>
                <a:cubicBezTo>
                  <a:pt x="2480" y="272"/>
                  <a:pt x="2463" y="264"/>
                  <a:pt x="2449" y="247"/>
                </a:cubicBezTo>
                <a:cubicBezTo>
                  <a:pt x="2434" y="231"/>
                  <a:pt x="2427" y="209"/>
                  <a:pt x="2427" y="181"/>
                </a:cubicBezTo>
                <a:cubicBezTo>
                  <a:pt x="2427" y="154"/>
                  <a:pt x="2435" y="132"/>
                  <a:pt x="2451" y="115"/>
                </a:cubicBezTo>
                <a:cubicBezTo>
                  <a:pt x="2467" y="98"/>
                  <a:pt x="2486" y="90"/>
                  <a:pt x="2509" y="90"/>
                </a:cubicBezTo>
                <a:close/>
                <a:moveTo>
                  <a:pt x="1709" y="90"/>
                </a:moveTo>
                <a:lnTo>
                  <a:pt x="1717" y="90"/>
                </a:lnTo>
                <a:lnTo>
                  <a:pt x="1717" y="228"/>
                </a:lnTo>
                <a:cubicBezTo>
                  <a:pt x="1717" y="239"/>
                  <a:pt x="1718" y="246"/>
                  <a:pt x="1719" y="249"/>
                </a:cubicBezTo>
                <a:cubicBezTo>
                  <a:pt x="1721" y="253"/>
                  <a:pt x="1723" y="256"/>
                  <a:pt x="1726" y="257"/>
                </a:cubicBezTo>
                <a:cubicBezTo>
                  <a:pt x="1729" y="259"/>
                  <a:pt x="1735" y="260"/>
                  <a:pt x="1743" y="260"/>
                </a:cubicBezTo>
                <a:lnTo>
                  <a:pt x="1743" y="267"/>
                </a:lnTo>
                <a:lnTo>
                  <a:pt x="1660" y="267"/>
                </a:lnTo>
                <a:lnTo>
                  <a:pt x="1660" y="260"/>
                </a:lnTo>
                <a:cubicBezTo>
                  <a:pt x="1668" y="260"/>
                  <a:pt x="1674" y="259"/>
                  <a:pt x="1677" y="258"/>
                </a:cubicBezTo>
                <a:cubicBezTo>
                  <a:pt x="1679" y="256"/>
                  <a:pt x="1682" y="253"/>
                  <a:pt x="1683" y="250"/>
                </a:cubicBezTo>
                <a:cubicBezTo>
                  <a:pt x="1685" y="246"/>
                  <a:pt x="1686" y="239"/>
                  <a:pt x="1686" y="228"/>
                </a:cubicBezTo>
                <a:lnTo>
                  <a:pt x="1686" y="162"/>
                </a:lnTo>
                <a:cubicBezTo>
                  <a:pt x="1686" y="143"/>
                  <a:pt x="1685" y="131"/>
                  <a:pt x="1684" y="126"/>
                </a:cubicBezTo>
                <a:cubicBezTo>
                  <a:pt x="1683" y="122"/>
                  <a:pt x="1682" y="119"/>
                  <a:pt x="1680" y="117"/>
                </a:cubicBezTo>
                <a:cubicBezTo>
                  <a:pt x="1678" y="116"/>
                  <a:pt x="1676" y="115"/>
                  <a:pt x="1672" y="115"/>
                </a:cubicBezTo>
                <a:cubicBezTo>
                  <a:pt x="1669" y="115"/>
                  <a:pt x="1665" y="116"/>
                  <a:pt x="1660" y="118"/>
                </a:cubicBezTo>
                <a:lnTo>
                  <a:pt x="1657" y="111"/>
                </a:lnTo>
                <a:lnTo>
                  <a:pt x="1709" y="90"/>
                </a:lnTo>
                <a:close/>
                <a:moveTo>
                  <a:pt x="1166" y="90"/>
                </a:moveTo>
                <a:cubicBezTo>
                  <a:pt x="1192" y="90"/>
                  <a:pt x="1213" y="100"/>
                  <a:pt x="1228" y="120"/>
                </a:cubicBezTo>
                <a:cubicBezTo>
                  <a:pt x="1242" y="136"/>
                  <a:pt x="1248" y="156"/>
                  <a:pt x="1248" y="178"/>
                </a:cubicBezTo>
                <a:cubicBezTo>
                  <a:pt x="1248" y="193"/>
                  <a:pt x="1245" y="209"/>
                  <a:pt x="1237" y="224"/>
                </a:cubicBezTo>
                <a:cubicBezTo>
                  <a:pt x="1230" y="240"/>
                  <a:pt x="1220" y="252"/>
                  <a:pt x="1207" y="260"/>
                </a:cubicBezTo>
                <a:cubicBezTo>
                  <a:pt x="1194" y="268"/>
                  <a:pt x="1180" y="272"/>
                  <a:pt x="1164" y="272"/>
                </a:cubicBezTo>
                <a:cubicBezTo>
                  <a:pt x="1138" y="272"/>
                  <a:pt x="1117" y="262"/>
                  <a:pt x="1102" y="241"/>
                </a:cubicBezTo>
                <a:cubicBezTo>
                  <a:pt x="1089" y="224"/>
                  <a:pt x="1083" y="204"/>
                  <a:pt x="1083" y="183"/>
                </a:cubicBezTo>
                <a:cubicBezTo>
                  <a:pt x="1083" y="167"/>
                  <a:pt x="1087" y="151"/>
                  <a:pt x="1094" y="136"/>
                </a:cubicBezTo>
                <a:cubicBezTo>
                  <a:pt x="1102" y="120"/>
                  <a:pt x="1113" y="109"/>
                  <a:pt x="1125" y="101"/>
                </a:cubicBezTo>
                <a:cubicBezTo>
                  <a:pt x="1138" y="94"/>
                  <a:pt x="1152" y="90"/>
                  <a:pt x="1166" y="90"/>
                </a:cubicBezTo>
                <a:close/>
                <a:moveTo>
                  <a:pt x="2222" y="20"/>
                </a:moveTo>
                <a:cubicBezTo>
                  <a:pt x="2214" y="20"/>
                  <a:pt x="2206" y="23"/>
                  <a:pt x="2200" y="31"/>
                </a:cubicBezTo>
                <a:cubicBezTo>
                  <a:pt x="2191" y="41"/>
                  <a:pt x="2185" y="58"/>
                  <a:pt x="2181" y="80"/>
                </a:cubicBezTo>
                <a:cubicBezTo>
                  <a:pt x="2178" y="102"/>
                  <a:pt x="2176" y="124"/>
                  <a:pt x="2176" y="146"/>
                </a:cubicBezTo>
                <a:cubicBezTo>
                  <a:pt x="2176" y="181"/>
                  <a:pt x="2181" y="209"/>
                  <a:pt x="2189" y="232"/>
                </a:cubicBezTo>
                <a:cubicBezTo>
                  <a:pt x="2196" y="250"/>
                  <a:pt x="2207" y="259"/>
                  <a:pt x="2221" y="259"/>
                </a:cubicBezTo>
                <a:cubicBezTo>
                  <a:pt x="2228" y="259"/>
                  <a:pt x="2235" y="256"/>
                  <a:pt x="2242" y="250"/>
                </a:cubicBezTo>
                <a:cubicBezTo>
                  <a:pt x="2249" y="244"/>
                  <a:pt x="2255" y="234"/>
                  <a:pt x="2259" y="220"/>
                </a:cubicBezTo>
                <a:cubicBezTo>
                  <a:pt x="2264" y="198"/>
                  <a:pt x="2267" y="168"/>
                  <a:pt x="2267" y="129"/>
                </a:cubicBezTo>
                <a:cubicBezTo>
                  <a:pt x="2267" y="100"/>
                  <a:pt x="2264" y="76"/>
                  <a:pt x="2258" y="56"/>
                </a:cubicBezTo>
                <a:cubicBezTo>
                  <a:pt x="2254" y="42"/>
                  <a:pt x="2248" y="32"/>
                  <a:pt x="2241" y="26"/>
                </a:cubicBezTo>
                <a:cubicBezTo>
                  <a:pt x="2236" y="22"/>
                  <a:pt x="2230" y="20"/>
                  <a:pt x="2222" y="20"/>
                </a:cubicBezTo>
                <a:close/>
                <a:moveTo>
                  <a:pt x="2030" y="20"/>
                </a:moveTo>
                <a:cubicBezTo>
                  <a:pt x="2022" y="20"/>
                  <a:pt x="2014" y="23"/>
                  <a:pt x="2008" y="31"/>
                </a:cubicBezTo>
                <a:cubicBezTo>
                  <a:pt x="1999" y="41"/>
                  <a:pt x="1993" y="58"/>
                  <a:pt x="1989" y="80"/>
                </a:cubicBezTo>
                <a:cubicBezTo>
                  <a:pt x="1986" y="102"/>
                  <a:pt x="1984" y="124"/>
                  <a:pt x="1984" y="146"/>
                </a:cubicBezTo>
                <a:cubicBezTo>
                  <a:pt x="1984" y="181"/>
                  <a:pt x="1989" y="209"/>
                  <a:pt x="1997" y="232"/>
                </a:cubicBezTo>
                <a:cubicBezTo>
                  <a:pt x="2004" y="250"/>
                  <a:pt x="2015" y="259"/>
                  <a:pt x="2029" y="259"/>
                </a:cubicBezTo>
                <a:cubicBezTo>
                  <a:pt x="2036" y="259"/>
                  <a:pt x="2043" y="256"/>
                  <a:pt x="2050" y="250"/>
                </a:cubicBezTo>
                <a:cubicBezTo>
                  <a:pt x="2057" y="244"/>
                  <a:pt x="2063" y="234"/>
                  <a:pt x="2067" y="220"/>
                </a:cubicBezTo>
                <a:cubicBezTo>
                  <a:pt x="2072" y="198"/>
                  <a:pt x="2075" y="168"/>
                  <a:pt x="2075" y="129"/>
                </a:cubicBezTo>
                <a:cubicBezTo>
                  <a:pt x="2075" y="100"/>
                  <a:pt x="2072" y="76"/>
                  <a:pt x="2066" y="56"/>
                </a:cubicBezTo>
                <a:cubicBezTo>
                  <a:pt x="2062" y="42"/>
                  <a:pt x="2056" y="32"/>
                  <a:pt x="2049" y="26"/>
                </a:cubicBezTo>
                <a:cubicBezTo>
                  <a:pt x="2044" y="22"/>
                  <a:pt x="2038" y="20"/>
                  <a:pt x="2030" y="20"/>
                </a:cubicBezTo>
                <a:close/>
                <a:moveTo>
                  <a:pt x="2223" y="7"/>
                </a:moveTo>
                <a:cubicBezTo>
                  <a:pt x="2242" y="7"/>
                  <a:pt x="2260" y="17"/>
                  <a:pt x="2275" y="37"/>
                </a:cubicBezTo>
                <a:cubicBezTo>
                  <a:pt x="2294" y="62"/>
                  <a:pt x="2304" y="95"/>
                  <a:pt x="2304" y="137"/>
                </a:cubicBezTo>
                <a:cubicBezTo>
                  <a:pt x="2304" y="167"/>
                  <a:pt x="2300" y="192"/>
                  <a:pt x="2291" y="212"/>
                </a:cubicBezTo>
                <a:cubicBezTo>
                  <a:pt x="2283" y="233"/>
                  <a:pt x="2272" y="248"/>
                  <a:pt x="2259" y="257"/>
                </a:cubicBezTo>
                <a:cubicBezTo>
                  <a:pt x="2246" y="267"/>
                  <a:pt x="2233" y="271"/>
                  <a:pt x="2221" y="271"/>
                </a:cubicBezTo>
                <a:cubicBezTo>
                  <a:pt x="2196" y="271"/>
                  <a:pt x="2176" y="257"/>
                  <a:pt x="2160" y="228"/>
                </a:cubicBezTo>
                <a:cubicBezTo>
                  <a:pt x="2146" y="204"/>
                  <a:pt x="2140" y="175"/>
                  <a:pt x="2140" y="141"/>
                </a:cubicBezTo>
                <a:cubicBezTo>
                  <a:pt x="2140" y="112"/>
                  <a:pt x="2144" y="87"/>
                  <a:pt x="2153" y="66"/>
                </a:cubicBezTo>
                <a:cubicBezTo>
                  <a:pt x="2162" y="45"/>
                  <a:pt x="2173" y="30"/>
                  <a:pt x="2188" y="19"/>
                </a:cubicBezTo>
                <a:cubicBezTo>
                  <a:pt x="2199" y="11"/>
                  <a:pt x="2211" y="7"/>
                  <a:pt x="2223" y="7"/>
                </a:cubicBezTo>
                <a:close/>
                <a:moveTo>
                  <a:pt x="2031" y="7"/>
                </a:moveTo>
                <a:cubicBezTo>
                  <a:pt x="2050" y="7"/>
                  <a:pt x="2068" y="17"/>
                  <a:pt x="2083" y="37"/>
                </a:cubicBezTo>
                <a:cubicBezTo>
                  <a:pt x="2102" y="62"/>
                  <a:pt x="2112" y="95"/>
                  <a:pt x="2112" y="137"/>
                </a:cubicBezTo>
                <a:cubicBezTo>
                  <a:pt x="2112" y="167"/>
                  <a:pt x="2108" y="192"/>
                  <a:pt x="2099" y="212"/>
                </a:cubicBezTo>
                <a:cubicBezTo>
                  <a:pt x="2091" y="233"/>
                  <a:pt x="2080" y="248"/>
                  <a:pt x="2067" y="257"/>
                </a:cubicBezTo>
                <a:cubicBezTo>
                  <a:pt x="2054" y="267"/>
                  <a:pt x="2041" y="271"/>
                  <a:pt x="2029" y="271"/>
                </a:cubicBezTo>
                <a:cubicBezTo>
                  <a:pt x="2004" y="271"/>
                  <a:pt x="1984" y="257"/>
                  <a:pt x="1968" y="228"/>
                </a:cubicBezTo>
                <a:cubicBezTo>
                  <a:pt x="1954" y="204"/>
                  <a:pt x="1948" y="175"/>
                  <a:pt x="1948" y="141"/>
                </a:cubicBezTo>
                <a:cubicBezTo>
                  <a:pt x="1948" y="112"/>
                  <a:pt x="1952" y="87"/>
                  <a:pt x="1961" y="66"/>
                </a:cubicBezTo>
                <a:cubicBezTo>
                  <a:pt x="1970" y="45"/>
                  <a:pt x="1981" y="30"/>
                  <a:pt x="1996" y="19"/>
                </a:cubicBezTo>
                <a:cubicBezTo>
                  <a:pt x="2007" y="11"/>
                  <a:pt x="2019" y="7"/>
                  <a:pt x="2031" y="7"/>
                </a:cubicBezTo>
                <a:close/>
                <a:moveTo>
                  <a:pt x="1849" y="7"/>
                </a:moveTo>
                <a:lnTo>
                  <a:pt x="1855" y="7"/>
                </a:lnTo>
                <a:lnTo>
                  <a:pt x="1855" y="222"/>
                </a:lnTo>
                <a:cubicBezTo>
                  <a:pt x="1855" y="236"/>
                  <a:pt x="1855" y="245"/>
                  <a:pt x="1857" y="249"/>
                </a:cubicBezTo>
                <a:cubicBezTo>
                  <a:pt x="1858" y="252"/>
                  <a:pt x="1860" y="255"/>
                  <a:pt x="1864" y="257"/>
                </a:cubicBezTo>
                <a:cubicBezTo>
                  <a:pt x="1868" y="259"/>
                  <a:pt x="1875" y="260"/>
                  <a:pt x="1887" y="260"/>
                </a:cubicBezTo>
                <a:lnTo>
                  <a:pt x="1887" y="267"/>
                </a:lnTo>
                <a:lnTo>
                  <a:pt x="1791" y="267"/>
                </a:lnTo>
                <a:lnTo>
                  <a:pt x="1791" y="260"/>
                </a:lnTo>
                <a:cubicBezTo>
                  <a:pt x="1803" y="260"/>
                  <a:pt x="1811" y="259"/>
                  <a:pt x="1815" y="257"/>
                </a:cubicBezTo>
                <a:cubicBezTo>
                  <a:pt x="1818" y="255"/>
                  <a:pt x="1820" y="253"/>
                  <a:pt x="1822" y="249"/>
                </a:cubicBezTo>
                <a:cubicBezTo>
                  <a:pt x="1823" y="246"/>
                  <a:pt x="1824" y="237"/>
                  <a:pt x="1824" y="222"/>
                </a:cubicBezTo>
                <a:lnTo>
                  <a:pt x="1824" y="85"/>
                </a:lnTo>
                <a:cubicBezTo>
                  <a:pt x="1824" y="66"/>
                  <a:pt x="1823" y="54"/>
                  <a:pt x="1822" y="49"/>
                </a:cubicBezTo>
                <a:cubicBezTo>
                  <a:pt x="1821" y="45"/>
                  <a:pt x="1820" y="42"/>
                  <a:pt x="1817" y="40"/>
                </a:cubicBezTo>
                <a:cubicBezTo>
                  <a:pt x="1815" y="38"/>
                  <a:pt x="1812" y="37"/>
                  <a:pt x="1809" y="37"/>
                </a:cubicBezTo>
                <a:cubicBezTo>
                  <a:pt x="1804" y="37"/>
                  <a:pt x="1798" y="39"/>
                  <a:pt x="1790" y="43"/>
                </a:cubicBezTo>
                <a:lnTo>
                  <a:pt x="1787" y="37"/>
                </a:lnTo>
                <a:lnTo>
                  <a:pt x="1849" y="7"/>
                </a:lnTo>
                <a:close/>
                <a:moveTo>
                  <a:pt x="1701" y="0"/>
                </a:moveTo>
                <a:cubicBezTo>
                  <a:pt x="1707" y="0"/>
                  <a:pt x="1711" y="2"/>
                  <a:pt x="1715" y="6"/>
                </a:cubicBezTo>
                <a:cubicBezTo>
                  <a:pt x="1719" y="9"/>
                  <a:pt x="1720" y="14"/>
                  <a:pt x="1720" y="19"/>
                </a:cubicBezTo>
                <a:cubicBezTo>
                  <a:pt x="1720" y="24"/>
                  <a:pt x="1719" y="29"/>
                  <a:pt x="1715" y="33"/>
                </a:cubicBezTo>
                <a:cubicBezTo>
                  <a:pt x="1711" y="36"/>
                  <a:pt x="1707" y="38"/>
                  <a:pt x="1701" y="38"/>
                </a:cubicBezTo>
                <a:cubicBezTo>
                  <a:pt x="1696" y="38"/>
                  <a:pt x="1692" y="36"/>
                  <a:pt x="1688" y="33"/>
                </a:cubicBezTo>
                <a:cubicBezTo>
                  <a:pt x="1684" y="29"/>
                  <a:pt x="1682" y="24"/>
                  <a:pt x="1682" y="19"/>
                </a:cubicBezTo>
                <a:cubicBezTo>
                  <a:pt x="1682" y="14"/>
                  <a:pt x="1684" y="9"/>
                  <a:pt x="1688" y="6"/>
                </a:cubicBezTo>
                <a:cubicBezTo>
                  <a:pt x="1692" y="2"/>
                  <a:pt x="1696" y="0"/>
                  <a:pt x="1701" y="0"/>
                </a:cubicBezTo>
                <a:close/>
              </a:path>
            </a:pathLst>
          </a:custGeom>
          <a:solidFill>
            <a:srgbClr val="F2F2F2"/>
          </a:solidFill>
          <a:ln w="0">
            <a:noFill/>
            <a:prstDash val="solid"/>
            <a:round/>
          </a:ln>
        </p:spPr>
        <p:txBody>
          <a:bodyPr vert="horz" wrap="square" lIns="91440" tIns="45720" rIns="91440" bIns="45720" numCol="1" anchor="t" anchorCtr="0" compatLnSpc="1"/>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5pPr>
            <a:lvl6pPr marL="2286000" algn="l" defTabSz="914400" rtl="0" eaLnBrk="1" latinLnBrk="0" hangingPunct="1">
              <a:defRPr kern="1200">
                <a:solidFill>
                  <a:schemeClr val="tx1"/>
                </a:solidFill>
                <a:latin typeface="Calibri" panose="020F0502020204030204" charset="0"/>
                <a:ea typeface="+mn-ea"/>
                <a:cs typeface="+mn-cs"/>
              </a:defRPr>
            </a:lvl6pPr>
            <a:lvl7pPr marL="2743200" algn="l" defTabSz="914400" rtl="0" eaLnBrk="1" latinLnBrk="0" hangingPunct="1">
              <a:defRPr kern="1200">
                <a:solidFill>
                  <a:schemeClr val="tx1"/>
                </a:solidFill>
                <a:latin typeface="Calibri" panose="020F0502020204030204" charset="0"/>
                <a:ea typeface="+mn-ea"/>
                <a:cs typeface="+mn-cs"/>
              </a:defRPr>
            </a:lvl7pPr>
            <a:lvl8pPr marL="3200400" algn="l" defTabSz="914400" rtl="0" eaLnBrk="1" latinLnBrk="0" hangingPunct="1">
              <a:defRPr kern="1200">
                <a:solidFill>
                  <a:schemeClr val="tx1"/>
                </a:solidFill>
                <a:latin typeface="Calibri" panose="020F0502020204030204" charset="0"/>
                <a:ea typeface="+mn-ea"/>
                <a:cs typeface="+mn-cs"/>
              </a:defRPr>
            </a:lvl8pPr>
            <a:lvl9pPr marL="3657600" algn="l" defTabSz="914400" rtl="0" eaLnBrk="1" latinLnBrk="0" hangingPunct="1">
              <a:defRPr kern="1200">
                <a:solidFill>
                  <a:schemeClr val="tx1"/>
                </a:solidFill>
                <a:latin typeface="Calibri" panose="020F0502020204030204" charset="0"/>
                <a:ea typeface="+mn-ea"/>
                <a:cs typeface="+mn-cs"/>
              </a:defRPr>
            </a:lvl9pPr>
          </a:lstStyle>
          <a:p>
            <a:endParaRPr lang="zh-CN" altLang="en-US"/>
          </a:p>
        </p:txBody>
      </p:sp>
      <p:sp>
        <p:nvSpPr>
          <p:cNvPr id="41" name="Freeform 23"/>
          <p:cNvSpPr/>
          <p:nvPr/>
        </p:nvSpPr>
        <p:spPr bwMode="auto">
          <a:xfrm rot="-1800000">
            <a:off x="7538125" y="3073830"/>
            <a:ext cx="1848119" cy="215037"/>
          </a:xfrm>
          <a:custGeom>
            <a:avLst/>
            <a:gdLst>
              <a:gd name="T0" fmla="*/ 2345 w 3079"/>
              <a:gd name="T1" fmla="*/ 251 h 350"/>
              <a:gd name="T2" fmla="*/ 830 w 3079"/>
              <a:gd name="T3" fmla="*/ 272 h 350"/>
              <a:gd name="T4" fmla="*/ 2644 w 3079"/>
              <a:gd name="T5" fmla="*/ 129 h 350"/>
              <a:gd name="T6" fmla="*/ 2680 w 3079"/>
              <a:gd name="T7" fmla="*/ 102 h 350"/>
              <a:gd name="T8" fmla="*/ 1202 w 3079"/>
              <a:gd name="T9" fmla="*/ 244 h 350"/>
              <a:gd name="T10" fmla="*/ 1532 w 3079"/>
              <a:gd name="T11" fmla="*/ 102 h 350"/>
              <a:gd name="T12" fmla="*/ 1604 w 3079"/>
              <a:gd name="T13" fmla="*/ 106 h 350"/>
              <a:gd name="T14" fmla="*/ 1625 w 3079"/>
              <a:gd name="T15" fmla="*/ 113 h 350"/>
              <a:gd name="T16" fmla="*/ 1470 w 3079"/>
              <a:gd name="T17" fmla="*/ 316 h 350"/>
              <a:gd name="T18" fmla="*/ 1487 w 3079"/>
              <a:gd name="T19" fmla="*/ 130 h 350"/>
              <a:gd name="T20" fmla="*/ 1322 w 3079"/>
              <a:gd name="T21" fmla="*/ 210 h 350"/>
              <a:gd name="T22" fmla="*/ 1366 w 3079"/>
              <a:gd name="T23" fmla="*/ 102 h 350"/>
              <a:gd name="T24" fmla="*/ 1451 w 3079"/>
              <a:gd name="T25" fmla="*/ 244 h 350"/>
              <a:gd name="T26" fmla="*/ 1310 w 3079"/>
              <a:gd name="T27" fmla="*/ 264 h 350"/>
              <a:gd name="T28" fmla="*/ 1262 w 3079"/>
              <a:gd name="T29" fmla="*/ 95 h 350"/>
              <a:gd name="T30" fmla="*/ 945 w 3079"/>
              <a:gd name="T31" fmla="*/ 135 h 350"/>
              <a:gd name="T32" fmla="*/ 1012 w 3079"/>
              <a:gd name="T33" fmla="*/ 95 h 350"/>
              <a:gd name="T34" fmla="*/ 946 w 3079"/>
              <a:gd name="T35" fmla="*/ 337 h 350"/>
              <a:gd name="T36" fmla="*/ 934 w 3079"/>
              <a:gd name="T37" fmla="*/ 318 h 350"/>
              <a:gd name="T38" fmla="*/ 880 w 3079"/>
              <a:gd name="T39" fmla="*/ 102 h 350"/>
              <a:gd name="T40" fmla="*/ 603 w 3079"/>
              <a:gd name="T41" fmla="*/ 128 h 350"/>
              <a:gd name="T42" fmla="*/ 722 w 3079"/>
              <a:gd name="T43" fmla="*/ 95 h 350"/>
              <a:gd name="T44" fmla="*/ 779 w 3079"/>
              <a:gd name="T45" fmla="*/ 112 h 350"/>
              <a:gd name="T46" fmla="*/ 734 w 3079"/>
              <a:gd name="T47" fmla="*/ 272 h 350"/>
              <a:gd name="T48" fmla="*/ 544 w 3079"/>
              <a:gd name="T49" fmla="*/ 102 h 350"/>
              <a:gd name="T50" fmla="*/ 331 w 3079"/>
              <a:gd name="T51" fmla="*/ 128 h 350"/>
              <a:gd name="T52" fmla="*/ 450 w 3079"/>
              <a:gd name="T53" fmla="*/ 95 h 350"/>
              <a:gd name="T54" fmla="*/ 507 w 3079"/>
              <a:gd name="T55" fmla="*/ 112 h 350"/>
              <a:gd name="T56" fmla="*/ 462 w 3079"/>
              <a:gd name="T57" fmla="*/ 272 h 350"/>
              <a:gd name="T58" fmla="*/ 272 w 3079"/>
              <a:gd name="T59" fmla="*/ 102 h 350"/>
              <a:gd name="T60" fmla="*/ 59 w 3079"/>
              <a:gd name="T61" fmla="*/ 128 h 350"/>
              <a:gd name="T62" fmla="*/ 178 w 3079"/>
              <a:gd name="T63" fmla="*/ 95 h 350"/>
              <a:gd name="T64" fmla="*/ 235 w 3079"/>
              <a:gd name="T65" fmla="*/ 112 h 350"/>
              <a:gd name="T66" fmla="*/ 190 w 3079"/>
              <a:gd name="T67" fmla="*/ 272 h 350"/>
              <a:gd name="T68" fmla="*/ 0 w 3079"/>
              <a:gd name="T69" fmla="*/ 102 h 350"/>
              <a:gd name="T70" fmla="*/ 2904 w 3079"/>
              <a:gd name="T71" fmla="*/ 90 h 350"/>
              <a:gd name="T72" fmla="*/ 3053 w 3079"/>
              <a:gd name="T73" fmla="*/ 154 h 350"/>
              <a:gd name="T74" fmla="*/ 2994 w 3079"/>
              <a:gd name="T75" fmla="*/ 260 h 350"/>
              <a:gd name="T76" fmla="*/ 2993 w 3079"/>
              <a:gd name="T77" fmla="*/ 112 h 350"/>
              <a:gd name="T78" fmla="*/ 2958 w 3079"/>
              <a:gd name="T79" fmla="*/ 257 h 350"/>
              <a:gd name="T80" fmla="*/ 2918 w 3079"/>
              <a:gd name="T81" fmla="*/ 228 h 350"/>
              <a:gd name="T82" fmla="*/ 2847 w 3079"/>
              <a:gd name="T83" fmla="*/ 250 h 350"/>
              <a:gd name="T84" fmla="*/ 2811 w 3079"/>
              <a:gd name="T85" fmla="*/ 249 h 350"/>
              <a:gd name="T86" fmla="*/ 2785 w 3079"/>
              <a:gd name="T87" fmla="*/ 111 h 350"/>
              <a:gd name="T88" fmla="*/ 2684 w 3079"/>
              <a:gd name="T89" fmla="*/ 272 h 350"/>
              <a:gd name="T90" fmla="*/ 2550 w 3079"/>
              <a:gd name="T91" fmla="*/ 103 h 350"/>
              <a:gd name="T92" fmla="*/ 2503 w 3079"/>
              <a:gd name="T93" fmla="*/ 103 h 350"/>
              <a:gd name="T94" fmla="*/ 2572 w 3079"/>
              <a:gd name="T95" fmla="*/ 202 h 350"/>
              <a:gd name="T96" fmla="*/ 1709 w 3079"/>
              <a:gd name="T97" fmla="*/ 90 h 350"/>
              <a:gd name="T98" fmla="*/ 1660 w 3079"/>
              <a:gd name="T99" fmla="*/ 267 h 350"/>
              <a:gd name="T100" fmla="*/ 1680 w 3079"/>
              <a:gd name="T101" fmla="*/ 117 h 350"/>
              <a:gd name="T102" fmla="*/ 1248 w 3079"/>
              <a:gd name="T103" fmla="*/ 178 h 350"/>
              <a:gd name="T104" fmla="*/ 1125 w 3079"/>
              <a:gd name="T105" fmla="*/ 101 h 350"/>
              <a:gd name="T106" fmla="*/ 2221 w 3079"/>
              <a:gd name="T107" fmla="*/ 259 h 350"/>
              <a:gd name="T108" fmla="*/ 2030 w 3079"/>
              <a:gd name="T109" fmla="*/ 20 h 350"/>
              <a:gd name="T110" fmla="*/ 2067 w 3079"/>
              <a:gd name="T111" fmla="*/ 220 h 350"/>
              <a:gd name="T112" fmla="*/ 2304 w 3079"/>
              <a:gd name="T113" fmla="*/ 137 h 350"/>
              <a:gd name="T114" fmla="*/ 2188 w 3079"/>
              <a:gd name="T115" fmla="*/ 19 h 350"/>
              <a:gd name="T116" fmla="*/ 2029 w 3079"/>
              <a:gd name="T117" fmla="*/ 271 h 350"/>
              <a:gd name="T118" fmla="*/ 1855 w 3079"/>
              <a:gd name="T119" fmla="*/ 7 h 350"/>
              <a:gd name="T120" fmla="*/ 1791 w 3079"/>
              <a:gd name="T121" fmla="*/ 260 h 350"/>
              <a:gd name="T122" fmla="*/ 1809 w 3079"/>
              <a:gd name="T123" fmla="*/ 37 h 350"/>
              <a:gd name="T124" fmla="*/ 1715 w 3079"/>
              <a:gd name="T125" fmla="*/ 3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79" h="350">
                <a:moveTo>
                  <a:pt x="2366" y="230"/>
                </a:moveTo>
                <a:cubicBezTo>
                  <a:pt x="2372" y="230"/>
                  <a:pt x="2377" y="232"/>
                  <a:pt x="2381" y="237"/>
                </a:cubicBezTo>
                <a:cubicBezTo>
                  <a:pt x="2385" y="241"/>
                  <a:pt x="2387" y="245"/>
                  <a:pt x="2387" y="251"/>
                </a:cubicBezTo>
                <a:cubicBezTo>
                  <a:pt x="2387" y="257"/>
                  <a:pt x="2385" y="262"/>
                  <a:pt x="2380" y="266"/>
                </a:cubicBezTo>
                <a:cubicBezTo>
                  <a:pt x="2376" y="270"/>
                  <a:pt x="2372" y="272"/>
                  <a:pt x="2366" y="272"/>
                </a:cubicBezTo>
                <a:cubicBezTo>
                  <a:pt x="2360" y="272"/>
                  <a:pt x="2355" y="270"/>
                  <a:pt x="2351" y="266"/>
                </a:cubicBezTo>
                <a:cubicBezTo>
                  <a:pt x="2347" y="262"/>
                  <a:pt x="2345" y="257"/>
                  <a:pt x="2345" y="251"/>
                </a:cubicBezTo>
                <a:cubicBezTo>
                  <a:pt x="2345" y="245"/>
                  <a:pt x="2347" y="240"/>
                  <a:pt x="2351" y="236"/>
                </a:cubicBezTo>
                <a:cubicBezTo>
                  <a:pt x="2355" y="232"/>
                  <a:pt x="2360" y="230"/>
                  <a:pt x="2366" y="230"/>
                </a:cubicBezTo>
                <a:close/>
                <a:moveTo>
                  <a:pt x="830" y="230"/>
                </a:moveTo>
                <a:cubicBezTo>
                  <a:pt x="836" y="230"/>
                  <a:pt x="841" y="232"/>
                  <a:pt x="845" y="237"/>
                </a:cubicBezTo>
                <a:cubicBezTo>
                  <a:pt x="849" y="241"/>
                  <a:pt x="851" y="245"/>
                  <a:pt x="851" y="251"/>
                </a:cubicBezTo>
                <a:cubicBezTo>
                  <a:pt x="851" y="257"/>
                  <a:pt x="849" y="262"/>
                  <a:pt x="844" y="266"/>
                </a:cubicBezTo>
                <a:cubicBezTo>
                  <a:pt x="840" y="270"/>
                  <a:pt x="836" y="272"/>
                  <a:pt x="830" y="272"/>
                </a:cubicBezTo>
                <a:cubicBezTo>
                  <a:pt x="824" y="272"/>
                  <a:pt x="819" y="270"/>
                  <a:pt x="815" y="266"/>
                </a:cubicBezTo>
                <a:cubicBezTo>
                  <a:pt x="811" y="262"/>
                  <a:pt x="809" y="257"/>
                  <a:pt x="809" y="251"/>
                </a:cubicBezTo>
                <a:cubicBezTo>
                  <a:pt x="809" y="245"/>
                  <a:pt x="811" y="240"/>
                  <a:pt x="815" y="236"/>
                </a:cubicBezTo>
                <a:cubicBezTo>
                  <a:pt x="819" y="232"/>
                  <a:pt x="824" y="230"/>
                  <a:pt x="830" y="230"/>
                </a:cubicBezTo>
                <a:close/>
                <a:moveTo>
                  <a:pt x="2680" y="102"/>
                </a:moveTo>
                <a:cubicBezTo>
                  <a:pt x="2673" y="102"/>
                  <a:pt x="2667" y="104"/>
                  <a:pt x="2660" y="108"/>
                </a:cubicBezTo>
                <a:cubicBezTo>
                  <a:pt x="2653" y="112"/>
                  <a:pt x="2648" y="119"/>
                  <a:pt x="2644" y="129"/>
                </a:cubicBezTo>
                <a:cubicBezTo>
                  <a:pt x="2640" y="139"/>
                  <a:pt x="2638" y="151"/>
                  <a:pt x="2638" y="167"/>
                </a:cubicBezTo>
                <a:cubicBezTo>
                  <a:pt x="2638" y="192"/>
                  <a:pt x="2643" y="213"/>
                  <a:pt x="2652" y="232"/>
                </a:cubicBezTo>
                <a:cubicBezTo>
                  <a:pt x="2662" y="250"/>
                  <a:pt x="2676" y="259"/>
                  <a:pt x="2692" y="259"/>
                </a:cubicBezTo>
                <a:cubicBezTo>
                  <a:pt x="2704" y="259"/>
                  <a:pt x="2714" y="254"/>
                  <a:pt x="2722" y="244"/>
                </a:cubicBezTo>
                <a:cubicBezTo>
                  <a:pt x="2730" y="234"/>
                  <a:pt x="2734" y="217"/>
                  <a:pt x="2734" y="192"/>
                </a:cubicBezTo>
                <a:cubicBezTo>
                  <a:pt x="2734" y="162"/>
                  <a:pt x="2727" y="138"/>
                  <a:pt x="2714" y="120"/>
                </a:cubicBezTo>
                <a:cubicBezTo>
                  <a:pt x="2705" y="108"/>
                  <a:pt x="2694" y="102"/>
                  <a:pt x="2680" y="102"/>
                </a:cubicBezTo>
                <a:close/>
                <a:moveTo>
                  <a:pt x="1160" y="102"/>
                </a:moveTo>
                <a:cubicBezTo>
                  <a:pt x="1153" y="102"/>
                  <a:pt x="1147" y="104"/>
                  <a:pt x="1140" y="108"/>
                </a:cubicBezTo>
                <a:cubicBezTo>
                  <a:pt x="1133" y="112"/>
                  <a:pt x="1128" y="119"/>
                  <a:pt x="1124" y="129"/>
                </a:cubicBezTo>
                <a:cubicBezTo>
                  <a:pt x="1120" y="139"/>
                  <a:pt x="1118" y="151"/>
                  <a:pt x="1118" y="167"/>
                </a:cubicBezTo>
                <a:cubicBezTo>
                  <a:pt x="1118" y="192"/>
                  <a:pt x="1123" y="213"/>
                  <a:pt x="1132" y="232"/>
                </a:cubicBezTo>
                <a:cubicBezTo>
                  <a:pt x="1142" y="250"/>
                  <a:pt x="1156" y="259"/>
                  <a:pt x="1172" y="259"/>
                </a:cubicBezTo>
                <a:cubicBezTo>
                  <a:pt x="1184" y="259"/>
                  <a:pt x="1194" y="254"/>
                  <a:pt x="1202" y="244"/>
                </a:cubicBezTo>
                <a:cubicBezTo>
                  <a:pt x="1210" y="234"/>
                  <a:pt x="1214" y="217"/>
                  <a:pt x="1214" y="192"/>
                </a:cubicBezTo>
                <a:cubicBezTo>
                  <a:pt x="1214" y="162"/>
                  <a:pt x="1207" y="138"/>
                  <a:pt x="1194" y="120"/>
                </a:cubicBezTo>
                <a:cubicBezTo>
                  <a:pt x="1185" y="108"/>
                  <a:pt x="1174" y="102"/>
                  <a:pt x="1160" y="102"/>
                </a:cubicBezTo>
                <a:close/>
                <a:moveTo>
                  <a:pt x="1456" y="95"/>
                </a:moveTo>
                <a:lnTo>
                  <a:pt x="1536" y="95"/>
                </a:lnTo>
                <a:lnTo>
                  <a:pt x="1536" y="102"/>
                </a:lnTo>
                <a:lnTo>
                  <a:pt x="1532" y="102"/>
                </a:lnTo>
                <a:cubicBezTo>
                  <a:pt x="1527" y="102"/>
                  <a:pt x="1522" y="103"/>
                  <a:pt x="1519" y="106"/>
                </a:cubicBezTo>
                <a:cubicBezTo>
                  <a:pt x="1517" y="108"/>
                  <a:pt x="1515" y="111"/>
                  <a:pt x="1515" y="115"/>
                </a:cubicBezTo>
                <a:cubicBezTo>
                  <a:pt x="1515" y="120"/>
                  <a:pt x="1517" y="126"/>
                  <a:pt x="1521" y="135"/>
                </a:cubicBezTo>
                <a:lnTo>
                  <a:pt x="1563" y="222"/>
                </a:lnTo>
                <a:lnTo>
                  <a:pt x="1602" y="127"/>
                </a:lnTo>
                <a:cubicBezTo>
                  <a:pt x="1604" y="122"/>
                  <a:pt x="1605" y="117"/>
                  <a:pt x="1605" y="112"/>
                </a:cubicBezTo>
                <a:cubicBezTo>
                  <a:pt x="1605" y="109"/>
                  <a:pt x="1604" y="108"/>
                  <a:pt x="1604" y="106"/>
                </a:cubicBezTo>
                <a:cubicBezTo>
                  <a:pt x="1603" y="105"/>
                  <a:pt x="1601" y="104"/>
                  <a:pt x="1599" y="103"/>
                </a:cubicBezTo>
                <a:cubicBezTo>
                  <a:pt x="1597" y="102"/>
                  <a:pt x="1593" y="102"/>
                  <a:pt x="1588" y="102"/>
                </a:cubicBezTo>
                <a:lnTo>
                  <a:pt x="1588" y="95"/>
                </a:lnTo>
                <a:lnTo>
                  <a:pt x="1644" y="95"/>
                </a:lnTo>
                <a:lnTo>
                  <a:pt x="1644" y="102"/>
                </a:lnTo>
                <a:cubicBezTo>
                  <a:pt x="1639" y="102"/>
                  <a:pt x="1635" y="103"/>
                  <a:pt x="1633" y="105"/>
                </a:cubicBezTo>
                <a:cubicBezTo>
                  <a:pt x="1630" y="106"/>
                  <a:pt x="1628" y="109"/>
                  <a:pt x="1625" y="113"/>
                </a:cubicBezTo>
                <a:cubicBezTo>
                  <a:pt x="1623" y="115"/>
                  <a:pt x="1621" y="120"/>
                  <a:pt x="1618" y="128"/>
                </a:cubicBezTo>
                <a:lnTo>
                  <a:pt x="1548" y="299"/>
                </a:lnTo>
                <a:cubicBezTo>
                  <a:pt x="1542" y="316"/>
                  <a:pt x="1533" y="328"/>
                  <a:pt x="1522" y="337"/>
                </a:cubicBezTo>
                <a:cubicBezTo>
                  <a:pt x="1511" y="345"/>
                  <a:pt x="1500" y="350"/>
                  <a:pt x="1490" y="350"/>
                </a:cubicBezTo>
                <a:cubicBezTo>
                  <a:pt x="1483" y="350"/>
                  <a:pt x="1477" y="348"/>
                  <a:pt x="1472" y="343"/>
                </a:cubicBezTo>
                <a:cubicBezTo>
                  <a:pt x="1467" y="339"/>
                  <a:pt x="1465" y="334"/>
                  <a:pt x="1465" y="329"/>
                </a:cubicBezTo>
                <a:cubicBezTo>
                  <a:pt x="1465" y="323"/>
                  <a:pt x="1467" y="319"/>
                  <a:pt x="1470" y="316"/>
                </a:cubicBezTo>
                <a:cubicBezTo>
                  <a:pt x="1473" y="313"/>
                  <a:pt x="1478" y="311"/>
                  <a:pt x="1484" y="311"/>
                </a:cubicBezTo>
                <a:cubicBezTo>
                  <a:pt x="1488" y="311"/>
                  <a:pt x="1494" y="313"/>
                  <a:pt x="1501" y="315"/>
                </a:cubicBezTo>
                <a:cubicBezTo>
                  <a:pt x="1506" y="317"/>
                  <a:pt x="1509" y="318"/>
                  <a:pt x="1510" y="318"/>
                </a:cubicBezTo>
                <a:cubicBezTo>
                  <a:pt x="1514" y="318"/>
                  <a:pt x="1518" y="316"/>
                  <a:pt x="1523" y="312"/>
                </a:cubicBezTo>
                <a:cubicBezTo>
                  <a:pt x="1527" y="308"/>
                  <a:pt x="1532" y="301"/>
                  <a:pt x="1536" y="290"/>
                </a:cubicBezTo>
                <a:lnTo>
                  <a:pt x="1548" y="260"/>
                </a:lnTo>
                <a:lnTo>
                  <a:pt x="1487" y="130"/>
                </a:lnTo>
                <a:cubicBezTo>
                  <a:pt x="1485" y="127"/>
                  <a:pt x="1482" y="122"/>
                  <a:pt x="1478" y="116"/>
                </a:cubicBezTo>
                <a:cubicBezTo>
                  <a:pt x="1474" y="112"/>
                  <a:pt x="1472" y="109"/>
                  <a:pt x="1470" y="107"/>
                </a:cubicBezTo>
                <a:cubicBezTo>
                  <a:pt x="1467" y="105"/>
                  <a:pt x="1462" y="103"/>
                  <a:pt x="1456" y="102"/>
                </a:cubicBezTo>
                <a:lnTo>
                  <a:pt x="1456" y="95"/>
                </a:lnTo>
                <a:close/>
                <a:moveTo>
                  <a:pt x="1262" y="95"/>
                </a:moveTo>
                <a:lnTo>
                  <a:pt x="1322" y="95"/>
                </a:lnTo>
                <a:lnTo>
                  <a:pt x="1322" y="210"/>
                </a:lnTo>
                <a:cubicBezTo>
                  <a:pt x="1322" y="226"/>
                  <a:pt x="1325" y="236"/>
                  <a:pt x="1331" y="241"/>
                </a:cubicBezTo>
                <a:cubicBezTo>
                  <a:pt x="1336" y="246"/>
                  <a:pt x="1343" y="249"/>
                  <a:pt x="1351" y="249"/>
                </a:cubicBezTo>
                <a:cubicBezTo>
                  <a:pt x="1356" y="249"/>
                  <a:pt x="1362" y="247"/>
                  <a:pt x="1369" y="244"/>
                </a:cubicBezTo>
                <a:cubicBezTo>
                  <a:pt x="1376" y="241"/>
                  <a:pt x="1384" y="234"/>
                  <a:pt x="1393" y="225"/>
                </a:cubicBezTo>
                <a:lnTo>
                  <a:pt x="1393" y="127"/>
                </a:lnTo>
                <a:cubicBezTo>
                  <a:pt x="1393" y="118"/>
                  <a:pt x="1392" y="111"/>
                  <a:pt x="1388" y="108"/>
                </a:cubicBezTo>
                <a:cubicBezTo>
                  <a:pt x="1384" y="104"/>
                  <a:pt x="1377" y="102"/>
                  <a:pt x="1366" y="102"/>
                </a:cubicBezTo>
                <a:lnTo>
                  <a:pt x="1366" y="95"/>
                </a:lnTo>
                <a:lnTo>
                  <a:pt x="1424" y="95"/>
                </a:lnTo>
                <a:lnTo>
                  <a:pt x="1424" y="199"/>
                </a:lnTo>
                <a:cubicBezTo>
                  <a:pt x="1424" y="219"/>
                  <a:pt x="1425" y="231"/>
                  <a:pt x="1426" y="236"/>
                </a:cubicBezTo>
                <a:cubicBezTo>
                  <a:pt x="1427" y="240"/>
                  <a:pt x="1428" y="243"/>
                  <a:pt x="1430" y="245"/>
                </a:cubicBezTo>
                <a:cubicBezTo>
                  <a:pt x="1432" y="247"/>
                  <a:pt x="1435" y="247"/>
                  <a:pt x="1437" y="247"/>
                </a:cubicBezTo>
                <a:cubicBezTo>
                  <a:pt x="1441" y="247"/>
                  <a:pt x="1446" y="246"/>
                  <a:pt x="1451" y="244"/>
                </a:cubicBezTo>
                <a:lnTo>
                  <a:pt x="1453" y="251"/>
                </a:lnTo>
                <a:lnTo>
                  <a:pt x="1402" y="272"/>
                </a:lnTo>
                <a:lnTo>
                  <a:pt x="1393" y="272"/>
                </a:lnTo>
                <a:lnTo>
                  <a:pt x="1393" y="236"/>
                </a:lnTo>
                <a:cubicBezTo>
                  <a:pt x="1379" y="252"/>
                  <a:pt x="1367" y="262"/>
                  <a:pt x="1360" y="266"/>
                </a:cubicBezTo>
                <a:cubicBezTo>
                  <a:pt x="1352" y="270"/>
                  <a:pt x="1344" y="272"/>
                  <a:pt x="1335" y="272"/>
                </a:cubicBezTo>
                <a:cubicBezTo>
                  <a:pt x="1325" y="272"/>
                  <a:pt x="1317" y="269"/>
                  <a:pt x="1310" y="264"/>
                </a:cubicBezTo>
                <a:cubicBezTo>
                  <a:pt x="1303" y="258"/>
                  <a:pt x="1298" y="251"/>
                  <a:pt x="1295" y="242"/>
                </a:cubicBezTo>
                <a:cubicBezTo>
                  <a:pt x="1293" y="233"/>
                  <a:pt x="1291" y="221"/>
                  <a:pt x="1291" y="205"/>
                </a:cubicBezTo>
                <a:lnTo>
                  <a:pt x="1291" y="128"/>
                </a:lnTo>
                <a:cubicBezTo>
                  <a:pt x="1291" y="120"/>
                  <a:pt x="1290" y="115"/>
                  <a:pt x="1289" y="112"/>
                </a:cubicBezTo>
                <a:cubicBezTo>
                  <a:pt x="1287" y="108"/>
                  <a:pt x="1284" y="106"/>
                  <a:pt x="1281" y="104"/>
                </a:cubicBezTo>
                <a:cubicBezTo>
                  <a:pt x="1277" y="103"/>
                  <a:pt x="1271" y="102"/>
                  <a:pt x="1262" y="102"/>
                </a:cubicBezTo>
                <a:lnTo>
                  <a:pt x="1262" y="95"/>
                </a:lnTo>
                <a:close/>
                <a:moveTo>
                  <a:pt x="880" y="95"/>
                </a:moveTo>
                <a:lnTo>
                  <a:pt x="960" y="95"/>
                </a:lnTo>
                <a:lnTo>
                  <a:pt x="960" y="102"/>
                </a:lnTo>
                <a:lnTo>
                  <a:pt x="956" y="102"/>
                </a:lnTo>
                <a:cubicBezTo>
                  <a:pt x="951" y="102"/>
                  <a:pt x="946" y="103"/>
                  <a:pt x="943" y="106"/>
                </a:cubicBezTo>
                <a:cubicBezTo>
                  <a:pt x="941" y="108"/>
                  <a:pt x="939" y="111"/>
                  <a:pt x="939" y="115"/>
                </a:cubicBezTo>
                <a:cubicBezTo>
                  <a:pt x="939" y="120"/>
                  <a:pt x="941" y="126"/>
                  <a:pt x="945" y="135"/>
                </a:cubicBezTo>
                <a:lnTo>
                  <a:pt x="987" y="222"/>
                </a:lnTo>
                <a:lnTo>
                  <a:pt x="1026" y="127"/>
                </a:lnTo>
                <a:cubicBezTo>
                  <a:pt x="1028" y="122"/>
                  <a:pt x="1029" y="117"/>
                  <a:pt x="1029" y="112"/>
                </a:cubicBezTo>
                <a:cubicBezTo>
                  <a:pt x="1029" y="109"/>
                  <a:pt x="1028" y="108"/>
                  <a:pt x="1028" y="106"/>
                </a:cubicBezTo>
                <a:cubicBezTo>
                  <a:pt x="1027" y="105"/>
                  <a:pt x="1025" y="104"/>
                  <a:pt x="1023" y="103"/>
                </a:cubicBezTo>
                <a:cubicBezTo>
                  <a:pt x="1021" y="102"/>
                  <a:pt x="1017" y="102"/>
                  <a:pt x="1012" y="102"/>
                </a:cubicBezTo>
                <a:lnTo>
                  <a:pt x="1012" y="95"/>
                </a:lnTo>
                <a:lnTo>
                  <a:pt x="1068" y="95"/>
                </a:lnTo>
                <a:lnTo>
                  <a:pt x="1068" y="102"/>
                </a:lnTo>
                <a:cubicBezTo>
                  <a:pt x="1063" y="102"/>
                  <a:pt x="1059" y="103"/>
                  <a:pt x="1057" y="105"/>
                </a:cubicBezTo>
                <a:cubicBezTo>
                  <a:pt x="1054" y="106"/>
                  <a:pt x="1052" y="109"/>
                  <a:pt x="1049" y="113"/>
                </a:cubicBezTo>
                <a:cubicBezTo>
                  <a:pt x="1047" y="115"/>
                  <a:pt x="1045" y="120"/>
                  <a:pt x="1042" y="128"/>
                </a:cubicBezTo>
                <a:lnTo>
                  <a:pt x="972" y="299"/>
                </a:lnTo>
                <a:cubicBezTo>
                  <a:pt x="966" y="316"/>
                  <a:pt x="957" y="328"/>
                  <a:pt x="946" y="337"/>
                </a:cubicBezTo>
                <a:cubicBezTo>
                  <a:pt x="935" y="345"/>
                  <a:pt x="924" y="350"/>
                  <a:pt x="914" y="350"/>
                </a:cubicBezTo>
                <a:cubicBezTo>
                  <a:pt x="907" y="350"/>
                  <a:pt x="901" y="348"/>
                  <a:pt x="896" y="343"/>
                </a:cubicBezTo>
                <a:cubicBezTo>
                  <a:pt x="891" y="339"/>
                  <a:pt x="889" y="334"/>
                  <a:pt x="889" y="329"/>
                </a:cubicBezTo>
                <a:cubicBezTo>
                  <a:pt x="889" y="323"/>
                  <a:pt x="891" y="319"/>
                  <a:pt x="894" y="316"/>
                </a:cubicBezTo>
                <a:cubicBezTo>
                  <a:pt x="897" y="313"/>
                  <a:pt x="902" y="311"/>
                  <a:pt x="908" y="311"/>
                </a:cubicBezTo>
                <a:cubicBezTo>
                  <a:pt x="912" y="311"/>
                  <a:pt x="918" y="313"/>
                  <a:pt x="925" y="315"/>
                </a:cubicBezTo>
                <a:cubicBezTo>
                  <a:pt x="930" y="317"/>
                  <a:pt x="933" y="318"/>
                  <a:pt x="934" y="318"/>
                </a:cubicBezTo>
                <a:cubicBezTo>
                  <a:pt x="938" y="318"/>
                  <a:pt x="942" y="316"/>
                  <a:pt x="947" y="312"/>
                </a:cubicBezTo>
                <a:cubicBezTo>
                  <a:pt x="951" y="308"/>
                  <a:pt x="956" y="301"/>
                  <a:pt x="960" y="290"/>
                </a:cubicBezTo>
                <a:lnTo>
                  <a:pt x="972" y="260"/>
                </a:lnTo>
                <a:lnTo>
                  <a:pt x="911" y="130"/>
                </a:lnTo>
                <a:cubicBezTo>
                  <a:pt x="909" y="127"/>
                  <a:pt x="906" y="122"/>
                  <a:pt x="902" y="116"/>
                </a:cubicBezTo>
                <a:cubicBezTo>
                  <a:pt x="898" y="112"/>
                  <a:pt x="896" y="109"/>
                  <a:pt x="894" y="107"/>
                </a:cubicBezTo>
                <a:cubicBezTo>
                  <a:pt x="891" y="105"/>
                  <a:pt x="886" y="103"/>
                  <a:pt x="880" y="102"/>
                </a:cubicBezTo>
                <a:lnTo>
                  <a:pt x="880" y="95"/>
                </a:lnTo>
                <a:close/>
                <a:moveTo>
                  <a:pt x="544" y="95"/>
                </a:moveTo>
                <a:lnTo>
                  <a:pt x="616" y="95"/>
                </a:lnTo>
                <a:lnTo>
                  <a:pt x="616" y="102"/>
                </a:lnTo>
                <a:cubicBezTo>
                  <a:pt x="610" y="102"/>
                  <a:pt x="605" y="104"/>
                  <a:pt x="603" y="106"/>
                </a:cubicBezTo>
                <a:cubicBezTo>
                  <a:pt x="601" y="107"/>
                  <a:pt x="600" y="110"/>
                  <a:pt x="600" y="114"/>
                </a:cubicBezTo>
                <a:cubicBezTo>
                  <a:pt x="600" y="117"/>
                  <a:pt x="601" y="122"/>
                  <a:pt x="603" y="128"/>
                </a:cubicBezTo>
                <a:lnTo>
                  <a:pt x="640" y="226"/>
                </a:lnTo>
                <a:lnTo>
                  <a:pt x="677" y="146"/>
                </a:lnTo>
                <a:lnTo>
                  <a:pt x="667" y="121"/>
                </a:lnTo>
                <a:cubicBezTo>
                  <a:pt x="664" y="113"/>
                  <a:pt x="660" y="108"/>
                  <a:pt x="655" y="105"/>
                </a:cubicBezTo>
                <a:cubicBezTo>
                  <a:pt x="653" y="103"/>
                  <a:pt x="648" y="102"/>
                  <a:pt x="640" y="102"/>
                </a:cubicBezTo>
                <a:lnTo>
                  <a:pt x="640" y="95"/>
                </a:lnTo>
                <a:lnTo>
                  <a:pt x="722" y="95"/>
                </a:lnTo>
                <a:lnTo>
                  <a:pt x="722" y="102"/>
                </a:lnTo>
                <a:cubicBezTo>
                  <a:pt x="713" y="102"/>
                  <a:pt x="706" y="104"/>
                  <a:pt x="703" y="107"/>
                </a:cubicBezTo>
                <a:cubicBezTo>
                  <a:pt x="700" y="109"/>
                  <a:pt x="699" y="112"/>
                  <a:pt x="699" y="116"/>
                </a:cubicBezTo>
                <a:cubicBezTo>
                  <a:pt x="699" y="119"/>
                  <a:pt x="699" y="121"/>
                  <a:pt x="700" y="124"/>
                </a:cubicBezTo>
                <a:lnTo>
                  <a:pt x="739" y="223"/>
                </a:lnTo>
                <a:lnTo>
                  <a:pt x="776" y="128"/>
                </a:lnTo>
                <a:cubicBezTo>
                  <a:pt x="778" y="121"/>
                  <a:pt x="779" y="116"/>
                  <a:pt x="779" y="112"/>
                </a:cubicBezTo>
                <a:cubicBezTo>
                  <a:pt x="779" y="109"/>
                  <a:pt x="778" y="107"/>
                  <a:pt x="776" y="105"/>
                </a:cubicBezTo>
                <a:cubicBezTo>
                  <a:pt x="773" y="103"/>
                  <a:pt x="768" y="102"/>
                  <a:pt x="761" y="102"/>
                </a:cubicBezTo>
                <a:lnTo>
                  <a:pt x="761" y="95"/>
                </a:lnTo>
                <a:lnTo>
                  <a:pt x="816" y="95"/>
                </a:lnTo>
                <a:lnTo>
                  <a:pt x="816" y="102"/>
                </a:lnTo>
                <a:cubicBezTo>
                  <a:pt x="805" y="104"/>
                  <a:pt x="797" y="111"/>
                  <a:pt x="792" y="124"/>
                </a:cubicBezTo>
                <a:lnTo>
                  <a:pt x="734" y="272"/>
                </a:lnTo>
                <a:lnTo>
                  <a:pt x="726" y="272"/>
                </a:lnTo>
                <a:lnTo>
                  <a:pt x="684" y="162"/>
                </a:lnTo>
                <a:lnTo>
                  <a:pt x="633" y="272"/>
                </a:lnTo>
                <a:lnTo>
                  <a:pt x="627" y="272"/>
                </a:lnTo>
                <a:lnTo>
                  <a:pt x="571" y="128"/>
                </a:lnTo>
                <a:cubicBezTo>
                  <a:pt x="568" y="119"/>
                  <a:pt x="564" y="112"/>
                  <a:pt x="561" y="109"/>
                </a:cubicBezTo>
                <a:cubicBezTo>
                  <a:pt x="557" y="106"/>
                  <a:pt x="552" y="104"/>
                  <a:pt x="544" y="102"/>
                </a:cubicBezTo>
                <a:lnTo>
                  <a:pt x="544" y="95"/>
                </a:lnTo>
                <a:close/>
                <a:moveTo>
                  <a:pt x="272" y="95"/>
                </a:moveTo>
                <a:lnTo>
                  <a:pt x="344" y="95"/>
                </a:lnTo>
                <a:lnTo>
                  <a:pt x="344" y="102"/>
                </a:lnTo>
                <a:cubicBezTo>
                  <a:pt x="338" y="102"/>
                  <a:pt x="333" y="104"/>
                  <a:pt x="331" y="106"/>
                </a:cubicBezTo>
                <a:cubicBezTo>
                  <a:pt x="329" y="107"/>
                  <a:pt x="328" y="110"/>
                  <a:pt x="328" y="114"/>
                </a:cubicBezTo>
                <a:cubicBezTo>
                  <a:pt x="328" y="117"/>
                  <a:pt x="329" y="122"/>
                  <a:pt x="331" y="128"/>
                </a:cubicBezTo>
                <a:lnTo>
                  <a:pt x="368" y="226"/>
                </a:lnTo>
                <a:lnTo>
                  <a:pt x="405" y="146"/>
                </a:lnTo>
                <a:lnTo>
                  <a:pt x="395" y="121"/>
                </a:lnTo>
                <a:cubicBezTo>
                  <a:pt x="392" y="113"/>
                  <a:pt x="388" y="108"/>
                  <a:pt x="383" y="105"/>
                </a:cubicBezTo>
                <a:cubicBezTo>
                  <a:pt x="381" y="103"/>
                  <a:pt x="376" y="102"/>
                  <a:pt x="368" y="102"/>
                </a:cubicBezTo>
                <a:lnTo>
                  <a:pt x="368" y="95"/>
                </a:lnTo>
                <a:lnTo>
                  <a:pt x="450" y="95"/>
                </a:lnTo>
                <a:lnTo>
                  <a:pt x="450" y="102"/>
                </a:lnTo>
                <a:cubicBezTo>
                  <a:pt x="441" y="102"/>
                  <a:pt x="434" y="104"/>
                  <a:pt x="431" y="107"/>
                </a:cubicBezTo>
                <a:cubicBezTo>
                  <a:pt x="428" y="109"/>
                  <a:pt x="427" y="112"/>
                  <a:pt x="427" y="116"/>
                </a:cubicBezTo>
                <a:cubicBezTo>
                  <a:pt x="427" y="119"/>
                  <a:pt x="427" y="121"/>
                  <a:pt x="428" y="124"/>
                </a:cubicBezTo>
                <a:lnTo>
                  <a:pt x="467" y="223"/>
                </a:lnTo>
                <a:lnTo>
                  <a:pt x="504" y="128"/>
                </a:lnTo>
                <a:cubicBezTo>
                  <a:pt x="506" y="121"/>
                  <a:pt x="507" y="116"/>
                  <a:pt x="507" y="112"/>
                </a:cubicBezTo>
                <a:cubicBezTo>
                  <a:pt x="507" y="109"/>
                  <a:pt x="506" y="107"/>
                  <a:pt x="504" y="105"/>
                </a:cubicBezTo>
                <a:cubicBezTo>
                  <a:pt x="501" y="103"/>
                  <a:pt x="496" y="102"/>
                  <a:pt x="489" y="102"/>
                </a:cubicBezTo>
                <a:lnTo>
                  <a:pt x="489" y="95"/>
                </a:lnTo>
                <a:lnTo>
                  <a:pt x="544" y="95"/>
                </a:lnTo>
                <a:lnTo>
                  <a:pt x="544" y="102"/>
                </a:lnTo>
                <a:cubicBezTo>
                  <a:pt x="533" y="104"/>
                  <a:pt x="525" y="111"/>
                  <a:pt x="520" y="124"/>
                </a:cubicBezTo>
                <a:lnTo>
                  <a:pt x="462" y="272"/>
                </a:lnTo>
                <a:lnTo>
                  <a:pt x="454" y="272"/>
                </a:lnTo>
                <a:lnTo>
                  <a:pt x="412" y="162"/>
                </a:lnTo>
                <a:lnTo>
                  <a:pt x="361" y="272"/>
                </a:lnTo>
                <a:lnTo>
                  <a:pt x="355" y="272"/>
                </a:lnTo>
                <a:lnTo>
                  <a:pt x="299" y="128"/>
                </a:lnTo>
                <a:cubicBezTo>
                  <a:pt x="296" y="119"/>
                  <a:pt x="292" y="112"/>
                  <a:pt x="289" y="109"/>
                </a:cubicBezTo>
                <a:cubicBezTo>
                  <a:pt x="285" y="106"/>
                  <a:pt x="280" y="104"/>
                  <a:pt x="272" y="102"/>
                </a:cubicBezTo>
                <a:lnTo>
                  <a:pt x="272" y="95"/>
                </a:lnTo>
                <a:close/>
                <a:moveTo>
                  <a:pt x="0" y="95"/>
                </a:moveTo>
                <a:lnTo>
                  <a:pt x="72" y="95"/>
                </a:lnTo>
                <a:lnTo>
                  <a:pt x="72" y="102"/>
                </a:lnTo>
                <a:cubicBezTo>
                  <a:pt x="66" y="102"/>
                  <a:pt x="61" y="104"/>
                  <a:pt x="59" y="106"/>
                </a:cubicBezTo>
                <a:cubicBezTo>
                  <a:pt x="57" y="107"/>
                  <a:pt x="56" y="110"/>
                  <a:pt x="56" y="114"/>
                </a:cubicBezTo>
                <a:cubicBezTo>
                  <a:pt x="56" y="117"/>
                  <a:pt x="57" y="122"/>
                  <a:pt x="59" y="128"/>
                </a:cubicBezTo>
                <a:lnTo>
                  <a:pt x="96" y="226"/>
                </a:lnTo>
                <a:lnTo>
                  <a:pt x="133" y="146"/>
                </a:lnTo>
                <a:lnTo>
                  <a:pt x="123" y="121"/>
                </a:lnTo>
                <a:cubicBezTo>
                  <a:pt x="120" y="113"/>
                  <a:pt x="116" y="108"/>
                  <a:pt x="111" y="105"/>
                </a:cubicBezTo>
                <a:cubicBezTo>
                  <a:pt x="109" y="103"/>
                  <a:pt x="104" y="102"/>
                  <a:pt x="96" y="102"/>
                </a:cubicBezTo>
                <a:lnTo>
                  <a:pt x="96" y="95"/>
                </a:lnTo>
                <a:lnTo>
                  <a:pt x="178" y="95"/>
                </a:lnTo>
                <a:lnTo>
                  <a:pt x="178" y="102"/>
                </a:lnTo>
                <a:cubicBezTo>
                  <a:pt x="169" y="102"/>
                  <a:pt x="162" y="104"/>
                  <a:pt x="159" y="107"/>
                </a:cubicBezTo>
                <a:cubicBezTo>
                  <a:pt x="156" y="109"/>
                  <a:pt x="155" y="112"/>
                  <a:pt x="155" y="116"/>
                </a:cubicBezTo>
                <a:cubicBezTo>
                  <a:pt x="155" y="119"/>
                  <a:pt x="155" y="121"/>
                  <a:pt x="156" y="124"/>
                </a:cubicBezTo>
                <a:lnTo>
                  <a:pt x="195" y="223"/>
                </a:lnTo>
                <a:lnTo>
                  <a:pt x="232" y="128"/>
                </a:lnTo>
                <a:cubicBezTo>
                  <a:pt x="234" y="121"/>
                  <a:pt x="235" y="116"/>
                  <a:pt x="235" y="112"/>
                </a:cubicBezTo>
                <a:cubicBezTo>
                  <a:pt x="235" y="109"/>
                  <a:pt x="234" y="107"/>
                  <a:pt x="232" y="105"/>
                </a:cubicBezTo>
                <a:cubicBezTo>
                  <a:pt x="229" y="103"/>
                  <a:pt x="224" y="102"/>
                  <a:pt x="217" y="102"/>
                </a:cubicBezTo>
                <a:lnTo>
                  <a:pt x="217" y="95"/>
                </a:lnTo>
                <a:lnTo>
                  <a:pt x="272" y="95"/>
                </a:lnTo>
                <a:lnTo>
                  <a:pt x="272" y="102"/>
                </a:lnTo>
                <a:cubicBezTo>
                  <a:pt x="261" y="104"/>
                  <a:pt x="253" y="111"/>
                  <a:pt x="248" y="124"/>
                </a:cubicBezTo>
                <a:lnTo>
                  <a:pt x="190" y="272"/>
                </a:lnTo>
                <a:lnTo>
                  <a:pt x="182" y="272"/>
                </a:lnTo>
                <a:lnTo>
                  <a:pt x="140" y="162"/>
                </a:lnTo>
                <a:lnTo>
                  <a:pt x="89" y="272"/>
                </a:lnTo>
                <a:lnTo>
                  <a:pt x="83" y="272"/>
                </a:lnTo>
                <a:lnTo>
                  <a:pt x="27" y="128"/>
                </a:lnTo>
                <a:cubicBezTo>
                  <a:pt x="24" y="119"/>
                  <a:pt x="20" y="112"/>
                  <a:pt x="17" y="109"/>
                </a:cubicBezTo>
                <a:cubicBezTo>
                  <a:pt x="13" y="106"/>
                  <a:pt x="8" y="104"/>
                  <a:pt x="0" y="102"/>
                </a:cubicBezTo>
                <a:lnTo>
                  <a:pt x="0" y="95"/>
                </a:lnTo>
                <a:close/>
                <a:moveTo>
                  <a:pt x="2837" y="90"/>
                </a:moveTo>
                <a:lnTo>
                  <a:pt x="2845" y="90"/>
                </a:lnTo>
                <a:lnTo>
                  <a:pt x="2845" y="127"/>
                </a:lnTo>
                <a:cubicBezTo>
                  <a:pt x="2857" y="114"/>
                  <a:pt x="2865" y="107"/>
                  <a:pt x="2867" y="105"/>
                </a:cubicBezTo>
                <a:cubicBezTo>
                  <a:pt x="2873" y="100"/>
                  <a:pt x="2879" y="97"/>
                  <a:pt x="2885" y="94"/>
                </a:cubicBezTo>
                <a:cubicBezTo>
                  <a:pt x="2892" y="91"/>
                  <a:pt x="2898" y="90"/>
                  <a:pt x="2904" y="90"/>
                </a:cubicBezTo>
                <a:cubicBezTo>
                  <a:pt x="2915" y="90"/>
                  <a:pt x="2924" y="93"/>
                  <a:pt x="2932" y="99"/>
                </a:cubicBezTo>
                <a:cubicBezTo>
                  <a:pt x="2940" y="106"/>
                  <a:pt x="2945" y="115"/>
                  <a:pt x="2948" y="127"/>
                </a:cubicBezTo>
                <a:cubicBezTo>
                  <a:pt x="2961" y="112"/>
                  <a:pt x="2971" y="102"/>
                  <a:pt x="2980" y="97"/>
                </a:cubicBezTo>
                <a:cubicBezTo>
                  <a:pt x="2989" y="92"/>
                  <a:pt x="2998" y="90"/>
                  <a:pt x="3008" y="90"/>
                </a:cubicBezTo>
                <a:cubicBezTo>
                  <a:pt x="3017" y="90"/>
                  <a:pt x="3025" y="92"/>
                  <a:pt x="3032" y="97"/>
                </a:cubicBezTo>
                <a:cubicBezTo>
                  <a:pt x="3039" y="102"/>
                  <a:pt x="3045" y="109"/>
                  <a:pt x="3049" y="120"/>
                </a:cubicBezTo>
                <a:cubicBezTo>
                  <a:pt x="3052" y="127"/>
                  <a:pt x="3053" y="139"/>
                  <a:pt x="3053" y="154"/>
                </a:cubicBezTo>
                <a:lnTo>
                  <a:pt x="3053" y="228"/>
                </a:lnTo>
                <a:cubicBezTo>
                  <a:pt x="3053" y="239"/>
                  <a:pt x="3054" y="246"/>
                  <a:pt x="3055" y="250"/>
                </a:cubicBezTo>
                <a:cubicBezTo>
                  <a:pt x="3057" y="253"/>
                  <a:pt x="3059" y="255"/>
                  <a:pt x="3062" y="257"/>
                </a:cubicBezTo>
                <a:cubicBezTo>
                  <a:pt x="3066" y="259"/>
                  <a:pt x="3071" y="260"/>
                  <a:pt x="3079" y="260"/>
                </a:cubicBezTo>
                <a:lnTo>
                  <a:pt x="3079" y="267"/>
                </a:lnTo>
                <a:lnTo>
                  <a:pt x="2994" y="267"/>
                </a:lnTo>
                <a:lnTo>
                  <a:pt x="2994" y="260"/>
                </a:lnTo>
                <a:lnTo>
                  <a:pt x="2998" y="260"/>
                </a:lnTo>
                <a:cubicBezTo>
                  <a:pt x="3005" y="260"/>
                  <a:pt x="3011" y="259"/>
                  <a:pt x="3015" y="256"/>
                </a:cubicBezTo>
                <a:cubicBezTo>
                  <a:pt x="3018" y="254"/>
                  <a:pt x="3020" y="251"/>
                  <a:pt x="3021" y="246"/>
                </a:cubicBezTo>
                <a:cubicBezTo>
                  <a:pt x="3022" y="244"/>
                  <a:pt x="3022" y="238"/>
                  <a:pt x="3022" y="228"/>
                </a:cubicBezTo>
                <a:lnTo>
                  <a:pt x="3022" y="154"/>
                </a:lnTo>
                <a:cubicBezTo>
                  <a:pt x="3022" y="140"/>
                  <a:pt x="3020" y="130"/>
                  <a:pt x="3017" y="124"/>
                </a:cubicBezTo>
                <a:cubicBezTo>
                  <a:pt x="3012" y="116"/>
                  <a:pt x="3004" y="112"/>
                  <a:pt x="2993" y="112"/>
                </a:cubicBezTo>
                <a:cubicBezTo>
                  <a:pt x="2987" y="112"/>
                  <a:pt x="2980" y="114"/>
                  <a:pt x="2973" y="117"/>
                </a:cubicBezTo>
                <a:cubicBezTo>
                  <a:pt x="2967" y="121"/>
                  <a:pt x="2959" y="127"/>
                  <a:pt x="2949" y="136"/>
                </a:cubicBezTo>
                <a:lnTo>
                  <a:pt x="2949" y="138"/>
                </a:lnTo>
                <a:lnTo>
                  <a:pt x="2949" y="146"/>
                </a:lnTo>
                <a:lnTo>
                  <a:pt x="2949" y="228"/>
                </a:lnTo>
                <a:cubicBezTo>
                  <a:pt x="2949" y="240"/>
                  <a:pt x="2950" y="247"/>
                  <a:pt x="2951" y="250"/>
                </a:cubicBezTo>
                <a:cubicBezTo>
                  <a:pt x="2952" y="253"/>
                  <a:pt x="2955" y="255"/>
                  <a:pt x="2958" y="257"/>
                </a:cubicBezTo>
                <a:cubicBezTo>
                  <a:pt x="2962" y="259"/>
                  <a:pt x="2968" y="260"/>
                  <a:pt x="2977" y="260"/>
                </a:cubicBezTo>
                <a:lnTo>
                  <a:pt x="2977" y="267"/>
                </a:lnTo>
                <a:lnTo>
                  <a:pt x="2890" y="267"/>
                </a:lnTo>
                <a:lnTo>
                  <a:pt x="2890" y="260"/>
                </a:lnTo>
                <a:cubicBezTo>
                  <a:pt x="2900" y="260"/>
                  <a:pt x="2906" y="259"/>
                  <a:pt x="2910" y="257"/>
                </a:cubicBezTo>
                <a:cubicBezTo>
                  <a:pt x="2913" y="254"/>
                  <a:pt x="2916" y="251"/>
                  <a:pt x="2917" y="247"/>
                </a:cubicBezTo>
                <a:cubicBezTo>
                  <a:pt x="2918" y="244"/>
                  <a:pt x="2918" y="238"/>
                  <a:pt x="2918" y="228"/>
                </a:cubicBezTo>
                <a:lnTo>
                  <a:pt x="2918" y="154"/>
                </a:lnTo>
                <a:cubicBezTo>
                  <a:pt x="2918" y="140"/>
                  <a:pt x="2916" y="130"/>
                  <a:pt x="2912" y="124"/>
                </a:cubicBezTo>
                <a:cubicBezTo>
                  <a:pt x="2906" y="116"/>
                  <a:pt x="2899" y="112"/>
                  <a:pt x="2889" y="112"/>
                </a:cubicBezTo>
                <a:cubicBezTo>
                  <a:pt x="2882" y="112"/>
                  <a:pt x="2875" y="114"/>
                  <a:pt x="2869" y="117"/>
                </a:cubicBezTo>
                <a:cubicBezTo>
                  <a:pt x="2858" y="123"/>
                  <a:pt x="2850" y="129"/>
                  <a:pt x="2845" y="136"/>
                </a:cubicBezTo>
                <a:lnTo>
                  <a:pt x="2845" y="228"/>
                </a:lnTo>
                <a:cubicBezTo>
                  <a:pt x="2845" y="239"/>
                  <a:pt x="2846" y="247"/>
                  <a:pt x="2847" y="250"/>
                </a:cubicBezTo>
                <a:cubicBezTo>
                  <a:pt x="2849" y="253"/>
                  <a:pt x="2851" y="256"/>
                  <a:pt x="2854" y="258"/>
                </a:cubicBezTo>
                <a:cubicBezTo>
                  <a:pt x="2857" y="259"/>
                  <a:pt x="2863" y="260"/>
                  <a:pt x="2873" y="260"/>
                </a:cubicBezTo>
                <a:lnTo>
                  <a:pt x="2873" y="267"/>
                </a:lnTo>
                <a:lnTo>
                  <a:pt x="2788" y="267"/>
                </a:lnTo>
                <a:lnTo>
                  <a:pt x="2788" y="260"/>
                </a:lnTo>
                <a:cubicBezTo>
                  <a:pt x="2796" y="260"/>
                  <a:pt x="2801" y="259"/>
                  <a:pt x="2804" y="258"/>
                </a:cubicBezTo>
                <a:cubicBezTo>
                  <a:pt x="2807" y="256"/>
                  <a:pt x="2810" y="253"/>
                  <a:pt x="2811" y="249"/>
                </a:cubicBezTo>
                <a:cubicBezTo>
                  <a:pt x="2813" y="246"/>
                  <a:pt x="2814" y="239"/>
                  <a:pt x="2814" y="228"/>
                </a:cubicBezTo>
                <a:lnTo>
                  <a:pt x="2814" y="162"/>
                </a:lnTo>
                <a:cubicBezTo>
                  <a:pt x="2814" y="143"/>
                  <a:pt x="2813" y="131"/>
                  <a:pt x="2812" y="126"/>
                </a:cubicBezTo>
                <a:cubicBezTo>
                  <a:pt x="2811" y="122"/>
                  <a:pt x="2810" y="119"/>
                  <a:pt x="2808" y="117"/>
                </a:cubicBezTo>
                <a:cubicBezTo>
                  <a:pt x="2806" y="116"/>
                  <a:pt x="2804" y="115"/>
                  <a:pt x="2800" y="115"/>
                </a:cubicBezTo>
                <a:cubicBezTo>
                  <a:pt x="2797" y="115"/>
                  <a:pt x="2793" y="116"/>
                  <a:pt x="2788" y="118"/>
                </a:cubicBezTo>
                <a:lnTo>
                  <a:pt x="2785" y="111"/>
                </a:lnTo>
                <a:lnTo>
                  <a:pt x="2837" y="90"/>
                </a:lnTo>
                <a:close/>
                <a:moveTo>
                  <a:pt x="2686" y="90"/>
                </a:moveTo>
                <a:cubicBezTo>
                  <a:pt x="2712" y="90"/>
                  <a:pt x="2733" y="100"/>
                  <a:pt x="2748" y="120"/>
                </a:cubicBezTo>
                <a:cubicBezTo>
                  <a:pt x="2762" y="136"/>
                  <a:pt x="2768" y="156"/>
                  <a:pt x="2768" y="178"/>
                </a:cubicBezTo>
                <a:cubicBezTo>
                  <a:pt x="2768" y="193"/>
                  <a:pt x="2765" y="209"/>
                  <a:pt x="2757" y="224"/>
                </a:cubicBezTo>
                <a:cubicBezTo>
                  <a:pt x="2750" y="240"/>
                  <a:pt x="2740" y="252"/>
                  <a:pt x="2727" y="260"/>
                </a:cubicBezTo>
                <a:cubicBezTo>
                  <a:pt x="2714" y="268"/>
                  <a:pt x="2700" y="272"/>
                  <a:pt x="2684" y="272"/>
                </a:cubicBezTo>
                <a:cubicBezTo>
                  <a:pt x="2658" y="272"/>
                  <a:pt x="2637" y="262"/>
                  <a:pt x="2622" y="241"/>
                </a:cubicBezTo>
                <a:cubicBezTo>
                  <a:pt x="2609" y="224"/>
                  <a:pt x="2603" y="204"/>
                  <a:pt x="2603" y="183"/>
                </a:cubicBezTo>
                <a:cubicBezTo>
                  <a:pt x="2603" y="167"/>
                  <a:pt x="2607" y="151"/>
                  <a:pt x="2614" y="136"/>
                </a:cubicBezTo>
                <a:cubicBezTo>
                  <a:pt x="2622" y="120"/>
                  <a:pt x="2633" y="109"/>
                  <a:pt x="2645" y="101"/>
                </a:cubicBezTo>
                <a:cubicBezTo>
                  <a:pt x="2658" y="94"/>
                  <a:pt x="2672" y="90"/>
                  <a:pt x="2686" y="90"/>
                </a:cubicBezTo>
                <a:close/>
                <a:moveTo>
                  <a:pt x="2509" y="90"/>
                </a:moveTo>
                <a:cubicBezTo>
                  <a:pt x="2526" y="90"/>
                  <a:pt x="2540" y="94"/>
                  <a:pt x="2550" y="103"/>
                </a:cubicBezTo>
                <a:cubicBezTo>
                  <a:pt x="2561" y="112"/>
                  <a:pt x="2567" y="122"/>
                  <a:pt x="2567" y="131"/>
                </a:cubicBezTo>
                <a:cubicBezTo>
                  <a:pt x="2567" y="136"/>
                  <a:pt x="2565" y="140"/>
                  <a:pt x="2562" y="143"/>
                </a:cubicBezTo>
                <a:cubicBezTo>
                  <a:pt x="2559" y="146"/>
                  <a:pt x="2555" y="147"/>
                  <a:pt x="2549" y="147"/>
                </a:cubicBezTo>
                <a:cubicBezTo>
                  <a:pt x="2542" y="147"/>
                  <a:pt x="2536" y="145"/>
                  <a:pt x="2533" y="140"/>
                </a:cubicBezTo>
                <a:cubicBezTo>
                  <a:pt x="2531" y="137"/>
                  <a:pt x="2529" y="132"/>
                  <a:pt x="2528" y="125"/>
                </a:cubicBezTo>
                <a:cubicBezTo>
                  <a:pt x="2528" y="118"/>
                  <a:pt x="2525" y="112"/>
                  <a:pt x="2521" y="108"/>
                </a:cubicBezTo>
                <a:cubicBezTo>
                  <a:pt x="2516" y="104"/>
                  <a:pt x="2510" y="103"/>
                  <a:pt x="2503" y="103"/>
                </a:cubicBezTo>
                <a:cubicBezTo>
                  <a:pt x="2490" y="103"/>
                  <a:pt x="2480" y="107"/>
                  <a:pt x="2472" y="116"/>
                </a:cubicBezTo>
                <a:cubicBezTo>
                  <a:pt x="2462" y="129"/>
                  <a:pt x="2457" y="145"/>
                  <a:pt x="2457" y="165"/>
                </a:cubicBezTo>
                <a:cubicBezTo>
                  <a:pt x="2457" y="185"/>
                  <a:pt x="2462" y="204"/>
                  <a:pt x="2472" y="219"/>
                </a:cubicBezTo>
                <a:cubicBezTo>
                  <a:pt x="2482" y="235"/>
                  <a:pt x="2496" y="243"/>
                  <a:pt x="2513" y="243"/>
                </a:cubicBezTo>
                <a:cubicBezTo>
                  <a:pt x="2525" y="243"/>
                  <a:pt x="2536" y="239"/>
                  <a:pt x="2546" y="230"/>
                </a:cubicBezTo>
                <a:cubicBezTo>
                  <a:pt x="2553" y="224"/>
                  <a:pt x="2560" y="214"/>
                  <a:pt x="2566" y="199"/>
                </a:cubicBezTo>
                <a:lnTo>
                  <a:pt x="2572" y="202"/>
                </a:lnTo>
                <a:cubicBezTo>
                  <a:pt x="2567" y="224"/>
                  <a:pt x="2558" y="242"/>
                  <a:pt x="2544" y="254"/>
                </a:cubicBezTo>
                <a:cubicBezTo>
                  <a:pt x="2531" y="266"/>
                  <a:pt x="2516" y="272"/>
                  <a:pt x="2500" y="272"/>
                </a:cubicBezTo>
                <a:cubicBezTo>
                  <a:pt x="2480" y="272"/>
                  <a:pt x="2463" y="264"/>
                  <a:pt x="2449" y="247"/>
                </a:cubicBezTo>
                <a:cubicBezTo>
                  <a:pt x="2434" y="231"/>
                  <a:pt x="2427" y="209"/>
                  <a:pt x="2427" y="181"/>
                </a:cubicBezTo>
                <a:cubicBezTo>
                  <a:pt x="2427" y="154"/>
                  <a:pt x="2435" y="132"/>
                  <a:pt x="2451" y="115"/>
                </a:cubicBezTo>
                <a:cubicBezTo>
                  <a:pt x="2467" y="98"/>
                  <a:pt x="2486" y="90"/>
                  <a:pt x="2509" y="90"/>
                </a:cubicBezTo>
                <a:close/>
                <a:moveTo>
                  <a:pt x="1709" y="90"/>
                </a:moveTo>
                <a:lnTo>
                  <a:pt x="1717" y="90"/>
                </a:lnTo>
                <a:lnTo>
                  <a:pt x="1717" y="228"/>
                </a:lnTo>
                <a:cubicBezTo>
                  <a:pt x="1717" y="239"/>
                  <a:pt x="1718" y="246"/>
                  <a:pt x="1719" y="249"/>
                </a:cubicBezTo>
                <a:cubicBezTo>
                  <a:pt x="1721" y="253"/>
                  <a:pt x="1723" y="256"/>
                  <a:pt x="1726" y="257"/>
                </a:cubicBezTo>
                <a:cubicBezTo>
                  <a:pt x="1729" y="259"/>
                  <a:pt x="1735" y="260"/>
                  <a:pt x="1743" y="260"/>
                </a:cubicBezTo>
                <a:lnTo>
                  <a:pt x="1743" y="267"/>
                </a:lnTo>
                <a:lnTo>
                  <a:pt x="1660" y="267"/>
                </a:lnTo>
                <a:lnTo>
                  <a:pt x="1660" y="260"/>
                </a:lnTo>
                <a:cubicBezTo>
                  <a:pt x="1668" y="260"/>
                  <a:pt x="1674" y="259"/>
                  <a:pt x="1677" y="258"/>
                </a:cubicBezTo>
                <a:cubicBezTo>
                  <a:pt x="1679" y="256"/>
                  <a:pt x="1682" y="253"/>
                  <a:pt x="1683" y="250"/>
                </a:cubicBezTo>
                <a:cubicBezTo>
                  <a:pt x="1685" y="246"/>
                  <a:pt x="1686" y="239"/>
                  <a:pt x="1686" y="228"/>
                </a:cubicBezTo>
                <a:lnTo>
                  <a:pt x="1686" y="162"/>
                </a:lnTo>
                <a:cubicBezTo>
                  <a:pt x="1686" y="143"/>
                  <a:pt x="1685" y="131"/>
                  <a:pt x="1684" y="126"/>
                </a:cubicBezTo>
                <a:cubicBezTo>
                  <a:pt x="1683" y="122"/>
                  <a:pt x="1682" y="119"/>
                  <a:pt x="1680" y="117"/>
                </a:cubicBezTo>
                <a:cubicBezTo>
                  <a:pt x="1678" y="116"/>
                  <a:pt x="1676" y="115"/>
                  <a:pt x="1672" y="115"/>
                </a:cubicBezTo>
                <a:cubicBezTo>
                  <a:pt x="1669" y="115"/>
                  <a:pt x="1665" y="116"/>
                  <a:pt x="1660" y="118"/>
                </a:cubicBezTo>
                <a:lnTo>
                  <a:pt x="1657" y="111"/>
                </a:lnTo>
                <a:lnTo>
                  <a:pt x="1709" y="90"/>
                </a:lnTo>
                <a:close/>
                <a:moveTo>
                  <a:pt x="1166" y="90"/>
                </a:moveTo>
                <a:cubicBezTo>
                  <a:pt x="1192" y="90"/>
                  <a:pt x="1213" y="100"/>
                  <a:pt x="1228" y="120"/>
                </a:cubicBezTo>
                <a:cubicBezTo>
                  <a:pt x="1242" y="136"/>
                  <a:pt x="1248" y="156"/>
                  <a:pt x="1248" y="178"/>
                </a:cubicBezTo>
                <a:cubicBezTo>
                  <a:pt x="1248" y="193"/>
                  <a:pt x="1245" y="209"/>
                  <a:pt x="1237" y="224"/>
                </a:cubicBezTo>
                <a:cubicBezTo>
                  <a:pt x="1230" y="240"/>
                  <a:pt x="1220" y="252"/>
                  <a:pt x="1207" y="260"/>
                </a:cubicBezTo>
                <a:cubicBezTo>
                  <a:pt x="1194" y="268"/>
                  <a:pt x="1180" y="272"/>
                  <a:pt x="1164" y="272"/>
                </a:cubicBezTo>
                <a:cubicBezTo>
                  <a:pt x="1138" y="272"/>
                  <a:pt x="1117" y="262"/>
                  <a:pt x="1102" y="241"/>
                </a:cubicBezTo>
                <a:cubicBezTo>
                  <a:pt x="1089" y="224"/>
                  <a:pt x="1083" y="204"/>
                  <a:pt x="1083" y="183"/>
                </a:cubicBezTo>
                <a:cubicBezTo>
                  <a:pt x="1083" y="167"/>
                  <a:pt x="1087" y="151"/>
                  <a:pt x="1094" y="136"/>
                </a:cubicBezTo>
                <a:cubicBezTo>
                  <a:pt x="1102" y="120"/>
                  <a:pt x="1113" y="109"/>
                  <a:pt x="1125" y="101"/>
                </a:cubicBezTo>
                <a:cubicBezTo>
                  <a:pt x="1138" y="94"/>
                  <a:pt x="1152" y="90"/>
                  <a:pt x="1166" y="90"/>
                </a:cubicBezTo>
                <a:close/>
                <a:moveTo>
                  <a:pt x="2222" y="20"/>
                </a:moveTo>
                <a:cubicBezTo>
                  <a:pt x="2214" y="20"/>
                  <a:pt x="2206" y="23"/>
                  <a:pt x="2200" y="31"/>
                </a:cubicBezTo>
                <a:cubicBezTo>
                  <a:pt x="2191" y="41"/>
                  <a:pt x="2185" y="58"/>
                  <a:pt x="2181" y="80"/>
                </a:cubicBezTo>
                <a:cubicBezTo>
                  <a:pt x="2178" y="102"/>
                  <a:pt x="2176" y="124"/>
                  <a:pt x="2176" y="146"/>
                </a:cubicBezTo>
                <a:cubicBezTo>
                  <a:pt x="2176" y="181"/>
                  <a:pt x="2181" y="209"/>
                  <a:pt x="2189" y="232"/>
                </a:cubicBezTo>
                <a:cubicBezTo>
                  <a:pt x="2196" y="250"/>
                  <a:pt x="2207" y="259"/>
                  <a:pt x="2221" y="259"/>
                </a:cubicBezTo>
                <a:cubicBezTo>
                  <a:pt x="2228" y="259"/>
                  <a:pt x="2235" y="256"/>
                  <a:pt x="2242" y="250"/>
                </a:cubicBezTo>
                <a:cubicBezTo>
                  <a:pt x="2249" y="244"/>
                  <a:pt x="2255" y="234"/>
                  <a:pt x="2259" y="220"/>
                </a:cubicBezTo>
                <a:cubicBezTo>
                  <a:pt x="2264" y="198"/>
                  <a:pt x="2267" y="168"/>
                  <a:pt x="2267" y="129"/>
                </a:cubicBezTo>
                <a:cubicBezTo>
                  <a:pt x="2267" y="100"/>
                  <a:pt x="2264" y="76"/>
                  <a:pt x="2258" y="56"/>
                </a:cubicBezTo>
                <a:cubicBezTo>
                  <a:pt x="2254" y="42"/>
                  <a:pt x="2248" y="32"/>
                  <a:pt x="2241" y="26"/>
                </a:cubicBezTo>
                <a:cubicBezTo>
                  <a:pt x="2236" y="22"/>
                  <a:pt x="2230" y="20"/>
                  <a:pt x="2222" y="20"/>
                </a:cubicBezTo>
                <a:close/>
                <a:moveTo>
                  <a:pt x="2030" y="20"/>
                </a:moveTo>
                <a:cubicBezTo>
                  <a:pt x="2022" y="20"/>
                  <a:pt x="2014" y="23"/>
                  <a:pt x="2008" y="31"/>
                </a:cubicBezTo>
                <a:cubicBezTo>
                  <a:pt x="1999" y="41"/>
                  <a:pt x="1993" y="58"/>
                  <a:pt x="1989" y="80"/>
                </a:cubicBezTo>
                <a:cubicBezTo>
                  <a:pt x="1986" y="102"/>
                  <a:pt x="1984" y="124"/>
                  <a:pt x="1984" y="146"/>
                </a:cubicBezTo>
                <a:cubicBezTo>
                  <a:pt x="1984" y="181"/>
                  <a:pt x="1989" y="209"/>
                  <a:pt x="1997" y="232"/>
                </a:cubicBezTo>
                <a:cubicBezTo>
                  <a:pt x="2004" y="250"/>
                  <a:pt x="2015" y="259"/>
                  <a:pt x="2029" y="259"/>
                </a:cubicBezTo>
                <a:cubicBezTo>
                  <a:pt x="2036" y="259"/>
                  <a:pt x="2043" y="256"/>
                  <a:pt x="2050" y="250"/>
                </a:cubicBezTo>
                <a:cubicBezTo>
                  <a:pt x="2057" y="244"/>
                  <a:pt x="2063" y="234"/>
                  <a:pt x="2067" y="220"/>
                </a:cubicBezTo>
                <a:cubicBezTo>
                  <a:pt x="2072" y="198"/>
                  <a:pt x="2075" y="168"/>
                  <a:pt x="2075" y="129"/>
                </a:cubicBezTo>
                <a:cubicBezTo>
                  <a:pt x="2075" y="100"/>
                  <a:pt x="2072" y="76"/>
                  <a:pt x="2066" y="56"/>
                </a:cubicBezTo>
                <a:cubicBezTo>
                  <a:pt x="2062" y="42"/>
                  <a:pt x="2056" y="32"/>
                  <a:pt x="2049" y="26"/>
                </a:cubicBezTo>
                <a:cubicBezTo>
                  <a:pt x="2044" y="22"/>
                  <a:pt x="2038" y="20"/>
                  <a:pt x="2030" y="20"/>
                </a:cubicBezTo>
                <a:close/>
                <a:moveTo>
                  <a:pt x="2223" y="7"/>
                </a:moveTo>
                <a:cubicBezTo>
                  <a:pt x="2242" y="7"/>
                  <a:pt x="2260" y="17"/>
                  <a:pt x="2275" y="37"/>
                </a:cubicBezTo>
                <a:cubicBezTo>
                  <a:pt x="2294" y="62"/>
                  <a:pt x="2304" y="95"/>
                  <a:pt x="2304" y="137"/>
                </a:cubicBezTo>
                <a:cubicBezTo>
                  <a:pt x="2304" y="167"/>
                  <a:pt x="2300" y="192"/>
                  <a:pt x="2291" y="212"/>
                </a:cubicBezTo>
                <a:cubicBezTo>
                  <a:pt x="2283" y="233"/>
                  <a:pt x="2272" y="248"/>
                  <a:pt x="2259" y="257"/>
                </a:cubicBezTo>
                <a:cubicBezTo>
                  <a:pt x="2246" y="267"/>
                  <a:pt x="2233" y="271"/>
                  <a:pt x="2221" y="271"/>
                </a:cubicBezTo>
                <a:cubicBezTo>
                  <a:pt x="2196" y="271"/>
                  <a:pt x="2176" y="257"/>
                  <a:pt x="2160" y="228"/>
                </a:cubicBezTo>
                <a:cubicBezTo>
                  <a:pt x="2146" y="204"/>
                  <a:pt x="2140" y="175"/>
                  <a:pt x="2140" y="141"/>
                </a:cubicBezTo>
                <a:cubicBezTo>
                  <a:pt x="2140" y="112"/>
                  <a:pt x="2144" y="87"/>
                  <a:pt x="2153" y="66"/>
                </a:cubicBezTo>
                <a:cubicBezTo>
                  <a:pt x="2162" y="45"/>
                  <a:pt x="2173" y="30"/>
                  <a:pt x="2188" y="19"/>
                </a:cubicBezTo>
                <a:cubicBezTo>
                  <a:pt x="2199" y="11"/>
                  <a:pt x="2211" y="7"/>
                  <a:pt x="2223" y="7"/>
                </a:cubicBezTo>
                <a:close/>
                <a:moveTo>
                  <a:pt x="2031" y="7"/>
                </a:moveTo>
                <a:cubicBezTo>
                  <a:pt x="2050" y="7"/>
                  <a:pt x="2068" y="17"/>
                  <a:pt x="2083" y="37"/>
                </a:cubicBezTo>
                <a:cubicBezTo>
                  <a:pt x="2102" y="62"/>
                  <a:pt x="2112" y="95"/>
                  <a:pt x="2112" y="137"/>
                </a:cubicBezTo>
                <a:cubicBezTo>
                  <a:pt x="2112" y="167"/>
                  <a:pt x="2108" y="192"/>
                  <a:pt x="2099" y="212"/>
                </a:cubicBezTo>
                <a:cubicBezTo>
                  <a:pt x="2091" y="233"/>
                  <a:pt x="2080" y="248"/>
                  <a:pt x="2067" y="257"/>
                </a:cubicBezTo>
                <a:cubicBezTo>
                  <a:pt x="2054" y="267"/>
                  <a:pt x="2041" y="271"/>
                  <a:pt x="2029" y="271"/>
                </a:cubicBezTo>
                <a:cubicBezTo>
                  <a:pt x="2004" y="271"/>
                  <a:pt x="1984" y="257"/>
                  <a:pt x="1968" y="228"/>
                </a:cubicBezTo>
                <a:cubicBezTo>
                  <a:pt x="1954" y="204"/>
                  <a:pt x="1948" y="175"/>
                  <a:pt x="1948" y="141"/>
                </a:cubicBezTo>
                <a:cubicBezTo>
                  <a:pt x="1948" y="112"/>
                  <a:pt x="1952" y="87"/>
                  <a:pt x="1961" y="66"/>
                </a:cubicBezTo>
                <a:cubicBezTo>
                  <a:pt x="1970" y="45"/>
                  <a:pt x="1981" y="30"/>
                  <a:pt x="1996" y="19"/>
                </a:cubicBezTo>
                <a:cubicBezTo>
                  <a:pt x="2007" y="11"/>
                  <a:pt x="2019" y="7"/>
                  <a:pt x="2031" y="7"/>
                </a:cubicBezTo>
                <a:close/>
                <a:moveTo>
                  <a:pt x="1849" y="7"/>
                </a:moveTo>
                <a:lnTo>
                  <a:pt x="1855" y="7"/>
                </a:lnTo>
                <a:lnTo>
                  <a:pt x="1855" y="222"/>
                </a:lnTo>
                <a:cubicBezTo>
                  <a:pt x="1855" y="236"/>
                  <a:pt x="1855" y="245"/>
                  <a:pt x="1857" y="249"/>
                </a:cubicBezTo>
                <a:cubicBezTo>
                  <a:pt x="1858" y="252"/>
                  <a:pt x="1860" y="255"/>
                  <a:pt x="1864" y="257"/>
                </a:cubicBezTo>
                <a:cubicBezTo>
                  <a:pt x="1868" y="259"/>
                  <a:pt x="1875" y="260"/>
                  <a:pt x="1887" y="260"/>
                </a:cubicBezTo>
                <a:lnTo>
                  <a:pt x="1887" y="267"/>
                </a:lnTo>
                <a:lnTo>
                  <a:pt x="1791" y="267"/>
                </a:lnTo>
                <a:lnTo>
                  <a:pt x="1791" y="260"/>
                </a:lnTo>
                <a:cubicBezTo>
                  <a:pt x="1803" y="260"/>
                  <a:pt x="1811" y="259"/>
                  <a:pt x="1815" y="257"/>
                </a:cubicBezTo>
                <a:cubicBezTo>
                  <a:pt x="1818" y="255"/>
                  <a:pt x="1820" y="253"/>
                  <a:pt x="1822" y="249"/>
                </a:cubicBezTo>
                <a:cubicBezTo>
                  <a:pt x="1823" y="246"/>
                  <a:pt x="1824" y="237"/>
                  <a:pt x="1824" y="222"/>
                </a:cubicBezTo>
                <a:lnTo>
                  <a:pt x="1824" y="85"/>
                </a:lnTo>
                <a:cubicBezTo>
                  <a:pt x="1824" y="66"/>
                  <a:pt x="1823" y="54"/>
                  <a:pt x="1822" y="49"/>
                </a:cubicBezTo>
                <a:cubicBezTo>
                  <a:pt x="1821" y="45"/>
                  <a:pt x="1820" y="42"/>
                  <a:pt x="1817" y="40"/>
                </a:cubicBezTo>
                <a:cubicBezTo>
                  <a:pt x="1815" y="38"/>
                  <a:pt x="1812" y="37"/>
                  <a:pt x="1809" y="37"/>
                </a:cubicBezTo>
                <a:cubicBezTo>
                  <a:pt x="1804" y="37"/>
                  <a:pt x="1798" y="39"/>
                  <a:pt x="1790" y="43"/>
                </a:cubicBezTo>
                <a:lnTo>
                  <a:pt x="1787" y="37"/>
                </a:lnTo>
                <a:lnTo>
                  <a:pt x="1849" y="7"/>
                </a:lnTo>
                <a:close/>
                <a:moveTo>
                  <a:pt x="1701" y="0"/>
                </a:moveTo>
                <a:cubicBezTo>
                  <a:pt x="1707" y="0"/>
                  <a:pt x="1711" y="2"/>
                  <a:pt x="1715" y="6"/>
                </a:cubicBezTo>
                <a:cubicBezTo>
                  <a:pt x="1719" y="9"/>
                  <a:pt x="1720" y="14"/>
                  <a:pt x="1720" y="19"/>
                </a:cubicBezTo>
                <a:cubicBezTo>
                  <a:pt x="1720" y="24"/>
                  <a:pt x="1719" y="29"/>
                  <a:pt x="1715" y="33"/>
                </a:cubicBezTo>
                <a:cubicBezTo>
                  <a:pt x="1711" y="36"/>
                  <a:pt x="1707" y="38"/>
                  <a:pt x="1701" y="38"/>
                </a:cubicBezTo>
                <a:cubicBezTo>
                  <a:pt x="1696" y="38"/>
                  <a:pt x="1692" y="36"/>
                  <a:pt x="1688" y="33"/>
                </a:cubicBezTo>
                <a:cubicBezTo>
                  <a:pt x="1684" y="29"/>
                  <a:pt x="1682" y="24"/>
                  <a:pt x="1682" y="19"/>
                </a:cubicBezTo>
                <a:cubicBezTo>
                  <a:pt x="1682" y="14"/>
                  <a:pt x="1684" y="9"/>
                  <a:pt x="1688" y="6"/>
                </a:cubicBezTo>
                <a:cubicBezTo>
                  <a:pt x="1692" y="2"/>
                  <a:pt x="1696" y="0"/>
                  <a:pt x="1701" y="0"/>
                </a:cubicBezTo>
                <a:close/>
              </a:path>
            </a:pathLst>
          </a:custGeom>
          <a:solidFill>
            <a:srgbClr val="F2F2F2"/>
          </a:solidFill>
          <a:ln w="0">
            <a:noFill/>
            <a:prstDash val="solid"/>
            <a:round/>
          </a:ln>
        </p:spPr>
        <p:txBody>
          <a:bodyPr vert="horz" wrap="square" lIns="91440" tIns="45720" rIns="91440" bIns="45720" numCol="1" anchor="t" anchorCtr="0" compatLnSpc="1"/>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5pPr>
            <a:lvl6pPr marL="2286000" algn="l" defTabSz="914400" rtl="0" eaLnBrk="1" latinLnBrk="0" hangingPunct="1">
              <a:defRPr kern="1200">
                <a:solidFill>
                  <a:schemeClr val="tx1"/>
                </a:solidFill>
                <a:latin typeface="Calibri" panose="020F0502020204030204" charset="0"/>
                <a:ea typeface="+mn-ea"/>
                <a:cs typeface="+mn-cs"/>
              </a:defRPr>
            </a:lvl6pPr>
            <a:lvl7pPr marL="2743200" algn="l" defTabSz="914400" rtl="0" eaLnBrk="1" latinLnBrk="0" hangingPunct="1">
              <a:defRPr kern="1200">
                <a:solidFill>
                  <a:schemeClr val="tx1"/>
                </a:solidFill>
                <a:latin typeface="Calibri" panose="020F0502020204030204" charset="0"/>
                <a:ea typeface="+mn-ea"/>
                <a:cs typeface="+mn-cs"/>
              </a:defRPr>
            </a:lvl7pPr>
            <a:lvl8pPr marL="3200400" algn="l" defTabSz="914400" rtl="0" eaLnBrk="1" latinLnBrk="0" hangingPunct="1">
              <a:defRPr kern="1200">
                <a:solidFill>
                  <a:schemeClr val="tx1"/>
                </a:solidFill>
                <a:latin typeface="Calibri" panose="020F0502020204030204" charset="0"/>
                <a:ea typeface="+mn-ea"/>
                <a:cs typeface="+mn-cs"/>
              </a:defRPr>
            </a:lvl8pPr>
            <a:lvl9pPr marL="3657600" algn="l" defTabSz="914400" rtl="0" eaLnBrk="1" latinLnBrk="0" hangingPunct="1">
              <a:defRPr kern="1200">
                <a:solidFill>
                  <a:schemeClr val="tx1"/>
                </a:solidFill>
                <a:latin typeface="Calibri" panose="020F0502020204030204" charset="0"/>
                <a:ea typeface="+mn-ea"/>
                <a:cs typeface="+mn-cs"/>
              </a:defRPr>
            </a:lvl9pPr>
          </a:lstStyle>
          <a:p>
            <a:endParaRPr lang="zh-CN" altLang="en-US"/>
          </a:p>
        </p:txBody>
      </p:sp>
      <p:sp>
        <p:nvSpPr>
          <p:cNvPr id="42" name="Freeform 23"/>
          <p:cNvSpPr/>
          <p:nvPr/>
        </p:nvSpPr>
        <p:spPr bwMode="auto">
          <a:xfrm rot="-1800000">
            <a:off x="9914389" y="3073830"/>
            <a:ext cx="1848119" cy="215037"/>
          </a:xfrm>
          <a:custGeom>
            <a:avLst/>
            <a:gdLst>
              <a:gd name="T0" fmla="*/ 2345 w 3079"/>
              <a:gd name="T1" fmla="*/ 251 h 350"/>
              <a:gd name="T2" fmla="*/ 830 w 3079"/>
              <a:gd name="T3" fmla="*/ 272 h 350"/>
              <a:gd name="T4" fmla="*/ 2644 w 3079"/>
              <a:gd name="T5" fmla="*/ 129 h 350"/>
              <a:gd name="T6" fmla="*/ 2680 w 3079"/>
              <a:gd name="T7" fmla="*/ 102 h 350"/>
              <a:gd name="T8" fmla="*/ 1202 w 3079"/>
              <a:gd name="T9" fmla="*/ 244 h 350"/>
              <a:gd name="T10" fmla="*/ 1532 w 3079"/>
              <a:gd name="T11" fmla="*/ 102 h 350"/>
              <a:gd name="T12" fmla="*/ 1604 w 3079"/>
              <a:gd name="T13" fmla="*/ 106 h 350"/>
              <a:gd name="T14" fmla="*/ 1625 w 3079"/>
              <a:gd name="T15" fmla="*/ 113 h 350"/>
              <a:gd name="T16" fmla="*/ 1470 w 3079"/>
              <a:gd name="T17" fmla="*/ 316 h 350"/>
              <a:gd name="T18" fmla="*/ 1487 w 3079"/>
              <a:gd name="T19" fmla="*/ 130 h 350"/>
              <a:gd name="T20" fmla="*/ 1322 w 3079"/>
              <a:gd name="T21" fmla="*/ 210 h 350"/>
              <a:gd name="T22" fmla="*/ 1366 w 3079"/>
              <a:gd name="T23" fmla="*/ 102 h 350"/>
              <a:gd name="T24" fmla="*/ 1451 w 3079"/>
              <a:gd name="T25" fmla="*/ 244 h 350"/>
              <a:gd name="T26" fmla="*/ 1310 w 3079"/>
              <a:gd name="T27" fmla="*/ 264 h 350"/>
              <a:gd name="T28" fmla="*/ 1262 w 3079"/>
              <a:gd name="T29" fmla="*/ 95 h 350"/>
              <a:gd name="T30" fmla="*/ 945 w 3079"/>
              <a:gd name="T31" fmla="*/ 135 h 350"/>
              <a:gd name="T32" fmla="*/ 1012 w 3079"/>
              <a:gd name="T33" fmla="*/ 95 h 350"/>
              <a:gd name="T34" fmla="*/ 946 w 3079"/>
              <a:gd name="T35" fmla="*/ 337 h 350"/>
              <a:gd name="T36" fmla="*/ 934 w 3079"/>
              <a:gd name="T37" fmla="*/ 318 h 350"/>
              <a:gd name="T38" fmla="*/ 880 w 3079"/>
              <a:gd name="T39" fmla="*/ 102 h 350"/>
              <a:gd name="T40" fmla="*/ 603 w 3079"/>
              <a:gd name="T41" fmla="*/ 128 h 350"/>
              <a:gd name="T42" fmla="*/ 722 w 3079"/>
              <a:gd name="T43" fmla="*/ 95 h 350"/>
              <a:gd name="T44" fmla="*/ 779 w 3079"/>
              <a:gd name="T45" fmla="*/ 112 h 350"/>
              <a:gd name="T46" fmla="*/ 734 w 3079"/>
              <a:gd name="T47" fmla="*/ 272 h 350"/>
              <a:gd name="T48" fmla="*/ 544 w 3079"/>
              <a:gd name="T49" fmla="*/ 102 h 350"/>
              <a:gd name="T50" fmla="*/ 331 w 3079"/>
              <a:gd name="T51" fmla="*/ 128 h 350"/>
              <a:gd name="T52" fmla="*/ 450 w 3079"/>
              <a:gd name="T53" fmla="*/ 95 h 350"/>
              <a:gd name="T54" fmla="*/ 507 w 3079"/>
              <a:gd name="T55" fmla="*/ 112 h 350"/>
              <a:gd name="T56" fmla="*/ 462 w 3079"/>
              <a:gd name="T57" fmla="*/ 272 h 350"/>
              <a:gd name="T58" fmla="*/ 272 w 3079"/>
              <a:gd name="T59" fmla="*/ 102 h 350"/>
              <a:gd name="T60" fmla="*/ 59 w 3079"/>
              <a:gd name="T61" fmla="*/ 128 h 350"/>
              <a:gd name="T62" fmla="*/ 178 w 3079"/>
              <a:gd name="T63" fmla="*/ 95 h 350"/>
              <a:gd name="T64" fmla="*/ 235 w 3079"/>
              <a:gd name="T65" fmla="*/ 112 h 350"/>
              <a:gd name="T66" fmla="*/ 190 w 3079"/>
              <a:gd name="T67" fmla="*/ 272 h 350"/>
              <a:gd name="T68" fmla="*/ 0 w 3079"/>
              <a:gd name="T69" fmla="*/ 102 h 350"/>
              <a:gd name="T70" fmla="*/ 2904 w 3079"/>
              <a:gd name="T71" fmla="*/ 90 h 350"/>
              <a:gd name="T72" fmla="*/ 3053 w 3079"/>
              <a:gd name="T73" fmla="*/ 154 h 350"/>
              <a:gd name="T74" fmla="*/ 2994 w 3079"/>
              <a:gd name="T75" fmla="*/ 260 h 350"/>
              <a:gd name="T76" fmla="*/ 2993 w 3079"/>
              <a:gd name="T77" fmla="*/ 112 h 350"/>
              <a:gd name="T78" fmla="*/ 2958 w 3079"/>
              <a:gd name="T79" fmla="*/ 257 h 350"/>
              <a:gd name="T80" fmla="*/ 2918 w 3079"/>
              <a:gd name="T81" fmla="*/ 228 h 350"/>
              <a:gd name="T82" fmla="*/ 2847 w 3079"/>
              <a:gd name="T83" fmla="*/ 250 h 350"/>
              <a:gd name="T84" fmla="*/ 2811 w 3079"/>
              <a:gd name="T85" fmla="*/ 249 h 350"/>
              <a:gd name="T86" fmla="*/ 2785 w 3079"/>
              <a:gd name="T87" fmla="*/ 111 h 350"/>
              <a:gd name="T88" fmla="*/ 2684 w 3079"/>
              <a:gd name="T89" fmla="*/ 272 h 350"/>
              <a:gd name="T90" fmla="*/ 2550 w 3079"/>
              <a:gd name="T91" fmla="*/ 103 h 350"/>
              <a:gd name="T92" fmla="*/ 2503 w 3079"/>
              <a:gd name="T93" fmla="*/ 103 h 350"/>
              <a:gd name="T94" fmla="*/ 2572 w 3079"/>
              <a:gd name="T95" fmla="*/ 202 h 350"/>
              <a:gd name="T96" fmla="*/ 1709 w 3079"/>
              <a:gd name="T97" fmla="*/ 90 h 350"/>
              <a:gd name="T98" fmla="*/ 1660 w 3079"/>
              <a:gd name="T99" fmla="*/ 267 h 350"/>
              <a:gd name="T100" fmla="*/ 1680 w 3079"/>
              <a:gd name="T101" fmla="*/ 117 h 350"/>
              <a:gd name="T102" fmla="*/ 1248 w 3079"/>
              <a:gd name="T103" fmla="*/ 178 h 350"/>
              <a:gd name="T104" fmla="*/ 1125 w 3079"/>
              <a:gd name="T105" fmla="*/ 101 h 350"/>
              <a:gd name="T106" fmla="*/ 2221 w 3079"/>
              <a:gd name="T107" fmla="*/ 259 h 350"/>
              <a:gd name="T108" fmla="*/ 2030 w 3079"/>
              <a:gd name="T109" fmla="*/ 20 h 350"/>
              <a:gd name="T110" fmla="*/ 2067 w 3079"/>
              <a:gd name="T111" fmla="*/ 220 h 350"/>
              <a:gd name="T112" fmla="*/ 2304 w 3079"/>
              <a:gd name="T113" fmla="*/ 137 h 350"/>
              <a:gd name="T114" fmla="*/ 2188 w 3079"/>
              <a:gd name="T115" fmla="*/ 19 h 350"/>
              <a:gd name="T116" fmla="*/ 2029 w 3079"/>
              <a:gd name="T117" fmla="*/ 271 h 350"/>
              <a:gd name="T118" fmla="*/ 1855 w 3079"/>
              <a:gd name="T119" fmla="*/ 7 h 350"/>
              <a:gd name="T120" fmla="*/ 1791 w 3079"/>
              <a:gd name="T121" fmla="*/ 260 h 350"/>
              <a:gd name="T122" fmla="*/ 1809 w 3079"/>
              <a:gd name="T123" fmla="*/ 37 h 350"/>
              <a:gd name="T124" fmla="*/ 1715 w 3079"/>
              <a:gd name="T125" fmla="*/ 3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79" h="350">
                <a:moveTo>
                  <a:pt x="2366" y="230"/>
                </a:moveTo>
                <a:cubicBezTo>
                  <a:pt x="2372" y="230"/>
                  <a:pt x="2377" y="232"/>
                  <a:pt x="2381" y="237"/>
                </a:cubicBezTo>
                <a:cubicBezTo>
                  <a:pt x="2385" y="241"/>
                  <a:pt x="2387" y="245"/>
                  <a:pt x="2387" y="251"/>
                </a:cubicBezTo>
                <a:cubicBezTo>
                  <a:pt x="2387" y="257"/>
                  <a:pt x="2385" y="262"/>
                  <a:pt x="2380" y="266"/>
                </a:cubicBezTo>
                <a:cubicBezTo>
                  <a:pt x="2376" y="270"/>
                  <a:pt x="2372" y="272"/>
                  <a:pt x="2366" y="272"/>
                </a:cubicBezTo>
                <a:cubicBezTo>
                  <a:pt x="2360" y="272"/>
                  <a:pt x="2355" y="270"/>
                  <a:pt x="2351" y="266"/>
                </a:cubicBezTo>
                <a:cubicBezTo>
                  <a:pt x="2347" y="262"/>
                  <a:pt x="2345" y="257"/>
                  <a:pt x="2345" y="251"/>
                </a:cubicBezTo>
                <a:cubicBezTo>
                  <a:pt x="2345" y="245"/>
                  <a:pt x="2347" y="240"/>
                  <a:pt x="2351" y="236"/>
                </a:cubicBezTo>
                <a:cubicBezTo>
                  <a:pt x="2355" y="232"/>
                  <a:pt x="2360" y="230"/>
                  <a:pt x="2366" y="230"/>
                </a:cubicBezTo>
                <a:close/>
                <a:moveTo>
                  <a:pt x="830" y="230"/>
                </a:moveTo>
                <a:cubicBezTo>
                  <a:pt x="836" y="230"/>
                  <a:pt x="841" y="232"/>
                  <a:pt x="845" y="237"/>
                </a:cubicBezTo>
                <a:cubicBezTo>
                  <a:pt x="849" y="241"/>
                  <a:pt x="851" y="245"/>
                  <a:pt x="851" y="251"/>
                </a:cubicBezTo>
                <a:cubicBezTo>
                  <a:pt x="851" y="257"/>
                  <a:pt x="849" y="262"/>
                  <a:pt x="844" y="266"/>
                </a:cubicBezTo>
                <a:cubicBezTo>
                  <a:pt x="840" y="270"/>
                  <a:pt x="836" y="272"/>
                  <a:pt x="830" y="272"/>
                </a:cubicBezTo>
                <a:cubicBezTo>
                  <a:pt x="824" y="272"/>
                  <a:pt x="819" y="270"/>
                  <a:pt x="815" y="266"/>
                </a:cubicBezTo>
                <a:cubicBezTo>
                  <a:pt x="811" y="262"/>
                  <a:pt x="809" y="257"/>
                  <a:pt x="809" y="251"/>
                </a:cubicBezTo>
                <a:cubicBezTo>
                  <a:pt x="809" y="245"/>
                  <a:pt x="811" y="240"/>
                  <a:pt x="815" y="236"/>
                </a:cubicBezTo>
                <a:cubicBezTo>
                  <a:pt x="819" y="232"/>
                  <a:pt x="824" y="230"/>
                  <a:pt x="830" y="230"/>
                </a:cubicBezTo>
                <a:close/>
                <a:moveTo>
                  <a:pt x="2680" y="102"/>
                </a:moveTo>
                <a:cubicBezTo>
                  <a:pt x="2673" y="102"/>
                  <a:pt x="2667" y="104"/>
                  <a:pt x="2660" y="108"/>
                </a:cubicBezTo>
                <a:cubicBezTo>
                  <a:pt x="2653" y="112"/>
                  <a:pt x="2648" y="119"/>
                  <a:pt x="2644" y="129"/>
                </a:cubicBezTo>
                <a:cubicBezTo>
                  <a:pt x="2640" y="139"/>
                  <a:pt x="2638" y="151"/>
                  <a:pt x="2638" y="167"/>
                </a:cubicBezTo>
                <a:cubicBezTo>
                  <a:pt x="2638" y="192"/>
                  <a:pt x="2643" y="213"/>
                  <a:pt x="2652" y="232"/>
                </a:cubicBezTo>
                <a:cubicBezTo>
                  <a:pt x="2662" y="250"/>
                  <a:pt x="2676" y="259"/>
                  <a:pt x="2692" y="259"/>
                </a:cubicBezTo>
                <a:cubicBezTo>
                  <a:pt x="2704" y="259"/>
                  <a:pt x="2714" y="254"/>
                  <a:pt x="2722" y="244"/>
                </a:cubicBezTo>
                <a:cubicBezTo>
                  <a:pt x="2730" y="234"/>
                  <a:pt x="2734" y="217"/>
                  <a:pt x="2734" y="192"/>
                </a:cubicBezTo>
                <a:cubicBezTo>
                  <a:pt x="2734" y="162"/>
                  <a:pt x="2727" y="138"/>
                  <a:pt x="2714" y="120"/>
                </a:cubicBezTo>
                <a:cubicBezTo>
                  <a:pt x="2705" y="108"/>
                  <a:pt x="2694" y="102"/>
                  <a:pt x="2680" y="102"/>
                </a:cubicBezTo>
                <a:close/>
                <a:moveTo>
                  <a:pt x="1160" y="102"/>
                </a:moveTo>
                <a:cubicBezTo>
                  <a:pt x="1153" y="102"/>
                  <a:pt x="1147" y="104"/>
                  <a:pt x="1140" y="108"/>
                </a:cubicBezTo>
                <a:cubicBezTo>
                  <a:pt x="1133" y="112"/>
                  <a:pt x="1128" y="119"/>
                  <a:pt x="1124" y="129"/>
                </a:cubicBezTo>
                <a:cubicBezTo>
                  <a:pt x="1120" y="139"/>
                  <a:pt x="1118" y="151"/>
                  <a:pt x="1118" y="167"/>
                </a:cubicBezTo>
                <a:cubicBezTo>
                  <a:pt x="1118" y="192"/>
                  <a:pt x="1123" y="213"/>
                  <a:pt x="1132" y="232"/>
                </a:cubicBezTo>
                <a:cubicBezTo>
                  <a:pt x="1142" y="250"/>
                  <a:pt x="1156" y="259"/>
                  <a:pt x="1172" y="259"/>
                </a:cubicBezTo>
                <a:cubicBezTo>
                  <a:pt x="1184" y="259"/>
                  <a:pt x="1194" y="254"/>
                  <a:pt x="1202" y="244"/>
                </a:cubicBezTo>
                <a:cubicBezTo>
                  <a:pt x="1210" y="234"/>
                  <a:pt x="1214" y="217"/>
                  <a:pt x="1214" y="192"/>
                </a:cubicBezTo>
                <a:cubicBezTo>
                  <a:pt x="1214" y="162"/>
                  <a:pt x="1207" y="138"/>
                  <a:pt x="1194" y="120"/>
                </a:cubicBezTo>
                <a:cubicBezTo>
                  <a:pt x="1185" y="108"/>
                  <a:pt x="1174" y="102"/>
                  <a:pt x="1160" y="102"/>
                </a:cubicBezTo>
                <a:close/>
                <a:moveTo>
                  <a:pt x="1456" y="95"/>
                </a:moveTo>
                <a:lnTo>
                  <a:pt x="1536" y="95"/>
                </a:lnTo>
                <a:lnTo>
                  <a:pt x="1536" y="102"/>
                </a:lnTo>
                <a:lnTo>
                  <a:pt x="1532" y="102"/>
                </a:lnTo>
                <a:cubicBezTo>
                  <a:pt x="1527" y="102"/>
                  <a:pt x="1522" y="103"/>
                  <a:pt x="1519" y="106"/>
                </a:cubicBezTo>
                <a:cubicBezTo>
                  <a:pt x="1517" y="108"/>
                  <a:pt x="1515" y="111"/>
                  <a:pt x="1515" y="115"/>
                </a:cubicBezTo>
                <a:cubicBezTo>
                  <a:pt x="1515" y="120"/>
                  <a:pt x="1517" y="126"/>
                  <a:pt x="1521" y="135"/>
                </a:cubicBezTo>
                <a:lnTo>
                  <a:pt x="1563" y="222"/>
                </a:lnTo>
                <a:lnTo>
                  <a:pt x="1602" y="127"/>
                </a:lnTo>
                <a:cubicBezTo>
                  <a:pt x="1604" y="122"/>
                  <a:pt x="1605" y="117"/>
                  <a:pt x="1605" y="112"/>
                </a:cubicBezTo>
                <a:cubicBezTo>
                  <a:pt x="1605" y="109"/>
                  <a:pt x="1604" y="108"/>
                  <a:pt x="1604" y="106"/>
                </a:cubicBezTo>
                <a:cubicBezTo>
                  <a:pt x="1603" y="105"/>
                  <a:pt x="1601" y="104"/>
                  <a:pt x="1599" y="103"/>
                </a:cubicBezTo>
                <a:cubicBezTo>
                  <a:pt x="1597" y="102"/>
                  <a:pt x="1593" y="102"/>
                  <a:pt x="1588" y="102"/>
                </a:cubicBezTo>
                <a:lnTo>
                  <a:pt x="1588" y="95"/>
                </a:lnTo>
                <a:lnTo>
                  <a:pt x="1644" y="95"/>
                </a:lnTo>
                <a:lnTo>
                  <a:pt x="1644" y="102"/>
                </a:lnTo>
                <a:cubicBezTo>
                  <a:pt x="1639" y="102"/>
                  <a:pt x="1635" y="103"/>
                  <a:pt x="1633" y="105"/>
                </a:cubicBezTo>
                <a:cubicBezTo>
                  <a:pt x="1630" y="106"/>
                  <a:pt x="1628" y="109"/>
                  <a:pt x="1625" y="113"/>
                </a:cubicBezTo>
                <a:cubicBezTo>
                  <a:pt x="1623" y="115"/>
                  <a:pt x="1621" y="120"/>
                  <a:pt x="1618" y="128"/>
                </a:cubicBezTo>
                <a:lnTo>
                  <a:pt x="1548" y="299"/>
                </a:lnTo>
                <a:cubicBezTo>
                  <a:pt x="1542" y="316"/>
                  <a:pt x="1533" y="328"/>
                  <a:pt x="1522" y="337"/>
                </a:cubicBezTo>
                <a:cubicBezTo>
                  <a:pt x="1511" y="345"/>
                  <a:pt x="1500" y="350"/>
                  <a:pt x="1490" y="350"/>
                </a:cubicBezTo>
                <a:cubicBezTo>
                  <a:pt x="1483" y="350"/>
                  <a:pt x="1477" y="348"/>
                  <a:pt x="1472" y="343"/>
                </a:cubicBezTo>
                <a:cubicBezTo>
                  <a:pt x="1467" y="339"/>
                  <a:pt x="1465" y="334"/>
                  <a:pt x="1465" y="329"/>
                </a:cubicBezTo>
                <a:cubicBezTo>
                  <a:pt x="1465" y="323"/>
                  <a:pt x="1467" y="319"/>
                  <a:pt x="1470" y="316"/>
                </a:cubicBezTo>
                <a:cubicBezTo>
                  <a:pt x="1473" y="313"/>
                  <a:pt x="1478" y="311"/>
                  <a:pt x="1484" y="311"/>
                </a:cubicBezTo>
                <a:cubicBezTo>
                  <a:pt x="1488" y="311"/>
                  <a:pt x="1494" y="313"/>
                  <a:pt x="1501" y="315"/>
                </a:cubicBezTo>
                <a:cubicBezTo>
                  <a:pt x="1506" y="317"/>
                  <a:pt x="1509" y="318"/>
                  <a:pt x="1510" y="318"/>
                </a:cubicBezTo>
                <a:cubicBezTo>
                  <a:pt x="1514" y="318"/>
                  <a:pt x="1518" y="316"/>
                  <a:pt x="1523" y="312"/>
                </a:cubicBezTo>
                <a:cubicBezTo>
                  <a:pt x="1527" y="308"/>
                  <a:pt x="1532" y="301"/>
                  <a:pt x="1536" y="290"/>
                </a:cubicBezTo>
                <a:lnTo>
                  <a:pt x="1548" y="260"/>
                </a:lnTo>
                <a:lnTo>
                  <a:pt x="1487" y="130"/>
                </a:lnTo>
                <a:cubicBezTo>
                  <a:pt x="1485" y="127"/>
                  <a:pt x="1482" y="122"/>
                  <a:pt x="1478" y="116"/>
                </a:cubicBezTo>
                <a:cubicBezTo>
                  <a:pt x="1474" y="112"/>
                  <a:pt x="1472" y="109"/>
                  <a:pt x="1470" y="107"/>
                </a:cubicBezTo>
                <a:cubicBezTo>
                  <a:pt x="1467" y="105"/>
                  <a:pt x="1462" y="103"/>
                  <a:pt x="1456" y="102"/>
                </a:cubicBezTo>
                <a:lnTo>
                  <a:pt x="1456" y="95"/>
                </a:lnTo>
                <a:close/>
                <a:moveTo>
                  <a:pt x="1262" y="95"/>
                </a:moveTo>
                <a:lnTo>
                  <a:pt x="1322" y="95"/>
                </a:lnTo>
                <a:lnTo>
                  <a:pt x="1322" y="210"/>
                </a:lnTo>
                <a:cubicBezTo>
                  <a:pt x="1322" y="226"/>
                  <a:pt x="1325" y="236"/>
                  <a:pt x="1331" y="241"/>
                </a:cubicBezTo>
                <a:cubicBezTo>
                  <a:pt x="1336" y="246"/>
                  <a:pt x="1343" y="249"/>
                  <a:pt x="1351" y="249"/>
                </a:cubicBezTo>
                <a:cubicBezTo>
                  <a:pt x="1356" y="249"/>
                  <a:pt x="1362" y="247"/>
                  <a:pt x="1369" y="244"/>
                </a:cubicBezTo>
                <a:cubicBezTo>
                  <a:pt x="1376" y="241"/>
                  <a:pt x="1384" y="234"/>
                  <a:pt x="1393" y="225"/>
                </a:cubicBezTo>
                <a:lnTo>
                  <a:pt x="1393" y="127"/>
                </a:lnTo>
                <a:cubicBezTo>
                  <a:pt x="1393" y="118"/>
                  <a:pt x="1392" y="111"/>
                  <a:pt x="1388" y="108"/>
                </a:cubicBezTo>
                <a:cubicBezTo>
                  <a:pt x="1384" y="104"/>
                  <a:pt x="1377" y="102"/>
                  <a:pt x="1366" y="102"/>
                </a:cubicBezTo>
                <a:lnTo>
                  <a:pt x="1366" y="95"/>
                </a:lnTo>
                <a:lnTo>
                  <a:pt x="1424" y="95"/>
                </a:lnTo>
                <a:lnTo>
                  <a:pt x="1424" y="199"/>
                </a:lnTo>
                <a:cubicBezTo>
                  <a:pt x="1424" y="219"/>
                  <a:pt x="1425" y="231"/>
                  <a:pt x="1426" y="236"/>
                </a:cubicBezTo>
                <a:cubicBezTo>
                  <a:pt x="1427" y="240"/>
                  <a:pt x="1428" y="243"/>
                  <a:pt x="1430" y="245"/>
                </a:cubicBezTo>
                <a:cubicBezTo>
                  <a:pt x="1432" y="247"/>
                  <a:pt x="1435" y="247"/>
                  <a:pt x="1437" y="247"/>
                </a:cubicBezTo>
                <a:cubicBezTo>
                  <a:pt x="1441" y="247"/>
                  <a:pt x="1446" y="246"/>
                  <a:pt x="1451" y="244"/>
                </a:cubicBezTo>
                <a:lnTo>
                  <a:pt x="1453" y="251"/>
                </a:lnTo>
                <a:lnTo>
                  <a:pt x="1402" y="272"/>
                </a:lnTo>
                <a:lnTo>
                  <a:pt x="1393" y="272"/>
                </a:lnTo>
                <a:lnTo>
                  <a:pt x="1393" y="236"/>
                </a:lnTo>
                <a:cubicBezTo>
                  <a:pt x="1379" y="252"/>
                  <a:pt x="1367" y="262"/>
                  <a:pt x="1360" y="266"/>
                </a:cubicBezTo>
                <a:cubicBezTo>
                  <a:pt x="1352" y="270"/>
                  <a:pt x="1344" y="272"/>
                  <a:pt x="1335" y="272"/>
                </a:cubicBezTo>
                <a:cubicBezTo>
                  <a:pt x="1325" y="272"/>
                  <a:pt x="1317" y="269"/>
                  <a:pt x="1310" y="264"/>
                </a:cubicBezTo>
                <a:cubicBezTo>
                  <a:pt x="1303" y="258"/>
                  <a:pt x="1298" y="251"/>
                  <a:pt x="1295" y="242"/>
                </a:cubicBezTo>
                <a:cubicBezTo>
                  <a:pt x="1293" y="233"/>
                  <a:pt x="1291" y="221"/>
                  <a:pt x="1291" y="205"/>
                </a:cubicBezTo>
                <a:lnTo>
                  <a:pt x="1291" y="128"/>
                </a:lnTo>
                <a:cubicBezTo>
                  <a:pt x="1291" y="120"/>
                  <a:pt x="1290" y="115"/>
                  <a:pt x="1289" y="112"/>
                </a:cubicBezTo>
                <a:cubicBezTo>
                  <a:pt x="1287" y="108"/>
                  <a:pt x="1284" y="106"/>
                  <a:pt x="1281" y="104"/>
                </a:cubicBezTo>
                <a:cubicBezTo>
                  <a:pt x="1277" y="103"/>
                  <a:pt x="1271" y="102"/>
                  <a:pt x="1262" y="102"/>
                </a:cubicBezTo>
                <a:lnTo>
                  <a:pt x="1262" y="95"/>
                </a:lnTo>
                <a:close/>
                <a:moveTo>
                  <a:pt x="880" y="95"/>
                </a:moveTo>
                <a:lnTo>
                  <a:pt x="960" y="95"/>
                </a:lnTo>
                <a:lnTo>
                  <a:pt x="960" y="102"/>
                </a:lnTo>
                <a:lnTo>
                  <a:pt x="956" y="102"/>
                </a:lnTo>
                <a:cubicBezTo>
                  <a:pt x="951" y="102"/>
                  <a:pt x="946" y="103"/>
                  <a:pt x="943" y="106"/>
                </a:cubicBezTo>
                <a:cubicBezTo>
                  <a:pt x="941" y="108"/>
                  <a:pt x="939" y="111"/>
                  <a:pt x="939" y="115"/>
                </a:cubicBezTo>
                <a:cubicBezTo>
                  <a:pt x="939" y="120"/>
                  <a:pt x="941" y="126"/>
                  <a:pt x="945" y="135"/>
                </a:cubicBezTo>
                <a:lnTo>
                  <a:pt x="987" y="222"/>
                </a:lnTo>
                <a:lnTo>
                  <a:pt x="1026" y="127"/>
                </a:lnTo>
                <a:cubicBezTo>
                  <a:pt x="1028" y="122"/>
                  <a:pt x="1029" y="117"/>
                  <a:pt x="1029" y="112"/>
                </a:cubicBezTo>
                <a:cubicBezTo>
                  <a:pt x="1029" y="109"/>
                  <a:pt x="1028" y="108"/>
                  <a:pt x="1028" y="106"/>
                </a:cubicBezTo>
                <a:cubicBezTo>
                  <a:pt x="1027" y="105"/>
                  <a:pt x="1025" y="104"/>
                  <a:pt x="1023" y="103"/>
                </a:cubicBezTo>
                <a:cubicBezTo>
                  <a:pt x="1021" y="102"/>
                  <a:pt x="1017" y="102"/>
                  <a:pt x="1012" y="102"/>
                </a:cubicBezTo>
                <a:lnTo>
                  <a:pt x="1012" y="95"/>
                </a:lnTo>
                <a:lnTo>
                  <a:pt x="1068" y="95"/>
                </a:lnTo>
                <a:lnTo>
                  <a:pt x="1068" y="102"/>
                </a:lnTo>
                <a:cubicBezTo>
                  <a:pt x="1063" y="102"/>
                  <a:pt x="1059" y="103"/>
                  <a:pt x="1057" y="105"/>
                </a:cubicBezTo>
                <a:cubicBezTo>
                  <a:pt x="1054" y="106"/>
                  <a:pt x="1052" y="109"/>
                  <a:pt x="1049" y="113"/>
                </a:cubicBezTo>
                <a:cubicBezTo>
                  <a:pt x="1047" y="115"/>
                  <a:pt x="1045" y="120"/>
                  <a:pt x="1042" y="128"/>
                </a:cubicBezTo>
                <a:lnTo>
                  <a:pt x="972" y="299"/>
                </a:lnTo>
                <a:cubicBezTo>
                  <a:pt x="966" y="316"/>
                  <a:pt x="957" y="328"/>
                  <a:pt x="946" y="337"/>
                </a:cubicBezTo>
                <a:cubicBezTo>
                  <a:pt x="935" y="345"/>
                  <a:pt x="924" y="350"/>
                  <a:pt x="914" y="350"/>
                </a:cubicBezTo>
                <a:cubicBezTo>
                  <a:pt x="907" y="350"/>
                  <a:pt x="901" y="348"/>
                  <a:pt x="896" y="343"/>
                </a:cubicBezTo>
                <a:cubicBezTo>
                  <a:pt x="891" y="339"/>
                  <a:pt x="889" y="334"/>
                  <a:pt x="889" y="329"/>
                </a:cubicBezTo>
                <a:cubicBezTo>
                  <a:pt x="889" y="323"/>
                  <a:pt x="891" y="319"/>
                  <a:pt x="894" y="316"/>
                </a:cubicBezTo>
                <a:cubicBezTo>
                  <a:pt x="897" y="313"/>
                  <a:pt x="902" y="311"/>
                  <a:pt x="908" y="311"/>
                </a:cubicBezTo>
                <a:cubicBezTo>
                  <a:pt x="912" y="311"/>
                  <a:pt x="918" y="313"/>
                  <a:pt x="925" y="315"/>
                </a:cubicBezTo>
                <a:cubicBezTo>
                  <a:pt x="930" y="317"/>
                  <a:pt x="933" y="318"/>
                  <a:pt x="934" y="318"/>
                </a:cubicBezTo>
                <a:cubicBezTo>
                  <a:pt x="938" y="318"/>
                  <a:pt x="942" y="316"/>
                  <a:pt x="947" y="312"/>
                </a:cubicBezTo>
                <a:cubicBezTo>
                  <a:pt x="951" y="308"/>
                  <a:pt x="956" y="301"/>
                  <a:pt x="960" y="290"/>
                </a:cubicBezTo>
                <a:lnTo>
                  <a:pt x="972" y="260"/>
                </a:lnTo>
                <a:lnTo>
                  <a:pt x="911" y="130"/>
                </a:lnTo>
                <a:cubicBezTo>
                  <a:pt x="909" y="127"/>
                  <a:pt x="906" y="122"/>
                  <a:pt x="902" y="116"/>
                </a:cubicBezTo>
                <a:cubicBezTo>
                  <a:pt x="898" y="112"/>
                  <a:pt x="896" y="109"/>
                  <a:pt x="894" y="107"/>
                </a:cubicBezTo>
                <a:cubicBezTo>
                  <a:pt x="891" y="105"/>
                  <a:pt x="886" y="103"/>
                  <a:pt x="880" y="102"/>
                </a:cubicBezTo>
                <a:lnTo>
                  <a:pt x="880" y="95"/>
                </a:lnTo>
                <a:close/>
                <a:moveTo>
                  <a:pt x="544" y="95"/>
                </a:moveTo>
                <a:lnTo>
                  <a:pt x="616" y="95"/>
                </a:lnTo>
                <a:lnTo>
                  <a:pt x="616" y="102"/>
                </a:lnTo>
                <a:cubicBezTo>
                  <a:pt x="610" y="102"/>
                  <a:pt x="605" y="104"/>
                  <a:pt x="603" y="106"/>
                </a:cubicBezTo>
                <a:cubicBezTo>
                  <a:pt x="601" y="107"/>
                  <a:pt x="600" y="110"/>
                  <a:pt x="600" y="114"/>
                </a:cubicBezTo>
                <a:cubicBezTo>
                  <a:pt x="600" y="117"/>
                  <a:pt x="601" y="122"/>
                  <a:pt x="603" y="128"/>
                </a:cubicBezTo>
                <a:lnTo>
                  <a:pt x="640" y="226"/>
                </a:lnTo>
                <a:lnTo>
                  <a:pt x="677" y="146"/>
                </a:lnTo>
                <a:lnTo>
                  <a:pt x="667" y="121"/>
                </a:lnTo>
                <a:cubicBezTo>
                  <a:pt x="664" y="113"/>
                  <a:pt x="660" y="108"/>
                  <a:pt x="655" y="105"/>
                </a:cubicBezTo>
                <a:cubicBezTo>
                  <a:pt x="653" y="103"/>
                  <a:pt x="648" y="102"/>
                  <a:pt x="640" y="102"/>
                </a:cubicBezTo>
                <a:lnTo>
                  <a:pt x="640" y="95"/>
                </a:lnTo>
                <a:lnTo>
                  <a:pt x="722" y="95"/>
                </a:lnTo>
                <a:lnTo>
                  <a:pt x="722" y="102"/>
                </a:lnTo>
                <a:cubicBezTo>
                  <a:pt x="713" y="102"/>
                  <a:pt x="706" y="104"/>
                  <a:pt x="703" y="107"/>
                </a:cubicBezTo>
                <a:cubicBezTo>
                  <a:pt x="700" y="109"/>
                  <a:pt x="699" y="112"/>
                  <a:pt x="699" y="116"/>
                </a:cubicBezTo>
                <a:cubicBezTo>
                  <a:pt x="699" y="119"/>
                  <a:pt x="699" y="121"/>
                  <a:pt x="700" y="124"/>
                </a:cubicBezTo>
                <a:lnTo>
                  <a:pt x="739" y="223"/>
                </a:lnTo>
                <a:lnTo>
                  <a:pt x="776" y="128"/>
                </a:lnTo>
                <a:cubicBezTo>
                  <a:pt x="778" y="121"/>
                  <a:pt x="779" y="116"/>
                  <a:pt x="779" y="112"/>
                </a:cubicBezTo>
                <a:cubicBezTo>
                  <a:pt x="779" y="109"/>
                  <a:pt x="778" y="107"/>
                  <a:pt x="776" y="105"/>
                </a:cubicBezTo>
                <a:cubicBezTo>
                  <a:pt x="773" y="103"/>
                  <a:pt x="768" y="102"/>
                  <a:pt x="761" y="102"/>
                </a:cubicBezTo>
                <a:lnTo>
                  <a:pt x="761" y="95"/>
                </a:lnTo>
                <a:lnTo>
                  <a:pt x="816" y="95"/>
                </a:lnTo>
                <a:lnTo>
                  <a:pt x="816" y="102"/>
                </a:lnTo>
                <a:cubicBezTo>
                  <a:pt x="805" y="104"/>
                  <a:pt x="797" y="111"/>
                  <a:pt x="792" y="124"/>
                </a:cubicBezTo>
                <a:lnTo>
                  <a:pt x="734" y="272"/>
                </a:lnTo>
                <a:lnTo>
                  <a:pt x="726" y="272"/>
                </a:lnTo>
                <a:lnTo>
                  <a:pt x="684" y="162"/>
                </a:lnTo>
                <a:lnTo>
                  <a:pt x="633" y="272"/>
                </a:lnTo>
                <a:lnTo>
                  <a:pt x="627" y="272"/>
                </a:lnTo>
                <a:lnTo>
                  <a:pt x="571" y="128"/>
                </a:lnTo>
                <a:cubicBezTo>
                  <a:pt x="568" y="119"/>
                  <a:pt x="564" y="112"/>
                  <a:pt x="561" y="109"/>
                </a:cubicBezTo>
                <a:cubicBezTo>
                  <a:pt x="557" y="106"/>
                  <a:pt x="552" y="104"/>
                  <a:pt x="544" y="102"/>
                </a:cubicBezTo>
                <a:lnTo>
                  <a:pt x="544" y="95"/>
                </a:lnTo>
                <a:close/>
                <a:moveTo>
                  <a:pt x="272" y="95"/>
                </a:moveTo>
                <a:lnTo>
                  <a:pt x="344" y="95"/>
                </a:lnTo>
                <a:lnTo>
                  <a:pt x="344" y="102"/>
                </a:lnTo>
                <a:cubicBezTo>
                  <a:pt x="338" y="102"/>
                  <a:pt x="333" y="104"/>
                  <a:pt x="331" y="106"/>
                </a:cubicBezTo>
                <a:cubicBezTo>
                  <a:pt x="329" y="107"/>
                  <a:pt x="328" y="110"/>
                  <a:pt x="328" y="114"/>
                </a:cubicBezTo>
                <a:cubicBezTo>
                  <a:pt x="328" y="117"/>
                  <a:pt x="329" y="122"/>
                  <a:pt x="331" y="128"/>
                </a:cubicBezTo>
                <a:lnTo>
                  <a:pt x="368" y="226"/>
                </a:lnTo>
                <a:lnTo>
                  <a:pt x="405" y="146"/>
                </a:lnTo>
                <a:lnTo>
                  <a:pt x="395" y="121"/>
                </a:lnTo>
                <a:cubicBezTo>
                  <a:pt x="392" y="113"/>
                  <a:pt x="388" y="108"/>
                  <a:pt x="383" y="105"/>
                </a:cubicBezTo>
                <a:cubicBezTo>
                  <a:pt x="381" y="103"/>
                  <a:pt x="376" y="102"/>
                  <a:pt x="368" y="102"/>
                </a:cubicBezTo>
                <a:lnTo>
                  <a:pt x="368" y="95"/>
                </a:lnTo>
                <a:lnTo>
                  <a:pt x="450" y="95"/>
                </a:lnTo>
                <a:lnTo>
                  <a:pt x="450" y="102"/>
                </a:lnTo>
                <a:cubicBezTo>
                  <a:pt x="441" y="102"/>
                  <a:pt x="434" y="104"/>
                  <a:pt x="431" y="107"/>
                </a:cubicBezTo>
                <a:cubicBezTo>
                  <a:pt x="428" y="109"/>
                  <a:pt x="427" y="112"/>
                  <a:pt x="427" y="116"/>
                </a:cubicBezTo>
                <a:cubicBezTo>
                  <a:pt x="427" y="119"/>
                  <a:pt x="427" y="121"/>
                  <a:pt x="428" y="124"/>
                </a:cubicBezTo>
                <a:lnTo>
                  <a:pt x="467" y="223"/>
                </a:lnTo>
                <a:lnTo>
                  <a:pt x="504" y="128"/>
                </a:lnTo>
                <a:cubicBezTo>
                  <a:pt x="506" y="121"/>
                  <a:pt x="507" y="116"/>
                  <a:pt x="507" y="112"/>
                </a:cubicBezTo>
                <a:cubicBezTo>
                  <a:pt x="507" y="109"/>
                  <a:pt x="506" y="107"/>
                  <a:pt x="504" y="105"/>
                </a:cubicBezTo>
                <a:cubicBezTo>
                  <a:pt x="501" y="103"/>
                  <a:pt x="496" y="102"/>
                  <a:pt x="489" y="102"/>
                </a:cubicBezTo>
                <a:lnTo>
                  <a:pt x="489" y="95"/>
                </a:lnTo>
                <a:lnTo>
                  <a:pt x="544" y="95"/>
                </a:lnTo>
                <a:lnTo>
                  <a:pt x="544" y="102"/>
                </a:lnTo>
                <a:cubicBezTo>
                  <a:pt x="533" y="104"/>
                  <a:pt x="525" y="111"/>
                  <a:pt x="520" y="124"/>
                </a:cubicBezTo>
                <a:lnTo>
                  <a:pt x="462" y="272"/>
                </a:lnTo>
                <a:lnTo>
                  <a:pt x="454" y="272"/>
                </a:lnTo>
                <a:lnTo>
                  <a:pt x="412" y="162"/>
                </a:lnTo>
                <a:lnTo>
                  <a:pt x="361" y="272"/>
                </a:lnTo>
                <a:lnTo>
                  <a:pt x="355" y="272"/>
                </a:lnTo>
                <a:lnTo>
                  <a:pt x="299" y="128"/>
                </a:lnTo>
                <a:cubicBezTo>
                  <a:pt x="296" y="119"/>
                  <a:pt x="292" y="112"/>
                  <a:pt x="289" y="109"/>
                </a:cubicBezTo>
                <a:cubicBezTo>
                  <a:pt x="285" y="106"/>
                  <a:pt x="280" y="104"/>
                  <a:pt x="272" y="102"/>
                </a:cubicBezTo>
                <a:lnTo>
                  <a:pt x="272" y="95"/>
                </a:lnTo>
                <a:close/>
                <a:moveTo>
                  <a:pt x="0" y="95"/>
                </a:moveTo>
                <a:lnTo>
                  <a:pt x="72" y="95"/>
                </a:lnTo>
                <a:lnTo>
                  <a:pt x="72" y="102"/>
                </a:lnTo>
                <a:cubicBezTo>
                  <a:pt x="66" y="102"/>
                  <a:pt x="61" y="104"/>
                  <a:pt x="59" y="106"/>
                </a:cubicBezTo>
                <a:cubicBezTo>
                  <a:pt x="57" y="107"/>
                  <a:pt x="56" y="110"/>
                  <a:pt x="56" y="114"/>
                </a:cubicBezTo>
                <a:cubicBezTo>
                  <a:pt x="56" y="117"/>
                  <a:pt x="57" y="122"/>
                  <a:pt x="59" y="128"/>
                </a:cubicBezTo>
                <a:lnTo>
                  <a:pt x="96" y="226"/>
                </a:lnTo>
                <a:lnTo>
                  <a:pt x="133" y="146"/>
                </a:lnTo>
                <a:lnTo>
                  <a:pt x="123" y="121"/>
                </a:lnTo>
                <a:cubicBezTo>
                  <a:pt x="120" y="113"/>
                  <a:pt x="116" y="108"/>
                  <a:pt x="111" y="105"/>
                </a:cubicBezTo>
                <a:cubicBezTo>
                  <a:pt x="109" y="103"/>
                  <a:pt x="104" y="102"/>
                  <a:pt x="96" y="102"/>
                </a:cubicBezTo>
                <a:lnTo>
                  <a:pt x="96" y="95"/>
                </a:lnTo>
                <a:lnTo>
                  <a:pt x="178" y="95"/>
                </a:lnTo>
                <a:lnTo>
                  <a:pt x="178" y="102"/>
                </a:lnTo>
                <a:cubicBezTo>
                  <a:pt x="169" y="102"/>
                  <a:pt x="162" y="104"/>
                  <a:pt x="159" y="107"/>
                </a:cubicBezTo>
                <a:cubicBezTo>
                  <a:pt x="156" y="109"/>
                  <a:pt x="155" y="112"/>
                  <a:pt x="155" y="116"/>
                </a:cubicBezTo>
                <a:cubicBezTo>
                  <a:pt x="155" y="119"/>
                  <a:pt x="155" y="121"/>
                  <a:pt x="156" y="124"/>
                </a:cubicBezTo>
                <a:lnTo>
                  <a:pt x="195" y="223"/>
                </a:lnTo>
                <a:lnTo>
                  <a:pt x="232" y="128"/>
                </a:lnTo>
                <a:cubicBezTo>
                  <a:pt x="234" y="121"/>
                  <a:pt x="235" y="116"/>
                  <a:pt x="235" y="112"/>
                </a:cubicBezTo>
                <a:cubicBezTo>
                  <a:pt x="235" y="109"/>
                  <a:pt x="234" y="107"/>
                  <a:pt x="232" y="105"/>
                </a:cubicBezTo>
                <a:cubicBezTo>
                  <a:pt x="229" y="103"/>
                  <a:pt x="224" y="102"/>
                  <a:pt x="217" y="102"/>
                </a:cubicBezTo>
                <a:lnTo>
                  <a:pt x="217" y="95"/>
                </a:lnTo>
                <a:lnTo>
                  <a:pt x="272" y="95"/>
                </a:lnTo>
                <a:lnTo>
                  <a:pt x="272" y="102"/>
                </a:lnTo>
                <a:cubicBezTo>
                  <a:pt x="261" y="104"/>
                  <a:pt x="253" y="111"/>
                  <a:pt x="248" y="124"/>
                </a:cubicBezTo>
                <a:lnTo>
                  <a:pt x="190" y="272"/>
                </a:lnTo>
                <a:lnTo>
                  <a:pt x="182" y="272"/>
                </a:lnTo>
                <a:lnTo>
                  <a:pt x="140" y="162"/>
                </a:lnTo>
                <a:lnTo>
                  <a:pt x="89" y="272"/>
                </a:lnTo>
                <a:lnTo>
                  <a:pt x="83" y="272"/>
                </a:lnTo>
                <a:lnTo>
                  <a:pt x="27" y="128"/>
                </a:lnTo>
                <a:cubicBezTo>
                  <a:pt x="24" y="119"/>
                  <a:pt x="20" y="112"/>
                  <a:pt x="17" y="109"/>
                </a:cubicBezTo>
                <a:cubicBezTo>
                  <a:pt x="13" y="106"/>
                  <a:pt x="8" y="104"/>
                  <a:pt x="0" y="102"/>
                </a:cubicBezTo>
                <a:lnTo>
                  <a:pt x="0" y="95"/>
                </a:lnTo>
                <a:close/>
                <a:moveTo>
                  <a:pt x="2837" y="90"/>
                </a:moveTo>
                <a:lnTo>
                  <a:pt x="2845" y="90"/>
                </a:lnTo>
                <a:lnTo>
                  <a:pt x="2845" y="127"/>
                </a:lnTo>
                <a:cubicBezTo>
                  <a:pt x="2857" y="114"/>
                  <a:pt x="2865" y="107"/>
                  <a:pt x="2867" y="105"/>
                </a:cubicBezTo>
                <a:cubicBezTo>
                  <a:pt x="2873" y="100"/>
                  <a:pt x="2879" y="97"/>
                  <a:pt x="2885" y="94"/>
                </a:cubicBezTo>
                <a:cubicBezTo>
                  <a:pt x="2892" y="91"/>
                  <a:pt x="2898" y="90"/>
                  <a:pt x="2904" y="90"/>
                </a:cubicBezTo>
                <a:cubicBezTo>
                  <a:pt x="2915" y="90"/>
                  <a:pt x="2924" y="93"/>
                  <a:pt x="2932" y="99"/>
                </a:cubicBezTo>
                <a:cubicBezTo>
                  <a:pt x="2940" y="106"/>
                  <a:pt x="2945" y="115"/>
                  <a:pt x="2948" y="127"/>
                </a:cubicBezTo>
                <a:cubicBezTo>
                  <a:pt x="2961" y="112"/>
                  <a:pt x="2971" y="102"/>
                  <a:pt x="2980" y="97"/>
                </a:cubicBezTo>
                <a:cubicBezTo>
                  <a:pt x="2989" y="92"/>
                  <a:pt x="2998" y="90"/>
                  <a:pt x="3008" y="90"/>
                </a:cubicBezTo>
                <a:cubicBezTo>
                  <a:pt x="3017" y="90"/>
                  <a:pt x="3025" y="92"/>
                  <a:pt x="3032" y="97"/>
                </a:cubicBezTo>
                <a:cubicBezTo>
                  <a:pt x="3039" y="102"/>
                  <a:pt x="3045" y="109"/>
                  <a:pt x="3049" y="120"/>
                </a:cubicBezTo>
                <a:cubicBezTo>
                  <a:pt x="3052" y="127"/>
                  <a:pt x="3053" y="139"/>
                  <a:pt x="3053" y="154"/>
                </a:cubicBezTo>
                <a:lnTo>
                  <a:pt x="3053" y="228"/>
                </a:lnTo>
                <a:cubicBezTo>
                  <a:pt x="3053" y="239"/>
                  <a:pt x="3054" y="246"/>
                  <a:pt x="3055" y="250"/>
                </a:cubicBezTo>
                <a:cubicBezTo>
                  <a:pt x="3057" y="253"/>
                  <a:pt x="3059" y="255"/>
                  <a:pt x="3062" y="257"/>
                </a:cubicBezTo>
                <a:cubicBezTo>
                  <a:pt x="3066" y="259"/>
                  <a:pt x="3071" y="260"/>
                  <a:pt x="3079" y="260"/>
                </a:cubicBezTo>
                <a:lnTo>
                  <a:pt x="3079" y="267"/>
                </a:lnTo>
                <a:lnTo>
                  <a:pt x="2994" y="267"/>
                </a:lnTo>
                <a:lnTo>
                  <a:pt x="2994" y="260"/>
                </a:lnTo>
                <a:lnTo>
                  <a:pt x="2998" y="260"/>
                </a:lnTo>
                <a:cubicBezTo>
                  <a:pt x="3005" y="260"/>
                  <a:pt x="3011" y="259"/>
                  <a:pt x="3015" y="256"/>
                </a:cubicBezTo>
                <a:cubicBezTo>
                  <a:pt x="3018" y="254"/>
                  <a:pt x="3020" y="251"/>
                  <a:pt x="3021" y="246"/>
                </a:cubicBezTo>
                <a:cubicBezTo>
                  <a:pt x="3022" y="244"/>
                  <a:pt x="3022" y="238"/>
                  <a:pt x="3022" y="228"/>
                </a:cubicBezTo>
                <a:lnTo>
                  <a:pt x="3022" y="154"/>
                </a:lnTo>
                <a:cubicBezTo>
                  <a:pt x="3022" y="140"/>
                  <a:pt x="3020" y="130"/>
                  <a:pt x="3017" y="124"/>
                </a:cubicBezTo>
                <a:cubicBezTo>
                  <a:pt x="3012" y="116"/>
                  <a:pt x="3004" y="112"/>
                  <a:pt x="2993" y="112"/>
                </a:cubicBezTo>
                <a:cubicBezTo>
                  <a:pt x="2987" y="112"/>
                  <a:pt x="2980" y="114"/>
                  <a:pt x="2973" y="117"/>
                </a:cubicBezTo>
                <a:cubicBezTo>
                  <a:pt x="2967" y="121"/>
                  <a:pt x="2959" y="127"/>
                  <a:pt x="2949" y="136"/>
                </a:cubicBezTo>
                <a:lnTo>
                  <a:pt x="2949" y="138"/>
                </a:lnTo>
                <a:lnTo>
                  <a:pt x="2949" y="146"/>
                </a:lnTo>
                <a:lnTo>
                  <a:pt x="2949" y="228"/>
                </a:lnTo>
                <a:cubicBezTo>
                  <a:pt x="2949" y="240"/>
                  <a:pt x="2950" y="247"/>
                  <a:pt x="2951" y="250"/>
                </a:cubicBezTo>
                <a:cubicBezTo>
                  <a:pt x="2952" y="253"/>
                  <a:pt x="2955" y="255"/>
                  <a:pt x="2958" y="257"/>
                </a:cubicBezTo>
                <a:cubicBezTo>
                  <a:pt x="2962" y="259"/>
                  <a:pt x="2968" y="260"/>
                  <a:pt x="2977" y="260"/>
                </a:cubicBezTo>
                <a:lnTo>
                  <a:pt x="2977" y="267"/>
                </a:lnTo>
                <a:lnTo>
                  <a:pt x="2890" y="267"/>
                </a:lnTo>
                <a:lnTo>
                  <a:pt x="2890" y="260"/>
                </a:lnTo>
                <a:cubicBezTo>
                  <a:pt x="2900" y="260"/>
                  <a:pt x="2906" y="259"/>
                  <a:pt x="2910" y="257"/>
                </a:cubicBezTo>
                <a:cubicBezTo>
                  <a:pt x="2913" y="254"/>
                  <a:pt x="2916" y="251"/>
                  <a:pt x="2917" y="247"/>
                </a:cubicBezTo>
                <a:cubicBezTo>
                  <a:pt x="2918" y="244"/>
                  <a:pt x="2918" y="238"/>
                  <a:pt x="2918" y="228"/>
                </a:cubicBezTo>
                <a:lnTo>
                  <a:pt x="2918" y="154"/>
                </a:lnTo>
                <a:cubicBezTo>
                  <a:pt x="2918" y="140"/>
                  <a:pt x="2916" y="130"/>
                  <a:pt x="2912" y="124"/>
                </a:cubicBezTo>
                <a:cubicBezTo>
                  <a:pt x="2906" y="116"/>
                  <a:pt x="2899" y="112"/>
                  <a:pt x="2889" y="112"/>
                </a:cubicBezTo>
                <a:cubicBezTo>
                  <a:pt x="2882" y="112"/>
                  <a:pt x="2875" y="114"/>
                  <a:pt x="2869" y="117"/>
                </a:cubicBezTo>
                <a:cubicBezTo>
                  <a:pt x="2858" y="123"/>
                  <a:pt x="2850" y="129"/>
                  <a:pt x="2845" y="136"/>
                </a:cubicBezTo>
                <a:lnTo>
                  <a:pt x="2845" y="228"/>
                </a:lnTo>
                <a:cubicBezTo>
                  <a:pt x="2845" y="239"/>
                  <a:pt x="2846" y="247"/>
                  <a:pt x="2847" y="250"/>
                </a:cubicBezTo>
                <a:cubicBezTo>
                  <a:pt x="2849" y="253"/>
                  <a:pt x="2851" y="256"/>
                  <a:pt x="2854" y="258"/>
                </a:cubicBezTo>
                <a:cubicBezTo>
                  <a:pt x="2857" y="259"/>
                  <a:pt x="2863" y="260"/>
                  <a:pt x="2873" y="260"/>
                </a:cubicBezTo>
                <a:lnTo>
                  <a:pt x="2873" y="267"/>
                </a:lnTo>
                <a:lnTo>
                  <a:pt x="2788" y="267"/>
                </a:lnTo>
                <a:lnTo>
                  <a:pt x="2788" y="260"/>
                </a:lnTo>
                <a:cubicBezTo>
                  <a:pt x="2796" y="260"/>
                  <a:pt x="2801" y="259"/>
                  <a:pt x="2804" y="258"/>
                </a:cubicBezTo>
                <a:cubicBezTo>
                  <a:pt x="2807" y="256"/>
                  <a:pt x="2810" y="253"/>
                  <a:pt x="2811" y="249"/>
                </a:cubicBezTo>
                <a:cubicBezTo>
                  <a:pt x="2813" y="246"/>
                  <a:pt x="2814" y="239"/>
                  <a:pt x="2814" y="228"/>
                </a:cubicBezTo>
                <a:lnTo>
                  <a:pt x="2814" y="162"/>
                </a:lnTo>
                <a:cubicBezTo>
                  <a:pt x="2814" y="143"/>
                  <a:pt x="2813" y="131"/>
                  <a:pt x="2812" y="126"/>
                </a:cubicBezTo>
                <a:cubicBezTo>
                  <a:pt x="2811" y="122"/>
                  <a:pt x="2810" y="119"/>
                  <a:pt x="2808" y="117"/>
                </a:cubicBezTo>
                <a:cubicBezTo>
                  <a:pt x="2806" y="116"/>
                  <a:pt x="2804" y="115"/>
                  <a:pt x="2800" y="115"/>
                </a:cubicBezTo>
                <a:cubicBezTo>
                  <a:pt x="2797" y="115"/>
                  <a:pt x="2793" y="116"/>
                  <a:pt x="2788" y="118"/>
                </a:cubicBezTo>
                <a:lnTo>
                  <a:pt x="2785" y="111"/>
                </a:lnTo>
                <a:lnTo>
                  <a:pt x="2837" y="90"/>
                </a:lnTo>
                <a:close/>
                <a:moveTo>
                  <a:pt x="2686" y="90"/>
                </a:moveTo>
                <a:cubicBezTo>
                  <a:pt x="2712" y="90"/>
                  <a:pt x="2733" y="100"/>
                  <a:pt x="2748" y="120"/>
                </a:cubicBezTo>
                <a:cubicBezTo>
                  <a:pt x="2762" y="136"/>
                  <a:pt x="2768" y="156"/>
                  <a:pt x="2768" y="178"/>
                </a:cubicBezTo>
                <a:cubicBezTo>
                  <a:pt x="2768" y="193"/>
                  <a:pt x="2765" y="209"/>
                  <a:pt x="2757" y="224"/>
                </a:cubicBezTo>
                <a:cubicBezTo>
                  <a:pt x="2750" y="240"/>
                  <a:pt x="2740" y="252"/>
                  <a:pt x="2727" y="260"/>
                </a:cubicBezTo>
                <a:cubicBezTo>
                  <a:pt x="2714" y="268"/>
                  <a:pt x="2700" y="272"/>
                  <a:pt x="2684" y="272"/>
                </a:cubicBezTo>
                <a:cubicBezTo>
                  <a:pt x="2658" y="272"/>
                  <a:pt x="2637" y="262"/>
                  <a:pt x="2622" y="241"/>
                </a:cubicBezTo>
                <a:cubicBezTo>
                  <a:pt x="2609" y="224"/>
                  <a:pt x="2603" y="204"/>
                  <a:pt x="2603" y="183"/>
                </a:cubicBezTo>
                <a:cubicBezTo>
                  <a:pt x="2603" y="167"/>
                  <a:pt x="2607" y="151"/>
                  <a:pt x="2614" y="136"/>
                </a:cubicBezTo>
                <a:cubicBezTo>
                  <a:pt x="2622" y="120"/>
                  <a:pt x="2633" y="109"/>
                  <a:pt x="2645" y="101"/>
                </a:cubicBezTo>
                <a:cubicBezTo>
                  <a:pt x="2658" y="94"/>
                  <a:pt x="2672" y="90"/>
                  <a:pt x="2686" y="90"/>
                </a:cubicBezTo>
                <a:close/>
                <a:moveTo>
                  <a:pt x="2509" y="90"/>
                </a:moveTo>
                <a:cubicBezTo>
                  <a:pt x="2526" y="90"/>
                  <a:pt x="2540" y="94"/>
                  <a:pt x="2550" y="103"/>
                </a:cubicBezTo>
                <a:cubicBezTo>
                  <a:pt x="2561" y="112"/>
                  <a:pt x="2567" y="122"/>
                  <a:pt x="2567" y="131"/>
                </a:cubicBezTo>
                <a:cubicBezTo>
                  <a:pt x="2567" y="136"/>
                  <a:pt x="2565" y="140"/>
                  <a:pt x="2562" y="143"/>
                </a:cubicBezTo>
                <a:cubicBezTo>
                  <a:pt x="2559" y="146"/>
                  <a:pt x="2555" y="147"/>
                  <a:pt x="2549" y="147"/>
                </a:cubicBezTo>
                <a:cubicBezTo>
                  <a:pt x="2542" y="147"/>
                  <a:pt x="2536" y="145"/>
                  <a:pt x="2533" y="140"/>
                </a:cubicBezTo>
                <a:cubicBezTo>
                  <a:pt x="2531" y="137"/>
                  <a:pt x="2529" y="132"/>
                  <a:pt x="2528" y="125"/>
                </a:cubicBezTo>
                <a:cubicBezTo>
                  <a:pt x="2528" y="118"/>
                  <a:pt x="2525" y="112"/>
                  <a:pt x="2521" y="108"/>
                </a:cubicBezTo>
                <a:cubicBezTo>
                  <a:pt x="2516" y="104"/>
                  <a:pt x="2510" y="103"/>
                  <a:pt x="2503" y="103"/>
                </a:cubicBezTo>
                <a:cubicBezTo>
                  <a:pt x="2490" y="103"/>
                  <a:pt x="2480" y="107"/>
                  <a:pt x="2472" y="116"/>
                </a:cubicBezTo>
                <a:cubicBezTo>
                  <a:pt x="2462" y="129"/>
                  <a:pt x="2457" y="145"/>
                  <a:pt x="2457" y="165"/>
                </a:cubicBezTo>
                <a:cubicBezTo>
                  <a:pt x="2457" y="185"/>
                  <a:pt x="2462" y="204"/>
                  <a:pt x="2472" y="219"/>
                </a:cubicBezTo>
                <a:cubicBezTo>
                  <a:pt x="2482" y="235"/>
                  <a:pt x="2496" y="243"/>
                  <a:pt x="2513" y="243"/>
                </a:cubicBezTo>
                <a:cubicBezTo>
                  <a:pt x="2525" y="243"/>
                  <a:pt x="2536" y="239"/>
                  <a:pt x="2546" y="230"/>
                </a:cubicBezTo>
                <a:cubicBezTo>
                  <a:pt x="2553" y="224"/>
                  <a:pt x="2560" y="214"/>
                  <a:pt x="2566" y="199"/>
                </a:cubicBezTo>
                <a:lnTo>
                  <a:pt x="2572" y="202"/>
                </a:lnTo>
                <a:cubicBezTo>
                  <a:pt x="2567" y="224"/>
                  <a:pt x="2558" y="242"/>
                  <a:pt x="2544" y="254"/>
                </a:cubicBezTo>
                <a:cubicBezTo>
                  <a:pt x="2531" y="266"/>
                  <a:pt x="2516" y="272"/>
                  <a:pt x="2500" y="272"/>
                </a:cubicBezTo>
                <a:cubicBezTo>
                  <a:pt x="2480" y="272"/>
                  <a:pt x="2463" y="264"/>
                  <a:pt x="2449" y="247"/>
                </a:cubicBezTo>
                <a:cubicBezTo>
                  <a:pt x="2434" y="231"/>
                  <a:pt x="2427" y="209"/>
                  <a:pt x="2427" y="181"/>
                </a:cubicBezTo>
                <a:cubicBezTo>
                  <a:pt x="2427" y="154"/>
                  <a:pt x="2435" y="132"/>
                  <a:pt x="2451" y="115"/>
                </a:cubicBezTo>
                <a:cubicBezTo>
                  <a:pt x="2467" y="98"/>
                  <a:pt x="2486" y="90"/>
                  <a:pt x="2509" y="90"/>
                </a:cubicBezTo>
                <a:close/>
                <a:moveTo>
                  <a:pt x="1709" y="90"/>
                </a:moveTo>
                <a:lnTo>
                  <a:pt x="1717" y="90"/>
                </a:lnTo>
                <a:lnTo>
                  <a:pt x="1717" y="228"/>
                </a:lnTo>
                <a:cubicBezTo>
                  <a:pt x="1717" y="239"/>
                  <a:pt x="1718" y="246"/>
                  <a:pt x="1719" y="249"/>
                </a:cubicBezTo>
                <a:cubicBezTo>
                  <a:pt x="1721" y="253"/>
                  <a:pt x="1723" y="256"/>
                  <a:pt x="1726" y="257"/>
                </a:cubicBezTo>
                <a:cubicBezTo>
                  <a:pt x="1729" y="259"/>
                  <a:pt x="1735" y="260"/>
                  <a:pt x="1743" y="260"/>
                </a:cubicBezTo>
                <a:lnTo>
                  <a:pt x="1743" y="267"/>
                </a:lnTo>
                <a:lnTo>
                  <a:pt x="1660" y="267"/>
                </a:lnTo>
                <a:lnTo>
                  <a:pt x="1660" y="260"/>
                </a:lnTo>
                <a:cubicBezTo>
                  <a:pt x="1668" y="260"/>
                  <a:pt x="1674" y="259"/>
                  <a:pt x="1677" y="258"/>
                </a:cubicBezTo>
                <a:cubicBezTo>
                  <a:pt x="1679" y="256"/>
                  <a:pt x="1682" y="253"/>
                  <a:pt x="1683" y="250"/>
                </a:cubicBezTo>
                <a:cubicBezTo>
                  <a:pt x="1685" y="246"/>
                  <a:pt x="1686" y="239"/>
                  <a:pt x="1686" y="228"/>
                </a:cubicBezTo>
                <a:lnTo>
                  <a:pt x="1686" y="162"/>
                </a:lnTo>
                <a:cubicBezTo>
                  <a:pt x="1686" y="143"/>
                  <a:pt x="1685" y="131"/>
                  <a:pt x="1684" y="126"/>
                </a:cubicBezTo>
                <a:cubicBezTo>
                  <a:pt x="1683" y="122"/>
                  <a:pt x="1682" y="119"/>
                  <a:pt x="1680" y="117"/>
                </a:cubicBezTo>
                <a:cubicBezTo>
                  <a:pt x="1678" y="116"/>
                  <a:pt x="1676" y="115"/>
                  <a:pt x="1672" y="115"/>
                </a:cubicBezTo>
                <a:cubicBezTo>
                  <a:pt x="1669" y="115"/>
                  <a:pt x="1665" y="116"/>
                  <a:pt x="1660" y="118"/>
                </a:cubicBezTo>
                <a:lnTo>
                  <a:pt x="1657" y="111"/>
                </a:lnTo>
                <a:lnTo>
                  <a:pt x="1709" y="90"/>
                </a:lnTo>
                <a:close/>
                <a:moveTo>
                  <a:pt x="1166" y="90"/>
                </a:moveTo>
                <a:cubicBezTo>
                  <a:pt x="1192" y="90"/>
                  <a:pt x="1213" y="100"/>
                  <a:pt x="1228" y="120"/>
                </a:cubicBezTo>
                <a:cubicBezTo>
                  <a:pt x="1242" y="136"/>
                  <a:pt x="1248" y="156"/>
                  <a:pt x="1248" y="178"/>
                </a:cubicBezTo>
                <a:cubicBezTo>
                  <a:pt x="1248" y="193"/>
                  <a:pt x="1245" y="209"/>
                  <a:pt x="1237" y="224"/>
                </a:cubicBezTo>
                <a:cubicBezTo>
                  <a:pt x="1230" y="240"/>
                  <a:pt x="1220" y="252"/>
                  <a:pt x="1207" y="260"/>
                </a:cubicBezTo>
                <a:cubicBezTo>
                  <a:pt x="1194" y="268"/>
                  <a:pt x="1180" y="272"/>
                  <a:pt x="1164" y="272"/>
                </a:cubicBezTo>
                <a:cubicBezTo>
                  <a:pt x="1138" y="272"/>
                  <a:pt x="1117" y="262"/>
                  <a:pt x="1102" y="241"/>
                </a:cubicBezTo>
                <a:cubicBezTo>
                  <a:pt x="1089" y="224"/>
                  <a:pt x="1083" y="204"/>
                  <a:pt x="1083" y="183"/>
                </a:cubicBezTo>
                <a:cubicBezTo>
                  <a:pt x="1083" y="167"/>
                  <a:pt x="1087" y="151"/>
                  <a:pt x="1094" y="136"/>
                </a:cubicBezTo>
                <a:cubicBezTo>
                  <a:pt x="1102" y="120"/>
                  <a:pt x="1113" y="109"/>
                  <a:pt x="1125" y="101"/>
                </a:cubicBezTo>
                <a:cubicBezTo>
                  <a:pt x="1138" y="94"/>
                  <a:pt x="1152" y="90"/>
                  <a:pt x="1166" y="90"/>
                </a:cubicBezTo>
                <a:close/>
                <a:moveTo>
                  <a:pt x="2222" y="20"/>
                </a:moveTo>
                <a:cubicBezTo>
                  <a:pt x="2214" y="20"/>
                  <a:pt x="2206" y="23"/>
                  <a:pt x="2200" y="31"/>
                </a:cubicBezTo>
                <a:cubicBezTo>
                  <a:pt x="2191" y="41"/>
                  <a:pt x="2185" y="58"/>
                  <a:pt x="2181" y="80"/>
                </a:cubicBezTo>
                <a:cubicBezTo>
                  <a:pt x="2178" y="102"/>
                  <a:pt x="2176" y="124"/>
                  <a:pt x="2176" y="146"/>
                </a:cubicBezTo>
                <a:cubicBezTo>
                  <a:pt x="2176" y="181"/>
                  <a:pt x="2181" y="209"/>
                  <a:pt x="2189" y="232"/>
                </a:cubicBezTo>
                <a:cubicBezTo>
                  <a:pt x="2196" y="250"/>
                  <a:pt x="2207" y="259"/>
                  <a:pt x="2221" y="259"/>
                </a:cubicBezTo>
                <a:cubicBezTo>
                  <a:pt x="2228" y="259"/>
                  <a:pt x="2235" y="256"/>
                  <a:pt x="2242" y="250"/>
                </a:cubicBezTo>
                <a:cubicBezTo>
                  <a:pt x="2249" y="244"/>
                  <a:pt x="2255" y="234"/>
                  <a:pt x="2259" y="220"/>
                </a:cubicBezTo>
                <a:cubicBezTo>
                  <a:pt x="2264" y="198"/>
                  <a:pt x="2267" y="168"/>
                  <a:pt x="2267" y="129"/>
                </a:cubicBezTo>
                <a:cubicBezTo>
                  <a:pt x="2267" y="100"/>
                  <a:pt x="2264" y="76"/>
                  <a:pt x="2258" y="56"/>
                </a:cubicBezTo>
                <a:cubicBezTo>
                  <a:pt x="2254" y="42"/>
                  <a:pt x="2248" y="32"/>
                  <a:pt x="2241" y="26"/>
                </a:cubicBezTo>
                <a:cubicBezTo>
                  <a:pt x="2236" y="22"/>
                  <a:pt x="2230" y="20"/>
                  <a:pt x="2222" y="20"/>
                </a:cubicBezTo>
                <a:close/>
                <a:moveTo>
                  <a:pt x="2030" y="20"/>
                </a:moveTo>
                <a:cubicBezTo>
                  <a:pt x="2022" y="20"/>
                  <a:pt x="2014" y="23"/>
                  <a:pt x="2008" y="31"/>
                </a:cubicBezTo>
                <a:cubicBezTo>
                  <a:pt x="1999" y="41"/>
                  <a:pt x="1993" y="58"/>
                  <a:pt x="1989" y="80"/>
                </a:cubicBezTo>
                <a:cubicBezTo>
                  <a:pt x="1986" y="102"/>
                  <a:pt x="1984" y="124"/>
                  <a:pt x="1984" y="146"/>
                </a:cubicBezTo>
                <a:cubicBezTo>
                  <a:pt x="1984" y="181"/>
                  <a:pt x="1989" y="209"/>
                  <a:pt x="1997" y="232"/>
                </a:cubicBezTo>
                <a:cubicBezTo>
                  <a:pt x="2004" y="250"/>
                  <a:pt x="2015" y="259"/>
                  <a:pt x="2029" y="259"/>
                </a:cubicBezTo>
                <a:cubicBezTo>
                  <a:pt x="2036" y="259"/>
                  <a:pt x="2043" y="256"/>
                  <a:pt x="2050" y="250"/>
                </a:cubicBezTo>
                <a:cubicBezTo>
                  <a:pt x="2057" y="244"/>
                  <a:pt x="2063" y="234"/>
                  <a:pt x="2067" y="220"/>
                </a:cubicBezTo>
                <a:cubicBezTo>
                  <a:pt x="2072" y="198"/>
                  <a:pt x="2075" y="168"/>
                  <a:pt x="2075" y="129"/>
                </a:cubicBezTo>
                <a:cubicBezTo>
                  <a:pt x="2075" y="100"/>
                  <a:pt x="2072" y="76"/>
                  <a:pt x="2066" y="56"/>
                </a:cubicBezTo>
                <a:cubicBezTo>
                  <a:pt x="2062" y="42"/>
                  <a:pt x="2056" y="32"/>
                  <a:pt x="2049" y="26"/>
                </a:cubicBezTo>
                <a:cubicBezTo>
                  <a:pt x="2044" y="22"/>
                  <a:pt x="2038" y="20"/>
                  <a:pt x="2030" y="20"/>
                </a:cubicBezTo>
                <a:close/>
                <a:moveTo>
                  <a:pt x="2223" y="7"/>
                </a:moveTo>
                <a:cubicBezTo>
                  <a:pt x="2242" y="7"/>
                  <a:pt x="2260" y="17"/>
                  <a:pt x="2275" y="37"/>
                </a:cubicBezTo>
                <a:cubicBezTo>
                  <a:pt x="2294" y="62"/>
                  <a:pt x="2304" y="95"/>
                  <a:pt x="2304" y="137"/>
                </a:cubicBezTo>
                <a:cubicBezTo>
                  <a:pt x="2304" y="167"/>
                  <a:pt x="2300" y="192"/>
                  <a:pt x="2291" y="212"/>
                </a:cubicBezTo>
                <a:cubicBezTo>
                  <a:pt x="2283" y="233"/>
                  <a:pt x="2272" y="248"/>
                  <a:pt x="2259" y="257"/>
                </a:cubicBezTo>
                <a:cubicBezTo>
                  <a:pt x="2246" y="267"/>
                  <a:pt x="2233" y="271"/>
                  <a:pt x="2221" y="271"/>
                </a:cubicBezTo>
                <a:cubicBezTo>
                  <a:pt x="2196" y="271"/>
                  <a:pt x="2176" y="257"/>
                  <a:pt x="2160" y="228"/>
                </a:cubicBezTo>
                <a:cubicBezTo>
                  <a:pt x="2146" y="204"/>
                  <a:pt x="2140" y="175"/>
                  <a:pt x="2140" y="141"/>
                </a:cubicBezTo>
                <a:cubicBezTo>
                  <a:pt x="2140" y="112"/>
                  <a:pt x="2144" y="87"/>
                  <a:pt x="2153" y="66"/>
                </a:cubicBezTo>
                <a:cubicBezTo>
                  <a:pt x="2162" y="45"/>
                  <a:pt x="2173" y="30"/>
                  <a:pt x="2188" y="19"/>
                </a:cubicBezTo>
                <a:cubicBezTo>
                  <a:pt x="2199" y="11"/>
                  <a:pt x="2211" y="7"/>
                  <a:pt x="2223" y="7"/>
                </a:cubicBezTo>
                <a:close/>
                <a:moveTo>
                  <a:pt x="2031" y="7"/>
                </a:moveTo>
                <a:cubicBezTo>
                  <a:pt x="2050" y="7"/>
                  <a:pt x="2068" y="17"/>
                  <a:pt x="2083" y="37"/>
                </a:cubicBezTo>
                <a:cubicBezTo>
                  <a:pt x="2102" y="62"/>
                  <a:pt x="2112" y="95"/>
                  <a:pt x="2112" y="137"/>
                </a:cubicBezTo>
                <a:cubicBezTo>
                  <a:pt x="2112" y="167"/>
                  <a:pt x="2108" y="192"/>
                  <a:pt x="2099" y="212"/>
                </a:cubicBezTo>
                <a:cubicBezTo>
                  <a:pt x="2091" y="233"/>
                  <a:pt x="2080" y="248"/>
                  <a:pt x="2067" y="257"/>
                </a:cubicBezTo>
                <a:cubicBezTo>
                  <a:pt x="2054" y="267"/>
                  <a:pt x="2041" y="271"/>
                  <a:pt x="2029" y="271"/>
                </a:cubicBezTo>
                <a:cubicBezTo>
                  <a:pt x="2004" y="271"/>
                  <a:pt x="1984" y="257"/>
                  <a:pt x="1968" y="228"/>
                </a:cubicBezTo>
                <a:cubicBezTo>
                  <a:pt x="1954" y="204"/>
                  <a:pt x="1948" y="175"/>
                  <a:pt x="1948" y="141"/>
                </a:cubicBezTo>
                <a:cubicBezTo>
                  <a:pt x="1948" y="112"/>
                  <a:pt x="1952" y="87"/>
                  <a:pt x="1961" y="66"/>
                </a:cubicBezTo>
                <a:cubicBezTo>
                  <a:pt x="1970" y="45"/>
                  <a:pt x="1981" y="30"/>
                  <a:pt x="1996" y="19"/>
                </a:cubicBezTo>
                <a:cubicBezTo>
                  <a:pt x="2007" y="11"/>
                  <a:pt x="2019" y="7"/>
                  <a:pt x="2031" y="7"/>
                </a:cubicBezTo>
                <a:close/>
                <a:moveTo>
                  <a:pt x="1849" y="7"/>
                </a:moveTo>
                <a:lnTo>
                  <a:pt x="1855" y="7"/>
                </a:lnTo>
                <a:lnTo>
                  <a:pt x="1855" y="222"/>
                </a:lnTo>
                <a:cubicBezTo>
                  <a:pt x="1855" y="236"/>
                  <a:pt x="1855" y="245"/>
                  <a:pt x="1857" y="249"/>
                </a:cubicBezTo>
                <a:cubicBezTo>
                  <a:pt x="1858" y="252"/>
                  <a:pt x="1860" y="255"/>
                  <a:pt x="1864" y="257"/>
                </a:cubicBezTo>
                <a:cubicBezTo>
                  <a:pt x="1868" y="259"/>
                  <a:pt x="1875" y="260"/>
                  <a:pt x="1887" y="260"/>
                </a:cubicBezTo>
                <a:lnTo>
                  <a:pt x="1887" y="267"/>
                </a:lnTo>
                <a:lnTo>
                  <a:pt x="1791" y="267"/>
                </a:lnTo>
                <a:lnTo>
                  <a:pt x="1791" y="260"/>
                </a:lnTo>
                <a:cubicBezTo>
                  <a:pt x="1803" y="260"/>
                  <a:pt x="1811" y="259"/>
                  <a:pt x="1815" y="257"/>
                </a:cubicBezTo>
                <a:cubicBezTo>
                  <a:pt x="1818" y="255"/>
                  <a:pt x="1820" y="253"/>
                  <a:pt x="1822" y="249"/>
                </a:cubicBezTo>
                <a:cubicBezTo>
                  <a:pt x="1823" y="246"/>
                  <a:pt x="1824" y="237"/>
                  <a:pt x="1824" y="222"/>
                </a:cubicBezTo>
                <a:lnTo>
                  <a:pt x="1824" y="85"/>
                </a:lnTo>
                <a:cubicBezTo>
                  <a:pt x="1824" y="66"/>
                  <a:pt x="1823" y="54"/>
                  <a:pt x="1822" y="49"/>
                </a:cubicBezTo>
                <a:cubicBezTo>
                  <a:pt x="1821" y="45"/>
                  <a:pt x="1820" y="42"/>
                  <a:pt x="1817" y="40"/>
                </a:cubicBezTo>
                <a:cubicBezTo>
                  <a:pt x="1815" y="38"/>
                  <a:pt x="1812" y="37"/>
                  <a:pt x="1809" y="37"/>
                </a:cubicBezTo>
                <a:cubicBezTo>
                  <a:pt x="1804" y="37"/>
                  <a:pt x="1798" y="39"/>
                  <a:pt x="1790" y="43"/>
                </a:cubicBezTo>
                <a:lnTo>
                  <a:pt x="1787" y="37"/>
                </a:lnTo>
                <a:lnTo>
                  <a:pt x="1849" y="7"/>
                </a:lnTo>
                <a:close/>
                <a:moveTo>
                  <a:pt x="1701" y="0"/>
                </a:moveTo>
                <a:cubicBezTo>
                  <a:pt x="1707" y="0"/>
                  <a:pt x="1711" y="2"/>
                  <a:pt x="1715" y="6"/>
                </a:cubicBezTo>
                <a:cubicBezTo>
                  <a:pt x="1719" y="9"/>
                  <a:pt x="1720" y="14"/>
                  <a:pt x="1720" y="19"/>
                </a:cubicBezTo>
                <a:cubicBezTo>
                  <a:pt x="1720" y="24"/>
                  <a:pt x="1719" y="29"/>
                  <a:pt x="1715" y="33"/>
                </a:cubicBezTo>
                <a:cubicBezTo>
                  <a:pt x="1711" y="36"/>
                  <a:pt x="1707" y="38"/>
                  <a:pt x="1701" y="38"/>
                </a:cubicBezTo>
                <a:cubicBezTo>
                  <a:pt x="1696" y="38"/>
                  <a:pt x="1692" y="36"/>
                  <a:pt x="1688" y="33"/>
                </a:cubicBezTo>
                <a:cubicBezTo>
                  <a:pt x="1684" y="29"/>
                  <a:pt x="1682" y="24"/>
                  <a:pt x="1682" y="19"/>
                </a:cubicBezTo>
                <a:cubicBezTo>
                  <a:pt x="1682" y="14"/>
                  <a:pt x="1684" y="9"/>
                  <a:pt x="1688" y="6"/>
                </a:cubicBezTo>
                <a:cubicBezTo>
                  <a:pt x="1692" y="2"/>
                  <a:pt x="1696" y="0"/>
                  <a:pt x="1701" y="0"/>
                </a:cubicBezTo>
                <a:close/>
              </a:path>
            </a:pathLst>
          </a:custGeom>
          <a:solidFill>
            <a:srgbClr val="F2F2F2"/>
          </a:solidFill>
          <a:ln w="0">
            <a:noFill/>
            <a:prstDash val="solid"/>
            <a:round/>
          </a:ln>
        </p:spPr>
        <p:txBody>
          <a:bodyPr vert="horz" wrap="square" lIns="91440" tIns="45720" rIns="91440" bIns="45720" numCol="1" anchor="t" anchorCtr="0" compatLnSpc="1"/>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5pPr>
            <a:lvl6pPr marL="2286000" algn="l" defTabSz="914400" rtl="0" eaLnBrk="1" latinLnBrk="0" hangingPunct="1">
              <a:defRPr kern="1200">
                <a:solidFill>
                  <a:schemeClr val="tx1"/>
                </a:solidFill>
                <a:latin typeface="Calibri" panose="020F0502020204030204" charset="0"/>
                <a:ea typeface="+mn-ea"/>
                <a:cs typeface="+mn-cs"/>
              </a:defRPr>
            </a:lvl6pPr>
            <a:lvl7pPr marL="2743200" algn="l" defTabSz="914400" rtl="0" eaLnBrk="1" latinLnBrk="0" hangingPunct="1">
              <a:defRPr kern="1200">
                <a:solidFill>
                  <a:schemeClr val="tx1"/>
                </a:solidFill>
                <a:latin typeface="Calibri" panose="020F0502020204030204" charset="0"/>
                <a:ea typeface="+mn-ea"/>
                <a:cs typeface="+mn-cs"/>
              </a:defRPr>
            </a:lvl7pPr>
            <a:lvl8pPr marL="3200400" algn="l" defTabSz="914400" rtl="0" eaLnBrk="1" latinLnBrk="0" hangingPunct="1">
              <a:defRPr kern="1200">
                <a:solidFill>
                  <a:schemeClr val="tx1"/>
                </a:solidFill>
                <a:latin typeface="Calibri" panose="020F0502020204030204" charset="0"/>
                <a:ea typeface="+mn-ea"/>
                <a:cs typeface="+mn-cs"/>
              </a:defRPr>
            </a:lvl8pPr>
            <a:lvl9pPr marL="3657600" algn="l" defTabSz="914400" rtl="0" eaLnBrk="1" latinLnBrk="0" hangingPunct="1">
              <a:defRPr kern="1200">
                <a:solidFill>
                  <a:schemeClr val="tx1"/>
                </a:solidFill>
                <a:latin typeface="Calibri" panose="020F0502020204030204" charset="0"/>
                <a:ea typeface="+mn-ea"/>
                <a:cs typeface="+mn-cs"/>
              </a:defRPr>
            </a:lvl9pPr>
          </a:lstStyle>
          <a:p>
            <a:endParaRPr lang="zh-CN" altLang="en-US"/>
          </a:p>
        </p:txBody>
      </p:sp>
      <p:sp>
        <p:nvSpPr>
          <p:cNvPr id="43" name="Freeform 23"/>
          <p:cNvSpPr/>
          <p:nvPr/>
        </p:nvSpPr>
        <p:spPr bwMode="auto">
          <a:xfrm rot="-1800000">
            <a:off x="411293" y="3577886"/>
            <a:ext cx="1848119" cy="215037"/>
          </a:xfrm>
          <a:custGeom>
            <a:avLst/>
            <a:gdLst>
              <a:gd name="T0" fmla="*/ 2345 w 3079"/>
              <a:gd name="T1" fmla="*/ 251 h 350"/>
              <a:gd name="T2" fmla="*/ 830 w 3079"/>
              <a:gd name="T3" fmla="*/ 272 h 350"/>
              <a:gd name="T4" fmla="*/ 2644 w 3079"/>
              <a:gd name="T5" fmla="*/ 129 h 350"/>
              <a:gd name="T6" fmla="*/ 2680 w 3079"/>
              <a:gd name="T7" fmla="*/ 102 h 350"/>
              <a:gd name="T8" fmla="*/ 1202 w 3079"/>
              <a:gd name="T9" fmla="*/ 244 h 350"/>
              <a:gd name="T10" fmla="*/ 1532 w 3079"/>
              <a:gd name="T11" fmla="*/ 102 h 350"/>
              <a:gd name="T12" fmla="*/ 1604 w 3079"/>
              <a:gd name="T13" fmla="*/ 106 h 350"/>
              <a:gd name="T14" fmla="*/ 1625 w 3079"/>
              <a:gd name="T15" fmla="*/ 113 h 350"/>
              <a:gd name="T16" fmla="*/ 1470 w 3079"/>
              <a:gd name="T17" fmla="*/ 316 h 350"/>
              <a:gd name="T18" fmla="*/ 1487 w 3079"/>
              <a:gd name="T19" fmla="*/ 130 h 350"/>
              <a:gd name="T20" fmla="*/ 1322 w 3079"/>
              <a:gd name="T21" fmla="*/ 210 h 350"/>
              <a:gd name="T22" fmla="*/ 1366 w 3079"/>
              <a:gd name="T23" fmla="*/ 102 h 350"/>
              <a:gd name="T24" fmla="*/ 1451 w 3079"/>
              <a:gd name="T25" fmla="*/ 244 h 350"/>
              <a:gd name="T26" fmla="*/ 1310 w 3079"/>
              <a:gd name="T27" fmla="*/ 264 h 350"/>
              <a:gd name="T28" fmla="*/ 1262 w 3079"/>
              <a:gd name="T29" fmla="*/ 95 h 350"/>
              <a:gd name="T30" fmla="*/ 945 w 3079"/>
              <a:gd name="T31" fmla="*/ 135 h 350"/>
              <a:gd name="T32" fmla="*/ 1012 w 3079"/>
              <a:gd name="T33" fmla="*/ 95 h 350"/>
              <a:gd name="T34" fmla="*/ 946 w 3079"/>
              <a:gd name="T35" fmla="*/ 337 h 350"/>
              <a:gd name="T36" fmla="*/ 934 w 3079"/>
              <a:gd name="T37" fmla="*/ 318 h 350"/>
              <a:gd name="T38" fmla="*/ 880 w 3079"/>
              <a:gd name="T39" fmla="*/ 102 h 350"/>
              <a:gd name="T40" fmla="*/ 603 w 3079"/>
              <a:gd name="T41" fmla="*/ 128 h 350"/>
              <a:gd name="T42" fmla="*/ 722 w 3079"/>
              <a:gd name="T43" fmla="*/ 95 h 350"/>
              <a:gd name="T44" fmla="*/ 779 w 3079"/>
              <a:gd name="T45" fmla="*/ 112 h 350"/>
              <a:gd name="T46" fmla="*/ 734 w 3079"/>
              <a:gd name="T47" fmla="*/ 272 h 350"/>
              <a:gd name="T48" fmla="*/ 544 w 3079"/>
              <a:gd name="T49" fmla="*/ 102 h 350"/>
              <a:gd name="T50" fmla="*/ 331 w 3079"/>
              <a:gd name="T51" fmla="*/ 128 h 350"/>
              <a:gd name="T52" fmla="*/ 450 w 3079"/>
              <a:gd name="T53" fmla="*/ 95 h 350"/>
              <a:gd name="T54" fmla="*/ 507 w 3079"/>
              <a:gd name="T55" fmla="*/ 112 h 350"/>
              <a:gd name="T56" fmla="*/ 462 w 3079"/>
              <a:gd name="T57" fmla="*/ 272 h 350"/>
              <a:gd name="T58" fmla="*/ 272 w 3079"/>
              <a:gd name="T59" fmla="*/ 102 h 350"/>
              <a:gd name="T60" fmla="*/ 59 w 3079"/>
              <a:gd name="T61" fmla="*/ 128 h 350"/>
              <a:gd name="T62" fmla="*/ 178 w 3079"/>
              <a:gd name="T63" fmla="*/ 95 h 350"/>
              <a:gd name="T64" fmla="*/ 235 w 3079"/>
              <a:gd name="T65" fmla="*/ 112 h 350"/>
              <a:gd name="T66" fmla="*/ 190 w 3079"/>
              <a:gd name="T67" fmla="*/ 272 h 350"/>
              <a:gd name="T68" fmla="*/ 0 w 3079"/>
              <a:gd name="T69" fmla="*/ 102 h 350"/>
              <a:gd name="T70" fmla="*/ 2904 w 3079"/>
              <a:gd name="T71" fmla="*/ 90 h 350"/>
              <a:gd name="T72" fmla="*/ 3053 w 3079"/>
              <a:gd name="T73" fmla="*/ 154 h 350"/>
              <a:gd name="T74" fmla="*/ 2994 w 3079"/>
              <a:gd name="T75" fmla="*/ 260 h 350"/>
              <a:gd name="T76" fmla="*/ 2993 w 3079"/>
              <a:gd name="T77" fmla="*/ 112 h 350"/>
              <a:gd name="T78" fmla="*/ 2958 w 3079"/>
              <a:gd name="T79" fmla="*/ 257 h 350"/>
              <a:gd name="T80" fmla="*/ 2918 w 3079"/>
              <a:gd name="T81" fmla="*/ 228 h 350"/>
              <a:gd name="T82" fmla="*/ 2847 w 3079"/>
              <a:gd name="T83" fmla="*/ 250 h 350"/>
              <a:gd name="T84" fmla="*/ 2811 w 3079"/>
              <a:gd name="T85" fmla="*/ 249 h 350"/>
              <a:gd name="T86" fmla="*/ 2785 w 3079"/>
              <a:gd name="T87" fmla="*/ 111 h 350"/>
              <a:gd name="T88" fmla="*/ 2684 w 3079"/>
              <a:gd name="T89" fmla="*/ 272 h 350"/>
              <a:gd name="T90" fmla="*/ 2550 w 3079"/>
              <a:gd name="T91" fmla="*/ 103 h 350"/>
              <a:gd name="T92" fmla="*/ 2503 w 3079"/>
              <a:gd name="T93" fmla="*/ 103 h 350"/>
              <a:gd name="T94" fmla="*/ 2572 w 3079"/>
              <a:gd name="T95" fmla="*/ 202 h 350"/>
              <a:gd name="T96" fmla="*/ 1709 w 3079"/>
              <a:gd name="T97" fmla="*/ 90 h 350"/>
              <a:gd name="T98" fmla="*/ 1660 w 3079"/>
              <a:gd name="T99" fmla="*/ 267 h 350"/>
              <a:gd name="T100" fmla="*/ 1680 w 3079"/>
              <a:gd name="T101" fmla="*/ 117 h 350"/>
              <a:gd name="T102" fmla="*/ 1248 w 3079"/>
              <a:gd name="T103" fmla="*/ 178 h 350"/>
              <a:gd name="T104" fmla="*/ 1125 w 3079"/>
              <a:gd name="T105" fmla="*/ 101 h 350"/>
              <a:gd name="T106" fmla="*/ 2221 w 3079"/>
              <a:gd name="T107" fmla="*/ 259 h 350"/>
              <a:gd name="T108" fmla="*/ 2030 w 3079"/>
              <a:gd name="T109" fmla="*/ 20 h 350"/>
              <a:gd name="T110" fmla="*/ 2067 w 3079"/>
              <a:gd name="T111" fmla="*/ 220 h 350"/>
              <a:gd name="T112" fmla="*/ 2304 w 3079"/>
              <a:gd name="T113" fmla="*/ 137 h 350"/>
              <a:gd name="T114" fmla="*/ 2188 w 3079"/>
              <a:gd name="T115" fmla="*/ 19 h 350"/>
              <a:gd name="T116" fmla="*/ 2029 w 3079"/>
              <a:gd name="T117" fmla="*/ 271 h 350"/>
              <a:gd name="T118" fmla="*/ 1855 w 3079"/>
              <a:gd name="T119" fmla="*/ 7 h 350"/>
              <a:gd name="T120" fmla="*/ 1791 w 3079"/>
              <a:gd name="T121" fmla="*/ 260 h 350"/>
              <a:gd name="T122" fmla="*/ 1809 w 3079"/>
              <a:gd name="T123" fmla="*/ 37 h 350"/>
              <a:gd name="T124" fmla="*/ 1715 w 3079"/>
              <a:gd name="T125" fmla="*/ 3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79" h="350">
                <a:moveTo>
                  <a:pt x="2366" y="230"/>
                </a:moveTo>
                <a:cubicBezTo>
                  <a:pt x="2372" y="230"/>
                  <a:pt x="2377" y="232"/>
                  <a:pt x="2381" y="237"/>
                </a:cubicBezTo>
                <a:cubicBezTo>
                  <a:pt x="2385" y="241"/>
                  <a:pt x="2387" y="245"/>
                  <a:pt x="2387" y="251"/>
                </a:cubicBezTo>
                <a:cubicBezTo>
                  <a:pt x="2387" y="257"/>
                  <a:pt x="2385" y="262"/>
                  <a:pt x="2380" y="266"/>
                </a:cubicBezTo>
                <a:cubicBezTo>
                  <a:pt x="2376" y="270"/>
                  <a:pt x="2372" y="272"/>
                  <a:pt x="2366" y="272"/>
                </a:cubicBezTo>
                <a:cubicBezTo>
                  <a:pt x="2360" y="272"/>
                  <a:pt x="2355" y="270"/>
                  <a:pt x="2351" y="266"/>
                </a:cubicBezTo>
                <a:cubicBezTo>
                  <a:pt x="2347" y="262"/>
                  <a:pt x="2345" y="257"/>
                  <a:pt x="2345" y="251"/>
                </a:cubicBezTo>
                <a:cubicBezTo>
                  <a:pt x="2345" y="245"/>
                  <a:pt x="2347" y="240"/>
                  <a:pt x="2351" y="236"/>
                </a:cubicBezTo>
                <a:cubicBezTo>
                  <a:pt x="2355" y="232"/>
                  <a:pt x="2360" y="230"/>
                  <a:pt x="2366" y="230"/>
                </a:cubicBezTo>
                <a:close/>
                <a:moveTo>
                  <a:pt x="830" y="230"/>
                </a:moveTo>
                <a:cubicBezTo>
                  <a:pt x="836" y="230"/>
                  <a:pt x="841" y="232"/>
                  <a:pt x="845" y="237"/>
                </a:cubicBezTo>
                <a:cubicBezTo>
                  <a:pt x="849" y="241"/>
                  <a:pt x="851" y="245"/>
                  <a:pt x="851" y="251"/>
                </a:cubicBezTo>
                <a:cubicBezTo>
                  <a:pt x="851" y="257"/>
                  <a:pt x="849" y="262"/>
                  <a:pt x="844" y="266"/>
                </a:cubicBezTo>
                <a:cubicBezTo>
                  <a:pt x="840" y="270"/>
                  <a:pt x="836" y="272"/>
                  <a:pt x="830" y="272"/>
                </a:cubicBezTo>
                <a:cubicBezTo>
                  <a:pt x="824" y="272"/>
                  <a:pt x="819" y="270"/>
                  <a:pt x="815" y="266"/>
                </a:cubicBezTo>
                <a:cubicBezTo>
                  <a:pt x="811" y="262"/>
                  <a:pt x="809" y="257"/>
                  <a:pt x="809" y="251"/>
                </a:cubicBezTo>
                <a:cubicBezTo>
                  <a:pt x="809" y="245"/>
                  <a:pt x="811" y="240"/>
                  <a:pt x="815" y="236"/>
                </a:cubicBezTo>
                <a:cubicBezTo>
                  <a:pt x="819" y="232"/>
                  <a:pt x="824" y="230"/>
                  <a:pt x="830" y="230"/>
                </a:cubicBezTo>
                <a:close/>
                <a:moveTo>
                  <a:pt x="2680" y="102"/>
                </a:moveTo>
                <a:cubicBezTo>
                  <a:pt x="2673" y="102"/>
                  <a:pt x="2667" y="104"/>
                  <a:pt x="2660" y="108"/>
                </a:cubicBezTo>
                <a:cubicBezTo>
                  <a:pt x="2653" y="112"/>
                  <a:pt x="2648" y="119"/>
                  <a:pt x="2644" y="129"/>
                </a:cubicBezTo>
                <a:cubicBezTo>
                  <a:pt x="2640" y="139"/>
                  <a:pt x="2638" y="151"/>
                  <a:pt x="2638" y="167"/>
                </a:cubicBezTo>
                <a:cubicBezTo>
                  <a:pt x="2638" y="192"/>
                  <a:pt x="2643" y="213"/>
                  <a:pt x="2652" y="232"/>
                </a:cubicBezTo>
                <a:cubicBezTo>
                  <a:pt x="2662" y="250"/>
                  <a:pt x="2676" y="259"/>
                  <a:pt x="2692" y="259"/>
                </a:cubicBezTo>
                <a:cubicBezTo>
                  <a:pt x="2704" y="259"/>
                  <a:pt x="2714" y="254"/>
                  <a:pt x="2722" y="244"/>
                </a:cubicBezTo>
                <a:cubicBezTo>
                  <a:pt x="2730" y="234"/>
                  <a:pt x="2734" y="217"/>
                  <a:pt x="2734" y="192"/>
                </a:cubicBezTo>
                <a:cubicBezTo>
                  <a:pt x="2734" y="162"/>
                  <a:pt x="2727" y="138"/>
                  <a:pt x="2714" y="120"/>
                </a:cubicBezTo>
                <a:cubicBezTo>
                  <a:pt x="2705" y="108"/>
                  <a:pt x="2694" y="102"/>
                  <a:pt x="2680" y="102"/>
                </a:cubicBezTo>
                <a:close/>
                <a:moveTo>
                  <a:pt x="1160" y="102"/>
                </a:moveTo>
                <a:cubicBezTo>
                  <a:pt x="1153" y="102"/>
                  <a:pt x="1147" y="104"/>
                  <a:pt x="1140" y="108"/>
                </a:cubicBezTo>
                <a:cubicBezTo>
                  <a:pt x="1133" y="112"/>
                  <a:pt x="1128" y="119"/>
                  <a:pt x="1124" y="129"/>
                </a:cubicBezTo>
                <a:cubicBezTo>
                  <a:pt x="1120" y="139"/>
                  <a:pt x="1118" y="151"/>
                  <a:pt x="1118" y="167"/>
                </a:cubicBezTo>
                <a:cubicBezTo>
                  <a:pt x="1118" y="192"/>
                  <a:pt x="1123" y="213"/>
                  <a:pt x="1132" y="232"/>
                </a:cubicBezTo>
                <a:cubicBezTo>
                  <a:pt x="1142" y="250"/>
                  <a:pt x="1156" y="259"/>
                  <a:pt x="1172" y="259"/>
                </a:cubicBezTo>
                <a:cubicBezTo>
                  <a:pt x="1184" y="259"/>
                  <a:pt x="1194" y="254"/>
                  <a:pt x="1202" y="244"/>
                </a:cubicBezTo>
                <a:cubicBezTo>
                  <a:pt x="1210" y="234"/>
                  <a:pt x="1214" y="217"/>
                  <a:pt x="1214" y="192"/>
                </a:cubicBezTo>
                <a:cubicBezTo>
                  <a:pt x="1214" y="162"/>
                  <a:pt x="1207" y="138"/>
                  <a:pt x="1194" y="120"/>
                </a:cubicBezTo>
                <a:cubicBezTo>
                  <a:pt x="1185" y="108"/>
                  <a:pt x="1174" y="102"/>
                  <a:pt x="1160" y="102"/>
                </a:cubicBezTo>
                <a:close/>
                <a:moveTo>
                  <a:pt x="1456" y="95"/>
                </a:moveTo>
                <a:lnTo>
                  <a:pt x="1536" y="95"/>
                </a:lnTo>
                <a:lnTo>
                  <a:pt x="1536" y="102"/>
                </a:lnTo>
                <a:lnTo>
                  <a:pt x="1532" y="102"/>
                </a:lnTo>
                <a:cubicBezTo>
                  <a:pt x="1527" y="102"/>
                  <a:pt x="1522" y="103"/>
                  <a:pt x="1519" y="106"/>
                </a:cubicBezTo>
                <a:cubicBezTo>
                  <a:pt x="1517" y="108"/>
                  <a:pt x="1515" y="111"/>
                  <a:pt x="1515" y="115"/>
                </a:cubicBezTo>
                <a:cubicBezTo>
                  <a:pt x="1515" y="120"/>
                  <a:pt x="1517" y="126"/>
                  <a:pt x="1521" y="135"/>
                </a:cubicBezTo>
                <a:lnTo>
                  <a:pt x="1563" y="222"/>
                </a:lnTo>
                <a:lnTo>
                  <a:pt x="1602" y="127"/>
                </a:lnTo>
                <a:cubicBezTo>
                  <a:pt x="1604" y="122"/>
                  <a:pt x="1605" y="117"/>
                  <a:pt x="1605" y="112"/>
                </a:cubicBezTo>
                <a:cubicBezTo>
                  <a:pt x="1605" y="109"/>
                  <a:pt x="1604" y="108"/>
                  <a:pt x="1604" y="106"/>
                </a:cubicBezTo>
                <a:cubicBezTo>
                  <a:pt x="1603" y="105"/>
                  <a:pt x="1601" y="104"/>
                  <a:pt x="1599" y="103"/>
                </a:cubicBezTo>
                <a:cubicBezTo>
                  <a:pt x="1597" y="102"/>
                  <a:pt x="1593" y="102"/>
                  <a:pt x="1588" y="102"/>
                </a:cubicBezTo>
                <a:lnTo>
                  <a:pt x="1588" y="95"/>
                </a:lnTo>
                <a:lnTo>
                  <a:pt x="1644" y="95"/>
                </a:lnTo>
                <a:lnTo>
                  <a:pt x="1644" y="102"/>
                </a:lnTo>
                <a:cubicBezTo>
                  <a:pt x="1639" y="102"/>
                  <a:pt x="1635" y="103"/>
                  <a:pt x="1633" y="105"/>
                </a:cubicBezTo>
                <a:cubicBezTo>
                  <a:pt x="1630" y="106"/>
                  <a:pt x="1628" y="109"/>
                  <a:pt x="1625" y="113"/>
                </a:cubicBezTo>
                <a:cubicBezTo>
                  <a:pt x="1623" y="115"/>
                  <a:pt x="1621" y="120"/>
                  <a:pt x="1618" y="128"/>
                </a:cubicBezTo>
                <a:lnTo>
                  <a:pt x="1548" y="299"/>
                </a:lnTo>
                <a:cubicBezTo>
                  <a:pt x="1542" y="316"/>
                  <a:pt x="1533" y="328"/>
                  <a:pt x="1522" y="337"/>
                </a:cubicBezTo>
                <a:cubicBezTo>
                  <a:pt x="1511" y="345"/>
                  <a:pt x="1500" y="350"/>
                  <a:pt x="1490" y="350"/>
                </a:cubicBezTo>
                <a:cubicBezTo>
                  <a:pt x="1483" y="350"/>
                  <a:pt x="1477" y="348"/>
                  <a:pt x="1472" y="343"/>
                </a:cubicBezTo>
                <a:cubicBezTo>
                  <a:pt x="1467" y="339"/>
                  <a:pt x="1465" y="334"/>
                  <a:pt x="1465" y="329"/>
                </a:cubicBezTo>
                <a:cubicBezTo>
                  <a:pt x="1465" y="323"/>
                  <a:pt x="1467" y="319"/>
                  <a:pt x="1470" y="316"/>
                </a:cubicBezTo>
                <a:cubicBezTo>
                  <a:pt x="1473" y="313"/>
                  <a:pt x="1478" y="311"/>
                  <a:pt x="1484" y="311"/>
                </a:cubicBezTo>
                <a:cubicBezTo>
                  <a:pt x="1488" y="311"/>
                  <a:pt x="1494" y="313"/>
                  <a:pt x="1501" y="315"/>
                </a:cubicBezTo>
                <a:cubicBezTo>
                  <a:pt x="1506" y="317"/>
                  <a:pt x="1509" y="318"/>
                  <a:pt x="1510" y="318"/>
                </a:cubicBezTo>
                <a:cubicBezTo>
                  <a:pt x="1514" y="318"/>
                  <a:pt x="1518" y="316"/>
                  <a:pt x="1523" y="312"/>
                </a:cubicBezTo>
                <a:cubicBezTo>
                  <a:pt x="1527" y="308"/>
                  <a:pt x="1532" y="301"/>
                  <a:pt x="1536" y="290"/>
                </a:cubicBezTo>
                <a:lnTo>
                  <a:pt x="1548" y="260"/>
                </a:lnTo>
                <a:lnTo>
                  <a:pt x="1487" y="130"/>
                </a:lnTo>
                <a:cubicBezTo>
                  <a:pt x="1485" y="127"/>
                  <a:pt x="1482" y="122"/>
                  <a:pt x="1478" y="116"/>
                </a:cubicBezTo>
                <a:cubicBezTo>
                  <a:pt x="1474" y="112"/>
                  <a:pt x="1472" y="109"/>
                  <a:pt x="1470" y="107"/>
                </a:cubicBezTo>
                <a:cubicBezTo>
                  <a:pt x="1467" y="105"/>
                  <a:pt x="1462" y="103"/>
                  <a:pt x="1456" y="102"/>
                </a:cubicBezTo>
                <a:lnTo>
                  <a:pt x="1456" y="95"/>
                </a:lnTo>
                <a:close/>
                <a:moveTo>
                  <a:pt x="1262" y="95"/>
                </a:moveTo>
                <a:lnTo>
                  <a:pt x="1322" y="95"/>
                </a:lnTo>
                <a:lnTo>
                  <a:pt x="1322" y="210"/>
                </a:lnTo>
                <a:cubicBezTo>
                  <a:pt x="1322" y="226"/>
                  <a:pt x="1325" y="236"/>
                  <a:pt x="1331" y="241"/>
                </a:cubicBezTo>
                <a:cubicBezTo>
                  <a:pt x="1336" y="246"/>
                  <a:pt x="1343" y="249"/>
                  <a:pt x="1351" y="249"/>
                </a:cubicBezTo>
                <a:cubicBezTo>
                  <a:pt x="1356" y="249"/>
                  <a:pt x="1362" y="247"/>
                  <a:pt x="1369" y="244"/>
                </a:cubicBezTo>
                <a:cubicBezTo>
                  <a:pt x="1376" y="241"/>
                  <a:pt x="1384" y="234"/>
                  <a:pt x="1393" y="225"/>
                </a:cubicBezTo>
                <a:lnTo>
                  <a:pt x="1393" y="127"/>
                </a:lnTo>
                <a:cubicBezTo>
                  <a:pt x="1393" y="118"/>
                  <a:pt x="1392" y="111"/>
                  <a:pt x="1388" y="108"/>
                </a:cubicBezTo>
                <a:cubicBezTo>
                  <a:pt x="1384" y="104"/>
                  <a:pt x="1377" y="102"/>
                  <a:pt x="1366" y="102"/>
                </a:cubicBezTo>
                <a:lnTo>
                  <a:pt x="1366" y="95"/>
                </a:lnTo>
                <a:lnTo>
                  <a:pt x="1424" y="95"/>
                </a:lnTo>
                <a:lnTo>
                  <a:pt x="1424" y="199"/>
                </a:lnTo>
                <a:cubicBezTo>
                  <a:pt x="1424" y="219"/>
                  <a:pt x="1425" y="231"/>
                  <a:pt x="1426" y="236"/>
                </a:cubicBezTo>
                <a:cubicBezTo>
                  <a:pt x="1427" y="240"/>
                  <a:pt x="1428" y="243"/>
                  <a:pt x="1430" y="245"/>
                </a:cubicBezTo>
                <a:cubicBezTo>
                  <a:pt x="1432" y="247"/>
                  <a:pt x="1435" y="247"/>
                  <a:pt x="1437" y="247"/>
                </a:cubicBezTo>
                <a:cubicBezTo>
                  <a:pt x="1441" y="247"/>
                  <a:pt x="1446" y="246"/>
                  <a:pt x="1451" y="244"/>
                </a:cubicBezTo>
                <a:lnTo>
                  <a:pt x="1453" y="251"/>
                </a:lnTo>
                <a:lnTo>
                  <a:pt x="1402" y="272"/>
                </a:lnTo>
                <a:lnTo>
                  <a:pt x="1393" y="272"/>
                </a:lnTo>
                <a:lnTo>
                  <a:pt x="1393" y="236"/>
                </a:lnTo>
                <a:cubicBezTo>
                  <a:pt x="1379" y="252"/>
                  <a:pt x="1367" y="262"/>
                  <a:pt x="1360" y="266"/>
                </a:cubicBezTo>
                <a:cubicBezTo>
                  <a:pt x="1352" y="270"/>
                  <a:pt x="1344" y="272"/>
                  <a:pt x="1335" y="272"/>
                </a:cubicBezTo>
                <a:cubicBezTo>
                  <a:pt x="1325" y="272"/>
                  <a:pt x="1317" y="269"/>
                  <a:pt x="1310" y="264"/>
                </a:cubicBezTo>
                <a:cubicBezTo>
                  <a:pt x="1303" y="258"/>
                  <a:pt x="1298" y="251"/>
                  <a:pt x="1295" y="242"/>
                </a:cubicBezTo>
                <a:cubicBezTo>
                  <a:pt x="1293" y="233"/>
                  <a:pt x="1291" y="221"/>
                  <a:pt x="1291" y="205"/>
                </a:cubicBezTo>
                <a:lnTo>
                  <a:pt x="1291" y="128"/>
                </a:lnTo>
                <a:cubicBezTo>
                  <a:pt x="1291" y="120"/>
                  <a:pt x="1290" y="115"/>
                  <a:pt x="1289" y="112"/>
                </a:cubicBezTo>
                <a:cubicBezTo>
                  <a:pt x="1287" y="108"/>
                  <a:pt x="1284" y="106"/>
                  <a:pt x="1281" y="104"/>
                </a:cubicBezTo>
                <a:cubicBezTo>
                  <a:pt x="1277" y="103"/>
                  <a:pt x="1271" y="102"/>
                  <a:pt x="1262" y="102"/>
                </a:cubicBezTo>
                <a:lnTo>
                  <a:pt x="1262" y="95"/>
                </a:lnTo>
                <a:close/>
                <a:moveTo>
                  <a:pt x="880" y="95"/>
                </a:moveTo>
                <a:lnTo>
                  <a:pt x="960" y="95"/>
                </a:lnTo>
                <a:lnTo>
                  <a:pt x="960" y="102"/>
                </a:lnTo>
                <a:lnTo>
                  <a:pt x="956" y="102"/>
                </a:lnTo>
                <a:cubicBezTo>
                  <a:pt x="951" y="102"/>
                  <a:pt x="946" y="103"/>
                  <a:pt x="943" y="106"/>
                </a:cubicBezTo>
                <a:cubicBezTo>
                  <a:pt x="941" y="108"/>
                  <a:pt x="939" y="111"/>
                  <a:pt x="939" y="115"/>
                </a:cubicBezTo>
                <a:cubicBezTo>
                  <a:pt x="939" y="120"/>
                  <a:pt x="941" y="126"/>
                  <a:pt x="945" y="135"/>
                </a:cubicBezTo>
                <a:lnTo>
                  <a:pt x="987" y="222"/>
                </a:lnTo>
                <a:lnTo>
                  <a:pt x="1026" y="127"/>
                </a:lnTo>
                <a:cubicBezTo>
                  <a:pt x="1028" y="122"/>
                  <a:pt x="1029" y="117"/>
                  <a:pt x="1029" y="112"/>
                </a:cubicBezTo>
                <a:cubicBezTo>
                  <a:pt x="1029" y="109"/>
                  <a:pt x="1028" y="108"/>
                  <a:pt x="1028" y="106"/>
                </a:cubicBezTo>
                <a:cubicBezTo>
                  <a:pt x="1027" y="105"/>
                  <a:pt x="1025" y="104"/>
                  <a:pt x="1023" y="103"/>
                </a:cubicBezTo>
                <a:cubicBezTo>
                  <a:pt x="1021" y="102"/>
                  <a:pt x="1017" y="102"/>
                  <a:pt x="1012" y="102"/>
                </a:cubicBezTo>
                <a:lnTo>
                  <a:pt x="1012" y="95"/>
                </a:lnTo>
                <a:lnTo>
                  <a:pt x="1068" y="95"/>
                </a:lnTo>
                <a:lnTo>
                  <a:pt x="1068" y="102"/>
                </a:lnTo>
                <a:cubicBezTo>
                  <a:pt x="1063" y="102"/>
                  <a:pt x="1059" y="103"/>
                  <a:pt x="1057" y="105"/>
                </a:cubicBezTo>
                <a:cubicBezTo>
                  <a:pt x="1054" y="106"/>
                  <a:pt x="1052" y="109"/>
                  <a:pt x="1049" y="113"/>
                </a:cubicBezTo>
                <a:cubicBezTo>
                  <a:pt x="1047" y="115"/>
                  <a:pt x="1045" y="120"/>
                  <a:pt x="1042" y="128"/>
                </a:cubicBezTo>
                <a:lnTo>
                  <a:pt x="972" y="299"/>
                </a:lnTo>
                <a:cubicBezTo>
                  <a:pt x="966" y="316"/>
                  <a:pt x="957" y="328"/>
                  <a:pt x="946" y="337"/>
                </a:cubicBezTo>
                <a:cubicBezTo>
                  <a:pt x="935" y="345"/>
                  <a:pt x="924" y="350"/>
                  <a:pt x="914" y="350"/>
                </a:cubicBezTo>
                <a:cubicBezTo>
                  <a:pt x="907" y="350"/>
                  <a:pt x="901" y="348"/>
                  <a:pt x="896" y="343"/>
                </a:cubicBezTo>
                <a:cubicBezTo>
                  <a:pt x="891" y="339"/>
                  <a:pt x="889" y="334"/>
                  <a:pt x="889" y="329"/>
                </a:cubicBezTo>
                <a:cubicBezTo>
                  <a:pt x="889" y="323"/>
                  <a:pt x="891" y="319"/>
                  <a:pt x="894" y="316"/>
                </a:cubicBezTo>
                <a:cubicBezTo>
                  <a:pt x="897" y="313"/>
                  <a:pt x="902" y="311"/>
                  <a:pt x="908" y="311"/>
                </a:cubicBezTo>
                <a:cubicBezTo>
                  <a:pt x="912" y="311"/>
                  <a:pt x="918" y="313"/>
                  <a:pt x="925" y="315"/>
                </a:cubicBezTo>
                <a:cubicBezTo>
                  <a:pt x="930" y="317"/>
                  <a:pt x="933" y="318"/>
                  <a:pt x="934" y="318"/>
                </a:cubicBezTo>
                <a:cubicBezTo>
                  <a:pt x="938" y="318"/>
                  <a:pt x="942" y="316"/>
                  <a:pt x="947" y="312"/>
                </a:cubicBezTo>
                <a:cubicBezTo>
                  <a:pt x="951" y="308"/>
                  <a:pt x="956" y="301"/>
                  <a:pt x="960" y="290"/>
                </a:cubicBezTo>
                <a:lnTo>
                  <a:pt x="972" y="260"/>
                </a:lnTo>
                <a:lnTo>
                  <a:pt x="911" y="130"/>
                </a:lnTo>
                <a:cubicBezTo>
                  <a:pt x="909" y="127"/>
                  <a:pt x="906" y="122"/>
                  <a:pt x="902" y="116"/>
                </a:cubicBezTo>
                <a:cubicBezTo>
                  <a:pt x="898" y="112"/>
                  <a:pt x="896" y="109"/>
                  <a:pt x="894" y="107"/>
                </a:cubicBezTo>
                <a:cubicBezTo>
                  <a:pt x="891" y="105"/>
                  <a:pt x="886" y="103"/>
                  <a:pt x="880" y="102"/>
                </a:cubicBezTo>
                <a:lnTo>
                  <a:pt x="880" y="95"/>
                </a:lnTo>
                <a:close/>
                <a:moveTo>
                  <a:pt x="544" y="95"/>
                </a:moveTo>
                <a:lnTo>
                  <a:pt x="616" y="95"/>
                </a:lnTo>
                <a:lnTo>
                  <a:pt x="616" y="102"/>
                </a:lnTo>
                <a:cubicBezTo>
                  <a:pt x="610" y="102"/>
                  <a:pt x="605" y="104"/>
                  <a:pt x="603" y="106"/>
                </a:cubicBezTo>
                <a:cubicBezTo>
                  <a:pt x="601" y="107"/>
                  <a:pt x="600" y="110"/>
                  <a:pt x="600" y="114"/>
                </a:cubicBezTo>
                <a:cubicBezTo>
                  <a:pt x="600" y="117"/>
                  <a:pt x="601" y="122"/>
                  <a:pt x="603" y="128"/>
                </a:cubicBezTo>
                <a:lnTo>
                  <a:pt x="640" y="226"/>
                </a:lnTo>
                <a:lnTo>
                  <a:pt x="677" y="146"/>
                </a:lnTo>
                <a:lnTo>
                  <a:pt x="667" y="121"/>
                </a:lnTo>
                <a:cubicBezTo>
                  <a:pt x="664" y="113"/>
                  <a:pt x="660" y="108"/>
                  <a:pt x="655" y="105"/>
                </a:cubicBezTo>
                <a:cubicBezTo>
                  <a:pt x="653" y="103"/>
                  <a:pt x="648" y="102"/>
                  <a:pt x="640" y="102"/>
                </a:cubicBezTo>
                <a:lnTo>
                  <a:pt x="640" y="95"/>
                </a:lnTo>
                <a:lnTo>
                  <a:pt x="722" y="95"/>
                </a:lnTo>
                <a:lnTo>
                  <a:pt x="722" y="102"/>
                </a:lnTo>
                <a:cubicBezTo>
                  <a:pt x="713" y="102"/>
                  <a:pt x="706" y="104"/>
                  <a:pt x="703" y="107"/>
                </a:cubicBezTo>
                <a:cubicBezTo>
                  <a:pt x="700" y="109"/>
                  <a:pt x="699" y="112"/>
                  <a:pt x="699" y="116"/>
                </a:cubicBezTo>
                <a:cubicBezTo>
                  <a:pt x="699" y="119"/>
                  <a:pt x="699" y="121"/>
                  <a:pt x="700" y="124"/>
                </a:cubicBezTo>
                <a:lnTo>
                  <a:pt x="739" y="223"/>
                </a:lnTo>
                <a:lnTo>
                  <a:pt x="776" y="128"/>
                </a:lnTo>
                <a:cubicBezTo>
                  <a:pt x="778" y="121"/>
                  <a:pt x="779" y="116"/>
                  <a:pt x="779" y="112"/>
                </a:cubicBezTo>
                <a:cubicBezTo>
                  <a:pt x="779" y="109"/>
                  <a:pt x="778" y="107"/>
                  <a:pt x="776" y="105"/>
                </a:cubicBezTo>
                <a:cubicBezTo>
                  <a:pt x="773" y="103"/>
                  <a:pt x="768" y="102"/>
                  <a:pt x="761" y="102"/>
                </a:cubicBezTo>
                <a:lnTo>
                  <a:pt x="761" y="95"/>
                </a:lnTo>
                <a:lnTo>
                  <a:pt x="816" y="95"/>
                </a:lnTo>
                <a:lnTo>
                  <a:pt x="816" y="102"/>
                </a:lnTo>
                <a:cubicBezTo>
                  <a:pt x="805" y="104"/>
                  <a:pt x="797" y="111"/>
                  <a:pt x="792" y="124"/>
                </a:cubicBezTo>
                <a:lnTo>
                  <a:pt x="734" y="272"/>
                </a:lnTo>
                <a:lnTo>
                  <a:pt x="726" y="272"/>
                </a:lnTo>
                <a:lnTo>
                  <a:pt x="684" y="162"/>
                </a:lnTo>
                <a:lnTo>
                  <a:pt x="633" y="272"/>
                </a:lnTo>
                <a:lnTo>
                  <a:pt x="627" y="272"/>
                </a:lnTo>
                <a:lnTo>
                  <a:pt x="571" y="128"/>
                </a:lnTo>
                <a:cubicBezTo>
                  <a:pt x="568" y="119"/>
                  <a:pt x="564" y="112"/>
                  <a:pt x="561" y="109"/>
                </a:cubicBezTo>
                <a:cubicBezTo>
                  <a:pt x="557" y="106"/>
                  <a:pt x="552" y="104"/>
                  <a:pt x="544" y="102"/>
                </a:cubicBezTo>
                <a:lnTo>
                  <a:pt x="544" y="95"/>
                </a:lnTo>
                <a:close/>
                <a:moveTo>
                  <a:pt x="272" y="95"/>
                </a:moveTo>
                <a:lnTo>
                  <a:pt x="344" y="95"/>
                </a:lnTo>
                <a:lnTo>
                  <a:pt x="344" y="102"/>
                </a:lnTo>
                <a:cubicBezTo>
                  <a:pt x="338" y="102"/>
                  <a:pt x="333" y="104"/>
                  <a:pt x="331" y="106"/>
                </a:cubicBezTo>
                <a:cubicBezTo>
                  <a:pt x="329" y="107"/>
                  <a:pt x="328" y="110"/>
                  <a:pt x="328" y="114"/>
                </a:cubicBezTo>
                <a:cubicBezTo>
                  <a:pt x="328" y="117"/>
                  <a:pt x="329" y="122"/>
                  <a:pt x="331" y="128"/>
                </a:cubicBezTo>
                <a:lnTo>
                  <a:pt x="368" y="226"/>
                </a:lnTo>
                <a:lnTo>
                  <a:pt x="405" y="146"/>
                </a:lnTo>
                <a:lnTo>
                  <a:pt x="395" y="121"/>
                </a:lnTo>
                <a:cubicBezTo>
                  <a:pt x="392" y="113"/>
                  <a:pt x="388" y="108"/>
                  <a:pt x="383" y="105"/>
                </a:cubicBezTo>
                <a:cubicBezTo>
                  <a:pt x="381" y="103"/>
                  <a:pt x="376" y="102"/>
                  <a:pt x="368" y="102"/>
                </a:cubicBezTo>
                <a:lnTo>
                  <a:pt x="368" y="95"/>
                </a:lnTo>
                <a:lnTo>
                  <a:pt x="450" y="95"/>
                </a:lnTo>
                <a:lnTo>
                  <a:pt x="450" y="102"/>
                </a:lnTo>
                <a:cubicBezTo>
                  <a:pt x="441" y="102"/>
                  <a:pt x="434" y="104"/>
                  <a:pt x="431" y="107"/>
                </a:cubicBezTo>
                <a:cubicBezTo>
                  <a:pt x="428" y="109"/>
                  <a:pt x="427" y="112"/>
                  <a:pt x="427" y="116"/>
                </a:cubicBezTo>
                <a:cubicBezTo>
                  <a:pt x="427" y="119"/>
                  <a:pt x="427" y="121"/>
                  <a:pt x="428" y="124"/>
                </a:cubicBezTo>
                <a:lnTo>
                  <a:pt x="467" y="223"/>
                </a:lnTo>
                <a:lnTo>
                  <a:pt x="504" y="128"/>
                </a:lnTo>
                <a:cubicBezTo>
                  <a:pt x="506" y="121"/>
                  <a:pt x="507" y="116"/>
                  <a:pt x="507" y="112"/>
                </a:cubicBezTo>
                <a:cubicBezTo>
                  <a:pt x="507" y="109"/>
                  <a:pt x="506" y="107"/>
                  <a:pt x="504" y="105"/>
                </a:cubicBezTo>
                <a:cubicBezTo>
                  <a:pt x="501" y="103"/>
                  <a:pt x="496" y="102"/>
                  <a:pt x="489" y="102"/>
                </a:cubicBezTo>
                <a:lnTo>
                  <a:pt x="489" y="95"/>
                </a:lnTo>
                <a:lnTo>
                  <a:pt x="544" y="95"/>
                </a:lnTo>
                <a:lnTo>
                  <a:pt x="544" y="102"/>
                </a:lnTo>
                <a:cubicBezTo>
                  <a:pt x="533" y="104"/>
                  <a:pt x="525" y="111"/>
                  <a:pt x="520" y="124"/>
                </a:cubicBezTo>
                <a:lnTo>
                  <a:pt x="462" y="272"/>
                </a:lnTo>
                <a:lnTo>
                  <a:pt x="454" y="272"/>
                </a:lnTo>
                <a:lnTo>
                  <a:pt x="412" y="162"/>
                </a:lnTo>
                <a:lnTo>
                  <a:pt x="361" y="272"/>
                </a:lnTo>
                <a:lnTo>
                  <a:pt x="355" y="272"/>
                </a:lnTo>
                <a:lnTo>
                  <a:pt x="299" y="128"/>
                </a:lnTo>
                <a:cubicBezTo>
                  <a:pt x="296" y="119"/>
                  <a:pt x="292" y="112"/>
                  <a:pt x="289" y="109"/>
                </a:cubicBezTo>
                <a:cubicBezTo>
                  <a:pt x="285" y="106"/>
                  <a:pt x="280" y="104"/>
                  <a:pt x="272" y="102"/>
                </a:cubicBezTo>
                <a:lnTo>
                  <a:pt x="272" y="95"/>
                </a:lnTo>
                <a:close/>
                <a:moveTo>
                  <a:pt x="0" y="95"/>
                </a:moveTo>
                <a:lnTo>
                  <a:pt x="72" y="95"/>
                </a:lnTo>
                <a:lnTo>
                  <a:pt x="72" y="102"/>
                </a:lnTo>
                <a:cubicBezTo>
                  <a:pt x="66" y="102"/>
                  <a:pt x="61" y="104"/>
                  <a:pt x="59" y="106"/>
                </a:cubicBezTo>
                <a:cubicBezTo>
                  <a:pt x="57" y="107"/>
                  <a:pt x="56" y="110"/>
                  <a:pt x="56" y="114"/>
                </a:cubicBezTo>
                <a:cubicBezTo>
                  <a:pt x="56" y="117"/>
                  <a:pt x="57" y="122"/>
                  <a:pt x="59" y="128"/>
                </a:cubicBezTo>
                <a:lnTo>
                  <a:pt x="96" y="226"/>
                </a:lnTo>
                <a:lnTo>
                  <a:pt x="133" y="146"/>
                </a:lnTo>
                <a:lnTo>
                  <a:pt x="123" y="121"/>
                </a:lnTo>
                <a:cubicBezTo>
                  <a:pt x="120" y="113"/>
                  <a:pt x="116" y="108"/>
                  <a:pt x="111" y="105"/>
                </a:cubicBezTo>
                <a:cubicBezTo>
                  <a:pt x="109" y="103"/>
                  <a:pt x="104" y="102"/>
                  <a:pt x="96" y="102"/>
                </a:cubicBezTo>
                <a:lnTo>
                  <a:pt x="96" y="95"/>
                </a:lnTo>
                <a:lnTo>
                  <a:pt x="178" y="95"/>
                </a:lnTo>
                <a:lnTo>
                  <a:pt x="178" y="102"/>
                </a:lnTo>
                <a:cubicBezTo>
                  <a:pt x="169" y="102"/>
                  <a:pt x="162" y="104"/>
                  <a:pt x="159" y="107"/>
                </a:cubicBezTo>
                <a:cubicBezTo>
                  <a:pt x="156" y="109"/>
                  <a:pt x="155" y="112"/>
                  <a:pt x="155" y="116"/>
                </a:cubicBezTo>
                <a:cubicBezTo>
                  <a:pt x="155" y="119"/>
                  <a:pt x="155" y="121"/>
                  <a:pt x="156" y="124"/>
                </a:cubicBezTo>
                <a:lnTo>
                  <a:pt x="195" y="223"/>
                </a:lnTo>
                <a:lnTo>
                  <a:pt x="232" y="128"/>
                </a:lnTo>
                <a:cubicBezTo>
                  <a:pt x="234" y="121"/>
                  <a:pt x="235" y="116"/>
                  <a:pt x="235" y="112"/>
                </a:cubicBezTo>
                <a:cubicBezTo>
                  <a:pt x="235" y="109"/>
                  <a:pt x="234" y="107"/>
                  <a:pt x="232" y="105"/>
                </a:cubicBezTo>
                <a:cubicBezTo>
                  <a:pt x="229" y="103"/>
                  <a:pt x="224" y="102"/>
                  <a:pt x="217" y="102"/>
                </a:cubicBezTo>
                <a:lnTo>
                  <a:pt x="217" y="95"/>
                </a:lnTo>
                <a:lnTo>
                  <a:pt x="272" y="95"/>
                </a:lnTo>
                <a:lnTo>
                  <a:pt x="272" y="102"/>
                </a:lnTo>
                <a:cubicBezTo>
                  <a:pt x="261" y="104"/>
                  <a:pt x="253" y="111"/>
                  <a:pt x="248" y="124"/>
                </a:cubicBezTo>
                <a:lnTo>
                  <a:pt x="190" y="272"/>
                </a:lnTo>
                <a:lnTo>
                  <a:pt x="182" y="272"/>
                </a:lnTo>
                <a:lnTo>
                  <a:pt x="140" y="162"/>
                </a:lnTo>
                <a:lnTo>
                  <a:pt x="89" y="272"/>
                </a:lnTo>
                <a:lnTo>
                  <a:pt x="83" y="272"/>
                </a:lnTo>
                <a:lnTo>
                  <a:pt x="27" y="128"/>
                </a:lnTo>
                <a:cubicBezTo>
                  <a:pt x="24" y="119"/>
                  <a:pt x="20" y="112"/>
                  <a:pt x="17" y="109"/>
                </a:cubicBezTo>
                <a:cubicBezTo>
                  <a:pt x="13" y="106"/>
                  <a:pt x="8" y="104"/>
                  <a:pt x="0" y="102"/>
                </a:cubicBezTo>
                <a:lnTo>
                  <a:pt x="0" y="95"/>
                </a:lnTo>
                <a:close/>
                <a:moveTo>
                  <a:pt x="2837" y="90"/>
                </a:moveTo>
                <a:lnTo>
                  <a:pt x="2845" y="90"/>
                </a:lnTo>
                <a:lnTo>
                  <a:pt x="2845" y="127"/>
                </a:lnTo>
                <a:cubicBezTo>
                  <a:pt x="2857" y="114"/>
                  <a:pt x="2865" y="107"/>
                  <a:pt x="2867" y="105"/>
                </a:cubicBezTo>
                <a:cubicBezTo>
                  <a:pt x="2873" y="100"/>
                  <a:pt x="2879" y="97"/>
                  <a:pt x="2885" y="94"/>
                </a:cubicBezTo>
                <a:cubicBezTo>
                  <a:pt x="2892" y="91"/>
                  <a:pt x="2898" y="90"/>
                  <a:pt x="2904" y="90"/>
                </a:cubicBezTo>
                <a:cubicBezTo>
                  <a:pt x="2915" y="90"/>
                  <a:pt x="2924" y="93"/>
                  <a:pt x="2932" y="99"/>
                </a:cubicBezTo>
                <a:cubicBezTo>
                  <a:pt x="2940" y="106"/>
                  <a:pt x="2945" y="115"/>
                  <a:pt x="2948" y="127"/>
                </a:cubicBezTo>
                <a:cubicBezTo>
                  <a:pt x="2961" y="112"/>
                  <a:pt x="2971" y="102"/>
                  <a:pt x="2980" y="97"/>
                </a:cubicBezTo>
                <a:cubicBezTo>
                  <a:pt x="2989" y="92"/>
                  <a:pt x="2998" y="90"/>
                  <a:pt x="3008" y="90"/>
                </a:cubicBezTo>
                <a:cubicBezTo>
                  <a:pt x="3017" y="90"/>
                  <a:pt x="3025" y="92"/>
                  <a:pt x="3032" y="97"/>
                </a:cubicBezTo>
                <a:cubicBezTo>
                  <a:pt x="3039" y="102"/>
                  <a:pt x="3045" y="109"/>
                  <a:pt x="3049" y="120"/>
                </a:cubicBezTo>
                <a:cubicBezTo>
                  <a:pt x="3052" y="127"/>
                  <a:pt x="3053" y="139"/>
                  <a:pt x="3053" y="154"/>
                </a:cubicBezTo>
                <a:lnTo>
                  <a:pt x="3053" y="228"/>
                </a:lnTo>
                <a:cubicBezTo>
                  <a:pt x="3053" y="239"/>
                  <a:pt x="3054" y="246"/>
                  <a:pt x="3055" y="250"/>
                </a:cubicBezTo>
                <a:cubicBezTo>
                  <a:pt x="3057" y="253"/>
                  <a:pt x="3059" y="255"/>
                  <a:pt x="3062" y="257"/>
                </a:cubicBezTo>
                <a:cubicBezTo>
                  <a:pt x="3066" y="259"/>
                  <a:pt x="3071" y="260"/>
                  <a:pt x="3079" y="260"/>
                </a:cubicBezTo>
                <a:lnTo>
                  <a:pt x="3079" y="267"/>
                </a:lnTo>
                <a:lnTo>
                  <a:pt x="2994" y="267"/>
                </a:lnTo>
                <a:lnTo>
                  <a:pt x="2994" y="260"/>
                </a:lnTo>
                <a:lnTo>
                  <a:pt x="2998" y="260"/>
                </a:lnTo>
                <a:cubicBezTo>
                  <a:pt x="3005" y="260"/>
                  <a:pt x="3011" y="259"/>
                  <a:pt x="3015" y="256"/>
                </a:cubicBezTo>
                <a:cubicBezTo>
                  <a:pt x="3018" y="254"/>
                  <a:pt x="3020" y="251"/>
                  <a:pt x="3021" y="246"/>
                </a:cubicBezTo>
                <a:cubicBezTo>
                  <a:pt x="3022" y="244"/>
                  <a:pt x="3022" y="238"/>
                  <a:pt x="3022" y="228"/>
                </a:cubicBezTo>
                <a:lnTo>
                  <a:pt x="3022" y="154"/>
                </a:lnTo>
                <a:cubicBezTo>
                  <a:pt x="3022" y="140"/>
                  <a:pt x="3020" y="130"/>
                  <a:pt x="3017" y="124"/>
                </a:cubicBezTo>
                <a:cubicBezTo>
                  <a:pt x="3012" y="116"/>
                  <a:pt x="3004" y="112"/>
                  <a:pt x="2993" y="112"/>
                </a:cubicBezTo>
                <a:cubicBezTo>
                  <a:pt x="2987" y="112"/>
                  <a:pt x="2980" y="114"/>
                  <a:pt x="2973" y="117"/>
                </a:cubicBezTo>
                <a:cubicBezTo>
                  <a:pt x="2967" y="121"/>
                  <a:pt x="2959" y="127"/>
                  <a:pt x="2949" y="136"/>
                </a:cubicBezTo>
                <a:lnTo>
                  <a:pt x="2949" y="138"/>
                </a:lnTo>
                <a:lnTo>
                  <a:pt x="2949" y="146"/>
                </a:lnTo>
                <a:lnTo>
                  <a:pt x="2949" y="228"/>
                </a:lnTo>
                <a:cubicBezTo>
                  <a:pt x="2949" y="240"/>
                  <a:pt x="2950" y="247"/>
                  <a:pt x="2951" y="250"/>
                </a:cubicBezTo>
                <a:cubicBezTo>
                  <a:pt x="2952" y="253"/>
                  <a:pt x="2955" y="255"/>
                  <a:pt x="2958" y="257"/>
                </a:cubicBezTo>
                <a:cubicBezTo>
                  <a:pt x="2962" y="259"/>
                  <a:pt x="2968" y="260"/>
                  <a:pt x="2977" y="260"/>
                </a:cubicBezTo>
                <a:lnTo>
                  <a:pt x="2977" y="267"/>
                </a:lnTo>
                <a:lnTo>
                  <a:pt x="2890" y="267"/>
                </a:lnTo>
                <a:lnTo>
                  <a:pt x="2890" y="260"/>
                </a:lnTo>
                <a:cubicBezTo>
                  <a:pt x="2900" y="260"/>
                  <a:pt x="2906" y="259"/>
                  <a:pt x="2910" y="257"/>
                </a:cubicBezTo>
                <a:cubicBezTo>
                  <a:pt x="2913" y="254"/>
                  <a:pt x="2916" y="251"/>
                  <a:pt x="2917" y="247"/>
                </a:cubicBezTo>
                <a:cubicBezTo>
                  <a:pt x="2918" y="244"/>
                  <a:pt x="2918" y="238"/>
                  <a:pt x="2918" y="228"/>
                </a:cubicBezTo>
                <a:lnTo>
                  <a:pt x="2918" y="154"/>
                </a:lnTo>
                <a:cubicBezTo>
                  <a:pt x="2918" y="140"/>
                  <a:pt x="2916" y="130"/>
                  <a:pt x="2912" y="124"/>
                </a:cubicBezTo>
                <a:cubicBezTo>
                  <a:pt x="2906" y="116"/>
                  <a:pt x="2899" y="112"/>
                  <a:pt x="2889" y="112"/>
                </a:cubicBezTo>
                <a:cubicBezTo>
                  <a:pt x="2882" y="112"/>
                  <a:pt x="2875" y="114"/>
                  <a:pt x="2869" y="117"/>
                </a:cubicBezTo>
                <a:cubicBezTo>
                  <a:pt x="2858" y="123"/>
                  <a:pt x="2850" y="129"/>
                  <a:pt x="2845" y="136"/>
                </a:cubicBezTo>
                <a:lnTo>
                  <a:pt x="2845" y="228"/>
                </a:lnTo>
                <a:cubicBezTo>
                  <a:pt x="2845" y="239"/>
                  <a:pt x="2846" y="247"/>
                  <a:pt x="2847" y="250"/>
                </a:cubicBezTo>
                <a:cubicBezTo>
                  <a:pt x="2849" y="253"/>
                  <a:pt x="2851" y="256"/>
                  <a:pt x="2854" y="258"/>
                </a:cubicBezTo>
                <a:cubicBezTo>
                  <a:pt x="2857" y="259"/>
                  <a:pt x="2863" y="260"/>
                  <a:pt x="2873" y="260"/>
                </a:cubicBezTo>
                <a:lnTo>
                  <a:pt x="2873" y="267"/>
                </a:lnTo>
                <a:lnTo>
                  <a:pt x="2788" y="267"/>
                </a:lnTo>
                <a:lnTo>
                  <a:pt x="2788" y="260"/>
                </a:lnTo>
                <a:cubicBezTo>
                  <a:pt x="2796" y="260"/>
                  <a:pt x="2801" y="259"/>
                  <a:pt x="2804" y="258"/>
                </a:cubicBezTo>
                <a:cubicBezTo>
                  <a:pt x="2807" y="256"/>
                  <a:pt x="2810" y="253"/>
                  <a:pt x="2811" y="249"/>
                </a:cubicBezTo>
                <a:cubicBezTo>
                  <a:pt x="2813" y="246"/>
                  <a:pt x="2814" y="239"/>
                  <a:pt x="2814" y="228"/>
                </a:cubicBezTo>
                <a:lnTo>
                  <a:pt x="2814" y="162"/>
                </a:lnTo>
                <a:cubicBezTo>
                  <a:pt x="2814" y="143"/>
                  <a:pt x="2813" y="131"/>
                  <a:pt x="2812" y="126"/>
                </a:cubicBezTo>
                <a:cubicBezTo>
                  <a:pt x="2811" y="122"/>
                  <a:pt x="2810" y="119"/>
                  <a:pt x="2808" y="117"/>
                </a:cubicBezTo>
                <a:cubicBezTo>
                  <a:pt x="2806" y="116"/>
                  <a:pt x="2804" y="115"/>
                  <a:pt x="2800" y="115"/>
                </a:cubicBezTo>
                <a:cubicBezTo>
                  <a:pt x="2797" y="115"/>
                  <a:pt x="2793" y="116"/>
                  <a:pt x="2788" y="118"/>
                </a:cubicBezTo>
                <a:lnTo>
                  <a:pt x="2785" y="111"/>
                </a:lnTo>
                <a:lnTo>
                  <a:pt x="2837" y="90"/>
                </a:lnTo>
                <a:close/>
                <a:moveTo>
                  <a:pt x="2686" y="90"/>
                </a:moveTo>
                <a:cubicBezTo>
                  <a:pt x="2712" y="90"/>
                  <a:pt x="2733" y="100"/>
                  <a:pt x="2748" y="120"/>
                </a:cubicBezTo>
                <a:cubicBezTo>
                  <a:pt x="2762" y="136"/>
                  <a:pt x="2768" y="156"/>
                  <a:pt x="2768" y="178"/>
                </a:cubicBezTo>
                <a:cubicBezTo>
                  <a:pt x="2768" y="193"/>
                  <a:pt x="2765" y="209"/>
                  <a:pt x="2757" y="224"/>
                </a:cubicBezTo>
                <a:cubicBezTo>
                  <a:pt x="2750" y="240"/>
                  <a:pt x="2740" y="252"/>
                  <a:pt x="2727" y="260"/>
                </a:cubicBezTo>
                <a:cubicBezTo>
                  <a:pt x="2714" y="268"/>
                  <a:pt x="2700" y="272"/>
                  <a:pt x="2684" y="272"/>
                </a:cubicBezTo>
                <a:cubicBezTo>
                  <a:pt x="2658" y="272"/>
                  <a:pt x="2637" y="262"/>
                  <a:pt x="2622" y="241"/>
                </a:cubicBezTo>
                <a:cubicBezTo>
                  <a:pt x="2609" y="224"/>
                  <a:pt x="2603" y="204"/>
                  <a:pt x="2603" y="183"/>
                </a:cubicBezTo>
                <a:cubicBezTo>
                  <a:pt x="2603" y="167"/>
                  <a:pt x="2607" y="151"/>
                  <a:pt x="2614" y="136"/>
                </a:cubicBezTo>
                <a:cubicBezTo>
                  <a:pt x="2622" y="120"/>
                  <a:pt x="2633" y="109"/>
                  <a:pt x="2645" y="101"/>
                </a:cubicBezTo>
                <a:cubicBezTo>
                  <a:pt x="2658" y="94"/>
                  <a:pt x="2672" y="90"/>
                  <a:pt x="2686" y="90"/>
                </a:cubicBezTo>
                <a:close/>
                <a:moveTo>
                  <a:pt x="2509" y="90"/>
                </a:moveTo>
                <a:cubicBezTo>
                  <a:pt x="2526" y="90"/>
                  <a:pt x="2540" y="94"/>
                  <a:pt x="2550" y="103"/>
                </a:cubicBezTo>
                <a:cubicBezTo>
                  <a:pt x="2561" y="112"/>
                  <a:pt x="2567" y="122"/>
                  <a:pt x="2567" y="131"/>
                </a:cubicBezTo>
                <a:cubicBezTo>
                  <a:pt x="2567" y="136"/>
                  <a:pt x="2565" y="140"/>
                  <a:pt x="2562" y="143"/>
                </a:cubicBezTo>
                <a:cubicBezTo>
                  <a:pt x="2559" y="146"/>
                  <a:pt x="2555" y="147"/>
                  <a:pt x="2549" y="147"/>
                </a:cubicBezTo>
                <a:cubicBezTo>
                  <a:pt x="2542" y="147"/>
                  <a:pt x="2536" y="145"/>
                  <a:pt x="2533" y="140"/>
                </a:cubicBezTo>
                <a:cubicBezTo>
                  <a:pt x="2531" y="137"/>
                  <a:pt x="2529" y="132"/>
                  <a:pt x="2528" y="125"/>
                </a:cubicBezTo>
                <a:cubicBezTo>
                  <a:pt x="2528" y="118"/>
                  <a:pt x="2525" y="112"/>
                  <a:pt x="2521" y="108"/>
                </a:cubicBezTo>
                <a:cubicBezTo>
                  <a:pt x="2516" y="104"/>
                  <a:pt x="2510" y="103"/>
                  <a:pt x="2503" y="103"/>
                </a:cubicBezTo>
                <a:cubicBezTo>
                  <a:pt x="2490" y="103"/>
                  <a:pt x="2480" y="107"/>
                  <a:pt x="2472" y="116"/>
                </a:cubicBezTo>
                <a:cubicBezTo>
                  <a:pt x="2462" y="129"/>
                  <a:pt x="2457" y="145"/>
                  <a:pt x="2457" y="165"/>
                </a:cubicBezTo>
                <a:cubicBezTo>
                  <a:pt x="2457" y="185"/>
                  <a:pt x="2462" y="204"/>
                  <a:pt x="2472" y="219"/>
                </a:cubicBezTo>
                <a:cubicBezTo>
                  <a:pt x="2482" y="235"/>
                  <a:pt x="2496" y="243"/>
                  <a:pt x="2513" y="243"/>
                </a:cubicBezTo>
                <a:cubicBezTo>
                  <a:pt x="2525" y="243"/>
                  <a:pt x="2536" y="239"/>
                  <a:pt x="2546" y="230"/>
                </a:cubicBezTo>
                <a:cubicBezTo>
                  <a:pt x="2553" y="224"/>
                  <a:pt x="2560" y="214"/>
                  <a:pt x="2566" y="199"/>
                </a:cubicBezTo>
                <a:lnTo>
                  <a:pt x="2572" y="202"/>
                </a:lnTo>
                <a:cubicBezTo>
                  <a:pt x="2567" y="224"/>
                  <a:pt x="2558" y="242"/>
                  <a:pt x="2544" y="254"/>
                </a:cubicBezTo>
                <a:cubicBezTo>
                  <a:pt x="2531" y="266"/>
                  <a:pt x="2516" y="272"/>
                  <a:pt x="2500" y="272"/>
                </a:cubicBezTo>
                <a:cubicBezTo>
                  <a:pt x="2480" y="272"/>
                  <a:pt x="2463" y="264"/>
                  <a:pt x="2449" y="247"/>
                </a:cubicBezTo>
                <a:cubicBezTo>
                  <a:pt x="2434" y="231"/>
                  <a:pt x="2427" y="209"/>
                  <a:pt x="2427" y="181"/>
                </a:cubicBezTo>
                <a:cubicBezTo>
                  <a:pt x="2427" y="154"/>
                  <a:pt x="2435" y="132"/>
                  <a:pt x="2451" y="115"/>
                </a:cubicBezTo>
                <a:cubicBezTo>
                  <a:pt x="2467" y="98"/>
                  <a:pt x="2486" y="90"/>
                  <a:pt x="2509" y="90"/>
                </a:cubicBezTo>
                <a:close/>
                <a:moveTo>
                  <a:pt x="1709" y="90"/>
                </a:moveTo>
                <a:lnTo>
                  <a:pt x="1717" y="90"/>
                </a:lnTo>
                <a:lnTo>
                  <a:pt x="1717" y="228"/>
                </a:lnTo>
                <a:cubicBezTo>
                  <a:pt x="1717" y="239"/>
                  <a:pt x="1718" y="246"/>
                  <a:pt x="1719" y="249"/>
                </a:cubicBezTo>
                <a:cubicBezTo>
                  <a:pt x="1721" y="253"/>
                  <a:pt x="1723" y="256"/>
                  <a:pt x="1726" y="257"/>
                </a:cubicBezTo>
                <a:cubicBezTo>
                  <a:pt x="1729" y="259"/>
                  <a:pt x="1735" y="260"/>
                  <a:pt x="1743" y="260"/>
                </a:cubicBezTo>
                <a:lnTo>
                  <a:pt x="1743" y="267"/>
                </a:lnTo>
                <a:lnTo>
                  <a:pt x="1660" y="267"/>
                </a:lnTo>
                <a:lnTo>
                  <a:pt x="1660" y="260"/>
                </a:lnTo>
                <a:cubicBezTo>
                  <a:pt x="1668" y="260"/>
                  <a:pt x="1674" y="259"/>
                  <a:pt x="1677" y="258"/>
                </a:cubicBezTo>
                <a:cubicBezTo>
                  <a:pt x="1679" y="256"/>
                  <a:pt x="1682" y="253"/>
                  <a:pt x="1683" y="250"/>
                </a:cubicBezTo>
                <a:cubicBezTo>
                  <a:pt x="1685" y="246"/>
                  <a:pt x="1686" y="239"/>
                  <a:pt x="1686" y="228"/>
                </a:cubicBezTo>
                <a:lnTo>
                  <a:pt x="1686" y="162"/>
                </a:lnTo>
                <a:cubicBezTo>
                  <a:pt x="1686" y="143"/>
                  <a:pt x="1685" y="131"/>
                  <a:pt x="1684" y="126"/>
                </a:cubicBezTo>
                <a:cubicBezTo>
                  <a:pt x="1683" y="122"/>
                  <a:pt x="1682" y="119"/>
                  <a:pt x="1680" y="117"/>
                </a:cubicBezTo>
                <a:cubicBezTo>
                  <a:pt x="1678" y="116"/>
                  <a:pt x="1676" y="115"/>
                  <a:pt x="1672" y="115"/>
                </a:cubicBezTo>
                <a:cubicBezTo>
                  <a:pt x="1669" y="115"/>
                  <a:pt x="1665" y="116"/>
                  <a:pt x="1660" y="118"/>
                </a:cubicBezTo>
                <a:lnTo>
                  <a:pt x="1657" y="111"/>
                </a:lnTo>
                <a:lnTo>
                  <a:pt x="1709" y="90"/>
                </a:lnTo>
                <a:close/>
                <a:moveTo>
                  <a:pt x="1166" y="90"/>
                </a:moveTo>
                <a:cubicBezTo>
                  <a:pt x="1192" y="90"/>
                  <a:pt x="1213" y="100"/>
                  <a:pt x="1228" y="120"/>
                </a:cubicBezTo>
                <a:cubicBezTo>
                  <a:pt x="1242" y="136"/>
                  <a:pt x="1248" y="156"/>
                  <a:pt x="1248" y="178"/>
                </a:cubicBezTo>
                <a:cubicBezTo>
                  <a:pt x="1248" y="193"/>
                  <a:pt x="1245" y="209"/>
                  <a:pt x="1237" y="224"/>
                </a:cubicBezTo>
                <a:cubicBezTo>
                  <a:pt x="1230" y="240"/>
                  <a:pt x="1220" y="252"/>
                  <a:pt x="1207" y="260"/>
                </a:cubicBezTo>
                <a:cubicBezTo>
                  <a:pt x="1194" y="268"/>
                  <a:pt x="1180" y="272"/>
                  <a:pt x="1164" y="272"/>
                </a:cubicBezTo>
                <a:cubicBezTo>
                  <a:pt x="1138" y="272"/>
                  <a:pt x="1117" y="262"/>
                  <a:pt x="1102" y="241"/>
                </a:cubicBezTo>
                <a:cubicBezTo>
                  <a:pt x="1089" y="224"/>
                  <a:pt x="1083" y="204"/>
                  <a:pt x="1083" y="183"/>
                </a:cubicBezTo>
                <a:cubicBezTo>
                  <a:pt x="1083" y="167"/>
                  <a:pt x="1087" y="151"/>
                  <a:pt x="1094" y="136"/>
                </a:cubicBezTo>
                <a:cubicBezTo>
                  <a:pt x="1102" y="120"/>
                  <a:pt x="1113" y="109"/>
                  <a:pt x="1125" y="101"/>
                </a:cubicBezTo>
                <a:cubicBezTo>
                  <a:pt x="1138" y="94"/>
                  <a:pt x="1152" y="90"/>
                  <a:pt x="1166" y="90"/>
                </a:cubicBezTo>
                <a:close/>
                <a:moveTo>
                  <a:pt x="2222" y="20"/>
                </a:moveTo>
                <a:cubicBezTo>
                  <a:pt x="2214" y="20"/>
                  <a:pt x="2206" y="23"/>
                  <a:pt x="2200" y="31"/>
                </a:cubicBezTo>
                <a:cubicBezTo>
                  <a:pt x="2191" y="41"/>
                  <a:pt x="2185" y="58"/>
                  <a:pt x="2181" y="80"/>
                </a:cubicBezTo>
                <a:cubicBezTo>
                  <a:pt x="2178" y="102"/>
                  <a:pt x="2176" y="124"/>
                  <a:pt x="2176" y="146"/>
                </a:cubicBezTo>
                <a:cubicBezTo>
                  <a:pt x="2176" y="181"/>
                  <a:pt x="2181" y="209"/>
                  <a:pt x="2189" y="232"/>
                </a:cubicBezTo>
                <a:cubicBezTo>
                  <a:pt x="2196" y="250"/>
                  <a:pt x="2207" y="259"/>
                  <a:pt x="2221" y="259"/>
                </a:cubicBezTo>
                <a:cubicBezTo>
                  <a:pt x="2228" y="259"/>
                  <a:pt x="2235" y="256"/>
                  <a:pt x="2242" y="250"/>
                </a:cubicBezTo>
                <a:cubicBezTo>
                  <a:pt x="2249" y="244"/>
                  <a:pt x="2255" y="234"/>
                  <a:pt x="2259" y="220"/>
                </a:cubicBezTo>
                <a:cubicBezTo>
                  <a:pt x="2264" y="198"/>
                  <a:pt x="2267" y="168"/>
                  <a:pt x="2267" y="129"/>
                </a:cubicBezTo>
                <a:cubicBezTo>
                  <a:pt x="2267" y="100"/>
                  <a:pt x="2264" y="76"/>
                  <a:pt x="2258" y="56"/>
                </a:cubicBezTo>
                <a:cubicBezTo>
                  <a:pt x="2254" y="42"/>
                  <a:pt x="2248" y="32"/>
                  <a:pt x="2241" y="26"/>
                </a:cubicBezTo>
                <a:cubicBezTo>
                  <a:pt x="2236" y="22"/>
                  <a:pt x="2230" y="20"/>
                  <a:pt x="2222" y="20"/>
                </a:cubicBezTo>
                <a:close/>
                <a:moveTo>
                  <a:pt x="2030" y="20"/>
                </a:moveTo>
                <a:cubicBezTo>
                  <a:pt x="2022" y="20"/>
                  <a:pt x="2014" y="23"/>
                  <a:pt x="2008" y="31"/>
                </a:cubicBezTo>
                <a:cubicBezTo>
                  <a:pt x="1999" y="41"/>
                  <a:pt x="1993" y="58"/>
                  <a:pt x="1989" y="80"/>
                </a:cubicBezTo>
                <a:cubicBezTo>
                  <a:pt x="1986" y="102"/>
                  <a:pt x="1984" y="124"/>
                  <a:pt x="1984" y="146"/>
                </a:cubicBezTo>
                <a:cubicBezTo>
                  <a:pt x="1984" y="181"/>
                  <a:pt x="1989" y="209"/>
                  <a:pt x="1997" y="232"/>
                </a:cubicBezTo>
                <a:cubicBezTo>
                  <a:pt x="2004" y="250"/>
                  <a:pt x="2015" y="259"/>
                  <a:pt x="2029" y="259"/>
                </a:cubicBezTo>
                <a:cubicBezTo>
                  <a:pt x="2036" y="259"/>
                  <a:pt x="2043" y="256"/>
                  <a:pt x="2050" y="250"/>
                </a:cubicBezTo>
                <a:cubicBezTo>
                  <a:pt x="2057" y="244"/>
                  <a:pt x="2063" y="234"/>
                  <a:pt x="2067" y="220"/>
                </a:cubicBezTo>
                <a:cubicBezTo>
                  <a:pt x="2072" y="198"/>
                  <a:pt x="2075" y="168"/>
                  <a:pt x="2075" y="129"/>
                </a:cubicBezTo>
                <a:cubicBezTo>
                  <a:pt x="2075" y="100"/>
                  <a:pt x="2072" y="76"/>
                  <a:pt x="2066" y="56"/>
                </a:cubicBezTo>
                <a:cubicBezTo>
                  <a:pt x="2062" y="42"/>
                  <a:pt x="2056" y="32"/>
                  <a:pt x="2049" y="26"/>
                </a:cubicBezTo>
                <a:cubicBezTo>
                  <a:pt x="2044" y="22"/>
                  <a:pt x="2038" y="20"/>
                  <a:pt x="2030" y="20"/>
                </a:cubicBezTo>
                <a:close/>
                <a:moveTo>
                  <a:pt x="2223" y="7"/>
                </a:moveTo>
                <a:cubicBezTo>
                  <a:pt x="2242" y="7"/>
                  <a:pt x="2260" y="17"/>
                  <a:pt x="2275" y="37"/>
                </a:cubicBezTo>
                <a:cubicBezTo>
                  <a:pt x="2294" y="62"/>
                  <a:pt x="2304" y="95"/>
                  <a:pt x="2304" y="137"/>
                </a:cubicBezTo>
                <a:cubicBezTo>
                  <a:pt x="2304" y="167"/>
                  <a:pt x="2300" y="192"/>
                  <a:pt x="2291" y="212"/>
                </a:cubicBezTo>
                <a:cubicBezTo>
                  <a:pt x="2283" y="233"/>
                  <a:pt x="2272" y="248"/>
                  <a:pt x="2259" y="257"/>
                </a:cubicBezTo>
                <a:cubicBezTo>
                  <a:pt x="2246" y="267"/>
                  <a:pt x="2233" y="271"/>
                  <a:pt x="2221" y="271"/>
                </a:cubicBezTo>
                <a:cubicBezTo>
                  <a:pt x="2196" y="271"/>
                  <a:pt x="2176" y="257"/>
                  <a:pt x="2160" y="228"/>
                </a:cubicBezTo>
                <a:cubicBezTo>
                  <a:pt x="2146" y="204"/>
                  <a:pt x="2140" y="175"/>
                  <a:pt x="2140" y="141"/>
                </a:cubicBezTo>
                <a:cubicBezTo>
                  <a:pt x="2140" y="112"/>
                  <a:pt x="2144" y="87"/>
                  <a:pt x="2153" y="66"/>
                </a:cubicBezTo>
                <a:cubicBezTo>
                  <a:pt x="2162" y="45"/>
                  <a:pt x="2173" y="30"/>
                  <a:pt x="2188" y="19"/>
                </a:cubicBezTo>
                <a:cubicBezTo>
                  <a:pt x="2199" y="11"/>
                  <a:pt x="2211" y="7"/>
                  <a:pt x="2223" y="7"/>
                </a:cubicBezTo>
                <a:close/>
                <a:moveTo>
                  <a:pt x="2031" y="7"/>
                </a:moveTo>
                <a:cubicBezTo>
                  <a:pt x="2050" y="7"/>
                  <a:pt x="2068" y="17"/>
                  <a:pt x="2083" y="37"/>
                </a:cubicBezTo>
                <a:cubicBezTo>
                  <a:pt x="2102" y="62"/>
                  <a:pt x="2112" y="95"/>
                  <a:pt x="2112" y="137"/>
                </a:cubicBezTo>
                <a:cubicBezTo>
                  <a:pt x="2112" y="167"/>
                  <a:pt x="2108" y="192"/>
                  <a:pt x="2099" y="212"/>
                </a:cubicBezTo>
                <a:cubicBezTo>
                  <a:pt x="2091" y="233"/>
                  <a:pt x="2080" y="248"/>
                  <a:pt x="2067" y="257"/>
                </a:cubicBezTo>
                <a:cubicBezTo>
                  <a:pt x="2054" y="267"/>
                  <a:pt x="2041" y="271"/>
                  <a:pt x="2029" y="271"/>
                </a:cubicBezTo>
                <a:cubicBezTo>
                  <a:pt x="2004" y="271"/>
                  <a:pt x="1984" y="257"/>
                  <a:pt x="1968" y="228"/>
                </a:cubicBezTo>
                <a:cubicBezTo>
                  <a:pt x="1954" y="204"/>
                  <a:pt x="1948" y="175"/>
                  <a:pt x="1948" y="141"/>
                </a:cubicBezTo>
                <a:cubicBezTo>
                  <a:pt x="1948" y="112"/>
                  <a:pt x="1952" y="87"/>
                  <a:pt x="1961" y="66"/>
                </a:cubicBezTo>
                <a:cubicBezTo>
                  <a:pt x="1970" y="45"/>
                  <a:pt x="1981" y="30"/>
                  <a:pt x="1996" y="19"/>
                </a:cubicBezTo>
                <a:cubicBezTo>
                  <a:pt x="2007" y="11"/>
                  <a:pt x="2019" y="7"/>
                  <a:pt x="2031" y="7"/>
                </a:cubicBezTo>
                <a:close/>
                <a:moveTo>
                  <a:pt x="1849" y="7"/>
                </a:moveTo>
                <a:lnTo>
                  <a:pt x="1855" y="7"/>
                </a:lnTo>
                <a:lnTo>
                  <a:pt x="1855" y="222"/>
                </a:lnTo>
                <a:cubicBezTo>
                  <a:pt x="1855" y="236"/>
                  <a:pt x="1855" y="245"/>
                  <a:pt x="1857" y="249"/>
                </a:cubicBezTo>
                <a:cubicBezTo>
                  <a:pt x="1858" y="252"/>
                  <a:pt x="1860" y="255"/>
                  <a:pt x="1864" y="257"/>
                </a:cubicBezTo>
                <a:cubicBezTo>
                  <a:pt x="1868" y="259"/>
                  <a:pt x="1875" y="260"/>
                  <a:pt x="1887" y="260"/>
                </a:cubicBezTo>
                <a:lnTo>
                  <a:pt x="1887" y="267"/>
                </a:lnTo>
                <a:lnTo>
                  <a:pt x="1791" y="267"/>
                </a:lnTo>
                <a:lnTo>
                  <a:pt x="1791" y="260"/>
                </a:lnTo>
                <a:cubicBezTo>
                  <a:pt x="1803" y="260"/>
                  <a:pt x="1811" y="259"/>
                  <a:pt x="1815" y="257"/>
                </a:cubicBezTo>
                <a:cubicBezTo>
                  <a:pt x="1818" y="255"/>
                  <a:pt x="1820" y="253"/>
                  <a:pt x="1822" y="249"/>
                </a:cubicBezTo>
                <a:cubicBezTo>
                  <a:pt x="1823" y="246"/>
                  <a:pt x="1824" y="237"/>
                  <a:pt x="1824" y="222"/>
                </a:cubicBezTo>
                <a:lnTo>
                  <a:pt x="1824" y="85"/>
                </a:lnTo>
                <a:cubicBezTo>
                  <a:pt x="1824" y="66"/>
                  <a:pt x="1823" y="54"/>
                  <a:pt x="1822" y="49"/>
                </a:cubicBezTo>
                <a:cubicBezTo>
                  <a:pt x="1821" y="45"/>
                  <a:pt x="1820" y="42"/>
                  <a:pt x="1817" y="40"/>
                </a:cubicBezTo>
                <a:cubicBezTo>
                  <a:pt x="1815" y="38"/>
                  <a:pt x="1812" y="37"/>
                  <a:pt x="1809" y="37"/>
                </a:cubicBezTo>
                <a:cubicBezTo>
                  <a:pt x="1804" y="37"/>
                  <a:pt x="1798" y="39"/>
                  <a:pt x="1790" y="43"/>
                </a:cubicBezTo>
                <a:lnTo>
                  <a:pt x="1787" y="37"/>
                </a:lnTo>
                <a:lnTo>
                  <a:pt x="1849" y="7"/>
                </a:lnTo>
                <a:close/>
                <a:moveTo>
                  <a:pt x="1701" y="0"/>
                </a:moveTo>
                <a:cubicBezTo>
                  <a:pt x="1707" y="0"/>
                  <a:pt x="1711" y="2"/>
                  <a:pt x="1715" y="6"/>
                </a:cubicBezTo>
                <a:cubicBezTo>
                  <a:pt x="1719" y="9"/>
                  <a:pt x="1720" y="14"/>
                  <a:pt x="1720" y="19"/>
                </a:cubicBezTo>
                <a:cubicBezTo>
                  <a:pt x="1720" y="24"/>
                  <a:pt x="1719" y="29"/>
                  <a:pt x="1715" y="33"/>
                </a:cubicBezTo>
                <a:cubicBezTo>
                  <a:pt x="1711" y="36"/>
                  <a:pt x="1707" y="38"/>
                  <a:pt x="1701" y="38"/>
                </a:cubicBezTo>
                <a:cubicBezTo>
                  <a:pt x="1696" y="38"/>
                  <a:pt x="1692" y="36"/>
                  <a:pt x="1688" y="33"/>
                </a:cubicBezTo>
                <a:cubicBezTo>
                  <a:pt x="1684" y="29"/>
                  <a:pt x="1682" y="24"/>
                  <a:pt x="1682" y="19"/>
                </a:cubicBezTo>
                <a:cubicBezTo>
                  <a:pt x="1682" y="14"/>
                  <a:pt x="1684" y="9"/>
                  <a:pt x="1688" y="6"/>
                </a:cubicBezTo>
                <a:cubicBezTo>
                  <a:pt x="1692" y="2"/>
                  <a:pt x="1696" y="0"/>
                  <a:pt x="1701" y="0"/>
                </a:cubicBezTo>
                <a:close/>
              </a:path>
            </a:pathLst>
          </a:custGeom>
          <a:solidFill>
            <a:srgbClr val="F2F2F2"/>
          </a:solidFill>
          <a:ln w="0">
            <a:noFill/>
            <a:prstDash val="solid"/>
            <a:round/>
          </a:ln>
        </p:spPr>
        <p:txBody>
          <a:bodyPr vert="horz" wrap="square" lIns="91440" tIns="45720" rIns="91440" bIns="45720" numCol="1" anchor="t" anchorCtr="0" compatLnSpc="1"/>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5pPr>
            <a:lvl6pPr marL="2286000" algn="l" defTabSz="914400" rtl="0" eaLnBrk="1" latinLnBrk="0" hangingPunct="1">
              <a:defRPr kern="1200">
                <a:solidFill>
                  <a:schemeClr val="tx1"/>
                </a:solidFill>
                <a:latin typeface="Calibri" panose="020F0502020204030204" charset="0"/>
                <a:ea typeface="+mn-ea"/>
                <a:cs typeface="+mn-cs"/>
              </a:defRPr>
            </a:lvl6pPr>
            <a:lvl7pPr marL="2743200" algn="l" defTabSz="914400" rtl="0" eaLnBrk="1" latinLnBrk="0" hangingPunct="1">
              <a:defRPr kern="1200">
                <a:solidFill>
                  <a:schemeClr val="tx1"/>
                </a:solidFill>
                <a:latin typeface="Calibri" panose="020F0502020204030204" charset="0"/>
                <a:ea typeface="+mn-ea"/>
                <a:cs typeface="+mn-cs"/>
              </a:defRPr>
            </a:lvl7pPr>
            <a:lvl8pPr marL="3200400" algn="l" defTabSz="914400" rtl="0" eaLnBrk="1" latinLnBrk="0" hangingPunct="1">
              <a:defRPr kern="1200">
                <a:solidFill>
                  <a:schemeClr val="tx1"/>
                </a:solidFill>
                <a:latin typeface="Calibri" panose="020F0502020204030204" charset="0"/>
                <a:ea typeface="+mn-ea"/>
                <a:cs typeface="+mn-cs"/>
              </a:defRPr>
            </a:lvl8pPr>
            <a:lvl9pPr marL="3657600" algn="l" defTabSz="914400" rtl="0" eaLnBrk="1" latinLnBrk="0" hangingPunct="1">
              <a:defRPr kern="1200">
                <a:solidFill>
                  <a:schemeClr val="tx1"/>
                </a:solidFill>
                <a:latin typeface="Calibri" panose="020F0502020204030204" charset="0"/>
                <a:ea typeface="+mn-ea"/>
                <a:cs typeface="+mn-cs"/>
              </a:defRPr>
            </a:lvl9pPr>
          </a:lstStyle>
          <a:p>
            <a:endParaRPr lang="zh-CN" altLang="en-US"/>
          </a:p>
        </p:txBody>
      </p:sp>
      <p:sp>
        <p:nvSpPr>
          <p:cNvPr id="44" name="Freeform 23"/>
          <p:cNvSpPr/>
          <p:nvPr/>
        </p:nvSpPr>
        <p:spPr bwMode="auto">
          <a:xfrm rot="-1800000">
            <a:off x="2787557" y="3577886"/>
            <a:ext cx="1848119" cy="215037"/>
          </a:xfrm>
          <a:custGeom>
            <a:avLst/>
            <a:gdLst>
              <a:gd name="T0" fmla="*/ 2345 w 3079"/>
              <a:gd name="T1" fmla="*/ 251 h 350"/>
              <a:gd name="T2" fmla="*/ 830 w 3079"/>
              <a:gd name="T3" fmla="*/ 272 h 350"/>
              <a:gd name="T4" fmla="*/ 2644 w 3079"/>
              <a:gd name="T5" fmla="*/ 129 h 350"/>
              <a:gd name="T6" fmla="*/ 2680 w 3079"/>
              <a:gd name="T7" fmla="*/ 102 h 350"/>
              <a:gd name="T8" fmla="*/ 1202 w 3079"/>
              <a:gd name="T9" fmla="*/ 244 h 350"/>
              <a:gd name="T10" fmla="*/ 1532 w 3079"/>
              <a:gd name="T11" fmla="*/ 102 h 350"/>
              <a:gd name="T12" fmla="*/ 1604 w 3079"/>
              <a:gd name="T13" fmla="*/ 106 h 350"/>
              <a:gd name="T14" fmla="*/ 1625 w 3079"/>
              <a:gd name="T15" fmla="*/ 113 h 350"/>
              <a:gd name="T16" fmla="*/ 1470 w 3079"/>
              <a:gd name="T17" fmla="*/ 316 h 350"/>
              <a:gd name="T18" fmla="*/ 1487 w 3079"/>
              <a:gd name="T19" fmla="*/ 130 h 350"/>
              <a:gd name="T20" fmla="*/ 1322 w 3079"/>
              <a:gd name="T21" fmla="*/ 210 h 350"/>
              <a:gd name="T22" fmla="*/ 1366 w 3079"/>
              <a:gd name="T23" fmla="*/ 102 h 350"/>
              <a:gd name="T24" fmla="*/ 1451 w 3079"/>
              <a:gd name="T25" fmla="*/ 244 h 350"/>
              <a:gd name="T26" fmla="*/ 1310 w 3079"/>
              <a:gd name="T27" fmla="*/ 264 h 350"/>
              <a:gd name="T28" fmla="*/ 1262 w 3079"/>
              <a:gd name="T29" fmla="*/ 95 h 350"/>
              <a:gd name="T30" fmla="*/ 945 w 3079"/>
              <a:gd name="T31" fmla="*/ 135 h 350"/>
              <a:gd name="T32" fmla="*/ 1012 w 3079"/>
              <a:gd name="T33" fmla="*/ 95 h 350"/>
              <a:gd name="T34" fmla="*/ 946 w 3079"/>
              <a:gd name="T35" fmla="*/ 337 h 350"/>
              <a:gd name="T36" fmla="*/ 934 w 3079"/>
              <a:gd name="T37" fmla="*/ 318 h 350"/>
              <a:gd name="T38" fmla="*/ 880 w 3079"/>
              <a:gd name="T39" fmla="*/ 102 h 350"/>
              <a:gd name="T40" fmla="*/ 603 w 3079"/>
              <a:gd name="T41" fmla="*/ 128 h 350"/>
              <a:gd name="T42" fmla="*/ 722 w 3079"/>
              <a:gd name="T43" fmla="*/ 95 h 350"/>
              <a:gd name="T44" fmla="*/ 779 w 3079"/>
              <a:gd name="T45" fmla="*/ 112 h 350"/>
              <a:gd name="T46" fmla="*/ 734 w 3079"/>
              <a:gd name="T47" fmla="*/ 272 h 350"/>
              <a:gd name="T48" fmla="*/ 544 w 3079"/>
              <a:gd name="T49" fmla="*/ 102 h 350"/>
              <a:gd name="T50" fmla="*/ 331 w 3079"/>
              <a:gd name="T51" fmla="*/ 128 h 350"/>
              <a:gd name="T52" fmla="*/ 450 w 3079"/>
              <a:gd name="T53" fmla="*/ 95 h 350"/>
              <a:gd name="T54" fmla="*/ 507 w 3079"/>
              <a:gd name="T55" fmla="*/ 112 h 350"/>
              <a:gd name="T56" fmla="*/ 462 w 3079"/>
              <a:gd name="T57" fmla="*/ 272 h 350"/>
              <a:gd name="T58" fmla="*/ 272 w 3079"/>
              <a:gd name="T59" fmla="*/ 102 h 350"/>
              <a:gd name="T60" fmla="*/ 59 w 3079"/>
              <a:gd name="T61" fmla="*/ 128 h 350"/>
              <a:gd name="T62" fmla="*/ 178 w 3079"/>
              <a:gd name="T63" fmla="*/ 95 h 350"/>
              <a:gd name="T64" fmla="*/ 235 w 3079"/>
              <a:gd name="T65" fmla="*/ 112 h 350"/>
              <a:gd name="T66" fmla="*/ 190 w 3079"/>
              <a:gd name="T67" fmla="*/ 272 h 350"/>
              <a:gd name="T68" fmla="*/ 0 w 3079"/>
              <a:gd name="T69" fmla="*/ 102 h 350"/>
              <a:gd name="T70" fmla="*/ 2904 w 3079"/>
              <a:gd name="T71" fmla="*/ 90 h 350"/>
              <a:gd name="T72" fmla="*/ 3053 w 3079"/>
              <a:gd name="T73" fmla="*/ 154 h 350"/>
              <a:gd name="T74" fmla="*/ 2994 w 3079"/>
              <a:gd name="T75" fmla="*/ 260 h 350"/>
              <a:gd name="T76" fmla="*/ 2993 w 3079"/>
              <a:gd name="T77" fmla="*/ 112 h 350"/>
              <a:gd name="T78" fmla="*/ 2958 w 3079"/>
              <a:gd name="T79" fmla="*/ 257 h 350"/>
              <a:gd name="T80" fmla="*/ 2918 w 3079"/>
              <a:gd name="T81" fmla="*/ 228 h 350"/>
              <a:gd name="T82" fmla="*/ 2847 w 3079"/>
              <a:gd name="T83" fmla="*/ 250 h 350"/>
              <a:gd name="T84" fmla="*/ 2811 w 3079"/>
              <a:gd name="T85" fmla="*/ 249 h 350"/>
              <a:gd name="T86" fmla="*/ 2785 w 3079"/>
              <a:gd name="T87" fmla="*/ 111 h 350"/>
              <a:gd name="T88" fmla="*/ 2684 w 3079"/>
              <a:gd name="T89" fmla="*/ 272 h 350"/>
              <a:gd name="T90" fmla="*/ 2550 w 3079"/>
              <a:gd name="T91" fmla="*/ 103 h 350"/>
              <a:gd name="T92" fmla="*/ 2503 w 3079"/>
              <a:gd name="T93" fmla="*/ 103 h 350"/>
              <a:gd name="T94" fmla="*/ 2572 w 3079"/>
              <a:gd name="T95" fmla="*/ 202 h 350"/>
              <a:gd name="T96" fmla="*/ 1709 w 3079"/>
              <a:gd name="T97" fmla="*/ 90 h 350"/>
              <a:gd name="T98" fmla="*/ 1660 w 3079"/>
              <a:gd name="T99" fmla="*/ 267 h 350"/>
              <a:gd name="T100" fmla="*/ 1680 w 3079"/>
              <a:gd name="T101" fmla="*/ 117 h 350"/>
              <a:gd name="T102" fmla="*/ 1248 w 3079"/>
              <a:gd name="T103" fmla="*/ 178 h 350"/>
              <a:gd name="T104" fmla="*/ 1125 w 3079"/>
              <a:gd name="T105" fmla="*/ 101 h 350"/>
              <a:gd name="T106" fmla="*/ 2221 w 3079"/>
              <a:gd name="T107" fmla="*/ 259 h 350"/>
              <a:gd name="T108" fmla="*/ 2030 w 3079"/>
              <a:gd name="T109" fmla="*/ 20 h 350"/>
              <a:gd name="T110" fmla="*/ 2067 w 3079"/>
              <a:gd name="T111" fmla="*/ 220 h 350"/>
              <a:gd name="T112" fmla="*/ 2304 w 3079"/>
              <a:gd name="T113" fmla="*/ 137 h 350"/>
              <a:gd name="T114" fmla="*/ 2188 w 3079"/>
              <a:gd name="T115" fmla="*/ 19 h 350"/>
              <a:gd name="T116" fmla="*/ 2029 w 3079"/>
              <a:gd name="T117" fmla="*/ 271 h 350"/>
              <a:gd name="T118" fmla="*/ 1855 w 3079"/>
              <a:gd name="T119" fmla="*/ 7 h 350"/>
              <a:gd name="T120" fmla="*/ 1791 w 3079"/>
              <a:gd name="T121" fmla="*/ 260 h 350"/>
              <a:gd name="T122" fmla="*/ 1809 w 3079"/>
              <a:gd name="T123" fmla="*/ 37 h 350"/>
              <a:gd name="T124" fmla="*/ 1715 w 3079"/>
              <a:gd name="T125" fmla="*/ 3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79" h="350">
                <a:moveTo>
                  <a:pt x="2366" y="230"/>
                </a:moveTo>
                <a:cubicBezTo>
                  <a:pt x="2372" y="230"/>
                  <a:pt x="2377" y="232"/>
                  <a:pt x="2381" y="237"/>
                </a:cubicBezTo>
                <a:cubicBezTo>
                  <a:pt x="2385" y="241"/>
                  <a:pt x="2387" y="245"/>
                  <a:pt x="2387" y="251"/>
                </a:cubicBezTo>
                <a:cubicBezTo>
                  <a:pt x="2387" y="257"/>
                  <a:pt x="2385" y="262"/>
                  <a:pt x="2380" y="266"/>
                </a:cubicBezTo>
                <a:cubicBezTo>
                  <a:pt x="2376" y="270"/>
                  <a:pt x="2372" y="272"/>
                  <a:pt x="2366" y="272"/>
                </a:cubicBezTo>
                <a:cubicBezTo>
                  <a:pt x="2360" y="272"/>
                  <a:pt x="2355" y="270"/>
                  <a:pt x="2351" y="266"/>
                </a:cubicBezTo>
                <a:cubicBezTo>
                  <a:pt x="2347" y="262"/>
                  <a:pt x="2345" y="257"/>
                  <a:pt x="2345" y="251"/>
                </a:cubicBezTo>
                <a:cubicBezTo>
                  <a:pt x="2345" y="245"/>
                  <a:pt x="2347" y="240"/>
                  <a:pt x="2351" y="236"/>
                </a:cubicBezTo>
                <a:cubicBezTo>
                  <a:pt x="2355" y="232"/>
                  <a:pt x="2360" y="230"/>
                  <a:pt x="2366" y="230"/>
                </a:cubicBezTo>
                <a:close/>
                <a:moveTo>
                  <a:pt x="830" y="230"/>
                </a:moveTo>
                <a:cubicBezTo>
                  <a:pt x="836" y="230"/>
                  <a:pt x="841" y="232"/>
                  <a:pt x="845" y="237"/>
                </a:cubicBezTo>
                <a:cubicBezTo>
                  <a:pt x="849" y="241"/>
                  <a:pt x="851" y="245"/>
                  <a:pt x="851" y="251"/>
                </a:cubicBezTo>
                <a:cubicBezTo>
                  <a:pt x="851" y="257"/>
                  <a:pt x="849" y="262"/>
                  <a:pt x="844" y="266"/>
                </a:cubicBezTo>
                <a:cubicBezTo>
                  <a:pt x="840" y="270"/>
                  <a:pt x="836" y="272"/>
                  <a:pt x="830" y="272"/>
                </a:cubicBezTo>
                <a:cubicBezTo>
                  <a:pt x="824" y="272"/>
                  <a:pt x="819" y="270"/>
                  <a:pt x="815" y="266"/>
                </a:cubicBezTo>
                <a:cubicBezTo>
                  <a:pt x="811" y="262"/>
                  <a:pt x="809" y="257"/>
                  <a:pt x="809" y="251"/>
                </a:cubicBezTo>
                <a:cubicBezTo>
                  <a:pt x="809" y="245"/>
                  <a:pt x="811" y="240"/>
                  <a:pt x="815" y="236"/>
                </a:cubicBezTo>
                <a:cubicBezTo>
                  <a:pt x="819" y="232"/>
                  <a:pt x="824" y="230"/>
                  <a:pt x="830" y="230"/>
                </a:cubicBezTo>
                <a:close/>
                <a:moveTo>
                  <a:pt x="2680" y="102"/>
                </a:moveTo>
                <a:cubicBezTo>
                  <a:pt x="2673" y="102"/>
                  <a:pt x="2667" y="104"/>
                  <a:pt x="2660" y="108"/>
                </a:cubicBezTo>
                <a:cubicBezTo>
                  <a:pt x="2653" y="112"/>
                  <a:pt x="2648" y="119"/>
                  <a:pt x="2644" y="129"/>
                </a:cubicBezTo>
                <a:cubicBezTo>
                  <a:pt x="2640" y="139"/>
                  <a:pt x="2638" y="151"/>
                  <a:pt x="2638" y="167"/>
                </a:cubicBezTo>
                <a:cubicBezTo>
                  <a:pt x="2638" y="192"/>
                  <a:pt x="2643" y="213"/>
                  <a:pt x="2652" y="232"/>
                </a:cubicBezTo>
                <a:cubicBezTo>
                  <a:pt x="2662" y="250"/>
                  <a:pt x="2676" y="259"/>
                  <a:pt x="2692" y="259"/>
                </a:cubicBezTo>
                <a:cubicBezTo>
                  <a:pt x="2704" y="259"/>
                  <a:pt x="2714" y="254"/>
                  <a:pt x="2722" y="244"/>
                </a:cubicBezTo>
                <a:cubicBezTo>
                  <a:pt x="2730" y="234"/>
                  <a:pt x="2734" y="217"/>
                  <a:pt x="2734" y="192"/>
                </a:cubicBezTo>
                <a:cubicBezTo>
                  <a:pt x="2734" y="162"/>
                  <a:pt x="2727" y="138"/>
                  <a:pt x="2714" y="120"/>
                </a:cubicBezTo>
                <a:cubicBezTo>
                  <a:pt x="2705" y="108"/>
                  <a:pt x="2694" y="102"/>
                  <a:pt x="2680" y="102"/>
                </a:cubicBezTo>
                <a:close/>
                <a:moveTo>
                  <a:pt x="1160" y="102"/>
                </a:moveTo>
                <a:cubicBezTo>
                  <a:pt x="1153" y="102"/>
                  <a:pt x="1147" y="104"/>
                  <a:pt x="1140" y="108"/>
                </a:cubicBezTo>
                <a:cubicBezTo>
                  <a:pt x="1133" y="112"/>
                  <a:pt x="1128" y="119"/>
                  <a:pt x="1124" y="129"/>
                </a:cubicBezTo>
                <a:cubicBezTo>
                  <a:pt x="1120" y="139"/>
                  <a:pt x="1118" y="151"/>
                  <a:pt x="1118" y="167"/>
                </a:cubicBezTo>
                <a:cubicBezTo>
                  <a:pt x="1118" y="192"/>
                  <a:pt x="1123" y="213"/>
                  <a:pt x="1132" y="232"/>
                </a:cubicBezTo>
                <a:cubicBezTo>
                  <a:pt x="1142" y="250"/>
                  <a:pt x="1156" y="259"/>
                  <a:pt x="1172" y="259"/>
                </a:cubicBezTo>
                <a:cubicBezTo>
                  <a:pt x="1184" y="259"/>
                  <a:pt x="1194" y="254"/>
                  <a:pt x="1202" y="244"/>
                </a:cubicBezTo>
                <a:cubicBezTo>
                  <a:pt x="1210" y="234"/>
                  <a:pt x="1214" y="217"/>
                  <a:pt x="1214" y="192"/>
                </a:cubicBezTo>
                <a:cubicBezTo>
                  <a:pt x="1214" y="162"/>
                  <a:pt x="1207" y="138"/>
                  <a:pt x="1194" y="120"/>
                </a:cubicBezTo>
                <a:cubicBezTo>
                  <a:pt x="1185" y="108"/>
                  <a:pt x="1174" y="102"/>
                  <a:pt x="1160" y="102"/>
                </a:cubicBezTo>
                <a:close/>
                <a:moveTo>
                  <a:pt x="1456" y="95"/>
                </a:moveTo>
                <a:lnTo>
                  <a:pt x="1536" y="95"/>
                </a:lnTo>
                <a:lnTo>
                  <a:pt x="1536" y="102"/>
                </a:lnTo>
                <a:lnTo>
                  <a:pt x="1532" y="102"/>
                </a:lnTo>
                <a:cubicBezTo>
                  <a:pt x="1527" y="102"/>
                  <a:pt x="1522" y="103"/>
                  <a:pt x="1519" y="106"/>
                </a:cubicBezTo>
                <a:cubicBezTo>
                  <a:pt x="1517" y="108"/>
                  <a:pt x="1515" y="111"/>
                  <a:pt x="1515" y="115"/>
                </a:cubicBezTo>
                <a:cubicBezTo>
                  <a:pt x="1515" y="120"/>
                  <a:pt x="1517" y="126"/>
                  <a:pt x="1521" y="135"/>
                </a:cubicBezTo>
                <a:lnTo>
                  <a:pt x="1563" y="222"/>
                </a:lnTo>
                <a:lnTo>
                  <a:pt x="1602" y="127"/>
                </a:lnTo>
                <a:cubicBezTo>
                  <a:pt x="1604" y="122"/>
                  <a:pt x="1605" y="117"/>
                  <a:pt x="1605" y="112"/>
                </a:cubicBezTo>
                <a:cubicBezTo>
                  <a:pt x="1605" y="109"/>
                  <a:pt x="1604" y="108"/>
                  <a:pt x="1604" y="106"/>
                </a:cubicBezTo>
                <a:cubicBezTo>
                  <a:pt x="1603" y="105"/>
                  <a:pt x="1601" y="104"/>
                  <a:pt x="1599" y="103"/>
                </a:cubicBezTo>
                <a:cubicBezTo>
                  <a:pt x="1597" y="102"/>
                  <a:pt x="1593" y="102"/>
                  <a:pt x="1588" y="102"/>
                </a:cubicBezTo>
                <a:lnTo>
                  <a:pt x="1588" y="95"/>
                </a:lnTo>
                <a:lnTo>
                  <a:pt x="1644" y="95"/>
                </a:lnTo>
                <a:lnTo>
                  <a:pt x="1644" y="102"/>
                </a:lnTo>
                <a:cubicBezTo>
                  <a:pt x="1639" y="102"/>
                  <a:pt x="1635" y="103"/>
                  <a:pt x="1633" y="105"/>
                </a:cubicBezTo>
                <a:cubicBezTo>
                  <a:pt x="1630" y="106"/>
                  <a:pt x="1628" y="109"/>
                  <a:pt x="1625" y="113"/>
                </a:cubicBezTo>
                <a:cubicBezTo>
                  <a:pt x="1623" y="115"/>
                  <a:pt x="1621" y="120"/>
                  <a:pt x="1618" y="128"/>
                </a:cubicBezTo>
                <a:lnTo>
                  <a:pt x="1548" y="299"/>
                </a:lnTo>
                <a:cubicBezTo>
                  <a:pt x="1542" y="316"/>
                  <a:pt x="1533" y="328"/>
                  <a:pt x="1522" y="337"/>
                </a:cubicBezTo>
                <a:cubicBezTo>
                  <a:pt x="1511" y="345"/>
                  <a:pt x="1500" y="350"/>
                  <a:pt x="1490" y="350"/>
                </a:cubicBezTo>
                <a:cubicBezTo>
                  <a:pt x="1483" y="350"/>
                  <a:pt x="1477" y="348"/>
                  <a:pt x="1472" y="343"/>
                </a:cubicBezTo>
                <a:cubicBezTo>
                  <a:pt x="1467" y="339"/>
                  <a:pt x="1465" y="334"/>
                  <a:pt x="1465" y="329"/>
                </a:cubicBezTo>
                <a:cubicBezTo>
                  <a:pt x="1465" y="323"/>
                  <a:pt x="1467" y="319"/>
                  <a:pt x="1470" y="316"/>
                </a:cubicBezTo>
                <a:cubicBezTo>
                  <a:pt x="1473" y="313"/>
                  <a:pt x="1478" y="311"/>
                  <a:pt x="1484" y="311"/>
                </a:cubicBezTo>
                <a:cubicBezTo>
                  <a:pt x="1488" y="311"/>
                  <a:pt x="1494" y="313"/>
                  <a:pt x="1501" y="315"/>
                </a:cubicBezTo>
                <a:cubicBezTo>
                  <a:pt x="1506" y="317"/>
                  <a:pt x="1509" y="318"/>
                  <a:pt x="1510" y="318"/>
                </a:cubicBezTo>
                <a:cubicBezTo>
                  <a:pt x="1514" y="318"/>
                  <a:pt x="1518" y="316"/>
                  <a:pt x="1523" y="312"/>
                </a:cubicBezTo>
                <a:cubicBezTo>
                  <a:pt x="1527" y="308"/>
                  <a:pt x="1532" y="301"/>
                  <a:pt x="1536" y="290"/>
                </a:cubicBezTo>
                <a:lnTo>
                  <a:pt x="1548" y="260"/>
                </a:lnTo>
                <a:lnTo>
                  <a:pt x="1487" y="130"/>
                </a:lnTo>
                <a:cubicBezTo>
                  <a:pt x="1485" y="127"/>
                  <a:pt x="1482" y="122"/>
                  <a:pt x="1478" y="116"/>
                </a:cubicBezTo>
                <a:cubicBezTo>
                  <a:pt x="1474" y="112"/>
                  <a:pt x="1472" y="109"/>
                  <a:pt x="1470" y="107"/>
                </a:cubicBezTo>
                <a:cubicBezTo>
                  <a:pt x="1467" y="105"/>
                  <a:pt x="1462" y="103"/>
                  <a:pt x="1456" y="102"/>
                </a:cubicBezTo>
                <a:lnTo>
                  <a:pt x="1456" y="95"/>
                </a:lnTo>
                <a:close/>
                <a:moveTo>
                  <a:pt x="1262" y="95"/>
                </a:moveTo>
                <a:lnTo>
                  <a:pt x="1322" y="95"/>
                </a:lnTo>
                <a:lnTo>
                  <a:pt x="1322" y="210"/>
                </a:lnTo>
                <a:cubicBezTo>
                  <a:pt x="1322" y="226"/>
                  <a:pt x="1325" y="236"/>
                  <a:pt x="1331" y="241"/>
                </a:cubicBezTo>
                <a:cubicBezTo>
                  <a:pt x="1336" y="246"/>
                  <a:pt x="1343" y="249"/>
                  <a:pt x="1351" y="249"/>
                </a:cubicBezTo>
                <a:cubicBezTo>
                  <a:pt x="1356" y="249"/>
                  <a:pt x="1362" y="247"/>
                  <a:pt x="1369" y="244"/>
                </a:cubicBezTo>
                <a:cubicBezTo>
                  <a:pt x="1376" y="241"/>
                  <a:pt x="1384" y="234"/>
                  <a:pt x="1393" y="225"/>
                </a:cubicBezTo>
                <a:lnTo>
                  <a:pt x="1393" y="127"/>
                </a:lnTo>
                <a:cubicBezTo>
                  <a:pt x="1393" y="118"/>
                  <a:pt x="1392" y="111"/>
                  <a:pt x="1388" y="108"/>
                </a:cubicBezTo>
                <a:cubicBezTo>
                  <a:pt x="1384" y="104"/>
                  <a:pt x="1377" y="102"/>
                  <a:pt x="1366" y="102"/>
                </a:cubicBezTo>
                <a:lnTo>
                  <a:pt x="1366" y="95"/>
                </a:lnTo>
                <a:lnTo>
                  <a:pt x="1424" y="95"/>
                </a:lnTo>
                <a:lnTo>
                  <a:pt x="1424" y="199"/>
                </a:lnTo>
                <a:cubicBezTo>
                  <a:pt x="1424" y="219"/>
                  <a:pt x="1425" y="231"/>
                  <a:pt x="1426" y="236"/>
                </a:cubicBezTo>
                <a:cubicBezTo>
                  <a:pt x="1427" y="240"/>
                  <a:pt x="1428" y="243"/>
                  <a:pt x="1430" y="245"/>
                </a:cubicBezTo>
                <a:cubicBezTo>
                  <a:pt x="1432" y="247"/>
                  <a:pt x="1435" y="247"/>
                  <a:pt x="1437" y="247"/>
                </a:cubicBezTo>
                <a:cubicBezTo>
                  <a:pt x="1441" y="247"/>
                  <a:pt x="1446" y="246"/>
                  <a:pt x="1451" y="244"/>
                </a:cubicBezTo>
                <a:lnTo>
                  <a:pt x="1453" y="251"/>
                </a:lnTo>
                <a:lnTo>
                  <a:pt x="1402" y="272"/>
                </a:lnTo>
                <a:lnTo>
                  <a:pt x="1393" y="272"/>
                </a:lnTo>
                <a:lnTo>
                  <a:pt x="1393" y="236"/>
                </a:lnTo>
                <a:cubicBezTo>
                  <a:pt x="1379" y="252"/>
                  <a:pt x="1367" y="262"/>
                  <a:pt x="1360" y="266"/>
                </a:cubicBezTo>
                <a:cubicBezTo>
                  <a:pt x="1352" y="270"/>
                  <a:pt x="1344" y="272"/>
                  <a:pt x="1335" y="272"/>
                </a:cubicBezTo>
                <a:cubicBezTo>
                  <a:pt x="1325" y="272"/>
                  <a:pt x="1317" y="269"/>
                  <a:pt x="1310" y="264"/>
                </a:cubicBezTo>
                <a:cubicBezTo>
                  <a:pt x="1303" y="258"/>
                  <a:pt x="1298" y="251"/>
                  <a:pt x="1295" y="242"/>
                </a:cubicBezTo>
                <a:cubicBezTo>
                  <a:pt x="1293" y="233"/>
                  <a:pt x="1291" y="221"/>
                  <a:pt x="1291" y="205"/>
                </a:cubicBezTo>
                <a:lnTo>
                  <a:pt x="1291" y="128"/>
                </a:lnTo>
                <a:cubicBezTo>
                  <a:pt x="1291" y="120"/>
                  <a:pt x="1290" y="115"/>
                  <a:pt x="1289" y="112"/>
                </a:cubicBezTo>
                <a:cubicBezTo>
                  <a:pt x="1287" y="108"/>
                  <a:pt x="1284" y="106"/>
                  <a:pt x="1281" y="104"/>
                </a:cubicBezTo>
                <a:cubicBezTo>
                  <a:pt x="1277" y="103"/>
                  <a:pt x="1271" y="102"/>
                  <a:pt x="1262" y="102"/>
                </a:cubicBezTo>
                <a:lnTo>
                  <a:pt x="1262" y="95"/>
                </a:lnTo>
                <a:close/>
                <a:moveTo>
                  <a:pt x="880" y="95"/>
                </a:moveTo>
                <a:lnTo>
                  <a:pt x="960" y="95"/>
                </a:lnTo>
                <a:lnTo>
                  <a:pt x="960" y="102"/>
                </a:lnTo>
                <a:lnTo>
                  <a:pt x="956" y="102"/>
                </a:lnTo>
                <a:cubicBezTo>
                  <a:pt x="951" y="102"/>
                  <a:pt x="946" y="103"/>
                  <a:pt x="943" y="106"/>
                </a:cubicBezTo>
                <a:cubicBezTo>
                  <a:pt x="941" y="108"/>
                  <a:pt x="939" y="111"/>
                  <a:pt x="939" y="115"/>
                </a:cubicBezTo>
                <a:cubicBezTo>
                  <a:pt x="939" y="120"/>
                  <a:pt x="941" y="126"/>
                  <a:pt x="945" y="135"/>
                </a:cubicBezTo>
                <a:lnTo>
                  <a:pt x="987" y="222"/>
                </a:lnTo>
                <a:lnTo>
                  <a:pt x="1026" y="127"/>
                </a:lnTo>
                <a:cubicBezTo>
                  <a:pt x="1028" y="122"/>
                  <a:pt x="1029" y="117"/>
                  <a:pt x="1029" y="112"/>
                </a:cubicBezTo>
                <a:cubicBezTo>
                  <a:pt x="1029" y="109"/>
                  <a:pt x="1028" y="108"/>
                  <a:pt x="1028" y="106"/>
                </a:cubicBezTo>
                <a:cubicBezTo>
                  <a:pt x="1027" y="105"/>
                  <a:pt x="1025" y="104"/>
                  <a:pt x="1023" y="103"/>
                </a:cubicBezTo>
                <a:cubicBezTo>
                  <a:pt x="1021" y="102"/>
                  <a:pt x="1017" y="102"/>
                  <a:pt x="1012" y="102"/>
                </a:cubicBezTo>
                <a:lnTo>
                  <a:pt x="1012" y="95"/>
                </a:lnTo>
                <a:lnTo>
                  <a:pt x="1068" y="95"/>
                </a:lnTo>
                <a:lnTo>
                  <a:pt x="1068" y="102"/>
                </a:lnTo>
                <a:cubicBezTo>
                  <a:pt x="1063" y="102"/>
                  <a:pt x="1059" y="103"/>
                  <a:pt x="1057" y="105"/>
                </a:cubicBezTo>
                <a:cubicBezTo>
                  <a:pt x="1054" y="106"/>
                  <a:pt x="1052" y="109"/>
                  <a:pt x="1049" y="113"/>
                </a:cubicBezTo>
                <a:cubicBezTo>
                  <a:pt x="1047" y="115"/>
                  <a:pt x="1045" y="120"/>
                  <a:pt x="1042" y="128"/>
                </a:cubicBezTo>
                <a:lnTo>
                  <a:pt x="972" y="299"/>
                </a:lnTo>
                <a:cubicBezTo>
                  <a:pt x="966" y="316"/>
                  <a:pt x="957" y="328"/>
                  <a:pt x="946" y="337"/>
                </a:cubicBezTo>
                <a:cubicBezTo>
                  <a:pt x="935" y="345"/>
                  <a:pt x="924" y="350"/>
                  <a:pt x="914" y="350"/>
                </a:cubicBezTo>
                <a:cubicBezTo>
                  <a:pt x="907" y="350"/>
                  <a:pt x="901" y="348"/>
                  <a:pt x="896" y="343"/>
                </a:cubicBezTo>
                <a:cubicBezTo>
                  <a:pt x="891" y="339"/>
                  <a:pt x="889" y="334"/>
                  <a:pt x="889" y="329"/>
                </a:cubicBezTo>
                <a:cubicBezTo>
                  <a:pt x="889" y="323"/>
                  <a:pt x="891" y="319"/>
                  <a:pt x="894" y="316"/>
                </a:cubicBezTo>
                <a:cubicBezTo>
                  <a:pt x="897" y="313"/>
                  <a:pt x="902" y="311"/>
                  <a:pt x="908" y="311"/>
                </a:cubicBezTo>
                <a:cubicBezTo>
                  <a:pt x="912" y="311"/>
                  <a:pt x="918" y="313"/>
                  <a:pt x="925" y="315"/>
                </a:cubicBezTo>
                <a:cubicBezTo>
                  <a:pt x="930" y="317"/>
                  <a:pt x="933" y="318"/>
                  <a:pt x="934" y="318"/>
                </a:cubicBezTo>
                <a:cubicBezTo>
                  <a:pt x="938" y="318"/>
                  <a:pt x="942" y="316"/>
                  <a:pt x="947" y="312"/>
                </a:cubicBezTo>
                <a:cubicBezTo>
                  <a:pt x="951" y="308"/>
                  <a:pt x="956" y="301"/>
                  <a:pt x="960" y="290"/>
                </a:cubicBezTo>
                <a:lnTo>
                  <a:pt x="972" y="260"/>
                </a:lnTo>
                <a:lnTo>
                  <a:pt x="911" y="130"/>
                </a:lnTo>
                <a:cubicBezTo>
                  <a:pt x="909" y="127"/>
                  <a:pt x="906" y="122"/>
                  <a:pt x="902" y="116"/>
                </a:cubicBezTo>
                <a:cubicBezTo>
                  <a:pt x="898" y="112"/>
                  <a:pt x="896" y="109"/>
                  <a:pt x="894" y="107"/>
                </a:cubicBezTo>
                <a:cubicBezTo>
                  <a:pt x="891" y="105"/>
                  <a:pt x="886" y="103"/>
                  <a:pt x="880" y="102"/>
                </a:cubicBezTo>
                <a:lnTo>
                  <a:pt x="880" y="95"/>
                </a:lnTo>
                <a:close/>
                <a:moveTo>
                  <a:pt x="544" y="95"/>
                </a:moveTo>
                <a:lnTo>
                  <a:pt x="616" y="95"/>
                </a:lnTo>
                <a:lnTo>
                  <a:pt x="616" y="102"/>
                </a:lnTo>
                <a:cubicBezTo>
                  <a:pt x="610" y="102"/>
                  <a:pt x="605" y="104"/>
                  <a:pt x="603" y="106"/>
                </a:cubicBezTo>
                <a:cubicBezTo>
                  <a:pt x="601" y="107"/>
                  <a:pt x="600" y="110"/>
                  <a:pt x="600" y="114"/>
                </a:cubicBezTo>
                <a:cubicBezTo>
                  <a:pt x="600" y="117"/>
                  <a:pt x="601" y="122"/>
                  <a:pt x="603" y="128"/>
                </a:cubicBezTo>
                <a:lnTo>
                  <a:pt x="640" y="226"/>
                </a:lnTo>
                <a:lnTo>
                  <a:pt x="677" y="146"/>
                </a:lnTo>
                <a:lnTo>
                  <a:pt x="667" y="121"/>
                </a:lnTo>
                <a:cubicBezTo>
                  <a:pt x="664" y="113"/>
                  <a:pt x="660" y="108"/>
                  <a:pt x="655" y="105"/>
                </a:cubicBezTo>
                <a:cubicBezTo>
                  <a:pt x="653" y="103"/>
                  <a:pt x="648" y="102"/>
                  <a:pt x="640" y="102"/>
                </a:cubicBezTo>
                <a:lnTo>
                  <a:pt x="640" y="95"/>
                </a:lnTo>
                <a:lnTo>
                  <a:pt x="722" y="95"/>
                </a:lnTo>
                <a:lnTo>
                  <a:pt x="722" y="102"/>
                </a:lnTo>
                <a:cubicBezTo>
                  <a:pt x="713" y="102"/>
                  <a:pt x="706" y="104"/>
                  <a:pt x="703" y="107"/>
                </a:cubicBezTo>
                <a:cubicBezTo>
                  <a:pt x="700" y="109"/>
                  <a:pt x="699" y="112"/>
                  <a:pt x="699" y="116"/>
                </a:cubicBezTo>
                <a:cubicBezTo>
                  <a:pt x="699" y="119"/>
                  <a:pt x="699" y="121"/>
                  <a:pt x="700" y="124"/>
                </a:cubicBezTo>
                <a:lnTo>
                  <a:pt x="739" y="223"/>
                </a:lnTo>
                <a:lnTo>
                  <a:pt x="776" y="128"/>
                </a:lnTo>
                <a:cubicBezTo>
                  <a:pt x="778" y="121"/>
                  <a:pt x="779" y="116"/>
                  <a:pt x="779" y="112"/>
                </a:cubicBezTo>
                <a:cubicBezTo>
                  <a:pt x="779" y="109"/>
                  <a:pt x="778" y="107"/>
                  <a:pt x="776" y="105"/>
                </a:cubicBezTo>
                <a:cubicBezTo>
                  <a:pt x="773" y="103"/>
                  <a:pt x="768" y="102"/>
                  <a:pt x="761" y="102"/>
                </a:cubicBezTo>
                <a:lnTo>
                  <a:pt x="761" y="95"/>
                </a:lnTo>
                <a:lnTo>
                  <a:pt x="816" y="95"/>
                </a:lnTo>
                <a:lnTo>
                  <a:pt x="816" y="102"/>
                </a:lnTo>
                <a:cubicBezTo>
                  <a:pt x="805" y="104"/>
                  <a:pt x="797" y="111"/>
                  <a:pt x="792" y="124"/>
                </a:cubicBezTo>
                <a:lnTo>
                  <a:pt x="734" y="272"/>
                </a:lnTo>
                <a:lnTo>
                  <a:pt x="726" y="272"/>
                </a:lnTo>
                <a:lnTo>
                  <a:pt x="684" y="162"/>
                </a:lnTo>
                <a:lnTo>
                  <a:pt x="633" y="272"/>
                </a:lnTo>
                <a:lnTo>
                  <a:pt x="627" y="272"/>
                </a:lnTo>
                <a:lnTo>
                  <a:pt x="571" y="128"/>
                </a:lnTo>
                <a:cubicBezTo>
                  <a:pt x="568" y="119"/>
                  <a:pt x="564" y="112"/>
                  <a:pt x="561" y="109"/>
                </a:cubicBezTo>
                <a:cubicBezTo>
                  <a:pt x="557" y="106"/>
                  <a:pt x="552" y="104"/>
                  <a:pt x="544" y="102"/>
                </a:cubicBezTo>
                <a:lnTo>
                  <a:pt x="544" y="95"/>
                </a:lnTo>
                <a:close/>
                <a:moveTo>
                  <a:pt x="272" y="95"/>
                </a:moveTo>
                <a:lnTo>
                  <a:pt x="344" y="95"/>
                </a:lnTo>
                <a:lnTo>
                  <a:pt x="344" y="102"/>
                </a:lnTo>
                <a:cubicBezTo>
                  <a:pt x="338" y="102"/>
                  <a:pt x="333" y="104"/>
                  <a:pt x="331" y="106"/>
                </a:cubicBezTo>
                <a:cubicBezTo>
                  <a:pt x="329" y="107"/>
                  <a:pt x="328" y="110"/>
                  <a:pt x="328" y="114"/>
                </a:cubicBezTo>
                <a:cubicBezTo>
                  <a:pt x="328" y="117"/>
                  <a:pt x="329" y="122"/>
                  <a:pt x="331" y="128"/>
                </a:cubicBezTo>
                <a:lnTo>
                  <a:pt x="368" y="226"/>
                </a:lnTo>
                <a:lnTo>
                  <a:pt x="405" y="146"/>
                </a:lnTo>
                <a:lnTo>
                  <a:pt x="395" y="121"/>
                </a:lnTo>
                <a:cubicBezTo>
                  <a:pt x="392" y="113"/>
                  <a:pt x="388" y="108"/>
                  <a:pt x="383" y="105"/>
                </a:cubicBezTo>
                <a:cubicBezTo>
                  <a:pt x="381" y="103"/>
                  <a:pt x="376" y="102"/>
                  <a:pt x="368" y="102"/>
                </a:cubicBezTo>
                <a:lnTo>
                  <a:pt x="368" y="95"/>
                </a:lnTo>
                <a:lnTo>
                  <a:pt x="450" y="95"/>
                </a:lnTo>
                <a:lnTo>
                  <a:pt x="450" y="102"/>
                </a:lnTo>
                <a:cubicBezTo>
                  <a:pt x="441" y="102"/>
                  <a:pt x="434" y="104"/>
                  <a:pt x="431" y="107"/>
                </a:cubicBezTo>
                <a:cubicBezTo>
                  <a:pt x="428" y="109"/>
                  <a:pt x="427" y="112"/>
                  <a:pt x="427" y="116"/>
                </a:cubicBezTo>
                <a:cubicBezTo>
                  <a:pt x="427" y="119"/>
                  <a:pt x="427" y="121"/>
                  <a:pt x="428" y="124"/>
                </a:cubicBezTo>
                <a:lnTo>
                  <a:pt x="467" y="223"/>
                </a:lnTo>
                <a:lnTo>
                  <a:pt x="504" y="128"/>
                </a:lnTo>
                <a:cubicBezTo>
                  <a:pt x="506" y="121"/>
                  <a:pt x="507" y="116"/>
                  <a:pt x="507" y="112"/>
                </a:cubicBezTo>
                <a:cubicBezTo>
                  <a:pt x="507" y="109"/>
                  <a:pt x="506" y="107"/>
                  <a:pt x="504" y="105"/>
                </a:cubicBezTo>
                <a:cubicBezTo>
                  <a:pt x="501" y="103"/>
                  <a:pt x="496" y="102"/>
                  <a:pt x="489" y="102"/>
                </a:cubicBezTo>
                <a:lnTo>
                  <a:pt x="489" y="95"/>
                </a:lnTo>
                <a:lnTo>
                  <a:pt x="544" y="95"/>
                </a:lnTo>
                <a:lnTo>
                  <a:pt x="544" y="102"/>
                </a:lnTo>
                <a:cubicBezTo>
                  <a:pt x="533" y="104"/>
                  <a:pt x="525" y="111"/>
                  <a:pt x="520" y="124"/>
                </a:cubicBezTo>
                <a:lnTo>
                  <a:pt x="462" y="272"/>
                </a:lnTo>
                <a:lnTo>
                  <a:pt x="454" y="272"/>
                </a:lnTo>
                <a:lnTo>
                  <a:pt x="412" y="162"/>
                </a:lnTo>
                <a:lnTo>
                  <a:pt x="361" y="272"/>
                </a:lnTo>
                <a:lnTo>
                  <a:pt x="355" y="272"/>
                </a:lnTo>
                <a:lnTo>
                  <a:pt x="299" y="128"/>
                </a:lnTo>
                <a:cubicBezTo>
                  <a:pt x="296" y="119"/>
                  <a:pt x="292" y="112"/>
                  <a:pt x="289" y="109"/>
                </a:cubicBezTo>
                <a:cubicBezTo>
                  <a:pt x="285" y="106"/>
                  <a:pt x="280" y="104"/>
                  <a:pt x="272" y="102"/>
                </a:cubicBezTo>
                <a:lnTo>
                  <a:pt x="272" y="95"/>
                </a:lnTo>
                <a:close/>
                <a:moveTo>
                  <a:pt x="0" y="95"/>
                </a:moveTo>
                <a:lnTo>
                  <a:pt x="72" y="95"/>
                </a:lnTo>
                <a:lnTo>
                  <a:pt x="72" y="102"/>
                </a:lnTo>
                <a:cubicBezTo>
                  <a:pt x="66" y="102"/>
                  <a:pt x="61" y="104"/>
                  <a:pt x="59" y="106"/>
                </a:cubicBezTo>
                <a:cubicBezTo>
                  <a:pt x="57" y="107"/>
                  <a:pt x="56" y="110"/>
                  <a:pt x="56" y="114"/>
                </a:cubicBezTo>
                <a:cubicBezTo>
                  <a:pt x="56" y="117"/>
                  <a:pt x="57" y="122"/>
                  <a:pt x="59" y="128"/>
                </a:cubicBezTo>
                <a:lnTo>
                  <a:pt x="96" y="226"/>
                </a:lnTo>
                <a:lnTo>
                  <a:pt x="133" y="146"/>
                </a:lnTo>
                <a:lnTo>
                  <a:pt x="123" y="121"/>
                </a:lnTo>
                <a:cubicBezTo>
                  <a:pt x="120" y="113"/>
                  <a:pt x="116" y="108"/>
                  <a:pt x="111" y="105"/>
                </a:cubicBezTo>
                <a:cubicBezTo>
                  <a:pt x="109" y="103"/>
                  <a:pt x="104" y="102"/>
                  <a:pt x="96" y="102"/>
                </a:cubicBezTo>
                <a:lnTo>
                  <a:pt x="96" y="95"/>
                </a:lnTo>
                <a:lnTo>
                  <a:pt x="178" y="95"/>
                </a:lnTo>
                <a:lnTo>
                  <a:pt x="178" y="102"/>
                </a:lnTo>
                <a:cubicBezTo>
                  <a:pt x="169" y="102"/>
                  <a:pt x="162" y="104"/>
                  <a:pt x="159" y="107"/>
                </a:cubicBezTo>
                <a:cubicBezTo>
                  <a:pt x="156" y="109"/>
                  <a:pt x="155" y="112"/>
                  <a:pt x="155" y="116"/>
                </a:cubicBezTo>
                <a:cubicBezTo>
                  <a:pt x="155" y="119"/>
                  <a:pt x="155" y="121"/>
                  <a:pt x="156" y="124"/>
                </a:cubicBezTo>
                <a:lnTo>
                  <a:pt x="195" y="223"/>
                </a:lnTo>
                <a:lnTo>
                  <a:pt x="232" y="128"/>
                </a:lnTo>
                <a:cubicBezTo>
                  <a:pt x="234" y="121"/>
                  <a:pt x="235" y="116"/>
                  <a:pt x="235" y="112"/>
                </a:cubicBezTo>
                <a:cubicBezTo>
                  <a:pt x="235" y="109"/>
                  <a:pt x="234" y="107"/>
                  <a:pt x="232" y="105"/>
                </a:cubicBezTo>
                <a:cubicBezTo>
                  <a:pt x="229" y="103"/>
                  <a:pt x="224" y="102"/>
                  <a:pt x="217" y="102"/>
                </a:cubicBezTo>
                <a:lnTo>
                  <a:pt x="217" y="95"/>
                </a:lnTo>
                <a:lnTo>
                  <a:pt x="272" y="95"/>
                </a:lnTo>
                <a:lnTo>
                  <a:pt x="272" y="102"/>
                </a:lnTo>
                <a:cubicBezTo>
                  <a:pt x="261" y="104"/>
                  <a:pt x="253" y="111"/>
                  <a:pt x="248" y="124"/>
                </a:cubicBezTo>
                <a:lnTo>
                  <a:pt x="190" y="272"/>
                </a:lnTo>
                <a:lnTo>
                  <a:pt x="182" y="272"/>
                </a:lnTo>
                <a:lnTo>
                  <a:pt x="140" y="162"/>
                </a:lnTo>
                <a:lnTo>
                  <a:pt x="89" y="272"/>
                </a:lnTo>
                <a:lnTo>
                  <a:pt x="83" y="272"/>
                </a:lnTo>
                <a:lnTo>
                  <a:pt x="27" y="128"/>
                </a:lnTo>
                <a:cubicBezTo>
                  <a:pt x="24" y="119"/>
                  <a:pt x="20" y="112"/>
                  <a:pt x="17" y="109"/>
                </a:cubicBezTo>
                <a:cubicBezTo>
                  <a:pt x="13" y="106"/>
                  <a:pt x="8" y="104"/>
                  <a:pt x="0" y="102"/>
                </a:cubicBezTo>
                <a:lnTo>
                  <a:pt x="0" y="95"/>
                </a:lnTo>
                <a:close/>
                <a:moveTo>
                  <a:pt x="2837" y="90"/>
                </a:moveTo>
                <a:lnTo>
                  <a:pt x="2845" y="90"/>
                </a:lnTo>
                <a:lnTo>
                  <a:pt x="2845" y="127"/>
                </a:lnTo>
                <a:cubicBezTo>
                  <a:pt x="2857" y="114"/>
                  <a:pt x="2865" y="107"/>
                  <a:pt x="2867" y="105"/>
                </a:cubicBezTo>
                <a:cubicBezTo>
                  <a:pt x="2873" y="100"/>
                  <a:pt x="2879" y="97"/>
                  <a:pt x="2885" y="94"/>
                </a:cubicBezTo>
                <a:cubicBezTo>
                  <a:pt x="2892" y="91"/>
                  <a:pt x="2898" y="90"/>
                  <a:pt x="2904" y="90"/>
                </a:cubicBezTo>
                <a:cubicBezTo>
                  <a:pt x="2915" y="90"/>
                  <a:pt x="2924" y="93"/>
                  <a:pt x="2932" y="99"/>
                </a:cubicBezTo>
                <a:cubicBezTo>
                  <a:pt x="2940" y="106"/>
                  <a:pt x="2945" y="115"/>
                  <a:pt x="2948" y="127"/>
                </a:cubicBezTo>
                <a:cubicBezTo>
                  <a:pt x="2961" y="112"/>
                  <a:pt x="2971" y="102"/>
                  <a:pt x="2980" y="97"/>
                </a:cubicBezTo>
                <a:cubicBezTo>
                  <a:pt x="2989" y="92"/>
                  <a:pt x="2998" y="90"/>
                  <a:pt x="3008" y="90"/>
                </a:cubicBezTo>
                <a:cubicBezTo>
                  <a:pt x="3017" y="90"/>
                  <a:pt x="3025" y="92"/>
                  <a:pt x="3032" y="97"/>
                </a:cubicBezTo>
                <a:cubicBezTo>
                  <a:pt x="3039" y="102"/>
                  <a:pt x="3045" y="109"/>
                  <a:pt x="3049" y="120"/>
                </a:cubicBezTo>
                <a:cubicBezTo>
                  <a:pt x="3052" y="127"/>
                  <a:pt x="3053" y="139"/>
                  <a:pt x="3053" y="154"/>
                </a:cubicBezTo>
                <a:lnTo>
                  <a:pt x="3053" y="228"/>
                </a:lnTo>
                <a:cubicBezTo>
                  <a:pt x="3053" y="239"/>
                  <a:pt x="3054" y="246"/>
                  <a:pt x="3055" y="250"/>
                </a:cubicBezTo>
                <a:cubicBezTo>
                  <a:pt x="3057" y="253"/>
                  <a:pt x="3059" y="255"/>
                  <a:pt x="3062" y="257"/>
                </a:cubicBezTo>
                <a:cubicBezTo>
                  <a:pt x="3066" y="259"/>
                  <a:pt x="3071" y="260"/>
                  <a:pt x="3079" y="260"/>
                </a:cubicBezTo>
                <a:lnTo>
                  <a:pt x="3079" y="267"/>
                </a:lnTo>
                <a:lnTo>
                  <a:pt x="2994" y="267"/>
                </a:lnTo>
                <a:lnTo>
                  <a:pt x="2994" y="260"/>
                </a:lnTo>
                <a:lnTo>
                  <a:pt x="2998" y="260"/>
                </a:lnTo>
                <a:cubicBezTo>
                  <a:pt x="3005" y="260"/>
                  <a:pt x="3011" y="259"/>
                  <a:pt x="3015" y="256"/>
                </a:cubicBezTo>
                <a:cubicBezTo>
                  <a:pt x="3018" y="254"/>
                  <a:pt x="3020" y="251"/>
                  <a:pt x="3021" y="246"/>
                </a:cubicBezTo>
                <a:cubicBezTo>
                  <a:pt x="3022" y="244"/>
                  <a:pt x="3022" y="238"/>
                  <a:pt x="3022" y="228"/>
                </a:cubicBezTo>
                <a:lnTo>
                  <a:pt x="3022" y="154"/>
                </a:lnTo>
                <a:cubicBezTo>
                  <a:pt x="3022" y="140"/>
                  <a:pt x="3020" y="130"/>
                  <a:pt x="3017" y="124"/>
                </a:cubicBezTo>
                <a:cubicBezTo>
                  <a:pt x="3012" y="116"/>
                  <a:pt x="3004" y="112"/>
                  <a:pt x="2993" y="112"/>
                </a:cubicBezTo>
                <a:cubicBezTo>
                  <a:pt x="2987" y="112"/>
                  <a:pt x="2980" y="114"/>
                  <a:pt x="2973" y="117"/>
                </a:cubicBezTo>
                <a:cubicBezTo>
                  <a:pt x="2967" y="121"/>
                  <a:pt x="2959" y="127"/>
                  <a:pt x="2949" y="136"/>
                </a:cubicBezTo>
                <a:lnTo>
                  <a:pt x="2949" y="138"/>
                </a:lnTo>
                <a:lnTo>
                  <a:pt x="2949" y="146"/>
                </a:lnTo>
                <a:lnTo>
                  <a:pt x="2949" y="228"/>
                </a:lnTo>
                <a:cubicBezTo>
                  <a:pt x="2949" y="240"/>
                  <a:pt x="2950" y="247"/>
                  <a:pt x="2951" y="250"/>
                </a:cubicBezTo>
                <a:cubicBezTo>
                  <a:pt x="2952" y="253"/>
                  <a:pt x="2955" y="255"/>
                  <a:pt x="2958" y="257"/>
                </a:cubicBezTo>
                <a:cubicBezTo>
                  <a:pt x="2962" y="259"/>
                  <a:pt x="2968" y="260"/>
                  <a:pt x="2977" y="260"/>
                </a:cubicBezTo>
                <a:lnTo>
                  <a:pt x="2977" y="267"/>
                </a:lnTo>
                <a:lnTo>
                  <a:pt x="2890" y="267"/>
                </a:lnTo>
                <a:lnTo>
                  <a:pt x="2890" y="260"/>
                </a:lnTo>
                <a:cubicBezTo>
                  <a:pt x="2900" y="260"/>
                  <a:pt x="2906" y="259"/>
                  <a:pt x="2910" y="257"/>
                </a:cubicBezTo>
                <a:cubicBezTo>
                  <a:pt x="2913" y="254"/>
                  <a:pt x="2916" y="251"/>
                  <a:pt x="2917" y="247"/>
                </a:cubicBezTo>
                <a:cubicBezTo>
                  <a:pt x="2918" y="244"/>
                  <a:pt x="2918" y="238"/>
                  <a:pt x="2918" y="228"/>
                </a:cubicBezTo>
                <a:lnTo>
                  <a:pt x="2918" y="154"/>
                </a:lnTo>
                <a:cubicBezTo>
                  <a:pt x="2918" y="140"/>
                  <a:pt x="2916" y="130"/>
                  <a:pt x="2912" y="124"/>
                </a:cubicBezTo>
                <a:cubicBezTo>
                  <a:pt x="2906" y="116"/>
                  <a:pt x="2899" y="112"/>
                  <a:pt x="2889" y="112"/>
                </a:cubicBezTo>
                <a:cubicBezTo>
                  <a:pt x="2882" y="112"/>
                  <a:pt x="2875" y="114"/>
                  <a:pt x="2869" y="117"/>
                </a:cubicBezTo>
                <a:cubicBezTo>
                  <a:pt x="2858" y="123"/>
                  <a:pt x="2850" y="129"/>
                  <a:pt x="2845" y="136"/>
                </a:cubicBezTo>
                <a:lnTo>
                  <a:pt x="2845" y="228"/>
                </a:lnTo>
                <a:cubicBezTo>
                  <a:pt x="2845" y="239"/>
                  <a:pt x="2846" y="247"/>
                  <a:pt x="2847" y="250"/>
                </a:cubicBezTo>
                <a:cubicBezTo>
                  <a:pt x="2849" y="253"/>
                  <a:pt x="2851" y="256"/>
                  <a:pt x="2854" y="258"/>
                </a:cubicBezTo>
                <a:cubicBezTo>
                  <a:pt x="2857" y="259"/>
                  <a:pt x="2863" y="260"/>
                  <a:pt x="2873" y="260"/>
                </a:cubicBezTo>
                <a:lnTo>
                  <a:pt x="2873" y="267"/>
                </a:lnTo>
                <a:lnTo>
                  <a:pt x="2788" y="267"/>
                </a:lnTo>
                <a:lnTo>
                  <a:pt x="2788" y="260"/>
                </a:lnTo>
                <a:cubicBezTo>
                  <a:pt x="2796" y="260"/>
                  <a:pt x="2801" y="259"/>
                  <a:pt x="2804" y="258"/>
                </a:cubicBezTo>
                <a:cubicBezTo>
                  <a:pt x="2807" y="256"/>
                  <a:pt x="2810" y="253"/>
                  <a:pt x="2811" y="249"/>
                </a:cubicBezTo>
                <a:cubicBezTo>
                  <a:pt x="2813" y="246"/>
                  <a:pt x="2814" y="239"/>
                  <a:pt x="2814" y="228"/>
                </a:cubicBezTo>
                <a:lnTo>
                  <a:pt x="2814" y="162"/>
                </a:lnTo>
                <a:cubicBezTo>
                  <a:pt x="2814" y="143"/>
                  <a:pt x="2813" y="131"/>
                  <a:pt x="2812" y="126"/>
                </a:cubicBezTo>
                <a:cubicBezTo>
                  <a:pt x="2811" y="122"/>
                  <a:pt x="2810" y="119"/>
                  <a:pt x="2808" y="117"/>
                </a:cubicBezTo>
                <a:cubicBezTo>
                  <a:pt x="2806" y="116"/>
                  <a:pt x="2804" y="115"/>
                  <a:pt x="2800" y="115"/>
                </a:cubicBezTo>
                <a:cubicBezTo>
                  <a:pt x="2797" y="115"/>
                  <a:pt x="2793" y="116"/>
                  <a:pt x="2788" y="118"/>
                </a:cubicBezTo>
                <a:lnTo>
                  <a:pt x="2785" y="111"/>
                </a:lnTo>
                <a:lnTo>
                  <a:pt x="2837" y="90"/>
                </a:lnTo>
                <a:close/>
                <a:moveTo>
                  <a:pt x="2686" y="90"/>
                </a:moveTo>
                <a:cubicBezTo>
                  <a:pt x="2712" y="90"/>
                  <a:pt x="2733" y="100"/>
                  <a:pt x="2748" y="120"/>
                </a:cubicBezTo>
                <a:cubicBezTo>
                  <a:pt x="2762" y="136"/>
                  <a:pt x="2768" y="156"/>
                  <a:pt x="2768" y="178"/>
                </a:cubicBezTo>
                <a:cubicBezTo>
                  <a:pt x="2768" y="193"/>
                  <a:pt x="2765" y="209"/>
                  <a:pt x="2757" y="224"/>
                </a:cubicBezTo>
                <a:cubicBezTo>
                  <a:pt x="2750" y="240"/>
                  <a:pt x="2740" y="252"/>
                  <a:pt x="2727" y="260"/>
                </a:cubicBezTo>
                <a:cubicBezTo>
                  <a:pt x="2714" y="268"/>
                  <a:pt x="2700" y="272"/>
                  <a:pt x="2684" y="272"/>
                </a:cubicBezTo>
                <a:cubicBezTo>
                  <a:pt x="2658" y="272"/>
                  <a:pt x="2637" y="262"/>
                  <a:pt x="2622" y="241"/>
                </a:cubicBezTo>
                <a:cubicBezTo>
                  <a:pt x="2609" y="224"/>
                  <a:pt x="2603" y="204"/>
                  <a:pt x="2603" y="183"/>
                </a:cubicBezTo>
                <a:cubicBezTo>
                  <a:pt x="2603" y="167"/>
                  <a:pt x="2607" y="151"/>
                  <a:pt x="2614" y="136"/>
                </a:cubicBezTo>
                <a:cubicBezTo>
                  <a:pt x="2622" y="120"/>
                  <a:pt x="2633" y="109"/>
                  <a:pt x="2645" y="101"/>
                </a:cubicBezTo>
                <a:cubicBezTo>
                  <a:pt x="2658" y="94"/>
                  <a:pt x="2672" y="90"/>
                  <a:pt x="2686" y="90"/>
                </a:cubicBezTo>
                <a:close/>
                <a:moveTo>
                  <a:pt x="2509" y="90"/>
                </a:moveTo>
                <a:cubicBezTo>
                  <a:pt x="2526" y="90"/>
                  <a:pt x="2540" y="94"/>
                  <a:pt x="2550" y="103"/>
                </a:cubicBezTo>
                <a:cubicBezTo>
                  <a:pt x="2561" y="112"/>
                  <a:pt x="2567" y="122"/>
                  <a:pt x="2567" y="131"/>
                </a:cubicBezTo>
                <a:cubicBezTo>
                  <a:pt x="2567" y="136"/>
                  <a:pt x="2565" y="140"/>
                  <a:pt x="2562" y="143"/>
                </a:cubicBezTo>
                <a:cubicBezTo>
                  <a:pt x="2559" y="146"/>
                  <a:pt x="2555" y="147"/>
                  <a:pt x="2549" y="147"/>
                </a:cubicBezTo>
                <a:cubicBezTo>
                  <a:pt x="2542" y="147"/>
                  <a:pt x="2536" y="145"/>
                  <a:pt x="2533" y="140"/>
                </a:cubicBezTo>
                <a:cubicBezTo>
                  <a:pt x="2531" y="137"/>
                  <a:pt x="2529" y="132"/>
                  <a:pt x="2528" y="125"/>
                </a:cubicBezTo>
                <a:cubicBezTo>
                  <a:pt x="2528" y="118"/>
                  <a:pt x="2525" y="112"/>
                  <a:pt x="2521" y="108"/>
                </a:cubicBezTo>
                <a:cubicBezTo>
                  <a:pt x="2516" y="104"/>
                  <a:pt x="2510" y="103"/>
                  <a:pt x="2503" y="103"/>
                </a:cubicBezTo>
                <a:cubicBezTo>
                  <a:pt x="2490" y="103"/>
                  <a:pt x="2480" y="107"/>
                  <a:pt x="2472" y="116"/>
                </a:cubicBezTo>
                <a:cubicBezTo>
                  <a:pt x="2462" y="129"/>
                  <a:pt x="2457" y="145"/>
                  <a:pt x="2457" y="165"/>
                </a:cubicBezTo>
                <a:cubicBezTo>
                  <a:pt x="2457" y="185"/>
                  <a:pt x="2462" y="204"/>
                  <a:pt x="2472" y="219"/>
                </a:cubicBezTo>
                <a:cubicBezTo>
                  <a:pt x="2482" y="235"/>
                  <a:pt x="2496" y="243"/>
                  <a:pt x="2513" y="243"/>
                </a:cubicBezTo>
                <a:cubicBezTo>
                  <a:pt x="2525" y="243"/>
                  <a:pt x="2536" y="239"/>
                  <a:pt x="2546" y="230"/>
                </a:cubicBezTo>
                <a:cubicBezTo>
                  <a:pt x="2553" y="224"/>
                  <a:pt x="2560" y="214"/>
                  <a:pt x="2566" y="199"/>
                </a:cubicBezTo>
                <a:lnTo>
                  <a:pt x="2572" y="202"/>
                </a:lnTo>
                <a:cubicBezTo>
                  <a:pt x="2567" y="224"/>
                  <a:pt x="2558" y="242"/>
                  <a:pt x="2544" y="254"/>
                </a:cubicBezTo>
                <a:cubicBezTo>
                  <a:pt x="2531" y="266"/>
                  <a:pt x="2516" y="272"/>
                  <a:pt x="2500" y="272"/>
                </a:cubicBezTo>
                <a:cubicBezTo>
                  <a:pt x="2480" y="272"/>
                  <a:pt x="2463" y="264"/>
                  <a:pt x="2449" y="247"/>
                </a:cubicBezTo>
                <a:cubicBezTo>
                  <a:pt x="2434" y="231"/>
                  <a:pt x="2427" y="209"/>
                  <a:pt x="2427" y="181"/>
                </a:cubicBezTo>
                <a:cubicBezTo>
                  <a:pt x="2427" y="154"/>
                  <a:pt x="2435" y="132"/>
                  <a:pt x="2451" y="115"/>
                </a:cubicBezTo>
                <a:cubicBezTo>
                  <a:pt x="2467" y="98"/>
                  <a:pt x="2486" y="90"/>
                  <a:pt x="2509" y="90"/>
                </a:cubicBezTo>
                <a:close/>
                <a:moveTo>
                  <a:pt x="1709" y="90"/>
                </a:moveTo>
                <a:lnTo>
                  <a:pt x="1717" y="90"/>
                </a:lnTo>
                <a:lnTo>
                  <a:pt x="1717" y="228"/>
                </a:lnTo>
                <a:cubicBezTo>
                  <a:pt x="1717" y="239"/>
                  <a:pt x="1718" y="246"/>
                  <a:pt x="1719" y="249"/>
                </a:cubicBezTo>
                <a:cubicBezTo>
                  <a:pt x="1721" y="253"/>
                  <a:pt x="1723" y="256"/>
                  <a:pt x="1726" y="257"/>
                </a:cubicBezTo>
                <a:cubicBezTo>
                  <a:pt x="1729" y="259"/>
                  <a:pt x="1735" y="260"/>
                  <a:pt x="1743" y="260"/>
                </a:cubicBezTo>
                <a:lnTo>
                  <a:pt x="1743" y="267"/>
                </a:lnTo>
                <a:lnTo>
                  <a:pt x="1660" y="267"/>
                </a:lnTo>
                <a:lnTo>
                  <a:pt x="1660" y="260"/>
                </a:lnTo>
                <a:cubicBezTo>
                  <a:pt x="1668" y="260"/>
                  <a:pt x="1674" y="259"/>
                  <a:pt x="1677" y="258"/>
                </a:cubicBezTo>
                <a:cubicBezTo>
                  <a:pt x="1679" y="256"/>
                  <a:pt x="1682" y="253"/>
                  <a:pt x="1683" y="250"/>
                </a:cubicBezTo>
                <a:cubicBezTo>
                  <a:pt x="1685" y="246"/>
                  <a:pt x="1686" y="239"/>
                  <a:pt x="1686" y="228"/>
                </a:cubicBezTo>
                <a:lnTo>
                  <a:pt x="1686" y="162"/>
                </a:lnTo>
                <a:cubicBezTo>
                  <a:pt x="1686" y="143"/>
                  <a:pt x="1685" y="131"/>
                  <a:pt x="1684" y="126"/>
                </a:cubicBezTo>
                <a:cubicBezTo>
                  <a:pt x="1683" y="122"/>
                  <a:pt x="1682" y="119"/>
                  <a:pt x="1680" y="117"/>
                </a:cubicBezTo>
                <a:cubicBezTo>
                  <a:pt x="1678" y="116"/>
                  <a:pt x="1676" y="115"/>
                  <a:pt x="1672" y="115"/>
                </a:cubicBezTo>
                <a:cubicBezTo>
                  <a:pt x="1669" y="115"/>
                  <a:pt x="1665" y="116"/>
                  <a:pt x="1660" y="118"/>
                </a:cubicBezTo>
                <a:lnTo>
                  <a:pt x="1657" y="111"/>
                </a:lnTo>
                <a:lnTo>
                  <a:pt x="1709" y="90"/>
                </a:lnTo>
                <a:close/>
                <a:moveTo>
                  <a:pt x="1166" y="90"/>
                </a:moveTo>
                <a:cubicBezTo>
                  <a:pt x="1192" y="90"/>
                  <a:pt x="1213" y="100"/>
                  <a:pt x="1228" y="120"/>
                </a:cubicBezTo>
                <a:cubicBezTo>
                  <a:pt x="1242" y="136"/>
                  <a:pt x="1248" y="156"/>
                  <a:pt x="1248" y="178"/>
                </a:cubicBezTo>
                <a:cubicBezTo>
                  <a:pt x="1248" y="193"/>
                  <a:pt x="1245" y="209"/>
                  <a:pt x="1237" y="224"/>
                </a:cubicBezTo>
                <a:cubicBezTo>
                  <a:pt x="1230" y="240"/>
                  <a:pt x="1220" y="252"/>
                  <a:pt x="1207" y="260"/>
                </a:cubicBezTo>
                <a:cubicBezTo>
                  <a:pt x="1194" y="268"/>
                  <a:pt x="1180" y="272"/>
                  <a:pt x="1164" y="272"/>
                </a:cubicBezTo>
                <a:cubicBezTo>
                  <a:pt x="1138" y="272"/>
                  <a:pt x="1117" y="262"/>
                  <a:pt x="1102" y="241"/>
                </a:cubicBezTo>
                <a:cubicBezTo>
                  <a:pt x="1089" y="224"/>
                  <a:pt x="1083" y="204"/>
                  <a:pt x="1083" y="183"/>
                </a:cubicBezTo>
                <a:cubicBezTo>
                  <a:pt x="1083" y="167"/>
                  <a:pt x="1087" y="151"/>
                  <a:pt x="1094" y="136"/>
                </a:cubicBezTo>
                <a:cubicBezTo>
                  <a:pt x="1102" y="120"/>
                  <a:pt x="1113" y="109"/>
                  <a:pt x="1125" y="101"/>
                </a:cubicBezTo>
                <a:cubicBezTo>
                  <a:pt x="1138" y="94"/>
                  <a:pt x="1152" y="90"/>
                  <a:pt x="1166" y="90"/>
                </a:cubicBezTo>
                <a:close/>
                <a:moveTo>
                  <a:pt x="2222" y="20"/>
                </a:moveTo>
                <a:cubicBezTo>
                  <a:pt x="2214" y="20"/>
                  <a:pt x="2206" y="23"/>
                  <a:pt x="2200" y="31"/>
                </a:cubicBezTo>
                <a:cubicBezTo>
                  <a:pt x="2191" y="41"/>
                  <a:pt x="2185" y="58"/>
                  <a:pt x="2181" y="80"/>
                </a:cubicBezTo>
                <a:cubicBezTo>
                  <a:pt x="2178" y="102"/>
                  <a:pt x="2176" y="124"/>
                  <a:pt x="2176" y="146"/>
                </a:cubicBezTo>
                <a:cubicBezTo>
                  <a:pt x="2176" y="181"/>
                  <a:pt x="2181" y="209"/>
                  <a:pt x="2189" y="232"/>
                </a:cubicBezTo>
                <a:cubicBezTo>
                  <a:pt x="2196" y="250"/>
                  <a:pt x="2207" y="259"/>
                  <a:pt x="2221" y="259"/>
                </a:cubicBezTo>
                <a:cubicBezTo>
                  <a:pt x="2228" y="259"/>
                  <a:pt x="2235" y="256"/>
                  <a:pt x="2242" y="250"/>
                </a:cubicBezTo>
                <a:cubicBezTo>
                  <a:pt x="2249" y="244"/>
                  <a:pt x="2255" y="234"/>
                  <a:pt x="2259" y="220"/>
                </a:cubicBezTo>
                <a:cubicBezTo>
                  <a:pt x="2264" y="198"/>
                  <a:pt x="2267" y="168"/>
                  <a:pt x="2267" y="129"/>
                </a:cubicBezTo>
                <a:cubicBezTo>
                  <a:pt x="2267" y="100"/>
                  <a:pt x="2264" y="76"/>
                  <a:pt x="2258" y="56"/>
                </a:cubicBezTo>
                <a:cubicBezTo>
                  <a:pt x="2254" y="42"/>
                  <a:pt x="2248" y="32"/>
                  <a:pt x="2241" y="26"/>
                </a:cubicBezTo>
                <a:cubicBezTo>
                  <a:pt x="2236" y="22"/>
                  <a:pt x="2230" y="20"/>
                  <a:pt x="2222" y="20"/>
                </a:cubicBezTo>
                <a:close/>
                <a:moveTo>
                  <a:pt x="2030" y="20"/>
                </a:moveTo>
                <a:cubicBezTo>
                  <a:pt x="2022" y="20"/>
                  <a:pt x="2014" y="23"/>
                  <a:pt x="2008" y="31"/>
                </a:cubicBezTo>
                <a:cubicBezTo>
                  <a:pt x="1999" y="41"/>
                  <a:pt x="1993" y="58"/>
                  <a:pt x="1989" y="80"/>
                </a:cubicBezTo>
                <a:cubicBezTo>
                  <a:pt x="1986" y="102"/>
                  <a:pt x="1984" y="124"/>
                  <a:pt x="1984" y="146"/>
                </a:cubicBezTo>
                <a:cubicBezTo>
                  <a:pt x="1984" y="181"/>
                  <a:pt x="1989" y="209"/>
                  <a:pt x="1997" y="232"/>
                </a:cubicBezTo>
                <a:cubicBezTo>
                  <a:pt x="2004" y="250"/>
                  <a:pt x="2015" y="259"/>
                  <a:pt x="2029" y="259"/>
                </a:cubicBezTo>
                <a:cubicBezTo>
                  <a:pt x="2036" y="259"/>
                  <a:pt x="2043" y="256"/>
                  <a:pt x="2050" y="250"/>
                </a:cubicBezTo>
                <a:cubicBezTo>
                  <a:pt x="2057" y="244"/>
                  <a:pt x="2063" y="234"/>
                  <a:pt x="2067" y="220"/>
                </a:cubicBezTo>
                <a:cubicBezTo>
                  <a:pt x="2072" y="198"/>
                  <a:pt x="2075" y="168"/>
                  <a:pt x="2075" y="129"/>
                </a:cubicBezTo>
                <a:cubicBezTo>
                  <a:pt x="2075" y="100"/>
                  <a:pt x="2072" y="76"/>
                  <a:pt x="2066" y="56"/>
                </a:cubicBezTo>
                <a:cubicBezTo>
                  <a:pt x="2062" y="42"/>
                  <a:pt x="2056" y="32"/>
                  <a:pt x="2049" y="26"/>
                </a:cubicBezTo>
                <a:cubicBezTo>
                  <a:pt x="2044" y="22"/>
                  <a:pt x="2038" y="20"/>
                  <a:pt x="2030" y="20"/>
                </a:cubicBezTo>
                <a:close/>
                <a:moveTo>
                  <a:pt x="2223" y="7"/>
                </a:moveTo>
                <a:cubicBezTo>
                  <a:pt x="2242" y="7"/>
                  <a:pt x="2260" y="17"/>
                  <a:pt x="2275" y="37"/>
                </a:cubicBezTo>
                <a:cubicBezTo>
                  <a:pt x="2294" y="62"/>
                  <a:pt x="2304" y="95"/>
                  <a:pt x="2304" y="137"/>
                </a:cubicBezTo>
                <a:cubicBezTo>
                  <a:pt x="2304" y="167"/>
                  <a:pt x="2300" y="192"/>
                  <a:pt x="2291" y="212"/>
                </a:cubicBezTo>
                <a:cubicBezTo>
                  <a:pt x="2283" y="233"/>
                  <a:pt x="2272" y="248"/>
                  <a:pt x="2259" y="257"/>
                </a:cubicBezTo>
                <a:cubicBezTo>
                  <a:pt x="2246" y="267"/>
                  <a:pt x="2233" y="271"/>
                  <a:pt x="2221" y="271"/>
                </a:cubicBezTo>
                <a:cubicBezTo>
                  <a:pt x="2196" y="271"/>
                  <a:pt x="2176" y="257"/>
                  <a:pt x="2160" y="228"/>
                </a:cubicBezTo>
                <a:cubicBezTo>
                  <a:pt x="2146" y="204"/>
                  <a:pt x="2140" y="175"/>
                  <a:pt x="2140" y="141"/>
                </a:cubicBezTo>
                <a:cubicBezTo>
                  <a:pt x="2140" y="112"/>
                  <a:pt x="2144" y="87"/>
                  <a:pt x="2153" y="66"/>
                </a:cubicBezTo>
                <a:cubicBezTo>
                  <a:pt x="2162" y="45"/>
                  <a:pt x="2173" y="30"/>
                  <a:pt x="2188" y="19"/>
                </a:cubicBezTo>
                <a:cubicBezTo>
                  <a:pt x="2199" y="11"/>
                  <a:pt x="2211" y="7"/>
                  <a:pt x="2223" y="7"/>
                </a:cubicBezTo>
                <a:close/>
                <a:moveTo>
                  <a:pt x="2031" y="7"/>
                </a:moveTo>
                <a:cubicBezTo>
                  <a:pt x="2050" y="7"/>
                  <a:pt x="2068" y="17"/>
                  <a:pt x="2083" y="37"/>
                </a:cubicBezTo>
                <a:cubicBezTo>
                  <a:pt x="2102" y="62"/>
                  <a:pt x="2112" y="95"/>
                  <a:pt x="2112" y="137"/>
                </a:cubicBezTo>
                <a:cubicBezTo>
                  <a:pt x="2112" y="167"/>
                  <a:pt x="2108" y="192"/>
                  <a:pt x="2099" y="212"/>
                </a:cubicBezTo>
                <a:cubicBezTo>
                  <a:pt x="2091" y="233"/>
                  <a:pt x="2080" y="248"/>
                  <a:pt x="2067" y="257"/>
                </a:cubicBezTo>
                <a:cubicBezTo>
                  <a:pt x="2054" y="267"/>
                  <a:pt x="2041" y="271"/>
                  <a:pt x="2029" y="271"/>
                </a:cubicBezTo>
                <a:cubicBezTo>
                  <a:pt x="2004" y="271"/>
                  <a:pt x="1984" y="257"/>
                  <a:pt x="1968" y="228"/>
                </a:cubicBezTo>
                <a:cubicBezTo>
                  <a:pt x="1954" y="204"/>
                  <a:pt x="1948" y="175"/>
                  <a:pt x="1948" y="141"/>
                </a:cubicBezTo>
                <a:cubicBezTo>
                  <a:pt x="1948" y="112"/>
                  <a:pt x="1952" y="87"/>
                  <a:pt x="1961" y="66"/>
                </a:cubicBezTo>
                <a:cubicBezTo>
                  <a:pt x="1970" y="45"/>
                  <a:pt x="1981" y="30"/>
                  <a:pt x="1996" y="19"/>
                </a:cubicBezTo>
                <a:cubicBezTo>
                  <a:pt x="2007" y="11"/>
                  <a:pt x="2019" y="7"/>
                  <a:pt x="2031" y="7"/>
                </a:cubicBezTo>
                <a:close/>
                <a:moveTo>
                  <a:pt x="1849" y="7"/>
                </a:moveTo>
                <a:lnTo>
                  <a:pt x="1855" y="7"/>
                </a:lnTo>
                <a:lnTo>
                  <a:pt x="1855" y="222"/>
                </a:lnTo>
                <a:cubicBezTo>
                  <a:pt x="1855" y="236"/>
                  <a:pt x="1855" y="245"/>
                  <a:pt x="1857" y="249"/>
                </a:cubicBezTo>
                <a:cubicBezTo>
                  <a:pt x="1858" y="252"/>
                  <a:pt x="1860" y="255"/>
                  <a:pt x="1864" y="257"/>
                </a:cubicBezTo>
                <a:cubicBezTo>
                  <a:pt x="1868" y="259"/>
                  <a:pt x="1875" y="260"/>
                  <a:pt x="1887" y="260"/>
                </a:cubicBezTo>
                <a:lnTo>
                  <a:pt x="1887" y="267"/>
                </a:lnTo>
                <a:lnTo>
                  <a:pt x="1791" y="267"/>
                </a:lnTo>
                <a:lnTo>
                  <a:pt x="1791" y="260"/>
                </a:lnTo>
                <a:cubicBezTo>
                  <a:pt x="1803" y="260"/>
                  <a:pt x="1811" y="259"/>
                  <a:pt x="1815" y="257"/>
                </a:cubicBezTo>
                <a:cubicBezTo>
                  <a:pt x="1818" y="255"/>
                  <a:pt x="1820" y="253"/>
                  <a:pt x="1822" y="249"/>
                </a:cubicBezTo>
                <a:cubicBezTo>
                  <a:pt x="1823" y="246"/>
                  <a:pt x="1824" y="237"/>
                  <a:pt x="1824" y="222"/>
                </a:cubicBezTo>
                <a:lnTo>
                  <a:pt x="1824" y="85"/>
                </a:lnTo>
                <a:cubicBezTo>
                  <a:pt x="1824" y="66"/>
                  <a:pt x="1823" y="54"/>
                  <a:pt x="1822" y="49"/>
                </a:cubicBezTo>
                <a:cubicBezTo>
                  <a:pt x="1821" y="45"/>
                  <a:pt x="1820" y="42"/>
                  <a:pt x="1817" y="40"/>
                </a:cubicBezTo>
                <a:cubicBezTo>
                  <a:pt x="1815" y="38"/>
                  <a:pt x="1812" y="37"/>
                  <a:pt x="1809" y="37"/>
                </a:cubicBezTo>
                <a:cubicBezTo>
                  <a:pt x="1804" y="37"/>
                  <a:pt x="1798" y="39"/>
                  <a:pt x="1790" y="43"/>
                </a:cubicBezTo>
                <a:lnTo>
                  <a:pt x="1787" y="37"/>
                </a:lnTo>
                <a:lnTo>
                  <a:pt x="1849" y="7"/>
                </a:lnTo>
                <a:close/>
                <a:moveTo>
                  <a:pt x="1701" y="0"/>
                </a:moveTo>
                <a:cubicBezTo>
                  <a:pt x="1707" y="0"/>
                  <a:pt x="1711" y="2"/>
                  <a:pt x="1715" y="6"/>
                </a:cubicBezTo>
                <a:cubicBezTo>
                  <a:pt x="1719" y="9"/>
                  <a:pt x="1720" y="14"/>
                  <a:pt x="1720" y="19"/>
                </a:cubicBezTo>
                <a:cubicBezTo>
                  <a:pt x="1720" y="24"/>
                  <a:pt x="1719" y="29"/>
                  <a:pt x="1715" y="33"/>
                </a:cubicBezTo>
                <a:cubicBezTo>
                  <a:pt x="1711" y="36"/>
                  <a:pt x="1707" y="38"/>
                  <a:pt x="1701" y="38"/>
                </a:cubicBezTo>
                <a:cubicBezTo>
                  <a:pt x="1696" y="38"/>
                  <a:pt x="1692" y="36"/>
                  <a:pt x="1688" y="33"/>
                </a:cubicBezTo>
                <a:cubicBezTo>
                  <a:pt x="1684" y="29"/>
                  <a:pt x="1682" y="24"/>
                  <a:pt x="1682" y="19"/>
                </a:cubicBezTo>
                <a:cubicBezTo>
                  <a:pt x="1682" y="14"/>
                  <a:pt x="1684" y="9"/>
                  <a:pt x="1688" y="6"/>
                </a:cubicBezTo>
                <a:cubicBezTo>
                  <a:pt x="1692" y="2"/>
                  <a:pt x="1696" y="0"/>
                  <a:pt x="1701" y="0"/>
                </a:cubicBezTo>
                <a:close/>
              </a:path>
            </a:pathLst>
          </a:custGeom>
          <a:solidFill>
            <a:srgbClr val="F2F2F2"/>
          </a:solidFill>
          <a:ln w="0">
            <a:noFill/>
            <a:prstDash val="solid"/>
            <a:round/>
          </a:ln>
        </p:spPr>
        <p:txBody>
          <a:bodyPr vert="horz" wrap="square" lIns="91440" tIns="45720" rIns="91440" bIns="45720" numCol="1" anchor="t" anchorCtr="0" compatLnSpc="1"/>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5pPr>
            <a:lvl6pPr marL="2286000" algn="l" defTabSz="914400" rtl="0" eaLnBrk="1" latinLnBrk="0" hangingPunct="1">
              <a:defRPr kern="1200">
                <a:solidFill>
                  <a:schemeClr val="tx1"/>
                </a:solidFill>
                <a:latin typeface="Calibri" panose="020F0502020204030204" charset="0"/>
                <a:ea typeface="+mn-ea"/>
                <a:cs typeface="+mn-cs"/>
              </a:defRPr>
            </a:lvl6pPr>
            <a:lvl7pPr marL="2743200" algn="l" defTabSz="914400" rtl="0" eaLnBrk="1" latinLnBrk="0" hangingPunct="1">
              <a:defRPr kern="1200">
                <a:solidFill>
                  <a:schemeClr val="tx1"/>
                </a:solidFill>
                <a:latin typeface="Calibri" panose="020F0502020204030204" charset="0"/>
                <a:ea typeface="+mn-ea"/>
                <a:cs typeface="+mn-cs"/>
              </a:defRPr>
            </a:lvl7pPr>
            <a:lvl8pPr marL="3200400" algn="l" defTabSz="914400" rtl="0" eaLnBrk="1" latinLnBrk="0" hangingPunct="1">
              <a:defRPr kern="1200">
                <a:solidFill>
                  <a:schemeClr val="tx1"/>
                </a:solidFill>
                <a:latin typeface="Calibri" panose="020F0502020204030204" charset="0"/>
                <a:ea typeface="+mn-ea"/>
                <a:cs typeface="+mn-cs"/>
              </a:defRPr>
            </a:lvl8pPr>
            <a:lvl9pPr marL="3657600" algn="l" defTabSz="914400" rtl="0" eaLnBrk="1" latinLnBrk="0" hangingPunct="1">
              <a:defRPr kern="1200">
                <a:solidFill>
                  <a:schemeClr val="tx1"/>
                </a:solidFill>
                <a:latin typeface="Calibri" panose="020F0502020204030204" charset="0"/>
                <a:ea typeface="+mn-ea"/>
                <a:cs typeface="+mn-cs"/>
              </a:defRPr>
            </a:lvl9pPr>
          </a:lstStyle>
          <a:p>
            <a:endParaRPr lang="zh-CN" altLang="en-US"/>
          </a:p>
        </p:txBody>
      </p:sp>
      <p:sp>
        <p:nvSpPr>
          <p:cNvPr id="45" name="Freeform 23"/>
          <p:cNvSpPr/>
          <p:nvPr/>
        </p:nvSpPr>
        <p:spPr bwMode="auto">
          <a:xfrm rot="-1800000">
            <a:off x="5163821" y="3577886"/>
            <a:ext cx="1848119" cy="215037"/>
          </a:xfrm>
          <a:custGeom>
            <a:avLst/>
            <a:gdLst>
              <a:gd name="T0" fmla="*/ 2345 w 3079"/>
              <a:gd name="T1" fmla="*/ 251 h 350"/>
              <a:gd name="T2" fmla="*/ 830 w 3079"/>
              <a:gd name="T3" fmla="*/ 272 h 350"/>
              <a:gd name="T4" fmla="*/ 2644 w 3079"/>
              <a:gd name="T5" fmla="*/ 129 h 350"/>
              <a:gd name="T6" fmla="*/ 2680 w 3079"/>
              <a:gd name="T7" fmla="*/ 102 h 350"/>
              <a:gd name="T8" fmla="*/ 1202 w 3079"/>
              <a:gd name="T9" fmla="*/ 244 h 350"/>
              <a:gd name="T10" fmla="*/ 1532 w 3079"/>
              <a:gd name="T11" fmla="*/ 102 h 350"/>
              <a:gd name="T12" fmla="*/ 1604 w 3079"/>
              <a:gd name="T13" fmla="*/ 106 h 350"/>
              <a:gd name="T14" fmla="*/ 1625 w 3079"/>
              <a:gd name="T15" fmla="*/ 113 h 350"/>
              <a:gd name="T16" fmla="*/ 1470 w 3079"/>
              <a:gd name="T17" fmla="*/ 316 h 350"/>
              <a:gd name="T18" fmla="*/ 1487 w 3079"/>
              <a:gd name="T19" fmla="*/ 130 h 350"/>
              <a:gd name="T20" fmla="*/ 1322 w 3079"/>
              <a:gd name="T21" fmla="*/ 210 h 350"/>
              <a:gd name="T22" fmla="*/ 1366 w 3079"/>
              <a:gd name="T23" fmla="*/ 102 h 350"/>
              <a:gd name="T24" fmla="*/ 1451 w 3079"/>
              <a:gd name="T25" fmla="*/ 244 h 350"/>
              <a:gd name="T26" fmla="*/ 1310 w 3079"/>
              <a:gd name="T27" fmla="*/ 264 h 350"/>
              <a:gd name="T28" fmla="*/ 1262 w 3079"/>
              <a:gd name="T29" fmla="*/ 95 h 350"/>
              <a:gd name="T30" fmla="*/ 945 w 3079"/>
              <a:gd name="T31" fmla="*/ 135 h 350"/>
              <a:gd name="T32" fmla="*/ 1012 w 3079"/>
              <a:gd name="T33" fmla="*/ 95 h 350"/>
              <a:gd name="T34" fmla="*/ 946 w 3079"/>
              <a:gd name="T35" fmla="*/ 337 h 350"/>
              <a:gd name="T36" fmla="*/ 934 w 3079"/>
              <a:gd name="T37" fmla="*/ 318 h 350"/>
              <a:gd name="T38" fmla="*/ 880 w 3079"/>
              <a:gd name="T39" fmla="*/ 102 h 350"/>
              <a:gd name="T40" fmla="*/ 603 w 3079"/>
              <a:gd name="T41" fmla="*/ 128 h 350"/>
              <a:gd name="T42" fmla="*/ 722 w 3079"/>
              <a:gd name="T43" fmla="*/ 95 h 350"/>
              <a:gd name="T44" fmla="*/ 779 w 3079"/>
              <a:gd name="T45" fmla="*/ 112 h 350"/>
              <a:gd name="T46" fmla="*/ 734 w 3079"/>
              <a:gd name="T47" fmla="*/ 272 h 350"/>
              <a:gd name="T48" fmla="*/ 544 w 3079"/>
              <a:gd name="T49" fmla="*/ 102 h 350"/>
              <a:gd name="T50" fmla="*/ 331 w 3079"/>
              <a:gd name="T51" fmla="*/ 128 h 350"/>
              <a:gd name="T52" fmla="*/ 450 w 3079"/>
              <a:gd name="T53" fmla="*/ 95 h 350"/>
              <a:gd name="T54" fmla="*/ 507 w 3079"/>
              <a:gd name="T55" fmla="*/ 112 h 350"/>
              <a:gd name="T56" fmla="*/ 462 w 3079"/>
              <a:gd name="T57" fmla="*/ 272 h 350"/>
              <a:gd name="T58" fmla="*/ 272 w 3079"/>
              <a:gd name="T59" fmla="*/ 102 h 350"/>
              <a:gd name="T60" fmla="*/ 59 w 3079"/>
              <a:gd name="T61" fmla="*/ 128 h 350"/>
              <a:gd name="T62" fmla="*/ 178 w 3079"/>
              <a:gd name="T63" fmla="*/ 95 h 350"/>
              <a:gd name="T64" fmla="*/ 235 w 3079"/>
              <a:gd name="T65" fmla="*/ 112 h 350"/>
              <a:gd name="T66" fmla="*/ 190 w 3079"/>
              <a:gd name="T67" fmla="*/ 272 h 350"/>
              <a:gd name="T68" fmla="*/ 0 w 3079"/>
              <a:gd name="T69" fmla="*/ 102 h 350"/>
              <a:gd name="T70" fmla="*/ 2904 w 3079"/>
              <a:gd name="T71" fmla="*/ 90 h 350"/>
              <a:gd name="T72" fmla="*/ 3053 w 3079"/>
              <a:gd name="T73" fmla="*/ 154 h 350"/>
              <a:gd name="T74" fmla="*/ 2994 w 3079"/>
              <a:gd name="T75" fmla="*/ 260 h 350"/>
              <a:gd name="T76" fmla="*/ 2993 w 3079"/>
              <a:gd name="T77" fmla="*/ 112 h 350"/>
              <a:gd name="T78" fmla="*/ 2958 w 3079"/>
              <a:gd name="T79" fmla="*/ 257 h 350"/>
              <a:gd name="T80" fmla="*/ 2918 w 3079"/>
              <a:gd name="T81" fmla="*/ 228 h 350"/>
              <a:gd name="T82" fmla="*/ 2847 w 3079"/>
              <a:gd name="T83" fmla="*/ 250 h 350"/>
              <a:gd name="T84" fmla="*/ 2811 w 3079"/>
              <a:gd name="T85" fmla="*/ 249 h 350"/>
              <a:gd name="T86" fmla="*/ 2785 w 3079"/>
              <a:gd name="T87" fmla="*/ 111 h 350"/>
              <a:gd name="T88" fmla="*/ 2684 w 3079"/>
              <a:gd name="T89" fmla="*/ 272 h 350"/>
              <a:gd name="T90" fmla="*/ 2550 w 3079"/>
              <a:gd name="T91" fmla="*/ 103 h 350"/>
              <a:gd name="T92" fmla="*/ 2503 w 3079"/>
              <a:gd name="T93" fmla="*/ 103 h 350"/>
              <a:gd name="T94" fmla="*/ 2572 w 3079"/>
              <a:gd name="T95" fmla="*/ 202 h 350"/>
              <a:gd name="T96" fmla="*/ 1709 w 3079"/>
              <a:gd name="T97" fmla="*/ 90 h 350"/>
              <a:gd name="T98" fmla="*/ 1660 w 3079"/>
              <a:gd name="T99" fmla="*/ 267 h 350"/>
              <a:gd name="T100" fmla="*/ 1680 w 3079"/>
              <a:gd name="T101" fmla="*/ 117 h 350"/>
              <a:gd name="T102" fmla="*/ 1248 w 3079"/>
              <a:gd name="T103" fmla="*/ 178 h 350"/>
              <a:gd name="T104" fmla="*/ 1125 w 3079"/>
              <a:gd name="T105" fmla="*/ 101 h 350"/>
              <a:gd name="T106" fmla="*/ 2221 w 3079"/>
              <a:gd name="T107" fmla="*/ 259 h 350"/>
              <a:gd name="T108" fmla="*/ 2030 w 3079"/>
              <a:gd name="T109" fmla="*/ 20 h 350"/>
              <a:gd name="T110" fmla="*/ 2067 w 3079"/>
              <a:gd name="T111" fmla="*/ 220 h 350"/>
              <a:gd name="T112" fmla="*/ 2304 w 3079"/>
              <a:gd name="T113" fmla="*/ 137 h 350"/>
              <a:gd name="T114" fmla="*/ 2188 w 3079"/>
              <a:gd name="T115" fmla="*/ 19 h 350"/>
              <a:gd name="T116" fmla="*/ 2029 w 3079"/>
              <a:gd name="T117" fmla="*/ 271 h 350"/>
              <a:gd name="T118" fmla="*/ 1855 w 3079"/>
              <a:gd name="T119" fmla="*/ 7 h 350"/>
              <a:gd name="T120" fmla="*/ 1791 w 3079"/>
              <a:gd name="T121" fmla="*/ 260 h 350"/>
              <a:gd name="T122" fmla="*/ 1809 w 3079"/>
              <a:gd name="T123" fmla="*/ 37 h 350"/>
              <a:gd name="T124" fmla="*/ 1715 w 3079"/>
              <a:gd name="T125" fmla="*/ 3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79" h="350">
                <a:moveTo>
                  <a:pt x="2366" y="230"/>
                </a:moveTo>
                <a:cubicBezTo>
                  <a:pt x="2372" y="230"/>
                  <a:pt x="2377" y="232"/>
                  <a:pt x="2381" y="237"/>
                </a:cubicBezTo>
                <a:cubicBezTo>
                  <a:pt x="2385" y="241"/>
                  <a:pt x="2387" y="245"/>
                  <a:pt x="2387" y="251"/>
                </a:cubicBezTo>
                <a:cubicBezTo>
                  <a:pt x="2387" y="257"/>
                  <a:pt x="2385" y="262"/>
                  <a:pt x="2380" y="266"/>
                </a:cubicBezTo>
                <a:cubicBezTo>
                  <a:pt x="2376" y="270"/>
                  <a:pt x="2372" y="272"/>
                  <a:pt x="2366" y="272"/>
                </a:cubicBezTo>
                <a:cubicBezTo>
                  <a:pt x="2360" y="272"/>
                  <a:pt x="2355" y="270"/>
                  <a:pt x="2351" y="266"/>
                </a:cubicBezTo>
                <a:cubicBezTo>
                  <a:pt x="2347" y="262"/>
                  <a:pt x="2345" y="257"/>
                  <a:pt x="2345" y="251"/>
                </a:cubicBezTo>
                <a:cubicBezTo>
                  <a:pt x="2345" y="245"/>
                  <a:pt x="2347" y="240"/>
                  <a:pt x="2351" y="236"/>
                </a:cubicBezTo>
                <a:cubicBezTo>
                  <a:pt x="2355" y="232"/>
                  <a:pt x="2360" y="230"/>
                  <a:pt x="2366" y="230"/>
                </a:cubicBezTo>
                <a:close/>
                <a:moveTo>
                  <a:pt x="830" y="230"/>
                </a:moveTo>
                <a:cubicBezTo>
                  <a:pt x="836" y="230"/>
                  <a:pt x="841" y="232"/>
                  <a:pt x="845" y="237"/>
                </a:cubicBezTo>
                <a:cubicBezTo>
                  <a:pt x="849" y="241"/>
                  <a:pt x="851" y="245"/>
                  <a:pt x="851" y="251"/>
                </a:cubicBezTo>
                <a:cubicBezTo>
                  <a:pt x="851" y="257"/>
                  <a:pt x="849" y="262"/>
                  <a:pt x="844" y="266"/>
                </a:cubicBezTo>
                <a:cubicBezTo>
                  <a:pt x="840" y="270"/>
                  <a:pt x="836" y="272"/>
                  <a:pt x="830" y="272"/>
                </a:cubicBezTo>
                <a:cubicBezTo>
                  <a:pt x="824" y="272"/>
                  <a:pt x="819" y="270"/>
                  <a:pt x="815" y="266"/>
                </a:cubicBezTo>
                <a:cubicBezTo>
                  <a:pt x="811" y="262"/>
                  <a:pt x="809" y="257"/>
                  <a:pt x="809" y="251"/>
                </a:cubicBezTo>
                <a:cubicBezTo>
                  <a:pt x="809" y="245"/>
                  <a:pt x="811" y="240"/>
                  <a:pt x="815" y="236"/>
                </a:cubicBezTo>
                <a:cubicBezTo>
                  <a:pt x="819" y="232"/>
                  <a:pt x="824" y="230"/>
                  <a:pt x="830" y="230"/>
                </a:cubicBezTo>
                <a:close/>
                <a:moveTo>
                  <a:pt x="2680" y="102"/>
                </a:moveTo>
                <a:cubicBezTo>
                  <a:pt x="2673" y="102"/>
                  <a:pt x="2667" y="104"/>
                  <a:pt x="2660" y="108"/>
                </a:cubicBezTo>
                <a:cubicBezTo>
                  <a:pt x="2653" y="112"/>
                  <a:pt x="2648" y="119"/>
                  <a:pt x="2644" y="129"/>
                </a:cubicBezTo>
                <a:cubicBezTo>
                  <a:pt x="2640" y="139"/>
                  <a:pt x="2638" y="151"/>
                  <a:pt x="2638" y="167"/>
                </a:cubicBezTo>
                <a:cubicBezTo>
                  <a:pt x="2638" y="192"/>
                  <a:pt x="2643" y="213"/>
                  <a:pt x="2652" y="232"/>
                </a:cubicBezTo>
                <a:cubicBezTo>
                  <a:pt x="2662" y="250"/>
                  <a:pt x="2676" y="259"/>
                  <a:pt x="2692" y="259"/>
                </a:cubicBezTo>
                <a:cubicBezTo>
                  <a:pt x="2704" y="259"/>
                  <a:pt x="2714" y="254"/>
                  <a:pt x="2722" y="244"/>
                </a:cubicBezTo>
                <a:cubicBezTo>
                  <a:pt x="2730" y="234"/>
                  <a:pt x="2734" y="217"/>
                  <a:pt x="2734" y="192"/>
                </a:cubicBezTo>
                <a:cubicBezTo>
                  <a:pt x="2734" y="162"/>
                  <a:pt x="2727" y="138"/>
                  <a:pt x="2714" y="120"/>
                </a:cubicBezTo>
                <a:cubicBezTo>
                  <a:pt x="2705" y="108"/>
                  <a:pt x="2694" y="102"/>
                  <a:pt x="2680" y="102"/>
                </a:cubicBezTo>
                <a:close/>
                <a:moveTo>
                  <a:pt x="1160" y="102"/>
                </a:moveTo>
                <a:cubicBezTo>
                  <a:pt x="1153" y="102"/>
                  <a:pt x="1147" y="104"/>
                  <a:pt x="1140" y="108"/>
                </a:cubicBezTo>
                <a:cubicBezTo>
                  <a:pt x="1133" y="112"/>
                  <a:pt x="1128" y="119"/>
                  <a:pt x="1124" y="129"/>
                </a:cubicBezTo>
                <a:cubicBezTo>
                  <a:pt x="1120" y="139"/>
                  <a:pt x="1118" y="151"/>
                  <a:pt x="1118" y="167"/>
                </a:cubicBezTo>
                <a:cubicBezTo>
                  <a:pt x="1118" y="192"/>
                  <a:pt x="1123" y="213"/>
                  <a:pt x="1132" y="232"/>
                </a:cubicBezTo>
                <a:cubicBezTo>
                  <a:pt x="1142" y="250"/>
                  <a:pt x="1156" y="259"/>
                  <a:pt x="1172" y="259"/>
                </a:cubicBezTo>
                <a:cubicBezTo>
                  <a:pt x="1184" y="259"/>
                  <a:pt x="1194" y="254"/>
                  <a:pt x="1202" y="244"/>
                </a:cubicBezTo>
                <a:cubicBezTo>
                  <a:pt x="1210" y="234"/>
                  <a:pt x="1214" y="217"/>
                  <a:pt x="1214" y="192"/>
                </a:cubicBezTo>
                <a:cubicBezTo>
                  <a:pt x="1214" y="162"/>
                  <a:pt x="1207" y="138"/>
                  <a:pt x="1194" y="120"/>
                </a:cubicBezTo>
                <a:cubicBezTo>
                  <a:pt x="1185" y="108"/>
                  <a:pt x="1174" y="102"/>
                  <a:pt x="1160" y="102"/>
                </a:cubicBezTo>
                <a:close/>
                <a:moveTo>
                  <a:pt x="1456" y="95"/>
                </a:moveTo>
                <a:lnTo>
                  <a:pt x="1536" y="95"/>
                </a:lnTo>
                <a:lnTo>
                  <a:pt x="1536" y="102"/>
                </a:lnTo>
                <a:lnTo>
                  <a:pt x="1532" y="102"/>
                </a:lnTo>
                <a:cubicBezTo>
                  <a:pt x="1527" y="102"/>
                  <a:pt x="1522" y="103"/>
                  <a:pt x="1519" y="106"/>
                </a:cubicBezTo>
                <a:cubicBezTo>
                  <a:pt x="1517" y="108"/>
                  <a:pt x="1515" y="111"/>
                  <a:pt x="1515" y="115"/>
                </a:cubicBezTo>
                <a:cubicBezTo>
                  <a:pt x="1515" y="120"/>
                  <a:pt x="1517" y="126"/>
                  <a:pt x="1521" y="135"/>
                </a:cubicBezTo>
                <a:lnTo>
                  <a:pt x="1563" y="222"/>
                </a:lnTo>
                <a:lnTo>
                  <a:pt x="1602" y="127"/>
                </a:lnTo>
                <a:cubicBezTo>
                  <a:pt x="1604" y="122"/>
                  <a:pt x="1605" y="117"/>
                  <a:pt x="1605" y="112"/>
                </a:cubicBezTo>
                <a:cubicBezTo>
                  <a:pt x="1605" y="109"/>
                  <a:pt x="1604" y="108"/>
                  <a:pt x="1604" y="106"/>
                </a:cubicBezTo>
                <a:cubicBezTo>
                  <a:pt x="1603" y="105"/>
                  <a:pt x="1601" y="104"/>
                  <a:pt x="1599" y="103"/>
                </a:cubicBezTo>
                <a:cubicBezTo>
                  <a:pt x="1597" y="102"/>
                  <a:pt x="1593" y="102"/>
                  <a:pt x="1588" y="102"/>
                </a:cubicBezTo>
                <a:lnTo>
                  <a:pt x="1588" y="95"/>
                </a:lnTo>
                <a:lnTo>
                  <a:pt x="1644" y="95"/>
                </a:lnTo>
                <a:lnTo>
                  <a:pt x="1644" y="102"/>
                </a:lnTo>
                <a:cubicBezTo>
                  <a:pt x="1639" y="102"/>
                  <a:pt x="1635" y="103"/>
                  <a:pt x="1633" y="105"/>
                </a:cubicBezTo>
                <a:cubicBezTo>
                  <a:pt x="1630" y="106"/>
                  <a:pt x="1628" y="109"/>
                  <a:pt x="1625" y="113"/>
                </a:cubicBezTo>
                <a:cubicBezTo>
                  <a:pt x="1623" y="115"/>
                  <a:pt x="1621" y="120"/>
                  <a:pt x="1618" y="128"/>
                </a:cubicBezTo>
                <a:lnTo>
                  <a:pt x="1548" y="299"/>
                </a:lnTo>
                <a:cubicBezTo>
                  <a:pt x="1542" y="316"/>
                  <a:pt x="1533" y="328"/>
                  <a:pt x="1522" y="337"/>
                </a:cubicBezTo>
                <a:cubicBezTo>
                  <a:pt x="1511" y="345"/>
                  <a:pt x="1500" y="350"/>
                  <a:pt x="1490" y="350"/>
                </a:cubicBezTo>
                <a:cubicBezTo>
                  <a:pt x="1483" y="350"/>
                  <a:pt x="1477" y="348"/>
                  <a:pt x="1472" y="343"/>
                </a:cubicBezTo>
                <a:cubicBezTo>
                  <a:pt x="1467" y="339"/>
                  <a:pt x="1465" y="334"/>
                  <a:pt x="1465" y="329"/>
                </a:cubicBezTo>
                <a:cubicBezTo>
                  <a:pt x="1465" y="323"/>
                  <a:pt x="1467" y="319"/>
                  <a:pt x="1470" y="316"/>
                </a:cubicBezTo>
                <a:cubicBezTo>
                  <a:pt x="1473" y="313"/>
                  <a:pt x="1478" y="311"/>
                  <a:pt x="1484" y="311"/>
                </a:cubicBezTo>
                <a:cubicBezTo>
                  <a:pt x="1488" y="311"/>
                  <a:pt x="1494" y="313"/>
                  <a:pt x="1501" y="315"/>
                </a:cubicBezTo>
                <a:cubicBezTo>
                  <a:pt x="1506" y="317"/>
                  <a:pt x="1509" y="318"/>
                  <a:pt x="1510" y="318"/>
                </a:cubicBezTo>
                <a:cubicBezTo>
                  <a:pt x="1514" y="318"/>
                  <a:pt x="1518" y="316"/>
                  <a:pt x="1523" y="312"/>
                </a:cubicBezTo>
                <a:cubicBezTo>
                  <a:pt x="1527" y="308"/>
                  <a:pt x="1532" y="301"/>
                  <a:pt x="1536" y="290"/>
                </a:cubicBezTo>
                <a:lnTo>
                  <a:pt x="1548" y="260"/>
                </a:lnTo>
                <a:lnTo>
                  <a:pt x="1487" y="130"/>
                </a:lnTo>
                <a:cubicBezTo>
                  <a:pt x="1485" y="127"/>
                  <a:pt x="1482" y="122"/>
                  <a:pt x="1478" y="116"/>
                </a:cubicBezTo>
                <a:cubicBezTo>
                  <a:pt x="1474" y="112"/>
                  <a:pt x="1472" y="109"/>
                  <a:pt x="1470" y="107"/>
                </a:cubicBezTo>
                <a:cubicBezTo>
                  <a:pt x="1467" y="105"/>
                  <a:pt x="1462" y="103"/>
                  <a:pt x="1456" y="102"/>
                </a:cubicBezTo>
                <a:lnTo>
                  <a:pt x="1456" y="95"/>
                </a:lnTo>
                <a:close/>
                <a:moveTo>
                  <a:pt x="1262" y="95"/>
                </a:moveTo>
                <a:lnTo>
                  <a:pt x="1322" y="95"/>
                </a:lnTo>
                <a:lnTo>
                  <a:pt x="1322" y="210"/>
                </a:lnTo>
                <a:cubicBezTo>
                  <a:pt x="1322" y="226"/>
                  <a:pt x="1325" y="236"/>
                  <a:pt x="1331" y="241"/>
                </a:cubicBezTo>
                <a:cubicBezTo>
                  <a:pt x="1336" y="246"/>
                  <a:pt x="1343" y="249"/>
                  <a:pt x="1351" y="249"/>
                </a:cubicBezTo>
                <a:cubicBezTo>
                  <a:pt x="1356" y="249"/>
                  <a:pt x="1362" y="247"/>
                  <a:pt x="1369" y="244"/>
                </a:cubicBezTo>
                <a:cubicBezTo>
                  <a:pt x="1376" y="241"/>
                  <a:pt x="1384" y="234"/>
                  <a:pt x="1393" y="225"/>
                </a:cubicBezTo>
                <a:lnTo>
                  <a:pt x="1393" y="127"/>
                </a:lnTo>
                <a:cubicBezTo>
                  <a:pt x="1393" y="118"/>
                  <a:pt x="1392" y="111"/>
                  <a:pt x="1388" y="108"/>
                </a:cubicBezTo>
                <a:cubicBezTo>
                  <a:pt x="1384" y="104"/>
                  <a:pt x="1377" y="102"/>
                  <a:pt x="1366" y="102"/>
                </a:cubicBezTo>
                <a:lnTo>
                  <a:pt x="1366" y="95"/>
                </a:lnTo>
                <a:lnTo>
                  <a:pt x="1424" y="95"/>
                </a:lnTo>
                <a:lnTo>
                  <a:pt x="1424" y="199"/>
                </a:lnTo>
                <a:cubicBezTo>
                  <a:pt x="1424" y="219"/>
                  <a:pt x="1425" y="231"/>
                  <a:pt x="1426" y="236"/>
                </a:cubicBezTo>
                <a:cubicBezTo>
                  <a:pt x="1427" y="240"/>
                  <a:pt x="1428" y="243"/>
                  <a:pt x="1430" y="245"/>
                </a:cubicBezTo>
                <a:cubicBezTo>
                  <a:pt x="1432" y="247"/>
                  <a:pt x="1435" y="247"/>
                  <a:pt x="1437" y="247"/>
                </a:cubicBezTo>
                <a:cubicBezTo>
                  <a:pt x="1441" y="247"/>
                  <a:pt x="1446" y="246"/>
                  <a:pt x="1451" y="244"/>
                </a:cubicBezTo>
                <a:lnTo>
                  <a:pt x="1453" y="251"/>
                </a:lnTo>
                <a:lnTo>
                  <a:pt x="1402" y="272"/>
                </a:lnTo>
                <a:lnTo>
                  <a:pt x="1393" y="272"/>
                </a:lnTo>
                <a:lnTo>
                  <a:pt x="1393" y="236"/>
                </a:lnTo>
                <a:cubicBezTo>
                  <a:pt x="1379" y="252"/>
                  <a:pt x="1367" y="262"/>
                  <a:pt x="1360" y="266"/>
                </a:cubicBezTo>
                <a:cubicBezTo>
                  <a:pt x="1352" y="270"/>
                  <a:pt x="1344" y="272"/>
                  <a:pt x="1335" y="272"/>
                </a:cubicBezTo>
                <a:cubicBezTo>
                  <a:pt x="1325" y="272"/>
                  <a:pt x="1317" y="269"/>
                  <a:pt x="1310" y="264"/>
                </a:cubicBezTo>
                <a:cubicBezTo>
                  <a:pt x="1303" y="258"/>
                  <a:pt x="1298" y="251"/>
                  <a:pt x="1295" y="242"/>
                </a:cubicBezTo>
                <a:cubicBezTo>
                  <a:pt x="1293" y="233"/>
                  <a:pt x="1291" y="221"/>
                  <a:pt x="1291" y="205"/>
                </a:cubicBezTo>
                <a:lnTo>
                  <a:pt x="1291" y="128"/>
                </a:lnTo>
                <a:cubicBezTo>
                  <a:pt x="1291" y="120"/>
                  <a:pt x="1290" y="115"/>
                  <a:pt x="1289" y="112"/>
                </a:cubicBezTo>
                <a:cubicBezTo>
                  <a:pt x="1287" y="108"/>
                  <a:pt x="1284" y="106"/>
                  <a:pt x="1281" y="104"/>
                </a:cubicBezTo>
                <a:cubicBezTo>
                  <a:pt x="1277" y="103"/>
                  <a:pt x="1271" y="102"/>
                  <a:pt x="1262" y="102"/>
                </a:cubicBezTo>
                <a:lnTo>
                  <a:pt x="1262" y="95"/>
                </a:lnTo>
                <a:close/>
                <a:moveTo>
                  <a:pt x="880" y="95"/>
                </a:moveTo>
                <a:lnTo>
                  <a:pt x="960" y="95"/>
                </a:lnTo>
                <a:lnTo>
                  <a:pt x="960" y="102"/>
                </a:lnTo>
                <a:lnTo>
                  <a:pt x="956" y="102"/>
                </a:lnTo>
                <a:cubicBezTo>
                  <a:pt x="951" y="102"/>
                  <a:pt x="946" y="103"/>
                  <a:pt x="943" y="106"/>
                </a:cubicBezTo>
                <a:cubicBezTo>
                  <a:pt x="941" y="108"/>
                  <a:pt x="939" y="111"/>
                  <a:pt x="939" y="115"/>
                </a:cubicBezTo>
                <a:cubicBezTo>
                  <a:pt x="939" y="120"/>
                  <a:pt x="941" y="126"/>
                  <a:pt x="945" y="135"/>
                </a:cubicBezTo>
                <a:lnTo>
                  <a:pt x="987" y="222"/>
                </a:lnTo>
                <a:lnTo>
                  <a:pt x="1026" y="127"/>
                </a:lnTo>
                <a:cubicBezTo>
                  <a:pt x="1028" y="122"/>
                  <a:pt x="1029" y="117"/>
                  <a:pt x="1029" y="112"/>
                </a:cubicBezTo>
                <a:cubicBezTo>
                  <a:pt x="1029" y="109"/>
                  <a:pt x="1028" y="108"/>
                  <a:pt x="1028" y="106"/>
                </a:cubicBezTo>
                <a:cubicBezTo>
                  <a:pt x="1027" y="105"/>
                  <a:pt x="1025" y="104"/>
                  <a:pt x="1023" y="103"/>
                </a:cubicBezTo>
                <a:cubicBezTo>
                  <a:pt x="1021" y="102"/>
                  <a:pt x="1017" y="102"/>
                  <a:pt x="1012" y="102"/>
                </a:cubicBezTo>
                <a:lnTo>
                  <a:pt x="1012" y="95"/>
                </a:lnTo>
                <a:lnTo>
                  <a:pt x="1068" y="95"/>
                </a:lnTo>
                <a:lnTo>
                  <a:pt x="1068" y="102"/>
                </a:lnTo>
                <a:cubicBezTo>
                  <a:pt x="1063" y="102"/>
                  <a:pt x="1059" y="103"/>
                  <a:pt x="1057" y="105"/>
                </a:cubicBezTo>
                <a:cubicBezTo>
                  <a:pt x="1054" y="106"/>
                  <a:pt x="1052" y="109"/>
                  <a:pt x="1049" y="113"/>
                </a:cubicBezTo>
                <a:cubicBezTo>
                  <a:pt x="1047" y="115"/>
                  <a:pt x="1045" y="120"/>
                  <a:pt x="1042" y="128"/>
                </a:cubicBezTo>
                <a:lnTo>
                  <a:pt x="972" y="299"/>
                </a:lnTo>
                <a:cubicBezTo>
                  <a:pt x="966" y="316"/>
                  <a:pt x="957" y="328"/>
                  <a:pt x="946" y="337"/>
                </a:cubicBezTo>
                <a:cubicBezTo>
                  <a:pt x="935" y="345"/>
                  <a:pt x="924" y="350"/>
                  <a:pt x="914" y="350"/>
                </a:cubicBezTo>
                <a:cubicBezTo>
                  <a:pt x="907" y="350"/>
                  <a:pt x="901" y="348"/>
                  <a:pt x="896" y="343"/>
                </a:cubicBezTo>
                <a:cubicBezTo>
                  <a:pt x="891" y="339"/>
                  <a:pt x="889" y="334"/>
                  <a:pt x="889" y="329"/>
                </a:cubicBezTo>
                <a:cubicBezTo>
                  <a:pt x="889" y="323"/>
                  <a:pt x="891" y="319"/>
                  <a:pt x="894" y="316"/>
                </a:cubicBezTo>
                <a:cubicBezTo>
                  <a:pt x="897" y="313"/>
                  <a:pt x="902" y="311"/>
                  <a:pt x="908" y="311"/>
                </a:cubicBezTo>
                <a:cubicBezTo>
                  <a:pt x="912" y="311"/>
                  <a:pt x="918" y="313"/>
                  <a:pt x="925" y="315"/>
                </a:cubicBezTo>
                <a:cubicBezTo>
                  <a:pt x="930" y="317"/>
                  <a:pt x="933" y="318"/>
                  <a:pt x="934" y="318"/>
                </a:cubicBezTo>
                <a:cubicBezTo>
                  <a:pt x="938" y="318"/>
                  <a:pt x="942" y="316"/>
                  <a:pt x="947" y="312"/>
                </a:cubicBezTo>
                <a:cubicBezTo>
                  <a:pt x="951" y="308"/>
                  <a:pt x="956" y="301"/>
                  <a:pt x="960" y="290"/>
                </a:cubicBezTo>
                <a:lnTo>
                  <a:pt x="972" y="260"/>
                </a:lnTo>
                <a:lnTo>
                  <a:pt x="911" y="130"/>
                </a:lnTo>
                <a:cubicBezTo>
                  <a:pt x="909" y="127"/>
                  <a:pt x="906" y="122"/>
                  <a:pt x="902" y="116"/>
                </a:cubicBezTo>
                <a:cubicBezTo>
                  <a:pt x="898" y="112"/>
                  <a:pt x="896" y="109"/>
                  <a:pt x="894" y="107"/>
                </a:cubicBezTo>
                <a:cubicBezTo>
                  <a:pt x="891" y="105"/>
                  <a:pt x="886" y="103"/>
                  <a:pt x="880" y="102"/>
                </a:cubicBezTo>
                <a:lnTo>
                  <a:pt x="880" y="95"/>
                </a:lnTo>
                <a:close/>
                <a:moveTo>
                  <a:pt x="544" y="95"/>
                </a:moveTo>
                <a:lnTo>
                  <a:pt x="616" y="95"/>
                </a:lnTo>
                <a:lnTo>
                  <a:pt x="616" y="102"/>
                </a:lnTo>
                <a:cubicBezTo>
                  <a:pt x="610" y="102"/>
                  <a:pt x="605" y="104"/>
                  <a:pt x="603" y="106"/>
                </a:cubicBezTo>
                <a:cubicBezTo>
                  <a:pt x="601" y="107"/>
                  <a:pt x="600" y="110"/>
                  <a:pt x="600" y="114"/>
                </a:cubicBezTo>
                <a:cubicBezTo>
                  <a:pt x="600" y="117"/>
                  <a:pt x="601" y="122"/>
                  <a:pt x="603" y="128"/>
                </a:cubicBezTo>
                <a:lnTo>
                  <a:pt x="640" y="226"/>
                </a:lnTo>
                <a:lnTo>
                  <a:pt x="677" y="146"/>
                </a:lnTo>
                <a:lnTo>
                  <a:pt x="667" y="121"/>
                </a:lnTo>
                <a:cubicBezTo>
                  <a:pt x="664" y="113"/>
                  <a:pt x="660" y="108"/>
                  <a:pt x="655" y="105"/>
                </a:cubicBezTo>
                <a:cubicBezTo>
                  <a:pt x="653" y="103"/>
                  <a:pt x="648" y="102"/>
                  <a:pt x="640" y="102"/>
                </a:cubicBezTo>
                <a:lnTo>
                  <a:pt x="640" y="95"/>
                </a:lnTo>
                <a:lnTo>
                  <a:pt x="722" y="95"/>
                </a:lnTo>
                <a:lnTo>
                  <a:pt x="722" y="102"/>
                </a:lnTo>
                <a:cubicBezTo>
                  <a:pt x="713" y="102"/>
                  <a:pt x="706" y="104"/>
                  <a:pt x="703" y="107"/>
                </a:cubicBezTo>
                <a:cubicBezTo>
                  <a:pt x="700" y="109"/>
                  <a:pt x="699" y="112"/>
                  <a:pt x="699" y="116"/>
                </a:cubicBezTo>
                <a:cubicBezTo>
                  <a:pt x="699" y="119"/>
                  <a:pt x="699" y="121"/>
                  <a:pt x="700" y="124"/>
                </a:cubicBezTo>
                <a:lnTo>
                  <a:pt x="739" y="223"/>
                </a:lnTo>
                <a:lnTo>
                  <a:pt x="776" y="128"/>
                </a:lnTo>
                <a:cubicBezTo>
                  <a:pt x="778" y="121"/>
                  <a:pt x="779" y="116"/>
                  <a:pt x="779" y="112"/>
                </a:cubicBezTo>
                <a:cubicBezTo>
                  <a:pt x="779" y="109"/>
                  <a:pt x="778" y="107"/>
                  <a:pt x="776" y="105"/>
                </a:cubicBezTo>
                <a:cubicBezTo>
                  <a:pt x="773" y="103"/>
                  <a:pt x="768" y="102"/>
                  <a:pt x="761" y="102"/>
                </a:cubicBezTo>
                <a:lnTo>
                  <a:pt x="761" y="95"/>
                </a:lnTo>
                <a:lnTo>
                  <a:pt x="816" y="95"/>
                </a:lnTo>
                <a:lnTo>
                  <a:pt x="816" y="102"/>
                </a:lnTo>
                <a:cubicBezTo>
                  <a:pt x="805" y="104"/>
                  <a:pt x="797" y="111"/>
                  <a:pt x="792" y="124"/>
                </a:cubicBezTo>
                <a:lnTo>
                  <a:pt x="734" y="272"/>
                </a:lnTo>
                <a:lnTo>
                  <a:pt x="726" y="272"/>
                </a:lnTo>
                <a:lnTo>
                  <a:pt x="684" y="162"/>
                </a:lnTo>
                <a:lnTo>
                  <a:pt x="633" y="272"/>
                </a:lnTo>
                <a:lnTo>
                  <a:pt x="627" y="272"/>
                </a:lnTo>
                <a:lnTo>
                  <a:pt x="571" y="128"/>
                </a:lnTo>
                <a:cubicBezTo>
                  <a:pt x="568" y="119"/>
                  <a:pt x="564" y="112"/>
                  <a:pt x="561" y="109"/>
                </a:cubicBezTo>
                <a:cubicBezTo>
                  <a:pt x="557" y="106"/>
                  <a:pt x="552" y="104"/>
                  <a:pt x="544" y="102"/>
                </a:cubicBezTo>
                <a:lnTo>
                  <a:pt x="544" y="95"/>
                </a:lnTo>
                <a:close/>
                <a:moveTo>
                  <a:pt x="272" y="95"/>
                </a:moveTo>
                <a:lnTo>
                  <a:pt x="344" y="95"/>
                </a:lnTo>
                <a:lnTo>
                  <a:pt x="344" y="102"/>
                </a:lnTo>
                <a:cubicBezTo>
                  <a:pt x="338" y="102"/>
                  <a:pt x="333" y="104"/>
                  <a:pt x="331" y="106"/>
                </a:cubicBezTo>
                <a:cubicBezTo>
                  <a:pt x="329" y="107"/>
                  <a:pt x="328" y="110"/>
                  <a:pt x="328" y="114"/>
                </a:cubicBezTo>
                <a:cubicBezTo>
                  <a:pt x="328" y="117"/>
                  <a:pt x="329" y="122"/>
                  <a:pt x="331" y="128"/>
                </a:cubicBezTo>
                <a:lnTo>
                  <a:pt x="368" y="226"/>
                </a:lnTo>
                <a:lnTo>
                  <a:pt x="405" y="146"/>
                </a:lnTo>
                <a:lnTo>
                  <a:pt x="395" y="121"/>
                </a:lnTo>
                <a:cubicBezTo>
                  <a:pt x="392" y="113"/>
                  <a:pt x="388" y="108"/>
                  <a:pt x="383" y="105"/>
                </a:cubicBezTo>
                <a:cubicBezTo>
                  <a:pt x="381" y="103"/>
                  <a:pt x="376" y="102"/>
                  <a:pt x="368" y="102"/>
                </a:cubicBezTo>
                <a:lnTo>
                  <a:pt x="368" y="95"/>
                </a:lnTo>
                <a:lnTo>
                  <a:pt x="450" y="95"/>
                </a:lnTo>
                <a:lnTo>
                  <a:pt x="450" y="102"/>
                </a:lnTo>
                <a:cubicBezTo>
                  <a:pt x="441" y="102"/>
                  <a:pt x="434" y="104"/>
                  <a:pt x="431" y="107"/>
                </a:cubicBezTo>
                <a:cubicBezTo>
                  <a:pt x="428" y="109"/>
                  <a:pt x="427" y="112"/>
                  <a:pt x="427" y="116"/>
                </a:cubicBezTo>
                <a:cubicBezTo>
                  <a:pt x="427" y="119"/>
                  <a:pt x="427" y="121"/>
                  <a:pt x="428" y="124"/>
                </a:cubicBezTo>
                <a:lnTo>
                  <a:pt x="467" y="223"/>
                </a:lnTo>
                <a:lnTo>
                  <a:pt x="504" y="128"/>
                </a:lnTo>
                <a:cubicBezTo>
                  <a:pt x="506" y="121"/>
                  <a:pt x="507" y="116"/>
                  <a:pt x="507" y="112"/>
                </a:cubicBezTo>
                <a:cubicBezTo>
                  <a:pt x="507" y="109"/>
                  <a:pt x="506" y="107"/>
                  <a:pt x="504" y="105"/>
                </a:cubicBezTo>
                <a:cubicBezTo>
                  <a:pt x="501" y="103"/>
                  <a:pt x="496" y="102"/>
                  <a:pt x="489" y="102"/>
                </a:cubicBezTo>
                <a:lnTo>
                  <a:pt x="489" y="95"/>
                </a:lnTo>
                <a:lnTo>
                  <a:pt x="544" y="95"/>
                </a:lnTo>
                <a:lnTo>
                  <a:pt x="544" y="102"/>
                </a:lnTo>
                <a:cubicBezTo>
                  <a:pt x="533" y="104"/>
                  <a:pt x="525" y="111"/>
                  <a:pt x="520" y="124"/>
                </a:cubicBezTo>
                <a:lnTo>
                  <a:pt x="462" y="272"/>
                </a:lnTo>
                <a:lnTo>
                  <a:pt x="454" y="272"/>
                </a:lnTo>
                <a:lnTo>
                  <a:pt x="412" y="162"/>
                </a:lnTo>
                <a:lnTo>
                  <a:pt x="361" y="272"/>
                </a:lnTo>
                <a:lnTo>
                  <a:pt x="355" y="272"/>
                </a:lnTo>
                <a:lnTo>
                  <a:pt x="299" y="128"/>
                </a:lnTo>
                <a:cubicBezTo>
                  <a:pt x="296" y="119"/>
                  <a:pt x="292" y="112"/>
                  <a:pt x="289" y="109"/>
                </a:cubicBezTo>
                <a:cubicBezTo>
                  <a:pt x="285" y="106"/>
                  <a:pt x="280" y="104"/>
                  <a:pt x="272" y="102"/>
                </a:cubicBezTo>
                <a:lnTo>
                  <a:pt x="272" y="95"/>
                </a:lnTo>
                <a:close/>
                <a:moveTo>
                  <a:pt x="0" y="95"/>
                </a:moveTo>
                <a:lnTo>
                  <a:pt x="72" y="95"/>
                </a:lnTo>
                <a:lnTo>
                  <a:pt x="72" y="102"/>
                </a:lnTo>
                <a:cubicBezTo>
                  <a:pt x="66" y="102"/>
                  <a:pt x="61" y="104"/>
                  <a:pt x="59" y="106"/>
                </a:cubicBezTo>
                <a:cubicBezTo>
                  <a:pt x="57" y="107"/>
                  <a:pt x="56" y="110"/>
                  <a:pt x="56" y="114"/>
                </a:cubicBezTo>
                <a:cubicBezTo>
                  <a:pt x="56" y="117"/>
                  <a:pt x="57" y="122"/>
                  <a:pt x="59" y="128"/>
                </a:cubicBezTo>
                <a:lnTo>
                  <a:pt x="96" y="226"/>
                </a:lnTo>
                <a:lnTo>
                  <a:pt x="133" y="146"/>
                </a:lnTo>
                <a:lnTo>
                  <a:pt x="123" y="121"/>
                </a:lnTo>
                <a:cubicBezTo>
                  <a:pt x="120" y="113"/>
                  <a:pt x="116" y="108"/>
                  <a:pt x="111" y="105"/>
                </a:cubicBezTo>
                <a:cubicBezTo>
                  <a:pt x="109" y="103"/>
                  <a:pt x="104" y="102"/>
                  <a:pt x="96" y="102"/>
                </a:cubicBezTo>
                <a:lnTo>
                  <a:pt x="96" y="95"/>
                </a:lnTo>
                <a:lnTo>
                  <a:pt x="178" y="95"/>
                </a:lnTo>
                <a:lnTo>
                  <a:pt x="178" y="102"/>
                </a:lnTo>
                <a:cubicBezTo>
                  <a:pt x="169" y="102"/>
                  <a:pt x="162" y="104"/>
                  <a:pt x="159" y="107"/>
                </a:cubicBezTo>
                <a:cubicBezTo>
                  <a:pt x="156" y="109"/>
                  <a:pt x="155" y="112"/>
                  <a:pt x="155" y="116"/>
                </a:cubicBezTo>
                <a:cubicBezTo>
                  <a:pt x="155" y="119"/>
                  <a:pt x="155" y="121"/>
                  <a:pt x="156" y="124"/>
                </a:cubicBezTo>
                <a:lnTo>
                  <a:pt x="195" y="223"/>
                </a:lnTo>
                <a:lnTo>
                  <a:pt x="232" y="128"/>
                </a:lnTo>
                <a:cubicBezTo>
                  <a:pt x="234" y="121"/>
                  <a:pt x="235" y="116"/>
                  <a:pt x="235" y="112"/>
                </a:cubicBezTo>
                <a:cubicBezTo>
                  <a:pt x="235" y="109"/>
                  <a:pt x="234" y="107"/>
                  <a:pt x="232" y="105"/>
                </a:cubicBezTo>
                <a:cubicBezTo>
                  <a:pt x="229" y="103"/>
                  <a:pt x="224" y="102"/>
                  <a:pt x="217" y="102"/>
                </a:cubicBezTo>
                <a:lnTo>
                  <a:pt x="217" y="95"/>
                </a:lnTo>
                <a:lnTo>
                  <a:pt x="272" y="95"/>
                </a:lnTo>
                <a:lnTo>
                  <a:pt x="272" y="102"/>
                </a:lnTo>
                <a:cubicBezTo>
                  <a:pt x="261" y="104"/>
                  <a:pt x="253" y="111"/>
                  <a:pt x="248" y="124"/>
                </a:cubicBezTo>
                <a:lnTo>
                  <a:pt x="190" y="272"/>
                </a:lnTo>
                <a:lnTo>
                  <a:pt x="182" y="272"/>
                </a:lnTo>
                <a:lnTo>
                  <a:pt x="140" y="162"/>
                </a:lnTo>
                <a:lnTo>
                  <a:pt x="89" y="272"/>
                </a:lnTo>
                <a:lnTo>
                  <a:pt x="83" y="272"/>
                </a:lnTo>
                <a:lnTo>
                  <a:pt x="27" y="128"/>
                </a:lnTo>
                <a:cubicBezTo>
                  <a:pt x="24" y="119"/>
                  <a:pt x="20" y="112"/>
                  <a:pt x="17" y="109"/>
                </a:cubicBezTo>
                <a:cubicBezTo>
                  <a:pt x="13" y="106"/>
                  <a:pt x="8" y="104"/>
                  <a:pt x="0" y="102"/>
                </a:cubicBezTo>
                <a:lnTo>
                  <a:pt x="0" y="95"/>
                </a:lnTo>
                <a:close/>
                <a:moveTo>
                  <a:pt x="2837" y="90"/>
                </a:moveTo>
                <a:lnTo>
                  <a:pt x="2845" y="90"/>
                </a:lnTo>
                <a:lnTo>
                  <a:pt x="2845" y="127"/>
                </a:lnTo>
                <a:cubicBezTo>
                  <a:pt x="2857" y="114"/>
                  <a:pt x="2865" y="107"/>
                  <a:pt x="2867" y="105"/>
                </a:cubicBezTo>
                <a:cubicBezTo>
                  <a:pt x="2873" y="100"/>
                  <a:pt x="2879" y="97"/>
                  <a:pt x="2885" y="94"/>
                </a:cubicBezTo>
                <a:cubicBezTo>
                  <a:pt x="2892" y="91"/>
                  <a:pt x="2898" y="90"/>
                  <a:pt x="2904" y="90"/>
                </a:cubicBezTo>
                <a:cubicBezTo>
                  <a:pt x="2915" y="90"/>
                  <a:pt x="2924" y="93"/>
                  <a:pt x="2932" y="99"/>
                </a:cubicBezTo>
                <a:cubicBezTo>
                  <a:pt x="2940" y="106"/>
                  <a:pt x="2945" y="115"/>
                  <a:pt x="2948" y="127"/>
                </a:cubicBezTo>
                <a:cubicBezTo>
                  <a:pt x="2961" y="112"/>
                  <a:pt x="2971" y="102"/>
                  <a:pt x="2980" y="97"/>
                </a:cubicBezTo>
                <a:cubicBezTo>
                  <a:pt x="2989" y="92"/>
                  <a:pt x="2998" y="90"/>
                  <a:pt x="3008" y="90"/>
                </a:cubicBezTo>
                <a:cubicBezTo>
                  <a:pt x="3017" y="90"/>
                  <a:pt x="3025" y="92"/>
                  <a:pt x="3032" y="97"/>
                </a:cubicBezTo>
                <a:cubicBezTo>
                  <a:pt x="3039" y="102"/>
                  <a:pt x="3045" y="109"/>
                  <a:pt x="3049" y="120"/>
                </a:cubicBezTo>
                <a:cubicBezTo>
                  <a:pt x="3052" y="127"/>
                  <a:pt x="3053" y="139"/>
                  <a:pt x="3053" y="154"/>
                </a:cubicBezTo>
                <a:lnTo>
                  <a:pt x="3053" y="228"/>
                </a:lnTo>
                <a:cubicBezTo>
                  <a:pt x="3053" y="239"/>
                  <a:pt x="3054" y="246"/>
                  <a:pt x="3055" y="250"/>
                </a:cubicBezTo>
                <a:cubicBezTo>
                  <a:pt x="3057" y="253"/>
                  <a:pt x="3059" y="255"/>
                  <a:pt x="3062" y="257"/>
                </a:cubicBezTo>
                <a:cubicBezTo>
                  <a:pt x="3066" y="259"/>
                  <a:pt x="3071" y="260"/>
                  <a:pt x="3079" y="260"/>
                </a:cubicBezTo>
                <a:lnTo>
                  <a:pt x="3079" y="267"/>
                </a:lnTo>
                <a:lnTo>
                  <a:pt x="2994" y="267"/>
                </a:lnTo>
                <a:lnTo>
                  <a:pt x="2994" y="260"/>
                </a:lnTo>
                <a:lnTo>
                  <a:pt x="2998" y="260"/>
                </a:lnTo>
                <a:cubicBezTo>
                  <a:pt x="3005" y="260"/>
                  <a:pt x="3011" y="259"/>
                  <a:pt x="3015" y="256"/>
                </a:cubicBezTo>
                <a:cubicBezTo>
                  <a:pt x="3018" y="254"/>
                  <a:pt x="3020" y="251"/>
                  <a:pt x="3021" y="246"/>
                </a:cubicBezTo>
                <a:cubicBezTo>
                  <a:pt x="3022" y="244"/>
                  <a:pt x="3022" y="238"/>
                  <a:pt x="3022" y="228"/>
                </a:cubicBezTo>
                <a:lnTo>
                  <a:pt x="3022" y="154"/>
                </a:lnTo>
                <a:cubicBezTo>
                  <a:pt x="3022" y="140"/>
                  <a:pt x="3020" y="130"/>
                  <a:pt x="3017" y="124"/>
                </a:cubicBezTo>
                <a:cubicBezTo>
                  <a:pt x="3012" y="116"/>
                  <a:pt x="3004" y="112"/>
                  <a:pt x="2993" y="112"/>
                </a:cubicBezTo>
                <a:cubicBezTo>
                  <a:pt x="2987" y="112"/>
                  <a:pt x="2980" y="114"/>
                  <a:pt x="2973" y="117"/>
                </a:cubicBezTo>
                <a:cubicBezTo>
                  <a:pt x="2967" y="121"/>
                  <a:pt x="2959" y="127"/>
                  <a:pt x="2949" y="136"/>
                </a:cubicBezTo>
                <a:lnTo>
                  <a:pt x="2949" y="138"/>
                </a:lnTo>
                <a:lnTo>
                  <a:pt x="2949" y="146"/>
                </a:lnTo>
                <a:lnTo>
                  <a:pt x="2949" y="228"/>
                </a:lnTo>
                <a:cubicBezTo>
                  <a:pt x="2949" y="240"/>
                  <a:pt x="2950" y="247"/>
                  <a:pt x="2951" y="250"/>
                </a:cubicBezTo>
                <a:cubicBezTo>
                  <a:pt x="2952" y="253"/>
                  <a:pt x="2955" y="255"/>
                  <a:pt x="2958" y="257"/>
                </a:cubicBezTo>
                <a:cubicBezTo>
                  <a:pt x="2962" y="259"/>
                  <a:pt x="2968" y="260"/>
                  <a:pt x="2977" y="260"/>
                </a:cubicBezTo>
                <a:lnTo>
                  <a:pt x="2977" y="267"/>
                </a:lnTo>
                <a:lnTo>
                  <a:pt x="2890" y="267"/>
                </a:lnTo>
                <a:lnTo>
                  <a:pt x="2890" y="260"/>
                </a:lnTo>
                <a:cubicBezTo>
                  <a:pt x="2900" y="260"/>
                  <a:pt x="2906" y="259"/>
                  <a:pt x="2910" y="257"/>
                </a:cubicBezTo>
                <a:cubicBezTo>
                  <a:pt x="2913" y="254"/>
                  <a:pt x="2916" y="251"/>
                  <a:pt x="2917" y="247"/>
                </a:cubicBezTo>
                <a:cubicBezTo>
                  <a:pt x="2918" y="244"/>
                  <a:pt x="2918" y="238"/>
                  <a:pt x="2918" y="228"/>
                </a:cubicBezTo>
                <a:lnTo>
                  <a:pt x="2918" y="154"/>
                </a:lnTo>
                <a:cubicBezTo>
                  <a:pt x="2918" y="140"/>
                  <a:pt x="2916" y="130"/>
                  <a:pt x="2912" y="124"/>
                </a:cubicBezTo>
                <a:cubicBezTo>
                  <a:pt x="2906" y="116"/>
                  <a:pt x="2899" y="112"/>
                  <a:pt x="2889" y="112"/>
                </a:cubicBezTo>
                <a:cubicBezTo>
                  <a:pt x="2882" y="112"/>
                  <a:pt x="2875" y="114"/>
                  <a:pt x="2869" y="117"/>
                </a:cubicBezTo>
                <a:cubicBezTo>
                  <a:pt x="2858" y="123"/>
                  <a:pt x="2850" y="129"/>
                  <a:pt x="2845" y="136"/>
                </a:cubicBezTo>
                <a:lnTo>
                  <a:pt x="2845" y="228"/>
                </a:lnTo>
                <a:cubicBezTo>
                  <a:pt x="2845" y="239"/>
                  <a:pt x="2846" y="247"/>
                  <a:pt x="2847" y="250"/>
                </a:cubicBezTo>
                <a:cubicBezTo>
                  <a:pt x="2849" y="253"/>
                  <a:pt x="2851" y="256"/>
                  <a:pt x="2854" y="258"/>
                </a:cubicBezTo>
                <a:cubicBezTo>
                  <a:pt x="2857" y="259"/>
                  <a:pt x="2863" y="260"/>
                  <a:pt x="2873" y="260"/>
                </a:cubicBezTo>
                <a:lnTo>
                  <a:pt x="2873" y="267"/>
                </a:lnTo>
                <a:lnTo>
                  <a:pt x="2788" y="267"/>
                </a:lnTo>
                <a:lnTo>
                  <a:pt x="2788" y="260"/>
                </a:lnTo>
                <a:cubicBezTo>
                  <a:pt x="2796" y="260"/>
                  <a:pt x="2801" y="259"/>
                  <a:pt x="2804" y="258"/>
                </a:cubicBezTo>
                <a:cubicBezTo>
                  <a:pt x="2807" y="256"/>
                  <a:pt x="2810" y="253"/>
                  <a:pt x="2811" y="249"/>
                </a:cubicBezTo>
                <a:cubicBezTo>
                  <a:pt x="2813" y="246"/>
                  <a:pt x="2814" y="239"/>
                  <a:pt x="2814" y="228"/>
                </a:cubicBezTo>
                <a:lnTo>
                  <a:pt x="2814" y="162"/>
                </a:lnTo>
                <a:cubicBezTo>
                  <a:pt x="2814" y="143"/>
                  <a:pt x="2813" y="131"/>
                  <a:pt x="2812" y="126"/>
                </a:cubicBezTo>
                <a:cubicBezTo>
                  <a:pt x="2811" y="122"/>
                  <a:pt x="2810" y="119"/>
                  <a:pt x="2808" y="117"/>
                </a:cubicBezTo>
                <a:cubicBezTo>
                  <a:pt x="2806" y="116"/>
                  <a:pt x="2804" y="115"/>
                  <a:pt x="2800" y="115"/>
                </a:cubicBezTo>
                <a:cubicBezTo>
                  <a:pt x="2797" y="115"/>
                  <a:pt x="2793" y="116"/>
                  <a:pt x="2788" y="118"/>
                </a:cubicBezTo>
                <a:lnTo>
                  <a:pt x="2785" y="111"/>
                </a:lnTo>
                <a:lnTo>
                  <a:pt x="2837" y="90"/>
                </a:lnTo>
                <a:close/>
                <a:moveTo>
                  <a:pt x="2686" y="90"/>
                </a:moveTo>
                <a:cubicBezTo>
                  <a:pt x="2712" y="90"/>
                  <a:pt x="2733" y="100"/>
                  <a:pt x="2748" y="120"/>
                </a:cubicBezTo>
                <a:cubicBezTo>
                  <a:pt x="2762" y="136"/>
                  <a:pt x="2768" y="156"/>
                  <a:pt x="2768" y="178"/>
                </a:cubicBezTo>
                <a:cubicBezTo>
                  <a:pt x="2768" y="193"/>
                  <a:pt x="2765" y="209"/>
                  <a:pt x="2757" y="224"/>
                </a:cubicBezTo>
                <a:cubicBezTo>
                  <a:pt x="2750" y="240"/>
                  <a:pt x="2740" y="252"/>
                  <a:pt x="2727" y="260"/>
                </a:cubicBezTo>
                <a:cubicBezTo>
                  <a:pt x="2714" y="268"/>
                  <a:pt x="2700" y="272"/>
                  <a:pt x="2684" y="272"/>
                </a:cubicBezTo>
                <a:cubicBezTo>
                  <a:pt x="2658" y="272"/>
                  <a:pt x="2637" y="262"/>
                  <a:pt x="2622" y="241"/>
                </a:cubicBezTo>
                <a:cubicBezTo>
                  <a:pt x="2609" y="224"/>
                  <a:pt x="2603" y="204"/>
                  <a:pt x="2603" y="183"/>
                </a:cubicBezTo>
                <a:cubicBezTo>
                  <a:pt x="2603" y="167"/>
                  <a:pt x="2607" y="151"/>
                  <a:pt x="2614" y="136"/>
                </a:cubicBezTo>
                <a:cubicBezTo>
                  <a:pt x="2622" y="120"/>
                  <a:pt x="2633" y="109"/>
                  <a:pt x="2645" y="101"/>
                </a:cubicBezTo>
                <a:cubicBezTo>
                  <a:pt x="2658" y="94"/>
                  <a:pt x="2672" y="90"/>
                  <a:pt x="2686" y="90"/>
                </a:cubicBezTo>
                <a:close/>
                <a:moveTo>
                  <a:pt x="2509" y="90"/>
                </a:moveTo>
                <a:cubicBezTo>
                  <a:pt x="2526" y="90"/>
                  <a:pt x="2540" y="94"/>
                  <a:pt x="2550" y="103"/>
                </a:cubicBezTo>
                <a:cubicBezTo>
                  <a:pt x="2561" y="112"/>
                  <a:pt x="2567" y="122"/>
                  <a:pt x="2567" y="131"/>
                </a:cubicBezTo>
                <a:cubicBezTo>
                  <a:pt x="2567" y="136"/>
                  <a:pt x="2565" y="140"/>
                  <a:pt x="2562" y="143"/>
                </a:cubicBezTo>
                <a:cubicBezTo>
                  <a:pt x="2559" y="146"/>
                  <a:pt x="2555" y="147"/>
                  <a:pt x="2549" y="147"/>
                </a:cubicBezTo>
                <a:cubicBezTo>
                  <a:pt x="2542" y="147"/>
                  <a:pt x="2536" y="145"/>
                  <a:pt x="2533" y="140"/>
                </a:cubicBezTo>
                <a:cubicBezTo>
                  <a:pt x="2531" y="137"/>
                  <a:pt x="2529" y="132"/>
                  <a:pt x="2528" y="125"/>
                </a:cubicBezTo>
                <a:cubicBezTo>
                  <a:pt x="2528" y="118"/>
                  <a:pt x="2525" y="112"/>
                  <a:pt x="2521" y="108"/>
                </a:cubicBezTo>
                <a:cubicBezTo>
                  <a:pt x="2516" y="104"/>
                  <a:pt x="2510" y="103"/>
                  <a:pt x="2503" y="103"/>
                </a:cubicBezTo>
                <a:cubicBezTo>
                  <a:pt x="2490" y="103"/>
                  <a:pt x="2480" y="107"/>
                  <a:pt x="2472" y="116"/>
                </a:cubicBezTo>
                <a:cubicBezTo>
                  <a:pt x="2462" y="129"/>
                  <a:pt x="2457" y="145"/>
                  <a:pt x="2457" y="165"/>
                </a:cubicBezTo>
                <a:cubicBezTo>
                  <a:pt x="2457" y="185"/>
                  <a:pt x="2462" y="204"/>
                  <a:pt x="2472" y="219"/>
                </a:cubicBezTo>
                <a:cubicBezTo>
                  <a:pt x="2482" y="235"/>
                  <a:pt x="2496" y="243"/>
                  <a:pt x="2513" y="243"/>
                </a:cubicBezTo>
                <a:cubicBezTo>
                  <a:pt x="2525" y="243"/>
                  <a:pt x="2536" y="239"/>
                  <a:pt x="2546" y="230"/>
                </a:cubicBezTo>
                <a:cubicBezTo>
                  <a:pt x="2553" y="224"/>
                  <a:pt x="2560" y="214"/>
                  <a:pt x="2566" y="199"/>
                </a:cubicBezTo>
                <a:lnTo>
                  <a:pt x="2572" y="202"/>
                </a:lnTo>
                <a:cubicBezTo>
                  <a:pt x="2567" y="224"/>
                  <a:pt x="2558" y="242"/>
                  <a:pt x="2544" y="254"/>
                </a:cubicBezTo>
                <a:cubicBezTo>
                  <a:pt x="2531" y="266"/>
                  <a:pt x="2516" y="272"/>
                  <a:pt x="2500" y="272"/>
                </a:cubicBezTo>
                <a:cubicBezTo>
                  <a:pt x="2480" y="272"/>
                  <a:pt x="2463" y="264"/>
                  <a:pt x="2449" y="247"/>
                </a:cubicBezTo>
                <a:cubicBezTo>
                  <a:pt x="2434" y="231"/>
                  <a:pt x="2427" y="209"/>
                  <a:pt x="2427" y="181"/>
                </a:cubicBezTo>
                <a:cubicBezTo>
                  <a:pt x="2427" y="154"/>
                  <a:pt x="2435" y="132"/>
                  <a:pt x="2451" y="115"/>
                </a:cubicBezTo>
                <a:cubicBezTo>
                  <a:pt x="2467" y="98"/>
                  <a:pt x="2486" y="90"/>
                  <a:pt x="2509" y="90"/>
                </a:cubicBezTo>
                <a:close/>
                <a:moveTo>
                  <a:pt x="1709" y="90"/>
                </a:moveTo>
                <a:lnTo>
                  <a:pt x="1717" y="90"/>
                </a:lnTo>
                <a:lnTo>
                  <a:pt x="1717" y="228"/>
                </a:lnTo>
                <a:cubicBezTo>
                  <a:pt x="1717" y="239"/>
                  <a:pt x="1718" y="246"/>
                  <a:pt x="1719" y="249"/>
                </a:cubicBezTo>
                <a:cubicBezTo>
                  <a:pt x="1721" y="253"/>
                  <a:pt x="1723" y="256"/>
                  <a:pt x="1726" y="257"/>
                </a:cubicBezTo>
                <a:cubicBezTo>
                  <a:pt x="1729" y="259"/>
                  <a:pt x="1735" y="260"/>
                  <a:pt x="1743" y="260"/>
                </a:cubicBezTo>
                <a:lnTo>
                  <a:pt x="1743" y="267"/>
                </a:lnTo>
                <a:lnTo>
                  <a:pt x="1660" y="267"/>
                </a:lnTo>
                <a:lnTo>
                  <a:pt x="1660" y="260"/>
                </a:lnTo>
                <a:cubicBezTo>
                  <a:pt x="1668" y="260"/>
                  <a:pt x="1674" y="259"/>
                  <a:pt x="1677" y="258"/>
                </a:cubicBezTo>
                <a:cubicBezTo>
                  <a:pt x="1679" y="256"/>
                  <a:pt x="1682" y="253"/>
                  <a:pt x="1683" y="250"/>
                </a:cubicBezTo>
                <a:cubicBezTo>
                  <a:pt x="1685" y="246"/>
                  <a:pt x="1686" y="239"/>
                  <a:pt x="1686" y="228"/>
                </a:cubicBezTo>
                <a:lnTo>
                  <a:pt x="1686" y="162"/>
                </a:lnTo>
                <a:cubicBezTo>
                  <a:pt x="1686" y="143"/>
                  <a:pt x="1685" y="131"/>
                  <a:pt x="1684" y="126"/>
                </a:cubicBezTo>
                <a:cubicBezTo>
                  <a:pt x="1683" y="122"/>
                  <a:pt x="1682" y="119"/>
                  <a:pt x="1680" y="117"/>
                </a:cubicBezTo>
                <a:cubicBezTo>
                  <a:pt x="1678" y="116"/>
                  <a:pt x="1676" y="115"/>
                  <a:pt x="1672" y="115"/>
                </a:cubicBezTo>
                <a:cubicBezTo>
                  <a:pt x="1669" y="115"/>
                  <a:pt x="1665" y="116"/>
                  <a:pt x="1660" y="118"/>
                </a:cubicBezTo>
                <a:lnTo>
                  <a:pt x="1657" y="111"/>
                </a:lnTo>
                <a:lnTo>
                  <a:pt x="1709" y="90"/>
                </a:lnTo>
                <a:close/>
                <a:moveTo>
                  <a:pt x="1166" y="90"/>
                </a:moveTo>
                <a:cubicBezTo>
                  <a:pt x="1192" y="90"/>
                  <a:pt x="1213" y="100"/>
                  <a:pt x="1228" y="120"/>
                </a:cubicBezTo>
                <a:cubicBezTo>
                  <a:pt x="1242" y="136"/>
                  <a:pt x="1248" y="156"/>
                  <a:pt x="1248" y="178"/>
                </a:cubicBezTo>
                <a:cubicBezTo>
                  <a:pt x="1248" y="193"/>
                  <a:pt x="1245" y="209"/>
                  <a:pt x="1237" y="224"/>
                </a:cubicBezTo>
                <a:cubicBezTo>
                  <a:pt x="1230" y="240"/>
                  <a:pt x="1220" y="252"/>
                  <a:pt x="1207" y="260"/>
                </a:cubicBezTo>
                <a:cubicBezTo>
                  <a:pt x="1194" y="268"/>
                  <a:pt x="1180" y="272"/>
                  <a:pt x="1164" y="272"/>
                </a:cubicBezTo>
                <a:cubicBezTo>
                  <a:pt x="1138" y="272"/>
                  <a:pt x="1117" y="262"/>
                  <a:pt x="1102" y="241"/>
                </a:cubicBezTo>
                <a:cubicBezTo>
                  <a:pt x="1089" y="224"/>
                  <a:pt x="1083" y="204"/>
                  <a:pt x="1083" y="183"/>
                </a:cubicBezTo>
                <a:cubicBezTo>
                  <a:pt x="1083" y="167"/>
                  <a:pt x="1087" y="151"/>
                  <a:pt x="1094" y="136"/>
                </a:cubicBezTo>
                <a:cubicBezTo>
                  <a:pt x="1102" y="120"/>
                  <a:pt x="1113" y="109"/>
                  <a:pt x="1125" y="101"/>
                </a:cubicBezTo>
                <a:cubicBezTo>
                  <a:pt x="1138" y="94"/>
                  <a:pt x="1152" y="90"/>
                  <a:pt x="1166" y="90"/>
                </a:cubicBezTo>
                <a:close/>
                <a:moveTo>
                  <a:pt x="2222" y="20"/>
                </a:moveTo>
                <a:cubicBezTo>
                  <a:pt x="2214" y="20"/>
                  <a:pt x="2206" y="23"/>
                  <a:pt x="2200" y="31"/>
                </a:cubicBezTo>
                <a:cubicBezTo>
                  <a:pt x="2191" y="41"/>
                  <a:pt x="2185" y="58"/>
                  <a:pt x="2181" y="80"/>
                </a:cubicBezTo>
                <a:cubicBezTo>
                  <a:pt x="2178" y="102"/>
                  <a:pt x="2176" y="124"/>
                  <a:pt x="2176" y="146"/>
                </a:cubicBezTo>
                <a:cubicBezTo>
                  <a:pt x="2176" y="181"/>
                  <a:pt x="2181" y="209"/>
                  <a:pt x="2189" y="232"/>
                </a:cubicBezTo>
                <a:cubicBezTo>
                  <a:pt x="2196" y="250"/>
                  <a:pt x="2207" y="259"/>
                  <a:pt x="2221" y="259"/>
                </a:cubicBezTo>
                <a:cubicBezTo>
                  <a:pt x="2228" y="259"/>
                  <a:pt x="2235" y="256"/>
                  <a:pt x="2242" y="250"/>
                </a:cubicBezTo>
                <a:cubicBezTo>
                  <a:pt x="2249" y="244"/>
                  <a:pt x="2255" y="234"/>
                  <a:pt x="2259" y="220"/>
                </a:cubicBezTo>
                <a:cubicBezTo>
                  <a:pt x="2264" y="198"/>
                  <a:pt x="2267" y="168"/>
                  <a:pt x="2267" y="129"/>
                </a:cubicBezTo>
                <a:cubicBezTo>
                  <a:pt x="2267" y="100"/>
                  <a:pt x="2264" y="76"/>
                  <a:pt x="2258" y="56"/>
                </a:cubicBezTo>
                <a:cubicBezTo>
                  <a:pt x="2254" y="42"/>
                  <a:pt x="2248" y="32"/>
                  <a:pt x="2241" y="26"/>
                </a:cubicBezTo>
                <a:cubicBezTo>
                  <a:pt x="2236" y="22"/>
                  <a:pt x="2230" y="20"/>
                  <a:pt x="2222" y="20"/>
                </a:cubicBezTo>
                <a:close/>
                <a:moveTo>
                  <a:pt x="2030" y="20"/>
                </a:moveTo>
                <a:cubicBezTo>
                  <a:pt x="2022" y="20"/>
                  <a:pt x="2014" y="23"/>
                  <a:pt x="2008" y="31"/>
                </a:cubicBezTo>
                <a:cubicBezTo>
                  <a:pt x="1999" y="41"/>
                  <a:pt x="1993" y="58"/>
                  <a:pt x="1989" y="80"/>
                </a:cubicBezTo>
                <a:cubicBezTo>
                  <a:pt x="1986" y="102"/>
                  <a:pt x="1984" y="124"/>
                  <a:pt x="1984" y="146"/>
                </a:cubicBezTo>
                <a:cubicBezTo>
                  <a:pt x="1984" y="181"/>
                  <a:pt x="1989" y="209"/>
                  <a:pt x="1997" y="232"/>
                </a:cubicBezTo>
                <a:cubicBezTo>
                  <a:pt x="2004" y="250"/>
                  <a:pt x="2015" y="259"/>
                  <a:pt x="2029" y="259"/>
                </a:cubicBezTo>
                <a:cubicBezTo>
                  <a:pt x="2036" y="259"/>
                  <a:pt x="2043" y="256"/>
                  <a:pt x="2050" y="250"/>
                </a:cubicBezTo>
                <a:cubicBezTo>
                  <a:pt x="2057" y="244"/>
                  <a:pt x="2063" y="234"/>
                  <a:pt x="2067" y="220"/>
                </a:cubicBezTo>
                <a:cubicBezTo>
                  <a:pt x="2072" y="198"/>
                  <a:pt x="2075" y="168"/>
                  <a:pt x="2075" y="129"/>
                </a:cubicBezTo>
                <a:cubicBezTo>
                  <a:pt x="2075" y="100"/>
                  <a:pt x="2072" y="76"/>
                  <a:pt x="2066" y="56"/>
                </a:cubicBezTo>
                <a:cubicBezTo>
                  <a:pt x="2062" y="42"/>
                  <a:pt x="2056" y="32"/>
                  <a:pt x="2049" y="26"/>
                </a:cubicBezTo>
                <a:cubicBezTo>
                  <a:pt x="2044" y="22"/>
                  <a:pt x="2038" y="20"/>
                  <a:pt x="2030" y="20"/>
                </a:cubicBezTo>
                <a:close/>
                <a:moveTo>
                  <a:pt x="2223" y="7"/>
                </a:moveTo>
                <a:cubicBezTo>
                  <a:pt x="2242" y="7"/>
                  <a:pt x="2260" y="17"/>
                  <a:pt x="2275" y="37"/>
                </a:cubicBezTo>
                <a:cubicBezTo>
                  <a:pt x="2294" y="62"/>
                  <a:pt x="2304" y="95"/>
                  <a:pt x="2304" y="137"/>
                </a:cubicBezTo>
                <a:cubicBezTo>
                  <a:pt x="2304" y="167"/>
                  <a:pt x="2300" y="192"/>
                  <a:pt x="2291" y="212"/>
                </a:cubicBezTo>
                <a:cubicBezTo>
                  <a:pt x="2283" y="233"/>
                  <a:pt x="2272" y="248"/>
                  <a:pt x="2259" y="257"/>
                </a:cubicBezTo>
                <a:cubicBezTo>
                  <a:pt x="2246" y="267"/>
                  <a:pt x="2233" y="271"/>
                  <a:pt x="2221" y="271"/>
                </a:cubicBezTo>
                <a:cubicBezTo>
                  <a:pt x="2196" y="271"/>
                  <a:pt x="2176" y="257"/>
                  <a:pt x="2160" y="228"/>
                </a:cubicBezTo>
                <a:cubicBezTo>
                  <a:pt x="2146" y="204"/>
                  <a:pt x="2140" y="175"/>
                  <a:pt x="2140" y="141"/>
                </a:cubicBezTo>
                <a:cubicBezTo>
                  <a:pt x="2140" y="112"/>
                  <a:pt x="2144" y="87"/>
                  <a:pt x="2153" y="66"/>
                </a:cubicBezTo>
                <a:cubicBezTo>
                  <a:pt x="2162" y="45"/>
                  <a:pt x="2173" y="30"/>
                  <a:pt x="2188" y="19"/>
                </a:cubicBezTo>
                <a:cubicBezTo>
                  <a:pt x="2199" y="11"/>
                  <a:pt x="2211" y="7"/>
                  <a:pt x="2223" y="7"/>
                </a:cubicBezTo>
                <a:close/>
                <a:moveTo>
                  <a:pt x="2031" y="7"/>
                </a:moveTo>
                <a:cubicBezTo>
                  <a:pt x="2050" y="7"/>
                  <a:pt x="2068" y="17"/>
                  <a:pt x="2083" y="37"/>
                </a:cubicBezTo>
                <a:cubicBezTo>
                  <a:pt x="2102" y="62"/>
                  <a:pt x="2112" y="95"/>
                  <a:pt x="2112" y="137"/>
                </a:cubicBezTo>
                <a:cubicBezTo>
                  <a:pt x="2112" y="167"/>
                  <a:pt x="2108" y="192"/>
                  <a:pt x="2099" y="212"/>
                </a:cubicBezTo>
                <a:cubicBezTo>
                  <a:pt x="2091" y="233"/>
                  <a:pt x="2080" y="248"/>
                  <a:pt x="2067" y="257"/>
                </a:cubicBezTo>
                <a:cubicBezTo>
                  <a:pt x="2054" y="267"/>
                  <a:pt x="2041" y="271"/>
                  <a:pt x="2029" y="271"/>
                </a:cubicBezTo>
                <a:cubicBezTo>
                  <a:pt x="2004" y="271"/>
                  <a:pt x="1984" y="257"/>
                  <a:pt x="1968" y="228"/>
                </a:cubicBezTo>
                <a:cubicBezTo>
                  <a:pt x="1954" y="204"/>
                  <a:pt x="1948" y="175"/>
                  <a:pt x="1948" y="141"/>
                </a:cubicBezTo>
                <a:cubicBezTo>
                  <a:pt x="1948" y="112"/>
                  <a:pt x="1952" y="87"/>
                  <a:pt x="1961" y="66"/>
                </a:cubicBezTo>
                <a:cubicBezTo>
                  <a:pt x="1970" y="45"/>
                  <a:pt x="1981" y="30"/>
                  <a:pt x="1996" y="19"/>
                </a:cubicBezTo>
                <a:cubicBezTo>
                  <a:pt x="2007" y="11"/>
                  <a:pt x="2019" y="7"/>
                  <a:pt x="2031" y="7"/>
                </a:cubicBezTo>
                <a:close/>
                <a:moveTo>
                  <a:pt x="1849" y="7"/>
                </a:moveTo>
                <a:lnTo>
                  <a:pt x="1855" y="7"/>
                </a:lnTo>
                <a:lnTo>
                  <a:pt x="1855" y="222"/>
                </a:lnTo>
                <a:cubicBezTo>
                  <a:pt x="1855" y="236"/>
                  <a:pt x="1855" y="245"/>
                  <a:pt x="1857" y="249"/>
                </a:cubicBezTo>
                <a:cubicBezTo>
                  <a:pt x="1858" y="252"/>
                  <a:pt x="1860" y="255"/>
                  <a:pt x="1864" y="257"/>
                </a:cubicBezTo>
                <a:cubicBezTo>
                  <a:pt x="1868" y="259"/>
                  <a:pt x="1875" y="260"/>
                  <a:pt x="1887" y="260"/>
                </a:cubicBezTo>
                <a:lnTo>
                  <a:pt x="1887" y="267"/>
                </a:lnTo>
                <a:lnTo>
                  <a:pt x="1791" y="267"/>
                </a:lnTo>
                <a:lnTo>
                  <a:pt x="1791" y="260"/>
                </a:lnTo>
                <a:cubicBezTo>
                  <a:pt x="1803" y="260"/>
                  <a:pt x="1811" y="259"/>
                  <a:pt x="1815" y="257"/>
                </a:cubicBezTo>
                <a:cubicBezTo>
                  <a:pt x="1818" y="255"/>
                  <a:pt x="1820" y="253"/>
                  <a:pt x="1822" y="249"/>
                </a:cubicBezTo>
                <a:cubicBezTo>
                  <a:pt x="1823" y="246"/>
                  <a:pt x="1824" y="237"/>
                  <a:pt x="1824" y="222"/>
                </a:cubicBezTo>
                <a:lnTo>
                  <a:pt x="1824" y="85"/>
                </a:lnTo>
                <a:cubicBezTo>
                  <a:pt x="1824" y="66"/>
                  <a:pt x="1823" y="54"/>
                  <a:pt x="1822" y="49"/>
                </a:cubicBezTo>
                <a:cubicBezTo>
                  <a:pt x="1821" y="45"/>
                  <a:pt x="1820" y="42"/>
                  <a:pt x="1817" y="40"/>
                </a:cubicBezTo>
                <a:cubicBezTo>
                  <a:pt x="1815" y="38"/>
                  <a:pt x="1812" y="37"/>
                  <a:pt x="1809" y="37"/>
                </a:cubicBezTo>
                <a:cubicBezTo>
                  <a:pt x="1804" y="37"/>
                  <a:pt x="1798" y="39"/>
                  <a:pt x="1790" y="43"/>
                </a:cubicBezTo>
                <a:lnTo>
                  <a:pt x="1787" y="37"/>
                </a:lnTo>
                <a:lnTo>
                  <a:pt x="1849" y="7"/>
                </a:lnTo>
                <a:close/>
                <a:moveTo>
                  <a:pt x="1701" y="0"/>
                </a:moveTo>
                <a:cubicBezTo>
                  <a:pt x="1707" y="0"/>
                  <a:pt x="1711" y="2"/>
                  <a:pt x="1715" y="6"/>
                </a:cubicBezTo>
                <a:cubicBezTo>
                  <a:pt x="1719" y="9"/>
                  <a:pt x="1720" y="14"/>
                  <a:pt x="1720" y="19"/>
                </a:cubicBezTo>
                <a:cubicBezTo>
                  <a:pt x="1720" y="24"/>
                  <a:pt x="1719" y="29"/>
                  <a:pt x="1715" y="33"/>
                </a:cubicBezTo>
                <a:cubicBezTo>
                  <a:pt x="1711" y="36"/>
                  <a:pt x="1707" y="38"/>
                  <a:pt x="1701" y="38"/>
                </a:cubicBezTo>
                <a:cubicBezTo>
                  <a:pt x="1696" y="38"/>
                  <a:pt x="1692" y="36"/>
                  <a:pt x="1688" y="33"/>
                </a:cubicBezTo>
                <a:cubicBezTo>
                  <a:pt x="1684" y="29"/>
                  <a:pt x="1682" y="24"/>
                  <a:pt x="1682" y="19"/>
                </a:cubicBezTo>
                <a:cubicBezTo>
                  <a:pt x="1682" y="14"/>
                  <a:pt x="1684" y="9"/>
                  <a:pt x="1688" y="6"/>
                </a:cubicBezTo>
                <a:cubicBezTo>
                  <a:pt x="1692" y="2"/>
                  <a:pt x="1696" y="0"/>
                  <a:pt x="1701" y="0"/>
                </a:cubicBezTo>
                <a:close/>
              </a:path>
            </a:pathLst>
          </a:custGeom>
          <a:solidFill>
            <a:srgbClr val="F2F2F2"/>
          </a:solidFill>
          <a:ln w="0">
            <a:noFill/>
            <a:prstDash val="solid"/>
            <a:round/>
          </a:ln>
        </p:spPr>
        <p:txBody>
          <a:bodyPr vert="horz" wrap="square" lIns="91440" tIns="45720" rIns="91440" bIns="45720" numCol="1" anchor="t" anchorCtr="0" compatLnSpc="1"/>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5pPr>
            <a:lvl6pPr marL="2286000" algn="l" defTabSz="914400" rtl="0" eaLnBrk="1" latinLnBrk="0" hangingPunct="1">
              <a:defRPr kern="1200">
                <a:solidFill>
                  <a:schemeClr val="tx1"/>
                </a:solidFill>
                <a:latin typeface="Calibri" panose="020F0502020204030204" charset="0"/>
                <a:ea typeface="+mn-ea"/>
                <a:cs typeface="+mn-cs"/>
              </a:defRPr>
            </a:lvl6pPr>
            <a:lvl7pPr marL="2743200" algn="l" defTabSz="914400" rtl="0" eaLnBrk="1" latinLnBrk="0" hangingPunct="1">
              <a:defRPr kern="1200">
                <a:solidFill>
                  <a:schemeClr val="tx1"/>
                </a:solidFill>
                <a:latin typeface="Calibri" panose="020F0502020204030204" charset="0"/>
                <a:ea typeface="+mn-ea"/>
                <a:cs typeface="+mn-cs"/>
              </a:defRPr>
            </a:lvl7pPr>
            <a:lvl8pPr marL="3200400" algn="l" defTabSz="914400" rtl="0" eaLnBrk="1" latinLnBrk="0" hangingPunct="1">
              <a:defRPr kern="1200">
                <a:solidFill>
                  <a:schemeClr val="tx1"/>
                </a:solidFill>
                <a:latin typeface="Calibri" panose="020F0502020204030204" charset="0"/>
                <a:ea typeface="+mn-ea"/>
                <a:cs typeface="+mn-cs"/>
              </a:defRPr>
            </a:lvl8pPr>
            <a:lvl9pPr marL="3657600" algn="l" defTabSz="914400" rtl="0" eaLnBrk="1" latinLnBrk="0" hangingPunct="1">
              <a:defRPr kern="1200">
                <a:solidFill>
                  <a:schemeClr val="tx1"/>
                </a:solidFill>
                <a:latin typeface="Calibri" panose="020F0502020204030204" charset="0"/>
                <a:ea typeface="+mn-ea"/>
                <a:cs typeface="+mn-cs"/>
              </a:defRPr>
            </a:lvl9pPr>
          </a:lstStyle>
          <a:p>
            <a:endParaRPr lang="zh-CN" altLang="en-US"/>
          </a:p>
        </p:txBody>
      </p:sp>
      <p:sp>
        <p:nvSpPr>
          <p:cNvPr id="46" name="Freeform 23"/>
          <p:cNvSpPr/>
          <p:nvPr/>
        </p:nvSpPr>
        <p:spPr bwMode="auto">
          <a:xfrm rot="-1800000">
            <a:off x="7540085" y="3577886"/>
            <a:ext cx="1848119" cy="215037"/>
          </a:xfrm>
          <a:custGeom>
            <a:avLst/>
            <a:gdLst>
              <a:gd name="T0" fmla="*/ 2345 w 3079"/>
              <a:gd name="T1" fmla="*/ 251 h 350"/>
              <a:gd name="T2" fmla="*/ 830 w 3079"/>
              <a:gd name="T3" fmla="*/ 272 h 350"/>
              <a:gd name="T4" fmla="*/ 2644 w 3079"/>
              <a:gd name="T5" fmla="*/ 129 h 350"/>
              <a:gd name="T6" fmla="*/ 2680 w 3079"/>
              <a:gd name="T7" fmla="*/ 102 h 350"/>
              <a:gd name="T8" fmla="*/ 1202 w 3079"/>
              <a:gd name="T9" fmla="*/ 244 h 350"/>
              <a:gd name="T10" fmla="*/ 1532 w 3079"/>
              <a:gd name="T11" fmla="*/ 102 h 350"/>
              <a:gd name="T12" fmla="*/ 1604 w 3079"/>
              <a:gd name="T13" fmla="*/ 106 h 350"/>
              <a:gd name="T14" fmla="*/ 1625 w 3079"/>
              <a:gd name="T15" fmla="*/ 113 h 350"/>
              <a:gd name="T16" fmla="*/ 1470 w 3079"/>
              <a:gd name="T17" fmla="*/ 316 h 350"/>
              <a:gd name="T18" fmla="*/ 1487 w 3079"/>
              <a:gd name="T19" fmla="*/ 130 h 350"/>
              <a:gd name="T20" fmla="*/ 1322 w 3079"/>
              <a:gd name="T21" fmla="*/ 210 h 350"/>
              <a:gd name="T22" fmla="*/ 1366 w 3079"/>
              <a:gd name="T23" fmla="*/ 102 h 350"/>
              <a:gd name="T24" fmla="*/ 1451 w 3079"/>
              <a:gd name="T25" fmla="*/ 244 h 350"/>
              <a:gd name="T26" fmla="*/ 1310 w 3079"/>
              <a:gd name="T27" fmla="*/ 264 h 350"/>
              <a:gd name="T28" fmla="*/ 1262 w 3079"/>
              <a:gd name="T29" fmla="*/ 95 h 350"/>
              <a:gd name="T30" fmla="*/ 945 w 3079"/>
              <a:gd name="T31" fmla="*/ 135 h 350"/>
              <a:gd name="T32" fmla="*/ 1012 w 3079"/>
              <a:gd name="T33" fmla="*/ 95 h 350"/>
              <a:gd name="T34" fmla="*/ 946 w 3079"/>
              <a:gd name="T35" fmla="*/ 337 h 350"/>
              <a:gd name="T36" fmla="*/ 934 w 3079"/>
              <a:gd name="T37" fmla="*/ 318 h 350"/>
              <a:gd name="T38" fmla="*/ 880 w 3079"/>
              <a:gd name="T39" fmla="*/ 102 h 350"/>
              <a:gd name="T40" fmla="*/ 603 w 3079"/>
              <a:gd name="T41" fmla="*/ 128 h 350"/>
              <a:gd name="T42" fmla="*/ 722 w 3079"/>
              <a:gd name="T43" fmla="*/ 95 h 350"/>
              <a:gd name="T44" fmla="*/ 779 w 3079"/>
              <a:gd name="T45" fmla="*/ 112 h 350"/>
              <a:gd name="T46" fmla="*/ 734 w 3079"/>
              <a:gd name="T47" fmla="*/ 272 h 350"/>
              <a:gd name="T48" fmla="*/ 544 w 3079"/>
              <a:gd name="T49" fmla="*/ 102 h 350"/>
              <a:gd name="T50" fmla="*/ 331 w 3079"/>
              <a:gd name="T51" fmla="*/ 128 h 350"/>
              <a:gd name="T52" fmla="*/ 450 w 3079"/>
              <a:gd name="T53" fmla="*/ 95 h 350"/>
              <a:gd name="T54" fmla="*/ 507 w 3079"/>
              <a:gd name="T55" fmla="*/ 112 h 350"/>
              <a:gd name="T56" fmla="*/ 462 w 3079"/>
              <a:gd name="T57" fmla="*/ 272 h 350"/>
              <a:gd name="T58" fmla="*/ 272 w 3079"/>
              <a:gd name="T59" fmla="*/ 102 h 350"/>
              <a:gd name="T60" fmla="*/ 59 w 3079"/>
              <a:gd name="T61" fmla="*/ 128 h 350"/>
              <a:gd name="T62" fmla="*/ 178 w 3079"/>
              <a:gd name="T63" fmla="*/ 95 h 350"/>
              <a:gd name="T64" fmla="*/ 235 w 3079"/>
              <a:gd name="T65" fmla="*/ 112 h 350"/>
              <a:gd name="T66" fmla="*/ 190 w 3079"/>
              <a:gd name="T67" fmla="*/ 272 h 350"/>
              <a:gd name="T68" fmla="*/ 0 w 3079"/>
              <a:gd name="T69" fmla="*/ 102 h 350"/>
              <a:gd name="T70" fmla="*/ 2904 w 3079"/>
              <a:gd name="T71" fmla="*/ 90 h 350"/>
              <a:gd name="T72" fmla="*/ 3053 w 3079"/>
              <a:gd name="T73" fmla="*/ 154 h 350"/>
              <a:gd name="T74" fmla="*/ 2994 w 3079"/>
              <a:gd name="T75" fmla="*/ 260 h 350"/>
              <a:gd name="T76" fmla="*/ 2993 w 3079"/>
              <a:gd name="T77" fmla="*/ 112 h 350"/>
              <a:gd name="T78" fmla="*/ 2958 w 3079"/>
              <a:gd name="T79" fmla="*/ 257 h 350"/>
              <a:gd name="T80" fmla="*/ 2918 w 3079"/>
              <a:gd name="T81" fmla="*/ 228 h 350"/>
              <a:gd name="T82" fmla="*/ 2847 w 3079"/>
              <a:gd name="T83" fmla="*/ 250 h 350"/>
              <a:gd name="T84" fmla="*/ 2811 w 3079"/>
              <a:gd name="T85" fmla="*/ 249 h 350"/>
              <a:gd name="T86" fmla="*/ 2785 w 3079"/>
              <a:gd name="T87" fmla="*/ 111 h 350"/>
              <a:gd name="T88" fmla="*/ 2684 w 3079"/>
              <a:gd name="T89" fmla="*/ 272 h 350"/>
              <a:gd name="T90" fmla="*/ 2550 w 3079"/>
              <a:gd name="T91" fmla="*/ 103 h 350"/>
              <a:gd name="T92" fmla="*/ 2503 w 3079"/>
              <a:gd name="T93" fmla="*/ 103 h 350"/>
              <a:gd name="T94" fmla="*/ 2572 w 3079"/>
              <a:gd name="T95" fmla="*/ 202 h 350"/>
              <a:gd name="T96" fmla="*/ 1709 w 3079"/>
              <a:gd name="T97" fmla="*/ 90 h 350"/>
              <a:gd name="T98" fmla="*/ 1660 w 3079"/>
              <a:gd name="T99" fmla="*/ 267 h 350"/>
              <a:gd name="T100" fmla="*/ 1680 w 3079"/>
              <a:gd name="T101" fmla="*/ 117 h 350"/>
              <a:gd name="T102" fmla="*/ 1248 w 3079"/>
              <a:gd name="T103" fmla="*/ 178 h 350"/>
              <a:gd name="T104" fmla="*/ 1125 w 3079"/>
              <a:gd name="T105" fmla="*/ 101 h 350"/>
              <a:gd name="T106" fmla="*/ 2221 w 3079"/>
              <a:gd name="T107" fmla="*/ 259 h 350"/>
              <a:gd name="T108" fmla="*/ 2030 w 3079"/>
              <a:gd name="T109" fmla="*/ 20 h 350"/>
              <a:gd name="T110" fmla="*/ 2067 w 3079"/>
              <a:gd name="T111" fmla="*/ 220 h 350"/>
              <a:gd name="T112" fmla="*/ 2304 w 3079"/>
              <a:gd name="T113" fmla="*/ 137 h 350"/>
              <a:gd name="T114" fmla="*/ 2188 w 3079"/>
              <a:gd name="T115" fmla="*/ 19 h 350"/>
              <a:gd name="T116" fmla="*/ 2029 w 3079"/>
              <a:gd name="T117" fmla="*/ 271 h 350"/>
              <a:gd name="T118" fmla="*/ 1855 w 3079"/>
              <a:gd name="T119" fmla="*/ 7 h 350"/>
              <a:gd name="T120" fmla="*/ 1791 w 3079"/>
              <a:gd name="T121" fmla="*/ 260 h 350"/>
              <a:gd name="T122" fmla="*/ 1809 w 3079"/>
              <a:gd name="T123" fmla="*/ 37 h 350"/>
              <a:gd name="T124" fmla="*/ 1715 w 3079"/>
              <a:gd name="T125" fmla="*/ 3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79" h="350">
                <a:moveTo>
                  <a:pt x="2366" y="230"/>
                </a:moveTo>
                <a:cubicBezTo>
                  <a:pt x="2372" y="230"/>
                  <a:pt x="2377" y="232"/>
                  <a:pt x="2381" y="237"/>
                </a:cubicBezTo>
                <a:cubicBezTo>
                  <a:pt x="2385" y="241"/>
                  <a:pt x="2387" y="245"/>
                  <a:pt x="2387" y="251"/>
                </a:cubicBezTo>
                <a:cubicBezTo>
                  <a:pt x="2387" y="257"/>
                  <a:pt x="2385" y="262"/>
                  <a:pt x="2380" y="266"/>
                </a:cubicBezTo>
                <a:cubicBezTo>
                  <a:pt x="2376" y="270"/>
                  <a:pt x="2372" y="272"/>
                  <a:pt x="2366" y="272"/>
                </a:cubicBezTo>
                <a:cubicBezTo>
                  <a:pt x="2360" y="272"/>
                  <a:pt x="2355" y="270"/>
                  <a:pt x="2351" y="266"/>
                </a:cubicBezTo>
                <a:cubicBezTo>
                  <a:pt x="2347" y="262"/>
                  <a:pt x="2345" y="257"/>
                  <a:pt x="2345" y="251"/>
                </a:cubicBezTo>
                <a:cubicBezTo>
                  <a:pt x="2345" y="245"/>
                  <a:pt x="2347" y="240"/>
                  <a:pt x="2351" y="236"/>
                </a:cubicBezTo>
                <a:cubicBezTo>
                  <a:pt x="2355" y="232"/>
                  <a:pt x="2360" y="230"/>
                  <a:pt x="2366" y="230"/>
                </a:cubicBezTo>
                <a:close/>
                <a:moveTo>
                  <a:pt x="830" y="230"/>
                </a:moveTo>
                <a:cubicBezTo>
                  <a:pt x="836" y="230"/>
                  <a:pt x="841" y="232"/>
                  <a:pt x="845" y="237"/>
                </a:cubicBezTo>
                <a:cubicBezTo>
                  <a:pt x="849" y="241"/>
                  <a:pt x="851" y="245"/>
                  <a:pt x="851" y="251"/>
                </a:cubicBezTo>
                <a:cubicBezTo>
                  <a:pt x="851" y="257"/>
                  <a:pt x="849" y="262"/>
                  <a:pt x="844" y="266"/>
                </a:cubicBezTo>
                <a:cubicBezTo>
                  <a:pt x="840" y="270"/>
                  <a:pt x="836" y="272"/>
                  <a:pt x="830" y="272"/>
                </a:cubicBezTo>
                <a:cubicBezTo>
                  <a:pt x="824" y="272"/>
                  <a:pt x="819" y="270"/>
                  <a:pt x="815" y="266"/>
                </a:cubicBezTo>
                <a:cubicBezTo>
                  <a:pt x="811" y="262"/>
                  <a:pt x="809" y="257"/>
                  <a:pt x="809" y="251"/>
                </a:cubicBezTo>
                <a:cubicBezTo>
                  <a:pt x="809" y="245"/>
                  <a:pt x="811" y="240"/>
                  <a:pt x="815" y="236"/>
                </a:cubicBezTo>
                <a:cubicBezTo>
                  <a:pt x="819" y="232"/>
                  <a:pt x="824" y="230"/>
                  <a:pt x="830" y="230"/>
                </a:cubicBezTo>
                <a:close/>
                <a:moveTo>
                  <a:pt x="2680" y="102"/>
                </a:moveTo>
                <a:cubicBezTo>
                  <a:pt x="2673" y="102"/>
                  <a:pt x="2667" y="104"/>
                  <a:pt x="2660" y="108"/>
                </a:cubicBezTo>
                <a:cubicBezTo>
                  <a:pt x="2653" y="112"/>
                  <a:pt x="2648" y="119"/>
                  <a:pt x="2644" y="129"/>
                </a:cubicBezTo>
                <a:cubicBezTo>
                  <a:pt x="2640" y="139"/>
                  <a:pt x="2638" y="151"/>
                  <a:pt x="2638" y="167"/>
                </a:cubicBezTo>
                <a:cubicBezTo>
                  <a:pt x="2638" y="192"/>
                  <a:pt x="2643" y="213"/>
                  <a:pt x="2652" y="232"/>
                </a:cubicBezTo>
                <a:cubicBezTo>
                  <a:pt x="2662" y="250"/>
                  <a:pt x="2676" y="259"/>
                  <a:pt x="2692" y="259"/>
                </a:cubicBezTo>
                <a:cubicBezTo>
                  <a:pt x="2704" y="259"/>
                  <a:pt x="2714" y="254"/>
                  <a:pt x="2722" y="244"/>
                </a:cubicBezTo>
                <a:cubicBezTo>
                  <a:pt x="2730" y="234"/>
                  <a:pt x="2734" y="217"/>
                  <a:pt x="2734" y="192"/>
                </a:cubicBezTo>
                <a:cubicBezTo>
                  <a:pt x="2734" y="162"/>
                  <a:pt x="2727" y="138"/>
                  <a:pt x="2714" y="120"/>
                </a:cubicBezTo>
                <a:cubicBezTo>
                  <a:pt x="2705" y="108"/>
                  <a:pt x="2694" y="102"/>
                  <a:pt x="2680" y="102"/>
                </a:cubicBezTo>
                <a:close/>
                <a:moveTo>
                  <a:pt x="1160" y="102"/>
                </a:moveTo>
                <a:cubicBezTo>
                  <a:pt x="1153" y="102"/>
                  <a:pt x="1147" y="104"/>
                  <a:pt x="1140" y="108"/>
                </a:cubicBezTo>
                <a:cubicBezTo>
                  <a:pt x="1133" y="112"/>
                  <a:pt x="1128" y="119"/>
                  <a:pt x="1124" y="129"/>
                </a:cubicBezTo>
                <a:cubicBezTo>
                  <a:pt x="1120" y="139"/>
                  <a:pt x="1118" y="151"/>
                  <a:pt x="1118" y="167"/>
                </a:cubicBezTo>
                <a:cubicBezTo>
                  <a:pt x="1118" y="192"/>
                  <a:pt x="1123" y="213"/>
                  <a:pt x="1132" y="232"/>
                </a:cubicBezTo>
                <a:cubicBezTo>
                  <a:pt x="1142" y="250"/>
                  <a:pt x="1156" y="259"/>
                  <a:pt x="1172" y="259"/>
                </a:cubicBezTo>
                <a:cubicBezTo>
                  <a:pt x="1184" y="259"/>
                  <a:pt x="1194" y="254"/>
                  <a:pt x="1202" y="244"/>
                </a:cubicBezTo>
                <a:cubicBezTo>
                  <a:pt x="1210" y="234"/>
                  <a:pt x="1214" y="217"/>
                  <a:pt x="1214" y="192"/>
                </a:cubicBezTo>
                <a:cubicBezTo>
                  <a:pt x="1214" y="162"/>
                  <a:pt x="1207" y="138"/>
                  <a:pt x="1194" y="120"/>
                </a:cubicBezTo>
                <a:cubicBezTo>
                  <a:pt x="1185" y="108"/>
                  <a:pt x="1174" y="102"/>
                  <a:pt x="1160" y="102"/>
                </a:cubicBezTo>
                <a:close/>
                <a:moveTo>
                  <a:pt x="1456" y="95"/>
                </a:moveTo>
                <a:lnTo>
                  <a:pt x="1536" y="95"/>
                </a:lnTo>
                <a:lnTo>
                  <a:pt x="1536" y="102"/>
                </a:lnTo>
                <a:lnTo>
                  <a:pt x="1532" y="102"/>
                </a:lnTo>
                <a:cubicBezTo>
                  <a:pt x="1527" y="102"/>
                  <a:pt x="1522" y="103"/>
                  <a:pt x="1519" y="106"/>
                </a:cubicBezTo>
                <a:cubicBezTo>
                  <a:pt x="1517" y="108"/>
                  <a:pt x="1515" y="111"/>
                  <a:pt x="1515" y="115"/>
                </a:cubicBezTo>
                <a:cubicBezTo>
                  <a:pt x="1515" y="120"/>
                  <a:pt x="1517" y="126"/>
                  <a:pt x="1521" y="135"/>
                </a:cubicBezTo>
                <a:lnTo>
                  <a:pt x="1563" y="222"/>
                </a:lnTo>
                <a:lnTo>
                  <a:pt x="1602" y="127"/>
                </a:lnTo>
                <a:cubicBezTo>
                  <a:pt x="1604" y="122"/>
                  <a:pt x="1605" y="117"/>
                  <a:pt x="1605" y="112"/>
                </a:cubicBezTo>
                <a:cubicBezTo>
                  <a:pt x="1605" y="109"/>
                  <a:pt x="1604" y="108"/>
                  <a:pt x="1604" y="106"/>
                </a:cubicBezTo>
                <a:cubicBezTo>
                  <a:pt x="1603" y="105"/>
                  <a:pt x="1601" y="104"/>
                  <a:pt x="1599" y="103"/>
                </a:cubicBezTo>
                <a:cubicBezTo>
                  <a:pt x="1597" y="102"/>
                  <a:pt x="1593" y="102"/>
                  <a:pt x="1588" y="102"/>
                </a:cubicBezTo>
                <a:lnTo>
                  <a:pt x="1588" y="95"/>
                </a:lnTo>
                <a:lnTo>
                  <a:pt x="1644" y="95"/>
                </a:lnTo>
                <a:lnTo>
                  <a:pt x="1644" y="102"/>
                </a:lnTo>
                <a:cubicBezTo>
                  <a:pt x="1639" y="102"/>
                  <a:pt x="1635" y="103"/>
                  <a:pt x="1633" y="105"/>
                </a:cubicBezTo>
                <a:cubicBezTo>
                  <a:pt x="1630" y="106"/>
                  <a:pt x="1628" y="109"/>
                  <a:pt x="1625" y="113"/>
                </a:cubicBezTo>
                <a:cubicBezTo>
                  <a:pt x="1623" y="115"/>
                  <a:pt x="1621" y="120"/>
                  <a:pt x="1618" y="128"/>
                </a:cubicBezTo>
                <a:lnTo>
                  <a:pt x="1548" y="299"/>
                </a:lnTo>
                <a:cubicBezTo>
                  <a:pt x="1542" y="316"/>
                  <a:pt x="1533" y="328"/>
                  <a:pt x="1522" y="337"/>
                </a:cubicBezTo>
                <a:cubicBezTo>
                  <a:pt x="1511" y="345"/>
                  <a:pt x="1500" y="350"/>
                  <a:pt x="1490" y="350"/>
                </a:cubicBezTo>
                <a:cubicBezTo>
                  <a:pt x="1483" y="350"/>
                  <a:pt x="1477" y="348"/>
                  <a:pt x="1472" y="343"/>
                </a:cubicBezTo>
                <a:cubicBezTo>
                  <a:pt x="1467" y="339"/>
                  <a:pt x="1465" y="334"/>
                  <a:pt x="1465" y="329"/>
                </a:cubicBezTo>
                <a:cubicBezTo>
                  <a:pt x="1465" y="323"/>
                  <a:pt x="1467" y="319"/>
                  <a:pt x="1470" y="316"/>
                </a:cubicBezTo>
                <a:cubicBezTo>
                  <a:pt x="1473" y="313"/>
                  <a:pt x="1478" y="311"/>
                  <a:pt x="1484" y="311"/>
                </a:cubicBezTo>
                <a:cubicBezTo>
                  <a:pt x="1488" y="311"/>
                  <a:pt x="1494" y="313"/>
                  <a:pt x="1501" y="315"/>
                </a:cubicBezTo>
                <a:cubicBezTo>
                  <a:pt x="1506" y="317"/>
                  <a:pt x="1509" y="318"/>
                  <a:pt x="1510" y="318"/>
                </a:cubicBezTo>
                <a:cubicBezTo>
                  <a:pt x="1514" y="318"/>
                  <a:pt x="1518" y="316"/>
                  <a:pt x="1523" y="312"/>
                </a:cubicBezTo>
                <a:cubicBezTo>
                  <a:pt x="1527" y="308"/>
                  <a:pt x="1532" y="301"/>
                  <a:pt x="1536" y="290"/>
                </a:cubicBezTo>
                <a:lnTo>
                  <a:pt x="1548" y="260"/>
                </a:lnTo>
                <a:lnTo>
                  <a:pt x="1487" y="130"/>
                </a:lnTo>
                <a:cubicBezTo>
                  <a:pt x="1485" y="127"/>
                  <a:pt x="1482" y="122"/>
                  <a:pt x="1478" y="116"/>
                </a:cubicBezTo>
                <a:cubicBezTo>
                  <a:pt x="1474" y="112"/>
                  <a:pt x="1472" y="109"/>
                  <a:pt x="1470" y="107"/>
                </a:cubicBezTo>
                <a:cubicBezTo>
                  <a:pt x="1467" y="105"/>
                  <a:pt x="1462" y="103"/>
                  <a:pt x="1456" y="102"/>
                </a:cubicBezTo>
                <a:lnTo>
                  <a:pt x="1456" y="95"/>
                </a:lnTo>
                <a:close/>
                <a:moveTo>
                  <a:pt x="1262" y="95"/>
                </a:moveTo>
                <a:lnTo>
                  <a:pt x="1322" y="95"/>
                </a:lnTo>
                <a:lnTo>
                  <a:pt x="1322" y="210"/>
                </a:lnTo>
                <a:cubicBezTo>
                  <a:pt x="1322" y="226"/>
                  <a:pt x="1325" y="236"/>
                  <a:pt x="1331" y="241"/>
                </a:cubicBezTo>
                <a:cubicBezTo>
                  <a:pt x="1336" y="246"/>
                  <a:pt x="1343" y="249"/>
                  <a:pt x="1351" y="249"/>
                </a:cubicBezTo>
                <a:cubicBezTo>
                  <a:pt x="1356" y="249"/>
                  <a:pt x="1362" y="247"/>
                  <a:pt x="1369" y="244"/>
                </a:cubicBezTo>
                <a:cubicBezTo>
                  <a:pt x="1376" y="241"/>
                  <a:pt x="1384" y="234"/>
                  <a:pt x="1393" y="225"/>
                </a:cubicBezTo>
                <a:lnTo>
                  <a:pt x="1393" y="127"/>
                </a:lnTo>
                <a:cubicBezTo>
                  <a:pt x="1393" y="118"/>
                  <a:pt x="1392" y="111"/>
                  <a:pt x="1388" y="108"/>
                </a:cubicBezTo>
                <a:cubicBezTo>
                  <a:pt x="1384" y="104"/>
                  <a:pt x="1377" y="102"/>
                  <a:pt x="1366" y="102"/>
                </a:cubicBezTo>
                <a:lnTo>
                  <a:pt x="1366" y="95"/>
                </a:lnTo>
                <a:lnTo>
                  <a:pt x="1424" y="95"/>
                </a:lnTo>
                <a:lnTo>
                  <a:pt x="1424" y="199"/>
                </a:lnTo>
                <a:cubicBezTo>
                  <a:pt x="1424" y="219"/>
                  <a:pt x="1425" y="231"/>
                  <a:pt x="1426" y="236"/>
                </a:cubicBezTo>
                <a:cubicBezTo>
                  <a:pt x="1427" y="240"/>
                  <a:pt x="1428" y="243"/>
                  <a:pt x="1430" y="245"/>
                </a:cubicBezTo>
                <a:cubicBezTo>
                  <a:pt x="1432" y="247"/>
                  <a:pt x="1435" y="247"/>
                  <a:pt x="1437" y="247"/>
                </a:cubicBezTo>
                <a:cubicBezTo>
                  <a:pt x="1441" y="247"/>
                  <a:pt x="1446" y="246"/>
                  <a:pt x="1451" y="244"/>
                </a:cubicBezTo>
                <a:lnTo>
                  <a:pt x="1453" y="251"/>
                </a:lnTo>
                <a:lnTo>
                  <a:pt x="1402" y="272"/>
                </a:lnTo>
                <a:lnTo>
                  <a:pt x="1393" y="272"/>
                </a:lnTo>
                <a:lnTo>
                  <a:pt x="1393" y="236"/>
                </a:lnTo>
                <a:cubicBezTo>
                  <a:pt x="1379" y="252"/>
                  <a:pt x="1367" y="262"/>
                  <a:pt x="1360" y="266"/>
                </a:cubicBezTo>
                <a:cubicBezTo>
                  <a:pt x="1352" y="270"/>
                  <a:pt x="1344" y="272"/>
                  <a:pt x="1335" y="272"/>
                </a:cubicBezTo>
                <a:cubicBezTo>
                  <a:pt x="1325" y="272"/>
                  <a:pt x="1317" y="269"/>
                  <a:pt x="1310" y="264"/>
                </a:cubicBezTo>
                <a:cubicBezTo>
                  <a:pt x="1303" y="258"/>
                  <a:pt x="1298" y="251"/>
                  <a:pt x="1295" y="242"/>
                </a:cubicBezTo>
                <a:cubicBezTo>
                  <a:pt x="1293" y="233"/>
                  <a:pt x="1291" y="221"/>
                  <a:pt x="1291" y="205"/>
                </a:cubicBezTo>
                <a:lnTo>
                  <a:pt x="1291" y="128"/>
                </a:lnTo>
                <a:cubicBezTo>
                  <a:pt x="1291" y="120"/>
                  <a:pt x="1290" y="115"/>
                  <a:pt x="1289" y="112"/>
                </a:cubicBezTo>
                <a:cubicBezTo>
                  <a:pt x="1287" y="108"/>
                  <a:pt x="1284" y="106"/>
                  <a:pt x="1281" y="104"/>
                </a:cubicBezTo>
                <a:cubicBezTo>
                  <a:pt x="1277" y="103"/>
                  <a:pt x="1271" y="102"/>
                  <a:pt x="1262" y="102"/>
                </a:cubicBezTo>
                <a:lnTo>
                  <a:pt x="1262" y="95"/>
                </a:lnTo>
                <a:close/>
                <a:moveTo>
                  <a:pt x="880" y="95"/>
                </a:moveTo>
                <a:lnTo>
                  <a:pt x="960" y="95"/>
                </a:lnTo>
                <a:lnTo>
                  <a:pt x="960" y="102"/>
                </a:lnTo>
                <a:lnTo>
                  <a:pt x="956" y="102"/>
                </a:lnTo>
                <a:cubicBezTo>
                  <a:pt x="951" y="102"/>
                  <a:pt x="946" y="103"/>
                  <a:pt x="943" y="106"/>
                </a:cubicBezTo>
                <a:cubicBezTo>
                  <a:pt x="941" y="108"/>
                  <a:pt x="939" y="111"/>
                  <a:pt x="939" y="115"/>
                </a:cubicBezTo>
                <a:cubicBezTo>
                  <a:pt x="939" y="120"/>
                  <a:pt x="941" y="126"/>
                  <a:pt x="945" y="135"/>
                </a:cubicBezTo>
                <a:lnTo>
                  <a:pt x="987" y="222"/>
                </a:lnTo>
                <a:lnTo>
                  <a:pt x="1026" y="127"/>
                </a:lnTo>
                <a:cubicBezTo>
                  <a:pt x="1028" y="122"/>
                  <a:pt x="1029" y="117"/>
                  <a:pt x="1029" y="112"/>
                </a:cubicBezTo>
                <a:cubicBezTo>
                  <a:pt x="1029" y="109"/>
                  <a:pt x="1028" y="108"/>
                  <a:pt x="1028" y="106"/>
                </a:cubicBezTo>
                <a:cubicBezTo>
                  <a:pt x="1027" y="105"/>
                  <a:pt x="1025" y="104"/>
                  <a:pt x="1023" y="103"/>
                </a:cubicBezTo>
                <a:cubicBezTo>
                  <a:pt x="1021" y="102"/>
                  <a:pt x="1017" y="102"/>
                  <a:pt x="1012" y="102"/>
                </a:cubicBezTo>
                <a:lnTo>
                  <a:pt x="1012" y="95"/>
                </a:lnTo>
                <a:lnTo>
                  <a:pt x="1068" y="95"/>
                </a:lnTo>
                <a:lnTo>
                  <a:pt x="1068" y="102"/>
                </a:lnTo>
                <a:cubicBezTo>
                  <a:pt x="1063" y="102"/>
                  <a:pt x="1059" y="103"/>
                  <a:pt x="1057" y="105"/>
                </a:cubicBezTo>
                <a:cubicBezTo>
                  <a:pt x="1054" y="106"/>
                  <a:pt x="1052" y="109"/>
                  <a:pt x="1049" y="113"/>
                </a:cubicBezTo>
                <a:cubicBezTo>
                  <a:pt x="1047" y="115"/>
                  <a:pt x="1045" y="120"/>
                  <a:pt x="1042" y="128"/>
                </a:cubicBezTo>
                <a:lnTo>
                  <a:pt x="972" y="299"/>
                </a:lnTo>
                <a:cubicBezTo>
                  <a:pt x="966" y="316"/>
                  <a:pt x="957" y="328"/>
                  <a:pt x="946" y="337"/>
                </a:cubicBezTo>
                <a:cubicBezTo>
                  <a:pt x="935" y="345"/>
                  <a:pt x="924" y="350"/>
                  <a:pt x="914" y="350"/>
                </a:cubicBezTo>
                <a:cubicBezTo>
                  <a:pt x="907" y="350"/>
                  <a:pt x="901" y="348"/>
                  <a:pt x="896" y="343"/>
                </a:cubicBezTo>
                <a:cubicBezTo>
                  <a:pt x="891" y="339"/>
                  <a:pt x="889" y="334"/>
                  <a:pt x="889" y="329"/>
                </a:cubicBezTo>
                <a:cubicBezTo>
                  <a:pt x="889" y="323"/>
                  <a:pt x="891" y="319"/>
                  <a:pt x="894" y="316"/>
                </a:cubicBezTo>
                <a:cubicBezTo>
                  <a:pt x="897" y="313"/>
                  <a:pt x="902" y="311"/>
                  <a:pt x="908" y="311"/>
                </a:cubicBezTo>
                <a:cubicBezTo>
                  <a:pt x="912" y="311"/>
                  <a:pt x="918" y="313"/>
                  <a:pt x="925" y="315"/>
                </a:cubicBezTo>
                <a:cubicBezTo>
                  <a:pt x="930" y="317"/>
                  <a:pt x="933" y="318"/>
                  <a:pt x="934" y="318"/>
                </a:cubicBezTo>
                <a:cubicBezTo>
                  <a:pt x="938" y="318"/>
                  <a:pt x="942" y="316"/>
                  <a:pt x="947" y="312"/>
                </a:cubicBezTo>
                <a:cubicBezTo>
                  <a:pt x="951" y="308"/>
                  <a:pt x="956" y="301"/>
                  <a:pt x="960" y="290"/>
                </a:cubicBezTo>
                <a:lnTo>
                  <a:pt x="972" y="260"/>
                </a:lnTo>
                <a:lnTo>
                  <a:pt x="911" y="130"/>
                </a:lnTo>
                <a:cubicBezTo>
                  <a:pt x="909" y="127"/>
                  <a:pt x="906" y="122"/>
                  <a:pt x="902" y="116"/>
                </a:cubicBezTo>
                <a:cubicBezTo>
                  <a:pt x="898" y="112"/>
                  <a:pt x="896" y="109"/>
                  <a:pt x="894" y="107"/>
                </a:cubicBezTo>
                <a:cubicBezTo>
                  <a:pt x="891" y="105"/>
                  <a:pt x="886" y="103"/>
                  <a:pt x="880" y="102"/>
                </a:cubicBezTo>
                <a:lnTo>
                  <a:pt x="880" y="95"/>
                </a:lnTo>
                <a:close/>
                <a:moveTo>
                  <a:pt x="544" y="95"/>
                </a:moveTo>
                <a:lnTo>
                  <a:pt x="616" y="95"/>
                </a:lnTo>
                <a:lnTo>
                  <a:pt x="616" y="102"/>
                </a:lnTo>
                <a:cubicBezTo>
                  <a:pt x="610" y="102"/>
                  <a:pt x="605" y="104"/>
                  <a:pt x="603" y="106"/>
                </a:cubicBezTo>
                <a:cubicBezTo>
                  <a:pt x="601" y="107"/>
                  <a:pt x="600" y="110"/>
                  <a:pt x="600" y="114"/>
                </a:cubicBezTo>
                <a:cubicBezTo>
                  <a:pt x="600" y="117"/>
                  <a:pt x="601" y="122"/>
                  <a:pt x="603" y="128"/>
                </a:cubicBezTo>
                <a:lnTo>
                  <a:pt x="640" y="226"/>
                </a:lnTo>
                <a:lnTo>
                  <a:pt x="677" y="146"/>
                </a:lnTo>
                <a:lnTo>
                  <a:pt x="667" y="121"/>
                </a:lnTo>
                <a:cubicBezTo>
                  <a:pt x="664" y="113"/>
                  <a:pt x="660" y="108"/>
                  <a:pt x="655" y="105"/>
                </a:cubicBezTo>
                <a:cubicBezTo>
                  <a:pt x="653" y="103"/>
                  <a:pt x="648" y="102"/>
                  <a:pt x="640" y="102"/>
                </a:cubicBezTo>
                <a:lnTo>
                  <a:pt x="640" y="95"/>
                </a:lnTo>
                <a:lnTo>
                  <a:pt x="722" y="95"/>
                </a:lnTo>
                <a:lnTo>
                  <a:pt x="722" y="102"/>
                </a:lnTo>
                <a:cubicBezTo>
                  <a:pt x="713" y="102"/>
                  <a:pt x="706" y="104"/>
                  <a:pt x="703" y="107"/>
                </a:cubicBezTo>
                <a:cubicBezTo>
                  <a:pt x="700" y="109"/>
                  <a:pt x="699" y="112"/>
                  <a:pt x="699" y="116"/>
                </a:cubicBezTo>
                <a:cubicBezTo>
                  <a:pt x="699" y="119"/>
                  <a:pt x="699" y="121"/>
                  <a:pt x="700" y="124"/>
                </a:cubicBezTo>
                <a:lnTo>
                  <a:pt x="739" y="223"/>
                </a:lnTo>
                <a:lnTo>
                  <a:pt x="776" y="128"/>
                </a:lnTo>
                <a:cubicBezTo>
                  <a:pt x="778" y="121"/>
                  <a:pt x="779" y="116"/>
                  <a:pt x="779" y="112"/>
                </a:cubicBezTo>
                <a:cubicBezTo>
                  <a:pt x="779" y="109"/>
                  <a:pt x="778" y="107"/>
                  <a:pt x="776" y="105"/>
                </a:cubicBezTo>
                <a:cubicBezTo>
                  <a:pt x="773" y="103"/>
                  <a:pt x="768" y="102"/>
                  <a:pt x="761" y="102"/>
                </a:cubicBezTo>
                <a:lnTo>
                  <a:pt x="761" y="95"/>
                </a:lnTo>
                <a:lnTo>
                  <a:pt x="816" y="95"/>
                </a:lnTo>
                <a:lnTo>
                  <a:pt x="816" y="102"/>
                </a:lnTo>
                <a:cubicBezTo>
                  <a:pt x="805" y="104"/>
                  <a:pt x="797" y="111"/>
                  <a:pt x="792" y="124"/>
                </a:cubicBezTo>
                <a:lnTo>
                  <a:pt x="734" y="272"/>
                </a:lnTo>
                <a:lnTo>
                  <a:pt x="726" y="272"/>
                </a:lnTo>
                <a:lnTo>
                  <a:pt x="684" y="162"/>
                </a:lnTo>
                <a:lnTo>
                  <a:pt x="633" y="272"/>
                </a:lnTo>
                <a:lnTo>
                  <a:pt x="627" y="272"/>
                </a:lnTo>
                <a:lnTo>
                  <a:pt x="571" y="128"/>
                </a:lnTo>
                <a:cubicBezTo>
                  <a:pt x="568" y="119"/>
                  <a:pt x="564" y="112"/>
                  <a:pt x="561" y="109"/>
                </a:cubicBezTo>
                <a:cubicBezTo>
                  <a:pt x="557" y="106"/>
                  <a:pt x="552" y="104"/>
                  <a:pt x="544" y="102"/>
                </a:cubicBezTo>
                <a:lnTo>
                  <a:pt x="544" y="95"/>
                </a:lnTo>
                <a:close/>
                <a:moveTo>
                  <a:pt x="272" y="95"/>
                </a:moveTo>
                <a:lnTo>
                  <a:pt x="344" y="95"/>
                </a:lnTo>
                <a:lnTo>
                  <a:pt x="344" y="102"/>
                </a:lnTo>
                <a:cubicBezTo>
                  <a:pt x="338" y="102"/>
                  <a:pt x="333" y="104"/>
                  <a:pt x="331" y="106"/>
                </a:cubicBezTo>
                <a:cubicBezTo>
                  <a:pt x="329" y="107"/>
                  <a:pt x="328" y="110"/>
                  <a:pt x="328" y="114"/>
                </a:cubicBezTo>
                <a:cubicBezTo>
                  <a:pt x="328" y="117"/>
                  <a:pt x="329" y="122"/>
                  <a:pt x="331" y="128"/>
                </a:cubicBezTo>
                <a:lnTo>
                  <a:pt x="368" y="226"/>
                </a:lnTo>
                <a:lnTo>
                  <a:pt x="405" y="146"/>
                </a:lnTo>
                <a:lnTo>
                  <a:pt x="395" y="121"/>
                </a:lnTo>
                <a:cubicBezTo>
                  <a:pt x="392" y="113"/>
                  <a:pt x="388" y="108"/>
                  <a:pt x="383" y="105"/>
                </a:cubicBezTo>
                <a:cubicBezTo>
                  <a:pt x="381" y="103"/>
                  <a:pt x="376" y="102"/>
                  <a:pt x="368" y="102"/>
                </a:cubicBezTo>
                <a:lnTo>
                  <a:pt x="368" y="95"/>
                </a:lnTo>
                <a:lnTo>
                  <a:pt x="450" y="95"/>
                </a:lnTo>
                <a:lnTo>
                  <a:pt x="450" y="102"/>
                </a:lnTo>
                <a:cubicBezTo>
                  <a:pt x="441" y="102"/>
                  <a:pt x="434" y="104"/>
                  <a:pt x="431" y="107"/>
                </a:cubicBezTo>
                <a:cubicBezTo>
                  <a:pt x="428" y="109"/>
                  <a:pt x="427" y="112"/>
                  <a:pt x="427" y="116"/>
                </a:cubicBezTo>
                <a:cubicBezTo>
                  <a:pt x="427" y="119"/>
                  <a:pt x="427" y="121"/>
                  <a:pt x="428" y="124"/>
                </a:cubicBezTo>
                <a:lnTo>
                  <a:pt x="467" y="223"/>
                </a:lnTo>
                <a:lnTo>
                  <a:pt x="504" y="128"/>
                </a:lnTo>
                <a:cubicBezTo>
                  <a:pt x="506" y="121"/>
                  <a:pt x="507" y="116"/>
                  <a:pt x="507" y="112"/>
                </a:cubicBezTo>
                <a:cubicBezTo>
                  <a:pt x="507" y="109"/>
                  <a:pt x="506" y="107"/>
                  <a:pt x="504" y="105"/>
                </a:cubicBezTo>
                <a:cubicBezTo>
                  <a:pt x="501" y="103"/>
                  <a:pt x="496" y="102"/>
                  <a:pt x="489" y="102"/>
                </a:cubicBezTo>
                <a:lnTo>
                  <a:pt x="489" y="95"/>
                </a:lnTo>
                <a:lnTo>
                  <a:pt x="544" y="95"/>
                </a:lnTo>
                <a:lnTo>
                  <a:pt x="544" y="102"/>
                </a:lnTo>
                <a:cubicBezTo>
                  <a:pt x="533" y="104"/>
                  <a:pt x="525" y="111"/>
                  <a:pt x="520" y="124"/>
                </a:cubicBezTo>
                <a:lnTo>
                  <a:pt x="462" y="272"/>
                </a:lnTo>
                <a:lnTo>
                  <a:pt x="454" y="272"/>
                </a:lnTo>
                <a:lnTo>
                  <a:pt x="412" y="162"/>
                </a:lnTo>
                <a:lnTo>
                  <a:pt x="361" y="272"/>
                </a:lnTo>
                <a:lnTo>
                  <a:pt x="355" y="272"/>
                </a:lnTo>
                <a:lnTo>
                  <a:pt x="299" y="128"/>
                </a:lnTo>
                <a:cubicBezTo>
                  <a:pt x="296" y="119"/>
                  <a:pt x="292" y="112"/>
                  <a:pt x="289" y="109"/>
                </a:cubicBezTo>
                <a:cubicBezTo>
                  <a:pt x="285" y="106"/>
                  <a:pt x="280" y="104"/>
                  <a:pt x="272" y="102"/>
                </a:cubicBezTo>
                <a:lnTo>
                  <a:pt x="272" y="95"/>
                </a:lnTo>
                <a:close/>
                <a:moveTo>
                  <a:pt x="0" y="95"/>
                </a:moveTo>
                <a:lnTo>
                  <a:pt x="72" y="95"/>
                </a:lnTo>
                <a:lnTo>
                  <a:pt x="72" y="102"/>
                </a:lnTo>
                <a:cubicBezTo>
                  <a:pt x="66" y="102"/>
                  <a:pt x="61" y="104"/>
                  <a:pt x="59" y="106"/>
                </a:cubicBezTo>
                <a:cubicBezTo>
                  <a:pt x="57" y="107"/>
                  <a:pt x="56" y="110"/>
                  <a:pt x="56" y="114"/>
                </a:cubicBezTo>
                <a:cubicBezTo>
                  <a:pt x="56" y="117"/>
                  <a:pt x="57" y="122"/>
                  <a:pt x="59" y="128"/>
                </a:cubicBezTo>
                <a:lnTo>
                  <a:pt x="96" y="226"/>
                </a:lnTo>
                <a:lnTo>
                  <a:pt x="133" y="146"/>
                </a:lnTo>
                <a:lnTo>
                  <a:pt x="123" y="121"/>
                </a:lnTo>
                <a:cubicBezTo>
                  <a:pt x="120" y="113"/>
                  <a:pt x="116" y="108"/>
                  <a:pt x="111" y="105"/>
                </a:cubicBezTo>
                <a:cubicBezTo>
                  <a:pt x="109" y="103"/>
                  <a:pt x="104" y="102"/>
                  <a:pt x="96" y="102"/>
                </a:cubicBezTo>
                <a:lnTo>
                  <a:pt x="96" y="95"/>
                </a:lnTo>
                <a:lnTo>
                  <a:pt x="178" y="95"/>
                </a:lnTo>
                <a:lnTo>
                  <a:pt x="178" y="102"/>
                </a:lnTo>
                <a:cubicBezTo>
                  <a:pt x="169" y="102"/>
                  <a:pt x="162" y="104"/>
                  <a:pt x="159" y="107"/>
                </a:cubicBezTo>
                <a:cubicBezTo>
                  <a:pt x="156" y="109"/>
                  <a:pt x="155" y="112"/>
                  <a:pt x="155" y="116"/>
                </a:cubicBezTo>
                <a:cubicBezTo>
                  <a:pt x="155" y="119"/>
                  <a:pt x="155" y="121"/>
                  <a:pt x="156" y="124"/>
                </a:cubicBezTo>
                <a:lnTo>
                  <a:pt x="195" y="223"/>
                </a:lnTo>
                <a:lnTo>
                  <a:pt x="232" y="128"/>
                </a:lnTo>
                <a:cubicBezTo>
                  <a:pt x="234" y="121"/>
                  <a:pt x="235" y="116"/>
                  <a:pt x="235" y="112"/>
                </a:cubicBezTo>
                <a:cubicBezTo>
                  <a:pt x="235" y="109"/>
                  <a:pt x="234" y="107"/>
                  <a:pt x="232" y="105"/>
                </a:cubicBezTo>
                <a:cubicBezTo>
                  <a:pt x="229" y="103"/>
                  <a:pt x="224" y="102"/>
                  <a:pt x="217" y="102"/>
                </a:cubicBezTo>
                <a:lnTo>
                  <a:pt x="217" y="95"/>
                </a:lnTo>
                <a:lnTo>
                  <a:pt x="272" y="95"/>
                </a:lnTo>
                <a:lnTo>
                  <a:pt x="272" y="102"/>
                </a:lnTo>
                <a:cubicBezTo>
                  <a:pt x="261" y="104"/>
                  <a:pt x="253" y="111"/>
                  <a:pt x="248" y="124"/>
                </a:cubicBezTo>
                <a:lnTo>
                  <a:pt x="190" y="272"/>
                </a:lnTo>
                <a:lnTo>
                  <a:pt x="182" y="272"/>
                </a:lnTo>
                <a:lnTo>
                  <a:pt x="140" y="162"/>
                </a:lnTo>
                <a:lnTo>
                  <a:pt x="89" y="272"/>
                </a:lnTo>
                <a:lnTo>
                  <a:pt x="83" y="272"/>
                </a:lnTo>
                <a:lnTo>
                  <a:pt x="27" y="128"/>
                </a:lnTo>
                <a:cubicBezTo>
                  <a:pt x="24" y="119"/>
                  <a:pt x="20" y="112"/>
                  <a:pt x="17" y="109"/>
                </a:cubicBezTo>
                <a:cubicBezTo>
                  <a:pt x="13" y="106"/>
                  <a:pt x="8" y="104"/>
                  <a:pt x="0" y="102"/>
                </a:cubicBezTo>
                <a:lnTo>
                  <a:pt x="0" y="95"/>
                </a:lnTo>
                <a:close/>
                <a:moveTo>
                  <a:pt x="2837" y="90"/>
                </a:moveTo>
                <a:lnTo>
                  <a:pt x="2845" y="90"/>
                </a:lnTo>
                <a:lnTo>
                  <a:pt x="2845" y="127"/>
                </a:lnTo>
                <a:cubicBezTo>
                  <a:pt x="2857" y="114"/>
                  <a:pt x="2865" y="107"/>
                  <a:pt x="2867" y="105"/>
                </a:cubicBezTo>
                <a:cubicBezTo>
                  <a:pt x="2873" y="100"/>
                  <a:pt x="2879" y="97"/>
                  <a:pt x="2885" y="94"/>
                </a:cubicBezTo>
                <a:cubicBezTo>
                  <a:pt x="2892" y="91"/>
                  <a:pt x="2898" y="90"/>
                  <a:pt x="2904" y="90"/>
                </a:cubicBezTo>
                <a:cubicBezTo>
                  <a:pt x="2915" y="90"/>
                  <a:pt x="2924" y="93"/>
                  <a:pt x="2932" y="99"/>
                </a:cubicBezTo>
                <a:cubicBezTo>
                  <a:pt x="2940" y="106"/>
                  <a:pt x="2945" y="115"/>
                  <a:pt x="2948" y="127"/>
                </a:cubicBezTo>
                <a:cubicBezTo>
                  <a:pt x="2961" y="112"/>
                  <a:pt x="2971" y="102"/>
                  <a:pt x="2980" y="97"/>
                </a:cubicBezTo>
                <a:cubicBezTo>
                  <a:pt x="2989" y="92"/>
                  <a:pt x="2998" y="90"/>
                  <a:pt x="3008" y="90"/>
                </a:cubicBezTo>
                <a:cubicBezTo>
                  <a:pt x="3017" y="90"/>
                  <a:pt x="3025" y="92"/>
                  <a:pt x="3032" y="97"/>
                </a:cubicBezTo>
                <a:cubicBezTo>
                  <a:pt x="3039" y="102"/>
                  <a:pt x="3045" y="109"/>
                  <a:pt x="3049" y="120"/>
                </a:cubicBezTo>
                <a:cubicBezTo>
                  <a:pt x="3052" y="127"/>
                  <a:pt x="3053" y="139"/>
                  <a:pt x="3053" y="154"/>
                </a:cubicBezTo>
                <a:lnTo>
                  <a:pt x="3053" y="228"/>
                </a:lnTo>
                <a:cubicBezTo>
                  <a:pt x="3053" y="239"/>
                  <a:pt x="3054" y="246"/>
                  <a:pt x="3055" y="250"/>
                </a:cubicBezTo>
                <a:cubicBezTo>
                  <a:pt x="3057" y="253"/>
                  <a:pt x="3059" y="255"/>
                  <a:pt x="3062" y="257"/>
                </a:cubicBezTo>
                <a:cubicBezTo>
                  <a:pt x="3066" y="259"/>
                  <a:pt x="3071" y="260"/>
                  <a:pt x="3079" y="260"/>
                </a:cubicBezTo>
                <a:lnTo>
                  <a:pt x="3079" y="267"/>
                </a:lnTo>
                <a:lnTo>
                  <a:pt x="2994" y="267"/>
                </a:lnTo>
                <a:lnTo>
                  <a:pt x="2994" y="260"/>
                </a:lnTo>
                <a:lnTo>
                  <a:pt x="2998" y="260"/>
                </a:lnTo>
                <a:cubicBezTo>
                  <a:pt x="3005" y="260"/>
                  <a:pt x="3011" y="259"/>
                  <a:pt x="3015" y="256"/>
                </a:cubicBezTo>
                <a:cubicBezTo>
                  <a:pt x="3018" y="254"/>
                  <a:pt x="3020" y="251"/>
                  <a:pt x="3021" y="246"/>
                </a:cubicBezTo>
                <a:cubicBezTo>
                  <a:pt x="3022" y="244"/>
                  <a:pt x="3022" y="238"/>
                  <a:pt x="3022" y="228"/>
                </a:cubicBezTo>
                <a:lnTo>
                  <a:pt x="3022" y="154"/>
                </a:lnTo>
                <a:cubicBezTo>
                  <a:pt x="3022" y="140"/>
                  <a:pt x="3020" y="130"/>
                  <a:pt x="3017" y="124"/>
                </a:cubicBezTo>
                <a:cubicBezTo>
                  <a:pt x="3012" y="116"/>
                  <a:pt x="3004" y="112"/>
                  <a:pt x="2993" y="112"/>
                </a:cubicBezTo>
                <a:cubicBezTo>
                  <a:pt x="2987" y="112"/>
                  <a:pt x="2980" y="114"/>
                  <a:pt x="2973" y="117"/>
                </a:cubicBezTo>
                <a:cubicBezTo>
                  <a:pt x="2967" y="121"/>
                  <a:pt x="2959" y="127"/>
                  <a:pt x="2949" y="136"/>
                </a:cubicBezTo>
                <a:lnTo>
                  <a:pt x="2949" y="138"/>
                </a:lnTo>
                <a:lnTo>
                  <a:pt x="2949" y="146"/>
                </a:lnTo>
                <a:lnTo>
                  <a:pt x="2949" y="228"/>
                </a:lnTo>
                <a:cubicBezTo>
                  <a:pt x="2949" y="240"/>
                  <a:pt x="2950" y="247"/>
                  <a:pt x="2951" y="250"/>
                </a:cubicBezTo>
                <a:cubicBezTo>
                  <a:pt x="2952" y="253"/>
                  <a:pt x="2955" y="255"/>
                  <a:pt x="2958" y="257"/>
                </a:cubicBezTo>
                <a:cubicBezTo>
                  <a:pt x="2962" y="259"/>
                  <a:pt x="2968" y="260"/>
                  <a:pt x="2977" y="260"/>
                </a:cubicBezTo>
                <a:lnTo>
                  <a:pt x="2977" y="267"/>
                </a:lnTo>
                <a:lnTo>
                  <a:pt x="2890" y="267"/>
                </a:lnTo>
                <a:lnTo>
                  <a:pt x="2890" y="260"/>
                </a:lnTo>
                <a:cubicBezTo>
                  <a:pt x="2900" y="260"/>
                  <a:pt x="2906" y="259"/>
                  <a:pt x="2910" y="257"/>
                </a:cubicBezTo>
                <a:cubicBezTo>
                  <a:pt x="2913" y="254"/>
                  <a:pt x="2916" y="251"/>
                  <a:pt x="2917" y="247"/>
                </a:cubicBezTo>
                <a:cubicBezTo>
                  <a:pt x="2918" y="244"/>
                  <a:pt x="2918" y="238"/>
                  <a:pt x="2918" y="228"/>
                </a:cubicBezTo>
                <a:lnTo>
                  <a:pt x="2918" y="154"/>
                </a:lnTo>
                <a:cubicBezTo>
                  <a:pt x="2918" y="140"/>
                  <a:pt x="2916" y="130"/>
                  <a:pt x="2912" y="124"/>
                </a:cubicBezTo>
                <a:cubicBezTo>
                  <a:pt x="2906" y="116"/>
                  <a:pt x="2899" y="112"/>
                  <a:pt x="2889" y="112"/>
                </a:cubicBezTo>
                <a:cubicBezTo>
                  <a:pt x="2882" y="112"/>
                  <a:pt x="2875" y="114"/>
                  <a:pt x="2869" y="117"/>
                </a:cubicBezTo>
                <a:cubicBezTo>
                  <a:pt x="2858" y="123"/>
                  <a:pt x="2850" y="129"/>
                  <a:pt x="2845" y="136"/>
                </a:cubicBezTo>
                <a:lnTo>
                  <a:pt x="2845" y="228"/>
                </a:lnTo>
                <a:cubicBezTo>
                  <a:pt x="2845" y="239"/>
                  <a:pt x="2846" y="247"/>
                  <a:pt x="2847" y="250"/>
                </a:cubicBezTo>
                <a:cubicBezTo>
                  <a:pt x="2849" y="253"/>
                  <a:pt x="2851" y="256"/>
                  <a:pt x="2854" y="258"/>
                </a:cubicBezTo>
                <a:cubicBezTo>
                  <a:pt x="2857" y="259"/>
                  <a:pt x="2863" y="260"/>
                  <a:pt x="2873" y="260"/>
                </a:cubicBezTo>
                <a:lnTo>
                  <a:pt x="2873" y="267"/>
                </a:lnTo>
                <a:lnTo>
                  <a:pt x="2788" y="267"/>
                </a:lnTo>
                <a:lnTo>
                  <a:pt x="2788" y="260"/>
                </a:lnTo>
                <a:cubicBezTo>
                  <a:pt x="2796" y="260"/>
                  <a:pt x="2801" y="259"/>
                  <a:pt x="2804" y="258"/>
                </a:cubicBezTo>
                <a:cubicBezTo>
                  <a:pt x="2807" y="256"/>
                  <a:pt x="2810" y="253"/>
                  <a:pt x="2811" y="249"/>
                </a:cubicBezTo>
                <a:cubicBezTo>
                  <a:pt x="2813" y="246"/>
                  <a:pt x="2814" y="239"/>
                  <a:pt x="2814" y="228"/>
                </a:cubicBezTo>
                <a:lnTo>
                  <a:pt x="2814" y="162"/>
                </a:lnTo>
                <a:cubicBezTo>
                  <a:pt x="2814" y="143"/>
                  <a:pt x="2813" y="131"/>
                  <a:pt x="2812" y="126"/>
                </a:cubicBezTo>
                <a:cubicBezTo>
                  <a:pt x="2811" y="122"/>
                  <a:pt x="2810" y="119"/>
                  <a:pt x="2808" y="117"/>
                </a:cubicBezTo>
                <a:cubicBezTo>
                  <a:pt x="2806" y="116"/>
                  <a:pt x="2804" y="115"/>
                  <a:pt x="2800" y="115"/>
                </a:cubicBezTo>
                <a:cubicBezTo>
                  <a:pt x="2797" y="115"/>
                  <a:pt x="2793" y="116"/>
                  <a:pt x="2788" y="118"/>
                </a:cubicBezTo>
                <a:lnTo>
                  <a:pt x="2785" y="111"/>
                </a:lnTo>
                <a:lnTo>
                  <a:pt x="2837" y="90"/>
                </a:lnTo>
                <a:close/>
                <a:moveTo>
                  <a:pt x="2686" y="90"/>
                </a:moveTo>
                <a:cubicBezTo>
                  <a:pt x="2712" y="90"/>
                  <a:pt x="2733" y="100"/>
                  <a:pt x="2748" y="120"/>
                </a:cubicBezTo>
                <a:cubicBezTo>
                  <a:pt x="2762" y="136"/>
                  <a:pt x="2768" y="156"/>
                  <a:pt x="2768" y="178"/>
                </a:cubicBezTo>
                <a:cubicBezTo>
                  <a:pt x="2768" y="193"/>
                  <a:pt x="2765" y="209"/>
                  <a:pt x="2757" y="224"/>
                </a:cubicBezTo>
                <a:cubicBezTo>
                  <a:pt x="2750" y="240"/>
                  <a:pt x="2740" y="252"/>
                  <a:pt x="2727" y="260"/>
                </a:cubicBezTo>
                <a:cubicBezTo>
                  <a:pt x="2714" y="268"/>
                  <a:pt x="2700" y="272"/>
                  <a:pt x="2684" y="272"/>
                </a:cubicBezTo>
                <a:cubicBezTo>
                  <a:pt x="2658" y="272"/>
                  <a:pt x="2637" y="262"/>
                  <a:pt x="2622" y="241"/>
                </a:cubicBezTo>
                <a:cubicBezTo>
                  <a:pt x="2609" y="224"/>
                  <a:pt x="2603" y="204"/>
                  <a:pt x="2603" y="183"/>
                </a:cubicBezTo>
                <a:cubicBezTo>
                  <a:pt x="2603" y="167"/>
                  <a:pt x="2607" y="151"/>
                  <a:pt x="2614" y="136"/>
                </a:cubicBezTo>
                <a:cubicBezTo>
                  <a:pt x="2622" y="120"/>
                  <a:pt x="2633" y="109"/>
                  <a:pt x="2645" y="101"/>
                </a:cubicBezTo>
                <a:cubicBezTo>
                  <a:pt x="2658" y="94"/>
                  <a:pt x="2672" y="90"/>
                  <a:pt x="2686" y="90"/>
                </a:cubicBezTo>
                <a:close/>
                <a:moveTo>
                  <a:pt x="2509" y="90"/>
                </a:moveTo>
                <a:cubicBezTo>
                  <a:pt x="2526" y="90"/>
                  <a:pt x="2540" y="94"/>
                  <a:pt x="2550" y="103"/>
                </a:cubicBezTo>
                <a:cubicBezTo>
                  <a:pt x="2561" y="112"/>
                  <a:pt x="2567" y="122"/>
                  <a:pt x="2567" y="131"/>
                </a:cubicBezTo>
                <a:cubicBezTo>
                  <a:pt x="2567" y="136"/>
                  <a:pt x="2565" y="140"/>
                  <a:pt x="2562" y="143"/>
                </a:cubicBezTo>
                <a:cubicBezTo>
                  <a:pt x="2559" y="146"/>
                  <a:pt x="2555" y="147"/>
                  <a:pt x="2549" y="147"/>
                </a:cubicBezTo>
                <a:cubicBezTo>
                  <a:pt x="2542" y="147"/>
                  <a:pt x="2536" y="145"/>
                  <a:pt x="2533" y="140"/>
                </a:cubicBezTo>
                <a:cubicBezTo>
                  <a:pt x="2531" y="137"/>
                  <a:pt x="2529" y="132"/>
                  <a:pt x="2528" y="125"/>
                </a:cubicBezTo>
                <a:cubicBezTo>
                  <a:pt x="2528" y="118"/>
                  <a:pt x="2525" y="112"/>
                  <a:pt x="2521" y="108"/>
                </a:cubicBezTo>
                <a:cubicBezTo>
                  <a:pt x="2516" y="104"/>
                  <a:pt x="2510" y="103"/>
                  <a:pt x="2503" y="103"/>
                </a:cubicBezTo>
                <a:cubicBezTo>
                  <a:pt x="2490" y="103"/>
                  <a:pt x="2480" y="107"/>
                  <a:pt x="2472" y="116"/>
                </a:cubicBezTo>
                <a:cubicBezTo>
                  <a:pt x="2462" y="129"/>
                  <a:pt x="2457" y="145"/>
                  <a:pt x="2457" y="165"/>
                </a:cubicBezTo>
                <a:cubicBezTo>
                  <a:pt x="2457" y="185"/>
                  <a:pt x="2462" y="204"/>
                  <a:pt x="2472" y="219"/>
                </a:cubicBezTo>
                <a:cubicBezTo>
                  <a:pt x="2482" y="235"/>
                  <a:pt x="2496" y="243"/>
                  <a:pt x="2513" y="243"/>
                </a:cubicBezTo>
                <a:cubicBezTo>
                  <a:pt x="2525" y="243"/>
                  <a:pt x="2536" y="239"/>
                  <a:pt x="2546" y="230"/>
                </a:cubicBezTo>
                <a:cubicBezTo>
                  <a:pt x="2553" y="224"/>
                  <a:pt x="2560" y="214"/>
                  <a:pt x="2566" y="199"/>
                </a:cubicBezTo>
                <a:lnTo>
                  <a:pt x="2572" y="202"/>
                </a:lnTo>
                <a:cubicBezTo>
                  <a:pt x="2567" y="224"/>
                  <a:pt x="2558" y="242"/>
                  <a:pt x="2544" y="254"/>
                </a:cubicBezTo>
                <a:cubicBezTo>
                  <a:pt x="2531" y="266"/>
                  <a:pt x="2516" y="272"/>
                  <a:pt x="2500" y="272"/>
                </a:cubicBezTo>
                <a:cubicBezTo>
                  <a:pt x="2480" y="272"/>
                  <a:pt x="2463" y="264"/>
                  <a:pt x="2449" y="247"/>
                </a:cubicBezTo>
                <a:cubicBezTo>
                  <a:pt x="2434" y="231"/>
                  <a:pt x="2427" y="209"/>
                  <a:pt x="2427" y="181"/>
                </a:cubicBezTo>
                <a:cubicBezTo>
                  <a:pt x="2427" y="154"/>
                  <a:pt x="2435" y="132"/>
                  <a:pt x="2451" y="115"/>
                </a:cubicBezTo>
                <a:cubicBezTo>
                  <a:pt x="2467" y="98"/>
                  <a:pt x="2486" y="90"/>
                  <a:pt x="2509" y="90"/>
                </a:cubicBezTo>
                <a:close/>
                <a:moveTo>
                  <a:pt x="1709" y="90"/>
                </a:moveTo>
                <a:lnTo>
                  <a:pt x="1717" y="90"/>
                </a:lnTo>
                <a:lnTo>
                  <a:pt x="1717" y="228"/>
                </a:lnTo>
                <a:cubicBezTo>
                  <a:pt x="1717" y="239"/>
                  <a:pt x="1718" y="246"/>
                  <a:pt x="1719" y="249"/>
                </a:cubicBezTo>
                <a:cubicBezTo>
                  <a:pt x="1721" y="253"/>
                  <a:pt x="1723" y="256"/>
                  <a:pt x="1726" y="257"/>
                </a:cubicBezTo>
                <a:cubicBezTo>
                  <a:pt x="1729" y="259"/>
                  <a:pt x="1735" y="260"/>
                  <a:pt x="1743" y="260"/>
                </a:cubicBezTo>
                <a:lnTo>
                  <a:pt x="1743" y="267"/>
                </a:lnTo>
                <a:lnTo>
                  <a:pt x="1660" y="267"/>
                </a:lnTo>
                <a:lnTo>
                  <a:pt x="1660" y="260"/>
                </a:lnTo>
                <a:cubicBezTo>
                  <a:pt x="1668" y="260"/>
                  <a:pt x="1674" y="259"/>
                  <a:pt x="1677" y="258"/>
                </a:cubicBezTo>
                <a:cubicBezTo>
                  <a:pt x="1679" y="256"/>
                  <a:pt x="1682" y="253"/>
                  <a:pt x="1683" y="250"/>
                </a:cubicBezTo>
                <a:cubicBezTo>
                  <a:pt x="1685" y="246"/>
                  <a:pt x="1686" y="239"/>
                  <a:pt x="1686" y="228"/>
                </a:cubicBezTo>
                <a:lnTo>
                  <a:pt x="1686" y="162"/>
                </a:lnTo>
                <a:cubicBezTo>
                  <a:pt x="1686" y="143"/>
                  <a:pt x="1685" y="131"/>
                  <a:pt x="1684" y="126"/>
                </a:cubicBezTo>
                <a:cubicBezTo>
                  <a:pt x="1683" y="122"/>
                  <a:pt x="1682" y="119"/>
                  <a:pt x="1680" y="117"/>
                </a:cubicBezTo>
                <a:cubicBezTo>
                  <a:pt x="1678" y="116"/>
                  <a:pt x="1676" y="115"/>
                  <a:pt x="1672" y="115"/>
                </a:cubicBezTo>
                <a:cubicBezTo>
                  <a:pt x="1669" y="115"/>
                  <a:pt x="1665" y="116"/>
                  <a:pt x="1660" y="118"/>
                </a:cubicBezTo>
                <a:lnTo>
                  <a:pt x="1657" y="111"/>
                </a:lnTo>
                <a:lnTo>
                  <a:pt x="1709" y="90"/>
                </a:lnTo>
                <a:close/>
                <a:moveTo>
                  <a:pt x="1166" y="90"/>
                </a:moveTo>
                <a:cubicBezTo>
                  <a:pt x="1192" y="90"/>
                  <a:pt x="1213" y="100"/>
                  <a:pt x="1228" y="120"/>
                </a:cubicBezTo>
                <a:cubicBezTo>
                  <a:pt x="1242" y="136"/>
                  <a:pt x="1248" y="156"/>
                  <a:pt x="1248" y="178"/>
                </a:cubicBezTo>
                <a:cubicBezTo>
                  <a:pt x="1248" y="193"/>
                  <a:pt x="1245" y="209"/>
                  <a:pt x="1237" y="224"/>
                </a:cubicBezTo>
                <a:cubicBezTo>
                  <a:pt x="1230" y="240"/>
                  <a:pt x="1220" y="252"/>
                  <a:pt x="1207" y="260"/>
                </a:cubicBezTo>
                <a:cubicBezTo>
                  <a:pt x="1194" y="268"/>
                  <a:pt x="1180" y="272"/>
                  <a:pt x="1164" y="272"/>
                </a:cubicBezTo>
                <a:cubicBezTo>
                  <a:pt x="1138" y="272"/>
                  <a:pt x="1117" y="262"/>
                  <a:pt x="1102" y="241"/>
                </a:cubicBezTo>
                <a:cubicBezTo>
                  <a:pt x="1089" y="224"/>
                  <a:pt x="1083" y="204"/>
                  <a:pt x="1083" y="183"/>
                </a:cubicBezTo>
                <a:cubicBezTo>
                  <a:pt x="1083" y="167"/>
                  <a:pt x="1087" y="151"/>
                  <a:pt x="1094" y="136"/>
                </a:cubicBezTo>
                <a:cubicBezTo>
                  <a:pt x="1102" y="120"/>
                  <a:pt x="1113" y="109"/>
                  <a:pt x="1125" y="101"/>
                </a:cubicBezTo>
                <a:cubicBezTo>
                  <a:pt x="1138" y="94"/>
                  <a:pt x="1152" y="90"/>
                  <a:pt x="1166" y="90"/>
                </a:cubicBezTo>
                <a:close/>
                <a:moveTo>
                  <a:pt x="2222" y="20"/>
                </a:moveTo>
                <a:cubicBezTo>
                  <a:pt x="2214" y="20"/>
                  <a:pt x="2206" y="23"/>
                  <a:pt x="2200" y="31"/>
                </a:cubicBezTo>
                <a:cubicBezTo>
                  <a:pt x="2191" y="41"/>
                  <a:pt x="2185" y="58"/>
                  <a:pt x="2181" y="80"/>
                </a:cubicBezTo>
                <a:cubicBezTo>
                  <a:pt x="2178" y="102"/>
                  <a:pt x="2176" y="124"/>
                  <a:pt x="2176" y="146"/>
                </a:cubicBezTo>
                <a:cubicBezTo>
                  <a:pt x="2176" y="181"/>
                  <a:pt x="2181" y="209"/>
                  <a:pt x="2189" y="232"/>
                </a:cubicBezTo>
                <a:cubicBezTo>
                  <a:pt x="2196" y="250"/>
                  <a:pt x="2207" y="259"/>
                  <a:pt x="2221" y="259"/>
                </a:cubicBezTo>
                <a:cubicBezTo>
                  <a:pt x="2228" y="259"/>
                  <a:pt x="2235" y="256"/>
                  <a:pt x="2242" y="250"/>
                </a:cubicBezTo>
                <a:cubicBezTo>
                  <a:pt x="2249" y="244"/>
                  <a:pt x="2255" y="234"/>
                  <a:pt x="2259" y="220"/>
                </a:cubicBezTo>
                <a:cubicBezTo>
                  <a:pt x="2264" y="198"/>
                  <a:pt x="2267" y="168"/>
                  <a:pt x="2267" y="129"/>
                </a:cubicBezTo>
                <a:cubicBezTo>
                  <a:pt x="2267" y="100"/>
                  <a:pt x="2264" y="76"/>
                  <a:pt x="2258" y="56"/>
                </a:cubicBezTo>
                <a:cubicBezTo>
                  <a:pt x="2254" y="42"/>
                  <a:pt x="2248" y="32"/>
                  <a:pt x="2241" y="26"/>
                </a:cubicBezTo>
                <a:cubicBezTo>
                  <a:pt x="2236" y="22"/>
                  <a:pt x="2230" y="20"/>
                  <a:pt x="2222" y="20"/>
                </a:cubicBezTo>
                <a:close/>
                <a:moveTo>
                  <a:pt x="2030" y="20"/>
                </a:moveTo>
                <a:cubicBezTo>
                  <a:pt x="2022" y="20"/>
                  <a:pt x="2014" y="23"/>
                  <a:pt x="2008" y="31"/>
                </a:cubicBezTo>
                <a:cubicBezTo>
                  <a:pt x="1999" y="41"/>
                  <a:pt x="1993" y="58"/>
                  <a:pt x="1989" y="80"/>
                </a:cubicBezTo>
                <a:cubicBezTo>
                  <a:pt x="1986" y="102"/>
                  <a:pt x="1984" y="124"/>
                  <a:pt x="1984" y="146"/>
                </a:cubicBezTo>
                <a:cubicBezTo>
                  <a:pt x="1984" y="181"/>
                  <a:pt x="1989" y="209"/>
                  <a:pt x="1997" y="232"/>
                </a:cubicBezTo>
                <a:cubicBezTo>
                  <a:pt x="2004" y="250"/>
                  <a:pt x="2015" y="259"/>
                  <a:pt x="2029" y="259"/>
                </a:cubicBezTo>
                <a:cubicBezTo>
                  <a:pt x="2036" y="259"/>
                  <a:pt x="2043" y="256"/>
                  <a:pt x="2050" y="250"/>
                </a:cubicBezTo>
                <a:cubicBezTo>
                  <a:pt x="2057" y="244"/>
                  <a:pt x="2063" y="234"/>
                  <a:pt x="2067" y="220"/>
                </a:cubicBezTo>
                <a:cubicBezTo>
                  <a:pt x="2072" y="198"/>
                  <a:pt x="2075" y="168"/>
                  <a:pt x="2075" y="129"/>
                </a:cubicBezTo>
                <a:cubicBezTo>
                  <a:pt x="2075" y="100"/>
                  <a:pt x="2072" y="76"/>
                  <a:pt x="2066" y="56"/>
                </a:cubicBezTo>
                <a:cubicBezTo>
                  <a:pt x="2062" y="42"/>
                  <a:pt x="2056" y="32"/>
                  <a:pt x="2049" y="26"/>
                </a:cubicBezTo>
                <a:cubicBezTo>
                  <a:pt x="2044" y="22"/>
                  <a:pt x="2038" y="20"/>
                  <a:pt x="2030" y="20"/>
                </a:cubicBezTo>
                <a:close/>
                <a:moveTo>
                  <a:pt x="2223" y="7"/>
                </a:moveTo>
                <a:cubicBezTo>
                  <a:pt x="2242" y="7"/>
                  <a:pt x="2260" y="17"/>
                  <a:pt x="2275" y="37"/>
                </a:cubicBezTo>
                <a:cubicBezTo>
                  <a:pt x="2294" y="62"/>
                  <a:pt x="2304" y="95"/>
                  <a:pt x="2304" y="137"/>
                </a:cubicBezTo>
                <a:cubicBezTo>
                  <a:pt x="2304" y="167"/>
                  <a:pt x="2300" y="192"/>
                  <a:pt x="2291" y="212"/>
                </a:cubicBezTo>
                <a:cubicBezTo>
                  <a:pt x="2283" y="233"/>
                  <a:pt x="2272" y="248"/>
                  <a:pt x="2259" y="257"/>
                </a:cubicBezTo>
                <a:cubicBezTo>
                  <a:pt x="2246" y="267"/>
                  <a:pt x="2233" y="271"/>
                  <a:pt x="2221" y="271"/>
                </a:cubicBezTo>
                <a:cubicBezTo>
                  <a:pt x="2196" y="271"/>
                  <a:pt x="2176" y="257"/>
                  <a:pt x="2160" y="228"/>
                </a:cubicBezTo>
                <a:cubicBezTo>
                  <a:pt x="2146" y="204"/>
                  <a:pt x="2140" y="175"/>
                  <a:pt x="2140" y="141"/>
                </a:cubicBezTo>
                <a:cubicBezTo>
                  <a:pt x="2140" y="112"/>
                  <a:pt x="2144" y="87"/>
                  <a:pt x="2153" y="66"/>
                </a:cubicBezTo>
                <a:cubicBezTo>
                  <a:pt x="2162" y="45"/>
                  <a:pt x="2173" y="30"/>
                  <a:pt x="2188" y="19"/>
                </a:cubicBezTo>
                <a:cubicBezTo>
                  <a:pt x="2199" y="11"/>
                  <a:pt x="2211" y="7"/>
                  <a:pt x="2223" y="7"/>
                </a:cubicBezTo>
                <a:close/>
                <a:moveTo>
                  <a:pt x="2031" y="7"/>
                </a:moveTo>
                <a:cubicBezTo>
                  <a:pt x="2050" y="7"/>
                  <a:pt x="2068" y="17"/>
                  <a:pt x="2083" y="37"/>
                </a:cubicBezTo>
                <a:cubicBezTo>
                  <a:pt x="2102" y="62"/>
                  <a:pt x="2112" y="95"/>
                  <a:pt x="2112" y="137"/>
                </a:cubicBezTo>
                <a:cubicBezTo>
                  <a:pt x="2112" y="167"/>
                  <a:pt x="2108" y="192"/>
                  <a:pt x="2099" y="212"/>
                </a:cubicBezTo>
                <a:cubicBezTo>
                  <a:pt x="2091" y="233"/>
                  <a:pt x="2080" y="248"/>
                  <a:pt x="2067" y="257"/>
                </a:cubicBezTo>
                <a:cubicBezTo>
                  <a:pt x="2054" y="267"/>
                  <a:pt x="2041" y="271"/>
                  <a:pt x="2029" y="271"/>
                </a:cubicBezTo>
                <a:cubicBezTo>
                  <a:pt x="2004" y="271"/>
                  <a:pt x="1984" y="257"/>
                  <a:pt x="1968" y="228"/>
                </a:cubicBezTo>
                <a:cubicBezTo>
                  <a:pt x="1954" y="204"/>
                  <a:pt x="1948" y="175"/>
                  <a:pt x="1948" y="141"/>
                </a:cubicBezTo>
                <a:cubicBezTo>
                  <a:pt x="1948" y="112"/>
                  <a:pt x="1952" y="87"/>
                  <a:pt x="1961" y="66"/>
                </a:cubicBezTo>
                <a:cubicBezTo>
                  <a:pt x="1970" y="45"/>
                  <a:pt x="1981" y="30"/>
                  <a:pt x="1996" y="19"/>
                </a:cubicBezTo>
                <a:cubicBezTo>
                  <a:pt x="2007" y="11"/>
                  <a:pt x="2019" y="7"/>
                  <a:pt x="2031" y="7"/>
                </a:cubicBezTo>
                <a:close/>
                <a:moveTo>
                  <a:pt x="1849" y="7"/>
                </a:moveTo>
                <a:lnTo>
                  <a:pt x="1855" y="7"/>
                </a:lnTo>
                <a:lnTo>
                  <a:pt x="1855" y="222"/>
                </a:lnTo>
                <a:cubicBezTo>
                  <a:pt x="1855" y="236"/>
                  <a:pt x="1855" y="245"/>
                  <a:pt x="1857" y="249"/>
                </a:cubicBezTo>
                <a:cubicBezTo>
                  <a:pt x="1858" y="252"/>
                  <a:pt x="1860" y="255"/>
                  <a:pt x="1864" y="257"/>
                </a:cubicBezTo>
                <a:cubicBezTo>
                  <a:pt x="1868" y="259"/>
                  <a:pt x="1875" y="260"/>
                  <a:pt x="1887" y="260"/>
                </a:cubicBezTo>
                <a:lnTo>
                  <a:pt x="1887" y="267"/>
                </a:lnTo>
                <a:lnTo>
                  <a:pt x="1791" y="267"/>
                </a:lnTo>
                <a:lnTo>
                  <a:pt x="1791" y="260"/>
                </a:lnTo>
                <a:cubicBezTo>
                  <a:pt x="1803" y="260"/>
                  <a:pt x="1811" y="259"/>
                  <a:pt x="1815" y="257"/>
                </a:cubicBezTo>
                <a:cubicBezTo>
                  <a:pt x="1818" y="255"/>
                  <a:pt x="1820" y="253"/>
                  <a:pt x="1822" y="249"/>
                </a:cubicBezTo>
                <a:cubicBezTo>
                  <a:pt x="1823" y="246"/>
                  <a:pt x="1824" y="237"/>
                  <a:pt x="1824" y="222"/>
                </a:cubicBezTo>
                <a:lnTo>
                  <a:pt x="1824" y="85"/>
                </a:lnTo>
                <a:cubicBezTo>
                  <a:pt x="1824" y="66"/>
                  <a:pt x="1823" y="54"/>
                  <a:pt x="1822" y="49"/>
                </a:cubicBezTo>
                <a:cubicBezTo>
                  <a:pt x="1821" y="45"/>
                  <a:pt x="1820" y="42"/>
                  <a:pt x="1817" y="40"/>
                </a:cubicBezTo>
                <a:cubicBezTo>
                  <a:pt x="1815" y="38"/>
                  <a:pt x="1812" y="37"/>
                  <a:pt x="1809" y="37"/>
                </a:cubicBezTo>
                <a:cubicBezTo>
                  <a:pt x="1804" y="37"/>
                  <a:pt x="1798" y="39"/>
                  <a:pt x="1790" y="43"/>
                </a:cubicBezTo>
                <a:lnTo>
                  <a:pt x="1787" y="37"/>
                </a:lnTo>
                <a:lnTo>
                  <a:pt x="1849" y="7"/>
                </a:lnTo>
                <a:close/>
                <a:moveTo>
                  <a:pt x="1701" y="0"/>
                </a:moveTo>
                <a:cubicBezTo>
                  <a:pt x="1707" y="0"/>
                  <a:pt x="1711" y="2"/>
                  <a:pt x="1715" y="6"/>
                </a:cubicBezTo>
                <a:cubicBezTo>
                  <a:pt x="1719" y="9"/>
                  <a:pt x="1720" y="14"/>
                  <a:pt x="1720" y="19"/>
                </a:cubicBezTo>
                <a:cubicBezTo>
                  <a:pt x="1720" y="24"/>
                  <a:pt x="1719" y="29"/>
                  <a:pt x="1715" y="33"/>
                </a:cubicBezTo>
                <a:cubicBezTo>
                  <a:pt x="1711" y="36"/>
                  <a:pt x="1707" y="38"/>
                  <a:pt x="1701" y="38"/>
                </a:cubicBezTo>
                <a:cubicBezTo>
                  <a:pt x="1696" y="38"/>
                  <a:pt x="1692" y="36"/>
                  <a:pt x="1688" y="33"/>
                </a:cubicBezTo>
                <a:cubicBezTo>
                  <a:pt x="1684" y="29"/>
                  <a:pt x="1682" y="24"/>
                  <a:pt x="1682" y="19"/>
                </a:cubicBezTo>
                <a:cubicBezTo>
                  <a:pt x="1682" y="14"/>
                  <a:pt x="1684" y="9"/>
                  <a:pt x="1688" y="6"/>
                </a:cubicBezTo>
                <a:cubicBezTo>
                  <a:pt x="1692" y="2"/>
                  <a:pt x="1696" y="0"/>
                  <a:pt x="1701" y="0"/>
                </a:cubicBezTo>
                <a:close/>
              </a:path>
            </a:pathLst>
          </a:custGeom>
          <a:solidFill>
            <a:srgbClr val="F2F2F2"/>
          </a:solidFill>
          <a:ln w="0">
            <a:noFill/>
            <a:prstDash val="solid"/>
            <a:round/>
          </a:ln>
        </p:spPr>
        <p:txBody>
          <a:bodyPr vert="horz" wrap="square" lIns="91440" tIns="45720" rIns="91440" bIns="45720" numCol="1" anchor="t" anchorCtr="0" compatLnSpc="1"/>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5pPr>
            <a:lvl6pPr marL="2286000" algn="l" defTabSz="914400" rtl="0" eaLnBrk="1" latinLnBrk="0" hangingPunct="1">
              <a:defRPr kern="1200">
                <a:solidFill>
                  <a:schemeClr val="tx1"/>
                </a:solidFill>
                <a:latin typeface="Calibri" panose="020F0502020204030204" charset="0"/>
                <a:ea typeface="+mn-ea"/>
                <a:cs typeface="+mn-cs"/>
              </a:defRPr>
            </a:lvl6pPr>
            <a:lvl7pPr marL="2743200" algn="l" defTabSz="914400" rtl="0" eaLnBrk="1" latinLnBrk="0" hangingPunct="1">
              <a:defRPr kern="1200">
                <a:solidFill>
                  <a:schemeClr val="tx1"/>
                </a:solidFill>
                <a:latin typeface="Calibri" panose="020F0502020204030204" charset="0"/>
                <a:ea typeface="+mn-ea"/>
                <a:cs typeface="+mn-cs"/>
              </a:defRPr>
            </a:lvl7pPr>
            <a:lvl8pPr marL="3200400" algn="l" defTabSz="914400" rtl="0" eaLnBrk="1" latinLnBrk="0" hangingPunct="1">
              <a:defRPr kern="1200">
                <a:solidFill>
                  <a:schemeClr val="tx1"/>
                </a:solidFill>
                <a:latin typeface="Calibri" panose="020F0502020204030204" charset="0"/>
                <a:ea typeface="+mn-ea"/>
                <a:cs typeface="+mn-cs"/>
              </a:defRPr>
            </a:lvl8pPr>
            <a:lvl9pPr marL="3657600" algn="l" defTabSz="914400" rtl="0" eaLnBrk="1" latinLnBrk="0" hangingPunct="1">
              <a:defRPr kern="1200">
                <a:solidFill>
                  <a:schemeClr val="tx1"/>
                </a:solidFill>
                <a:latin typeface="Calibri" panose="020F0502020204030204" charset="0"/>
                <a:ea typeface="+mn-ea"/>
                <a:cs typeface="+mn-cs"/>
              </a:defRPr>
            </a:lvl9pPr>
          </a:lstStyle>
          <a:p>
            <a:endParaRPr lang="zh-CN" altLang="en-US"/>
          </a:p>
        </p:txBody>
      </p:sp>
      <p:sp>
        <p:nvSpPr>
          <p:cNvPr id="47" name="Freeform 23"/>
          <p:cNvSpPr/>
          <p:nvPr/>
        </p:nvSpPr>
        <p:spPr bwMode="auto">
          <a:xfrm rot="-1800000">
            <a:off x="9916349" y="3577886"/>
            <a:ext cx="1848119" cy="215037"/>
          </a:xfrm>
          <a:custGeom>
            <a:avLst/>
            <a:gdLst>
              <a:gd name="T0" fmla="*/ 2345 w 3079"/>
              <a:gd name="T1" fmla="*/ 251 h 350"/>
              <a:gd name="T2" fmla="*/ 830 w 3079"/>
              <a:gd name="T3" fmla="*/ 272 h 350"/>
              <a:gd name="T4" fmla="*/ 2644 w 3079"/>
              <a:gd name="T5" fmla="*/ 129 h 350"/>
              <a:gd name="T6" fmla="*/ 2680 w 3079"/>
              <a:gd name="T7" fmla="*/ 102 h 350"/>
              <a:gd name="T8" fmla="*/ 1202 w 3079"/>
              <a:gd name="T9" fmla="*/ 244 h 350"/>
              <a:gd name="T10" fmla="*/ 1532 w 3079"/>
              <a:gd name="T11" fmla="*/ 102 h 350"/>
              <a:gd name="T12" fmla="*/ 1604 w 3079"/>
              <a:gd name="T13" fmla="*/ 106 h 350"/>
              <a:gd name="T14" fmla="*/ 1625 w 3079"/>
              <a:gd name="T15" fmla="*/ 113 h 350"/>
              <a:gd name="T16" fmla="*/ 1470 w 3079"/>
              <a:gd name="T17" fmla="*/ 316 h 350"/>
              <a:gd name="T18" fmla="*/ 1487 w 3079"/>
              <a:gd name="T19" fmla="*/ 130 h 350"/>
              <a:gd name="T20" fmla="*/ 1322 w 3079"/>
              <a:gd name="T21" fmla="*/ 210 h 350"/>
              <a:gd name="T22" fmla="*/ 1366 w 3079"/>
              <a:gd name="T23" fmla="*/ 102 h 350"/>
              <a:gd name="T24" fmla="*/ 1451 w 3079"/>
              <a:gd name="T25" fmla="*/ 244 h 350"/>
              <a:gd name="T26" fmla="*/ 1310 w 3079"/>
              <a:gd name="T27" fmla="*/ 264 h 350"/>
              <a:gd name="T28" fmla="*/ 1262 w 3079"/>
              <a:gd name="T29" fmla="*/ 95 h 350"/>
              <a:gd name="T30" fmla="*/ 945 w 3079"/>
              <a:gd name="T31" fmla="*/ 135 h 350"/>
              <a:gd name="T32" fmla="*/ 1012 w 3079"/>
              <a:gd name="T33" fmla="*/ 95 h 350"/>
              <a:gd name="T34" fmla="*/ 946 w 3079"/>
              <a:gd name="T35" fmla="*/ 337 h 350"/>
              <a:gd name="T36" fmla="*/ 934 w 3079"/>
              <a:gd name="T37" fmla="*/ 318 h 350"/>
              <a:gd name="T38" fmla="*/ 880 w 3079"/>
              <a:gd name="T39" fmla="*/ 102 h 350"/>
              <a:gd name="T40" fmla="*/ 603 w 3079"/>
              <a:gd name="T41" fmla="*/ 128 h 350"/>
              <a:gd name="T42" fmla="*/ 722 w 3079"/>
              <a:gd name="T43" fmla="*/ 95 h 350"/>
              <a:gd name="T44" fmla="*/ 779 w 3079"/>
              <a:gd name="T45" fmla="*/ 112 h 350"/>
              <a:gd name="T46" fmla="*/ 734 w 3079"/>
              <a:gd name="T47" fmla="*/ 272 h 350"/>
              <a:gd name="T48" fmla="*/ 544 w 3079"/>
              <a:gd name="T49" fmla="*/ 102 h 350"/>
              <a:gd name="T50" fmla="*/ 331 w 3079"/>
              <a:gd name="T51" fmla="*/ 128 h 350"/>
              <a:gd name="T52" fmla="*/ 450 w 3079"/>
              <a:gd name="T53" fmla="*/ 95 h 350"/>
              <a:gd name="T54" fmla="*/ 507 w 3079"/>
              <a:gd name="T55" fmla="*/ 112 h 350"/>
              <a:gd name="T56" fmla="*/ 462 w 3079"/>
              <a:gd name="T57" fmla="*/ 272 h 350"/>
              <a:gd name="T58" fmla="*/ 272 w 3079"/>
              <a:gd name="T59" fmla="*/ 102 h 350"/>
              <a:gd name="T60" fmla="*/ 59 w 3079"/>
              <a:gd name="T61" fmla="*/ 128 h 350"/>
              <a:gd name="T62" fmla="*/ 178 w 3079"/>
              <a:gd name="T63" fmla="*/ 95 h 350"/>
              <a:gd name="T64" fmla="*/ 235 w 3079"/>
              <a:gd name="T65" fmla="*/ 112 h 350"/>
              <a:gd name="T66" fmla="*/ 190 w 3079"/>
              <a:gd name="T67" fmla="*/ 272 h 350"/>
              <a:gd name="T68" fmla="*/ 0 w 3079"/>
              <a:gd name="T69" fmla="*/ 102 h 350"/>
              <a:gd name="T70" fmla="*/ 2904 w 3079"/>
              <a:gd name="T71" fmla="*/ 90 h 350"/>
              <a:gd name="T72" fmla="*/ 3053 w 3079"/>
              <a:gd name="T73" fmla="*/ 154 h 350"/>
              <a:gd name="T74" fmla="*/ 2994 w 3079"/>
              <a:gd name="T75" fmla="*/ 260 h 350"/>
              <a:gd name="T76" fmla="*/ 2993 w 3079"/>
              <a:gd name="T77" fmla="*/ 112 h 350"/>
              <a:gd name="T78" fmla="*/ 2958 w 3079"/>
              <a:gd name="T79" fmla="*/ 257 h 350"/>
              <a:gd name="T80" fmla="*/ 2918 w 3079"/>
              <a:gd name="T81" fmla="*/ 228 h 350"/>
              <a:gd name="T82" fmla="*/ 2847 w 3079"/>
              <a:gd name="T83" fmla="*/ 250 h 350"/>
              <a:gd name="T84" fmla="*/ 2811 w 3079"/>
              <a:gd name="T85" fmla="*/ 249 h 350"/>
              <a:gd name="T86" fmla="*/ 2785 w 3079"/>
              <a:gd name="T87" fmla="*/ 111 h 350"/>
              <a:gd name="T88" fmla="*/ 2684 w 3079"/>
              <a:gd name="T89" fmla="*/ 272 h 350"/>
              <a:gd name="T90" fmla="*/ 2550 w 3079"/>
              <a:gd name="T91" fmla="*/ 103 h 350"/>
              <a:gd name="T92" fmla="*/ 2503 w 3079"/>
              <a:gd name="T93" fmla="*/ 103 h 350"/>
              <a:gd name="T94" fmla="*/ 2572 w 3079"/>
              <a:gd name="T95" fmla="*/ 202 h 350"/>
              <a:gd name="T96" fmla="*/ 1709 w 3079"/>
              <a:gd name="T97" fmla="*/ 90 h 350"/>
              <a:gd name="T98" fmla="*/ 1660 w 3079"/>
              <a:gd name="T99" fmla="*/ 267 h 350"/>
              <a:gd name="T100" fmla="*/ 1680 w 3079"/>
              <a:gd name="T101" fmla="*/ 117 h 350"/>
              <a:gd name="T102" fmla="*/ 1248 w 3079"/>
              <a:gd name="T103" fmla="*/ 178 h 350"/>
              <a:gd name="T104" fmla="*/ 1125 w 3079"/>
              <a:gd name="T105" fmla="*/ 101 h 350"/>
              <a:gd name="T106" fmla="*/ 2221 w 3079"/>
              <a:gd name="T107" fmla="*/ 259 h 350"/>
              <a:gd name="T108" fmla="*/ 2030 w 3079"/>
              <a:gd name="T109" fmla="*/ 20 h 350"/>
              <a:gd name="T110" fmla="*/ 2067 w 3079"/>
              <a:gd name="T111" fmla="*/ 220 h 350"/>
              <a:gd name="T112" fmla="*/ 2304 w 3079"/>
              <a:gd name="T113" fmla="*/ 137 h 350"/>
              <a:gd name="T114" fmla="*/ 2188 w 3079"/>
              <a:gd name="T115" fmla="*/ 19 h 350"/>
              <a:gd name="T116" fmla="*/ 2029 w 3079"/>
              <a:gd name="T117" fmla="*/ 271 h 350"/>
              <a:gd name="T118" fmla="*/ 1855 w 3079"/>
              <a:gd name="T119" fmla="*/ 7 h 350"/>
              <a:gd name="T120" fmla="*/ 1791 w 3079"/>
              <a:gd name="T121" fmla="*/ 260 h 350"/>
              <a:gd name="T122" fmla="*/ 1809 w 3079"/>
              <a:gd name="T123" fmla="*/ 37 h 350"/>
              <a:gd name="T124" fmla="*/ 1715 w 3079"/>
              <a:gd name="T125" fmla="*/ 3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79" h="350">
                <a:moveTo>
                  <a:pt x="2366" y="230"/>
                </a:moveTo>
                <a:cubicBezTo>
                  <a:pt x="2372" y="230"/>
                  <a:pt x="2377" y="232"/>
                  <a:pt x="2381" y="237"/>
                </a:cubicBezTo>
                <a:cubicBezTo>
                  <a:pt x="2385" y="241"/>
                  <a:pt x="2387" y="245"/>
                  <a:pt x="2387" y="251"/>
                </a:cubicBezTo>
                <a:cubicBezTo>
                  <a:pt x="2387" y="257"/>
                  <a:pt x="2385" y="262"/>
                  <a:pt x="2380" y="266"/>
                </a:cubicBezTo>
                <a:cubicBezTo>
                  <a:pt x="2376" y="270"/>
                  <a:pt x="2372" y="272"/>
                  <a:pt x="2366" y="272"/>
                </a:cubicBezTo>
                <a:cubicBezTo>
                  <a:pt x="2360" y="272"/>
                  <a:pt x="2355" y="270"/>
                  <a:pt x="2351" y="266"/>
                </a:cubicBezTo>
                <a:cubicBezTo>
                  <a:pt x="2347" y="262"/>
                  <a:pt x="2345" y="257"/>
                  <a:pt x="2345" y="251"/>
                </a:cubicBezTo>
                <a:cubicBezTo>
                  <a:pt x="2345" y="245"/>
                  <a:pt x="2347" y="240"/>
                  <a:pt x="2351" y="236"/>
                </a:cubicBezTo>
                <a:cubicBezTo>
                  <a:pt x="2355" y="232"/>
                  <a:pt x="2360" y="230"/>
                  <a:pt x="2366" y="230"/>
                </a:cubicBezTo>
                <a:close/>
                <a:moveTo>
                  <a:pt x="830" y="230"/>
                </a:moveTo>
                <a:cubicBezTo>
                  <a:pt x="836" y="230"/>
                  <a:pt x="841" y="232"/>
                  <a:pt x="845" y="237"/>
                </a:cubicBezTo>
                <a:cubicBezTo>
                  <a:pt x="849" y="241"/>
                  <a:pt x="851" y="245"/>
                  <a:pt x="851" y="251"/>
                </a:cubicBezTo>
                <a:cubicBezTo>
                  <a:pt x="851" y="257"/>
                  <a:pt x="849" y="262"/>
                  <a:pt x="844" y="266"/>
                </a:cubicBezTo>
                <a:cubicBezTo>
                  <a:pt x="840" y="270"/>
                  <a:pt x="836" y="272"/>
                  <a:pt x="830" y="272"/>
                </a:cubicBezTo>
                <a:cubicBezTo>
                  <a:pt x="824" y="272"/>
                  <a:pt x="819" y="270"/>
                  <a:pt x="815" y="266"/>
                </a:cubicBezTo>
                <a:cubicBezTo>
                  <a:pt x="811" y="262"/>
                  <a:pt x="809" y="257"/>
                  <a:pt x="809" y="251"/>
                </a:cubicBezTo>
                <a:cubicBezTo>
                  <a:pt x="809" y="245"/>
                  <a:pt x="811" y="240"/>
                  <a:pt x="815" y="236"/>
                </a:cubicBezTo>
                <a:cubicBezTo>
                  <a:pt x="819" y="232"/>
                  <a:pt x="824" y="230"/>
                  <a:pt x="830" y="230"/>
                </a:cubicBezTo>
                <a:close/>
                <a:moveTo>
                  <a:pt x="2680" y="102"/>
                </a:moveTo>
                <a:cubicBezTo>
                  <a:pt x="2673" y="102"/>
                  <a:pt x="2667" y="104"/>
                  <a:pt x="2660" y="108"/>
                </a:cubicBezTo>
                <a:cubicBezTo>
                  <a:pt x="2653" y="112"/>
                  <a:pt x="2648" y="119"/>
                  <a:pt x="2644" y="129"/>
                </a:cubicBezTo>
                <a:cubicBezTo>
                  <a:pt x="2640" y="139"/>
                  <a:pt x="2638" y="151"/>
                  <a:pt x="2638" y="167"/>
                </a:cubicBezTo>
                <a:cubicBezTo>
                  <a:pt x="2638" y="192"/>
                  <a:pt x="2643" y="213"/>
                  <a:pt x="2652" y="232"/>
                </a:cubicBezTo>
                <a:cubicBezTo>
                  <a:pt x="2662" y="250"/>
                  <a:pt x="2676" y="259"/>
                  <a:pt x="2692" y="259"/>
                </a:cubicBezTo>
                <a:cubicBezTo>
                  <a:pt x="2704" y="259"/>
                  <a:pt x="2714" y="254"/>
                  <a:pt x="2722" y="244"/>
                </a:cubicBezTo>
                <a:cubicBezTo>
                  <a:pt x="2730" y="234"/>
                  <a:pt x="2734" y="217"/>
                  <a:pt x="2734" y="192"/>
                </a:cubicBezTo>
                <a:cubicBezTo>
                  <a:pt x="2734" y="162"/>
                  <a:pt x="2727" y="138"/>
                  <a:pt x="2714" y="120"/>
                </a:cubicBezTo>
                <a:cubicBezTo>
                  <a:pt x="2705" y="108"/>
                  <a:pt x="2694" y="102"/>
                  <a:pt x="2680" y="102"/>
                </a:cubicBezTo>
                <a:close/>
                <a:moveTo>
                  <a:pt x="1160" y="102"/>
                </a:moveTo>
                <a:cubicBezTo>
                  <a:pt x="1153" y="102"/>
                  <a:pt x="1147" y="104"/>
                  <a:pt x="1140" y="108"/>
                </a:cubicBezTo>
                <a:cubicBezTo>
                  <a:pt x="1133" y="112"/>
                  <a:pt x="1128" y="119"/>
                  <a:pt x="1124" y="129"/>
                </a:cubicBezTo>
                <a:cubicBezTo>
                  <a:pt x="1120" y="139"/>
                  <a:pt x="1118" y="151"/>
                  <a:pt x="1118" y="167"/>
                </a:cubicBezTo>
                <a:cubicBezTo>
                  <a:pt x="1118" y="192"/>
                  <a:pt x="1123" y="213"/>
                  <a:pt x="1132" y="232"/>
                </a:cubicBezTo>
                <a:cubicBezTo>
                  <a:pt x="1142" y="250"/>
                  <a:pt x="1156" y="259"/>
                  <a:pt x="1172" y="259"/>
                </a:cubicBezTo>
                <a:cubicBezTo>
                  <a:pt x="1184" y="259"/>
                  <a:pt x="1194" y="254"/>
                  <a:pt x="1202" y="244"/>
                </a:cubicBezTo>
                <a:cubicBezTo>
                  <a:pt x="1210" y="234"/>
                  <a:pt x="1214" y="217"/>
                  <a:pt x="1214" y="192"/>
                </a:cubicBezTo>
                <a:cubicBezTo>
                  <a:pt x="1214" y="162"/>
                  <a:pt x="1207" y="138"/>
                  <a:pt x="1194" y="120"/>
                </a:cubicBezTo>
                <a:cubicBezTo>
                  <a:pt x="1185" y="108"/>
                  <a:pt x="1174" y="102"/>
                  <a:pt x="1160" y="102"/>
                </a:cubicBezTo>
                <a:close/>
                <a:moveTo>
                  <a:pt x="1456" y="95"/>
                </a:moveTo>
                <a:lnTo>
                  <a:pt x="1536" y="95"/>
                </a:lnTo>
                <a:lnTo>
                  <a:pt x="1536" y="102"/>
                </a:lnTo>
                <a:lnTo>
                  <a:pt x="1532" y="102"/>
                </a:lnTo>
                <a:cubicBezTo>
                  <a:pt x="1527" y="102"/>
                  <a:pt x="1522" y="103"/>
                  <a:pt x="1519" y="106"/>
                </a:cubicBezTo>
                <a:cubicBezTo>
                  <a:pt x="1517" y="108"/>
                  <a:pt x="1515" y="111"/>
                  <a:pt x="1515" y="115"/>
                </a:cubicBezTo>
                <a:cubicBezTo>
                  <a:pt x="1515" y="120"/>
                  <a:pt x="1517" y="126"/>
                  <a:pt x="1521" y="135"/>
                </a:cubicBezTo>
                <a:lnTo>
                  <a:pt x="1563" y="222"/>
                </a:lnTo>
                <a:lnTo>
                  <a:pt x="1602" y="127"/>
                </a:lnTo>
                <a:cubicBezTo>
                  <a:pt x="1604" y="122"/>
                  <a:pt x="1605" y="117"/>
                  <a:pt x="1605" y="112"/>
                </a:cubicBezTo>
                <a:cubicBezTo>
                  <a:pt x="1605" y="109"/>
                  <a:pt x="1604" y="108"/>
                  <a:pt x="1604" y="106"/>
                </a:cubicBezTo>
                <a:cubicBezTo>
                  <a:pt x="1603" y="105"/>
                  <a:pt x="1601" y="104"/>
                  <a:pt x="1599" y="103"/>
                </a:cubicBezTo>
                <a:cubicBezTo>
                  <a:pt x="1597" y="102"/>
                  <a:pt x="1593" y="102"/>
                  <a:pt x="1588" y="102"/>
                </a:cubicBezTo>
                <a:lnTo>
                  <a:pt x="1588" y="95"/>
                </a:lnTo>
                <a:lnTo>
                  <a:pt x="1644" y="95"/>
                </a:lnTo>
                <a:lnTo>
                  <a:pt x="1644" y="102"/>
                </a:lnTo>
                <a:cubicBezTo>
                  <a:pt x="1639" y="102"/>
                  <a:pt x="1635" y="103"/>
                  <a:pt x="1633" y="105"/>
                </a:cubicBezTo>
                <a:cubicBezTo>
                  <a:pt x="1630" y="106"/>
                  <a:pt x="1628" y="109"/>
                  <a:pt x="1625" y="113"/>
                </a:cubicBezTo>
                <a:cubicBezTo>
                  <a:pt x="1623" y="115"/>
                  <a:pt x="1621" y="120"/>
                  <a:pt x="1618" y="128"/>
                </a:cubicBezTo>
                <a:lnTo>
                  <a:pt x="1548" y="299"/>
                </a:lnTo>
                <a:cubicBezTo>
                  <a:pt x="1542" y="316"/>
                  <a:pt x="1533" y="328"/>
                  <a:pt x="1522" y="337"/>
                </a:cubicBezTo>
                <a:cubicBezTo>
                  <a:pt x="1511" y="345"/>
                  <a:pt x="1500" y="350"/>
                  <a:pt x="1490" y="350"/>
                </a:cubicBezTo>
                <a:cubicBezTo>
                  <a:pt x="1483" y="350"/>
                  <a:pt x="1477" y="348"/>
                  <a:pt x="1472" y="343"/>
                </a:cubicBezTo>
                <a:cubicBezTo>
                  <a:pt x="1467" y="339"/>
                  <a:pt x="1465" y="334"/>
                  <a:pt x="1465" y="329"/>
                </a:cubicBezTo>
                <a:cubicBezTo>
                  <a:pt x="1465" y="323"/>
                  <a:pt x="1467" y="319"/>
                  <a:pt x="1470" y="316"/>
                </a:cubicBezTo>
                <a:cubicBezTo>
                  <a:pt x="1473" y="313"/>
                  <a:pt x="1478" y="311"/>
                  <a:pt x="1484" y="311"/>
                </a:cubicBezTo>
                <a:cubicBezTo>
                  <a:pt x="1488" y="311"/>
                  <a:pt x="1494" y="313"/>
                  <a:pt x="1501" y="315"/>
                </a:cubicBezTo>
                <a:cubicBezTo>
                  <a:pt x="1506" y="317"/>
                  <a:pt x="1509" y="318"/>
                  <a:pt x="1510" y="318"/>
                </a:cubicBezTo>
                <a:cubicBezTo>
                  <a:pt x="1514" y="318"/>
                  <a:pt x="1518" y="316"/>
                  <a:pt x="1523" y="312"/>
                </a:cubicBezTo>
                <a:cubicBezTo>
                  <a:pt x="1527" y="308"/>
                  <a:pt x="1532" y="301"/>
                  <a:pt x="1536" y="290"/>
                </a:cubicBezTo>
                <a:lnTo>
                  <a:pt x="1548" y="260"/>
                </a:lnTo>
                <a:lnTo>
                  <a:pt x="1487" y="130"/>
                </a:lnTo>
                <a:cubicBezTo>
                  <a:pt x="1485" y="127"/>
                  <a:pt x="1482" y="122"/>
                  <a:pt x="1478" y="116"/>
                </a:cubicBezTo>
                <a:cubicBezTo>
                  <a:pt x="1474" y="112"/>
                  <a:pt x="1472" y="109"/>
                  <a:pt x="1470" y="107"/>
                </a:cubicBezTo>
                <a:cubicBezTo>
                  <a:pt x="1467" y="105"/>
                  <a:pt x="1462" y="103"/>
                  <a:pt x="1456" y="102"/>
                </a:cubicBezTo>
                <a:lnTo>
                  <a:pt x="1456" y="95"/>
                </a:lnTo>
                <a:close/>
                <a:moveTo>
                  <a:pt x="1262" y="95"/>
                </a:moveTo>
                <a:lnTo>
                  <a:pt x="1322" y="95"/>
                </a:lnTo>
                <a:lnTo>
                  <a:pt x="1322" y="210"/>
                </a:lnTo>
                <a:cubicBezTo>
                  <a:pt x="1322" y="226"/>
                  <a:pt x="1325" y="236"/>
                  <a:pt x="1331" y="241"/>
                </a:cubicBezTo>
                <a:cubicBezTo>
                  <a:pt x="1336" y="246"/>
                  <a:pt x="1343" y="249"/>
                  <a:pt x="1351" y="249"/>
                </a:cubicBezTo>
                <a:cubicBezTo>
                  <a:pt x="1356" y="249"/>
                  <a:pt x="1362" y="247"/>
                  <a:pt x="1369" y="244"/>
                </a:cubicBezTo>
                <a:cubicBezTo>
                  <a:pt x="1376" y="241"/>
                  <a:pt x="1384" y="234"/>
                  <a:pt x="1393" y="225"/>
                </a:cubicBezTo>
                <a:lnTo>
                  <a:pt x="1393" y="127"/>
                </a:lnTo>
                <a:cubicBezTo>
                  <a:pt x="1393" y="118"/>
                  <a:pt x="1392" y="111"/>
                  <a:pt x="1388" y="108"/>
                </a:cubicBezTo>
                <a:cubicBezTo>
                  <a:pt x="1384" y="104"/>
                  <a:pt x="1377" y="102"/>
                  <a:pt x="1366" y="102"/>
                </a:cubicBezTo>
                <a:lnTo>
                  <a:pt x="1366" y="95"/>
                </a:lnTo>
                <a:lnTo>
                  <a:pt x="1424" y="95"/>
                </a:lnTo>
                <a:lnTo>
                  <a:pt x="1424" y="199"/>
                </a:lnTo>
                <a:cubicBezTo>
                  <a:pt x="1424" y="219"/>
                  <a:pt x="1425" y="231"/>
                  <a:pt x="1426" y="236"/>
                </a:cubicBezTo>
                <a:cubicBezTo>
                  <a:pt x="1427" y="240"/>
                  <a:pt x="1428" y="243"/>
                  <a:pt x="1430" y="245"/>
                </a:cubicBezTo>
                <a:cubicBezTo>
                  <a:pt x="1432" y="247"/>
                  <a:pt x="1435" y="247"/>
                  <a:pt x="1437" y="247"/>
                </a:cubicBezTo>
                <a:cubicBezTo>
                  <a:pt x="1441" y="247"/>
                  <a:pt x="1446" y="246"/>
                  <a:pt x="1451" y="244"/>
                </a:cubicBezTo>
                <a:lnTo>
                  <a:pt x="1453" y="251"/>
                </a:lnTo>
                <a:lnTo>
                  <a:pt x="1402" y="272"/>
                </a:lnTo>
                <a:lnTo>
                  <a:pt x="1393" y="272"/>
                </a:lnTo>
                <a:lnTo>
                  <a:pt x="1393" y="236"/>
                </a:lnTo>
                <a:cubicBezTo>
                  <a:pt x="1379" y="252"/>
                  <a:pt x="1367" y="262"/>
                  <a:pt x="1360" y="266"/>
                </a:cubicBezTo>
                <a:cubicBezTo>
                  <a:pt x="1352" y="270"/>
                  <a:pt x="1344" y="272"/>
                  <a:pt x="1335" y="272"/>
                </a:cubicBezTo>
                <a:cubicBezTo>
                  <a:pt x="1325" y="272"/>
                  <a:pt x="1317" y="269"/>
                  <a:pt x="1310" y="264"/>
                </a:cubicBezTo>
                <a:cubicBezTo>
                  <a:pt x="1303" y="258"/>
                  <a:pt x="1298" y="251"/>
                  <a:pt x="1295" y="242"/>
                </a:cubicBezTo>
                <a:cubicBezTo>
                  <a:pt x="1293" y="233"/>
                  <a:pt x="1291" y="221"/>
                  <a:pt x="1291" y="205"/>
                </a:cubicBezTo>
                <a:lnTo>
                  <a:pt x="1291" y="128"/>
                </a:lnTo>
                <a:cubicBezTo>
                  <a:pt x="1291" y="120"/>
                  <a:pt x="1290" y="115"/>
                  <a:pt x="1289" y="112"/>
                </a:cubicBezTo>
                <a:cubicBezTo>
                  <a:pt x="1287" y="108"/>
                  <a:pt x="1284" y="106"/>
                  <a:pt x="1281" y="104"/>
                </a:cubicBezTo>
                <a:cubicBezTo>
                  <a:pt x="1277" y="103"/>
                  <a:pt x="1271" y="102"/>
                  <a:pt x="1262" y="102"/>
                </a:cubicBezTo>
                <a:lnTo>
                  <a:pt x="1262" y="95"/>
                </a:lnTo>
                <a:close/>
                <a:moveTo>
                  <a:pt x="880" y="95"/>
                </a:moveTo>
                <a:lnTo>
                  <a:pt x="960" y="95"/>
                </a:lnTo>
                <a:lnTo>
                  <a:pt x="960" y="102"/>
                </a:lnTo>
                <a:lnTo>
                  <a:pt x="956" y="102"/>
                </a:lnTo>
                <a:cubicBezTo>
                  <a:pt x="951" y="102"/>
                  <a:pt x="946" y="103"/>
                  <a:pt x="943" y="106"/>
                </a:cubicBezTo>
                <a:cubicBezTo>
                  <a:pt x="941" y="108"/>
                  <a:pt x="939" y="111"/>
                  <a:pt x="939" y="115"/>
                </a:cubicBezTo>
                <a:cubicBezTo>
                  <a:pt x="939" y="120"/>
                  <a:pt x="941" y="126"/>
                  <a:pt x="945" y="135"/>
                </a:cubicBezTo>
                <a:lnTo>
                  <a:pt x="987" y="222"/>
                </a:lnTo>
                <a:lnTo>
                  <a:pt x="1026" y="127"/>
                </a:lnTo>
                <a:cubicBezTo>
                  <a:pt x="1028" y="122"/>
                  <a:pt x="1029" y="117"/>
                  <a:pt x="1029" y="112"/>
                </a:cubicBezTo>
                <a:cubicBezTo>
                  <a:pt x="1029" y="109"/>
                  <a:pt x="1028" y="108"/>
                  <a:pt x="1028" y="106"/>
                </a:cubicBezTo>
                <a:cubicBezTo>
                  <a:pt x="1027" y="105"/>
                  <a:pt x="1025" y="104"/>
                  <a:pt x="1023" y="103"/>
                </a:cubicBezTo>
                <a:cubicBezTo>
                  <a:pt x="1021" y="102"/>
                  <a:pt x="1017" y="102"/>
                  <a:pt x="1012" y="102"/>
                </a:cubicBezTo>
                <a:lnTo>
                  <a:pt x="1012" y="95"/>
                </a:lnTo>
                <a:lnTo>
                  <a:pt x="1068" y="95"/>
                </a:lnTo>
                <a:lnTo>
                  <a:pt x="1068" y="102"/>
                </a:lnTo>
                <a:cubicBezTo>
                  <a:pt x="1063" y="102"/>
                  <a:pt x="1059" y="103"/>
                  <a:pt x="1057" y="105"/>
                </a:cubicBezTo>
                <a:cubicBezTo>
                  <a:pt x="1054" y="106"/>
                  <a:pt x="1052" y="109"/>
                  <a:pt x="1049" y="113"/>
                </a:cubicBezTo>
                <a:cubicBezTo>
                  <a:pt x="1047" y="115"/>
                  <a:pt x="1045" y="120"/>
                  <a:pt x="1042" y="128"/>
                </a:cubicBezTo>
                <a:lnTo>
                  <a:pt x="972" y="299"/>
                </a:lnTo>
                <a:cubicBezTo>
                  <a:pt x="966" y="316"/>
                  <a:pt x="957" y="328"/>
                  <a:pt x="946" y="337"/>
                </a:cubicBezTo>
                <a:cubicBezTo>
                  <a:pt x="935" y="345"/>
                  <a:pt x="924" y="350"/>
                  <a:pt x="914" y="350"/>
                </a:cubicBezTo>
                <a:cubicBezTo>
                  <a:pt x="907" y="350"/>
                  <a:pt x="901" y="348"/>
                  <a:pt x="896" y="343"/>
                </a:cubicBezTo>
                <a:cubicBezTo>
                  <a:pt x="891" y="339"/>
                  <a:pt x="889" y="334"/>
                  <a:pt x="889" y="329"/>
                </a:cubicBezTo>
                <a:cubicBezTo>
                  <a:pt x="889" y="323"/>
                  <a:pt x="891" y="319"/>
                  <a:pt x="894" y="316"/>
                </a:cubicBezTo>
                <a:cubicBezTo>
                  <a:pt x="897" y="313"/>
                  <a:pt x="902" y="311"/>
                  <a:pt x="908" y="311"/>
                </a:cubicBezTo>
                <a:cubicBezTo>
                  <a:pt x="912" y="311"/>
                  <a:pt x="918" y="313"/>
                  <a:pt x="925" y="315"/>
                </a:cubicBezTo>
                <a:cubicBezTo>
                  <a:pt x="930" y="317"/>
                  <a:pt x="933" y="318"/>
                  <a:pt x="934" y="318"/>
                </a:cubicBezTo>
                <a:cubicBezTo>
                  <a:pt x="938" y="318"/>
                  <a:pt x="942" y="316"/>
                  <a:pt x="947" y="312"/>
                </a:cubicBezTo>
                <a:cubicBezTo>
                  <a:pt x="951" y="308"/>
                  <a:pt x="956" y="301"/>
                  <a:pt x="960" y="290"/>
                </a:cubicBezTo>
                <a:lnTo>
                  <a:pt x="972" y="260"/>
                </a:lnTo>
                <a:lnTo>
                  <a:pt x="911" y="130"/>
                </a:lnTo>
                <a:cubicBezTo>
                  <a:pt x="909" y="127"/>
                  <a:pt x="906" y="122"/>
                  <a:pt x="902" y="116"/>
                </a:cubicBezTo>
                <a:cubicBezTo>
                  <a:pt x="898" y="112"/>
                  <a:pt x="896" y="109"/>
                  <a:pt x="894" y="107"/>
                </a:cubicBezTo>
                <a:cubicBezTo>
                  <a:pt x="891" y="105"/>
                  <a:pt x="886" y="103"/>
                  <a:pt x="880" y="102"/>
                </a:cubicBezTo>
                <a:lnTo>
                  <a:pt x="880" y="95"/>
                </a:lnTo>
                <a:close/>
                <a:moveTo>
                  <a:pt x="544" y="95"/>
                </a:moveTo>
                <a:lnTo>
                  <a:pt x="616" y="95"/>
                </a:lnTo>
                <a:lnTo>
                  <a:pt x="616" y="102"/>
                </a:lnTo>
                <a:cubicBezTo>
                  <a:pt x="610" y="102"/>
                  <a:pt x="605" y="104"/>
                  <a:pt x="603" y="106"/>
                </a:cubicBezTo>
                <a:cubicBezTo>
                  <a:pt x="601" y="107"/>
                  <a:pt x="600" y="110"/>
                  <a:pt x="600" y="114"/>
                </a:cubicBezTo>
                <a:cubicBezTo>
                  <a:pt x="600" y="117"/>
                  <a:pt x="601" y="122"/>
                  <a:pt x="603" y="128"/>
                </a:cubicBezTo>
                <a:lnTo>
                  <a:pt x="640" y="226"/>
                </a:lnTo>
                <a:lnTo>
                  <a:pt x="677" y="146"/>
                </a:lnTo>
                <a:lnTo>
                  <a:pt x="667" y="121"/>
                </a:lnTo>
                <a:cubicBezTo>
                  <a:pt x="664" y="113"/>
                  <a:pt x="660" y="108"/>
                  <a:pt x="655" y="105"/>
                </a:cubicBezTo>
                <a:cubicBezTo>
                  <a:pt x="653" y="103"/>
                  <a:pt x="648" y="102"/>
                  <a:pt x="640" y="102"/>
                </a:cubicBezTo>
                <a:lnTo>
                  <a:pt x="640" y="95"/>
                </a:lnTo>
                <a:lnTo>
                  <a:pt x="722" y="95"/>
                </a:lnTo>
                <a:lnTo>
                  <a:pt x="722" y="102"/>
                </a:lnTo>
                <a:cubicBezTo>
                  <a:pt x="713" y="102"/>
                  <a:pt x="706" y="104"/>
                  <a:pt x="703" y="107"/>
                </a:cubicBezTo>
                <a:cubicBezTo>
                  <a:pt x="700" y="109"/>
                  <a:pt x="699" y="112"/>
                  <a:pt x="699" y="116"/>
                </a:cubicBezTo>
                <a:cubicBezTo>
                  <a:pt x="699" y="119"/>
                  <a:pt x="699" y="121"/>
                  <a:pt x="700" y="124"/>
                </a:cubicBezTo>
                <a:lnTo>
                  <a:pt x="739" y="223"/>
                </a:lnTo>
                <a:lnTo>
                  <a:pt x="776" y="128"/>
                </a:lnTo>
                <a:cubicBezTo>
                  <a:pt x="778" y="121"/>
                  <a:pt x="779" y="116"/>
                  <a:pt x="779" y="112"/>
                </a:cubicBezTo>
                <a:cubicBezTo>
                  <a:pt x="779" y="109"/>
                  <a:pt x="778" y="107"/>
                  <a:pt x="776" y="105"/>
                </a:cubicBezTo>
                <a:cubicBezTo>
                  <a:pt x="773" y="103"/>
                  <a:pt x="768" y="102"/>
                  <a:pt x="761" y="102"/>
                </a:cubicBezTo>
                <a:lnTo>
                  <a:pt x="761" y="95"/>
                </a:lnTo>
                <a:lnTo>
                  <a:pt x="816" y="95"/>
                </a:lnTo>
                <a:lnTo>
                  <a:pt x="816" y="102"/>
                </a:lnTo>
                <a:cubicBezTo>
                  <a:pt x="805" y="104"/>
                  <a:pt x="797" y="111"/>
                  <a:pt x="792" y="124"/>
                </a:cubicBezTo>
                <a:lnTo>
                  <a:pt x="734" y="272"/>
                </a:lnTo>
                <a:lnTo>
                  <a:pt x="726" y="272"/>
                </a:lnTo>
                <a:lnTo>
                  <a:pt x="684" y="162"/>
                </a:lnTo>
                <a:lnTo>
                  <a:pt x="633" y="272"/>
                </a:lnTo>
                <a:lnTo>
                  <a:pt x="627" y="272"/>
                </a:lnTo>
                <a:lnTo>
                  <a:pt x="571" y="128"/>
                </a:lnTo>
                <a:cubicBezTo>
                  <a:pt x="568" y="119"/>
                  <a:pt x="564" y="112"/>
                  <a:pt x="561" y="109"/>
                </a:cubicBezTo>
                <a:cubicBezTo>
                  <a:pt x="557" y="106"/>
                  <a:pt x="552" y="104"/>
                  <a:pt x="544" y="102"/>
                </a:cubicBezTo>
                <a:lnTo>
                  <a:pt x="544" y="95"/>
                </a:lnTo>
                <a:close/>
                <a:moveTo>
                  <a:pt x="272" y="95"/>
                </a:moveTo>
                <a:lnTo>
                  <a:pt x="344" y="95"/>
                </a:lnTo>
                <a:lnTo>
                  <a:pt x="344" y="102"/>
                </a:lnTo>
                <a:cubicBezTo>
                  <a:pt x="338" y="102"/>
                  <a:pt x="333" y="104"/>
                  <a:pt x="331" y="106"/>
                </a:cubicBezTo>
                <a:cubicBezTo>
                  <a:pt x="329" y="107"/>
                  <a:pt x="328" y="110"/>
                  <a:pt x="328" y="114"/>
                </a:cubicBezTo>
                <a:cubicBezTo>
                  <a:pt x="328" y="117"/>
                  <a:pt x="329" y="122"/>
                  <a:pt x="331" y="128"/>
                </a:cubicBezTo>
                <a:lnTo>
                  <a:pt x="368" y="226"/>
                </a:lnTo>
                <a:lnTo>
                  <a:pt x="405" y="146"/>
                </a:lnTo>
                <a:lnTo>
                  <a:pt x="395" y="121"/>
                </a:lnTo>
                <a:cubicBezTo>
                  <a:pt x="392" y="113"/>
                  <a:pt x="388" y="108"/>
                  <a:pt x="383" y="105"/>
                </a:cubicBezTo>
                <a:cubicBezTo>
                  <a:pt x="381" y="103"/>
                  <a:pt x="376" y="102"/>
                  <a:pt x="368" y="102"/>
                </a:cubicBezTo>
                <a:lnTo>
                  <a:pt x="368" y="95"/>
                </a:lnTo>
                <a:lnTo>
                  <a:pt x="450" y="95"/>
                </a:lnTo>
                <a:lnTo>
                  <a:pt x="450" y="102"/>
                </a:lnTo>
                <a:cubicBezTo>
                  <a:pt x="441" y="102"/>
                  <a:pt x="434" y="104"/>
                  <a:pt x="431" y="107"/>
                </a:cubicBezTo>
                <a:cubicBezTo>
                  <a:pt x="428" y="109"/>
                  <a:pt x="427" y="112"/>
                  <a:pt x="427" y="116"/>
                </a:cubicBezTo>
                <a:cubicBezTo>
                  <a:pt x="427" y="119"/>
                  <a:pt x="427" y="121"/>
                  <a:pt x="428" y="124"/>
                </a:cubicBezTo>
                <a:lnTo>
                  <a:pt x="467" y="223"/>
                </a:lnTo>
                <a:lnTo>
                  <a:pt x="504" y="128"/>
                </a:lnTo>
                <a:cubicBezTo>
                  <a:pt x="506" y="121"/>
                  <a:pt x="507" y="116"/>
                  <a:pt x="507" y="112"/>
                </a:cubicBezTo>
                <a:cubicBezTo>
                  <a:pt x="507" y="109"/>
                  <a:pt x="506" y="107"/>
                  <a:pt x="504" y="105"/>
                </a:cubicBezTo>
                <a:cubicBezTo>
                  <a:pt x="501" y="103"/>
                  <a:pt x="496" y="102"/>
                  <a:pt x="489" y="102"/>
                </a:cubicBezTo>
                <a:lnTo>
                  <a:pt x="489" y="95"/>
                </a:lnTo>
                <a:lnTo>
                  <a:pt x="544" y="95"/>
                </a:lnTo>
                <a:lnTo>
                  <a:pt x="544" y="102"/>
                </a:lnTo>
                <a:cubicBezTo>
                  <a:pt x="533" y="104"/>
                  <a:pt x="525" y="111"/>
                  <a:pt x="520" y="124"/>
                </a:cubicBezTo>
                <a:lnTo>
                  <a:pt x="462" y="272"/>
                </a:lnTo>
                <a:lnTo>
                  <a:pt x="454" y="272"/>
                </a:lnTo>
                <a:lnTo>
                  <a:pt x="412" y="162"/>
                </a:lnTo>
                <a:lnTo>
                  <a:pt x="361" y="272"/>
                </a:lnTo>
                <a:lnTo>
                  <a:pt x="355" y="272"/>
                </a:lnTo>
                <a:lnTo>
                  <a:pt x="299" y="128"/>
                </a:lnTo>
                <a:cubicBezTo>
                  <a:pt x="296" y="119"/>
                  <a:pt x="292" y="112"/>
                  <a:pt x="289" y="109"/>
                </a:cubicBezTo>
                <a:cubicBezTo>
                  <a:pt x="285" y="106"/>
                  <a:pt x="280" y="104"/>
                  <a:pt x="272" y="102"/>
                </a:cubicBezTo>
                <a:lnTo>
                  <a:pt x="272" y="95"/>
                </a:lnTo>
                <a:close/>
                <a:moveTo>
                  <a:pt x="0" y="95"/>
                </a:moveTo>
                <a:lnTo>
                  <a:pt x="72" y="95"/>
                </a:lnTo>
                <a:lnTo>
                  <a:pt x="72" y="102"/>
                </a:lnTo>
                <a:cubicBezTo>
                  <a:pt x="66" y="102"/>
                  <a:pt x="61" y="104"/>
                  <a:pt x="59" y="106"/>
                </a:cubicBezTo>
                <a:cubicBezTo>
                  <a:pt x="57" y="107"/>
                  <a:pt x="56" y="110"/>
                  <a:pt x="56" y="114"/>
                </a:cubicBezTo>
                <a:cubicBezTo>
                  <a:pt x="56" y="117"/>
                  <a:pt x="57" y="122"/>
                  <a:pt x="59" y="128"/>
                </a:cubicBezTo>
                <a:lnTo>
                  <a:pt x="96" y="226"/>
                </a:lnTo>
                <a:lnTo>
                  <a:pt x="133" y="146"/>
                </a:lnTo>
                <a:lnTo>
                  <a:pt x="123" y="121"/>
                </a:lnTo>
                <a:cubicBezTo>
                  <a:pt x="120" y="113"/>
                  <a:pt x="116" y="108"/>
                  <a:pt x="111" y="105"/>
                </a:cubicBezTo>
                <a:cubicBezTo>
                  <a:pt x="109" y="103"/>
                  <a:pt x="104" y="102"/>
                  <a:pt x="96" y="102"/>
                </a:cubicBezTo>
                <a:lnTo>
                  <a:pt x="96" y="95"/>
                </a:lnTo>
                <a:lnTo>
                  <a:pt x="178" y="95"/>
                </a:lnTo>
                <a:lnTo>
                  <a:pt x="178" y="102"/>
                </a:lnTo>
                <a:cubicBezTo>
                  <a:pt x="169" y="102"/>
                  <a:pt x="162" y="104"/>
                  <a:pt x="159" y="107"/>
                </a:cubicBezTo>
                <a:cubicBezTo>
                  <a:pt x="156" y="109"/>
                  <a:pt x="155" y="112"/>
                  <a:pt x="155" y="116"/>
                </a:cubicBezTo>
                <a:cubicBezTo>
                  <a:pt x="155" y="119"/>
                  <a:pt x="155" y="121"/>
                  <a:pt x="156" y="124"/>
                </a:cubicBezTo>
                <a:lnTo>
                  <a:pt x="195" y="223"/>
                </a:lnTo>
                <a:lnTo>
                  <a:pt x="232" y="128"/>
                </a:lnTo>
                <a:cubicBezTo>
                  <a:pt x="234" y="121"/>
                  <a:pt x="235" y="116"/>
                  <a:pt x="235" y="112"/>
                </a:cubicBezTo>
                <a:cubicBezTo>
                  <a:pt x="235" y="109"/>
                  <a:pt x="234" y="107"/>
                  <a:pt x="232" y="105"/>
                </a:cubicBezTo>
                <a:cubicBezTo>
                  <a:pt x="229" y="103"/>
                  <a:pt x="224" y="102"/>
                  <a:pt x="217" y="102"/>
                </a:cubicBezTo>
                <a:lnTo>
                  <a:pt x="217" y="95"/>
                </a:lnTo>
                <a:lnTo>
                  <a:pt x="272" y="95"/>
                </a:lnTo>
                <a:lnTo>
                  <a:pt x="272" y="102"/>
                </a:lnTo>
                <a:cubicBezTo>
                  <a:pt x="261" y="104"/>
                  <a:pt x="253" y="111"/>
                  <a:pt x="248" y="124"/>
                </a:cubicBezTo>
                <a:lnTo>
                  <a:pt x="190" y="272"/>
                </a:lnTo>
                <a:lnTo>
                  <a:pt x="182" y="272"/>
                </a:lnTo>
                <a:lnTo>
                  <a:pt x="140" y="162"/>
                </a:lnTo>
                <a:lnTo>
                  <a:pt x="89" y="272"/>
                </a:lnTo>
                <a:lnTo>
                  <a:pt x="83" y="272"/>
                </a:lnTo>
                <a:lnTo>
                  <a:pt x="27" y="128"/>
                </a:lnTo>
                <a:cubicBezTo>
                  <a:pt x="24" y="119"/>
                  <a:pt x="20" y="112"/>
                  <a:pt x="17" y="109"/>
                </a:cubicBezTo>
                <a:cubicBezTo>
                  <a:pt x="13" y="106"/>
                  <a:pt x="8" y="104"/>
                  <a:pt x="0" y="102"/>
                </a:cubicBezTo>
                <a:lnTo>
                  <a:pt x="0" y="95"/>
                </a:lnTo>
                <a:close/>
                <a:moveTo>
                  <a:pt x="2837" y="90"/>
                </a:moveTo>
                <a:lnTo>
                  <a:pt x="2845" y="90"/>
                </a:lnTo>
                <a:lnTo>
                  <a:pt x="2845" y="127"/>
                </a:lnTo>
                <a:cubicBezTo>
                  <a:pt x="2857" y="114"/>
                  <a:pt x="2865" y="107"/>
                  <a:pt x="2867" y="105"/>
                </a:cubicBezTo>
                <a:cubicBezTo>
                  <a:pt x="2873" y="100"/>
                  <a:pt x="2879" y="97"/>
                  <a:pt x="2885" y="94"/>
                </a:cubicBezTo>
                <a:cubicBezTo>
                  <a:pt x="2892" y="91"/>
                  <a:pt x="2898" y="90"/>
                  <a:pt x="2904" y="90"/>
                </a:cubicBezTo>
                <a:cubicBezTo>
                  <a:pt x="2915" y="90"/>
                  <a:pt x="2924" y="93"/>
                  <a:pt x="2932" y="99"/>
                </a:cubicBezTo>
                <a:cubicBezTo>
                  <a:pt x="2940" y="106"/>
                  <a:pt x="2945" y="115"/>
                  <a:pt x="2948" y="127"/>
                </a:cubicBezTo>
                <a:cubicBezTo>
                  <a:pt x="2961" y="112"/>
                  <a:pt x="2971" y="102"/>
                  <a:pt x="2980" y="97"/>
                </a:cubicBezTo>
                <a:cubicBezTo>
                  <a:pt x="2989" y="92"/>
                  <a:pt x="2998" y="90"/>
                  <a:pt x="3008" y="90"/>
                </a:cubicBezTo>
                <a:cubicBezTo>
                  <a:pt x="3017" y="90"/>
                  <a:pt x="3025" y="92"/>
                  <a:pt x="3032" y="97"/>
                </a:cubicBezTo>
                <a:cubicBezTo>
                  <a:pt x="3039" y="102"/>
                  <a:pt x="3045" y="109"/>
                  <a:pt x="3049" y="120"/>
                </a:cubicBezTo>
                <a:cubicBezTo>
                  <a:pt x="3052" y="127"/>
                  <a:pt x="3053" y="139"/>
                  <a:pt x="3053" y="154"/>
                </a:cubicBezTo>
                <a:lnTo>
                  <a:pt x="3053" y="228"/>
                </a:lnTo>
                <a:cubicBezTo>
                  <a:pt x="3053" y="239"/>
                  <a:pt x="3054" y="246"/>
                  <a:pt x="3055" y="250"/>
                </a:cubicBezTo>
                <a:cubicBezTo>
                  <a:pt x="3057" y="253"/>
                  <a:pt x="3059" y="255"/>
                  <a:pt x="3062" y="257"/>
                </a:cubicBezTo>
                <a:cubicBezTo>
                  <a:pt x="3066" y="259"/>
                  <a:pt x="3071" y="260"/>
                  <a:pt x="3079" y="260"/>
                </a:cubicBezTo>
                <a:lnTo>
                  <a:pt x="3079" y="267"/>
                </a:lnTo>
                <a:lnTo>
                  <a:pt x="2994" y="267"/>
                </a:lnTo>
                <a:lnTo>
                  <a:pt x="2994" y="260"/>
                </a:lnTo>
                <a:lnTo>
                  <a:pt x="2998" y="260"/>
                </a:lnTo>
                <a:cubicBezTo>
                  <a:pt x="3005" y="260"/>
                  <a:pt x="3011" y="259"/>
                  <a:pt x="3015" y="256"/>
                </a:cubicBezTo>
                <a:cubicBezTo>
                  <a:pt x="3018" y="254"/>
                  <a:pt x="3020" y="251"/>
                  <a:pt x="3021" y="246"/>
                </a:cubicBezTo>
                <a:cubicBezTo>
                  <a:pt x="3022" y="244"/>
                  <a:pt x="3022" y="238"/>
                  <a:pt x="3022" y="228"/>
                </a:cubicBezTo>
                <a:lnTo>
                  <a:pt x="3022" y="154"/>
                </a:lnTo>
                <a:cubicBezTo>
                  <a:pt x="3022" y="140"/>
                  <a:pt x="3020" y="130"/>
                  <a:pt x="3017" y="124"/>
                </a:cubicBezTo>
                <a:cubicBezTo>
                  <a:pt x="3012" y="116"/>
                  <a:pt x="3004" y="112"/>
                  <a:pt x="2993" y="112"/>
                </a:cubicBezTo>
                <a:cubicBezTo>
                  <a:pt x="2987" y="112"/>
                  <a:pt x="2980" y="114"/>
                  <a:pt x="2973" y="117"/>
                </a:cubicBezTo>
                <a:cubicBezTo>
                  <a:pt x="2967" y="121"/>
                  <a:pt x="2959" y="127"/>
                  <a:pt x="2949" y="136"/>
                </a:cubicBezTo>
                <a:lnTo>
                  <a:pt x="2949" y="138"/>
                </a:lnTo>
                <a:lnTo>
                  <a:pt x="2949" y="146"/>
                </a:lnTo>
                <a:lnTo>
                  <a:pt x="2949" y="228"/>
                </a:lnTo>
                <a:cubicBezTo>
                  <a:pt x="2949" y="240"/>
                  <a:pt x="2950" y="247"/>
                  <a:pt x="2951" y="250"/>
                </a:cubicBezTo>
                <a:cubicBezTo>
                  <a:pt x="2952" y="253"/>
                  <a:pt x="2955" y="255"/>
                  <a:pt x="2958" y="257"/>
                </a:cubicBezTo>
                <a:cubicBezTo>
                  <a:pt x="2962" y="259"/>
                  <a:pt x="2968" y="260"/>
                  <a:pt x="2977" y="260"/>
                </a:cubicBezTo>
                <a:lnTo>
                  <a:pt x="2977" y="267"/>
                </a:lnTo>
                <a:lnTo>
                  <a:pt x="2890" y="267"/>
                </a:lnTo>
                <a:lnTo>
                  <a:pt x="2890" y="260"/>
                </a:lnTo>
                <a:cubicBezTo>
                  <a:pt x="2900" y="260"/>
                  <a:pt x="2906" y="259"/>
                  <a:pt x="2910" y="257"/>
                </a:cubicBezTo>
                <a:cubicBezTo>
                  <a:pt x="2913" y="254"/>
                  <a:pt x="2916" y="251"/>
                  <a:pt x="2917" y="247"/>
                </a:cubicBezTo>
                <a:cubicBezTo>
                  <a:pt x="2918" y="244"/>
                  <a:pt x="2918" y="238"/>
                  <a:pt x="2918" y="228"/>
                </a:cubicBezTo>
                <a:lnTo>
                  <a:pt x="2918" y="154"/>
                </a:lnTo>
                <a:cubicBezTo>
                  <a:pt x="2918" y="140"/>
                  <a:pt x="2916" y="130"/>
                  <a:pt x="2912" y="124"/>
                </a:cubicBezTo>
                <a:cubicBezTo>
                  <a:pt x="2906" y="116"/>
                  <a:pt x="2899" y="112"/>
                  <a:pt x="2889" y="112"/>
                </a:cubicBezTo>
                <a:cubicBezTo>
                  <a:pt x="2882" y="112"/>
                  <a:pt x="2875" y="114"/>
                  <a:pt x="2869" y="117"/>
                </a:cubicBezTo>
                <a:cubicBezTo>
                  <a:pt x="2858" y="123"/>
                  <a:pt x="2850" y="129"/>
                  <a:pt x="2845" y="136"/>
                </a:cubicBezTo>
                <a:lnTo>
                  <a:pt x="2845" y="228"/>
                </a:lnTo>
                <a:cubicBezTo>
                  <a:pt x="2845" y="239"/>
                  <a:pt x="2846" y="247"/>
                  <a:pt x="2847" y="250"/>
                </a:cubicBezTo>
                <a:cubicBezTo>
                  <a:pt x="2849" y="253"/>
                  <a:pt x="2851" y="256"/>
                  <a:pt x="2854" y="258"/>
                </a:cubicBezTo>
                <a:cubicBezTo>
                  <a:pt x="2857" y="259"/>
                  <a:pt x="2863" y="260"/>
                  <a:pt x="2873" y="260"/>
                </a:cubicBezTo>
                <a:lnTo>
                  <a:pt x="2873" y="267"/>
                </a:lnTo>
                <a:lnTo>
                  <a:pt x="2788" y="267"/>
                </a:lnTo>
                <a:lnTo>
                  <a:pt x="2788" y="260"/>
                </a:lnTo>
                <a:cubicBezTo>
                  <a:pt x="2796" y="260"/>
                  <a:pt x="2801" y="259"/>
                  <a:pt x="2804" y="258"/>
                </a:cubicBezTo>
                <a:cubicBezTo>
                  <a:pt x="2807" y="256"/>
                  <a:pt x="2810" y="253"/>
                  <a:pt x="2811" y="249"/>
                </a:cubicBezTo>
                <a:cubicBezTo>
                  <a:pt x="2813" y="246"/>
                  <a:pt x="2814" y="239"/>
                  <a:pt x="2814" y="228"/>
                </a:cubicBezTo>
                <a:lnTo>
                  <a:pt x="2814" y="162"/>
                </a:lnTo>
                <a:cubicBezTo>
                  <a:pt x="2814" y="143"/>
                  <a:pt x="2813" y="131"/>
                  <a:pt x="2812" y="126"/>
                </a:cubicBezTo>
                <a:cubicBezTo>
                  <a:pt x="2811" y="122"/>
                  <a:pt x="2810" y="119"/>
                  <a:pt x="2808" y="117"/>
                </a:cubicBezTo>
                <a:cubicBezTo>
                  <a:pt x="2806" y="116"/>
                  <a:pt x="2804" y="115"/>
                  <a:pt x="2800" y="115"/>
                </a:cubicBezTo>
                <a:cubicBezTo>
                  <a:pt x="2797" y="115"/>
                  <a:pt x="2793" y="116"/>
                  <a:pt x="2788" y="118"/>
                </a:cubicBezTo>
                <a:lnTo>
                  <a:pt x="2785" y="111"/>
                </a:lnTo>
                <a:lnTo>
                  <a:pt x="2837" y="90"/>
                </a:lnTo>
                <a:close/>
                <a:moveTo>
                  <a:pt x="2686" y="90"/>
                </a:moveTo>
                <a:cubicBezTo>
                  <a:pt x="2712" y="90"/>
                  <a:pt x="2733" y="100"/>
                  <a:pt x="2748" y="120"/>
                </a:cubicBezTo>
                <a:cubicBezTo>
                  <a:pt x="2762" y="136"/>
                  <a:pt x="2768" y="156"/>
                  <a:pt x="2768" y="178"/>
                </a:cubicBezTo>
                <a:cubicBezTo>
                  <a:pt x="2768" y="193"/>
                  <a:pt x="2765" y="209"/>
                  <a:pt x="2757" y="224"/>
                </a:cubicBezTo>
                <a:cubicBezTo>
                  <a:pt x="2750" y="240"/>
                  <a:pt x="2740" y="252"/>
                  <a:pt x="2727" y="260"/>
                </a:cubicBezTo>
                <a:cubicBezTo>
                  <a:pt x="2714" y="268"/>
                  <a:pt x="2700" y="272"/>
                  <a:pt x="2684" y="272"/>
                </a:cubicBezTo>
                <a:cubicBezTo>
                  <a:pt x="2658" y="272"/>
                  <a:pt x="2637" y="262"/>
                  <a:pt x="2622" y="241"/>
                </a:cubicBezTo>
                <a:cubicBezTo>
                  <a:pt x="2609" y="224"/>
                  <a:pt x="2603" y="204"/>
                  <a:pt x="2603" y="183"/>
                </a:cubicBezTo>
                <a:cubicBezTo>
                  <a:pt x="2603" y="167"/>
                  <a:pt x="2607" y="151"/>
                  <a:pt x="2614" y="136"/>
                </a:cubicBezTo>
                <a:cubicBezTo>
                  <a:pt x="2622" y="120"/>
                  <a:pt x="2633" y="109"/>
                  <a:pt x="2645" y="101"/>
                </a:cubicBezTo>
                <a:cubicBezTo>
                  <a:pt x="2658" y="94"/>
                  <a:pt x="2672" y="90"/>
                  <a:pt x="2686" y="90"/>
                </a:cubicBezTo>
                <a:close/>
                <a:moveTo>
                  <a:pt x="2509" y="90"/>
                </a:moveTo>
                <a:cubicBezTo>
                  <a:pt x="2526" y="90"/>
                  <a:pt x="2540" y="94"/>
                  <a:pt x="2550" y="103"/>
                </a:cubicBezTo>
                <a:cubicBezTo>
                  <a:pt x="2561" y="112"/>
                  <a:pt x="2567" y="122"/>
                  <a:pt x="2567" y="131"/>
                </a:cubicBezTo>
                <a:cubicBezTo>
                  <a:pt x="2567" y="136"/>
                  <a:pt x="2565" y="140"/>
                  <a:pt x="2562" y="143"/>
                </a:cubicBezTo>
                <a:cubicBezTo>
                  <a:pt x="2559" y="146"/>
                  <a:pt x="2555" y="147"/>
                  <a:pt x="2549" y="147"/>
                </a:cubicBezTo>
                <a:cubicBezTo>
                  <a:pt x="2542" y="147"/>
                  <a:pt x="2536" y="145"/>
                  <a:pt x="2533" y="140"/>
                </a:cubicBezTo>
                <a:cubicBezTo>
                  <a:pt x="2531" y="137"/>
                  <a:pt x="2529" y="132"/>
                  <a:pt x="2528" y="125"/>
                </a:cubicBezTo>
                <a:cubicBezTo>
                  <a:pt x="2528" y="118"/>
                  <a:pt x="2525" y="112"/>
                  <a:pt x="2521" y="108"/>
                </a:cubicBezTo>
                <a:cubicBezTo>
                  <a:pt x="2516" y="104"/>
                  <a:pt x="2510" y="103"/>
                  <a:pt x="2503" y="103"/>
                </a:cubicBezTo>
                <a:cubicBezTo>
                  <a:pt x="2490" y="103"/>
                  <a:pt x="2480" y="107"/>
                  <a:pt x="2472" y="116"/>
                </a:cubicBezTo>
                <a:cubicBezTo>
                  <a:pt x="2462" y="129"/>
                  <a:pt x="2457" y="145"/>
                  <a:pt x="2457" y="165"/>
                </a:cubicBezTo>
                <a:cubicBezTo>
                  <a:pt x="2457" y="185"/>
                  <a:pt x="2462" y="204"/>
                  <a:pt x="2472" y="219"/>
                </a:cubicBezTo>
                <a:cubicBezTo>
                  <a:pt x="2482" y="235"/>
                  <a:pt x="2496" y="243"/>
                  <a:pt x="2513" y="243"/>
                </a:cubicBezTo>
                <a:cubicBezTo>
                  <a:pt x="2525" y="243"/>
                  <a:pt x="2536" y="239"/>
                  <a:pt x="2546" y="230"/>
                </a:cubicBezTo>
                <a:cubicBezTo>
                  <a:pt x="2553" y="224"/>
                  <a:pt x="2560" y="214"/>
                  <a:pt x="2566" y="199"/>
                </a:cubicBezTo>
                <a:lnTo>
                  <a:pt x="2572" y="202"/>
                </a:lnTo>
                <a:cubicBezTo>
                  <a:pt x="2567" y="224"/>
                  <a:pt x="2558" y="242"/>
                  <a:pt x="2544" y="254"/>
                </a:cubicBezTo>
                <a:cubicBezTo>
                  <a:pt x="2531" y="266"/>
                  <a:pt x="2516" y="272"/>
                  <a:pt x="2500" y="272"/>
                </a:cubicBezTo>
                <a:cubicBezTo>
                  <a:pt x="2480" y="272"/>
                  <a:pt x="2463" y="264"/>
                  <a:pt x="2449" y="247"/>
                </a:cubicBezTo>
                <a:cubicBezTo>
                  <a:pt x="2434" y="231"/>
                  <a:pt x="2427" y="209"/>
                  <a:pt x="2427" y="181"/>
                </a:cubicBezTo>
                <a:cubicBezTo>
                  <a:pt x="2427" y="154"/>
                  <a:pt x="2435" y="132"/>
                  <a:pt x="2451" y="115"/>
                </a:cubicBezTo>
                <a:cubicBezTo>
                  <a:pt x="2467" y="98"/>
                  <a:pt x="2486" y="90"/>
                  <a:pt x="2509" y="90"/>
                </a:cubicBezTo>
                <a:close/>
                <a:moveTo>
                  <a:pt x="1709" y="90"/>
                </a:moveTo>
                <a:lnTo>
                  <a:pt x="1717" y="90"/>
                </a:lnTo>
                <a:lnTo>
                  <a:pt x="1717" y="228"/>
                </a:lnTo>
                <a:cubicBezTo>
                  <a:pt x="1717" y="239"/>
                  <a:pt x="1718" y="246"/>
                  <a:pt x="1719" y="249"/>
                </a:cubicBezTo>
                <a:cubicBezTo>
                  <a:pt x="1721" y="253"/>
                  <a:pt x="1723" y="256"/>
                  <a:pt x="1726" y="257"/>
                </a:cubicBezTo>
                <a:cubicBezTo>
                  <a:pt x="1729" y="259"/>
                  <a:pt x="1735" y="260"/>
                  <a:pt x="1743" y="260"/>
                </a:cubicBezTo>
                <a:lnTo>
                  <a:pt x="1743" y="267"/>
                </a:lnTo>
                <a:lnTo>
                  <a:pt x="1660" y="267"/>
                </a:lnTo>
                <a:lnTo>
                  <a:pt x="1660" y="260"/>
                </a:lnTo>
                <a:cubicBezTo>
                  <a:pt x="1668" y="260"/>
                  <a:pt x="1674" y="259"/>
                  <a:pt x="1677" y="258"/>
                </a:cubicBezTo>
                <a:cubicBezTo>
                  <a:pt x="1679" y="256"/>
                  <a:pt x="1682" y="253"/>
                  <a:pt x="1683" y="250"/>
                </a:cubicBezTo>
                <a:cubicBezTo>
                  <a:pt x="1685" y="246"/>
                  <a:pt x="1686" y="239"/>
                  <a:pt x="1686" y="228"/>
                </a:cubicBezTo>
                <a:lnTo>
                  <a:pt x="1686" y="162"/>
                </a:lnTo>
                <a:cubicBezTo>
                  <a:pt x="1686" y="143"/>
                  <a:pt x="1685" y="131"/>
                  <a:pt x="1684" y="126"/>
                </a:cubicBezTo>
                <a:cubicBezTo>
                  <a:pt x="1683" y="122"/>
                  <a:pt x="1682" y="119"/>
                  <a:pt x="1680" y="117"/>
                </a:cubicBezTo>
                <a:cubicBezTo>
                  <a:pt x="1678" y="116"/>
                  <a:pt x="1676" y="115"/>
                  <a:pt x="1672" y="115"/>
                </a:cubicBezTo>
                <a:cubicBezTo>
                  <a:pt x="1669" y="115"/>
                  <a:pt x="1665" y="116"/>
                  <a:pt x="1660" y="118"/>
                </a:cubicBezTo>
                <a:lnTo>
                  <a:pt x="1657" y="111"/>
                </a:lnTo>
                <a:lnTo>
                  <a:pt x="1709" y="90"/>
                </a:lnTo>
                <a:close/>
                <a:moveTo>
                  <a:pt x="1166" y="90"/>
                </a:moveTo>
                <a:cubicBezTo>
                  <a:pt x="1192" y="90"/>
                  <a:pt x="1213" y="100"/>
                  <a:pt x="1228" y="120"/>
                </a:cubicBezTo>
                <a:cubicBezTo>
                  <a:pt x="1242" y="136"/>
                  <a:pt x="1248" y="156"/>
                  <a:pt x="1248" y="178"/>
                </a:cubicBezTo>
                <a:cubicBezTo>
                  <a:pt x="1248" y="193"/>
                  <a:pt x="1245" y="209"/>
                  <a:pt x="1237" y="224"/>
                </a:cubicBezTo>
                <a:cubicBezTo>
                  <a:pt x="1230" y="240"/>
                  <a:pt x="1220" y="252"/>
                  <a:pt x="1207" y="260"/>
                </a:cubicBezTo>
                <a:cubicBezTo>
                  <a:pt x="1194" y="268"/>
                  <a:pt x="1180" y="272"/>
                  <a:pt x="1164" y="272"/>
                </a:cubicBezTo>
                <a:cubicBezTo>
                  <a:pt x="1138" y="272"/>
                  <a:pt x="1117" y="262"/>
                  <a:pt x="1102" y="241"/>
                </a:cubicBezTo>
                <a:cubicBezTo>
                  <a:pt x="1089" y="224"/>
                  <a:pt x="1083" y="204"/>
                  <a:pt x="1083" y="183"/>
                </a:cubicBezTo>
                <a:cubicBezTo>
                  <a:pt x="1083" y="167"/>
                  <a:pt x="1087" y="151"/>
                  <a:pt x="1094" y="136"/>
                </a:cubicBezTo>
                <a:cubicBezTo>
                  <a:pt x="1102" y="120"/>
                  <a:pt x="1113" y="109"/>
                  <a:pt x="1125" y="101"/>
                </a:cubicBezTo>
                <a:cubicBezTo>
                  <a:pt x="1138" y="94"/>
                  <a:pt x="1152" y="90"/>
                  <a:pt x="1166" y="90"/>
                </a:cubicBezTo>
                <a:close/>
                <a:moveTo>
                  <a:pt x="2222" y="20"/>
                </a:moveTo>
                <a:cubicBezTo>
                  <a:pt x="2214" y="20"/>
                  <a:pt x="2206" y="23"/>
                  <a:pt x="2200" y="31"/>
                </a:cubicBezTo>
                <a:cubicBezTo>
                  <a:pt x="2191" y="41"/>
                  <a:pt x="2185" y="58"/>
                  <a:pt x="2181" y="80"/>
                </a:cubicBezTo>
                <a:cubicBezTo>
                  <a:pt x="2178" y="102"/>
                  <a:pt x="2176" y="124"/>
                  <a:pt x="2176" y="146"/>
                </a:cubicBezTo>
                <a:cubicBezTo>
                  <a:pt x="2176" y="181"/>
                  <a:pt x="2181" y="209"/>
                  <a:pt x="2189" y="232"/>
                </a:cubicBezTo>
                <a:cubicBezTo>
                  <a:pt x="2196" y="250"/>
                  <a:pt x="2207" y="259"/>
                  <a:pt x="2221" y="259"/>
                </a:cubicBezTo>
                <a:cubicBezTo>
                  <a:pt x="2228" y="259"/>
                  <a:pt x="2235" y="256"/>
                  <a:pt x="2242" y="250"/>
                </a:cubicBezTo>
                <a:cubicBezTo>
                  <a:pt x="2249" y="244"/>
                  <a:pt x="2255" y="234"/>
                  <a:pt x="2259" y="220"/>
                </a:cubicBezTo>
                <a:cubicBezTo>
                  <a:pt x="2264" y="198"/>
                  <a:pt x="2267" y="168"/>
                  <a:pt x="2267" y="129"/>
                </a:cubicBezTo>
                <a:cubicBezTo>
                  <a:pt x="2267" y="100"/>
                  <a:pt x="2264" y="76"/>
                  <a:pt x="2258" y="56"/>
                </a:cubicBezTo>
                <a:cubicBezTo>
                  <a:pt x="2254" y="42"/>
                  <a:pt x="2248" y="32"/>
                  <a:pt x="2241" y="26"/>
                </a:cubicBezTo>
                <a:cubicBezTo>
                  <a:pt x="2236" y="22"/>
                  <a:pt x="2230" y="20"/>
                  <a:pt x="2222" y="20"/>
                </a:cubicBezTo>
                <a:close/>
                <a:moveTo>
                  <a:pt x="2030" y="20"/>
                </a:moveTo>
                <a:cubicBezTo>
                  <a:pt x="2022" y="20"/>
                  <a:pt x="2014" y="23"/>
                  <a:pt x="2008" y="31"/>
                </a:cubicBezTo>
                <a:cubicBezTo>
                  <a:pt x="1999" y="41"/>
                  <a:pt x="1993" y="58"/>
                  <a:pt x="1989" y="80"/>
                </a:cubicBezTo>
                <a:cubicBezTo>
                  <a:pt x="1986" y="102"/>
                  <a:pt x="1984" y="124"/>
                  <a:pt x="1984" y="146"/>
                </a:cubicBezTo>
                <a:cubicBezTo>
                  <a:pt x="1984" y="181"/>
                  <a:pt x="1989" y="209"/>
                  <a:pt x="1997" y="232"/>
                </a:cubicBezTo>
                <a:cubicBezTo>
                  <a:pt x="2004" y="250"/>
                  <a:pt x="2015" y="259"/>
                  <a:pt x="2029" y="259"/>
                </a:cubicBezTo>
                <a:cubicBezTo>
                  <a:pt x="2036" y="259"/>
                  <a:pt x="2043" y="256"/>
                  <a:pt x="2050" y="250"/>
                </a:cubicBezTo>
                <a:cubicBezTo>
                  <a:pt x="2057" y="244"/>
                  <a:pt x="2063" y="234"/>
                  <a:pt x="2067" y="220"/>
                </a:cubicBezTo>
                <a:cubicBezTo>
                  <a:pt x="2072" y="198"/>
                  <a:pt x="2075" y="168"/>
                  <a:pt x="2075" y="129"/>
                </a:cubicBezTo>
                <a:cubicBezTo>
                  <a:pt x="2075" y="100"/>
                  <a:pt x="2072" y="76"/>
                  <a:pt x="2066" y="56"/>
                </a:cubicBezTo>
                <a:cubicBezTo>
                  <a:pt x="2062" y="42"/>
                  <a:pt x="2056" y="32"/>
                  <a:pt x="2049" y="26"/>
                </a:cubicBezTo>
                <a:cubicBezTo>
                  <a:pt x="2044" y="22"/>
                  <a:pt x="2038" y="20"/>
                  <a:pt x="2030" y="20"/>
                </a:cubicBezTo>
                <a:close/>
                <a:moveTo>
                  <a:pt x="2223" y="7"/>
                </a:moveTo>
                <a:cubicBezTo>
                  <a:pt x="2242" y="7"/>
                  <a:pt x="2260" y="17"/>
                  <a:pt x="2275" y="37"/>
                </a:cubicBezTo>
                <a:cubicBezTo>
                  <a:pt x="2294" y="62"/>
                  <a:pt x="2304" y="95"/>
                  <a:pt x="2304" y="137"/>
                </a:cubicBezTo>
                <a:cubicBezTo>
                  <a:pt x="2304" y="167"/>
                  <a:pt x="2300" y="192"/>
                  <a:pt x="2291" y="212"/>
                </a:cubicBezTo>
                <a:cubicBezTo>
                  <a:pt x="2283" y="233"/>
                  <a:pt x="2272" y="248"/>
                  <a:pt x="2259" y="257"/>
                </a:cubicBezTo>
                <a:cubicBezTo>
                  <a:pt x="2246" y="267"/>
                  <a:pt x="2233" y="271"/>
                  <a:pt x="2221" y="271"/>
                </a:cubicBezTo>
                <a:cubicBezTo>
                  <a:pt x="2196" y="271"/>
                  <a:pt x="2176" y="257"/>
                  <a:pt x="2160" y="228"/>
                </a:cubicBezTo>
                <a:cubicBezTo>
                  <a:pt x="2146" y="204"/>
                  <a:pt x="2140" y="175"/>
                  <a:pt x="2140" y="141"/>
                </a:cubicBezTo>
                <a:cubicBezTo>
                  <a:pt x="2140" y="112"/>
                  <a:pt x="2144" y="87"/>
                  <a:pt x="2153" y="66"/>
                </a:cubicBezTo>
                <a:cubicBezTo>
                  <a:pt x="2162" y="45"/>
                  <a:pt x="2173" y="30"/>
                  <a:pt x="2188" y="19"/>
                </a:cubicBezTo>
                <a:cubicBezTo>
                  <a:pt x="2199" y="11"/>
                  <a:pt x="2211" y="7"/>
                  <a:pt x="2223" y="7"/>
                </a:cubicBezTo>
                <a:close/>
                <a:moveTo>
                  <a:pt x="2031" y="7"/>
                </a:moveTo>
                <a:cubicBezTo>
                  <a:pt x="2050" y="7"/>
                  <a:pt x="2068" y="17"/>
                  <a:pt x="2083" y="37"/>
                </a:cubicBezTo>
                <a:cubicBezTo>
                  <a:pt x="2102" y="62"/>
                  <a:pt x="2112" y="95"/>
                  <a:pt x="2112" y="137"/>
                </a:cubicBezTo>
                <a:cubicBezTo>
                  <a:pt x="2112" y="167"/>
                  <a:pt x="2108" y="192"/>
                  <a:pt x="2099" y="212"/>
                </a:cubicBezTo>
                <a:cubicBezTo>
                  <a:pt x="2091" y="233"/>
                  <a:pt x="2080" y="248"/>
                  <a:pt x="2067" y="257"/>
                </a:cubicBezTo>
                <a:cubicBezTo>
                  <a:pt x="2054" y="267"/>
                  <a:pt x="2041" y="271"/>
                  <a:pt x="2029" y="271"/>
                </a:cubicBezTo>
                <a:cubicBezTo>
                  <a:pt x="2004" y="271"/>
                  <a:pt x="1984" y="257"/>
                  <a:pt x="1968" y="228"/>
                </a:cubicBezTo>
                <a:cubicBezTo>
                  <a:pt x="1954" y="204"/>
                  <a:pt x="1948" y="175"/>
                  <a:pt x="1948" y="141"/>
                </a:cubicBezTo>
                <a:cubicBezTo>
                  <a:pt x="1948" y="112"/>
                  <a:pt x="1952" y="87"/>
                  <a:pt x="1961" y="66"/>
                </a:cubicBezTo>
                <a:cubicBezTo>
                  <a:pt x="1970" y="45"/>
                  <a:pt x="1981" y="30"/>
                  <a:pt x="1996" y="19"/>
                </a:cubicBezTo>
                <a:cubicBezTo>
                  <a:pt x="2007" y="11"/>
                  <a:pt x="2019" y="7"/>
                  <a:pt x="2031" y="7"/>
                </a:cubicBezTo>
                <a:close/>
                <a:moveTo>
                  <a:pt x="1849" y="7"/>
                </a:moveTo>
                <a:lnTo>
                  <a:pt x="1855" y="7"/>
                </a:lnTo>
                <a:lnTo>
                  <a:pt x="1855" y="222"/>
                </a:lnTo>
                <a:cubicBezTo>
                  <a:pt x="1855" y="236"/>
                  <a:pt x="1855" y="245"/>
                  <a:pt x="1857" y="249"/>
                </a:cubicBezTo>
                <a:cubicBezTo>
                  <a:pt x="1858" y="252"/>
                  <a:pt x="1860" y="255"/>
                  <a:pt x="1864" y="257"/>
                </a:cubicBezTo>
                <a:cubicBezTo>
                  <a:pt x="1868" y="259"/>
                  <a:pt x="1875" y="260"/>
                  <a:pt x="1887" y="260"/>
                </a:cubicBezTo>
                <a:lnTo>
                  <a:pt x="1887" y="267"/>
                </a:lnTo>
                <a:lnTo>
                  <a:pt x="1791" y="267"/>
                </a:lnTo>
                <a:lnTo>
                  <a:pt x="1791" y="260"/>
                </a:lnTo>
                <a:cubicBezTo>
                  <a:pt x="1803" y="260"/>
                  <a:pt x="1811" y="259"/>
                  <a:pt x="1815" y="257"/>
                </a:cubicBezTo>
                <a:cubicBezTo>
                  <a:pt x="1818" y="255"/>
                  <a:pt x="1820" y="253"/>
                  <a:pt x="1822" y="249"/>
                </a:cubicBezTo>
                <a:cubicBezTo>
                  <a:pt x="1823" y="246"/>
                  <a:pt x="1824" y="237"/>
                  <a:pt x="1824" y="222"/>
                </a:cubicBezTo>
                <a:lnTo>
                  <a:pt x="1824" y="85"/>
                </a:lnTo>
                <a:cubicBezTo>
                  <a:pt x="1824" y="66"/>
                  <a:pt x="1823" y="54"/>
                  <a:pt x="1822" y="49"/>
                </a:cubicBezTo>
                <a:cubicBezTo>
                  <a:pt x="1821" y="45"/>
                  <a:pt x="1820" y="42"/>
                  <a:pt x="1817" y="40"/>
                </a:cubicBezTo>
                <a:cubicBezTo>
                  <a:pt x="1815" y="38"/>
                  <a:pt x="1812" y="37"/>
                  <a:pt x="1809" y="37"/>
                </a:cubicBezTo>
                <a:cubicBezTo>
                  <a:pt x="1804" y="37"/>
                  <a:pt x="1798" y="39"/>
                  <a:pt x="1790" y="43"/>
                </a:cubicBezTo>
                <a:lnTo>
                  <a:pt x="1787" y="37"/>
                </a:lnTo>
                <a:lnTo>
                  <a:pt x="1849" y="7"/>
                </a:lnTo>
                <a:close/>
                <a:moveTo>
                  <a:pt x="1701" y="0"/>
                </a:moveTo>
                <a:cubicBezTo>
                  <a:pt x="1707" y="0"/>
                  <a:pt x="1711" y="2"/>
                  <a:pt x="1715" y="6"/>
                </a:cubicBezTo>
                <a:cubicBezTo>
                  <a:pt x="1719" y="9"/>
                  <a:pt x="1720" y="14"/>
                  <a:pt x="1720" y="19"/>
                </a:cubicBezTo>
                <a:cubicBezTo>
                  <a:pt x="1720" y="24"/>
                  <a:pt x="1719" y="29"/>
                  <a:pt x="1715" y="33"/>
                </a:cubicBezTo>
                <a:cubicBezTo>
                  <a:pt x="1711" y="36"/>
                  <a:pt x="1707" y="38"/>
                  <a:pt x="1701" y="38"/>
                </a:cubicBezTo>
                <a:cubicBezTo>
                  <a:pt x="1696" y="38"/>
                  <a:pt x="1692" y="36"/>
                  <a:pt x="1688" y="33"/>
                </a:cubicBezTo>
                <a:cubicBezTo>
                  <a:pt x="1684" y="29"/>
                  <a:pt x="1682" y="24"/>
                  <a:pt x="1682" y="19"/>
                </a:cubicBezTo>
                <a:cubicBezTo>
                  <a:pt x="1682" y="14"/>
                  <a:pt x="1684" y="9"/>
                  <a:pt x="1688" y="6"/>
                </a:cubicBezTo>
                <a:cubicBezTo>
                  <a:pt x="1692" y="2"/>
                  <a:pt x="1696" y="0"/>
                  <a:pt x="1701" y="0"/>
                </a:cubicBezTo>
                <a:close/>
              </a:path>
            </a:pathLst>
          </a:custGeom>
          <a:solidFill>
            <a:srgbClr val="F2F2F2"/>
          </a:solidFill>
          <a:ln w="0">
            <a:noFill/>
            <a:prstDash val="solid"/>
            <a:round/>
          </a:ln>
        </p:spPr>
        <p:txBody>
          <a:bodyPr vert="horz" wrap="square" lIns="91440" tIns="45720" rIns="91440" bIns="45720" numCol="1" anchor="t" anchorCtr="0" compatLnSpc="1"/>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5pPr>
            <a:lvl6pPr marL="2286000" algn="l" defTabSz="914400" rtl="0" eaLnBrk="1" latinLnBrk="0" hangingPunct="1">
              <a:defRPr kern="1200">
                <a:solidFill>
                  <a:schemeClr val="tx1"/>
                </a:solidFill>
                <a:latin typeface="Calibri" panose="020F0502020204030204" charset="0"/>
                <a:ea typeface="+mn-ea"/>
                <a:cs typeface="+mn-cs"/>
              </a:defRPr>
            </a:lvl6pPr>
            <a:lvl7pPr marL="2743200" algn="l" defTabSz="914400" rtl="0" eaLnBrk="1" latinLnBrk="0" hangingPunct="1">
              <a:defRPr kern="1200">
                <a:solidFill>
                  <a:schemeClr val="tx1"/>
                </a:solidFill>
                <a:latin typeface="Calibri" panose="020F0502020204030204" charset="0"/>
                <a:ea typeface="+mn-ea"/>
                <a:cs typeface="+mn-cs"/>
              </a:defRPr>
            </a:lvl7pPr>
            <a:lvl8pPr marL="3200400" algn="l" defTabSz="914400" rtl="0" eaLnBrk="1" latinLnBrk="0" hangingPunct="1">
              <a:defRPr kern="1200">
                <a:solidFill>
                  <a:schemeClr val="tx1"/>
                </a:solidFill>
                <a:latin typeface="Calibri" panose="020F0502020204030204" charset="0"/>
                <a:ea typeface="+mn-ea"/>
                <a:cs typeface="+mn-cs"/>
              </a:defRPr>
            </a:lvl8pPr>
            <a:lvl9pPr marL="3657600" algn="l" defTabSz="914400" rtl="0" eaLnBrk="1" latinLnBrk="0" hangingPunct="1">
              <a:defRPr kern="1200">
                <a:solidFill>
                  <a:schemeClr val="tx1"/>
                </a:solidFill>
                <a:latin typeface="Calibri" panose="020F0502020204030204" charset="0"/>
                <a:ea typeface="+mn-ea"/>
                <a:cs typeface="+mn-cs"/>
              </a:defRPr>
            </a:lvl9pPr>
          </a:lstStyle>
          <a:p>
            <a:endParaRPr lang="zh-CN" altLang="en-US"/>
          </a:p>
        </p:txBody>
      </p:sp>
      <p:sp>
        <p:nvSpPr>
          <p:cNvPr id="48" name="Freeform 23"/>
          <p:cNvSpPr/>
          <p:nvPr/>
        </p:nvSpPr>
        <p:spPr bwMode="auto">
          <a:xfrm rot="-1800000">
            <a:off x="413253" y="4081942"/>
            <a:ext cx="1848119" cy="215037"/>
          </a:xfrm>
          <a:custGeom>
            <a:avLst/>
            <a:gdLst>
              <a:gd name="T0" fmla="*/ 2345 w 3079"/>
              <a:gd name="T1" fmla="*/ 251 h 350"/>
              <a:gd name="T2" fmla="*/ 830 w 3079"/>
              <a:gd name="T3" fmla="*/ 272 h 350"/>
              <a:gd name="T4" fmla="*/ 2644 w 3079"/>
              <a:gd name="T5" fmla="*/ 129 h 350"/>
              <a:gd name="T6" fmla="*/ 2680 w 3079"/>
              <a:gd name="T7" fmla="*/ 102 h 350"/>
              <a:gd name="T8" fmla="*/ 1202 w 3079"/>
              <a:gd name="T9" fmla="*/ 244 h 350"/>
              <a:gd name="T10" fmla="*/ 1532 w 3079"/>
              <a:gd name="T11" fmla="*/ 102 h 350"/>
              <a:gd name="T12" fmla="*/ 1604 w 3079"/>
              <a:gd name="T13" fmla="*/ 106 h 350"/>
              <a:gd name="T14" fmla="*/ 1625 w 3079"/>
              <a:gd name="T15" fmla="*/ 113 h 350"/>
              <a:gd name="T16" fmla="*/ 1470 w 3079"/>
              <a:gd name="T17" fmla="*/ 316 h 350"/>
              <a:gd name="T18" fmla="*/ 1487 w 3079"/>
              <a:gd name="T19" fmla="*/ 130 h 350"/>
              <a:gd name="T20" fmla="*/ 1322 w 3079"/>
              <a:gd name="T21" fmla="*/ 210 h 350"/>
              <a:gd name="T22" fmla="*/ 1366 w 3079"/>
              <a:gd name="T23" fmla="*/ 102 h 350"/>
              <a:gd name="T24" fmla="*/ 1451 w 3079"/>
              <a:gd name="T25" fmla="*/ 244 h 350"/>
              <a:gd name="T26" fmla="*/ 1310 w 3079"/>
              <a:gd name="T27" fmla="*/ 264 h 350"/>
              <a:gd name="T28" fmla="*/ 1262 w 3079"/>
              <a:gd name="T29" fmla="*/ 95 h 350"/>
              <a:gd name="T30" fmla="*/ 945 w 3079"/>
              <a:gd name="T31" fmla="*/ 135 h 350"/>
              <a:gd name="T32" fmla="*/ 1012 w 3079"/>
              <a:gd name="T33" fmla="*/ 95 h 350"/>
              <a:gd name="T34" fmla="*/ 946 w 3079"/>
              <a:gd name="T35" fmla="*/ 337 h 350"/>
              <a:gd name="T36" fmla="*/ 934 w 3079"/>
              <a:gd name="T37" fmla="*/ 318 h 350"/>
              <a:gd name="T38" fmla="*/ 880 w 3079"/>
              <a:gd name="T39" fmla="*/ 102 h 350"/>
              <a:gd name="T40" fmla="*/ 603 w 3079"/>
              <a:gd name="T41" fmla="*/ 128 h 350"/>
              <a:gd name="T42" fmla="*/ 722 w 3079"/>
              <a:gd name="T43" fmla="*/ 95 h 350"/>
              <a:gd name="T44" fmla="*/ 779 w 3079"/>
              <a:gd name="T45" fmla="*/ 112 h 350"/>
              <a:gd name="T46" fmla="*/ 734 w 3079"/>
              <a:gd name="T47" fmla="*/ 272 h 350"/>
              <a:gd name="T48" fmla="*/ 544 w 3079"/>
              <a:gd name="T49" fmla="*/ 102 h 350"/>
              <a:gd name="T50" fmla="*/ 331 w 3079"/>
              <a:gd name="T51" fmla="*/ 128 h 350"/>
              <a:gd name="T52" fmla="*/ 450 w 3079"/>
              <a:gd name="T53" fmla="*/ 95 h 350"/>
              <a:gd name="T54" fmla="*/ 507 w 3079"/>
              <a:gd name="T55" fmla="*/ 112 h 350"/>
              <a:gd name="T56" fmla="*/ 462 w 3079"/>
              <a:gd name="T57" fmla="*/ 272 h 350"/>
              <a:gd name="T58" fmla="*/ 272 w 3079"/>
              <a:gd name="T59" fmla="*/ 102 h 350"/>
              <a:gd name="T60" fmla="*/ 59 w 3079"/>
              <a:gd name="T61" fmla="*/ 128 h 350"/>
              <a:gd name="T62" fmla="*/ 178 w 3079"/>
              <a:gd name="T63" fmla="*/ 95 h 350"/>
              <a:gd name="T64" fmla="*/ 235 w 3079"/>
              <a:gd name="T65" fmla="*/ 112 h 350"/>
              <a:gd name="T66" fmla="*/ 190 w 3079"/>
              <a:gd name="T67" fmla="*/ 272 h 350"/>
              <a:gd name="T68" fmla="*/ 0 w 3079"/>
              <a:gd name="T69" fmla="*/ 102 h 350"/>
              <a:gd name="T70" fmla="*/ 2904 w 3079"/>
              <a:gd name="T71" fmla="*/ 90 h 350"/>
              <a:gd name="T72" fmla="*/ 3053 w 3079"/>
              <a:gd name="T73" fmla="*/ 154 h 350"/>
              <a:gd name="T74" fmla="*/ 2994 w 3079"/>
              <a:gd name="T75" fmla="*/ 260 h 350"/>
              <a:gd name="T76" fmla="*/ 2993 w 3079"/>
              <a:gd name="T77" fmla="*/ 112 h 350"/>
              <a:gd name="T78" fmla="*/ 2958 w 3079"/>
              <a:gd name="T79" fmla="*/ 257 h 350"/>
              <a:gd name="T80" fmla="*/ 2918 w 3079"/>
              <a:gd name="T81" fmla="*/ 228 h 350"/>
              <a:gd name="T82" fmla="*/ 2847 w 3079"/>
              <a:gd name="T83" fmla="*/ 250 h 350"/>
              <a:gd name="T84" fmla="*/ 2811 w 3079"/>
              <a:gd name="T85" fmla="*/ 249 h 350"/>
              <a:gd name="T86" fmla="*/ 2785 w 3079"/>
              <a:gd name="T87" fmla="*/ 111 h 350"/>
              <a:gd name="T88" fmla="*/ 2684 w 3079"/>
              <a:gd name="T89" fmla="*/ 272 h 350"/>
              <a:gd name="T90" fmla="*/ 2550 w 3079"/>
              <a:gd name="T91" fmla="*/ 103 h 350"/>
              <a:gd name="T92" fmla="*/ 2503 w 3079"/>
              <a:gd name="T93" fmla="*/ 103 h 350"/>
              <a:gd name="T94" fmla="*/ 2572 w 3079"/>
              <a:gd name="T95" fmla="*/ 202 h 350"/>
              <a:gd name="T96" fmla="*/ 1709 w 3079"/>
              <a:gd name="T97" fmla="*/ 90 h 350"/>
              <a:gd name="T98" fmla="*/ 1660 w 3079"/>
              <a:gd name="T99" fmla="*/ 267 h 350"/>
              <a:gd name="T100" fmla="*/ 1680 w 3079"/>
              <a:gd name="T101" fmla="*/ 117 h 350"/>
              <a:gd name="T102" fmla="*/ 1248 w 3079"/>
              <a:gd name="T103" fmla="*/ 178 h 350"/>
              <a:gd name="T104" fmla="*/ 1125 w 3079"/>
              <a:gd name="T105" fmla="*/ 101 h 350"/>
              <a:gd name="T106" fmla="*/ 2221 w 3079"/>
              <a:gd name="T107" fmla="*/ 259 h 350"/>
              <a:gd name="T108" fmla="*/ 2030 w 3079"/>
              <a:gd name="T109" fmla="*/ 20 h 350"/>
              <a:gd name="T110" fmla="*/ 2067 w 3079"/>
              <a:gd name="T111" fmla="*/ 220 h 350"/>
              <a:gd name="T112" fmla="*/ 2304 w 3079"/>
              <a:gd name="T113" fmla="*/ 137 h 350"/>
              <a:gd name="T114" fmla="*/ 2188 w 3079"/>
              <a:gd name="T115" fmla="*/ 19 h 350"/>
              <a:gd name="T116" fmla="*/ 2029 w 3079"/>
              <a:gd name="T117" fmla="*/ 271 h 350"/>
              <a:gd name="T118" fmla="*/ 1855 w 3079"/>
              <a:gd name="T119" fmla="*/ 7 h 350"/>
              <a:gd name="T120" fmla="*/ 1791 w 3079"/>
              <a:gd name="T121" fmla="*/ 260 h 350"/>
              <a:gd name="T122" fmla="*/ 1809 w 3079"/>
              <a:gd name="T123" fmla="*/ 37 h 350"/>
              <a:gd name="T124" fmla="*/ 1715 w 3079"/>
              <a:gd name="T125" fmla="*/ 3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79" h="350">
                <a:moveTo>
                  <a:pt x="2366" y="230"/>
                </a:moveTo>
                <a:cubicBezTo>
                  <a:pt x="2372" y="230"/>
                  <a:pt x="2377" y="232"/>
                  <a:pt x="2381" y="237"/>
                </a:cubicBezTo>
                <a:cubicBezTo>
                  <a:pt x="2385" y="241"/>
                  <a:pt x="2387" y="245"/>
                  <a:pt x="2387" y="251"/>
                </a:cubicBezTo>
                <a:cubicBezTo>
                  <a:pt x="2387" y="257"/>
                  <a:pt x="2385" y="262"/>
                  <a:pt x="2380" y="266"/>
                </a:cubicBezTo>
                <a:cubicBezTo>
                  <a:pt x="2376" y="270"/>
                  <a:pt x="2372" y="272"/>
                  <a:pt x="2366" y="272"/>
                </a:cubicBezTo>
                <a:cubicBezTo>
                  <a:pt x="2360" y="272"/>
                  <a:pt x="2355" y="270"/>
                  <a:pt x="2351" y="266"/>
                </a:cubicBezTo>
                <a:cubicBezTo>
                  <a:pt x="2347" y="262"/>
                  <a:pt x="2345" y="257"/>
                  <a:pt x="2345" y="251"/>
                </a:cubicBezTo>
                <a:cubicBezTo>
                  <a:pt x="2345" y="245"/>
                  <a:pt x="2347" y="240"/>
                  <a:pt x="2351" y="236"/>
                </a:cubicBezTo>
                <a:cubicBezTo>
                  <a:pt x="2355" y="232"/>
                  <a:pt x="2360" y="230"/>
                  <a:pt x="2366" y="230"/>
                </a:cubicBezTo>
                <a:close/>
                <a:moveTo>
                  <a:pt x="830" y="230"/>
                </a:moveTo>
                <a:cubicBezTo>
                  <a:pt x="836" y="230"/>
                  <a:pt x="841" y="232"/>
                  <a:pt x="845" y="237"/>
                </a:cubicBezTo>
                <a:cubicBezTo>
                  <a:pt x="849" y="241"/>
                  <a:pt x="851" y="245"/>
                  <a:pt x="851" y="251"/>
                </a:cubicBezTo>
                <a:cubicBezTo>
                  <a:pt x="851" y="257"/>
                  <a:pt x="849" y="262"/>
                  <a:pt x="844" y="266"/>
                </a:cubicBezTo>
                <a:cubicBezTo>
                  <a:pt x="840" y="270"/>
                  <a:pt x="836" y="272"/>
                  <a:pt x="830" y="272"/>
                </a:cubicBezTo>
                <a:cubicBezTo>
                  <a:pt x="824" y="272"/>
                  <a:pt x="819" y="270"/>
                  <a:pt x="815" y="266"/>
                </a:cubicBezTo>
                <a:cubicBezTo>
                  <a:pt x="811" y="262"/>
                  <a:pt x="809" y="257"/>
                  <a:pt x="809" y="251"/>
                </a:cubicBezTo>
                <a:cubicBezTo>
                  <a:pt x="809" y="245"/>
                  <a:pt x="811" y="240"/>
                  <a:pt x="815" y="236"/>
                </a:cubicBezTo>
                <a:cubicBezTo>
                  <a:pt x="819" y="232"/>
                  <a:pt x="824" y="230"/>
                  <a:pt x="830" y="230"/>
                </a:cubicBezTo>
                <a:close/>
                <a:moveTo>
                  <a:pt x="2680" y="102"/>
                </a:moveTo>
                <a:cubicBezTo>
                  <a:pt x="2673" y="102"/>
                  <a:pt x="2667" y="104"/>
                  <a:pt x="2660" y="108"/>
                </a:cubicBezTo>
                <a:cubicBezTo>
                  <a:pt x="2653" y="112"/>
                  <a:pt x="2648" y="119"/>
                  <a:pt x="2644" y="129"/>
                </a:cubicBezTo>
                <a:cubicBezTo>
                  <a:pt x="2640" y="139"/>
                  <a:pt x="2638" y="151"/>
                  <a:pt x="2638" y="167"/>
                </a:cubicBezTo>
                <a:cubicBezTo>
                  <a:pt x="2638" y="192"/>
                  <a:pt x="2643" y="213"/>
                  <a:pt x="2652" y="232"/>
                </a:cubicBezTo>
                <a:cubicBezTo>
                  <a:pt x="2662" y="250"/>
                  <a:pt x="2676" y="259"/>
                  <a:pt x="2692" y="259"/>
                </a:cubicBezTo>
                <a:cubicBezTo>
                  <a:pt x="2704" y="259"/>
                  <a:pt x="2714" y="254"/>
                  <a:pt x="2722" y="244"/>
                </a:cubicBezTo>
                <a:cubicBezTo>
                  <a:pt x="2730" y="234"/>
                  <a:pt x="2734" y="217"/>
                  <a:pt x="2734" y="192"/>
                </a:cubicBezTo>
                <a:cubicBezTo>
                  <a:pt x="2734" y="162"/>
                  <a:pt x="2727" y="138"/>
                  <a:pt x="2714" y="120"/>
                </a:cubicBezTo>
                <a:cubicBezTo>
                  <a:pt x="2705" y="108"/>
                  <a:pt x="2694" y="102"/>
                  <a:pt x="2680" y="102"/>
                </a:cubicBezTo>
                <a:close/>
                <a:moveTo>
                  <a:pt x="1160" y="102"/>
                </a:moveTo>
                <a:cubicBezTo>
                  <a:pt x="1153" y="102"/>
                  <a:pt x="1147" y="104"/>
                  <a:pt x="1140" y="108"/>
                </a:cubicBezTo>
                <a:cubicBezTo>
                  <a:pt x="1133" y="112"/>
                  <a:pt x="1128" y="119"/>
                  <a:pt x="1124" y="129"/>
                </a:cubicBezTo>
                <a:cubicBezTo>
                  <a:pt x="1120" y="139"/>
                  <a:pt x="1118" y="151"/>
                  <a:pt x="1118" y="167"/>
                </a:cubicBezTo>
                <a:cubicBezTo>
                  <a:pt x="1118" y="192"/>
                  <a:pt x="1123" y="213"/>
                  <a:pt x="1132" y="232"/>
                </a:cubicBezTo>
                <a:cubicBezTo>
                  <a:pt x="1142" y="250"/>
                  <a:pt x="1156" y="259"/>
                  <a:pt x="1172" y="259"/>
                </a:cubicBezTo>
                <a:cubicBezTo>
                  <a:pt x="1184" y="259"/>
                  <a:pt x="1194" y="254"/>
                  <a:pt x="1202" y="244"/>
                </a:cubicBezTo>
                <a:cubicBezTo>
                  <a:pt x="1210" y="234"/>
                  <a:pt x="1214" y="217"/>
                  <a:pt x="1214" y="192"/>
                </a:cubicBezTo>
                <a:cubicBezTo>
                  <a:pt x="1214" y="162"/>
                  <a:pt x="1207" y="138"/>
                  <a:pt x="1194" y="120"/>
                </a:cubicBezTo>
                <a:cubicBezTo>
                  <a:pt x="1185" y="108"/>
                  <a:pt x="1174" y="102"/>
                  <a:pt x="1160" y="102"/>
                </a:cubicBezTo>
                <a:close/>
                <a:moveTo>
                  <a:pt x="1456" y="95"/>
                </a:moveTo>
                <a:lnTo>
                  <a:pt x="1536" y="95"/>
                </a:lnTo>
                <a:lnTo>
                  <a:pt x="1536" y="102"/>
                </a:lnTo>
                <a:lnTo>
                  <a:pt x="1532" y="102"/>
                </a:lnTo>
                <a:cubicBezTo>
                  <a:pt x="1527" y="102"/>
                  <a:pt x="1522" y="103"/>
                  <a:pt x="1519" y="106"/>
                </a:cubicBezTo>
                <a:cubicBezTo>
                  <a:pt x="1517" y="108"/>
                  <a:pt x="1515" y="111"/>
                  <a:pt x="1515" y="115"/>
                </a:cubicBezTo>
                <a:cubicBezTo>
                  <a:pt x="1515" y="120"/>
                  <a:pt x="1517" y="126"/>
                  <a:pt x="1521" y="135"/>
                </a:cubicBezTo>
                <a:lnTo>
                  <a:pt x="1563" y="222"/>
                </a:lnTo>
                <a:lnTo>
                  <a:pt x="1602" y="127"/>
                </a:lnTo>
                <a:cubicBezTo>
                  <a:pt x="1604" y="122"/>
                  <a:pt x="1605" y="117"/>
                  <a:pt x="1605" y="112"/>
                </a:cubicBezTo>
                <a:cubicBezTo>
                  <a:pt x="1605" y="109"/>
                  <a:pt x="1604" y="108"/>
                  <a:pt x="1604" y="106"/>
                </a:cubicBezTo>
                <a:cubicBezTo>
                  <a:pt x="1603" y="105"/>
                  <a:pt x="1601" y="104"/>
                  <a:pt x="1599" y="103"/>
                </a:cubicBezTo>
                <a:cubicBezTo>
                  <a:pt x="1597" y="102"/>
                  <a:pt x="1593" y="102"/>
                  <a:pt x="1588" y="102"/>
                </a:cubicBezTo>
                <a:lnTo>
                  <a:pt x="1588" y="95"/>
                </a:lnTo>
                <a:lnTo>
                  <a:pt x="1644" y="95"/>
                </a:lnTo>
                <a:lnTo>
                  <a:pt x="1644" y="102"/>
                </a:lnTo>
                <a:cubicBezTo>
                  <a:pt x="1639" y="102"/>
                  <a:pt x="1635" y="103"/>
                  <a:pt x="1633" y="105"/>
                </a:cubicBezTo>
                <a:cubicBezTo>
                  <a:pt x="1630" y="106"/>
                  <a:pt x="1628" y="109"/>
                  <a:pt x="1625" y="113"/>
                </a:cubicBezTo>
                <a:cubicBezTo>
                  <a:pt x="1623" y="115"/>
                  <a:pt x="1621" y="120"/>
                  <a:pt x="1618" y="128"/>
                </a:cubicBezTo>
                <a:lnTo>
                  <a:pt x="1548" y="299"/>
                </a:lnTo>
                <a:cubicBezTo>
                  <a:pt x="1542" y="316"/>
                  <a:pt x="1533" y="328"/>
                  <a:pt x="1522" y="337"/>
                </a:cubicBezTo>
                <a:cubicBezTo>
                  <a:pt x="1511" y="345"/>
                  <a:pt x="1500" y="350"/>
                  <a:pt x="1490" y="350"/>
                </a:cubicBezTo>
                <a:cubicBezTo>
                  <a:pt x="1483" y="350"/>
                  <a:pt x="1477" y="348"/>
                  <a:pt x="1472" y="343"/>
                </a:cubicBezTo>
                <a:cubicBezTo>
                  <a:pt x="1467" y="339"/>
                  <a:pt x="1465" y="334"/>
                  <a:pt x="1465" y="329"/>
                </a:cubicBezTo>
                <a:cubicBezTo>
                  <a:pt x="1465" y="323"/>
                  <a:pt x="1467" y="319"/>
                  <a:pt x="1470" y="316"/>
                </a:cubicBezTo>
                <a:cubicBezTo>
                  <a:pt x="1473" y="313"/>
                  <a:pt x="1478" y="311"/>
                  <a:pt x="1484" y="311"/>
                </a:cubicBezTo>
                <a:cubicBezTo>
                  <a:pt x="1488" y="311"/>
                  <a:pt x="1494" y="313"/>
                  <a:pt x="1501" y="315"/>
                </a:cubicBezTo>
                <a:cubicBezTo>
                  <a:pt x="1506" y="317"/>
                  <a:pt x="1509" y="318"/>
                  <a:pt x="1510" y="318"/>
                </a:cubicBezTo>
                <a:cubicBezTo>
                  <a:pt x="1514" y="318"/>
                  <a:pt x="1518" y="316"/>
                  <a:pt x="1523" y="312"/>
                </a:cubicBezTo>
                <a:cubicBezTo>
                  <a:pt x="1527" y="308"/>
                  <a:pt x="1532" y="301"/>
                  <a:pt x="1536" y="290"/>
                </a:cubicBezTo>
                <a:lnTo>
                  <a:pt x="1548" y="260"/>
                </a:lnTo>
                <a:lnTo>
                  <a:pt x="1487" y="130"/>
                </a:lnTo>
                <a:cubicBezTo>
                  <a:pt x="1485" y="127"/>
                  <a:pt x="1482" y="122"/>
                  <a:pt x="1478" y="116"/>
                </a:cubicBezTo>
                <a:cubicBezTo>
                  <a:pt x="1474" y="112"/>
                  <a:pt x="1472" y="109"/>
                  <a:pt x="1470" y="107"/>
                </a:cubicBezTo>
                <a:cubicBezTo>
                  <a:pt x="1467" y="105"/>
                  <a:pt x="1462" y="103"/>
                  <a:pt x="1456" y="102"/>
                </a:cubicBezTo>
                <a:lnTo>
                  <a:pt x="1456" y="95"/>
                </a:lnTo>
                <a:close/>
                <a:moveTo>
                  <a:pt x="1262" y="95"/>
                </a:moveTo>
                <a:lnTo>
                  <a:pt x="1322" y="95"/>
                </a:lnTo>
                <a:lnTo>
                  <a:pt x="1322" y="210"/>
                </a:lnTo>
                <a:cubicBezTo>
                  <a:pt x="1322" y="226"/>
                  <a:pt x="1325" y="236"/>
                  <a:pt x="1331" y="241"/>
                </a:cubicBezTo>
                <a:cubicBezTo>
                  <a:pt x="1336" y="246"/>
                  <a:pt x="1343" y="249"/>
                  <a:pt x="1351" y="249"/>
                </a:cubicBezTo>
                <a:cubicBezTo>
                  <a:pt x="1356" y="249"/>
                  <a:pt x="1362" y="247"/>
                  <a:pt x="1369" y="244"/>
                </a:cubicBezTo>
                <a:cubicBezTo>
                  <a:pt x="1376" y="241"/>
                  <a:pt x="1384" y="234"/>
                  <a:pt x="1393" y="225"/>
                </a:cubicBezTo>
                <a:lnTo>
                  <a:pt x="1393" y="127"/>
                </a:lnTo>
                <a:cubicBezTo>
                  <a:pt x="1393" y="118"/>
                  <a:pt x="1392" y="111"/>
                  <a:pt x="1388" y="108"/>
                </a:cubicBezTo>
                <a:cubicBezTo>
                  <a:pt x="1384" y="104"/>
                  <a:pt x="1377" y="102"/>
                  <a:pt x="1366" y="102"/>
                </a:cubicBezTo>
                <a:lnTo>
                  <a:pt x="1366" y="95"/>
                </a:lnTo>
                <a:lnTo>
                  <a:pt x="1424" y="95"/>
                </a:lnTo>
                <a:lnTo>
                  <a:pt x="1424" y="199"/>
                </a:lnTo>
                <a:cubicBezTo>
                  <a:pt x="1424" y="219"/>
                  <a:pt x="1425" y="231"/>
                  <a:pt x="1426" y="236"/>
                </a:cubicBezTo>
                <a:cubicBezTo>
                  <a:pt x="1427" y="240"/>
                  <a:pt x="1428" y="243"/>
                  <a:pt x="1430" y="245"/>
                </a:cubicBezTo>
                <a:cubicBezTo>
                  <a:pt x="1432" y="247"/>
                  <a:pt x="1435" y="247"/>
                  <a:pt x="1437" y="247"/>
                </a:cubicBezTo>
                <a:cubicBezTo>
                  <a:pt x="1441" y="247"/>
                  <a:pt x="1446" y="246"/>
                  <a:pt x="1451" y="244"/>
                </a:cubicBezTo>
                <a:lnTo>
                  <a:pt x="1453" y="251"/>
                </a:lnTo>
                <a:lnTo>
                  <a:pt x="1402" y="272"/>
                </a:lnTo>
                <a:lnTo>
                  <a:pt x="1393" y="272"/>
                </a:lnTo>
                <a:lnTo>
                  <a:pt x="1393" y="236"/>
                </a:lnTo>
                <a:cubicBezTo>
                  <a:pt x="1379" y="252"/>
                  <a:pt x="1367" y="262"/>
                  <a:pt x="1360" y="266"/>
                </a:cubicBezTo>
                <a:cubicBezTo>
                  <a:pt x="1352" y="270"/>
                  <a:pt x="1344" y="272"/>
                  <a:pt x="1335" y="272"/>
                </a:cubicBezTo>
                <a:cubicBezTo>
                  <a:pt x="1325" y="272"/>
                  <a:pt x="1317" y="269"/>
                  <a:pt x="1310" y="264"/>
                </a:cubicBezTo>
                <a:cubicBezTo>
                  <a:pt x="1303" y="258"/>
                  <a:pt x="1298" y="251"/>
                  <a:pt x="1295" y="242"/>
                </a:cubicBezTo>
                <a:cubicBezTo>
                  <a:pt x="1293" y="233"/>
                  <a:pt x="1291" y="221"/>
                  <a:pt x="1291" y="205"/>
                </a:cubicBezTo>
                <a:lnTo>
                  <a:pt x="1291" y="128"/>
                </a:lnTo>
                <a:cubicBezTo>
                  <a:pt x="1291" y="120"/>
                  <a:pt x="1290" y="115"/>
                  <a:pt x="1289" y="112"/>
                </a:cubicBezTo>
                <a:cubicBezTo>
                  <a:pt x="1287" y="108"/>
                  <a:pt x="1284" y="106"/>
                  <a:pt x="1281" y="104"/>
                </a:cubicBezTo>
                <a:cubicBezTo>
                  <a:pt x="1277" y="103"/>
                  <a:pt x="1271" y="102"/>
                  <a:pt x="1262" y="102"/>
                </a:cubicBezTo>
                <a:lnTo>
                  <a:pt x="1262" y="95"/>
                </a:lnTo>
                <a:close/>
                <a:moveTo>
                  <a:pt x="880" y="95"/>
                </a:moveTo>
                <a:lnTo>
                  <a:pt x="960" y="95"/>
                </a:lnTo>
                <a:lnTo>
                  <a:pt x="960" y="102"/>
                </a:lnTo>
                <a:lnTo>
                  <a:pt x="956" y="102"/>
                </a:lnTo>
                <a:cubicBezTo>
                  <a:pt x="951" y="102"/>
                  <a:pt x="946" y="103"/>
                  <a:pt x="943" y="106"/>
                </a:cubicBezTo>
                <a:cubicBezTo>
                  <a:pt x="941" y="108"/>
                  <a:pt x="939" y="111"/>
                  <a:pt x="939" y="115"/>
                </a:cubicBezTo>
                <a:cubicBezTo>
                  <a:pt x="939" y="120"/>
                  <a:pt x="941" y="126"/>
                  <a:pt x="945" y="135"/>
                </a:cubicBezTo>
                <a:lnTo>
                  <a:pt x="987" y="222"/>
                </a:lnTo>
                <a:lnTo>
                  <a:pt x="1026" y="127"/>
                </a:lnTo>
                <a:cubicBezTo>
                  <a:pt x="1028" y="122"/>
                  <a:pt x="1029" y="117"/>
                  <a:pt x="1029" y="112"/>
                </a:cubicBezTo>
                <a:cubicBezTo>
                  <a:pt x="1029" y="109"/>
                  <a:pt x="1028" y="108"/>
                  <a:pt x="1028" y="106"/>
                </a:cubicBezTo>
                <a:cubicBezTo>
                  <a:pt x="1027" y="105"/>
                  <a:pt x="1025" y="104"/>
                  <a:pt x="1023" y="103"/>
                </a:cubicBezTo>
                <a:cubicBezTo>
                  <a:pt x="1021" y="102"/>
                  <a:pt x="1017" y="102"/>
                  <a:pt x="1012" y="102"/>
                </a:cubicBezTo>
                <a:lnTo>
                  <a:pt x="1012" y="95"/>
                </a:lnTo>
                <a:lnTo>
                  <a:pt x="1068" y="95"/>
                </a:lnTo>
                <a:lnTo>
                  <a:pt x="1068" y="102"/>
                </a:lnTo>
                <a:cubicBezTo>
                  <a:pt x="1063" y="102"/>
                  <a:pt x="1059" y="103"/>
                  <a:pt x="1057" y="105"/>
                </a:cubicBezTo>
                <a:cubicBezTo>
                  <a:pt x="1054" y="106"/>
                  <a:pt x="1052" y="109"/>
                  <a:pt x="1049" y="113"/>
                </a:cubicBezTo>
                <a:cubicBezTo>
                  <a:pt x="1047" y="115"/>
                  <a:pt x="1045" y="120"/>
                  <a:pt x="1042" y="128"/>
                </a:cubicBezTo>
                <a:lnTo>
                  <a:pt x="972" y="299"/>
                </a:lnTo>
                <a:cubicBezTo>
                  <a:pt x="966" y="316"/>
                  <a:pt x="957" y="328"/>
                  <a:pt x="946" y="337"/>
                </a:cubicBezTo>
                <a:cubicBezTo>
                  <a:pt x="935" y="345"/>
                  <a:pt x="924" y="350"/>
                  <a:pt x="914" y="350"/>
                </a:cubicBezTo>
                <a:cubicBezTo>
                  <a:pt x="907" y="350"/>
                  <a:pt x="901" y="348"/>
                  <a:pt x="896" y="343"/>
                </a:cubicBezTo>
                <a:cubicBezTo>
                  <a:pt x="891" y="339"/>
                  <a:pt x="889" y="334"/>
                  <a:pt x="889" y="329"/>
                </a:cubicBezTo>
                <a:cubicBezTo>
                  <a:pt x="889" y="323"/>
                  <a:pt x="891" y="319"/>
                  <a:pt x="894" y="316"/>
                </a:cubicBezTo>
                <a:cubicBezTo>
                  <a:pt x="897" y="313"/>
                  <a:pt x="902" y="311"/>
                  <a:pt x="908" y="311"/>
                </a:cubicBezTo>
                <a:cubicBezTo>
                  <a:pt x="912" y="311"/>
                  <a:pt x="918" y="313"/>
                  <a:pt x="925" y="315"/>
                </a:cubicBezTo>
                <a:cubicBezTo>
                  <a:pt x="930" y="317"/>
                  <a:pt x="933" y="318"/>
                  <a:pt x="934" y="318"/>
                </a:cubicBezTo>
                <a:cubicBezTo>
                  <a:pt x="938" y="318"/>
                  <a:pt x="942" y="316"/>
                  <a:pt x="947" y="312"/>
                </a:cubicBezTo>
                <a:cubicBezTo>
                  <a:pt x="951" y="308"/>
                  <a:pt x="956" y="301"/>
                  <a:pt x="960" y="290"/>
                </a:cubicBezTo>
                <a:lnTo>
                  <a:pt x="972" y="260"/>
                </a:lnTo>
                <a:lnTo>
                  <a:pt x="911" y="130"/>
                </a:lnTo>
                <a:cubicBezTo>
                  <a:pt x="909" y="127"/>
                  <a:pt x="906" y="122"/>
                  <a:pt x="902" y="116"/>
                </a:cubicBezTo>
                <a:cubicBezTo>
                  <a:pt x="898" y="112"/>
                  <a:pt x="896" y="109"/>
                  <a:pt x="894" y="107"/>
                </a:cubicBezTo>
                <a:cubicBezTo>
                  <a:pt x="891" y="105"/>
                  <a:pt x="886" y="103"/>
                  <a:pt x="880" y="102"/>
                </a:cubicBezTo>
                <a:lnTo>
                  <a:pt x="880" y="95"/>
                </a:lnTo>
                <a:close/>
                <a:moveTo>
                  <a:pt x="544" y="95"/>
                </a:moveTo>
                <a:lnTo>
                  <a:pt x="616" y="95"/>
                </a:lnTo>
                <a:lnTo>
                  <a:pt x="616" y="102"/>
                </a:lnTo>
                <a:cubicBezTo>
                  <a:pt x="610" y="102"/>
                  <a:pt x="605" y="104"/>
                  <a:pt x="603" y="106"/>
                </a:cubicBezTo>
                <a:cubicBezTo>
                  <a:pt x="601" y="107"/>
                  <a:pt x="600" y="110"/>
                  <a:pt x="600" y="114"/>
                </a:cubicBezTo>
                <a:cubicBezTo>
                  <a:pt x="600" y="117"/>
                  <a:pt x="601" y="122"/>
                  <a:pt x="603" y="128"/>
                </a:cubicBezTo>
                <a:lnTo>
                  <a:pt x="640" y="226"/>
                </a:lnTo>
                <a:lnTo>
                  <a:pt x="677" y="146"/>
                </a:lnTo>
                <a:lnTo>
                  <a:pt x="667" y="121"/>
                </a:lnTo>
                <a:cubicBezTo>
                  <a:pt x="664" y="113"/>
                  <a:pt x="660" y="108"/>
                  <a:pt x="655" y="105"/>
                </a:cubicBezTo>
                <a:cubicBezTo>
                  <a:pt x="653" y="103"/>
                  <a:pt x="648" y="102"/>
                  <a:pt x="640" y="102"/>
                </a:cubicBezTo>
                <a:lnTo>
                  <a:pt x="640" y="95"/>
                </a:lnTo>
                <a:lnTo>
                  <a:pt x="722" y="95"/>
                </a:lnTo>
                <a:lnTo>
                  <a:pt x="722" y="102"/>
                </a:lnTo>
                <a:cubicBezTo>
                  <a:pt x="713" y="102"/>
                  <a:pt x="706" y="104"/>
                  <a:pt x="703" y="107"/>
                </a:cubicBezTo>
                <a:cubicBezTo>
                  <a:pt x="700" y="109"/>
                  <a:pt x="699" y="112"/>
                  <a:pt x="699" y="116"/>
                </a:cubicBezTo>
                <a:cubicBezTo>
                  <a:pt x="699" y="119"/>
                  <a:pt x="699" y="121"/>
                  <a:pt x="700" y="124"/>
                </a:cubicBezTo>
                <a:lnTo>
                  <a:pt x="739" y="223"/>
                </a:lnTo>
                <a:lnTo>
                  <a:pt x="776" y="128"/>
                </a:lnTo>
                <a:cubicBezTo>
                  <a:pt x="778" y="121"/>
                  <a:pt x="779" y="116"/>
                  <a:pt x="779" y="112"/>
                </a:cubicBezTo>
                <a:cubicBezTo>
                  <a:pt x="779" y="109"/>
                  <a:pt x="778" y="107"/>
                  <a:pt x="776" y="105"/>
                </a:cubicBezTo>
                <a:cubicBezTo>
                  <a:pt x="773" y="103"/>
                  <a:pt x="768" y="102"/>
                  <a:pt x="761" y="102"/>
                </a:cubicBezTo>
                <a:lnTo>
                  <a:pt x="761" y="95"/>
                </a:lnTo>
                <a:lnTo>
                  <a:pt x="816" y="95"/>
                </a:lnTo>
                <a:lnTo>
                  <a:pt x="816" y="102"/>
                </a:lnTo>
                <a:cubicBezTo>
                  <a:pt x="805" y="104"/>
                  <a:pt x="797" y="111"/>
                  <a:pt x="792" y="124"/>
                </a:cubicBezTo>
                <a:lnTo>
                  <a:pt x="734" y="272"/>
                </a:lnTo>
                <a:lnTo>
                  <a:pt x="726" y="272"/>
                </a:lnTo>
                <a:lnTo>
                  <a:pt x="684" y="162"/>
                </a:lnTo>
                <a:lnTo>
                  <a:pt x="633" y="272"/>
                </a:lnTo>
                <a:lnTo>
                  <a:pt x="627" y="272"/>
                </a:lnTo>
                <a:lnTo>
                  <a:pt x="571" y="128"/>
                </a:lnTo>
                <a:cubicBezTo>
                  <a:pt x="568" y="119"/>
                  <a:pt x="564" y="112"/>
                  <a:pt x="561" y="109"/>
                </a:cubicBezTo>
                <a:cubicBezTo>
                  <a:pt x="557" y="106"/>
                  <a:pt x="552" y="104"/>
                  <a:pt x="544" y="102"/>
                </a:cubicBezTo>
                <a:lnTo>
                  <a:pt x="544" y="95"/>
                </a:lnTo>
                <a:close/>
                <a:moveTo>
                  <a:pt x="272" y="95"/>
                </a:moveTo>
                <a:lnTo>
                  <a:pt x="344" y="95"/>
                </a:lnTo>
                <a:lnTo>
                  <a:pt x="344" y="102"/>
                </a:lnTo>
                <a:cubicBezTo>
                  <a:pt x="338" y="102"/>
                  <a:pt x="333" y="104"/>
                  <a:pt x="331" y="106"/>
                </a:cubicBezTo>
                <a:cubicBezTo>
                  <a:pt x="329" y="107"/>
                  <a:pt x="328" y="110"/>
                  <a:pt x="328" y="114"/>
                </a:cubicBezTo>
                <a:cubicBezTo>
                  <a:pt x="328" y="117"/>
                  <a:pt x="329" y="122"/>
                  <a:pt x="331" y="128"/>
                </a:cubicBezTo>
                <a:lnTo>
                  <a:pt x="368" y="226"/>
                </a:lnTo>
                <a:lnTo>
                  <a:pt x="405" y="146"/>
                </a:lnTo>
                <a:lnTo>
                  <a:pt x="395" y="121"/>
                </a:lnTo>
                <a:cubicBezTo>
                  <a:pt x="392" y="113"/>
                  <a:pt x="388" y="108"/>
                  <a:pt x="383" y="105"/>
                </a:cubicBezTo>
                <a:cubicBezTo>
                  <a:pt x="381" y="103"/>
                  <a:pt x="376" y="102"/>
                  <a:pt x="368" y="102"/>
                </a:cubicBezTo>
                <a:lnTo>
                  <a:pt x="368" y="95"/>
                </a:lnTo>
                <a:lnTo>
                  <a:pt x="450" y="95"/>
                </a:lnTo>
                <a:lnTo>
                  <a:pt x="450" y="102"/>
                </a:lnTo>
                <a:cubicBezTo>
                  <a:pt x="441" y="102"/>
                  <a:pt x="434" y="104"/>
                  <a:pt x="431" y="107"/>
                </a:cubicBezTo>
                <a:cubicBezTo>
                  <a:pt x="428" y="109"/>
                  <a:pt x="427" y="112"/>
                  <a:pt x="427" y="116"/>
                </a:cubicBezTo>
                <a:cubicBezTo>
                  <a:pt x="427" y="119"/>
                  <a:pt x="427" y="121"/>
                  <a:pt x="428" y="124"/>
                </a:cubicBezTo>
                <a:lnTo>
                  <a:pt x="467" y="223"/>
                </a:lnTo>
                <a:lnTo>
                  <a:pt x="504" y="128"/>
                </a:lnTo>
                <a:cubicBezTo>
                  <a:pt x="506" y="121"/>
                  <a:pt x="507" y="116"/>
                  <a:pt x="507" y="112"/>
                </a:cubicBezTo>
                <a:cubicBezTo>
                  <a:pt x="507" y="109"/>
                  <a:pt x="506" y="107"/>
                  <a:pt x="504" y="105"/>
                </a:cubicBezTo>
                <a:cubicBezTo>
                  <a:pt x="501" y="103"/>
                  <a:pt x="496" y="102"/>
                  <a:pt x="489" y="102"/>
                </a:cubicBezTo>
                <a:lnTo>
                  <a:pt x="489" y="95"/>
                </a:lnTo>
                <a:lnTo>
                  <a:pt x="544" y="95"/>
                </a:lnTo>
                <a:lnTo>
                  <a:pt x="544" y="102"/>
                </a:lnTo>
                <a:cubicBezTo>
                  <a:pt x="533" y="104"/>
                  <a:pt x="525" y="111"/>
                  <a:pt x="520" y="124"/>
                </a:cubicBezTo>
                <a:lnTo>
                  <a:pt x="462" y="272"/>
                </a:lnTo>
                <a:lnTo>
                  <a:pt x="454" y="272"/>
                </a:lnTo>
                <a:lnTo>
                  <a:pt x="412" y="162"/>
                </a:lnTo>
                <a:lnTo>
                  <a:pt x="361" y="272"/>
                </a:lnTo>
                <a:lnTo>
                  <a:pt x="355" y="272"/>
                </a:lnTo>
                <a:lnTo>
                  <a:pt x="299" y="128"/>
                </a:lnTo>
                <a:cubicBezTo>
                  <a:pt x="296" y="119"/>
                  <a:pt x="292" y="112"/>
                  <a:pt x="289" y="109"/>
                </a:cubicBezTo>
                <a:cubicBezTo>
                  <a:pt x="285" y="106"/>
                  <a:pt x="280" y="104"/>
                  <a:pt x="272" y="102"/>
                </a:cubicBezTo>
                <a:lnTo>
                  <a:pt x="272" y="95"/>
                </a:lnTo>
                <a:close/>
                <a:moveTo>
                  <a:pt x="0" y="95"/>
                </a:moveTo>
                <a:lnTo>
                  <a:pt x="72" y="95"/>
                </a:lnTo>
                <a:lnTo>
                  <a:pt x="72" y="102"/>
                </a:lnTo>
                <a:cubicBezTo>
                  <a:pt x="66" y="102"/>
                  <a:pt x="61" y="104"/>
                  <a:pt x="59" y="106"/>
                </a:cubicBezTo>
                <a:cubicBezTo>
                  <a:pt x="57" y="107"/>
                  <a:pt x="56" y="110"/>
                  <a:pt x="56" y="114"/>
                </a:cubicBezTo>
                <a:cubicBezTo>
                  <a:pt x="56" y="117"/>
                  <a:pt x="57" y="122"/>
                  <a:pt x="59" y="128"/>
                </a:cubicBezTo>
                <a:lnTo>
                  <a:pt x="96" y="226"/>
                </a:lnTo>
                <a:lnTo>
                  <a:pt x="133" y="146"/>
                </a:lnTo>
                <a:lnTo>
                  <a:pt x="123" y="121"/>
                </a:lnTo>
                <a:cubicBezTo>
                  <a:pt x="120" y="113"/>
                  <a:pt x="116" y="108"/>
                  <a:pt x="111" y="105"/>
                </a:cubicBezTo>
                <a:cubicBezTo>
                  <a:pt x="109" y="103"/>
                  <a:pt x="104" y="102"/>
                  <a:pt x="96" y="102"/>
                </a:cubicBezTo>
                <a:lnTo>
                  <a:pt x="96" y="95"/>
                </a:lnTo>
                <a:lnTo>
                  <a:pt x="178" y="95"/>
                </a:lnTo>
                <a:lnTo>
                  <a:pt x="178" y="102"/>
                </a:lnTo>
                <a:cubicBezTo>
                  <a:pt x="169" y="102"/>
                  <a:pt x="162" y="104"/>
                  <a:pt x="159" y="107"/>
                </a:cubicBezTo>
                <a:cubicBezTo>
                  <a:pt x="156" y="109"/>
                  <a:pt x="155" y="112"/>
                  <a:pt x="155" y="116"/>
                </a:cubicBezTo>
                <a:cubicBezTo>
                  <a:pt x="155" y="119"/>
                  <a:pt x="155" y="121"/>
                  <a:pt x="156" y="124"/>
                </a:cubicBezTo>
                <a:lnTo>
                  <a:pt x="195" y="223"/>
                </a:lnTo>
                <a:lnTo>
                  <a:pt x="232" y="128"/>
                </a:lnTo>
                <a:cubicBezTo>
                  <a:pt x="234" y="121"/>
                  <a:pt x="235" y="116"/>
                  <a:pt x="235" y="112"/>
                </a:cubicBezTo>
                <a:cubicBezTo>
                  <a:pt x="235" y="109"/>
                  <a:pt x="234" y="107"/>
                  <a:pt x="232" y="105"/>
                </a:cubicBezTo>
                <a:cubicBezTo>
                  <a:pt x="229" y="103"/>
                  <a:pt x="224" y="102"/>
                  <a:pt x="217" y="102"/>
                </a:cubicBezTo>
                <a:lnTo>
                  <a:pt x="217" y="95"/>
                </a:lnTo>
                <a:lnTo>
                  <a:pt x="272" y="95"/>
                </a:lnTo>
                <a:lnTo>
                  <a:pt x="272" y="102"/>
                </a:lnTo>
                <a:cubicBezTo>
                  <a:pt x="261" y="104"/>
                  <a:pt x="253" y="111"/>
                  <a:pt x="248" y="124"/>
                </a:cubicBezTo>
                <a:lnTo>
                  <a:pt x="190" y="272"/>
                </a:lnTo>
                <a:lnTo>
                  <a:pt x="182" y="272"/>
                </a:lnTo>
                <a:lnTo>
                  <a:pt x="140" y="162"/>
                </a:lnTo>
                <a:lnTo>
                  <a:pt x="89" y="272"/>
                </a:lnTo>
                <a:lnTo>
                  <a:pt x="83" y="272"/>
                </a:lnTo>
                <a:lnTo>
                  <a:pt x="27" y="128"/>
                </a:lnTo>
                <a:cubicBezTo>
                  <a:pt x="24" y="119"/>
                  <a:pt x="20" y="112"/>
                  <a:pt x="17" y="109"/>
                </a:cubicBezTo>
                <a:cubicBezTo>
                  <a:pt x="13" y="106"/>
                  <a:pt x="8" y="104"/>
                  <a:pt x="0" y="102"/>
                </a:cubicBezTo>
                <a:lnTo>
                  <a:pt x="0" y="95"/>
                </a:lnTo>
                <a:close/>
                <a:moveTo>
                  <a:pt x="2837" y="90"/>
                </a:moveTo>
                <a:lnTo>
                  <a:pt x="2845" y="90"/>
                </a:lnTo>
                <a:lnTo>
                  <a:pt x="2845" y="127"/>
                </a:lnTo>
                <a:cubicBezTo>
                  <a:pt x="2857" y="114"/>
                  <a:pt x="2865" y="107"/>
                  <a:pt x="2867" y="105"/>
                </a:cubicBezTo>
                <a:cubicBezTo>
                  <a:pt x="2873" y="100"/>
                  <a:pt x="2879" y="97"/>
                  <a:pt x="2885" y="94"/>
                </a:cubicBezTo>
                <a:cubicBezTo>
                  <a:pt x="2892" y="91"/>
                  <a:pt x="2898" y="90"/>
                  <a:pt x="2904" y="90"/>
                </a:cubicBezTo>
                <a:cubicBezTo>
                  <a:pt x="2915" y="90"/>
                  <a:pt x="2924" y="93"/>
                  <a:pt x="2932" y="99"/>
                </a:cubicBezTo>
                <a:cubicBezTo>
                  <a:pt x="2940" y="106"/>
                  <a:pt x="2945" y="115"/>
                  <a:pt x="2948" y="127"/>
                </a:cubicBezTo>
                <a:cubicBezTo>
                  <a:pt x="2961" y="112"/>
                  <a:pt x="2971" y="102"/>
                  <a:pt x="2980" y="97"/>
                </a:cubicBezTo>
                <a:cubicBezTo>
                  <a:pt x="2989" y="92"/>
                  <a:pt x="2998" y="90"/>
                  <a:pt x="3008" y="90"/>
                </a:cubicBezTo>
                <a:cubicBezTo>
                  <a:pt x="3017" y="90"/>
                  <a:pt x="3025" y="92"/>
                  <a:pt x="3032" y="97"/>
                </a:cubicBezTo>
                <a:cubicBezTo>
                  <a:pt x="3039" y="102"/>
                  <a:pt x="3045" y="109"/>
                  <a:pt x="3049" y="120"/>
                </a:cubicBezTo>
                <a:cubicBezTo>
                  <a:pt x="3052" y="127"/>
                  <a:pt x="3053" y="139"/>
                  <a:pt x="3053" y="154"/>
                </a:cubicBezTo>
                <a:lnTo>
                  <a:pt x="3053" y="228"/>
                </a:lnTo>
                <a:cubicBezTo>
                  <a:pt x="3053" y="239"/>
                  <a:pt x="3054" y="246"/>
                  <a:pt x="3055" y="250"/>
                </a:cubicBezTo>
                <a:cubicBezTo>
                  <a:pt x="3057" y="253"/>
                  <a:pt x="3059" y="255"/>
                  <a:pt x="3062" y="257"/>
                </a:cubicBezTo>
                <a:cubicBezTo>
                  <a:pt x="3066" y="259"/>
                  <a:pt x="3071" y="260"/>
                  <a:pt x="3079" y="260"/>
                </a:cubicBezTo>
                <a:lnTo>
                  <a:pt x="3079" y="267"/>
                </a:lnTo>
                <a:lnTo>
                  <a:pt x="2994" y="267"/>
                </a:lnTo>
                <a:lnTo>
                  <a:pt x="2994" y="260"/>
                </a:lnTo>
                <a:lnTo>
                  <a:pt x="2998" y="260"/>
                </a:lnTo>
                <a:cubicBezTo>
                  <a:pt x="3005" y="260"/>
                  <a:pt x="3011" y="259"/>
                  <a:pt x="3015" y="256"/>
                </a:cubicBezTo>
                <a:cubicBezTo>
                  <a:pt x="3018" y="254"/>
                  <a:pt x="3020" y="251"/>
                  <a:pt x="3021" y="246"/>
                </a:cubicBezTo>
                <a:cubicBezTo>
                  <a:pt x="3022" y="244"/>
                  <a:pt x="3022" y="238"/>
                  <a:pt x="3022" y="228"/>
                </a:cubicBezTo>
                <a:lnTo>
                  <a:pt x="3022" y="154"/>
                </a:lnTo>
                <a:cubicBezTo>
                  <a:pt x="3022" y="140"/>
                  <a:pt x="3020" y="130"/>
                  <a:pt x="3017" y="124"/>
                </a:cubicBezTo>
                <a:cubicBezTo>
                  <a:pt x="3012" y="116"/>
                  <a:pt x="3004" y="112"/>
                  <a:pt x="2993" y="112"/>
                </a:cubicBezTo>
                <a:cubicBezTo>
                  <a:pt x="2987" y="112"/>
                  <a:pt x="2980" y="114"/>
                  <a:pt x="2973" y="117"/>
                </a:cubicBezTo>
                <a:cubicBezTo>
                  <a:pt x="2967" y="121"/>
                  <a:pt x="2959" y="127"/>
                  <a:pt x="2949" y="136"/>
                </a:cubicBezTo>
                <a:lnTo>
                  <a:pt x="2949" y="138"/>
                </a:lnTo>
                <a:lnTo>
                  <a:pt x="2949" y="146"/>
                </a:lnTo>
                <a:lnTo>
                  <a:pt x="2949" y="228"/>
                </a:lnTo>
                <a:cubicBezTo>
                  <a:pt x="2949" y="240"/>
                  <a:pt x="2950" y="247"/>
                  <a:pt x="2951" y="250"/>
                </a:cubicBezTo>
                <a:cubicBezTo>
                  <a:pt x="2952" y="253"/>
                  <a:pt x="2955" y="255"/>
                  <a:pt x="2958" y="257"/>
                </a:cubicBezTo>
                <a:cubicBezTo>
                  <a:pt x="2962" y="259"/>
                  <a:pt x="2968" y="260"/>
                  <a:pt x="2977" y="260"/>
                </a:cubicBezTo>
                <a:lnTo>
                  <a:pt x="2977" y="267"/>
                </a:lnTo>
                <a:lnTo>
                  <a:pt x="2890" y="267"/>
                </a:lnTo>
                <a:lnTo>
                  <a:pt x="2890" y="260"/>
                </a:lnTo>
                <a:cubicBezTo>
                  <a:pt x="2900" y="260"/>
                  <a:pt x="2906" y="259"/>
                  <a:pt x="2910" y="257"/>
                </a:cubicBezTo>
                <a:cubicBezTo>
                  <a:pt x="2913" y="254"/>
                  <a:pt x="2916" y="251"/>
                  <a:pt x="2917" y="247"/>
                </a:cubicBezTo>
                <a:cubicBezTo>
                  <a:pt x="2918" y="244"/>
                  <a:pt x="2918" y="238"/>
                  <a:pt x="2918" y="228"/>
                </a:cubicBezTo>
                <a:lnTo>
                  <a:pt x="2918" y="154"/>
                </a:lnTo>
                <a:cubicBezTo>
                  <a:pt x="2918" y="140"/>
                  <a:pt x="2916" y="130"/>
                  <a:pt x="2912" y="124"/>
                </a:cubicBezTo>
                <a:cubicBezTo>
                  <a:pt x="2906" y="116"/>
                  <a:pt x="2899" y="112"/>
                  <a:pt x="2889" y="112"/>
                </a:cubicBezTo>
                <a:cubicBezTo>
                  <a:pt x="2882" y="112"/>
                  <a:pt x="2875" y="114"/>
                  <a:pt x="2869" y="117"/>
                </a:cubicBezTo>
                <a:cubicBezTo>
                  <a:pt x="2858" y="123"/>
                  <a:pt x="2850" y="129"/>
                  <a:pt x="2845" y="136"/>
                </a:cubicBezTo>
                <a:lnTo>
                  <a:pt x="2845" y="228"/>
                </a:lnTo>
                <a:cubicBezTo>
                  <a:pt x="2845" y="239"/>
                  <a:pt x="2846" y="247"/>
                  <a:pt x="2847" y="250"/>
                </a:cubicBezTo>
                <a:cubicBezTo>
                  <a:pt x="2849" y="253"/>
                  <a:pt x="2851" y="256"/>
                  <a:pt x="2854" y="258"/>
                </a:cubicBezTo>
                <a:cubicBezTo>
                  <a:pt x="2857" y="259"/>
                  <a:pt x="2863" y="260"/>
                  <a:pt x="2873" y="260"/>
                </a:cubicBezTo>
                <a:lnTo>
                  <a:pt x="2873" y="267"/>
                </a:lnTo>
                <a:lnTo>
                  <a:pt x="2788" y="267"/>
                </a:lnTo>
                <a:lnTo>
                  <a:pt x="2788" y="260"/>
                </a:lnTo>
                <a:cubicBezTo>
                  <a:pt x="2796" y="260"/>
                  <a:pt x="2801" y="259"/>
                  <a:pt x="2804" y="258"/>
                </a:cubicBezTo>
                <a:cubicBezTo>
                  <a:pt x="2807" y="256"/>
                  <a:pt x="2810" y="253"/>
                  <a:pt x="2811" y="249"/>
                </a:cubicBezTo>
                <a:cubicBezTo>
                  <a:pt x="2813" y="246"/>
                  <a:pt x="2814" y="239"/>
                  <a:pt x="2814" y="228"/>
                </a:cubicBezTo>
                <a:lnTo>
                  <a:pt x="2814" y="162"/>
                </a:lnTo>
                <a:cubicBezTo>
                  <a:pt x="2814" y="143"/>
                  <a:pt x="2813" y="131"/>
                  <a:pt x="2812" y="126"/>
                </a:cubicBezTo>
                <a:cubicBezTo>
                  <a:pt x="2811" y="122"/>
                  <a:pt x="2810" y="119"/>
                  <a:pt x="2808" y="117"/>
                </a:cubicBezTo>
                <a:cubicBezTo>
                  <a:pt x="2806" y="116"/>
                  <a:pt x="2804" y="115"/>
                  <a:pt x="2800" y="115"/>
                </a:cubicBezTo>
                <a:cubicBezTo>
                  <a:pt x="2797" y="115"/>
                  <a:pt x="2793" y="116"/>
                  <a:pt x="2788" y="118"/>
                </a:cubicBezTo>
                <a:lnTo>
                  <a:pt x="2785" y="111"/>
                </a:lnTo>
                <a:lnTo>
                  <a:pt x="2837" y="90"/>
                </a:lnTo>
                <a:close/>
                <a:moveTo>
                  <a:pt x="2686" y="90"/>
                </a:moveTo>
                <a:cubicBezTo>
                  <a:pt x="2712" y="90"/>
                  <a:pt x="2733" y="100"/>
                  <a:pt x="2748" y="120"/>
                </a:cubicBezTo>
                <a:cubicBezTo>
                  <a:pt x="2762" y="136"/>
                  <a:pt x="2768" y="156"/>
                  <a:pt x="2768" y="178"/>
                </a:cubicBezTo>
                <a:cubicBezTo>
                  <a:pt x="2768" y="193"/>
                  <a:pt x="2765" y="209"/>
                  <a:pt x="2757" y="224"/>
                </a:cubicBezTo>
                <a:cubicBezTo>
                  <a:pt x="2750" y="240"/>
                  <a:pt x="2740" y="252"/>
                  <a:pt x="2727" y="260"/>
                </a:cubicBezTo>
                <a:cubicBezTo>
                  <a:pt x="2714" y="268"/>
                  <a:pt x="2700" y="272"/>
                  <a:pt x="2684" y="272"/>
                </a:cubicBezTo>
                <a:cubicBezTo>
                  <a:pt x="2658" y="272"/>
                  <a:pt x="2637" y="262"/>
                  <a:pt x="2622" y="241"/>
                </a:cubicBezTo>
                <a:cubicBezTo>
                  <a:pt x="2609" y="224"/>
                  <a:pt x="2603" y="204"/>
                  <a:pt x="2603" y="183"/>
                </a:cubicBezTo>
                <a:cubicBezTo>
                  <a:pt x="2603" y="167"/>
                  <a:pt x="2607" y="151"/>
                  <a:pt x="2614" y="136"/>
                </a:cubicBezTo>
                <a:cubicBezTo>
                  <a:pt x="2622" y="120"/>
                  <a:pt x="2633" y="109"/>
                  <a:pt x="2645" y="101"/>
                </a:cubicBezTo>
                <a:cubicBezTo>
                  <a:pt x="2658" y="94"/>
                  <a:pt x="2672" y="90"/>
                  <a:pt x="2686" y="90"/>
                </a:cubicBezTo>
                <a:close/>
                <a:moveTo>
                  <a:pt x="2509" y="90"/>
                </a:moveTo>
                <a:cubicBezTo>
                  <a:pt x="2526" y="90"/>
                  <a:pt x="2540" y="94"/>
                  <a:pt x="2550" y="103"/>
                </a:cubicBezTo>
                <a:cubicBezTo>
                  <a:pt x="2561" y="112"/>
                  <a:pt x="2567" y="122"/>
                  <a:pt x="2567" y="131"/>
                </a:cubicBezTo>
                <a:cubicBezTo>
                  <a:pt x="2567" y="136"/>
                  <a:pt x="2565" y="140"/>
                  <a:pt x="2562" y="143"/>
                </a:cubicBezTo>
                <a:cubicBezTo>
                  <a:pt x="2559" y="146"/>
                  <a:pt x="2555" y="147"/>
                  <a:pt x="2549" y="147"/>
                </a:cubicBezTo>
                <a:cubicBezTo>
                  <a:pt x="2542" y="147"/>
                  <a:pt x="2536" y="145"/>
                  <a:pt x="2533" y="140"/>
                </a:cubicBezTo>
                <a:cubicBezTo>
                  <a:pt x="2531" y="137"/>
                  <a:pt x="2529" y="132"/>
                  <a:pt x="2528" y="125"/>
                </a:cubicBezTo>
                <a:cubicBezTo>
                  <a:pt x="2528" y="118"/>
                  <a:pt x="2525" y="112"/>
                  <a:pt x="2521" y="108"/>
                </a:cubicBezTo>
                <a:cubicBezTo>
                  <a:pt x="2516" y="104"/>
                  <a:pt x="2510" y="103"/>
                  <a:pt x="2503" y="103"/>
                </a:cubicBezTo>
                <a:cubicBezTo>
                  <a:pt x="2490" y="103"/>
                  <a:pt x="2480" y="107"/>
                  <a:pt x="2472" y="116"/>
                </a:cubicBezTo>
                <a:cubicBezTo>
                  <a:pt x="2462" y="129"/>
                  <a:pt x="2457" y="145"/>
                  <a:pt x="2457" y="165"/>
                </a:cubicBezTo>
                <a:cubicBezTo>
                  <a:pt x="2457" y="185"/>
                  <a:pt x="2462" y="204"/>
                  <a:pt x="2472" y="219"/>
                </a:cubicBezTo>
                <a:cubicBezTo>
                  <a:pt x="2482" y="235"/>
                  <a:pt x="2496" y="243"/>
                  <a:pt x="2513" y="243"/>
                </a:cubicBezTo>
                <a:cubicBezTo>
                  <a:pt x="2525" y="243"/>
                  <a:pt x="2536" y="239"/>
                  <a:pt x="2546" y="230"/>
                </a:cubicBezTo>
                <a:cubicBezTo>
                  <a:pt x="2553" y="224"/>
                  <a:pt x="2560" y="214"/>
                  <a:pt x="2566" y="199"/>
                </a:cubicBezTo>
                <a:lnTo>
                  <a:pt x="2572" y="202"/>
                </a:lnTo>
                <a:cubicBezTo>
                  <a:pt x="2567" y="224"/>
                  <a:pt x="2558" y="242"/>
                  <a:pt x="2544" y="254"/>
                </a:cubicBezTo>
                <a:cubicBezTo>
                  <a:pt x="2531" y="266"/>
                  <a:pt x="2516" y="272"/>
                  <a:pt x="2500" y="272"/>
                </a:cubicBezTo>
                <a:cubicBezTo>
                  <a:pt x="2480" y="272"/>
                  <a:pt x="2463" y="264"/>
                  <a:pt x="2449" y="247"/>
                </a:cubicBezTo>
                <a:cubicBezTo>
                  <a:pt x="2434" y="231"/>
                  <a:pt x="2427" y="209"/>
                  <a:pt x="2427" y="181"/>
                </a:cubicBezTo>
                <a:cubicBezTo>
                  <a:pt x="2427" y="154"/>
                  <a:pt x="2435" y="132"/>
                  <a:pt x="2451" y="115"/>
                </a:cubicBezTo>
                <a:cubicBezTo>
                  <a:pt x="2467" y="98"/>
                  <a:pt x="2486" y="90"/>
                  <a:pt x="2509" y="90"/>
                </a:cubicBezTo>
                <a:close/>
                <a:moveTo>
                  <a:pt x="1709" y="90"/>
                </a:moveTo>
                <a:lnTo>
                  <a:pt x="1717" y="90"/>
                </a:lnTo>
                <a:lnTo>
                  <a:pt x="1717" y="228"/>
                </a:lnTo>
                <a:cubicBezTo>
                  <a:pt x="1717" y="239"/>
                  <a:pt x="1718" y="246"/>
                  <a:pt x="1719" y="249"/>
                </a:cubicBezTo>
                <a:cubicBezTo>
                  <a:pt x="1721" y="253"/>
                  <a:pt x="1723" y="256"/>
                  <a:pt x="1726" y="257"/>
                </a:cubicBezTo>
                <a:cubicBezTo>
                  <a:pt x="1729" y="259"/>
                  <a:pt x="1735" y="260"/>
                  <a:pt x="1743" y="260"/>
                </a:cubicBezTo>
                <a:lnTo>
                  <a:pt x="1743" y="267"/>
                </a:lnTo>
                <a:lnTo>
                  <a:pt x="1660" y="267"/>
                </a:lnTo>
                <a:lnTo>
                  <a:pt x="1660" y="260"/>
                </a:lnTo>
                <a:cubicBezTo>
                  <a:pt x="1668" y="260"/>
                  <a:pt x="1674" y="259"/>
                  <a:pt x="1677" y="258"/>
                </a:cubicBezTo>
                <a:cubicBezTo>
                  <a:pt x="1679" y="256"/>
                  <a:pt x="1682" y="253"/>
                  <a:pt x="1683" y="250"/>
                </a:cubicBezTo>
                <a:cubicBezTo>
                  <a:pt x="1685" y="246"/>
                  <a:pt x="1686" y="239"/>
                  <a:pt x="1686" y="228"/>
                </a:cubicBezTo>
                <a:lnTo>
                  <a:pt x="1686" y="162"/>
                </a:lnTo>
                <a:cubicBezTo>
                  <a:pt x="1686" y="143"/>
                  <a:pt x="1685" y="131"/>
                  <a:pt x="1684" y="126"/>
                </a:cubicBezTo>
                <a:cubicBezTo>
                  <a:pt x="1683" y="122"/>
                  <a:pt x="1682" y="119"/>
                  <a:pt x="1680" y="117"/>
                </a:cubicBezTo>
                <a:cubicBezTo>
                  <a:pt x="1678" y="116"/>
                  <a:pt x="1676" y="115"/>
                  <a:pt x="1672" y="115"/>
                </a:cubicBezTo>
                <a:cubicBezTo>
                  <a:pt x="1669" y="115"/>
                  <a:pt x="1665" y="116"/>
                  <a:pt x="1660" y="118"/>
                </a:cubicBezTo>
                <a:lnTo>
                  <a:pt x="1657" y="111"/>
                </a:lnTo>
                <a:lnTo>
                  <a:pt x="1709" y="90"/>
                </a:lnTo>
                <a:close/>
                <a:moveTo>
                  <a:pt x="1166" y="90"/>
                </a:moveTo>
                <a:cubicBezTo>
                  <a:pt x="1192" y="90"/>
                  <a:pt x="1213" y="100"/>
                  <a:pt x="1228" y="120"/>
                </a:cubicBezTo>
                <a:cubicBezTo>
                  <a:pt x="1242" y="136"/>
                  <a:pt x="1248" y="156"/>
                  <a:pt x="1248" y="178"/>
                </a:cubicBezTo>
                <a:cubicBezTo>
                  <a:pt x="1248" y="193"/>
                  <a:pt x="1245" y="209"/>
                  <a:pt x="1237" y="224"/>
                </a:cubicBezTo>
                <a:cubicBezTo>
                  <a:pt x="1230" y="240"/>
                  <a:pt x="1220" y="252"/>
                  <a:pt x="1207" y="260"/>
                </a:cubicBezTo>
                <a:cubicBezTo>
                  <a:pt x="1194" y="268"/>
                  <a:pt x="1180" y="272"/>
                  <a:pt x="1164" y="272"/>
                </a:cubicBezTo>
                <a:cubicBezTo>
                  <a:pt x="1138" y="272"/>
                  <a:pt x="1117" y="262"/>
                  <a:pt x="1102" y="241"/>
                </a:cubicBezTo>
                <a:cubicBezTo>
                  <a:pt x="1089" y="224"/>
                  <a:pt x="1083" y="204"/>
                  <a:pt x="1083" y="183"/>
                </a:cubicBezTo>
                <a:cubicBezTo>
                  <a:pt x="1083" y="167"/>
                  <a:pt x="1087" y="151"/>
                  <a:pt x="1094" y="136"/>
                </a:cubicBezTo>
                <a:cubicBezTo>
                  <a:pt x="1102" y="120"/>
                  <a:pt x="1113" y="109"/>
                  <a:pt x="1125" y="101"/>
                </a:cubicBezTo>
                <a:cubicBezTo>
                  <a:pt x="1138" y="94"/>
                  <a:pt x="1152" y="90"/>
                  <a:pt x="1166" y="90"/>
                </a:cubicBezTo>
                <a:close/>
                <a:moveTo>
                  <a:pt x="2222" y="20"/>
                </a:moveTo>
                <a:cubicBezTo>
                  <a:pt x="2214" y="20"/>
                  <a:pt x="2206" y="23"/>
                  <a:pt x="2200" y="31"/>
                </a:cubicBezTo>
                <a:cubicBezTo>
                  <a:pt x="2191" y="41"/>
                  <a:pt x="2185" y="58"/>
                  <a:pt x="2181" y="80"/>
                </a:cubicBezTo>
                <a:cubicBezTo>
                  <a:pt x="2178" y="102"/>
                  <a:pt x="2176" y="124"/>
                  <a:pt x="2176" y="146"/>
                </a:cubicBezTo>
                <a:cubicBezTo>
                  <a:pt x="2176" y="181"/>
                  <a:pt x="2181" y="209"/>
                  <a:pt x="2189" y="232"/>
                </a:cubicBezTo>
                <a:cubicBezTo>
                  <a:pt x="2196" y="250"/>
                  <a:pt x="2207" y="259"/>
                  <a:pt x="2221" y="259"/>
                </a:cubicBezTo>
                <a:cubicBezTo>
                  <a:pt x="2228" y="259"/>
                  <a:pt x="2235" y="256"/>
                  <a:pt x="2242" y="250"/>
                </a:cubicBezTo>
                <a:cubicBezTo>
                  <a:pt x="2249" y="244"/>
                  <a:pt x="2255" y="234"/>
                  <a:pt x="2259" y="220"/>
                </a:cubicBezTo>
                <a:cubicBezTo>
                  <a:pt x="2264" y="198"/>
                  <a:pt x="2267" y="168"/>
                  <a:pt x="2267" y="129"/>
                </a:cubicBezTo>
                <a:cubicBezTo>
                  <a:pt x="2267" y="100"/>
                  <a:pt x="2264" y="76"/>
                  <a:pt x="2258" y="56"/>
                </a:cubicBezTo>
                <a:cubicBezTo>
                  <a:pt x="2254" y="42"/>
                  <a:pt x="2248" y="32"/>
                  <a:pt x="2241" y="26"/>
                </a:cubicBezTo>
                <a:cubicBezTo>
                  <a:pt x="2236" y="22"/>
                  <a:pt x="2230" y="20"/>
                  <a:pt x="2222" y="20"/>
                </a:cubicBezTo>
                <a:close/>
                <a:moveTo>
                  <a:pt x="2030" y="20"/>
                </a:moveTo>
                <a:cubicBezTo>
                  <a:pt x="2022" y="20"/>
                  <a:pt x="2014" y="23"/>
                  <a:pt x="2008" y="31"/>
                </a:cubicBezTo>
                <a:cubicBezTo>
                  <a:pt x="1999" y="41"/>
                  <a:pt x="1993" y="58"/>
                  <a:pt x="1989" y="80"/>
                </a:cubicBezTo>
                <a:cubicBezTo>
                  <a:pt x="1986" y="102"/>
                  <a:pt x="1984" y="124"/>
                  <a:pt x="1984" y="146"/>
                </a:cubicBezTo>
                <a:cubicBezTo>
                  <a:pt x="1984" y="181"/>
                  <a:pt x="1989" y="209"/>
                  <a:pt x="1997" y="232"/>
                </a:cubicBezTo>
                <a:cubicBezTo>
                  <a:pt x="2004" y="250"/>
                  <a:pt x="2015" y="259"/>
                  <a:pt x="2029" y="259"/>
                </a:cubicBezTo>
                <a:cubicBezTo>
                  <a:pt x="2036" y="259"/>
                  <a:pt x="2043" y="256"/>
                  <a:pt x="2050" y="250"/>
                </a:cubicBezTo>
                <a:cubicBezTo>
                  <a:pt x="2057" y="244"/>
                  <a:pt x="2063" y="234"/>
                  <a:pt x="2067" y="220"/>
                </a:cubicBezTo>
                <a:cubicBezTo>
                  <a:pt x="2072" y="198"/>
                  <a:pt x="2075" y="168"/>
                  <a:pt x="2075" y="129"/>
                </a:cubicBezTo>
                <a:cubicBezTo>
                  <a:pt x="2075" y="100"/>
                  <a:pt x="2072" y="76"/>
                  <a:pt x="2066" y="56"/>
                </a:cubicBezTo>
                <a:cubicBezTo>
                  <a:pt x="2062" y="42"/>
                  <a:pt x="2056" y="32"/>
                  <a:pt x="2049" y="26"/>
                </a:cubicBezTo>
                <a:cubicBezTo>
                  <a:pt x="2044" y="22"/>
                  <a:pt x="2038" y="20"/>
                  <a:pt x="2030" y="20"/>
                </a:cubicBezTo>
                <a:close/>
                <a:moveTo>
                  <a:pt x="2223" y="7"/>
                </a:moveTo>
                <a:cubicBezTo>
                  <a:pt x="2242" y="7"/>
                  <a:pt x="2260" y="17"/>
                  <a:pt x="2275" y="37"/>
                </a:cubicBezTo>
                <a:cubicBezTo>
                  <a:pt x="2294" y="62"/>
                  <a:pt x="2304" y="95"/>
                  <a:pt x="2304" y="137"/>
                </a:cubicBezTo>
                <a:cubicBezTo>
                  <a:pt x="2304" y="167"/>
                  <a:pt x="2300" y="192"/>
                  <a:pt x="2291" y="212"/>
                </a:cubicBezTo>
                <a:cubicBezTo>
                  <a:pt x="2283" y="233"/>
                  <a:pt x="2272" y="248"/>
                  <a:pt x="2259" y="257"/>
                </a:cubicBezTo>
                <a:cubicBezTo>
                  <a:pt x="2246" y="267"/>
                  <a:pt x="2233" y="271"/>
                  <a:pt x="2221" y="271"/>
                </a:cubicBezTo>
                <a:cubicBezTo>
                  <a:pt x="2196" y="271"/>
                  <a:pt x="2176" y="257"/>
                  <a:pt x="2160" y="228"/>
                </a:cubicBezTo>
                <a:cubicBezTo>
                  <a:pt x="2146" y="204"/>
                  <a:pt x="2140" y="175"/>
                  <a:pt x="2140" y="141"/>
                </a:cubicBezTo>
                <a:cubicBezTo>
                  <a:pt x="2140" y="112"/>
                  <a:pt x="2144" y="87"/>
                  <a:pt x="2153" y="66"/>
                </a:cubicBezTo>
                <a:cubicBezTo>
                  <a:pt x="2162" y="45"/>
                  <a:pt x="2173" y="30"/>
                  <a:pt x="2188" y="19"/>
                </a:cubicBezTo>
                <a:cubicBezTo>
                  <a:pt x="2199" y="11"/>
                  <a:pt x="2211" y="7"/>
                  <a:pt x="2223" y="7"/>
                </a:cubicBezTo>
                <a:close/>
                <a:moveTo>
                  <a:pt x="2031" y="7"/>
                </a:moveTo>
                <a:cubicBezTo>
                  <a:pt x="2050" y="7"/>
                  <a:pt x="2068" y="17"/>
                  <a:pt x="2083" y="37"/>
                </a:cubicBezTo>
                <a:cubicBezTo>
                  <a:pt x="2102" y="62"/>
                  <a:pt x="2112" y="95"/>
                  <a:pt x="2112" y="137"/>
                </a:cubicBezTo>
                <a:cubicBezTo>
                  <a:pt x="2112" y="167"/>
                  <a:pt x="2108" y="192"/>
                  <a:pt x="2099" y="212"/>
                </a:cubicBezTo>
                <a:cubicBezTo>
                  <a:pt x="2091" y="233"/>
                  <a:pt x="2080" y="248"/>
                  <a:pt x="2067" y="257"/>
                </a:cubicBezTo>
                <a:cubicBezTo>
                  <a:pt x="2054" y="267"/>
                  <a:pt x="2041" y="271"/>
                  <a:pt x="2029" y="271"/>
                </a:cubicBezTo>
                <a:cubicBezTo>
                  <a:pt x="2004" y="271"/>
                  <a:pt x="1984" y="257"/>
                  <a:pt x="1968" y="228"/>
                </a:cubicBezTo>
                <a:cubicBezTo>
                  <a:pt x="1954" y="204"/>
                  <a:pt x="1948" y="175"/>
                  <a:pt x="1948" y="141"/>
                </a:cubicBezTo>
                <a:cubicBezTo>
                  <a:pt x="1948" y="112"/>
                  <a:pt x="1952" y="87"/>
                  <a:pt x="1961" y="66"/>
                </a:cubicBezTo>
                <a:cubicBezTo>
                  <a:pt x="1970" y="45"/>
                  <a:pt x="1981" y="30"/>
                  <a:pt x="1996" y="19"/>
                </a:cubicBezTo>
                <a:cubicBezTo>
                  <a:pt x="2007" y="11"/>
                  <a:pt x="2019" y="7"/>
                  <a:pt x="2031" y="7"/>
                </a:cubicBezTo>
                <a:close/>
                <a:moveTo>
                  <a:pt x="1849" y="7"/>
                </a:moveTo>
                <a:lnTo>
                  <a:pt x="1855" y="7"/>
                </a:lnTo>
                <a:lnTo>
                  <a:pt x="1855" y="222"/>
                </a:lnTo>
                <a:cubicBezTo>
                  <a:pt x="1855" y="236"/>
                  <a:pt x="1855" y="245"/>
                  <a:pt x="1857" y="249"/>
                </a:cubicBezTo>
                <a:cubicBezTo>
                  <a:pt x="1858" y="252"/>
                  <a:pt x="1860" y="255"/>
                  <a:pt x="1864" y="257"/>
                </a:cubicBezTo>
                <a:cubicBezTo>
                  <a:pt x="1868" y="259"/>
                  <a:pt x="1875" y="260"/>
                  <a:pt x="1887" y="260"/>
                </a:cubicBezTo>
                <a:lnTo>
                  <a:pt x="1887" y="267"/>
                </a:lnTo>
                <a:lnTo>
                  <a:pt x="1791" y="267"/>
                </a:lnTo>
                <a:lnTo>
                  <a:pt x="1791" y="260"/>
                </a:lnTo>
                <a:cubicBezTo>
                  <a:pt x="1803" y="260"/>
                  <a:pt x="1811" y="259"/>
                  <a:pt x="1815" y="257"/>
                </a:cubicBezTo>
                <a:cubicBezTo>
                  <a:pt x="1818" y="255"/>
                  <a:pt x="1820" y="253"/>
                  <a:pt x="1822" y="249"/>
                </a:cubicBezTo>
                <a:cubicBezTo>
                  <a:pt x="1823" y="246"/>
                  <a:pt x="1824" y="237"/>
                  <a:pt x="1824" y="222"/>
                </a:cubicBezTo>
                <a:lnTo>
                  <a:pt x="1824" y="85"/>
                </a:lnTo>
                <a:cubicBezTo>
                  <a:pt x="1824" y="66"/>
                  <a:pt x="1823" y="54"/>
                  <a:pt x="1822" y="49"/>
                </a:cubicBezTo>
                <a:cubicBezTo>
                  <a:pt x="1821" y="45"/>
                  <a:pt x="1820" y="42"/>
                  <a:pt x="1817" y="40"/>
                </a:cubicBezTo>
                <a:cubicBezTo>
                  <a:pt x="1815" y="38"/>
                  <a:pt x="1812" y="37"/>
                  <a:pt x="1809" y="37"/>
                </a:cubicBezTo>
                <a:cubicBezTo>
                  <a:pt x="1804" y="37"/>
                  <a:pt x="1798" y="39"/>
                  <a:pt x="1790" y="43"/>
                </a:cubicBezTo>
                <a:lnTo>
                  <a:pt x="1787" y="37"/>
                </a:lnTo>
                <a:lnTo>
                  <a:pt x="1849" y="7"/>
                </a:lnTo>
                <a:close/>
                <a:moveTo>
                  <a:pt x="1701" y="0"/>
                </a:moveTo>
                <a:cubicBezTo>
                  <a:pt x="1707" y="0"/>
                  <a:pt x="1711" y="2"/>
                  <a:pt x="1715" y="6"/>
                </a:cubicBezTo>
                <a:cubicBezTo>
                  <a:pt x="1719" y="9"/>
                  <a:pt x="1720" y="14"/>
                  <a:pt x="1720" y="19"/>
                </a:cubicBezTo>
                <a:cubicBezTo>
                  <a:pt x="1720" y="24"/>
                  <a:pt x="1719" y="29"/>
                  <a:pt x="1715" y="33"/>
                </a:cubicBezTo>
                <a:cubicBezTo>
                  <a:pt x="1711" y="36"/>
                  <a:pt x="1707" y="38"/>
                  <a:pt x="1701" y="38"/>
                </a:cubicBezTo>
                <a:cubicBezTo>
                  <a:pt x="1696" y="38"/>
                  <a:pt x="1692" y="36"/>
                  <a:pt x="1688" y="33"/>
                </a:cubicBezTo>
                <a:cubicBezTo>
                  <a:pt x="1684" y="29"/>
                  <a:pt x="1682" y="24"/>
                  <a:pt x="1682" y="19"/>
                </a:cubicBezTo>
                <a:cubicBezTo>
                  <a:pt x="1682" y="14"/>
                  <a:pt x="1684" y="9"/>
                  <a:pt x="1688" y="6"/>
                </a:cubicBezTo>
                <a:cubicBezTo>
                  <a:pt x="1692" y="2"/>
                  <a:pt x="1696" y="0"/>
                  <a:pt x="1701" y="0"/>
                </a:cubicBezTo>
                <a:close/>
              </a:path>
            </a:pathLst>
          </a:custGeom>
          <a:solidFill>
            <a:srgbClr val="F2F2F2"/>
          </a:solidFill>
          <a:ln w="0">
            <a:noFill/>
            <a:prstDash val="solid"/>
            <a:round/>
          </a:ln>
        </p:spPr>
        <p:txBody>
          <a:bodyPr vert="horz" wrap="square" lIns="91440" tIns="45720" rIns="91440" bIns="45720" numCol="1" anchor="t" anchorCtr="0" compatLnSpc="1"/>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5pPr>
            <a:lvl6pPr marL="2286000" algn="l" defTabSz="914400" rtl="0" eaLnBrk="1" latinLnBrk="0" hangingPunct="1">
              <a:defRPr kern="1200">
                <a:solidFill>
                  <a:schemeClr val="tx1"/>
                </a:solidFill>
                <a:latin typeface="Calibri" panose="020F0502020204030204" charset="0"/>
                <a:ea typeface="+mn-ea"/>
                <a:cs typeface="+mn-cs"/>
              </a:defRPr>
            </a:lvl6pPr>
            <a:lvl7pPr marL="2743200" algn="l" defTabSz="914400" rtl="0" eaLnBrk="1" latinLnBrk="0" hangingPunct="1">
              <a:defRPr kern="1200">
                <a:solidFill>
                  <a:schemeClr val="tx1"/>
                </a:solidFill>
                <a:latin typeface="Calibri" panose="020F0502020204030204" charset="0"/>
                <a:ea typeface="+mn-ea"/>
                <a:cs typeface="+mn-cs"/>
              </a:defRPr>
            </a:lvl7pPr>
            <a:lvl8pPr marL="3200400" algn="l" defTabSz="914400" rtl="0" eaLnBrk="1" latinLnBrk="0" hangingPunct="1">
              <a:defRPr kern="1200">
                <a:solidFill>
                  <a:schemeClr val="tx1"/>
                </a:solidFill>
                <a:latin typeface="Calibri" panose="020F0502020204030204" charset="0"/>
                <a:ea typeface="+mn-ea"/>
                <a:cs typeface="+mn-cs"/>
              </a:defRPr>
            </a:lvl8pPr>
            <a:lvl9pPr marL="3657600" algn="l" defTabSz="914400" rtl="0" eaLnBrk="1" latinLnBrk="0" hangingPunct="1">
              <a:defRPr kern="1200">
                <a:solidFill>
                  <a:schemeClr val="tx1"/>
                </a:solidFill>
                <a:latin typeface="Calibri" panose="020F0502020204030204" charset="0"/>
                <a:ea typeface="+mn-ea"/>
                <a:cs typeface="+mn-cs"/>
              </a:defRPr>
            </a:lvl9pPr>
          </a:lstStyle>
          <a:p>
            <a:endParaRPr lang="zh-CN" altLang="en-US"/>
          </a:p>
        </p:txBody>
      </p:sp>
      <p:sp>
        <p:nvSpPr>
          <p:cNvPr id="49" name="Freeform 23"/>
          <p:cNvSpPr/>
          <p:nvPr/>
        </p:nvSpPr>
        <p:spPr bwMode="auto">
          <a:xfrm rot="-1800000">
            <a:off x="2789517" y="4081942"/>
            <a:ext cx="1848119" cy="215037"/>
          </a:xfrm>
          <a:custGeom>
            <a:avLst/>
            <a:gdLst>
              <a:gd name="T0" fmla="*/ 2345 w 3079"/>
              <a:gd name="T1" fmla="*/ 251 h 350"/>
              <a:gd name="T2" fmla="*/ 830 w 3079"/>
              <a:gd name="T3" fmla="*/ 272 h 350"/>
              <a:gd name="T4" fmla="*/ 2644 w 3079"/>
              <a:gd name="T5" fmla="*/ 129 h 350"/>
              <a:gd name="T6" fmla="*/ 2680 w 3079"/>
              <a:gd name="T7" fmla="*/ 102 h 350"/>
              <a:gd name="T8" fmla="*/ 1202 w 3079"/>
              <a:gd name="T9" fmla="*/ 244 h 350"/>
              <a:gd name="T10" fmla="*/ 1532 w 3079"/>
              <a:gd name="T11" fmla="*/ 102 h 350"/>
              <a:gd name="T12" fmla="*/ 1604 w 3079"/>
              <a:gd name="T13" fmla="*/ 106 h 350"/>
              <a:gd name="T14" fmla="*/ 1625 w 3079"/>
              <a:gd name="T15" fmla="*/ 113 h 350"/>
              <a:gd name="T16" fmla="*/ 1470 w 3079"/>
              <a:gd name="T17" fmla="*/ 316 h 350"/>
              <a:gd name="T18" fmla="*/ 1487 w 3079"/>
              <a:gd name="T19" fmla="*/ 130 h 350"/>
              <a:gd name="T20" fmla="*/ 1322 w 3079"/>
              <a:gd name="T21" fmla="*/ 210 h 350"/>
              <a:gd name="T22" fmla="*/ 1366 w 3079"/>
              <a:gd name="T23" fmla="*/ 102 h 350"/>
              <a:gd name="T24" fmla="*/ 1451 w 3079"/>
              <a:gd name="T25" fmla="*/ 244 h 350"/>
              <a:gd name="T26" fmla="*/ 1310 w 3079"/>
              <a:gd name="T27" fmla="*/ 264 h 350"/>
              <a:gd name="T28" fmla="*/ 1262 w 3079"/>
              <a:gd name="T29" fmla="*/ 95 h 350"/>
              <a:gd name="T30" fmla="*/ 945 w 3079"/>
              <a:gd name="T31" fmla="*/ 135 h 350"/>
              <a:gd name="T32" fmla="*/ 1012 w 3079"/>
              <a:gd name="T33" fmla="*/ 95 h 350"/>
              <a:gd name="T34" fmla="*/ 946 w 3079"/>
              <a:gd name="T35" fmla="*/ 337 h 350"/>
              <a:gd name="T36" fmla="*/ 934 w 3079"/>
              <a:gd name="T37" fmla="*/ 318 h 350"/>
              <a:gd name="T38" fmla="*/ 880 w 3079"/>
              <a:gd name="T39" fmla="*/ 102 h 350"/>
              <a:gd name="T40" fmla="*/ 603 w 3079"/>
              <a:gd name="T41" fmla="*/ 128 h 350"/>
              <a:gd name="T42" fmla="*/ 722 w 3079"/>
              <a:gd name="T43" fmla="*/ 95 h 350"/>
              <a:gd name="T44" fmla="*/ 779 w 3079"/>
              <a:gd name="T45" fmla="*/ 112 h 350"/>
              <a:gd name="T46" fmla="*/ 734 w 3079"/>
              <a:gd name="T47" fmla="*/ 272 h 350"/>
              <a:gd name="T48" fmla="*/ 544 w 3079"/>
              <a:gd name="T49" fmla="*/ 102 h 350"/>
              <a:gd name="T50" fmla="*/ 331 w 3079"/>
              <a:gd name="T51" fmla="*/ 128 h 350"/>
              <a:gd name="T52" fmla="*/ 450 w 3079"/>
              <a:gd name="T53" fmla="*/ 95 h 350"/>
              <a:gd name="T54" fmla="*/ 507 w 3079"/>
              <a:gd name="T55" fmla="*/ 112 h 350"/>
              <a:gd name="T56" fmla="*/ 462 w 3079"/>
              <a:gd name="T57" fmla="*/ 272 h 350"/>
              <a:gd name="T58" fmla="*/ 272 w 3079"/>
              <a:gd name="T59" fmla="*/ 102 h 350"/>
              <a:gd name="T60" fmla="*/ 59 w 3079"/>
              <a:gd name="T61" fmla="*/ 128 h 350"/>
              <a:gd name="T62" fmla="*/ 178 w 3079"/>
              <a:gd name="T63" fmla="*/ 95 h 350"/>
              <a:gd name="T64" fmla="*/ 235 w 3079"/>
              <a:gd name="T65" fmla="*/ 112 h 350"/>
              <a:gd name="T66" fmla="*/ 190 w 3079"/>
              <a:gd name="T67" fmla="*/ 272 h 350"/>
              <a:gd name="T68" fmla="*/ 0 w 3079"/>
              <a:gd name="T69" fmla="*/ 102 h 350"/>
              <a:gd name="T70" fmla="*/ 2904 w 3079"/>
              <a:gd name="T71" fmla="*/ 90 h 350"/>
              <a:gd name="T72" fmla="*/ 3053 w 3079"/>
              <a:gd name="T73" fmla="*/ 154 h 350"/>
              <a:gd name="T74" fmla="*/ 2994 w 3079"/>
              <a:gd name="T75" fmla="*/ 260 h 350"/>
              <a:gd name="T76" fmla="*/ 2993 w 3079"/>
              <a:gd name="T77" fmla="*/ 112 h 350"/>
              <a:gd name="T78" fmla="*/ 2958 w 3079"/>
              <a:gd name="T79" fmla="*/ 257 h 350"/>
              <a:gd name="T80" fmla="*/ 2918 w 3079"/>
              <a:gd name="T81" fmla="*/ 228 h 350"/>
              <a:gd name="T82" fmla="*/ 2847 w 3079"/>
              <a:gd name="T83" fmla="*/ 250 h 350"/>
              <a:gd name="T84" fmla="*/ 2811 w 3079"/>
              <a:gd name="T85" fmla="*/ 249 h 350"/>
              <a:gd name="T86" fmla="*/ 2785 w 3079"/>
              <a:gd name="T87" fmla="*/ 111 h 350"/>
              <a:gd name="T88" fmla="*/ 2684 w 3079"/>
              <a:gd name="T89" fmla="*/ 272 h 350"/>
              <a:gd name="T90" fmla="*/ 2550 w 3079"/>
              <a:gd name="T91" fmla="*/ 103 h 350"/>
              <a:gd name="T92" fmla="*/ 2503 w 3079"/>
              <a:gd name="T93" fmla="*/ 103 h 350"/>
              <a:gd name="T94" fmla="*/ 2572 w 3079"/>
              <a:gd name="T95" fmla="*/ 202 h 350"/>
              <a:gd name="T96" fmla="*/ 1709 w 3079"/>
              <a:gd name="T97" fmla="*/ 90 h 350"/>
              <a:gd name="T98" fmla="*/ 1660 w 3079"/>
              <a:gd name="T99" fmla="*/ 267 h 350"/>
              <a:gd name="T100" fmla="*/ 1680 w 3079"/>
              <a:gd name="T101" fmla="*/ 117 h 350"/>
              <a:gd name="T102" fmla="*/ 1248 w 3079"/>
              <a:gd name="T103" fmla="*/ 178 h 350"/>
              <a:gd name="T104" fmla="*/ 1125 w 3079"/>
              <a:gd name="T105" fmla="*/ 101 h 350"/>
              <a:gd name="T106" fmla="*/ 2221 w 3079"/>
              <a:gd name="T107" fmla="*/ 259 h 350"/>
              <a:gd name="T108" fmla="*/ 2030 w 3079"/>
              <a:gd name="T109" fmla="*/ 20 h 350"/>
              <a:gd name="T110" fmla="*/ 2067 w 3079"/>
              <a:gd name="T111" fmla="*/ 220 h 350"/>
              <a:gd name="T112" fmla="*/ 2304 w 3079"/>
              <a:gd name="T113" fmla="*/ 137 h 350"/>
              <a:gd name="T114" fmla="*/ 2188 w 3079"/>
              <a:gd name="T115" fmla="*/ 19 h 350"/>
              <a:gd name="T116" fmla="*/ 2029 w 3079"/>
              <a:gd name="T117" fmla="*/ 271 h 350"/>
              <a:gd name="T118" fmla="*/ 1855 w 3079"/>
              <a:gd name="T119" fmla="*/ 7 h 350"/>
              <a:gd name="T120" fmla="*/ 1791 w 3079"/>
              <a:gd name="T121" fmla="*/ 260 h 350"/>
              <a:gd name="T122" fmla="*/ 1809 w 3079"/>
              <a:gd name="T123" fmla="*/ 37 h 350"/>
              <a:gd name="T124" fmla="*/ 1715 w 3079"/>
              <a:gd name="T125" fmla="*/ 3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79" h="350">
                <a:moveTo>
                  <a:pt x="2366" y="230"/>
                </a:moveTo>
                <a:cubicBezTo>
                  <a:pt x="2372" y="230"/>
                  <a:pt x="2377" y="232"/>
                  <a:pt x="2381" y="237"/>
                </a:cubicBezTo>
                <a:cubicBezTo>
                  <a:pt x="2385" y="241"/>
                  <a:pt x="2387" y="245"/>
                  <a:pt x="2387" y="251"/>
                </a:cubicBezTo>
                <a:cubicBezTo>
                  <a:pt x="2387" y="257"/>
                  <a:pt x="2385" y="262"/>
                  <a:pt x="2380" y="266"/>
                </a:cubicBezTo>
                <a:cubicBezTo>
                  <a:pt x="2376" y="270"/>
                  <a:pt x="2372" y="272"/>
                  <a:pt x="2366" y="272"/>
                </a:cubicBezTo>
                <a:cubicBezTo>
                  <a:pt x="2360" y="272"/>
                  <a:pt x="2355" y="270"/>
                  <a:pt x="2351" y="266"/>
                </a:cubicBezTo>
                <a:cubicBezTo>
                  <a:pt x="2347" y="262"/>
                  <a:pt x="2345" y="257"/>
                  <a:pt x="2345" y="251"/>
                </a:cubicBezTo>
                <a:cubicBezTo>
                  <a:pt x="2345" y="245"/>
                  <a:pt x="2347" y="240"/>
                  <a:pt x="2351" y="236"/>
                </a:cubicBezTo>
                <a:cubicBezTo>
                  <a:pt x="2355" y="232"/>
                  <a:pt x="2360" y="230"/>
                  <a:pt x="2366" y="230"/>
                </a:cubicBezTo>
                <a:close/>
                <a:moveTo>
                  <a:pt x="830" y="230"/>
                </a:moveTo>
                <a:cubicBezTo>
                  <a:pt x="836" y="230"/>
                  <a:pt x="841" y="232"/>
                  <a:pt x="845" y="237"/>
                </a:cubicBezTo>
                <a:cubicBezTo>
                  <a:pt x="849" y="241"/>
                  <a:pt x="851" y="245"/>
                  <a:pt x="851" y="251"/>
                </a:cubicBezTo>
                <a:cubicBezTo>
                  <a:pt x="851" y="257"/>
                  <a:pt x="849" y="262"/>
                  <a:pt x="844" y="266"/>
                </a:cubicBezTo>
                <a:cubicBezTo>
                  <a:pt x="840" y="270"/>
                  <a:pt x="836" y="272"/>
                  <a:pt x="830" y="272"/>
                </a:cubicBezTo>
                <a:cubicBezTo>
                  <a:pt x="824" y="272"/>
                  <a:pt x="819" y="270"/>
                  <a:pt x="815" y="266"/>
                </a:cubicBezTo>
                <a:cubicBezTo>
                  <a:pt x="811" y="262"/>
                  <a:pt x="809" y="257"/>
                  <a:pt x="809" y="251"/>
                </a:cubicBezTo>
                <a:cubicBezTo>
                  <a:pt x="809" y="245"/>
                  <a:pt x="811" y="240"/>
                  <a:pt x="815" y="236"/>
                </a:cubicBezTo>
                <a:cubicBezTo>
                  <a:pt x="819" y="232"/>
                  <a:pt x="824" y="230"/>
                  <a:pt x="830" y="230"/>
                </a:cubicBezTo>
                <a:close/>
                <a:moveTo>
                  <a:pt x="2680" y="102"/>
                </a:moveTo>
                <a:cubicBezTo>
                  <a:pt x="2673" y="102"/>
                  <a:pt x="2667" y="104"/>
                  <a:pt x="2660" y="108"/>
                </a:cubicBezTo>
                <a:cubicBezTo>
                  <a:pt x="2653" y="112"/>
                  <a:pt x="2648" y="119"/>
                  <a:pt x="2644" y="129"/>
                </a:cubicBezTo>
                <a:cubicBezTo>
                  <a:pt x="2640" y="139"/>
                  <a:pt x="2638" y="151"/>
                  <a:pt x="2638" y="167"/>
                </a:cubicBezTo>
                <a:cubicBezTo>
                  <a:pt x="2638" y="192"/>
                  <a:pt x="2643" y="213"/>
                  <a:pt x="2652" y="232"/>
                </a:cubicBezTo>
                <a:cubicBezTo>
                  <a:pt x="2662" y="250"/>
                  <a:pt x="2676" y="259"/>
                  <a:pt x="2692" y="259"/>
                </a:cubicBezTo>
                <a:cubicBezTo>
                  <a:pt x="2704" y="259"/>
                  <a:pt x="2714" y="254"/>
                  <a:pt x="2722" y="244"/>
                </a:cubicBezTo>
                <a:cubicBezTo>
                  <a:pt x="2730" y="234"/>
                  <a:pt x="2734" y="217"/>
                  <a:pt x="2734" y="192"/>
                </a:cubicBezTo>
                <a:cubicBezTo>
                  <a:pt x="2734" y="162"/>
                  <a:pt x="2727" y="138"/>
                  <a:pt x="2714" y="120"/>
                </a:cubicBezTo>
                <a:cubicBezTo>
                  <a:pt x="2705" y="108"/>
                  <a:pt x="2694" y="102"/>
                  <a:pt x="2680" y="102"/>
                </a:cubicBezTo>
                <a:close/>
                <a:moveTo>
                  <a:pt x="1160" y="102"/>
                </a:moveTo>
                <a:cubicBezTo>
                  <a:pt x="1153" y="102"/>
                  <a:pt x="1147" y="104"/>
                  <a:pt x="1140" y="108"/>
                </a:cubicBezTo>
                <a:cubicBezTo>
                  <a:pt x="1133" y="112"/>
                  <a:pt x="1128" y="119"/>
                  <a:pt x="1124" y="129"/>
                </a:cubicBezTo>
                <a:cubicBezTo>
                  <a:pt x="1120" y="139"/>
                  <a:pt x="1118" y="151"/>
                  <a:pt x="1118" y="167"/>
                </a:cubicBezTo>
                <a:cubicBezTo>
                  <a:pt x="1118" y="192"/>
                  <a:pt x="1123" y="213"/>
                  <a:pt x="1132" y="232"/>
                </a:cubicBezTo>
                <a:cubicBezTo>
                  <a:pt x="1142" y="250"/>
                  <a:pt x="1156" y="259"/>
                  <a:pt x="1172" y="259"/>
                </a:cubicBezTo>
                <a:cubicBezTo>
                  <a:pt x="1184" y="259"/>
                  <a:pt x="1194" y="254"/>
                  <a:pt x="1202" y="244"/>
                </a:cubicBezTo>
                <a:cubicBezTo>
                  <a:pt x="1210" y="234"/>
                  <a:pt x="1214" y="217"/>
                  <a:pt x="1214" y="192"/>
                </a:cubicBezTo>
                <a:cubicBezTo>
                  <a:pt x="1214" y="162"/>
                  <a:pt x="1207" y="138"/>
                  <a:pt x="1194" y="120"/>
                </a:cubicBezTo>
                <a:cubicBezTo>
                  <a:pt x="1185" y="108"/>
                  <a:pt x="1174" y="102"/>
                  <a:pt x="1160" y="102"/>
                </a:cubicBezTo>
                <a:close/>
                <a:moveTo>
                  <a:pt x="1456" y="95"/>
                </a:moveTo>
                <a:lnTo>
                  <a:pt x="1536" y="95"/>
                </a:lnTo>
                <a:lnTo>
                  <a:pt x="1536" y="102"/>
                </a:lnTo>
                <a:lnTo>
                  <a:pt x="1532" y="102"/>
                </a:lnTo>
                <a:cubicBezTo>
                  <a:pt x="1527" y="102"/>
                  <a:pt x="1522" y="103"/>
                  <a:pt x="1519" y="106"/>
                </a:cubicBezTo>
                <a:cubicBezTo>
                  <a:pt x="1517" y="108"/>
                  <a:pt x="1515" y="111"/>
                  <a:pt x="1515" y="115"/>
                </a:cubicBezTo>
                <a:cubicBezTo>
                  <a:pt x="1515" y="120"/>
                  <a:pt x="1517" y="126"/>
                  <a:pt x="1521" y="135"/>
                </a:cubicBezTo>
                <a:lnTo>
                  <a:pt x="1563" y="222"/>
                </a:lnTo>
                <a:lnTo>
                  <a:pt x="1602" y="127"/>
                </a:lnTo>
                <a:cubicBezTo>
                  <a:pt x="1604" y="122"/>
                  <a:pt x="1605" y="117"/>
                  <a:pt x="1605" y="112"/>
                </a:cubicBezTo>
                <a:cubicBezTo>
                  <a:pt x="1605" y="109"/>
                  <a:pt x="1604" y="108"/>
                  <a:pt x="1604" y="106"/>
                </a:cubicBezTo>
                <a:cubicBezTo>
                  <a:pt x="1603" y="105"/>
                  <a:pt x="1601" y="104"/>
                  <a:pt x="1599" y="103"/>
                </a:cubicBezTo>
                <a:cubicBezTo>
                  <a:pt x="1597" y="102"/>
                  <a:pt x="1593" y="102"/>
                  <a:pt x="1588" y="102"/>
                </a:cubicBezTo>
                <a:lnTo>
                  <a:pt x="1588" y="95"/>
                </a:lnTo>
                <a:lnTo>
                  <a:pt x="1644" y="95"/>
                </a:lnTo>
                <a:lnTo>
                  <a:pt x="1644" y="102"/>
                </a:lnTo>
                <a:cubicBezTo>
                  <a:pt x="1639" y="102"/>
                  <a:pt x="1635" y="103"/>
                  <a:pt x="1633" y="105"/>
                </a:cubicBezTo>
                <a:cubicBezTo>
                  <a:pt x="1630" y="106"/>
                  <a:pt x="1628" y="109"/>
                  <a:pt x="1625" y="113"/>
                </a:cubicBezTo>
                <a:cubicBezTo>
                  <a:pt x="1623" y="115"/>
                  <a:pt x="1621" y="120"/>
                  <a:pt x="1618" y="128"/>
                </a:cubicBezTo>
                <a:lnTo>
                  <a:pt x="1548" y="299"/>
                </a:lnTo>
                <a:cubicBezTo>
                  <a:pt x="1542" y="316"/>
                  <a:pt x="1533" y="328"/>
                  <a:pt x="1522" y="337"/>
                </a:cubicBezTo>
                <a:cubicBezTo>
                  <a:pt x="1511" y="345"/>
                  <a:pt x="1500" y="350"/>
                  <a:pt x="1490" y="350"/>
                </a:cubicBezTo>
                <a:cubicBezTo>
                  <a:pt x="1483" y="350"/>
                  <a:pt x="1477" y="348"/>
                  <a:pt x="1472" y="343"/>
                </a:cubicBezTo>
                <a:cubicBezTo>
                  <a:pt x="1467" y="339"/>
                  <a:pt x="1465" y="334"/>
                  <a:pt x="1465" y="329"/>
                </a:cubicBezTo>
                <a:cubicBezTo>
                  <a:pt x="1465" y="323"/>
                  <a:pt x="1467" y="319"/>
                  <a:pt x="1470" y="316"/>
                </a:cubicBezTo>
                <a:cubicBezTo>
                  <a:pt x="1473" y="313"/>
                  <a:pt x="1478" y="311"/>
                  <a:pt x="1484" y="311"/>
                </a:cubicBezTo>
                <a:cubicBezTo>
                  <a:pt x="1488" y="311"/>
                  <a:pt x="1494" y="313"/>
                  <a:pt x="1501" y="315"/>
                </a:cubicBezTo>
                <a:cubicBezTo>
                  <a:pt x="1506" y="317"/>
                  <a:pt x="1509" y="318"/>
                  <a:pt x="1510" y="318"/>
                </a:cubicBezTo>
                <a:cubicBezTo>
                  <a:pt x="1514" y="318"/>
                  <a:pt x="1518" y="316"/>
                  <a:pt x="1523" y="312"/>
                </a:cubicBezTo>
                <a:cubicBezTo>
                  <a:pt x="1527" y="308"/>
                  <a:pt x="1532" y="301"/>
                  <a:pt x="1536" y="290"/>
                </a:cubicBezTo>
                <a:lnTo>
                  <a:pt x="1548" y="260"/>
                </a:lnTo>
                <a:lnTo>
                  <a:pt x="1487" y="130"/>
                </a:lnTo>
                <a:cubicBezTo>
                  <a:pt x="1485" y="127"/>
                  <a:pt x="1482" y="122"/>
                  <a:pt x="1478" y="116"/>
                </a:cubicBezTo>
                <a:cubicBezTo>
                  <a:pt x="1474" y="112"/>
                  <a:pt x="1472" y="109"/>
                  <a:pt x="1470" y="107"/>
                </a:cubicBezTo>
                <a:cubicBezTo>
                  <a:pt x="1467" y="105"/>
                  <a:pt x="1462" y="103"/>
                  <a:pt x="1456" y="102"/>
                </a:cubicBezTo>
                <a:lnTo>
                  <a:pt x="1456" y="95"/>
                </a:lnTo>
                <a:close/>
                <a:moveTo>
                  <a:pt x="1262" y="95"/>
                </a:moveTo>
                <a:lnTo>
                  <a:pt x="1322" y="95"/>
                </a:lnTo>
                <a:lnTo>
                  <a:pt x="1322" y="210"/>
                </a:lnTo>
                <a:cubicBezTo>
                  <a:pt x="1322" y="226"/>
                  <a:pt x="1325" y="236"/>
                  <a:pt x="1331" y="241"/>
                </a:cubicBezTo>
                <a:cubicBezTo>
                  <a:pt x="1336" y="246"/>
                  <a:pt x="1343" y="249"/>
                  <a:pt x="1351" y="249"/>
                </a:cubicBezTo>
                <a:cubicBezTo>
                  <a:pt x="1356" y="249"/>
                  <a:pt x="1362" y="247"/>
                  <a:pt x="1369" y="244"/>
                </a:cubicBezTo>
                <a:cubicBezTo>
                  <a:pt x="1376" y="241"/>
                  <a:pt x="1384" y="234"/>
                  <a:pt x="1393" y="225"/>
                </a:cubicBezTo>
                <a:lnTo>
                  <a:pt x="1393" y="127"/>
                </a:lnTo>
                <a:cubicBezTo>
                  <a:pt x="1393" y="118"/>
                  <a:pt x="1392" y="111"/>
                  <a:pt x="1388" y="108"/>
                </a:cubicBezTo>
                <a:cubicBezTo>
                  <a:pt x="1384" y="104"/>
                  <a:pt x="1377" y="102"/>
                  <a:pt x="1366" y="102"/>
                </a:cubicBezTo>
                <a:lnTo>
                  <a:pt x="1366" y="95"/>
                </a:lnTo>
                <a:lnTo>
                  <a:pt x="1424" y="95"/>
                </a:lnTo>
                <a:lnTo>
                  <a:pt x="1424" y="199"/>
                </a:lnTo>
                <a:cubicBezTo>
                  <a:pt x="1424" y="219"/>
                  <a:pt x="1425" y="231"/>
                  <a:pt x="1426" y="236"/>
                </a:cubicBezTo>
                <a:cubicBezTo>
                  <a:pt x="1427" y="240"/>
                  <a:pt x="1428" y="243"/>
                  <a:pt x="1430" y="245"/>
                </a:cubicBezTo>
                <a:cubicBezTo>
                  <a:pt x="1432" y="247"/>
                  <a:pt x="1435" y="247"/>
                  <a:pt x="1437" y="247"/>
                </a:cubicBezTo>
                <a:cubicBezTo>
                  <a:pt x="1441" y="247"/>
                  <a:pt x="1446" y="246"/>
                  <a:pt x="1451" y="244"/>
                </a:cubicBezTo>
                <a:lnTo>
                  <a:pt x="1453" y="251"/>
                </a:lnTo>
                <a:lnTo>
                  <a:pt x="1402" y="272"/>
                </a:lnTo>
                <a:lnTo>
                  <a:pt x="1393" y="272"/>
                </a:lnTo>
                <a:lnTo>
                  <a:pt x="1393" y="236"/>
                </a:lnTo>
                <a:cubicBezTo>
                  <a:pt x="1379" y="252"/>
                  <a:pt x="1367" y="262"/>
                  <a:pt x="1360" y="266"/>
                </a:cubicBezTo>
                <a:cubicBezTo>
                  <a:pt x="1352" y="270"/>
                  <a:pt x="1344" y="272"/>
                  <a:pt x="1335" y="272"/>
                </a:cubicBezTo>
                <a:cubicBezTo>
                  <a:pt x="1325" y="272"/>
                  <a:pt x="1317" y="269"/>
                  <a:pt x="1310" y="264"/>
                </a:cubicBezTo>
                <a:cubicBezTo>
                  <a:pt x="1303" y="258"/>
                  <a:pt x="1298" y="251"/>
                  <a:pt x="1295" y="242"/>
                </a:cubicBezTo>
                <a:cubicBezTo>
                  <a:pt x="1293" y="233"/>
                  <a:pt x="1291" y="221"/>
                  <a:pt x="1291" y="205"/>
                </a:cubicBezTo>
                <a:lnTo>
                  <a:pt x="1291" y="128"/>
                </a:lnTo>
                <a:cubicBezTo>
                  <a:pt x="1291" y="120"/>
                  <a:pt x="1290" y="115"/>
                  <a:pt x="1289" y="112"/>
                </a:cubicBezTo>
                <a:cubicBezTo>
                  <a:pt x="1287" y="108"/>
                  <a:pt x="1284" y="106"/>
                  <a:pt x="1281" y="104"/>
                </a:cubicBezTo>
                <a:cubicBezTo>
                  <a:pt x="1277" y="103"/>
                  <a:pt x="1271" y="102"/>
                  <a:pt x="1262" y="102"/>
                </a:cubicBezTo>
                <a:lnTo>
                  <a:pt x="1262" y="95"/>
                </a:lnTo>
                <a:close/>
                <a:moveTo>
                  <a:pt x="880" y="95"/>
                </a:moveTo>
                <a:lnTo>
                  <a:pt x="960" y="95"/>
                </a:lnTo>
                <a:lnTo>
                  <a:pt x="960" y="102"/>
                </a:lnTo>
                <a:lnTo>
                  <a:pt x="956" y="102"/>
                </a:lnTo>
                <a:cubicBezTo>
                  <a:pt x="951" y="102"/>
                  <a:pt x="946" y="103"/>
                  <a:pt x="943" y="106"/>
                </a:cubicBezTo>
                <a:cubicBezTo>
                  <a:pt x="941" y="108"/>
                  <a:pt x="939" y="111"/>
                  <a:pt x="939" y="115"/>
                </a:cubicBezTo>
                <a:cubicBezTo>
                  <a:pt x="939" y="120"/>
                  <a:pt x="941" y="126"/>
                  <a:pt x="945" y="135"/>
                </a:cubicBezTo>
                <a:lnTo>
                  <a:pt x="987" y="222"/>
                </a:lnTo>
                <a:lnTo>
                  <a:pt x="1026" y="127"/>
                </a:lnTo>
                <a:cubicBezTo>
                  <a:pt x="1028" y="122"/>
                  <a:pt x="1029" y="117"/>
                  <a:pt x="1029" y="112"/>
                </a:cubicBezTo>
                <a:cubicBezTo>
                  <a:pt x="1029" y="109"/>
                  <a:pt x="1028" y="108"/>
                  <a:pt x="1028" y="106"/>
                </a:cubicBezTo>
                <a:cubicBezTo>
                  <a:pt x="1027" y="105"/>
                  <a:pt x="1025" y="104"/>
                  <a:pt x="1023" y="103"/>
                </a:cubicBezTo>
                <a:cubicBezTo>
                  <a:pt x="1021" y="102"/>
                  <a:pt x="1017" y="102"/>
                  <a:pt x="1012" y="102"/>
                </a:cubicBezTo>
                <a:lnTo>
                  <a:pt x="1012" y="95"/>
                </a:lnTo>
                <a:lnTo>
                  <a:pt x="1068" y="95"/>
                </a:lnTo>
                <a:lnTo>
                  <a:pt x="1068" y="102"/>
                </a:lnTo>
                <a:cubicBezTo>
                  <a:pt x="1063" y="102"/>
                  <a:pt x="1059" y="103"/>
                  <a:pt x="1057" y="105"/>
                </a:cubicBezTo>
                <a:cubicBezTo>
                  <a:pt x="1054" y="106"/>
                  <a:pt x="1052" y="109"/>
                  <a:pt x="1049" y="113"/>
                </a:cubicBezTo>
                <a:cubicBezTo>
                  <a:pt x="1047" y="115"/>
                  <a:pt x="1045" y="120"/>
                  <a:pt x="1042" y="128"/>
                </a:cubicBezTo>
                <a:lnTo>
                  <a:pt x="972" y="299"/>
                </a:lnTo>
                <a:cubicBezTo>
                  <a:pt x="966" y="316"/>
                  <a:pt x="957" y="328"/>
                  <a:pt x="946" y="337"/>
                </a:cubicBezTo>
                <a:cubicBezTo>
                  <a:pt x="935" y="345"/>
                  <a:pt x="924" y="350"/>
                  <a:pt x="914" y="350"/>
                </a:cubicBezTo>
                <a:cubicBezTo>
                  <a:pt x="907" y="350"/>
                  <a:pt x="901" y="348"/>
                  <a:pt x="896" y="343"/>
                </a:cubicBezTo>
                <a:cubicBezTo>
                  <a:pt x="891" y="339"/>
                  <a:pt x="889" y="334"/>
                  <a:pt x="889" y="329"/>
                </a:cubicBezTo>
                <a:cubicBezTo>
                  <a:pt x="889" y="323"/>
                  <a:pt x="891" y="319"/>
                  <a:pt x="894" y="316"/>
                </a:cubicBezTo>
                <a:cubicBezTo>
                  <a:pt x="897" y="313"/>
                  <a:pt x="902" y="311"/>
                  <a:pt x="908" y="311"/>
                </a:cubicBezTo>
                <a:cubicBezTo>
                  <a:pt x="912" y="311"/>
                  <a:pt x="918" y="313"/>
                  <a:pt x="925" y="315"/>
                </a:cubicBezTo>
                <a:cubicBezTo>
                  <a:pt x="930" y="317"/>
                  <a:pt x="933" y="318"/>
                  <a:pt x="934" y="318"/>
                </a:cubicBezTo>
                <a:cubicBezTo>
                  <a:pt x="938" y="318"/>
                  <a:pt x="942" y="316"/>
                  <a:pt x="947" y="312"/>
                </a:cubicBezTo>
                <a:cubicBezTo>
                  <a:pt x="951" y="308"/>
                  <a:pt x="956" y="301"/>
                  <a:pt x="960" y="290"/>
                </a:cubicBezTo>
                <a:lnTo>
                  <a:pt x="972" y="260"/>
                </a:lnTo>
                <a:lnTo>
                  <a:pt x="911" y="130"/>
                </a:lnTo>
                <a:cubicBezTo>
                  <a:pt x="909" y="127"/>
                  <a:pt x="906" y="122"/>
                  <a:pt x="902" y="116"/>
                </a:cubicBezTo>
                <a:cubicBezTo>
                  <a:pt x="898" y="112"/>
                  <a:pt x="896" y="109"/>
                  <a:pt x="894" y="107"/>
                </a:cubicBezTo>
                <a:cubicBezTo>
                  <a:pt x="891" y="105"/>
                  <a:pt x="886" y="103"/>
                  <a:pt x="880" y="102"/>
                </a:cubicBezTo>
                <a:lnTo>
                  <a:pt x="880" y="95"/>
                </a:lnTo>
                <a:close/>
                <a:moveTo>
                  <a:pt x="544" y="95"/>
                </a:moveTo>
                <a:lnTo>
                  <a:pt x="616" y="95"/>
                </a:lnTo>
                <a:lnTo>
                  <a:pt x="616" y="102"/>
                </a:lnTo>
                <a:cubicBezTo>
                  <a:pt x="610" y="102"/>
                  <a:pt x="605" y="104"/>
                  <a:pt x="603" y="106"/>
                </a:cubicBezTo>
                <a:cubicBezTo>
                  <a:pt x="601" y="107"/>
                  <a:pt x="600" y="110"/>
                  <a:pt x="600" y="114"/>
                </a:cubicBezTo>
                <a:cubicBezTo>
                  <a:pt x="600" y="117"/>
                  <a:pt x="601" y="122"/>
                  <a:pt x="603" y="128"/>
                </a:cubicBezTo>
                <a:lnTo>
                  <a:pt x="640" y="226"/>
                </a:lnTo>
                <a:lnTo>
                  <a:pt x="677" y="146"/>
                </a:lnTo>
                <a:lnTo>
                  <a:pt x="667" y="121"/>
                </a:lnTo>
                <a:cubicBezTo>
                  <a:pt x="664" y="113"/>
                  <a:pt x="660" y="108"/>
                  <a:pt x="655" y="105"/>
                </a:cubicBezTo>
                <a:cubicBezTo>
                  <a:pt x="653" y="103"/>
                  <a:pt x="648" y="102"/>
                  <a:pt x="640" y="102"/>
                </a:cubicBezTo>
                <a:lnTo>
                  <a:pt x="640" y="95"/>
                </a:lnTo>
                <a:lnTo>
                  <a:pt x="722" y="95"/>
                </a:lnTo>
                <a:lnTo>
                  <a:pt x="722" y="102"/>
                </a:lnTo>
                <a:cubicBezTo>
                  <a:pt x="713" y="102"/>
                  <a:pt x="706" y="104"/>
                  <a:pt x="703" y="107"/>
                </a:cubicBezTo>
                <a:cubicBezTo>
                  <a:pt x="700" y="109"/>
                  <a:pt x="699" y="112"/>
                  <a:pt x="699" y="116"/>
                </a:cubicBezTo>
                <a:cubicBezTo>
                  <a:pt x="699" y="119"/>
                  <a:pt x="699" y="121"/>
                  <a:pt x="700" y="124"/>
                </a:cubicBezTo>
                <a:lnTo>
                  <a:pt x="739" y="223"/>
                </a:lnTo>
                <a:lnTo>
                  <a:pt x="776" y="128"/>
                </a:lnTo>
                <a:cubicBezTo>
                  <a:pt x="778" y="121"/>
                  <a:pt x="779" y="116"/>
                  <a:pt x="779" y="112"/>
                </a:cubicBezTo>
                <a:cubicBezTo>
                  <a:pt x="779" y="109"/>
                  <a:pt x="778" y="107"/>
                  <a:pt x="776" y="105"/>
                </a:cubicBezTo>
                <a:cubicBezTo>
                  <a:pt x="773" y="103"/>
                  <a:pt x="768" y="102"/>
                  <a:pt x="761" y="102"/>
                </a:cubicBezTo>
                <a:lnTo>
                  <a:pt x="761" y="95"/>
                </a:lnTo>
                <a:lnTo>
                  <a:pt x="816" y="95"/>
                </a:lnTo>
                <a:lnTo>
                  <a:pt x="816" y="102"/>
                </a:lnTo>
                <a:cubicBezTo>
                  <a:pt x="805" y="104"/>
                  <a:pt x="797" y="111"/>
                  <a:pt x="792" y="124"/>
                </a:cubicBezTo>
                <a:lnTo>
                  <a:pt x="734" y="272"/>
                </a:lnTo>
                <a:lnTo>
                  <a:pt x="726" y="272"/>
                </a:lnTo>
                <a:lnTo>
                  <a:pt x="684" y="162"/>
                </a:lnTo>
                <a:lnTo>
                  <a:pt x="633" y="272"/>
                </a:lnTo>
                <a:lnTo>
                  <a:pt x="627" y="272"/>
                </a:lnTo>
                <a:lnTo>
                  <a:pt x="571" y="128"/>
                </a:lnTo>
                <a:cubicBezTo>
                  <a:pt x="568" y="119"/>
                  <a:pt x="564" y="112"/>
                  <a:pt x="561" y="109"/>
                </a:cubicBezTo>
                <a:cubicBezTo>
                  <a:pt x="557" y="106"/>
                  <a:pt x="552" y="104"/>
                  <a:pt x="544" y="102"/>
                </a:cubicBezTo>
                <a:lnTo>
                  <a:pt x="544" y="95"/>
                </a:lnTo>
                <a:close/>
                <a:moveTo>
                  <a:pt x="272" y="95"/>
                </a:moveTo>
                <a:lnTo>
                  <a:pt x="344" y="95"/>
                </a:lnTo>
                <a:lnTo>
                  <a:pt x="344" y="102"/>
                </a:lnTo>
                <a:cubicBezTo>
                  <a:pt x="338" y="102"/>
                  <a:pt x="333" y="104"/>
                  <a:pt x="331" y="106"/>
                </a:cubicBezTo>
                <a:cubicBezTo>
                  <a:pt x="329" y="107"/>
                  <a:pt x="328" y="110"/>
                  <a:pt x="328" y="114"/>
                </a:cubicBezTo>
                <a:cubicBezTo>
                  <a:pt x="328" y="117"/>
                  <a:pt x="329" y="122"/>
                  <a:pt x="331" y="128"/>
                </a:cubicBezTo>
                <a:lnTo>
                  <a:pt x="368" y="226"/>
                </a:lnTo>
                <a:lnTo>
                  <a:pt x="405" y="146"/>
                </a:lnTo>
                <a:lnTo>
                  <a:pt x="395" y="121"/>
                </a:lnTo>
                <a:cubicBezTo>
                  <a:pt x="392" y="113"/>
                  <a:pt x="388" y="108"/>
                  <a:pt x="383" y="105"/>
                </a:cubicBezTo>
                <a:cubicBezTo>
                  <a:pt x="381" y="103"/>
                  <a:pt x="376" y="102"/>
                  <a:pt x="368" y="102"/>
                </a:cubicBezTo>
                <a:lnTo>
                  <a:pt x="368" y="95"/>
                </a:lnTo>
                <a:lnTo>
                  <a:pt x="450" y="95"/>
                </a:lnTo>
                <a:lnTo>
                  <a:pt x="450" y="102"/>
                </a:lnTo>
                <a:cubicBezTo>
                  <a:pt x="441" y="102"/>
                  <a:pt x="434" y="104"/>
                  <a:pt x="431" y="107"/>
                </a:cubicBezTo>
                <a:cubicBezTo>
                  <a:pt x="428" y="109"/>
                  <a:pt x="427" y="112"/>
                  <a:pt x="427" y="116"/>
                </a:cubicBezTo>
                <a:cubicBezTo>
                  <a:pt x="427" y="119"/>
                  <a:pt x="427" y="121"/>
                  <a:pt x="428" y="124"/>
                </a:cubicBezTo>
                <a:lnTo>
                  <a:pt x="467" y="223"/>
                </a:lnTo>
                <a:lnTo>
                  <a:pt x="504" y="128"/>
                </a:lnTo>
                <a:cubicBezTo>
                  <a:pt x="506" y="121"/>
                  <a:pt x="507" y="116"/>
                  <a:pt x="507" y="112"/>
                </a:cubicBezTo>
                <a:cubicBezTo>
                  <a:pt x="507" y="109"/>
                  <a:pt x="506" y="107"/>
                  <a:pt x="504" y="105"/>
                </a:cubicBezTo>
                <a:cubicBezTo>
                  <a:pt x="501" y="103"/>
                  <a:pt x="496" y="102"/>
                  <a:pt x="489" y="102"/>
                </a:cubicBezTo>
                <a:lnTo>
                  <a:pt x="489" y="95"/>
                </a:lnTo>
                <a:lnTo>
                  <a:pt x="544" y="95"/>
                </a:lnTo>
                <a:lnTo>
                  <a:pt x="544" y="102"/>
                </a:lnTo>
                <a:cubicBezTo>
                  <a:pt x="533" y="104"/>
                  <a:pt x="525" y="111"/>
                  <a:pt x="520" y="124"/>
                </a:cubicBezTo>
                <a:lnTo>
                  <a:pt x="462" y="272"/>
                </a:lnTo>
                <a:lnTo>
                  <a:pt x="454" y="272"/>
                </a:lnTo>
                <a:lnTo>
                  <a:pt x="412" y="162"/>
                </a:lnTo>
                <a:lnTo>
                  <a:pt x="361" y="272"/>
                </a:lnTo>
                <a:lnTo>
                  <a:pt x="355" y="272"/>
                </a:lnTo>
                <a:lnTo>
                  <a:pt x="299" y="128"/>
                </a:lnTo>
                <a:cubicBezTo>
                  <a:pt x="296" y="119"/>
                  <a:pt x="292" y="112"/>
                  <a:pt x="289" y="109"/>
                </a:cubicBezTo>
                <a:cubicBezTo>
                  <a:pt x="285" y="106"/>
                  <a:pt x="280" y="104"/>
                  <a:pt x="272" y="102"/>
                </a:cubicBezTo>
                <a:lnTo>
                  <a:pt x="272" y="95"/>
                </a:lnTo>
                <a:close/>
                <a:moveTo>
                  <a:pt x="0" y="95"/>
                </a:moveTo>
                <a:lnTo>
                  <a:pt x="72" y="95"/>
                </a:lnTo>
                <a:lnTo>
                  <a:pt x="72" y="102"/>
                </a:lnTo>
                <a:cubicBezTo>
                  <a:pt x="66" y="102"/>
                  <a:pt x="61" y="104"/>
                  <a:pt x="59" y="106"/>
                </a:cubicBezTo>
                <a:cubicBezTo>
                  <a:pt x="57" y="107"/>
                  <a:pt x="56" y="110"/>
                  <a:pt x="56" y="114"/>
                </a:cubicBezTo>
                <a:cubicBezTo>
                  <a:pt x="56" y="117"/>
                  <a:pt x="57" y="122"/>
                  <a:pt x="59" y="128"/>
                </a:cubicBezTo>
                <a:lnTo>
                  <a:pt x="96" y="226"/>
                </a:lnTo>
                <a:lnTo>
                  <a:pt x="133" y="146"/>
                </a:lnTo>
                <a:lnTo>
                  <a:pt x="123" y="121"/>
                </a:lnTo>
                <a:cubicBezTo>
                  <a:pt x="120" y="113"/>
                  <a:pt x="116" y="108"/>
                  <a:pt x="111" y="105"/>
                </a:cubicBezTo>
                <a:cubicBezTo>
                  <a:pt x="109" y="103"/>
                  <a:pt x="104" y="102"/>
                  <a:pt x="96" y="102"/>
                </a:cubicBezTo>
                <a:lnTo>
                  <a:pt x="96" y="95"/>
                </a:lnTo>
                <a:lnTo>
                  <a:pt x="178" y="95"/>
                </a:lnTo>
                <a:lnTo>
                  <a:pt x="178" y="102"/>
                </a:lnTo>
                <a:cubicBezTo>
                  <a:pt x="169" y="102"/>
                  <a:pt x="162" y="104"/>
                  <a:pt x="159" y="107"/>
                </a:cubicBezTo>
                <a:cubicBezTo>
                  <a:pt x="156" y="109"/>
                  <a:pt x="155" y="112"/>
                  <a:pt x="155" y="116"/>
                </a:cubicBezTo>
                <a:cubicBezTo>
                  <a:pt x="155" y="119"/>
                  <a:pt x="155" y="121"/>
                  <a:pt x="156" y="124"/>
                </a:cubicBezTo>
                <a:lnTo>
                  <a:pt x="195" y="223"/>
                </a:lnTo>
                <a:lnTo>
                  <a:pt x="232" y="128"/>
                </a:lnTo>
                <a:cubicBezTo>
                  <a:pt x="234" y="121"/>
                  <a:pt x="235" y="116"/>
                  <a:pt x="235" y="112"/>
                </a:cubicBezTo>
                <a:cubicBezTo>
                  <a:pt x="235" y="109"/>
                  <a:pt x="234" y="107"/>
                  <a:pt x="232" y="105"/>
                </a:cubicBezTo>
                <a:cubicBezTo>
                  <a:pt x="229" y="103"/>
                  <a:pt x="224" y="102"/>
                  <a:pt x="217" y="102"/>
                </a:cubicBezTo>
                <a:lnTo>
                  <a:pt x="217" y="95"/>
                </a:lnTo>
                <a:lnTo>
                  <a:pt x="272" y="95"/>
                </a:lnTo>
                <a:lnTo>
                  <a:pt x="272" y="102"/>
                </a:lnTo>
                <a:cubicBezTo>
                  <a:pt x="261" y="104"/>
                  <a:pt x="253" y="111"/>
                  <a:pt x="248" y="124"/>
                </a:cubicBezTo>
                <a:lnTo>
                  <a:pt x="190" y="272"/>
                </a:lnTo>
                <a:lnTo>
                  <a:pt x="182" y="272"/>
                </a:lnTo>
                <a:lnTo>
                  <a:pt x="140" y="162"/>
                </a:lnTo>
                <a:lnTo>
                  <a:pt x="89" y="272"/>
                </a:lnTo>
                <a:lnTo>
                  <a:pt x="83" y="272"/>
                </a:lnTo>
                <a:lnTo>
                  <a:pt x="27" y="128"/>
                </a:lnTo>
                <a:cubicBezTo>
                  <a:pt x="24" y="119"/>
                  <a:pt x="20" y="112"/>
                  <a:pt x="17" y="109"/>
                </a:cubicBezTo>
                <a:cubicBezTo>
                  <a:pt x="13" y="106"/>
                  <a:pt x="8" y="104"/>
                  <a:pt x="0" y="102"/>
                </a:cubicBezTo>
                <a:lnTo>
                  <a:pt x="0" y="95"/>
                </a:lnTo>
                <a:close/>
                <a:moveTo>
                  <a:pt x="2837" y="90"/>
                </a:moveTo>
                <a:lnTo>
                  <a:pt x="2845" y="90"/>
                </a:lnTo>
                <a:lnTo>
                  <a:pt x="2845" y="127"/>
                </a:lnTo>
                <a:cubicBezTo>
                  <a:pt x="2857" y="114"/>
                  <a:pt x="2865" y="107"/>
                  <a:pt x="2867" y="105"/>
                </a:cubicBezTo>
                <a:cubicBezTo>
                  <a:pt x="2873" y="100"/>
                  <a:pt x="2879" y="97"/>
                  <a:pt x="2885" y="94"/>
                </a:cubicBezTo>
                <a:cubicBezTo>
                  <a:pt x="2892" y="91"/>
                  <a:pt x="2898" y="90"/>
                  <a:pt x="2904" y="90"/>
                </a:cubicBezTo>
                <a:cubicBezTo>
                  <a:pt x="2915" y="90"/>
                  <a:pt x="2924" y="93"/>
                  <a:pt x="2932" y="99"/>
                </a:cubicBezTo>
                <a:cubicBezTo>
                  <a:pt x="2940" y="106"/>
                  <a:pt x="2945" y="115"/>
                  <a:pt x="2948" y="127"/>
                </a:cubicBezTo>
                <a:cubicBezTo>
                  <a:pt x="2961" y="112"/>
                  <a:pt x="2971" y="102"/>
                  <a:pt x="2980" y="97"/>
                </a:cubicBezTo>
                <a:cubicBezTo>
                  <a:pt x="2989" y="92"/>
                  <a:pt x="2998" y="90"/>
                  <a:pt x="3008" y="90"/>
                </a:cubicBezTo>
                <a:cubicBezTo>
                  <a:pt x="3017" y="90"/>
                  <a:pt x="3025" y="92"/>
                  <a:pt x="3032" y="97"/>
                </a:cubicBezTo>
                <a:cubicBezTo>
                  <a:pt x="3039" y="102"/>
                  <a:pt x="3045" y="109"/>
                  <a:pt x="3049" y="120"/>
                </a:cubicBezTo>
                <a:cubicBezTo>
                  <a:pt x="3052" y="127"/>
                  <a:pt x="3053" y="139"/>
                  <a:pt x="3053" y="154"/>
                </a:cubicBezTo>
                <a:lnTo>
                  <a:pt x="3053" y="228"/>
                </a:lnTo>
                <a:cubicBezTo>
                  <a:pt x="3053" y="239"/>
                  <a:pt x="3054" y="246"/>
                  <a:pt x="3055" y="250"/>
                </a:cubicBezTo>
                <a:cubicBezTo>
                  <a:pt x="3057" y="253"/>
                  <a:pt x="3059" y="255"/>
                  <a:pt x="3062" y="257"/>
                </a:cubicBezTo>
                <a:cubicBezTo>
                  <a:pt x="3066" y="259"/>
                  <a:pt x="3071" y="260"/>
                  <a:pt x="3079" y="260"/>
                </a:cubicBezTo>
                <a:lnTo>
                  <a:pt x="3079" y="267"/>
                </a:lnTo>
                <a:lnTo>
                  <a:pt x="2994" y="267"/>
                </a:lnTo>
                <a:lnTo>
                  <a:pt x="2994" y="260"/>
                </a:lnTo>
                <a:lnTo>
                  <a:pt x="2998" y="260"/>
                </a:lnTo>
                <a:cubicBezTo>
                  <a:pt x="3005" y="260"/>
                  <a:pt x="3011" y="259"/>
                  <a:pt x="3015" y="256"/>
                </a:cubicBezTo>
                <a:cubicBezTo>
                  <a:pt x="3018" y="254"/>
                  <a:pt x="3020" y="251"/>
                  <a:pt x="3021" y="246"/>
                </a:cubicBezTo>
                <a:cubicBezTo>
                  <a:pt x="3022" y="244"/>
                  <a:pt x="3022" y="238"/>
                  <a:pt x="3022" y="228"/>
                </a:cubicBezTo>
                <a:lnTo>
                  <a:pt x="3022" y="154"/>
                </a:lnTo>
                <a:cubicBezTo>
                  <a:pt x="3022" y="140"/>
                  <a:pt x="3020" y="130"/>
                  <a:pt x="3017" y="124"/>
                </a:cubicBezTo>
                <a:cubicBezTo>
                  <a:pt x="3012" y="116"/>
                  <a:pt x="3004" y="112"/>
                  <a:pt x="2993" y="112"/>
                </a:cubicBezTo>
                <a:cubicBezTo>
                  <a:pt x="2987" y="112"/>
                  <a:pt x="2980" y="114"/>
                  <a:pt x="2973" y="117"/>
                </a:cubicBezTo>
                <a:cubicBezTo>
                  <a:pt x="2967" y="121"/>
                  <a:pt x="2959" y="127"/>
                  <a:pt x="2949" y="136"/>
                </a:cubicBezTo>
                <a:lnTo>
                  <a:pt x="2949" y="138"/>
                </a:lnTo>
                <a:lnTo>
                  <a:pt x="2949" y="146"/>
                </a:lnTo>
                <a:lnTo>
                  <a:pt x="2949" y="228"/>
                </a:lnTo>
                <a:cubicBezTo>
                  <a:pt x="2949" y="240"/>
                  <a:pt x="2950" y="247"/>
                  <a:pt x="2951" y="250"/>
                </a:cubicBezTo>
                <a:cubicBezTo>
                  <a:pt x="2952" y="253"/>
                  <a:pt x="2955" y="255"/>
                  <a:pt x="2958" y="257"/>
                </a:cubicBezTo>
                <a:cubicBezTo>
                  <a:pt x="2962" y="259"/>
                  <a:pt x="2968" y="260"/>
                  <a:pt x="2977" y="260"/>
                </a:cubicBezTo>
                <a:lnTo>
                  <a:pt x="2977" y="267"/>
                </a:lnTo>
                <a:lnTo>
                  <a:pt x="2890" y="267"/>
                </a:lnTo>
                <a:lnTo>
                  <a:pt x="2890" y="260"/>
                </a:lnTo>
                <a:cubicBezTo>
                  <a:pt x="2900" y="260"/>
                  <a:pt x="2906" y="259"/>
                  <a:pt x="2910" y="257"/>
                </a:cubicBezTo>
                <a:cubicBezTo>
                  <a:pt x="2913" y="254"/>
                  <a:pt x="2916" y="251"/>
                  <a:pt x="2917" y="247"/>
                </a:cubicBezTo>
                <a:cubicBezTo>
                  <a:pt x="2918" y="244"/>
                  <a:pt x="2918" y="238"/>
                  <a:pt x="2918" y="228"/>
                </a:cubicBezTo>
                <a:lnTo>
                  <a:pt x="2918" y="154"/>
                </a:lnTo>
                <a:cubicBezTo>
                  <a:pt x="2918" y="140"/>
                  <a:pt x="2916" y="130"/>
                  <a:pt x="2912" y="124"/>
                </a:cubicBezTo>
                <a:cubicBezTo>
                  <a:pt x="2906" y="116"/>
                  <a:pt x="2899" y="112"/>
                  <a:pt x="2889" y="112"/>
                </a:cubicBezTo>
                <a:cubicBezTo>
                  <a:pt x="2882" y="112"/>
                  <a:pt x="2875" y="114"/>
                  <a:pt x="2869" y="117"/>
                </a:cubicBezTo>
                <a:cubicBezTo>
                  <a:pt x="2858" y="123"/>
                  <a:pt x="2850" y="129"/>
                  <a:pt x="2845" y="136"/>
                </a:cubicBezTo>
                <a:lnTo>
                  <a:pt x="2845" y="228"/>
                </a:lnTo>
                <a:cubicBezTo>
                  <a:pt x="2845" y="239"/>
                  <a:pt x="2846" y="247"/>
                  <a:pt x="2847" y="250"/>
                </a:cubicBezTo>
                <a:cubicBezTo>
                  <a:pt x="2849" y="253"/>
                  <a:pt x="2851" y="256"/>
                  <a:pt x="2854" y="258"/>
                </a:cubicBezTo>
                <a:cubicBezTo>
                  <a:pt x="2857" y="259"/>
                  <a:pt x="2863" y="260"/>
                  <a:pt x="2873" y="260"/>
                </a:cubicBezTo>
                <a:lnTo>
                  <a:pt x="2873" y="267"/>
                </a:lnTo>
                <a:lnTo>
                  <a:pt x="2788" y="267"/>
                </a:lnTo>
                <a:lnTo>
                  <a:pt x="2788" y="260"/>
                </a:lnTo>
                <a:cubicBezTo>
                  <a:pt x="2796" y="260"/>
                  <a:pt x="2801" y="259"/>
                  <a:pt x="2804" y="258"/>
                </a:cubicBezTo>
                <a:cubicBezTo>
                  <a:pt x="2807" y="256"/>
                  <a:pt x="2810" y="253"/>
                  <a:pt x="2811" y="249"/>
                </a:cubicBezTo>
                <a:cubicBezTo>
                  <a:pt x="2813" y="246"/>
                  <a:pt x="2814" y="239"/>
                  <a:pt x="2814" y="228"/>
                </a:cubicBezTo>
                <a:lnTo>
                  <a:pt x="2814" y="162"/>
                </a:lnTo>
                <a:cubicBezTo>
                  <a:pt x="2814" y="143"/>
                  <a:pt x="2813" y="131"/>
                  <a:pt x="2812" y="126"/>
                </a:cubicBezTo>
                <a:cubicBezTo>
                  <a:pt x="2811" y="122"/>
                  <a:pt x="2810" y="119"/>
                  <a:pt x="2808" y="117"/>
                </a:cubicBezTo>
                <a:cubicBezTo>
                  <a:pt x="2806" y="116"/>
                  <a:pt x="2804" y="115"/>
                  <a:pt x="2800" y="115"/>
                </a:cubicBezTo>
                <a:cubicBezTo>
                  <a:pt x="2797" y="115"/>
                  <a:pt x="2793" y="116"/>
                  <a:pt x="2788" y="118"/>
                </a:cubicBezTo>
                <a:lnTo>
                  <a:pt x="2785" y="111"/>
                </a:lnTo>
                <a:lnTo>
                  <a:pt x="2837" y="90"/>
                </a:lnTo>
                <a:close/>
                <a:moveTo>
                  <a:pt x="2686" y="90"/>
                </a:moveTo>
                <a:cubicBezTo>
                  <a:pt x="2712" y="90"/>
                  <a:pt x="2733" y="100"/>
                  <a:pt x="2748" y="120"/>
                </a:cubicBezTo>
                <a:cubicBezTo>
                  <a:pt x="2762" y="136"/>
                  <a:pt x="2768" y="156"/>
                  <a:pt x="2768" y="178"/>
                </a:cubicBezTo>
                <a:cubicBezTo>
                  <a:pt x="2768" y="193"/>
                  <a:pt x="2765" y="209"/>
                  <a:pt x="2757" y="224"/>
                </a:cubicBezTo>
                <a:cubicBezTo>
                  <a:pt x="2750" y="240"/>
                  <a:pt x="2740" y="252"/>
                  <a:pt x="2727" y="260"/>
                </a:cubicBezTo>
                <a:cubicBezTo>
                  <a:pt x="2714" y="268"/>
                  <a:pt x="2700" y="272"/>
                  <a:pt x="2684" y="272"/>
                </a:cubicBezTo>
                <a:cubicBezTo>
                  <a:pt x="2658" y="272"/>
                  <a:pt x="2637" y="262"/>
                  <a:pt x="2622" y="241"/>
                </a:cubicBezTo>
                <a:cubicBezTo>
                  <a:pt x="2609" y="224"/>
                  <a:pt x="2603" y="204"/>
                  <a:pt x="2603" y="183"/>
                </a:cubicBezTo>
                <a:cubicBezTo>
                  <a:pt x="2603" y="167"/>
                  <a:pt x="2607" y="151"/>
                  <a:pt x="2614" y="136"/>
                </a:cubicBezTo>
                <a:cubicBezTo>
                  <a:pt x="2622" y="120"/>
                  <a:pt x="2633" y="109"/>
                  <a:pt x="2645" y="101"/>
                </a:cubicBezTo>
                <a:cubicBezTo>
                  <a:pt x="2658" y="94"/>
                  <a:pt x="2672" y="90"/>
                  <a:pt x="2686" y="90"/>
                </a:cubicBezTo>
                <a:close/>
                <a:moveTo>
                  <a:pt x="2509" y="90"/>
                </a:moveTo>
                <a:cubicBezTo>
                  <a:pt x="2526" y="90"/>
                  <a:pt x="2540" y="94"/>
                  <a:pt x="2550" y="103"/>
                </a:cubicBezTo>
                <a:cubicBezTo>
                  <a:pt x="2561" y="112"/>
                  <a:pt x="2567" y="122"/>
                  <a:pt x="2567" y="131"/>
                </a:cubicBezTo>
                <a:cubicBezTo>
                  <a:pt x="2567" y="136"/>
                  <a:pt x="2565" y="140"/>
                  <a:pt x="2562" y="143"/>
                </a:cubicBezTo>
                <a:cubicBezTo>
                  <a:pt x="2559" y="146"/>
                  <a:pt x="2555" y="147"/>
                  <a:pt x="2549" y="147"/>
                </a:cubicBezTo>
                <a:cubicBezTo>
                  <a:pt x="2542" y="147"/>
                  <a:pt x="2536" y="145"/>
                  <a:pt x="2533" y="140"/>
                </a:cubicBezTo>
                <a:cubicBezTo>
                  <a:pt x="2531" y="137"/>
                  <a:pt x="2529" y="132"/>
                  <a:pt x="2528" y="125"/>
                </a:cubicBezTo>
                <a:cubicBezTo>
                  <a:pt x="2528" y="118"/>
                  <a:pt x="2525" y="112"/>
                  <a:pt x="2521" y="108"/>
                </a:cubicBezTo>
                <a:cubicBezTo>
                  <a:pt x="2516" y="104"/>
                  <a:pt x="2510" y="103"/>
                  <a:pt x="2503" y="103"/>
                </a:cubicBezTo>
                <a:cubicBezTo>
                  <a:pt x="2490" y="103"/>
                  <a:pt x="2480" y="107"/>
                  <a:pt x="2472" y="116"/>
                </a:cubicBezTo>
                <a:cubicBezTo>
                  <a:pt x="2462" y="129"/>
                  <a:pt x="2457" y="145"/>
                  <a:pt x="2457" y="165"/>
                </a:cubicBezTo>
                <a:cubicBezTo>
                  <a:pt x="2457" y="185"/>
                  <a:pt x="2462" y="204"/>
                  <a:pt x="2472" y="219"/>
                </a:cubicBezTo>
                <a:cubicBezTo>
                  <a:pt x="2482" y="235"/>
                  <a:pt x="2496" y="243"/>
                  <a:pt x="2513" y="243"/>
                </a:cubicBezTo>
                <a:cubicBezTo>
                  <a:pt x="2525" y="243"/>
                  <a:pt x="2536" y="239"/>
                  <a:pt x="2546" y="230"/>
                </a:cubicBezTo>
                <a:cubicBezTo>
                  <a:pt x="2553" y="224"/>
                  <a:pt x="2560" y="214"/>
                  <a:pt x="2566" y="199"/>
                </a:cubicBezTo>
                <a:lnTo>
                  <a:pt x="2572" y="202"/>
                </a:lnTo>
                <a:cubicBezTo>
                  <a:pt x="2567" y="224"/>
                  <a:pt x="2558" y="242"/>
                  <a:pt x="2544" y="254"/>
                </a:cubicBezTo>
                <a:cubicBezTo>
                  <a:pt x="2531" y="266"/>
                  <a:pt x="2516" y="272"/>
                  <a:pt x="2500" y="272"/>
                </a:cubicBezTo>
                <a:cubicBezTo>
                  <a:pt x="2480" y="272"/>
                  <a:pt x="2463" y="264"/>
                  <a:pt x="2449" y="247"/>
                </a:cubicBezTo>
                <a:cubicBezTo>
                  <a:pt x="2434" y="231"/>
                  <a:pt x="2427" y="209"/>
                  <a:pt x="2427" y="181"/>
                </a:cubicBezTo>
                <a:cubicBezTo>
                  <a:pt x="2427" y="154"/>
                  <a:pt x="2435" y="132"/>
                  <a:pt x="2451" y="115"/>
                </a:cubicBezTo>
                <a:cubicBezTo>
                  <a:pt x="2467" y="98"/>
                  <a:pt x="2486" y="90"/>
                  <a:pt x="2509" y="90"/>
                </a:cubicBezTo>
                <a:close/>
                <a:moveTo>
                  <a:pt x="1709" y="90"/>
                </a:moveTo>
                <a:lnTo>
                  <a:pt x="1717" y="90"/>
                </a:lnTo>
                <a:lnTo>
                  <a:pt x="1717" y="228"/>
                </a:lnTo>
                <a:cubicBezTo>
                  <a:pt x="1717" y="239"/>
                  <a:pt x="1718" y="246"/>
                  <a:pt x="1719" y="249"/>
                </a:cubicBezTo>
                <a:cubicBezTo>
                  <a:pt x="1721" y="253"/>
                  <a:pt x="1723" y="256"/>
                  <a:pt x="1726" y="257"/>
                </a:cubicBezTo>
                <a:cubicBezTo>
                  <a:pt x="1729" y="259"/>
                  <a:pt x="1735" y="260"/>
                  <a:pt x="1743" y="260"/>
                </a:cubicBezTo>
                <a:lnTo>
                  <a:pt x="1743" y="267"/>
                </a:lnTo>
                <a:lnTo>
                  <a:pt x="1660" y="267"/>
                </a:lnTo>
                <a:lnTo>
                  <a:pt x="1660" y="260"/>
                </a:lnTo>
                <a:cubicBezTo>
                  <a:pt x="1668" y="260"/>
                  <a:pt x="1674" y="259"/>
                  <a:pt x="1677" y="258"/>
                </a:cubicBezTo>
                <a:cubicBezTo>
                  <a:pt x="1679" y="256"/>
                  <a:pt x="1682" y="253"/>
                  <a:pt x="1683" y="250"/>
                </a:cubicBezTo>
                <a:cubicBezTo>
                  <a:pt x="1685" y="246"/>
                  <a:pt x="1686" y="239"/>
                  <a:pt x="1686" y="228"/>
                </a:cubicBezTo>
                <a:lnTo>
                  <a:pt x="1686" y="162"/>
                </a:lnTo>
                <a:cubicBezTo>
                  <a:pt x="1686" y="143"/>
                  <a:pt x="1685" y="131"/>
                  <a:pt x="1684" y="126"/>
                </a:cubicBezTo>
                <a:cubicBezTo>
                  <a:pt x="1683" y="122"/>
                  <a:pt x="1682" y="119"/>
                  <a:pt x="1680" y="117"/>
                </a:cubicBezTo>
                <a:cubicBezTo>
                  <a:pt x="1678" y="116"/>
                  <a:pt x="1676" y="115"/>
                  <a:pt x="1672" y="115"/>
                </a:cubicBezTo>
                <a:cubicBezTo>
                  <a:pt x="1669" y="115"/>
                  <a:pt x="1665" y="116"/>
                  <a:pt x="1660" y="118"/>
                </a:cubicBezTo>
                <a:lnTo>
                  <a:pt x="1657" y="111"/>
                </a:lnTo>
                <a:lnTo>
                  <a:pt x="1709" y="90"/>
                </a:lnTo>
                <a:close/>
                <a:moveTo>
                  <a:pt x="1166" y="90"/>
                </a:moveTo>
                <a:cubicBezTo>
                  <a:pt x="1192" y="90"/>
                  <a:pt x="1213" y="100"/>
                  <a:pt x="1228" y="120"/>
                </a:cubicBezTo>
                <a:cubicBezTo>
                  <a:pt x="1242" y="136"/>
                  <a:pt x="1248" y="156"/>
                  <a:pt x="1248" y="178"/>
                </a:cubicBezTo>
                <a:cubicBezTo>
                  <a:pt x="1248" y="193"/>
                  <a:pt x="1245" y="209"/>
                  <a:pt x="1237" y="224"/>
                </a:cubicBezTo>
                <a:cubicBezTo>
                  <a:pt x="1230" y="240"/>
                  <a:pt x="1220" y="252"/>
                  <a:pt x="1207" y="260"/>
                </a:cubicBezTo>
                <a:cubicBezTo>
                  <a:pt x="1194" y="268"/>
                  <a:pt x="1180" y="272"/>
                  <a:pt x="1164" y="272"/>
                </a:cubicBezTo>
                <a:cubicBezTo>
                  <a:pt x="1138" y="272"/>
                  <a:pt x="1117" y="262"/>
                  <a:pt x="1102" y="241"/>
                </a:cubicBezTo>
                <a:cubicBezTo>
                  <a:pt x="1089" y="224"/>
                  <a:pt x="1083" y="204"/>
                  <a:pt x="1083" y="183"/>
                </a:cubicBezTo>
                <a:cubicBezTo>
                  <a:pt x="1083" y="167"/>
                  <a:pt x="1087" y="151"/>
                  <a:pt x="1094" y="136"/>
                </a:cubicBezTo>
                <a:cubicBezTo>
                  <a:pt x="1102" y="120"/>
                  <a:pt x="1113" y="109"/>
                  <a:pt x="1125" y="101"/>
                </a:cubicBezTo>
                <a:cubicBezTo>
                  <a:pt x="1138" y="94"/>
                  <a:pt x="1152" y="90"/>
                  <a:pt x="1166" y="90"/>
                </a:cubicBezTo>
                <a:close/>
                <a:moveTo>
                  <a:pt x="2222" y="20"/>
                </a:moveTo>
                <a:cubicBezTo>
                  <a:pt x="2214" y="20"/>
                  <a:pt x="2206" y="23"/>
                  <a:pt x="2200" y="31"/>
                </a:cubicBezTo>
                <a:cubicBezTo>
                  <a:pt x="2191" y="41"/>
                  <a:pt x="2185" y="58"/>
                  <a:pt x="2181" y="80"/>
                </a:cubicBezTo>
                <a:cubicBezTo>
                  <a:pt x="2178" y="102"/>
                  <a:pt x="2176" y="124"/>
                  <a:pt x="2176" y="146"/>
                </a:cubicBezTo>
                <a:cubicBezTo>
                  <a:pt x="2176" y="181"/>
                  <a:pt x="2181" y="209"/>
                  <a:pt x="2189" y="232"/>
                </a:cubicBezTo>
                <a:cubicBezTo>
                  <a:pt x="2196" y="250"/>
                  <a:pt x="2207" y="259"/>
                  <a:pt x="2221" y="259"/>
                </a:cubicBezTo>
                <a:cubicBezTo>
                  <a:pt x="2228" y="259"/>
                  <a:pt x="2235" y="256"/>
                  <a:pt x="2242" y="250"/>
                </a:cubicBezTo>
                <a:cubicBezTo>
                  <a:pt x="2249" y="244"/>
                  <a:pt x="2255" y="234"/>
                  <a:pt x="2259" y="220"/>
                </a:cubicBezTo>
                <a:cubicBezTo>
                  <a:pt x="2264" y="198"/>
                  <a:pt x="2267" y="168"/>
                  <a:pt x="2267" y="129"/>
                </a:cubicBezTo>
                <a:cubicBezTo>
                  <a:pt x="2267" y="100"/>
                  <a:pt x="2264" y="76"/>
                  <a:pt x="2258" y="56"/>
                </a:cubicBezTo>
                <a:cubicBezTo>
                  <a:pt x="2254" y="42"/>
                  <a:pt x="2248" y="32"/>
                  <a:pt x="2241" y="26"/>
                </a:cubicBezTo>
                <a:cubicBezTo>
                  <a:pt x="2236" y="22"/>
                  <a:pt x="2230" y="20"/>
                  <a:pt x="2222" y="20"/>
                </a:cubicBezTo>
                <a:close/>
                <a:moveTo>
                  <a:pt x="2030" y="20"/>
                </a:moveTo>
                <a:cubicBezTo>
                  <a:pt x="2022" y="20"/>
                  <a:pt x="2014" y="23"/>
                  <a:pt x="2008" y="31"/>
                </a:cubicBezTo>
                <a:cubicBezTo>
                  <a:pt x="1999" y="41"/>
                  <a:pt x="1993" y="58"/>
                  <a:pt x="1989" y="80"/>
                </a:cubicBezTo>
                <a:cubicBezTo>
                  <a:pt x="1986" y="102"/>
                  <a:pt x="1984" y="124"/>
                  <a:pt x="1984" y="146"/>
                </a:cubicBezTo>
                <a:cubicBezTo>
                  <a:pt x="1984" y="181"/>
                  <a:pt x="1989" y="209"/>
                  <a:pt x="1997" y="232"/>
                </a:cubicBezTo>
                <a:cubicBezTo>
                  <a:pt x="2004" y="250"/>
                  <a:pt x="2015" y="259"/>
                  <a:pt x="2029" y="259"/>
                </a:cubicBezTo>
                <a:cubicBezTo>
                  <a:pt x="2036" y="259"/>
                  <a:pt x="2043" y="256"/>
                  <a:pt x="2050" y="250"/>
                </a:cubicBezTo>
                <a:cubicBezTo>
                  <a:pt x="2057" y="244"/>
                  <a:pt x="2063" y="234"/>
                  <a:pt x="2067" y="220"/>
                </a:cubicBezTo>
                <a:cubicBezTo>
                  <a:pt x="2072" y="198"/>
                  <a:pt x="2075" y="168"/>
                  <a:pt x="2075" y="129"/>
                </a:cubicBezTo>
                <a:cubicBezTo>
                  <a:pt x="2075" y="100"/>
                  <a:pt x="2072" y="76"/>
                  <a:pt x="2066" y="56"/>
                </a:cubicBezTo>
                <a:cubicBezTo>
                  <a:pt x="2062" y="42"/>
                  <a:pt x="2056" y="32"/>
                  <a:pt x="2049" y="26"/>
                </a:cubicBezTo>
                <a:cubicBezTo>
                  <a:pt x="2044" y="22"/>
                  <a:pt x="2038" y="20"/>
                  <a:pt x="2030" y="20"/>
                </a:cubicBezTo>
                <a:close/>
                <a:moveTo>
                  <a:pt x="2223" y="7"/>
                </a:moveTo>
                <a:cubicBezTo>
                  <a:pt x="2242" y="7"/>
                  <a:pt x="2260" y="17"/>
                  <a:pt x="2275" y="37"/>
                </a:cubicBezTo>
                <a:cubicBezTo>
                  <a:pt x="2294" y="62"/>
                  <a:pt x="2304" y="95"/>
                  <a:pt x="2304" y="137"/>
                </a:cubicBezTo>
                <a:cubicBezTo>
                  <a:pt x="2304" y="167"/>
                  <a:pt x="2300" y="192"/>
                  <a:pt x="2291" y="212"/>
                </a:cubicBezTo>
                <a:cubicBezTo>
                  <a:pt x="2283" y="233"/>
                  <a:pt x="2272" y="248"/>
                  <a:pt x="2259" y="257"/>
                </a:cubicBezTo>
                <a:cubicBezTo>
                  <a:pt x="2246" y="267"/>
                  <a:pt x="2233" y="271"/>
                  <a:pt x="2221" y="271"/>
                </a:cubicBezTo>
                <a:cubicBezTo>
                  <a:pt x="2196" y="271"/>
                  <a:pt x="2176" y="257"/>
                  <a:pt x="2160" y="228"/>
                </a:cubicBezTo>
                <a:cubicBezTo>
                  <a:pt x="2146" y="204"/>
                  <a:pt x="2140" y="175"/>
                  <a:pt x="2140" y="141"/>
                </a:cubicBezTo>
                <a:cubicBezTo>
                  <a:pt x="2140" y="112"/>
                  <a:pt x="2144" y="87"/>
                  <a:pt x="2153" y="66"/>
                </a:cubicBezTo>
                <a:cubicBezTo>
                  <a:pt x="2162" y="45"/>
                  <a:pt x="2173" y="30"/>
                  <a:pt x="2188" y="19"/>
                </a:cubicBezTo>
                <a:cubicBezTo>
                  <a:pt x="2199" y="11"/>
                  <a:pt x="2211" y="7"/>
                  <a:pt x="2223" y="7"/>
                </a:cubicBezTo>
                <a:close/>
                <a:moveTo>
                  <a:pt x="2031" y="7"/>
                </a:moveTo>
                <a:cubicBezTo>
                  <a:pt x="2050" y="7"/>
                  <a:pt x="2068" y="17"/>
                  <a:pt x="2083" y="37"/>
                </a:cubicBezTo>
                <a:cubicBezTo>
                  <a:pt x="2102" y="62"/>
                  <a:pt x="2112" y="95"/>
                  <a:pt x="2112" y="137"/>
                </a:cubicBezTo>
                <a:cubicBezTo>
                  <a:pt x="2112" y="167"/>
                  <a:pt x="2108" y="192"/>
                  <a:pt x="2099" y="212"/>
                </a:cubicBezTo>
                <a:cubicBezTo>
                  <a:pt x="2091" y="233"/>
                  <a:pt x="2080" y="248"/>
                  <a:pt x="2067" y="257"/>
                </a:cubicBezTo>
                <a:cubicBezTo>
                  <a:pt x="2054" y="267"/>
                  <a:pt x="2041" y="271"/>
                  <a:pt x="2029" y="271"/>
                </a:cubicBezTo>
                <a:cubicBezTo>
                  <a:pt x="2004" y="271"/>
                  <a:pt x="1984" y="257"/>
                  <a:pt x="1968" y="228"/>
                </a:cubicBezTo>
                <a:cubicBezTo>
                  <a:pt x="1954" y="204"/>
                  <a:pt x="1948" y="175"/>
                  <a:pt x="1948" y="141"/>
                </a:cubicBezTo>
                <a:cubicBezTo>
                  <a:pt x="1948" y="112"/>
                  <a:pt x="1952" y="87"/>
                  <a:pt x="1961" y="66"/>
                </a:cubicBezTo>
                <a:cubicBezTo>
                  <a:pt x="1970" y="45"/>
                  <a:pt x="1981" y="30"/>
                  <a:pt x="1996" y="19"/>
                </a:cubicBezTo>
                <a:cubicBezTo>
                  <a:pt x="2007" y="11"/>
                  <a:pt x="2019" y="7"/>
                  <a:pt x="2031" y="7"/>
                </a:cubicBezTo>
                <a:close/>
                <a:moveTo>
                  <a:pt x="1849" y="7"/>
                </a:moveTo>
                <a:lnTo>
                  <a:pt x="1855" y="7"/>
                </a:lnTo>
                <a:lnTo>
                  <a:pt x="1855" y="222"/>
                </a:lnTo>
                <a:cubicBezTo>
                  <a:pt x="1855" y="236"/>
                  <a:pt x="1855" y="245"/>
                  <a:pt x="1857" y="249"/>
                </a:cubicBezTo>
                <a:cubicBezTo>
                  <a:pt x="1858" y="252"/>
                  <a:pt x="1860" y="255"/>
                  <a:pt x="1864" y="257"/>
                </a:cubicBezTo>
                <a:cubicBezTo>
                  <a:pt x="1868" y="259"/>
                  <a:pt x="1875" y="260"/>
                  <a:pt x="1887" y="260"/>
                </a:cubicBezTo>
                <a:lnTo>
                  <a:pt x="1887" y="267"/>
                </a:lnTo>
                <a:lnTo>
                  <a:pt x="1791" y="267"/>
                </a:lnTo>
                <a:lnTo>
                  <a:pt x="1791" y="260"/>
                </a:lnTo>
                <a:cubicBezTo>
                  <a:pt x="1803" y="260"/>
                  <a:pt x="1811" y="259"/>
                  <a:pt x="1815" y="257"/>
                </a:cubicBezTo>
                <a:cubicBezTo>
                  <a:pt x="1818" y="255"/>
                  <a:pt x="1820" y="253"/>
                  <a:pt x="1822" y="249"/>
                </a:cubicBezTo>
                <a:cubicBezTo>
                  <a:pt x="1823" y="246"/>
                  <a:pt x="1824" y="237"/>
                  <a:pt x="1824" y="222"/>
                </a:cubicBezTo>
                <a:lnTo>
                  <a:pt x="1824" y="85"/>
                </a:lnTo>
                <a:cubicBezTo>
                  <a:pt x="1824" y="66"/>
                  <a:pt x="1823" y="54"/>
                  <a:pt x="1822" y="49"/>
                </a:cubicBezTo>
                <a:cubicBezTo>
                  <a:pt x="1821" y="45"/>
                  <a:pt x="1820" y="42"/>
                  <a:pt x="1817" y="40"/>
                </a:cubicBezTo>
                <a:cubicBezTo>
                  <a:pt x="1815" y="38"/>
                  <a:pt x="1812" y="37"/>
                  <a:pt x="1809" y="37"/>
                </a:cubicBezTo>
                <a:cubicBezTo>
                  <a:pt x="1804" y="37"/>
                  <a:pt x="1798" y="39"/>
                  <a:pt x="1790" y="43"/>
                </a:cubicBezTo>
                <a:lnTo>
                  <a:pt x="1787" y="37"/>
                </a:lnTo>
                <a:lnTo>
                  <a:pt x="1849" y="7"/>
                </a:lnTo>
                <a:close/>
                <a:moveTo>
                  <a:pt x="1701" y="0"/>
                </a:moveTo>
                <a:cubicBezTo>
                  <a:pt x="1707" y="0"/>
                  <a:pt x="1711" y="2"/>
                  <a:pt x="1715" y="6"/>
                </a:cubicBezTo>
                <a:cubicBezTo>
                  <a:pt x="1719" y="9"/>
                  <a:pt x="1720" y="14"/>
                  <a:pt x="1720" y="19"/>
                </a:cubicBezTo>
                <a:cubicBezTo>
                  <a:pt x="1720" y="24"/>
                  <a:pt x="1719" y="29"/>
                  <a:pt x="1715" y="33"/>
                </a:cubicBezTo>
                <a:cubicBezTo>
                  <a:pt x="1711" y="36"/>
                  <a:pt x="1707" y="38"/>
                  <a:pt x="1701" y="38"/>
                </a:cubicBezTo>
                <a:cubicBezTo>
                  <a:pt x="1696" y="38"/>
                  <a:pt x="1692" y="36"/>
                  <a:pt x="1688" y="33"/>
                </a:cubicBezTo>
                <a:cubicBezTo>
                  <a:pt x="1684" y="29"/>
                  <a:pt x="1682" y="24"/>
                  <a:pt x="1682" y="19"/>
                </a:cubicBezTo>
                <a:cubicBezTo>
                  <a:pt x="1682" y="14"/>
                  <a:pt x="1684" y="9"/>
                  <a:pt x="1688" y="6"/>
                </a:cubicBezTo>
                <a:cubicBezTo>
                  <a:pt x="1692" y="2"/>
                  <a:pt x="1696" y="0"/>
                  <a:pt x="1701" y="0"/>
                </a:cubicBezTo>
                <a:close/>
              </a:path>
            </a:pathLst>
          </a:custGeom>
          <a:solidFill>
            <a:srgbClr val="F2F2F2"/>
          </a:solidFill>
          <a:ln w="0">
            <a:noFill/>
            <a:prstDash val="solid"/>
            <a:round/>
          </a:ln>
        </p:spPr>
        <p:txBody>
          <a:bodyPr vert="horz" wrap="square" lIns="91440" tIns="45720" rIns="91440" bIns="45720" numCol="1" anchor="t" anchorCtr="0" compatLnSpc="1"/>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5pPr>
            <a:lvl6pPr marL="2286000" algn="l" defTabSz="914400" rtl="0" eaLnBrk="1" latinLnBrk="0" hangingPunct="1">
              <a:defRPr kern="1200">
                <a:solidFill>
                  <a:schemeClr val="tx1"/>
                </a:solidFill>
                <a:latin typeface="Calibri" panose="020F0502020204030204" charset="0"/>
                <a:ea typeface="+mn-ea"/>
                <a:cs typeface="+mn-cs"/>
              </a:defRPr>
            </a:lvl6pPr>
            <a:lvl7pPr marL="2743200" algn="l" defTabSz="914400" rtl="0" eaLnBrk="1" latinLnBrk="0" hangingPunct="1">
              <a:defRPr kern="1200">
                <a:solidFill>
                  <a:schemeClr val="tx1"/>
                </a:solidFill>
                <a:latin typeface="Calibri" panose="020F0502020204030204" charset="0"/>
                <a:ea typeface="+mn-ea"/>
                <a:cs typeface="+mn-cs"/>
              </a:defRPr>
            </a:lvl7pPr>
            <a:lvl8pPr marL="3200400" algn="l" defTabSz="914400" rtl="0" eaLnBrk="1" latinLnBrk="0" hangingPunct="1">
              <a:defRPr kern="1200">
                <a:solidFill>
                  <a:schemeClr val="tx1"/>
                </a:solidFill>
                <a:latin typeface="Calibri" panose="020F0502020204030204" charset="0"/>
                <a:ea typeface="+mn-ea"/>
                <a:cs typeface="+mn-cs"/>
              </a:defRPr>
            </a:lvl8pPr>
            <a:lvl9pPr marL="3657600" algn="l" defTabSz="914400" rtl="0" eaLnBrk="1" latinLnBrk="0" hangingPunct="1">
              <a:defRPr kern="1200">
                <a:solidFill>
                  <a:schemeClr val="tx1"/>
                </a:solidFill>
                <a:latin typeface="Calibri" panose="020F0502020204030204" charset="0"/>
                <a:ea typeface="+mn-ea"/>
                <a:cs typeface="+mn-cs"/>
              </a:defRPr>
            </a:lvl9pPr>
          </a:lstStyle>
          <a:p>
            <a:endParaRPr lang="zh-CN" altLang="en-US"/>
          </a:p>
        </p:txBody>
      </p:sp>
      <p:sp>
        <p:nvSpPr>
          <p:cNvPr id="50" name="Freeform 23"/>
          <p:cNvSpPr/>
          <p:nvPr/>
        </p:nvSpPr>
        <p:spPr bwMode="auto">
          <a:xfrm rot="-1800000">
            <a:off x="5165781" y="4081942"/>
            <a:ext cx="1848119" cy="215037"/>
          </a:xfrm>
          <a:custGeom>
            <a:avLst/>
            <a:gdLst>
              <a:gd name="T0" fmla="*/ 2345 w 3079"/>
              <a:gd name="T1" fmla="*/ 251 h 350"/>
              <a:gd name="T2" fmla="*/ 830 w 3079"/>
              <a:gd name="T3" fmla="*/ 272 h 350"/>
              <a:gd name="T4" fmla="*/ 2644 w 3079"/>
              <a:gd name="T5" fmla="*/ 129 h 350"/>
              <a:gd name="T6" fmla="*/ 2680 w 3079"/>
              <a:gd name="T7" fmla="*/ 102 h 350"/>
              <a:gd name="T8" fmla="*/ 1202 w 3079"/>
              <a:gd name="T9" fmla="*/ 244 h 350"/>
              <a:gd name="T10" fmla="*/ 1532 w 3079"/>
              <a:gd name="T11" fmla="*/ 102 h 350"/>
              <a:gd name="T12" fmla="*/ 1604 w 3079"/>
              <a:gd name="T13" fmla="*/ 106 h 350"/>
              <a:gd name="T14" fmla="*/ 1625 w 3079"/>
              <a:gd name="T15" fmla="*/ 113 h 350"/>
              <a:gd name="T16" fmla="*/ 1470 w 3079"/>
              <a:gd name="T17" fmla="*/ 316 h 350"/>
              <a:gd name="T18" fmla="*/ 1487 w 3079"/>
              <a:gd name="T19" fmla="*/ 130 h 350"/>
              <a:gd name="T20" fmla="*/ 1322 w 3079"/>
              <a:gd name="T21" fmla="*/ 210 h 350"/>
              <a:gd name="T22" fmla="*/ 1366 w 3079"/>
              <a:gd name="T23" fmla="*/ 102 h 350"/>
              <a:gd name="T24" fmla="*/ 1451 w 3079"/>
              <a:gd name="T25" fmla="*/ 244 h 350"/>
              <a:gd name="T26" fmla="*/ 1310 w 3079"/>
              <a:gd name="T27" fmla="*/ 264 h 350"/>
              <a:gd name="T28" fmla="*/ 1262 w 3079"/>
              <a:gd name="T29" fmla="*/ 95 h 350"/>
              <a:gd name="T30" fmla="*/ 945 w 3079"/>
              <a:gd name="T31" fmla="*/ 135 h 350"/>
              <a:gd name="T32" fmla="*/ 1012 w 3079"/>
              <a:gd name="T33" fmla="*/ 95 h 350"/>
              <a:gd name="T34" fmla="*/ 946 w 3079"/>
              <a:gd name="T35" fmla="*/ 337 h 350"/>
              <a:gd name="T36" fmla="*/ 934 w 3079"/>
              <a:gd name="T37" fmla="*/ 318 h 350"/>
              <a:gd name="T38" fmla="*/ 880 w 3079"/>
              <a:gd name="T39" fmla="*/ 102 h 350"/>
              <a:gd name="T40" fmla="*/ 603 w 3079"/>
              <a:gd name="T41" fmla="*/ 128 h 350"/>
              <a:gd name="T42" fmla="*/ 722 w 3079"/>
              <a:gd name="T43" fmla="*/ 95 h 350"/>
              <a:gd name="T44" fmla="*/ 779 w 3079"/>
              <a:gd name="T45" fmla="*/ 112 h 350"/>
              <a:gd name="T46" fmla="*/ 734 w 3079"/>
              <a:gd name="T47" fmla="*/ 272 h 350"/>
              <a:gd name="T48" fmla="*/ 544 w 3079"/>
              <a:gd name="T49" fmla="*/ 102 h 350"/>
              <a:gd name="T50" fmla="*/ 331 w 3079"/>
              <a:gd name="T51" fmla="*/ 128 h 350"/>
              <a:gd name="T52" fmla="*/ 450 w 3079"/>
              <a:gd name="T53" fmla="*/ 95 h 350"/>
              <a:gd name="T54" fmla="*/ 507 w 3079"/>
              <a:gd name="T55" fmla="*/ 112 h 350"/>
              <a:gd name="T56" fmla="*/ 462 w 3079"/>
              <a:gd name="T57" fmla="*/ 272 h 350"/>
              <a:gd name="T58" fmla="*/ 272 w 3079"/>
              <a:gd name="T59" fmla="*/ 102 h 350"/>
              <a:gd name="T60" fmla="*/ 59 w 3079"/>
              <a:gd name="T61" fmla="*/ 128 h 350"/>
              <a:gd name="T62" fmla="*/ 178 w 3079"/>
              <a:gd name="T63" fmla="*/ 95 h 350"/>
              <a:gd name="T64" fmla="*/ 235 w 3079"/>
              <a:gd name="T65" fmla="*/ 112 h 350"/>
              <a:gd name="T66" fmla="*/ 190 w 3079"/>
              <a:gd name="T67" fmla="*/ 272 h 350"/>
              <a:gd name="T68" fmla="*/ 0 w 3079"/>
              <a:gd name="T69" fmla="*/ 102 h 350"/>
              <a:gd name="T70" fmla="*/ 2904 w 3079"/>
              <a:gd name="T71" fmla="*/ 90 h 350"/>
              <a:gd name="T72" fmla="*/ 3053 w 3079"/>
              <a:gd name="T73" fmla="*/ 154 h 350"/>
              <a:gd name="T74" fmla="*/ 2994 w 3079"/>
              <a:gd name="T75" fmla="*/ 260 h 350"/>
              <a:gd name="T76" fmla="*/ 2993 w 3079"/>
              <a:gd name="T77" fmla="*/ 112 h 350"/>
              <a:gd name="T78" fmla="*/ 2958 w 3079"/>
              <a:gd name="T79" fmla="*/ 257 h 350"/>
              <a:gd name="T80" fmla="*/ 2918 w 3079"/>
              <a:gd name="T81" fmla="*/ 228 h 350"/>
              <a:gd name="T82" fmla="*/ 2847 w 3079"/>
              <a:gd name="T83" fmla="*/ 250 h 350"/>
              <a:gd name="T84" fmla="*/ 2811 w 3079"/>
              <a:gd name="T85" fmla="*/ 249 h 350"/>
              <a:gd name="T86" fmla="*/ 2785 w 3079"/>
              <a:gd name="T87" fmla="*/ 111 h 350"/>
              <a:gd name="T88" fmla="*/ 2684 w 3079"/>
              <a:gd name="T89" fmla="*/ 272 h 350"/>
              <a:gd name="T90" fmla="*/ 2550 w 3079"/>
              <a:gd name="T91" fmla="*/ 103 h 350"/>
              <a:gd name="T92" fmla="*/ 2503 w 3079"/>
              <a:gd name="T93" fmla="*/ 103 h 350"/>
              <a:gd name="T94" fmla="*/ 2572 w 3079"/>
              <a:gd name="T95" fmla="*/ 202 h 350"/>
              <a:gd name="T96" fmla="*/ 1709 w 3079"/>
              <a:gd name="T97" fmla="*/ 90 h 350"/>
              <a:gd name="T98" fmla="*/ 1660 w 3079"/>
              <a:gd name="T99" fmla="*/ 267 h 350"/>
              <a:gd name="T100" fmla="*/ 1680 w 3079"/>
              <a:gd name="T101" fmla="*/ 117 h 350"/>
              <a:gd name="T102" fmla="*/ 1248 w 3079"/>
              <a:gd name="T103" fmla="*/ 178 h 350"/>
              <a:gd name="T104" fmla="*/ 1125 w 3079"/>
              <a:gd name="T105" fmla="*/ 101 h 350"/>
              <a:gd name="T106" fmla="*/ 2221 w 3079"/>
              <a:gd name="T107" fmla="*/ 259 h 350"/>
              <a:gd name="T108" fmla="*/ 2030 w 3079"/>
              <a:gd name="T109" fmla="*/ 20 h 350"/>
              <a:gd name="T110" fmla="*/ 2067 w 3079"/>
              <a:gd name="T111" fmla="*/ 220 h 350"/>
              <a:gd name="T112" fmla="*/ 2304 w 3079"/>
              <a:gd name="T113" fmla="*/ 137 h 350"/>
              <a:gd name="T114" fmla="*/ 2188 w 3079"/>
              <a:gd name="T115" fmla="*/ 19 h 350"/>
              <a:gd name="T116" fmla="*/ 2029 w 3079"/>
              <a:gd name="T117" fmla="*/ 271 h 350"/>
              <a:gd name="T118" fmla="*/ 1855 w 3079"/>
              <a:gd name="T119" fmla="*/ 7 h 350"/>
              <a:gd name="T120" fmla="*/ 1791 w 3079"/>
              <a:gd name="T121" fmla="*/ 260 h 350"/>
              <a:gd name="T122" fmla="*/ 1809 w 3079"/>
              <a:gd name="T123" fmla="*/ 37 h 350"/>
              <a:gd name="T124" fmla="*/ 1715 w 3079"/>
              <a:gd name="T125" fmla="*/ 3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79" h="350">
                <a:moveTo>
                  <a:pt x="2366" y="230"/>
                </a:moveTo>
                <a:cubicBezTo>
                  <a:pt x="2372" y="230"/>
                  <a:pt x="2377" y="232"/>
                  <a:pt x="2381" y="237"/>
                </a:cubicBezTo>
                <a:cubicBezTo>
                  <a:pt x="2385" y="241"/>
                  <a:pt x="2387" y="245"/>
                  <a:pt x="2387" y="251"/>
                </a:cubicBezTo>
                <a:cubicBezTo>
                  <a:pt x="2387" y="257"/>
                  <a:pt x="2385" y="262"/>
                  <a:pt x="2380" y="266"/>
                </a:cubicBezTo>
                <a:cubicBezTo>
                  <a:pt x="2376" y="270"/>
                  <a:pt x="2372" y="272"/>
                  <a:pt x="2366" y="272"/>
                </a:cubicBezTo>
                <a:cubicBezTo>
                  <a:pt x="2360" y="272"/>
                  <a:pt x="2355" y="270"/>
                  <a:pt x="2351" y="266"/>
                </a:cubicBezTo>
                <a:cubicBezTo>
                  <a:pt x="2347" y="262"/>
                  <a:pt x="2345" y="257"/>
                  <a:pt x="2345" y="251"/>
                </a:cubicBezTo>
                <a:cubicBezTo>
                  <a:pt x="2345" y="245"/>
                  <a:pt x="2347" y="240"/>
                  <a:pt x="2351" y="236"/>
                </a:cubicBezTo>
                <a:cubicBezTo>
                  <a:pt x="2355" y="232"/>
                  <a:pt x="2360" y="230"/>
                  <a:pt x="2366" y="230"/>
                </a:cubicBezTo>
                <a:close/>
                <a:moveTo>
                  <a:pt x="830" y="230"/>
                </a:moveTo>
                <a:cubicBezTo>
                  <a:pt x="836" y="230"/>
                  <a:pt x="841" y="232"/>
                  <a:pt x="845" y="237"/>
                </a:cubicBezTo>
                <a:cubicBezTo>
                  <a:pt x="849" y="241"/>
                  <a:pt x="851" y="245"/>
                  <a:pt x="851" y="251"/>
                </a:cubicBezTo>
                <a:cubicBezTo>
                  <a:pt x="851" y="257"/>
                  <a:pt x="849" y="262"/>
                  <a:pt x="844" y="266"/>
                </a:cubicBezTo>
                <a:cubicBezTo>
                  <a:pt x="840" y="270"/>
                  <a:pt x="836" y="272"/>
                  <a:pt x="830" y="272"/>
                </a:cubicBezTo>
                <a:cubicBezTo>
                  <a:pt x="824" y="272"/>
                  <a:pt x="819" y="270"/>
                  <a:pt x="815" y="266"/>
                </a:cubicBezTo>
                <a:cubicBezTo>
                  <a:pt x="811" y="262"/>
                  <a:pt x="809" y="257"/>
                  <a:pt x="809" y="251"/>
                </a:cubicBezTo>
                <a:cubicBezTo>
                  <a:pt x="809" y="245"/>
                  <a:pt x="811" y="240"/>
                  <a:pt x="815" y="236"/>
                </a:cubicBezTo>
                <a:cubicBezTo>
                  <a:pt x="819" y="232"/>
                  <a:pt x="824" y="230"/>
                  <a:pt x="830" y="230"/>
                </a:cubicBezTo>
                <a:close/>
                <a:moveTo>
                  <a:pt x="2680" y="102"/>
                </a:moveTo>
                <a:cubicBezTo>
                  <a:pt x="2673" y="102"/>
                  <a:pt x="2667" y="104"/>
                  <a:pt x="2660" y="108"/>
                </a:cubicBezTo>
                <a:cubicBezTo>
                  <a:pt x="2653" y="112"/>
                  <a:pt x="2648" y="119"/>
                  <a:pt x="2644" y="129"/>
                </a:cubicBezTo>
                <a:cubicBezTo>
                  <a:pt x="2640" y="139"/>
                  <a:pt x="2638" y="151"/>
                  <a:pt x="2638" y="167"/>
                </a:cubicBezTo>
                <a:cubicBezTo>
                  <a:pt x="2638" y="192"/>
                  <a:pt x="2643" y="213"/>
                  <a:pt x="2652" y="232"/>
                </a:cubicBezTo>
                <a:cubicBezTo>
                  <a:pt x="2662" y="250"/>
                  <a:pt x="2676" y="259"/>
                  <a:pt x="2692" y="259"/>
                </a:cubicBezTo>
                <a:cubicBezTo>
                  <a:pt x="2704" y="259"/>
                  <a:pt x="2714" y="254"/>
                  <a:pt x="2722" y="244"/>
                </a:cubicBezTo>
                <a:cubicBezTo>
                  <a:pt x="2730" y="234"/>
                  <a:pt x="2734" y="217"/>
                  <a:pt x="2734" y="192"/>
                </a:cubicBezTo>
                <a:cubicBezTo>
                  <a:pt x="2734" y="162"/>
                  <a:pt x="2727" y="138"/>
                  <a:pt x="2714" y="120"/>
                </a:cubicBezTo>
                <a:cubicBezTo>
                  <a:pt x="2705" y="108"/>
                  <a:pt x="2694" y="102"/>
                  <a:pt x="2680" y="102"/>
                </a:cubicBezTo>
                <a:close/>
                <a:moveTo>
                  <a:pt x="1160" y="102"/>
                </a:moveTo>
                <a:cubicBezTo>
                  <a:pt x="1153" y="102"/>
                  <a:pt x="1147" y="104"/>
                  <a:pt x="1140" y="108"/>
                </a:cubicBezTo>
                <a:cubicBezTo>
                  <a:pt x="1133" y="112"/>
                  <a:pt x="1128" y="119"/>
                  <a:pt x="1124" y="129"/>
                </a:cubicBezTo>
                <a:cubicBezTo>
                  <a:pt x="1120" y="139"/>
                  <a:pt x="1118" y="151"/>
                  <a:pt x="1118" y="167"/>
                </a:cubicBezTo>
                <a:cubicBezTo>
                  <a:pt x="1118" y="192"/>
                  <a:pt x="1123" y="213"/>
                  <a:pt x="1132" y="232"/>
                </a:cubicBezTo>
                <a:cubicBezTo>
                  <a:pt x="1142" y="250"/>
                  <a:pt x="1156" y="259"/>
                  <a:pt x="1172" y="259"/>
                </a:cubicBezTo>
                <a:cubicBezTo>
                  <a:pt x="1184" y="259"/>
                  <a:pt x="1194" y="254"/>
                  <a:pt x="1202" y="244"/>
                </a:cubicBezTo>
                <a:cubicBezTo>
                  <a:pt x="1210" y="234"/>
                  <a:pt x="1214" y="217"/>
                  <a:pt x="1214" y="192"/>
                </a:cubicBezTo>
                <a:cubicBezTo>
                  <a:pt x="1214" y="162"/>
                  <a:pt x="1207" y="138"/>
                  <a:pt x="1194" y="120"/>
                </a:cubicBezTo>
                <a:cubicBezTo>
                  <a:pt x="1185" y="108"/>
                  <a:pt x="1174" y="102"/>
                  <a:pt x="1160" y="102"/>
                </a:cubicBezTo>
                <a:close/>
                <a:moveTo>
                  <a:pt x="1456" y="95"/>
                </a:moveTo>
                <a:lnTo>
                  <a:pt x="1536" y="95"/>
                </a:lnTo>
                <a:lnTo>
                  <a:pt x="1536" y="102"/>
                </a:lnTo>
                <a:lnTo>
                  <a:pt x="1532" y="102"/>
                </a:lnTo>
                <a:cubicBezTo>
                  <a:pt x="1527" y="102"/>
                  <a:pt x="1522" y="103"/>
                  <a:pt x="1519" y="106"/>
                </a:cubicBezTo>
                <a:cubicBezTo>
                  <a:pt x="1517" y="108"/>
                  <a:pt x="1515" y="111"/>
                  <a:pt x="1515" y="115"/>
                </a:cubicBezTo>
                <a:cubicBezTo>
                  <a:pt x="1515" y="120"/>
                  <a:pt x="1517" y="126"/>
                  <a:pt x="1521" y="135"/>
                </a:cubicBezTo>
                <a:lnTo>
                  <a:pt x="1563" y="222"/>
                </a:lnTo>
                <a:lnTo>
                  <a:pt x="1602" y="127"/>
                </a:lnTo>
                <a:cubicBezTo>
                  <a:pt x="1604" y="122"/>
                  <a:pt x="1605" y="117"/>
                  <a:pt x="1605" y="112"/>
                </a:cubicBezTo>
                <a:cubicBezTo>
                  <a:pt x="1605" y="109"/>
                  <a:pt x="1604" y="108"/>
                  <a:pt x="1604" y="106"/>
                </a:cubicBezTo>
                <a:cubicBezTo>
                  <a:pt x="1603" y="105"/>
                  <a:pt x="1601" y="104"/>
                  <a:pt x="1599" y="103"/>
                </a:cubicBezTo>
                <a:cubicBezTo>
                  <a:pt x="1597" y="102"/>
                  <a:pt x="1593" y="102"/>
                  <a:pt x="1588" y="102"/>
                </a:cubicBezTo>
                <a:lnTo>
                  <a:pt x="1588" y="95"/>
                </a:lnTo>
                <a:lnTo>
                  <a:pt x="1644" y="95"/>
                </a:lnTo>
                <a:lnTo>
                  <a:pt x="1644" y="102"/>
                </a:lnTo>
                <a:cubicBezTo>
                  <a:pt x="1639" y="102"/>
                  <a:pt x="1635" y="103"/>
                  <a:pt x="1633" y="105"/>
                </a:cubicBezTo>
                <a:cubicBezTo>
                  <a:pt x="1630" y="106"/>
                  <a:pt x="1628" y="109"/>
                  <a:pt x="1625" y="113"/>
                </a:cubicBezTo>
                <a:cubicBezTo>
                  <a:pt x="1623" y="115"/>
                  <a:pt x="1621" y="120"/>
                  <a:pt x="1618" y="128"/>
                </a:cubicBezTo>
                <a:lnTo>
                  <a:pt x="1548" y="299"/>
                </a:lnTo>
                <a:cubicBezTo>
                  <a:pt x="1542" y="316"/>
                  <a:pt x="1533" y="328"/>
                  <a:pt x="1522" y="337"/>
                </a:cubicBezTo>
                <a:cubicBezTo>
                  <a:pt x="1511" y="345"/>
                  <a:pt x="1500" y="350"/>
                  <a:pt x="1490" y="350"/>
                </a:cubicBezTo>
                <a:cubicBezTo>
                  <a:pt x="1483" y="350"/>
                  <a:pt x="1477" y="348"/>
                  <a:pt x="1472" y="343"/>
                </a:cubicBezTo>
                <a:cubicBezTo>
                  <a:pt x="1467" y="339"/>
                  <a:pt x="1465" y="334"/>
                  <a:pt x="1465" y="329"/>
                </a:cubicBezTo>
                <a:cubicBezTo>
                  <a:pt x="1465" y="323"/>
                  <a:pt x="1467" y="319"/>
                  <a:pt x="1470" y="316"/>
                </a:cubicBezTo>
                <a:cubicBezTo>
                  <a:pt x="1473" y="313"/>
                  <a:pt x="1478" y="311"/>
                  <a:pt x="1484" y="311"/>
                </a:cubicBezTo>
                <a:cubicBezTo>
                  <a:pt x="1488" y="311"/>
                  <a:pt x="1494" y="313"/>
                  <a:pt x="1501" y="315"/>
                </a:cubicBezTo>
                <a:cubicBezTo>
                  <a:pt x="1506" y="317"/>
                  <a:pt x="1509" y="318"/>
                  <a:pt x="1510" y="318"/>
                </a:cubicBezTo>
                <a:cubicBezTo>
                  <a:pt x="1514" y="318"/>
                  <a:pt x="1518" y="316"/>
                  <a:pt x="1523" y="312"/>
                </a:cubicBezTo>
                <a:cubicBezTo>
                  <a:pt x="1527" y="308"/>
                  <a:pt x="1532" y="301"/>
                  <a:pt x="1536" y="290"/>
                </a:cubicBezTo>
                <a:lnTo>
                  <a:pt x="1548" y="260"/>
                </a:lnTo>
                <a:lnTo>
                  <a:pt x="1487" y="130"/>
                </a:lnTo>
                <a:cubicBezTo>
                  <a:pt x="1485" y="127"/>
                  <a:pt x="1482" y="122"/>
                  <a:pt x="1478" y="116"/>
                </a:cubicBezTo>
                <a:cubicBezTo>
                  <a:pt x="1474" y="112"/>
                  <a:pt x="1472" y="109"/>
                  <a:pt x="1470" y="107"/>
                </a:cubicBezTo>
                <a:cubicBezTo>
                  <a:pt x="1467" y="105"/>
                  <a:pt x="1462" y="103"/>
                  <a:pt x="1456" y="102"/>
                </a:cubicBezTo>
                <a:lnTo>
                  <a:pt x="1456" y="95"/>
                </a:lnTo>
                <a:close/>
                <a:moveTo>
                  <a:pt x="1262" y="95"/>
                </a:moveTo>
                <a:lnTo>
                  <a:pt x="1322" y="95"/>
                </a:lnTo>
                <a:lnTo>
                  <a:pt x="1322" y="210"/>
                </a:lnTo>
                <a:cubicBezTo>
                  <a:pt x="1322" y="226"/>
                  <a:pt x="1325" y="236"/>
                  <a:pt x="1331" y="241"/>
                </a:cubicBezTo>
                <a:cubicBezTo>
                  <a:pt x="1336" y="246"/>
                  <a:pt x="1343" y="249"/>
                  <a:pt x="1351" y="249"/>
                </a:cubicBezTo>
                <a:cubicBezTo>
                  <a:pt x="1356" y="249"/>
                  <a:pt x="1362" y="247"/>
                  <a:pt x="1369" y="244"/>
                </a:cubicBezTo>
                <a:cubicBezTo>
                  <a:pt x="1376" y="241"/>
                  <a:pt x="1384" y="234"/>
                  <a:pt x="1393" y="225"/>
                </a:cubicBezTo>
                <a:lnTo>
                  <a:pt x="1393" y="127"/>
                </a:lnTo>
                <a:cubicBezTo>
                  <a:pt x="1393" y="118"/>
                  <a:pt x="1392" y="111"/>
                  <a:pt x="1388" y="108"/>
                </a:cubicBezTo>
                <a:cubicBezTo>
                  <a:pt x="1384" y="104"/>
                  <a:pt x="1377" y="102"/>
                  <a:pt x="1366" y="102"/>
                </a:cubicBezTo>
                <a:lnTo>
                  <a:pt x="1366" y="95"/>
                </a:lnTo>
                <a:lnTo>
                  <a:pt x="1424" y="95"/>
                </a:lnTo>
                <a:lnTo>
                  <a:pt x="1424" y="199"/>
                </a:lnTo>
                <a:cubicBezTo>
                  <a:pt x="1424" y="219"/>
                  <a:pt x="1425" y="231"/>
                  <a:pt x="1426" y="236"/>
                </a:cubicBezTo>
                <a:cubicBezTo>
                  <a:pt x="1427" y="240"/>
                  <a:pt x="1428" y="243"/>
                  <a:pt x="1430" y="245"/>
                </a:cubicBezTo>
                <a:cubicBezTo>
                  <a:pt x="1432" y="247"/>
                  <a:pt x="1435" y="247"/>
                  <a:pt x="1437" y="247"/>
                </a:cubicBezTo>
                <a:cubicBezTo>
                  <a:pt x="1441" y="247"/>
                  <a:pt x="1446" y="246"/>
                  <a:pt x="1451" y="244"/>
                </a:cubicBezTo>
                <a:lnTo>
                  <a:pt x="1453" y="251"/>
                </a:lnTo>
                <a:lnTo>
                  <a:pt x="1402" y="272"/>
                </a:lnTo>
                <a:lnTo>
                  <a:pt x="1393" y="272"/>
                </a:lnTo>
                <a:lnTo>
                  <a:pt x="1393" y="236"/>
                </a:lnTo>
                <a:cubicBezTo>
                  <a:pt x="1379" y="252"/>
                  <a:pt x="1367" y="262"/>
                  <a:pt x="1360" y="266"/>
                </a:cubicBezTo>
                <a:cubicBezTo>
                  <a:pt x="1352" y="270"/>
                  <a:pt x="1344" y="272"/>
                  <a:pt x="1335" y="272"/>
                </a:cubicBezTo>
                <a:cubicBezTo>
                  <a:pt x="1325" y="272"/>
                  <a:pt x="1317" y="269"/>
                  <a:pt x="1310" y="264"/>
                </a:cubicBezTo>
                <a:cubicBezTo>
                  <a:pt x="1303" y="258"/>
                  <a:pt x="1298" y="251"/>
                  <a:pt x="1295" y="242"/>
                </a:cubicBezTo>
                <a:cubicBezTo>
                  <a:pt x="1293" y="233"/>
                  <a:pt x="1291" y="221"/>
                  <a:pt x="1291" y="205"/>
                </a:cubicBezTo>
                <a:lnTo>
                  <a:pt x="1291" y="128"/>
                </a:lnTo>
                <a:cubicBezTo>
                  <a:pt x="1291" y="120"/>
                  <a:pt x="1290" y="115"/>
                  <a:pt x="1289" y="112"/>
                </a:cubicBezTo>
                <a:cubicBezTo>
                  <a:pt x="1287" y="108"/>
                  <a:pt x="1284" y="106"/>
                  <a:pt x="1281" y="104"/>
                </a:cubicBezTo>
                <a:cubicBezTo>
                  <a:pt x="1277" y="103"/>
                  <a:pt x="1271" y="102"/>
                  <a:pt x="1262" y="102"/>
                </a:cubicBezTo>
                <a:lnTo>
                  <a:pt x="1262" y="95"/>
                </a:lnTo>
                <a:close/>
                <a:moveTo>
                  <a:pt x="880" y="95"/>
                </a:moveTo>
                <a:lnTo>
                  <a:pt x="960" y="95"/>
                </a:lnTo>
                <a:lnTo>
                  <a:pt x="960" y="102"/>
                </a:lnTo>
                <a:lnTo>
                  <a:pt x="956" y="102"/>
                </a:lnTo>
                <a:cubicBezTo>
                  <a:pt x="951" y="102"/>
                  <a:pt x="946" y="103"/>
                  <a:pt x="943" y="106"/>
                </a:cubicBezTo>
                <a:cubicBezTo>
                  <a:pt x="941" y="108"/>
                  <a:pt x="939" y="111"/>
                  <a:pt x="939" y="115"/>
                </a:cubicBezTo>
                <a:cubicBezTo>
                  <a:pt x="939" y="120"/>
                  <a:pt x="941" y="126"/>
                  <a:pt x="945" y="135"/>
                </a:cubicBezTo>
                <a:lnTo>
                  <a:pt x="987" y="222"/>
                </a:lnTo>
                <a:lnTo>
                  <a:pt x="1026" y="127"/>
                </a:lnTo>
                <a:cubicBezTo>
                  <a:pt x="1028" y="122"/>
                  <a:pt x="1029" y="117"/>
                  <a:pt x="1029" y="112"/>
                </a:cubicBezTo>
                <a:cubicBezTo>
                  <a:pt x="1029" y="109"/>
                  <a:pt x="1028" y="108"/>
                  <a:pt x="1028" y="106"/>
                </a:cubicBezTo>
                <a:cubicBezTo>
                  <a:pt x="1027" y="105"/>
                  <a:pt x="1025" y="104"/>
                  <a:pt x="1023" y="103"/>
                </a:cubicBezTo>
                <a:cubicBezTo>
                  <a:pt x="1021" y="102"/>
                  <a:pt x="1017" y="102"/>
                  <a:pt x="1012" y="102"/>
                </a:cubicBezTo>
                <a:lnTo>
                  <a:pt x="1012" y="95"/>
                </a:lnTo>
                <a:lnTo>
                  <a:pt x="1068" y="95"/>
                </a:lnTo>
                <a:lnTo>
                  <a:pt x="1068" y="102"/>
                </a:lnTo>
                <a:cubicBezTo>
                  <a:pt x="1063" y="102"/>
                  <a:pt x="1059" y="103"/>
                  <a:pt x="1057" y="105"/>
                </a:cubicBezTo>
                <a:cubicBezTo>
                  <a:pt x="1054" y="106"/>
                  <a:pt x="1052" y="109"/>
                  <a:pt x="1049" y="113"/>
                </a:cubicBezTo>
                <a:cubicBezTo>
                  <a:pt x="1047" y="115"/>
                  <a:pt x="1045" y="120"/>
                  <a:pt x="1042" y="128"/>
                </a:cubicBezTo>
                <a:lnTo>
                  <a:pt x="972" y="299"/>
                </a:lnTo>
                <a:cubicBezTo>
                  <a:pt x="966" y="316"/>
                  <a:pt x="957" y="328"/>
                  <a:pt x="946" y="337"/>
                </a:cubicBezTo>
                <a:cubicBezTo>
                  <a:pt x="935" y="345"/>
                  <a:pt x="924" y="350"/>
                  <a:pt x="914" y="350"/>
                </a:cubicBezTo>
                <a:cubicBezTo>
                  <a:pt x="907" y="350"/>
                  <a:pt x="901" y="348"/>
                  <a:pt x="896" y="343"/>
                </a:cubicBezTo>
                <a:cubicBezTo>
                  <a:pt x="891" y="339"/>
                  <a:pt x="889" y="334"/>
                  <a:pt x="889" y="329"/>
                </a:cubicBezTo>
                <a:cubicBezTo>
                  <a:pt x="889" y="323"/>
                  <a:pt x="891" y="319"/>
                  <a:pt x="894" y="316"/>
                </a:cubicBezTo>
                <a:cubicBezTo>
                  <a:pt x="897" y="313"/>
                  <a:pt x="902" y="311"/>
                  <a:pt x="908" y="311"/>
                </a:cubicBezTo>
                <a:cubicBezTo>
                  <a:pt x="912" y="311"/>
                  <a:pt x="918" y="313"/>
                  <a:pt x="925" y="315"/>
                </a:cubicBezTo>
                <a:cubicBezTo>
                  <a:pt x="930" y="317"/>
                  <a:pt x="933" y="318"/>
                  <a:pt x="934" y="318"/>
                </a:cubicBezTo>
                <a:cubicBezTo>
                  <a:pt x="938" y="318"/>
                  <a:pt x="942" y="316"/>
                  <a:pt x="947" y="312"/>
                </a:cubicBezTo>
                <a:cubicBezTo>
                  <a:pt x="951" y="308"/>
                  <a:pt x="956" y="301"/>
                  <a:pt x="960" y="290"/>
                </a:cubicBezTo>
                <a:lnTo>
                  <a:pt x="972" y="260"/>
                </a:lnTo>
                <a:lnTo>
                  <a:pt x="911" y="130"/>
                </a:lnTo>
                <a:cubicBezTo>
                  <a:pt x="909" y="127"/>
                  <a:pt x="906" y="122"/>
                  <a:pt x="902" y="116"/>
                </a:cubicBezTo>
                <a:cubicBezTo>
                  <a:pt x="898" y="112"/>
                  <a:pt x="896" y="109"/>
                  <a:pt x="894" y="107"/>
                </a:cubicBezTo>
                <a:cubicBezTo>
                  <a:pt x="891" y="105"/>
                  <a:pt x="886" y="103"/>
                  <a:pt x="880" y="102"/>
                </a:cubicBezTo>
                <a:lnTo>
                  <a:pt x="880" y="95"/>
                </a:lnTo>
                <a:close/>
                <a:moveTo>
                  <a:pt x="544" y="95"/>
                </a:moveTo>
                <a:lnTo>
                  <a:pt x="616" y="95"/>
                </a:lnTo>
                <a:lnTo>
                  <a:pt x="616" y="102"/>
                </a:lnTo>
                <a:cubicBezTo>
                  <a:pt x="610" y="102"/>
                  <a:pt x="605" y="104"/>
                  <a:pt x="603" y="106"/>
                </a:cubicBezTo>
                <a:cubicBezTo>
                  <a:pt x="601" y="107"/>
                  <a:pt x="600" y="110"/>
                  <a:pt x="600" y="114"/>
                </a:cubicBezTo>
                <a:cubicBezTo>
                  <a:pt x="600" y="117"/>
                  <a:pt x="601" y="122"/>
                  <a:pt x="603" y="128"/>
                </a:cubicBezTo>
                <a:lnTo>
                  <a:pt x="640" y="226"/>
                </a:lnTo>
                <a:lnTo>
                  <a:pt x="677" y="146"/>
                </a:lnTo>
                <a:lnTo>
                  <a:pt x="667" y="121"/>
                </a:lnTo>
                <a:cubicBezTo>
                  <a:pt x="664" y="113"/>
                  <a:pt x="660" y="108"/>
                  <a:pt x="655" y="105"/>
                </a:cubicBezTo>
                <a:cubicBezTo>
                  <a:pt x="653" y="103"/>
                  <a:pt x="648" y="102"/>
                  <a:pt x="640" y="102"/>
                </a:cubicBezTo>
                <a:lnTo>
                  <a:pt x="640" y="95"/>
                </a:lnTo>
                <a:lnTo>
                  <a:pt x="722" y="95"/>
                </a:lnTo>
                <a:lnTo>
                  <a:pt x="722" y="102"/>
                </a:lnTo>
                <a:cubicBezTo>
                  <a:pt x="713" y="102"/>
                  <a:pt x="706" y="104"/>
                  <a:pt x="703" y="107"/>
                </a:cubicBezTo>
                <a:cubicBezTo>
                  <a:pt x="700" y="109"/>
                  <a:pt x="699" y="112"/>
                  <a:pt x="699" y="116"/>
                </a:cubicBezTo>
                <a:cubicBezTo>
                  <a:pt x="699" y="119"/>
                  <a:pt x="699" y="121"/>
                  <a:pt x="700" y="124"/>
                </a:cubicBezTo>
                <a:lnTo>
                  <a:pt x="739" y="223"/>
                </a:lnTo>
                <a:lnTo>
                  <a:pt x="776" y="128"/>
                </a:lnTo>
                <a:cubicBezTo>
                  <a:pt x="778" y="121"/>
                  <a:pt x="779" y="116"/>
                  <a:pt x="779" y="112"/>
                </a:cubicBezTo>
                <a:cubicBezTo>
                  <a:pt x="779" y="109"/>
                  <a:pt x="778" y="107"/>
                  <a:pt x="776" y="105"/>
                </a:cubicBezTo>
                <a:cubicBezTo>
                  <a:pt x="773" y="103"/>
                  <a:pt x="768" y="102"/>
                  <a:pt x="761" y="102"/>
                </a:cubicBezTo>
                <a:lnTo>
                  <a:pt x="761" y="95"/>
                </a:lnTo>
                <a:lnTo>
                  <a:pt x="816" y="95"/>
                </a:lnTo>
                <a:lnTo>
                  <a:pt x="816" y="102"/>
                </a:lnTo>
                <a:cubicBezTo>
                  <a:pt x="805" y="104"/>
                  <a:pt x="797" y="111"/>
                  <a:pt x="792" y="124"/>
                </a:cubicBezTo>
                <a:lnTo>
                  <a:pt x="734" y="272"/>
                </a:lnTo>
                <a:lnTo>
                  <a:pt x="726" y="272"/>
                </a:lnTo>
                <a:lnTo>
                  <a:pt x="684" y="162"/>
                </a:lnTo>
                <a:lnTo>
                  <a:pt x="633" y="272"/>
                </a:lnTo>
                <a:lnTo>
                  <a:pt x="627" y="272"/>
                </a:lnTo>
                <a:lnTo>
                  <a:pt x="571" y="128"/>
                </a:lnTo>
                <a:cubicBezTo>
                  <a:pt x="568" y="119"/>
                  <a:pt x="564" y="112"/>
                  <a:pt x="561" y="109"/>
                </a:cubicBezTo>
                <a:cubicBezTo>
                  <a:pt x="557" y="106"/>
                  <a:pt x="552" y="104"/>
                  <a:pt x="544" y="102"/>
                </a:cubicBezTo>
                <a:lnTo>
                  <a:pt x="544" y="95"/>
                </a:lnTo>
                <a:close/>
                <a:moveTo>
                  <a:pt x="272" y="95"/>
                </a:moveTo>
                <a:lnTo>
                  <a:pt x="344" y="95"/>
                </a:lnTo>
                <a:lnTo>
                  <a:pt x="344" y="102"/>
                </a:lnTo>
                <a:cubicBezTo>
                  <a:pt x="338" y="102"/>
                  <a:pt x="333" y="104"/>
                  <a:pt x="331" y="106"/>
                </a:cubicBezTo>
                <a:cubicBezTo>
                  <a:pt x="329" y="107"/>
                  <a:pt x="328" y="110"/>
                  <a:pt x="328" y="114"/>
                </a:cubicBezTo>
                <a:cubicBezTo>
                  <a:pt x="328" y="117"/>
                  <a:pt x="329" y="122"/>
                  <a:pt x="331" y="128"/>
                </a:cubicBezTo>
                <a:lnTo>
                  <a:pt x="368" y="226"/>
                </a:lnTo>
                <a:lnTo>
                  <a:pt x="405" y="146"/>
                </a:lnTo>
                <a:lnTo>
                  <a:pt x="395" y="121"/>
                </a:lnTo>
                <a:cubicBezTo>
                  <a:pt x="392" y="113"/>
                  <a:pt x="388" y="108"/>
                  <a:pt x="383" y="105"/>
                </a:cubicBezTo>
                <a:cubicBezTo>
                  <a:pt x="381" y="103"/>
                  <a:pt x="376" y="102"/>
                  <a:pt x="368" y="102"/>
                </a:cubicBezTo>
                <a:lnTo>
                  <a:pt x="368" y="95"/>
                </a:lnTo>
                <a:lnTo>
                  <a:pt x="450" y="95"/>
                </a:lnTo>
                <a:lnTo>
                  <a:pt x="450" y="102"/>
                </a:lnTo>
                <a:cubicBezTo>
                  <a:pt x="441" y="102"/>
                  <a:pt x="434" y="104"/>
                  <a:pt x="431" y="107"/>
                </a:cubicBezTo>
                <a:cubicBezTo>
                  <a:pt x="428" y="109"/>
                  <a:pt x="427" y="112"/>
                  <a:pt x="427" y="116"/>
                </a:cubicBezTo>
                <a:cubicBezTo>
                  <a:pt x="427" y="119"/>
                  <a:pt x="427" y="121"/>
                  <a:pt x="428" y="124"/>
                </a:cubicBezTo>
                <a:lnTo>
                  <a:pt x="467" y="223"/>
                </a:lnTo>
                <a:lnTo>
                  <a:pt x="504" y="128"/>
                </a:lnTo>
                <a:cubicBezTo>
                  <a:pt x="506" y="121"/>
                  <a:pt x="507" y="116"/>
                  <a:pt x="507" y="112"/>
                </a:cubicBezTo>
                <a:cubicBezTo>
                  <a:pt x="507" y="109"/>
                  <a:pt x="506" y="107"/>
                  <a:pt x="504" y="105"/>
                </a:cubicBezTo>
                <a:cubicBezTo>
                  <a:pt x="501" y="103"/>
                  <a:pt x="496" y="102"/>
                  <a:pt x="489" y="102"/>
                </a:cubicBezTo>
                <a:lnTo>
                  <a:pt x="489" y="95"/>
                </a:lnTo>
                <a:lnTo>
                  <a:pt x="544" y="95"/>
                </a:lnTo>
                <a:lnTo>
                  <a:pt x="544" y="102"/>
                </a:lnTo>
                <a:cubicBezTo>
                  <a:pt x="533" y="104"/>
                  <a:pt x="525" y="111"/>
                  <a:pt x="520" y="124"/>
                </a:cubicBezTo>
                <a:lnTo>
                  <a:pt x="462" y="272"/>
                </a:lnTo>
                <a:lnTo>
                  <a:pt x="454" y="272"/>
                </a:lnTo>
                <a:lnTo>
                  <a:pt x="412" y="162"/>
                </a:lnTo>
                <a:lnTo>
                  <a:pt x="361" y="272"/>
                </a:lnTo>
                <a:lnTo>
                  <a:pt x="355" y="272"/>
                </a:lnTo>
                <a:lnTo>
                  <a:pt x="299" y="128"/>
                </a:lnTo>
                <a:cubicBezTo>
                  <a:pt x="296" y="119"/>
                  <a:pt x="292" y="112"/>
                  <a:pt x="289" y="109"/>
                </a:cubicBezTo>
                <a:cubicBezTo>
                  <a:pt x="285" y="106"/>
                  <a:pt x="280" y="104"/>
                  <a:pt x="272" y="102"/>
                </a:cubicBezTo>
                <a:lnTo>
                  <a:pt x="272" y="95"/>
                </a:lnTo>
                <a:close/>
                <a:moveTo>
                  <a:pt x="0" y="95"/>
                </a:moveTo>
                <a:lnTo>
                  <a:pt x="72" y="95"/>
                </a:lnTo>
                <a:lnTo>
                  <a:pt x="72" y="102"/>
                </a:lnTo>
                <a:cubicBezTo>
                  <a:pt x="66" y="102"/>
                  <a:pt x="61" y="104"/>
                  <a:pt x="59" y="106"/>
                </a:cubicBezTo>
                <a:cubicBezTo>
                  <a:pt x="57" y="107"/>
                  <a:pt x="56" y="110"/>
                  <a:pt x="56" y="114"/>
                </a:cubicBezTo>
                <a:cubicBezTo>
                  <a:pt x="56" y="117"/>
                  <a:pt x="57" y="122"/>
                  <a:pt x="59" y="128"/>
                </a:cubicBezTo>
                <a:lnTo>
                  <a:pt x="96" y="226"/>
                </a:lnTo>
                <a:lnTo>
                  <a:pt x="133" y="146"/>
                </a:lnTo>
                <a:lnTo>
                  <a:pt x="123" y="121"/>
                </a:lnTo>
                <a:cubicBezTo>
                  <a:pt x="120" y="113"/>
                  <a:pt x="116" y="108"/>
                  <a:pt x="111" y="105"/>
                </a:cubicBezTo>
                <a:cubicBezTo>
                  <a:pt x="109" y="103"/>
                  <a:pt x="104" y="102"/>
                  <a:pt x="96" y="102"/>
                </a:cubicBezTo>
                <a:lnTo>
                  <a:pt x="96" y="95"/>
                </a:lnTo>
                <a:lnTo>
                  <a:pt x="178" y="95"/>
                </a:lnTo>
                <a:lnTo>
                  <a:pt x="178" y="102"/>
                </a:lnTo>
                <a:cubicBezTo>
                  <a:pt x="169" y="102"/>
                  <a:pt x="162" y="104"/>
                  <a:pt x="159" y="107"/>
                </a:cubicBezTo>
                <a:cubicBezTo>
                  <a:pt x="156" y="109"/>
                  <a:pt x="155" y="112"/>
                  <a:pt x="155" y="116"/>
                </a:cubicBezTo>
                <a:cubicBezTo>
                  <a:pt x="155" y="119"/>
                  <a:pt x="155" y="121"/>
                  <a:pt x="156" y="124"/>
                </a:cubicBezTo>
                <a:lnTo>
                  <a:pt x="195" y="223"/>
                </a:lnTo>
                <a:lnTo>
                  <a:pt x="232" y="128"/>
                </a:lnTo>
                <a:cubicBezTo>
                  <a:pt x="234" y="121"/>
                  <a:pt x="235" y="116"/>
                  <a:pt x="235" y="112"/>
                </a:cubicBezTo>
                <a:cubicBezTo>
                  <a:pt x="235" y="109"/>
                  <a:pt x="234" y="107"/>
                  <a:pt x="232" y="105"/>
                </a:cubicBezTo>
                <a:cubicBezTo>
                  <a:pt x="229" y="103"/>
                  <a:pt x="224" y="102"/>
                  <a:pt x="217" y="102"/>
                </a:cubicBezTo>
                <a:lnTo>
                  <a:pt x="217" y="95"/>
                </a:lnTo>
                <a:lnTo>
                  <a:pt x="272" y="95"/>
                </a:lnTo>
                <a:lnTo>
                  <a:pt x="272" y="102"/>
                </a:lnTo>
                <a:cubicBezTo>
                  <a:pt x="261" y="104"/>
                  <a:pt x="253" y="111"/>
                  <a:pt x="248" y="124"/>
                </a:cubicBezTo>
                <a:lnTo>
                  <a:pt x="190" y="272"/>
                </a:lnTo>
                <a:lnTo>
                  <a:pt x="182" y="272"/>
                </a:lnTo>
                <a:lnTo>
                  <a:pt x="140" y="162"/>
                </a:lnTo>
                <a:lnTo>
                  <a:pt x="89" y="272"/>
                </a:lnTo>
                <a:lnTo>
                  <a:pt x="83" y="272"/>
                </a:lnTo>
                <a:lnTo>
                  <a:pt x="27" y="128"/>
                </a:lnTo>
                <a:cubicBezTo>
                  <a:pt x="24" y="119"/>
                  <a:pt x="20" y="112"/>
                  <a:pt x="17" y="109"/>
                </a:cubicBezTo>
                <a:cubicBezTo>
                  <a:pt x="13" y="106"/>
                  <a:pt x="8" y="104"/>
                  <a:pt x="0" y="102"/>
                </a:cubicBezTo>
                <a:lnTo>
                  <a:pt x="0" y="95"/>
                </a:lnTo>
                <a:close/>
                <a:moveTo>
                  <a:pt x="2837" y="90"/>
                </a:moveTo>
                <a:lnTo>
                  <a:pt x="2845" y="90"/>
                </a:lnTo>
                <a:lnTo>
                  <a:pt x="2845" y="127"/>
                </a:lnTo>
                <a:cubicBezTo>
                  <a:pt x="2857" y="114"/>
                  <a:pt x="2865" y="107"/>
                  <a:pt x="2867" y="105"/>
                </a:cubicBezTo>
                <a:cubicBezTo>
                  <a:pt x="2873" y="100"/>
                  <a:pt x="2879" y="97"/>
                  <a:pt x="2885" y="94"/>
                </a:cubicBezTo>
                <a:cubicBezTo>
                  <a:pt x="2892" y="91"/>
                  <a:pt x="2898" y="90"/>
                  <a:pt x="2904" y="90"/>
                </a:cubicBezTo>
                <a:cubicBezTo>
                  <a:pt x="2915" y="90"/>
                  <a:pt x="2924" y="93"/>
                  <a:pt x="2932" y="99"/>
                </a:cubicBezTo>
                <a:cubicBezTo>
                  <a:pt x="2940" y="106"/>
                  <a:pt x="2945" y="115"/>
                  <a:pt x="2948" y="127"/>
                </a:cubicBezTo>
                <a:cubicBezTo>
                  <a:pt x="2961" y="112"/>
                  <a:pt x="2971" y="102"/>
                  <a:pt x="2980" y="97"/>
                </a:cubicBezTo>
                <a:cubicBezTo>
                  <a:pt x="2989" y="92"/>
                  <a:pt x="2998" y="90"/>
                  <a:pt x="3008" y="90"/>
                </a:cubicBezTo>
                <a:cubicBezTo>
                  <a:pt x="3017" y="90"/>
                  <a:pt x="3025" y="92"/>
                  <a:pt x="3032" y="97"/>
                </a:cubicBezTo>
                <a:cubicBezTo>
                  <a:pt x="3039" y="102"/>
                  <a:pt x="3045" y="109"/>
                  <a:pt x="3049" y="120"/>
                </a:cubicBezTo>
                <a:cubicBezTo>
                  <a:pt x="3052" y="127"/>
                  <a:pt x="3053" y="139"/>
                  <a:pt x="3053" y="154"/>
                </a:cubicBezTo>
                <a:lnTo>
                  <a:pt x="3053" y="228"/>
                </a:lnTo>
                <a:cubicBezTo>
                  <a:pt x="3053" y="239"/>
                  <a:pt x="3054" y="246"/>
                  <a:pt x="3055" y="250"/>
                </a:cubicBezTo>
                <a:cubicBezTo>
                  <a:pt x="3057" y="253"/>
                  <a:pt x="3059" y="255"/>
                  <a:pt x="3062" y="257"/>
                </a:cubicBezTo>
                <a:cubicBezTo>
                  <a:pt x="3066" y="259"/>
                  <a:pt x="3071" y="260"/>
                  <a:pt x="3079" y="260"/>
                </a:cubicBezTo>
                <a:lnTo>
                  <a:pt x="3079" y="267"/>
                </a:lnTo>
                <a:lnTo>
                  <a:pt x="2994" y="267"/>
                </a:lnTo>
                <a:lnTo>
                  <a:pt x="2994" y="260"/>
                </a:lnTo>
                <a:lnTo>
                  <a:pt x="2998" y="260"/>
                </a:lnTo>
                <a:cubicBezTo>
                  <a:pt x="3005" y="260"/>
                  <a:pt x="3011" y="259"/>
                  <a:pt x="3015" y="256"/>
                </a:cubicBezTo>
                <a:cubicBezTo>
                  <a:pt x="3018" y="254"/>
                  <a:pt x="3020" y="251"/>
                  <a:pt x="3021" y="246"/>
                </a:cubicBezTo>
                <a:cubicBezTo>
                  <a:pt x="3022" y="244"/>
                  <a:pt x="3022" y="238"/>
                  <a:pt x="3022" y="228"/>
                </a:cubicBezTo>
                <a:lnTo>
                  <a:pt x="3022" y="154"/>
                </a:lnTo>
                <a:cubicBezTo>
                  <a:pt x="3022" y="140"/>
                  <a:pt x="3020" y="130"/>
                  <a:pt x="3017" y="124"/>
                </a:cubicBezTo>
                <a:cubicBezTo>
                  <a:pt x="3012" y="116"/>
                  <a:pt x="3004" y="112"/>
                  <a:pt x="2993" y="112"/>
                </a:cubicBezTo>
                <a:cubicBezTo>
                  <a:pt x="2987" y="112"/>
                  <a:pt x="2980" y="114"/>
                  <a:pt x="2973" y="117"/>
                </a:cubicBezTo>
                <a:cubicBezTo>
                  <a:pt x="2967" y="121"/>
                  <a:pt x="2959" y="127"/>
                  <a:pt x="2949" y="136"/>
                </a:cubicBezTo>
                <a:lnTo>
                  <a:pt x="2949" y="138"/>
                </a:lnTo>
                <a:lnTo>
                  <a:pt x="2949" y="146"/>
                </a:lnTo>
                <a:lnTo>
                  <a:pt x="2949" y="228"/>
                </a:lnTo>
                <a:cubicBezTo>
                  <a:pt x="2949" y="240"/>
                  <a:pt x="2950" y="247"/>
                  <a:pt x="2951" y="250"/>
                </a:cubicBezTo>
                <a:cubicBezTo>
                  <a:pt x="2952" y="253"/>
                  <a:pt x="2955" y="255"/>
                  <a:pt x="2958" y="257"/>
                </a:cubicBezTo>
                <a:cubicBezTo>
                  <a:pt x="2962" y="259"/>
                  <a:pt x="2968" y="260"/>
                  <a:pt x="2977" y="260"/>
                </a:cubicBezTo>
                <a:lnTo>
                  <a:pt x="2977" y="267"/>
                </a:lnTo>
                <a:lnTo>
                  <a:pt x="2890" y="267"/>
                </a:lnTo>
                <a:lnTo>
                  <a:pt x="2890" y="260"/>
                </a:lnTo>
                <a:cubicBezTo>
                  <a:pt x="2900" y="260"/>
                  <a:pt x="2906" y="259"/>
                  <a:pt x="2910" y="257"/>
                </a:cubicBezTo>
                <a:cubicBezTo>
                  <a:pt x="2913" y="254"/>
                  <a:pt x="2916" y="251"/>
                  <a:pt x="2917" y="247"/>
                </a:cubicBezTo>
                <a:cubicBezTo>
                  <a:pt x="2918" y="244"/>
                  <a:pt x="2918" y="238"/>
                  <a:pt x="2918" y="228"/>
                </a:cubicBezTo>
                <a:lnTo>
                  <a:pt x="2918" y="154"/>
                </a:lnTo>
                <a:cubicBezTo>
                  <a:pt x="2918" y="140"/>
                  <a:pt x="2916" y="130"/>
                  <a:pt x="2912" y="124"/>
                </a:cubicBezTo>
                <a:cubicBezTo>
                  <a:pt x="2906" y="116"/>
                  <a:pt x="2899" y="112"/>
                  <a:pt x="2889" y="112"/>
                </a:cubicBezTo>
                <a:cubicBezTo>
                  <a:pt x="2882" y="112"/>
                  <a:pt x="2875" y="114"/>
                  <a:pt x="2869" y="117"/>
                </a:cubicBezTo>
                <a:cubicBezTo>
                  <a:pt x="2858" y="123"/>
                  <a:pt x="2850" y="129"/>
                  <a:pt x="2845" y="136"/>
                </a:cubicBezTo>
                <a:lnTo>
                  <a:pt x="2845" y="228"/>
                </a:lnTo>
                <a:cubicBezTo>
                  <a:pt x="2845" y="239"/>
                  <a:pt x="2846" y="247"/>
                  <a:pt x="2847" y="250"/>
                </a:cubicBezTo>
                <a:cubicBezTo>
                  <a:pt x="2849" y="253"/>
                  <a:pt x="2851" y="256"/>
                  <a:pt x="2854" y="258"/>
                </a:cubicBezTo>
                <a:cubicBezTo>
                  <a:pt x="2857" y="259"/>
                  <a:pt x="2863" y="260"/>
                  <a:pt x="2873" y="260"/>
                </a:cubicBezTo>
                <a:lnTo>
                  <a:pt x="2873" y="267"/>
                </a:lnTo>
                <a:lnTo>
                  <a:pt x="2788" y="267"/>
                </a:lnTo>
                <a:lnTo>
                  <a:pt x="2788" y="260"/>
                </a:lnTo>
                <a:cubicBezTo>
                  <a:pt x="2796" y="260"/>
                  <a:pt x="2801" y="259"/>
                  <a:pt x="2804" y="258"/>
                </a:cubicBezTo>
                <a:cubicBezTo>
                  <a:pt x="2807" y="256"/>
                  <a:pt x="2810" y="253"/>
                  <a:pt x="2811" y="249"/>
                </a:cubicBezTo>
                <a:cubicBezTo>
                  <a:pt x="2813" y="246"/>
                  <a:pt x="2814" y="239"/>
                  <a:pt x="2814" y="228"/>
                </a:cubicBezTo>
                <a:lnTo>
                  <a:pt x="2814" y="162"/>
                </a:lnTo>
                <a:cubicBezTo>
                  <a:pt x="2814" y="143"/>
                  <a:pt x="2813" y="131"/>
                  <a:pt x="2812" y="126"/>
                </a:cubicBezTo>
                <a:cubicBezTo>
                  <a:pt x="2811" y="122"/>
                  <a:pt x="2810" y="119"/>
                  <a:pt x="2808" y="117"/>
                </a:cubicBezTo>
                <a:cubicBezTo>
                  <a:pt x="2806" y="116"/>
                  <a:pt x="2804" y="115"/>
                  <a:pt x="2800" y="115"/>
                </a:cubicBezTo>
                <a:cubicBezTo>
                  <a:pt x="2797" y="115"/>
                  <a:pt x="2793" y="116"/>
                  <a:pt x="2788" y="118"/>
                </a:cubicBezTo>
                <a:lnTo>
                  <a:pt x="2785" y="111"/>
                </a:lnTo>
                <a:lnTo>
                  <a:pt x="2837" y="90"/>
                </a:lnTo>
                <a:close/>
                <a:moveTo>
                  <a:pt x="2686" y="90"/>
                </a:moveTo>
                <a:cubicBezTo>
                  <a:pt x="2712" y="90"/>
                  <a:pt x="2733" y="100"/>
                  <a:pt x="2748" y="120"/>
                </a:cubicBezTo>
                <a:cubicBezTo>
                  <a:pt x="2762" y="136"/>
                  <a:pt x="2768" y="156"/>
                  <a:pt x="2768" y="178"/>
                </a:cubicBezTo>
                <a:cubicBezTo>
                  <a:pt x="2768" y="193"/>
                  <a:pt x="2765" y="209"/>
                  <a:pt x="2757" y="224"/>
                </a:cubicBezTo>
                <a:cubicBezTo>
                  <a:pt x="2750" y="240"/>
                  <a:pt x="2740" y="252"/>
                  <a:pt x="2727" y="260"/>
                </a:cubicBezTo>
                <a:cubicBezTo>
                  <a:pt x="2714" y="268"/>
                  <a:pt x="2700" y="272"/>
                  <a:pt x="2684" y="272"/>
                </a:cubicBezTo>
                <a:cubicBezTo>
                  <a:pt x="2658" y="272"/>
                  <a:pt x="2637" y="262"/>
                  <a:pt x="2622" y="241"/>
                </a:cubicBezTo>
                <a:cubicBezTo>
                  <a:pt x="2609" y="224"/>
                  <a:pt x="2603" y="204"/>
                  <a:pt x="2603" y="183"/>
                </a:cubicBezTo>
                <a:cubicBezTo>
                  <a:pt x="2603" y="167"/>
                  <a:pt x="2607" y="151"/>
                  <a:pt x="2614" y="136"/>
                </a:cubicBezTo>
                <a:cubicBezTo>
                  <a:pt x="2622" y="120"/>
                  <a:pt x="2633" y="109"/>
                  <a:pt x="2645" y="101"/>
                </a:cubicBezTo>
                <a:cubicBezTo>
                  <a:pt x="2658" y="94"/>
                  <a:pt x="2672" y="90"/>
                  <a:pt x="2686" y="90"/>
                </a:cubicBezTo>
                <a:close/>
                <a:moveTo>
                  <a:pt x="2509" y="90"/>
                </a:moveTo>
                <a:cubicBezTo>
                  <a:pt x="2526" y="90"/>
                  <a:pt x="2540" y="94"/>
                  <a:pt x="2550" y="103"/>
                </a:cubicBezTo>
                <a:cubicBezTo>
                  <a:pt x="2561" y="112"/>
                  <a:pt x="2567" y="122"/>
                  <a:pt x="2567" y="131"/>
                </a:cubicBezTo>
                <a:cubicBezTo>
                  <a:pt x="2567" y="136"/>
                  <a:pt x="2565" y="140"/>
                  <a:pt x="2562" y="143"/>
                </a:cubicBezTo>
                <a:cubicBezTo>
                  <a:pt x="2559" y="146"/>
                  <a:pt x="2555" y="147"/>
                  <a:pt x="2549" y="147"/>
                </a:cubicBezTo>
                <a:cubicBezTo>
                  <a:pt x="2542" y="147"/>
                  <a:pt x="2536" y="145"/>
                  <a:pt x="2533" y="140"/>
                </a:cubicBezTo>
                <a:cubicBezTo>
                  <a:pt x="2531" y="137"/>
                  <a:pt x="2529" y="132"/>
                  <a:pt x="2528" y="125"/>
                </a:cubicBezTo>
                <a:cubicBezTo>
                  <a:pt x="2528" y="118"/>
                  <a:pt x="2525" y="112"/>
                  <a:pt x="2521" y="108"/>
                </a:cubicBezTo>
                <a:cubicBezTo>
                  <a:pt x="2516" y="104"/>
                  <a:pt x="2510" y="103"/>
                  <a:pt x="2503" y="103"/>
                </a:cubicBezTo>
                <a:cubicBezTo>
                  <a:pt x="2490" y="103"/>
                  <a:pt x="2480" y="107"/>
                  <a:pt x="2472" y="116"/>
                </a:cubicBezTo>
                <a:cubicBezTo>
                  <a:pt x="2462" y="129"/>
                  <a:pt x="2457" y="145"/>
                  <a:pt x="2457" y="165"/>
                </a:cubicBezTo>
                <a:cubicBezTo>
                  <a:pt x="2457" y="185"/>
                  <a:pt x="2462" y="204"/>
                  <a:pt x="2472" y="219"/>
                </a:cubicBezTo>
                <a:cubicBezTo>
                  <a:pt x="2482" y="235"/>
                  <a:pt x="2496" y="243"/>
                  <a:pt x="2513" y="243"/>
                </a:cubicBezTo>
                <a:cubicBezTo>
                  <a:pt x="2525" y="243"/>
                  <a:pt x="2536" y="239"/>
                  <a:pt x="2546" y="230"/>
                </a:cubicBezTo>
                <a:cubicBezTo>
                  <a:pt x="2553" y="224"/>
                  <a:pt x="2560" y="214"/>
                  <a:pt x="2566" y="199"/>
                </a:cubicBezTo>
                <a:lnTo>
                  <a:pt x="2572" y="202"/>
                </a:lnTo>
                <a:cubicBezTo>
                  <a:pt x="2567" y="224"/>
                  <a:pt x="2558" y="242"/>
                  <a:pt x="2544" y="254"/>
                </a:cubicBezTo>
                <a:cubicBezTo>
                  <a:pt x="2531" y="266"/>
                  <a:pt x="2516" y="272"/>
                  <a:pt x="2500" y="272"/>
                </a:cubicBezTo>
                <a:cubicBezTo>
                  <a:pt x="2480" y="272"/>
                  <a:pt x="2463" y="264"/>
                  <a:pt x="2449" y="247"/>
                </a:cubicBezTo>
                <a:cubicBezTo>
                  <a:pt x="2434" y="231"/>
                  <a:pt x="2427" y="209"/>
                  <a:pt x="2427" y="181"/>
                </a:cubicBezTo>
                <a:cubicBezTo>
                  <a:pt x="2427" y="154"/>
                  <a:pt x="2435" y="132"/>
                  <a:pt x="2451" y="115"/>
                </a:cubicBezTo>
                <a:cubicBezTo>
                  <a:pt x="2467" y="98"/>
                  <a:pt x="2486" y="90"/>
                  <a:pt x="2509" y="90"/>
                </a:cubicBezTo>
                <a:close/>
                <a:moveTo>
                  <a:pt x="1709" y="90"/>
                </a:moveTo>
                <a:lnTo>
                  <a:pt x="1717" y="90"/>
                </a:lnTo>
                <a:lnTo>
                  <a:pt x="1717" y="228"/>
                </a:lnTo>
                <a:cubicBezTo>
                  <a:pt x="1717" y="239"/>
                  <a:pt x="1718" y="246"/>
                  <a:pt x="1719" y="249"/>
                </a:cubicBezTo>
                <a:cubicBezTo>
                  <a:pt x="1721" y="253"/>
                  <a:pt x="1723" y="256"/>
                  <a:pt x="1726" y="257"/>
                </a:cubicBezTo>
                <a:cubicBezTo>
                  <a:pt x="1729" y="259"/>
                  <a:pt x="1735" y="260"/>
                  <a:pt x="1743" y="260"/>
                </a:cubicBezTo>
                <a:lnTo>
                  <a:pt x="1743" y="267"/>
                </a:lnTo>
                <a:lnTo>
                  <a:pt x="1660" y="267"/>
                </a:lnTo>
                <a:lnTo>
                  <a:pt x="1660" y="260"/>
                </a:lnTo>
                <a:cubicBezTo>
                  <a:pt x="1668" y="260"/>
                  <a:pt x="1674" y="259"/>
                  <a:pt x="1677" y="258"/>
                </a:cubicBezTo>
                <a:cubicBezTo>
                  <a:pt x="1679" y="256"/>
                  <a:pt x="1682" y="253"/>
                  <a:pt x="1683" y="250"/>
                </a:cubicBezTo>
                <a:cubicBezTo>
                  <a:pt x="1685" y="246"/>
                  <a:pt x="1686" y="239"/>
                  <a:pt x="1686" y="228"/>
                </a:cubicBezTo>
                <a:lnTo>
                  <a:pt x="1686" y="162"/>
                </a:lnTo>
                <a:cubicBezTo>
                  <a:pt x="1686" y="143"/>
                  <a:pt x="1685" y="131"/>
                  <a:pt x="1684" y="126"/>
                </a:cubicBezTo>
                <a:cubicBezTo>
                  <a:pt x="1683" y="122"/>
                  <a:pt x="1682" y="119"/>
                  <a:pt x="1680" y="117"/>
                </a:cubicBezTo>
                <a:cubicBezTo>
                  <a:pt x="1678" y="116"/>
                  <a:pt x="1676" y="115"/>
                  <a:pt x="1672" y="115"/>
                </a:cubicBezTo>
                <a:cubicBezTo>
                  <a:pt x="1669" y="115"/>
                  <a:pt x="1665" y="116"/>
                  <a:pt x="1660" y="118"/>
                </a:cubicBezTo>
                <a:lnTo>
                  <a:pt x="1657" y="111"/>
                </a:lnTo>
                <a:lnTo>
                  <a:pt x="1709" y="90"/>
                </a:lnTo>
                <a:close/>
                <a:moveTo>
                  <a:pt x="1166" y="90"/>
                </a:moveTo>
                <a:cubicBezTo>
                  <a:pt x="1192" y="90"/>
                  <a:pt x="1213" y="100"/>
                  <a:pt x="1228" y="120"/>
                </a:cubicBezTo>
                <a:cubicBezTo>
                  <a:pt x="1242" y="136"/>
                  <a:pt x="1248" y="156"/>
                  <a:pt x="1248" y="178"/>
                </a:cubicBezTo>
                <a:cubicBezTo>
                  <a:pt x="1248" y="193"/>
                  <a:pt x="1245" y="209"/>
                  <a:pt x="1237" y="224"/>
                </a:cubicBezTo>
                <a:cubicBezTo>
                  <a:pt x="1230" y="240"/>
                  <a:pt x="1220" y="252"/>
                  <a:pt x="1207" y="260"/>
                </a:cubicBezTo>
                <a:cubicBezTo>
                  <a:pt x="1194" y="268"/>
                  <a:pt x="1180" y="272"/>
                  <a:pt x="1164" y="272"/>
                </a:cubicBezTo>
                <a:cubicBezTo>
                  <a:pt x="1138" y="272"/>
                  <a:pt x="1117" y="262"/>
                  <a:pt x="1102" y="241"/>
                </a:cubicBezTo>
                <a:cubicBezTo>
                  <a:pt x="1089" y="224"/>
                  <a:pt x="1083" y="204"/>
                  <a:pt x="1083" y="183"/>
                </a:cubicBezTo>
                <a:cubicBezTo>
                  <a:pt x="1083" y="167"/>
                  <a:pt x="1087" y="151"/>
                  <a:pt x="1094" y="136"/>
                </a:cubicBezTo>
                <a:cubicBezTo>
                  <a:pt x="1102" y="120"/>
                  <a:pt x="1113" y="109"/>
                  <a:pt x="1125" y="101"/>
                </a:cubicBezTo>
                <a:cubicBezTo>
                  <a:pt x="1138" y="94"/>
                  <a:pt x="1152" y="90"/>
                  <a:pt x="1166" y="90"/>
                </a:cubicBezTo>
                <a:close/>
                <a:moveTo>
                  <a:pt x="2222" y="20"/>
                </a:moveTo>
                <a:cubicBezTo>
                  <a:pt x="2214" y="20"/>
                  <a:pt x="2206" y="23"/>
                  <a:pt x="2200" y="31"/>
                </a:cubicBezTo>
                <a:cubicBezTo>
                  <a:pt x="2191" y="41"/>
                  <a:pt x="2185" y="58"/>
                  <a:pt x="2181" y="80"/>
                </a:cubicBezTo>
                <a:cubicBezTo>
                  <a:pt x="2178" y="102"/>
                  <a:pt x="2176" y="124"/>
                  <a:pt x="2176" y="146"/>
                </a:cubicBezTo>
                <a:cubicBezTo>
                  <a:pt x="2176" y="181"/>
                  <a:pt x="2181" y="209"/>
                  <a:pt x="2189" y="232"/>
                </a:cubicBezTo>
                <a:cubicBezTo>
                  <a:pt x="2196" y="250"/>
                  <a:pt x="2207" y="259"/>
                  <a:pt x="2221" y="259"/>
                </a:cubicBezTo>
                <a:cubicBezTo>
                  <a:pt x="2228" y="259"/>
                  <a:pt x="2235" y="256"/>
                  <a:pt x="2242" y="250"/>
                </a:cubicBezTo>
                <a:cubicBezTo>
                  <a:pt x="2249" y="244"/>
                  <a:pt x="2255" y="234"/>
                  <a:pt x="2259" y="220"/>
                </a:cubicBezTo>
                <a:cubicBezTo>
                  <a:pt x="2264" y="198"/>
                  <a:pt x="2267" y="168"/>
                  <a:pt x="2267" y="129"/>
                </a:cubicBezTo>
                <a:cubicBezTo>
                  <a:pt x="2267" y="100"/>
                  <a:pt x="2264" y="76"/>
                  <a:pt x="2258" y="56"/>
                </a:cubicBezTo>
                <a:cubicBezTo>
                  <a:pt x="2254" y="42"/>
                  <a:pt x="2248" y="32"/>
                  <a:pt x="2241" y="26"/>
                </a:cubicBezTo>
                <a:cubicBezTo>
                  <a:pt x="2236" y="22"/>
                  <a:pt x="2230" y="20"/>
                  <a:pt x="2222" y="20"/>
                </a:cubicBezTo>
                <a:close/>
                <a:moveTo>
                  <a:pt x="2030" y="20"/>
                </a:moveTo>
                <a:cubicBezTo>
                  <a:pt x="2022" y="20"/>
                  <a:pt x="2014" y="23"/>
                  <a:pt x="2008" y="31"/>
                </a:cubicBezTo>
                <a:cubicBezTo>
                  <a:pt x="1999" y="41"/>
                  <a:pt x="1993" y="58"/>
                  <a:pt x="1989" y="80"/>
                </a:cubicBezTo>
                <a:cubicBezTo>
                  <a:pt x="1986" y="102"/>
                  <a:pt x="1984" y="124"/>
                  <a:pt x="1984" y="146"/>
                </a:cubicBezTo>
                <a:cubicBezTo>
                  <a:pt x="1984" y="181"/>
                  <a:pt x="1989" y="209"/>
                  <a:pt x="1997" y="232"/>
                </a:cubicBezTo>
                <a:cubicBezTo>
                  <a:pt x="2004" y="250"/>
                  <a:pt x="2015" y="259"/>
                  <a:pt x="2029" y="259"/>
                </a:cubicBezTo>
                <a:cubicBezTo>
                  <a:pt x="2036" y="259"/>
                  <a:pt x="2043" y="256"/>
                  <a:pt x="2050" y="250"/>
                </a:cubicBezTo>
                <a:cubicBezTo>
                  <a:pt x="2057" y="244"/>
                  <a:pt x="2063" y="234"/>
                  <a:pt x="2067" y="220"/>
                </a:cubicBezTo>
                <a:cubicBezTo>
                  <a:pt x="2072" y="198"/>
                  <a:pt x="2075" y="168"/>
                  <a:pt x="2075" y="129"/>
                </a:cubicBezTo>
                <a:cubicBezTo>
                  <a:pt x="2075" y="100"/>
                  <a:pt x="2072" y="76"/>
                  <a:pt x="2066" y="56"/>
                </a:cubicBezTo>
                <a:cubicBezTo>
                  <a:pt x="2062" y="42"/>
                  <a:pt x="2056" y="32"/>
                  <a:pt x="2049" y="26"/>
                </a:cubicBezTo>
                <a:cubicBezTo>
                  <a:pt x="2044" y="22"/>
                  <a:pt x="2038" y="20"/>
                  <a:pt x="2030" y="20"/>
                </a:cubicBezTo>
                <a:close/>
                <a:moveTo>
                  <a:pt x="2223" y="7"/>
                </a:moveTo>
                <a:cubicBezTo>
                  <a:pt x="2242" y="7"/>
                  <a:pt x="2260" y="17"/>
                  <a:pt x="2275" y="37"/>
                </a:cubicBezTo>
                <a:cubicBezTo>
                  <a:pt x="2294" y="62"/>
                  <a:pt x="2304" y="95"/>
                  <a:pt x="2304" y="137"/>
                </a:cubicBezTo>
                <a:cubicBezTo>
                  <a:pt x="2304" y="167"/>
                  <a:pt x="2300" y="192"/>
                  <a:pt x="2291" y="212"/>
                </a:cubicBezTo>
                <a:cubicBezTo>
                  <a:pt x="2283" y="233"/>
                  <a:pt x="2272" y="248"/>
                  <a:pt x="2259" y="257"/>
                </a:cubicBezTo>
                <a:cubicBezTo>
                  <a:pt x="2246" y="267"/>
                  <a:pt x="2233" y="271"/>
                  <a:pt x="2221" y="271"/>
                </a:cubicBezTo>
                <a:cubicBezTo>
                  <a:pt x="2196" y="271"/>
                  <a:pt x="2176" y="257"/>
                  <a:pt x="2160" y="228"/>
                </a:cubicBezTo>
                <a:cubicBezTo>
                  <a:pt x="2146" y="204"/>
                  <a:pt x="2140" y="175"/>
                  <a:pt x="2140" y="141"/>
                </a:cubicBezTo>
                <a:cubicBezTo>
                  <a:pt x="2140" y="112"/>
                  <a:pt x="2144" y="87"/>
                  <a:pt x="2153" y="66"/>
                </a:cubicBezTo>
                <a:cubicBezTo>
                  <a:pt x="2162" y="45"/>
                  <a:pt x="2173" y="30"/>
                  <a:pt x="2188" y="19"/>
                </a:cubicBezTo>
                <a:cubicBezTo>
                  <a:pt x="2199" y="11"/>
                  <a:pt x="2211" y="7"/>
                  <a:pt x="2223" y="7"/>
                </a:cubicBezTo>
                <a:close/>
                <a:moveTo>
                  <a:pt x="2031" y="7"/>
                </a:moveTo>
                <a:cubicBezTo>
                  <a:pt x="2050" y="7"/>
                  <a:pt x="2068" y="17"/>
                  <a:pt x="2083" y="37"/>
                </a:cubicBezTo>
                <a:cubicBezTo>
                  <a:pt x="2102" y="62"/>
                  <a:pt x="2112" y="95"/>
                  <a:pt x="2112" y="137"/>
                </a:cubicBezTo>
                <a:cubicBezTo>
                  <a:pt x="2112" y="167"/>
                  <a:pt x="2108" y="192"/>
                  <a:pt x="2099" y="212"/>
                </a:cubicBezTo>
                <a:cubicBezTo>
                  <a:pt x="2091" y="233"/>
                  <a:pt x="2080" y="248"/>
                  <a:pt x="2067" y="257"/>
                </a:cubicBezTo>
                <a:cubicBezTo>
                  <a:pt x="2054" y="267"/>
                  <a:pt x="2041" y="271"/>
                  <a:pt x="2029" y="271"/>
                </a:cubicBezTo>
                <a:cubicBezTo>
                  <a:pt x="2004" y="271"/>
                  <a:pt x="1984" y="257"/>
                  <a:pt x="1968" y="228"/>
                </a:cubicBezTo>
                <a:cubicBezTo>
                  <a:pt x="1954" y="204"/>
                  <a:pt x="1948" y="175"/>
                  <a:pt x="1948" y="141"/>
                </a:cubicBezTo>
                <a:cubicBezTo>
                  <a:pt x="1948" y="112"/>
                  <a:pt x="1952" y="87"/>
                  <a:pt x="1961" y="66"/>
                </a:cubicBezTo>
                <a:cubicBezTo>
                  <a:pt x="1970" y="45"/>
                  <a:pt x="1981" y="30"/>
                  <a:pt x="1996" y="19"/>
                </a:cubicBezTo>
                <a:cubicBezTo>
                  <a:pt x="2007" y="11"/>
                  <a:pt x="2019" y="7"/>
                  <a:pt x="2031" y="7"/>
                </a:cubicBezTo>
                <a:close/>
                <a:moveTo>
                  <a:pt x="1849" y="7"/>
                </a:moveTo>
                <a:lnTo>
                  <a:pt x="1855" y="7"/>
                </a:lnTo>
                <a:lnTo>
                  <a:pt x="1855" y="222"/>
                </a:lnTo>
                <a:cubicBezTo>
                  <a:pt x="1855" y="236"/>
                  <a:pt x="1855" y="245"/>
                  <a:pt x="1857" y="249"/>
                </a:cubicBezTo>
                <a:cubicBezTo>
                  <a:pt x="1858" y="252"/>
                  <a:pt x="1860" y="255"/>
                  <a:pt x="1864" y="257"/>
                </a:cubicBezTo>
                <a:cubicBezTo>
                  <a:pt x="1868" y="259"/>
                  <a:pt x="1875" y="260"/>
                  <a:pt x="1887" y="260"/>
                </a:cubicBezTo>
                <a:lnTo>
                  <a:pt x="1887" y="267"/>
                </a:lnTo>
                <a:lnTo>
                  <a:pt x="1791" y="267"/>
                </a:lnTo>
                <a:lnTo>
                  <a:pt x="1791" y="260"/>
                </a:lnTo>
                <a:cubicBezTo>
                  <a:pt x="1803" y="260"/>
                  <a:pt x="1811" y="259"/>
                  <a:pt x="1815" y="257"/>
                </a:cubicBezTo>
                <a:cubicBezTo>
                  <a:pt x="1818" y="255"/>
                  <a:pt x="1820" y="253"/>
                  <a:pt x="1822" y="249"/>
                </a:cubicBezTo>
                <a:cubicBezTo>
                  <a:pt x="1823" y="246"/>
                  <a:pt x="1824" y="237"/>
                  <a:pt x="1824" y="222"/>
                </a:cubicBezTo>
                <a:lnTo>
                  <a:pt x="1824" y="85"/>
                </a:lnTo>
                <a:cubicBezTo>
                  <a:pt x="1824" y="66"/>
                  <a:pt x="1823" y="54"/>
                  <a:pt x="1822" y="49"/>
                </a:cubicBezTo>
                <a:cubicBezTo>
                  <a:pt x="1821" y="45"/>
                  <a:pt x="1820" y="42"/>
                  <a:pt x="1817" y="40"/>
                </a:cubicBezTo>
                <a:cubicBezTo>
                  <a:pt x="1815" y="38"/>
                  <a:pt x="1812" y="37"/>
                  <a:pt x="1809" y="37"/>
                </a:cubicBezTo>
                <a:cubicBezTo>
                  <a:pt x="1804" y="37"/>
                  <a:pt x="1798" y="39"/>
                  <a:pt x="1790" y="43"/>
                </a:cubicBezTo>
                <a:lnTo>
                  <a:pt x="1787" y="37"/>
                </a:lnTo>
                <a:lnTo>
                  <a:pt x="1849" y="7"/>
                </a:lnTo>
                <a:close/>
                <a:moveTo>
                  <a:pt x="1701" y="0"/>
                </a:moveTo>
                <a:cubicBezTo>
                  <a:pt x="1707" y="0"/>
                  <a:pt x="1711" y="2"/>
                  <a:pt x="1715" y="6"/>
                </a:cubicBezTo>
                <a:cubicBezTo>
                  <a:pt x="1719" y="9"/>
                  <a:pt x="1720" y="14"/>
                  <a:pt x="1720" y="19"/>
                </a:cubicBezTo>
                <a:cubicBezTo>
                  <a:pt x="1720" y="24"/>
                  <a:pt x="1719" y="29"/>
                  <a:pt x="1715" y="33"/>
                </a:cubicBezTo>
                <a:cubicBezTo>
                  <a:pt x="1711" y="36"/>
                  <a:pt x="1707" y="38"/>
                  <a:pt x="1701" y="38"/>
                </a:cubicBezTo>
                <a:cubicBezTo>
                  <a:pt x="1696" y="38"/>
                  <a:pt x="1692" y="36"/>
                  <a:pt x="1688" y="33"/>
                </a:cubicBezTo>
                <a:cubicBezTo>
                  <a:pt x="1684" y="29"/>
                  <a:pt x="1682" y="24"/>
                  <a:pt x="1682" y="19"/>
                </a:cubicBezTo>
                <a:cubicBezTo>
                  <a:pt x="1682" y="14"/>
                  <a:pt x="1684" y="9"/>
                  <a:pt x="1688" y="6"/>
                </a:cubicBezTo>
                <a:cubicBezTo>
                  <a:pt x="1692" y="2"/>
                  <a:pt x="1696" y="0"/>
                  <a:pt x="1701" y="0"/>
                </a:cubicBezTo>
                <a:close/>
              </a:path>
            </a:pathLst>
          </a:custGeom>
          <a:solidFill>
            <a:srgbClr val="F2F2F2"/>
          </a:solidFill>
          <a:ln w="0">
            <a:noFill/>
            <a:prstDash val="solid"/>
            <a:round/>
          </a:ln>
        </p:spPr>
        <p:txBody>
          <a:bodyPr vert="horz" wrap="square" lIns="91440" tIns="45720" rIns="91440" bIns="45720" numCol="1" anchor="t" anchorCtr="0" compatLnSpc="1"/>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5pPr>
            <a:lvl6pPr marL="2286000" algn="l" defTabSz="914400" rtl="0" eaLnBrk="1" latinLnBrk="0" hangingPunct="1">
              <a:defRPr kern="1200">
                <a:solidFill>
                  <a:schemeClr val="tx1"/>
                </a:solidFill>
                <a:latin typeface="Calibri" panose="020F0502020204030204" charset="0"/>
                <a:ea typeface="+mn-ea"/>
                <a:cs typeface="+mn-cs"/>
              </a:defRPr>
            </a:lvl6pPr>
            <a:lvl7pPr marL="2743200" algn="l" defTabSz="914400" rtl="0" eaLnBrk="1" latinLnBrk="0" hangingPunct="1">
              <a:defRPr kern="1200">
                <a:solidFill>
                  <a:schemeClr val="tx1"/>
                </a:solidFill>
                <a:latin typeface="Calibri" panose="020F0502020204030204" charset="0"/>
                <a:ea typeface="+mn-ea"/>
                <a:cs typeface="+mn-cs"/>
              </a:defRPr>
            </a:lvl7pPr>
            <a:lvl8pPr marL="3200400" algn="l" defTabSz="914400" rtl="0" eaLnBrk="1" latinLnBrk="0" hangingPunct="1">
              <a:defRPr kern="1200">
                <a:solidFill>
                  <a:schemeClr val="tx1"/>
                </a:solidFill>
                <a:latin typeface="Calibri" panose="020F0502020204030204" charset="0"/>
                <a:ea typeface="+mn-ea"/>
                <a:cs typeface="+mn-cs"/>
              </a:defRPr>
            </a:lvl8pPr>
            <a:lvl9pPr marL="3657600" algn="l" defTabSz="914400" rtl="0" eaLnBrk="1" latinLnBrk="0" hangingPunct="1">
              <a:defRPr kern="1200">
                <a:solidFill>
                  <a:schemeClr val="tx1"/>
                </a:solidFill>
                <a:latin typeface="Calibri" panose="020F0502020204030204" charset="0"/>
                <a:ea typeface="+mn-ea"/>
                <a:cs typeface="+mn-cs"/>
              </a:defRPr>
            </a:lvl9pPr>
          </a:lstStyle>
          <a:p>
            <a:endParaRPr lang="zh-CN" altLang="en-US"/>
          </a:p>
        </p:txBody>
      </p:sp>
      <p:sp>
        <p:nvSpPr>
          <p:cNvPr id="51" name="Freeform 23"/>
          <p:cNvSpPr/>
          <p:nvPr/>
        </p:nvSpPr>
        <p:spPr bwMode="auto">
          <a:xfrm rot="-1800000">
            <a:off x="7542045" y="4081942"/>
            <a:ext cx="1848119" cy="215037"/>
          </a:xfrm>
          <a:custGeom>
            <a:avLst/>
            <a:gdLst>
              <a:gd name="T0" fmla="*/ 2345 w 3079"/>
              <a:gd name="T1" fmla="*/ 251 h 350"/>
              <a:gd name="T2" fmla="*/ 830 w 3079"/>
              <a:gd name="T3" fmla="*/ 272 h 350"/>
              <a:gd name="T4" fmla="*/ 2644 w 3079"/>
              <a:gd name="T5" fmla="*/ 129 h 350"/>
              <a:gd name="T6" fmla="*/ 2680 w 3079"/>
              <a:gd name="T7" fmla="*/ 102 h 350"/>
              <a:gd name="T8" fmla="*/ 1202 w 3079"/>
              <a:gd name="T9" fmla="*/ 244 h 350"/>
              <a:gd name="T10" fmla="*/ 1532 w 3079"/>
              <a:gd name="T11" fmla="*/ 102 h 350"/>
              <a:gd name="T12" fmla="*/ 1604 w 3079"/>
              <a:gd name="T13" fmla="*/ 106 h 350"/>
              <a:gd name="T14" fmla="*/ 1625 w 3079"/>
              <a:gd name="T15" fmla="*/ 113 h 350"/>
              <a:gd name="T16" fmla="*/ 1470 w 3079"/>
              <a:gd name="T17" fmla="*/ 316 h 350"/>
              <a:gd name="T18" fmla="*/ 1487 w 3079"/>
              <a:gd name="T19" fmla="*/ 130 h 350"/>
              <a:gd name="T20" fmla="*/ 1322 w 3079"/>
              <a:gd name="T21" fmla="*/ 210 h 350"/>
              <a:gd name="T22" fmla="*/ 1366 w 3079"/>
              <a:gd name="T23" fmla="*/ 102 h 350"/>
              <a:gd name="T24" fmla="*/ 1451 w 3079"/>
              <a:gd name="T25" fmla="*/ 244 h 350"/>
              <a:gd name="T26" fmla="*/ 1310 w 3079"/>
              <a:gd name="T27" fmla="*/ 264 h 350"/>
              <a:gd name="T28" fmla="*/ 1262 w 3079"/>
              <a:gd name="T29" fmla="*/ 95 h 350"/>
              <a:gd name="T30" fmla="*/ 945 w 3079"/>
              <a:gd name="T31" fmla="*/ 135 h 350"/>
              <a:gd name="T32" fmla="*/ 1012 w 3079"/>
              <a:gd name="T33" fmla="*/ 95 h 350"/>
              <a:gd name="T34" fmla="*/ 946 w 3079"/>
              <a:gd name="T35" fmla="*/ 337 h 350"/>
              <a:gd name="T36" fmla="*/ 934 w 3079"/>
              <a:gd name="T37" fmla="*/ 318 h 350"/>
              <a:gd name="T38" fmla="*/ 880 w 3079"/>
              <a:gd name="T39" fmla="*/ 102 h 350"/>
              <a:gd name="T40" fmla="*/ 603 w 3079"/>
              <a:gd name="T41" fmla="*/ 128 h 350"/>
              <a:gd name="T42" fmla="*/ 722 w 3079"/>
              <a:gd name="T43" fmla="*/ 95 h 350"/>
              <a:gd name="T44" fmla="*/ 779 w 3079"/>
              <a:gd name="T45" fmla="*/ 112 h 350"/>
              <a:gd name="T46" fmla="*/ 734 w 3079"/>
              <a:gd name="T47" fmla="*/ 272 h 350"/>
              <a:gd name="T48" fmla="*/ 544 w 3079"/>
              <a:gd name="T49" fmla="*/ 102 h 350"/>
              <a:gd name="T50" fmla="*/ 331 w 3079"/>
              <a:gd name="T51" fmla="*/ 128 h 350"/>
              <a:gd name="T52" fmla="*/ 450 w 3079"/>
              <a:gd name="T53" fmla="*/ 95 h 350"/>
              <a:gd name="T54" fmla="*/ 507 w 3079"/>
              <a:gd name="T55" fmla="*/ 112 h 350"/>
              <a:gd name="T56" fmla="*/ 462 w 3079"/>
              <a:gd name="T57" fmla="*/ 272 h 350"/>
              <a:gd name="T58" fmla="*/ 272 w 3079"/>
              <a:gd name="T59" fmla="*/ 102 h 350"/>
              <a:gd name="T60" fmla="*/ 59 w 3079"/>
              <a:gd name="T61" fmla="*/ 128 h 350"/>
              <a:gd name="T62" fmla="*/ 178 w 3079"/>
              <a:gd name="T63" fmla="*/ 95 h 350"/>
              <a:gd name="T64" fmla="*/ 235 w 3079"/>
              <a:gd name="T65" fmla="*/ 112 h 350"/>
              <a:gd name="T66" fmla="*/ 190 w 3079"/>
              <a:gd name="T67" fmla="*/ 272 h 350"/>
              <a:gd name="T68" fmla="*/ 0 w 3079"/>
              <a:gd name="T69" fmla="*/ 102 h 350"/>
              <a:gd name="T70" fmla="*/ 2904 w 3079"/>
              <a:gd name="T71" fmla="*/ 90 h 350"/>
              <a:gd name="T72" fmla="*/ 3053 w 3079"/>
              <a:gd name="T73" fmla="*/ 154 h 350"/>
              <a:gd name="T74" fmla="*/ 2994 w 3079"/>
              <a:gd name="T75" fmla="*/ 260 h 350"/>
              <a:gd name="T76" fmla="*/ 2993 w 3079"/>
              <a:gd name="T77" fmla="*/ 112 h 350"/>
              <a:gd name="T78" fmla="*/ 2958 w 3079"/>
              <a:gd name="T79" fmla="*/ 257 h 350"/>
              <a:gd name="T80" fmla="*/ 2918 w 3079"/>
              <a:gd name="T81" fmla="*/ 228 h 350"/>
              <a:gd name="T82" fmla="*/ 2847 w 3079"/>
              <a:gd name="T83" fmla="*/ 250 h 350"/>
              <a:gd name="T84" fmla="*/ 2811 w 3079"/>
              <a:gd name="T85" fmla="*/ 249 h 350"/>
              <a:gd name="T86" fmla="*/ 2785 w 3079"/>
              <a:gd name="T87" fmla="*/ 111 h 350"/>
              <a:gd name="T88" fmla="*/ 2684 w 3079"/>
              <a:gd name="T89" fmla="*/ 272 h 350"/>
              <a:gd name="T90" fmla="*/ 2550 w 3079"/>
              <a:gd name="T91" fmla="*/ 103 h 350"/>
              <a:gd name="T92" fmla="*/ 2503 w 3079"/>
              <a:gd name="T93" fmla="*/ 103 h 350"/>
              <a:gd name="T94" fmla="*/ 2572 w 3079"/>
              <a:gd name="T95" fmla="*/ 202 h 350"/>
              <a:gd name="T96" fmla="*/ 1709 w 3079"/>
              <a:gd name="T97" fmla="*/ 90 h 350"/>
              <a:gd name="T98" fmla="*/ 1660 w 3079"/>
              <a:gd name="T99" fmla="*/ 267 h 350"/>
              <a:gd name="T100" fmla="*/ 1680 w 3079"/>
              <a:gd name="T101" fmla="*/ 117 h 350"/>
              <a:gd name="T102" fmla="*/ 1248 w 3079"/>
              <a:gd name="T103" fmla="*/ 178 h 350"/>
              <a:gd name="T104" fmla="*/ 1125 w 3079"/>
              <a:gd name="T105" fmla="*/ 101 h 350"/>
              <a:gd name="T106" fmla="*/ 2221 w 3079"/>
              <a:gd name="T107" fmla="*/ 259 h 350"/>
              <a:gd name="T108" fmla="*/ 2030 w 3079"/>
              <a:gd name="T109" fmla="*/ 20 h 350"/>
              <a:gd name="T110" fmla="*/ 2067 w 3079"/>
              <a:gd name="T111" fmla="*/ 220 h 350"/>
              <a:gd name="T112" fmla="*/ 2304 w 3079"/>
              <a:gd name="T113" fmla="*/ 137 h 350"/>
              <a:gd name="T114" fmla="*/ 2188 w 3079"/>
              <a:gd name="T115" fmla="*/ 19 h 350"/>
              <a:gd name="T116" fmla="*/ 2029 w 3079"/>
              <a:gd name="T117" fmla="*/ 271 h 350"/>
              <a:gd name="T118" fmla="*/ 1855 w 3079"/>
              <a:gd name="T119" fmla="*/ 7 h 350"/>
              <a:gd name="T120" fmla="*/ 1791 w 3079"/>
              <a:gd name="T121" fmla="*/ 260 h 350"/>
              <a:gd name="T122" fmla="*/ 1809 w 3079"/>
              <a:gd name="T123" fmla="*/ 37 h 350"/>
              <a:gd name="T124" fmla="*/ 1715 w 3079"/>
              <a:gd name="T125" fmla="*/ 3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79" h="350">
                <a:moveTo>
                  <a:pt x="2366" y="230"/>
                </a:moveTo>
                <a:cubicBezTo>
                  <a:pt x="2372" y="230"/>
                  <a:pt x="2377" y="232"/>
                  <a:pt x="2381" y="237"/>
                </a:cubicBezTo>
                <a:cubicBezTo>
                  <a:pt x="2385" y="241"/>
                  <a:pt x="2387" y="245"/>
                  <a:pt x="2387" y="251"/>
                </a:cubicBezTo>
                <a:cubicBezTo>
                  <a:pt x="2387" y="257"/>
                  <a:pt x="2385" y="262"/>
                  <a:pt x="2380" y="266"/>
                </a:cubicBezTo>
                <a:cubicBezTo>
                  <a:pt x="2376" y="270"/>
                  <a:pt x="2372" y="272"/>
                  <a:pt x="2366" y="272"/>
                </a:cubicBezTo>
                <a:cubicBezTo>
                  <a:pt x="2360" y="272"/>
                  <a:pt x="2355" y="270"/>
                  <a:pt x="2351" y="266"/>
                </a:cubicBezTo>
                <a:cubicBezTo>
                  <a:pt x="2347" y="262"/>
                  <a:pt x="2345" y="257"/>
                  <a:pt x="2345" y="251"/>
                </a:cubicBezTo>
                <a:cubicBezTo>
                  <a:pt x="2345" y="245"/>
                  <a:pt x="2347" y="240"/>
                  <a:pt x="2351" y="236"/>
                </a:cubicBezTo>
                <a:cubicBezTo>
                  <a:pt x="2355" y="232"/>
                  <a:pt x="2360" y="230"/>
                  <a:pt x="2366" y="230"/>
                </a:cubicBezTo>
                <a:close/>
                <a:moveTo>
                  <a:pt x="830" y="230"/>
                </a:moveTo>
                <a:cubicBezTo>
                  <a:pt x="836" y="230"/>
                  <a:pt x="841" y="232"/>
                  <a:pt x="845" y="237"/>
                </a:cubicBezTo>
                <a:cubicBezTo>
                  <a:pt x="849" y="241"/>
                  <a:pt x="851" y="245"/>
                  <a:pt x="851" y="251"/>
                </a:cubicBezTo>
                <a:cubicBezTo>
                  <a:pt x="851" y="257"/>
                  <a:pt x="849" y="262"/>
                  <a:pt x="844" y="266"/>
                </a:cubicBezTo>
                <a:cubicBezTo>
                  <a:pt x="840" y="270"/>
                  <a:pt x="836" y="272"/>
                  <a:pt x="830" y="272"/>
                </a:cubicBezTo>
                <a:cubicBezTo>
                  <a:pt x="824" y="272"/>
                  <a:pt x="819" y="270"/>
                  <a:pt x="815" y="266"/>
                </a:cubicBezTo>
                <a:cubicBezTo>
                  <a:pt x="811" y="262"/>
                  <a:pt x="809" y="257"/>
                  <a:pt x="809" y="251"/>
                </a:cubicBezTo>
                <a:cubicBezTo>
                  <a:pt x="809" y="245"/>
                  <a:pt x="811" y="240"/>
                  <a:pt x="815" y="236"/>
                </a:cubicBezTo>
                <a:cubicBezTo>
                  <a:pt x="819" y="232"/>
                  <a:pt x="824" y="230"/>
                  <a:pt x="830" y="230"/>
                </a:cubicBezTo>
                <a:close/>
                <a:moveTo>
                  <a:pt x="2680" y="102"/>
                </a:moveTo>
                <a:cubicBezTo>
                  <a:pt x="2673" y="102"/>
                  <a:pt x="2667" y="104"/>
                  <a:pt x="2660" y="108"/>
                </a:cubicBezTo>
                <a:cubicBezTo>
                  <a:pt x="2653" y="112"/>
                  <a:pt x="2648" y="119"/>
                  <a:pt x="2644" y="129"/>
                </a:cubicBezTo>
                <a:cubicBezTo>
                  <a:pt x="2640" y="139"/>
                  <a:pt x="2638" y="151"/>
                  <a:pt x="2638" y="167"/>
                </a:cubicBezTo>
                <a:cubicBezTo>
                  <a:pt x="2638" y="192"/>
                  <a:pt x="2643" y="213"/>
                  <a:pt x="2652" y="232"/>
                </a:cubicBezTo>
                <a:cubicBezTo>
                  <a:pt x="2662" y="250"/>
                  <a:pt x="2676" y="259"/>
                  <a:pt x="2692" y="259"/>
                </a:cubicBezTo>
                <a:cubicBezTo>
                  <a:pt x="2704" y="259"/>
                  <a:pt x="2714" y="254"/>
                  <a:pt x="2722" y="244"/>
                </a:cubicBezTo>
                <a:cubicBezTo>
                  <a:pt x="2730" y="234"/>
                  <a:pt x="2734" y="217"/>
                  <a:pt x="2734" y="192"/>
                </a:cubicBezTo>
                <a:cubicBezTo>
                  <a:pt x="2734" y="162"/>
                  <a:pt x="2727" y="138"/>
                  <a:pt x="2714" y="120"/>
                </a:cubicBezTo>
                <a:cubicBezTo>
                  <a:pt x="2705" y="108"/>
                  <a:pt x="2694" y="102"/>
                  <a:pt x="2680" y="102"/>
                </a:cubicBezTo>
                <a:close/>
                <a:moveTo>
                  <a:pt x="1160" y="102"/>
                </a:moveTo>
                <a:cubicBezTo>
                  <a:pt x="1153" y="102"/>
                  <a:pt x="1147" y="104"/>
                  <a:pt x="1140" y="108"/>
                </a:cubicBezTo>
                <a:cubicBezTo>
                  <a:pt x="1133" y="112"/>
                  <a:pt x="1128" y="119"/>
                  <a:pt x="1124" y="129"/>
                </a:cubicBezTo>
                <a:cubicBezTo>
                  <a:pt x="1120" y="139"/>
                  <a:pt x="1118" y="151"/>
                  <a:pt x="1118" y="167"/>
                </a:cubicBezTo>
                <a:cubicBezTo>
                  <a:pt x="1118" y="192"/>
                  <a:pt x="1123" y="213"/>
                  <a:pt x="1132" y="232"/>
                </a:cubicBezTo>
                <a:cubicBezTo>
                  <a:pt x="1142" y="250"/>
                  <a:pt x="1156" y="259"/>
                  <a:pt x="1172" y="259"/>
                </a:cubicBezTo>
                <a:cubicBezTo>
                  <a:pt x="1184" y="259"/>
                  <a:pt x="1194" y="254"/>
                  <a:pt x="1202" y="244"/>
                </a:cubicBezTo>
                <a:cubicBezTo>
                  <a:pt x="1210" y="234"/>
                  <a:pt x="1214" y="217"/>
                  <a:pt x="1214" y="192"/>
                </a:cubicBezTo>
                <a:cubicBezTo>
                  <a:pt x="1214" y="162"/>
                  <a:pt x="1207" y="138"/>
                  <a:pt x="1194" y="120"/>
                </a:cubicBezTo>
                <a:cubicBezTo>
                  <a:pt x="1185" y="108"/>
                  <a:pt x="1174" y="102"/>
                  <a:pt x="1160" y="102"/>
                </a:cubicBezTo>
                <a:close/>
                <a:moveTo>
                  <a:pt x="1456" y="95"/>
                </a:moveTo>
                <a:lnTo>
                  <a:pt x="1536" y="95"/>
                </a:lnTo>
                <a:lnTo>
                  <a:pt x="1536" y="102"/>
                </a:lnTo>
                <a:lnTo>
                  <a:pt x="1532" y="102"/>
                </a:lnTo>
                <a:cubicBezTo>
                  <a:pt x="1527" y="102"/>
                  <a:pt x="1522" y="103"/>
                  <a:pt x="1519" y="106"/>
                </a:cubicBezTo>
                <a:cubicBezTo>
                  <a:pt x="1517" y="108"/>
                  <a:pt x="1515" y="111"/>
                  <a:pt x="1515" y="115"/>
                </a:cubicBezTo>
                <a:cubicBezTo>
                  <a:pt x="1515" y="120"/>
                  <a:pt x="1517" y="126"/>
                  <a:pt x="1521" y="135"/>
                </a:cubicBezTo>
                <a:lnTo>
                  <a:pt x="1563" y="222"/>
                </a:lnTo>
                <a:lnTo>
                  <a:pt x="1602" y="127"/>
                </a:lnTo>
                <a:cubicBezTo>
                  <a:pt x="1604" y="122"/>
                  <a:pt x="1605" y="117"/>
                  <a:pt x="1605" y="112"/>
                </a:cubicBezTo>
                <a:cubicBezTo>
                  <a:pt x="1605" y="109"/>
                  <a:pt x="1604" y="108"/>
                  <a:pt x="1604" y="106"/>
                </a:cubicBezTo>
                <a:cubicBezTo>
                  <a:pt x="1603" y="105"/>
                  <a:pt x="1601" y="104"/>
                  <a:pt x="1599" y="103"/>
                </a:cubicBezTo>
                <a:cubicBezTo>
                  <a:pt x="1597" y="102"/>
                  <a:pt x="1593" y="102"/>
                  <a:pt x="1588" y="102"/>
                </a:cubicBezTo>
                <a:lnTo>
                  <a:pt x="1588" y="95"/>
                </a:lnTo>
                <a:lnTo>
                  <a:pt x="1644" y="95"/>
                </a:lnTo>
                <a:lnTo>
                  <a:pt x="1644" y="102"/>
                </a:lnTo>
                <a:cubicBezTo>
                  <a:pt x="1639" y="102"/>
                  <a:pt x="1635" y="103"/>
                  <a:pt x="1633" y="105"/>
                </a:cubicBezTo>
                <a:cubicBezTo>
                  <a:pt x="1630" y="106"/>
                  <a:pt x="1628" y="109"/>
                  <a:pt x="1625" y="113"/>
                </a:cubicBezTo>
                <a:cubicBezTo>
                  <a:pt x="1623" y="115"/>
                  <a:pt x="1621" y="120"/>
                  <a:pt x="1618" y="128"/>
                </a:cubicBezTo>
                <a:lnTo>
                  <a:pt x="1548" y="299"/>
                </a:lnTo>
                <a:cubicBezTo>
                  <a:pt x="1542" y="316"/>
                  <a:pt x="1533" y="328"/>
                  <a:pt x="1522" y="337"/>
                </a:cubicBezTo>
                <a:cubicBezTo>
                  <a:pt x="1511" y="345"/>
                  <a:pt x="1500" y="350"/>
                  <a:pt x="1490" y="350"/>
                </a:cubicBezTo>
                <a:cubicBezTo>
                  <a:pt x="1483" y="350"/>
                  <a:pt x="1477" y="348"/>
                  <a:pt x="1472" y="343"/>
                </a:cubicBezTo>
                <a:cubicBezTo>
                  <a:pt x="1467" y="339"/>
                  <a:pt x="1465" y="334"/>
                  <a:pt x="1465" y="329"/>
                </a:cubicBezTo>
                <a:cubicBezTo>
                  <a:pt x="1465" y="323"/>
                  <a:pt x="1467" y="319"/>
                  <a:pt x="1470" y="316"/>
                </a:cubicBezTo>
                <a:cubicBezTo>
                  <a:pt x="1473" y="313"/>
                  <a:pt x="1478" y="311"/>
                  <a:pt x="1484" y="311"/>
                </a:cubicBezTo>
                <a:cubicBezTo>
                  <a:pt x="1488" y="311"/>
                  <a:pt x="1494" y="313"/>
                  <a:pt x="1501" y="315"/>
                </a:cubicBezTo>
                <a:cubicBezTo>
                  <a:pt x="1506" y="317"/>
                  <a:pt x="1509" y="318"/>
                  <a:pt x="1510" y="318"/>
                </a:cubicBezTo>
                <a:cubicBezTo>
                  <a:pt x="1514" y="318"/>
                  <a:pt x="1518" y="316"/>
                  <a:pt x="1523" y="312"/>
                </a:cubicBezTo>
                <a:cubicBezTo>
                  <a:pt x="1527" y="308"/>
                  <a:pt x="1532" y="301"/>
                  <a:pt x="1536" y="290"/>
                </a:cubicBezTo>
                <a:lnTo>
                  <a:pt x="1548" y="260"/>
                </a:lnTo>
                <a:lnTo>
                  <a:pt x="1487" y="130"/>
                </a:lnTo>
                <a:cubicBezTo>
                  <a:pt x="1485" y="127"/>
                  <a:pt x="1482" y="122"/>
                  <a:pt x="1478" y="116"/>
                </a:cubicBezTo>
                <a:cubicBezTo>
                  <a:pt x="1474" y="112"/>
                  <a:pt x="1472" y="109"/>
                  <a:pt x="1470" y="107"/>
                </a:cubicBezTo>
                <a:cubicBezTo>
                  <a:pt x="1467" y="105"/>
                  <a:pt x="1462" y="103"/>
                  <a:pt x="1456" y="102"/>
                </a:cubicBezTo>
                <a:lnTo>
                  <a:pt x="1456" y="95"/>
                </a:lnTo>
                <a:close/>
                <a:moveTo>
                  <a:pt x="1262" y="95"/>
                </a:moveTo>
                <a:lnTo>
                  <a:pt x="1322" y="95"/>
                </a:lnTo>
                <a:lnTo>
                  <a:pt x="1322" y="210"/>
                </a:lnTo>
                <a:cubicBezTo>
                  <a:pt x="1322" y="226"/>
                  <a:pt x="1325" y="236"/>
                  <a:pt x="1331" y="241"/>
                </a:cubicBezTo>
                <a:cubicBezTo>
                  <a:pt x="1336" y="246"/>
                  <a:pt x="1343" y="249"/>
                  <a:pt x="1351" y="249"/>
                </a:cubicBezTo>
                <a:cubicBezTo>
                  <a:pt x="1356" y="249"/>
                  <a:pt x="1362" y="247"/>
                  <a:pt x="1369" y="244"/>
                </a:cubicBezTo>
                <a:cubicBezTo>
                  <a:pt x="1376" y="241"/>
                  <a:pt x="1384" y="234"/>
                  <a:pt x="1393" y="225"/>
                </a:cubicBezTo>
                <a:lnTo>
                  <a:pt x="1393" y="127"/>
                </a:lnTo>
                <a:cubicBezTo>
                  <a:pt x="1393" y="118"/>
                  <a:pt x="1392" y="111"/>
                  <a:pt x="1388" y="108"/>
                </a:cubicBezTo>
                <a:cubicBezTo>
                  <a:pt x="1384" y="104"/>
                  <a:pt x="1377" y="102"/>
                  <a:pt x="1366" y="102"/>
                </a:cubicBezTo>
                <a:lnTo>
                  <a:pt x="1366" y="95"/>
                </a:lnTo>
                <a:lnTo>
                  <a:pt x="1424" y="95"/>
                </a:lnTo>
                <a:lnTo>
                  <a:pt x="1424" y="199"/>
                </a:lnTo>
                <a:cubicBezTo>
                  <a:pt x="1424" y="219"/>
                  <a:pt x="1425" y="231"/>
                  <a:pt x="1426" y="236"/>
                </a:cubicBezTo>
                <a:cubicBezTo>
                  <a:pt x="1427" y="240"/>
                  <a:pt x="1428" y="243"/>
                  <a:pt x="1430" y="245"/>
                </a:cubicBezTo>
                <a:cubicBezTo>
                  <a:pt x="1432" y="247"/>
                  <a:pt x="1435" y="247"/>
                  <a:pt x="1437" y="247"/>
                </a:cubicBezTo>
                <a:cubicBezTo>
                  <a:pt x="1441" y="247"/>
                  <a:pt x="1446" y="246"/>
                  <a:pt x="1451" y="244"/>
                </a:cubicBezTo>
                <a:lnTo>
                  <a:pt x="1453" y="251"/>
                </a:lnTo>
                <a:lnTo>
                  <a:pt x="1402" y="272"/>
                </a:lnTo>
                <a:lnTo>
                  <a:pt x="1393" y="272"/>
                </a:lnTo>
                <a:lnTo>
                  <a:pt x="1393" y="236"/>
                </a:lnTo>
                <a:cubicBezTo>
                  <a:pt x="1379" y="252"/>
                  <a:pt x="1367" y="262"/>
                  <a:pt x="1360" y="266"/>
                </a:cubicBezTo>
                <a:cubicBezTo>
                  <a:pt x="1352" y="270"/>
                  <a:pt x="1344" y="272"/>
                  <a:pt x="1335" y="272"/>
                </a:cubicBezTo>
                <a:cubicBezTo>
                  <a:pt x="1325" y="272"/>
                  <a:pt x="1317" y="269"/>
                  <a:pt x="1310" y="264"/>
                </a:cubicBezTo>
                <a:cubicBezTo>
                  <a:pt x="1303" y="258"/>
                  <a:pt x="1298" y="251"/>
                  <a:pt x="1295" y="242"/>
                </a:cubicBezTo>
                <a:cubicBezTo>
                  <a:pt x="1293" y="233"/>
                  <a:pt x="1291" y="221"/>
                  <a:pt x="1291" y="205"/>
                </a:cubicBezTo>
                <a:lnTo>
                  <a:pt x="1291" y="128"/>
                </a:lnTo>
                <a:cubicBezTo>
                  <a:pt x="1291" y="120"/>
                  <a:pt x="1290" y="115"/>
                  <a:pt x="1289" y="112"/>
                </a:cubicBezTo>
                <a:cubicBezTo>
                  <a:pt x="1287" y="108"/>
                  <a:pt x="1284" y="106"/>
                  <a:pt x="1281" y="104"/>
                </a:cubicBezTo>
                <a:cubicBezTo>
                  <a:pt x="1277" y="103"/>
                  <a:pt x="1271" y="102"/>
                  <a:pt x="1262" y="102"/>
                </a:cubicBezTo>
                <a:lnTo>
                  <a:pt x="1262" y="95"/>
                </a:lnTo>
                <a:close/>
                <a:moveTo>
                  <a:pt x="880" y="95"/>
                </a:moveTo>
                <a:lnTo>
                  <a:pt x="960" y="95"/>
                </a:lnTo>
                <a:lnTo>
                  <a:pt x="960" y="102"/>
                </a:lnTo>
                <a:lnTo>
                  <a:pt x="956" y="102"/>
                </a:lnTo>
                <a:cubicBezTo>
                  <a:pt x="951" y="102"/>
                  <a:pt x="946" y="103"/>
                  <a:pt x="943" y="106"/>
                </a:cubicBezTo>
                <a:cubicBezTo>
                  <a:pt x="941" y="108"/>
                  <a:pt x="939" y="111"/>
                  <a:pt x="939" y="115"/>
                </a:cubicBezTo>
                <a:cubicBezTo>
                  <a:pt x="939" y="120"/>
                  <a:pt x="941" y="126"/>
                  <a:pt x="945" y="135"/>
                </a:cubicBezTo>
                <a:lnTo>
                  <a:pt x="987" y="222"/>
                </a:lnTo>
                <a:lnTo>
                  <a:pt x="1026" y="127"/>
                </a:lnTo>
                <a:cubicBezTo>
                  <a:pt x="1028" y="122"/>
                  <a:pt x="1029" y="117"/>
                  <a:pt x="1029" y="112"/>
                </a:cubicBezTo>
                <a:cubicBezTo>
                  <a:pt x="1029" y="109"/>
                  <a:pt x="1028" y="108"/>
                  <a:pt x="1028" y="106"/>
                </a:cubicBezTo>
                <a:cubicBezTo>
                  <a:pt x="1027" y="105"/>
                  <a:pt x="1025" y="104"/>
                  <a:pt x="1023" y="103"/>
                </a:cubicBezTo>
                <a:cubicBezTo>
                  <a:pt x="1021" y="102"/>
                  <a:pt x="1017" y="102"/>
                  <a:pt x="1012" y="102"/>
                </a:cubicBezTo>
                <a:lnTo>
                  <a:pt x="1012" y="95"/>
                </a:lnTo>
                <a:lnTo>
                  <a:pt x="1068" y="95"/>
                </a:lnTo>
                <a:lnTo>
                  <a:pt x="1068" y="102"/>
                </a:lnTo>
                <a:cubicBezTo>
                  <a:pt x="1063" y="102"/>
                  <a:pt x="1059" y="103"/>
                  <a:pt x="1057" y="105"/>
                </a:cubicBezTo>
                <a:cubicBezTo>
                  <a:pt x="1054" y="106"/>
                  <a:pt x="1052" y="109"/>
                  <a:pt x="1049" y="113"/>
                </a:cubicBezTo>
                <a:cubicBezTo>
                  <a:pt x="1047" y="115"/>
                  <a:pt x="1045" y="120"/>
                  <a:pt x="1042" y="128"/>
                </a:cubicBezTo>
                <a:lnTo>
                  <a:pt x="972" y="299"/>
                </a:lnTo>
                <a:cubicBezTo>
                  <a:pt x="966" y="316"/>
                  <a:pt x="957" y="328"/>
                  <a:pt x="946" y="337"/>
                </a:cubicBezTo>
                <a:cubicBezTo>
                  <a:pt x="935" y="345"/>
                  <a:pt x="924" y="350"/>
                  <a:pt x="914" y="350"/>
                </a:cubicBezTo>
                <a:cubicBezTo>
                  <a:pt x="907" y="350"/>
                  <a:pt x="901" y="348"/>
                  <a:pt x="896" y="343"/>
                </a:cubicBezTo>
                <a:cubicBezTo>
                  <a:pt x="891" y="339"/>
                  <a:pt x="889" y="334"/>
                  <a:pt x="889" y="329"/>
                </a:cubicBezTo>
                <a:cubicBezTo>
                  <a:pt x="889" y="323"/>
                  <a:pt x="891" y="319"/>
                  <a:pt x="894" y="316"/>
                </a:cubicBezTo>
                <a:cubicBezTo>
                  <a:pt x="897" y="313"/>
                  <a:pt x="902" y="311"/>
                  <a:pt x="908" y="311"/>
                </a:cubicBezTo>
                <a:cubicBezTo>
                  <a:pt x="912" y="311"/>
                  <a:pt x="918" y="313"/>
                  <a:pt x="925" y="315"/>
                </a:cubicBezTo>
                <a:cubicBezTo>
                  <a:pt x="930" y="317"/>
                  <a:pt x="933" y="318"/>
                  <a:pt x="934" y="318"/>
                </a:cubicBezTo>
                <a:cubicBezTo>
                  <a:pt x="938" y="318"/>
                  <a:pt x="942" y="316"/>
                  <a:pt x="947" y="312"/>
                </a:cubicBezTo>
                <a:cubicBezTo>
                  <a:pt x="951" y="308"/>
                  <a:pt x="956" y="301"/>
                  <a:pt x="960" y="290"/>
                </a:cubicBezTo>
                <a:lnTo>
                  <a:pt x="972" y="260"/>
                </a:lnTo>
                <a:lnTo>
                  <a:pt x="911" y="130"/>
                </a:lnTo>
                <a:cubicBezTo>
                  <a:pt x="909" y="127"/>
                  <a:pt x="906" y="122"/>
                  <a:pt x="902" y="116"/>
                </a:cubicBezTo>
                <a:cubicBezTo>
                  <a:pt x="898" y="112"/>
                  <a:pt x="896" y="109"/>
                  <a:pt x="894" y="107"/>
                </a:cubicBezTo>
                <a:cubicBezTo>
                  <a:pt x="891" y="105"/>
                  <a:pt x="886" y="103"/>
                  <a:pt x="880" y="102"/>
                </a:cubicBezTo>
                <a:lnTo>
                  <a:pt x="880" y="95"/>
                </a:lnTo>
                <a:close/>
                <a:moveTo>
                  <a:pt x="544" y="95"/>
                </a:moveTo>
                <a:lnTo>
                  <a:pt x="616" y="95"/>
                </a:lnTo>
                <a:lnTo>
                  <a:pt x="616" y="102"/>
                </a:lnTo>
                <a:cubicBezTo>
                  <a:pt x="610" y="102"/>
                  <a:pt x="605" y="104"/>
                  <a:pt x="603" y="106"/>
                </a:cubicBezTo>
                <a:cubicBezTo>
                  <a:pt x="601" y="107"/>
                  <a:pt x="600" y="110"/>
                  <a:pt x="600" y="114"/>
                </a:cubicBezTo>
                <a:cubicBezTo>
                  <a:pt x="600" y="117"/>
                  <a:pt x="601" y="122"/>
                  <a:pt x="603" y="128"/>
                </a:cubicBezTo>
                <a:lnTo>
                  <a:pt x="640" y="226"/>
                </a:lnTo>
                <a:lnTo>
                  <a:pt x="677" y="146"/>
                </a:lnTo>
                <a:lnTo>
                  <a:pt x="667" y="121"/>
                </a:lnTo>
                <a:cubicBezTo>
                  <a:pt x="664" y="113"/>
                  <a:pt x="660" y="108"/>
                  <a:pt x="655" y="105"/>
                </a:cubicBezTo>
                <a:cubicBezTo>
                  <a:pt x="653" y="103"/>
                  <a:pt x="648" y="102"/>
                  <a:pt x="640" y="102"/>
                </a:cubicBezTo>
                <a:lnTo>
                  <a:pt x="640" y="95"/>
                </a:lnTo>
                <a:lnTo>
                  <a:pt x="722" y="95"/>
                </a:lnTo>
                <a:lnTo>
                  <a:pt x="722" y="102"/>
                </a:lnTo>
                <a:cubicBezTo>
                  <a:pt x="713" y="102"/>
                  <a:pt x="706" y="104"/>
                  <a:pt x="703" y="107"/>
                </a:cubicBezTo>
                <a:cubicBezTo>
                  <a:pt x="700" y="109"/>
                  <a:pt x="699" y="112"/>
                  <a:pt x="699" y="116"/>
                </a:cubicBezTo>
                <a:cubicBezTo>
                  <a:pt x="699" y="119"/>
                  <a:pt x="699" y="121"/>
                  <a:pt x="700" y="124"/>
                </a:cubicBezTo>
                <a:lnTo>
                  <a:pt x="739" y="223"/>
                </a:lnTo>
                <a:lnTo>
                  <a:pt x="776" y="128"/>
                </a:lnTo>
                <a:cubicBezTo>
                  <a:pt x="778" y="121"/>
                  <a:pt x="779" y="116"/>
                  <a:pt x="779" y="112"/>
                </a:cubicBezTo>
                <a:cubicBezTo>
                  <a:pt x="779" y="109"/>
                  <a:pt x="778" y="107"/>
                  <a:pt x="776" y="105"/>
                </a:cubicBezTo>
                <a:cubicBezTo>
                  <a:pt x="773" y="103"/>
                  <a:pt x="768" y="102"/>
                  <a:pt x="761" y="102"/>
                </a:cubicBezTo>
                <a:lnTo>
                  <a:pt x="761" y="95"/>
                </a:lnTo>
                <a:lnTo>
                  <a:pt x="816" y="95"/>
                </a:lnTo>
                <a:lnTo>
                  <a:pt x="816" y="102"/>
                </a:lnTo>
                <a:cubicBezTo>
                  <a:pt x="805" y="104"/>
                  <a:pt x="797" y="111"/>
                  <a:pt x="792" y="124"/>
                </a:cubicBezTo>
                <a:lnTo>
                  <a:pt x="734" y="272"/>
                </a:lnTo>
                <a:lnTo>
                  <a:pt x="726" y="272"/>
                </a:lnTo>
                <a:lnTo>
                  <a:pt x="684" y="162"/>
                </a:lnTo>
                <a:lnTo>
                  <a:pt x="633" y="272"/>
                </a:lnTo>
                <a:lnTo>
                  <a:pt x="627" y="272"/>
                </a:lnTo>
                <a:lnTo>
                  <a:pt x="571" y="128"/>
                </a:lnTo>
                <a:cubicBezTo>
                  <a:pt x="568" y="119"/>
                  <a:pt x="564" y="112"/>
                  <a:pt x="561" y="109"/>
                </a:cubicBezTo>
                <a:cubicBezTo>
                  <a:pt x="557" y="106"/>
                  <a:pt x="552" y="104"/>
                  <a:pt x="544" y="102"/>
                </a:cubicBezTo>
                <a:lnTo>
                  <a:pt x="544" y="95"/>
                </a:lnTo>
                <a:close/>
                <a:moveTo>
                  <a:pt x="272" y="95"/>
                </a:moveTo>
                <a:lnTo>
                  <a:pt x="344" y="95"/>
                </a:lnTo>
                <a:lnTo>
                  <a:pt x="344" y="102"/>
                </a:lnTo>
                <a:cubicBezTo>
                  <a:pt x="338" y="102"/>
                  <a:pt x="333" y="104"/>
                  <a:pt x="331" y="106"/>
                </a:cubicBezTo>
                <a:cubicBezTo>
                  <a:pt x="329" y="107"/>
                  <a:pt x="328" y="110"/>
                  <a:pt x="328" y="114"/>
                </a:cubicBezTo>
                <a:cubicBezTo>
                  <a:pt x="328" y="117"/>
                  <a:pt x="329" y="122"/>
                  <a:pt x="331" y="128"/>
                </a:cubicBezTo>
                <a:lnTo>
                  <a:pt x="368" y="226"/>
                </a:lnTo>
                <a:lnTo>
                  <a:pt x="405" y="146"/>
                </a:lnTo>
                <a:lnTo>
                  <a:pt x="395" y="121"/>
                </a:lnTo>
                <a:cubicBezTo>
                  <a:pt x="392" y="113"/>
                  <a:pt x="388" y="108"/>
                  <a:pt x="383" y="105"/>
                </a:cubicBezTo>
                <a:cubicBezTo>
                  <a:pt x="381" y="103"/>
                  <a:pt x="376" y="102"/>
                  <a:pt x="368" y="102"/>
                </a:cubicBezTo>
                <a:lnTo>
                  <a:pt x="368" y="95"/>
                </a:lnTo>
                <a:lnTo>
                  <a:pt x="450" y="95"/>
                </a:lnTo>
                <a:lnTo>
                  <a:pt x="450" y="102"/>
                </a:lnTo>
                <a:cubicBezTo>
                  <a:pt x="441" y="102"/>
                  <a:pt x="434" y="104"/>
                  <a:pt x="431" y="107"/>
                </a:cubicBezTo>
                <a:cubicBezTo>
                  <a:pt x="428" y="109"/>
                  <a:pt x="427" y="112"/>
                  <a:pt x="427" y="116"/>
                </a:cubicBezTo>
                <a:cubicBezTo>
                  <a:pt x="427" y="119"/>
                  <a:pt x="427" y="121"/>
                  <a:pt x="428" y="124"/>
                </a:cubicBezTo>
                <a:lnTo>
                  <a:pt x="467" y="223"/>
                </a:lnTo>
                <a:lnTo>
                  <a:pt x="504" y="128"/>
                </a:lnTo>
                <a:cubicBezTo>
                  <a:pt x="506" y="121"/>
                  <a:pt x="507" y="116"/>
                  <a:pt x="507" y="112"/>
                </a:cubicBezTo>
                <a:cubicBezTo>
                  <a:pt x="507" y="109"/>
                  <a:pt x="506" y="107"/>
                  <a:pt x="504" y="105"/>
                </a:cubicBezTo>
                <a:cubicBezTo>
                  <a:pt x="501" y="103"/>
                  <a:pt x="496" y="102"/>
                  <a:pt x="489" y="102"/>
                </a:cubicBezTo>
                <a:lnTo>
                  <a:pt x="489" y="95"/>
                </a:lnTo>
                <a:lnTo>
                  <a:pt x="544" y="95"/>
                </a:lnTo>
                <a:lnTo>
                  <a:pt x="544" y="102"/>
                </a:lnTo>
                <a:cubicBezTo>
                  <a:pt x="533" y="104"/>
                  <a:pt x="525" y="111"/>
                  <a:pt x="520" y="124"/>
                </a:cubicBezTo>
                <a:lnTo>
                  <a:pt x="462" y="272"/>
                </a:lnTo>
                <a:lnTo>
                  <a:pt x="454" y="272"/>
                </a:lnTo>
                <a:lnTo>
                  <a:pt x="412" y="162"/>
                </a:lnTo>
                <a:lnTo>
                  <a:pt x="361" y="272"/>
                </a:lnTo>
                <a:lnTo>
                  <a:pt x="355" y="272"/>
                </a:lnTo>
                <a:lnTo>
                  <a:pt x="299" y="128"/>
                </a:lnTo>
                <a:cubicBezTo>
                  <a:pt x="296" y="119"/>
                  <a:pt x="292" y="112"/>
                  <a:pt x="289" y="109"/>
                </a:cubicBezTo>
                <a:cubicBezTo>
                  <a:pt x="285" y="106"/>
                  <a:pt x="280" y="104"/>
                  <a:pt x="272" y="102"/>
                </a:cubicBezTo>
                <a:lnTo>
                  <a:pt x="272" y="95"/>
                </a:lnTo>
                <a:close/>
                <a:moveTo>
                  <a:pt x="0" y="95"/>
                </a:moveTo>
                <a:lnTo>
                  <a:pt x="72" y="95"/>
                </a:lnTo>
                <a:lnTo>
                  <a:pt x="72" y="102"/>
                </a:lnTo>
                <a:cubicBezTo>
                  <a:pt x="66" y="102"/>
                  <a:pt x="61" y="104"/>
                  <a:pt x="59" y="106"/>
                </a:cubicBezTo>
                <a:cubicBezTo>
                  <a:pt x="57" y="107"/>
                  <a:pt x="56" y="110"/>
                  <a:pt x="56" y="114"/>
                </a:cubicBezTo>
                <a:cubicBezTo>
                  <a:pt x="56" y="117"/>
                  <a:pt x="57" y="122"/>
                  <a:pt x="59" y="128"/>
                </a:cubicBezTo>
                <a:lnTo>
                  <a:pt x="96" y="226"/>
                </a:lnTo>
                <a:lnTo>
                  <a:pt x="133" y="146"/>
                </a:lnTo>
                <a:lnTo>
                  <a:pt x="123" y="121"/>
                </a:lnTo>
                <a:cubicBezTo>
                  <a:pt x="120" y="113"/>
                  <a:pt x="116" y="108"/>
                  <a:pt x="111" y="105"/>
                </a:cubicBezTo>
                <a:cubicBezTo>
                  <a:pt x="109" y="103"/>
                  <a:pt x="104" y="102"/>
                  <a:pt x="96" y="102"/>
                </a:cubicBezTo>
                <a:lnTo>
                  <a:pt x="96" y="95"/>
                </a:lnTo>
                <a:lnTo>
                  <a:pt x="178" y="95"/>
                </a:lnTo>
                <a:lnTo>
                  <a:pt x="178" y="102"/>
                </a:lnTo>
                <a:cubicBezTo>
                  <a:pt x="169" y="102"/>
                  <a:pt x="162" y="104"/>
                  <a:pt x="159" y="107"/>
                </a:cubicBezTo>
                <a:cubicBezTo>
                  <a:pt x="156" y="109"/>
                  <a:pt x="155" y="112"/>
                  <a:pt x="155" y="116"/>
                </a:cubicBezTo>
                <a:cubicBezTo>
                  <a:pt x="155" y="119"/>
                  <a:pt x="155" y="121"/>
                  <a:pt x="156" y="124"/>
                </a:cubicBezTo>
                <a:lnTo>
                  <a:pt x="195" y="223"/>
                </a:lnTo>
                <a:lnTo>
                  <a:pt x="232" y="128"/>
                </a:lnTo>
                <a:cubicBezTo>
                  <a:pt x="234" y="121"/>
                  <a:pt x="235" y="116"/>
                  <a:pt x="235" y="112"/>
                </a:cubicBezTo>
                <a:cubicBezTo>
                  <a:pt x="235" y="109"/>
                  <a:pt x="234" y="107"/>
                  <a:pt x="232" y="105"/>
                </a:cubicBezTo>
                <a:cubicBezTo>
                  <a:pt x="229" y="103"/>
                  <a:pt x="224" y="102"/>
                  <a:pt x="217" y="102"/>
                </a:cubicBezTo>
                <a:lnTo>
                  <a:pt x="217" y="95"/>
                </a:lnTo>
                <a:lnTo>
                  <a:pt x="272" y="95"/>
                </a:lnTo>
                <a:lnTo>
                  <a:pt x="272" y="102"/>
                </a:lnTo>
                <a:cubicBezTo>
                  <a:pt x="261" y="104"/>
                  <a:pt x="253" y="111"/>
                  <a:pt x="248" y="124"/>
                </a:cubicBezTo>
                <a:lnTo>
                  <a:pt x="190" y="272"/>
                </a:lnTo>
                <a:lnTo>
                  <a:pt x="182" y="272"/>
                </a:lnTo>
                <a:lnTo>
                  <a:pt x="140" y="162"/>
                </a:lnTo>
                <a:lnTo>
                  <a:pt x="89" y="272"/>
                </a:lnTo>
                <a:lnTo>
                  <a:pt x="83" y="272"/>
                </a:lnTo>
                <a:lnTo>
                  <a:pt x="27" y="128"/>
                </a:lnTo>
                <a:cubicBezTo>
                  <a:pt x="24" y="119"/>
                  <a:pt x="20" y="112"/>
                  <a:pt x="17" y="109"/>
                </a:cubicBezTo>
                <a:cubicBezTo>
                  <a:pt x="13" y="106"/>
                  <a:pt x="8" y="104"/>
                  <a:pt x="0" y="102"/>
                </a:cubicBezTo>
                <a:lnTo>
                  <a:pt x="0" y="95"/>
                </a:lnTo>
                <a:close/>
                <a:moveTo>
                  <a:pt x="2837" y="90"/>
                </a:moveTo>
                <a:lnTo>
                  <a:pt x="2845" y="90"/>
                </a:lnTo>
                <a:lnTo>
                  <a:pt x="2845" y="127"/>
                </a:lnTo>
                <a:cubicBezTo>
                  <a:pt x="2857" y="114"/>
                  <a:pt x="2865" y="107"/>
                  <a:pt x="2867" y="105"/>
                </a:cubicBezTo>
                <a:cubicBezTo>
                  <a:pt x="2873" y="100"/>
                  <a:pt x="2879" y="97"/>
                  <a:pt x="2885" y="94"/>
                </a:cubicBezTo>
                <a:cubicBezTo>
                  <a:pt x="2892" y="91"/>
                  <a:pt x="2898" y="90"/>
                  <a:pt x="2904" y="90"/>
                </a:cubicBezTo>
                <a:cubicBezTo>
                  <a:pt x="2915" y="90"/>
                  <a:pt x="2924" y="93"/>
                  <a:pt x="2932" y="99"/>
                </a:cubicBezTo>
                <a:cubicBezTo>
                  <a:pt x="2940" y="106"/>
                  <a:pt x="2945" y="115"/>
                  <a:pt x="2948" y="127"/>
                </a:cubicBezTo>
                <a:cubicBezTo>
                  <a:pt x="2961" y="112"/>
                  <a:pt x="2971" y="102"/>
                  <a:pt x="2980" y="97"/>
                </a:cubicBezTo>
                <a:cubicBezTo>
                  <a:pt x="2989" y="92"/>
                  <a:pt x="2998" y="90"/>
                  <a:pt x="3008" y="90"/>
                </a:cubicBezTo>
                <a:cubicBezTo>
                  <a:pt x="3017" y="90"/>
                  <a:pt x="3025" y="92"/>
                  <a:pt x="3032" y="97"/>
                </a:cubicBezTo>
                <a:cubicBezTo>
                  <a:pt x="3039" y="102"/>
                  <a:pt x="3045" y="109"/>
                  <a:pt x="3049" y="120"/>
                </a:cubicBezTo>
                <a:cubicBezTo>
                  <a:pt x="3052" y="127"/>
                  <a:pt x="3053" y="139"/>
                  <a:pt x="3053" y="154"/>
                </a:cubicBezTo>
                <a:lnTo>
                  <a:pt x="3053" y="228"/>
                </a:lnTo>
                <a:cubicBezTo>
                  <a:pt x="3053" y="239"/>
                  <a:pt x="3054" y="246"/>
                  <a:pt x="3055" y="250"/>
                </a:cubicBezTo>
                <a:cubicBezTo>
                  <a:pt x="3057" y="253"/>
                  <a:pt x="3059" y="255"/>
                  <a:pt x="3062" y="257"/>
                </a:cubicBezTo>
                <a:cubicBezTo>
                  <a:pt x="3066" y="259"/>
                  <a:pt x="3071" y="260"/>
                  <a:pt x="3079" y="260"/>
                </a:cubicBezTo>
                <a:lnTo>
                  <a:pt x="3079" y="267"/>
                </a:lnTo>
                <a:lnTo>
                  <a:pt x="2994" y="267"/>
                </a:lnTo>
                <a:lnTo>
                  <a:pt x="2994" y="260"/>
                </a:lnTo>
                <a:lnTo>
                  <a:pt x="2998" y="260"/>
                </a:lnTo>
                <a:cubicBezTo>
                  <a:pt x="3005" y="260"/>
                  <a:pt x="3011" y="259"/>
                  <a:pt x="3015" y="256"/>
                </a:cubicBezTo>
                <a:cubicBezTo>
                  <a:pt x="3018" y="254"/>
                  <a:pt x="3020" y="251"/>
                  <a:pt x="3021" y="246"/>
                </a:cubicBezTo>
                <a:cubicBezTo>
                  <a:pt x="3022" y="244"/>
                  <a:pt x="3022" y="238"/>
                  <a:pt x="3022" y="228"/>
                </a:cubicBezTo>
                <a:lnTo>
                  <a:pt x="3022" y="154"/>
                </a:lnTo>
                <a:cubicBezTo>
                  <a:pt x="3022" y="140"/>
                  <a:pt x="3020" y="130"/>
                  <a:pt x="3017" y="124"/>
                </a:cubicBezTo>
                <a:cubicBezTo>
                  <a:pt x="3012" y="116"/>
                  <a:pt x="3004" y="112"/>
                  <a:pt x="2993" y="112"/>
                </a:cubicBezTo>
                <a:cubicBezTo>
                  <a:pt x="2987" y="112"/>
                  <a:pt x="2980" y="114"/>
                  <a:pt x="2973" y="117"/>
                </a:cubicBezTo>
                <a:cubicBezTo>
                  <a:pt x="2967" y="121"/>
                  <a:pt x="2959" y="127"/>
                  <a:pt x="2949" y="136"/>
                </a:cubicBezTo>
                <a:lnTo>
                  <a:pt x="2949" y="138"/>
                </a:lnTo>
                <a:lnTo>
                  <a:pt x="2949" y="146"/>
                </a:lnTo>
                <a:lnTo>
                  <a:pt x="2949" y="228"/>
                </a:lnTo>
                <a:cubicBezTo>
                  <a:pt x="2949" y="240"/>
                  <a:pt x="2950" y="247"/>
                  <a:pt x="2951" y="250"/>
                </a:cubicBezTo>
                <a:cubicBezTo>
                  <a:pt x="2952" y="253"/>
                  <a:pt x="2955" y="255"/>
                  <a:pt x="2958" y="257"/>
                </a:cubicBezTo>
                <a:cubicBezTo>
                  <a:pt x="2962" y="259"/>
                  <a:pt x="2968" y="260"/>
                  <a:pt x="2977" y="260"/>
                </a:cubicBezTo>
                <a:lnTo>
                  <a:pt x="2977" y="267"/>
                </a:lnTo>
                <a:lnTo>
                  <a:pt x="2890" y="267"/>
                </a:lnTo>
                <a:lnTo>
                  <a:pt x="2890" y="260"/>
                </a:lnTo>
                <a:cubicBezTo>
                  <a:pt x="2900" y="260"/>
                  <a:pt x="2906" y="259"/>
                  <a:pt x="2910" y="257"/>
                </a:cubicBezTo>
                <a:cubicBezTo>
                  <a:pt x="2913" y="254"/>
                  <a:pt x="2916" y="251"/>
                  <a:pt x="2917" y="247"/>
                </a:cubicBezTo>
                <a:cubicBezTo>
                  <a:pt x="2918" y="244"/>
                  <a:pt x="2918" y="238"/>
                  <a:pt x="2918" y="228"/>
                </a:cubicBezTo>
                <a:lnTo>
                  <a:pt x="2918" y="154"/>
                </a:lnTo>
                <a:cubicBezTo>
                  <a:pt x="2918" y="140"/>
                  <a:pt x="2916" y="130"/>
                  <a:pt x="2912" y="124"/>
                </a:cubicBezTo>
                <a:cubicBezTo>
                  <a:pt x="2906" y="116"/>
                  <a:pt x="2899" y="112"/>
                  <a:pt x="2889" y="112"/>
                </a:cubicBezTo>
                <a:cubicBezTo>
                  <a:pt x="2882" y="112"/>
                  <a:pt x="2875" y="114"/>
                  <a:pt x="2869" y="117"/>
                </a:cubicBezTo>
                <a:cubicBezTo>
                  <a:pt x="2858" y="123"/>
                  <a:pt x="2850" y="129"/>
                  <a:pt x="2845" y="136"/>
                </a:cubicBezTo>
                <a:lnTo>
                  <a:pt x="2845" y="228"/>
                </a:lnTo>
                <a:cubicBezTo>
                  <a:pt x="2845" y="239"/>
                  <a:pt x="2846" y="247"/>
                  <a:pt x="2847" y="250"/>
                </a:cubicBezTo>
                <a:cubicBezTo>
                  <a:pt x="2849" y="253"/>
                  <a:pt x="2851" y="256"/>
                  <a:pt x="2854" y="258"/>
                </a:cubicBezTo>
                <a:cubicBezTo>
                  <a:pt x="2857" y="259"/>
                  <a:pt x="2863" y="260"/>
                  <a:pt x="2873" y="260"/>
                </a:cubicBezTo>
                <a:lnTo>
                  <a:pt x="2873" y="267"/>
                </a:lnTo>
                <a:lnTo>
                  <a:pt x="2788" y="267"/>
                </a:lnTo>
                <a:lnTo>
                  <a:pt x="2788" y="260"/>
                </a:lnTo>
                <a:cubicBezTo>
                  <a:pt x="2796" y="260"/>
                  <a:pt x="2801" y="259"/>
                  <a:pt x="2804" y="258"/>
                </a:cubicBezTo>
                <a:cubicBezTo>
                  <a:pt x="2807" y="256"/>
                  <a:pt x="2810" y="253"/>
                  <a:pt x="2811" y="249"/>
                </a:cubicBezTo>
                <a:cubicBezTo>
                  <a:pt x="2813" y="246"/>
                  <a:pt x="2814" y="239"/>
                  <a:pt x="2814" y="228"/>
                </a:cubicBezTo>
                <a:lnTo>
                  <a:pt x="2814" y="162"/>
                </a:lnTo>
                <a:cubicBezTo>
                  <a:pt x="2814" y="143"/>
                  <a:pt x="2813" y="131"/>
                  <a:pt x="2812" y="126"/>
                </a:cubicBezTo>
                <a:cubicBezTo>
                  <a:pt x="2811" y="122"/>
                  <a:pt x="2810" y="119"/>
                  <a:pt x="2808" y="117"/>
                </a:cubicBezTo>
                <a:cubicBezTo>
                  <a:pt x="2806" y="116"/>
                  <a:pt x="2804" y="115"/>
                  <a:pt x="2800" y="115"/>
                </a:cubicBezTo>
                <a:cubicBezTo>
                  <a:pt x="2797" y="115"/>
                  <a:pt x="2793" y="116"/>
                  <a:pt x="2788" y="118"/>
                </a:cubicBezTo>
                <a:lnTo>
                  <a:pt x="2785" y="111"/>
                </a:lnTo>
                <a:lnTo>
                  <a:pt x="2837" y="90"/>
                </a:lnTo>
                <a:close/>
                <a:moveTo>
                  <a:pt x="2686" y="90"/>
                </a:moveTo>
                <a:cubicBezTo>
                  <a:pt x="2712" y="90"/>
                  <a:pt x="2733" y="100"/>
                  <a:pt x="2748" y="120"/>
                </a:cubicBezTo>
                <a:cubicBezTo>
                  <a:pt x="2762" y="136"/>
                  <a:pt x="2768" y="156"/>
                  <a:pt x="2768" y="178"/>
                </a:cubicBezTo>
                <a:cubicBezTo>
                  <a:pt x="2768" y="193"/>
                  <a:pt x="2765" y="209"/>
                  <a:pt x="2757" y="224"/>
                </a:cubicBezTo>
                <a:cubicBezTo>
                  <a:pt x="2750" y="240"/>
                  <a:pt x="2740" y="252"/>
                  <a:pt x="2727" y="260"/>
                </a:cubicBezTo>
                <a:cubicBezTo>
                  <a:pt x="2714" y="268"/>
                  <a:pt x="2700" y="272"/>
                  <a:pt x="2684" y="272"/>
                </a:cubicBezTo>
                <a:cubicBezTo>
                  <a:pt x="2658" y="272"/>
                  <a:pt x="2637" y="262"/>
                  <a:pt x="2622" y="241"/>
                </a:cubicBezTo>
                <a:cubicBezTo>
                  <a:pt x="2609" y="224"/>
                  <a:pt x="2603" y="204"/>
                  <a:pt x="2603" y="183"/>
                </a:cubicBezTo>
                <a:cubicBezTo>
                  <a:pt x="2603" y="167"/>
                  <a:pt x="2607" y="151"/>
                  <a:pt x="2614" y="136"/>
                </a:cubicBezTo>
                <a:cubicBezTo>
                  <a:pt x="2622" y="120"/>
                  <a:pt x="2633" y="109"/>
                  <a:pt x="2645" y="101"/>
                </a:cubicBezTo>
                <a:cubicBezTo>
                  <a:pt x="2658" y="94"/>
                  <a:pt x="2672" y="90"/>
                  <a:pt x="2686" y="90"/>
                </a:cubicBezTo>
                <a:close/>
                <a:moveTo>
                  <a:pt x="2509" y="90"/>
                </a:moveTo>
                <a:cubicBezTo>
                  <a:pt x="2526" y="90"/>
                  <a:pt x="2540" y="94"/>
                  <a:pt x="2550" y="103"/>
                </a:cubicBezTo>
                <a:cubicBezTo>
                  <a:pt x="2561" y="112"/>
                  <a:pt x="2567" y="122"/>
                  <a:pt x="2567" y="131"/>
                </a:cubicBezTo>
                <a:cubicBezTo>
                  <a:pt x="2567" y="136"/>
                  <a:pt x="2565" y="140"/>
                  <a:pt x="2562" y="143"/>
                </a:cubicBezTo>
                <a:cubicBezTo>
                  <a:pt x="2559" y="146"/>
                  <a:pt x="2555" y="147"/>
                  <a:pt x="2549" y="147"/>
                </a:cubicBezTo>
                <a:cubicBezTo>
                  <a:pt x="2542" y="147"/>
                  <a:pt x="2536" y="145"/>
                  <a:pt x="2533" y="140"/>
                </a:cubicBezTo>
                <a:cubicBezTo>
                  <a:pt x="2531" y="137"/>
                  <a:pt x="2529" y="132"/>
                  <a:pt x="2528" y="125"/>
                </a:cubicBezTo>
                <a:cubicBezTo>
                  <a:pt x="2528" y="118"/>
                  <a:pt x="2525" y="112"/>
                  <a:pt x="2521" y="108"/>
                </a:cubicBezTo>
                <a:cubicBezTo>
                  <a:pt x="2516" y="104"/>
                  <a:pt x="2510" y="103"/>
                  <a:pt x="2503" y="103"/>
                </a:cubicBezTo>
                <a:cubicBezTo>
                  <a:pt x="2490" y="103"/>
                  <a:pt x="2480" y="107"/>
                  <a:pt x="2472" y="116"/>
                </a:cubicBezTo>
                <a:cubicBezTo>
                  <a:pt x="2462" y="129"/>
                  <a:pt x="2457" y="145"/>
                  <a:pt x="2457" y="165"/>
                </a:cubicBezTo>
                <a:cubicBezTo>
                  <a:pt x="2457" y="185"/>
                  <a:pt x="2462" y="204"/>
                  <a:pt x="2472" y="219"/>
                </a:cubicBezTo>
                <a:cubicBezTo>
                  <a:pt x="2482" y="235"/>
                  <a:pt x="2496" y="243"/>
                  <a:pt x="2513" y="243"/>
                </a:cubicBezTo>
                <a:cubicBezTo>
                  <a:pt x="2525" y="243"/>
                  <a:pt x="2536" y="239"/>
                  <a:pt x="2546" y="230"/>
                </a:cubicBezTo>
                <a:cubicBezTo>
                  <a:pt x="2553" y="224"/>
                  <a:pt x="2560" y="214"/>
                  <a:pt x="2566" y="199"/>
                </a:cubicBezTo>
                <a:lnTo>
                  <a:pt x="2572" y="202"/>
                </a:lnTo>
                <a:cubicBezTo>
                  <a:pt x="2567" y="224"/>
                  <a:pt x="2558" y="242"/>
                  <a:pt x="2544" y="254"/>
                </a:cubicBezTo>
                <a:cubicBezTo>
                  <a:pt x="2531" y="266"/>
                  <a:pt x="2516" y="272"/>
                  <a:pt x="2500" y="272"/>
                </a:cubicBezTo>
                <a:cubicBezTo>
                  <a:pt x="2480" y="272"/>
                  <a:pt x="2463" y="264"/>
                  <a:pt x="2449" y="247"/>
                </a:cubicBezTo>
                <a:cubicBezTo>
                  <a:pt x="2434" y="231"/>
                  <a:pt x="2427" y="209"/>
                  <a:pt x="2427" y="181"/>
                </a:cubicBezTo>
                <a:cubicBezTo>
                  <a:pt x="2427" y="154"/>
                  <a:pt x="2435" y="132"/>
                  <a:pt x="2451" y="115"/>
                </a:cubicBezTo>
                <a:cubicBezTo>
                  <a:pt x="2467" y="98"/>
                  <a:pt x="2486" y="90"/>
                  <a:pt x="2509" y="90"/>
                </a:cubicBezTo>
                <a:close/>
                <a:moveTo>
                  <a:pt x="1709" y="90"/>
                </a:moveTo>
                <a:lnTo>
                  <a:pt x="1717" y="90"/>
                </a:lnTo>
                <a:lnTo>
                  <a:pt x="1717" y="228"/>
                </a:lnTo>
                <a:cubicBezTo>
                  <a:pt x="1717" y="239"/>
                  <a:pt x="1718" y="246"/>
                  <a:pt x="1719" y="249"/>
                </a:cubicBezTo>
                <a:cubicBezTo>
                  <a:pt x="1721" y="253"/>
                  <a:pt x="1723" y="256"/>
                  <a:pt x="1726" y="257"/>
                </a:cubicBezTo>
                <a:cubicBezTo>
                  <a:pt x="1729" y="259"/>
                  <a:pt x="1735" y="260"/>
                  <a:pt x="1743" y="260"/>
                </a:cubicBezTo>
                <a:lnTo>
                  <a:pt x="1743" y="267"/>
                </a:lnTo>
                <a:lnTo>
                  <a:pt x="1660" y="267"/>
                </a:lnTo>
                <a:lnTo>
                  <a:pt x="1660" y="260"/>
                </a:lnTo>
                <a:cubicBezTo>
                  <a:pt x="1668" y="260"/>
                  <a:pt x="1674" y="259"/>
                  <a:pt x="1677" y="258"/>
                </a:cubicBezTo>
                <a:cubicBezTo>
                  <a:pt x="1679" y="256"/>
                  <a:pt x="1682" y="253"/>
                  <a:pt x="1683" y="250"/>
                </a:cubicBezTo>
                <a:cubicBezTo>
                  <a:pt x="1685" y="246"/>
                  <a:pt x="1686" y="239"/>
                  <a:pt x="1686" y="228"/>
                </a:cubicBezTo>
                <a:lnTo>
                  <a:pt x="1686" y="162"/>
                </a:lnTo>
                <a:cubicBezTo>
                  <a:pt x="1686" y="143"/>
                  <a:pt x="1685" y="131"/>
                  <a:pt x="1684" y="126"/>
                </a:cubicBezTo>
                <a:cubicBezTo>
                  <a:pt x="1683" y="122"/>
                  <a:pt x="1682" y="119"/>
                  <a:pt x="1680" y="117"/>
                </a:cubicBezTo>
                <a:cubicBezTo>
                  <a:pt x="1678" y="116"/>
                  <a:pt x="1676" y="115"/>
                  <a:pt x="1672" y="115"/>
                </a:cubicBezTo>
                <a:cubicBezTo>
                  <a:pt x="1669" y="115"/>
                  <a:pt x="1665" y="116"/>
                  <a:pt x="1660" y="118"/>
                </a:cubicBezTo>
                <a:lnTo>
                  <a:pt x="1657" y="111"/>
                </a:lnTo>
                <a:lnTo>
                  <a:pt x="1709" y="90"/>
                </a:lnTo>
                <a:close/>
                <a:moveTo>
                  <a:pt x="1166" y="90"/>
                </a:moveTo>
                <a:cubicBezTo>
                  <a:pt x="1192" y="90"/>
                  <a:pt x="1213" y="100"/>
                  <a:pt x="1228" y="120"/>
                </a:cubicBezTo>
                <a:cubicBezTo>
                  <a:pt x="1242" y="136"/>
                  <a:pt x="1248" y="156"/>
                  <a:pt x="1248" y="178"/>
                </a:cubicBezTo>
                <a:cubicBezTo>
                  <a:pt x="1248" y="193"/>
                  <a:pt x="1245" y="209"/>
                  <a:pt x="1237" y="224"/>
                </a:cubicBezTo>
                <a:cubicBezTo>
                  <a:pt x="1230" y="240"/>
                  <a:pt x="1220" y="252"/>
                  <a:pt x="1207" y="260"/>
                </a:cubicBezTo>
                <a:cubicBezTo>
                  <a:pt x="1194" y="268"/>
                  <a:pt x="1180" y="272"/>
                  <a:pt x="1164" y="272"/>
                </a:cubicBezTo>
                <a:cubicBezTo>
                  <a:pt x="1138" y="272"/>
                  <a:pt x="1117" y="262"/>
                  <a:pt x="1102" y="241"/>
                </a:cubicBezTo>
                <a:cubicBezTo>
                  <a:pt x="1089" y="224"/>
                  <a:pt x="1083" y="204"/>
                  <a:pt x="1083" y="183"/>
                </a:cubicBezTo>
                <a:cubicBezTo>
                  <a:pt x="1083" y="167"/>
                  <a:pt x="1087" y="151"/>
                  <a:pt x="1094" y="136"/>
                </a:cubicBezTo>
                <a:cubicBezTo>
                  <a:pt x="1102" y="120"/>
                  <a:pt x="1113" y="109"/>
                  <a:pt x="1125" y="101"/>
                </a:cubicBezTo>
                <a:cubicBezTo>
                  <a:pt x="1138" y="94"/>
                  <a:pt x="1152" y="90"/>
                  <a:pt x="1166" y="90"/>
                </a:cubicBezTo>
                <a:close/>
                <a:moveTo>
                  <a:pt x="2222" y="20"/>
                </a:moveTo>
                <a:cubicBezTo>
                  <a:pt x="2214" y="20"/>
                  <a:pt x="2206" y="23"/>
                  <a:pt x="2200" y="31"/>
                </a:cubicBezTo>
                <a:cubicBezTo>
                  <a:pt x="2191" y="41"/>
                  <a:pt x="2185" y="58"/>
                  <a:pt x="2181" y="80"/>
                </a:cubicBezTo>
                <a:cubicBezTo>
                  <a:pt x="2178" y="102"/>
                  <a:pt x="2176" y="124"/>
                  <a:pt x="2176" y="146"/>
                </a:cubicBezTo>
                <a:cubicBezTo>
                  <a:pt x="2176" y="181"/>
                  <a:pt x="2181" y="209"/>
                  <a:pt x="2189" y="232"/>
                </a:cubicBezTo>
                <a:cubicBezTo>
                  <a:pt x="2196" y="250"/>
                  <a:pt x="2207" y="259"/>
                  <a:pt x="2221" y="259"/>
                </a:cubicBezTo>
                <a:cubicBezTo>
                  <a:pt x="2228" y="259"/>
                  <a:pt x="2235" y="256"/>
                  <a:pt x="2242" y="250"/>
                </a:cubicBezTo>
                <a:cubicBezTo>
                  <a:pt x="2249" y="244"/>
                  <a:pt x="2255" y="234"/>
                  <a:pt x="2259" y="220"/>
                </a:cubicBezTo>
                <a:cubicBezTo>
                  <a:pt x="2264" y="198"/>
                  <a:pt x="2267" y="168"/>
                  <a:pt x="2267" y="129"/>
                </a:cubicBezTo>
                <a:cubicBezTo>
                  <a:pt x="2267" y="100"/>
                  <a:pt x="2264" y="76"/>
                  <a:pt x="2258" y="56"/>
                </a:cubicBezTo>
                <a:cubicBezTo>
                  <a:pt x="2254" y="42"/>
                  <a:pt x="2248" y="32"/>
                  <a:pt x="2241" y="26"/>
                </a:cubicBezTo>
                <a:cubicBezTo>
                  <a:pt x="2236" y="22"/>
                  <a:pt x="2230" y="20"/>
                  <a:pt x="2222" y="20"/>
                </a:cubicBezTo>
                <a:close/>
                <a:moveTo>
                  <a:pt x="2030" y="20"/>
                </a:moveTo>
                <a:cubicBezTo>
                  <a:pt x="2022" y="20"/>
                  <a:pt x="2014" y="23"/>
                  <a:pt x="2008" y="31"/>
                </a:cubicBezTo>
                <a:cubicBezTo>
                  <a:pt x="1999" y="41"/>
                  <a:pt x="1993" y="58"/>
                  <a:pt x="1989" y="80"/>
                </a:cubicBezTo>
                <a:cubicBezTo>
                  <a:pt x="1986" y="102"/>
                  <a:pt x="1984" y="124"/>
                  <a:pt x="1984" y="146"/>
                </a:cubicBezTo>
                <a:cubicBezTo>
                  <a:pt x="1984" y="181"/>
                  <a:pt x="1989" y="209"/>
                  <a:pt x="1997" y="232"/>
                </a:cubicBezTo>
                <a:cubicBezTo>
                  <a:pt x="2004" y="250"/>
                  <a:pt x="2015" y="259"/>
                  <a:pt x="2029" y="259"/>
                </a:cubicBezTo>
                <a:cubicBezTo>
                  <a:pt x="2036" y="259"/>
                  <a:pt x="2043" y="256"/>
                  <a:pt x="2050" y="250"/>
                </a:cubicBezTo>
                <a:cubicBezTo>
                  <a:pt x="2057" y="244"/>
                  <a:pt x="2063" y="234"/>
                  <a:pt x="2067" y="220"/>
                </a:cubicBezTo>
                <a:cubicBezTo>
                  <a:pt x="2072" y="198"/>
                  <a:pt x="2075" y="168"/>
                  <a:pt x="2075" y="129"/>
                </a:cubicBezTo>
                <a:cubicBezTo>
                  <a:pt x="2075" y="100"/>
                  <a:pt x="2072" y="76"/>
                  <a:pt x="2066" y="56"/>
                </a:cubicBezTo>
                <a:cubicBezTo>
                  <a:pt x="2062" y="42"/>
                  <a:pt x="2056" y="32"/>
                  <a:pt x="2049" y="26"/>
                </a:cubicBezTo>
                <a:cubicBezTo>
                  <a:pt x="2044" y="22"/>
                  <a:pt x="2038" y="20"/>
                  <a:pt x="2030" y="20"/>
                </a:cubicBezTo>
                <a:close/>
                <a:moveTo>
                  <a:pt x="2223" y="7"/>
                </a:moveTo>
                <a:cubicBezTo>
                  <a:pt x="2242" y="7"/>
                  <a:pt x="2260" y="17"/>
                  <a:pt x="2275" y="37"/>
                </a:cubicBezTo>
                <a:cubicBezTo>
                  <a:pt x="2294" y="62"/>
                  <a:pt x="2304" y="95"/>
                  <a:pt x="2304" y="137"/>
                </a:cubicBezTo>
                <a:cubicBezTo>
                  <a:pt x="2304" y="167"/>
                  <a:pt x="2300" y="192"/>
                  <a:pt x="2291" y="212"/>
                </a:cubicBezTo>
                <a:cubicBezTo>
                  <a:pt x="2283" y="233"/>
                  <a:pt x="2272" y="248"/>
                  <a:pt x="2259" y="257"/>
                </a:cubicBezTo>
                <a:cubicBezTo>
                  <a:pt x="2246" y="267"/>
                  <a:pt x="2233" y="271"/>
                  <a:pt x="2221" y="271"/>
                </a:cubicBezTo>
                <a:cubicBezTo>
                  <a:pt x="2196" y="271"/>
                  <a:pt x="2176" y="257"/>
                  <a:pt x="2160" y="228"/>
                </a:cubicBezTo>
                <a:cubicBezTo>
                  <a:pt x="2146" y="204"/>
                  <a:pt x="2140" y="175"/>
                  <a:pt x="2140" y="141"/>
                </a:cubicBezTo>
                <a:cubicBezTo>
                  <a:pt x="2140" y="112"/>
                  <a:pt x="2144" y="87"/>
                  <a:pt x="2153" y="66"/>
                </a:cubicBezTo>
                <a:cubicBezTo>
                  <a:pt x="2162" y="45"/>
                  <a:pt x="2173" y="30"/>
                  <a:pt x="2188" y="19"/>
                </a:cubicBezTo>
                <a:cubicBezTo>
                  <a:pt x="2199" y="11"/>
                  <a:pt x="2211" y="7"/>
                  <a:pt x="2223" y="7"/>
                </a:cubicBezTo>
                <a:close/>
                <a:moveTo>
                  <a:pt x="2031" y="7"/>
                </a:moveTo>
                <a:cubicBezTo>
                  <a:pt x="2050" y="7"/>
                  <a:pt x="2068" y="17"/>
                  <a:pt x="2083" y="37"/>
                </a:cubicBezTo>
                <a:cubicBezTo>
                  <a:pt x="2102" y="62"/>
                  <a:pt x="2112" y="95"/>
                  <a:pt x="2112" y="137"/>
                </a:cubicBezTo>
                <a:cubicBezTo>
                  <a:pt x="2112" y="167"/>
                  <a:pt x="2108" y="192"/>
                  <a:pt x="2099" y="212"/>
                </a:cubicBezTo>
                <a:cubicBezTo>
                  <a:pt x="2091" y="233"/>
                  <a:pt x="2080" y="248"/>
                  <a:pt x="2067" y="257"/>
                </a:cubicBezTo>
                <a:cubicBezTo>
                  <a:pt x="2054" y="267"/>
                  <a:pt x="2041" y="271"/>
                  <a:pt x="2029" y="271"/>
                </a:cubicBezTo>
                <a:cubicBezTo>
                  <a:pt x="2004" y="271"/>
                  <a:pt x="1984" y="257"/>
                  <a:pt x="1968" y="228"/>
                </a:cubicBezTo>
                <a:cubicBezTo>
                  <a:pt x="1954" y="204"/>
                  <a:pt x="1948" y="175"/>
                  <a:pt x="1948" y="141"/>
                </a:cubicBezTo>
                <a:cubicBezTo>
                  <a:pt x="1948" y="112"/>
                  <a:pt x="1952" y="87"/>
                  <a:pt x="1961" y="66"/>
                </a:cubicBezTo>
                <a:cubicBezTo>
                  <a:pt x="1970" y="45"/>
                  <a:pt x="1981" y="30"/>
                  <a:pt x="1996" y="19"/>
                </a:cubicBezTo>
                <a:cubicBezTo>
                  <a:pt x="2007" y="11"/>
                  <a:pt x="2019" y="7"/>
                  <a:pt x="2031" y="7"/>
                </a:cubicBezTo>
                <a:close/>
                <a:moveTo>
                  <a:pt x="1849" y="7"/>
                </a:moveTo>
                <a:lnTo>
                  <a:pt x="1855" y="7"/>
                </a:lnTo>
                <a:lnTo>
                  <a:pt x="1855" y="222"/>
                </a:lnTo>
                <a:cubicBezTo>
                  <a:pt x="1855" y="236"/>
                  <a:pt x="1855" y="245"/>
                  <a:pt x="1857" y="249"/>
                </a:cubicBezTo>
                <a:cubicBezTo>
                  <a:pt x="1858" y="252"/>
                  <a:pt x="1860" y="255"/>
                  <a:pt x="1864" y="257"/>
                </a:cubicBezTo>
                <a:cubicBezTo>
                  <a:pt x="1868" y="259"/>
                  <a:pt x="1875" y="260"/>
                  <a:pt x="1887" y="260"/>
                </a:cubicBezTo>
                <a:lnTo>
                  <a:pt x="1887" y="267"/>
                </a:lnTo>
                <a:lnTo>
                  <a:pt x="1791" y="267"/>
                </a:lnTo>
                <a:lnTo>
                  <a:pt x="1791" y="260"/>
                </a:lnTo>
                <a:cubicBezTo>
                  <a:pt x="1803" y="260"/>
                  <a:pt x="1811" y="259"/>
                  <a:pt x="1815" y="257"/>
                </a:cubicBezTo>
                <a:cubicBezTo>
                  <a:pt x="1818" y="255"/>
                  <a:pt x="1820" y="253"/>
                  <a:pt x="1822" y="249"/>
                </a:cubicBezTo>
                <a:cubicBezTo>
                  <a:pt x="1823" y="246"/>
                  <a:pt x="1824" y="237"/>
                  <a:pt x="1824" y="222"/>
                </a:cubicBezTo>
                <a:lnTo>
                  <a:pt x="1824" y="85"/>
                </a:lnTo>
                <a:cubicBezTo>
                  <a:pt x="1824" y="66"/>
                  <a:pt x="1823" y="54"/>
                  <a:pt x="1822" y="49"/>
                </a:cubicBezTo>
                <a:cubicBezTo>
                  <a:pt x="1821" y="45"/>
                  <a:pt x="1820" y="42"/>
                  <a:pt x="1817" y="40"/>
                </a:cubicBezTo>
                <a:cubicBezTo>
                  <a:pt x="1815" y="38"/>
                  <a:pt x="1812" y="37"/>
                  <a:pt x="1809" y="37"/>
                </a:cubicBezTo>
                <a:cubicBezTo>
                  <a:pt x="1804" y="37"/>
                  <a:pt x="1798" y="39"/>
                  <a:pt x="1790" y="43"/>
                </a:cubicBezTo>
                <a:lnTo>
                  <a:pt x="1787" y="37"/>
                </a:lnTo>
                <a:lnTo>
                  <a:pt x="1849" y="7"/>
                </a:lnTo>
                <a:close/>
                <a:moveTo>
                  <a:pt x="1701" y="0"/>
                </a:moveTo>
                <a:cubicBezTo>
                  <a:pt x="1707" y="0"/>
                  <a:pt x="1711" y="2"/>
                  <a:pt x="1715" y="6"/>
                </a:cubicBezTo>
                <a:cubicBezTo>
                  <a:pt x="1719" y="9"/>
                  <a:pt x="1720" y="14"/>
                  <a:pt x="1720" y="19"/>
                </a:cubicBezTo>
                <a:cubicBezTo>
                  <a:pt x="1720" y="24"/>
                  <a:pt x="1719" y="29"/>
                  <a:pt x="1715" y="33"/>
                </a:cubicBezTo>
                <a:cubicBezTo>
                  <a:pt x="1711" y="36"/>
                  <a:pt x="1707" y="38"/>
                  <a:pt x="1701" y="38"/>
                </a:cubicBezTo>
                <a:cubicBezTo>
                  <a:pt x="1696" y="38"/>
                  <a:pt x="1692" y="36"/>
                  <a:pt x="1688" y="33"/>
                </a:cubicBezTo>
                <a:cubicBezTo>
                  <a:pt x="1684" y="29"/>
                  <a:pt x="1682" y="24"/>
                  <a:pt x="1682" y="19"/>
                </a:cubicBezTo>
                <a:cubicBezTo>
                  <a:pt x="1682" y="14"/>
                  <a:pt x="1684" y="9"/>
                  <a:pt x="1688" y="6"/>
                </a:cubicBezTo>
                <a:cubicBezTo>
                  <a:pt x="1692" y="2"/>
                  <a:pt x="1696" y="0"/>
                  <a:pt x="1701" y="0"/>
                </a:cubicBezTo>
                <a:close/>
              </a:path>
            </a:pathLst>
          </a:custGeom>
          <a:solidFill>
            <a:srgbClr val="F2F2F2"/>
          </a:solidFill>
          <a:ln w="0">
            <a:noFill/>
            <a:prstDash val="solid"/>
            <a:round/>
          </a:ln>
        </p:spPr>
        <p:txBody>
          <a:bodyPr vert="horz" wrap="square" lIns="91440" tIns="45720" rIns="91440" bIns="45720" numCol="1" anchor="t" anchorCtr="0" compatLnSpc="1"/>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5pPr>
            <a:lvl6pPr marL="2286000" algn="l" defTabSz="914400" rtl="0" eaLnBrk="1" latinLnBrk="0" hangingPunct="1">
              <a:defRPr kern="1200">
                <a:solidFill>
                  <a:schemeClr val="tx1"/>
                </a:solidFill>
                <a:latin typeface="Calibri" panose="020F0502020204030204" charset="0"/>
                <a:ea typeface="+mn-ea"/>
                <a:cs typeface="+mn-cs"/>
              </a:defRPr>
            </a:lvl6pPr>
            <a:lvl7pPr marL="2743200" algn="l" defTabSz="914400" rtl="0" eaLnBrk="1" latinLnBrk="0" hangingPunct="1">
              <a:defRPr kern="1200">
                <a:solidFill>
                  <a:schemeClr val="tx1"/>
                </a:solidFill>
                <a:latin typeface="Calibri" panose="020F0502020204030204" charset="0"/>
                <a:ea typeface="+mn-ea"/>
                <a:cs typeface="+mn-cs"/>
              </a:defRPr>
            </a:lvl7pPr>
            <a:lvl8pPr marL="3200400" algn="l" defTabSz="914400" rtl="0" eaLnBrk="1" latinLnBrk="0" hangingPunct="1">
              <a:defRPr kern="1200">
                <a:solidFill>
                  <a:schemeClr val="tx1"/>
                </a:solidFill>
                <a:latin typeface="Calibri" panose="020F0502020204030204" charset="0"/>
                <a:ea typeface="+mn-ea"/>
                <a:cs typeface="+mn-cs"/>
              </a:defRPr>
            </a:lvl8pPr>
            <a:lvl9pPr marL="3657600" algn="l" defTabSz="914400" rtl="0" eaLnBrk="1" latinLnBrk="0" hangingPunct="1">
              <a:defRPr kern="1200">
                <a:solidFill>
                  <a:schemeClr val="tx1"/>
                </a:solidFill>
                <a:latin typeface="Calibri" panose="020F0502020204030204" charset="0"/>
                <a:ea typeface="+mn-ea"/>
                <a:cs typeface="+mn-cs"/>
              </a:defRPr>
            </a:lvl9pPr>
          </a:lstStyle>
          <a:p>
            <a:endParaRPr lang="zh-CN" altLang="en-US"/>
          </a:p>
        </p:txBody>
      </p:sp>
      <p:sp>
        <p:nvSpPr>
          <p:cNvPr id="52" name="Freeform 23"/>
          <p:cNvSpPr/>
          <p:nvPr/>
        </p:nvSpPr>
        <p:spPr bwMode="auto">
          <a:xfrm rot="-1800000">
            <a:off x="9918309" y="4081942"/>
            <a:ext cx="1848119" cy="215037"/>
          </a:xfrm>
          <a:custGeom>
            <a:avLst/>
            <a:gdLst>
              <a:gd name="T0" fmla="*/ 2345 w 3079"/>
              <a:gd name="T1" fmla="*/ 251 h 350"/>
              <a:gd name="T2" fmla="*/ 830 w 3079"/>
              <a:gd name="T3" fmla="*/ 272 h 350"/>
              <a:gd name="T4" fmla="*/ 2644 w 3079"/>
              <a:gd name="T5" fmla="*/ 129 h 350"/>
              <a:gd name="T6" fmla="*/ 2680 w 3079"/>
              <a:gd name="T7" fmla="*/ 102 h 350"/>
              <a:gd name="T8" fmla="*/ 1202 w 3079"/>
              <a:gd name="T9" fmla="*/ 244 h 350"/>
              <a:gd name="T10" fmla="*/ 1532 w 3079"/>
              <a:gd name="T11" fmla="*/ 102 h 350"/>
              <a:gd name="T12" fmla="*/ 1604 w 3079"/>
              <a:gd name="T13" fmla="*/ 106 h 350"/>
              <a:gd name="T14" fmla="*/ 1625 w 3079"/>
              <a:gd name="T15" fmla="*/ 113 h 350"/>
              <a:gd name="T16" fmla="*/ 1470 w 3079"/>
              <a:gd name="T17" fmla="*/ 316 h 350"/>
              <a:gd name="T18" fmla="*/ 1487 w 3079"/>
              <a:gd name="T19" fmla="*/ 130 h 350"/>
              <a:gd name="T20" fmla="*/ 1322 w 3079"/>
              <a:gd name="T21" fmla="*/ 210 h 350"/>
              <a:gd name="T22" fmla="*/ 1366 w 3079"/>
              <a:gd name="T23" fmla="*/ 102 h 350"/>
              <a:gd name="T24" fmla="*/ 1451 w 3079"/>
              <a:gd name="T25" fmla="*/ 244 h 350"/>
              <a:gd name="T26" fmla="*/ 1310 w 3079"/>
              <a:gd name="T27" fmla="*/ 264 h 350"/>
              <a:gd name="T28" fmla="*/ 1262 w 3079"/>
              <a:gd name="T29" fmla="*/ 95 h 350"/>
              <a:gd name="T30" fmla="*/ 945 w 3079"/>
              <a:gd name="T31" fmla="*/ 135 h 350"/>
              <a:gd name="T32" fmla="*/ 1012 w 3079"/>
              <a:gd name="T33" fmla="*/ 95 h 350"/>
              <a:gd name="T34" fmla="*/ 946 w 3079"/>
              <a:gd name="T35" fmla="*/ 337 h 350"/>
              <a:gd name="T36" fmla="*/ 934 w 3079"/>
              <a:gd name="T37" fmla="*/ 318 h 350"/>
              <a:gd name="T38" fmla="*/ 880 w 3079"/>
              <a:gd name="T39" fmla="*/ 102 h 350"/>
              <a:gd name="T40" fmla="*/ 603 w 3079"/>
              <a:gd name="T41" fmla="*/ 128 h 350"/>
              <a:gd name="T42" fmla="*/ 722 w 3079"/>
              <a:gd name="T43" fmla="*/ 95 h 350"/>
              <a:gd name="T44" fmla="*/ 779 w 3079"/>
              <a:gd name="T45" fmla="*/ 112 h 350"/>
              <a:gd name="T46" fmla="*/ 734 w 3079"/>
              <a:gd name="T47" fmla="*/ 272 h 350"/>
              <a:gd name="T48" fmla="*/ 544 w 3079"/>
              <a:gd name="T49" fmla="*/ 102 h 350"/>
              <a:gd name="T50" fmla="*/ 331 w 3079"/>
              <a:gd name="T51" fmla="*/ 128 h 350"/>
              <a:gd name="T52" fmla="*/ 450 w 3079"/>
              <a:gd name="T53" fmla="*/ 95 h 350"/>
              <a:gd name="T54" fmla="*/ 507 w 3079"/>
              <a:gd name="T55" fmla="*/ 112 h 350"/>
              <a:gd name="T56" fmla="*/ 462 w 3079"/>
              <a:gd name="T57" fmla="*/ 272 h 350"/>
              <a:gd name="T58" fmla="*/ 272 w 3079"/>
              <a:gd name="T59" fmla="*/ 102 h 350"/>
              <a:gd name="T60" fmla="*/ 59 w 3079"/>
              <a:gd name="T61" fmla="*/ 128 h 350"/>
              <a:gd name="T62" fmla="*/ 178 w 3079"/>
              <a:gd name="T63" fmla="*/ 95 h 350"/>
              <a:gd name="T64" fmla="*/ 235 w 3079"/>
              <a:gd name="T65" fmla="*/ 112 h 350"/>
              <a:gd name="T66" fmla="*/ 190 w 3079"/>
              <a:gd name="T67" fmla="*/ 272 h 350"/>
              <a:gd name="T68" fmla="*/ 0 w 3079"/>
              <a:gd name="T69" fmla="*/ 102 h 350"/>
              <a:gd name="T70" fmla="*/ 2904 w 3079"/>
              <a:gd name="T71" fmla="*/ 90 h 350"/>
              <a:gd name="T72" fmla="*/ 3053 w 3079"/>
              <a:gd name="T73" fmla="*/ 154 h 350"/>
              <a:gd name="T74" fmla="*/ 2994 w 3079"/>
              <a:gd name="T75" fmla="*/ 260 h 350"/>
              <a:gd name="T76" fmla="*/ 2993 w 3079"/>
              <a:gd name="T77" fmla="*/ 112 h 350"/>
              <a:gd name="T78" fmla="*/ 2958 w 3079"/>
              <a:gd name="T79" fmla="*/ 257 h 350"/>
              <a:gd name="T80" fmla="*/ 2918 w 3079"/>
              <a:gd name="T81" fmla="*/ 228 h 350"/>
              <a:gd name="T82" fmla="*/ 2847 w 3079"/>
              <a:gd name="T83" fmla="*/ 250 h 350"/>
              <a:gd name="T84" fmla="*/ 2811 w 3079"/>
              <a:gd name="T85" fmla="*/ 249 h 350"/>
              <a:gd name="T86" fmla="*/ 2785 w 3079"/>
              <a:gd name="T87" fmla="*/ 111 h 350"/>
              <a:gd name="T88" fmla="*/ 2684 w 3079"/>
              <a:gd name="T89" fmla="*/ 272 h 350"/>
              <a:gd name="T90" fmla="*/ 2550 w 3079"/>
              <a:gd name="T91" fmla="*/ 103 h 350"/>
              <a:gd name="T92" fmla="*/ 2503 w 3079"/>
              <a:gd name="T93" fmla="*/ 103 h 350"/>
              <a:gd name="T94" fmla="*/ 2572 w 3079"/>
              <a:gd name="T95" fmla="*/ 202 h 350"/>
              <a:gd name="T96" fmla="*/ 1709 w 3079"/>
              <a:gd name="T97" fmla="*/ 90 h 350"/>
              <a:gd name="T98" fmla="*/ 1660 w 3079"/>
              <a:gd name="T99" fmla="*/ 267 h 350"/>
              <a:gd name="T100" fmla="*/ 1680 w 3079"/>
              <a:gd name="T101" fmla="*/ 117 h 350"/>
              <a:gd name="T102" fmla="*/ 1248 w 3079"/>
              <a:gd name="T103" fmla="*/ 178 h 350"/>
              <a:gd name="T104" fmla="*/ 1125 w 3079"/>
              <a:gd name="T105" fmla="*/ 101 h 350"/>
              <a:gd name="T106" fmla="*/ 2221 w 3079"/>
              <a:gd name="T107" fmla="*/ 259 h 350"/>
              <a:gd name="T108" fmla="*/ 2030 w 3079"/>
              <a:gd name="T109" fmla="*/ 20 h 350"/>
              <a:gd name="T110" fmla="*/ 2067 w 3079"/>
              <a:gd name="T111" fmla="*/ 220 h 350"/>
              <a:gd name="T112" fmla="*/ 2304 w 3079"/>
              <a:gd name="T113" fmla="*/ 137 h 350"/>
              <a:gd name="T114" fmla="*/ 2188 w 3079"/>
              <a:gd name="T115" fmla="*/ 19 h 350"/>
              <a:gd name="T116" fmla="*/ 2029 w 3079"/>
              <a:gd name="T117" fmla="*/ 271 h 350"/>
              <a:gd name="T118" fmla="*/ 1855 w 3079"/>
              <a:gd name="T119" fmla="*/ 7 h 350"/>
              <a:gd name="T120" fmla="*/ 1791 w 3079"/>
              <a:gd name="T121" fmla="*/ 260 h 350"/>
              <a:gd name="T122" fmla="*/ 1809 w 3079"/>
              <a:gd name="T123" fmla="*/ 37 h 350"/>
              <a:gd name="T124" fmla="*/ 1715 w 3079"/>
              <a:gd name="T125" fmla="*/ 3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79" h="350">
                <a:moveTo>
                  <a:pt x="2366" y="230"/>
                </a:moveTo>
                <a:cubicBezTo>
                  <a:pt x="2372" y="230"/>
                  <a:pt x="2377" y="232"/>
                  <a:pt x="2381" y="237"/>
                </a:cubicBezTo>
                <a:cubicBezTo>
                  <a:pt x="2385" y="241"/>
                  <a:pt x="2387" y="245"/>
                  <a:pt x="2387" y="251"/>
                </a:cubicBezTo>
                <a:cubicBezTo>
                  <a:pt x="2387" y="257"/>
                  <a:pt x="2385" y="262"/>
                  <a:pt x="2380" y="266"/>
                </a:cubicBezTo>
                <a:cubicBezTo>
                  <a:pt x="2376" y="270"/>
                  <a:pt x="2372" y="272"/>
                  <a:pt x="2366" y="272"/>
                </a:cubicBezTo>
                <a:cubicBezTo>
                  <a:pt x="2360" y="272"/>
                  <a:pt x="2355" y="270"/>
                  <a:pt x="2351" y="266"/>
                </a:cubicBezTo>
                <a:cubicBezTo>
                  <a:pt x="2347" y="262"/>
                  <a:pt x="2345" y="257"/>
                  <a:pt x="2345" y="251"/>
                </a:cubicBezTo>
                <a:cubicBezTo>
                  <a:pt x="2345" y="245"/>
                  <a:pt x="2347" y="240"/>
                  <a:pt x="2351" y="236"/>
                </a:cubicBezTo>
                <a:cubicBezTo>
                  <a:pt x="2355" y="232"/>
                  <a:pt x="2360" y="230"/>
                  <a:pt x="2366" y="230"/>
                </a:cubicBezTo>
                <a:close/>
                <a:moveTo>
                  <a:pt x="830" y="230"/>
                </a:moveTo>
                <a:cubicBezTo>
                  <a:pt x="836" y="230"/>
                  <a:pt x="841" y="232"/>
                  <a:pt x="845" y="237"/>
                </a:cubicBezTo>
                <a:cubicBezTo>
                  <a:pt x="849" y="241"/>
                  <a:pt x="851" y="245"/>
                  <a:pt x="851" y="251"/>
                </a:cubicBezTo>
                <a:cubicBezTo>
                  <a:pt x="851" y="257"/>
                  <a:pt x="849" y="262"/>
                  <a:pt x="844" y="266"/>
                </a:cubicBezTo>
                <a:cubicBezTo>
                  <a:pt x="840" y="270"/>
                  <a:pt x="836" y="272"/>
                  <a:pt x="830" y="272"/>
                </a:cubicBezTo>
                <a:cubicBezTo>
                  <a:pt x="824" y="272"/>
                  <a:pt x="819" y="270"/>
                  <a:pt x="815" y="266"/>
                </a:cubicBezTo>
                <a:cubicBezTo>
                  <a:pt x="811" y="262"/>
                  <a:pt x="809" y="257"/>
                  <a:pt x="809" y="251"/>
                </a:cubicBezTo>
                <a:cubicBezTo>
                  <a:pt x="809" y="245"/>
                  <a:pt x="811" y="240"/>
                  <a:pt x="815" y="236"/>
                </a:cubicBezTo>
                <a:cubicBezTo>
                  <a:pt x="819" y="232"/>
                  <a:pt x="824" y="230"/>
                  <a:pt x="830" y="230"/>
                </a:cubicBezTo>
                <a:close/>
                <a:moveTo>
                  <a:pt x="2680" y="102"/>
                </a:moveTo>
                <a:cubicBezTo>
                  <a:pt x="2673" y="102"/>
                  <a:pt x="2667" y="104"/>
                  <a:pt x="2660" y="108"/>
                </a:cubicBezTo>
                <a:cubicBezTo>
                  <a:pt x="2653" y="112"/>
                  <a:pt x="2648" y="119"/>
                  <a:pt x="2644" y="129"/>
                </a:cubicBezTo>
                <a:cubicBezTo>
                  <a:pt x="2640" y="139"/>
                  <a:pt x="2638" y="151"/>
                  <a:pt x="2638" y="167"/>
                </a:cubicBezTo>
                <a:cubicBezTo>
                  <a:pt x="2638" y="192"/>
                  <a:pt x="2643" y="213"/>
                  <a:pt x="2652" y="232"/>
                </a:cubicBezTo>
                <a:cubicBezTo>
                  <a:pt x="2662" y="250"/>
                  <a:pt x="2676" y="259"/>
                  <a:pt x="2692" y="259"/>
                </a:cubicBezTo>
                <a:cubicBezTo>
                  <a:pt x="2704" y="259"/>
                  <a:pt x="2714" y="254"/>
                  <a:pt x="2722" y="244"/>
                </a:cubicBezTo>
                <a:cubicBezTo>
                  <a:pt x="2730" y="234"/>
                  <a:pt x="2734" y="217"/>
                  <a:pt x="2734" y="192"/>
                </a:cubicBezTo>
                <a:cubicBezTo>
                  <a:pt x="2734" y="162"/>
                  <a:pt x="2727" y="138"/>
                  <a:pt x="2714" y="120"/>
                </a:cubicBezTo>
                <a:cubicBezTo>
                  <a:pt x="2705" y="108"/>
                  <a:pt x="2694" y="102"/>
                  <a:pt x="2680" y="102"/>
                </a:cubicBezTo>
                <a:close/>
                <a:moveTo>
                  <a:pt x="1160" y="102"/>
                </a:moveTo>
                <a:cubicBezTo>
                  <a:pt x="1153" y="102"/>
                  <a:pt x="1147" y="104"/>
                  <a:pt x="1140" y="108"/>
                </a:cubicBezTo>
                <a:cubicBezTo>
                  <a:pt x="1133" y="112"/>
                  <a:pt x="1128" y="119"/>
                  <a:pt x="1124" y="129"/>
                </a:cubicBezTo>
                <a:cubicBezTo>
                  <a:pt x="1120" y="139"/>
                  <a:pt x="1118" y="151"/>
                  <a:pt x="1118" y="167"/>
                </a:cubicBezTo>
                <a:cubicBezTo>
                  <a:pt x="1118" y="192"/>
                  <a:pt x="1123" y="213"/>
                  <a:pt x="1132" y="232"/>
                </a:cubicBezTo>
                <a:cubicBezTo>
                  <a:pt x="1142" y="250"/>
                  <a:pt x="1156" y="259"/>
                  <a:pt x="1172" y="259"/>
                </a:cubicBezTo>
                <a:cubicBezTo>
                  <a:pt x="1184" y="259"/>
                  <a:pt x="1194" y="254"/>
                  <a:pt x="1202" y="244"/>
                </a:cubicBezTo>
                <a:cubicBezTo>
                  <a:pt x="1210" y="234"/>
                  <a:pt x="1214" y="217"/>
                  <a:pt x="1214" y="192"/>
                </a:cubicBezTo>
                <a:cubicBezTo>
                  <a:pt x="1214" y="162"/>
                  <a:pt x="1207" y="138"/>
                  <a:pt x="1194" y="120"/>
                </a:cubicBezTo>
                <a:cubicBezTo>
                  <a:pt x="1185" y="108"/>
                  <a:pt x="1174" y="102"/>
                  <a:pt x="1160" y="102"/>
                </a:cubicBezTo>
                <a:close/>
                <a:moveTo>
                  <a:pt x="1456" y="95"/>
                </a:moveTo>
                <a:lnTo>
                  <a:pt x="1536" y="95"/>
                </a:lnTo>
                <a:lnTo>
                  <a:pt x="1536" y="102"/>
                </a:lnTo>
                <a:lnTo>
                  <a:pt x="1532" y="102"/>
                </a:lnTo>
                <a:cubicBezTo>
                  <a:pt x="1527" y="102"/>
                  <a:pt x="1522" y="103"/>
                  <a:pt x="1519" y="106"/>
                </a:cubicBezTo>
                <a:cubicBezTo>
                  <a:pt x="1517" y="108"/>
                  <a:pt x="1515" y="111"/>
                  <a:pt x="1515" y="115"/>
                </a:cubicBezTo>
                <a:cubicBezTo>
                  <a:pt x="1515" y="120"/>
                  <a:pt x="1517" y="126"/>
                  <a:pt x="1521" y="135"/>
                </a:cubicBezTo>
                <a:lnTo>
                  <a:pt x="1563" y="222"/>
                </a:lnTo>
                <a:lnTo>
                  <a:pt x="1602" y="127"/>
                </a:lnTo>
                <a:cubicBezTo>
                  <a:pt x="1604" y="122"/>
                  <a:pt x="1605" y="117"/>
                  <a:pt x="1605" y="112"/>
                </a:cubicBezTo>
                <a:cubicBezTo>
                  <a:pt x="1605" y="109"/>
                  <a:pt x="1604" y="108"/>
                  <a:pt x="1604" y="106"/>
                </a:cubicBezTo>
                <a:cubicBezTo>
                  <a:pt x="1603" y="105"/>
                  <a:pt x="1601" y="104"/>
                  <a:pt x="1599" y="103"/>
                </a:cubicBezTo>
                <a:cubicBezTo>
                  <a:pt x="1597" y="102"/>
                  <a:pt x="1593" y="102"/>
                  <a:pt x="1588" y="102"/>
                </a:cubicBezTo>
                <a:lnTo>
                  <a:pt x="1588" y="95"/>
                </a:lnTo>
                <a:lnTo>
                  <a:pt x="1644" y="95"/>
                </a:lnTo>
                <a:lnTo>
                  <a:pt x="1644" y="102"/>
                </a:lnTo>
                <a:cubicBezTo>
                  <a:pt x="1639" y="102"/>
                  <a:pt x="1635" y="103"/>
                  <a:pt x="1633" y="105"/>
                </a:cubicBezTo>
                <a:cubicBezTo>
                  <a:pt x="1630" y="106"/>
                  <a:pt x="1628" y="109"/>
                  <a:pt x="1625" y="113"/>
                </a:cubicBezTo>
                <a:cubicBezTo>
                  <a:pt x="1623" y="115"/>
                  <a:pt x="1621" y="120"/>
                  <a:pt x="1618" y="128"/>
                </a:cubicBezTo>
                <a:lnTo>
                  <a:pt x="1548" y="299"/>
                </a:lnTo>
                <a:cubicBezTo>
                  <a:pt x="1542" y="316"/>
                  <a:pt x="1533" y="328"/>
                  <a:pt x="1522" y="337"/>
                </a:cubicBezTo>
                <a:cubicBezTo>
                  <a:pt x="1511" y="345"/>
                  <a:pt x="1500" y="350"/>
                  <a:pt x="1490" y="350"/>
                </a:cubicBezTo>
                <a:cubicBezTo>
                  <a:pt x="1483" y="350"/>
                  <a:pt x="1477" y="348"/>
                  <a:pt x="1472" y="343"/>
                </a:cubicBezTo>
                <a:cubicBezTo>
                  <a:pt x="1467" y="339"/>
                  <a:pt x="1465" y="334"/>
                  <a:pt x="1465" y="329"/>
                </a:cubicBezTo>
                <a:cubicBezTo>
                  <a:pt x="1465" y="323"/>
                  <a:pt x="1467" y="319"/>
                  <a:pt x="1470" y="316"/>
                </a:cubicBezTo>
                <a:cubicBezTo>
                  <a:pt x="1473" y="313"/>
                  <a:pt x="1478" y="311"/>
                  <a:pt x="1484" y="311"/>
                </a:cubicBezTo>
                <a:cubicBezTo>
                  <a:pt x="1488" y="311"/>
                  <a:pt x="1494" y="313"/>
                  <a:pt x="1501" y="315"/>
                </a:cubicBezTo>
                <a:cubicBezTo>
                  <a:pt x="1506" y="317"/>
                  <a:pt x="1509" y="318"/>
                  <a:pt x="1510" y="318"/>
                </a:cubicBezTo>
                <a:cubicBezTo>
                  <a:pt x="1514" y="318"/>
                  <a:pt x="1518" y="316"/>
                  <a:pt x="1523" y="312"/>
                </a:cubicBezTo>
                <a:cubicBezTo>
                  <a:pt x="1527" y="308"/>
                  <a:pt x="1532" y="301"/>
                  <a:pt x="1536" y="290"/>
                </a:cubicBezTo>
                <a:lnTo>
                  <a:pt x="1548" y="260"/>
                </a:lnTo>
                <a:lnTo>
                  <a:pt x="1487" y="130"/>
                </a:lnTo>
                <a:cubicBezTo>
                  <a:pt x="1485" y="127"/>
                  <a:pt x="1482" y="122"/>
                  <a:pt x="1478" y="116"/>
                </a:cubicBezTo>
                <a:cubicBezTo>
                  <a:pt x="1474" y="112"/>
                  <a:pt x="1472" y="109"/>
                  <a:pt x="1470" y="107"/>
                </a:cubicBezTo>
                <a:cubicBezTo>
                  <a:pt x="1467" y="105"/>
                  <a:pt x="1462" y="103"/>
                  <a:pt x="1456" y="102"/>
                </a:cubicBezTo>
                <a:lnTo>
                  <a:pt x="1456" y="95"/>
                </a:lnTo>
                <a:close/>
                <a:moveTo>
                  <a:pt x="1262" y="95"/>
                </a:moveTo>
                <a:lnTo>
                  <a:pt x="1322" y="95"/>
                </a:lnTo>
                <a:lnTo>
                  <a:pt x="1322" y="210"/>
                </a:lnTo>
                <a:cubicBezTo>
                  <a:pt x="1322" y="226"/>
                  <a:pt x="1325" y="236"/>
                  <a:pt x="1331" y="241"/>
                </a:cubicBezTo>
                <a:cubicBezTo>
                  <a:pt x="1336" y="246"/>
                  <a:pt x="1343" y="249"/>
                  <a:pt x="1351" y="249"/>
                </a:cubicBezTo>
                <a:cubicBezTo>
                  <a:pt x="1356" y="249"/>
                  <a:pt x="1362" y="247"/>
                  <a:pt x="1369" y="244"/>
                </a:cubicBezTo>
                <a:cubicBezTo>
                  <a:pt x="1376" y="241"/>
                  <a:pt x="1384" y="234"/>
                  <a:pt x="1393" y="225"/>
                </a:cubicBezTo>
                <a:lnTo>
                  <a:pt x="1393" y="127"/>
                </a:lnTo>
                <a:cubicBezTo>
                  <a:pt x="1393" y="118"/>
                  <a:pt x="1392" y="111"/>
                  <a:pt x="1388" y="108"/>
                </a:cubicBezTo>
                <a:cubicBezTo>
                  <a:pt x="1384" y="104"/>
                  <a:pt x="1377" y="102"/>
                  <a:pt x="1366" y="102"/>
                </a:cubicBezTo>
                <a:lnTo>
                  <a:pt x="1366" y="95"/>
                </a:lnTo>
                <a:lnTo>
                  <a:pt x="1424" y="95"/>
                </a:lnTo>
                <a:lnTo>
                  <a:pt x="1424" y="199"/>
                </a:lnTo>
                <a:cubicBezTo>
                  <a:pt x="1424" y="219"/>
                  <a:pt x="1425" y="231"/>
                  <a:pt x="1426" y="236"/>
                </a:cubicBezTo>
                <a:cubicBezTo>
                  <a:pt x="1427" y="240"/>
                  <a:pt x="1428" y="243"/>
                  <a:pt x="1430" y="245"/>
                </a:cubicBezTo>
                <a:cubicBezTo>
                  <a:pt x="1432" y="247"/>
                  <a:pt x="1435" y="247"/>
                  <a:pt x="1437" y="247"/>
                </a:cubicBezTo>
                <a:cubicBezTo>
                  <a:pt x="1441" y="247"/>
                  <a:pt x="1446" y="246"/>
                  <a:pt x="1451" y="244"/>
                </a:cubicBezTo>
                <a:lnTo>
                  <a:pt x="1453" y="251"/>
                </a:lnTo>
                <a:lnTo>
                  <a:pt x="1402" y="272"/>
                </a:lnTo>
                <a:lnTo>
                  <a:pt x="1393" y="272"/>
                </a:lnTo>
                <a:lnTo>
                  <a:pt x="1393" y="236"/>
                </a:lnTo>
                <a:cubicBezTo>
                  <a:pt x="1379" y="252"/>
                  <a:pt x="1367" y="262"/>
                  <a:pt x="1360" y="266"/>
                </a:cubicBezTo>
                <a:cubicBezTo>
                  <a:pt x="1352" y="270"/>
                  <a:pt x="1344" y="272"/>
                  <a:pt x="1335" y="272"/>
                </a:cubicBezTo>
                <a:cubicBezTo>
                  <a:pt x="1325" y="272"/>
                  <a:pt x="1317" y="269"/>
                  <a:pt x="1310" y="264"/>
                </a:cubicBezTo>
                <a:cubicBezTo>
                  <a:pt x="1303" y="258"/>
                  <a:pt x="1298" y="251"/>
                  <a:pt x="1295" y="242"/>
                </a:cubicBezTo>
                <a:cubicBezTo>
                  <a:pt x="1293" y="233"/>
                  <a:pt x="1291" y="221"/>
                  <a:pt x="1291" y="205"/>
                </a:cubicBezTo>
                <a:lnTo>
                  <a:pt x="1291" y="128"/>
                </a:lnTo>
                <a:cubicBezTo>
                  <a:pt x="1291" y="120"/>
                  <a:pt x="1290" y="115"/>
                  <a:pt x="1289" y="112"/>
                </a:cubicBezTo>
                <a:cubicBezTo>
                  <a:pt x="1287" y="108"/>
                  <a:pt x="1284" y="106"/>
                  <a:pt x="1281" y="104"/>
                </a:cubicBezTo>
                <a:cubicBezTo>
                  <a:pt x="1277" y="103"/>
                  <a:pt x="1271" y="102"/>
                  <a:pt x="1262" y="102"/>
                </a:cubicBezTo>
                <a:lnTo>
                  <a:pt x="1262" y="95"/>
                </a:lnTo>
                <a:close/>
                <a:moveTo>
                  <a:pt x="880" y="95"/>
                </a:moveTo>
                <a:lnTo>
                  <a:pt x="960" y="95"/>
                </a:lnTo>
                <a:lnTo>
                  <a:pt x="960" y="102"/>
                </a:lnTo>
                <a:lnTo>
                  <a:pt x="956" y="102"/>
                </a:lnTo>
                <a:cubicBezTo>
                  <a:pt x="951" y="102"/>
                  <a:pt x="946" y="103"/>
                  <a:pt x="943" y="106"/>
                </a:cubicBezTo>
                <a:cubicBezTo>
                  <a:pt x="941" y="108"/>
                  <a:pt x="939" y="111"/>
                  <a:pt x="939" y="115"/>
                </a:cubicBezTo>
                <a:cubicBezTo>
                  <a:pt x="939" y="120"/>
                  <a:pt x="941" y="126"/>
                  <a:pt x="945" y="135"/>
                </a:cubicBezTo>
                <a:lnTo>
                  <a:pt x="987" y="222"/>
                </a:lnTo>
                <a:lnTo>
                  <a:pt x="1026" y="127"/>
                </a:lnTo>
                <a:cubicBezTo>
                  <a:pt x="1028" y="122"/>
                  <a:pt x="1029" y="117"/>
                  <a:pt x="1029" y="112"/>
                </a:cubicBezTo>
                <a:cubicBezTo>
                  <a:pt x="1029" y="109"/>
                  <a:pt x="1028" y="108"/>
                  <a:pt x="1028" y="106"/>
                </a:cubicBezTo>
                <a:cubicBezTo>
                  <a:pt x="1027" y="105"/>
                  <a:pt x="1025" y="104"/>
                  <a:pt x="1023" y="103"/>
                </a:cubicBezTo>
                <a:cubicBezTo>
                  <a:pt x="1021" y="102"/>
                  <a:pt x="1017" y="102"/>
                  <a:pt x="1012" y="102"/>
                </a:cubicBezTo>
                <a:lnTo>
                  <a:pt x="1012" y="95"/>
                </a:lnTo>
                <a:lnTo>
                  <a:pt x="1068" y="95"/>
                </a:lnTo>
                <a:lnTo>
                  <a:pt x="1068" y="102"/>
                </a:lnTo>
                <a:cubicBezTo>
                  <a:pt x="1063" y="102"/>
                  <a:pt x="1059" y="103"/>
                  <a:pt x="1057" y="105"/>
                </a:cubicBezTo>
                <a:cubicBezTo>
                  <a:pt x="1054" y="106"/>
                  <a:pt x="1052" y="109"/>
                  <a:pt x="1049" y="113"/>
                </a:cubicBezTo>
                <a:cubicBezTo>
                  <a:pt x="1047" y="115"/>
                  <a:pt x="1045" y="120"/>
                  <a:pt x="1042" y="128"/>
                </a:cubicBezTo>
                <a:lnTo>
                  <a:pt x="972" y="299"/>
                </a:lnTo>
                <a:cubicBezTo>
                  <a:pt x="966" y="316"/>
                  <a:pt x="957" y="328"/>
                  <a:pt x="946" y="337"/>
                </a:cubicBezTo>
                <a:cubicBezTo>
                  <a:pt x="935" y="345"/>
                  <a:pt x="924" y="350"/>
                  <a:pt x="914" y="350"/>
                </a:cubicBezTo>
                <a:cubicBezTo>
                  <a:pt x="907" y="350"/>
                  <a:pt x="901" y="348"/>
                  <a:pt x="896" y="343"/>
                </a:cubicBezTo>
                <a:cubicBezTo>
                  <a:pt x="891" y="339"/>
                  <a:pt x="889" y="334"/>
                  <a:pt x="889" y="329"/>
                </a:cubicBezTo>
                <a:cubicBezTo>
                  <a:pt x="889" y="323"/>
                  <a:pt x="891" y="319"/>
                  <a:pt x="894" y="316"/>
                </a:cubicBezTo>
                <a:cubicBezTo>
                  <a:pt x="897" y="313"/>
                  <a:pt x="902" y="311"/>
                  <a:pt x="908" y="311"/>
                </a:cubicBezTo>
                <a:cubicBezTo>
                  <a:pt x="912" y="311"/>
                  <a:pt x="918" y="313"/>
                  <a:pt x="925" y="315"/>
                </a:cubicBezTo>
                <a:cubicBezTo>
                  <a:pt x="930" y="317"/>
                  <a:pt x="933" y="318"/>
                  <a:pt x="934" y="318"/>
                </a:cubicBezTo>
                <a:cubicBezTo>
                  <a:pt x="938" y="318"/>
                  <a:pt x="942" y="316"/>
                  <a:pt x="947" y="312"/>
                </a:cubicBezTo>
                <a:cubicBezTo>
                  <a:pt x="951" y="308"/>
                  <a:pt x="956" y="301"/>
                  <a:pt x="960" y="290"/>
                </a:cubicBezTo>
                <a:lnTo>
                  <a:pt x="972" y="260"/>
                </a:lnTo>
                <a:lnTo>
                  <a:pt x="911" y="130"/>
                </a:lnTo>
                <a:cubicBezTo>
                  <a:pt x="909" y="127"/>
                  <a:pt x="906" y="122"/>
                  <a:pt x="902" y="116"/>
                </a:cubicBezTo>
                <a:cubicBezTo>
                  <a:pt x="898" y="112"/>
                  <a:pt x="896" y="109"/>
                  <a:pt x="894" y="107"/>
                </a:cubicBezTo>
                <a:cubicBezTo>
                  <a:pt x="891" y="105"/>
                  <a:pt x="886" y="103"/>
                  <a:pt x="880" y="102"/>
                </a:cubicBezTo>
                <a:lnTo>
                  <a:pt x="880" y="95"/>
                </a:lnTo>
                <a:close/>
                <a:moveTo>
                  <a:pt x="544" y="95"/>
                </a:moveTo>
                <a:lnTo>
                  <a:pt x="616" y="95"/>
                </a:lnTo>
                <a:lnTo>
                  <a:pt x="616" y="102"/>
                </a:lnTo>
                <a:cubicBezTo>
                  <a:pt x="610" y="102"/>
                  <a:pt x="605" y="104"/>
                  <a:pt x="603" y="106"/>
                </a:cubicBezTo>
                <a:cubicBezTo>
                  <a:pt x="601" y="107"/>
                  <a:pt x="600" y="110"/>
                  <a:pt x="600" y="114"/>
                </a:cubicBezTo>
                <a:cubicBezTo>
                  <a:pt x="600" y="117"/>
                  <a:pt x="601" y="122"/>
                  <a:pt x="603" y="128"/>
                </a:cubicBezTo>
                <a:lnTo>
                  <a:pt x="640" y="226"/>
                </a:lnTo>
                <a:lnTo>
                  <a:pt x="677" y="146"/>
                </a:lnTo>
                <a:lnTo>
                  <a:pt x="667" y="121"/>
                </a:lnTo>
                <a:cubicBezTo>
                  <a:pt x="664" y="113"/>
                  <a:pt x="660" y="108"/>
                  <a:pt x="655" y="105"/>
                </a:cubicBezTo>
                <a:cubicBezTo>
                  <a:pt x="653" y="103"/>
                  <a:pt x="648" y="102"/>
                  <a:pt x="640" y="102"/>
                </a:cubicBezTo>
                <a:lnTo>
                  <a:pt x="640" y="95"/>
                </a:lnTo>
                <a:lnTo>
                  <a:pt x="722" y="95"/>
                </a:lnTo>
                <a:lnTo>
                  <a:pt x="722" y="102"/>
                </a:lnTo>
                <a:cubicBezTo>
                  <a:pt x="713" y="102"/>
                  <a:pt x="706" y="104"/>
                  <a:pt x="703" y="107"/>
                </a:cubicBezTo>
                <a:cubicBezTo>
                  <a:pt x="700" y="109"/>
                  <a:pt x="699" y="112"/>
                  <a:pt x="699" y="116"/>
                </a:cubicBezTo>
                <a:cubicBezTo>
                  <a:pt x="699" y="119"/>
                  <a:pt x="699" y="121"/>
                  <a:pt x="700" y="124"/>
                </a:cubicBezTo>
                <a:lnTo>
                  <a:pt x="739" y="223"/>
                </a:lnTo>
                <a:lnTo>
                  <a:pt x="776" y="128"/>
                </a:lnTo>
                <a:cubicBezTo>
                  <a:pt x="778" y="121"/>
                  <a:pt x="779" y="116"/>
                  <a:pt x="779" y="112"/>
                </a:cubicBezTo>
                <a:cubicBezTo>
                  <a:pt x="779" y="109"/>
                  <a:pt x="778" y="107"/>
                  <a:pt x="776" y="105"/>
                </a:cubicBezTo>
                <a:cubicBezTo>
                  <a:pt x="773" y="103"/>
                  <a:pt x="768" y="102"/>
                  <a:pt x="761" y="102"/>
                </a:cubicBezTo>
                <a:lnTo>
                  <a:pt x="761" y="95"/>
                </a:lnTo>
                <a:lnTo>
                  <a:pt x="816" y="95"/>
                </a:lnTo>
                <a:lnTo>
                  <a:pt x="816" y="102"/>
                </a:lnTo>
                <a:cubicBezTo>
                  <a:pt x="805" y="104"/>
                  <a:pt x="797" y="111"/>
                  <a:pt x="792" y="124"/>
                </a:cubicBezTo>
                <a:lnTo>
                  <a:pt x="734" y="272"/>
                </a:lnTo>
                <a:lnTo>
                  <a:pt x="726" y="272"/>
                </a:lnTo>
                <a:lnTo>
                  <a:pt x="684" y="162"/>
                </a:lnTo>
                <a:lnTo>
                  <a:pt x="633" y="272"/>
                </a:lnTo>
                <a:lnTo>
                  <a:pt x="627" y="272"/>
                </a:lnTo>
                <a:lnTo>
                  <a:pt x="571" y="128"/>
                </a:lnTo>
                <a:cubicBezTo>
                  <a:pt x="568" y="119"/>
                  <a:pt x="564" y="112"/>
                  <a:pt x="561" y="109"/>
                </a:cubicBezTo>
                <a:cubicBezTo>
                  <a:pt x="557" y="106"/>
                  <a:pt x="552" y="104"/>
                  <a:pt x="544" y="102"/>
                </a:cubicBezTo>
                <a:lnTo>
                  <a:pt x="544" y="95"/>
                </a:lnTo>
                <a:close/>
                <a:moveTo>
                  <a:pt x="272" y="95"/>
                </a:moveTo>
                <a:lnTo>
                  <a:pt x="344" y="95"/>
                </a:lnTo>
                <a:lnTo>
                  <a:pt x="344" y="102"/>
                </a:lnTo>
                <a:cubicBezTo>
                  <a:pt x="338" y="102"/>
                  <a:pt x="333" y="104"/>
                  <a:pt x="331" y="106"/>
                </a:cubicBezTo>
                <a:cubicBezTo>
                  <a:pt x="329" y="107"/>
                  <a:pt x="328" y="110"/>
                  <a:pt x="328" y="114"/>
                </a:cubicBezTo>
                <a:cubicBezTo>
                  <a:pt x="328" y="117"/>
                  <a:pt x="329" y="122"/>
                  <a:pt x="331" y="128"/>
                </a:cubicBezTo>
                <a:lnTo>
                  <a:pt x="368" y="226"/>
                </a:lnTo>
                <a:lnTo>
                  <a:pt x="405" y="146"/>
                </a:lnTo>
                <a:lnTo>
                  <a:pt x="395" y="121"/>
                </a:lnTo>
                <a:cubicBezTo>
                  <a:pt x="392" y="113"/>
                  <a:pt x="388" y="108"/>
                  <a:pt x="383" y="105"/>
                </a:cubicBezTo>
                <a:cubicBezTo>
                  <a:pt x="381" y="103"/>
                  <a:pt x="376" y="102"/>
                  <a:pt x="368" y="102"/>
                </a:cubicBezTo>
                <a:lnTo>
                  <a:pt x="368" y="95"/>
                </a:lnTo>
                <a:lnTo>
                  <a:pt x="450" y="95"/>
                </a:lnTo>
                <a:lnTo>
                  <a:pt x="450" y="102"/>
                </a:lnTo>
                <a:cubicBezTo>
                  <a:pt x="441" y="102"/>
                  <a:pt x="434" y="104"/>
                  <a:pt x="431" y="107"/>
                </a:cubicBezTo>
                <a:cubicBezTo>
                  <a:pt x="428" y="109"/>
                  <a:pt x="427" y="112"/>
                  <a:pt x="427" y="116"/>
                </a:cubicBezTo>
                <a:cubicBezTo>
                  <a:pt x="427" y="119"/>
                  <a:pt x="427" y="121"/>
                  <a:pt x="428" y="124"/>
                </a:cubicBezTo>
                <a:lnTo>
                  <a:pt x="467" y="223"/>
                </a:lnTo>
                <a:lnTo>
                  <a:pt x="504" y="128"/>
                </a:lnTo>
                <a:cubicBezTo>
                  <a:pt x="506" y="121"/>
                  <a:pt x="507" y="116"/>
                  <a:pt x="507" y="112"/>
                </a:cubicBezTo>
                <a:cubicBezTo>
                  <a:pt x="507" y="109"/>
                  <a:pt x="506" y="107"/>
                  <a:pt x="504" y="105"/>
                </a:cubicBezTo>
                <a:cubicBezTo>
                  <a:pt x="501" y="103"/>
                  <a:pt x="496" y="102"/>
                  <a:pt x="489" y="102"/>
                </a:cubicBezTo>
                <a:lnTo>
                  <a:pt x="489" y="95"/>
                </a:lnTo>
                <a:lnTo>
                  <a:pt x="544" y="95"/>
                </a:lnTo>
                <a:lnTo>
                  <a:pt x="544" y="102"/>
                </a:lnTo>
                <a:cubicBezTo>
                  <a:pt x="533" y="104"/>
                  <a:pt x="525" y="111"/>
                  <a:pt x="520" y="124"/>
                </a:cubicBezTo>
                <a:lnTo>
                  <a:pt x="462" y="272"/>
                </a:lnTo>
                <a:lnTo>
                  <a:pt x="454" y="272"/>
                </a:lnTo>
                <a:lnTo>
                  <a:pt x="412" y="162"/>
                </a:lnTo>
                <a:lnTo>
                  <a:pt x="361" y="272"/>
                </a:lnTo>
                <a:lnTo>
                  <a:pt x="355" y="272"/>
                </a:lnTo>
                <a:lnTo>
                  <a:pt x="299" y="128"/>
                </a:lnTo>
                <a:cubicBezTo>
                  <a:pt x="296" y="119"/>
                  <a:pt x="292" y="112"/>
                  <a:pt x="289" y="109"/>
                </a:cubicBezTo>
                <a:cubicBezTo>
                  <a:pt x="285" y="106"/>
                  <a:pt x="280" y="104"/>
                  <a:pt x="272" y="102"/>
                </a:cubicBezTo>
                <a:lnTo>
                  <a:pt x="272" y="95"/>
                </a:lnTo>
                <a:close/>
                <a:moveTo>
                  <a:pt x="0" y="95"/>
                </a:moveTo>
                <a:lnTo>
                  <a:pt x="72" y="95"/>
                </a:lnTo>
                <a:lnTo>
                  <a:pt x="72" y="102"/>
                </a:lnTo>
                <a:cubicBezTo>
                  <a:pt x="66" y="102"/>
                  <a:pt x="61" y="104"/>
                  <a:pt x="59" y="106"/>
                </a:cubicBezTo>
                <a:cubicBezTo>
                  <a:pt x="57" y="107"/>
                  <a:pt x="56" y="110"/>
                  <a:pt x="56" y="114"/>
                </a:cubicBezTo>
                <a:cubicBezTo>
                  <a:pt x="56" y="117"/>
                  <a:pt x="57" y="122"/>
                  <a:pt x="59" y="128"/>
                </a:cubicBezTo>
                <a:lnTo>
                  <a:pt x="96" y="226"/>
                </a:lnTo>
                <a:lnTo>
                  <a:pt x="133" y="146"/>
                </a:lnTo>
                <a:lnTo>
                  <a:pt x="123" y="121"/>
                </a:lnTo>
                <a:cubicBezTo>
                  <a:pt x="120" y="113"/>
                  <a:pt x="116" y="108"/>
                  <a:pt x="111" y="105"/>
                </a:cubicBezTo>
                <a:cubicBezTo>
                  <a:pt x="109" y="103"/>
                  <a:pt x="104" y="102"/>
                  <a:pt x="96" y="102"/>
                </a:cubicBezTo>
                <a:lnTo>
                  <a:pt x="96" y="95"/>
                </a:lnTo>
                <a:lnTo>
                  <a:pt x="178" y="95"/>
                </a:lnTo>
                <a:lnTo>
                  <a:pt x="178" y="102"/>
                </a:lnTo>
                <a:cubicBezTo>
                  <a:pt x="169" y="102"/>
                  <a:pt x="162" y="104"/>
                  <a:pt x="159" y="107"/>
                </a:cubicBezTo>
                <a:cubicBezTo>
                  <a:pt x="156" y="109"/>
                  <a:pt x="155" y="112"/>
                  <a:pt x="155" y="116"/>
                </a:cubicBezTo>
                <a:cubicBezTo>
                  <a:pt x="155" y="119"/>
                  <a:pt x="155" y="121"/>
                  <a:pt x="156" y="124"/>
                </a:cubicBezTo>
                <a:lnTo>
                  <a:pt x="195" y="223"/>
                </a:lnTo>
                <a:lnTo>
                  <a:pt x="232" y="128"/>
                </a:lnTo>
                <a:cubicBezTo>
                  <a:pt x="234" y="121"/>
                  <a:pt x="235" y="116"/>
                  <a:pt x="235" y="112"/>
                </a:cubicBezTo>
                <a:cubicBezTo>
                  <a:pt x="235" y="109"/>
                  <a:pt x="234" y="107"/>
                  <a:pt x="232" y="105"/>
                </a:cubicBezTo>
                <a:cubicBezTo>
                  <a:pt x="229" y="103"/>
                  <a:pt x="224" y="102"/>
                  <a:pt x="217" y="102"/>
                </a:cubicBezTo>
                <a:lnTo>
                  <a:pt x="217" y="95"/>
                </a:lnTo>
                <a:lnTo>
                  <a:pt x="272" y="95"/>
                </a:lnTo>
                <a:lnTo>
                  <a:pt x="272" y="102"/>
                </a:lnTo>
                <a:cubicBezTo>
                  <a:pt x="261" y="104"/>
                  <a:pt x="253" y="111"/>
                  <a:pt x="248" y="124"/>
                </a:cubicBezTo>
                <a:lnTo>
                  <a:pt x="190" y="272"/>
                </a:lnTo>
                <a:lnTo>
                  <a:pt x="182" y="272"/>
                </a:lnTo>
                <a:lnTo>
                  <a:pt x="140" y="162"/>
                </a:lnTo>
                <a:lnTo>
                  <a:pt x="89" y="272"/>
                </a:lnTo>
                <a:lnTo>
                  <a:pt x="83" y="272"/>
                </a:lnTo>
                <a:lnTo>
                  <a:pt x="27" y="128"/>
                </a:lnTo>
                <a:cubicBezTo>
                  <a:pt x="24" y="119"/>
                  <a:pt x="20" y="112"/>
                  <a:pt x="17" y="109"/>
                </a:cubicBezTo>
                <a:cubicBezTo>
                  <a:pt x="13" y="106"/>
                  <a:pt x="8" y="104"/>
                  <a:pt x="0" y="102"/>
                </a:cubicBezTo>
                <a:lnTo>
                  <a:pt x="0" y="95"/>
                </a:lnTo>
                <a:close/>
                <a:moveTo>
                  <a:pt x="2837" y="90"/>
                </a:moveTo>
                <a:lnTo>
                  <a:pt x="2845" y="90"/>
                </a:lnTo>
                <a:lnTo>
                  <a:pt x="2845" y="127"/>
                </a:lnTo>
                <a:cubicBezTo>
                  <a:pt x="2857" y="114"/>
                  <a:pt x="2865" y="107"/>
                  <a:pt x="2867" y="105"/>
                </a:cubicBezTo>
                <a:cubicBezTo>
                  <a:pt x="2873" y="100"/>
                  <a:pt x="2879" y="97"/>
                  <a:pt x="2885" y="94"/>
                </a:cubicBezTo>
                <a:cubicBezTo>
                  <a:pt x="2892" y="91"/>
                  <a:pt x="2898" y="90"/>
                  <a:pt x="2904" y="90"/>
                </a:cubicBezTo>
                <a:cubicBezTo>
                  <a:pt x="2915" y="90"/>
                  <a:pt x="2924" y="93"/>
                  <a:pt x="2932" y="99"/>
                </a:cubicBezTo>
                <a:cubicBezTo>
                  <a:pt x="2940" y="106"/>
                  <a:pt x="2945" y="115"/>
                  <a:pt x="2948" y="127"/>
                </a:cubicBezTo>
                <a:cubicBezTo>
                  <a:pt x="2961" y="112"/>
                  <a:pt x="2971" y="102"/>
                  <a:pt x="2980" y="97"/>
                </a:cubicBezTo>
                <a:cubicBezTo>
                  <a:pt x="2989" y="92"/>
                  <a:pt x="2998" y="90"/>
                  <a:pt x="3008" y="90"/>
                </a:cubicBezTo>
                <a:cubicBezTo>
                  <a:pt x="3017" y="90"/>
                  <a:pt x="3025" y="92"/>
                  <a:pt x="3032" y="97"/>
                </a:cubicBezTo>
                <a:cubicBezTo>
                  <a:pt x="3039" y="102"/>
                  <a:pt x="3045" y="109"/>
                  <a:pt x="3049" y="120"/>
                </a:cubicBezTo>
                <a:cubicBezTo>
                  <a:pt x="3052" y="127"/>
                  <a:pt x="3053" y="139"/>
                  <a:pt x="3053" y="154"/>
                </a:cubicBezTo>
                <a:lnTo>
                  <a:pt x="3053" y="228"/>
                </a:lnTo>
                <a:cubicBezTo>
                  <a:pt x="3053" y="239"/>
                  <a:pt x="3054" y="246"/>
                  <a:pt x="3055" y="250"/>
                </a:cubicBezTo>
                <a:cubicBezTo>
                  <a:pt x="3057" y="253"/>
                  <a:pt x="3059" y="255"/>
                  <a:pt x="3062" y="257"/>
                </a:cubicBezTo>
                <a:cubicBezTo>
                  <a:pt x="3066" y="259"/>
                  <a:pt x="3071" y="260"/>
                  <a:pt x="3079" y="260"/>
                </a:cubicBezTo>
                <a:lnTo>
                  <a:pt x="3079" y="267"/>
                </a:lnTo>
                <a:lnTo>
                  <a:pt x="2994" y="267"/>
                </a:lnTo>
                <a:lnTo>
                  <a:pt x="2994" y="260"/>
                </a:lnTo>
                <a:lnTo>
                  <a:pt x="2998" y="260"/>
                </a:lnTo>
                <a:cubicBezTo>
                  <a:pt x="3005" y="260"/>
                  <a:pt x="3011" y="259"/>
                  <a:pt x="3015" y="256"/>
                </a:cubicBezTo>
                <a:cubicBezTo>
                  <a:pt x="3018" y="254"/>
                  <a:pt x="3020" y="251"/>
                  <a:pt x="3021" y="246"/>
                </a:cubicBezTo>
                <a:cubicBezTo>
                  <a:pt x="3022" y="244"/>
                  <a:pt x="3022" y="238"/>
                  <a:pt x="3022" y="228"/>
                </a:cubicBezTo>
                <a:lnTo>
                  <a:pt x="3022" y="154"/>
                </a:lnTo>
                <a:cubicBezTo>
                  <a:pt x="3022" y="140"/>
                  <a:pt x="3020" y="130"/>
                  <a:pt x="3017" y="124"/>
                </a:cubicBezTo>
                <a:cubicBezTo>
                  <a:pt x="3012" y="116"/>
                  <a:pt x="3004" y="112"/>
                  <a:pt x="2993" y="112"/>
                </a:cubicBezTo>
                <a:cubicBezTo>
                  <a:pt x="2987" y="112"/>
                  <a:pt x="2980" y="114"/>
                  <a:pt x="2973" y="117"/>
                </a:cubicBezTo>
                <a:cubicBezTo>
                  <a:pt x="2967" y="121"/>
                  <a:pt x="2959" y="127"/>
                  <a:pt x="2949" y="136"/>
                </a:cubicBezTo>
                <a:lnTo>
                  <a:pt x="2949" y="138"/>
                </a:lnTo>
                <a:lnTo>
                  <a:pt x="2949" y="146"/>
                </a:lnTo>
                <a:lnTo>
                  <a:pt x="2949" y="228"/>
                </a:lnTo>
                <a:cubicBezTo>
                  <a:pt x="2949" y="240"/>
                  <a:pt x="2950" y="247"/>
                  <a:pt x="2951" y="250"/>
                </a:cubicBezTo>
                <a:cubicBezTo>
                  <a:pt x="2952" y="253"/>
                  <a:pt x="2955" y="255"/>
                  <a:pt x="2958" y="257"/>
                </a:cubicBezTo>
                <a:cubicBezTo>
                  <a:pt x="2962" y="259"/>
                  <a:pt x="2968" y="260"/>
                  <a:pt x="2977" y="260"/>
                </a:cubicBezTo>
                <a:lnTo>
                  <a:pt x="2977" y="267"/>
                </a:lnTo>
                <a:lnTo>
                  <a:pt x="2890" y="267"/>
                </a:lnTo>
                <a:lnTo>
                  <a:pt x="2890" y="260"/>
                </a:lnTo>
                <a:cubicBezTo>
                  <a:pt x="2900" y="260"/>
                  <a:pt x="2906" y="259"/>
                  <a:pt x="2910" y="257"/>
                </a:cubicBezTo>
                <a:cubicBezTo>
                  <a:pt x="2913" y="254"/>
                  <a:pt x="2916" y="251"/>
                  <a:pt x="2917" y="247"/>
                </a:cubicBezTo>
                <a:cubicBezTo>
                  <a:pt x="2918" y="244"/>
                  <a:pt x="2918" y="238"/>
                  <a:pt x="2918" y="228"/>
                </a:cubicBezTo>
                <a:lnTo>
                  <a:pt x="2918" y="154"/>
                </a:lnTo>
                <a:cubicBezTo>
                  <a:pt x="2918" y="140"/>
                  <a:pt x="2916" y="130"/>
                  <a:pt x="2912" y="124"/>
                </a:cubicBezTo>
                <a:cubicBezTo>
                  <a:pt x="2906" y="116"/>
                  <a:pt x="2899" y="112"/>
                  <a:pt x="2889" y="112"/>
                </a:cubicBezTo>
                <a:cubicBezTo>
                  <a:pt x="2882" y="112"/>
                  <a:pt x="2875" y="114"/>
                  <a:pt x="2869" y="117"/>
                </a:cubicBezTo>
                <a:cubicBezTo>
                  <a:pt x="2858" y="123"/>
                  <a:pt x="2850" y="129"/>
                  <a:pt x="2845" y="136"/>
                </a:cubicBezTo>
                <a:lnTo>
                  <a:pt x="2845" y="228"/>
                </a:lnTo>
                <a:cubicBezTo>
                  <a:pt x="2845" y="239"/>
                  <a:pt x="2846" y="247"/>
                  <a:pt x="2847" y="250"/>
                </a:cubicBezTo>
                <a:cubicBezTo>
                  <a:pt x="2849" y="253"/>
                  <a:pt x="2851" y="256"/>
                  <a:pt x="2854" y="258"/>
                </a:cubicBezTo>
                <a:cubicBezTo>
                  <a:pt x="2857" y="259"/>
                  <a:pt x="2863" y="260"/>
                  <a:pt x="2873" y="260"/>
                </a:cubicBezTo>
                <a:lnTo>
                  <a:pt x="2873" y="267"/>
                </a:lnTo>
                <a:lnTo>
                  <a:pt x="2788" y="267"/>
                </a:lnTo>
                <a:lnTo>
                  <a:pt x="2788" y="260"/>
                </a:lnTo>
                <a:cubicBezTo>
                  <a:pt x="2796" y="260"/>
                  <a:pt x="2801" y="259"/>
                  <a:pt x="2804" y="258"/>
                </a:cubicBezTo>
                <a:cubicBezTo>
                  <a:pt x="2807" y="256"/>
                  <a:pt x="2810" y="253"/>
                  <a:pt x="2811" y="249"/>
                </a:cubicBezTo>
                <a:cubicBezTo>
                  <a:pt x="2813" y="246"/>
                  <a:pt x="2814" y="239"/>
                  <a:pt x="2814" y="228"/>
                </a:cubicBezTo>
                <a:lnTo>
                  <a:pt x="2814" y="162"/>
                </a:lnTo>
                <a:cubicBezTo>
                  <a:pt x="2814" y="143"/>
                  <a:pt x="2813" y="131"/>
                  <a:pt x="2812" y="126"/>
                </a:cubicBezTo>
                <a:cubicBezTo>
                  <a:pt x="2811" y="122"/>
                  <a:pt x="2810" y="119"/>
                  <a:pt x="2808" y="117"/>
                </a:cubicBezTo>
                <a:cubicBezTo>
                  <a:pt x="2806" y="116"/>
                  <a:pt x="2804" y="115"/>
                  <a:pt x="2800" y="115"/>
                </a:cubicBezTo>
                <a:cubicBezTo>
                  <a:pt x="2797" y="115"/>
                  <a:pt x="2793" y="116"/>
                  <a:pt x="2788" y="118"/>
                </a:cubicBezTo>
                <a:lnTo>
                  <a:pt x="2785" y="111"/>
                </a:lnTo>
                <a:lnTo>
                  <a:pt x="2837" y="90"/>
                </a:lnTo>
                <a:close/>
                <a:moveTo>
                  <a:pt x="2686" y="90"/>
                </a:moveTo>
                <a:cubicBezTo>
                  <a:pt x="2712" y="90"/>
                  <a:pt x="2733" y="100"/>
                  <a:pt x="2748" y="120"/>
                </a:cubicBezTo>
                <a:cubicBezTo>
                  <a:pt x="2762" y="136"/>
                  <a:pt x="2768" y="156"/>
                  <a:pt x="2768" y="178"/>
                </a:cubicBezTo>
                <a:cubicBezTo>
                  <a:pt x="2768" y="193"/>
                  <a:pt x="2765" y="209"/>
                  <a:pt x="2757" y="224"/>
                </a:cubicBezTo>
                <a:cubicBezTo>
                  <a:pt x="2750" y="240"/>
                  <a:pt x="2740" y="252"/>
                  <a:pt x="2727" y="260"/>
                </a:cubicBezTo>
                <a:cubicBezTo>
                  <a:pt x="2714" y="268"/>
                  <a:pt x="2700" y="272"/>
                  <a:pt x="2684" y="272"/>
                </a:cubicBezTo>
                <a:cubicBezTo>
                  <a:pt x="2658" y="272"/>
                  <a:pt x="2637" y="262"/>
                  <a:pt x="2622" y="241"/>
                </a:cubicBezTo>
                <a:cubicBezTo>
                  <a:pt x="2609" y="224"/>
                  <a:pt x="2603" y="204"/>
                  <a:pt x="2603" y="183"/>
                </a:cubicBezTo>
                <a:cubicBezTo>
                  <a:pt x="2603" y="167"/>
                  <a:pt x="2607" y="151"/>
                  <a:pt x="2614" y="136"/>
                </a:cubicBezTo>
                <a:cubicBezTo>
                  <a:pt x="2622" y="120"/>
                  <a:pt x="2633" y="109"/>
                  <a:pt x="2645" y="101"/>
                </a:cubicBezTo>
                <a:cubicBezTo>
                  <a:pt x="2658" y="94"/>
                  <a:pt x="2672" y="90"/>
                  <a:pt x="2686" y="90"/>
                </a:cubicBezTo>
                <a:close/>
                <a:moveTo>
                  <a:pt x="2509" y="90"/>
                </a:moveTo>
                <a:cubicBezTo>
                  <a:pt x="2526" y="90"/>
                  <a:pt x="2540" y="94"/>
                  <a:pt x="2550" y="103"/>
                </a:cubicBezTo>
                <a:cubicBezTo>
                  <a:pt x="2561" y="112"/>
                  <a:pt x="2567" y="122"/>
                  <a:pt x="2567" y="131"/>
                </a:cubicBezTo>
                <a:cubicBezTo>
                  <a:pt x="2567" y="136"/>
                  <a:pt x="2565" y="140"/>
                  <a:pt x="2562" y="143"/>
                </a:cubicBezTo>
                <a:cubicBezTo>
                  <a:pt x="2559" y="146"/>
                  <a:pt x="2555" y="147"/>
                  <a:pt x="2549" y="147"/>
                </a:cubicBezTo>
                <a:cubicBezTo>
                  <a:pt x="2542" y="147"/>
                  <a:pt x="2536" y="145"/>
                  <a:pt x="2533" y="140"/>
                </a:cubicBezTo>
                <a:cubicBezTo>
                  <a:pt x="2531" y="137"/>
                  <a:pt x="2529" y="132"/>
                  <a:pt x="2528" y="125"/>
                </a:cubicBezTo>
                <a:cubicBezTo>
                  <a:pt x="2528" y="118"/>
                  <a:pt x="2525" y="112"/>
                  <a:pt x="2521" y="108"/>
                </a:cubicBezTo>
                <a:cubicBezTo>
                  <a:pt x="2516" y="104"/>
                  <a:pt x="2510" y="103"/>
                  <a:pt x="2503" y="103"/>
                </a:cubicBezTo>
                <a:cubicBezTo>
                  <a:pt x="2490" y="103"/>
                  <a:pt x="2480" y="107"/>
                  <a:pt x="2472" y="116"/>
                </a:cubicBezTo>
                <a:cubicBezTo>
                  <a:pt x="2462" y="129"/>
                  <a:pt x="2457" y="145"/>
                  <a:pt x="2457" y="165"/>
                </a:cubicBezTo>
                <a:cubicBezTo>
                  <a:pt x="2457" y="185"/>
                  <a:pt x="2462" y="204"/>
                  <a:pt x="2472" y="219"/>
                </a:cubicBezTo>
                <a:cubicBezTo>
                  <a:pt x="2482" y="235"/>
                  <a:pt x="2496" y="243"/>
                  <a:pt x="2513" y="243"/>
                </a:cubicBezTo>
                <a:cubicBezTo>
                  <a:pt x="2525" y="243"/>
                  <a:pt x="2536" y="239"/>
                  <a:pt x="2546" y="230"/>
                </a:cubicBezTo>
                <a:cubicBezTo>
                  <a:pt x="2553" y="224"/>
                  <a:pt x="2560" y="214"/>
                  <a:pt x="2566" y="199"/>
                </a:cubicBezTo>
                <a:lnTo>
                  <a:pt x="2572" y="202"/>
                </a:lnTo>
                <a:cubicBezTo>
                  <a:pt x="2567" y="224"/>
                  <a:pt x="2558" y="242"/>
                  <a:pt x="2544" y="254"/>
                </a:cubicBezTo>
                <a:cubicBezTo>
                  <a:pt x="2531" y="266"/>
                  <a:pt x="2516" y="272"/>
                  <a:pt x="2500" y="272"/>
                </a:cubicBezTo>
                <a:cubicBezTo>
                  <a:pt x="2480" y="272"/>
                  <a:pt x="2463" y="264"/>
                  <a:pt x="2449" y="247"/>
                </a:cubicBezTo>
                <a:cubicBezTo>
                  <a:pt x="2434" y="231"/>
                  <a:pt x="2427" y="209"/>
                  <a:pt x="2427" y="181"/>
                </a:cubicBezTo>
                <a:cubicBezTo>
                  <a:pt x="2427" y="154"/>
                  <a:pt x="2435" y="132"/>
                  <a:pt x="2451" y="115"/>
                </a:cubicBezTo>
                <a:cubicBezTo>
                  <a:pt x="2467" y="98"/>
                  <a:pt x="2486" y="90"/>
                  <a:pt x="2509" y="90"/>
                </a:cubicBezTo>
                <a:close/>
                <a:moveTo>
                  <a:pt x="1709" y="90"/>
                </a:moveTo>
                <a:lnTo>
                  <a:pt x="1717" y="90"/>
                </a:lnTo>
                <a:lnTo>
                  <a:pt x="1717" y="228"/>
                </a:lnTo>
                <a:cubicBezTo>
                  <a:pt x="1717" y="239"/>
                  <a:pt x="1718" y="246"/>
                  <a:pt x="1719" y="249"/>
                </a:cubicBezTo>
                <a:cubicBezTo>
                  <a:pt x="1721" y="253"/>
                  <a:pt x="1723" y="256"/>
                  <a:pt x="1726" y="257"/>
                </a:cubicBezTo>
                <a:cubicBezTo>
                  <a:pt x="1729" y="259"/>
                  <a:pt x="1735" y="260"/>
                  <a:pt x="1743" y="260"/>
                </a:cubicBezTo>
                <a:lnTo>
                  <a:pt x="1743" y="267"/>
                </a:lnTo>
                <a:lnTo>
                  <a:pt x="1660" y="267"/>
                </a:lnTo>
                <a:lnTo>
                  <a:pt x="1660" y="260"/>
                </a:lnTo>
                <a:cubicBezTo>
                  <a:pt x="1668" y="260"/>
                  <a:pt x="1674" y="259"/>
                  <a:pt x="1677" y="258"/>
                </a:cubicBezTo>
                <a:cubicBezTo>
                  <a:pt x="1679" y="256"/>
                  <a:pt x="1682" y="253"/>
                  <a:pt x="1683" y="250"/>
                </a:cubicBezTo>
                <a:cubicBezTo>
                  <a:pt x="1685" y="246"/>
                  <a:pt x="1686" y="239"/>
                  <a:pt x="1686" y="228"/>
                </a:cubicBezTo>
                <a:lnTo>
                  <a:pt x="1686" y="162"/>
                </a:lnTo>
                <a:cubicBezTo>
                  <a:pt x="1686" y="143"/>
                  <a:pt x="1685" y="131"/>
                  <a:pt x="1684" y="126"/>
                </a:cubicBezTo>
                <a:cubicBezTo>
                  <a:pt x="1683" y="122"/>
                  <a:pt x="1682" y="119"/>
                  <a:pt x="1680" y="117"/>
                </a:cubicBezTo>
                <a:cubicBezTo>
                  <a:pt x="1678" y="116"/>
                  <a:pt x="1676" y="115"/>
                  <a:pt x="1672" y="115"/>
                </a:cubicBezTo>
                <a:cubicBezTo>
                  <a:pt x="1669" y="115"/>
                  <a:pt x="1665" y="116"/>
                  <a:pt x="1660" y="118"/>
                </a:cubicBezTo>
                <a:lnTo>
                  <a:pt x="1657" y="111"/>
                </a:lnTo>
                <a:lnTo>
                  <a:pt x="1709" y="90"/>
                </a:lnTo>
                <a:close/>
                <a:moveTo>
                  <a:pt x="1166" y="90"/>
                </a:moveTo>
                <a:cubicBezTo>
                  <a:pt x="1192" y="90"/>
                  <a:pt x="1213" y="100"/>
                  <a:pt x="1228" y="120"/>
                </a:cubicBezTo>
                <a:cubicBezTo>
                  <a:pt x="1242" y="136"/>
                  <a:pt x="1248" y="156"/>
                  <a:pt x="1248" y="178"/>
                </a:cubicBezTo>
                <a:cubicBezTo>
                  <a:pt x="1248" y="193"/>
                  <a:pt x="1245" y="209"/>
                  <a:pt x="1237" y="224"/>
                </a:cubicBezTo>
                <a:cubicBezTo>
                  <a:pt x="1230" y="240"/>
                  <a:pt x="1220" y="252"/>
                  <a:pt x="1207" y="260"/>
                </a:cubicBezTo>
                <a:cubicBezTo>
                  <a:pt x="1194" y="268"/>
                  <a:pt x="1180" y="272"/>
                  <a:pt x="1164" y="272"/>
                </a:cubicBezTo>
                <a:cubicBezTo>
                  <a:pt x="1138" y="272"/>
                  <a:pt x="1117" y="262"/>
                  <a:pt x="1102" y="241"/>
                </a:cubicBezTo>
                <a:cubicBezTo>
                  <a:pt x="1089" y="224"/>
                  <a:pt x="1083" y="204"/>
                  <a:pt x="1083" y="183"/>
                </a:cubicBezTo>
                <a:cubicBezTo>
                  <a:pt x="1083" y="167"/>
                  <a:pt x="1087" y="151"/>
                  <a:pt x="1094" y="136"/>
                </a:cubicBezTo>
                <a:cubicBezTo>
                  <a:pt x="1102" y="120"/>
                  <a:pt x="1113" y="109"/>
                  <a:pt x="1125" y="101"/>
                </a:cubicBezTo>
                <a:cubicBezTo>
                  <a:pt x="1138" y="94"/>
                  <a:pt x="1152" y="90"/>
                  <a:pt x="1166" y="90"/>
                </a:cubicBezTo>
                <a:close/>
                <a:moveTo>
                  <a:pt x="2222" y="20"/>
                </a:moveTo>
                <a:cubicBezTo>
                  <a:pt x="2214" y="20"/>
                  <a:pt x="2206" y="23"/>
                  <a:pt x="2200" y="31"/>
                </a:cubicBezTo>
                <a:cubicBezTo>
                  <a:pt x="2191" y="41"/>
                  <a:pt x="2185" y="58"/>
                  <a:pt x="2181" y="80"/>
                </a:cubicBezTo>
                <a:cubicBezTo>
                  <a:pt x="2178" y="102"/>
                  <a:pt x="2176" y="124"/>
                  <a:pt x="2176" y="146"/>
                </a:cubicBezTo>
                <a:cubicBezTo>
                  <a:pt x="2176" y="181"/>
                  <a:pt x="2181" y="209"/>
                  <a:pt x="2189" y="232"/>
                </a:cubicBezTo>
                <a:cubicBezTo>
                  <a:pt x="2196" y="250"/>
                  <a:pt x="2207" y="259"/>
                  <a:pt x="2221" y="259"/>
                </a:cubicBezTo>
                <a:cubicBezTo>
                  <a:pt x="2228" y="259"/>
                  <a:pt x="2235" y="256"/>
                  <a:pt x="2242" y="250"/>
                </a:cubicBezTo>
                <a:cubicBezTo>
                  <a:pt x="2249" y="244"/>
                  <a:pt x="2255" y="234"/>
                  <a:pt x="2259" y="220"/>
                </a:cubicBezTo>
                <a:cubicBezTo>
                  <a:pt x="2264" y="198"/>
                  <a:pt x="2267" y="168"/>
                  <a:pt x="2267" y="129"/>
                </a:cubicBezTo>
                <a:cubicBezTo>
                  <a:pt x="2267" y="100"/>
                  <a:pt x="2264" y="76"/>
                  <a:pt x="2258" y="56"/>
                </a:cubicBezTo>
                <a:cubicBezTo>
                  <a:pt x="2254" y="42"/>
                  <a:pt x="2248" y="32"/>
                  <a:pt x="2241" y="26"/>
                </a:cubicBezTo>
                <a:cubicBezTo>
                  <a:pt x="2236" y="22"/>
                  <a:pt x="2230" y="20"/>
                  <a:pt x="2222" y="20"/>
                </a:cubicBezTo>
                <a:close/>
                <a:moveTo>
                  <a:pt x="2030" y="20"/>
                </a:moveTo>
                <a:cubicBezTo>
                  <a:pt x="2022" y="20"/>
                  <a:pt x="2014" y="23"/>
                  <a:pt x="2008" y="31"/>
                </a:cubicBezTo>
                <a:cubicBezTo>
                  <a:pt x="1999" y="41"/>
                  <a:pt x="1993" y="58"/>
                  <a:pt x="1989" y="80"/>
                </a:cubicBezTo>
                <a:cubicBezTo>
                  <a:pt x="1986" y="102"/>
                  <a:pt x="1984" y="124"/>
                  <a:pt x="1984" y="146"/>
                </a:cubicBezTo>
                <a:cubicBezTo>
                  <a:pt x="1984" y="181"/>
                  <a:pt x="1989" y="209"/>
                  <a:pt x="1997" y="232"/>
                </a:cubicBezTo>
                <a:cubicBezTo>
                  <a:pt x="2004" y="250"/>
                  <a:pt x="2015" y="259"/>
                  <a:pt x="2029" y="259"/>
                </a:cubicBezTo>
                <a:cubicBezTo>
                  <a:pt x="2036" y="259"/>
                  <a:pt x="2043" y="256"/>
                  <a:pt x="2050" y="250"/>
                </a:cubicBezTo>
                <a:cubicBezTo>
                  <a:pt x="2057" y="244"/>
                  <a:pt x="2063" y="234"/>
                  <a:pt x="2067" y="220"/>
                </a:cubicBezTo>
                <a:cubicBezTo>
                  <a:pt x="2072" y="198"/>
                  <a:pt x="2075" y="168"/>
                  <a:pt x="2075" y="129"/>
                </a:cubicBezTo>
                <a:cubicBezTo>
                  <a:pt x="2075" y="100"/>
                  <a:pt x="2072" y="76"/>
                  <a:pt x="2066" y="56"/>
                </a:cubicBezTo>
                <a:cubicBezTo>
                  <a:pt x="2062" y="42"/>
                  <a:pt x="2056" y="32"/>
                  <a:pt x="2049" y="26"/>
                </a:cubicBezTo>
                <a:cubicBezTo>
                  <a:pt x="2044" y="22"/>
                  <a:pt x="2038" y="20"/>
                  <a:pt x="2030" y="20"/>
                </a:cubicBezTo>
                <a:close/>
                <a:moveTo>
                  <a:pt x="2223" y="7"/>
                </a:moveTo>
                <a:cubicBezTo>
                  <a:pt x="2242" y="7"/>
                  <a:pt x="2260" y="17"/>
                  <a:pt x="2275" y="37"/>
                </a:cubicBezTo>
                <a:cubicBezTo>
                  <a:pt x="2294" y="62"/>
                  <a:pt x="2304" y="95"/>
                  <a:pt x="2304" y="137"/>
                </a:cubicBezTo>
                <a:cubicBezTo>
                  <a:pt x="2304" y="167"/>
                  <a:pt x="2300" y="192"/>
                  <a:pt x="2291" y="212"/>
                </a:cubicBezTo>
                <a:cubicBezTo>
                  <a:pt x="2283" y="233"/>
                  <a:pt x="2272" y="248"/>
                  <a:pt x="2259" y="257"/>
                </a:cubicBezTo>
                <a:cubicBezTo>
                  <a:pt x="2246" y="267"/>
                  <a:pt x="2233" y="271"/>
                  <a:pt x="2221" y="271"/>
                </a:cubicBezTo>
                <a:cubicBezTo>
                  <a:pt x="2196" y="271"/>
                  <a:pt x="2176" y="257"/>
                  <a:pt x="2160" y="228"/>
                </a:cubicBezTo>
                <a:cubicBezTo>
                  <a:pt x="2146" y="204"/>
                  <a:pt x="2140" y="175"/>
                  <a:pt x="2140" y="141"/>
                </a:cubicBezTo>
                <a:cubicBezTo>
                  <a:pt x="2140" y="112"/>
                  <a:pt x="2144" y="87"/>
                  <a:pt x="2153" y="66"/>
                </a:cubicBezTo>
                <a:cubicBezTo>
                  <a:pt x="2162" y="45"/>
                  <a:pt x="2173" y="30"/>
                  <a:pt x="2188" y="19"/>
                </a:cubicBezTo>
                <a:cubicBezTo>
                  <a:pt x="2199" y="11"/>
                  <a:pt x="2211" y="7"/>
                  <a:pt x="2223" y="7"/>
                </a:cubicBezTo>
                <a:close/>
                <a:moveTo>
                  <a:pt x="2031" y="7"/>
                </a:moveTo>
                <a:cubicBezTo>
                  <a:pt x="2050" y="7"/>
                  <a:pt x="2068" y="17"/>
                  <a:pt x="2083" y="37"/>
                </a:cubicBezTo>
                <a:cubicBezTo>
                  <a:pt x="2102" y="62"/>
                  <a:pt x="2112" y="95"/>
                  <a:pt x="2112" y="137"/>
                </a:cubicBezTo>
                <a:cubicBezTo>
                  <a:pt x="2112" y="167"/>
                  <a:pt x="2108" y="192"/>
                  <a:pt x="2099" y="212"/>
                </a:cubicBezTo>
                <a:cubicBezTo>
                  <a:pt x="2091" y="233"/>
                  <a:pt x="2080" y="248"/>
                  <a:pt x="2067" y="257"/>
                </a:cubicBezTo>
                <a:cubicBezTo>
                  <a:pt x="2054" y="267"/>
                  <a:pt x="2041" y="271"/>
                  <a:pt x="2029" y="271"/>
                </a:cubicBezTo>
                <a:cubicBezTo>
                  <a:pt x="2004" y="271"/>
                  <a:pt x="1984" y="257"/>
                  <a:pt x="1968" y="228"/>
                </a:cubicBezTo>
                <a:cubicBezTo>
                  <a:pt x="1954" y="204"/>
                  <a:pt x="1948" y="175"/>
                  <a:pt x="1948" y="141"/>
                </a:cubicBezTo>
                <a:cubicBezTo>
                  <a:pt x="1948" y="112"/>
                  <a:pt x="1952" y="87"/>
                  <a:pt x="1961" y="66"/>
                </a:cubicBezTo>
                <a:cubicBezTo>
                  <a:pt x="1970" y="45"/>
                  <a:pt x="1981" y="30"/>
                  <a:pt x="1996" y="19"/>
                </a:cubicBezTo>
                <a:cubicBezTo>
                  <a:pt x="2007" y="11"/>
                  <a:pt x="2019" y="7"/>
                  <a:pt x="2031" y="7"/>
                </a:cubicBezTo>
                <a:close/>
                <a:moveTo>
                  <a:pt x="1849" y="7"/>
                </a:moveTo>
                <a:lnTo>
                  <a:pt x="1855" y="7"/>
                </a:lnTo>
                <a:lnTo>
                  <a:pt x="1855" y="222"/>
                </a:lnTo>
                <a:cubicBezTo>
                  <a:pt x="1855" y="236"/>
                  <a:pt x="1855" y="245"/>
                  <a:pt x="1857" y="249"/>
                </a:cubicBezTo>
                <a:cubicBezTo>
                  <a:pt x="1858" y="252"/>
                  <a:pt x="1860" y="255"/>
                  <a:pt x="1864" y="257"/>
                </a:cubicBezTo>
                <a:cubicBezTo>
                  <a:pt x="1868" y="259"/>
                  <a:pt x="1875" y="260"/>
                  <a:pt x="1887" y="260"/>
                </a:cubicBezTo>
                <a:lnTo>
                  <a:pt x="1887" y="267"/>
                </a:lnTo>
                <a:lnTo>
                  <a:pt x="1791" y="267"/>
                </a:lnTo>
                <a:lnTo>
                  <a:pt x="1791" y="260"/>
                </a:lnTo>
                <a:cubicBezTo>
                  <a:pt x="1803" y="260"/>
                  <a:pt x="1811" y="259"/>
                  <a:pt x="1815" y="257"/>
                </a:cubicBezTo>
                <a:cubicBezTo>
                  <a:pt x="1818" y="255"/>
                  <a:pt x="1820" y="253"/>
                  <a:pt x="1822" y="249"/>
                </a:cubicBezTo>
                <a:cubicBezTo>
                  <a:pt x="1823" y="246"/>
                  <a:pt x="1824" y="237"/>
                  <a:pt x="1824" y="222"/>
                </a:cubicBezTo>
                <a:lnTo>
                  <a:pt x="1824" y="85"/>
                </a:lnTo>
                <a:cubicBezTo>
                  <a:pt x="1824" y="66"/>
                  <a:pt x="1823" y="54"/>
                  <a:pt x="1822" y="49"/>
                </a:cubicBezTo>
                <a:cubicBezTo>
                  <a:pt x="1821" y="45"/>
                  <a:pt x="1820" y="42"/>
                  <a:pt x="1817" y="40"/>
                </a:cubicBezTo>
                <a:cubicBezTo>
                  <a:pt x="1815" y="38"/>
                  <a:pt x="1812" y="37"/>
                  <a:pt x="1809" y="37"/>
                </a:cubicBezTo>
                <a:cubicBezTo>
                  <a:pt x="1804" y="37"/>
                  <a:pt x="1798" y="39"/>
                  <a:pt x="1790" y="43"/>
                </a:cubicBezTo>
                <a:lnTo>
                  <a:pt x="1787" y="37"/>
                </a:lnTo>
                <a:lnTo>
                  <a:pt x="1849" y="7"/>
                </a:lnTo>
                <a:close/>
                <a:moveTo>
                  <a:pt x="1701" y="0"/>
                </a:moveTo>
                <a:cubicBezTo>
                  <a:pt x="1707" y="0"/>
                  <a:pt x="1711" y="2"/>
                  <a:pt x="1715" y="6"/>
                </a:cubicBezTo>
                <a:cubicBezTo>
                  <a:pt x="1719" y="9"/>
                  <a:pt x="1720" y="14"/>
                  <a:pt x="1720" y="19"/>
                </a:cubicBezTo>
                <a:cubicBezTo>
                  <a:pt x="1720" y="24"/>
                  <a:pt x="1719" y="29"/>
                  <a:pt x="1715" y="33"/>
                </a:cubicBezTo>
                <a:cubicBezTo>
                  <a:pt x="1711" y="36"/>
                  <a:pt x="1707" y="38"/>
                  <a:pt x="1701" y="38"/>
                </a:cubicBezTo>
                <a:cubicBezTo>
                  <a:pt x="1696" y="38"/>
                  <a:pt x="1692" y="36"/>
                  <a:pt x="1688" y="33"/>
                </a:cubicBezTo>
                <a:cubicBezTo>
                  <a:pt x="1684" y="29"/>
                  <a:pt x="1682" y="24"/>
                  <a:pt x="1682" y="19"/>
                </a:cubicBezTo>
                <a:cubicBezTo>
                  <a:pt x="1682" y="14"/>
                  <a:pt x="1684" y="9"/>
                  <a:pt x="1688" y="6"/>
                </a:cubicBezTo>
                <a:cubicBezTo>
                  <a:pt x="1692" y="2"/>
                  <a:pt x="1696" y="0"/>
                  <a:pt x="1701" y="0"/>
                </a:cubicBezTo>
                <a:close/>
              </a:path>
            </a:pathLst>
          </a:custGeom>
          <a:solidFill>
            <a:srgbClr val="F2F2F2"/>
          </a:solidFill>
          <a:ln w="0">
            <a:noFill/>
            <a:prstDash val="solid"/>
            <a:round/>
          </a:ln>
        </p:spPr>
        <p:txBody>
          <a:bodyPr vert="horz" wrap="square" lIns="91440" tIns="45720" rIns="91440" bIns="45720" numCol="1" anchor="t" anchorCtr="0" compatLnSpc="1"/>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5pPr>
            <a:lvl6pPr marL="2286000" algn="l" defTabSz="914400" rtl="0" eaLnBrk="1" latinLnBrk="0" hangingPunct="1">
              <a:defRPr kern="1200">
                <a:solidFill>
                  <a:schemeClr val="tx1"/>
                </a:solidFill>
                <a:latin typeface="Calibri" panose="020F0502020204030204" charset="0"/>
                <a:ea typeface="+mn-ea"/>
                <a:cs typeface="+mn-cs"/>
              </a:defRPr>
            </a:lvl6pPr>
            <a:lvl7pPr marL="2743200" algn="l" defTabSz="914400" rtl="0" eaLnBrk="1" latinLnBrk="0" hangingPunct="1">
              <a:defRPr kern="1200">
                <a:solidFill>
                  <a:schemeClr val="tx1"/>
                </a:solidFill>
                <a:latin typeface="Calibri" panose="020F0502020204030204" charset="0"/>
                <a:ea typeface="+mn-ea"/>
                <a:cs typeface="+mn-cs"/>
              </a:defRPr>
            </a:lvl7pPr>
            <a:lvl8pPr marL="3200400" algn="l" defTabSz="914400" rtl="0" eaLnBrk="1" latinLnBrk="0" hangingPunct="1">
              <a:defRPr kern="1200">
                <a:solidFill>
                  <a:schemeClr val="tx1"/>
                </a:solidFill>
                <a:latin typeface="Calibri" panose="020F0502020204030204" charset="0"/>
                <a:ea typeface="+mn-ea"/>
                <a:cs typeface="+mn-cs"/>
              </a:defRPr>
            </a:lvl8pPr>
            <a:lvl9pPr marL="3657600" algn="l" defTabSz="914400" rtl="0" eaLnBrk="1" latinLnBrk="0" hangingPunct="1">
              <a:defRPr kern="1200">
                <a:solidFill>
                  <a:schemeClr val="tx1"/>
                </a:solidFill>
                <a:latin typeface="Calibri" panose="020F0502020204030204" charset="0"/>
                <a:ea typeface="+mn-ea"/>
                <a:cs typeface="+mn-cs"/>
              </a:defRPr>
            </a:lvl9pPr>
          </a:lstStyle>
          <a:p>
            <a:endParaRPr lang="zh-CN" altLang="en-US"/>
          </a:p>
        </p:txBody>
      </p:sp>
      <p:sp>
        <p:nvSpPr>
          <p:cNvPr id="53" name="Freeform 23"/>
          <p:cNvSpPr/>
          <p:nvPr/>
        </p:nvSpPr>
        <p:spPr bwMode="auto">
          <a:xfrm rot="-1800000">
            <a:off x="415213" y="4585998"/>
            <a:ext cx="1848119" cy="215037"/>
          </a:xfrm>
          <a:custGeom>
            <a:avLst/>
            <a:gdLst>
              <a:gd name="T0" fmla="*/ 2345 w 3079"/>
              <a:gd name="T1" fmla="*/ 251 h 350"/>
              <a:gd name="T2" fmla="*/ 830 w 3079"/>
              <a:gd name="T3" fmla="*/ 272 h 350"/>
              <a:gd name="T4" fmla="*/ 2644 w 3079"/>
              <a:gd name="T5" fmla="*/ 129 h 350"/>
              <a:gd name="T6" fmla="*/ 2680 w 3079"/>
              <a:gd name="T7" fmla="*/ 102 h 350"/>
              <a:gd name="T8" fmla="*/ 1202 w 3079"/>
              <a:gd name="T9" fmla="*/ 244 h 350"/>
              <a:gd name="T10" fmla="*/ 1532 w 3079"/>
              <a:gd name="T11" fmla="*/ 102 h 350"/>
              <a:gd name="T12" fmla="*/ 1604 w 3079"/>
              <a:gd name="T13" fmla="*/ 106 h 350"/>
              <a:gd name="T14" fmla="*/ 1625 w 3079"/>
              <a:gd name="T15" fmla="*/ 113 h 350"/>
              <a:gd name="T16" fmla="*/ 1470 w 3079"/>
              <a:gd name="T17" fmla="*/ 316 h 350"/>
              <a:gd name="T18" fmla="*/ 1487 w 3079"/>
              <a:gd name="T19" fmla="*/ 130 h 350"/>
              <a:gd name="T20" fmla="*/ 1322 w 3079"/>
              <a:gd name="T21" fmla="*/ 210 h 350"/>
              <a:gd name="T22" fmla="*/ 1366 w 3079"/>
              <a:gd name="T23" fmla="*/ 102 h 350"/>
              <a:gd name="T24" fmla="*/ 1451 w 3079"/>
              <a:gd name="T25" fmla="*/ 244 h 350"/>
              <a:gd name="T26" fmla="*/ 1310 w 3079"/>
              <a:gd name="T27" fmla="*/ 264 h 350"/>
              <a:gd name="T28" fmla="*/ 1262 w 3079"/>
              <a:gd name="T29" fmla="*/ 95 h 350"/>
              <a:gd name="T30" fmla="*/ 945 w 3079"/>
              <a:gd name="T31" fmla="*/ 135 h 350"/>
              <a:gd name="T32" fmla="*/ 1012 w 3079"/>
              <a:gd name="T33" fmla="*/ 95 h 350"/>
              <a:gd name="T34" fmla="*/ 946 w 3079"/>
              <a:gd name="T35" fmla="*/ 337 h 350"/>
              <a:gd name="T36" fmla="*/ 934 w 3079"/>
              <a:gd name="T37" fmla="*/ 318 h 350"/>
              <a:gd name="T38" fmla="*/ 880 w 3079"/>
              <a:gd name="T39" fmla="*/ 102 h 350"/>
              <a:gd name="T40" fmla="*/ 603 w 3079"/>
              <a:gd name="T41" fmla="*/ 128 h 350"/>
              <a:gd name="T42" fmla="*/ 722 w 3079"/>
              <a:gd name="T43" fmla="*/ 95 h 350"/>
              <a:gd name="T44" fmla="*/ 779 w 3079"/>
              <a:gd name="T45" fmla="*/ 112 h 350"/>
              <a:gd name="T46" fmla="*/ 734 w 3079"/>
              <a:gd name="T47" fmla="*/ 272 h 350"/>
              <a:gd name="T48" fmla="*/ 544 w 3079"/>
              <a:gd name="T49" fmla="*/ 102 h 350"/>
              <a:gd name="T50" fmla="*/ 331 w 3079"/>
              <a:gd name="T51" fmla="*/ 128 h 350"/>
              <a:gd name="T52" fmla="*/ 450 w 3079"/>
              <a:gd name="T53" fmla="*/ 95 h 350"/>
              <a:gd name="T54" fmla="*/ 507 w 3079"/>
              <a:gd name="T55" fmla="*/ 112 h 350"/>
              <a:gd name="T56" fmla="*/ 462 w 3079"/>
              <a:gd name="T57" fmla="*/ 272 h 350"/>
              <a:gd name="T58" fmla="*/ 272 w 3079"/>
              <a:gd name="T59" fmla="*/ 102 h 350"/>
              <a:gd name="T60" fmla="*/ 59 w 3079"/>
              <a:gd name="T61" fmla="*/ 128 h 350"/>
              <a:gd name="T62" fmla="*/ 178 w 3079"/>
              <a:gd name="T63" fmla="*/ 95 h 350"/>
              <a:gd name="T64" fmla="*/ 235 w 3079"/>
              <a:gd name="T65" fmla="*/ 112 h 350"/>
              <a:gd name="T66" fmla="*/ 190 w 3079"/>
              <a:gd name="T67" fmla="*/ 272 h 350"/>
              <a:gd name="T68" fmla="*/ 0 w 3079"/>
              <a:gd name="T69" fmla="*/ 102 h 350"/>
              <a:gd name="T70" fmla="*/ 2904 w 3079"/>
              <a:gd name="T71" fmla="*/ 90 h 350"/>
              <a:gd name="T72" fmla="*/ 3053 w 3079"/>
              <a:gd name="T73" fmla="*/ 154 h 350"/>
              <a:gd name="T74" fmla="*/ 2994 w 3079"/>
              <a:gd name="T75" fmla="*/ 260 h 350"/>
              <a:gd name="T76" fmla="*/ 2993 w 3079"/>
              <a:gd name="T77" fmla="*/ 112 h 350"/>
              <a:gd name="T78" fmla="*/ 2958 w 3079"/>
              <a:gd name="T79" fmla="*/ 257 h 350"/>
              <a:gd name="T80" fmla="*/ 2918 w 3079"/>
              <a:gd name="T81" fmla="*/ 228 h 350"/>
              <a:gd name="T82" fmla="*/ 2847 w 3079"/>
              <a:gd name="T83" fmla="*/ 250 h 350"/>
              <a:gd name="T84" fmla="*/ 2811 w 3079"/>
              <a:gd name="T85" fmla="*/ 249 h 350"/>
              <a:gd name="T86" fmla="*/ 2785 w 3079"/>
              <a:gd name="T87" fmla="*/ 111 h 350"/>
              <a:gd name="T88" fmla="*/ 2684 w 3079"/>
              <a:gd name="T89" fmla="*/ 272 h 350"/>
              <a:gd name="T90" fmla="*/ 2550 w 3079"/>
              <a:gd name="T91" fmla="*/ 103 h 350"/>
              <a:gd name="T92" fmla="*/ 2503 w 3079"/>
              <a:gd name="T93" fmla="*/ 103 h 350"/>
              <a:gd name="T94" fmla="*/ 2572 w 3079"/>
              <a:gd name="T95" fmla="*/ 202 h 350"/>
              <a:gd name="T96" fmla="*/ 1709 w 3079"/>
              <a:gd name="T97" fmla="*/ 90 h 350"/>
              <a:gd name="T98" fmla="*/ 1660 w 3079"/>
              <a:gd name="T99" fmla="*/ 267 h 350"/>
              <a:gd name="T100" fmla="*/ 1680 w 3079"/>
              <a:gd name="T101" fmla="*/ 117 h 350"/>
              <a:gd name="T102" fmla="*/ 1248 w 3079"/>
              <a:gd name="T103" fmla="*/ 178 h 350"/>
              <a:gd name="T104" fmla="*/ 1125 w 3079"/>
              <a:gd name="T105" fmla="*/ 101 h 350"/>
              <a:gd name="T106" fmla="*/ 2221 w 3079"/>
              <a:gd name="T107" fmla="*/ 259 h 350"/>
              <a:gd name="T108" fmla="*/ 2030 w 3079"/>
              <a:gd name="T109" fmla="*/ 20 h 350"/>
              <a:gd name="T110" fmla="*/ 2067 w 3079"/>
              <a:gd name="T111" fmla="*/ 220 h 350"/>
              <a:gd name="T112" fmla="*/ 2304 w 3079"/>
              <a:gd name="T113" fmla="*/ 137 h 350"/>
              <a:gd name="T114" fmla="*/ 2188 w 3079"/>
              <a:gd name="T115" fmla="*/ 19 h 350"/>
              <a:gd name="T116" fmla="*/ 2029 w 3079"/>
              <a:gd name="T117" fmla="*/ 271 h 350"/>
              <a:gd name="T118" fmla="*/ 1855 w 3079"/>
              <a:gd name="T119" fmla="*/ 7 h 350"/>
              <a:gd name="T120" fmla="*/ 1791 w 3079"/>
              <a:gd name="T121" fmla="*/ 260 h 350"/>
              <a:gd name="T122" fmla="*/ 1809 w 3079"/>
              <a:gd name="T123" fmla="*/ 37 h 350"/>
              <a:gd name="T124" fmla="*/ 1715 w 3079"/>
              <a:gd name="T125" fmla="*/ 3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79" h="350">
                <a:moveTo>
                  <a:pt x="2366" y="230"/>
                </a:moveTo>
                <a:cubicBezTo>
                  <a:pt x="2372" y="230"/>
                  <a:pt x="2377" y="232"/>
                  <a:pt x="2381" y="237"/>
                </a:cubicBezTo>
                <a:cubicBezTo>
                  <a:pt x="2385" y="241"/>
                  <a:pt x="2387" y="245"/>
                  <a:pt x="2387" y="251"/>
                </a:cubicBezTo>
                <a:cubicBezTo>
                  <a:pt x="2387" y="257"/>
                  <a:pt x="2385" y="262"/>
                  <a:pt x="2380" y="266"/>
                </a:cubicBezTo>
                <a:cubicBezTo>
                  <a:pt x="2376" y="270"/>
                  <a:pt x="2372" y="272"/>
                  <a:pt x="2366" y="272"/>
                </a:cubicBezTo>
                <a:cubicBezTo>
                  <a:pt x="2360" y="272"/>
                  <a:pt x="2355" y="270"/>
                  <a:pt x="2351" y="266"/>
                </a:cubicBezTo>
                <a:cubicBezTo>
                  <a:pt x="2347" y="262"/>
                  <a:pt x="2345" y="257"/>
                  <a:pt x="2345" y="251"/>
                </a:cubicBezTo>
                <a:cubicBezTo>
                  <a:pt x="2345" y="245"/>
                  <a:pt x="2347" y="240"/>
                  <a:pt x="2351" y="236"/>
                </a:cubicBezTo>
                <a:cubicBezTo>
                  <a:pt x="2355" y="232"/>
                  <a:pt x="2360" y="230"/>
                  <a:pt x="2366" y="230"/>
                </a:cubicBezTo>
                <a:close/>
                <a:moveTo>
                  <a:pt x="830" y="230"/>
                </a:moveTo>
                <a:cubicBezTo>
                  <a:pt x="836" y="230"/>
                  <a:pt x="841" y="232"/>
                  <a:pt x="845" y="237"/>
                </a:cubicBezTo>
                <a:cubicBezTo>
                  <a:pt x="849" y="241"/>
                  <a:pt x="851" y="245"/>
                  <a:pt x="851" y="251"/>
                </a:cubicBezTo>
                <a:cubicBezTo>
                  <a:pt x="851" y="257"/>
                  <a:pt x="849" y="262"/>
                  <a:pt x="844" y="266"/>
                </a:cubicBezTo>
                <a:cubicBezTo>
                  <a:pt x="840" y="270"/>
                  <a:pt x="836" y="272"/>
                  <a:pt x="830" y="272"/>
                </a:cubicBezTo>
                <a:cubicBezTo>
                  <a:pt x="824" y="272"/>
                  <a:pt x="819" y="270"/>
                  <a:pt x="815" y="266"/>
                </a:cubicBezTo>
                <a:cubicBezTo>
                  <a:pt x="811" y="262"/>
                  <a:pt x="809" y="257"/>
                  <a:pt x="809" y="251"/>
                </a:cubicBezTo>
                <a:cubicBezTo>
                  <a:pt x="809" y="245"/>
                  <a:pt x="811" y="240"/>
                  <a:pt x="815" y="236"/>
                </a:cubicBezTo>
                <a:cubicBezTo>
                  <a:pt x="819" y="232"/>
                  <a:pt x="824" y="230"/>
                  <a:pt x="830" y="230"/>
                </a:cubicBezTo>
                <a:close/>
                <a:moveTo>
                  <a:pt x="2680" y="102"/>
                </a:moveTo>
                <a:cubicBezTo>
                  <a:pt x="2673" y="102"/>
                  <a:pt x="2667" y="104"/>
                  <a:pt x="2660" y="108"/>
                </a:cubicBezTo>
                <a:cubicBezTo>
                  <a:pt x="2653" y="112"/>
                  <a:pt x="2648" y="119"/>
                  <a:pt x="2644" y="129"/>
                </a:cubicBezTo>
                <a:cubicBezTo>
                  <a:pt x="2640" y="139"/>
                  <a:pt x="2638" y="151"/>
                  <a:pt x="2638" y="167"/>
                </a:cubicBezTo>
                <a:cubicBezTo>
                  <a:pt x="2638" y="192"/>
                  <a:pt x="2643" y="213"/>
                  <a:pt x="2652" y="232"/>
                </a:cubicBezTo>
                <a:cubicBezTo>
                  <a:pt x="2662" y="250"/>
                  <a:pt x="2676" y="259"/>
                  <a:pt x="2692" y="259"/>
                </a:cubicBezTo>
                <a:cubicBezTo>
                  <a:pt x="2704" y="259"/>
                  <a:pt x="2714" y="254"/>
                  <a:pt x="2722" y="244"/>
                </a:cubicBezTo>
                <a:cubicBezTo>
                  <a:pt x="2730" y="234"/>
                  <a:pt x="2734" y="217"/>
                  <a:pt x="2734" y="192"/>
                </a:cubicBezTo>
                <a:cubicBezTo>
                  <a:pt x="2734" y="162"/>
                  <a:pt x="2727" y="138"/>
                  <a:pt x="2714" y="120"/>
                </a:cubicBezTo>
                <a:cubicBezTo>
                  <a:pt x="2705" y="108"/>
                  <a:pt x="2694" y="102"/>
                  <a:pt x="2680" y="102"/>
                </a:cubicBezTo>
                <a:close/>
                <a:moveTo>
                  <a:pt x="1160" y="102"/>
                </a:moveTo>
                <a:cubicBezTo>
                  <a:pt x="1153" y="102"/>
                  <a:pt x="1147" y="104"/>
                  <a:pt x="1140" y="108"/>
                </a:cubicBezTo>
                <a:cubicBezTo>
                  <a:pt x="1133" y="112"/>
                  <a:pt x="1128" y="119"/>
                  <a:pt x="1124" y="129"/>
                </a:cubicBezTo>
                <a:cubicBezTo>
                  <a:pt x="1120" y="139"/>
                  <a:pt x="1118" y="151"/>
                  <a:pt x="1118" y="167"/>
                </a:cubicBezTo>
                <a:cubicBezTo>
                  <a:pt x="1118" y="192"/>
                  <a:pt x="1123" y="213"/>
                  <a:pt x="1132" y="232"/>
                </a:cubicBezTo>
                <a:cubicBezTo>
                  <a:pt x="1142" y="250"/>
                  <a:pt x="1156" y="259"/>
                  <a:pt x="1172" y="259"/>
                </a:cubicBezTo>
                <a:cubicBezTo>
                  <a:pt x="1184" y="259"/>
                  <a:pt x="1194" y="254"/>
                  <a:pt x="1202" y="244"/>
                </a:cubicBezTo>
                <a:cubicBezTo>
                  <a:pt x="1210" y="234"/>
                  <a:pt x="1214" y="217"/>
                  <a:pt x="1214" y="192"/>
                </a:cubicBezTo>
                <a:cubicBezTo>
                  <a:pt x="1214" y="162"/>
                  <a:pt x="1207" y="138"/>
                  <a:pt x="1194" y="120"/>
                </a:cubicBezTo>
                <a:cubicBezTo>
                  <a:pt x="1185" y="108"/>
                  <a:pt x="1174" y="102"/>
                  <a:pt x="1160" y="102"/>
                </a:cubicBezTo>
                <a:close/>
                <a:moveTo>
                  <a:pt x="1456" y="95"/>
                </a:moveTo>
                <a:lnTo>
                  <a:pt x="1536" y="95"/>
                </a:lnTo>
                <a:lnTo>
                  <a:pt x="1536" y="102"/>
                </a:lnTo>
                <a:lnTo>
                  <a:pt x="1532" y="102"/>
                </a:lnTo>
                <a:cubicBezTo>
                  <a:pt x="1527" y="102"/>
                  <a:pt x="1522" y="103"/>
                  <a:pt x="1519" y="106"/>
                </a:cubicBezTo>
                <a:cubicBezTo>
                  <a:pt x="1517" y="108"/>
                  <a:pt x="1515" y="111"/>
                  <a:pt x="1515" y="115"/>
                </a:cubicBezTo>
                <a:cubicBezTo>
                  <a:pt x="1515" y="120"/>
                  <a:pt x="1517" y="126"/>
                  <a:pt x="1521" y="135"/>
                </a:cubicBezTo>
                <a:lnTo>
                  <a:pt x="1563" y="222"/>
                </a:lnTo>
                <a:lnTo>
                  <a:pt x="1602" y="127"/>
                </a:lnTo>
                <a:cubicBezTo>
                  <a:pt x="1604" y="122"/>
                  <a:pt x="1605" y="117"/>
                  <a:pt x="1605" y="112"/>
                </a:cubicBezTo>
                <a:cubicBezTo>
                  <a:pt x="1605" y="109"/>
                  <a:pt x="1604" y="108"/>
                  <a:pt x="1604" y="106"/>
                </a:cubicBezTo>
                <a:cubicBezTo>
                  <a:pt x="1603" y="105"/>
                  <a:pt x="1601" y="104"/>
                  <a:pt x="1599" y="103"/>
                </a:cubicBezTo>
                <a:cubicBezTo>
                  <a:pt x="1597" y="102"/>
                  <a:pt x="1593" y="102"/>
                  <a:pt x="1588" y="102"/>
                </a:cubicBezTo>
                <a:lnTo>
                  <a:pt x="1588" y="95"/>
                </a:lnTo>
                <a:lnTo>
                  <a:pt x="1644" y="95"/>
                </a:lnTo>
                <a:lnTo>
                  <a:pt x="1644" y="102"/>
                </a:lnTo>
                <a:cubicBezTo>
                  <a:pt x="1639" y="102"/>
                  <a:pt x="1635" y="103"/>
                  <a:pt x="1633" y="105"/>
                </a:cubicBezTo>
                <a:cubicBezTo>
                  <a:pt x="1630" y="106"/>
                  <a:pt x="1628" y="109"/>
                  <a:pt x="1625" y="113"/>
                </a:cubicBezTo>
                <a:cubicBezTo>
                  <a:pt x="1623" y="115"/>
                  <a:pt x="1621" y="120"/>
                  <a:pt x="1618" y="128"/>
                </a:cubicBezTo>
                <a:lnTo>
                  <a:pt x="1548" y="299"/>
                </a:lnTo>
                <a:cubicBezTo>
                  <a:pt x="1542" y="316"/>
                  <a:pt x="1533" y="328"/>
                  <a:pt x="1522" y="337"/>
                </a:cubicBezTo>
                <a:cubicBezTo>
                  <a:pt x="1511" y="345"/>
                  <a:pt x="1500" y="350"/>
                  <a:pt x="1490" y="350"/>
                </a:cubicBezTo>
                <a:cubicBezTo>
                  <a:pt x="1483" y="350"/>
                  <a:pt x="1477" y="348"/>
                  <a:pt x="1472" y="343"/>
                </a:cubicBezTo>
                <a:cubicBezTo>
                  <a:pt x="1467" y="339"/>
                  <a:pt x="1465" y="334"/>
                  <a:pt x="1465" y="329"/>
                </a:cubicBezTo>
                <a:cubicBezTo>
                  <a:pt x="1465" y="323"/>
                  <a:pt x="1467" y="319"/>
                  <a:pt x="1470" y="316"/>
                </a:cubicBezTo>
                <a:cubicBezTo>
                  <a:pt x="1473" y="313"/>
                  <a:pt x="1478" y="311"/>
                  <a:pt x="1484" y="311"/>
                </a:cubicBezTo>
                <a:cubicBezTo>
                  <a:pt x="1488" y="311"/>
                  <a:pt x="1494" y="313"/>
                  <a:pt x="1501" y="315"/>
                </a:cubicBezTo>
                <a:cubicBezTo>
                  <a:pt x="1506" y="317"/>
                  <a:pt x="1509" y="318"/>
                  <a:pt x="1510" y="318"/>
                </a:cubicBezTo>
                <a:cubicBezTo>
                  <a:pt x="1514" y="318"/>
                  <a:pt x="1518" y="316"/>
                  <a:pt x="1523" y="312"/>
                </a:cubicBezTo>
                <a:cubicBezTo>
                  <a:pt x="1527" y="308"/>
                  <a:pt x="1532" y="301"/>
                  <a:pt x="1536" y="290"/>
                </a:cubicBezTo>
                <a:lnTo>
                  <a:pt x="1548" y="260"/>
                </a:lnTo>
                <a:lnTo>
                  <a:pt x="1487" y="130"/>
                </a:lnTo>
                <a:cubicBezTo>
                  <a:pt x="1485" y="127"/>
                  <a:pt x="1482" y="122"/>
                  <a:pt x="1478" y="116"/>
                </a:cubicBezTo>
                <a:cubicBezTo>
                  <a:pt x="1474" y="112"/>
                  <a:pt x="1472" y="109"/>
                  <a:pt x="1470" y="107"/>
                </a:cubicBezTo>
                <a:cubicBezTo>
                  <a:pt x="1467" y="105"/>
                  <a:pt x="1462" y="103"/>
                  <a:pt x="1456" y="102"/>
                </a:cubicBezTo>
                <a:lnTo>
                  <a:pt x="1456" y="95"/>
                </a:lnTo>
                <a:close/>
                <a:moveTo>
                  <a:pt x="1262" y="95"/>
                </a:moveTo>
                <a:lnTo>
                  <a:pt x="1322" y="95"/>
                </a:lnTo>
                <a:lnTo>
                  <a:pt x="1322" y="210"/>
                </a:lnTo>
                <a:cubicBezTo>
                  <a:pt x="1322" y="226"/>
                  <a:pt x="1325" y="236"/>
                  <a:pt x="1331" y="241"/>
                </a:cubicBezTo>
                <a:cubicBezTo>
                  <a:pt x="1336" y="246"/>
                  <a:pt x="1343" y="249"/>
                  <a:pt x="1351" y="249"/>
                </a:cubicBezTo>
                <a:cubicBezTo>
                  <a:pt x="1356" y="249"/>
                  <a:pt x="1362" y="247"/>
                  <a:pt x="1369" y="244"/>
                </a:cubicBezTo>
                <a:cubicBezTo>
                  <a:pt x="1376" y="241"/>
                  <a:pt x="1384" y="234"/>
                  <a:pt x="1393" y="225"/>
                </a:cubicBezTo>
                <a:lnTo>
                  <a:pt x="1393" y="127"/>
                </a:lnTo>
                <a:cubicBezTo>
                  <a:pt x="1393" y="118"/>
                  <a:pt x="1392" y="111"/>
                  <a:pt x="1388" y="108"/>
                </a:cubicBezTo>
                <a:cubicBezTo>
                  <a:pt x="1384" y="104"/>
                  <a:pt x="1377" y="102"/>
                  <a:pt x="1366" y="102"/>
                </a:cubicBezTo>
                <a:lnTo>
                  <a:pt x="1366" y="95"/>
                </a:lnTo>
                <a:lnTo>
                  <a:pt x="1424" y="95"/>
                </a:lnTo>
                <a:lnTo>
                  <a:pt x="1424" y="199"/>
                </a:lnTo>
                <a:cubicBezTo>
                  <a:pt x="1424" y="219"/>
                  <a:pt x="1425" y="231"/>
                  <a:pt x="1426" y="236"/>
                </a:cubicBezTo>
                <a:cubicBezTo>
                  <a:pt x="1427" y="240"/>
                  <a:pt x="1428" y="243"/>
                  <a:pt x="1430" y="245"/>
                </a:cubicBezTo>
                <a:cubicBezTo>
                  <a:pt x="1432" y="247"/>
                  <a:pt x="1435" y="247"/>
                  <a:pt x="1437" y="247"/>
                </a:cubicBezTo>
                <a:cubicBezTo>
                  <a:pt x="1441" y="247"/>
                  <a:pt x="1446" y="246"/>
                  <a:pt x="1451" y="244"/>
                </a:cubicBezTo>
                <a:lnTo>
                  <a:pt x="1453" y="251"/>
                </a:lnTo>
                <a:lnTo>
                  <a:pt x="1402" y="272"/>
                </a:lnTo>
                <a:lnTo>
                  <a:pt x="1393" y="272"/>
                </a:lnTo>
                <a:lnTo>
                  <a:pt x="1393" y="236"/>
                </a:lnTo>
                <a:cubicBezTo>
                  <a:pt x="1379" y="252"/>
                  <a:pt x="1367" y="262"/>
                  <a:pt x="1360" y="266"/>
                </a:cubicBezTo>
                <a:cubicBezTo>
                  <a:pt x="1352" y="270"/>
                  <a:pt x="1344" y="272"/>
                  <a:pt x="1335" y="272"/>
                </a:cubicBezTo>
                <a:cubicBezTo>
                  <a:pt x="1325" y="272"/>
                  <a:pt x="1317" y="269"/>
                  <a:pt x="1310" y="264"/>
                </a:cubicBezTo>
                <a:cubicBezTo>
                  <a:pt x="1303" y="258"/>
                  <a:pt x="1298" y="251"/>
                  <a:pt x="1295" y="242"/>
                </a:cubicBezTo>
                <a:cubicBezTo>
                  <a:pt x="1293" y="233"/>
                  <a:pt x="1291" y="221"/>
                  <a:pt x="1291" y="205"/>
                </a:cubicBezTo>
                <a:lnTo>
                  <a:pt x="1291" y="128"/>
                </a:lnTo>
                <a:cubicBezTo>
                  <a:pt x="1291" y="120"/>
                  <a:pt x="1290" y="115"/>
                  <a:pt x="1289" y="112"/>
                </a:cubicBezTo>
                <a:cubicBezTo>
                  <a:pt x="1287" y="108"/>
                  <a:pt x="1284" y="106"/>
                  <a:pt x="1281" y="104"/>
                </a:cubicBezTo>
                <a:cubicBezTo>
                  <a:pt x="1277" y="103"/>
                  <a:pt x="1271" y="102"/>
                  <a:pt x="1262" y="102"/>
                </a:cubicBezTo>
                <a:lnTo>
                  <a:pt x="1262" y="95"/>
                </a:lnTo>
                <a:close/>
                <a:moveTo>
                  <a:pt x="880" y="95"/>
                </a:moveTo>
                <a:lnTo>
                  <a:pt x="960" y="95"/>
                </a:lnTo>
                <a:lnTo>
                  <a:pt x="960" y="102"/>
                </a:lnTo>
                <a:lnTo>
                  <a:pt x="956" y="102"/>
                </a:lnTo>
                <a:cubicBezTo>
                  <a:pt x="951" y="102"/>
                  <a:pt x="946" y="103"/>
                  <a:pt x="943" y="106"/>
                </a:cubicBezTo>
                <a:cubicBezTo>
                  <a:pt x="941" y="108"/>
                  <a:pt x="939" y="111"/>
                  <a:pt x="939" y="115"/>
                </a:cubicBezTo>
                <a:cubicBezTo>
                  <a:pt x="939" y="120"/>
                  <a:pt x="941" y="126"/>
                  <a:pt x="945" y="135"/>
                </a:cubicBezTo>
                <a:lnTo>
                  <a:pt x="987" y="222"/>
                </a:lnTo>
                <a:lnTo>
                  <a:pt x="1026" y="127"/>
                </a:lnTo>
                <a:cubicBezTo>
                  <a:pt x="1028" y="122"/>
                  <a:pt x="1029" y="117"/>
                  <a:pt x="1029" y="112"/>
                </a:cubicBezTo>
                <a:cubicBezTo>
                  <a:pt x="1029" y="109"/>
                  <a:pt x="1028" y="108"/>
                  <a:pt x="1028" y="106"/>
                </a:cubicBezTo>
                <a:cubicBezTo>
                  <a:pt x="1027" y="105"/>
                  <a:pt x="1025" y="104"/>
                  <a:pt x="1023" y="103"/>
                </a:cubicBezTo>
                <a:cubicBezTo>
                  <a:pt x="1021" y="102"/>
                  <a:pt x="1017" y="102"/>
                  <a:pt x="1012" y="102"/>
                </a:cubicBezTo>
                <a:lnTo>
                  <a:pt x="1012" y="95"/>
                </a:lnTo>
                <a:lnTo>
                  <a:pt x="1068" y="95"/>
                </a:lnTo>
                <a:lnTo>
                  <a:pt x="1068" y="102"/>
                </a:lnTo>
                <a:cubicBezTo>
                  <a:pt x="1063" y="102"/>
                  <a:pt x="1059" y="103"/>
                  <a:pt x="1057" y="105"/>
                </a:cubicBezTo>
                <a:cubicBezTo>
                  <a:pt x="1054" y="106"/>
                  <a:pt x="1052" y="109"/>
                  <a:pt x="1049" y="113"/>
                </a:cubicBezTo>
                <a:cubicBezTo>
                  <a:pt x="1047" y="115"/>
                  <a:pt x="1045" y="120"/>
                  <a:pt x="1042" y="128"/>
                </a:cubicBezTo>
                <a:lnTo>
                  <a:pt x="972" y="299"/>
                </a:lnTo>
                <a:cubicBezTo>
                  <a:pt x="966" y="316"/>
                  <a:pt x="957" y="328"/>
                  <a:pt x="946" y="337"/>
                </a:cubicBezTo>
                <a:cubicBezTo>
                  <a:pt x="935" y="345"/>
                  <a:pt x="924" y="350"/>
                  <a:pt x="914" y="350"/>
                </a:cubicBezTo>
                <a:cubicBezTo>
                  <a:pt x="907" y="350"/>
                  <a:pt x="901" y="348"/>
                  <a:pt x="896" y="343"/>
                </a:cubicBezTo>
                <a:cubicBezTo>
                  <a:pt x="891" y="339"/>
                  <a:pt x="889" y="334"/>
                  <a:pt x="889" y="329"/>
                </a:cubicBezTo>
                <a:cubicBezTo>
                  <a:pt x="889" y="323"/>
                  <a:pt x="891" y="319"/>
                  <a:pt x="894" y="316"/>
                </a:cubicBezTo>
                <a:cubicBezTo>
                  <a:pt x="897" y="313"/>
                  <a:pt x="902" y="311"/>
                  <a:pt x="908" y="311"/>
                </a:cubicBezTo>
                <a:cubicBezTo>
                  <a:pt x="912" y="311"/>
                  <a:pt x="918" y="313"/>
                  <a:pt x="925" y="315"/>
                </a:cubicBezTo>
                <a:cubicBezTo>
                  <a:pt x="930" y="317"/>
                  <a:pt x="933" y="318"/>
                  <a:pt x="934" y="318"/>
                </a:cubicBezTo>
                <a:cubicBezTo>
                  <a:pt x="938" y="318"/>
                  <a:pt x="942" y="316"/>
                  <a:pt x="947" y="312"/>
                </a:cubicBezTo>
                <a:cubicBezTo>
                  <a:pt x="951" y="308"/>
                  <a:pt x="956" y="301"/>
                  <a:pt x="960" y="290"/>
                </a:cubicBezTo>
                <a:lnTo>
                  <a:pt x="972" y="260"/>
                </a:lnTo>
                <a:lnTo>
                  <a:pt x="911" y="130"/>
                </a:lnTo>
                <a:cubicBezTo>
                  <a:pt x="909" y="127"/>
                  <a:pt x="906" y="122"/>
                  <a:pt x="902" y="116"/>
                </a:cubicBezTo>
                <a:cubicBezTo>
                  <a:pt x="898" y="112"/>
                  <a:pt x="896" y="109"/>
                  <a:pt x="894" y="107"/>
                </a:cubicBezTo>
                <a:cubicBezTo>
                  <a:pt x="891" y="105"/>
                  <a:pt x="886" y="103"/>
                  <a:pt x="880" y="102"/>
                </a:cubicBezTo>
                <a:lnTo>
                  <a:pt x="880" y="95"/>
                </a:lnTo>
                <a:close/>
                <a:moveTo>
                  <a:pt x="544" y="95"/>
                </a:moveTo>
                <a:lnTo>
                  <a:pt x="616" y="95"/>
                </a:lnTo>
                <a:lnTo>
                  <a:pt x="616" y="102"/>
                </a:lnTo>
                <a:cubicBezTo>
                  <a:pt x="610" y="102"/>
                  <a:pt x="605" y="104"/>
                  <a:pt x="603" y="106"/>
                </a:cubicBezTo>
                <a:cubicBezTo>
                  <a:pt x="601" y="107"/>
                  <a:pt x="600" y="110"/>
                  <a:pt x="600" y="114"/>
                </a:cubicBezTo>
                <a:cubicBezTo>
                  <a:pt x="600" y="117"/>
                  <a:pt x="601" y="122"/>
                  <a:pt x="603" y="128"/>
                </a:cubicBezTo>
                <a:lnTo>
                  <a:pt x="640" y="226"/>
                </a:lnTo>
                <a:lnTo>
                  <a:pt x="677" y="146"/>
                </a:lnTo>
                <a:lnTo>
                  <a:pt x="667" y="121"/>
                </a:lnTo>
                <a:cubicBezTo>
                  <a:pt x="664" y="113"/>
                  <a:pt x="660" y="108"/>
                  <a:pt x="655" y="105"/>
                </a:cubicBezTo>
                <a:cubicBezTo>
                  <a:pt x="653" y="103"/>
                  <a:pt x="648" y="102"/>
                  <a:pt x="640" y="102"/>
                </a:cubicBezTo>
                <a:lnTo>
                  <a:pt x="640" y="95"/>
                </a:lnTo>
                <a:lnTo>
                  <a:pt x="722" y="95"/>
                </a:lnTo>
                <a:lnTo>
                  <a:pt x="722" y="102"/>
                </a:lnTo>
                <a:cubicBezTo>
                  <a:pt x="713" y="102"/>
                  <a:pt x="706" y="104"/>
                  <a:pt x="703" y="107"/>
                </a:cubicBezTo>
                <a:cubicBezTo>
                  <a:pt x="700" y="109"/>
                  <a:pt x="699" y="112"/>
                  <a:pt x="699" y="116"/>
                </a:cubicBezTo>
                <a:cubicBezTo>
                  <a:pt x="699" y="119"/>
                  <a:pt x="699" y="121"/>
                  <a:pt x="700" y="124"/>
                </a:cubicBezTo>
                <a:lnTo>
                  <a:pt x="739" y="223"/>
                </a:lnTo>
                <a:lnTo>
                  <a:pt x="776" y="128"/>
                </a:lnTo>
                <a:cubicBezTo>
                  <a:pt x="778" y="121"/>
                  <a:pt x="779" y="116"/>
                  <a:pt x="779" y="112"/>
                </a:cubicBezTo>
                <a:cubicBezTo>
                  <a:pt x="779" y="109"/>
                  <a:pt x="778" y="107"/>
                  <a:pt x="776" y="105"/>
                </a:cubicBezTo>
                <a:cubicBezTo>
                  <a:pt x="773" y="103"/>
                  <a:pt x="768" y="102"/>
                  <a:pt x="761" y="102"/>
                </a:cubicBezTo>
                <a:lnTo>
                  <a:pt x="761" y="95"/>
                </a:lnTo>
                <a:lnTo>
                  <a:pt x="816" y="95"/>
                </a:lnTo>
                <a:lnTo>
                  <a:pt x="816" y="102"/>
                </a:lnTo>
                <a:cubicBezTo>
                  <a:pt x="805" y="104"/>
                  <a:pt x="797" y="111"/>
                  <a:pt x="792" y="124"/>
                </a:cubicBezTo>
                <a:lnTo>
                  <a:pt x="734" y="272"/>
                </a:lnTo>
                <a:lnTo>
                  <a:pt x="726" y="272"/>
                </a:lnTo>
                <a:lnTo>
                  <a:pt x="684" y="162"/>
                </a:lnTo>
                <a:lnTo>
                  <a:pt x="633" y="272"/>
                </a:lnTo>
                <a:lnTo>
                  <a:pt x="627" y="272"/>
                </a:lnTo>
                <a:lnTo>
                  <a:pt x="571" y="128"/>
                </a:lnTo>
                <a:cubicBezTo>
                  <a:pt x="568" y="119"/>
                  <a:pt x="564" y="112"/>
                  <a:pt x="561" y="109"/>
                </a:cubicBezTo>
                <a:cubicBezTo>
                  <a:pt x="557" y="106"/>
                  <a:pt x="552" y="104"/>
                  <a:pt x="544" y="102"/>
                </a:cubicBezTo>
                <a:lnTo>
                  <a:pt x="544" y="95"/>
                </a:lnTo>
                <a:close/>
                <a:moveTo>
                  <a:pt x="272" y="95"/>
                </a:moveTo>
                <a:lnTo>
                  <a:pt x="344" y="95"/>
                </a:lnTo>
                <a:lnTo>
                  <a:pt x="344" y="102"/>
                </a:lnTo>
                <a:cubicBezTo>
                  <a:pt x="338" y="102"/>
                  <a:pt x="333" y="104"/>
                  <a:pt x="331" y="106"/>
                </a:cubicBezTo>
                <a:cubicBezTo>
                  <a:pt x="329" y="107"/>
                  <a:pt x="328" y="110"/>
                  <a:pt x="328" y="114"/>
                </a:cubicBezTo>
                <a:cubicBezTo>
                  <a:pt x="328" y="117"/>
                  <a:pt x="329" y="122"/>
                  <a:pt x="331" y="128"/>
                </a:cubicBezTo>
                <a:lnTo>
                  <a:pt x="368" y="226"/>
                </a:lnTo>
                <a:lnTo>
                  <a:pt x="405" y="146"/>
                </a:lnTo>
                <a:lnTo>
                  <a:pt x="395" y="121"/>
                </a:lnTo>
                <a:cubicBezTo>
                  <a:pt x="392" y="113"/>
                  <a:pt x="388" y="108"/>
                  <a:pt x="383" y="105"/>
                </a:cubicBezTo>
                <a:cubicBezTo>
                  <a:pt x="381" y="103"/>
                  <a:pt x="376" y="102"/>
                  <a:pt x="368" y="102"/>
                </a:cubicBezTo>
                <a:lnTo>
                  <a:pt x="368" y="95"/>
                </a:lnTo>
                <a:lnTo>
                  <a:pt x="450" y="95"/>
                </a:lnTo>
                <a:lnTo>
                  <a:pt x="450" y="102"/>
                </a:lnTo>
                <a:cubicBezTo>
                  <a:pt x="441" y="102"/>
                  <a:pt x="434" y="104"/>
                  <a:pt x="431" y="107"/>
                </a:cubicBezTo>
                <a:cubicBezTo>
                  <a:pt x="428" y="109"/>
                  <a:pt x="427" y="112"/>
                  <a:pt x="427" y="116"/>
                </a:cubicBezTo>
                <a:cubicBezTo>
                  <a:pt x="427" y="119"/>
                  <a:pt x="427" y="121"/>
                  <a:pt x="428" y="124"/>
                </a:cubicBezTo>
                <a:lnTo>
                  <a:pt x="467" y="223"/>
                </a:lnTo>
                <a:lnTo>
                  <a:pt x="504" y="128"/>
                </a:lnTo>
                <a:cubicBezTo>
                  <a:pt x="506" y="121"/>
                  <a:pt x="507" y="116"/>
                  <a:pt x="507" y="112"/>
                </a:cubicBezTo>
                <a:cubicBezTo>
                  <a:pt x="507" y="109"/>
                  <a:pt x="506" y="107"/>
                  <a:pt x="504" y="105"/>
                </a:cubicBezTo>
                <a:cubicBezTo>
                  <a:pt x="501" y="103"/>
                  <a:pt x="496" y="102"/>
                  <a:pt x="489" y="102"/>
                </a:cubicBezTo>
                <a:lnTo>
                  <a:pt x="489" y="95"/>
                </a:lnTo>
                <a:lnTo>
                  <a:pt x="544" y="95"/>
                </a:lnTo>
                <a:lnTo>
                  <a:pt x="544" y="102"/>
                </a:lnTo>
                <a:cubicBezTo>
                  <a:pt x="533" y="104"/>
                  <a:pt x="525" y="111"/>
                  <a:pt x="520" y="124"/>
                </a:cubicBezTo>
                <a:lnTo>
                  <a:pt x="462" y="272"/>
                </a:lnTo>
                <a:lnTo>
                  <a:pt x="454" y="272"/>
                </a:lnTo>
                <a:lnTo>
                  <a:pt x="412" y="162"/>
                </a:lnTo>
                <a:lnTo>
                  <a:pt x="361" y="272"/>
                </a:lnTo>
                <a:lnTo>
                  <a:pt x="355" y="272"/>
                </a:lnTo>
                <a:lnTo>
                  <a:pt x="299" y="128"/>
                </a:lnTo>
                <a:cubicBezTo>
                  <a:pt x="296" y="119"/>
                  <a:pt x="292" y="112"/>
                  <a:pt x="289" y="109"/>
                </a:cubicBezTo>
                <a:cubicBezTo>
                  <a:pt x="285" y="106"/>
                  <a:pt x="280" y="104"/>
                  <a:pt x="272" y="102"/>
                </a:cubicBezTo>
                <a:lnTo>
                  <a:pt x="272" y="95"/>
                </a:lnTo>
                <a:close/>
                <a:moveTo>
                  <a:pt x="0" y="95"/>
                </a:moveTo>
                <a:lnTo>
                  <a:pt x="72" y="95"/>
                </a:lnTo>
                <a:lnTo>
                  <a:pt x="72" y="102"/>
                </a:lnTo>
                <a:cubicBezTo>
                  <a:pt x="66" y="102"/>
                  <a:pt x="61" y="104"/>
                  <a:pt x="59" y="106"/>
                </a:cubicBezTo>
                <a:cubicBezTo>
                  <a:pt x="57" y="107"/>
                  <a:pt x="56" y="110"/>
                  <a:pt x="56" y="114"/>
                </a:cubicBezTo>
                <a:cubicBezTo>
                  <a:pt x="56" y="117"/>
                  <a:pt x="57" y="122"/>
                  <a:pt x="59" y="128"/>
                </a:cubicBezTo>
                <a:lnTo>
                  <a:pt x="96" y="226"/>
                </a:lnTo>
                <a:lnTo>
                  <a:pt x="133" y="146"/>
                </a:lnTo>
                <a:lnTo>
                  <a:pt x="123" y="121"/>
                </a:lnTo>
                <a:cubicBezTo>
                  <a:pt x="120" y="113"/>
                  <a:pt x="116" y="108"/>
                  <a:pt x="111" y="105"/>
                </a:cubicBezTo>
                <a:cubicBezTo>
                  <a:pt x="109" y="103"/>
                  <a:pt x="104" y="102"/>
                  <a:pt x="96" y="102"/>
                </a:cubicBezTo>
                <a:lnTo>
                  <a:pt x="96" y="95"/>
                </a:lnTo>
                <a:lnTo>
                  <a:pt x="178" y="95"/>
                </a:lnTo>
                <a:lnTo>
                  <a:pt x="178" y="102"/>
                </a:lnTo>
                <a:cubicBezTo>
                  <a:pt x="169" y="102"/>
                  <a:pt x="162" y="104"/>
                  <a:pt x="159" y="107"/>
                </a:cubicBezTo>
                <a:cubicBezTo>
                  <a:pt x="156" y="109"/>
                  <a:pt x="155" y="112"/>
                  <a:pt x="155" y="116"/>
                </a:cubicBezTo>
                <a:cubicBezTo>
                  <a:pt x="155" y="119"/>
                  <a:pt x="155" y="121"/>
                  <a:pt x="156" y="124"/>
                </a:cubicBezTo>
                <a:lnTo>
                  <a:pt x="195" y="223"/>
                </a:lnTo>
                <a:lnTo>
                  <a:pt x="232" y="128"/>
                </a:lnTo>
                <a:cubicBezTo>
                  <a:pt x="234" y="121"/>
                  <a:pt x="235" y="116"/>
                  <a:pt x="235" y="112"/>
                </a:cubicBezTo>
                <a:cubicBezTo>
                  <a:pt x="235" y="109"/>
                  <a:pt x="234" y="107"/>
                  <a:pt x="232" y="105"/>
                </a:cubicBezTo>
                <a:cubicBezTo>
                  <a:pt x="229" y="103"/>
                  <a:pt x="224" y="102"/>
                  <a:pt x="217" y="102"/>
                </a:cubicBezTo>
                <a:lnTo>
                  <a:pt x="217" y="95"/>
                </a:lnTo>
                <a:lnTo>
                  <a:pt x="272" y="95"/>
                </a:lnTo>
                <a:lnTo>
                  <a:pt x="272" y="102"/>
                </a:lnTo>
                <a:cubicBezTo>
                  <a:pt x="261" y="104"/>
                  <a:pt x="253" y="111"/>
                  <a:pt x="248" y="124"/>
                </a:cubicBezTo>
                <a:lnTo>
                  <a:pt x="190" y="272"/>
                </a:lnTo>
                <a:lnTo>
                  <a:pt x="182" y="272"/>
                </a:lnTo>
                <a:lnTo>
                  <a:pt x="140" y="162"/>
                </a:lnTo>
                <a:lnTo>
                  <a:pt x="89" y="272"/>
                </a:lnTo>
                <a:lnTo>
                  <a:pt x="83" y="272"/>
                </a:lnTo>
                <a:lnTo>
                  <a:pt x="27" y="128"/>
                </a:lnTo>
                <a:cubicBezTo>
                  <a:pt x="24" y="119"/>
                  <a:pt x="20" y="112"/>
                  <a:pt x="17" y="109"/>
                </a:cubicBezTo>
                <a:cubicBezTo>
                  <a:pt x="13" y="106"/>
                  <a:pt x="8" y="104"/>
                  <a:pt x="0" y="102"/>
                </a:cubicBezTo>
                <a:lnTo>
                  <a:pt x="0" y="95"/>
                </a:lnTo>
                <a:close/>
                <a:moveTo>
                  <a:pt x="2837" y="90"/>
                </a:moveTo>
                <a:lnTo>
                  <a:pt x="2845" y="90"/>
                </a:lnTo>
                <a:lnTo>
                  <a:pt x="2845" y="127"/>
                </a:lnTo>
                <a:cubicBezTo>
                  <a:pt x="2857" y="114"/>
                  <a:pt x="2865" y="107"/>
                  <a:pt x="2867" y="105"/>
                </a:cubicBezTo>
                <a:cubicBezTo>
                  <a:pt x="2873" y="100"/>
                  <a:pt x="2879" y="97"/>
                  <a:pt x="2885" y="94"/>
                </a:cubicBezTo>
                <a:cubicBezTo>
                  <a:pt x="2892" y="91"/>
                  <a:pt x="2898" y="90"/>
                  <a:pt x="2904" y="90"/>
                </a:cubicBezTo>
                <a:cubicBezTo>
                  <a:pt x="2915" y="90"/>
                  <a:pt x="2924" y="93"/>
                  <a:pt x="2932" y="99"/>
                </a:cubicBezTo>
                <a:cubicBezTo>
                  <a:pt x="2940" y="106"/>
                  <a:pt x="2945" y="115"/>
                  <a:pt x="2948" y="127"/>
                </a:cubicBezTo>
                <a:cubicBezTo>
                  <a:pt x="2961" y="112"/>
                  <a:pt x="2971" y="102"/>
                  <a:pt x="2980" y="97"/>
                </a:cubicBezTo>
                <a:cubicBezTo>
                  <a:pt x="2989" y="92"/>
                  <a:pt x="2998" y="90"/>
                  <a:pt x="3008" y="90"/>
                </a:cubicBezTo>
                <a:cubicBezTo>
                  <a:pt x="3017" y="90"/>
                  <a:pt x="3025" y="92"/>
                  <a:pt x="3032" y="97"/>
                </a:cubicBezTo>
                <a:cubicBezTo>
                  <a:pt x="3039" y="102"/>
                  <a:pt x="3045" y="109"/>
                  <a:pt x="3049" y="120"/>
                </a:cubicBezTo>
                <a:cubicBezTo>
                  <a:pt x="3052" y="127"/>
                  <a:pt x="3053" y="139"/>
                  <a:pt x="3053" y="154"/>
                </a:cubicBezTo>
                <a:lnTo>
                  <a:pt x="3053" y="228"/>
                </a:lnTo>
                <a:cubicBezTo>
                  <a:pt x="3053" y="239"/>
                  <a:pt x="3054" y="246"/>
                  <a:pt x="3055" y="250"/>
                </a:cubicBezTo>
                <a:cubicBezTo>
                  <a:pt x="3057" y="253"/>
                  <a:pt x="3059" y="255"/>
                  <a:pt x="3062" y="257"/>
                </a:cubicBezTo>
                <a:cubicBezTo>
                  <a:pt x="3066" y="259"/>
                  <a:pt x="3071" y="260"/>
                  <a:pt x="3079" y="260"/>
                </a:cubicBezTo>
                <a:lnTo>
                  <a:pt x="3079" y="267"/>
                </a:lnTo>
                <a:lnTo>
                  <a:pt x="2994" y="267"/>
                </a:lnTo>
                <a:lnTo>
                  <a:pt x="2994" y="260"/>
                </a:lnTo>
                <a:lnTo>
                  <a:pt x="2998" y="260"/>
                </a:lnTo>
                <a:cubicBezTo>
                  <a:pt x="3005" y="260"/>
                  <a:pt x="3011" y="259"/>
                  <a:pt x="3015" y="256"/>
                </a:cubicBezTo>
                <a:cubicBezTo>
                  <a:pt x="3018" y="254"/>
                  <a:pt x="3020" y="251"/>
                  <a:pt x="3021" y="246"/>
                </a:cubicBezTo>
                <a:cubicBezTo>
                  <a:pt x="3022" y="244"/>
                  <a:pt x="3022" y="238"/>
                  <a:pt x="3022" y="228"/>
                </a:cubicBezTo>
                <a:lnTo>
                  <a:pt x="3022" y="154"/>
                </a:lnTo>
                <a:cubicBezTo>
                  <a:pt x="3022" y="140"/>
                  <a:pt x="3020" y="130"/>
                  <a:pt x="3017" y="124"/>
                </a:cubicBezTo>
                <a:cubicBezTo>
                  <a:pt x="3012" y="116"/>
                  <a:pt x="3004" y="112"/>
                  <a:pt x="2993" y="112"/>
                </a:cubicBezTo>
                <a:cubicBezTo>
                  <a:pt x="2987" y="112"/>
                  <a:pt x="2980" y="114"/>
                  <a:pt x="2973" y="117"/>
                </a:cubicBezTo>
                <a:cubicBezTo>
                  <a:pt x="2967" y="121"/>
                  <a:pt x="2959" y="127"/>
                  <a:pt x="2949" y="136"/>
                </a:cubicBezTo>
                <a:lnTo>
                  <a:pt x="2949" y="138"/>
                </a:lnTo>
                <a:lnTo>
                  <a:pt x="2949" y="146"/>
                </a:lnTo>
                <a:lnTo>
                  <a:pt x="2949" y="228"/>
                </a:lnTo>
                <a:cubicBezTo>
                  <a:pt x="2949" y="240"/>
                  <a:pt x="2950" y="247"/>
                  <a:pt x="2951" y="250"/>
                </a:cubicBezTo>
                <a:cubicBezTo>
                  <a:pt x="2952" y="253"/>
                  <a:pt x="2955" y="255"/>
                  <a:pt x="2958" y="257"/>
                </a:cubicBezTo>
                <a:cubicBezTo>
                  <a:pt x="2962" y="259"/>
                  <a:pt x="2968" y="260"/>
                  <a:pt x="2977" y="260"/>
                </a:cubicBezTo>
                <a:lnTo>
                  <a:pt x="2977" y="267"/>
                </a:lnTo>
                <a:lnTo>
                  <a:pt x="2890" y="267"/>
                </a:lnTo>
                <a:lnTo>
                  <a:pt x="2890" y="260"/>
                </a:lnTo>
                <a:cubicBezTo>
                  <a:pt x="2900" y="260"/>
                  <a:pt x="2906" y="259"/>
                  <a:pt x="2910" y="257"/>
                </a:cubicBezTo>
                <a:cubicBezTo>
                  <a:pt x="2913" y="254"/>
                  <a:pt x="2916" y="251"/>
                  <a:pt x="2917" y="247"/>
                </a:cubicBezTo>
                <a:cubicBezTo>
                  <a:pt x="2918" y="244"/>
                  <a:pt x="2918" y="238"/>
                  <a:pt x="2918" y="228"/>
                </a:cubicBezTo>
                <a:lnTo>
                  <a:pt x="2918" y="154"/>
                </a:lnTo>
                <a:cubicBezTo>
                  <a:pt x="2918" y="140"/>
                  <a:pt x="2916" y="130"/>
                  <a:pt x="2912" y="124"/>
                </a:cubicBezTo>
                <a:cubicBezTo>
                  <a:pt x="2906" y="116"/>
                  <a:pt x="2899" y="112"/>
                  <a:pt x="2889" y="112"/>
                </a:cubicBezTo>
                <a:cubicBezTo>
                  <a:pt x="2882" y="112"/>
                  <a:pt x="2875" y="114"/>
                  <a:pt x="2869" y="117"/>
                </a:cubicBezTo>
                <a:cubicBezTo>
                  <a:pt x="2858" y="123"/>
                  <a:pt x="2850" y="129"/>
                  <a:pt x="2845" y="136"/>
                </a:cubicBezTo>
                <a:lnTo>
                  <a:pt x="2845" y="228"/>
                </a:lnTo>
                <a:cubicBezTo>
                  <a:pt x="2845" y="239"/>
                  <a:pt x="2846" y="247"/>
                  <a:pt x="2847" y="250"/>
                </a:cubicBezTo>
                <a:cubicBezTo>
                  <a:pt x="2849" y="253"/>
                  <a:pt x="2851" y="256"/>
                  <a:pt x="2854" y="258"/>
                </a:cubicBezTo>
                <a:cubicBezTo>
                  <a:pt x="2857" y="259"/>
                  <a:pt x="2863" y="260"/>
                  <a:pt x="2873" y="260"/>
                </a:cubicBezTo>
                <a:lnTo>
                  <a:pt x="2873" y="267"/>
                </a:lnTo>
                <a:lnTo>
                  <a:pt x="2788" y="267"/>
                </a:lnTo>
                <a:lnTo>
                  <a:pt x="2788" y="260"/>
                </a:lnTo>
                <a:cubicBezTo>
                  <a:pt x="2796" y="260"/>
                  <a:pt x="2801" y="259"/>
                  <a:pt x="2804" y="258"/>
                </a:cubicBezTo>
                <a:cubicBezTo>
                  <a:pt x="2807" y="256"/>
                  <a:pt x="2810" y="253"/>
                  <a:pt x="2811" y="249"/>
                </a:cubicBezTo>
                <a:cubicBezTo>
                  <a:pt x="2813" y="246"/>
                  <a:pt x="2814" y="239"/>
                  <a:pt x="2814" y="228"/>
                </a:cubicBezTo>
                <a:lnTo>
                  <a:pt x="2814" y="162"/>
                </a:lnTo>
                <a:cubicBezTo>
                  <a:pt x="2814" y="143"/>
                  <a:pt x="2813" y="131"/>
                  <a:pt x="2812" y="126"/>
                </a:cubicBezTo>
                <a:cubicBezTo>
                  <a:pt x="2811" y="122"/>
                  <a:pt x="2810" y="119"/>
                  <a:pt x="2808" y="117"/>
                </a:cubicBezTo>
                <a:cubicBezTo>
                  <a:pt x="2806" y="116"/>
                  <a:pt x="2804" y="115"/>
                  <a:pt x="2800" y="115"/>
                </a:cubicBezTo>
                <a:cubicBezTo>
                  <a:pt x="2797" y="115"/>
                  <a:pt x="2793" y="116"/>
                  <a:pt x="2788" y="118"/>
                </a:cubicBezTo>
                <a:lnTo>
                  <a:pt x="2785" y="111"/>
                </a:lnTo>
                <a:lnTo>
                  <a:pt x="2837" y="90"/>
                </a:lnTo>
                <a:close/>
                <a:moveTo>
                  <a:pt x="2686" y="90"/>
                </a:moveTo>
                <a:cubicBezTo>
                  <a:pt x="2712" y="90"/>
                  <a:pt x="2733" y="100"/>
                  <a:pt x="2748" y="120"/>
                </a:cubicBezTo>
                <a:cubicBezTo>
                  <a:pt x="2762" y="136"/>
                  <a:pt x="2768" y="156"/>
                  <a:pt x="2768" y="178"/>
                </a:cubicBezTo>
                <a:cubicBezTo>
                  <a:pt x="2768" y="193"/>
                  <a:pt x="2765" y="209"/>
                  <a:pt x="2757" y="224"/>
                </a:cubicBezTo>
                <a:cubicBezTo>
                  <a:pt x="2750" y="240"/>
                  <a:pt x="2740" y="252"/>
                  <a:pt x="2727" y="260"/>
                </a:cubicBezTo>
                <a:cubicBezTo>
                  <a:pt x="2714" y="268"/>
                  <a:pt x="2700" y="272"/>
                  <a:pt x="2684" y="272"/>
                </a:cubicBezTo>
                <a:cubicBezTo>
                  <a:pt x="2658" y="272"/>
                  <a:pt x="2637" y="262"/>
                  <a:pt x="2622" y="241"/>
                </a:cubicBezTo>
                <a:cubicBezTo>
                  <a:pt x="2609" y="224"/>
                  <a:pt x="2603" y="204"/>
                  <a:pt x="2603" y="183"/>
                </a:cubicBezTo>
                <a:cubicBezTo>
                  <a:pt x="2603" y="167"/>
                  <a:pt x="2607" y="151"/>
                  <a:pt x="2614" y="136"/>
                </a:cubicBezTo>
                <a:cubicBezTo>
                  <a:pt x="2622" y="120"/>
                  <a:pt x="2633" y="109"/>
                  <a:pt x="2645" y="101"/>
                </a:cubicBezTo>
                <a:cubicBezTo>
                  <a:pt x="2658" y="94"/>
                  <a:pt x="2672" y="90"/>
                  <a:pt x="2686" y="90"/>
                </a:cubicBezTo>
                <a:close/>
                <a:moveTo>
                  <a:pt x="2509" y="90"/>
                </a:moveTo>
                <a:cubicBezTo>
                  <a:pt x="2526" y="90"/>
                  <a:pt x="2540" y="94"/>
                  <a:pt x="2550" y="103"/>
                </a:cubicBezTo>
                <a:cubicBezTo>
                  <a:pt x="2561" y="112"/>
                  <a:pt x="2567" y="122"/>
                  <a:pt x="2567" y="131"/>
                </a:cubicBezTo>
                <a:cubicBezTo>
                  <a:pt x="2567" y="136"/>
                  <a:pt x="2565" y="140"/>
                  <a:pt x="2562" y="143"/>
                </a:cubicBezTo>
                <a:cubicBezTo>
                  <a:pt x="2559" y="146"/>
                  <a:pt x="2555" y="147"/>
                  <a:pt x="2549" y="147"/>
                </a:cubicBezTo>
                <a:cubicBezTo>
                  <a:pt x="2542" y="147"/>
                  <a:pt x="2536" y="145"/>
                  <a:pt x="2533" y="140"/>
                </a:cubicBezTo>
                <a:cubicBezTo>
                  <a:pt x="2531" y="137"/>
                  <a:pt x="2529" y="132"/>
                  <a:pt x="2528" y="125"/>
                </a:cubicBezTo>
                <a:cubicBezTo>
                  <a:pt x="2528" y="118"/>
                  <a:pt x="2525" y="112"/>
                  <a:pt x="2521" y="108"/>
                </a:cubicBezTo>
                <a:cubicBezTo>
                  <a:pt x="2516" y="104"/>
                  <a:pt x="2510" y="103"/>
                  <a:pt x="2503" y="103"/>
                </a:cubicBezTo>
                <a:cubicBezTo>
                  <a:pt x="2490" y="103"/>
                  <a:pt x="2480" y="107"/>
                  <a:pt x="2472" y="116"/>
                </a:cubicBezTo>
                <a:cubicBezTo>
                  <a:pt x="2462" y="129"/>
                  <a:pt x="2457" y="145"/>
                  <a:pt x="2457" y="165"/>
                </a:cubicBezTo>
                <a:cubicBezTo>
                  <a:pt x="2457" y="185"/>
                  <a:pt x="2462" y="204"/>
                  <a:pt x="2472" y="219"/>
                </a:cubicBezTo>
                <a:cubicBezTo>
                  <a:pt x="2482" y="235"/>
                  <a:pt x="2496" y="243"/>
                  <a:pt x="2513" y="243"/>
                </a:cubicBezTo>
                <a:cubicBezTo>
                  <a:pt x="2525" y="243"/>
                  <a:pt x="2536" y="239"/>
                  <a:pt x="2546" y="230"/>
                </a:cubicBezTo>
                <a:cubicBezTo>
                  <a:pt x="2553" y="224"/>
                  <a:pt x="2560" y="214"/>
                  <a:pt x="2566" y="199"/>
                </a:cubicBezTo>
                <a:lnTo>
                  <a:pt x="2572" y="202"/>
                </a:lnTo>
                <a:cubicBezTo>
                  <a:pt x="2567" y="224"/>
                  <a:pt x="2558" y="242"/>
                  <a:pt x="2544" y="254"/>
                </a:cubicBezTo>
                <a:cubicBezTo>
                  <a:pt x="2531" y="266"/>
                  <a:pt x="2516" y="272"/>
                  <a:pt x="2500" y="272"/>
                </a:cubicBezTo>
                <a:cubicBezTo>
                  <a:pt x="2480" y="272"/>
                  <a:pt x="2463" y="264"/>
                  <a:pt x="2449" y="247"/>
                </a:cubicBezTo>
                <a:cubicBezTo>
                  <a:pt x="2434" y="231"/>
                  <a:pt x="2427" y="209"/>
                  <a:pt x="2427" y="181"/>
                </a:cubicBezTo>
                <a:cubicBezTo>
                  <a:pt x="2427" y="154"/>
                  <a:pt x="2435" y="132"/>
                  <a:pt x="2451" y="115"/>
                </a:cubicBezTo>
                <a:cubicBezTo>
                  <a:pt x="2467" y="98"/>
                  <a:pt x="2486" y="90"/>
                  <a:pt x="2509" y="90"/>
                </a:cubicBezTo>
                <a:close/>
                <a:moveTo>
                  <a:pt x="1709" y="90"/>
                </a:moveTo>
                <a:lnTo>
                  <a:pt x="1717" y="90"/>
                </a:lnTo>
                <a:lnTo>
                  <a:pt x="1717" y="228"/>
                </a:lnTo>
                <a:cubicBezTo>
                  <a:pt x="1717" y="239"/>
                  <a:pt x="1718" y="246"/>
                  <a:pt x="1719" y="249"/>
                </a:cubicBezTo>
                <a:cubicBezTo>
                  <a:pt x="1721" y="253"/>
                  <a:pt x="1723" y="256"/>
                  <a:pt x="1726" y="257"/>
                </a:cubicBezTo>
                <a:cubicBezTo>
                  <a:pt x="1729" y="259"/>
                  <a:pt x="1735" y="260"/>
                  <a:pt x="1743" y="260"/>
                </a:cubicBezTo>
                <a:lnTo>
                  <a:pt x="1743" y="267"/>
                </a:lnTo>
                <a:lnTo>
                  <a:pt x="1660" y="267"/>
                </a:lnTo>
                <a:lnTo>
                  <a:pt x="1660" y="260"/>
                </a:lnTo>
                <a:cubicBezTo>
                  <a:pt x="1668" y="260"/>
                  <a:pt x="1674" y="259"/>
                  <a:pt x="1677" y="258"/>
                </a:cubicBezTo>
                <a:cubicBezTo>
                  <a:pt x="1679" y="256"/>
                  <a:pt x="1682" y="253"/>
                  <a:pt x="1683" y="250"/>
                </a:cubicBezTo>
                <a:cubicBezTo>
                  <a:pt x="1685" y="246"/>
                  <a:pt x="1686" y="239"/>
                  <a:pt x="1686" y="228"/>
                </a:cubicBezTo>
                <a:lnTo>
                  <a:pt x="1686" y="162"/>
                </a:lnTo>
                <a:cubicBezTo>
                  <a:pt x="1686" y="143"/>
                  <a:pt x="1685" y="131"/>
                  <a:pt x="1684" y="126"/>
                </a:cubicBezTo>
                <a:cubicBezTo>
                  <a:pt x="1683" y="122"/>
                  <a:pt x="1682" y="119"/>
                  <a:pt x="1680" y="117"/>
                </a:cubicBezTo>
                <a:cubicBezTo>
                  <a:pt x="1678" y="116"/>
                  <a:pt x="1676" y="115"/>
                  <a:pt x="1672" y="115"/>
                </a:cubicBezTo>
                <a:cubicBezTo>
                  <a:pt x="1669" y="115"/>
                  <a:pt x="1665" y="116"/>
                  <a:pt x="1660" y="118"/>
                </a:cubicBezTo>
                <a:lnTo>
                  <a:pt x="1657" y="111"/>
                </a:lnTo>
                <a:lnTo>
                  <a:pt x="1709" y="90"/>
                </a:lnTo>
                <a:close/>
                <a:moveTo>
                  <a:pt x="1166" y="90"/>
                </a:moveTo>
                <a:cubicBezTo>
                  <a:pt x="1192" y="90"/>
                  <a:pt x="1213" y="100"/>
                  <a:pt x="1228" y="120"/>
                </a:cubicBezTo>
                <a:cubicBezTo>
                  <a:pt x="1242" y="136"/>
                  <a:pt x="1248" y="156"/>
                  <a:pt x="1248" y="178"/>
                </a:cubicBezTo>
                <a:cubicBezTo>
                  <a:pt x="1248" y="193"/>
                  <a:pt x="1245" y="209"/>
                  <a:pt x="1237" y="224"/>
                </a:cubicBezTo>
                <a:cubicBezTo>
                  <a:pt x="1230" y="240"/>
                  <a:pt x="1220" y="252"/>
                  <a:pt x="1207" y="260"/>
                </a:cubicBezTo>
                <a:cubicBezTo>
                  <a:pt x="1194" y="268"/>
                  <a:pt x="1180" y="272"/>
                  <a:pt x="1164" y="272"/>
                </a:cubicBezTo>
                <a:cubicBezTo>
                  <a:pt x="1138" y="272"/>
                  <a:pt x="1117" y="262"/>
                  <a:pt x="1102" y="241"/>
                </a:cubicBezTo>
                <a:cubicBezTo>
                  <a:pt x="1089" y="224"/>
                  <a:pt x="1083" y="204"/>
                  <a:pt x="1083" y="183"/>
                </a:cubicBezTo>
                <a:cubicBezTo>
                  <a:pt x="1083" y="167"/>
                  <a:pt x="1087" y="151"/>
                  <a:pt x="1094" y="136"/>
                </a:cubicBezTo>
                <a:cubicBezTo>
                  <a:pt x="1102" y="120"/>
                  <a:pt x="1113" y="109"/>
                  <a:pt x="1125" y="101"/>
                </a:cubicBezTo>
                <a:cubicBezTo>
                  <a:pt x="1138" y="94"/>
                  <a:pt x="1152" y="90"/>
                  <a:pt x="1166" y="90"/>
                </a:cubicBezTo>
                <a:close/>
                <a:moveTo>
                  <a:pt x="2222" y="20"/>
                </a:moveTo>
                <a:cubicBezTo>
                  <a:pt x="2214" y="20"/>
                  <a:pt x="2206" y="23"/>
                  <a:pt x="2200" y="31"/>
                </a:cubicBezTo>
                <a:cubicBezTo>
                  <a:pt x="2191" y="41"/>
                  <a:pt x="2185" y="58"/>
                  <a:pt x="2181" y="80"/>
                </a:cubicBezTo>
                <a:cubicBezTo>
                  <a:pt x="2178" y="102"/>
                  <a:pt x="2176" y="124"/>
                  <a:pt x="2176" y="146"/>
                </a:cubicBezTo>
                <a:cubicBezTo>
                  <a:pt x="2176" y="181"/>
                  <a:pt x="2181" y="209"/>
                  <a:pt x="2189" y="232"/>
                </a:cubicBezTo>
                <a:cubicBezTo>
                  <a:pt x="2196" y="250"/>
                  <a:pt x="2207" y="259"/>
                  <a:pt x="2221" y="259"/>
                </a:cubicBezTo>
                <a:cubicBezTo>
                  <a:pt x="2228" y="259"/>
                  <a:pt x="2235" y="256"/>
                  <a:pt x="2242" y="250"/>
                </a:cubicBezTo>
                <a:cubicBezTo>
                  <a:pt x="2249" y="244"/>
                  <a:pt x="2255" y="234"/>
                  <a:pt x="2259" y="220"/>
                </a:cubicBezTo>
                <a:cubicBezTo>
                  <a:pt x="2264" y="198"/>
                  <a:pt x="2267" y="168"/>
                  <a:pt x="2267" y="129"/>
                </a:cubicBezTo>
                <a:cubicBezTo>
                  <a:pt x="2267" y="100"/>
                  <a:pt x="2264" y="76"/>
                  <a:pt x="2258" y="56"/>
                </a:cubicBezTo>
                <a:cubicBezTo>
                  <a:pt x="2254" y="42"/>
                  <a:pt x="2248" y="32"/>
                  <a:pt x="2241" y="26"/>
                </a:cubicBezTo>
                <a:cubicBezTo>
                  <a:pt x="2236" y="22"/>
                  <a:pt x="2230" y="20"/>
                  <a:pt x="2222" y="20"/>
                </a:cubicBezTo>
                <a:close/>
                <a:moveTo>
                  <a:pt x="2030" y="20"/>
                </a:moveTo>
                <a:cubicBezTo>
                  <a:pt x="2022" y="20"/>
                  <a:pt x="2014" y="23"/>
                  <a:pt x="2008" y="31"/>
                </a:cubicBezTo>
                <a:cubicBezTo>
                  <a:pt x="1999" y="41"/>
                  <a:pt x="1993" y="58"/>
                  <a:pt x="1989" y="80"/>
                </a:cubicBezTo>
                <a:cubicBezTo>
                  <a:pt x="1986" y="102"/>
                  <a:pt x="1984" y="124"/>
                  <a:pt x="1984" y="146"/>
                </a:cubicBezTo>
                <a:cubicBezTo>
                  <a:pt x="1984" y="181"/>
                  <a:pt x="1989" y="209"/>
                  <a:pt x="1997" y="232"/>
                </a:cubicBezTo>
                <a:cubicBezTo>
                  <a:pt x="2004" y="250"/>
                  <a:pt x="2015" y="259"/>
                  <a:pt x="2029" y="259"/>
                </a:cubicBezTo>
                <a:cubicBezTo>
                  <a:pt x="2036" y="259"/>
                  <a:pt x="2043" y="256"/>
                  <a:pt x="2050" y="250"/>
                </a:cubicBezTo>
                <a:cubicBezTo>
                  <a:pt x="2057" y="244"/>
                  <a:pt x="2063" y="234"/>
                  <a:pt x="2067" y="220"/>
                </a:cubicBezTo>
                <a:cubicBezTo>
                  <a:pt x="2072" y="198"/>
                  <a:pt x="2075" y="168"/>
                  <a:pt x="2075" y="129"/>
                </a:cubicBezTo>
                <a:cubicBezTo>
                  <a:pt x="2075" y="100"/>
                  <a:pt x="2072" y="76"/>
                  <a:pt x="2066" y="56"/>
                </a:cubicBezTo>
                <a:cubicBezTo>
                  <a:pt x="2062" y="42"/>
                  <a:pt x="2056" y="32"/>
                  <a:pt x="2049" y="26"/>
                </a:cubicBezTo>
                <a:cubicBezTo>
                  <a:pt x="2044" y="22"/>
                  <a:pt x="2038" y="20"/>
                  <a:pt x="2030" y="20"/>
                </a:cubicBezTo>
                <a:close/>
                <a:moveTo>
                  <a:pt x="2223" y="7"/>
                </a:moveTo>
                <a:cubicBezTo>
                  <a:pt x="2242" y="7"/>
                  <a:pt x="2260" y="17"/>
                  <a:pt x="2275" y="37"/>
                </a:cubicBezTo>
                <a:cubicBezTo>
                  <a:pt x="2294" y="62"/>
                  <a:pt x="2304" y="95"/>
                  <a:pt x="2304" y="137"/>
                </a:cubicBezTo>
                <a:cubicBezTo>
                  <a:pt x="2304" y="167"/>
                  <a:pt x="2300" y="192"/>
                  <a:pt x="2291" y="212"/>
                </a:cubicBezTo>
                <a:cubicBezTo>
                  <a:pt x="2283" y="233"/>
                  <a:pt x="2272" y="248"/>
                  <a:pt x="2259" y="257"/>
                </a:cubicBezTo>
                <a:cubicBezTo>
                  <a:pt x="2246" y="267"/>
                  <a:pt x="2233" y="271"/>
                  <a:pt x="2221" y="271"/>
                </a:cubicBezTo>
                <a:cubicBezTo>
                  <a:pt x="2196" y="271"/>
                  <a:pt x="2176" y="257"/>
                  <a:pt x="2160" y="228"/>
                </a:cubicBezTo>
                <a:cubicBezTo>
                  <a:pt x="2146" y="204"/>
                  <a:pt x="2140" y="175"/>
                  <a:pt x="2140" y="141"/>
                </a:cubicBezTo>
                <a:cubicBezTo>
                  <a:pt x="2140" y="112"/>
                  <a:pt x="2144" y="87"/>
                  <a:pt x="2153" y="66"/>
                </a:cubicBezTo>
                <a:cubicBezTo>
                  <a:pt x="2162" y="45"/>
                  <a:pt x="2173" y="30"/>
                  <a:pt x="2188" y="19"/>
                </a:cubicBezTo>
                <a:cubicBezTo>
                  <a:pt x="2199" y="11"/>
                  <a:pt x="2211" y="7"/>
                  <a:pt x="2223" y="7"/>
                </a:cubicBezTo>
                <a:close/>
                <a:moveTo>
                  <a:pt x="2031" y="7"/>
                </a:moveTo>
                <a:cubicBezTo>
                  <a:pt x="2050" y="7"/>
                  <a:pt x="2068" y="17"/>
                  <a:pt x="2083" y="37"/>
                </a:cubicBezTo>
                <a:cubicBezTo>
                  <a:pt x="2102" y="62"/>
                  <a:pt x="2112" y="95"/>
                  <a:pt x="2112" y="137"/>
                </a:cubicBezTo>
                <a:cubicBezTo>
                  <a:pt x="2112" y="167"/>
                  <a:pt x="2108" y="192"/>
                  <a:pt x="2099" y="212"/>
                </a:cubicBezTo>
                <a:cubicBezTo>
                  <a:pt x="2091" y="233"/>
                  <a:pt x="2080" y="248"/>
                  <a:pt x="2067" y="257"/>
                </a:cubicBezTo>
                <a:cubicBezTo>
                  <a:pt x="2054" y="267"/>
                  <a:pt x="2041" y="271"/>
                  <a:pt x="2029" y="271"/>
                </a:cubicBezTo>
                <a:cubicBezTo>
                  <a:pt x="2004" y="271"/>
                  <a:pt x="1984" y="257"/>
                  <a:pt x="1968" y="228"/>
                </a:cubicBezTo>
                <a:cubicBezTo>
                  <a:pt x="1954" y="204"/>
                  <a:pt x="1948" y="175"/>
                  <a:pt x="1948" y="141"/>
                </a:cubicBezTo>
                <a:cubicBezTo>
                  <a:pt x="1948" y="112"/>
                  <a:pt x="1952" y="87"/>
                  <a:pt x="1961" y="66"/>
                </a:cubicBezTo>
                <a:cubicBezTo>
                  <a:pt x="1970" y="45"/>
                  <a:pt x="1981" y="30"/>
                  <a:pt x="1996" y="19"/>
                </a:cubicBezTo>
                <a:cubicBezTo>
                  <a:pt x="2007" y="11"/>
                  <a:pt x="2019" y="7"/>
                  <a:pt x="2031" y="7"/>
                </a:cubicBezTo>
                <a:close/>
                <a:moveTo>
                  <a:pt x="1849" y="7"/>
                </a:moveTo>
                <a:lnTo>
                  <a:pt x="1855" y="7"/>
                </a:lnTo>
                <a:lnTo>
                  <a:pt x="1855" y="222"/>
                </a:lnTo>
                <a:cubicBezTo>
                  <a:pt x="1855" y="236"/>
                  <a:pt x="1855" y="245"/>
                  <a:pt x="1857" y="249"/>
                </a:cubicBezTo>
                <a:cubicBezTo>
                  <a:pt x="1858" y="252"/>
                  <a:pt x="1860" y="255"/>
                  <a:pt x="1864" y="257"/>
                </a:cubicBezTo>
                <a:cubicBezTo>
                  <a:pt x="1868" y="259"/>
                  <a:pt x="1875" y="260"/>
                  <a:pt x="1887" y="260"/>
                </a:cubicBezTo>
                <a:lnTo>
                  <a:pt x="1887" y="267"/>
                </a:lnTo>
                <a:lnTo>
                  <a:pt x="1791" y="267"/>
                </a:lnTo>
                <a:lnTo>
                  <a:pt x="1791" y="260"/>
                </a:lnTo>
                <a:cubicBezTo>
                  <a:pt x="1803" y="260"/>
                  <a:pt x="1811" y="259"/>
                  <a:pt x="1815" y="257"/>
                </a:cubicBezTo>
                <a:cubicBezTo>
                  <a:pt x="1818" y="255"/>
                  <a:pt x="1820" y="253"/>
                  <a:pt x="1822" y="249"/>
                </a:cubicBezTo>
                <a:cubicBezTo>
                  <a:pt x="1823" y="246"/>
                  <a:pt x="1824" y="237"/>
                  <a:pt x="1824" y="222"/>
                </a:cubicBezTo>
                <a:lnTo>
                  <a:pt x="1824" y="85"/>
                </a:lnTo>
                <a:cubicBezTo>
                  <a:pt x="1824" y="66"/>
                  <a:pt x="1823" y="54"/>
                  <a:pt x="1822" y="49"/>
                </a:cubicBezTo>
                <a:cubicBezTo>
                  <a:pt x="1821" y="45"/>
                  <a:pt x="1820" y="42"/>
                  <a:pt x="1817" y="40"/>
                </a:cubicBezTo>
                <a:cubicBezTo>
                  <a:pt x="1815" y="38"/>
                  <a:pt x="1812" y="37"/>
                  <a:pt x="1809" y="37"/>
                </a:cubicBezTo>
                <a:cubicBezTo>
                  <a:pt x="1804" y="37"/>
                  <a:pt x="1798" y="39"/>
                  <a:pt x="1790" y="43"/>
                </a:cubicBezTo>
                <a:lnTo>
                  <a:pt x="1787" y="37"/>
                </a:lnTo>
                <a:lnTo>
                  <a:pt x="1849" y="7"/>
                </a:lnTo>
                <a:close/>
                <a:moveTo>
                  <a:pt x="1701" y="0"/>
                </a:moveTo>
                <a:cubicBezTo>
                  <a:pt x="1707" y="0"/>
                  <a:pt x="1711" y="2"/>
                  <a:pt x="1715" y="6"/>
                </a:cubicBezTo>
                <a:cubicBezTo>
                  <a:pt x="1719" y="9"/>
                  <a:pt x="1720" y="14"/>
                  <a:pt x="1720" y="19"/>
                </a:cubicBezTo>
                <a:cubicBezTo>
                  <a:pt x="1720" y="24"/>
                  <a:pt x="1719" y="29"/>
                  <a:pt x="1715" y="33"/>
                </a:cubicBezTo>
                <a:cubicBezTo>
                  <a:pt x="1711" y="36"/>
                  <a:pt x="1707" y="38"/>
                  <a:pt x="1701" y="38"/>
                </a:cubicBezTo>
                <a:cubicBezTo>
                  <a:pt x="1696" y="38"/>
                  <a:pt x="1692" y="36"/>
                  <a:pt x="1688" y="33"/>
                </a:cubicBezTo>
                <a:cubicBezTo>
                  <a:pt x="1684" y="29"/>
                  <a:pt x="1682" y="24"/>
                  <a:pt x="1682" y="19"/>
                </a:cubicBezTo>
                <a:cubicBezTo>
                  <a:pt x="1682" y="14"/>
                  <a:pt x="1684" y="9"/>
                  <a:pt x="1688" y="6"/>
                </a:cubicBezTo>
                <a:cubicBezTo>
                  <a:pt x="1692" y="2"/>
                  <a:pt x="1696" y="0"/>
                  <a:pt x="1701" y="0"/>
                </a:cubicBezTo>
                <a:close/>
              </a:path>
            </a:pathLst>
          </a:custGeom>
          <a:solidFill>
            <a:srgbClr val="F2F2F2"/>
          </a:solidFill>
          <a:ln w="0">
            <a:noFill/>
            <a:prstDash val="solid"/>
            <a:round/>
          </a:ln>
        </p:spPr>
        <p:txBody>
          <a:bodyPr vert="horz" wrap="square" lIns="91440" tIns="45720" rIns="91440" bIns="45720" numCol="1" anchor="t" anchorCtr="0" compatLnSpc="1"/>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5pPr>
            <a:lvl6pPr marL="2286000" algn="l" defTabSz="914400" rtl="0" eaLnBrk="1" latinLnBrk="0" hangingPunct="1">
              <a:defRPr kern="1200">
                <a:solidFill>
                  <a:schemeClr val="tx1"/>
                </a:solidFill>
                <a:latin typeface="Calibri" panose="020F0502020204030204" charset="0"/>
                <a:ea typeface="+mn-ea"/>
                <a:cs typeface="+mn-cs"/>
              </a:defRPr>
            </a:lvl6pPr>
            <a:lvl7pPr marL="2743200" algn="l" defTabSz="914400" rtl="0" eaLnBrk="1" latinLnBrk="0" hangingPunct="1">
              <a:defRPr kern="1200">
                <a:solidFill>
                  <a:schemeClr val="tx1"/>
                </a:solidFill>
                <a:latin typeface="Calibri" panose="020F0502020204030204" charset="0"/>
                <a:ea typeface="+mn-ea"/>
                <a:cs typeface="+mn-cs"/>
              </a:defRPr>
            </a:lvl7pPr>
            <a:lvl8pPr marL="3200400" algn="l" defTabSz="914400" rtl="0" eaLnBrk="1" latinLnBrk="0" hangingPunct="1">
              <a:defRPr kern="1200">
                <a:solidFill>
                  <a:schemeClr val="tx1"/>
                </a:solidFill>
                <a:latin typeface="Calibri" panose="020F0502020204030204" charset="0"/>
                <a:ea typeface="+mn-ea"/>
                <a:cs typeface="+mn-cs"/>
              </a:defRPr>
            </a:lvl8pPr>
            <a:lvl9pPr marL="3657600" algn="l" defTabSz="914400" rtl="0" eaLnBrk="1" latinLnBrk="0" hangingPunct="1">
              <a:defRPr kern="1200">
                <a:solidFill>
                  <a:schemeClr val="tx1"/>
                </a:solidFill>
                <a:latin typeface="Calibri" panose="020F0502020204030204" charset="0"/>
                <a:ea typeface="+mn-ea"/>
                <a:cs typeface="+mn-cs"/>
              </a:defRPr>
            </a:lvl9pPr>
          </a:lstStyle>
          <a:p>
            <a:endParaRPr lang="zh-CN" altLang="en-US"/>
          </a:p>
        </p:txBody>
      </p:sp>
      <p:sp>
        <p:nvSpPr>
          <p:cNvPr id="54" name="Freeform 23"/>
          <p:cNvSpPr/>
          <p:nvPr/>
        </p:nvSpPr>
        <p:spPr bwMode="auto">
          <a:xfrm rot="-1800000">
            <a:off x="2791477" y="4585998"/>
            <a:ext cx="1848119" cy="215037"/>
          </a:xfrm>
          <a:custGeom>
            <a:avLst/>
            <a:gdLst>
              <a:gd name="T0" fmla="*/ 2345 w 3079"/>
              <a:gd name="T1" fmla="*/ 251 h 350"/>
              <a:gd name="T2" fmla="*/ 830 w 3079"/>
              <a:gd name="T3" fmla="*/ 272 h 350"/>
              <a:gd name="T4" fmla="*/ 2644 w 3079"/>
              <a:gd name="T5" fmla="*/ 129 h 350"/>
              <a:gd name="T6" fmla="*/ 2680 w 3079"/>
              <a:gd name="T7" fmla="*/ 102 h 350"/>
              <a:gd name="T8" fmla="*/ 1202 w 3079"/>
              <a:gd name="T9" fmla="*/ 244 h 350"/>
              <a:gd name="T10" fmla="*/ 1532 w 3079"/>
              <a:gd name="T11" fmla="*/ 102 h 350"/>
              <a:gd name="T12" fmla="*/ 1604 w 3079"/>
              <a:gd name="T13" fmla="*/ 106 h 350"/>
              <a:gd name="T14" fmla="*/ 1625 w 3079"/>
              <a:gd name="T15" fmla="*/ 113 h 350"/>
              <a:gd name="T16" fmla="*/ 1470 w 3079"/>
              <a:gd name="T17" fmla="*/ 316 h 350"/>
              <a:gd name="T18" fmla="*/ 1487 w 3079"/>
              <a:gd name="T19" fmla="*/ 130 h 350"/>
              <a:gd name="T20" fmla="*/ 1322 w 3079"/>
              <a:gd name="T21" fmla="*/ 210 h 350"/>
              <a:gd name="T22" fmla="*/ 1366 w 3079"/>
              <a:gd name="T23" fmla="*/ 102 h 350"/>
              <a:gd name="T24" fmla="*/ 1451 w 3079"/>
              <a:gd name="T25" fmla="*/ 244 h 350"/>
              <a:gd name="T26" fmla="*/ 1310 w 3079"/>
              <a:gd name="T27" fmla="*/ 264 h 350"/>
              <a:gd name="T28" fmla="*/ 1262 w 3079"/>
              <a:gd name="T29" fmla="*/ 95 h 350"/>
              <a:gd name="T30" fmla="*/ 945 w 3079"/>
              <a:gd name="T31" fmla="*/ 135 h 350"/>
              <a:gd name="T32" fmla="*/ 1012 w 3079"/>
              <a:gd name="T33" fmla="*/ 95 h 350"/>
              <a:gd name="T34" fmla="*/ 946 w 3079"/>
              <a:gd name="T35" fmla="*/ 337 h 350"/>
              <a:gd name="T36" fmla="*/ 934 w 3079"/>
              <a:gd name="T37" fmla="*/ 318 h 350"/>
              <a:gd name="T38" fmla="*/ 880 w 3079"/>
              <a:gd name="T39" fmla="*/ 102 h 350"/>
              <a:gd name="T40" fmla="*/ 603 w 3079"/>
              <a:gd name="T41" fmla="*/ 128 h 350"/>
              <a:gd name="T42" fmla="*/ 722 w 3079"/>
              <a:gd name="T43" fmla="*/ 95 h 350"/>
              <a:gd name="T44" fmla="*/ 779 w 3079"/>
              <a:gd name="T45" fmla="*/ 112 h 350"/>
              <a:gd name="T46" fmla="*/ 734 w 3079"/>
              <a:gd name="T47" fmla="*/ 272 h 350"/>
              <a:gd name="T48" fmla="*/ 544 w 3079"/>
              <a:gd name="T49" fmla="*/ 102 h 350"/>
              <a:gd name="T50" fmla="*/ 331 w 3079"/>
              <a:gd name="T51" fmla="*/ 128 h 350"/>
              <a:gd name="T52" fmla="*/ 450 w 3079"/>
              <a:gd name="T53" fmla="*/ 95 h 350"/>
              <a:gd name="T54" fmla="*/ 507 w 3079"/>
              <a:gd name="T55" fmla="*/ 112 h 350"/>
              <a:gd name="T56" fmla="*/ 462 w 3079"/>
              <a:gd name="T57" fmla="*/ 272 h 350"/>
              <a:gd name="T58" fmla="*/ 272 w 3079"/>
              <a:gd name="T59" fmla="*/ 102 h 350"/>
              <a:gd name="T60" fmla="*/ 59 w 3079"/>
              <a:gd name="T61" fmla="*/ 128 h 350"/>
              <a:gd name="T62" fmla="*/ 178 w 3079"/>
              <a:gd name="T63" fmla="*/ 95 h 350"/>
              <a:gd name="T64" fmla="*/ 235 w 3079"/>
              <a:gd name="T65" fmla="*/ 112 h 350"/>
              <a:gd name="T66" fmla="*/ 190 w 3079"/>
              <a:gd name="T67" fmla="*/ 272 h 350"/>
              <a:gd name="T68" fmla="*/ 0 w 3079"/>
              <a:gd name="T69" fmla="*/ 102 h 350"/>
              <a:gd name="T70" fmla="*/ 2904 w 3079"/>
              <a:gd name="T71" fmla="*/ 90 h 350"/>
              <a:gd name="T72" fmla="*/ 3053 w 3079"/>
              <a:gd name="T73" fmla="*/ 154 h 350"/>
              <a:gd name="T74" fmla="*/ 2994 w 3079"/>
              <a:gd name="T75" fmla="*/ 260 h 350"/>
              <a:gd name="T76" fmla="*/ 2993 w 3079"/>
              <a:gd name="T77" fmla="*/ 112 h 350"/>
              <a:gd name="T78" fmla="*/ 2958 w 3079"/>
              <a:gd name="T79" fmla="*/ 257 h 350"/>
              <a:gd name="T80" fmla="*/ 2918 w 3079"/>
              <a:gd name="T81" fmla="*/ 228 h 350"/>
              <a:gd name="T82" fmla="*/ 2847 w 3079"/>
              <a:gd name="T83" fmla="*/ 250 h 350"/>
              <a:gd name="T84" fmla="*/ 2811 w 3079"/>
              <a:gd name="T85" fmla="*/ 249 h 350"/>
              <a:gd name="T86" fmla="*/ 2785 w 3079"/>
              <a:gd name="T87" fmla="*/ 111 h 350"/>
              <a:gd name="T88" fmla="*/ 2684 w 3079"/>
              <a:gd name="T89" fmla="*/ 272 h 350"/>
              <a:gd name="T90" fmla="*/ 2550 w 3079"/>
              <a:gd name="T91" fmla="*/ 103 h 350"/>
              <a:gd name="T92" fmla="*/ 2503 w 3079"/>
              <a:gd name="T93" fmla="*/ 103 h 350"/>
              <a:gd name="T94" fmla="*/ 2572 w 3079"/>
              <a:gd name="T95" fmla="*/ 202 h 350"/>
              <a:gd name="T96" fmla="*/ 1709 w 3079"/>
              <a:gd name="T97" fmla="*/ 90 h 350"/>
              <a:gd name="T98" fmla="*/ 1660 w 3079"/>
              <a:gd name="T99" fmla="*/ 267 h 350"/>
              <a:gd name="T100" fmla="*/ 1680 w 3079"/>
              <a:gd name="T101" fmla="*/ 117 h 350"/>
              <a:gd name="T102" fmla="*/ 1248 w 3079"/>
              <a:gd name="T103" fmla="*/ 178 h 350"/>
              <a:gd name="T104" fmla="*/ 1125 w 3079"/>
              <a:gd name="T105" fmla="*/ 101 h 350"/>
              <a:gd name="T106" fmla="*/ 2221 w 3079"/>
              <a:gd name="T107" fmla="*/ 259 h 350"/>
              <a:gd name="T108" fmla="*/ 2030 w 3079"/>
              <a:gd name="T109" fmla="*/ 20 h 350"/>
              <a:gd name="T110" fmla="*/ 2067 w 3079"/>
              <a:gd name="T111" fmla="*/ 220 h 350"/>
              <a:gd name="T112" fmla="*/ 2304 w 3079"/>
              <a:gd name="T113" fmla="*/ 137 h 350"/>
              <a:gd name="T114" fmla="*/ 2188 w 3079"/>
              <a:gd name="T115" fmla="*/ 19 h 350"/>
              <a:gd name="T116" fmla="*/ 2029 w 3079"/>
              <a:gd name="T117" fmla="*/ 271 h 350"/>
              <a:gd name="T118" fmla="*/ 1855 w 3079"/>
              <a:gd name="T119" fmla="*/ 7 h 350"/>
              <a:gd name="T120" fmla="*/ 1791 w 3079"/>
              <a:gd name="T121" fmla="*/ 260 h 350"/>
              <a:gd name="T122" fmla="*/ 1809 w 3079"/>
              <a:gd name="T123" fmla="*/ 37 h 350"/>
              <a:gd name="T124" fmla="*/ 1715 w 3079"/>
              <a:gd name="T125" fmla="*/ 3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79" h="350">
                <a:moveTo>
                  <a:pt x="2366" y="230"/>
                </a:moveTo>
                <a:cubicBezTo>
                  <a:pt x="2372" y="230"/>
                  <a:pt x="2377" y="232"/>
                  <a:pt x="2381" y="237"/>
                </a:cubicBezTo>
                <a:cubicBezTo>
                  <a:pt x="2385" y="241"/>
                  <a:pt x="2387" y="245"/>
                  <a:pt x="2387" y="251"/>
                </a:cubicBezTo>
                <a:cubicBezTo>
                  <a:pt x="2387" y="257"/>
                  <a:pt x="2385" y="262"/>
                  <a:pt x="2380" y="266"/>
                </a:cubicBezTo>
                <a:cubicBezTo>
                  <a:pt x="2376" y="270"/>
                  <a:pt x="2372" y="272"/>
                  <a:pt x="2366" y="272"/>
                </a:cubicBezTo>
                <a:cubicBezTo>
                  <a:pt x="2360" y="272"/>
                  <a:pt x="2355" y="270"/>
                  <a:pt x="2351" y="266"/>
                </a:cubicBezTo>
                <a:cubicBezTo>
                  <a:pt x="2347" y="262"/>
                  <a:pt x="2345" y="257"/>
                  <a:pt x="2345" y="251"/>
                </a:cubicBezTo>
                <a:cubicBezTo>
                  <a:pt x="2345" y="245"/>
                  <a:pt x="2347" y="240"/>
                  <a:pt x="2351" y="236"/>
                </a:cubicBezTo>
                <a:cubicBezTo>
                  <a:pt x="2355" y="232"/>
                  <a:pt x="2360" y="230"/>
                  <a:pt x="2366" y="230"/>
                </a:cubicBezTo>
                <a:close/>
                <a:moveTo>
                  <a:pt x="830" y="230"/>
                </a:moveTo>
                <a:cubicBezTo>
                  <a:pt x="836" y="230"/>
                  <a:pt x="841" y="232"/>
                  <a:pt x="845" y="237"/>
                </a:cubicBezTo>
                <a:cubicBezTo>
                  <a:pt x="849" y="241"/>
                  <a:pt x="851" y="245"/>
                  <a:pt x="851" y="251"/>
                </a:cubicBezTo>
                <a:cubicBezTo>
                  <a:pt x="851" y="257"/>
                  <a:pt x="849" y="262"/>
                  <a:pt x="844" y="266"/>
                </a:cubicBezTo>
                <a:cubicBezTo>
                  <a:pt x="840" y="270"/>
                  <a:pt x="836" y="272"/>
                  <a:pt x="830" y="272"/>
                </a:cubicBezTo>
                <a:cubicBezTo>
                  <a:pt x="824" y="272"/>
                  <a:pt x="819" y="270"/>
                  <a:pt x="815" y="266"/>
                </a:cubicBezTo>
                <a:cubicBezTo>
                  <a:pt x="811" y="262"/>
                  <a:pt x="809" y="257"/>
                  <a:pt x="809" y="251"/>
                </a:cubicBezTo>
                <a:cubicBezTo>
                  <a:pt x="809" y="245"/>
                  <a:pt x="811" y="240"/>
                  <a:pt x="815" y="236"/>
                </a:cubicBezTo>
                <a:cubicBezTo>
                  <a:pt x="819" y="232"/>
                  <a:pt x="824" y="230"/>
                  <a:pt x="830" y="230"/>
                </a:cubicBezTo>
                <a:close/>
                <a:moveTo>
                  <a:pt x="2680" y="102"/>
                </a:moveTo>
                <a:cubicBezTo>
                  <a:pt x="2673" y="102"/>
                  <a:pt x="2667" y="104"/>
                  <a:pt x="2660" y="108"/>
                </a:cubicBezTo>
                <a:cubicBezTo>
                  <a:pt x="2653" y="112"/>
                  <a:pt x="2648" y="119"/>
                  <a:pt x="2644" y="129"/>
                </a:cubicBezTo>
                <a:cubicBezTo>
                  <a:pt x="2640" y="139"/>
                  <a:pt x="2638" y="151"/>
                  <a:pt x="2638" y="167"/>
                </a:cubicBezTo>
                <a:cubicBezTo>
                  <a:pt x="2638" y="192"/>
                  <a:pt x="2643" y="213"/>
                  <a:pt x="2652" y="232"/>
                </a:cubicBezTo>
                <a:cubicBezTo>
                  <a:pt x="2662" y="250"/>
                  <a:pt x="2676" y="259"/>
                  <a:pt x="2692" y="259"/>
                </a:cubicBezTo>
                <a:cubicBezTo>
                  <a:pt x="2704" y="259"/>
                  <a:pt x="2714" y="254"/>
                  <a:pt x="2722" y="244"/>
                </a:cubicBezTo>
                <a:cubicBezTo>
                  <a:pt x="2730" y="234"/>
                  <a:pt x="2734" y="217"/>
                  <a:pt x="2734" y="192"/>
                </a:cubicBezTo>
                <a:cubicBezTo>
                  <a:pt x="2734" y="162"/>
                  <a:pt x="2727" y="138"/>
                  <a:pt x="2714" y="120"/>
                </a:cubicBezTo>
                <a:cubicBezTo>
                  <a:pt x="2705" y="108"/>
                  <a:pt x="2694" y="102"/>
                  <a:pt x="2680" y="102"/>
                </a:cubicBezTo>
                <a:close/>
                <a:moveTo>
                  <a:pt x="1160" y="102"/>
                </a:moveTo>
                <a:cubicBezTo>
                  <a:pt x="1153" y="102"/>
                  <a:pt x="1147" y="104"/>
                  <a:pt x="1140" y="108"/>
                </a:cubicBezTo>
                <a:cubicBezTo>
                  <a:pt x="1133" y="112"/>
                  <a:pt x="1128" y="119"/>
                  <a:pt x="1124" y="129"/>
                </a:cubicBezTo>
                <a:cubicBezTo>
                  <a:pt x="1120" y="139"/>
                  <a:pt x="1118" y="151"/>
                  <a:pt x="1118" y="167"/>
                </a:cubicBezTo>
                <a:cubicBezTo>
                  <a:pt x="1118" y="192"/>
                  <a:pt x="1123" y="213"/>
                  <a:pt x="1132" y="232"/>
                </a:cubicBezTo>
                <a:cubicBezTo>
                  <a:pt x="1142" y="250"/>
                  <a:pt x="1156" y="259"/>
                  <a:pt x="1172" y="259"/>
                </a:cubicBezTo>
                <a:cubicBezTo>
                  <a:pt x="1184" y="259"/>
                  <a:pt x="1194" y="254"/>
                  <a:pt x="1202" y="244"/>
                </a:cubicBezTo>
                <a:cubicBezTo>
                  <a:pt x="1210" y="234"/>
                  <a:pt x="1214" y="217"/>
                  <a:pt x="1214" y="192"/>
                </a:cubicBezTo>
                <a:cubicBezTo>
                  <a:pt x="1214" y="162"/>
                  <a:pt x="1207" y="138"/>
                  <a:pt x="1194" y="120"/>
                </a:cubicBezTo>
                <a:cubicBezTo>
                  <a:pt x="1185" y="108"/>
                  <a:pt x="1174" y="102"/>
                  <a:pt x="1160" y="102"/>
                </a:cubicBezTo>
                <a:close/>
                <a:moveTo>
                  <a:pt x="1456" y="95"/>
                </a:moveTo>
                <a:lnTo>
                  <a:pt x="1536" y="95"/>
                </a:lnTo>
                <a:lnTo>
                  <a:pt x="1536" y="102"/>
                </a:lnTo>
                <a:lnTo>
                  <a:pt x="1532" y="102"/>
                </a:lnTo>
                <a:cubicBezTo>
                  <a:pt x="1527" y="102"/>
                  <a:pt x="1522" y="103"/>
                  <a:pt x="1519" y="106"/>
                </a:cubicBezTo>
                <a:cubicBezTo>
                  <a:pt x="1517" y="108"/>
                  <a:pt x="1515" y="111"/>
                  <a:pt x="1515" y="115"/>
                </a:cubicBezTo>
                <a:cubicBezTo>
                  <a:pt x="1515" y="120"/>
                  <a:pt x="1517" y="126"/>
                  <a:pt x="1521" y="135"/>
                </a:cubicBezTo>
                <a:lnTo>
                  <a:pt x="1563" y="222"/>
                </a:lnTo>
                <a:lnTo>
                  <a:pt x="1602" y="127"/>
                </a:lnTo>
                <a:cubicBezTo>
                  <a:pt x="1604" y="122"/>
                  <a:pt x="1605" y="117"/>
                  <a:pt x="1605" y="112"/>
                </a:cubicBezTo>
                <a:cubicBezTo>
                  <a:pt x="1605" y="109"/>
                  <a:pt x="1604" y="108"/>
                  <a:pt x="1604" y="106"/>
                </a:cubicBezTo>
                <a:cubicBezTo>
                  <a:pt x="1603" y="105"/>
                  <a:pt x="1601" y="104"/>
                  <a:pt x="1599" y="103"/>
                </a:cubicBezTo>
                <a:cubicBezTo>
                  <a:pt x="1597" y="102"/>
                  <a:pt x="1593" y="102"/>
                  <a:pt x="1588" y="102"/>
                </a:cubicBezTo>
                <a:lnTo>
                  <a:pt x="1588" y="95"/>
                </a:lnTo>
                <a:lnTo>
                  <a:pt x="1644" y="95"/>
                </a:lnTo>
                <a:lnTo>
                  <a:pt x="1644" y="102"/>
                </a:lnTo>
                <a:cubicBezTo>
                  <a:pt x="1639" y="102"/>
                  <a:pt x="1635" y="103"/>
                  <a:pt x="1633" y="105"/>
                </a:cubicBezTo>
                <a:cubicBezTo>
                  <a:pt x="1630" y="106"/>
                  <a:pt x="1628" y="109"/>
                  <a:pt x="1625" y="113"/>
                </a:cubicBezTo>
                <a:cubicBezTo>
                  <a:pt x="1623" y="115"/>
                  <a:pt x="1621" y="120"/>
                  <a:pt x="1618" y="128"/>
                </a:cubicBezTo>
                <a:lnTo>
                  <a:pt x="1548" y="299"/>
                </a:lnTo>
                <a:cubicBezTo>
                  <a:pt x="1542" y="316"/>
                  <a:pt x="1533" y="328"/>
                  <a:pt x="1522" y="337"/>
                </a:cubicBezTo>
                <a:cubicBezTo>
                  <a:pt x="1511" y="345"/>
                  <a:pt x="1500" y="350"/>
                  <a:pt x="1490" y="350"/>
                </a:cubicBezTo>
                <a:cubicBezTo>
                  <a:pt x="1483" y="350"/>
                  <a:pt x="1477" y="348"/>
                  <a:pt x="1472" y="343"/>
                </a:cubicBezTo>
                <a:cubicBezTo>
                  <a:pt x="1467" y="339"/>
                  <a:pt x="1465" y="334"/>
                  <a:pt x="1465" y="329"/>
                </a:cubicBezTo>
                <a:cubicBezTo>
                  <a:pt x="1465" y="323"/>
                  <a:pt x="1467" y="319"/>
                  <a:pt x="1470" y="316"/>
                </a:cubicBezTo>
                <a:cubicBezTo>
                  <a:pt x="1473" y="313"/>
                  <a:pt x="1478" y="311"/>
                  <a:pt x="1484" y="311"/>
                </a:cubicBezTo>
                <a:cubicBezTo>
                  <a:pt x="1488" y="311"/>
                  <a:pt x="1494" y="313"/>
                  <a:pt x="1501" y="315"/>
                </a:cubicBezTo>
                <a:cubicBezTo>
                  <a:pt x="1506" y="317"/>
                  <a:pt x="1509" y="318"/>
                  <a:pt x="1510" y="318"/>
                </a:cubicBezTo>
                <a:cubicBezTo>
                  <a:pt x="1514" y="318"/>
                  <a:pt x="1518" y="316"/>
                  <a:pt x="1523" y="312"/>
                </a:cubicBezTo>
                <a:cubicBezTo>
                  <a:pt x="1527" y="308"/>
                  <a:pt x="1532" y="301"/>
                  <a:pt x="1536" y="290"/>
                </a:cubicBezTo>
                <a:lnTo>
                  <a:pt x="1548" y="260"/>
                </a:lnTo>
                <a:lnTo>
                  <a:pt x="1487" y="130"/>
                </a:lnTo>
                <a:cubicBezTo>
                  <a:pt x="1485" y="127"/>
                  <a:pt x="1482" y="122"/>
                  <a:pt x="1478" y="116"/>
                </a:cubicBezTo>
                <a:cubicBezTo>
                  <a:pt x="1474" y="112"/>
                  <a:pt x="1472" y="109"/>
                  <a:pt x="1470" y="107"/>
                </a:cubicBezTo>
                <a:cubicBezTo>
                  <a:pt x="1467" y="105"/>
                  <a:pt x="1462" y="103"/>
                  <a:pt x="1456" y="102"/>
                </a:cubicBezTo>
                <a:lnTo>
                  <a:pt x="1456" y="95"/>
                </a:lnTo>
                <a:close/>
                <a:moveTo>
                  <a:pt x="1262" y="95"/>
                </a:moveTo>
                <a:lnTo>
                  <a:pt x="1322" y="95"/>
                </a:lnTo>
                <a:lnTo>
                  <a:pt x="1322" y="210"/>
                </a:lnTo>
                <a:cubicBezTo>
                  <a:pt x="1322" y="226"/>
                  <a:pt x="1325" y="236"/>
                  <a:pt x="1331" y="241"/>
                </a:cubicBezTo>
                <a:cubicBezTo>
                  <a:pt x="1336" y="246"/>
                  <a:pt x="1343" y="249"/>
                  <a:pt x="1351" y="249"/>
                </a:cubicBezTo>
                <a:cubicBezTo>
                  <a:pt x="1356" y="249"/>
                  <a:pt x="1362" y="247"/>
                  <a:pt x="1369" y="244"/>
                </a:cubicBezTo>
                <a:cubicBezTo>
                  <a:pt x="1376" y="241"/>
                  <a:pt x="1384" y="234"/>
                  <a:pt x="1393" y="225"/>
                </a:cubicBezTo>
                <a:lnTo>
                  <a:pt x="1393" y="127"/>
                </a:lnTo>
                <a:cubicBezTo>
                  <a:pt x="1393" y="118"/>
                  <a:pt x="1392" y="111"/>
                  <a:pt x="1388" y="108"/>
                </a:cubicBezTo>
                <a:cubicBezTo>
                  <a:pt x="1384" y="104"/>
                  <a:pt x="1377" y="102"/>
                  <a:pt x="1366" y="102"/>
                </a:cubicBezTo>
                <a:lnTo>
                  <a:pt x="1366" y="95"/>
                </a:lnTo>
                <a:lnTo>
                  <a:pt x="1424" y="95"/>
                </a:lnTo>
                <a:lnTo>
                  <a:pt x="1424" y="199"/>
                </a:lnTo>
                <a:cubicBezTo>
                  <a:pt x="1424" y="219"/>
                  <a:pt x="1425" y="231"/>
                  <a:pt x="1426" y="236"/>
                </a:cubicBezTo>
                <a:cubicBezTo>
                  <a:pt x="1427" y="240"/>
                  <a:pt x="1428" y="243"/>
                  <a:pt x="1430" y="245"/>
                </a:cubicBezTo>
                <a:cubicBezTo>
                  <a:pt x="1432" y="247"/>
                  <a:pt x="1435" y="247"/>
                  <a:pt x="1437" y="247"/>
                </a:cubicBezTo>
                <a:cubicBezTo>
                  <a:pt x="1441" y="247"/>
                  <a:pt x="1446" y="246"/>
                  <a:pt x="1451" y="244"/>
                </a:cubicBezTo>
                <a:lnTo>
                  <a:pt x="1453" y="251"/>
                </a:lnTo>
                <a:lnTo>
                  <a:pt x="1402" y="272"/>
                </a:lnTo>
                <a:lnTo>
                  <a:pt x="1393" y="272"/>
                </a:lnTo>
                <a:lnTo>
                  <a:pt x="1393" y="236"/>
                </a:lnTo>
                <a:cubicBezTo>
                  <a:pt x="1379" y="252"/>
                  <a:pt x="1367" y="262"/>
                  <a:pt x="1360" y="266"/>
                </a:cubicBezTo>
                <a:cubicBezTo>
                  <a:pt x="1352" y="270"/>
                  <a:pt x="1344" y="272"/>
                  <a:pt x="1335" y="272"/>
                </a:cubicBezTo>
                <a:cubicBezTo>
                  <a:pt x="1325" y="272"/>
                  <a:pt x="1317" y="269"/>
                  <a:pt x="1310" y="264"/>
                </a:cubicBezTo>
                <a:cubicBezTo>
                  <a:pt x="1303" y="258"/>
                  <a:pt x="1298" y="251"/>
                  <a:pt x="1295" y="242"/>
                </a:cubicBezTo>
                <a:cubicBezTo>
                  <a:pt x="1293" y="233"/>
                  <a:pt x="1291" y="221"/>
                  <a:pt x="1291" y="205"/>
                </a:cubicBezTo>
                <a:lnTo>
                  <a:pt x="1291" y="128"/>
                </a:lnTo>
                <a:cubicBezTo>
                  <a:pt x="1291" y="120"/>
                  <a:pt x="1290" y="115"/>
                  <a:pt x="1289" y="112"/>
                </a:cubicBezTo>
                <a:cubicBezTo>
                  <a:pt x="1287" y="108"/>
                  <a:pt x="1284" y="106"/>
                  <a:pt x="1281" y="104"/>
                </a:cubicBezTo>
                <a:cubicBezTo>
                  <a:pt x="1277" y="103"/>
                  <a:pt x="1271" y="102"/>
                  <a:pt x="1262" y="102"/>
                </a:cubicBezTo>
                <a:lnTo>
                  <a:pt x="1262" y="95"/>
                </a:lnTo>
                <a:close/>
                <a:moveTo>
                  <a:pt x="880" y="95"/>
                </a:moveTo>
                <a:lnTo>
                  <a:pt x="960" y="95"/>
                </a:lnTo>
                <a:lnTo>
                  <a:pt x="960" y="102"/>
                </a:lnTo>
                <a:lnTo>
                  <a:pt x="956" y="102"/>
                </a:lnTo>
                <a:cubicBezTo>
                  <a:pt x="951" y="102"/>
                  <a:pt x="946" y="103"/>
                  <a:pt x="943" y="106"/>
                </a:cubicBezTo>
                <a:cubicBezTo>
                  <a:pt x="941" y="108"/>
                  <a:pt x="939" y="111"/>
                  <a:pt x="939" y="115"/>
                </a:cubicBezTo>
                <a:cubicBezTo>
                  <a:pt x="939" y="120"/>
                  <a:pt x="941" y="126"/>
                  <a:pt x="945" y="135"/>
                </a:cubicBezTo>
                <a:lnTo>
                  <a:pt x="987" y="222"/>
                </a:lnTo>
                <a:lnTo>
                  <a:pt x="1026" y="127"/>
                </a:lnTo>
                <a:cubicBezTo>
                  <a:pt x="1028" y="122"/>
                  <a:pt x="1029" y="117"/>
                  <a:pt x="1029" y="112"/>
                </a:cubicBezTo>
                <a:cubicBezTo>
                  <a:pt x="1029" y="109"/>
                  <a:pt x="1028" y="108"/>
                  <a:pt x="1028" y="106"/>
                </a:cubicBezTo>
                <a:cubicBezTo>
                  <a:pt x="1027" y="105"/>
                  <a:pt x="1025" y="104"/>
                  <a:pt x="1023" y="103"/>
                </a:cubicBezTo>
                <a:cubicBezTo>
                  <a:pt x="1021" y="102"/>
                  <a:pt x="1017" y="102"/>
                  <a:pt x="1012" y="102"/>
                </a:cubicBezTo>
                <a:lnTo>
                  <a:pt x="1012" y="95"/>
                </a:lnTo>
                <a:lnTo>
                  <a:pt x="1068" y="95"/>
                </a:lnTo>
                <a:lnTo>
                  <a:pt x="1068" y="102"/>
                </a:lnTo>
                <a:cubicBezTo>
                  <a:pt x="1063" y="102"/>
                  <a:pt x="1059" y="103"/>
                  <a:pt x="1057" y="105"/>
                </a:cubicBezTo>
                <a:cubicBezTo>
                  <a:pt x="1054" y="106"/>
                  <a:pt x="1052" y="109"/>
                  <a:pt x="1049" y="113"/>
                </a:cubicBezTo>
                <a:cubicBezTo>
                  <a:pt x="1047" y="115"/>
                  <a:pt x="1045" y="120"/>
                  <a:pt x="1042" y="128"/>
                </a:cubicBezTo>
                <a:lnTo>
                  <a:pt x="972" y="299"/>
                </a:lnTo>
                <a:cubicBezTo>
                  <a:pt x="966" y="316"/>
                  <a:pt x="957" y="328"/>
                  <a:pt x="946" y="337"/>
                </a:cubicBezTo>
                <a:cubicBezTo>
                  <a:pt x="935" y="345"/>
                  <a:pt x="924" y="350"/>
                  <a:pt x="914" y="350"/>
                </a:cubicBezTo>
                <a:cubicBezTo>
                  <a:pt x="907" y="350"/>
                  <a:pt x="901" y="348"/>
                  <a:pt x="896" y="343"/>
                </a:cubicBezTo>
                <a:cubicBezTo>
                  <a:pt x="891" y="339"/>
                  <a:pt x="889" y="334"/>
                  <a:pt x="889" y="329"/>
                </a:cubicBezTo>
                <a:cubicBezTo>
                  <a:pt x="889" y="323"/>
                  <a:pt x="891" y="319"/>
                  <a:pt x="894" y="316"/>
                </a:cubicBezTo>
                <a:cubicBezTo>
                  <a:pt x="897" y="313"/>
                  <a:pt x="902" y="311"/>
                  <a:pt x="908" y="311"/>
                </a:cubicBezTo>
                <a:cubicBezTo>
                  <a:pt x="912" y="311"/>
                  <a:pt x="918" y="313"/>
                  <a:pt x="925" y="315"/>
                </a:cubicBezTo>
                <a:cubicBezTo>
                  <a:pt x="930" y="317"/>
                  <a:pt x="933" y="318"/>
                  <a:pt x="934" y="318"/>
                </a:cubicBezTo>
                <a:cubicBezTo>
                  <a:pt x="938" y="318"/>
                  <a:pt x="942" y="316"/>
                  <a:pt x="947" y="312"/>
                </a:cubicBezTo>
                <a:cubicBezTo>
                  <a:pt x="951" y="308"/>
                  <a:pt x="956" y="301"/>
                  <a:pt x="960" y="290"/>
                </a:cubicBezTo>
                <a:lnTo>
                  <a:pt x="972" y="260"/>
                </a:lnTo>
                <a:lnTo>
                  <a:pt x="911" y="130"/>
                </a:lnTo>
                <a:cubicBezTo>
                  <a:pt x="909" y="127"/>
                  <a:pt x="906" y="122"/>
                  <a:pt x="902" y="116"/>
                </a:cubicBezTo>
                <a:cubicBezTo>
                  <a:pt x="898" y="112"/>
                  <a:pt x="896" y="109"/>
                  <a:pt x="894" y="107"/>
                </a:cubicBezTo>
                <a:cubicBezTo>
                  <a:pt x="891" y="105"/>
                  <a:pt x="886" y="103"/>
                  <a:pt x="880" y="102"/>
                </a:cubicBezTo>
                <a:lnTo>
                  <a:pt x="880" y="95"/>
                </a:lnTo>
                <a:close/>
                <a:moveTo>
                  <a:pt x="544" y="95"/>
                </a:moveTo>
                <a:lnTo>
                  <a:pt x="616" y="95"/>
                </a:lnTo>
                <a:lnTo>
                  <a:pt x="616" y="102"/>
                </a:lnTo>
                <a:cubicBezTo>
                  <a:pt x="610" y="102"/>
                  <a:pt x="605" y="104"/>
                  <a:pt x="603" y="106"/>
                </a:cubicBezTo>
                <a:cubicBezTo>
                  <a:pt x="601" y="107"/>
                  <a:pt x="600" y="110"/>
                  <a:pt x="600" y="114"/>
                </a:cubicBezTo>
                <a:cubicBezTo>
                  <a:pt x="600" y="117"/>
                  <a:pt x="601" y="122"/>
                  <a:pt x="603" y="128"/>
                </a:cubicBezTo>
                <a:lnTo>
                  <a:pt x="640" y="226"/>
                </a:lnTo>
                <a:lnTo>
                  <a:pt x="677" y="146"/>
                </a:lnTo>
                <a:lnTo>
                  <a:pt x="667" y="121"/>
                </a:lnTo>
                <a:cubicBezTo>
                  <a:pt x="664" y="113"/>
                  <a:pt x="660" y="108"/>
                  <a:pt x="655" y="105"/>
                </a:cubicBezTo>
                <a:cubicBezTo>
                  <a:pt x="653" y="103"/>
                  <a:pt x="648" y="102"/>
                  <a:pt x="640" y="102"/>
                </a:cubicBezTo>
                <a:lnTo>
                  <a:pt x="640" y="95"/>
                </a:lnTo>
                <a:lnTo>
                  <a:pt x="722" y="95"/>
                </a:lnTo>
                <a:lnTo>
                  <a:pt x="722" y="102"/>
                </a:lnTo>
                <a:cubicBezTo>
                  <a:pt x="713" y="102"/>
                  <a:pt x="706" y="104"/>
                  <a:pt x="703" y="107"/>
                </a:cubicBezTo>
                <a:cubicBezTo>
                  <a:pt x="700" y="109"/>
                  <a:pt x="699" y="112"/>
                  <a:pt x="699" y="116"/>
                </a:cubicBezTo>
                <a:cubicBezTo>
                  <a:pt x="699" y="119"/>
                  <a:pt x="699" y="121"/>
                  <a:pt x="700" y="124"/>
                </a:cubicBezTo>
                <a:lnTo>
                  <a:pt x="739" y="223"/>
                </a:lnTo>
                <a:lnTo>
                  <a:pt x="776" y="128"/>
                </a:lnTo>
                <a:cubicBezTo>
                  <a:pt x="778" y="121"/>
                  <a:pt x="779" y="116"/>
                  <a:pt x="779" y="112"/>
                </a:cubicBezTo>
                <a:cubicBezTo>
                  <a:pt x="779" y="109"/>
                  <a:pt x="778" y="107"/>
                  <a:pt x="776" y="105"/>
                </a:cubicBezTo>
                <a:cubicBezTo>
                  <a:pt x="773" y="103"/>
                  <a:pt x="768" y="102"/>
                  <a:pt x="761" y="102"/>
                </a:cubicBezTo>
                <a:lnTo>
                  <a:pt x="761" y="95"/>
                </a:lnTo>
                <a:lnTo>
                  <a:pt x="816" y="95"/>
                </a:lnTo>
                <a:lnTo>
                  <a:pt x="816" y="102"/>
                </a:lnTo>
                <a:cubicBezTo>
                  <a:pt x="805" y="104"/>
                  <a:pt x="797" y="111"/>
                  <a:pt x="792" y="124"/>
                </a:cubicBezTo>
                <a:lnTo>
                  <a:pt x="734" y="272"/>
                </a:lnTo>
                <a:lnTo>
                  <a:pt x="726" y="272"/>
                </a:lnTo>
                <a:lnTo>
                  <a:pt x="684" y="162"/>
                </a:lnTo>
                <a:lnTo>
                  <a:pt x="633" y="272"/>
                </a:lnTo>
                <a:lnTo>
                  <a:pt x="627" y="272"/>
                </a:lnTo>
                <a:lnTo>
                  <a:pt x="571" y="128"/>
                </a:lnTo>
                <a:cubicBezTo>
                  <a:pt x="568" y="119"/>
                  <a:pt x="564" y="112"/>
                  <a:pt x="561" y="109"/>
                </a:cubicBezTo>
                <a:cubicBezTo>
                  <a:pt x="557" y="106"/>
                  <a:pt x="552" y="104"/>
                  <a:pt x="544" y="102"/>
                </a:cubicBezTo>
                <a:lnTo>
                  <a:pt x="544" y="95"/>
                </a:lnTo>
                <a:close/>
                <a:moveTo>
                  <a:pt x="272" y="95"/>
                </a:moveTo>
                <a:lnTo>
                  <a:pt x="344" y="95"/>
                </a:lnTo>
                <a:lnTo>
                  <a:pt x="344" y="102"/>
                </a:lnTo>
                <a:cubicBezTo>
                  <a:pt x="338" y="102"/>
                  <a:pt x="333" y="104"/>
                  <a:pt x="331" y="106"/>
                </a:cubicBezTo>
                <a:cubicBezTo>
                  <a:pt x="329" y="107"/>
                  <a:pt x="328" y="110"/>
                  <a:pt x="328" y="114"/>
                </a:cubicBezTo>
                <a:cubicBezTo>
                  <a:pt x="328" y="117"/>
                  <a:pt x="329" y="122"/>
                  <a:pt x="331" y="128"/>
                </a:cubicBezTo>
                <a:lnTo>
                  <a:pt x="368" y="226"/>
                </a:lnTo>
                <a:lnTo>
                  <a:pt x="405" y="146"/>
                </a:lnTo>
                <a:lnTo>
                  <a:pt x="395" y="121"/>
                </a:lnTo>
                <a:cubicBezTo>
                  <a:pt x="392" y="113"/>
                  <a:pt x="388" y="108"/>
                  <a:pt x="383" y="105"/>
                </a:cubicBezTo>
                <a:cubicBezTo>
                  <a:pt x="381" y="103"/>
                  <a:pt x="376" y="102"/>
                  <a:pt x="368" y="102"/>
                </a:cubicBezTo>
                <a:lnTo>
                  <a:pt x="368" y="95"/>
                </a:lnTo>
                <a:lnTo>
                  <a:pt x="450" y="95"/>
                </a:lnTo>
                <a:lnTo>
                  <a:pt x="450" y="102"/>
                </a:lnTo>
                <a:cubicBezTo>
                  <a:pt x="441" y="102"/>
                  <a:pt x="434" y="104"/>
                  <a:pt x="431" y="107"/>
                </a:cubicBezTo>
                <a:cubicBezTo>
                  <a:pt x="428" y="109"/>
                  <a:pt x="427" y="112"/>
                  <a:pt x="427" y="116"/>
                </a:cubicBezTo>
                <a:cubicBezTo>
                  <a:pt x="427" y="119"/>
                  <a:pt x="427" y="121"/>
                  <a:pt x="428" y="124"/>
                </a:cubicBezTo>
                <a:lnTo>
                  <a:pt x="467" y="223"/>
                </a:lnTo>
                <a:lnTo>
                  <a:pt x="504" y="128"/>
                </a:lnTo>
                <a:cubicBezTo>
                  <a:pt x="506" y="121"/>
                  <a:pt x="507" y="116"/>
                  <a:pt x="507" y="112"/>
                </a:cubicBezTo>
                <a:cubicBezTo>
                  <a:pt x="507" y="109"/>
                  <a:pt x="506" y="107"/>
                  <a:pt x="504" y="105"/>
                </a:cubicBezTo>
                <a:cubicBezTo>
                  <a:pt x="501" y="103"/>
                  <a:pt x="496" y="102"/>
                  <a:pt x="489" y="102"/>
                </a:cubicBezTo>
                <a:lnTo>
                  <a:pt x="489" y="95"/>
                </a:lnTo>
                <a:lnTo>
                  <a:pt x="544" y="95"/>
                </a:lnTo>
                <a:lnTo>
                  <a:pt x="544" y="102"/>
                </a:lnTo>
                <a:cubicBezTo>
                  <a:pt x="533" y="104"/>
                  <a:pt x="525" y="111"/>
                  <a:pt x="520" y="124"/>
                </a:cubicBezTo>
                <a:lnTo>
                  <a:pt x="462" y="272"/>
                </a:lnTo>
                <a:lnTo>
                  <a:pt x="454" y="272"/>
                </a:lnTo>
                <a:lnTo>
                  <a:pt x="412" y="162"/>
                </a:lnTo>
                <a:lnTo>
                  <a:pt x="361" y="272"/>
                </a:lnTo>
                <a:lnTo>
                  <a:pt x="355" y="272"/>
                </a:lnTo>
                <a:lnTo>
                  <a:pt x="299" y="128"/>
                </a:lnTo>
                <a:cubicBezTo>
                  <a:pt x="296" y="119"/>
                  <a:pt x="292" y="112"/>
                  <a:pt x="289" y="109"/>
                </a:cubicBezTo>
                <a:cubicBezTo>
                  <a:pt x="285" y="106"/>
                  <a:pt x="280" y="104"/>
                  <a:pt x="272" y="102"/>
                </a:cubicBezTo>
                <a:lnTo>
                  <a:pt x="272" y="95"/>
                </a:lnTo>
                <a:close/>
                <a:moveTo>
                  <a:pt x="0" y="95"/>
                </a:moveTo>
                <a:lnTo>
                  <a:pt x="72" y="95"/>
                </a:lnTo>
                <a:lnTo>
                  <a:pt x="72" y="102"/>
                </a:lnTo>
                <a:cubicBezTo>
                  <a:pt x="66" y="102"/>
                  <a:pt x="61" y="104"/>
                  <a:pt x="59" y="106"/>
                </a:cubicBezTo>
                <a:cubicBezTo>
                  <a:pt x="57" y="107"/>
                  <a:pt x="56" y="110"/>
                  <a:pt x="56" y="114"/>
                </a:cubicBezTo>
                <a:cubicBezTo>
                  <a:pt x="56" y="117"/>
                  <a:pt x="57" y="122"/>
                  <a:pt x="59" y="128"/>
                </a:cubicBezTo>
                <a:lnTo>
                  <a:pt x="96" y="226"/>
                </a:lnTo>
                <a:lnTo>
                  <a:pt x="133" y="146"/>
                </a:lnTo>
                <a:lnTo>
                  <a:pt x="123" y="121"/>
                </a:lnTo>
                <a:cubicBezTo>
                  <a:pt x="120" y="113"/>
                  <a:pt x="116" y="108"/>
                  <a:pt x="111" y="105"/>
                </a:cubicBezTo>
                <a:cubicBezTo>
                  <a:pt x="109" y="103"/>
                  <a:pt x="104" y="102"/>
                  <a:pt x="96" y="102"/>
                </a:cubicBezTo>
                <a:lnTo>
                  <a:pt x="96" y="95"/>
                </a:lnTo>
                <a:lnTo>
                  <a:pt x="178" y="95"/>
                </a:lnTo>
                <a:lnTo>
                  <a:pt x="178" y="102"/>
                </a:lnTo>
                <a:cubicBezTo>
                  <a:pt x="169" y="102"/>
                  <a:pt x="162" y="104"/>
                  <a:pt x="159" y="107"/>
                </a:cubicBezTo>
                <a:cubicBezTo>
                  <a:pt x="156" y="109"/>
                  <a:pt x="155" y="112"/>
                  <a:pt x="155" y="116"/>
                </a:cubicBezTo>
                <a:cubicBezTo>
                  <a:pt x="155" y="119"/>
                  <a:pt x="155" y="121"/>
                  <a:pt x="156" y="124"/>
                </a:cubicBezTo>
                <a:lnTo>
                  <a:pt x="195" y="223"/>
                </a:lnTo>
                <a:lnTo>
                  <a:pt x="232" y="128"/>
                </a:lnTo>
                <a:cubicBezTo>
                  <a:pt x="234" y="121"/>
                  <a:pt x="235" y="116"/>
                  <a:pt x="235" y="112"/>
                </a:cubicBezTo>
                <a:cubicBezTo>
                  <a:pt x="235" y="109"/>
                  <a:pt x="234" y="107"/>
                  <a:pt x="232" y="105"/>
                </a:cubicBezTo>
                <a:cubicBezTo>
                  <a:pt x="229" y="103"/>
                  <a:pt x="224" y="102"/>
                  <a:pt x="217" y="102"/>
                </a:cubicBezTo>
                <a:lnTo>
                  <a:pt x="217" y="95"/>
                </a:lnTo>
                <a:lnTo>
                  <a:pt x="272" y="95"/>
                </a:lnTo>
                <a:lnTo>
                  <a:pt x="272" y="102"/>
                </a:lnTo>
                <a:cubicBezTo>
                  <a:pt x="261" y="104"/>
                  <a:pt x="253" y="111"/>
                  <a:pt x="248" y="124"/>
                </a:cubicBezTo>
                <a:lnTo>
                  <a:pt x="190" y="272"/>
                </a:lnTo>
                <a:lnTo>
                  <a:pt x="182" y="272"/>
                </a:lnTo>
                <a:lnTo>
                  <a:pt x="140" y="162"/>
                </a:lnTo>
                <a:lnTo>
                  <a:pt x="89" y="272"/>
                </a:lnTo>
                <a:lnTo>
                  <a:pt x="83" y="272"/>
                </a:lnTo>
                <a:lnTo>
                  <a:pt x="27" y="128"/>
                </a:lnTo>
                <a:cubicBezTo>
                  <a:pt x="24" y="119"/>
                  <a:pt x="20" y="112"/>
                  <a:pt x="17" y="109"/>
                </a:cubicBezTo>
                <a:cubicBezTo>
                  <a:pt x="13" y="106"/>
                  <a:pt x="8" y="104"/>
                  <a:pt x="0" y="102"/>
                </a:cubicBezTo>
                <a:lnTo>
                  <a:pt x="0" y="95"/>
                </a:lnTo>
                <a:close/>
                <a:moveTo>
                  <a:pt x="2837" y="90"/>
                </a:moveTo>
                <a:lnTo>
                  <a:pt x="2845" y="90"/>
                </a:lnTo>
                <a:lnTo>
                  <a:pt x="2845" y="127"/>
                </a:lnTo>
                <a:cubicBezTo>
                  <a:pt x="2857" y="114"/>
                  <a:pt x="2865" y="107"/>
                  <a:pt x="2867" y="105"/>
                </a:cubicBezTo>
                <a:cubicBezTo>
                  <a:pt x="2873" y="100"/>
                  <a:pt x="2879" y="97"/>
                  <a:pt x="2885" y="94"/>
                </a:cubicBezTo>
                <a:cubicBezTo>
                  <a:pt x="2892" y="91"/>
                  <a:pt x="2898" y="90"/>
                  <a:pt x="2904" y="90"/>
                </a:cubicBezTo>
                <a:cubicBezTo>
                  <a:pt x="2915" y="90"/>
                  <a:pt x="2924" y="93"/>
                  <a:pt x="2932" y="99"/>
                </a:cubicBezTo>
                <a:cubicBezTo>
                  <a:pt x="2940" y="106"/>
                  <a:pt x="2945" y="115"/>
                  <a:pt x="2948" y="127"/>
                </a:cubicBezTo>
                <a:cubicBezTo>
                  <a:pt x="2961" y="112"/>
                  <a:pt x="2971" y="102"/>
                  <a:pt x="2980" y="97"/>
                </a:cubicBezTo>
                <a:cubicBezTo>
                  <a:pt x="2989" y="92"/>
                  <a:pt x="2998" y="90"/>
                  <a:pt x="3008" y="90"/>
                </a:cubicBezTo>
                <a:cubicBezTo>
                  <a:pt x="3017" y="90"/>
                  <a:pt x="3025" y="92"/>
                  <a:pt x="3032" y="97"/>
                </a:cubicBezTo>
                <a:cubicBezTo>
                  <a:pt x="3039" y="102"/>
                  <a:pt x="3045" y="109"/>
                  <a:pt x="3049" y="120"/>
                </a:cubicBezTo>
                <a:cubicBezTo>
                  <a:pt x="3052" y="127"/>
                  <a:pt x="3053" y="139"/>
                  <a:pt x="3053" y="154"/>
                </a:cubicBezTo>
                <a:lnTo>
                  <a:pt x="3053" y="228"/>
                </a:lnTo>
                <a:cubicBezTo>
                  <a:pt x="3053" y="239"/>
                  <a:pt x="3054" y="246"/>
                  <a:pt x="3055" y="250"/>
                </a:cubicBezTo>
                <a:cubicBezTo>
                  <a:pt x="3057" y="253"/>
                  <a:pt x="3059" y="255"/>
                  <a:pt x="3062" y="257"/>
                </a:cubicBezTo>
                <a:cubicBezTo>
                  <a:pt x="3066" y="259"/>
                  <a:pt x="3071" y="260"/>
                  <a:pt x="3079" y="260"/>
                </a:cubicBezTo>
                <a:lnTo>
                  <a:pt x="3079" y="267"/>
                </a:lnTo>
                <a:lnTo>
                  <a:pt x="2994" y="267"/>
                </a:lnTo>
                <a:lnTo>
                  <a:pt x="2994" y="260"/>
                </a:lnTo>
                <a:lnTo>
                  <a:pt x="2998" y="260"/>
                </a:lnTo>
                <a:cubicBezTo>
                  <a:pt x="3005" y="260"/>
                  <a:pt x="3011" y="259"/>
                  <a:pt x="3015" y="256"/>
                </a:cubicBezTo>
                <a:cubicBezTo>
                  <a:pt x="3018" y="254"/>
                  <a:pt x="3020" y="251"/>
                  <a:pt x="3021" y="246"/>
                </a:cubicBezTo>
                <a:cubicBezTo>
                  <a:pt x="3022" y="244"/>
                  <a:pt x="3022" y="238"/>
                  <a:pt x="3022" y="228"/>
                </a:cubicBezTo>
                <a:lnTo>
                  <a:pt x="3022" y="154"/>
                </a:lnTo>
                <a:cubicBezTo>
                  <a:pt x="3022" y="140"/>
                  <a:pt x="3020" y="130"/>
                  <a:pt x="3017" y="124"/>
                </a:cubicBezTo>
                <a:cubicBezTo>
                  <a:pt x="3012" y="116"/>
                  <a:pt x="3004" y="112"/>
                  <a:pt x="2993" y="112"/>
                </a:cubicBezTo>
                <a:cubicBezTo>
                  <a:pt x="2987" y="112"/>
                  <a:pt x="2980" y="114"/>
                  <a:pt x="2973" y="117"/>
                </a:cubicBezTo>
                <a:cubicBezTo>
                  <a:pt x="2967" y="121"/>
                  <a:pt x="2959" y="127"/>
                  <a:pt x="2949" y="136"/>
                </a:cubicBezTo>
                <a:lnTo>
                  <a:pt x="2949" y="138"/>
                </a:lnTo>
                <a:lnTo>
                  <a:pt x="2949" y="146"/>
                </a:lnTo>
                <a:lnTo>
                  <a:pt x="2949" y="228"/>
                </a:lnTo>
                <a:cubicBezTo>
                  <a:pt x="2949" y="240"/>
                  <a:pt x="2950" y="247"/>
                  <a:pt x="2951" y="250"/>
                </a:cubicBezTo>
                <a:cubicBezTo>
                  <a:pt x="2952" y="253"/>
                  <a:pt x="2955" y="255"/>
                  <a:pt x="2958" y="257"/>
                </a:cubicBezTo>
                <a:cubicBezTo>
                  <a:pt x="2962" y="259"/>
                  <a:pt x="2968" y="260"/>
                  <a:pt x="2977" y="260"/>
                </a:cubicBezTo>
                <a:lnTo>
                  <a:pt x="2977" y="267"/>
                </a:lnTo>
                <a:lnTo>
                  <a:pt x="2890" y="267"/>
                </a:lnTo>
                <a:lnTo>
                  <a:pt x="2890" y="260"/>
                </a:lnTo>
                <a:cubicBezTo>
                  <a:pt x="2900" y="260"/>
                  <a:pt x="2906" y="259"/>
                  <a:pt x="2910" y="257"/>
                </a:cubicBezTo>
                <a:cubicBezTo>
                  <a:pt x="2913" y="254"/>
                  <a:pt x="2916" y="251"/>
                  <a:pt x="2917" y="247"/>
                </a:cubicBezTo>
                <a:cubicBezTo>
                  <a:pt x="2918" y="244"/>
                  <a:pt x="2918" y="238"/>
                  <a:pt x="2918" y="228"/>
                </a:cubicBezTo>
                <a:lnTo>
                  <a:pt x="2918" y="154"/>
                </a:lnTo>
                <a:cubicBezTo>
                  <a:pt x="2918" y="140"/>
                  <a:pt x="2916" y="130"/>
                  <a:pt x="2912" y="124"/>
                </a:cubicBezTo>
                <a:cubicBezTo>
                  <a:pt x="2906" y="116"/>
                  <a:pt x="2899" y="112"/>
                  <a:pt x="2889" y="112"/>
                </a:cubicBezTo>
                <a:cubicBezTo>
                  <a:pt x="2882" y="112"/>
                  <a:pt x="2875" y="114"/>
                  <a:pt x="2869" y="117"/>
                </a:cubicBezTo>
                <a:cubicBezTo>
                  <a:pt x="2858" y="123"/>
                  <a:pt x="2850" y="129"/>
                  <a:pt x="2845" y="136"/>
                </a:cubicBezTo>
                <a:lnTo>
                  <a:pt x="2845" y="228"/>
                </a:lnTo>
                <a:cubicBezTo>
                  <a:pt x="2845" y="239"/>
                  <a:pt x="2846" y="247"/>
                  <a:pt x="2847" y="250"/>
                </a:cubicBezTo>
                <a:cubicBezTo>
                  <a:pt x="2849" y="253"/>
                  <a:pt x="2851" y="256"/>
                  <a:pt x="2854" y="258"/>
                </a:cubicBezTo>
                <a:cubicBezTo>
                  <a:pt x="2857" y="259"/>
                  <a:pt x="2863" y="260"/>
                  <a:pt x="2873" y="260"/>
                </a:cubicBezTo>
                <a:lnTo>
                  <a:pt x="2873" y="267"/>
                </a:lnTo>
                <a:lnTo>
                  <a:pt x="2788" y="267"/>
                </a:lnTo>
                <a:lnTo>
                  <a:pt x="2788" y="260"/>
                </a:lnTo>
                <a:cubicBezTo>
                  <a:pt x="2796" y="260"/>
                  <a:pt x="2801" y="259"/>
                  <a:pt x="2804" y="258"/>
                </a:cubicBezTo>
                <a:cubicBezTo>
                  <a:pt x="2807" y="256"/>
                  <a:pt x="2810" y="253"/>
                  <a:pt x="2811" y="249"/>
                </a:cubicBezTo>
                <a:cubicBezTo>
                  <a:pt x="2813" y="246"/>
                  <a:pt x="2814" y="239"/>
                  <a:pt x="2814" y="228"/>
                </a:cubicBezTo>
                <a:lnTo>
                  <a:pt x="2814" y="162"/>
                </a:lnTo>
                <a:cubicBezTo>
                  <a:pt x="2814" y="143"/>
                  <a:pt x="2813" y="131"/>
                  <a:pt x="2812" y="126"/>
                </a:cubicBezTo>
                <a:cubicBezTo>
                  <a:pt x="2811" y="122"/>
                  <a:pt x="2810" y="119"/>
                  <a:pt x="2808" y="117"/>
                </a:cubicBezTo>
                <a:cubicBezTo>
                  <a:pt x="2806" y="116"/>
                  <a:pt x="2804" y="115"/>
                  <a:pt x="2800" y="115"/>
                </a:cubicBezTo>
                <a:cubicBezTo>
                  <a:pt x="2797" y="115"/>
                  <a:pt x="2793" y="116"/>
                  <a:pt x="2788" y="118"/>
                </a:cubicBezTo>
                <a:lnTo>
                  <a:pt x="2785" y="111"/>
                </a:lnTo>
                <a:lnTo>
                  <a:pt x="2837" y="90"/>
                </a:lnTo>
                <a:close/>
                <a:moveTo>
                  <a:pt x="2686" y="90"/>
                </a:moveTo>
                <a:cubicBezTo>
                  <a:pt x="2712" y="90"/>
                  <a:pt x="2733" y="100"/>
                  <a:pt x="2748" y="120"/>
                </a:cubicBezTo>
                <a:cubicBezTo>
                  <a:pt x="2762" y="136"/>
                  <a:pt x="2768" y="156"/>
                  <a:pt x="2768" y="178"/>
                </a:cubicBezTo>
                <a:cubicBezTo>
                  <a:pt x="2768" y="193"/>
                  <a:pt x="2765" y="209"/>
                  <a:pt x="2757" y="224"/>
                </a:cubicBezTo>
                <a:cubicBezTo>
                  <a:pt x="2750" y="240"/>
                  <a:pt x="2740" y="252"/>
                  <a:pt x="2727" y="260"/>
                </a:cubicBezTo>
                <a:cubicBezTo>
                  <a:pt x="2714" y="268"/>
                  <a:pt x="2700" y="272"/>
                  <a:pt x="2684" y="272"/>
                </a:cubicBezTo>
                <a:cubicBezTo>
                  <a:pt x="2658" y="272"/>
                  <a:pt x="2637" y="262"/>
                  <a:pt x="2622" y="241"/>
                </a:cubicBezTo>
                <a:cubicBezTo>
                  <a:pt x="2609" y="224"/>
                  <a:pt x="2603" y="204"/>
                  <a:pt x="2603" y="183"/>
                </a:cubicBezTo>
                <a:cubicBezTo>
                  <a:pt x="2603" y="167"/>
                  <a:pt x="2607" y="151"/>
                  <a:pt x="2614" y="136"/>
                </a:cubicBezTo>
                <a:cubicBezTo>
                  <a:pt x="2622" y="120"/>
                  <a:pt x="2633" y="109"/>
                  <a:pt x="2645" y="101"/>
                </a:cubicBezTo>
                <a:cubicBezTo>
                  <a:pt x="2658" y="94"/>
                  <a:pt x="2672" y="90"/>
                  <a:pt x="2686" y="90"/>
                </a:cubicBezTo>
                <a:close/>
                <a:moveTo>
                  <a:pt x="2509" y="90"/>
                </a:moveTo>
                <a:cubicBezTo>
                  <a:pt x="2526" y="90"/>
                  <a:pt x="2540" y="94"/>
                  <a:pt x="2550" y="103"/>
                </a:cubicBezTo>
                <a:cubicBezTo>
                  <a:pt x="2561" y="112"/>
                  <a:pt x="2567" y="122"/>
                  <a:pt x="2567" y="131"/>
                </a:cubicBezTo>
                <a:cubicBezTo>
                  <a:pt x="2567" y="136"/>
                  <a:pt x="2565" y="140"/>
                  <a:pt x="2562" y="143"/>
                </a:cubicBezTo>
                <a:cubicBezTo>
                  <a:pt x="2559" y="146"/>
                  <a:pt x="2555" y="147"/>
                  <a:pt x="2549" y="147"/>
                </a:cubicBezTo>
                <a:cubicBezTo>
                  <a:pt x="2542" y="147"/>
                  <a:pt x="2536" y="145"/>
                  <a:pt x="2533" y="140"/>
                </a:cubicBezTo>
                <a:cubicBezTo>
                  <a:pt x="2531" y="137"/>
                  <a:pt x="2529" y="132"/>
                  <a:pt x="2528" y="125"/>
                </a:cubicBezTo>
                <a:cubicBezTo>
                  <a:pt x="2528" y="118"/>
                  <a:pt x="2525" y="112"/>
                  <a:pt x="2521" y="108"/>
                </a:cubicBezTo>
                <a:cubicBezTo>
                  <a:pt x="2516" y="104"/>
                  <a:pt x="2510" y="103"/>
                  <a:pt x="2503" y="103"/>
                </a:cubicBezTo>
                <a:cubicBezTo>
                  <a:pt x="2490" y="103"/>
                  <a:pt x="2480" y="107"/>
                  <a:pt x="2472" y="116"/>
                </a:cubicBezTo>
                <a:cubicBezTo>
                  <a:pt x="2462" y="129"/>
                  <a:pt x="2457" y="145"/>
                  <a:pt x="2457" y="165"/>
                </a:cubicBezTo>
                <a:cubicBezTo>
                  <a:pt x="2457" y="185"/>
                  <a:pt x="2462" y="204"/>
                  <a:pt x="2472" y="219"/>
                </a:cubicBezTo>
                <a:cubicBezTo>
                  <a:pt x="2482" y="235"/>
                  <a:pt x="2496" y="243"/>
                  <a:pt x="2513" y="243"/>
                </a:cubicBezTo>
                <a:cubicBezTo>
                  <a:pt x="2525" y="243"/>
                  <a:pt x="2536" y="239"/>
                  <a:pt x="2546" y="230"/>
                </a:cubicBezTo>
                <a:cubicBezTo>
                  <a:pt x="2553" y="224"/>
                  <a:pt x="2560" y="214"/>
                  <a:pt x="2566" y="199"/>
                </a:cubicBezTo>
                <a:lnTo>
                  <a:pt x="2572" y="202"/>
                </a:lnTo>
                <a:cubicBezTo>
                  <a:pt x="2567" y="224"/>
                  <a:pt x="2558" y="242"/>
                  <a:pt x="2544" y="254"/>
                </a:cubicBezTo>
                <a:cubicBezTo>
                  <a:pt x="2531" y="266"/>
                  <a:pt x="2516" y="272"/>
                  <a:pt x="2500" y="272"/>
                </a:cubicBezTo>
                <a:cubicBezTo>
                  <a:pt x="2480" y="272"/>
                  <a:pt x="2463" y="264"/>
                  <a:pt x="2449" y="247"/>
                </a:cubicBezTo>
                <a:cubicBezTo>
                  <a:pt x="2434" y="231"/>
                  <a:pt x="2427" y="209"/>
                  <a:pt x="2427" y="181"/>
                </a:cubicBezTo>
                <a:cubicBezTo>
                  <a:pt x="2427" y="154"/>
                  <a:pt x="2435" y="132"/>
                  <a:pt x="2451" y="115"/>
                </a:cubicBezTo>
                <a:cubicBezTo>
                  <a:pt x="2467" y="98"/>
                  <a:pt x="2486" y="90"/>
                  <a:pt x="2509" y="90"/>
                </a:cubicBezTo>
                <a:close/>
                <a:moveTo>
                  <a:pt x="1709" y="90"/>
                </a:moveTo>
                <a:lnTo>
                  <a:pt x="1717" y="90"/>
                </a:lnTo>
                <a:lnTo>
                  <a:pt x="1717" y="228"/>
                </a:lnTo>
                <a:cubicBezTo>
                  <a:pt x="1717" y="239"/>
                  <a:pt x="1718" y="246"/>
                  <a:pt x="1719" y="249"/>
                </a:cubicBezTo>
                <a:cubicBezTo>
                  <a:pt x="1721" y="253"/>
                  <a:pt x="1723" y="256"/>
                  <a:pt x="1726" y="257"/>
                </a:cubicBezTo>
                <a:cubicBezTo>
                  <a:pt x="1729" y="259"/>
                  <a:pt x="1735" y="260"/>
                  <a:pt x="1743" y="260"/>
                </a:cubicBezTo>
                <a:lnTo>
                  <a:pt x="1743" y="267"/>
                </a:lnTo>
                <a:lnTo>
                  <a:pt x="1660" y="267"/>
                </a:lnTo>
                <a:lnTo>
                  <a:pt x="1660" y="260"/>
                </a:lnTo>
                <a:cubicBezTo>
                  <a:pt x="1668" y="260"/>
                  <a:pt x="1674" y="259"/>
                  <a:pt x="1677" y="258"/>
                </a:cubicBezTo>
                <a:cubicBezTo>
                  <a:pt x="1679" y="256"/>
                  <a:pt x="1682" y="253"/>
                  <a:pt x="1683" y="250"/>
                </a:cubicBezTo>
                <a:cubicBezTo>
                  <a:pt x="1685" y="246"/>
                  <a:pt x="1686" y="239"/>
                  <a:pt x="1686" y="228"/>
                </a:cubicBezTo>
                <a:lnTo>
                  <a:pt x="1686" y="162"/>
                </a:lnTo>
                <a:cubicBezTo>
                  <a:pt x="1686" y="143"/>
                  <a:pt x="1685" y="131"/>
                  <a:pt x="1684" y="126"/>
                </a:cubicBezTo>
                <a:cubicBezTo>
                  <a:pt x="1683" y="122"/>
                  <a:pt x="1682" y="119"/>
                  <a:pt x="1680" y="117"/>
                </a:cubicBezTo>
                <a:cubicBezTo>
                  <a:pt x="1678" y="116"/>
                  <a:pt x="1676" y="115"/>
                  <a:pt x="1672" y="115"/>
                </a:cubicBezTo>
                <a:cubicBezTo>
                  <a:pt x="1669" y="115"/>
                  <a:pt x="1665" y="116"/>
                  <a:pt x="1660" y="118"/>
                </a:cubicBezTo>
                <a:lnTo>
                  <a:pt x="1657" y="111"/>
                </a:lnTo>
                <a:lnTo>
                  <a:pt x="1709" y="90"/>
                </a:lnTo>
                <a:close/>
                <a:moveTo>
                  <a:pt x="1166" y="90"/>
                </a:moveTo>
                <a:cubicBezTo>
                  <a:pt x="1192" y="90"/>
                  <a:pt x="1213" y="100"/>
                  <a:pt x="1228" y="120"/>
                </a:cubicBezTo>
                <a:cubicBezTo>
                  <a:pt x="1242" y="136"/>
                  <a:pt x="1248" y="156"/>
                  <a:pt x="1248" y="178"/>
                </a:cubicBezTo>
                <a:cubicBezTo>
                  <a:pt x="1248" y="193"/>
                  <a:pt x="1245" y="209"/>
                  <a:pt x="1237" y="224"/>
                </a:cubicBezTo>
                <a:cubicBezTo>
                  <a:pt x="1230" y="240"/>
                  <a:pt x="1220" y="252"/>
                  <a:pt x="1207" y="260"/>
                </a:cubicBezTo>
                <a:cubicBezTo>
                  <a:pt x="1194" y="268"/>
                  <a:pt x="1180" y="272"/>
                  <a:pt x="1164" y="272"/>
                </a:cubicBezTo>
                <a:cubicBezTo>
                  <a:pt x="1138" y="272"/>
                  <a:pt x="1117" y="262"/>
                  <a:pt x="1102" y="241"/>
                </a:cubicBezTo>
                <a:cubicBezTo>
                  <a:pt x="1089" y="224"/>
                  <a:pt x="1083" y="204"/>
                  <a:pt x="1083" y="183"/>
                </a:cubicBezTo>
                <a:cubicBezTo>
                  <a:pt x="1083" y="167"/>
                  <a:pt x="1087" y="151"/>
                  <a:pt x="1094" y="136"/>
                </a:cubicBezTo>
                <a:cubicBezTo>
                  <a:pt x="1102" y="120"/>
                  <a:pt x="1113" y="109"/>
                  <a:pt x="1125" y="101"/>
                </a:cubicBezTo>
                <a:cubicBezTo>
                  <a:pt x="1138" y="94"/>
                  <a:pt x="1152" y="90"/>
                  <a:pt x="1166" y="90"/>
                </a:cubicBezTo>
                <a:close/>
                <a:moveTo>
                  <a:pt x="2222" y="20"/>
                </a:moveTo>
                <a:cubicBezTo>
                  <a:pt x="2214" y="20"/>
                  <a:pt x="2206" y="23"/>
                  <a:pt x="2200" y="31"/>
                </a:cubicBezTo>
                <a:cubicBezTo>
                  <a:pt x="2191" y="41"/>
                  <a:pt x="2185" y="58"/>
                  <a:pt x="2181" y="80"/>
                </a:cubicBezTo>
                <a:cubicBezTo>
                  <a:pt x="2178" y="102"/>
                  <a:pt x="2176" y="124"/>
                  <a:pt x="2176" y="146"/>
                </a:cubicBezTo>
                <a:cubicBezTo>
                  <a:pt x="2176" y="181"/>
                  <a:pt x="2181" y="209"/>
                  <a:pt x="2189" y="232"/>
                </a:cubicBezTo>
                <a:cubicBezTo>
                  <a:pt x="2196" y="250"/>
                  <a:pt x="2207" y="259"/>
                  <a:pt x="2221" y="259"/>
                </a:cubicBezTo>
                <a:cubicBezTo>
                  <a:pt x="2228" y="259"/>
                  <a:pt x="2235" y="256"/>
                  <a:pt x="2242" y="250"/>
                </a:cubicBezTo>
                <a:cubicBezTo>
                  <a:pt x="2249" y="244"/>
                  <a:pt x="2255" y="234"/>
                  <a:pt x="2259" y="220"/>
                </a:cubicBezTo>
                <a:cubicBezTo>
                  <a:pt x="2264" y="198"/>
                  <a:pt x="2267" y="168"/>
                  <a:pt x="2267" y="129"/>
                </a:cubicBezTo>
                <a:cubicBezTo>
                  <a:pt x="2267" y="100"/>
                  <a:pt x="2264" y="76"/>
                  <a:pt x="2258" y="56"/>
                </a:cubicBezTo>
                <a:cubicBezTo>
                  <a:pt x="2254" y="42"/>
                  <a:pt x="2248" y="32"/>
                  <a:pt x="2241" y="26"/>
                </a:cubicBezTo>
                <a:cubicBezTo>
                  <a:pt x="2236" y="22"/>
                  <a:pt x="2230" y="20"/>
                  <a:pt x="2222" y="20"/>
                </a:cubicBezTo>
                <a:close/>
                <a:moveTo>
                  <a:pt x="2030" y="20"/>
                </a:moveTo>
                <a:cubicBezTo>
                  <a:pt x="2022" y="20"/>
                  <a:pt x="2014" y="23"/>
                  <a:pt x="2008" y="31"/>
                </a:cubicBezTo>
                <a:cubicBezTo>
                  <a:pt x="1999" y="41"/>
                  <a:pt x="1993" y="58"/>
                  <a:pt x="1989" y="80"/>
                </a:cubicBezTo>
                <a:cubicBezTo>
                  <a:pt x="1986" y="102"/>
                  <a:pt x="1984" y="124"/>
                  <a:pt x="1984" y="146"/>
                </a:cubicBezTo>
                <a:cubicBezTo>
                  <a:pt x="1984" y="181"/>
                  <a:pt x="1989" y="209"/>
                  <a:pt x="1997" y="232"/>
                </a:cubicBezTo>
                <a:cubicBezTo>
                  <a:pt x="2004" y="250"/>
                  <a:pt x="2015" y="259"/>
                  <a:pt x="2029" y="259"/>
                </a:cubicBezTo>
                <a:cubicBezTo>
                  <a:pt x="2036" y="259"/>
                  <a:pt x="2043" y="256"/>
                  <a:pt x="2050" y="250"/>
                </a:cubicBezTo>
                <a:cubicBezTo>
                  <a:pt x="2057" y="244"/>
                  <a:pt x="2063" y="234"/>
                  <a:pt x="2067" y="220"/>
                </a:cubicBezTo>
                <a:cubicBezTo>
                  <a:pt x="2072" y="198"/>
                  <a:pt x="2075" y="168"/>
                  <a:pt x="2075" y="129"/>
                </a:cubicBezTo>
                <a:cubicBezTo>
                  <a:pt x="2075" y="100"/>
                  <a:pt x="2072" y="76"/>
                  <a:pt x="2066" y="56"/>
                </a:cubicBezTo>
                <a:cubicBezTo>
                  <a:pt x="2062" y="42"/>
                  <a:pt x="2056" y="32"/>
                  <a:pt x="2049" y="26"/>
                </a:cubicBezTo>
                <a:cubicBezTo>
                  <a:pt x="2044" y="22"/>
                  <a:pt x="2038" y="20"/>
                  <a:pt x="2030" y="20"/>
                </a:cubicBezTo>
                <a:close/>
                <a:moveTo>
                  <a:pt x="2223" y="7"/>
                </a:moveTo>
                <a:cubicBezTo>
                  <a:pt x="2242" y="7"/>
                  <a:pt x="2260" y="17"/>
                  <a:pt x="2275" y="37"/>
                </a:cubicBezTo>
                <a:cubicBezTo>
                  <a:pt x="2294" y="62"/>
                  <a:pt x="2304" y="95"/>
                  <a:pt x="2304" y="137"/>
                </a:cubicBezTo>
                <a:cubicBezTo>
                  <a:pt x="2304" y="167"/>
                  <a:pt x="2300" y="192"/>
                  <a:pt x="2291" y="212"/>
                </a:cubicBezTo>
                <a:cubicBezTo>
                  <a:pt x="2283" y="233"/>
                  <a:pt x="2272" y="248"/>
                  <a:pt x="2259" y="257"/>
                </a:cubicBezTo>
                <a:cubicBezTo>
                  <a:pt x="2246" y="267"/>
                  <a:pt x="2233" y="271"/>
                  <a:pt x="2221" y="271"/>
                </a:cubicBezTo>
                <a:cubicBezTo>
                  <a:pt x="2196" y="271"/>
                  <a:pt x="2176" y="257"/>
                  <a:pt x="2160" y="228"/>
                </a:cubicBezTo>
                <a:cubicBezTo>
                  <a:pt x="2146" y="204"/>
                  <a:pt x="2140" y="175"/>
                  <a:pt x="2140" y="141"/>
                </a:cubicBezTo>
                <a:cubicBezTo>
                  <a:pt x="2140" y="112"/>
                  <a:pt x="2144" y="87"/>
                  <a:pt x="2153" y="66"/>
                </a:cubicBezTo>
                <a:cubicBezTo>
                  <a:pt x="2162" y="45"/>
                  <a:pt x="2173" y="30"/>
                  <a:pt x="2188" y="19"/>
                </a:cubicBezTo>
                <a:cubicBezTo>
                  <a:pt x="2199" y="11"/>
                  <a:pt x="2211" y="7"/>
                  <a:pt x="2223" y="7"/>
                </a:cubicBezTo>
                <a:close/>
                <a:moveTo>
                  <a:pt x="2031" y="7"/>
                </a:moveTo>
                <a:cubicBezTo>
                  <a:pt x="2050" y="7"/>
                  <a:pt x="2068" y="17"/>
                  <a:pt x="2083" y="37"/>
                </a:cubicBezTo>
                <a:cubicBezTo>
                  <a:pt x="2102" y="62"/>
                  <a:pt x="2112" y="95"/>
                  <a:pt x="2112" y="137"/>
                </a:cubicBezTo>
                <a:cubicBezTo>
                  <a:pt x="2112" y="167"/>
                  <a:pt x="2108" y="192"/>
                  <a:pt x="2099" y="212"/>
                </a:cubicBezTo>
                <a:cubicBezTo>
                  <a:pt x="2091" y="233"/>
                  <a:pt x="2080" y="248"/>
                  <a:pt x="2067" y="257"/>
                </a:cubicBezTo>
                <a:cubicBezTo>
                  <a:pt x="2054" y="267"/>
                  <a:pt x="2041" y="271"/>
                  <a:pt x="2029" y="271"/>
                </a:cubicBezTo>
                <a:cubicBezTo>
                  <a:pt x="2004" y="271"/>
                  <a:pt x="1984" y="257"/>
                  <a:pt x="1968" y="228"/>
                </a:cubicBezTo>
                <a:cubicBezTo>
                  <a:pt x="1954" y="204"/>
                  <a:pt x="1948" y="175"/>
                  <a:pt x="1948" y="141"/>
                </a:cubicBezTo>
                <a:cubicBezTo>
                  <a:pt x="1948" y="112"/>
                  <a:pt x="1952" y="87"/>
                  <a:pt x="1961" y="66"/>
                </a:cubicBezTo>
                <a:cubicBezTo>
                  <a:pt x="1970" y="45"/>
                  <a:pt x="1981" y="30"/>
                  <a:pt x="1996" y="19"/>
                </a:cubicBezTo>
                <a:cubicBezTo>
                  <a:pt x="2007" y="11"/>
                  <a:pt x="2019" y="7"/>
                  <a:pt x="2031" y="7"/>
                </a:cubicBezTo>
                <a:close/>
                <a:moveTo>
                  <a:pt x="1849" y="7"/>
                </a:moveTo>
                <a:lnTo>
                  <a:pt x="1855" y="7"/>
                </a:lnTo>
                <a:lnTo>
                  <a:pt x="1855" y="222"/>
                </a:lnTo>
                <a:cubicBezTo>
                  <a:pt x="1855" y="236"/>
                  <a:pt x="1855" y="245"/>
                  <a:pt x="1857" y="249"/>
                </a:cubicBezTo>
                <a:cubicBezTo>
                  <a:pt x="1858" y="252"/>
                  <a:pt x="1860" y="255"/>
                  <a:pt x="1864" y="257"/>
                </a:cubicBezTo>
                <a:cubicBezTo>
                  <a:pt x="1868" y="259"/>
                  <a:pt x="1875" y="260"/>
                  <a:pt x="1887" y="260"/>
                </a:cubicBezTo>
                <a:lnTo>
                  <a:pt x="1887" y="267"/>
                </a:lnTo>
                <a:lnTo>
                  <a:pt x="1791" y="267"/>
                </a:lnTo>
                <a:lnTo>
                  <a:pt x="1791" y="260"/>
                </a:lnTo>
                <a:cubicBezTo>
                  <a:pt x="1803" y="260"/>
                  <a:pt x="1811" y="259"/>
                  <a:pt x="1815" y="257"/>
                </a:cubicBezTo>
                <a:cubicBezTo>
                  <a:pt x="1818" y="255"/>
                  <a:pt x="1820" y="253"/>
                  <a:pt x="1822" y="249"/>
                </a:cubicBezTo>
                <a:cubicBezTo>
                  <a:pt x="1823" y="246"/>
                  <a:pt x="1824" y="237"/>
                  <a:pt x="1824" y="222"/>
                </a:cubicBezTo>
                <a:lnTo>
                  <a:pt x="1824" y="85"/>
                </a:lnTo>
                <a:cubicBezTo>
                  <a:pt x="1824" y="66"/>
                  <a:pt x="1823" y="54"/>
                  <a:pt x="1822" y="49"/>
                </a:cubicBezTo>
                <a:cubicBezTo>
                  <a:pt x="1821" y="45"/>
                  <a:pt x="1820" y="42"/>
                  <a:pt x="1817" y="40"/>
                </a:cubicBezTo>
                <a:cubicBezTo>
                  <a:pt x="1815" y="38"/>
                  <a:pt x="1812" y="37"/>
                  <a:pt x="1809" y="37"/>
                </a:cubicBezTo>
                <a:cubicBezTo>
                  <a:pt x="1804" y="37"/>
                  <a:pt x="1798" y="39"/>
                  <a:pt x="1790" y="43"/>
                </a:cubicBezTo>
                <a:lnTo>
                  <a:pt x="1787" y="37"/>
                </a:lnTo>
                <a:lnTo>
                  <a:pt x="1849" y="7"/>
                </a:lnTo>
                <a:close/>
                <a:moveTo>
                  <a:pt x="1701" y="0"/>
                </a:moveTo>
                <a:cubicBezTo>
                  <a:pt x="1707" y="0"/>
                  <a:pt x="1711" y="2"/>
                  <a:pt x="1715" y="6"/>
                </a:cubicBezTo>
                <a:cubicBezTo>
                  <a:pt x="1719" y="9"/>
                  <a:pt x="1720" y="14"/>
                  <a:pt x="1720" y="19"/>
                </a:cubicBezTo>
                <a:cubicBezTo>
                  <a:pt x="1720" y="24"/>
                  <a:pt x="1719" y="29"/>
                  <a:pt x="1715" y="33"/>
                </a:cubicBezTo>
                <a:cubicBezTo>
                  <a:pt x="1711" y="36"/>
                  <a:pt x="1707" y="38"/>
                  <a:pt x="1701" y="38"/>
                </a:cubicBezTo>
                <a:cubicBezTo>
                  <a:pt x="1696" y="38"/>
                  <a:pt x="1692" y="36"/>
                  <a:pt x="1688" y="33"/>
                </a:cubicBezTo>
                <a:cubicBezTo>
                  <a:pt x="1684" y="29"/>
                  <a:pt x="1682" y="24"/>
                  <a:pt x="1682" y="19"/>
                </a:cubicBezTo>
                <a:cubicBezTo>
                  <a:pt x="1682" y="14"/>
                  <a:pt x="1684" y="9"/>
                  <a:pt x="1688" y="6"/>
                </a:cubicBezTo>
                <a:cubicBezTo>
                  <a:pt x="1692" y="2"/>
                  <a:pt x="1696" y="0"/>
                  <a:pt x="1701" y="0"/>
                </a:cubicBezTo>
                <a:close/>
              </a:path>
            </a:pathLst>
          </a:custGeom>
          <a:solidFill>
            <a:srgbClr val="F2F2F2"/>
          </a:solidFill>
          <a:ln w="0">
            <a:noFill/>
            <a:prstDash val="solid"/>
            <a:round/>
          </a:ln>
        </p:spPr>
        <p:txBody>
          <a:bodyPr vert="horz" wrap="square" lIns="91440" tIns="45720" rIns="91440" bIns="45720" numCol="1" anchor="t" anchorCtr="0" compatLnSpc="1"/>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5pPr>
            <a:lvl6pPr marL="2286000" algn="l" defTabSz="914400" rtl="0" eaLnBrk="1" latinLnBrk="0" hangingPunct="1">
              <a:defRPr kern="1200">
                <a:solidFill>
                  <a:schemeClr val="tx1"/>
                </a:solidFill>
                <a:latin typeface="Calibri" panose="020F0502020204030204" charset="0"/>
                <a:ea typeface="+mn-ea"/>
                <a:cs typeface="+mn-cs"/>
              </a:defRPr>
            </a:lvl6pPr>
            <a:lvl7pPr marL="2743200" algn="l" defTabSz="914400" rtl="0" eaLnBrk="1" latinLnBrk="0" hangingPunct="1">
              <a:defRPr kern="1200">
                <a:solidFill>
                  <a:schemeClr val="tx1"/>
                </a:solidFill>
                <a:latin typeface="Calibri" panose="020F0502020204030204" charset="0"/>
                <a:ea typeface="+mn-ea"/>
                <a:cs typeface="+mn-cs"/>
              </a:defRPr>
            </a:lvl7pPr>
            <a:lvl8pPr marL="3200400" algn="l" defTabSz="914400" rtl="0" eaLnBrk="1" latinLnBrk="0" hangingPunct="1">
              <a:defRPr kern="1200">
                <a:solidFill>
                  <a:schemeClr val="tx1"/>
                </a:solidFill>
                <a:latin typeface="Calibri" panose="020F0502020204030204" charset="0"/>
                <a:ea typeface="+mn-ea"/>
                <a:cs typeface="+mn-cs"/>
              </a:defRPr>
            </a:lvl8pPr>
            <a:lvl9pPr marL="3657600" algn="l" defTabSz="914400" rtl="0" eaLnBrk="1" latinLnBrk="0" hangingPunct="1">
              <a:defRPr kern="1200">
                <a:solidFill>
                  <a:schemeClr val="tx1"/>
                </a:solidFill>
                <a:latin typeface="Calibri" panose="020F0502020204030204" charset="0"/>
                <a:ea typeface="+mn-ea"/>
                <a:cs typeface="+mn-cs"/>
              </a:defRPr>
            </a:lvl9pPr>
          </a:lstStyle>
          <a:p>
            <a:endParaRPr lang="zh-CN" altLang="en-US"/>
          </a:p>
        </p:txBody>
      </p:sp>
      <p:sp>
        <p:nvSpPr>
          <p:cNvPr id="55" name="Freeform 23"/>
          <p:cNvSpPr/>
          <p:nvPr/>
        </p:nvSpPr>
        <p:spPr bwMode="auto">
          <a:xfrm rot="-1800000">
            <a:off x="5167741" y="4585998"/>
            <a:ext cx="1848119" cy="215037"/>
          </a:xfrm>
          <a:custGeom>
            <a:avLst/>
            <a:gdLst>
              <a:gd name="T0" fmla="*/ 2345 w 3079"/>
              <a:gd name="T1" fmla="*/ 251 h 350"/>
              <a:gd name="T2" fmla="*/ 830 w 3079"/>
              <a:gd name="T3" fmla="*/ 272 h 350"/>
              <a:gd name="T4" fmla="*/ 2644 w 3079"/>
              <a:gd name="T5" fmla="*/ 129 h 350"/>
              <a:gd name="T6" fmla="*/ 2680 w 3079"/>
              <a:gd name="T7" fmla="*/ 102 h 350"/>
              <a:gd name="T8" fmla="*/ 1202 w 3079"/>
              <a:gd name="T9" fmla="*/ 244 h 350"/>
              <a:gd name="T10" fmla="*/ 1532 w 3079"/>
              <a:gd name="T11" fmla="*/ 102 h 350"/>
              <a:gd name="T12" fmla="*/ 1604 w 3079"/>
              <a:gd name="T13" fmla="*/ 106 h 350"/>
              <a:gd name="T14" fmla="*/ 1625 w 3079"/>
              <a:gd name="T15" fmla="*/ 113 h 350"/>
              <a:gd name="T16" fmla="*/ 1470 w 3079"/>
              <a:gd name="T17" fmla="*/ 316 h 350"/>
              <a:gd name="T18" fmla="*/ 1487 w 3079"/>
              <a:gd name="T19" fmla="*/ 130 h 350"/>
              <a:gd name="T20" fmla="*/ 1322 w 3079"/>
              <a:gd name="T21" fmla="*/ 210 h 350"/>
              <a:gd name="T22" fmla="*/ 1366 w 3079"/>
              <a:gd name="T23" fmla="*/ 102 h 350"/>
              <a:gd name="T24" fmla="*/ 1451 w 3079"/>
              <a:gd name="T25" fmla="*/ 244 h 350"/>
              <a:gd name="T26" fmla="*/ 1310 w 3079"/>
              <a:gd name="T27" fmla="*/ 264 h 350"/>
              <a:gd name="T28" fmla="*/ 1262 w 3079"/>
              <a:gd name="T29" fmla="*/ 95 h 350"/>
              <a:gd name="T30" fmla="*/ 945 w 3079"/>
              <a:gd name="T31" fmla="*/ 135 h 350"/>
              <a:gd name="T32" fmla="*/ 1012 w 3079"/>
              <a:gd name="T33" fmla="*/ 95 h 350"/>
              <a:gd name="T34" fmla="*/ 946 w 3079"/>
              <a:gd name="T35" fmla="*/ 337 h 350"/>
              <a:gd name="T36" fmla="*/ 934 w 3079"/>
              <a:gd name="T37" fmla="*/ 318 h 350"/>
              <a:gd name="T38" fmla="*/ 880 w 3079"/>
              <a:gd name="T39" fmla="*/ 102 h 350"/>
              <a:gd name="T40" fmla="*/ 603 w 3079"/>
              <a:gd name="T41" fmla="*/ 128 h 350"/>
              <a:gd name="T42" fmla="*/ 722 w 3079"/>
              <a:gd name="T43" fmla="*/ 95 h 350"/>
              <a:gd name="T44" fmla="*/ 779 w 3079"/>
              <a:gd name="T45" fmla="*/ 112 h 350"/>
              <a:gd name="T46" fmla="*/ 734 w 3079"/>
              <a:gd name="T47" fmla="*/ 272 h 350"/>
              <a:gd name="T48" fmla="*/ 544 w 3079"/>
              <a:gd name="T49" fmla="*/ 102 h 350"/>
              <a:gd name="T50" fmla="*/ 331 w 3079"/>
              <a:gd name="T51" fmla="*/ 128 h 350"/>
              <a:gd name="T52" fmla="*/ 450 w 3079"/>
              <a:gd name="T53" fmla="*/ 95 h 350"/>
              <a:gd name="T54" fmla="*/ 507 w 3079"/>
              <a:gd name="T55" fmla="*/ 112 h 350"/>
              <a:gd name="T56" fmla="*/ 462 w 3079"/>
              <a:gd name="T57" fmla="*/ 272 h 350"/>
              <a:gd name="T58" fmla="*/ 272 w 3079"/>
              <a:gd name="T59" fmla="*/ 102 h 350"/>
              <a:gd name="T60" fmla="*/ 59 w 3079"/>
              <a:gd name="T61" fmla="*/ 128 h 350"/>
              <a:gd name="T62" fmla="*/ 178 w 3079"/>
              <a:gd name="T63" fmla="*/ 95 h 350"/>
              <a:gd name="T64" fmla="*/ 235 w 3079"/>
              <a:gd name="T65" fmla="*/ 112 h 350"/>
              <a:gd name="T66" fmla="*/ 190 w 3079"/>
              <a:gd name="T67" fmla="*/ 272 h 350"/>
              <a:gd name="T68" fmla="*/ 0 w 3079"/>
              <a:gd name="T69" fmla="*/ 102 h 350"/>
              <a:gd name="T70" fmla="*/ 2904 w 3079"/>
              <a:gd name="T71" fmla="*/ 90 h 350"/>
              <a:gd name="T72" fmla="*/ 3053 w 3079"/>
              <a:gd name="T73" fmla="*/ 154 h 350"/>
              <a:gd name="T74" fmla="*/ 2994 w 3079"/>
              <a:gd name="T75" fmla="*/ 260 h 350"/>
              <a:gd name="T76" fmla="*/ 2993 w 3079"/>
              <a:gd name="T77" fmla="*/ 112 h 350"/>
              <a:gd name="T78" fmla="*/ 2958 w 3079"/>
              <a:gd name="T79" fmla="*/ 257 h 350"/>
              <a:gd name="T80" fmla="*/ 2918 w 3079"/>
              <a:gd name="T81" fmla="*/ 228 h 350"/>
              <a:gd name="T82" fmla="*/ 2847 w 3079"/>
              <a:gd name="T83" fmla="*/ 250 h 350"/>
              <a:gd name="T84" fmla="*/ 2811 w 3079"/>
              <a:gd name="T85" fmla="*/ 249 h 350"/>
              <a:gd name="T86" fmla="*/ 2785 w 3079"/>
              <a:gd name="T87" fmla="*/ 111 h 350"/>
              <a:gd name="T88" fmla="*/ 2684 w 3079"/>
              <a:gd name="T89" fmla="*/ 272 h 350"/>
              <a:gd name="T90" fmla="*/ 2550 w 3079"/>
              <a:gd name="T91" fmla="*/ 103 h 350"/>
              <a:gd name="T92" fmla="*/ 2503 w 3079"/>
              <a:gd name="T93" fmla="*/ 103 h 350"/>
              <a:gd name="T94" fmla="*/ 2572 w 3079"/>
              <a:gd name="T95" fmla="*/ 202 h 350"/>
              <a:gd name="T96" fmla="*/ 1709 w 3079"/>
              <a:gd name="T97" fmla="*/ 90 h 350"/>
              <a:gd name="T98" fmla="*/ 1660 w 3079"/>
              <a:gd name="T99" fmla="*/ 267 h 350"/>
              <a:gd name="T100" fmla="*/ 1680 w 3079"/>
              <a:gd name="T101" fmla="*/ 117 h 350"/>
              <a:gd name="T102" fmla="*/ 1248 w 3079"/>
              <a:gd name="T103" fmla="*/ 178 h 350"/>
              <a:gd name="T104" fmla="*/ 1125 w 3079"/>
              <a:gd name="T105" fmla="*/ 101 h 350"/>
              <a:gd name="T106" fmla="*/ 2221 w 3079"/>
              <a:gd name="T107" fmla="*/ 259 h 350"/>
              <a:gd name="T108" fmla="*/ 2030 w 3079"/>
              <a:gd name="T109" fmla="*/ 20 h 350"/>
              <a:gd name="T110" fmla="*/ 2067 w 3079"/>
              <a:gd name="T111" fmla="*/ 220 h 350"/>
              <a:gd name="T112" fmla="*/ 2304 w 3079"/>
              <a:gd name="T113" fmla="*/ 137 h 350"/>
              <a:gd name="T114" fmla="*/ 2188 w 3079"/>
              <a:gd name="T115" fmla="*/ 19 h 350"/>
              <a:gd name="T116" fmla="*/ 2029 w 3079"/>
              <a:gd name="T117" fmla="*/ 271 h 350"/>
              <a:gd name="T118" fmla="*/ 1855 w 3079"/>
              <a:gd name="T119" fmla="*/ 7 h 350"/>
              <a:gd name="T120" fmla="*/ 1791 w 3079"/>
              <a:gd name="T121" fmla="*/ 260 h 350"/>
              <a:gd name="T122" fmla="*/ 1809 w 3079"/>
              <a:gd name="T123" fmla="*/ 37 h 350"/>
              <a:gd name="T124" fmla="*/ 1715 w 3079"/>
              <a:gd name="T125" fmla="*/ 3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79" h="350">
                <a:moveTo>
                  <a:pt x="2366" y="230"/>
                </a:moveTo>
                <a:cubicBezTo>
                  <a:pt x="2372" y="230"/>
                  <a:pt x="2377" y="232"/>
                  <a:pt x="2381" y="237"/>
                </a:cubicBezTo>
                <a:cubicBezTo>
                  <a:pt x="2385" y="241"/>
                  <a:pt x="2387" y="245"/>
                  <a:pt x="2387" y="251"/>
                </a:cubicBezTo>
                <a:cubicBezTo>
                  <a:pt x="2387" y="257"/>
                  <a:pt x="2385" y="262"/>
                  <a:pt x="2380" y="266"/>
                </a:cubicBezTo>
                <a:cubicBezTo>
                  <a:pt x="2376" y="270"/>
                  <a:pt x="2372" y="272"/>
                  <a:pt x="2366" y="272"/>
                </a:cubicBezTo>
                <a:cubicBezTo>
                  <a:pt x="2360" y="272"/>
                  <a:pt x="2355" y="270"/>
                  <a:pt x="2351" y="266"/>
                </a:cubicBezTo>
                <a:cubicBezTo>
                  <a:pt x="2347" y="262"/>
                  <a:pt x="2345" y="257"/>
                  <a:pt x="2345" y="251"/>
                </a:cubicBezTo>
                <a:cubicBezTo>
                  <a:pt x="2345" y="245"/>
                  <a:pt x="2347" y="240"/>
                  <a:pt x="2351" y="236"/>
                </a:cubicBezTo>
                <a:cubicBezTo>
                  <a:pt x="2355" y="232"/>
                  <a:pt x="2360" y="230"/>
                  <a:pt x="2366" y="230"/>
                </a:cubicBezTo>
                <a:close/>
                <a:moveTo>
                  <a:pt x="830" y="230"/>
                </a:moveTo>
                <a:cubicBezTo>
                  <a:pt x="836" y="230"/>
                  <a:pt x="841" y="232"/>
                  <a:pt x="845" y="237"/>
                </a:cubicBezTo>
                <a:cubicBezTo>
                  <a:pt x="849" y="241"/>
                  <a:pt x="851" y="245"/>
                  <a:pt x="851" y="251"/>
                </a:cubicBezTo>
                <a:cubicBezTo>
                  <a:pt x="851" y="257"/>
                  <a:pt x="849" y="262"/>
                  <a:pt x="844" y="266"/>
                </a:cubicBezTo>
                <a:cubicBezTo>
                  <a:pt x="840" y="270"/>
                  <a:pt x="836" y="272"/>
                  <a:pt x="830" y="272"/>
                </a:cubicBezTo>
                <a:cubicBezTo>
                  <a:pt x="824" y="272"/>
                  <a:pt x="819" y="270"/>
                  <a:pt x="815" y="266"/>
                </a:cubicBezTo>
                <a:cubicBezTo>
                  <a:pt x="811" y="262"/>
                  <a:pt x="809" y="257"/>
                  <a:pt x="809" y="251"/>
                </a:cubicBezTo>
                <a:cubicBezTo>
                  <a:pt x="809" y="245"/>
                  <a:pt x="811" y="240"/>
                  <a:pt x="815" y="236"/>
                </a:cubicBezTo>
                <a:cubicBezTo>
                  <a:pt x="819" y="232"/>
                  <a:pt x="824" y="230"/>
                  <a:pt x="830" y="230"/>
                </a:cubicBezTo>
                <a:close/>
                <a:moveTo>
                  <a:pt x="2680" y="102"/>
                </a:moveTo>
                <a:cubicBezTo>
                  <a:pt x="2673" y="102"/>
                  <a:pt x="2667" y="104"/>
                  <a:pt x="2660" y="108"/>
                </a:cubicBezTo>
                <a:cubicBezTo>
                  <a:pt x="2653" y="112"/>
                  <a:pt x="2648" y="119"/>
                  <a:pt x="2644" y="129"/>
                </a:cubicBezTo>
                <a:cubicBezTo>
                  <a:pt x="2640" y="139"/>
                  <a:pt x="2638" y="151"/>
                  <a:pt x="2638" y="167"/>
                </a:cubicBezTo>
                <a:cubicBezTo>
                  <a:pt x="2638" y="192"/>
                  <a:pt x="2643" y="213"/>
                  <a:pt x="2652" y="232"/>
                </a:cubicBezTo>
                <a:cubicBezTo>
                  <a:pt x="2662" y="250"/>
                  <a:pt x="2676" y="259"/>
                  <a:pt x="2692" y="259"/>
                </a:cubicBezTo>
                <a:cubicBezTo>
                  <a:pt x="2704" y="259"/>
                  <a:pt x="2714" y="254"/>
                  <a:pt x="2722" y="244"/>
                </a:cubicBezTo>
                <a:cubicBezTo>
                  <a:pt x="2730" y="234"/>
                  <a:pt x="2734" y="217"/>
                  <a:pt x="2734" y="192"/>
                </a:cubicBezTo>
                <a:cubicBezTo>
                  <a:pt x="2734" y="162"/>
                  <a:pt x="2727" y="138"/>
                  <a:pt x="2714" y="120"/>
                </a:cubicBezTo>
                <a:cubicBezTo>
                  <a:pt x="2705" y="108"/>
                  <a:pt x="2694" y="102"/>
                  <a:pt x="2680" y="102"/>
                </a:cubicBezTo>
                <a:close/>
                <a:moveTo>
                  <a:pt x="1160" y="102"/>
                </a:moveTo>
                <a:cubicBezTo>
                  <a:pt x="1153" y="102"/>
                  <a:pt x="1147" y="104"/>
                  <a:pt x="1140" y="108"/>
                </a:cubicBezTo>
                <a:cubicBezTo>
                  <a:pt x="1133" y="112"/>
                  <a:pt x="1128" y="119"/>
                  <a:pt x="1124" y="129"/>
                </a:cubicBezTo>
                <a:cubicBezTo>
                  <a:pt x="1120" y="139"/>
                  <a:pt x="1118" y="151"/>
                  <a:pt x="1118" y="167"/>
                </a:cubicBezTo>
                <a:cubicBezTo>
                  <a:pt x="1118" y="192"/>
                  <a:pt x="1123" y="213"/>
                  <a:pt x="1132" y="232"/>
                </a:cubicBezTo>
                <a:cubicBezTo>
                  <a:pt x="1142" y="250"/>
                  <a:pt x="1156" y="259"/>
                  <a:pt x="1172" y="259"/>
                </a:cubicBezTo>
                <a:cubicBezTo>
                  <a:pt x="1184" y="259"/>
                  <a:pt x="1194" y="254"/>
                  <a:pt x="1202" y="244"/>
                </a:cubicBezTo>
                <a:cubicBezTo>
                  <a:pt x="1210" y="234"/>
                  <a:pt x="1214" y="217"/>
                  <a:pt x="1214" y="192"/>
                </a:cubicBezTo>
                <a:cubicBezTo>
                  <a:pt x="1214" y="162"/>
                  <a:pt x="1207" y="138"/>
                  <a:pt x="1194" y="120"/>
                </a:cubicBezTo>
                <a:cubicBezTo>
                  <a:pt x="1185" y="108"/>
                  <a:pt x="1174" y="102"/>
                  <a:pt x="1160" y="102"/>
                </a:cubicBezTo>
                <a:close/>
                <a:moveTo>
                  <a:pt x="1456" y="95"/>
                </a:moveTo>
                <a:lnTo>
                  <a:pt x="1536" y="95"/>
                </a:lnTo>
                <a:lnTo>
                  <a:pt x="1536" y="102"/>
                </a:lnTo>
                <a:lnTo>
                  <a:pt x="1532" y="102"/>
                </a:lnTo>
                <a:cubicBezTo>
                  <a:pt x="1527" y="102"/>
                  <a:pt x="1522" y="103"/>
                  <a:pt x="1519" y="106"/>
                </a:cubicBezTo>
                <a:cubicBezTo>
                  <a:pt x="1517" y="108"/>
                  <a:pt x="1515" y="111"/>
                  <a:pt x="1515" y="115"/>
                </a:cubicBezTo>
                <a:cubicBezTo>
                  <a:pt x="1515" y="120"/>
                  <a:pt x="1517" y="126"/>
                  <a:pt x="1521" y="135"/>
                </a:cubicBezTo>
                <a:lnTo>
                  <a:pt x="1563" y="222"/>
                </a:lnTo>
                <a:lnTo>
                  <a:pt x="1602" y="127"/>
                </a:lnTo>
                <a:cubicBezTo>
                  <a:pt x="1604" y="122"/>
                  <a:pt x="1605" y="117"/>
                  <a:pt x="1605" y="112"/>
                </a:cubicBezTo>
                <a:cubicBezTo>
                  <a:pt x="1605" y="109"/>
                  <a:pt x="1604" y="108"/>
                  <a:pt x="1604" y="106"/>
                </a:cubicBezTo>
                <a:cubicBezTo>
                  <a:pt x="1603" y="105"/>
                  <a:pt x="1601" y="104"/>
                  <a:pt x="1599" y="103"/>
                </a:cubicBezTo>
                <a:cubicBezTo>
                  <a:pt x="1597" y="102"/>
                  <a:pt x="1593" y="102"/>
                  <a:pt x="1588" y="102"/>
                </a:cubicBezTo>
                <a:lnTo>
                  <a:pt x="1588" y="95"/>
                </a:lnTo>
                <a:lnTo>
                  <a:pt x="1644" y="95"/>
                </a:lnTo>
                <a:lnTo>
                  <a:pt x="1644" y="102"/>
                </a:lnTo>
                <a:cubicBezTo>
                  <a:pt x="1639" y="102"/>
                  <a:pt x="1635" y="103"/>
                  <a:pt x="1633" y="105"/>
                </a:cubicBezTo>
                <a:cubicBezTo>
                  <a:pt x="1630" y="106"/>
                  <a:pt x="1628" y="109"/>
                  <a:pt x="1625" y="113"/>
                </a:cubicBezTo>
                <a:cubicBezTo>
                  <a:pt x="1623" y="115"/>
                  <a:pt x="1621" y="120"/>
                  <a:pt x="1618" y="128"/>
                </a:cubicBezTo>
                <a:lnTo>
                  <a:pt x="1548" y="299"/>
                </a:lnTo>
                <a:cubicBezTo>
                  <a:pt x="1542" y="316"/>
                  <a:pt x="1533" y="328"/>
                  <a:pt x="1522" y="337"/>
                </a:cubicBezTo>
                <a:cubicBezTo>
                  <a:pt x="1511" y="345"/>
                  <a:pt x="1500" y="350"/>
                  <a:pt x="1490" y="350"/>
                </a:cubicBezTo>
                <a:cubicBezTo>
                  <a:pt x="1483" y="350"/>
                  <a:pt x="1477" y="348"/>
                  <a:pt x="1472" y="343"/>
                </a:cubicBezTo>
                <a:cubicBezTo>
                  <a:pt x="1467" y="339"/>
                  <a:pt x="1465" y="334"/>
                  <a:pt x="1465" y="329"/>
                </a:cubicBezTo>
                <a:cubicBezTo>
                  <a:pt x="1465" y="323"/>
                  <a:pt x="1467" y="319"/>
                  <a:pt x="1470" y="316"/>
                </a:cubicBezTo>
                <a:cubicBezTo>
                  <a:pt x="1473" y="313"/>
                  <a:pt x="1478" y="311"/>
                  <a:pt x="1484" y="311"/>
                </a:cubicBezTo>
                <a:cubicBezTo>
                  <a:pt x="1488" y="311"/>
                  <a:pt x="1494" y="313"/>
                  <a:pt x="1501" y="315"/>
                </a:cubicBezTo>
                <a:cubicBezTo>
                  <a:pt x="1506" y="317"/>
                  <a:pt x="1509" y="318"/>
                  <a:pt x="1510" y="318"/>
                </a:cubicBezTo>
                <a:cubicBezTo>
                  <a:pt x="1514" y="318"/>
                  <a:pt x="1518" y="316"/>
                  <a:pt x="1523" y="312"/>
                </a:cubicBezTo>
                <a:cubicBezTo>
                  <a:pt x="1527" y="308"/>
                  <a:pt x="1532" y="301"/>
                  <a:pt x="1536" y="290"/>
                </a:cubicBezTo>
                <a:lnTo>
                  <a:pt x="1548" y="260"/>
                </a:lnTo>
                <a:lnTo>
                  <a:pt x="1487" y="130"/>
                </a:lnTo>
                <a:cubicBezTo>
                  <a:pt x="1485" y="127"/>
                  <a:pt x="1482" y="122"/>
                  <a:pt x="1478" y="116"/>
                </a:cubicBezTo>
                <a:cubicBezTo>
                  <a:pt x="1474" y="112"/>
                  <a:pt x="1472" y="109"/>
                  <a:pt x="1470" y="107"/>
                </a:cubicBezTo>
                <a:cubicBezTo>
                  <a:pt x="1467" y="105"/>
                  <a:pt x="1462" y="103"/>
                  <a:pt x="1456" y="102"/>
                </a:cubicBezTo>
                <a:lnTo>
                  <a:pt x="1456" y="95"/>
                </a:lnTo>
                <a:close/>
                <a:moveTo>
                  <a:pt x="1262" y="95"/>
                </a:moveTo>
                <a:lnTo>
                  <a:pt x="1322" y="95"/>
                </a:lnTo>
                <a:lnTo>
                  <a:pt x="1322" y="210"/>
                </a:lnTo>
                <a:cubicBezTo>
                  <a:pt x="1322" y="226"/>
                  <a:pt x="1325" y="236"/>
                  <a:pt x="1331" y="241"/>
                </a:cubicBezTo>
                <a:cubicBezTo>
                  <a:pt x="1336" y="246"/>
                  <a:pt x="1343" y="249"/>
                  <a:pt x="1351" y="249"/>
                </a:cubicBezTo>
                <a:cubicBezTo>
                  <a:pt x="1356" y="249"/>
                  <a:pt x="1362" y="247"/>
                  <a:pt x="1369" y="244"/>
                </a:cubicBezTo>
                <a:cubicBezTo>
                  <a:pt x="1376" y="241"/>
                  <a:pt x="1384" y="234"/>
                  <a:pt x="1393" y="225"/>
                </a:cubicBezTo>
                <a:lnTo>
                  <a:pt x="1393" y="127"/>
                </a:lnTo>
                <a:cubicBezTo>
                  <a:pt x="1393" y="118"/>
                  <a:pt x="1392" y="111"/>
                  <a:pt x="1388" y="108"/>
                </a:cubicBezTo>
                <a:cubicBezTo>
                  <a:pt x="1384" y="104"/>
                  <a:pt x="1377" y="102"/>
                  <a:pt x="1366" y="102"/>
                </a:cubicBezTo>
                <a:lnTo>
                  <a:pt x="1366" y="95"/>
                </a:lnTo>
                <a:lnTo>
                  <a:pt x="1424" y="95"/>
                </a:lnTo>
                <a:lnTo>
                  <a:pt x="1424" y="199"/>
                </a:lnTo>
                <a:cubicBezTo>
                  <a:pt x="1424" y="219"/>
                  <a:pt x="1425" y="231"/>
                  <a:pt x="1426" y="236"/>
                </a:cubicBezTo>
                <a:cubicBezTo>
                  <a:pt x="1427" y="240"/>
                  <a:pt x="1428" y="243"/>
                  <a:pt x="1430" y="245"/>
                </a:cubicBezTo>
                <a:cubicBezTo>
                  <a:pt x="1432" y="247"/>
                  <a:pt x="1435" y="247"/>
                  <a:pt x="1437" y="247"/>
                </a:cubicBezTo>
                <a:cubicBezTo>
                  <a:pt x="1441" y="247"/>
                  <a:pt x="1446" y="246"/>
                  <a:pt x="1451" y="244"/>
                </a:cubicBezTo>
                <a:lnTo>
                  <a:pt x="1453" y="251"/>
                </a:lnTo>
                <a:lnTo>
                  <a:pt x="1402" y="272"/>
                </a:lnTo>
                <a:lnTo>
                  <a:pt x="1393" y="272"/>
                </a:lnTo>
                <a:lnTo>
                  <a:pt x="1393" y="236"/>
                </a:lnTo>
                <a:cubicBezTo>
                  <a:pt x="1379" y="252"/>
                  <a:pt x="1367" y="262"/>
                  <a:pt x="1360" y="266"/>
                </a:cubicBezTo>
                <a:cubicBezTo>
                  <a:pt x="1352" y="270"/>
                  <a:pt x="1344" y="272"/>
                  <a:pt x="1335" y="272"/>
                </a:cubicBezTo>
                <a:cubicBezTo>
                  <a:pt x="1325" y="272"/>
                  <a:pt x="1317" y="269"/>
                  <a:pt x="1310" y="264"/>
                </a:cubicBezTo>
                <a:cubicBezTo>
                  <a:pt x="1303" y="258"/>
                  <a:pt x="1298" y="251"/>
                  <a:pt x="1295" y="242"/>
                </a:cubicBezTo>
                <a:cubicBezTo>
                  <a:pt x="1293" y="233"/>
                  <a:pt x="1291" y="221"/>
                  <a:pt x="1291" y="205"/>
                </a:cubicBezTo>
                <a:lnTo>
                  <a:pt x="1291" y="128"/>
                </a:lnTo>
                <a:cubicBezTo>
                  <a:pt x="1291" y="120"/>
                  <a:pt x="1290" y="115"/>
                  <a:pt x="1289" y="112"/>
                </a:cubicBezTo>
                <a:cubicBezTo>
                  <a:pt x="1287" y="108"/>
                  <a:pt x="1284" y="106"/>
                  <a:pt x="1281" y="104"/>
                </a:cubicBezTo>
                <a:cubicBezTo>
                  <a:pt x="1277" y="103"/>
                  <a:pt x="1271" y="102"/>
                  <a:pt x="1262" y="102"/>
                </a:cubicBezTo>
                <a:lnTo>
                  <a:pt x="1262" y="95"/>
                </a:lnTo>
                <a:close/>
                <a:moveTo>
                  <a:pt x="880" y="95"/>
                </a:moveTo>
                <a:lnTo>
                  <a:pt x="960" y="95"/>
                </a:lnTo>
                <a:lnTo>
                  <a:pt x="960" y="102"/>
                </a:lnTo>
                <a:lnTo>
                  <a:pt x="956" y="102"/>
                </a:lnTo>
                <a:cubicBezTo>
                  <a:pt x="951" y="102"/>
                  <a:pt x="946" y="103"/>
                  <a:pt x="943" y="106"/>
                </a:cubicBezTo>
                <a:cubicBezTo>
                  <a:pt x="941" y="108"/>
                  <a:pt x="939" y="111"/>
                  <a:pt x="939" y="115"/>
                </a:cubicBezTo>
                <a:cubicBezTo>
                  <a:pt x="939" y="120"/>
                  <a:pt x="941" y="126"/>
                  <a:pt x="945" y="135"/>
                </a:cubicBezTo>
                <a:lnTo>
                  <a:pt x="987" y="222"/>
                </a:lnTo>
                <a:lnTo>
                  <a:pt x="1026" y="127"/>
                </a:lnTo>
                <a:cubicBezTo>
                  <a:pt x="1028" y="122"/>
                  <a:pt x="1029" y="117"/>
                  <a:pt x="1029" y="112"/>
                </a:cubicBezTo>
                <a:cubicBezTo>
                  <a:pt x="1029" y="109"/>
                  <a:pt x="1028" y="108"/>
                  <a:pt x="1028" y="106"/>
                </a:cubicBezTo>
                <a:cubicBezTo>
                  <a:pt x="1027" y="105"/>
                  <a:pt x="1025" y="104"/>
                  <a:pt x="1023" y="103"/>
                </a:cubicBezTo>
                <a:cubicBezTo>
                  <a:pt x="1021" y="102"/>
                  <a:pt x="1017" y="102"/>
                  <a:pt x="1012" y="102"/>
                </a:cubicBezTo>
                <a:lnTo>
                  <a:pt x="1012" y="95"/>
                </a:lnTo>
                <a:lnTo>
                  <a:pt x="1068" y="95"/>
                </a:lnTo>
                <a:lnTo>
                  <a:pt x="1068" y="102"/>
                </a:lnTo>
                <a:cubicBezTo>
                  <a:pt x="1063" y="102"/>
                  <a:pt x="1059" y="103"/>
                  <a:pt x="1057" y="105"/>
                </a:cubicBezTo>
                <a:cubicBezTo>
                  <a:pt x="1054" y="106"/>
                  <a:pt x="1052" y="109"/>
                  <a:pt x="1049" y="113"/>
                </a:cubicBezTo>
                <a:cubicBezTo>
                  <a:pt x="1047" y="115"/>
                  <a:pt x="1045" y="120"/>
                  <a:pt x="1042" y="128"/>
                </a:cubicBezTo>
                <a:lnTo>
                  <a:pt x="972" y="299"/>
                </a:lnTo>
                <a:cubicBezTo>
                  <a:pt x="966" y="316"/>
                  <a:pt x="957" y="328"/>
                  <a:pt x="946" y="337"/>
                </a:cubicBezTo>
                <a:cubicBezTo>
                  <a:pt x="935" y="345"/>
                  <a:pt x="924" y="350"/>
                  <a:pt x="914" y="350"/>
                </a:cubicBezTo>
                <a:cubicBezTo>
                  <a:pt x="907" y="350"/>
                  <a:pt x="901" y="348"/>
                  <a:pt x="896" y="343"/>
                </a:cubicBezTo>
                <a:cubicBezTo>
                  <a:pt x="891" y="339"/>
                  <a:pt x="889" y="334"/>
                  <a:pt x="889" y="329"/>
                </a:cubicBezTo>
                <a:cubicBezTo>
                  <a:pt x="889" y="323"/>
                  <a:pt x="891" y="319"/>
                  <a:pt x="894" y="316"/>
                </a:cubicBezTo>
                <a:cubicBezTo>
                  <a:pt x="897" y="313"/>
                  <a:pt x="902" y="311"/>
                  <a:pt x="908" y="311"/>
                </a:cubicBezTo>
                <a:cubicBezTo>
                  <a:pt x="912" y="311"/>
                  <a:pt x="918" y="313"/>
                  <a:pt x="925" y="315"/>
                </a:cubicBezTo>
                <a:cubicBezTo>
                  <a:pt x="930" y="317"/>
                  <a:pt x="933" y="318"/>
                  <a:pt x="934" y="318"/>
                </a:cubicBezTo>
                <a:cubicBezTo>
                  <a:pt x="938" y="318"/>
                  <a:pt x="942" y="316"/>
                  <a:pt x="947" y="312"/>
                </a:cubicBezTo>
                <a:cubicBezTo>
                  <a:pt x="951" y="308"/>
                  <a:pt x="956" y="301"/>
                  <a:pt x="960" y="290"/>
                </a:cubicBezTo>
                <a:lnTo>
                  <a:pt x="972" y="260"/>
                </a:lnTo>
                <a:lnTo>
                  <a:pt x="911" y="130"/>
                </a:lnTo>
                <a:cubicBezTo>
                  <a:pt x="909" y="127"/>
                  <a:pt x="906" y="122"/>
                  <a:pt x="902" y="116"/>
                </a:cubicBezTo>
                <a:cubicBezTo>
                  <a:pt x="898" y="112"/>
                  <a:pt x="896" y="109"/>
                  <a:pt x="894" y="107"/>
                </a:cubicBezTo>
                <a:cubicBezTo>
                  <a:pt x="891" y="105"/>
                  <a:pt x="886" y="103"/>
                  <a:pt x="880" y="102"/>
                </a:cubicBezTo>
                <a:lnTo>
                  <a:pt x="880" y="95"/>
                </a:lnTo>
                <a:close/>
                <a:moveTo>
                  <a:pt x="544" y="95"/>
                </a:moveTo>
                <a:lnTo>
                  <a:pt x="616" y="95"/>
                </a:lnTo>
                <a:lnTo>
                  <a:pt x="616" y="102"/>
                </a:lnTo>
                <a:cubicBezTo>
                  <a:pt x="610" y="102"/>
                  <a:pt x="605" y="104"/>
                  <a:pt x="603" y="106"/>
                </a:cubicBezTo>
                <a:cubicBezTo>
                  <a:pt x="601" y="107"/>
                  <a:pt x="600" y="110"/>
                  <a:pt x="600" y="114"/>
                </a:cubicBezTo>
                <a:cubicBezTo>
                  <a:pt x="600" y="117"/>
                  <a:pt x="601" y="122"/>
                  <a:pt x="603" y="128"/>
                </a:cubicBezTo>
                <a:lnTo>
                  <a:pt x="640" y="226"/>
                </a:lnTo>
                <a:lnTo>
                  <a:pt x="677" y="146"/>
                </a:lnTo>
                <a:lnTo>
                  <a:pt x="667" y="121"/>
                </a:lnTo>
                <a:cubicBezTo>
                  <a:pt x="664" y="113"/>
                  <a:pt x="660" y="108"/>
                  <a:pt x="655" y="105"/>
                </a:cubicBezTo>
                <a:cubicBezTo>
                  <a:pt x="653" y="103"/>
                  <a:pt x="648" y="102"/>
                  <a:pt x="640" y="102"/>
                </a:cubicBezTo>
                <a:lnTo>
                  <a:pt x="640" y="95"/>
                </a:lnTo>
                <a:lnTo>
                  <a:pt x="722" y="95"/>
                </a:lnTo>
                <a:lnTo>
                  <a:pt x="722" y="102"/>
                </a:lnTo>
                <a:cubicBezTo>
                  <a:pt x="713" y="102"/>
                  <a:pt x="706" y="104"/>
                  <a:pt x="703" y="107"/>
                </a:cubicBezTo>
                <a:cubicBezTo>
                  <a:pt x="700" y="109"/>
                  <a:pt x="699" y="112"/>
                  <a:pt x="699" y="116"/>
                </a:cubicBezTo>
                <a:cubicBezTo>
                  <a:pt x="699" y="119"/>
                  <a:pt x="699" y="121"/>
                  <a:pt x="700" y="124"/>
                </a:cubicBezTo>
                <a:lnTo>
                  <a:pt x="739" y="223"/>
                </a:lnTo>
                <a:lnTo>
                  <a:pt x="776" y="128"/>
                </a:lnTo>
                <a:cubicBezTo>
                  <a:pt x="778" y="121"/>
                  <a:pt x="779" y="116"/>
                  <a:pt x="779" y="112"/>
                </a:cubicBezTo>
                <a:cubicBezTo>
                  <a:pt x="779" y="109"/>
                  <a:pt x="778" y="107"/>
                  <a:pt x="776" y="105"/>
                </a:cubicBezTo>
                <a:cubicBezTo>
                  <a:pt x="773" y="103"/>
                  <a:pt x="768" y="102"/>
                  <a:pt x="761" y="102"/>
                </a:cubicBezTo>
                <a:lnTo>
                  <a:pt x="761" y="95"/>
                </a:lnTo>
                <a:lnTo>
                  <a:pt x="816" y="95"/>
                </a:lnTo>
                <a:lnTo>
                  <a:pt x="816" y="102"/>
                </a:lnTo>
                <a:cubicBezTo>
                  <a:pt x="805" y="104"/>
                  <a:pt x="797" y="111"/>
                  <a:pt x="792" y="124"/>
                </a:cubicBezTo>
                <a:lnTo>
                  <a:pt x="734" y="272"/>
                </a:lnTo>
                <a:lnTo>
                  <a:pt x="726" y="272"/>
                </a:lnTo>
                <a:lnTo>
                  <a:pt x="684" y="162"/>
                </a:lnTo>
                <a:lnTo>
                  <a:pt x="633" y="272"/>
                </a:lnTo>
                <a:lnTo>
                  <a:pt x="627" y="272"/>
                </a:lnTo>
                <a:lnTo>
                  <a:pt x="571" y="128"/>
                </a:lnTo>
                <a:cubicBezTo>
                  <a:pt x="568" y="119"/>
                  <a:pt x="564" y="112"/>
                  <a:pt x="561" y="109"/>
                </a:cubicBezTo>
                <a:cubicBezTo>
                  <a:pt x="557" y="106"/>
                  <a:pt x="552" y="104"/>
                  <a:pt x="544" y="102"/>
                </a:cubicBezTo>
                <a:lnTo>
                  <a:pt x="544" y="95"/>
                </a:lnTo>
                <a:close/>
                <a:moveTo>
                  <a:pt x="272" y="95"/>
                </a:moveTo>
                <a:lnTo>
                  <a:pt x="344" y="95"/>
                </a:lnTo>
                <a:lnTo>
                  <a:pt x="344" y="102"/>
                </a:lnTo>
                <a:cubicBezTo>
                  <a:pt x="338" y="102"/>
                  <a:pt x="333" y="104"/>
                  <a:pt x="331" y="106"/>
                </a:cubicBezTo>
                <a:cubicBezTo>
                  <a:pt x="329" y="107"/>
                  <a:pt x="328" y="110"/>
                  <a:pt x="328" y="114"/>
                </a:cubicBezTo>
                <a:cubicBezTo>
                  <a:pt x="328" y="117"/>
                  <a:pt x="329" y="122"/>
                  <a:pt x="331" y="128"/>
                </a:cubicBezTo>
                <a:lnTo>
                  <a:pt x="368" y="226"/>
                </a:lnTo>
                <a:lnTo>
                  <a:pt x="405" y="146"/>
                </a:lnTo>
                <a:lnTo>
                  <a:pt x="395" y="121"/>
                </a:lnTo>
                <a:cubicBezTo>
                  <a:pt x="392" y="113"/>
                  <a:pt x="388" y="108"/>
                  <a:pt x="383" y="105"/>
                </a:cubicBezTo>
                <a:cubicBezTo>
                  <a:pt x="381" y="103"/>
                  <a:pt x="376" y="102"/>
                  <a:pt x="368" y="102"/>
                </a:cubicBezTo>
                <a:lnTo>
                  <a:pt x="368" y="95"/>
                </a:lnTo>
                <a:lnTo>
                  <a:pt x="450" y="95"/>
                </a:lnTo>
                <a:lnTo>
                  <a:pt x="450" y="102"/>
                </a:lnTo>
                <a:cubicBezTo>
                  <a:pt x="441" y="102"/>
                  <a:pt x="434" y="104"/>
                  <a:pt x="431" y="107"/>
                </a:cubicBezTo>
                <a:cubicBezTo>
                  <a:pt x="428" y="109"/>
                  <a:pt x="427" y="112"/>
                  <a:pt x="427" y="116"/>
                </a:cubicBezTo>
                <a:cubicBezTo>
                  <a:pt x="427" y="119"/>
                  <a:pt x="427" y="121"/>
                  <a:pt x="428" y="124"/>
                </a:cubicBezTo>
                <a:lnTo>
                  <a:pt x="467" y="223"/>
                </a:lnTo>
                <a:lnTo>
                  <a:pt x="504" y="128"/>
                </a:lnTo>
                <a:cubicBezTo>
                  <a:pt x="506" y="121"/>
                  <a:pt x="507" y="116"/>
                  <a:pt x="507" y="112"/>
                </a:cubicBezTo>
                <a:cubicBezTo>
                  <a:pt x="507" y="109"/>
                  <a:pt x="506" y="107"/>
                  <a:pt x="504" y="105"/>
                </a:cubicBezTo>
                <a:cubicBezTo>
                  <a:pt x="501" y="103"/>
                  <a:pt x="496" y="102"/>
                  <a:pt x="489" y="102"/>
                </a:cubicBezTo>
                <a:lnTo>
                  <a:pt x="489" y="95"/>
                </a:lnTo>
                <a:lnTo>
                  <a:pt x="544" y="95"/>
                </a:lnTo>
                <a:lnTo>
                  <a:pt x="544" y="102"/>
                </a:lnTo>
                <a:cubicBezTo>
                  <a:pt x="533" y="104"/>
                  <a:pt x="525" y="111"/>
                  <a:pt x="520" y="124"/>
                </a:cubicBezTo>
                <a:lnTo>
                  <a:pt x="462" y="272"/>
                </a:lnTo>
                <a:lnTo>
                  <a:pt x="454" y="272"/>
                </a:lnTo>
                <a:lnTo>
                  <a:pt x="412" y="162"/>
                </a:lnTo>
                <a:lnTo>
                  <a:pt x="361" y="272"/>
                </a:lnTo>
                <a:lnTo>
                  <a:pt x="355" y="272"/>
                </a:lnTo>
                <a:lnTo>
                  <a:pt x="299" y="128"/>
                </a:lnTo>
                <a:cubicBezTo>
                  <a:pt x="296" y="119"/>
                  <a:pt x="292" y="112"/>
                  <a:pt x="289" y="109"/>
                </a:cubicBezTo>
                <a:cubicBezTo>
                  <a:pt x="285" y="106"/>
                  <a:pt x="280" y="104"/>
                  <a:pt x="272" y="102"/>
                </a:cubicBezTo>
                <a:lnTo>
                  <a:pt x="272" y="95"/>
                </a:lnTo>
                <a:close/>
                <a:moveTo>
                  <a:pt x="0" y="95"/>
                </a:moveTo>
                <a:lnTo>
                  <a:pt x="72" y="95"/>
                </a:lnTo>
                <a:lnTo>
                  <a:pt x="72" y="102"/>
                </a:lnTo>
                <a:cubicBezTo>
                  <a:pt x="66" y="102"/>
                  <a:pt x="61" y="104"/>
                  <a:pt x="59" y="106"/>
                </a:cubicBezTo>
                <a:cubicBezTo>
                  <a:pt x="57" y="107"/>
                  <a:pt x="56" y="110"/>
                  <a:pt x="56" y="114"/>
                </a:cubicBezTo>
                <a:cubicBezTo>
                  <a:pt x="56" y="117"/>
                  <a:pt x="57" y="122"/>
                  <a:pt x="59" y="128"/>
                </a:cubicBezTo>
                <a:lnTo>
                  <a:pt x="96" y="226"/>
                </a:lnTo>
                <a:lnTo>
                  <a:pt x="133" y="146"/>
                </a:lnTo>
                <a:lnTo>
                  <a:pt x="123" y="121"/>
                </a:lnTo>
                <a:cubicBezTo>
                  <a:pt x="120" y="113"/>
                  <a:pt x="116" y="108"/>
                  <a:pt x="111" y="105"/>
                </a:cubicBezTo>
                <a:cubicBezTo>
                  <a:pt x="109" y="103"/>
                  <a:pt x="104" y="102"/>
                  <a:pt x="96" y="102"/>
                </a:cubicBezTo>
                <a:lnTo>
                  <a:pt x="96" y="95"/>
                </a:lnTo>
                <a:lnTo>
                  <a:pt x="178" y="95"/>
                </a:lnTo>
                <a:lnTo>
                  <a:pt x="178" y="102"/>
                </a:lnTo>
                <a:cubicBezTo>
                  <a:pt x="169" y="102"/>
                  <a:pt x="162" y="104"/>
                  <a:pt x="159" y="107"/>
                </a:cubicBezTo>
                <a:cubicBezTo>
                  <a:pt x="156" y="109"/>
                  <a:pt x="155" y="112"/>
                  <a:pt x="155" y="116"/>
                </a:cubicBezTo>
                <a:cubicBezTo>
                  <a:pt x="155" y="119"/>
                  <a:pt x="155" y="121"/>
                  <a:pt x="156" y="124"/>
                </a:cubicBezTo>
                <a:lnTo>
                  <a:pt x="195" y="223"/>
                </a:lnTo>
                <a:lnTo>
                  <a:pt x="232" y="128"/>
                </a:lnTo>
                <a:cubicBezTo>
                  <a:pt x="234" y="121"/>
                  <a:pt x="235" y="116"/>
                  <a:pt x="235" y="112"/>
                </a:cubicBezTo>
                <a:cubicBezTo>
                  <a:pt x="235" y="109"/>
                  <a:pt x="234" y="107"/>
                  <a:pt x="232" y="105"/>
                </a:cubicBezTo>
                <a:cubicBezTo>
                  <a:pt x="229" y="103"/>
                  <a:pt x="224" y="102"/>
                  <a:pt x="217" y="102"/>
                </a:cubicBezTo>
                <a:lnTo>
                  <a:pt x="217" y="95"/>
                </a:lnTo>
                <a:lnTo>
                  <a:pt x="272" y="95"/>
                </a:lnTo>
                <a:lnTo>
                  <a:pt x="272" y="102"/>
                </a:lnTo>
                <a:cubicBezTo>
                  <a:pt x="261" y="104"/>
                  <a:pt x="253" y="111"/>
                  <a:pt x="248" y="124"/>
                </a:cubicBezTo>
                <a:lnTo>
                  <a:pt x="190" y="272"/>
                </a:lnTo>
                <a:lnTo>
                  <a:pt x="182" y="272"/>
                </a:lnTo>
                <a:lnTo>
                  <a:pt x="140" y="162"/>
                </a:lnTo>
                <a:lnTo>
                  <a:pt x="89" y="272"/>
                </a:lnTo>
                <a:lnTo>
                  <a:pt x="83" y="272"/>
                </a:lnTo>
                <a:lnTo>
                  <a:pt x="27" y="128"/>
                </a:lnTo>
                <a:cubicBezTo>
                  <a:pt x="24" y="119"/>
                  <a:pt x="20" y="112"/>
                  <a:pt x="17" y="109"/>
                </a:cubicBezTo>
                <a:cubicBezTo>
                  <a:pt x="13" y="106"/>
                  <a:pt x="8" y="104"/>
                  <a:pt x="0" y="102"/>
                </a:cubicBezTo>
                <a:lnTo>
                  <a:pt x="0" y="95"/>
                </a:lnTo>
                <a:close/>
                <a:moveTo>
                  <a:pt x="2837" y="90"/>
                </a:moveTo>
                <a:lnTo>
                  <a:pt x="2845" y="90"/>
                </a:lnTo>
                <a:lnTo>
                  <a:pt x="2845" y="127"/>
                </a:lnTo>
                <a:cubicBezTo>
                  <a:pt x="2857" y="114"/>
                  <a:pt x="2865" y="107"/>
                  <a:pt x="2867" y="105"/>
                </a:cubicBezTo>
                <a:cubicBezTo>
                  <a:pt x="2873" y="100"/>
                  <a:pt x="2879" y="97"/>
                  <a:pt x="2885" y="94"/>
                </a:cubicBezTo>
                <a:cubicBezTo>
                  <a:pt x="2892" y="91"/>
                  <a:pt x="2898" y="90"/>
                  <a:pt x="2904" y="90"/>
                </a:cubicBezTo>
                <a:cubicBezTo>
                  <a:pt x="2915" y="90"/>
                  <a:pt x="2924" y="93"/>
                  <a:pt x="2932" y="99"/>
                </a:cubicBezTo>
                <a:cubicBezTo>
                  <a:pt x="2940" y="106"/>
                  <a:pt x="2945" y="115"/>
                  <a:pt x="2948" y="127"/>
                </a:cubicBezTo>
                <a:cubicBezTo>
                  <a:pt x="2961" y="112"/>
                  <a:pt x="2971" y="102"/>
                  <a:pt x="2980" y="97"/>
                </a:cubicBezTo>
                <a:cubicBezTo>
                  <a:pt x="2989" y="92"/>
                  <a:pt x="2998" y="90"/>
                  <a:pt x="3008" y="90"/>
                </a:cubicBezTo>
                <a:cubicBezTo>
                  <a:pt x="3017" y="90"/>
                  <a:pt x="3025" y="92"/>
                  <a:pt x="3032" y="97"/>
                </a:cubicBezTo>
                <a:cubicBezTo>
                  <a:pt x="3039" y="102"/>
                  <a:pt x="3045" y="109"/>
                  <a:pt x="3049" y="120"/>
                </a:cubicBezTo>
                <a:cubicBezTo>
                  <a:pt x="3052" y="127"/>
                  <a:pt x="3053" y="139"/>
                  <a:pt x="3053" y="154"/>
                </a:cubicBezTo>
                <a:lnTo>
                  <a:pt x="3053" y="228"/>
                </a:lnTo>
                <a:cubicBezTo>
                  <a:pt x="3053" y="239"/>
                  <a:pt x="3054" y="246"/>
                  <a:pt x="3055" y="250"/>
                </a:cubicBezTo>
                <a:cubicBezTo>
                  <a:pt x="3057" y="253"/>
                  <a:pt x="3059" y="255"/>
                  <a:pt x="3062" y="257"/>
                </a:cubicBezTo>
                <a:cubicBezTo>
                  <a:pt x="3066" y="259"/>
                  <a:pt x="3071" y="260"/>
                  <a:pt x="3079" y="260"/>
                </a:cubicBezTo>
                <a:lnTo>
                  <a:pt x="3079" y="267"/>
                </a:lnTo>
                <a:lnTo>
                  <a:pt x="2994" y="267"/>
                </a:lnTo>
                <a:lnTo>
                  <a:pt x="2994" y="260"/>
                </a:lnTo>
                <a:lnTo>
                  <a:pt x="2998" y="260"/>
                </a:lnTo>
                <a:cubicBezTo>
                  <a:pt x="3005" y="260"/>
                  <a:pt x="3011" y="259"/>
                  <a:pt x="3015" y="256"/>
                </a:cubicBezTo>
                <a:cubicBezTo>
                  <a:pt x="3018" y="254"/>
                  <a:pt x="3020" y="251"/>
                  <a:pt x="3021" y="246"/>
                </a:cubicBezTo>
                <a:cubicBezTo>
                  <a:pt x="3022" y="244"/>
                  <a:pt x="3022" y="238"/>
                  <a:pt x="3022" y="228"/>
                </a:cubicBezTo>
                <a:lnTo>
                  <a:pt x="3022" y="154"/>
                </a:lnTo>
                <a:cubicBezTo>
                  <a:pt x="3022" y="140"/>
                  <a:pt x="3020" y="130"/>
                  <a:pt x="3017" y="124"/>
                </a:cubicBezTo>
                <a:cubicBezTo>
                  <a:pt x="3012" y="116"/>
                  <a:pt x="3004" y="112"/>
                  <a:pt x="2993" y="112"/>
                </a:cubicBezTo>
                <a:cubicBezTo>
                  <a:pt x="2987" y="112"/>
                  <a:pt x="2980" y="114"/>
                  <a:pt x="2973" y="117"/>
                </a:cubicBezTo>
                <a:cubicBezTo>
                  <a:pt x="2967" y="121"/>
                  <a:pt x="2959" y="127"/>
                  <a:pt x="2949" y="136"/>
                </a:cubicBezTo>
                <a:lnTo>
                  <a:pt x="2949" y="138"/>
                </a:lnTo>
                <a:lnTo>
                  <a:pt x="2949" y="146"/>
                </a:lnTo>
                <a:lnTo>
                  <a:pt x="2949" y="228"/>
                </a:lnTo>
                <a:cubicBezTo>
                  <a:pt x="2949" y="240"/>
                  <a:pt x="2950" y="247"/>
                  <a:pt x="2951" y="250"/>
                </a:cubicBezTo>
                <a:cubicBezTo>
                  <a:pt x="2952" y="253"/>
                  <a:pt x="2955" y="255"/>
                  <a:pt x="2958" y="257"/>
                </a:cubicBezTo>
                <a:cubicBezTo>
                  <a:pt x="2962" y="259"/>
                  <a:pt x="2968" y="260"/>
                  <a:pt x="2977" y="260"/>
                </a:cubicBezTo>
                <a:lnTo>
                  <a:pt x="2977" y="267"/>
                </a:lnTo>
                <a:lnTo>
                  <a:pt x="2890" y="267"/>
                </a:lnTo>
                <a:lnTo>
                  <a:pt x="2890" y="260"/>
                </a:lnTo>
                <a:cubicBezTo>
                  <a:pt x="2900" y="260"/>
                  <a:pt x="2906" y="259"/>
                  <a:pt x="2910" y="257"/>
                </a:cubicBezTo>
                <a:cubicBezTo>
                  <a:pt x="2913" y="254"/>
                  <a:pt x="2916" y="251"/>
                  <a:pt x="2917" y="247"/>
                </a:cubicBezTo>
                <a:cubicBezTo>
                  <a:pt x="2918" y="244"/>
                  <a:pt x="2918" y="238"/>
                  <a:pt x="2918" y="228"/>
                </a:cubicBezTo>
                <a:lnTo>
                  <a:pt x="2918" y="154"/>
                </a:lnTo>
                <a:cubicBezTo>
                  <a:pt x="2918" y="140"/>
                  <a:pt x="2916" y="130"/>
                  <a:pt x="2912" y="124"/>
                </a:cubicBezTo>
                <a:cubicBezTo>
                  <a:pt x="2906" y="116"/>
                  <a:pt x="2899" y="112"/>
                  <a:pt x="2889" y="112"/>
                </a:cubicBezTo>
                <a:cubicBezTo>
                  <a:pt x="2882" y="112"/>
                  <a:pt x="2875" y="114"/>
                  <a:pt x="2869" y="117"/>
                </a:cubicBezTo>
                <a:cubicBezTo>
                  <a:pt x="2858" y="123"/>
                  <a:pt x="2850" y="129"/>
                  <a:pt x="2845" y="136"/>
                </a:cubicBezTo>
                <a:lnTo>
                  <a:pt x="2845" y="228"/>
                </a:lnTo>
                <a:cubicBezTo>
                  <a:pt x="2845" y="239"/>
                  <a:pt x="2846" y="247"/>
                  <a:pt x="2847" y="250"/>
                </a:cubicBezTo>
                <a:cubicBezTo>
                  <a:pt x="2849" y="253"/>
                  <a:pt x="2851" y="256"/>
                  <a:pt x="2854" y="258"/>
                </a:cubicBezTo>
                <a:cubicBezTo>
                  <a:pt x="2857" y="259"/>
                  <a:pt x="2863" y="260"/>
                  <a:pt x="2873" y="260"/>
                </a:cubicBezTo>
                <a:lnTo>
                  <a:pt x="2873" y="267"/>
                </a:lnTo>
                <a:lnTo>
                  <a:pt x="2788" y="267"/>
                </a:lnTo>
                <a:lnTo>
                  <a:pt x="2788" y="260"/>
                </a:lnTo>
                <a:cubicBezTo>
                  <a:pt x="2796" y="260"/>
                  <a:pt x="2801" y="259"/>
                  <a:pt x="2804" y="258"/>
                </a:cubicBezTo>
                <a:cubicBezTo>
                  <a:pt x="2807" y="256"/>
                  <a:pt x="2810" y="253"/>
                  <a:pt x="2811" y="249"/>
                </a:cubicBezTo>
                <a:cubicBezTo>
                  <a:pt x="2813" y="246"/>
                  <a:pt x="2814" y="239"/>
                  <a:pt x="2814" y="228"/>
                </a:cubicBezTo>
                <a:lnTo>
                  <a:pt x="2814" y="162"/>
                </a:lnTo>
                <a:cubicBezTo>
                  <a:pt x="2814" y="143"/>
                  <a:pt x="2813" y="131"/>
                  <a:pt x="2812" y="126"/>
                </a:cubicBezTo>
                <a:cubicBezTo>
                  <a:pt x="2811" y="122"/>
                  <a:pt x="2810" y="119"/>
                  <a:pt x="2808" y="117"/>
                </a:cubicBezTo>
                <a:cubicBezTo>
                  <a:pt x="2806" y="116"/>
                  <a:pt x="2804" y="115"/>
                  <a:pt x="2800" y="115"/>
                </a:cubicBezTo>
                <a:cubicBezTo>
                  <a:pt x="2797" y="115"/>
                  <a:pt x="2793" y="116"/>
                  <a:pt x="2788" y="118"/>
                </a:cubicBezTo>
                <a:lnTo>
                  <a:pt x="2785" y="111"/>
                </a:lnTo>
                <a:lnTo>
                  <a:pt x="2837" y="90"/>
                </a:lnTo>
                <a:close/>
                <a:moveTo>
                  <a:pt x="2686" y="90"/>
                </a:moveTo>
                <a:cubicBezTo>
                  <a:pt x="2712" y="90"/>
                  <a:pt x="2733" y="100"/>
                  <a:pt x="2748" y="120"/>
                </a:cubicBezTo>
                <a:cubicBezTo>
                  <a:pt x="2762" y="136"/>
                  <a:pt x="2768" y="156"/>
                  <a:pt x="2768" y="178"/>
                </a:cubicBezTo>
                <a:cubicBezTo>
                  <a:pt x="2768" y="193"/>
                  <a:pt x="2765" y="209"/>
                  <a:pt x="2757" y="224"/>
                </a:cubicBezTo>
                <a:cubicBezTo>
                  <a:pt x="2750" y="240"/>
                  <a:pt x="2740" y="252"/>
                  <a:pt x="2727" y="260"/>
                </a:cubicBezTo>
                <a:cubicBezTo>
                  <a:pt x="2714" y="268"/>
                  <a:pt x="2700" y="272"/>
                  <a:pt x="2684" y="272"/>
                </a:cubicBezTo>
                <a:cubicBezTo>
                  <a:pt x="2658" y="272"/>
                  <a:pt x="2637" y="262"/>
                  <a:pt x="2622" y="241"/>
                </a:cubicBezTo>
                <a:cubicBezTo>
                  <a:pt x="2609" y="224"/>
                  <a:pt x="2603" y="204"/>
                  <a:pt x="2603" y="183"/>
                </a:cubicBezTo>
                <a:cubicBezTo>
                  <a:pt x="2603" y="167"/>
                  <a:pt x="2607" y="151"/>
                  <a:pt x="2614" y="136"/>
                </a:cubicBezTo>
                <a:cubicBezTo>
                  <a:pt x="2622" y="120"/>
                  <a:pt x="2633" y="109"/>
                  <a:pt x="2645" y="101"/>
                </a:cubicBezTo>
                <a:cubicBezTo>
                  <a:pt x="2658" y="94"/>
                  <a:pt x="2672" y="90"/>
                  <a:pt x="2686" y="90"/>
                </a:cubicBezTo>
                <a:close/>
                <a:moveTo>
                  <a:pt x="2509" y="90"/>
                </a:moveTo>
                <a:cubicBezTo>
                  <a:pt x="2526" y="90"/>
                  <a:pt x="2540" y="94"/>
                  <a:pt x="2550" y="103"/>
                </a:cubicBezTo>
                <a:cubicBezTo>
                  <a:pt x="2561" y="112"/>
                  <a:pt x="2567" y="122"/>
                  <a:pt x="2567" y="131"/>
                </a:cubicBezTo>
                <a:cubicBezTo>
                  <a:pt x="2567" y="136"/>
                  <a:pt x="2565" y="140"/>
                  <a:pt x="2562" y="143"/>
                </a:cubicBezTo>
                <a:cubicBezTo>
                  <a:pt x="2559" y="146"/>
                  <a:pt x="2555" y="147"/>
                  <a:pt x="2549" y="147"/>
                </a:cubicBezTo>
                <a:cubicBezTo>
                  <a:pt x="2542" y="147"/>
                  <a:pt x="2536" y="145"/>
                  <a:pt x="2533" y="140"/>
                </a:cubicBezTo>
                <a:cubicBezTo>
                  <a:pt x="2531" y="137"/>
                  <a:pt x="2529" y="132"/>
                  <a:pt x="2528" y="125"/>
                </a:cubicBezTo>
                <a:cubicBezTo>
                  <a:pt x="2528" y="118"/>
                  <a:pt x="2525" y="112"/>
                  <a:pt x="2521" y="108"/>
                </a:cubicBezTo>
                <a:cubicBezTo>
                  <a:pt x="2516" y="104"/>
                  <a:pt x="2510" y="103"/>
                  <a:pt x="2503" y="103"/>
                </a:cubicBezTo>
                <a:cubicBezTo>
                  <a:pt x="2490" y="103"/>
                  <a:pt x="2480" y="107"/>
                  <a:pt x="2472" y="116"/>
                </a:cubicBezTo>
                <a:cubicBezTo>
                  <a:pt x="2462" y="129"/>
                  <a:pt x="2457" y="145"/>
                  <a:pt x="2457" y="165"/>
                </a:cubicBezTo>
                <a:cubicBezTo>
                  <a:pt x="2457" y="185"/>
                  <a:pt x="2462" y="204"/>
                  <a:pt x="2472" y="219"/>
                </a:cubicBezTo>
                <a:cubicBezTo>
                  <a:pt x="2482" y="235"/>
                  <a:pt x="2496" y="243"/>
                  <a:pt x="2513" y="243"/>
                </a:cubicBezTo>
                <a:cubicBezTo>
                  <a:pt x="2525" y="243"/>
                  <a:pt x="2536" y="239"/>
                  <a:pt x="2546" y="230"/>
                </a:cubicBezTo>
                <a:cubicBezTo>
                  <a:pt x="2553" y="224"/>
                  <a:pt x="2560" y="214"/>
                  <a:pt x="2566" y="199"/>
                </a:cubicBezTo>
                <a:lnTo>
                  <a:pt x="2572" y="202"/>
                </a:lnTo>
                <a:cubicBezTo>
                  <a:pt x="2567" y="224"/>
                  <a:pt x="2558" y="242"/>
                  <a:pt x="2544" y="254"/>
                </a:cubicBezTo>
                <a:cubicBezTo>
                  <a:pt x="2531" y="266"/>
                  <a:pt x="2516" y="272"/>
                  <a:pt x="2500" y="272"/>
                </a:cubicBezTo>
                <a:cubicBezTo>
                  <a:pt x="2480" y="272"/>
                  <a:pt x="2463" y="264"/>
                  <a:pt x="2449" y="247"/>
                </a:cubicBezTo>
                <a:cubicBezTo>
                  <a:pt x="2434" y="231"/>
                  <a:pt x="2427" y="209"/>
                  <a:pt x="2427" y="181"/>
                </a:cubicBezTo>
                <a:cubicBezTo>
                  <a:pt x="2427" y="154"/>
                  <a:pt x="2435" y="132"/>
                  <a:pt x="2451" y="115"/>
                </a:cubicBezTo>
                <a:cubicBezTo>
                  <a:pt x="2467" y="98"/>
                  <a:pt x="2486" y="90"/>
                  <a:pt x="2509" y="90"/>
                </a:cubicBezTo>
                <a:close/>
                <a:moveTo>
                  <a:pt x="1709" y="90"/>
                </a:moveTo>
                <a:lnTo>
                  <a:pt x="1717" y="90"/>
                </a:lnTo>
                <a:lnTo>
                  <a:pt x="1717" y="228"/>
                </a:lnTo>
                <a:cubicBezTo>
                  <a:pt x="1717" y="239"/>
                  <a:pt x="1718" y="246"/>
                  <a:pt x="1719" y="249"/>
                </a:cubicBezTo>
                <a:cubicBezTo>
                  <a:pt x="1721" y="253"/>
                  <a:pt x="1723" y="256"/>
                  <a:pt x="1726" y="257"/>
                </a:cubicBezTo>
                <a:cubicBezTo>
                  <a:pt x="1729" y="259"/>
                  <a:pt x="1735" y="260"/>
                  <a:pt x="1743" y="260"/>
                </a:cubicBezTo>
                <a:lnTo>
                  <a:pt x="1743" y="267"/>
                </a:lnTo>
                <a:lnTo>
                  <a:pt x="1660" y="267"/>
                </a:lnTo>
                <a:lnTo>
                  <a:pt x="1660" y="260"/>
                </a:lnTo>
                <a:cubicBezTo>
                  <a:pt x="1668" y="260"/>
                  <a:pt x="1674" y="259"/>
                  <a:pt x="1677" y="258"/>
                </a:cubicBezTo>
                <a:cubicBezTo>
                  <a:pt x="1679" y="256"/>
                  <a:pt x="1682" y="253"/>
                  <a:pt x="1683" y="250"/>
                </a:cubicBezTo>
                <a:cubicBezTo>
                  <a:pt x="1685" y="246"/>
                  <a:pt x="1686" y="239"/>
                  <a:pt x="1686" y="228"/>
                </a:cubicBezTo>
                <a:lnTo>
                  <a:pt x="1686" y="162"/>
                </a:lnTo>
                <a:cubicBezTo>
                  <a:pt x="1686" y="143"/>
                  <a:pt x="1685" y="131"/>
                  <a:pt x="1684" y="126"/>
                </a:cubicBezTo>
                <a:cubicBezTo>
                  <a:pt x="1683" y="122"/>
                  <a:pt x="1682" y="119"/>
                  <a:pt x="1680" y="117"/>
                </a:cubicBezTo>
                <a:cubicBezTo>
                  <a:pt x="1678" y="116"/>
                  <a:pt x="1676" y="115"/>
                  <a:pt x="1672" y="115"/>
                </a:cubicBezTo>
                <a:cubicBezTo>
                  <a:pt x="1669" y="115"/>
                  <a:pt x="1665" y="116"/>
                  <a:pt x="1660" y="118"/>
                </a:cubicBezTo>
                <a:lnTo>
                  <a:pt x="1657" y="111"/>
                </a:lnTo>
                <a:lnTo>
                  <a:pt x="1709" y="90"/>
                </a:lnTo>
                <a:close/>
                <a:moveTo>
                  <a:pt x="1166" y="90"/>
                </a:moveTo>
                <a:cubicBezTo>
                  <a:pt x="1192" y="90"/>
                  <a:pt x="1213" y="100"/>
                  <a:pt x="1228" y="120"/>
                </a:cubicBezTo>
                <a:cubicBezTo>
                  <a:pt x="1242" y="136"/>
                  <a:pt x="1248" y="156"/>
                  <a:pt x="1248" y="178"/>
                </a:cubicBezTo>
                <a:cubicBezTo>
                  <a:pt x="1248" y="193"/>
                  <a:pt x="1245" y="209"/>
                  <a:pt x="1237" y="224"/>
                </a:cubicBezTo>
                <a:cubicBezTo>
                  <a:pt x="1230" y="240"/>
                  <a:pt x="1220" y="252"/>
                  <a:pt x="1207" y="260"/>
                </a:cubicBezTo>
                <a:cubicBezTo>
                  <a:pt x="1194" y="268"/>
                  <a:pt x="1180" y="272"/>
                  <a:pt x="1164" y="272"/>
                </a:cubicBezTo>
                <a:cubicBezTo>
                  <a:pt x="1138" y="272"/>
                  <a:pt x="1117" y="262"/>
                  <a:pt x="1102" y="241"/>
                </a:cubicBezTo>
                <a:cubicBezTo>
                  <a:pt x="1089" y="224"/>
                  <a:pt x="1083" y="204"/>
                  <a:pt x="1083" y="183"/>
                </a:cubicBezTo>
                <a:cubicBezTo>
                  <a:pt x="1083" y="167"/>
                  <a:pt x="1087" y="151"/>
                  <a:pt x="1094" y="136"/>
                </a:cubicBezTo>
                <a:cubicBezTo>
                  <a:pt x="1102" y="120"/>
                  <a:pt x="1113" y="109"/>
                  <a:pt x="1125" y="101"/>
                </a:cubicBezTo>
                <a:cubicBezTo>
                  <a:pt x="1138" y="94"/>
                  <a:pt x="1152" y="90"/>
                  <a:pt x="1166" y="90"/>
                </a:cubicBezTo>
                <a:close/>
                <a:moveTo>
                  <a:pt x="2222" y="20"/>
                </a:moveTo>
                <a:cubicBezTo>
                  <a:pt x="2214" y="20"/>
                  <a:pt x="2206" y="23"/>
                  <a:pt x="2200" y="31"/>
                </a:cubicBezTo>
                <a:cubicBezTo>
                  <a:pt x="2191" y="41"/>
                  <a:pt x="2185" y="58"/>
                  <a:pt x="2181" y="80"/>
                </a:cubicBezTo>
                <a:cubicBezTo>
                  <a:pt x="2178" y="102"/>
                  <a:pt x="2176" y="124"/>
                  <a:pt x="2176" y="146"/>
                </a:cubicBezTo>
                <a:cubicBezTo>
                  <a:pt x="2176" y="181"/>
                  <a:pt x="2181" y="209"/>
                  <a:pt x="2189" y="232"/>
                </a:cubicBezTo>
                <a:cubicBezTo>
                  <a:pt x="2196" y="250"/>
                  <a:pt x="2207" y="259"/>
                  <a:pt x="2221" y="259"/>
                </a:cubicBezTo>
                <a:cubicBezTo>
                  <a:pt x="2228" y="259"/>
                  <a:pt x="2235" y="256"/>
                  <a:pt x="2242" y="250"/>
                </a:cubicBezTo>
                <a:cubicBezTo>
                  <a:pt x="2249" y="244"/>
                  <a:pt x="2255" y="234"/>
                  <a:pt x="2259" y="220"/>
                </a:cubicBezTo>
                <a:cubicBezTo>
                  <a:pt x="2264" y="198"/>
                  <a:pt x="2267" y="168"/>
                  <a:pt x="2267" y="129"/>
                </a:cubicBezTo>
                <a:cubicBezTo>
                  <a:pt x="2267" y="100"/>
                  <a:pt x="2264" y="76"/>
                  <a:pt x="2258" y="56"/>
                </a:cubicBezTo>
                <a:cubicBezTo>
                  <a:pt x="2254" y="42"/>
                  <a:pt x="2248" y="32"/>
                  <a:pt x="2241" y="26"/>
                </a:cubicBezTo>
                <a:cubicBezTo>
                  <a:pt x="2236" y="22"/>
                  <a:pt x="2230" y="20"/>
                  <a:pt x="2222" y="20"/>
                </a:cubicBezTo>
                <a:close/>
                <a:moveTo>
                  <a:pt x="2030" y="20"/>
                </a:moveTo>
                <a:cubicBezTo>
                  <a:pt x="2022" y="20"/>
                  <a:pt x="2014" y="23"/>
                  <a:pt x="2008" y="31"/>
                </a:cubicBezTo>
                <a:cubicBezTo>
                  <a:pt x="1999" y="41"/>
                  <a:pt x="1993" y="58"/>
                  <a:pt x="1989" y="80"/>
                </a:cubicBezTo>
                <a:cubicBezTo>
                  <a:pt x="1986" y="102"/>
                  <a:pt x="1984" y="124"/>
                  <a:pt x="1984" y="146"/>
                </a:cubicBezTo>
                <a:cubicBezTo>
                  <a:pt x="1984" y="181"/>
                  <a:pt x="1989" y="209"/>
                  <a:pt x="1997" y="232"/>
                </a:cubicBezTo>
                <a:cubicBezTo>
                  <a:pt x="2004" y="250"/>
                  <a:pt x="2015" y="259"/>
                  <a:pt x="2029" y="259"/>
                </a:cubicBezTo>
                <a:cubicBezTo>
                  <a:pt x="2036" y="259"/>
                  <a:pt x="2043" y="256"/>
                  <a:pt x="2050" y="250"/>
                </a:cubicBezTo>
                <a:cubicBezTo>
                  <a:pt x="2057" y="244"/>
                  <a:pt x="2063" y="234"/>
                  <a:pt x="2067" y="220"/>
                </a:cubicBezTo>
                <a:cubicBezTo>
                  <a:pt x="2072" y="198"/>
                  <a:pt x="2075" y="168"/>
                  <a:pt x="2075" y="129"/>
                </a:cubicBezTo>
                <a:cubicBezTo>
                  <a:pt x="2075" y="100"/>
                  <a:pt x="2072" y="76"/>
                  <a:pt x="2066" y="56"/>
                </a:cubicBezTo>
                <a:cubicBezTo>
                  <a:pt x="2062" y="42"/>
                  <a:pt x="2056" y="32"/>
                  <a:pt x="2049" y="26"/>
                </a:cubicBezTo>
                <a:cubicBezTo>
                  <a:pt x="2044" y="22"/>
                  <a:pt x="2038" y="20"/>
                  <a:pt x="2030" y="20"/>
                </a:cubicBezTo>
                <a:close/>
                <a:moveTo>
                  <a:pt x="2223" y="7"/>
                </a:moveTo>
                <a:cubicBezTo>
                  <a:pt x="2242" y="7"/>
                  <a:pt x="2260" y="17"/>
                  <a:pt x="2275" y="37"/>
                </a:cubicBezTo>
                <a:cubicBezTo>
                  <a:pt x="2294" y="62"/>
                  <a:pt x="2304" y="95"/>
                  <a:pt x="2304" y="137"/>
                </a:cubicBezTo>
                <a:cubicBezTo>
                  <a:pt x="2304" y="167"/>
                  <a:pt x="2300" y="192"/>
                  <a:pt x="2291" y="212"/>
                </a:cubicBezTo>
                <a:cubicBezTo>
                  <a:pt x="2283" y="233"/>
                  <a:pt x="2272" y="248"/>
                  <a:pt x="2259" y="257"/>
                </a:cubicBezTo>
                <a:cubicBezTo>
                  <a:pt x="2246" y="267"/>
                  <a:pt x="2233" y="271"/>
                  <a:pt x="2221" y="271"/>
                </a:cubicBezTo>
                <a:cubicBezTo>
                  <a:pt x="2196" y="271"/>
                  <a:pt x="2176" y="257"/>
                  <a:pt x="2160" y="228"/>
                </a:cubicBezTo>
                <a:cubicBezTo>
                  <a:pt x="2146" y="204"/>
                  <a:pt x="2140" y="175"/>
                  <a:pt x="2140" y="141"/>
                </a:cubicBezTo>
                <a:cubicBezTo>
                  <a:pt x="2140" y="112"/>
                  <a:pt x="2144" y="87"/>
                  <a:pt x="2153" y="66"/>
                </a:cubicBezTo>
                <a:cubicBezTo>
                  <a:pt x="2162" y="45"/>
                  <a:pt x="2173" y="30"/>
                  <a:pt x="2188" y="19"/>
                </a:cubicBezTo>
                <a:cubicBezTo>
                  <a:pt x="2199" y="11"/>
                  <a:pt x="2211" y="7"/>
                  <a:pt x="2223" y="7"/>
                </a:cubicBezTo>
                <a:close/>
                <a:moveTo>
                  <a:pt x="2031" y="7"/>
                </a:moveTo>
                <a:cubicBezTo>
                  <a:pt x="2050" y="7"/>
                  <a:pt x="2068" y="17"/>
                  <a:pt x="2083" y="37"/>
                </a:cubicBezTo>
                <a:cubicBezTo>
                  <a:pt x="2102" y="62"/>
                  <a:pt x="2112" y="95"/>
                  <a:pt x="2112" y="137"/>
                </a:cubicBezTo>
                <a:cubicBezTo>
                  <a:pt x="2112" y="167"/>
                  <a:pt x="2108" y="192"/>
                  <a:pt x="2099" y="212"/>
                </a:cubicBezTo>
                <a:cubicBezTo>
                  <a:pt x="2091" y="233"/>
                  <a:pt x="2080" y="248"/>
                  <a:pt x="2067" y="257"/>
                </a:cubicBezTo>
                <a:cubicBezTo>
                  <a:pt x="2054" y="267"/>
                  <a:pt x="2041" y="271"/>
                  <a:pt x="2029" y="271"/>
                </a:cubicBezTo>
                <a:cubicBezTo>
                  <a:pt x="2004" y="271"/>
                  <a:pt x="1984" y="257"/>
                  <a:pt x="1968" y="228"/>
                </a:cubicBezTo>
                <a:cubicBezTo>
                  <a:pt x="1954" y="204"/>
                  <a:pt x="1948" y="175"/>
                  <a:pt x="1948" y="141"/>
                </a:cubicBezTo>
                <a:cubicBezTo>
                  <a:pt x="1948" y="112"/>
                  <a:pt x="1952" y="87"/>
                  <a:pt x="1961" y="66"/>
                </a:cubicBezTo>
                <a:cubicBezTo>
                  <a:pt x="1970" y="45"/>
                  <a:pt x="1981" y="30"/>
                  <a:pt x="1996" y="19"/>
                </a:cubicBezTo>
                <a:cubicBezTo>
                  <a:pt x="2007" y="11"/>
                  <a:pt x="2019" y="7"/>
                  <a:pt x="2031" y="7"/>
                </a:cubicBezTo>
                <a:close/>
                <a:moveTo>
                  <a:pt x="1849" y="7"/>
                </a:moveTo>
                <a:lnTo>
                  <a:pt x="1855" y="7"/>
                </a:lnTo>
                <a:lnTo>
                  <a:pt x="1855" y="222"/>
                </a:lnTo>
                <a:cubicBezTo>
                  <a:pt x="1855" y="236"/>
                  <a:pt x="1855" y="245"/>
                  <a:pt x="1857" y="249"/>
                </a:cubicBezTo>
                <a:cubicBezTo>
                  <a:pt x="1858" y="252"/>
                  <a:pt x="1860" y="255"/>
                  <a:pt x="1864" y="257"/>
                </a:cubicBezTo>
                <a:cubicBezTo>
                  <a:pt x="1868" y="259"/>
                  <a:pt x="1875" y="260"/>
                  <a:pt x="1887" y="260"/>
                </a:cubicBezTo>
                <a:lnTo>
                  <a:pt x="1887" y="267"/>
                </a:lnTo>
                <a:lnTo>
                  <a:pt x="1791" y="267"/>
                </a:lnTo>
                <a:lnTo>
                  <a:pt x="1791" y="260"/>
                </a:lnTo>
                <a:cubicBezTo>
                  <a:pt x="1803" y="260"/>
                  <a:pt x="1811" y="259"/>
                  <a:pt x="1815" y="257"/>
                </a:cubicBezTo>
                <a:cubicBezTo>
                  <a:pt x="1818" y="255"/>
                  <a:pt x="1820" y="253"/>
                  <a:pt x="1822" y="249"/>
                </a:cubicBezTo>
                <a:cubicBezTo>
                  <a:pt x="1823" y="246"/>
                  <a:pt x="1824" y="237"/>
                  <a:pt x="1824" y="222"/>
                </a:cubicBezTo>
                <a:lnTo>
                  <a:pt x="1824" y="85"/>
                </a:lnTo>
                <a:cubicBezTo>
                  <a:pt x="1824" y="66"/>
                  <a:pt x="1823" y="54"/>
                  <a:pt x="1822" y="49"/>
                </a:cubicBezTo>
                <a:cubicBezTo>
                  <a:pt x="1821" y="45"/>
                  <a:pt x="1820" y="42"/>
                  <a:pt x="1817" y="40"/>
                </a:cubicBezTo>
                <a:cubicBezTo>
                  <a:pt x="1815" y="38"/>
                  <a:pt x="1812" y="37"/>
                  <a:pt x="1809" y="37"/>
                </a:cubicBezTo>
                <a:cubicBezTo>
                  <a:pt x="1804" y="37"/>
                  <a:pt x="1798" y="39"/>
                  <a:pt x="1790" y="43"/>
                </a:cubicBezTo>
                <a:lnTo>
                  <a:pt x="1787" y="37"/>
                </a:lnTo>
                <a:lnTo>
                  <a:pt x="1849" y="7"/>
                </a:lnTo>
                <a:close/>
                <a:moveTo>
                  <a:pt x="1701" y="0"/>
                </a:moveTo>
                <a:cubicBezTo>
                  <a:pt x="1707" y="0"/>
                  <a:pt x="1711" y="2"/>
                  <a:pt x="1715" y="6"/>
                </a:cubicBezTo>
                <a:cubicBezTo>
                  <a:pt x="1719" y="9"/>
                  <a:pt x="1720" y="14"/>
                  <a:pt x="1720" y="19"/>
                </a:cubicBezTo>
                <a:cubicBezTo>
                  <a:pt x="1720" y="24"/>
                  <a:pt x="1719" y="29"/>
                  <a:pt x="1715" y="33"/>
                </a:cubicBezTo>
                <a:cubicBezTo>
                  <a:pt x="1711" y="36"/>
                  <a:pt x="1707" y="38"/>
                  <a:pt x="1701" y="38"/>
                </a:cubicBezTo>
                <a:cubicBezTo>
                  <a:pt x="1696" y="38"/>
                  <a:pt x="1692" y="36"/>
                  <a:pt x="1688" y="33"/>
                </a:cubicBezTo>
                <a:cubicBezTo>
                  <a:pt x="1684" y="29"/>
                  <a:pt x="1682" y="24"/>
                  <a:pt x="1682" y="19"/>
                </a:cubicBezTo>
                <a:cubicBezTo>
                  <a:pt x="1682" y="14"/>
                  <a:pt x="1684" y="9"/>
                  <a:pt x="1688" y="6"/>
                </a:cubicBezTo>
                <a:cubicBezTo>
                  <a:pt x="1692" y="2"/>
                  <a:pt x="1696" y="0"/>
                  <a:pt x="1701" y="0"/>
                </a:cubicBezTo>
                <a:close/>
              </a:path>
            </a:pathLst>
          </a:custGeom>
          <a:solidFill>
            <a:srgbClr val="F2F2F2"/>
          </a:solidFill>
          <a:ln w="0">
            <a:noFill/>
            <a:prstDash val="solid"/>
            <a:round/>
          </a:ln>
        </p:spPr>
        <p:txBody>
          <a:bodyPr vert="horz" wrap="square" lIns="91440" tIns="45720" rIns="91440" bIns="45720" numCol="1" anchor="t" anchorCtr="0" compatLnSpc="1"/>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5pPr>
            <a:lvl6pPr marL="2286000" algn="l" defTabSz="914400" rtl="0" eaLnBrk="1" latinLnBrk="0" hangingPunct="1">
              <a:defRPr kern="1200">
                <a:solidFill>
                  <a:schemeClr val="tx1"/>
                </a:solidFill>
                <a:latin typeface="Calibri" panose="020F0502020204030204" charset="0"/>
                <a:ea typeface="+mn-ea"/>
                <a:cs typeface="+mn-cs"/>
              </a:defRPr>
            </a:lvl6pPr>
            <a:lvl7pPr marL="2743200" algn="l" defTabSz="914400" rtl="0" eaLnBrk="1" latinLnBrk="0" hangingPunct="1">
              <a:defRPr kern="1200">
                <a:solidFill>
                  <a:schemeClr val="tx1"/>
                </a:solidFill>
                <a:latin typeface="Calibri" panose="020F0502020204030204" charset="0"/>
                <a:ea typeface="+mn-ea"/>
                <a:cs typeface="+mn-cs"/>
              </a:defRPr>
            </a:lvl7pPr>
            <a:lvl8pPr marL="3200400" algn="l" defTabSz="914400" rtl="0" eaLnBrk="1" latinLnBrk="0" hangingPunct="1">
              <a:defRPr kern="1200">
                <a:solidFill>
                  <a:schemeClr val="tx1"/>
                </a:solidFill>
                <a:latin typeface="Calibri" panose="020F0502020204030204" charset="0"/>
                <a:ea typeface="+mn-ea"/>
                <a:cs typeface="+mn-cs"/>
              </a:defRPr>
            </a:lvl8pPr>
            <a:lvl9pPr marL="3657600" algn="l" defTabSz="914400" rtl="0" eaLnBrk="1" latinLnBrk="0" hangingPunct="1">
              <a:defRPr kern="1200">
                <a:solidFill>
                  <a:schemeClr val="tx1"/>
                </a:solidFill>
                <a:latin typeface="Calibri" panose="020F0502020204030204" charset="0"/>
                <a:ea typeface="+mn-ea"/>
                <a:cs typeface="+mn-cs"/>
              </a:defRPr>
            </a:lvl9pPr>
          </a:lstStyle>
          <a:p>
            <a:endParaRPr lang="zh-CN" altLang="en-US"/>
          </a:p>
        </p:txBody>
      </p:sp>
      <p:sp>
        <p:nvSpPr>
          <p:cNvPr id="56" name="Freeform 23"/>
          <p:cNvSpPr/>
          <p:nvPr/>
        </p:nvSpPr>
        <p:spPr bwMode="auto">
          <a:xfrm rot="-1800000">
            <a:off x="7544005" y="4585998"/>
            <a:ext cx="1848119" cy="215037"/>
          </a:xfrm>
          <a:custGeom>
            <a:avLst/>
            <a:gdLst>
              <a:gd name="T0" fmla="*/ 2345 w 3079"/>
              <a:gd name="T1" fmla="*/ 251 h 350"/>
              <a:gd name="T2" fmla="*/ 830 w 3079"/>
              <a:gd name="T3" fmla="*/ 272 h 350"/>
              <a:gd name="T4" fmla="*/ 2644 w 3079"/>
              <a:gd name="T5" fmla="*/ 129 h 350"/>
              <a:gd name="T6" fmla="*/ 2680 w 3079"/>
              <a:gd name="T7" fmla="*/ 102 h 350"/>
              <a:gd name="T8" fmla="*/ 1202 w 3079"/>
              <a:gd name="T9" fmla="*/ 244 h 350"/>
              <a:gd name="T10" fmla="*/ 1532 w 3079"/>
              <a:gd name="T11" fmla="*/ 102 h 350"/>
              <a:gd name="T12" fmla="*/ 1604 w 3079"/>
              <a:gd name="T13" fmla="*/ 106 h 350"/>
              <a:gd name="T14" fmla="*/ 1625 w 3079"/>
              <a:gd name="T15" fmla="*/ 113 h 350"/>
              <a:gd name="T16" fmla="*/ 1470 w 3079"/>
              <a:gd name="T17" fmla="*/ 316 h 350"/>
              <a:gd name="T18" fmla="*/ 1487 w 3079"/>
              <a:gd name="T19" fmla="*/ 130 h 350"/>
              <a:gd name="T20" fmla="*/ 1322 w 3079"/>
              <a:gd name="T21" fmla="*/ 210 h 350"/>
              <a:gd name="T22" fmla="*/ 1366 w 3079"/>
              <a:gd name="T23" fmla="*/ 102 h 350"/>
              <a:gd name="T24" fmla="*/ 1451 w 3079"/>
              <a:gd name="T25" fmla="*/ 244 h 350"/>
              <a:gd name="T26" fmla="*/ 1310 w 3079"/>
              <a:gd name="T27" fmla="*/ 264 h 350"/>
              <a:gd name="T28" fmla="*/ 1262 w 3079"/>
              <a:gd name="T29" fmla="*/ 95 h 350"/>
              <a:gd name="T30" fmla="*/ 945 w 3079"/>
              <a:gd name="T31" fmla="*/ 135 h 350"/>
              <a:gd name="T32" fmla="*/ 1012 w 3079"/>
              <a:gd name="T33" fmla="*/ 95 h 350"/>
              <a:gd name="T34" fmla="*/ 946 w 3079"/>
              <a:gd name="T35" fmla="*/ 337 h 350"/>
              <a:gd name="T36" fmla="*/ 934 w 3079"/>
              <a:gd name="T37" fmla="*/ 318 h 350"/>
              <a:gd name="T38" fmla="*/ 880 w 3079"/>
              <a:gd name="T39" fmla="*/ 102 h 350"/>
              <a:gd name="T40" fmla="*/ 603 w 3079"/>
              <a:gd name="T41" fmla="*/ 128 h 350"/>
              <a:gd name="T42" fmla="*/ 722 w 3079"/>
              <a:gd name="T43" fmla="*/ 95 h 350"/>
              <a:gd name="T44" fmla="*/ 779 w 3079"/>
              <a:gd name="T45" fmla="*/ 112 h 350"/>
              <a:gd name="T46" fmla="*/ 734 w 3079"/>
              <a:gd name="T47" fmla="*/ 272 h 350"/>
              <a:gd name="T48" fmla="*/ 544 w 3079"/>
              <a:gd name="T49" fmla="*/ 102 h 350"/>
              <a:gd name="T50" fmla="*/ 331 w 3079"/>
              <a:gd name="T51" fmla="*/ 128 h 350"/>
              <a:gd name="T52" fmla="*/ 450 w 3079"/>
              <a:gd name="T53" fmla="*/ 95 h 350"/>
              <a:gd name="T54" fmla="*/ 507 w 3079"/>
              <a:gd name="T55" fmla="*/ 112 h 350"/>
              <a:gd name="T56" fmla="*/ 462 w 3079"/>
              <a:gd name="T57" fmla="*/ 272 h 350"/>
              <a:gd name="T58" fmla="*/ 272 w 3079"/>
              <a:gd name="T59" fmla="*/ 102 h 350"/>
              <a:gd name="T60" fmla="*/ 59 w 3079"/>
              <a:gd name="T61" fmla="*/ 128 h 350"/>
              <a:gd name="T62" fmla="*/ 178 w 3079"/>
              <a:gd name="T63" fmla="*/ 95 h 350"/>
              <a:gd name="T64" fmla="*/ 235 w 3079"/>
              <a:gd name="T65" fmla="*/ 112 h 350"/>
              <a:gd name="T66" fmla="*/ 190 w 3079"/>
              <a:gd name="T67" fmla="*/ 272 h 350"/>
              <a:gd name="T68" fmla="*/ 0 w 3079"/>
              <a:gd name="T69" fmla="*/ 102 h 350"/>
              <a:gd name="T70" fmla="*/ 2904 w 3079"/>
              <a:gd name="T71" fmla="*/ 90 h 350"/>
              <a:gd name="T72" fmla="*/ 3053 w 3079"/>
              <a:gd name="T73" fmla="*/ 154 h 350"/>
              <a:gd name="T74" fmla="*/ 2994 w 3079"/>
              <a:gd name="T75" fmla="*/ 260 h 350"/>
              <a:gd name="T76" fmla="*/ 2993 w 3079"/>
              <a:gd name="T77" fmla="*/ 112 h 350"/>
              <a:gd name="T78" fmla="*/ 2958 w 3079"/>
              <a:gd name="T79" fmla="*/ 257 h 350"/>
              <a:gd name="T80" fmla="*/ 2918 w 3079"/>
              <a:gd name="T81" fmla="*/ 228 h 350"/>
              <a:gd name="T82" fmla="*/ 2847 w 3079"/>
              <a:gd name="T83" fmla="*/ 250 h 350"/>
              <a:gd name="T84" fmla="*/ 2811 w 3079"/>
              <a:gd name="T85" fmla="*/ 249 h 350"/>
              <a:gd name="T86" fmla="*/ 2785 w 3079"/>
              <a:gd name="T87" fmla="*/ 111 h 350"/>
              <a:gd name="T88" fmla="*/ 2684 w 3079"/>
              <a:gd name="T89" fmla="*/ 272 h 350"/>
              <a:gd name="T90" fmla="*/ 2550 w 3079"/>
              <a:gd name="T91" fmla="*/ 103 h 350"/>
              <a:gd name="T92" fmla="*/ 2503 w 3079"/>
              <a:gd name="T93" fmla="*/ 103 h 350"/>
              <a:gd name="T94" fmla="*/ 2572 w 3079"/>
              <a:gd name="T95" fmla="*/ 202 h 350"/>
              <a:gd name="T96" fmla="*/ 1709 w 3079"/>
              <a:gd name="T97" fmla="*/ 90 h 350"/>
              <a:gd name="T98" fmla="*/ 1660 w 3079"/>
              <a:gd name="T99" fmla="*/ 267 h 350"/>
              <a:gd name="T100" fmla="*/ 1680 w 3079"/>
              <a:gd name="T101" fmla="*/ 117 h 350"/>
              <a:gd name="T102" fmla="*/ 1248 w 3079"/>
              <a:gd name="T103" fmla="*/ 178 h 350"/>
              <a:gd name="T104" fmla="*/ 1125 w 3079"/>
              <a:gd name="T105" fmla="*/ 101 h 350"/>
              <a:gd name="T106" fmla="*/ 2221 w 3079"/>
              <a:gd name="T107" fmla="*/ 259 h 350"/>
              <a:gd name="T108" fmla="*/ 2030 w 3079"/>
              <a:gd name="T109" fmla="*/ 20 h 350"/>
              <a:gd name="T110" fmla="*/ 2067 w 3079"/>
              <a:gd name="T111" fmla="*/ 220 h 350"/>
              <a:gd name="T112" fmla="*/ 2304 w 3079"/>
              <a:gd name="T113" fmla="*/ 137 h 350"/>
              <a:gd name="T114" fmla="*/ 2188 w 3079"/>
              <a:gd name="T115" fmla="*/ 19 h 350"/>
              <a:gd name="T116" fmla="*/ 2029 w 3079"/>
              <a:gd name="T117" fmla="*/ 271 h 350"/>
              <a:gd name="T118" fmla="*/ 1855 w 3079"/>
              <a:gd name="T119" fmla="*/ 7 h 350"/>
              <a:gd name="T120" fmla="*/ 1791 w 3079"/>
              <a:gd name="T121" fmla="*/ 260 h 350"/>
              <a:gd name="T122" fmla="*/ 1809 w 3079"/>
              <a:gd name="T123" fmla="*/ 37 h 350"/>
              <a:gd name="T124" fmla="*/ 1715 w 3079"/>
              <a:gd name="T125" fmla="*/ 3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79" h="350">
                <a:moveTo>
                  <a:pt x="2366" y="230"/>
                </a:moveTo>
                <a:cubicBezTo>
                  <a:pt x="2372" y="230"/>
                  <a:pt x="2377" y="232"/>
                  <a:pt x="2381" y="237"/>
                </a:cubicBezTo>
                <a:cubicBezTo>
                  <a:pt x="2385" y="241"/>
                  <a:pt x="2387" y="245"/>
                  <a:pt x="2387" y="251"/>
                </a:cubicBezTo>
                <a:cubicBezTo>
                  <a:pt x="2387" y="257"/>
                  <a:pt x="2385" y="262"/>
                  <a:pt x="2380" y="266"/>
                </a:cubicBezTo>
                <a:cubicBezTo>
                  <a:pt x="2376" y="270"/>
                  <a:pt x="2372" y="272"/>
                  <a:pt x="2366" y="272"/>
                </a:cubicBezTo>
                <a:cubicBezTo>
                  <a:pt x="2360" y="272"/>
                  <a:pt x="2355" y="270"/>
                  <a:pt x="2351" y="266"/>
                </a:cubicBezTo>
                <a:cubicBezTo>
                  <a:pt x="2347" y="262"/>
                  <a:pt x="2345" y="257"/>
                  <a:pt x="2345" y="251"/>
                </a:cubicBezTo>
                <a:cubicBezTo>
                  <a:pt x="2345" y="245"/>
                  <a:pt x="2347" y="240"/>
                  <a:pt x="2351" y="236"/>
                </a:cubicBezTo>
                <a:cubicBezTo>
                  <a:pt x="2355" y="232"/>
                  <a:pt x="2360" y="230"/>
                  <a:pt x="2366" y="230"/>
                </a:cubicBezTo>
                <a:close/>
                <a:moveTo>
                  <a:pt x="830" y="230"/>
                </a:moveTo>
                <a:cubicBezTo>
                  <a:pt x="836" y="230"/>
                  <a:pt x="841" y="232"/>
                  <a:pt x="845" y="237"/>
                </a:cubicBezTo>
                <a:cubicBezTo>
                  <a:pt x="849" y="241"/>
                  <a:pt x="851" y="245"/>
                  <a:pt x="851" y="251"/>
                </a:cubicBezTo>
                <a:cubicBezTo>
                  <a:pt x="851" y="257"/>
                  <a:pt x="849" y="262"/>
                  <a:pt x="844" y="266"/>
                </a:cubicBezTo>
                <a:cubicBezTo>
                  <a:pt x="840" y="270"/>
                  <a:pt x="836" y="272"/>
                  <a:pt x="830" y="272"/>
                </a:cubicBezTo>
                <a:cubicBezTo>
                  <a:pt x="824" y="272"/>
                  <a:pt x="819" y="270"/>
                  <a:pt x="815" y="266"/>
                </a:cubicBezTo>
                <a:cubicBezTo>
                  <a:pt x="811" y="262"/>
                  <a:pt x="809" y="257"/>
                  <a:pt x="809" y="251"/>
                </a:cubicBezTo>
                <a:cubicBezTo>
                  <a:pt x="809" y="245"/>
                  <a:pt x="811" y="240"/>
                  <a:pt x="815" y="236"/>
                </a:cubicBezTo>
                <a:cubicBezTo>
                  <a:pt x="819" y="232"/>
                  <a:pt x="824" y="230"/>
                  <a:pt x="830" y="230"/>
                </a:cubicBezTo>
                <a:close/>
                <a:moveTo>
                  <a:pt x="2680" y="102"/>
                </a:moveTo>
                <a:cubicBezTo>
                  <a:pt x="2673" y="102"/>
                  <a:pt x="2667" y="104"/>
                  <a:pt x="2660" y="108"/>
                </a:cubicBezTo>
                <a:cubicBezTo>
                  <a:pt x="2653" y="112"/>
                  <a:pt x="2648" y="119"/>
                  <a:pt x="2644" y="129"/>
                </a:cubicBezTo>
                <a:cubicBezTo>
                  <a:pt x="2640" y="139"/>
                  <a:pt x="2638" y="151"/>
                  <a:pt x="2638" y="167"/>
                </a:cubicBezTo>
                <a:cubicBezTo>
                  <a:pt x="2638" y="192"/>
                  <a:pt x="2643" y="213"/>
                  <a:pt x="2652" y="232"/>
                </a:cubicBezTo>
                <a:cubicBezTo>
                  <a:pt x="2662" y="250"/>
                  <a:pt x="2676" y="259"/>
                  <a:pt x="2692" y="259"/>
                </a:cubicBezTo>
                <a:cubicBezTo>
                  <a:pt x="2704" y="259"/>
                  <a:pt x="2714" y="254"/>
                  <a:pt x="2722" y="244"/>
                </a:cubicBezTo>
                <a:cubicBezTo>
                  <a:pt x="2730" y="234"/>
                  <a:pt x="2734" y="217"/>
                  <a:pt x="2734" y="192"/>
                </a:cubicBezTo>
                <a:cubicBezTo>
                  <a:pt x="2734" y="162"/>
                  <a:pt x="2727" y="138"/>
                  <a:pt x="2714" y="120"/>
                </a:cubicBezTo>
                <a:cubicBezTo>
                  <a:pt x="2705" y="108"/>
                  <a:pt x="2694" y="102"/>
                  <a:pt x="2680" y="102"/>
                </a:cubicBezTo>
                <a:close/>
                <a:moveTo>
                  <a:pt x="1160" y="102"/>
                </a:moveTo>
                <a:cubicBezTo>
                  <a:pt x="1153" y="102"/>
                  <a:pt x="1147" y="104"/>
                  <a:pt x="1140" y="108"/>
                </a:cubicBezTo>
                <a:cubicBezTo>
                  <a:pt x="1133" y="112"/>
                  <a:pt x="1128" y="119"/>
                  <a:pt x="1124" y="129"/>
                </a:cubicBezTo>
                <a:cubicBezTo>
                  <a:pt x="1120" y="139"/>
                  <a:pt x="1118" y="151"/>
                  <a:pt x="1118" y="167"/>
                </a:cubicBezTo>
                <a:cubicBezTo>
                  <a:pt x="1118" y="192"/>
                  <a:pt x="1123" y="213"/>
                  <a:pt x="1132" y="232"/>
                </a:cubicBezTo>
                <a:cubicBezTo>
                  <a:pt x="1142" y="250"/>
                  <a:pt x="1156" y="259"/>
                  <a:pt x="1172" y="259"/>
                </a:cubicBezTo>
                <a:cubicBezTo>
                  <a:pt x="1184" y="259"/>
                  <a:pt x="1194" y="254"/>
                  <a:pt x="1202" y="244"/>
                </a:cubicBezTo>
                <a:cubicBezTo>
                  <a:pt x="1210" y="234"/>
                  <a:pt x="1214" y="217"/>
                  <a:pt x="1214" y="192"/>
                </a:cubicBezTo>
                <a:cubicBezTo>
                  <a:pt x="1214" y="162"/>
                  <a:pt x="1207" y="138"/>
                  <a:pt x="1194" y="120"/>
                </a:cubicBezTo>
                <a:cubicBezTo>
                  <a:pt x="1185" y="108"/>
                  <a:pt x="1174" y="102"/>
                  <a:pt x="1160" y="102"/>
                </a:cubicBezTo>
                <a:close/>
                <a:moveTo>
                  <a:pt x="1456" y="95"/>
                </a:moveTo>
                <a:lnTo>
                  <a:pt x="1536" y="95"/>
                </a:lnTo>
                <a:lnTo>
                  <a:pt x="1536" y="102"/>
                </a:lnTo>
                <a:lnTo>
                  <a:pt x="1532" y="102"/>
                </a:lnTo>
                <a:cubicBezTo>
                  <a:pt x="1527" y="102"/>
                  <a:pt x="1522" y="103"/>
                  <a:pt x="1519" y="106"/>
                </a:cubicBezTo>
                <a:cubicBezTo>
                  <a:pt x="1517" y="108"/>
                  <a:pt x="1515" y="111"/>
                  <a:pt x="1515" y="115"/>
                </a:cubicBezTo>
                <a:cubicBezTo>
                  <a:pt x="1515" y="120"/>
                  <a:pt x="1517" y="126"/>
                  <a:pt x="1521" y="135"/>
                </a:cubicBezTo>
                <a:lnTo>
                  <a:pt x="1563" y="222"/>
                </a:lnTo>
                <a:lnTo>
                  <a:pt x="1602" y="127"/>
                </a:lnTo>
                <a:cubicBezTo>
                  <a:pt x="1604" y="122"/>
                  <a:pt x="1605" y="117"/>
                  <a:pt x="1605" y="112"/>
                </a:cubicBezTo>
                <a:cubicBezTo>
                  <a:pt x="1605" y="109"/>
                  <a:pt x="1604" y="108"/>
                  <a:pt x="1604" y="106"/>
                </a:cubicBezTo>
                <a:cubicBezTo>
                  <a:pt x="1603" y="105"/>
                  <a:pt x="1601" y="104"/>
                  <a:pt x="1599" y="103"/>
                </a:cubicBezTo>
                <a:cubicBezTo>
                  <a:pt x="1597" y="102"/>
                  <a:pt x="1593" y="102"/>
                  <a:pt x="1588" y="102"/>
                </a:cubicBezTo>
                <a:lnTo>
                  <a:pt x="1588" y="95"/>
                </a:lnTo>
                <a:lnTo>
                  <a:pt x="1644" y="95"/>
                </a:lnTo>
                <a:lnTo>
                  <a:pt x="1644" y="102"/>
                </a:lnTo>
                <a:cubicBezTo>
                  <a:pt x="1639" y="102"/>
                  <a:pt x="1635" y="103"/>
                  <a:pt x="1633" y="105"/>
                </a:cubicBezTo>
                <a:cubicBezTo>
                  <a:pt x="1630" y="106"/>
                  <a:pt x="1628" y="109"/>
                  <a:pt x="1625" y="113"/>
                </a:cubicBezTo>
                <a:cubicBezTo>
                  <a:pt x="1623" y="115"/>
                  <a:pt x="1621" y="120"/>
                  <a:pt x="1618" y="128"/>
                </a:cubicBezTo>
                <a:lnTo>
                  <a:pt x="1548" y="299"/>
                </a:lnTo>
                <a:cubicBezTo>
                  <a:pt x="1542" y="316"/>
                  <a:pt x="1533" y="328"/>
                  <a:pt x="1522" y="337"/>
                </a:cubicBezTo>
                <a:cubicBezTo>
                  <a:pt x="1511" y="345"/>
                  <a:pt x="1500" y="350"/>
                  <a:pt x="1490" y="350"/>
                </a:cubicBezTo>
                <a:cubicBezTo>
                  <a:pt x="1483" y="350"/>
                  <a:pt x="1477" y="348"/>
                  <a:pt x="1472" y="343"/>
                </a:cubicBezTo>
                <a:cubicBezTo>
                  <a:pt x="1467" y="339"/>
                  <a:pt x="1465" y="334"/>
                  <a:pt x="1465" y="329"/>
                </a:cubicBezTo>
                <a:cubicBezTo>
                  <a:pt x="1465" y="323"/>
                  <a:pt x="1467" y="319"/>
                  <a:pt x="1470" y="316"/>
                </a:cubicBezTo>
                <a:cubicBezTo>
                  <a:pt x="1473" y="313"/>
                  <a:pt x="1478" y="311"/>
                  <a:pt x="1484" y="311"/>
                </a:cubicBezTo>
                <a:cubicBezTo>
                  <a:pt x="1488" y="311"/>
                  <a:pt x="1494" y="313"/>
                  <a:pt x="1501" y="315"/>
                </a:cubicBezTo>
                <a:cubicBezTo>
                  <a:pt x="1506" y="317"/>
                  <a:pt x="1509" y="318"/>
                  <a:pt x="1510" y="318"/>
                </a:cubicBezTo>
                <a:cubicBezTo>
                  <a:pt x="1514" y="318"/>
                  <a:pt x="1518" y="316"/>
                  <a:pt x="1523" y="312"/>
                </a:cubicBezTo>
                <a:cubicBezTo>
                  <a:pt x="1527" y="308"/>
                  <a:pt x="1532" y="301"/>
                  <a:pt x="1536" y="290"/>
                </a:cubicBezTo>
                <a:lnTo>
                  <a:pt x="1548" y="260"/>
                </a:lnTo>
                <a:lnTo>
                  <a:pt x="1487" y="130"/>
                </a:lnTo>
                <a:cubicBezTo>
                  <a:pt x="1485" y="127"/>
                  <a:pt x="1482" y="122"/>
                  <a:pt x="1478" y="116"/>
                </a:cubicBezTo>
                <a:cubicBezTo>
                  <a:pt x="1474" y="112"/>
                  <a:pt x="1472" y="109"/>
                  <a:pt x="1470" y="107"/>
                </a:cubicBezTo>
                <a:cubicBezTo>
                  <a:pt x="1467" y="105"/>
                  <a:pt x="1462" y="103"/>
                  <a:pt x="1456" y="102"/>
                </a:cubicBezTo>
                <a:lnTo>
                  <a:pt x="1456" y="95"/>
                </a:lnTo>
                <a:close/>
                <a:moveTo>
                  <a:pt x="1262" y="95"/>
                </a:moveTo>
                <a:lnTo>
                  <a:pt x="1322" y="95"/>
                </a:lnTo>
                <a:lnTo>
                  <a:pt x="1322" y="210"/>
                </a:lnTo>
                <a:cubicBezTo>
                  <a:pt x="1322" y="226"/>
                  <a:pt x="1325" y="236"/>
                  <a:pt x="1331" y="241"/>
                </a:cubicBezTo>
                <a:cubicBezTo>
                  <a:pt x="1336" y="246"/>
                  <a:pt x="1343" y="249"/>
                  <a:pt x="1351" y="249"/>
                </a:cubicBezTo>
                <a:cubicBezTo>
                  <a:pt x="1356" y="249"/>
                  <a:pt x="1362" y="247"/>
                  <a:pt x="1369" y="244"/>
                </a:cubicBezTo>
                <a:cubicBezTo>
                  <a:pt x="1376" y="241"/>
                  <a:pt x="1384" y="234"/>
                  <a:pt x="1393" y="225"/>
                </a:cubicBezTo>
                <a:lnTo>
                  <a:pt x="1393" y="127"/>
                </a:lnTo>
                <a:cubicBezTo>
                  <a:pt x="1393" y="118"/>
                  <a:pt x="1392" y="111"/>
                  <a:pt x="1388" y="108"/>
                </a:cubicBezTo>
                <a:cubicBezTo>
                  <a:pt x="1384" y="104"/>
                  <a:pt x="1377" y="102"/>
                  <a:pt x="1366" y="102"/>
                </a:cubicBezTo>
                <a:lnTo>
                  <a:pt x="1366" y="95"/>
                </a:lnTo>
                <a:lnTo>
                  <a:pt x="1424" y="95"/>
                </a:lnTo>
                <a:lnTo>
                  <a:pt x="1424" y="199"/>
                </a:lnTo>
                <a:cubicBezTo>
                  <a:pt x="1424" y="219"/>
                  <a:pt x="1425" y="231"/>
                  <a:pt x="1426" y="236"/>
                </a:cubicBezTo>
                <a:cubicBezTo>
                  <a:pt x="1427" y="240"/>
                  <a:pt x="1428" y="243"/>
                  <a:pt x="1430" y="245"/>
                </a:cubicBezTo>
                <a:cubicBezTo>
                  <a:pt x="1432" y="247"/>
                  <a:pt x="1435" y="247"/>
                  <a:pt x="1437" y="247"/>
                </a:cubicBezTo>
                <a:cubicBezTo>
                  <a:pt x="1441" y="247"/>
                  <a:pt x="1446" y="246"/>
                  <a:pt x="1451" y="244"/>
                </a:cubicBezTo>
                <a:lnTo>
                  <a:pt x="1453" y="251"/>
                </a:lnTo>
                <a:lnTo>
                  <a:pt x="1402" y="272"/>
                </a:lnTo>
                <a:lnTo>
                  <a:pt x="1393" y="272"/>
                </a:lnTo>
                <a:lnTo>
                  <a:pt x="1393" y="236"/>
                </a:lnTo>
                <a:cubicBezTo>
                  <a:pt x="1379" y="252"/>
                  <a:pt x="1367" y="262"/>
                  <a:pt x="1360" y="266"/>
                </a:cubicBezTo>
                <a:cubicBezTo>
                  <a:pt x="1352" y="270"/>
                  <a:pt x="1344" y="272"/>
                  <a:pt x="1335" y="272"/>
                </a:cubicBezTo>
                <a:cubicBezTo>
                  <a:pt x="1325" y="272"/>
                  <a:pt x="1317" y="269"/>
                  <a:pt x="1310" y="264"/>
                </a:cubicBezTo>
                <a:cubicBezTo>
                  <a:pt x="1303" y="258"/>
                  <a:pt x="1298" y="251"/>
                  <a:pt x="1295" y="242"/>
                </a:cubicBezTo>
                <a:cubicBezTo>
                  <a:pt x="1293" y="233"/>
                  <a:pt x="1291" y="221"/>
                  <a:pt x="1291" y="205"/>
                </a:cubicBezTo>
                <a:lnTo>
                  <a:pt x="1291" y="128"/>
                </a:lnTo>
                <a:cubicBezTo>
                  <a:pt x="1291" y="120"/>
                  <a:pt x="1290" y="115"/>
                  <a:pt x="1289" y="112"/>
                </a:cubicBezTo>
                <a:cubicBezTo>
                  <a:pt x="1287" y="108"/>
                  <a:pt x="1284" y="106"/>
                  <a:pt x="1281" y="104"/>
                </a:cubicBezTo>
                <a:cubicBezTo>
                  <a:pt x="1277" y="103"/>
                  <a:pt x="1271" y="102"/>
                  <a:pt x="1262" y="102"/>
                </a:cubicBezTo>
                <a:lnTo>
                  <a:pt x="1262" y="95"/>
                </a:lnTo>
                <a:close/>
                <a:moveTo>
                  <a:pt x="880" y="95"/>
                </a:moveTo>
                <a:lnTo>
                  <a:pt x="960" y="95"/>
                </a:lnTo>
                <a:lnTo>
                  <a:pt x="960" y="102"/>
                </a:lnTo>
                <a:lnTo>
                  <a:pt x="956" y="102"/>
                </a:lnTo>
                <a:cubicBezTo>
                  <a:pt x="951" y="102"/>
                  <a:pt x="946" y="103"/>
                  <a:pt x="943" y="106"/>
                </a:cubicBezTo>
                <a:cubicBezTo>
                  <a:pt x="941" y="108"/>
                  <a:pt x="939" y="111"/>
                  <a:pt x="939" y="115"/>
                </a:cubicBezTo>
                <a:cubicBezTo>
                  <a:pt x="939" y="120"/>
                  <a:pt x="941" y="126"/>
                  <a:pt x="945" y="135"/>
                </a:cubicBezTo>
                <a:lnTo>
                  <a:pt x="987" y="222"/>
                </a:lnTo>
                <a:lnTo>
                  <a:pt x="1026" y="127"/>
                </a:lnTo>
                <a:cubicBezTo>
                  <a:pt x="1028" y="122"/>
                  <a:pt x="1029" y="117"/>
                  <a:pt x="1029" y="112"/>
                </a:cubicBezTo>
                <a:cubicBezTo>
                  <a:pt x="1029" y="109"/>
                  <a:pt x="1028" y="108"/>
                  <a:pt x="1028" y="106"/>
                </a:cubicBezTo>
                <a:cubicBezTo>
                  <a:pt x="1027" y="105"/>
                  <a:pt x="1025" y="104"/>
                  <a:pt x="1023" y="103"/>
                </a:cubicBezTo>
                <a:cubicBezTo>
                  <a:pt x="1021" y="102"/>
                  <a:pt x="1017" y="102"/>
                  <a:pt x="1012" y="102"/>
                </a:cubicBezTo>
                <a:lnTo>
                  <a:pt x="1012" y="95"/>
                </a:lnTo>
                <a:lnTo>
                  <a:pt x="1068" y="95"/>
                </a:lnTo>
                <a:lnTo>
                  <a:pt x="1068" y="102"/>
                </a:lnTo>
                <a:cubicBezTo>
                  <a:pt x="1063" y="102"/>
                  <a:pt x="1059" y="103"/>
                  <a:pt x="1057" y="105"/>
                </a:cubicBezTo>
                <a:cubicBezTo>
                  <a:pt x="1054" y="106"/>
                  <a:pt x="1052" y="109"/>
                  <a:pt x="1049" y="113"/>
                </a:cubicBezTo>
                <a:cubicBezTo>
                  <a:pt x="1047" y="115"/>
                  <a:pt x="1045" y="120"/>
                  <a:pt x="1042" y="128"/>
                </a:cubicBezTo>
                <a:lnTo>
                  <a:pt x="972" y="299"/>
                </a:lnTo>
                <a:cubicBezTo>
                  <a:pt x="966" y="316"/>
                  <a:pt x="957" y="328"/>
                  <a:pt x="946" y="337"/>
                </a:cubicBezTo>
                <a:cubicBezTo>
                  <a:pt x="935" y="345"/>
                  <a:pt x="924" y="350"/>
                  <a:pt x="914" y="350"/>
                </a:cubicBezTo>
                <a:cubicBezTo>
                  <a:pt x="907" y="350"/>
                  <a:pt x="901" y="348"/>
                  <a:pt x="896" y="343"/>
                </a:cubicBezTo>
                <a:cubicBezTo>
                  <a:pt x="891" y="339"/>
                  <a:pt x="889" y="334"/>
                  <a:pt x="889" y="329"/>
                </a:cubicBezTo>
                <a:cubicBezTo>
                  <a:pt x="889" y="323"/>
                  <a:pt x="891" y="319"/>
                  <a:pt x="894" y="316"/>
                </a:cubicBezTo>
                <a:cubicBezTo>
                  <a:pt x="897" y="313"/>
                  <a:pt x="902" y="311"/>
                  <a:pt x="908" y="311"/>
                </a:cubicBezTo>
                <a:cubicBezTo>
                  <a:pt x="912" y="311"/>
                  <a:pt x="918" y="313"/>
                  <a:pt x="925" y="315"/>
                </a:cubicBezTo>
                <a:cubicBezTo>
                  <a:pt x="930" y="317"/>
                  <a:pt x="933" y="318"/>
                  <a:pt x="934" y="318"/>
                </a:cubicBezTo>
                <a:cubicBezTo>
                  <a:pt x="938" y="318"/>
                  <a:pt x="942" y="316"/>
                  <a:pt x="947" y="312"/>
                </a:cubicBezTo>
                <a:cubicBezTo>
                  <a:pt x="951" y="308"/>
                  <a:pt x="956" y="301"/>
                  <a:pt x="960" y="290"/>
                </a:cubicBezTo>
                <a:lnTo>
                  <a:pt x="972" y="260"/>
                </a:lnTo>
                <a:lnTo>
                  <a:pt x="911" y="130"/>
                </a:lnTo>
                <a:cubicBezTo>
                  <a:pt x="909" y="127"/>
                  <a:pt x="906" y="122"/>
                  <a:pt x="902" y="116"/>
                </a:cubicBezTo>
                <a:cubicBezTo>
                  <a:pt x="898" y="112"/>
                  <a:pt x="896" y="109"/>
                  <a:pt x="894" y="107"/>
                </a:cubicBezTo>
                <a:cubicBezTo>
                  <a:pt x="891" y="105"/>
                  <a:pt x="886" y="103"/>
                  <a:pt x="880" y="102"/>
                </a:cubicBezTo>
                <a:lnTo>
                  <a:pt x="880" y="95"/>
                </a:lnTo>
                <a:close/>
                <a:moveTo>
                  <a:pt x="544" y="95"/>
                </a:moveTo>
                <a:lnTo>
                  <a:pt x="616" y="95"/>
                </a:lnTo>
                <a:lnTo>
                  <a:pt x="616" y="102"/>
                </a:lnTo>
                <a:cubicBezTo>
                  <a:pt x="610" y="102"/>
                  <a:pt x="605" y="104"/>
                  <a:pt x="603" y="106"/>
                </a:cubicBezTo>
                <a:cubicBezTo>
                  <a:pt x="601" y="107"/>
                  <a:pt x="600" y="110"/>
                  <a:pt x="600" y="114"/>
                </a:cubicBezTo>
                <a:cubicBezTo>
                  <a:pt x="600" y="117"/>
                  <a:pt x="601" y="122"/>
                  <a:pt x="603" y="128"/>
                </a:cubicBezTo>
                <a:lnTo>
                  <a:pt x="640" y="226"/>
                </a:lnTo>
                <a:lnTo>
                  <a:pt x="677" y="146"/>
                </a:lnTo>
                <a:lnTo>
                  <a:pt x="667" y="121"/>
                </a:lnTo>
                <a:cubicBezTo>
                  <a:pt x="664" y="113"/>
                  <a:pt x="660" y="108"/>
                  <a:pt x="655" y="105"/>
                </a:cubicBezTo>
                <a:cubicBezTo>
                  <a:pt x="653" y="103"/>
                  <a:pt x="648" y="102"/>
                  <a:pt x="640" y="102"/>
                </a:cubicBezTo>
                <a:lnTo>
                  <a:pt x="640" y="95"/>
                </a:lnTo>
                <a:lnTo>
                  <a:pt x="722" y="95"/>
                </a:lnTo>
                <a:lnTo>
                  <a:pt x="722" y="102"/>
                </a:lnTo>
                <a:cubicBezTo>
                  <a:pt x="713" y="102"/>
                  <a:pt x="706" y="104"/>
                  <a:pt x="703" y="107"/>
                </a:cubicBezTo>
                <a:cubicBezTo>
                  <a:pt x="700" y="109"/>
                  <a:pt x="699" y="112"/>
                  <a:pt x="699" y="116"/>
                </a:cubicBezTo>
                <a:cubicBezTo>
                  <a:pt x="699" y="119"/>
                  <a:pt x="699" y="121"/>
                  <a:pt x="700" y="124"/>
                </a:cubicBezTo>
                <a:lnTo>
                  <a:pt x="739" y="223"/>
                </a:lnTo>
                <a:lnTo>
                  <a:pt x="776" y="128"/>
                </a:lnTo>
                <a:cubicBezTo>
                  <a:pt x="778" y="121"/>
                  <a:pt x="779" y="116"/>
                  <a:pt x="779" y="112"/>
                </a:cubicBezTo>
                <a:cubicBezTo>
                  <a:pt x="779" y="109"/>
                  <a:pt x="778" y="107"/>
                  <a:pt x="776" y="105"/>
                </a:cubicBezTo>
                <a:cubicBezTo>
                  <a:pt x="773" y="103"/>
                  <a:pt x="768" y="102"/>
                  <a:pt x="761" y="102"/>
                </a:cubicBezTo>
                <a:lnTo>
                  <a:pt x="761" y="95"/>
                </a:lnTo>
                <a:lnTo>
                  <a:pt x="816" y="95"/>
                </a:lnTo>
                <a:lnTo>
                  <a:pt x="816" y="102"/>
                </a:lnTo>
                <a:cubicBezTo>
                  <a:pt x="805" y="104"/>
                  <a:pt x="797" y="111"/>
                  <a:pt x="792" y="124"/>
                </a:cubicBezTo>
                <a:lnTo>
                  <a:pt x="734" y="272"/>
                </a:lnTo>
                <a:lnTo>
                  <a:pt x="726" y="272"/>
                </a:lnTo>
                <a:lnTo>
                  <a:pt x="684" y="162"/>
                </a:lnTo>
                <a:lnTo>
                  <a:pt x="633" y="272"/>
                </a:lnTo>
                <a:lnTo>
                  <a:pt x="627" y="272"/>
                </a:lnTo>
                <a:lnTo>
                  <a:pt x="571" y="128"/>
                </a:lnTo>
                <a:cubicBezTo>
                  <a:pt x="568" y="119"/>
                  <a:pt x="564" y="112"/>
                  <a:pt x="561" y="109"/>
                </a:cubicBezTo>
                <a:cubicBezTo>
                  <a:pt x="557" y="106"/>
                  <a:pt x="552" y="104"/>
                  <a:pt x="544" y="102"/>
                </a:cubicBezTo>
                <a:lnTo>
                  <a:pt x="544" y="95"/>
                </a:lnTo>
                <a:close/>
                <a:moveTo>
                  <a:pt x="272" y="95"/>
                </a:moveTo>
                <a:lnTo>
                  <a:pt x="344" y="95"/>
                </a:lnTo>
                <a:lnTo>
                  <a:pt x="344" y="102"/>
                </a:lnTo>
                <a:cubicBezTo>
                  <a:pt x="338" y="102"/>
                  <a:pt x="333" y="104"/>
                  <a:pt x="331" y="106"/>
                </a:cubicBezTo>
                <a:cubicBezTo>
                  <a:pt x="329" y="107"/>
                  <a:pt x="328" y="110"/>
                  <a:pt x="328" y="114"/>
                </a:cubicBezTo>
                <a:cubicBezTo>
                  <a:pt x="328" y="117"/>
                  <a:pt x="329" y="122"/>
                  <a:pt x="331" y="128"/>
                </a:cubicBezTo>
                <a:lnTo>
                  <a:pt x="368" y="226"/>
                </a:lnTo>
                <a:lnTo>
                  <a:pt x="405" y="146"/>
                </a:lnTo>
                <a:lnTo>
                  <a:pt x="395" y="121"/>
                </a:lnTo>
                <a:cubicBezTo>
                  <a:pt x="392" y="113"/>
                  <a:pt x="388" y="108"/>
                  <a:pt x="383" y="105"/>
                </a:cubicBezTo>
                <a:cubicBezTo>
                  <a:pt x="381" y="103"/>
                  <a:pt x="376" y="102"/>
                  <a:pt x="368" y="102"/>
                </a:cubicBezTo>
                <a:lnTo>
                  <a:pt x="368" y="95"/>
                </a:lnTo>
                <a:lnTo>
                  <a:pt x="450" y="95"/>
                </a:lnTo>
                <a:lnTo>
                  <a:pt x="450" y="102"/>
                </a:lnTo>
                <a:cubicBezTo>
                  <a:pt x="441" y="102"/>
                  <a:pt x="434" y="104"/>
                  <a:pt x="431" y="107"/>
                </a:cubicBezTo>
                <a:cubicBezTo>
                  <a:pt x="428" y="109"/>
                  <a:pt x="427" y="112"/>
                  <a:pt x="427" y="116"/>
                </a:cubicBezTo>
                <a:cubicBezTo>
                  <a:pt x="427" y="119"/>
                  <a:pt x="427" y="121"/>
                  <a:pt x="428" y="124"/>
                </a:cubicBezTo>
                <a:lnTo>
                  <a:pt x="467" y="223"/>
                </a:lnTo>
                <a:lnTo>
                  <a:pt x="504" y="128"/>
                </a:lnTo>
                <a:cubicBezTo>
                  <a:pt x="506" y="121"/>
                  <a:pt x="507" y="116"/>
                  <a:pt x="507" y="112"/>
                </a:cubicBezTo>
                <a:cubicBezTo>
                  <a:pt x="507" y="109"/>
                  <a:pt x="506" y="107"/>
                  <a:pt x="504" y="105"/>
                </a:cubicBezTo>
                <a:cubicBezTo>
                  <a:pt x="501" y="103"/>
                  <a:pt x="496" y="102"/>
                  <a:pt x="489" y="102"/>
                </a:cubicBezTo>
                <a:lnTo>
                  <a:pt x="489" y="95"/>
                </a:lnTo>
                <a:lnTo>
                  <a:pt x="544" y="95"/>
                </a:lnTo>
                <a:lnTo>
                  <a:pt x="544" y="102"/>
                </a:lnTo>
                <a:cubicBezTo>
                  <a:pt x="533" y="104"/>
                  <a:pt x="525" y="111"/>
                  <a:pt x="520" y="124"/>
                </a:cubicBezTo>
                <a:lnTo>
                  <a:pt x="462" y="272"/>
                </a:lnTo>
                <a:lnTo>
                  <a:pt x="454" y="272"/>
                </a:lnTo>
                <a:lnTo>
                  <a:pt x="412" y="162"/>
                </a:lnTo>
                <a:lnTo>
                  <a:pt x="361" y="272"/>
                </a:lnTo>
                <a:lnTo>
                  <a:pt x="355" y="272"/>
                </a:lnTo>
                <a:lnTo>
                  <a:pt x="299" y="128"/>
                </a:lnTo>
                <a:cubicBezTo>
                  <a:pt x="296" y="119"/>
                  <a:pt x="292" y="112"/>
                  <a:pt x="289" y="109"/>
                </a:cubicBezTo>
                <a:cubicBezTo>
                  <a:pt x="285" y="106"/>
                  <a:pt x="280" y="104"/>
                  <a:pt x="272" y="102"/>
                </a:cubicBezTo>
                <a:lnTo>
                  <a:pt x="272" y="95"/>
                </a:lnTo>
                <a:close/>
                <a:moveTo>
                  <a:pt x="0" y="95"/>
                </a:moveTo>
                <a:lnTo>
                  <a:pt x="72" y="95"/>
                </a:lnTo>
                <a:lnTo>
                  <a:pt x="72" y="102"/>
                </a:lnTo>
                <a:cubicBezTo>
                  <a:pt x="66" y="102"/>
                  <a:pt x="61" y="104"/>
                  <a:pt x="59" y="106"/>
                </a:cubicBezTo>
                <a:cubicBezTo>
                  <a:pt x="57" y="107"/>
                  <a:pt x="56" y="110"/>
                  <a:pt x="56" y="114"/>
                </a:cubicBezTo>
                <a:cubicBezTo>
                  <a:pt x="56" y="117"/>
                  <a:pt x="57" y="122"/>
                  <a:pt x="59" y="128"/>
                </a:cubicBezTo>
                <a:lnTo>
                  <a:pt x="96" y="226"/>
                </a:lnTo>
                <a:lnTo>
                  <a:pt x="133" y="146"/>
                </a:lnTo>
                <a:lnTo>
                  <a:pt x="123" y="121"/>
                </a:lnTo>
                <a:cubicBezTo>
                  <a:pt x="120" y="113"/>
                  <a:pt x="116" y="108"/>
                  <a:pt x="111" y="105"/>
                </a:cubicBezTo>
                <a:cubicBezTo>
                  <a:pt x="109" y="103"/>
                  <a:pt x="104" y="102"/>
                  <a:pt x="96" y="102"/>
                </a:cubicBezTo>
                <a:lnTo>
                  <a:pt x="96" y="95"/>
                </a:lnTo>
                <a:lnTo>
                  <a:pt x="178" y="95"/>
                </a:lnTo>
                <a:lnTo>
                  <a:pt x="178" y="102"/>
                </a:lnTo>
                <a:cubicBezTo>
                  <a:pt x="169" y="102"/>
                  <a:pt x="162" y="104"/>
                  <a:pt x="159" y="107"/>
                </a:cubicBezTo>
                <a:cubicBezTo>
                  <a:pt x="156" y="109"/>
                  <a:pt x="155" y="112"/>
                  <a:pt x="155" y="116"/>
                </a:cubicBezTo>
                <a:cubicBezTo>
                  <a:pt x="155" y="119"/>
                  <a:pt x="155" y="121"/>
                  <a:pt x="156" y="124"/>
                </a:cubicBezTo>
                <a:lnTo>
                  <a:pt x="195" y="223"/>
                </a:lnTo>
                <a:lnTo>
                  <a:pt x="232" y="128"/>
                </a:lnTo>
                <a:cubicBezTo>
                  <a:pt x="234" y="121"/>
                  <a:pt x="235" y="116"/>
                  <a:pt x="235" y="112"/>
                </a:cubicBezTo>
                <a:cubicBezTo>
                  <a:pt x="235" y="109"/>
                  <a:pt x="234" y="107"/>
                  <a:pt x="232" y="105"/>
                </a:cubicBezTo>
                <a:cubicBezTo>
                  <a:pt x="229" y="103"/>
                  <a:pt x="224" y="102"/>
                  <a:pt x="217" y="102"/>
                </a:cubicBezTo>
                <a:lnTo>
                  <a:pt x="217" y="95"/>
                </a:lnTo>
                <a:lnTo>
                  <a:pt x="272" y="95"/>
                </a:lnTo>
                <a:lnTo>
                  <a:pt x="272" y="102"/>
                </a:lnTo>
                <a:cubicBezTo>
                  <a:pt x="261" y="104"/>
                  <a:pt x="253" y="111"/>
                  <a:pt x="248" y="124"/>
                </a:cubicBezTo>
                <a:lnTo>
                  <a:pt x="190" y="272"/>
                </a:lnTo>
                <a:lnTo>
                  <a:pt x="182" y="272"/>
                </a:lnTo>
                <a:lnTo>
                  <a:pt x="140" y="162"/>
                </a:lnTo>
                <a:lnTo>
                  <a:pt x="89" y="272"/>
                </a:lnTo>
                <a:lnTo>
                  <a:pt x="83" y="272"/>
                </a:lnTo>
                <a:lnTo>
                  <a:pt x="27" y="128"/>
                </a:lnTo>
                <a:cubicBezTo>
                  <a:pt x="24" y="119"/>
                  <a:pt x="20" y="112"/>
                  <a:pt x="17" y="109"/>
                </a:cubicBezTo>
                <a:cubicBezTo>
                  <a:pt x="13" y="106"/>
                  <a:pt x="8" y="104"/>
                  <a:pt x="0" y="102"/>
                </a:cubicBezTo>
                <a:lnTo>
                  <a:pt x="0" y="95"/>
                </a:lnTo>
                <a:close/>
                <a:moveTo>
                  <a:pt x="2837" y="90"/>
                </a:moveTo>
                <a:lnTo>
                  <a:pt x="2845" y="90"/>
                </a:lnTo>
                <a:lnTo>
                  <a:pt x="2845" y="127"/>
                </a:lnTo>
                <a:cubicBezTo>
                  <a:pt x="2857" y="114"/>
                  <a:pt x="2865" y="107"/>
                  <a:pt x="2867" y="105"/>
                </a:cubicBezTo>
                <a:cubicBezTo>
                  <a:pt x="2873" y="100"/>
                  <a:pt x="2879" y="97"/>
                  <a:pt x="2885" y="94"/>
                </a:cubicBezTo>
                <a:cubicBezTo>
                  <a:pt x="2892" y="91"/>
                  <a:pt x="2898" y="90"/>
                  <a:pt x="2904" y="90"/>
                </a:cubicBezTo>
                <a:cubicBezTo>
                  <a:pt x="2915" y="90"/>
                  <a:pt x="2924" y="93"/>
                  <a:pt x="2932" y="99"/>
                </a:cubicBezTo>
                <a:cubicBezTo>
                  <a:pt x="2940" y="106"/>
                  <a:pt x="2945" y="115"/>
                  <a:pt x="2948" y="127"/>
                </a:cubicBezTo>
                <a:cubicBezTo>
                  <a:pt x="2961" y="112"/>
                  <a:pt x="2971" y="102"/>
                  <a:pt x="2980" y="97"/>
                </a:cubicBezTo>
                <a:cubicBezTo>
                  <a:pt x="2989" y="92"/>
                  <a:pt x="2998" y="90"/>
                  <a:pt x="3008" y="90"/>
                </a:cubicBezTo>
                <a:cubicBezTo>
                  <a:pt x="3017" y="90"/>
                  <a:pt x="3025" y="92"/>
                  <a:pt x="3032" y="97"/>
                </a:cubicBezTo>
                <a:cubicBezTo>
                  <a:pt x="3039" y="102"/>
                  <a:pt x="3045" y="109"/>
                  <a:pt x="3049" y="120"/>
                </a:cubicBezTo>
                <a:cubicBezTo>
                  <a:pt x="3052" y="127"/>
                  <a:pt x="3053" y="139"/>
                  <a:pt x="3053" y="154"/>
                </a:cubicBezTo>
                <a:lnTo>
                  <a:pt x="3053" y="228"/>
                </a:lnTo>
                <a:cubicBezTo>
                  <a:pt x="3053" y="239"/>
                  <a:pt x="3054" y="246"/>
                  <a:pt x="3055" y="250"/>
                </a:cubicBezTo>
                <a:cubicBezTo>
                  <a:pt x="3057" y="253"/>
                  <a:pt x="3059" y="255"/>
                  <a:pt x="3062" y="257"/>
                </a:cubicBezTo>
                <a:cubicBezTo>
                  <a:pt x="3066" y="259"/>
                  <a:pt x="3071" y="260"/>
                  <a:pt x="3079" y="260"/>
                </a:cubicBezTo>
                <a:lnTo>
                  <a:pt x="3079" y="267"/>
                </a:lnTo>
                <a:lnTo>
                  <a:pt x="2994" y="267"/>
                </a:lnTo>
                <a:lnTo>
                  <a:pt x="2994" y="260"/>
                </a:lnTo>
                <a:lnTo>
                  <a:pt x="2998" y="260"/>
                </a:lnTo>
                <a:cubicBezTo>
                  <a:pt x="3005" y="260"/>
                  <a:pt x="3011" y="259"/>
                  <a:pt x="3015" y="256"/>
                </a:cubicBezTo>
                <a:cubicBezTo>
                  <a:pt x="3018" y="254"/>
                  <a:pt x="3020" y="251"/>
                  <a:pt x="3021" y="246"/>
                </a:cubicBezTo>
                <a:cubicBezTo>
                  <a:pt x="3022" y="244"/>
                  <a:pt x="3022" y="238"/>
                  <a:pt x="3022" y="228"/>
                </a:cubicBezTo>
                <a:lnTo>
                  <a:pt x="3022" y="154"/>
                </a:lnTo>
                <a:cubicBezTo>
                  <a:pt x="3022" y="140"/>
                  <a:pt x="3020" y="130"/>
                  <a:pt x="3017" y="124"/>
                </a:cubicBezTo>
                <a:cubicBezTo>
                  <a:pt x="3012" y="116"/>
                  <a:pt x="3004" y="112"/>
                  <a:pt x="2993" y="112"/>
                </a:cubicBezTo>
                <a:cubicBezTo>
                  <a:pt x="2987" y="112"/>
                  <a:pt x="2980" y="114"/>
                  <a:pt x="2973" y="117"/>
                </a:cubicBezTo>
                <a:cubicBezTo>
                  <a:pt x="2967" y="121"/>
                  <a:pt x="2959" y="127"/>
                  <a:pt x="2949" y="136"/>
                </a:cubicBezTo>
                <a:lnTo>
                  <a:pt x="2949" y="138"/>
                </a:lnTo>
                <a:lnTo>
                  <a:pt x="2949" y="146"/>
                </a:lnTo>
                <a:lnTo>
                  <a:pt x="2949" y="228"/>
                </a:lnTo>
                <a:cubicBezTo>
                  <a:pt x="2949" y="240"/>
                  <a:pt x="2950" y="247"/>
                  <a:pt x="2951" y="250"/>
                </a:cubicBezTo>
                <a:cubicBezTo>
                  <a:pt x="2952" y="253"/>
                  <a:pt x="2955" y="255"/>
                  <a:pt x="2958" y="257"/>
                </a:cubicBezTo>
                <a:cubicBezTo>
                  <a:pt x="2962" y="259"/>
                  <a:pt x="2968" y="260"/>
                  <a:pt x="2977" y="260"/>
                </a:cubicBezTo>
                <a:lnTo>
                  <a:pt x="2977" y="267"/>
                </a:lnTo>
                <a:lnTo>
                  <a:pt x="2890" y="267"/>
                </a:lnTo>
                <a:lnTo>
                  <a:pt x="2890" y="260"/>
                </a:lnTo>
                <a:cubicBezTo>
                  <a:pt x="2900" y="260"/>
                  <a:pt x="2906" y="259"/>
                  <a:pt x="2910" y="257"/>
                </a:cubicBezTo>
                <a:cubicBezTo>
                  <a:pt x="2913" y="254"/>
                  <a:pt x="2916" y="251"/>
                  <a:pt x="2917" y="247"/>
                </a:cubicBezTo>
                <a:cubicBezTo>
                  <a:pt x="2918" y="244"/>
                  <a:pt x="2918" y="238"/>
                  <a:pt x="2918" y="228"/>
                </a:cubicBezTo>
                <a:lnTo>
                  <a:pt x="2918" y="154"/>
                </a:lnTo>
                <a:cubicBezTo>
                  <a:pt x="2918" y="140"/>
                  <a:pt x="2916" y="130"/>
                  <a:pt x="2912" y="124"/>
                </a:cubicBezTo>
                <a:cubicBezTo>
                  <a:pt x="2906" y="116"/>
                  <a:pt x="2899" y="112"/>
                  <a:pt x="2889" y="112"/>
                </a:cubicBezTo>
                <a:cubicBezTo>
                  <a:pt x="2882" y="112"/>
                  <a:pt x="2875" y="114"/>
                  <a:pt x="2869" y="117"/>
                </a:cubicBezTo>
                <a:cubicBezTo>
                  <a:pt x="2858" y="123"/>
                  <a:pt x="2850" y="129"/>
                  <a:pt x="2845" y="136"/>
                </a:cubicBezTo>
                <a:lnTo>
                  <a:pt x="2845" y="228"/>
                </a:lnTo>
                <a:cubicBezTo>
                  <a:pt x="2845" y="239"/>
                  <a:pt x="2846" y="247"/>
                  <a:pt x="2847" y="250"/>
                </a:cubicBezTo>
                <a:cubicBezTo>
                  <a:pt x="2849" y="253"/>
                  <a:pt x="2851" y="256"/>
                  <a:pt x="2854" y="258"/>
                </a:cubicBezTo>
                <a:cubicBezTo>
                  <a:pt x="2857" y="259"/>
                  <a:pt x="2863" y="260"/>
                  <a:pt x="2873" y="260"/>
                </a:cubicBezTo>
                <a:lnTo>
                  <a:pt x="2873" y="267"/>
                </a:lnTo>
                <a:lnTo>
                  <a:pt x="2788" y="267"/>
                </a:lnTo>
                <a:lnTo>
                  <a:pt x="2788" y="260"/>
                </a:lnTo>
                <a:cubicBezTo>
                  <a:pt x="2796" y="260"/>
                  <a:pt x="2801" y="259"/>
                  <a:pt x="2804" y="258"/>
                </a:cubicBezTo>
                <a:cubicBezTo>
                  <a:pt x="2807" y="256"/>
                  <a:pt x="2810" y="253"/>
                  <a:pt x="2811" y="249"/>
                </a:cubicBezTo>
                <a:cubicBezTo>
                  <a:pt x="2813" y="246"/>
                  <a:pt x="2814" y="239"/>
                  <a:pt x="2814" y="228"/>
                </a:cubicBezTo>
                <a:lnTo>
                  <a:pt x="2814" y="162"/>
                </a:lnTo>
                <a:cubicBezTo>
                  <a:pt x="2814" y="143"/>
                  <a:pt x="2813" y="131"/>
                  <a:pt x="2812" y="126"/>
                </a:cubicBezTo>
                <a:cubicBezTo>
                  <a:pt x="2811" y="122"/>
                  <a:pt x="2810" y="119"/>
                  <a:pt x="2808" y="117"/>
                </a:cubicBezTo>
                <a:cubicBezTo>
                  <a:pt x="2806" y="116"/>
                  <a:pt x="2804" y="115"/>
                  <a:pt x="2800" y="115"/>
                </a:cubicBezTo>
                <a:cubicBezTo>
                  <a:pt x="2797" y="115"/>
                  <a:pt x="2793" y="116"/>
                  <a:pt x="2788" y="118"/>
                </a:cubicBezTo>
                <a:lnTo>
                  <a:pt x="2785" y="111"/>
                </a:lnTo>
                <a:lnTo>
                  <a:pt x="2837" y="90"/>
                </a:lnTo>
                <a:close/>
                <a:moveTo>
                  <a:pt x="2686" y="90"/>
                </a:moveTo>
                <a:cubicBezTo>
                  <a:pt x="2712" y="90"/>
                  <a:pt x="2733" y="100"/>
                  <a:pt x="2748" y="120"/>
                </a:cubicBezTo>
                <a:cubicBezTo>
                  <a:pt x="2762" y="136"/>
                  <a:pt x="2768" y="156"/>
                  <a:pt x="2768" y="178"/>
                </a:cubicBezTo>
                <a:cubicBezTo>
                  <a:pt x="2768" y="193"/>
                  <a:pt x="2765" y="209"/>
                  <a:pt x="2757" y="224"/>
                </a:cubicBezTo>
                <a:cubicBezTo>
                  <a:pt x="2750" y="240"/>
                  <a:pt x="2740" y="252"/>
                  <a:pt x="2727" y="260"/>
                </a:cubicBezTo>
                <a:cubicBezTo>
                  <a:pt x="2714" y="268"/>
                  <a:pt x="2700" y="272"/>
                  <a:pt x="2684" y="272"/>
                </a:cubicBezTo>
                <a:cubicBezTo>
                  <a:pt x="2658" y="272"/>
                  <a:pt x="2637" y="262"/>
                  <a:pt x="2622" y="241"/>
                </a:cubicBezTo>
                <a:cubicBezTo>
                  <a:pt x="2609" y="224"/>
                  <a:pt x="2603" y="204"/>
                  <a:pt x="2603" y="183"/>
                </a:cubicBezTo>
                <a:cubicBezTo>
                  <a:pt x="2603" y="167"/>
                  <a:pt x="2607" y="151"/>
                  <a:pt x="2614" y="136"/>
                </a:cubicBezTo>
                <a:cubicBezTo>
                  <a:pt x="2622" y="120"/>
                  <a:pt x="2633" y="109"/>
                  <a:pt x="2645" y="101"/>
                </a:cubicBezTo>
                <a:cubicBezTo>
                  <a:pt x="2658" y="94"/>
                  <a:pt x="2672" y="90"/>
                  <a:pt x="2686" y="90"/>
                </a:cubicBezTo>
                <a:close/>
                <a:moveTo>
                  <a:pt x="2509" y="90"/>
                </a:moveTo>
                <a:cubicBezTo>
                  <a:pt x="2526" y="90"/>
                  <a:pt x="2540" y="94"/>
                  <a:pt x="2550" y="103"/>
                </a:cubicBezTo>
                <a:cubicBezTo>
                  <a:pt x="2561" y="112"/>
                  <a:pt x="2567" y="122"/>
                  <a:pt x="2567" y="131"/>
                </a:cubicBezTo>
                <a:cubicBezTo>
                  <a:pt x="2567" y="136"/>
                  <a:pt x="2565" y="140"/>
                  <a:pt x="2562" y="143"/>
                </a:cubicBezTo>
                <a:cubicBezTo>
                  <a:pt x="2559" y="146"/>
                  <a:pt x="2555" y="147"/>
                  <a:pt x="2549" y="147"/>
                </a:cubicBezTo>
                <a:cubicBezTo>
                  <a:pt x="2542" y="147"/>
                  <a:pt x="2536" y="145"/>
                  <a:pt x="2533" y="140"/>
                </a:cubicBezTo>
                <a:cubicBezTo>
                  <a:pt x="2531" y="137"/>
                  <a:pt x="2529" y="132"/>
                  <a:pt x="2528" y="125"/>
                </a:cubicBezTo>
                <a:cubicBezTo>
                  <a:pt x="2528" y="118"/>
                  <a:pt x="2525" y="112"/>
                  <a:pt x="2521" y="108"/>
                </a:cubicBezTo>
                <a:cubicBezTo>
                  <a:pt x="2516" y="104"/>
                  <a:pt x="2510" y="103"/>
                  <a:pt x="2503" y="103"/>
                </a:cubicBezTo>
                <a:cubicBezTo>
                  <a:pt x="2490" y="103"/>
                  <a:pt x="2480" y="107"/>
                  <a:pt x="2472" y="116"/>
                </a:cubicBezTo>
                <a:cubicBezTo>
                  <a:pt x="2462" y="129"/>
                  <a:pt x="2457" y="145"/>
                  <a:pt x="2457" y="165"/>
                </a:cubicBezTo>
                <a:cubicBezTo>
                  <a:pt x="2457" y="185"/>
                  <a:pt x="2462" y="204"/>
                  <a:pt x="2472" y="219"/>
                </a:cubicBezTo>
                <a:cubicBezTo>
                  <a:pt x="2482" y="235"/>
                  <a:pt x="2496" y="243"/>
                  <a:pt x="2513" y="243"/>
                </a:cubicBezTo>
                <a:cubicBezTo>
                  <a:pt x="2525" y="243"/>
                  <a:pt x="2536" y="239"/>
                  <a:pt x="2546" y="230"/>
                </a:cubicBezTo>
                <a:cubicBezTo>
                  <a:pt x="2553" y="224"/>
                  <a:pt x="2560" y="214"/>
                  <a:pt x="2566" y="199"/>
                </a:cubicBezTo>
                <a:lnTo>
                  <a:pt x="2572" y="202"/>
                </a:lnTo>
                <a:cubicBezTo>
                  <a:pt x="2567" y="224"/>
                  <a:pt x="2558" y="242"/>
                  <a:pt x="2544" y="254"/>
                </a:cubicBezTo>
                <a:cubicBezTo>
                  <a:pt x="2531" y="266"/>
                  <a:pt x="2516" y="272"/>
                  <a:pt x="2500" y="272"/>
                </a:cubicBezTo>
                <a:cubicBezTo>
                  <a:pt x="2480" y="272"/>
                  <a:pt x="2463" y="264"/>
                  <a:pt x="2449" y="247"/>
                </a:cubicBezTo>
                <a:cubicBezTo>
                  <a:pt x="2434" y="231"/>
                  <a:pt x="2427" y="209"/>
                  <a:pt x="2427" y="181"/>
                </a:cubicBezTo>
                <a:cubicBezTo>
                  <a:pt x="2427" y="154"/>
                  <a:pt x="2435" y="132"/>
                  <a:pt x="2451" y="115"/>
                </a:cubicBezTo>
                <a:cubicBezTo>
                  <a:pt x="2467" y="98"/>
                  <a:pt x="2486" y="90"/>
                  <a:pt x="2509" y="90"/>
                </a:cubicBezTo>
                <a:close/>
                <a:moveTo>
                  <a:pt x="1709" y="90"/>
                </a:moveTo>
                <a:lnTo>
                  <a:pt x="1717" y="90"/>
                </a:lnTo>
                <a:lnTo>
                  <a:pt x="1717" y="228"/>
                </a:lnTo>
                <a:cubicBezTo>
                  <a:pt x="1717" y="239"/>
                  <a:pt x="1718" y="246"/>
                  <a:pt x="1719" y="249"/>
                </a:cubicBezTo>
                <a:cubicBezTo>
                  <a:pt x="1721" y="253"/>
                  <a:pt x="1723" y="256"/>
                  <a:pt x="1726" y="257"/>
                </a:cubicBezTo>
                <a:cubicBezTo>
                  <a:pt x="1729" y="259"/>
                  <a:pt x="1735" y="260"/>
                  <a:pt x="1743" y="260"/>
                </a:cubicBezTo>
                <a:lnTo>
                  <a:pt x="1743" y="267"/>
                </a:lnTo>
                <a:lnTo>
                  <a:pt x="1660" y="267"/>
                </a:lnTo>
                <a:lnTo>
                  <a:pt x="1660" y="260"/>
                </a:lnTo>
                <a:cubicBezTo>
                  <a:pt x="1668" y="260"/>
                  <a:pt x="1674" y="259"/>
                  <a:pt x="1677" y="258"/>
                </a:cubicBezTo>
                <a:cubicBezTo>
                  <a:pt x="1679" y="256"/>
                  <a:pt x="1682" y="253"/>
                  <a:pt x="1683" y="250"/>
                </a:cubicBezTo>
                <a:cubicBezTo>
                  <a:pt x="1685" y="246"/>
                  <a:pt x="1686" y="239"/>
                  <a:pt x="1686" y="228"/>
                </a:cubicBezTo>
                <a:lnTo>
                  <a:pt x="1686" y="162"/>
                </a:lnTo>
                <a:cubicBezTo>
                  <a:pt x="1686" y="143"/>
                  <a:pt x="1685" y="131"/>
                  <a:pt x="1684" y="126"/>
                </a:cubicBezTo>
                <a:cubicBezTo>
                  <a:pt x="1683" y="122"/>
                  <a:pt x="1682" y="119"/>
                  <a:pt x="1680" y="117"/>
                </a:cubicBezTo>
                <a:cubicBezTo>
                  <a:pt x="1678" y="116"/>
                  <a:pt x="1676" y="115"/>
                  <a:pt x="1672" y="115"/>
                </a:cubicBezTo>
                <a:cubicBezTo>
                  <a:pt x="1669" y="115"/>
                  <a:pt x="1665" y="116"/>
                  <a:pt x="1660" y="118"/>
                </a:cubicBezTo>
                <a:lnTo>
                  <a:pt x="1657" y="111"/>
                </a:lnTo>
                <a:lnTo>
                  <a:pt x="1709" y="90"/>
                </a:lnTo>
                <a:close/>
                <a:moveTo>
                  <a:pt x="1166" y="90"/>
                </a:moveTo>
                <a:cubicBezTo>
                  <a:pt x="1192" y="90"/>
                  <a:pt x="1213" y="100"/>
                  <a:pt x="1228" y="120"/>
                </a:cubicBezTo>
                <a:cubicBezTo>
                  <a:pt x="1242" y="136"/>
                  <a:pt x="1248" y="156"/>
                  <a:pt x="1248" y="178"/>
                </a:cubicBezTo>
                <a:cubicBezTo>
                  <a:pt x="1248" y="193"/>
                  <a:pt x="1245" y="209"/>
                  <a:pt x="1237" y="224"/>
                </a:cubicBezTo>
                <a:cubicBezTo>
                  <a:pt x="1230" y="240"/>
                  <a:pt x="1220" y="252"/>
                  <a:pt x="1207" y="260"/>
                </a:cubicBezTo>
                <a:cubicBezTo>
                  <a:pt x="1194" y="268"/>
                  <a:pt x="1180" y="272"/>
                  <a:pt x="1164" y="272"/>
                </a:cubicBezTo>
                <a:cubicBezTo>
                  <a:pt x="1138" y="272"/>
                  <a:pt x="1117" y="262"/>
                  <a:pt x="1102" y="241"/>
                </a:cubicBezTo>
                <a:cubicBezTo>
                  <a:pt x="1089" y="224"/>
                  <a:pt x="1083" y="204"/>
                  <a:pt x="1083" y="183"/>
                </a:cubicBezTo>
                <a:cubicBezTo>
                  <a:pt x="1083" y="167"/>
                  <a:pt x="1087" y="151"/>
                  <a:pt x="1094" y="136"/>
                </a:cubicBezTo>
                <a:cubicBezTo>
                  <a:pt x="1102" y="120"/>
                  <a:pt x="1113" y="109"/>
                  <a:pt x="1125" y="101"/>
                </a:cubicBezTo>
                <a:cubicBezTo>
                  <a:pt x="1138" y="94"/>
                  <a:pt x="1152" y="90"/>
                  <a:pt x="1166" y="90"/>
                </a:cubicBezTo>
                <a:close/>
                <a:moveTo>
                  <a:pt x="2222" y="20"/>
                </a:moveTo>
                <a:cubicBezTo>
                  <a:pt x="2214" y="20"/>
                  <a:pt x="2206" y="23"/>
                  <a:pt x="2200" y="31"/>
                </a:cubicBezTo>
                <a:cubicBezTo>
                  <a:pt x="2191" y="41"/>
                  <a:pt x="2185" y="58"/>
                  <a:pt x="2181" y="80"/>
                </a:cubicBezTo>
                <a:cubicBezTo>
                  <a:pt x="2178" y="102"/>
                  <a:pt x="2176" y="124"/>
                  <a:pt x="2176" y="146"/>
                </a:cubicBezTo>
                <a:cubicBezTo>
                  <a:pt x="2176" y="181"/>
                  <a:pt x="2181" y="209"/>
                  <a:pt x="2189" y="232"/>
                </a:cubicBezTo>
                <a:cubicBezTo>
                  <a:pt x="2196" y="250"/>
                  <a:pt x="2207" y="259"/>
                  <a:pt x="2221" y="259"/>
                </a:cubicBezTo>
                <a:cubicBezTo>
                  <a:pt x="2228" y="259"/>
                  <a:pt x="2235" y="256"/>
                  <a:pt x="2242" y="250"/>
                </a:cubicBezTo>
                <a:cubicBezTo>
                  <a:pt x="2249" y="244"/>
                  <a:pt x="2255" y="234"/>
                  <a:pt x="2259" y="220"/>
                </a:cubicBezTo>
                <a:cubicBezTo>
                  <a:pt x="2264" y="198"/>
                  <a:pt x="2267" y="168"/>
                  <a:pt x="2267" y="129"/>
                </a:cubicBezTo>
                <a:cubicBezTo>
                  <a:pt x="2267" y="100"/>
                  <a:pt x="2264" y="76"/>
                  <a:pt x="2258" y="56"/>
                </a:cubicBezTo>
                <a:cubicBezTo>
                  <a:pt x="2254" y="42"/>
                  <a:pt x="2248" y="32"/>
                  <a:pt x="2241" y="26"/>
                </a:cubicBezTo>
                <a:cubicBezTo>
                  <a:pt x="2236" y="22"/>
                  <a:pt x="2230" y="20"/>
                  <a:pt x="2222" y="20"/>
                </a:cubicBezTo>
                <a:close/>
                <a:moveTo>
                  <a:pt x="2030" y="20"/>
                </a:moveTo>
                <a:cubicBezTo>
                  <a:pt x="2022" y="20"/>
                  <a:pt x="2014" y="23"/>
                  <a:pt x="2008" y="31"/>
                </a:cubicBezTo>
                <a:cubicBezTo>
                  <a:pt x="1999" y="41"/>
                  <a:pt x="1993" y="58"/>
                  <a:pt x="1989" y="80"/>
                </a:cubicBezTo>
                <a:cubicBezTo>
                  <a:pt x="1986" y="102"/>
                  <a:pt x="1984" y="124"/>
                  <a:pt x="1984" y="146"/>
                </a:cubicBezTo>
                <a:cubicBezTo>
                  <a:pt x="1984" y="181"/>
                  <a:pt x="1989" y="209"/>
                  <a:pt x="1997" y="232"/>
                </a:cubicBezTo>
                <a:cubicBezTo>
                  <a:pt x="2004" y="250"/>
                  <a:pt x="2015" y="259"/>
                  <a:pt x="2029" y="259"/>
                </a:cubicBezTo>
                <a:cubicBezTo>
                  <a:pt x="2036" y="259"/>
                  <a:pt x="2043" y="256"/>
                  <a:pt x="2050" y="250"/>
                </a:cubicBezTo>
                <a:cubicBezTo>
                  <a:pt x="2057" y="244"/>
                  <a:pt x="2063" y="234"/>
                  <a:pt x="2067" y="220"/>
                </a:cubicBezTo>
                <a:cubicBezTo>
                  <a:pt x="2072" y="198"/>
                  <a:pt x="2075" y="168"/>
                  <a:pt x="2075" y="129"/>
                </a:cubicBezTo>
                <a:cubicBezTo>
                  <a:pt x="2075" y="100"/>
                  <a:pt x="2072" y="76"/>
                  <a:pt x="2066" y="56"/>
                </a:cubicBezTo>
                <a:cubicBezTo>
                  <a:pt x="2062" y="42"/>
                  <a:pt x="2056" y="32"/>
                  <a:pt x="2049" y="26"/>
                </a:cubicBezTo>
                <a:cubicBezTo>
                  <a:pt x="2044" y="22"/>
                  <a:pt x="2038" y="20"/>
                  <a:pt x="2030" y="20"/>
                </a:cubicBezTo>
                <a:close/>
                <a:moveTo>
                  <a:pt x="2223" y="7"/>
                </a:moveTo>
                <a:cubicBezTo>
                  <a:pt x="2242" y="7"/>
                  <a:pt x="2260" y="17"/>
                  <a:pt x="2275" y="37"/>
                </a:cubicBezTo>
                <a:cubicBezTo>
                  <a:pt x="2294" y="62"/>
                  <a:pt x="2304" y="95"/>
                  <a:pt x="2304" y="137"/>
                </a:cubicBezTo>
                <a:cubicBezTo>
                  <a:pt x="2304" y="167"/>
                  <a:pt x="2300" y="192"/>
                  <a:pt x="2291" y="212"/>
                </a:cubicBezTo>
                <a:cubicBezTo>
                  <a:pt x="2283" y="233"/>
                  <a:pt x="2272" y="248"/>
                  <a:pt x="2259" y="257"/>
                </a:cubicBezTo>
                <a:cubicBezTo>
                  <a:pt x="2246" y="267"/>
                  <a:pt x="2233" y="271"/>
                  <a:pt x="2221" y="271"/>
                </a:cubicBezTo>
                <a:cubicBezTo>
                  <a:pt x="2196" y="271"/>
                  <a:pt x="2176" y="257"/>
                  <a:pt x="2160" y="228"/>
                </a:cubicBezTo>
                <a:cubicBezTo>
                  <a:pt x="2146" y="204"/>
                  <a:pt x="2140" y="175"/>
                  <a:pt x="2140" y="141"/>
                </a:cubicBezTo>
                <a:cubicBezTo>
                  <a:pt x="2140" y="112"/>
                  <a:pt x="2144" y="87"/>
                  <a:pt x="2153" y="66"/>
                </a:cubicBezTo>
                <a:cubicBezTo>
                  <a:pt x="2162" y="45"/>
                  <a:pt x="2173" y="30"/>
                  <a:pt x="2188" y="19"/>
                </a:cubicBezTo>
                <a:cubicBezTo>
                  <a:pt x="2199" y="11"/>
                  <a:pt x="2211" y="7"/>
                  <a:pt x="2223" y="7"/>
                </a:cubicBezTo>
                <a:close/>
                <a:moveTo>
                  <a:pt x="2031" y="7"/>
                </a:moveTo>
                <a:cubicBezTo>
                  <a:pt x="2050" y="7"/>
                  <a:pt x="2068" y="17"/>
                  <a:pt x="2083" y="37"/>
                </a:cubicBezTo>
                <a:cubicBezTo>
                  <a:pt x="2102" y="62"/>
                  <a:pt x="2112" y="95"/>
                  <a:pt x="2112" y="137"/>
                </a:cubicBezTo>
                <a:cubicBezTo>
                  <a:pt x="2112" y="167"/>
                  <a:pt x="2108" y="192"/>
                  <a:pt x="2099" y="212"/>
                </a:cubicBezTo>
                <a:cubicBezTo>
                  <a:pt x="2091" y="233"/>
                  <a:pt x="2080" y="248"/>
                  <a:pt x="2067" y="257"/>
                </a:cubicBezTo>
                <a:cubicBezTo>
                  <a:pt x="2054" y="267"/>
                  <a:pt x="2041" y="271"/>
                  <a:pt x="2029" y="271"/>
                </a:cubicBezTo>
                <a:cubicBezTo>
                  <a:pt x="2004" y="271"/>
                  <a:pt x="1984" y="257"/>
                  <a:pt x="1968" y="228"/>
                </a:cubicBezTo>
                <a:cubicBezTo>
                  <a:pt x="1954" y="204"/>
                  <a:pt x="1948" y="175"/>
                  <a:pt x="1948" y="141"/>
                </a:cubicBezTo>
                <a:cubicBezTo>
                  <a:pt x="1948" y="112"/>
                  <a:pt x="1952" y="87"/>
                  <a:pt x="1961" y="66"/>
                </a:cubicBezTo>
                <a:cubicBezTo>
                  <a:pt x="1970" y="45"/>
                  <a:pt x="1981" y="30"/>
                  <a:pt x="1996" y="19"/>
                </a:cubicBezTo>
                <a:cubicBezTo>
                  <a:pt x="2007" y="11"/>
                  <a:pt x="2019" y="7"/>
                  <a:pt x="2031" y="7"/>
                </a:cubicBezTo>
                <a:close/>
                <a:moveTo>
                  <a:pt x="1849" y="7"/>
                </a:moveTo>
                <a:lnTo>
                  <a:pt x="1855" y="7"/>
                </a:lnTo>
                <a:lnTo>
                  <a:pt x="1855" y="222"/>
                </a:lnTo>
                <a:cubicBezTo>
                  <a:pt x="1855" y="236"/>
                  <a:pt x="1855" y="245"/>
                  <a:pt x="1857" y="249"/>
                </a:cubicBezTo>
                <a:cubicBezTo>
                  <a:pt x="1858" y="252"/>
                  <a:pt x="1860" y="255"/>
                  <a:pt x="1864" y="257"/>
                </a:cubicBezTo>
                <a:cubicBezTo>
                  <a:pt x="1868" y="259"/>
                  <a:pt x="1875" y="260"/>
                  <a:pt x="1887" y="260"/>
                </a:cubicBezTo>
                <a:lnTo>
                  <a:pt x="1887" y="267"/>
                </a:lnTo>
                <a:lnTo>
                  <a:pt x="1791" y="267"/>
                </a:lnTo>
                <a:lnTo>
                  <a:pt x="1791" y="260"/>
                </a:lnTo>
                <a:cubicBezTo>
                  <a:pt x="1803" y="260"/>
                  <a:pt x="1811" y="259"/>
                  <a:pt x="1815" y="257"/>
                </a:cubicBezTo>
                <a:cubicBezTo>
                  <a:pt x="1818" y="255"/>
                  <a:pt x="1820" y="253"/>
                  <a:pt x="1822" y="249"/>
                </a:cubicBezTo>
                <a:cubicBezTo>
                  <a:pt x="1823" y="246"/>
                  <a:pt x="1824" y="237"/>
                  <a:pt x="1824" y="222"/>
                </a:cubicBezTo>
                <a:lnTo>
                  <a:pt x="1824" y="85"/>
                </a:lnTo>
                <a:cubicBezTo>
                  <a:pt x="1824" y="66"/>
                  <a:pt x="1823" y="54"/>
                  <a:pt x="1822" y="49"/>
                </a:cubicBezTo>
                <a:cubicBezTo>
                  <a:pt x="1821" y="45"/>
                  <a:pt x="1820" y="42"/>
                  <a:pt x="1817" y="40"/>
                </a:cubicBezTo>
                <a:cubicBezTo>
                  <a:pt x="1815" y="38"/>
                  <a:pt x="1812" y="37"/>
                  <a:pt x="1809" y="37"/>
                </a:cubicBezTo>
                <a:cubicBezTo>
                  <a:pt x="1804" y="37"/>
                  <a:pt x="1798" y="39"/>
                  <a:pt x="1790" y="43"/>
                </a:cubicBezTo>
                <a:lnTo>
                  <a:pt x="1787" y="37"/>
                </a:lnTo>
                <a:lnTo>
                  <a:pt x="1849" y="7"/>
                </a:lnTo>
                <a:close/>
                <a:moveTo>
                  <a:pt x="1701" y="0"/>
                </a:moveTo>
                <a:cubicBezTo>
                  <a:pt x="1707" y="0"/>
                  <a:pt x="1711" y="2"/>
                  <a:pt x="1715" y="6"/>
                </a:cubicBezTo>
                <a:cubicBezTo>
                  <a:pt x="1719" y="9"/>
                  <a:pt x="1720" y="14"/>
                  <a:pt x="1720" y="19"/>
                </a:cubicBezTo>
                <a:cubicBezTo>
                  <a:pt x="1720" y="24"/>
                  <a:pt x="1719" y="29"/>
                  <a:pt x="1715" y="33"/>
                </a:cubicBezTo>
                <a:cubicBezTo>
                  <a:pt x="1711" y="36"/>
                  <a:pt x="1707" y="38"/>
                  <a:pt x="1701" y="38"/>
                </a:cubicBezTo>
                <a:cubicBezTo>
                  <a:pt x="1696" y="38"/>
                  <a:pt x="1692" y="36"/>
                  <a:pt x="1688" y="33"/>
                </a:cubicBezTo>
                <a:cubicBezTo>
                  <a:pt x="1684" y="29"/>
                  <a:pt x="1682" y="24"/>
                  <a:pt x="1682" y="19"/>
                </a:cubicBezTo>
                <a:cubicBezTo>
                  <a:pt x="1682" y="14"/>
                  <a:pt x="1684" y="9"/>
                  <a:pt x="1688" y="6"/>
                </a:cubicBezTo>
                <a:cubicBezTo>
                  <a:pt x="1692" y="2"/>
                  <a:pt x="1696" y="0"/>
                  <a:pt x="1701" y="0"/>
                </a:cubicBezTo>
                <a:close/>
              </a:path>
            </a:pathLst>
          </a:custGeom>
          <a:solidFill>
            <a:srgbClr val="F2F2F2"/>
          </a:solidFill>
          <a:ln w="0">
            <a:noFill/>
            <a:prstDash val="solid"/>
            <a:round/>
          </a:ln>
        </p:spPr>
        <p:txBody>
          <a:bodyPr vert="horz" wrap="square" lIns="91440" tIns="45720" rIns="91440" bIns="45720" numCol="1" anchor="t" anchorCtr="0" compatLnSpc="1"/>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5pPr>
            <a:lvl6pPr marL="2286000" algn="l" defTabSz="914400" rtl="0" eaLnBrk="1" latinLnBrk="0" hangingPunct="1">
              <a:defRPr kern="1200">
                <a:solidFill>
                  <a:schemeClr val="tx1"/>
                </a:solidFill>
                <a:latin typeface="Calibri" panose="020F0502020204030204" charset="0"/>
                <a:ea typeface="+mn-ea"/>
                <a:cs typeface="+mn-cs"/>
              </a:defRPr>
            </a:lvl6pPr>
            <a:lvl7pPr marL="2743200" algn="l" defTabSz="914400" rtl="0" eaLnBrk="1" latinLnBrk="0" hangingPunct="1">
              <a:defRPr kern="1200">
                <a:solidFill>
                  <a:schemeClr val="tx1"/>
                </a:solidFill>
                <a:latin typeface="Calibri" panose="020F0502020204030204" charset="0"/>
                <a:ea typeface="+mn-ea"/>
                <a:cs typeface="+mn-cs"/>
              </a:defRPr>
            </a:lvl7pPr>
            <a:lvl8pPr marL="3200400" algn="l" defTabSz="914400" rtl="0" eaLnBrk="1" latinLnBrk="0" hangingPunct="1">
              <a:defRPr kern="1200">
                <a:solidFill>
                  <a:schemeClr val="tx1"/>
                </a:solidFill>
                <a:latin typeface="Calibri" panose="020F0502020204030204" charset="0"/>
                <a:ea typeface="+mn-ea"/>
                <a:cs typeface="+mn-cs"/>
              </a:defRPr>
            </a:lvl8pPr>
            <a:lvl9pPr marL="3657600" algn="l" defTabSz="914400" rtl="0" eaLnBrk="1" latinLnBrk="0" hangingPunct="1">
              <a:defRPr kern="1200">
                <a:solidFill>
                  <a:schemeClr val="tx1"/>
                </a:solidFill>
                <a:latin typeface="Calibri" panose="020F0502020204030204" charset="0"/>
                <a:ea typeface="+mn-ea"/>
                <a:cs typeface="+mn-cs"/>
              </a:defRPr>
            </a:lvl9pPr>
          </a:lstStyle>
          <a:p>
            <a:endParaRPr lang="zh-CN" altLang="en-US"/>
          </a:p>
        </p:txBody>
      </p:sp>
      <p:sp>
        <p:nvSpPr>
          <p:cNvPr id="57" name="Freeform 23"/>
          <p:cNvSpPr/>
          <p:nvPr/>
        </p:nvSpPr>
        <p:spPr bwMode="auto">
          <a:xfrm rot="-1800000">
            <a:off x="9920269" y="4585998"/>
            <a:ext cx="1848119" cy="215037"/>
          </a:xfrm>
          <a:custGeom>
            <a:avLst/>
            <a:gdLst>
              <a:gd name="T0" fmla="*/ 2345 w 3079"/>
              <a:gd name="T1" fmla="*/ 251 h 350"/>
              <a:gd name="T2" fmla="*/ 830 w 3079"/>
              <a:gd name="T3" fmla="*/ 272 h 350"/>
              <a:gd name="T4" fmla="*/ 2644 w 3079"/>
              <a:gd name="T5" fmla="*/ 129 h 350"/>
              <a:gd name="T6" fmla="*/ 2680 w 3079"/>
              <a:gd name="T7" fmla="*/ 102 h 350"/>
              <a:gd name="T8" fmla="*/ 1202 w 3079"/>
              <a:gd name="T9" fmla="*/ 244 h 350"/>
              <a:gd name="T10" fmla="*/ 1532 w 3079"/>
              <a:gd name="T11" fmla="*/ 102 h 350"/>
              <a:gd name="T12" fmla="*/ 1604 w 3079"/>
              <a:gd name="T13" fmla="*/ 106 h 350"/>
              <a:gd name="T14" fmla="*/ 1625 w 3079"/>
              <a:gd name="T15" fmla="*/ 113 h 350"/>
              <a:gd name="T16" fmla="*/ 1470 w 3079"/>
              <a:gd name="T17" fmla="*/ 316 h 350"/>
              <a:gd name="T18" fmla="*/ 1487 w 3079"/>
              <a:gd name="T19" fmla="*/ 130 h 350"/>
              <a:gd name="T20" fmla="*/ 1322 w 3079"/>
              <a:gd name="T21" fmla="*/ 210 h 350"/>
              <a:gd name="T22" fmla="*/ 1366 w 3079"/>
              <a:gd name="T23" fmla="*/ 102 h 350"/>
              <a:gd name="T24" fmla="*/ 1451 w 3079"/>
              <a:gd name="T25" fmla="*/ 244 h 350"/>
              <a:gd name="T26" fmla="*/ 1310 w 3079"/>
              <a:gd name="T27" fmla="*/ 264 h 350"/>
              <a:gd name="T28" fmla="*/ 1262 w 3079"/>
              <a:gd name="T29" fmla="*/ 95 h 350"/>
              <a:gd name="T30" fmla="*/ 945 w 3079"/>
              <a:gd name="T31" fmla="*/ 135 h 350"/>
              <a:gd name="T32" fmla="*/ 1012 w 3079"/>
              <a:gd name="T33" fmla="*/ 95 h 350"/>
              <a:gd name="T34" fmla="*/ 946 w 3079"/>
              <a:gd name="T35" fmla="*/ 337 h 350"/>
              <a:gd name="T36" fmla="*/ 934 w 3079"/>
              <a:gd name="T37" fmla="*/ 318 h 350"/>
              <a:gd name="T38" fmla="*/ 880 w 3079"/>
              <a:gd name="T39" fmla="*/ 102 h 350"/>
              <a:gd name="T40" fmla="*/ 603 w 3079"/>
              <a:gd name="T41" fmla="*/ 128 h 350"/>
              <a:gd name="T42" fmla="*/ 722 w 3079"/>
              <a:gd name="T43" fmla="*/ 95 h 350"/>
              <a:gd name="T44" fmla="*/ 779 w 3079"/>
              <a:gd name="T45" fmla="*/ 112 h 350"/>
              <a:gd name="T46" fmla="*/ 734 w 3079"/>
              <a:gd name="T47" fmla="*/ 272 h 350"/>
              <a:gd name="T48" fmla="*/ 544 w 3079"/>
              <a:gd name="T49" fmla="*/ 102 h 350"/>
              <a:gd name="T50" fmla="*/ 331 w 3079"/>
              <a:gd name="T51" fmla="*/ 128 h 350"/>
              <a:gd name="T52" fmla="*/ 450 w 3079"/>
              <a:gd name="T53" fmla="*/ 95 h 350"/>
              <a:gd name="T54" fmla="*/ 507 w 3079"/>
              <a:gd name="T55" fmla="*/ 112 h 350"/>
              <a:gd name="T56" fmla="*/ 462 w 3079"/>
              <a:gd name="T57" fmla="*/ 272 h 350"/>
              <a:gd name="T58" fmla="*/ 272 w 3079"/>
              <a:gd name="T59" fmla="*/ 102 h 350"/>
              <a:gd name="T60" fmla="*/ 59 w 3079"/>
              <a:gd name="T61" fmla="*/ 128 h 350"/>
              <a:gd name="T62" fmla="*/ 178 w 3079"/>
              <a:gd name="T63" fmla="*/ 95 h 350"/>
              <a:gd name="T64" fmla="*/ 235 w 3079"/>
              <a:gd name="T65" fmla="*/ 112 h 350"/>
              <a:gd name="T66" fmla="*/ 190 w 3079"/>
              <a:gd name="T67" fmla="*/ 272 h 350"/>
              <a:gd name="T68" fmla="*/ 0 w 3079"/>
              <a:gd name="T69" fmla="*/ 102 h 350"/>
              <a:gd name="T70" fmla="*/ 2904 w 3079"/>
              <a:gd name="T71" fmla="*/ 90 h 350"/>
              <a:gd name="T72" fmla="*/ 3053 w 3079"/>
              <a:gd name="T73" fmla="*/ 154 h 350"/>
              <a:gd name="T74" fmla="*/ 2994 w 3079"/>
              <a:gd name="T75" fmla="*/ 260 h 350"/>
              <a:gd name="T76" fmla="*/ 2993 w 3079"/>
              <a:gd name="T77" fmla="*/ 112 h 350"/>
              <a:gd name="T78" fmla="*/ 2958 w 3079"/>
              <a:gd name="T79" fmla="*/ 257 h 350"/>
              <a:gd name="T80" fmla="*/ 2918 w 3079"/>
              <a:gd name="T81" fmla="*/ 228 h 350"/>
              <a:gd name="T82" fmla="*/ 2847 w 3079"/>
              <a:gd name="T83" fmla="*/ 250 h 350"/>
              <a:gd name="T84" fmla="*/ 2811 w 3079"/>
              <a:gd name="T85" fmla="*/ 249 h 350"/>
              <a:gd name="T86" fmla="*/ 2785 w 3079"/>
              <a:gd name="T87" fmla="*/ 111 h 350"/>
              <a:gd name="T88" fmla="*/ 2684 w 3079"/>
              <a:gd name="T89" fmla="*/ 272 h 350"/>
              <a:gd name="T90" fmla="*/ 2550 w 3079"/>
              <a:gd name="T91" fmla="*/ 103 h 350"/>
              <a:gd name="T92" fmla="*/ 2503 w 3079"/>
              <a:gd name="T93" fmla="*/ 103 h 350"/>
              <a:gd name="T94" fmla="*/ 2572 w 3079"/>
              <a:gd name="T95" fmla="*/ 202 h 350"/>
              <a:gd name="T96" fmla="*/ 1709 w 3079"/>
              <a:gd name="T97" fmla="*/ 90 h 350"/>
              <a:gd name="T98" fmla="*/ 1660 w 3079"/>
              <a:gd name="T99" fmla="*/ 267 h 350"/>
              <a:gd name="T100" fmla="*/ 1680 w 3079"/>
              <a:gd name="T101" fmla="*/ 117 h 350"/>
              <a:gd name="T102" fmla="*/ 1248 w 3079"/>
              <a:gd name="T103" fmla="*/ 178 h 350"/>
              <a:gd name="T104" fmla="*/ 1125 w 3079"/>
              <a:gd name="T105" fmla="*/ 101 h 350"/>
              <a:gd name="T106" fmla="*/ 2221 w 3079"/>
              <a:gd name="T107" fmla="*/ 259 h 350"/>
              <a:gd name="T108" fmla="*/ 2030 w 3079"/>
              <a:gd name="T109" fmla="*/ 20 h 350"/>
              <a:gd name="T110" fmla="*/ 2067 w 3079"/>
              <a:gd name="T111" fmla="*/ 220 h 350"/>
              <a:gd name="T112" fmla="*/ 2304 w 3079"/>
              <a:gd name="T113" fmla="*/ 137 h 350"/>
              <a:gd name="T114" fmla="*/ 2188 w 3079"/>
              <a:gd name="T115" fmla="*/ 19 h 350"/>
              <a:gd name="T116" fmla="*/ 2029 w 3079"/>
              <a:gd name="T117" fmla="*/ 271 h 350"/>
              <a:gd name="T118" fmla="*/ 1855 w 3079"/>
              <a:gd name="T119" fmla="*/ 7 h 350"/>
              <a:gd name="T120" fmla="*/ 1791 w 3079"/>
              <a:gd name="T121" fmla="*/ 260 h 350"/>
              <a:gd name="T122" fmla="*/ 1809 w 3079"/>
              <a:gd name="T123" fmla="*/ 37 h 350"/>
              <a:gd name="T124" fmla="*/ 1715 w 3079"/>
              <a:gd name="T125" fmla="*/ 3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79" h="350">
                <a:moveTo>
                  <a:pt x="2366" y="230"/>
                </a:moveTo>
                <a:cubicBezTo>
                  <a:pt x="2372" y="230"/>
                  <a:pt x="2377" y="232"/>
                  <a:pt x="2381" y="237"/>
                </a:cubicBezTo>
                <a:cubicBezTo>
                  <a:pt x="2385" y="241"/>
                  <a:pt x="2387" y="245"/>
                  <a:pt x="2387" y="251"/>
                </a:cubicBezTo>
                <a:cubicBezTo>
                  <a:pt x="2387" y="257"/>
                  <a:pt x="2385" y="262"/>
                  <a:pt x="2380" y="266"/>
                </a:cubicBezTo>
                <a:cubicBezTo>
                  <a:pt x="2376" y="270"/>
                  <a:pt x="2372" y="272"/>
                  <a:pt x="2366" y="272"/>
                </a:cubicBezTo>
                <a:cubicBezTo>
                  <a:pt x="2360" y="272"/>
                  <a:pt x="2355" y="270"/>
                  <a:pt x="2351" y="266"/>
                </a:cubicBezTo>
                <a:cubicBezTo>
                  <a:pt x="2347" y="262"/>
                  <a:pt x="2345" y="257"/>
                  <a:pt x="2345" y="251"/>
                </a:cubicBezTo>
                <a:cubicBezTo>
                  <a:pt x="2345" y="245"/>
                  <a:pt x="2347" y="240"/>
                  <a:pt x="2351" y="236"/>
                </a:cubicBezTo>
                <a:cubicBezTo>
                  <a:pt x="2355" y="232"/>
                  <a:pt x="2360" y="230"/>
                  <a:pt x="2366" y="230"/>
                </a:cubicBezTo>
                <a:close/>
                <a:moveTo>
                  <a:pt x="830" y="230"/>
                </a:moveTo>
                <a:cubicBezTo>
                  <a:pt x="836" y="230"/>
                  <a:pt x="841" y="232"/>
                  <a:pt x="845" y="237"/>
                </a:cubicBezTo>
                <a:cubicBezTo>
                  <a:pt x="849" y="241"/>
                  <a:pt x="851" y="245"/>
                  <a:pt x="851" y="251"/>
                </a:cubicBezTo>
                <a:cubicBezTo>
                  <a:pt x="851" y="257"/>
                  <a:pt x="849" y="262"/>
                  <a:pt x="844" y="266"/>
                </a:cubicBezTo>
                <a:cubicBezTo>
                  <a:pt x="840" y="270"/>
                  <a:pt x="836" y="272"/>
                  <a:pt x="830" y="272"/>
                </a:cubicBezTo>
                <a:cubicBezTo>
                  <a:pt x="824" y="272"/>
                  <a:pt x="819" y="270"/>
                  <a:pt x="815" y="266"/>
                </a:cubicBezTo>
                <a:cubicBezTo>
                  <a:pt x="811" y="262"/>
                  <a:pt x="809" y="257"/>
                  <a:pt x="809" y="251"/>
                </a:cubicBezTo>
                <a:cubicBezTo>
                  <a:pt x="809" y="245"/>
                  <a:pt x="811" y="240"/>
                  <a:pt x="815" y="236"/>
                </a:cubicBezTo>
                <a:cubicBezTo>
                  <a:pt x="819" y="232"/>
                  <a:pt x="824" y="230"/>
                  <a:pt x="830" y="230"/>
                </a:cubicBezTo>
                <a:close/>
                <a:moveTo>
                  <a:pt x="2680" y="102"/>
                </a:moveTo>
                <a:cubicBezTo>
                  <a:pt x="2673" y="102"/>
                  <a:pt x="2667" y="104"/>
                  <a:pt x="2660" y="108"/>
                </a:cubicBezTo>
                <a:cubicBezTo>
                  <a:pt x="2653" y="112"/>
                  <a:pt x="2648" y="119"/>
                  <a:pt x="2644" y="129"/>
                </a:cubicBezTo>
                <a:cubicBezTo>
                  <a:pt x="2640" y="139"/>
                  <a:pt x="2638" y="151"/>
                  <a:pt x="2638" y="167"/>
                </a:cubicBezTo>
                <a:cubicBezTo>
                  <a:pt x="2638" y="192"/>
                  <a:pt x="2643" y="213"/>
                  <a:pt x="2652" y="232"/>
                </a:cubicBezTo>
                <a:cubicBezTo>
                  <a:pt x="2662" y="250"/>
                  <a:pt x="2676" y="259"/>
                  <a:pt x="2692" y="259"/>
                </a:cubicBezTo>
                <a:cubicBezTo>
                  <a:pt x="2704" y="259"/>
                  <a:pt x="2714" y="254"/>
                  <a:pt x="2722" y="244"/>
                </a:cubicBezTo>
                <a:cubicBezTo>
                  <a:pt x="2730" y="234"/>
                  <a:pt x="2734" y="217"/>
                  <a:pt x="2734" y="192"/>
                </a:cubicBezTo>
                <a:cubicBezTo>
                  <a:pt x="2734" y="162"/>
                  <a:pt x="2727" y="138"/>
                  <a:pt x="2714" y="120"/>
                </a:cubicBezTo>
                <a:cubicBezTo>
                  <a:pt x="2705" y="108"/>
                  <a:pt x="2694" y="102"/>
                  <a:pt x="2680" y="102"/>
                </a:cubicBezTo>
                <a:close/>
                <a:moveTo>
                  <a:pt x="1160" y="102"/>
                </a:moveTo>
                <a:cubicBezTo>
                  <a:pt x="1153" y="102"/>
                  <a:pt x="1147" y="104"/>
                  <a:pt x="1140" y="108"/>
                </a:cubicBezTo>
                <a:cubicBezTo>
                  <a:pt x="1133" y="112"/>
                  <a:pt x="1128" y="119"/>
                  <a:pt x="1124" y="129"/>
                </a:cubicBezTo>
                <a:cubicBezTo>
                  <a:pt x="1120" y="139"/>
                  <a:pt x="1118" y="151"/>
                  <a:pt x="1118" y="167"/>
                </a:cubicBezTo>
                <a:cubicBezTo>
                  <a:pt x="1118" y="192"/>
                  <a:pt x="1123" y="213"/>
                  <a:pt x="1132" y="232"/>
                </a:cubicBezTo>
                <a:cubicBezTo>
                  <a:pt x="1142" y="250"/>
                  <a:pt x="1156" y="259"/>
                  <a:pt x="1172" y="259"/>
                </a:cubicBezTo>
                <a:cubicBezTo>
                  <a:pt x="1184" y="259"/>
                  <a:pt x="1194" y="254"/>
                  <a:pt x="1202" y="244"/>
                </a:cubicBezTo>
                <a:cubicBezTo>
                  <a:pt x="1210" y="234"/>
                  <a:pt x="1214" y="217"/>
                  <a:pt x="1214" y="192"/>
                </a:cubicBezTo>
                <a:cubicBezTo>
                  <a:pt x="1214" y="162"/>
                  <a:pt x="1207" y="138"/>
                  <a:pt x="1194" y="120"/>
                </a:cubicBezTo>
                <a:cubicBezTo>
                  <a:pt x="1185" y="108"/>
                  <a:pt x="1174" y="102"/>
                  <a:pt x="1160" y="102"/>
                </a:cubicBezTo>
                <a:close/>
                <a:moveTo>
                  <a:pt x="1456" y="95"/>
                </a:moveTo>
                <a:lnTo>
                  <a:pt x="1536" y="95"/>
                </a:lnTo>
                <a:lnTo>
                  <a:pt x="1536" y="102"/>
                </a:lnTo>
                <a:lnTo>
                  <a:pt x="1532" y="102"/>
                </a:lnTo>
                <a:cubicBezTo>
                  <a:pt x="1527" y="102"/>
                  <a:pt x="1522" y="103"/>
                  <a:pt x="1519" y="106"/>
                </a:cubicBezTo>
                <a:cubicBezTo>
                  <a:pt x="1517" y="108"/>
                  <a:pt x="1515" y="111"/>
                  <a:pt x="1515" y="115"/>
                </a:cubicBezTo>
                <a:cubicBezTo>
                  <a:pt x="1515" y="120"/>
                  <a:pt x="1517" y="126"/>
                  <a:pt x="1521" y="135"/>
                </a:cubicBezTo>
                <a:lnTo>
                  <a:pt x="1563" y="222"/>
                </a:lnTo>
                <a:lnTo>
                  <a:pt x="1602" y="127"/>
                </a:lnTo>
                <a:cubicBezTo>
                  <a:pt x="1604" y="122"/>
                  <a:pt x="1605" y="117"/>
                  <a:pt x="1605" y="112"/>
                </a:cubicBezTo>
                <a:cubicBezTo>
                  <a:pt x="1605" y="109"/>
                  <a:pt x="1604" y="108"/>
                  <a:pt x="1604" y="106"/>
                </a:cubicBezTo>
                <a:cubicBezTo>
                  <a:pt x="1603" y="105"/>
                  <a:pt x="1601" y="104"/>
                  <a:pt x="1599" y="103"/>
                </a:cubicBezTo>
                <a:cubicBezTo>
                  <a:pt x="1597" y="102"/>
                  <a:pt x="1593" y="102"/>
                  <a:pt x="1588" y="102"/>
                </a:cubicBezTo>
                <a:lnTo>
                  <a:pt x="1588" y="95"/>
                </a:lnTo>
                <a:lnTo>
                  <a:pt x="1644" y="95"/>
                </a:lnTo>
                <a:lnTo>
                  <a:pt x="1644" y="102"/>
                </a:lnTo>
                <a:cubicBezTo>
                  <a:pt x="1639" y="102"/>
                  <a:pt x="1635" y="103"/>
                  <a:pt x="1633" y="105"/>
                </a:cubicBezTo>
                <a:cubicBezTo>
                  <a:pt x="1630" y="106"/>
                  <a:pt x="1628" y="109"/>
                  <a:pt x="1625" y="113"/>
                </a:cubicBezTo>
                <a:cubicBezTo>
                  <a:pt x="1623" y="115"/>
                  <a:pt x="1621" y="120"/>
                  <a:pt x="1618" y="128"/>
                </a:cubicBezTo>
                <a:lnTo>
                  <a:pt x="1548" y="299"/>
                </a:lnTo>
                <a:cubicBezTo>
                  <a:pt x="1542" y="316"/>
                  <a:pt x="1533" y="328"/>
                  <a:pt x="1522" y="337"/>
                </a:cubicBezTo>
                <a:cubicBezTo>
                  <a:pt x="1511" y="345"/>
                  <a:pt x="1500" y="350"/>
                  <a:pt x="1490" y="350"/>
                </a:cubicBezTo>
                <a:cubicBezTo>
                  <a:pt x="1483" y="350"/>
                  <a:pt x="1477" y="348"/>
                  <a:pt x="1472" y="343"/>
                </a:cubicBezTo>
                <a:cubicBezTo>
                  <a:pt x="1467" y="339"/>
                  <a:pt x="1465" y="334"/>
                  <a:pt x="1465" y="329"/>
                </a:cubicBezTo>
                <a:cubicBezTo>
                  <a:pt x="1465" y="323"/>
                  <a:pt x="1467" y="319"/>
                  <a:pt x="1470" y="316"/>
                </a:cubicBezTo>
                <a:cubicBezTo>
                  <a:pt x="1473" y="313"/>
                  <a:pt x="1478" y="311"/>
                  <a:pt x="1484" y="311"/>
                </a:cubicBezTo>
                <a:cubicBezTo>
                  <a:pt x="1488" y="311"/>
                  <a:pt x="1494" y="313"/>
                  <a:pt x="1501" y="315"/>
                </a:cubicBezTo>
                <a:cubicBezTo>
                  <a:pt x="1506" y="317"/>
                  <a:pt x="1509" y="318"/>
                  <a:pt x="1510" y="318"/>
                </a:cubicBezTo>
                <a:cubicBezTo>
                  <a:pt x="1514" y="318"/>
                  <a:pt x="1518" y="316"/>
                  <a:pt x="1523" y="312"/>
                </a:cubicBezTo>
                <a:cubicBezTo>
                  <a:pt x="1527" y="308"/>
                  <a:pt x="1532" y="301"/>
                  <a:pt x="1536" y="290"/>
                </a:cubicBezTo>
                <a:lnTo>
                  <a:pt x="1548" y="260"/>
                </a:lnTo>
                <a:lnTo>
                  <a:pt x="1487" y="130"/>
                </a:lnTo>
                <a:cubicBezTo>
                  <a:pt x="1485" y="127"/>
                  <a:pt x="1482" y="122"/>
                  <a:pt x="1478" y="116"/>
                </a:cubicBezTo>
                <a:cubicBezTo>
                  <a:pt x="1474" y="112"/>
                  <a:pt x="1472" y="109"/>
                  <a:pt x="1470" y="107"/>
                </a:cubicBezTo>
                <a:cubicBezTo>
                  <a:pt x="1467" y="105"/>
                  <a:pt x="1462" y="103"/>
                  <a:pt x="1456" y="102"/>
                </a:cubicBezTo>
                <a:lnTo>
                  <a:pt x="1456" y="95"/>
                </a:lnTo>
                <a:close/>
                <a:moveTo>
                  <a:pt x="1262" y="95"/>
                </a:moveTo>
                <a:lnTo>
                  <a:pt x="1322" y="95"/>
                </a:lnTo>
                <a:lnTo>
                  <a:pt x="1322" y="210"/>
                </a:lnTo>
                <a:cubicBezTo>
                  <a:pt x="1322" y="226"/>
                  <a:pt x="1325" y="236"/>
                  <a:pt x="1331" y="241"/>
                </a:cubicBezTo>
                <a:cubicBezTo>
                  <a:pt x="1336" y="246"/>
                  <a:pt x="1343" y="249"/>
                  <a:pt x="1351" y="249"/>
                </a:cubicBezTo>
                <a:cubicBezTo>
                  <a:pt x="1356" y="249"/>
                  <a:pt x="1362" y="247"/>
                  <a:pt x="1369" y="244"/>
                </a:cubicBezTo>
                <a:cubicBezTo>
                  <a:pt x="1376" y="241"/>
                  <a:pt x="1384" y="234"/>
                  <a:pt x="1393" y="225"/>
                </a:cubicBezTo>
                <a:lnTo>
                  <a:pt x="1393" y="127"/>
                </a:lnTo>
                <a:cubicBezTo>
                  <a:pt x="1393" y="118"/>
                  <a:pt x="1392" y="111"/>
                  <a:pt x="1388" y="108"/>
                </a:cubicBezTo>
                <a:cubicBezTo>
                  <a:pt x="1384" y="104"/>
                  <a:pt x="1377" y="102"/>
                  <a:pt x="1366" y="102"/>
                </a:cubicBezTo>
                <a:lnTo>
                  <a:pt x="1366" y="95"/>
                </a:lnTo>
                <a:lnTo>
                  <a:pt x="1424" y="95"/>
                </a:lnTo>
                <a:lnTo>
                  <a:pt x="1424" y="199"/>
                </a:lnTo>
                <a:cubicBezTo>
                  <a:pt x="1424" y="219"/>
                  <a:pt x="1425" y="231"/>
                  <a:pt x="1426" y="236"/>
                </a:cubicBezTo>
                <a:cubicBezTo>
                  <a:pt x="1427" y="240"/>
                  <a:pt x="1428" y="243"/>
                  <a:pt x="1430" y="245"/>
                </a:cubicBezTo>
                <a:cubicBezTo>
                  <a:pt x="1432" y="247"/>
                  <a:pt x="1435" y="247"/>
                  <a:pt x="1437" y="247"/>
                </a:cubicBezTo>
                <a:cubicBezTo>
                  <a:pt x="1441" y="247"/>
                  <a:pt x="1446" y="246"/>
                  <a:pt x="1451" y="244"/>
                </a:cubicBezTo>
                <a:lnTo>
                  <a:pt x="1453" y="251"/>
                </a:lnTo>
                <a:lnTo>
                  <a:pt x="1402" y="272"/>
                </a:lnTo>
                <a:lnTo>
                  <a:pt x="1393" y="272"/>
                </a:lnTo>
                <a:lnTo>
                  <a:pt x="1393" y="236"/>
                </a:lnTo>
                <a:cubicBezTo>
                  <a:pt x="1379" y="252"/>
                  <a:pt x="1367" y="262"/>
                  <a:pt x="1360" y="266"/>
                </a:cubicBezTo>
                <a:cubicBezTo>
                  <a:pt x="1352" y="270"/>
                  <a:pt x="1344" y="272"/>
                  <a:pt x="1335" y="272"/>
                </a:cubicBezTo>
                <a:cubicBezTo>
                  <a:pt x="1325" y="272"/>
                  <a:pt x="1317" y="269"/>
                  <a:pt x="1310" y="264"/>
                </a:cubicBezTo>
                <a:cubicBezTo>
                  <a:pt x="1303" y="258"/>
                  <a:pt x="1298" y="251"/>
                  <a:pt x="1295" y="242"/>
                </a:cubicBezTo>
                <a:cubicBezTo>
                  <a:pt x="1293" y="233"/>
                  <a:pt x="1291" y="221"/>
                  <a:pt x="1291" y="205"/>
                </a:cubicBezTo>
                <a:lnTo>
                  <a:pt x="1291" y="128"/>
                </a:lnTo>
                <a:cubicBezTo>
                  <a:pt x="1291" y="120"/>
                  <a:pt x="1290" y="115"/>
                  <a:pt x="1289" y="112"/>
                </a:cubicBezTo>
                <a:cubicBezTo>
                  <a:pt x="1287" y="108"/>
                  <a:pt x="1284" y="106"/>
                  <a:pt x="1281" y="104"/>
                </a:cubicBezTo>
                <a:cubicBezTo>
                  <a:pt x="1277" y="103"/>
                  <a:pt x="1271" y="102"/>
                  <a:pt x="1262" y="102"/>
                </a:cubicBezTo>
                <a:lnTo>
                  <a:pt x="1262" y="95"/>
                </a:lnTo>
                <a:close/>
                <a:moveTo>
                  <a:pt x="880" y="95"/>
                </a:moveTo>
                <a:lnTo>
                  <a:pt x="960" y="95"/>
                </a:lnTo>
                <a:lnTo>
                  <a:pt x="960" y="102"/>
                </a:lnTo>
                <a:lnTo>
                  <a:pt x="956" y="102"/>
                </a:lnTo>
                <a:cubicBezTo>
                  <a:pt x="951" y="102"/>
                  <a:pt x="946" y="103"/>
                  <a:pt x="943" y="106"/>
                </a:cubicBezTo>
                <a:cubicBezTo>
                  <a:pt x="941" y="108"/>
                  <a:pt x="939" y="111"/>
                  <a:pt x="939" y="115"/>
                </a:cubicBezTo>
                <a:cubicBezTo>
                  <a:pt x="939" y="120"/>
                  <a:pt x="941" y="126"/>
                  <a:pt x="945" y="135"/>
                </a:cubicBezTo>
                <a:lnTo>
                  <a:pt x="987" y="222"/>
                </a:lnTo>
                <a:lnTo>
                  <a:pt x="1026" y="127"/>
                </a:lnTo>
                <a:cubicBezTo>
                  <a:pt x="1028" y="122"/>
                  <a:pt x="1029" y="117"/>
                  <a:pt x="1029" y="112"/>
                </a:cubicBezTo>
                <a:cubicBezTo>
                  <a:pt x="1029" y="109"/>
                  <a:pt x="1028" y="108"/>
                  <a:pt x="1028" y="106"/>
                </a:cubicBezTo>
                <a:cubicBezTo>
                  <a:pt x="1027" y="105"/>
                  <a:pt x="1025" y="104"/>
                  <a:pt x="1023" y="103"/>
                </a:cubicBezTo>
                <a:cubicBezTo>
                  <a:pt x="1021" y="102"/>
                  <a:pt x="1017" y="102"/>
                  <a:pt x="1012" y="102"/>
                </a:cubicBezTo>
                <a:lnTo>
                  <a:pt x="1012" y="95"/>
                </a:lnTo>
                <a:lnTo>
                  <a:pt x="1068" y="95"/>
                </a:lnTo>
                <a:lnTo>
                  <a:pt x="1068" y="102"/>
                </a:lnTo>
                <a:cubicBezTo>
                  <a:pt x="1063" y="102"/>
                  <a:pt x="1059" y="103"/>
                  <a:pt x="1057" y="105"/>
                </a:cubicBezTo>
                <a:cubicBezTo>
                  <a:pt x="1054" y="106"/>
                  <a:pt x="1052" y="109"/>
                  <a:pt x="1049" y="113"/>
                </a:cubicBezTo>
                <a:cubicBezTo>
                  <a:pt x="1047" y="115"/>
                  <a:pt x="1045" y="120"/>
                  <a:pt x="1042" y="128"/>
                </a:cubicBezTo>
                <a:lnTo>
                  <a:pt x="972" y="299"/>
                </a:lnTo>
                <a:cubicBezTo>
                  <a:pt x="966" y="316"/>
                  <a:pt x="957" y="328"/>
                  <a:pt x="946" y="337"/>
                </a:cubicBezTo>
                <a:cubicBezTo>
                  <a:pt x="935" y="345"/>
                  <a:pt x="924" y="350"/>
                  <a:pt x="914" y="350"/>
                </a:cubicBezTo>
                <a:cubicBezTo>
                  <a:pt x="907" y="350"/>
                  <a:pt x="901" y="348"/>
                  <a:pt x="896" y="343"/>
                </a:cubicBezTo>
                <a:cubicBezTo>
                  <a:pt x="891" y="339"/>
                  <a:pt x="889" y="334"/>
                  <a:pt x="889" y="329"/>
                </a:cubicBezTo>
                <a:cubicBezTo>
                  <a:pt x="889" y="323"/>
                  <a:pt x="891" y="319"/>
                  <a:pt x="894" y="316"/>
                </a:cubicBezTo>
                <a:cubicBezTo>
                  <a:pt x="897" y="313"/>
                  <a:pt x="902" y="311"/>
                  <a:pt x="908" y="311"/>
                </a:cubicBezTo>
                <a:cubicBezTo>
                  <a:pt x="912" y="311"/>
                  <a:pt x="918" y="313"/>
                  <a:pt x="925" y="315"/>
                </a:cubicBezTo>
                <a:cubicBezTo>
                  <a:pt x="930" y="317"/>
                  <a:pt x="933" y="318"/>
                  <a:pt x="934" y="318"/>
                </a:cubicBezTo>
                <a:cubicBezTo>
                  <a:pt x="938" y="318"/>
                  <a:pt x="942" y="316"/>
                  <a:pt x="947" y="312"/>
                </a:cubicBezTo>
                <a:cubicBezTo>
                  <a:pt x="951" y="308"/>
                  <a:pt x="956" y="301"/>
                  <a:pt x="960" y="290"/>
                </a:cubicBezTo>
                <a:lnTo>
                  <a:pt x="972" y="260"/>
                </a:lnTo>
                <a:lnTo>
                  <a:pt x="911" y="130"/>
                </a:lnTo>
                <a:cubicBezTo>
                  <a:pt x="909" y="127"/>
                  <a:pt x="906" y="122"/>
                  <a:pt x="902" y="116"/>
                </a:cubicBezTo>
                <a:cubicBezTo>
                  <a:pt x="898" y="112"/>
                  <a:pt x="896" y="109"/>
                  <a:pt x="894" y="107"/>
                </a:cubicBezTo>
                <a:cubicBezTo>
                  <a:pt x="891" y="105"/>
                  <a:pt x="886" y="103"/>
                  <a:pt x="880" y="102"/>
                </a:cubicBezTo>
                <a:lnTo>
                  <a:pt x="880" y="95"/>
                </a:lnTo>
                <a:close/>
                <a:moveTo>
                  <a:pt x="544" y="95"/>
                </a:moveTo>
                <a:lnTo>
                  <a:pt x="616" y="95"/>
                </a:lnTo>
                <a:lnTo>
                  <a:pt x="616" y="102"/>
                </a:lnTo>
                <a:cubicBezTo>
                  <a:pt x="610" y="102"/>
                  <a:pt x="605" y="104"/>
                  <a:pt x="603" y="106"/>
                </a:cubicBezTo>
                <a:cubicBezTo>
                  <a:pt x="601" y="107"/>
                  <a:pt x="600" y="110"/>
                  <a:pt x="600" y="114"/>
                </a:cubicBezTo>
                <a:cubicBezTo>
                  <a:pt x="600" y="117"/>
                  <a:pt x="601" y="122"/>
                  <a:pt x="603" y="128"/>
                </a:cubicBezTo>
                <a:lnTo>
                  <a:pt x="640" y="226"/>
                </a:lnTo>
                <a:lnTo>
                  <a:pt x="677" y="146"/>
                </a:lnTo>
                <a:lnTo>
                  <a:pt x="667" y="121"/>
                </a:lnTo>
                <a:cubicBezTo>
                  <a:pt x="664" y="113"/>
                  <a:pt x="660" y="108"/>
                  <a:pt x="655" y="105"/>
                </a:cubicBezTo>
                <a:cubicBezTo>
                  <a:pt x="653" y="103"/>
                  <a:pt x="648" y="102"/>
                  <a:pt x="640" y="102"/>
                </a:cubicBezTo>
                <a:lnTo>
                  <a:pt x="640" y="95"/>
                </a:lnTo>
                <a:lnTo>
                  <a:pt x="722" y="95"/>
                </a:lnTo>
                <a:lnTo>
                  <a:pt x="722" y="102"/>
                </a:lnTo>
                <a:cubicBezTo>
                  <a:pt x="713" y="102"/>
                  <a:pt x="706" y="104"/>
                  <a:pt x="703" y="107"/>
                </a:cubicBezTo>
                <a:cubicBezTo>
                  <a:pt x="700" y="109"/>
                  <a:pt x="699" y="112"/>
                  <a:pt x="699" y="116"/>
                </a:cubicBezTo>
                <a:cubicBezTo>
                  <a:pt x="699" y="119"/>
                  <a:pt x="699" y="121"/>
                  <a:pt x="700" y="124"/>
                </a:cubicBezTo>
                <a:lnTo>
                  <a:pt x="739" y="223"/>
                </a:lnTo>
                <a:lnTo>
                  <a:pt x="776" y="128"/>
                </a:lnTo>
                <a:cubicBezTo>
                  <a:pt x="778" y="121"/>
                  <a:pt x="779" y="116"/>
                  <a:pt x="779" y="112"/>
                </a:cubicBezTo>
                <a:cubicBezTo>
                  <a:pt x="779" y="109"/>
                  <a:pt x="778" y="107"/>
                  <a:pt x="776" y="105"/>
                </a:cubicBezTo>
                <a:cubicBezTo>
                  <a:pt x="773" y="103"/>
                  <a:pt x="768" y="102"/>
                  <a:pt x="761" y="102"/>
                </a:cubicBezTo>
                <a:lnTo>
                  <a:pt x="761" y="95"/>
                </a:lnTo>
                <a:lnTo>
                  <a:pt x="816" y="95"/>
                </a:lnTo>
                <a:lnTo>
                  <a:pt x="816" y="102"/>
                </a:lnTo>
                <a:cubicBezTo>
                  <a:pt x="805" y="104"/>
                  <a:pt x="797" y="111"/>
                  <a:pt x="792" y="124"/>
                </a:cubicBezTo>
                <a:lnTo>
                  <a:pt x="734" y="272"/>
                </a:lnTo>
                <a:lnTo>
                  <a:pt x="726" y="272"/>
                </a:lnTo>
                <a:lnTo>
                  <a:pt x="684" y="162"/>
                </a:lnTo>
                <a:lnTo>
                  <a:pt x="633" y="272"/>
                </a:lnTo>
                <a:lnTo>
                  <a:pt x="627" y="272"/>
                </a:lnTo>
                <a:lnTo>
                  <a:pt x="571" y="128"/>
                </a:lnTo>
                <a:cubicBezTo>
                  <a:pt x="568" y="119"/>
                  <a:pt x="564" y="112"/>
                  <a:pt x="561" y="109"/>
                </a:cubicBezTo>
                <a:cubicBezTo>
                  <a:pt x="557" y="106"/>
                  <a:pt x="552" y="104"/>
                  <a:pt x="544" y="102"/>
                </a:cubicBezTo>
                <a:lnTo>
                  <a:pt x="544" y="95"/>
                </a:lnTo>
                <a:close/>
                <a:moveTo>
                  <a:pt x="272" y="95"/>
                </a:moveTo>
                <a:lnTo>
                  <a:pt x="344" y="95"/>
                </a:lnTo>
                <a:lnTo>
                  <a:pt x="344" y="102"/>
                </a:lnTo>
                <a:cubicBezTo>
                  <a:pt x="338" y="102"/>
                  <a:pt x="333" y="104"/>
                  <a:pt x="331" y="106"/>
                </a:cubicBezTo>
                <a:cubicBezTo>
                  <a:pt x="329" y="107"/>
                  <a:pt x="328" y="110"/>
                  <a:pt x="328" y="114"/>
                </a:cubicBezTo>
                <a:cubicBezTo>
                  <a:pt x="328" y="117"/>
                  <a:pt x="329" y="122"/>
                  <a:pt x="331" y="128"/>
                </a:cubicBezTo>
                <a:lnTo>
                  <a:pt x="368" y="226"/>
                </a:lnTo>
                <a:lnTo>
                  <a:pt x="405" y="146"/>
                </a:lnTo>
                <a:lnTo>
                  <a:pt x="395" y="121"/>
                </a:lnTo>
                <a:cubicBezTo>
                  <a:pt x="392" y="113"/>
                  <a:pt x="388" y="108"/>
                  <a:pt x="383" y="105"/>
                </a:cubicBezTo>
                <a:cubicBezTo>
                  <a:pt x="381" y="103"/>
                  <a:pt x="376" y="102"/>
                  <a:pt x="368" y="102"/>
                </a:cubicBezTo>
                <a:lnTo>
                  <a:pt x="368" y="95"/>
                </a:lnTo>
                <a:lnTo>
                  <a:pt x="450" y="95"/>
                </a:lnTo>
                <a:lnTo>
                  <a:pt x="450" y="102"/>
                </a:lnTo>
                <a:cubicBezTo>
                  <a:pt x="441" y="102"/>
                  <a:pt x="434" y="104"/>
                  <a:pt x="431" y="107"/>
                </a:cubicBezTo>
                <a:cubicBezTo>
                  <a:pt x="428" y="109"/>
                  <a:pt x="427" y="112"/>
                  <a:pt x="427" y="116"/>
                </a:cubicBezTo>
                <a:cubicBezTo>
                  <a:pt x="427" y="119"/>
                  <a:pt x="427" y="121"/>
                  <a:pt x="428" y="124"/>
                </a:cubicBezTo>
                <a:lnTo>
                  <a:pt x="467" y="223"/>
                </a:lnTo>
                <a:lnTo>
                  <a:pt x="504" y="128"/>
                </a:lnTo>
                <a:cubicBezTo>
                  <a:pt x="506" y="121"/>
                  <a:pt x="507" y="116"/>
                  <a:pt x="507" y="112"/>
                </a:cubicBezTo>
                <a:cubicBezTo>
                  <a:pt x="507" y="109"/>
                  <a:pt x="506" y="107"/>
                  <a:pt x="504" y="105"/>
                </a:cubicBezTo>
                <a:cubicBezTo>
                  <a:pt x="501" y="103"/>
                  <a:pt x="496" y="102"/>
                  <a:pt x="489" y="102"/>
                </a:cubicBezTo>
                <a:lnTo>
                  <a:pt x="489" y="95"/>
                </a:lnTo>
                <a:lnTo>
                  <a:pt x="544" y="95"/>
                </a:lnTo>
                <a:lnTo>
                  <a:pt x="544" y="102"/>
                </a:lnTo>
                <a:cubicBezTo>
                  <a:pt x="533" y="104"/>
                  <a:pt x="525" y="111"/>
                  <a:pt x="520" y="124"/>
                </a:cubicBezTo>
                <a:lnTo>
                  <a:pt x="462" y="272"/>
                </a:lnTo>
                <a:lnTo>
                  <a:pt x="454" y="272"/>
                </a:lnTo>
                <a:lnTo>
                  <a:pt x="412" y="162"/>
                </a:lnTo>
                <a:lnTo>
                  <a:pt x="361" y="272"/>
                </a:lnTo>
                <a:lnTo>
                  <a:pt x="355" y="272"/>
                </a:lnTo>
                <a:lnTo>
                  <a:pt x="299" y="128"/>
                </a:lnTo>
                <a:cubicBezTo>
                  <a:pt x="296" y="119"/>
                  <a:pt x="292" y="112"/>
                  <a:pt x="289" y="109"/>
                </a:cubicBezTo>
                <a:cubicBezTo>
                  <a:pt x="285" y="106"/>
                  <a:pt x="280" y="104"/>
                  <a:pt x="272" y="102"/>
                </a:cubicBezTo>
                <a:lnTo>
                  <a:pt x="272" y="95"/>
                </a:lnTo>
                <a:close/>
                <a:moveTo>
                  <a:pt x="0" y="95"/>
                </a:moveTo>
                <a:lnTo>
                  <a:pt x="72" y="95"/>
                </a:lnTo>
                <a:lnTo>
                  <a:pt x="72" y="102"/>
                </a:lnTo>
                <a:cubicBezTo>
                  <a:pt x="66" y="102"/>
                  <a:pt x="61" y="104"/>
                  <a:pt x="59" y="106"/>
                </a:cubicBezTo>
                <a:cubicBezTo>
                  <a:pt x="57" y="107"/>
                  <a:pt x="56" y="110"/>
                  <a:pt x="56" y="114"/>
                </a:cubicBezTo>
                <a:cubicBezTo>
                  <a:pt x="56" y="117"/>
                  <a:pt x="57" y="122"/>
                  <a:pt x="59" y="128"/>
                </a:cubicBezTo>
                <a:lnTo>
                  <a:pt x="96" y="226"/>
                </a:lnTo>
                <a:lnTo>
                  <a:pt x="133" y="146"/>
                </a:lnTo>
                <a:lnTo>
                  <a:pt x="123" y="121"/>
                </a:lnTo>
                <a:cubicBezTo>
                  <a:pt x="120" y="113"/>
                  <a:pt x="116" y="108"/>
                  <a:pt x="111" y="105"/>
                </a:cubicBezTo>
                <a:cubicBezTo>
                  <a:pt x="109" y="103"/>
                  <a:pt x="104" y="102"/>
                  <a:pt x="96" y="102"/>
                </a:cubicBezTo>
                <a:lnTo>
                  <a:pt x="96" y="95"/>
                </a:lnTo>
                <a:lnTo>
                  <a:pt x="178" y="95"/>
                </a:lnTo>
                <a:lnTo>
                  <a:pt x="178" y="102"/>
                </a:lnTo>
                <a:cubicBezTo>
                  <a:pt x="169" y="102"/>
                  <a:pt x="162" y="104"/>
                  <a:pt x="159" y="107"/>
                </a:cubicBezTo>
                <a:cubicBezTo>
                  <a:pt x="156" y="109"/>
                  <a:pt x="155" y="112"/>
                  <a:pt x="155" y="116"/>
                </a:cubicBezTo>
                <a:cubicBezTo>
                  <a:pt x="155" y="119"/>
                  <a:pt x="155" y="121"/>
                  <a:pt x="156" y="124"/>
                </a:cubicBezTo>
                <a:lnTo>
                  <a:pt x="195" y="223"/>
                </a:lnTo>
                <a:lnTo>
                  <a:pt x="232" y="128"/>
                </a:lnTo>
                <a:cubicBezTo>
                  <a:pt x="234" y="121"/>
                  <a:pt x="235" y="116"/>
                  <a:pt x="235" y="112"/>
                </a:cubicBezTo>
                <a:cubicBezTo>
                  <a:pt x="235" y="109"/>
                  <a:pt x="234" y="107"/>
                  <a:pt x="232" y="105"/>
                </a:cubicBezTo>
                <a:cubicBezTo>
                  <a:pt x="229" y="103"/>
                  <a:pt x="224" y="102"/>
                  <a:pt x="217" y="102"/>
                </a:cubicBezTo>
                <a:lnTo>
                  <a:pt x="217" y="95"/>
                </a:lnTo>
                <a:lnTo>
                  <a:pt x="272" y="95"/>
                </a:lnTo>
                <a:lnTo>
                  <a:pt x="272" y="102"/>
                </a:lnTo>
                <a:cubicBezTo>
                  <a:pt x="261" y="104"/>
                  <a:pt x="253" y="111"/>
                  <a:pt x="248" y="124"/>
                </a:cubicBezTo>
                <a:lnTo>
                  <a:pt x="190" y="272"/>
                </a:lnTo>
                <a:lnTo>
                  <a:pt x="182" y="272"/>
                </a:lnTo>
                <a:lnTo>
                  <a:pt x="140" y="162"/>
                </a:lnTo>
                <a:lnTo>
                  <a:pt x="89" y="272"/>
                </a:lnTo>
                <a:lnTo>
                  <a:pt x="83" y="272"/>
                </a:lnTo>
                <a:lnTo>
                  <a:pt x="27" y="128"/>
                </a:lnTo>
                <a:cubicBezTo>
                  <a:pt x="24" y="119"/>
                  <a:pt x="20" y="112"/>
                  <a:pt x="17" y="109"/>
                </a:cubicBezTo>
                <a:cubicBezTo>
                  <a:pt x="13" y="106"/>
                  <a:pt x="8" y="104"/>
                  <a:pt x="0" y="102"/>
                </a:cubicBezTo>
                <a:lnTo>
                  <a:pt x="0" y="95"/>
                </a:lnTo>
                <a:close/>
                <a:moveTo>
                  <a:pt x="2837" y="90"/>
                </a:moveTo>
                <a:lnTo>
                  <a:pt x="2845" y="90"/>
                </a:lnTo>
                <a:lnTo>
                  <a:pt x="2845" y="127"/>
                </a:lnTo>
                <a:cubicBezTo>
                  <a:pt x="2857" y="114"/>
                  <a:pt x="2865" y="107"/>
                  <a:pt x="2867" y="105"/>
                </a:cubicBezTo>
                <a:cubicBezTo>
                  <a:pt x="2873" y="100"/>
                  <a:pt x="2879" y="97"/>
                  <a:pt x="2885" y="94"/>
                </a:cubicBezTo>
                <a:cubicBezTo>
                  <a:pt x="2892" y="91"/>
                  <a:pt x="2898" y="90"/>
                  <a:pt x="2904" y="90"/>
                </a:cubicBezTo>
                <a:cubicBezTo>
                  <a:pt x="2915" y="90"/>
                  <a:pt x="2924" y="93"/>
                  <a:pt x="2932" y="99"/>
                </a:cubicBezTo>
                <a:cubicBezTo>
                  <a:pt x="2940" y="106"/>
                  <a:pt x="2945" y="115"/>
                  <a:pt x="2948" y="127"/>
                </a:cubicBezTo>
                <a:cubicBezTo>
                  <a:pt x="2961" y="112"/>
                  <a:pt x="2971" y="102"/>
                  <a:pt x="2980" y="97"/>
                </a:cubicBezTo>
                <a:cubicBezTo>
                  <a:pt x="2989" y="92"/>
                  <a:pt x="2998" y="90"/>
                  <a:pt x="3008" y="90"/>
                </a:cubicBezTo>
                <a:cubicBezTo>
                  <a:pt x="3017" y="90"/>
                  <a:pt x="3025" y="92"/>
                  <a:pt x="3032" y="97"/>
                </a:cubicBezTo>
                <a:cubicBezTo>
                  <a:pt x="3039" y="102"/>
                  <a:pt x="3045" y="109"/>
                  <a:pt x="3049" y="120"/>
                </a:cubicBezTo>
                <a:cubicBezTo>
                  <a:pt x="3052" y="127"/>
                  <a:pt x="3053" y="139"/>
                  <a:pt x="3053" y="154"/>
                </a:cubicBezTo>
                <a:lnTo>
                  <a:pt x="3053" y="228"/>
                </a:lnTo>
                <a:cubicBezTo>
                  <a:pt x="3053" y="239"/>
                  <a:pt x="3054" y="246"/>
                  <a:pt x="3055" y="250"/>
                </a:cubicBezTo>
                <a:cubicBezTo>
                  <a:pt x="3057" y="253"/>
                  <a:pt x="3059" y="255"/>
                  <a:pt x="3062" y="257"/>
                </a:cubicBezTo>
                <a:cubicBezTo>
                  <a:pt x="3066" y="259"/>
                  <a:pt x="3071" y="260"/>
                  <a:pt x="3079" y="260"/>
                </a:cubicBezTo>
                <a:lnTo>
                  <a:pt x="3079" y="267"/>
                </a:lnTo>
                <a:lnTo>
                  <a:pt x="2994" y="267"/>
                </a:lnTo>
                <a:lnTo>
                  <a:pt x="2994" y="260"/>
                </a:lnTo>
                <a:lnTo>
                  <a:pt x="2998" y="260"/>
                </a:lnTo>
                <a:cubicBezTo>
                  <a:pt x="3005" y="260"/>
                  <a:pt x="3011" y="259"/>
                  <a:pt x="3015" y="256"/>
                </a:cubicBezTo>
                <a:cubicBezTo>
                  <a:pt x="3018" y="254"/>
                  <a:pt x="3020" y="251"/>
                  <a:pt x="3021" y="246"/>
                </a:cubicBezTo>
                <a:cubicBezTo>
                  <a:pt x="3022" y="244"/>
                  <a:pt x="3022" y="238"/>
                  <a:pt x="3022" y="228"/>
                </a:cubicBezTo>
                <a:lnTo>
                  <a:pt x="3022" y="154"/>
                </a:lnTo>
                <a:cubicBezTo>
                  <a:pt x="3022" y="140"/>
                  <a:pt x="3020" y="130"/>
                  <a:pt x="3017" y="124"/>
                </a:cubicBezTo>
                <a:cubicBezTo>
                  <a:pt x="3012" y="116"/>
                  <a:pt x="3004" y="112"/>
                  <a:pt x="2993" y="112"/>
                </a:cubicBezTo>
                <a:cubicBezTo>
                  <a:pt x="2987" y="112"/>
                  <a:pt x="2980" y="114"/>
                  <a:pt x="2973" y="117"/>
                </a:cubicBezTo>
                <a:cubicBezTo>
                  <a:pt x="2967" y="121"/>
                  <a:pt x="2959" y="127"/>
                  <a:pt x="2949" y="136"/>
                </a:cubicBezTo>
                <a:lnTo>
                  <a:pt x="2949" y="138"/>
                </a:lnTo>
                <a:lnTo>
                  <a:pt x="2949" y="146"/>
                </a:lnTo>
                <a:lnTo>
                  <a:pt x="2949" y="228"/>
                </a:lnTo>
                <a:cubicBezTo>
                  <a:pt x="2949" y="240"/>
                  <a:pt x="2950" y="247"/>
                  <a:pt x="2951" y="250"/>
                </a:cubicBezTo>
                <a:cubicBezTo>
                  <a:pt x="2952" y="253"/>
                  <a:pt x="2955" y="255"/>
                  <a:pt x="2958" y="257"/>
                </a:cubicBezTo>
                <a:cubicBezTo>
                  <a:pt x="2962" y="259"/>
                  <a:pt x="2968" y="260"/>
                  <a:pt x="2977" y="260"/>
                </a:cubicBezTo>
                <a:lnTo>
                  <a:pt x="2977" y="267"/>
                </a:lnTo>
                <a:lnTo>
                  <a:pt x="2890" y="267"/>
                </a:lnTo>
                <a:lnTo>
                  <a:pt x="2890" y="260"/>
                </a:lnTo>
                <a:cubicBezTo>
                  <a:pt x="2900" y="260"/>
                  <a:pt x="2906" y="259"/>
                  <a:pt x="2910" y="257"/>
                </a:cubicBezTo>
                <a:cubicBezTo>
                  <a:pt x="2913" y="254"/>
                  <a:pt x="2916" y="251"/>
                  <a:pt x="2917" y="247"/>
                </a:cubicBezTo>
                <a:cubicBezTo>
                  <a:pt x="2918" y="244"/>
                  <a:pt x="2918" y="238"/>
                  <a:pt x="2918" y="228"/>
                </a:cubicBezTo>
                <a:lnTo>
                  <a:pt x="2918" y="154"/>
                </a:lnTo>
                <a:cubicBezTo>
                  <a:pt x="2918" y="140"/>
                  <a:pt x="2916" y="130"/>
                  <a:pt x="2912" y="124"/>
                </a:cubicBezTo>
                <a:cubicBezTo>
                  <a:pt x="2906" y="116"/>
                  <a:pt x="2899" y="112"/>
                  <a:pt x="2889" y="112"/>
                </a:cubicBezTo>
                <a:cubicBezTo>
                  <a:pt x="2882" y="112"/>
                  <a:pt x="2875" y="114"/>
                  <a:pt x="2869" y="117"/>
                </a:cubicBezTo>
                <a:cubicBezTo>
                  <a:pt x="2858" y="123"/>
                  <a:pt x="2850" y="129"/>
                  <a:pt x="2845" y="136"/>
                </a:cubicBezTo>
                <a:lnTo>
                  <a:pt x="2845" y="228"/>
                </a:lnTo>
                <a:cubicBezTo>
                  <a:pt x="2845" y="239"/>
                  <a:pt x="2846" y="247"/>
                  <a:pt x="2847" y="250"/>
                </a:cubicBezTo>
                <a:cubicBezTo>
                  <a:pt x="2849" y="253"/>
                  <a:pt x="2851" y="256"/>
                  <a:pt x="2854" y="258"/>
                </a:cubicBezTo>
                <a:cubicBezTo>
                  <a:pt x="2857" y="259"/>
                  <a:pt x="2863" y="260"/>
                  <a:pt x="2873" y="260"/>
                </a:cubicBezTo>
                <a:lnTo>
                  <a:pt x="2873" y="267"/>
                </a:lnTo>
                <a:lnTo>
                  <a:pt x="2788" y="267"/>
                </a:lnTo>
                <a:lnTo>
                  <a:pt x="2788" y="260"/>
                </a:lnTo>
                <a:cubicBezTo>
                  <a:pt x="2796" y="260"/>
                  <a:pt x="2801" y="259"/>
                  <a:pt x="2804" y="258"/>
                </a:cubicBezTo>
                <a:cubicBezTo>
                  <a:pt x="2807" y="256"/>
                  <a:pt x="2810" y="253"/>
                  <a:pt x="2811" y="249"/>
                </a:cubicBezTo>
                <a:cubicBezTo>
                  <a:pt x="2813" y="246"/>
                  <a:pt x="2814" y="239"/>
                  <a:pt x="2814" y="228"/>
                </a:cubicBezTo>
                <a:lnTo>
                  <a:pt x="2814" y="162"/>
                </a:lnTo>
                <a:cubicBezTo>
                  <a:pt x="2814" y="143"/>
                  <a:pt x="2813" y="131"/>
                  <a:pt x="2812" y="126"/>
                </a:cubicBezTo>
                <a:cubicBezTo>
                  <a:pt x="2811" y="122"/>
                  <a:pt x="2810" y="119"/>
                  <a:pt x="2808" y="117"/>
                </a:cubicBezTo>
                <a:cubicBezTo>
                  <a:pt x="2806" y="116"/>
                  <a:pt x="2804" y="115"/>
                  <a:pt x="2800" y="115"/>
                </a:cubicBezTo>
                <a:cubicBezTo>
                  <a:pt x="2797" y="115"/>
                  <a:pt x="2793" y="116"/>
                  <a:pt x="2788" y="118"/>
                </a:cubicBezTo>
                <a:lnTo>
                  <a:pt x="2785" y="111"/>
                </a:lnTo>
                <a:lnTo>
                  <a:pt x="2837" y="90"/>
                </a:lnTo>
                <a:close/>
                <a:moveTo>
                  <a:pt x="2686" y="90"/>
                </a:moveTo>
                <a:cubicBezTo>
                  <a:pt x="2712" y="90"/>
                  <a:pt x="2733" y="100"/>
                  <a:pt x="2748" y="120"/>
                </a:cubicBezTo>
                <a:cubicBezTo>
                  <a:pt x="2762" y="136"/>
                  <a:pt x="2768" y="156"/>
                  <a:pt x="2768" y="178"/>
                </a:cubicBezTo>
                <a:cubicBezTo>
                  <a:pt x="2768" y="193"/>
                  <a:pt x="2765" y="209"/>
                  <a:pt x="2757" y="224"/>
                </a:cubicBezTo>
                <a:cubicBezTo>
                  <a:pt x="2750" y="240"/>
                  <a:pt x="2740" y="252"/>
                  <a:pt x="2727" y="260"/>
                </a:cubicBezTo>
                <a:cubicBezTo>
                  <a:pt x="2714" y="268"/>
                  <a:pt x="2700" y="272"/>
                  <a:pt x="2684" y="272"/>
                </a:cubicBezTo>
                <a:cubicBezTo>
                  <a:pt x="2658" y="272"/>
                  <a:pt x="2637" y="262"/>
                  <a:pt x="2622" y="241"/>
                </a:cubicBezTo>
                <a:cubicBezTo>
                  <a:pt x="2609" y="224"/>
                  <a:pt x="2603" y="204"/>
                  <a:pt x="2603" y="183"/>
                </a:cubicBezTo>
                <a:cubicBezTo>
                  <a:pt x="2603" y="167"/>
                  <a:pt x="2607" y="151"/>
                  <a:pt x="2614" y="136"/>
                </a:cubicBezTo>
                <a:cubicBezTo>
                  <a:pt x="2622" y="120"/>
                  <a:pt x="2633" y="109"/>
                  <a:pt x="2645" y="101"/>
                </a:cubicBezTo>
                <a:cubicBezTo>
                  <a:pt x="2658" y="94"/>
                  <a:pt x="2672" y="90"/>
                  <a:pt x="2686" y="90"/>
                </a:cubicBezTo>
                <a:close/>
                <a:moveTo>
                  <a:pt x="2509" y="90"/>
                </a:moveTo>
                <a:cubicBezTo>
                  <a:pt x="2526" y="90"/>
                  <a:pt x="2540" y="94"/>
                  <a:pt x="2550" y="103"/>
                </a:cubicBezTo>
                <a:cubicBezTo>
                  <a:pt x="2561" y="112"/>
                  <a:pt x="2567" y="122"/>
                  <a:pt x="2567" y="131"/>
                </a:cubicBezTo>
                <a:cubicBezTo>
                  <a:pt x="2567" y="136"/>
                  <a:pt x="2565" y="140"/>
                  <a:pt x="2562" y="143"/>
                </a:cubicBezTo>
                <a:cubicBezTo>
                  <a:pt x="2559" y="146"/>
                  <a:pt x="2555" y="147"/>
                  <a:pt x="2549" y="147"/>
                </a:cubicBezTo>
                <a:cubicBezTo>
                  <a:pt x="2542" y="147"/>
                  <a:pt x="2536" y="145"/>
                  <a:pt x="2533" y="140"/>
                </a:cubicBezTo>
                <a:cubicBezTo>
                  <a:pt x="2531" y="137"/>
                  <a:pt x="2529" y="132"/>
                  <a:pt x="2528" y="125"/>
                </a:cubicBezTo>
                <a:cubicBezTo>
                  <a:pt x="2528" y="118"/>
                  <a:pt x="2525" y="112"/>
                  <a:pt x="2521" y="108"/>
                </a:cubicBezTo>
                <a:cubicBezTo>
                  <a:pt x="2516" y="104"/>
                  <a:pt x="2510" y="103"/>
                  <a:pt x="2503" y="103"/>
                </a:cubicBezTo>
                <a:cubicBezTo>
                  <a:pt x="2490" y="103"/>
                  <a:pt x="2480" y="107"/>
                  <a:pt x="2472" y="116"/>
                </a:cubicBezTo>
                <a:cubicBezTo>
                  <a:pt x="2462" y="129"/>
                  <a:pt x="2457" y="145"/>
                  <a:pt x="2457" y="165"/>
                </a:cubicBezTo>
                <a:cubicBezTo>
                  <a:pt x="2457" y="185"/>
                  <a:pt x="2462" y="204"/>
                  <a:pt x="2472" y="219"/>
                </a:cubicBezTo>
                <a:cubicBezTo>
                  <a:pt x="2482" y="235"/>
                  <a:pt x="2496" y="243"/>
                  <a:pt x="2513" y="243"/>
                </a:cubicBezTo>
                <a:cubicBezTo>
                  <a:pt x="2525" y="243"/>
                  <a:pt x="2536" y="239"/>
                  <a:pt x="2546" y="230"/>
                </a:cubicBezTo>
                <a:cubicBezTo>
                  <a:pt x="2553" y="224"/>
                  <a:pt x="2560" y="214"/>
                  <a:pt x="2566" y="199"/>
                </a:cubicBezTo>
                <a:lnTo>
                  <a:pt x="2572" y="202"/>
                </a:lnTo>
                <a:cubicBezTo>
                  <a:pt x="2567" y="224"/>
                  <a:pt x="2558" y="242"/>
                  <a:pt x="2544" y="254"/>
                </a:cubicBezTo>
                <a:cubicBezTo>
                  <a:pt x="2531" y="266"/>
                  <a:pt x="2516" y="272"/>
                  <a:pt x="2500" y="272"/>
                </a:cubicBezTo>
                <a:cubicBezTo>
                  <a:pt x="2480" y="272"/>
                  <a:pt x="2463" y="264"/>
                  <a:pt x="2449" y="247"/>
                </a:cubicBezTo>
                <a:cubicBezTo>
                  <a:pt x="2434" y="231"/>
                  <a:pt x="2427" y="209"/>
                  <a:pt x="2427" y="181"/>
                </a:cubicBezTo>
                <a:cubicBezTo>
                  <a:pt x="2427" y="154"/>
                  <a:pt x="2435" y="132"/>
                  <a:pt x="2451" y="115"/>
                </a:cubicBezTo>
                <a:cubicBezTo>
                  <a:pt x="2467" y="98"/>
                  <a:pt x="2486" y="90"/>
                  <a:pt x="2509" y="90"/>
                </a:cubicBezTo>
                <a:close/>
                <a:moveTo>
                  <a:pt x="1709" y="90"/>
                </a:moveTo>
                <a:lnTo>
                  <a:pt x="1717" y="90"/>
                </a:lnTo>
                <a:lnTo>
                  <a:pt x="1717" y="228"/>
                </a:lnTo>
                <a:cubicBezTo>
                  <a:pt x="1717" y="239"/>
                  <a:pt x="1718" y="246"/>
                  <a:pt x="1719" y="249"/>
                </a:cubicBezTo>
                <a:cubicBezTo>
                  <a:pt x="1721" y="253"/>
                  <a:pt x="1723" y="256"/>
                  <a:pt x="1726" y="257"/>
                </a:cubicBezTo>
                <a:cubicBezTo>
                  <a:pt x="1729" y="259"/>
                  <a:pt x="1735" y="260"/>
                  <a:pt x="1743" y="260"/>
                </a:cubicBezTo>
                <a:lnTo>
                  <a:pt x="1743" y="267"/>
                </a:lnTo>
                <a:lnTo>
                  <a:pt x="1660" y="267"/>
                </a:lnTo>
                <a:lnTo>
                  <a:pt x="1660" y="260"/>
                </a:lnTo>
                <a:cubicBezTo>
                  <a:pt x="1668" y="260"/>
                  <a:pt x="1674" y="259"/>
                  <a:pt x="1677" y="258"/>
                </a:cubicBezTo>
                <a:cubicBezTo>
                  <a:pt x="1679" y="256"/>
                  <a:pt x="1682" y="253"/>
                  <a:pt x="1683" y="250"/>
                </a:cubicBezTo>
                <a:cubicBezTo>
                  <a:pt x="1685" y="246"/>
                  <a:pt x="1686" y="239"/>
                  <a:pt x="1686" y="228"/>
                </a:cubicBezTo>
                <a:lnTo>
                  <a:pt x="1686" y="162"/>
                </a:lnTo>
                <a:cubicBezTo>
                  <a:pt x="1686" y="143"/>
                  <a:pt x="1685" y="131"/>
                  <a:pt x="1684" y="126"/>
                </a:cubicBezTo>
                <a:cubicBezTo>
                  <a:pt x="1683" y="122"/>
                  <a:pt x="1682" y="119"/>
                  <a:pt x="1680" y="117"/>
                </a:cubicBezTo>
                <a:cubicBezTo>
                  <a:pt x="1678" y="116"/>
                  <a:pt x="1676" y="115"/>
                  <a:pt x="1672" y="115"/>
                </a:cubicBezTo>
                <a:cubicBezTo>
                  <a:pt x="1669" y="115"/>
                  <a:pt x="1665" y="116"/>
                  <a:pt x="1660" y="118"/>
                </a:cubicBezTo>
                <a:lnTo>
                  <a:pt x="1657" y="111"/>
                </a:lnTo>
                <a:lnTo>
                  <a:pt x="1709" y="90"/>
                </a:lnTo>
                <a:close/>
                <a:moveTo>
                  <a:pt x="1166" y="90"/>
                </a:moveTo>
                <a:cubicBezTo>
                  <a:pt x="1192" y="90"/>
                  <a:pt x="1213" y="100"/>
                  <a:pt x="1228" y="120"/>
                </a:cubicBezTo>
                <a:cubicBezTo>
                  <a:pt x="1242" y="136"/>
                  <a:pt x="1248" y="156"/>
                  <a:pt x="1248" y="178"/>
                </a:cubicBezTo>
                <a:cubicBezTo>
                  <a:pt x="1248" y="193"/>
                  <a:pt x="1245" y="209"/>
                  <a:pt x="1237" y="224"/>
                </a:cubicBezTo>
                <a:cubicBezTo>
                  <a:pt x="1230" y="240"/>
                  <a:pt x="1220" y="252"/>
                  <a:pt x="1207" y="260"/>
                </a:cubicBezTo>
                <a:cubicBezTo>
                  <a:pt x="1194" y="268"/>
                  <a:pt x="1180" y="272"/>
                  <a:pt x="1164" y="272"/>
                </a:cubicBezTo>
                <a:cubicBezTo>
                  <a:pt x="1138" y="272"/>
                  <a:pt x="1117" y="262"/>
                  <a:pt x="1102" y="241"/>
                </a:cubicBezTo>
                <a:cubicBezTo>
                  <a:pt x="1089" y="224"/>
                  <a:pt x="1083" y="204"/>
                  <a:pt x="1083" y="183"/>
                </a:cubicBezTo>
                <a:cubicBezTo>
                  <a:pt x="1083" y="167"/>
                  <a:pt x="1087" y="151"/>
                  <a:pt x="1094" y="136"/>
                </a:cubicBezTo>
                <a:cubicBezTo>
                  <a:pt x="1102" y="120"/>
                  <a:pt x="1113" y="109"/>
                  <a:pt x="1125" y="101"/>
                </a:cubicBezTo>
                <a:cubicBezTo>
                  <a:pt x="1138" y="94"/>
                  <a:pt x="1152" y="90"/>
                  <a:pt x="1166" y="90"/>
                </a:cubicBezTo>
                <a:close/>
                <a:moveTo>
                  <a:pt x="2222" y="20"/>
                </a:moveTo>
                <a:cubicBezTo>
                  <a:pt x="2214" y="20"/>
                  <a:pt x="2206" y="23"/>
                  <a:pt x="2200" y="31"/>
                </a:cubicBezTo>
                <a:cubicBezTo>
                  <a:pt x="2191" y="41"/>
                  <a:pt x="2185" y="58"/>
                  <a:pt x="2181" y="80"/>
                </a:cubicBezTo>
                <a:cubicBezTo>
                  <a:pt x="2178" y="102"/>
                  <a:pt x="2176" y="124"/>
                  <a:pt x="2176" y="146"/>
                </a:cubicBezTo>
                <a:cubicBezTo>
                  <a:pt x="2176" y="181"/>
                  <a:pt x="2181" y="209"/>
                  <a:pt x="2189" y="232"/>
                </a:cubicBezTo>
                <a:cubicBezTo>
                  <a:pt x="2196" y="250"/>
                  <a:pt x="2207" y="259"/>
                  <a:pt x="2221" y="259"/>
                </a:cubicBezTo>
                <a:cubicBezTo>
                  <a:pt x="2228" y="259"/>
                  <a:pt x="2235" y="256"/>
                  <a:pt x="2242" y="250"/>
                </a:cubicBezTo>
                <a:cubicBezTo>
                  <a:pt x="2249" y="244"/>
                  <a:pt x="2255" y="234"/>
                  <a:pt x="2259" y="220"/>
                </a:cubicBezTo>
                <a:cubicBezTo>
                  <a:pt x="2264" y="198"/>
                  <a:pt x="2267" y="168"/>
                  <a:pt x="2267" y="129"/>
                </a:cubicBezTo>
                <a:cubicBezTo>
                  <a:pt x="2267" y="100"/>
                  <a:pt x="2264" y="76"/>
                  <a:pt x="2258" y="56"/>
                </a:cubicBezTo>
                <a:cubicBezTo>
                  <a:pt x="2254" y="42"/>
                  <a:pt x="2248" y="32"/>
                  <a:pt x="2241" y="26"/>
                </a:cubicBezTo>
                <a:cubicBezTo>
                  <a:pt x="2236" y="22"/>
                  <a:pt x="2230" y="20"/>
                  <a:pt x="2222" y="20"/>
                </a:cubicBezTo>
                <a:close/>
                <a:moveTo>
                  <a:pt x="2030" y="20"/>
                </a:moveTo>
                <a:cubicBezTo>
                  <a:pt x="2022" y="20"/>
                  <a:pt x="2014" y="23"/>
                  <a:pt x="2008" y="31"/>
                </a:cubicBezTo>
                <a:cubicBezTo>
                  <a:pt x="1999" y="41"/>
                  <a:pt x="1993" y="58"/>
                  <a:pt x="1989" y="80"/>
                </a:cubicBezTo>
                <a:cubicBezTo>
                  <a:pt x="1986" y="102"/>
                  <a:pt x="1984" y="124"/>
                  <a:pt x="1984" y="146"/>
                </a:cubicBezTo>
                <a:cubicBezTo>
                  <a:pt x="1984" y="181"/>
                  <a:pt x="1989" y="209"/>
                  <a:pt x="1997" y="232"/>
                </a:cubicBezTo>
                <a:cubicBezTo>
                  <a:pt x="2004" y="250"/>
                  <a:pt x="2015" y="259"/>
                  <a:pt x="2029" y="259"/>
                </a:cubicBezTo>
                <a:cubicBezTo>
                  <a:pt x="2036" y="259"/>
                  <a:pt x="2043" y="256"/>
                  <a:pt x="2050" y="250"/>
                </a:cubicBezTo>
                <a:cubicBezTo>
                  <a:pt x="2057" y="244"/>
                  <a:pt x="2063" y="234"/>
                  <a:pt x="2067" y="220"/>
                </a:cubicBezTo>
                <a:cubicBezTo>
                  <a:pt x="2072" y="198"/>
                  <a:pt x="2075" y="168"/>
                  <a:pt x="2075" y="129"/>
                </a:cubicBezTo>
                <a:cubicBezTo>
                  <a:pt x="2075" y="100"/>
                  <a:pt x="2072" y="76"/>
                  <a:pt x="2066" y="56"/>
                </a:cubicBezTo>
                <a:cubicBezTo>
                  <a:pt x="2062" y="42"/>
                  <a:pt x="2056" y="32"/>
                  <a:pt x="2049" y="26"/>
                </a:cubicBezTo>
                <a:cubicBezTo>
                  <a:pt x="2044" y="22"/>
                  <a:pt x="2038" y="20"/>
                  <a:pt x="2030" y="20"/>
                </a:cubicBezTo>
                <a:close/>
                <a:moveTo>
                  <a:pt x="2223" y="7"/>
                </a:moveTo>
                <a:cubicBezTo>
                  <a:pt x="2242" y="7"/>
                  <a:pt x="2260" y="17"/>
                  <a:pt x="2275" y="37"/>
                </a:cubicBezTo>
                <a:cubicBezTo>
                  <a:pt x="2294" y="62"/>
                  <a:pt x="2304" y="95"/>
                  <a:pt x="2304" y="137"/>
                </a:cubicBezTo>
                <a:cubicBezTo>
                  <a:pt x="2304" y="167"/>
                  <a:pt x="2300" y="192"/>
                  <a:pt x="2291" y="212"/>
                </a:cubicBezTo>
                <a:cubicBezTo>
                  <a:pt x="2283" y="233"/>
                  <a:pt x="2272" y="248"/>
                  <a:pt x="2259" y="257"/>
                </a:cubicBezTo>
                <a:cubicBezTo>
                  <a:pt x="2246" y="267"/>
                  <a:pt x="2233" y="271"/>
                  <a:pt x="2221" y="271"/>
                </a:cubicBezTo>
                <a:cubicBezTo>
                  <a:pt x="2196" y="271"/>
                  <a:pt x="2176" y="257"/>
                  <a:pt x="2160" y="228"/>
                </a:cubicBezTo>
                <a:cubicBezTo>
                  <a:pt x="2146" y="204"/>
                  <a:pt x="2140" y="175"/>
                  <a:pt x="2140" y="141"/>
                </a:cubicBezTo>
                <a:cubicBezTo>
                  <a:pt x="2140" y="112"/>
                  <a:pt x="2144" y="87"/>
                  <a:pt x="2153" y="66"/>
                </a:cubicBezTo>
                <a:cubicBezTo>
                  <a:pt x="2162" y="45"/>
                  <a:pt x="2173" y="30"/>
                  <a:pt x="2188" y="19"/>
                </a:cubicBezTo>
                <a:cubicBezTo>
                  <a:pt x="2199" y="11"/>
                  <a:pt x="2211" y="7"/>
                  <a:pt x="2223" y="7"/>
                </a:cubicBezTo>
                <a:close/>
                <a:moveTo>
                  <a:pt x="2031" y="7"/>
                </a:moveTo>
                <a:cubicBezTo>
                  <a:pt x="2050" y="7"/>
                  <a:pt x="2068" y="17"/>
                  <a:pt x="2083" y="37"/>
                </a:cubicBezTo>
                <a:cubicBezTo>
                  <a:pt x="2102" y="62"/>
                  <a:pt x="2112" y="95"/>
                  <a:pt x="2112" y="137"/>
                </a:cubicBezTo>
                <a:cubicBezTo>
                  <a:pt x="2112" y="167"/>
                  <a:pt x="2108" y="192"/>
                  <a:pt x="2099" y="212"/>
                </a:cubicBezTo>
                <a:cubicBezTo>
                  <a:pt x="2091" y="233"/>
                  <a:pt x="2080" y="248"/>
                  <a:pt x="2067" y="257"/>
                </a:cubicBezTo>
                <a:cubicBezTo>
                  <a:pt x="2054" y="267"/>
                  <a:pt x="2041" y="271"/>
                  <a:pt x="2029" y="271"/>
                </a:cubicBezTo>
                <a:cubicBezTo>
                  <a:pt x="2004" y="271"/>
                  <a:pt x="1984" y="257"/>
                  <a:pt x="1968" y="228"/>
                </a:cubicBezTo>
                <a:cubicBezTo>
                  <a:pt x="1954" y="204"/>
                  <a:pt x="1948" y="175"/>
                  <a:pt x="1948" y="141"/>
                </a:cubicBezTo>
                <a:cubicBezTo>
                  <a:pt x="1948" y="112"/>
                  <a:pt x="1952" y="87"/>
                  <a:pt x="1961" y="66"/>
                </a:cubicBezTo>
                <a:cubicBezTo>
                  <a:pt x="1970" y="45"/>
                  <a:pt x="1981" y="30"/>
                  <a:pt x="1996" y="19"/>
                </a:cubicBezTo>
                <a:cubicBezTo>
                  <a:pt x="2007" y="11"/>
                  <a:pt x="2019" y="7"/>
                  <a:pt x="2031" y="7"/>
                </a:cubicBezTo>
                <a:close/>
                <a:moveTo>
                  <a:pt x="1849" y="7"/>
                </a:moveTo>
                <a:lnTo>
                  <a:pt x="1855" y="7"/>
                </a:lnTo>
                <a:lnTo>
                  <a:pt x="1855" y="222"/>
                </a:lnTo>
                <a:cubicBezTo>
                  <a:pt x="1855" y="236"/>
                  <a:pt x="1855" y="245"/>
                  <a:pt x="1857" y="249"/>
                </a:cubicBezTo>
                <a:cubicBezTo>
                  <a:pt x="1858" y="252"/>
                  <a:pt x="1860" y="255"/>
                  <a:pt x="1864" y="257"/>
                </a:cubicBezTo>
                <a:cubicBezTo>
                  <a:pt x="1868" y="259"/>
                  <a:pt x="1875" y="260"/>
                  <a:pt x="1887" y="260"/>
                </a:cubicBezTo>
                <a:lnTo>
                  <a:pt x="1887" y="267"/>
                </a:lnTo>
                <a:lnTo>
                  <a:pt x="1791" y="267"/>
                </a:lnTo>
                <a:lnTo>
                  <a:pt x="1791" y="260"/>
                </a:lnTo>
                <a:cubicBezTo>
                  <a:pt x="1803" y="260"/>
                  <a:pt x="1811" y="259"/>
                  <a:pt x="1815" y="257"/>
                </a:cubicBezTo>
                <a:cubicBezTo>
                  <a:pt x="1818" y="255"/>
                  <a:pt x="1820" y="253"/>
                  <a:pt x="1822" y="249"/>
                </a:cubicBezTo>
                <a:cubicBezTo>
                  <a:pt x="1823" y="246"/>
                  <a:pt x="1824" y="237"/>
                  <a:pt x="1824" y="222"/>
                </a:cubicBezTo>
                <a:lnTo>
                  <a:pt x="1824" y="85"/>
                </a:lnTo>
                <a:cubicBezTo>
                  <a:pt x="1824" y="66"/>
                  <a:pt x="1823" y="54"/>
                  <a:pt x="1822" y="49"/>
                </a:cubicBezTo>
                <a:cubicBezTo>
                  <a:pt x="1821" y="45"/>
                  <a:pt x="1820" y="42"/>
                  <a:pt x="1817" y="40"/>
                </a:cubicBezTo>
                <a:cubicBezTo>
                  <a:pt x="1815" y="38"/>
                  <a:pt x="1812" y="37"/>
                  <a:pt x="1809" y="37"/>
                </a:cubicBezTo>
                <a:cubicBezTo>
                  <a:pt x="1804" y="37"/>
                  <a:pt x="1798" y="39"/>
                  <a:pt x="1790" y="43"/>
                </a:cubicBezTo>
                <a:lnTo>
                  <a:pt x="1787" y="37"/>
                </a:lnTo>
                <a:lnTo>
                  <a:pt x="1849" y="7"/>
                </a:lnTo>
                <a:close/>
                <a:moveTo>
                  <a:pt x="1701" y="0"/>
                </a:moveTo>
                <a:cubicBezTo>
                  <a:pt x="1707" y="0"/>
                  <a:pt x="1711" y="2"/>
                  <a:pt x="1715" y="6"/>
                </a:cubicBezTo>
                <a:cubicBezTo>
                  <a:pt x="1719" y="9"/>
                  <a:pt x="1720" y="14"/>
                  <a:pt x="1720" y="19"/>
                </a:cubicBezTo>
                <a:cubicBezTo>
                  <a:pt x="1720" y="24"/>
                  <a:pt x="1719" y="29"/>
                  <a:pt x="1715" y="33"/>
                </a:cubicBezTo>
                <a:cubicBezTo>
                  <a:pt x="1711" y="36"/>
                  <a:pt x="1707" y="38"/>
                  <a:pt x="1701" y="38"/>
                </a:cubicBezTo>
                <a:cubicBezTo>
                  <a:pt x="1696" y="38"/>
                  <a:pt x="1692" y="36"/>
                  <a:pt x="1688" y="33"/>
                </a:cubicBezTo>
                <a:cubicBezTo>
                  <a:pt x="1684" y="29"/>
                  <a:pt x="1682" y="24"/>
                  <a:pt x="1682" y="19"/>
                </a:cubicBezTo>
                <a:cubicBezTo>
                  <a:pt x="1682" y="14"/>
                  <a:pt x="1684" y="9"/>
                  <a:pt x="1688" y="6"/>
                </a:cubicBezTo>
                <a:cubicBezTo>
                  <a:pt x="1692" y="2"/>
                  <a:pt x="1696" y="0"/>
                  <a:pt x="1701" y="0"/>
                </a:cubicBezTo>
                <a:close/>
              </a:path>
            </a:pathLst>
          </a:custGeom>
          <a:solidFill>
            <a:srgbClr val="F2F2F2"/>
          </a:solidFill>
          <a:ln w="0">
            <a:noFill/>
            <a:prstDash val="solid"/>
            <a:round/>
          </a:ln>
        </p:spPr>
        <p:txBody>
          <a:bodyPr vert="horz" wrap="square" lIns="91440" tIns="45720" rIns="91440" bIns="45720" numCol="1" anchor="t" anchorCtr="0" compatLnSpc="1"/>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5pPr>
            <a:lvl6pPr marL="2286000" algn="l" defTabSz="914400" rtl="0" eaLnBrk="1" latinLnBrk="0" hangingPunct="1">
              <a:defRPr kern="1200">
                <a:solidFill>
                  <a:schemeClr val="tx1"/>
                </a:solidFill>
                <a:latin typeface="Calibri" panose="020F0502020204030204" charset="0"/>
                <a:ea typeface="+mn-ea"/>
                <a:cs typeface="+mn-cs"/>
              </a:defRPr>
            </a:lvl6pPr>
            <a:lvl7pPr marL="2743200" algn="l" defTabSz="914400" rtl="0" eaLnBrk="1" latinLnBrk="0" hangingPunct="1">
              <a:defRPr kern="1200">
                <a:solidFill>
                  <a:schemeClr val="tx1"/>
                </a:solidFill>
                <a:latin typeface="Calibri" panose="020F0502020204030204" charset="0"/>
                <a:ea typeface="+mn-ea"/>
                <a:cs typeface="+mn-cs"/>
              </a:defRPr>
            </a:lvl7pPr>
            <a:lvl8pPr marL="3200400" algn="l" defTabSz="914400" rtl="0" eaLnBrk="1" latinLnBrk="0" hangingPunct="1">
              <a:defRPr kern="1200">
                <a:solidFill>
                  <a:schemeClr val="tx1"/>
                </a:solidFill>
                <a:latin typeface="Calibri" panose="020F0502020204030204" charset="0"/>
                <a:ea typeface="+mn-ea"/>
                <a:cs typeface="+mn-cs"/>
              </a:defRPr>
            </a:lvl8pPr>
            <a:lvl9pPr marL="3657600" algn="l" defTabSz="914400" rtl="0" eaLnBrk="1" latinLnBrk="0" hangingPunct="1">
              <a:defRPr kern="1200">
                <a:solidFill>
                  <a:schemeClr val="tx1"/>
                </a:solidFill>
                <a:latin typeface="Calibri" panose="020F0502020204030204" charset="0"/>
                <a:ea typeface="+mn-ea"/>
                <a:cs typeface="+mn-cs"/>
              </a:defRPr>
            </a:lvl9pPr>
          </a:lstStyle>
          <a:p>
            <a:endParaRPr lang="zh-CN" altLang="en-US"/>
          </a:p>
        </p:txBody>
      </p:sp>
      <p:sp>
        <p:nvSpPr>
          <p:cNvPr id="58" name="Freeform 23"/>
          <p:cNvSpPr/>
          <p:nvPr/>
        </p:nvSpPr>
        <p:spPr bwMode="auto">
          <a:xfrm rot="-1800000">
            <a:off x="417173" y="5090054"/>
            <a:ext cx="1848119" cy="215037"/>
          </a:xfrm>
          <a:custGeom>
            <a:avLst/>
            <a:gdLst>
              <a:gd name="T0" fmla="*/ 2345 w 3079"/>
              <a:gd name="T1" fmla="*/ 251 h 350"/>
              <a:gd name="T2" fmla="*/ 830 w 3079"/>
              <a:gd name="T3" fmla="*/ 272 h 350"/>
              <a:gd name="T4" fmla="*/ 2644 w 3079"/>
              <a:gd name="T5" fmla="*/ 129 h 350"/>
              <a:gd name="T6" fmla="*/ 2680 w 3079"/>
              <a:gd name="T7" fmla="*/ 102 h 350"/>
              <a:gd name="T8" fmla="*/ 1202 w 3079"/>
              <a:gd name="T9" fmla="*/ 244 h 350"/>
              <a:gd name="T10" fmla="*/ 1532 w 3079"/>
              <a:gd name="T11" fmla="*/ 102 h 350"/>
              <a:gd name="T12" fmla="*/ 1604 w 3079"/>
              <a:gd name="T13" fmla="*/ 106 h 350"/>
              <a:gd name="T14" fmla="*/ 1625 w 3079"/>
              <a:gd name="T15" fmla="*/ 113 h 350"/>
              <a:gd name="T16" fmla="*/ 1470 w 3079"/>
              <a:gd name="T17" fmla="*/ 316 h 350"/>
              <a:gd name="T18" fmla="*/ 1487 w 3079"/>
              <a:gd name="T19" fmla="*/ 130 h 350"/>
              <a:gd name="T20" fmla="*/ 1322 w 3079"/>
              <a:gd name="T21" fmla="*/ 210 h 350"/>
              <a:gd name="T22" fmla="*/ 1366 w 3079"/>
              <a:gd name="T23" fmla="*/ 102 h 350"/>
              <a:gd name="T24" fmla="*/ 1451 w 3079"/>
              <a:gd name="T25" fmla="*/ 244 h 350"/>
              <a:gd name="T26" fmla="*/ 1310 w 3079"/>
              <a:gd name="T27" fmla="*/ 264 h 350"/>
              <a:gd name="T28" fmla="*/ 1262 w 3079"/>
              <a:gd name="T29" fmla="*/ 95 h 350"/>
              <a:gd name="T30" fmla="*/ 945 w 3079"/>
              <a:gd name="T31" fmla="*/ 135 h 350"/>
              <a:gd name="T32" fmla="*/ 1012 w 3079"/>
              <a:gd name="T33" fmla="*/ 95 h 350"/>
              <a:gd name="T34" fmla="*/ 946 w 3079"/>
              <a:gd name="T35" fmla="*/ 337 h 350"/>
              <a:gd name="T36" fmla="*/ 934 w 3079"/>
              <a:gd name="T37" fmla="*/ 318 h 350"/>
              <a:gd name="T38" fmla="*/ 880 w 3079"/>
              <a:gd name="T39" fmla="*/ 102 h 350"/>
              <a:gd name="T40" fmla="*/ 603 w 3079"/>
              <a:gd name="T41" fmla="*/ 128 h 350"/>
              <a:gd name="T42" fmla="*/ 722 w 3079"/>
              <a:gd name="T43" fmla="*/ 95 h 350"/>
              <a:gd name="T44" fmla="*/ 779 w 3079"/>
              <a:gd name="T45" fmla="*/ 112 h 350"/>
              <a:gd name="T46" fmla="*/ 734 w 3079"/>
              <a:gd name="T47" fmla="*/ 272 h 350"/>
              <a:gd name="T48" fmla="*/ 544 w 3079"/>
              <a:gd name="T49" fmla="*/ 102 h 350"/>
              <a:gd name="T50" fmla="*/ 331 w 3079"/>
              <a:gd name="T51" fmla="*/ 128 h 350"/>
              <a:gd name="T52" fmla="*/ 450 w 3079"/>
              <a:gd name="T53" fmla="*/ 95 h 350"/>
              <a:gd name="T54" fmla="*/ 507 w 3079"/>
              <a:gd name="T55" fmla="*/ 112 h 350"/>
              <a:gd name="T56" fmla="*/ 462 w 3079"/>
              <a:gd name="T57" fmla="*/ 272 h 350"/>
              <a:gd name="T58" fmla="*/ 272 w 3079"/>
              <a:gd name="T59" fmla="*/ 102 h 350"/>
              <a:gd name="T60" fmla="*/ 59 w 3079"/>
              <a:gd name="T61" fmla="*/ 128 h 350"/>
              <a:gd name="T62" fmla="*/ 178 w 3079"/>
              <a:gd name="T63" fmla="*/ 95 h 350"/>
              <a:gd name="T64" fmla="*/ 235 w 3079"/>
              <a:gd name="T65" fmla="*/ 112 h 350"/>
              <a:gd name="T66" fmla="*/ 190 w 3079"/>
              <a:gd name="T67" fmla="*/ 272 h 350"/>
              <a:gd name="T68" fmla="*/ 0 w 3079"/>
              <a:gd name="T69" fmla="*/ 102 h 350"/>
              <a:gd name="T70" fmla="*/ 2904 w 3079"/>
              <a:gd name="T71" fmla="*/ 90 h 350"/>
              <a:gd name="T72" fmla="*/ 3053 w 3079"/>
              <a:gd name="T73" fmla="*/ 154 h 350"/>
              <a:gd name="T74" fmla="*/ 2994 w 3079"/>
              <a:gd name="T75" fmla="*/ 260 h 350"/>
              <a:gd name="T76" fmla="*/ 2993 w 3079"/>
              <a:gd name="T77" fmla="*/ 112 h 350"/>
              <a:gd name="T78" fmla="*/ 2958 w 3079"/>
              <a:gd name="T79" fmla="*/ 257 h 350"/>
              <a:gd name="T80" fmla="*/ 2918 w 3079"/>
              <a:gd name="T81" fmla="*/ 228 h 350"/>
              <a:gd name="T82" fmla="*/ 2847 w 3079"/>
              <a:gd name="T83" fmla="*/ 250 h 350"/>
              <a:gd name="T84" fmla="*/ 2811 w 3079"/>
              <a:gd name="T85" fmla="*/ 249 h 350"/>
              <a:gd name="T86" fmla="*/ 2785 w 3079"/>
              <a:gd name="T87" fmla="*/ 111 h 350"/>
              <a:gd name="T88" fmla="*/ 2684 w 3079"/>
              <a:gd name="T89" fmla="*/ 272 h 350"/>
              <a:gd name="T90" fmla="*/ 2550 w 3079"/>
              <a:gd name="T91" fmla="*/ 103 h 350"/>
              <a:gd name="T92" fmla="*/ 2503 w 3079"/>
              <a:gd name="T93" fmla="*/ 103 h 350"/>
              <a:gd name="T94" fmla="*/ 2572 w 3079"/>
              <a:gd name="T95" fmla="*/ 202 h 350"/>
              <a:gd name="T96" fmla="*/ 1709 w 3079"/>
              <a:gd name="T97" fmla="*/ 90 h 350"/>
              <a:gd name="T98" fmla="*/ 1660 w 3079"/>
              <a:gd name="T99" fmla="*/ 267 h 350"/>
              <a:gd name="T100" fmla="*/ 1680 w 3079"/>
              <a:gd name="T101" fmla="*/ 117 h 350"/>
              <a:gd name="T102" fmla="*/ 1248 w 3079"/>
              <a:gd name="T103" fmla="*/ 178 h 350"/>
              <a:gd name="T104" fmla="*/ 1125 w 3079"/>
              <a:gd name="T105" fmla="*/ 101 h 350"/>
              <a:gd name="T106" fmla="*/ 2221 w 3079"/>
              <a:gd name="T107" fmla="*/ 259 h 350"/>
              <a:gd name="T108" fmla="*/ 2030 w 3079"/>
              <a:gd name="T109" fmla="*/ 20 h 350"/>
              <a:gd name="T110" fmla="*/ 2067 w 3079"/>
              <a:gd name="T111" fmla="*/ 220 h 350"/>
              <a:gd name="T112" fmla="*/ 2304 w 3079"/>
              <a:gd name="T113" fmla="*/ 137 h 350"/>
              <a:gd name="T114" fmla="*/ 2188 w 3079"/>
              <a:gd name="T115" fmla="*/ 19 h 350"/>
              <a:gd name="T116" fmla="*/ 2029 w 3079"/>
              <a:gd name="T117" fmla="*/ 271 h 350"/>
              <a:gd name="T118" fmla="*/ 1855 w 3079"/>
              <a:gd name="T119" fmla="*/ 7 h 350"/>
              <a:gd name="T120" fmla="*/ 1791 w 3079"/>
              <a:gd name="T121" fmla="*/ 260 h 350"/>
              <a:gd name="T122" fmla="*/ 1809 w 3079"/>
              <a:gd name="T123" fmla="*/ 37 h 350"/>
              <a:gd name="T124" fmla="*/ 1715 w 3079"/>
              <a:gd name="T125" fmla="*/ 3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79" h="350">
                <a:moveTo>
                  <a:pt x="2366" y="230"/>
                </a:moveTo>
                <a:cubicBezTo>
                  <a:pt x="2372" y="230"/>
                  <a:pt x="2377" y="232"/>
                  <a:pt x="2381" y="237"/>
                </a:cubicBezTo>
                <a:cubicBezTo>
                  <a:pt x="2385" y="241"/>
                  <a:pt x="2387" y="245"/>
                  <a:pt x="2387" y="251"/>
                </a:cubicBezTo>
                <a:cubicBezTo>
                  <a:pt x="2387" y="257"/>
                  <a:pt x="2385" y="262"/>
                  <a:pt x="2380" y="266"/>
                </a:cubicBezTo>
                <a:cubicBezTo>
                  <a:pt x="2376" y="270"/>
                  <a:pt x="2372" y="272"/>
                  <a:pt x="2366" y="272"/>
                </a:cubicBezTo>
                <a:cubicBezTo>
                  <a:pt x="2360" y="272"/>
                  <a:pt x="2355" y="270"/>
                  <a:pt x="2351" y="266"/>
                </a:cubicBezTo>
                <a:cubicBezTo>
                  <a:pt x="2347" y="262"/>
                  <a:pt x="2345" y="257"/>
                  <a:pt x="2345" y="251"/>
                </a:cubicBezTo>
                <a:cubicBezTo>
                  <a:pt x="2345" y="245"/>
                  <a:pt x="2347" y="240"/>
                  <a:pt x="2351" y="236"/>
                </a:cubicBezTo>
                <a:cubicBezTo>
                  <a:pt x="2355" y="232"/>
                  <a:pt x="2360" y="230"/>
                  <a:pt x="2366" y="230"/>
                </a:cubicBezTo>
                <a:close/>
                <a:moveTo>
                  <a:pt x="830" y="230"/>
                </a:moveTo>
                <a:cubicBezTo>
                  <a:pt x="836" y="230"/>
                  <a:pt x="841" y="232"/>
                  <a:pt x="845" y="237"/>
                </a:cubicBezTo>
                <a:cubicBezTo>
                  <a:pt x="849" y="241"/>
                  <a:pt x="851" y="245"/>
                  <a:pt x="851" y="251"/>
                </a:cubicBezTo>
                <a:cubicBezTo>
                  <a:pt x="851" y="257"/>
                  <a:pt x="849" y="262"/>
                  <a:pt x="844" y="266"/>
                </a:cubicBezTo>
                <a:cubicBezTo>
                  <a:pt x="840" y="270"/>
                  <a:pt x="836" y="272"/>
                  <a:pt x="830" y="272"/>
                </a:cubicBezTo>
                <a:cubicBezTo>
                  <a:pt x="824" y="272"/>
                  <a:pt x="819" y="270"/>
                  <a:pt x="815" y="266"/>
                </a:cubicBezTo>
                <a:cubicBezTo>
                  <a:pt x="811" y="262"/>
                  <a:pt x="809" y="257"/>
                  <a:pt x="809" y="251"/>
                </a:cubicBezTo>
                <a:cubicBezTo>
                  <a:pt x="809" y="245"/>
                  <a:pt x="811" y="240"/>
                  <a:pt x="815" y="236"/>
                </a:cubicBezTo>
                <a:cubicBezTo>
                  <a:pt x="819" y="232"/>
                  <a:pt x="824" y="230"/>
                  <a:pt x="830" y="230"/>
                </a:cubicBezTo>
                <a:close/>
                <a:moveTo>
                  <a:pt x="2680" y="102"/>
                </a:moveTo>
                <a:cubicBezTo>
                  <a:pt x="2673" y="102"/>
                  <a:pt x="2667" y="104"/>
                  <a:pt x="2660" y="108"/>
                </a:cubicBezTo>
                <a:cubicBezTo>
                  <a:pt x="2653" y="112"/>
                  <a:pt x="2648" y="119"/>
                  <a:pt x="2644" y="129"/>
                </a:cubicBezTo>
                <a:cubicBezTo>
                  <a:pt x="2640" y="139"/>
                  <a:pt x="2638" y="151"/>
                  <a:pt x="2638" y="167"/>
                </a:cubicBezTo>
                <a:cubicBezTo>
                  <a:pt x="2638" y="192"/>
                  <a:pt x="2643" y="213"/>
                  <a:pt x="2652" y="232"/>
                </a:cubicBezTo>
                <a:cubicBezTo>
                  <a:pt x="2662" y="250"/>
                  <a:pt x="2676" y="259"/>
                  <a:pt x="2692" y="259"/>
                </a:cubicBezTo>
                <a:cubicBezTo>
                  <a:pt x="2704" y="259"/>
                  <a:pt x="2714" y="254"/>
                  <a:pt x="2722" y="244"/>
                </a:cubicBezTo>
                <a:cubicBezTo>
                  <a:pt x="2730" y="234"/>
                  <a:pt x="2734" y="217"/>
                  <a:pt x="2734" y="192"/>
                </a:cubicBezTo>
                <a:cubicBezTo>
                  <a:pt x="2734" y="162"/>
                  <a:pt x="2727" y="138"/>
                  <a:pt x="2714" y="120"/>
                </a:cubicBezTo>
                <a:cubicBezTo>
                  <a:pt x="2705" y="108"/>
                  <a:pt x="2694" y="102"/>
                  <a:pt x="2680" y="102"/>
                </a:cubicBezTo>
                <a:close/>
                <a:moveTo>
                  <a:pt x="1160" y="102"/>
                </a:moveTo>
                <a:cubicBezTo>
                  <a:pt x="1153" y="102"/>
                  <a:pt x="1147" y="104"/>
                  <a:pt x="1140" y="108"/>
                </a:cubicBezTo>
                <a:cubicBezTo>
                  <a:pt x="1133" y="112"/>
                  <a:pt x="1128" y="119"/>
                  <a:pt x="1124" y="129"/>
                </a:cubicBezTo>
                <a:cubicBezTo>
                  <a:pt x="1120" y="139"/>
                  <a:pt x="1118" y="151"/>
                  <a:pt x="1118" y="167"/>
                </a:cubicBezTo>
                <a:cubicBezTo>
                  <a:pt x="1118" y="192"/>
                  <a:pt x="1123" y="213"/>
                  <a:pt x="1132" y="232"/>
                </a:cubicBezTo>
                <a:cubicBezTo>
                  <a:pt x="1142" y="250"/>
                  <a:pt x="1156" y="259"/>
                  <a:pt x="1172" y="259"/>
                </a:cubicBezTo>
                <a:cubicBezTo>
                  <a:pt x="1184" y="259"/>
                  <a:pt x="1194" y="254"/>
                  <a:pt x="1202" y="244"/>
                </a:cubicBezTo>
                <a:cubicBezTo>
                  <a:pt x="1210" y="234"/>
                  <a:pt x="1214" y="217"/>
                  <a:pt x="1214" y="192"/>
                </a:cubicBezTo>
                <a:cubicBezTo>
                  <a:pt x="1214" y="162"/>
                  <a:pt x="1207" y="138"/>
                  <a:pt x="1194" y="120"/>
                </a:cubicBezTo>
                <a:cubicBezTo>
                  <a:pt x="1185" y="108"/>
                  <a:pt x="1174" y="102"/>
                  <a:pt x="1160" y="102"/>
                </a:cubicBezTo>
                <a:close/>
                <a:moveTo>
                  <a:pt x="1456" y="95"/>
                </a:moveTo>
                <a:lnTo>
                  <a:pt x="1536" y="95"/>
                </a:lnTo>
                <a:lnTo>
                  <a:pt x="1536" y="102"/>
                </a:lnTo>
                <a:lnTo>
                  <a:pt x="1532" y="102"/>
                </a:lnTo>
                <a:cubicBezTo>
                  <a:pt x="1527" y="102"/>
                  <a:pt x="1522" y="103"/>
                  <a:pt x="1519" y="106"/>
                </a:cubicBezTo>
                <a:cubicBezTo>
                  <a:pt x="1517" y="108"/>
                  <a:pt x="1515" y="111"/>
                  <a:pt x="1515" y="115"/>
                </a:cubicBezTo>
                <a:cubicBezTo>
                  <a:pt x="1515" y="120"/>
                  <a:pt x="1517" y="126"/>
                  <a:pt x="1521" y="135"/>
                </a:cubicBezTo>
                <a:lnTo>
                  <a:pt x="1563" y="222"/>
                </a:lnTo>
                <a:lnTo>
                  <a:pt x="1602" y="127"/>
                </a:lnTo>
                <a:cubicBezTo>
                  <a:pt x="1604" y="122"/>
                  <a:pt x="1605" y="117"/>
                  <a:pt x="1605" y="112"/>
                </a:cubicBezTo>
                <a:cubicBezTo>
                  <a:pt x="1605" y="109"/>
                  <a:pt x="1604" y="108"/>
                  <a:pt x="1604" y="106"/>
                </a:cubicBezTo>
                <a:cubicBezTo>
                  <a:pt x="1603" y="105"/>
                  <a:pt x="1601" y="104"/>
                  <a:pt x="1599" y="103"/>
                </a:cubicBezTo>
                <a:cubicBezTo>
                  <a:pt x="1597" y="102"/>
                  <a:pt x="1593" y="102"/>
                  <a:pt x="1588" y="102"/>
                </a:cubicBezTo>
                <a:lnTo>
                  <a:pt x="1588" y="95"/>
                </a:lnTo>
                <a:lnTo>
                  <a:pt x="1644" y="95"/>
                </a:lnTo>
                <a:lnTo>
                  <a:pt x="1644" y="102"/>
                </a:lnTo>
                <a:cubicBezTo>
                  <a:pt x="1639" y="102"/>
                  <a:pt x="1635" y="103"/>
                  <a:pt x="1633" y="105"/>
                </a:cubicBezTo>
                <a:cubicBezTo>
                  <a:pt x="1630" y="106"/>
                  <a:pt x="1628" y="109"/>
                  <a:pt x="1625" y="113"/>
                </a:cubicBezTo>
                <a:cubicBezTo>
                  <a:pt x="1623" y="115"/>
                  <a:pt x="1621" y="120"/>
                  <a:pt x="1618" y="128"/>
                </a:cubicBezTo>
                <a:lnTo>
                  <a:pt x="1548" y="299"/>
                </a:lnTo>
                <a:cubicBezTo>
                  <a:pt x="1542" y="316"/>
                  <a:pt x="1533" y="328"/>
                  <a:pt x="1522" y="337"/>
                </a:cubicBezTo>
                <a:cubicBezTo>
                  <a:pt x="1511" y="345"/>
                  <a:pt x="1500" y="350"/>
                  <a:pt x="1490" y="350"/>
                </a:cubicBezTo>
                <a:cubicBezTo>
                  <a:pt x="1483" y="350"/>
                  <a:pt x="1477" y="348"/>
                  <a:pt x="1472" y="343"/>
                </a:cubicBezTo>
                <a:cubicBezTo>
                  <a:pt x="1467" y="339"/>
                  <a:pt x="1465" y="334"/>
                  <a:pt x="1465" y="329"/>
                </a:cubicBezTo>
                <a:cubicBezTo>
                  <a:pt x="1465" y="323"/>
                  <a:pt x="1467" y="319"/>
                  <a:pt x="1470" y="316"/>
                </a:cubicBezTo>
                <a:cubicBezTo>
                  <a:pt x="1473" y="313"/>
                  <a:pt x="1478" y="311"/>
                  <a:pt x="1484" y="311"/>
                </a:cubicBezTo>
                <a:cubicBezTo>
                  <a:pt x="1488" y="311"/>
                  <a:pt x="1494" y="313"/>
                  <a:pt x="1501" y="315"/>
                </a:cubicBezTo>
                <a:cubicBezTo>
                  <a:pt x="1506" y="317"/>
                  <a:pt x="1509" y="318"/>
                  <a:pt x="1510" y="318"/>
                </a:cubicBezTo>
                <a:cubicBezTo>
                  <a:pt x="1514" y="318"/>
                  <a:pt x="1518" y="316"/>
                  <a:pt x="1523" y="312"/>
                </a:cubicBezTo>
                <a:cubicBezTo>
                  <a:pt x="1527" y="308"/>
                  <a:pt x="1532" y="301"/>
                  <a:pt x="1536" y="290"/>
                </a:cubicBezTo>
                <a:lnTo>
                  <a:pt x="1548" y="260"/>
                </a:lnTo>
                <a:lnTo>
                  <a:pt x="1487" y="130"/>
                </a:lnTo>
                <a:cubicBezTo>
                  <a:pt x="1485" y="127"/>
                  <a:pt x="1482" y="122"/>
                  <a:pt x="1478" y="116"/>
                </a:cubicBezTo>
                <a:cubicBezTo>
                  <a:pt x="1474" y="112"/>
                  <a:pt x="1472" y="109"/>
                  <a:pt x="1470" y="107"/>
                </a:cubicBezTo>
                <a:cubicBezTo>
                  <a:pt x="1467" y="105"/>
                  <a:pt x="1462" y="103"/>
                  <a:pt x="1456" y="102"/>
                </a:cubicBezTo>
                <a:lnTo>
                  <a:pt x="1456" y="95"/>
                </a:lnTo>
                <a:close/>
                <a:moveTo>
                  <a:pt x="1262" y="95"/>
                </a:moveTo>
                <a:lnTo>
                  <a:pt x="1322" y="95"/>
                </a:lnTo>
                <a:lnTo>
                  <a:pt x="1322" y="210"/>
                </a:lnTo>
                <a:cubicBezTo>
                  <a:pt x="1322" y="226"/>
                  <a:pt x="1325" y="236"/>
                  <a:pt x="1331" y="241"/>
                </a:cubicBezTo>
                <a:cubicBezTo>
                  <a:pt x="1336" y="246"/>
                  <a:pt x="1343" y="249"/>
                  <a:pt x="1351" y="249"/>
                </a:cubicBezTo>
                <a:cubicBezTo>
                  <a:pt x="1356" y="249"/>
                  <a:pt x="1362" y="247"/>
                  <a:pt x="1369" y="244"/>
                </a:cubicBezTo>
                <a:cubicBezTo>
                  <a:pt x="1376" y="241"/>
                  <a:pt x="1384" y="234"/>
                  <a:pt x="1393" y="225"/>
                </a:cubicBezTo>
                <a:lnTo>
                  <a:pt x="1393" y="127"/>
                </a:lnTo>
                <a:cubicBezTo>
                  <a:pt x="1393" y="118"/>
                  <a:pt x="1392" y="111"/>
                  <a:pt x="1388" y="108"/>
                </a:cubicBezTo>
                <a:cubicBezTo>
                  <a:pt x="1384" y="104"/>
                  <a:pt x="1377" y="102"/>
                  <a:pt x="1366" y="102"/>
                </a:cubicBezTo>
                <a:lnTo>
                  <a:pt x="1366" y="95"/>
                </a:lnTo>
                <a:lnTo>
                  <a:pt x="1424" y="95"/>
                </a:lnTo>
                <a:lnTo>
                  <a:pt x="1424" y="199"/>
                </a:lnTo>
                <a:cubicBezTo>
                  <a:pt x="1424" y="219"/>
                  <a:pt x="1425" y="231"/>
                  <a:pt x="1426" y="236"/>
                </a:cubicBezTo>
                <a:cubicBezTo>
                  <a:pt x="1427" y="240"/>
                  <a:pt x="1428" y="243"/>
                  <a:pt x="1430" y="245"/>
                </a:cubicBezTo>
                <a:cubicBezTo>
                  <a:pt x="1432" y="247"/>
                  <a:pt x="1435" y="247"/>
                  <a:pt x="1437" y="247"/>
                </a:cubicBezTo>
                <a:cubicBezTo>
                  <a:pt x="1441" y="247"/>
                  <a:pt x="1446" y="246"/>
                  <a:pt x="1451" y="244"/>
                </a:cubicBezTo>
                <a:lnTo>
                  <a:pt x="1453" y="251"/>
                </a:lnTo>
                <a:lnTo>
                  <a:pt x="1402" y="272"/>
                </a:lnTo>
                <a:lnTo>
                  <a:pt x="1393" y="272"/>
                </a:lnTo>
                <a:lnTo>
                  <a:pt x="1393" y="236"/>
                </a:lnTo>
                <a:cubicBezTo>
                  <a:pt x="1379" y="252"/>
                  <a:pt x="1367" y="262"/>
                  <a:pt x="1360" y="266"/>
                </a:cubicBezTo>
                <a:cubicBezTo>
                  <a:pt x="1352" y="270"/>
                  <a:pt x="1344" y="272"/>
                  <a:pt x="1335" y="272"/>
                </a:cubicBezTo>
                <a:cubicBezTo>
                  <a:pt x="1325" y="272"/>
                  <a:pt x="1317" y="269"/>
                  <a:pt x="1310" y="264"/>
                </a:cubicBezTo>
                <a:cubicBezTo>
                  <a:pt x="1303" y="258"/>
                  <a:pt x="1298" y="251"/>
                  <a:pt x="1295" y="242"/>
                </a:cubicBezTo>
                <a:cubicBezTo>
                  <a:pt x="1293" y="233"/>
                  <a:pt x="1291" y="221"/>
                  <a:pt x="1291" y="205"/>
                </a:cubicBezTo>
                <a:lnTo>
                  <a:pt x="1291" y="128"/>
                </a:lnTo>
                <a:cubicBezTo>
                  <a:pt x="1291" y="120"/>
                  <a:pt x="1290" y="115"/>
                  <a:pt x="1289" y="112"/>
                </a:cubicBezTo>
                <a:cubicBezTo>
                  <a:pt x="1287" y="108"/>
                  <a:pt x="1284" y="106"/>
                  <a:pt x="1281" y="104"/>
                </a:cubicBezTo>
                <a:cubicBezTo>
                  <a:pt x="1277" y="103"/>
                  <a:pt x="1271" y="102"/>
                  <a:pt x="1262" y="102"/>
                </a:cubicBezTo>
                <a:lnTo>
                  <a:pt x="1262" y="95"/>
                </a:lnTo>
                <a:close/>
                <a:moveTo>
                  <a:pt x="880" y="95"/>
                </a:moveTo>
                <a:lnTo>
                  <a:pt x="960" y="95"/>
                </a:lnTo>
                <a:lnTo>
                  <a:pt x="960" y="102"/>
                </a:lnTo>
                <a:lnTo>
                  <a:pt x="956" y="102"/>
                </a:lnTo>
                <a:cubicBezTo>
                  <a:pt x="951" y="102"/>
                  <a:pt x="946" y="103"/>
                  <a:pt x="943" y="106"/>
                </a:cubicBezTo>
                <a:cubicBezTo>
                  <a:pt x="941" y="108"/>
                  <a:pt x="939" y="111"/>
                  <a:pt x="939" y="115"/>
                </a:cubicBezTo>
                <a:cubicBezTo>
                  <a:pt x="939" y="120"/>
                  <a:pt x="941" y="126"/>
                  <a:pt x="945" y="135"/>
                </a:cubicBezTo>
                <a:lnTo>
                  <a:pt x="987" y="222"/>
                </a:lnTo>
                <a:lnTo>
                  <a:pt x="1026" y="127"/>
                </a:lnTo>
                <a:cubicBezTo>
                  <a:pt x="1028" y="122"/>
                  <a:pt x="1029" y="117"/>
                  <a:pt x="1029" y="112"/>
                </a:cubicBezTo>
                <a:cubicBezTo>
                  <a:pt x="1029" y="109"/>
                  <a:pt x="1028" y="108"/>
                  <a:pt x="1028" y="106"/>
                </a:cubicBezTo>
                <a:cubicBezTo>
                  <a:pt x="1027" y="105"/>
                  <a:pt x="1025" y="104"/>
                  <a:pt x="1023" y="103"/>
                </a:cubicBezTo>
                <a:cubicBezTo>
                  <a:pt x="1021" y="102"/>
                  <a:pt x="1017" y="102"/>
                  <a:pt x="1012" y="102"/>
                </a:cubicBezTo>
                <a:lnTo>
                  <a:pt x="1012" y="95"/>
                </a:lnTo>
                <a:lnTo>
                  <a:pt x="1068" y="95"/>
                </a:lnTo>
                <a:lnTo>
                  <a:pt x="1068" y="102"/>
                </a:lnTo>
                <a:cubicBezTo>
                  <a:pt x="1063" y="102"/>
                  <a:pt x="1059" y="103"/>
                  <a:pt x="1057" y="105"/>
                </a:cubicBezTo>
                <a:cubicBezTo>
                  <a:pt x="1054" y="106"/>
                  <a:pt x="1052" y="109"/>
                  <a:pt x="1049" y="113"/>
                </a:cubicBezTo>
                <a:cubicBezTo>
                  <a:pt x="1047" y="115"/>
                  <a:pt x="1045" y="120"/>
                  <a:pt x="1042" y="128"/>
                </a:cubicBezTo>
                <a:lnTo>
                  <a:pt x="972" y="299"/>
                </a:lnTo>
                <a:cubicBezTo>
                  <a:pt x="966" y="316"/>
                  <a:pt x="957" y="328"/>
                  <a:pt x="946" y="337"/>
                </a:cubicBezTo>
                <a:cubicBezTo>
                  <a:pt x="935" y="345"/>
                  <a:pt x="924" y="350"/>
                  <a:pt x="914" y="350"/>
                </a:cubicBezTo>
                <a:cubicBezTo>
                  <a:pt x="907" y="350"/>
                  <a:pt x="901" y="348"/>
                  <a:pt x="896" y="343"/>
                </a:cubicBezTo>
                <a:cubicBezTo>
                  <a:pt x="891" y="339"/>
                  <a:pt x="889" y="334"/>
                  <a:pt x="889" y="329"/>
                </a:cubicBezTo>
                <a:cubicBezTo>
                  <a:pt x="889" y="323"/>
                  <a:pt x="891" y="319"/>
                  <a:pt x="894" y="316"/>
                </a:cubicBezTo>
                <a:cubicBezTo>
                  <a:pt x="897" y="313"/>
                  <a:pt x="902" y="311"/>
                  <a:pt x="908" y="311"/>
                </a:cubicBezTo>
                <a:cubicBezTo>
                  <a:pt x="912" y="311"/>
                  <a:pt x="918" y="313"/>
                  <a:pt x="925" y="315"/>
                </a:cubicBezTo>
                <a:cubicBezTo>
                  <a:pt x="930" y="317"/>
                  <a:pt x="933" y="318"/>
                  <a:pt x="934" y="318"/>
                </a:cubicBezTo>
                <a:cubicBezTo>
                  <a:pt x="938" y="318"/>
                  <a:pt x="942" y="316"/>
                  <a:pt x="947" y="312"/>
                </a:cubicBezTo>
                <a:cubicBezTo>
                  <a:pt x="951" y="308"/>
                  <a:pt x="956" y="301"/>
                  <a:pt x="960" y="290"/>
                </a:cubicBezTo>
                <a:lnTo>
                  <a:pt x="972" y="260"/>
                </a:lnTo>
                <a:lnTo>
                  <a:pt x="911" y="130"/>
                </a:lnTo>
                <a:cubicBezTo>
                  <a:pt x="909" y="127"/>
                  <a:pt x="906" y="122"/>
                  <a:pt x="902" y="116"/>
                </a:cubicBezTo>
                <a:cubicBezTo>
                  <a:pt x="898" y="112"/>
                  <a:pt x="896" y="109"/>
                  <a:pt x="894" y="107"/>
                </a:cubicBezTo>
                <a:cubicBezTo>
                  <a:pt x="891" y="105"/>
                  <a:pt x="886" y="103"/>
                  <a:pt x="880" y="102"/>
                </a:cubicBezTo>
                <a:lnTo>
                  <a:pt x="880" y="95"/>
                </a:lnTo>
                <a:close/>
                <a:moveTo>
                  <a:pt x="544" y="95"/>
                </a:moveTo>
                <a:lnTo>
                  <a:pt x="616" y="95"/>
                </a:lnTo>
                <a:lnTo>
                  <a:pt x="616" y="102"/>
                </a:lnTo>
                <a:cubicBezTo>
                  <a:pt x="610" y="102"/>
                  <a:pt x="605" y="104"/>
                  <a:pt x="603" y="106"/>
                </a:cubicBezTo>
                <a:cubicBezTo>
                  <a:pt x="601" y="107"/>
                  <a:pt x="600" y="110"/>
                  <a:pt x="600" y="114"/>
                </a:cubicBezTo>
                <a:cubicBezTo>
                  <a:pt x="600" y="117"/>
                  <a:pt x="601" y="122"/>
                  <a:pt x="603" y="128"/>
                </a:cubicBezTo>
                <a:lnTo>
                  <a:pt x="640" y="226"/>
                </a:lnTo>
                <a:lnTo>
                  <a:pt x="677" y="146"/>
                </a:lnTo>
                <a:lnTo>
                  <a:pt x="667" y="121"/>
                </a:lnTo>
                <a:cubicBezTo>
                  <a:pt x="664" y="113"/>
                  <a:pt x="660" y="108"/>
                  <a:pt x="655" y="105"/>
                </a:cubicBezTo>
                <a:cubicBezTo>
                  <a:pt x="653" y="103"/>
                  <a:pt x="648" y="102"/>
                  <a:pt x="640" y="102"/>
                </a:cubicBezTo>
                <a:lnTo>
                  <a:pt x="640" y="95"/>
                </a:lnTo>
                <a:lnTo>
                  <a:pt x="722" y="95"/>
                </a:lnTo>
                <a:lnTo>
                  <a:pt x="722" y="102"/>
                </a:lnTo>
                <a:cubicBezTo>
                  <a:pt x="713" y="102"/>
                  <a:pt x="706" y="104"/>
                  <a:pt x="703" y="107"/>
                </a:cubicBezTo>
                <a:cubicBezTo>
                  <a:pt x="700" y="109"/>
                  <a:pt x="699" y="112"/>
                  <a:pt x="699" y="116"/>
                </a:cubicBezTo>
                <a:cubicBezTo>
                  <a:pt x="699" y="119"/>
                  <a:pt x="699" y="121"/>
                  <a:pt x="700" y="124"/>
                </a:cubicBezTo>
                <a:lnTo>
                  <a:pt x="739" y="223"/>
                </a:lnTo>
                <a:lnTo>
                  <a:pt x="776" y="128"/>
                </a:lnTo>
                <a:cubicBezTo>
                  <a:pt x="778" y="121"/>
                  <a:pt x="779" y="116"/>
                  <a:pt x="779" y="112"/>
                </a:cubicBezTo>
                <a:cubicBezTo>
                  <a:pt x="779" y="109"/>
                  <a:pt x="778" y="107"/>
                  <a:pt x="776" y="105"/>
                </a:cubicBezTo>
                <a:cubicBezTo>
                  <a:pt x="773" y="103"/>
                  <a:pt x="768" y="102"/>
                  <a:pt x="761" y="102"/>
                </a:cubicBezTo>
                <a:lnTo>
                  <a:pt x="761" y="95"/>
                </a:lnTo>
                <a:lnTo>
                  <a:pt x="816" y="95"/>
                </a:lnTo>
                <a:lnTo>
                  <a:pt x="816" y="102"/>
                </a:lnTo>
                <a:cubicBezTo>
                  <a:pt x="805" y="104"/>
                  <a:pt x="797" y="111"/>
                  <a:pt x="792" y="124"/>
                </a:cubicBezTo>
                <a:lnTo>
                  <a:pt x="734" y="272"/>
                </a:lnTo>
                <a:lnTo>
                  <a:pt x="726" y="272"/>
                </a:lnTo>
                <a:lnTo>
                  <a:pt x="684" y="162"/>
                </a:lnTo>
                <a:lnTo>
                  <a:pt x="633" y="272"/>
                </a:lnTo>
                <a:lnTo>
                  <a:pt x="627" y="272"/>
                </a:lnTo>
                <a:lnTo>
                  <a:pt x="571" y="128"/>
                </a:lnTo>
                <a:cubicBezTo>
                  <a:pt x="568" y="119"/>
                  <a:pt x="564" y="112"/>
                  <a:pt x="561" y="109"/>
                </a:cubicBezTo>
                <a:cubicBezTo>
                  <a:pt x="557" y="106"/>
                  <a:pt x="552" y="104"/>
                  <a:pt x="544" y="102"/>
                </a:cubicBezTo>
                <a:lnTo>
                  <a:pt x="544" y="95"/>
                </a:lnTo>
                <a:close/>
                <a:moveTo>
                  <a:pt x="272" y="95"/>
                </a:moveTo>
                <a:lnTo>
                  <a:pt x="344" y="95"/>
                </a:lnTo>
                <a:lnTo>
                  <a:pt x="344" y="102"/>
                </a:lnTo>
                <a:cubicBezTo>
                  <a:pt x="338" y="102"/>
                  <a:pt x="333" y="104"/>
                  <a:pt x="331" y="106"/>
                </a:cubicBezTo>
                <a:cubicBezTo>
                  <a:pt x="329" y="107"/>
                  <a:pt x="328" y="110"/>
                  <a:pt x="328" y="114"/>
                </a:cubicBezTo>
                <a:cubicBezTo>
                  <a:pt x="328" y="117"/>
                  <a:pt x="329" y="122"/>
                  <a:pt x="331" y="128"/>
                </a:cubicBezTo>
                <a:lnTo>
                  <a:pt x="368" y="226"/>
                </a:lnTo>
                <a:lnTo>
                  <a:pt x="405" y="146"/>
                </a:lnTo>
                <a:lnTo>
                  <a:pt x="395" y="121"/>
                </a:lnTo>
                <a:cubicBezTo>
                  <a:pt x="392" y="113"/>
                  <a:pt x="388" y="108"/>
                  <a:pt x="383" y="105"/>
                </a:cubicBezTo>
                <a:cubicBezTo>
                  <a:pt x="381" y="103"/>
                  <a:pt x="376" y="102"/>
                  <a:pt x="368" y="102"/>
                </a:cubicBezTo>
                <a:lnTo>
                  <a:pt x="368" y="95"/>
                </a:lnTo>
                <a:lnTo>
                  <a:pt x="450" y="95"/>
                </a:lnTo>
                <a:lnTo>
                  <a:pt x="450" y="102"/>
                </a:lnTo>
                <a:cubicBezTo>
                  <a:pt x="441" y="102"/>
                  <a:pt x="434" y="104"/>
                  <a:pt x="431" y="107"/>
                </a:cubicBezTo>
                <a:cubicBezTo>
                  <a:pt x="428" y="109"/>
                  <a:pt x="427" y="112"/>
                  <a:pt x="427" y="116"/>
                </a:cubicBezTo>
                <a:cubicBezTo>
                  <a:pt x="427" y="119"/>
                  <a:pt x="427" y="121"/>
                  <a:pt x="428" y="124"/>
                </a:cubicBezTo>
                <a:lnTo>
                  <a:pt x="467" y="223"/>
                </a:lnTo>
                <a:lnTo>
                  <a:pt x="504" y="128"/>
                </a:lnTo>
                <a:cubicBezTo>
                  <a:pt x="506" y="121"/>
                  <a:pt x="507" y="116"/>
                  <a:pt x="507" y="112"/>
                </a:cubicBezTo>
                <a:cubicBezTo>
                  <a:pt x="507" y="109"/>
                  <a:pt x="506" y="107"/>
                  <a:pt x="504" y="105"/>
                </a:cubicBezTo>
                <a:cubicBezTo>
                  <a:pt x="501" y="103"/>
                  <a:pt x="496" y="102"/>
                  <a:pt x="489" y="102"/>
                </a:cubicBezTo>
                <a:lnTo>
                  <a:pt x="489" y="95"/>
                </a:lnTo>
                <a:lnTo>
                  <a:pt x="544" y="95"/>
                </a:lnTo>
                <a:lnTo>
                  <a:pt x="544" y="102"/>
                </a:lnTo>
                <a:cubicBezTo>
                  <a:pt x="533" y="104"/>
                  <a:pt x="525" y="111"/>
                  <a:pt x="520" y="124"/>
                </a:cubicBezTo>
                <a:lnTo>
                  <a:pt x="462" y="272"/>
                </a:lnTo>
                <a:lnTo>
                  <a:pt x="454" y="272"/>
                </a:lnTo>
                <a:lnTo>
                  <a:pt x="412" y="162"/>
                </a:lnTo>
                <a:lnTo>
                  <a:pt x="361" y="272"/>
                </a:lnTo>
                <a:lnTo>
                  <a:pt x="355" y="272"/>
                </a:lnTo>
                <a:lnTo>
                  <a:pt x="299" y="128"/>
                </a:lnTo>
                <a:cubicBezTo>
                  <a:pt x="296" y="119"/>
                  <a:pt x="292" y="112"/>
                  <a:pt x="289" y="109"/>
                </a:cubicBezTo>
                <a:cubicBezTo>
                  <a:pt x="285" y="106"/>
                  <a:pt x="280" y="104"/>
                  <a:pt x="272" y="102"/>
                </a:cubicBezTo>
                <a:lnTo>
                  <a:pt x="272" y="95"/>
                </a:lnTo>
                <a:close/>
                <a:moveTo>
                  <a:pt x="0" y="95"/>
                </a:moveTo>
                <a:lnTo>
                  <a:pt x="72" y="95"/>
                </a:lnTo>
                <a:lnTo>
                  <a:pt x="72" y="102"/>
                </a:lnTo>
                <a:cubicBezTo>
                  <a:pt x="66" y="102"/>
                  <a:pt x="61" y="104"/>
                  <a:pt x="59" y="106"/>
                </a:cubicBezTo>
                <a:cubicBezTo>
                  <a:pt x="57" y="107"/>
                  <a:pt x="56" y="110"/>
                  <a:pt x="56" y="114"/>
                </a:cubicBezTo>
                <a:cubicBezTo>
                  <a:pt x="56" y="117"/>
                  <a:pt x="57" y="122"/>
                  <a:pt x="59" y="128"/>
                </a:cubicBezTo>
                <a:lnTo>
                  <a:pt x="96" y="226"/>
                </a:lnTo>
                <a:lnTo>
                  <a:pt x="133" y="146"/>
                </a:lnTo>
                <a:lnTo>
                  <a:pt x="123" y="121"/>
                </a:lnTo>
                <a:cubicBezTo>
                  <a:pt x="120" y="113"/>
                  <a:pt x="116" y="108"/>
                  <a:pt x="111" y="105"/>
                </a:cubicBezTo>
                <a:cubicBezTo>
                  <a:pt x="109" y="103"/>
                  <a:pt x="104" y="102"/>
                  <a:pt x="96" y="102"/>
                </a:cubicBezTo>
                <a:lnTo>
                  <a:pt x="96" y="95"/>
                </a:lnTo>
                <a:lnTo>
                  <a:pt x="178" y="95"/>
                </a:lnTo>
                <a:lnTo>
                  <a:pt x="178" y="102"/>
                </a:lnTo>
                <a:cubicBezTo>
                  <a:pt x="169" y="102"/>
                  <a:pt x="162" y="104"/>
                  <a:pt x="159" y="107"/>
                </a:cubicBezTo>
                <a:cubicBezTo>
                  <a:pt x="156" y="109"/>
                  <a:pt x="155" y="112"/>
                  <a:pt x="155" y="116"/>
                </a:cubicBezTo>
                <a:cubicBezTo>
                  <a:pt x="155" y="119"/>
                  <a:pt x="155" y="121"/>
                  <a:pt x="156" y="124"/>
                </a:cubicBezTo>
                <a:lnTo>
                  <a:pt x="195" y="223"/>
                </a:lnTo>
                <a:lnTo>
                  <a:pt x="232" y="128"/>
                </a:lnTo>
                <a:cubicBezTo>
                  <a:pt x="234" y="121"/>
                  <a:pt x="235" y="116"/>
                  <a:pt x="235" y="112"/>
                </a:cubicBezTo>
                <a:cubicBezTo>
                  <a:pt x="235" y="109"/>
                  <a:pt x="234" y="107"/>
                  <a:pt x="232" y="105"/>
                </a:cubicBezTo>
                <a:cubicBezTo>
                  <a:pt x="229" y="103"/>
                  <a:pt x="224" y="102"/>
                  <a:pt x="217" y="102"/>
                </a:cubicBezTo>
                <a:lnTo>
                  <a:pt x="217" y="95"/>
                </a:lnTo>
                <a:lnTo>
                  <a:pt x="272" y="95"/>
                </a:lnTo>
                <a:lnTo>
                  <a:pt x="272" y="102"/>
                </a:lnTo>
                <a:cubicBezTo>
                  <a:pt x="261" y="104"/>
                  <a:pt x="253" y="111"/>
                  <a:pt x="248" y="124"/>
                </a:cubicBezTo>
                <a:lnTo>
                  <a:pt x="190" y="272"/>
                </a:lnTo>
                <a:lnTo>
                  <a:pt x="182" y="272"/>
                </a:lnTo>
                <a:lnTo>
                  <a:pt x="140" y="162"/>
                </a:lnTo>
                <a:lnTo>
                  <a:pt x="89" y="272"/>
                </a:lnTo>
                <a:lnTo>
                  <a:pt x="83" y="272"/>
                </a:lnTo>
                <a:lnTo>
                  <a:pt x="27" y="128"/>
                </a:lnTo>
                <a:cubicBezTo>
                  <a:pt x="24" y="119"/>
                  <a:pt x="20" y="112"/>
                  <a:pt x="17" y="109"/>
                </a:cubicBezTo>
                <a:cubicBezTo>
                  <a:pt x="13" y="106"/>
                  <a:pt x="8" y="104"/>
                  <a:pt x="0" y="102"/>
                </a:cubicBezTo>
                <a:lnTo>
                  <a:pt x="0" y="95"/>
                </a:lnTo>
                <a:close/>
                <a:moveTo>
                  <a:pt x="2837" y="90"/>
                </a:moveTo>
                <a:lnTo>
                  <a:pt x="2845" y="90"/>
                </a:lnTo>
                <a:lnTo>
                  <a:pt x="2845" y="127"/>
                </a:lnTo>
                <a:cubicBezTo>
                  <a:pt x="2857" y="114"/>
                  <a:pt x="2865" y="107"/>
                  <a:pt x="2867" y="105"/>
                </a:cubicBezTo>
                <a:cubicBezTo>
                  <a:pt x="2873" y="100"/>
                  <a:pt x="2879" y="97"/>
                  <a:pt x="2885" y="94"/>
                </a:cubicBezTo>
                <a:cubicBezTo>
                  <a:pt x="2892" y="91"/>
                  <a:pt x="2898" y="90"/>
                  <a:pt x="2904" y="90"/>
                </a:cubicBezTo>
                <a:cubicBezTo>
                  <a:pt x="2915" y="90"/>
                  <a:pt x="2924" y="93"/>
                  <a:pt x="2932" y="99"/>
                </a:cubicBezTo>
                <a:cubicBezTo>
                  <a:pt x="2940" y="106"/>
                  <a:pt x="2945" y="115"/>
                  <a:pt x="2948" y="127"/>
                </a:cubicBezTo>
                <a:cubicBezTo>
                  <a:pt x="2961" y="112"/>
                  <a:pt x="2971" y="102"/>
                  <a:pt x="2980" y="97"/>
                </a:cubicBezTo>
                <a:cubicBezTo>
                  <a:pt x="2989" y="92"/>
                  <a:pt x="2998" y="90"/>
                  <a:pt x="3008" y="90"/>
                </a:cubicBezTo>
                <a:cubicBezTo>
                  <a:pt x="3017" y="90"/>
                  <a:pt x="3025" y="92"/>
                  <a:pt x="3032" y="97"/>
                </a:cubicBezTo>
                <a:cubicBezTo>
                  <a:pt x="3039" y="102"/>
                  <a:pt x="3045" y="109"/>
                  <a:pt x="3049" y="120"/>
                </a:cubicBezTo>
                <a:cubicBezTo>
                  <a:pt x="3052" y="127"/>
                  <a:pt x="3053" y="139"/>
                  <a:pt x="3053" y="154"/>
                </a:cubicBezTo>
                <a:lnTo>
                  <a:pt x="3053" y="228"/>
                </a:lnTo>
                <a:cubicBezTo>
                  <a:pt x="3053" y="239"/>
                  <a:pt x="3054" y="246"/>
                  <a:pt x="3055" y="250"/>
                </a:cubicBezTo>
                <a:cubicBezTo>
                  <a:pt x="3057" y="253"/>
                  <a:pt x="3059" y="255"/>
                  <a:pt x="3062" y="257"/>
                </a:cubicBezTo>
                <a:cubicBezTo>
                  <a:pt x="3066" y="259"/>
                  <a:pt x="3071" y="260"/>
                  <a:pt x="3079" y="260"/>
                </a:cubicBezTo>
                <a:lnTo>
                  <a:pt x="3079" y="267"/>
                </a:lnTo>
                <a:lnTo>
                  <a:pt x="2994" y="267"/>
                </a:lnTo>
                <a:lnTo>
                  <a:pt x="2994" y="260"/>
                </a:lnTo>
                <a:lnTo>
                  <a:pt x="2998" y="260"/>
                </a:lnTo>
                <a:cubicBezTo>
                  <a:pt x="3005" y="260"/>
                  <a:pt x="3011" y="259"/>
                  <a:pt x="3015" y="256"/>
                </a:cubicBezTo>
                <a:cubicBezTo>
                  <a:pt x="3018" y="254"/>
                  <a:pt x="3020" y="251"/>
                  <a:pt x="3021" y="246"/>
                </a:cubicBezTo>
                <a:cubicBezTo>
                  <a:pt x="3022" y="244"/>
                  <a:pt x="3022" y="238"/>
                  <a:pt x="3022" y="228"/>
                </a:cubicBezTo>
                <a:lnTo>
                  <a:pt x="3022" y="154"/>
                </a:lnTo>
                <a:cubicBezTo>
                  <a:pt x="3022" y="140"/>
                  <a:pt x="3020" y="130"/>
                  <a:pt x="3017" y="124"/>
                </a:cubicBezTo>
                <a:cubicBezTo>
                  <a:pt x="3012" y="116"/>
                  <a:pt x="3004" y="112"/>
                  <a:pt x="2993" y="112"/>
                </a:cubicBezTo>
                <a:cubicBezTo>
                  <a:pt x="2987" y="112"/>
                  <a:pt x="2980" y="114"/>
                  <a:pt x="2973" y="117"/>
                </a:cubicBezTo>
                <a:cubicBezTo>
                  <a:pt x="2967" y="121"/>
                  <a:pt x="2959" y="127"/>
                  <a:pt x="2949" y="136"/>
                </a:cubicBezTo>
                <a:lnTo>
                  <a:pt x="2949" y="138"/>
                </a:lnTo>
                <a:lnTo>
                  <a:pt x="2949" y="146"/>
                </a:lnTo>
                <a:lnTo>
                  <a:pt x="2949" y="228"/>
                </a:lnTo>
                <a:cubicBezTo>
                  <a:pt x="2949" y="240"/>
                  <a:pt x="2950" y="247"/>
                  <a:pt x="2951" y="250"/>
                </a:cubicBezTo>
                <a:cubicBezTo>
                  <a:pt x="2952" y="253"/>
                  <a:pt x="2955" y="255"/>
                  <a:pt x="2958" y="257"/>
                </a:cubicBezTo>
                <a:cubicBezTo>
                  <a:pt x="2962" y="259"/>
                  <a:pt x="2968" y="260"/>
                  <a:pt x="2977" y="260"/>
                </a:cubicBezTo>
                <a:lnTo>
                  <a:pt x="2977" y="267"/>
                </a:lnTo>
                <a:lnTo>
                  <a:pt x="2890" y="267"/>
                </a:lnTo>
                <a:lnTo>
                  <a:pt x="2890" y="260"/>
                </a:lnTo>
                <a:cubicBezTo>
                  <a:pt x="2900" y="260"/>
                  <a:pt x="2906" y="259"/>
                  <a:pt x="2910" y="257"/>
                </a:cubicBezTo>
                <a:cubicBezTo>
                  <a:pt x="2913" y="254"/>
                  <a:pt x="2916" y="251"/>
                  <a:pt x="2917" y="247"/>
                </a:cubicBezTo>
                <a:cubicBezTo>
                  <a:pt x="2918" y="244"/>
                  <a:pt x="2918" y="238"/>
                  <a:pt x="2918" y="228"/>
                </a:cubicBezTo>
                <a:lnTo>
                  <a:pt x="2918" y="154"/>
                </a:lnTo>
                <a:cubicBezTo>
                  <a:pt x="2918" y="140"/>
                  <a:pt x="2916" y="130"/>
                  <a:pt x="2912" y="124"/>
                </a:cubicBezTo>
                <a:cubicBezTo>
                  <a:pt x="2906" y="116"/>
                  <a:pt x="2899" y="112"/>
                  <a:pt x="2889" y="112"/>
                </a:cubicBezTo>
                <a:cubicBezTo>
                  <a:pt x="2882" y="112"/>
                  <a:pt x="2875" y="114"/>
                  <a:pt x="2869" y="117"/>
                </a:cubicBezTo>
                <a:cubicBezTo>
                  <a:pt x="2858" y="123"/>
                  <a:pt x="2850" y="129"/>
                  <a:pt x="2845" y="136"/>
                </a:cubicBezTo>
                <a:lnTo>
                  <a:pt x="2845" y="228"/>
                </a:lnTo>
                <a:cubicBezTo>
                  <a:pt x="2845" y="239"/>
                  <a:pt x="2846" y="247"/>
                  <a:pt x="2847" y="250"/>
                </a:cubicBezTo>
                <a:cubicBezTo>
                  <a:pt x="2849" y="253"/>
                  <a:pt x="2851" y="256"/>
                  <a:pt x="2854" y="258"/>
                </a:cubicBezTo>
                <a:cubicBezTo>
                  <a:pt x="2857" y="259"/>
                  <a:pt x="2863" y="260"/>
                  <a:pt x="2873" y="260"/>
                </a:cubicBezTo>
                <a:lnTo>
                  <a:pt x="2873" y="267"/>
                </a:lnTo>
                <a:lnTo>
                  <a:pt x="2788" y="267"/>
                </a:lnTo>
                <a:lnTo>
                  <a:pt x="2788" y="260"/>
                </a:lnTo>
                <a:cubicBezTo>
                  <a:pt x="2796" y="260"/>
                  <a:pt x="2801" y="259"/>
                  <a:pt x="2804" y="258"/>
                </a:cubicBezTo>
                <a:cubicBezTo>
                  <a:pt x="2807" y="256"/>
                  <a:pt x="2810" y="253"/>
                  <a:pt x="2811" y="249"/>
                </a:cubicBezTo>
                <a:cubicBezTo>
                  <a:pt x="2813" y="246"/>
                  <a:pt x="2814" y="239"/>
                  <a:pt x="2814" y="228"/>
                </a:cubicBezTo>
                <a:lnTo>
                  <a:pt x="2814" y="162"/>
                </a:lnTo>
                <a:cubicBezTo>
                  <a:pt x="2814" y="143"/>
                  <a:pt x="2813" y="131"/>
                  <a:pt x="2812" y="126"/>
                </a:cubicBezTo>
                <a:cubicBezTo>
                  <a:pt x="2811" y="122"/>
                  <a:pt x="2810" y="119"/>
                  <a:pt x="2808" y="117"/>
                </a:cubicBezTo>
                <a:cubicBezTo>
                  <a:pt x="2806" y="116"/>
                  <a:pt x="2804" y="115"/>
                  <a:pt x="2800" y="115"/>
                </a:cubicBezTo>
                <a:cubicBezTo>
                  <a:pt x="2797" y="115"/>
                  <a:pt x="2793" y="116"/>
                  <a:pt x="2788" y="118"/>
                </a:cubicBezTo>
                <a:lnTo>
                  <a:pt x="2785" y="111"/>
                </a:lnTo>
                <a:lnTo>
                  <a:pt x="2837" y="90"/>
                </a:lnTo>
                <a:close/>
                <a:moveTo>
                  <a:pt x="2686" y="90"/>
                </a:moveTo>
                <a:cubicBezTo>
                  <a:pt x="2712" y="90"/>
                  <a:pt x="2733" y="100"/>
                  <a:pt x="2748" y="120"/>
                </a:cubicBezTo>
                <a:cubicBezTo>
                  <a:pt x="2762" y="136"/>
                  <a:pt x="2768" y="156"/>
                  <a:pt x="2768" y="178"/>
                </a:cubicBezTo>
                <a:cubicBezTo>
                  <a:pt x="2768" y="193"/>
                  <a:pt x="2765" y="209"/>
                  <a:pt x="2757" y="224"/>
                </a:cubicBezTo>
                <a:cubicBezTo>
                  <a:pt x="2750" y="240"/>
                  <a:pt x="2740" y="252"/>
                  <a:pt x="2727" y="260"/>
                </a:cubicBezTo>
                <a:cubicBezTo>
                  <a:pt x="2714" y="268"/>
                  <a:pt x="2700" y="272"/>
                  <a:pt x="2684" y="272"/>
                </a:cubicBezTo>
                <a:cubicBezTo>
                  <a:pt x="2658" y="272"/>
                  <a:pt x="2637" y="262"/>
                  <a:pt x="2622" y="241"/>
                </a:cubicBezTo>
                <a:cubicBezTo>
                  <a:pt x="2609" y="224"/>
                  <a:pt x="2603" y="204"/>
                  <a:pt x="2603" y="183"/>
                </a:cubicBezTo>
                <a:cubicBezTo>
                  <a:pt x="2603" y="167"/>
                  <a:pt x="2607" y="151"/>
                  <a:pt x="2614" y="136"/>
                </a:cubicBezTo>
                <a:cubicBezTo>
                  <a:pt x="2622" y="120"/>
                  <a:pt x="2633" y="109"/>
                  <a:pt x="2645" y="101"/>
                </a:cubicBezTo>
                <a:cubicBezTo>
                  <a:pt x="2658" y="94"/>
                  <a:pt x="2672" y="90"/>
                  <a:pt x="2686" y="90"/>
                </a:cubicBezTo>
                <a:close/>
                <a:moveTo>
                  <a:pt x="2509" y="90"/>
                </a:moveTo>
                <a:cubicBezTo>
                  <a:pt x="2526" y="90"/>
                  <a:pt x="2540" y="94"/>
                  <a:pt x="2550" y="103"/>
                </a:cubicBezTo>
                <a:cubicBezTo>
                  <a:pt x="2561" y="112"/>
                  <a:pt x="2567" y="122"/>
                  <a:pt x="2567" y="131"/>
                </a:cubicBezTo>
                <a:cubicBezTo>
                  <a:pt x="2567" y="136"/>
                  <a:pt x="2565" y="140"/>
                  <a:pt x="2562" y="143"/>
                </a:cubicBezTo>
                <a:cubicBezTo>
                  <a:pt x="2559" y="146"/>
                  <a:pt x="2555" y="147"/>
                  <a:pt x="2549" y="147"/>
                </a:cubicBezTo>
                <a:cubicBezTo>
                  <a:pt x="2542" y="147"/>
                  <a:pt x="2536" y="145"/>
                  <a:pt x="2533" y="140"/>
                </a:cubicBezTo>
                <a:cubicBezTo>
                  <a:pt x="2531" y="137"/>
                  <a:pt x="2529" y="132"/>
                  <a:pt x="2528" y="125"/>
                </a:cubicBezTo>
                <a:cubicBezTo>
                  <a:pt x="2528" y="118"/>
                  <a:pt x="2525" y="112"/>
                  <a:pt x="2521" y="108"/>
                </a:cubicBezTo>
                <a:cubicBezTo>
                  <a:pt x="2516" y="104"/>
                  <a:pt x="2510" y="103"/>
                  <a:pt x="2503" y="103"/>
                </a:cubicBezTo>
                <a:cubicBezTo>
                  <a:pt x="2490" y="103"/>
                  <a:pt x="2480" y="107"/>
                  <a:pt x="2472" y="116"/>
                </a:cubicBezTo>
                <a:cubicBezTo>
                  <a:pt x="2462" y="129"/>
                  <a:pt x="2457" y="145"/>
                  <a:pt x="2457" y="165"/>
                </a:cubicBezTo>
                <a:cubicBezTo>
                  <a:pt x="2457" y="185"/>
                  <a:pt x="2462" y="204"/>
                  <a:pt x="2472" y="219"/>
                </a:cubicBezTo>
                <a:cubicBezTo>
                  <a:pt x="2482" y="235"/>
                  <a:pt x="2496" y="243"/>
                  <a:pt x="2513" y="243"/>
                </a:cubicBezTo>
                <a:cubicBezTo>
                  <a:pt x="2525" y="243"/>
                  <a:pt x="2536" y="239"/>
                  <a:pt x="2546" y="230"/>
                </a:cubicBezTo>
                <a:cubicBezTo>
                  <a:pt x="2553" y="224"/>
                  <a:pt x="2560" y="214"/>
                  <a:pt x="2566" y="199"/>
                </a:cubicBezTo>
                <a:lnTo>
                  <a:pt x="2572" y="202"/>
                </a:lnTo>
                <a:cubicBezTo>
                  <a:pt x="2567" y="224"/>
                  <a:pt x="2558" y="242"/>
                  <a:pt x="2544" y="254"/>
                </a:cubicBezTo>
                <a:cubicBezTo>
                  <a:pt x="2531" y="266"/>
                  <a:pt x="2516" y="272"/>
                  <a:pt x="2500" y="272"/>
                </a:cubicBezTo>
                <a:cubicBezTo>
                  <a:pt x="2480" y="272"/>
                  <a:pt x="2463" y="264"/>
                  <a:pt x="2449" y="247"/>
                </a:cubicBezTo>
                <a:cubicBezTo>
                  <a:pt x="2434" y="231"/>
                  <a:pt x="2427" y="209"/>
                  <a:pt x="2427" y="181"/>
                </a:cubicBezTo>
                <a:cubicBezTo>
                  <a:pt x="2427" y="154"/>
                  <a:pt x="2435" y="132"/>
                  <a:pt x="2451" y="115"/>
                </a:cubicBezTo>
                <a:cubicBezTo>
                  <a:pt x="2467" y="98"/>
                  <a:pt x="2486" y="90"/>
                  <a:pt x="2509" y="90"/>
                </a:cubicBezTo>
                <a:close/>
                <a:moveTo>
                  <a:pt x="1709" y="90"/>
                </a:moveTo>
                <a:lnTo>
                  <a:pt x="1717" y="90"/>
                </a:lnTo>
                <a:lnTo>
                  <a:pt x="1717" y="228"/>
                </a:lnTo>
                <a:cubicBezTo>
                  <a:pt x="1717" y="239"/>
                  <a:pt x="1718" y="246"/>
                  <a:pt x="1719" y="249"/>
                </a:cubicBezTo>
                <a:cubicBezTo>
                  <a:pt x="1721" y="253"/>
                  <a:pt x="1723" y="256"/>
                  <a:pt x="1726" y="257"/>
                </a:cubicBezTo>
                <a:cubicBezTo>
                  <a:pt x="1729" y="259"/>
                  <a:pt x="1735" y="260"/>
                  <a:pt x="1743" y="260"/>
                </a:cubicBezTo>
                <a:lnTo>
                  <a:pt x="1743" y="267"/>
                </a:lnTo>
                <a:lnTo>
                  <a:pt x="1660" y="267"/>
                </a:lnTo>
                <a:lnTo>
                  <a:pt x="1660" y="260"/>
                </a:lnTo>
                <a:cubicBezTo>
                  <a:pt x="1668" y="260"/>
                  <a:pt x="1674" y="259"/>
                  <a:pt x="1677" y="258"/>
                </a:cubicBezTo>
                <a:cubicBezTo>
                  <a:pt x="1679" y="256"/>
                  <a:pt x="1682" y="253"/>
                  <a:pt x="1683" y="250"/>
                </a:cubicBezTo>
                <a:cubicBezTo>
                  <a:pt x="1685" y="246"/>
                  <a:pt x="1686" y="239"/>
                  <a:pt x="1686" y="228"/>
                </a:cubicBezTo>
                <a:lnTo>
                  <a:pt x="1686" y="162"/>
                </a:lnTo>
                <a:cubicBezTo>
                  <a:pt x="1686" y="143"/>
                  <a:pt x="1685" y="131"/>
                  <a:pt x="1684" y="126"/>
                </a:cubicBezTo>
                <a:cubicBezTo>
                  <a:pt x="1683" y="122"/>
                  <a:pt x="1682" y="119"/>
                  <a:pt x="1680" y="117"/>
                </a:cubicBezTo>
                <a:cubicBezTo>
                  <a:pt x="1678" y="116"/>
                  <a:pt x="1676" y="115"/>
                  <a:pt x="1672" y="115"/>
                </a:cubicBezTo>
                <a:cubicBezTo>
                  <a:pt x="1669" y="115"/>
                  <a:pt x="1665" y="116"/>
                  <a:pt x="1660" y="118"/>
                </a:cubicBezTo>
                <a:lnTo>
                  <a:pt x="1657" y="111"/>
                </a:lnTo>
                <a:lnTo>
                  <a:pt x="1709" y="90"/>
                </a:lnTo>
                <a:close/>
                <a:moveTo>
                  <a:pt x="1166" y="90"/>
                </a:moveTo>
                <a:cubicBezTo>
                  <a:pt x="1192" y="90"/>
                  <a:pt x="1213" y="100"/>
                  <a:pt x="1228" y="120"/>
                </a:cubicBezTo>
                <a:cubicBezTo>
                  <a:pt x="1242" y="136"/>
                  <a:pt x="1248" y="156"/>
                  <a:pt x="1248" y="178"/>
                </a:cubicBezTo>
                <a:cubicBezTo>
                  <a:pt x="1248" y="193"/>
                  <a:pt x="1245" y="209"/>
                  <a:pt x="1237" y="224"/>
                </a:cubicBezTo>
                <a:cubicBezTo>
                  <a:pt x="1230" y="240"/>
                  <a:pt x="1220" y="252"/>
                  <a:pt x="1207" y="260"/>
                </a:cubicBezTo>
                <a:cubicBezTo>
                  <a:pt x="1194" y="268"/>
                  <a:pt x="1180" y="272"/>
                  <a:pt x="1164" y="272"/>
                </a:cubicBezTo>
                <a:cubicBezTo>
                  <a:pt x="1138" y="272"/>
                  <a:pt x="1117" y="262"/>
                  <a:pt x="1102" y="241"/>
                </a:cubicBezTo>
                <a:cubicBezTo>
                  <a:pt x="1089" y="224"/>
                  <a:pt x="1083" y="204"/>
                  <a:pt x="1083" y="183"/>
                </a:cubicBezTo>
                <a:cubicBezTo>
                  <a:pt x="1083" y="167"/>
                  <a:pt x="1087" y="151"/>
                  <a:pt x="1094" y="136"/>
                </a:cubicBezTo>
                <a:cubicBezTo>
                  <a:pt x="1102" y="120"/>
                  <a:pt x="1113" y="109"/>
                  <a:pt x="1125" y="101"/>
                </a:cubicBezTo>
                <a:cubicBezTo>
                  <a:pt x="1138" y="94"/>
                  <a:pt x="1152" y="90"/>
                  <a:pt x="1166" y="90"/>
                </a:cubicBezTo>
                <a:close/>
                <a:moveTo>
                  <a:pt x="2222" y="20"/>
                </a:moveTo>
                <a:cubicBezTo>
                  <a:pt x="2214" y="20"/>
                  <a:pt x="2206" y="23"/>
                  <a:pt x="2200" y="31"/>
                </a:cubicBezTo>
                <a:cubicBezTo>
                  <a:pt x="2191" y="41"/>
                  <a:pt x="2185" y="58"/>
                  <a:pt x="2181" y="80"/>
                </a:cubicBezTo>
                <a:cubicBezTo>
                  <a:pt x="2178" y="102"/>
                  <a:pt x="2176" y="124"/>
                  <a:pt x="2176" y="146"/>
                </a:cubicBezTo>
                <a:cubicBezTo>
                  <a:pt x="2176" y="181"/>
                  <a:pt x="2181" y="209"/>
                  <a:pt x="2189" y="232"/>
                </a:cubicBezTo>
                <a:cubicBezTo>
                  <a:pt x="2196" y="250"/>
                  <a:pt x="2207" y="259"/>
                  <a:pt x="2221" y="259"/>
                </a:cubicBezTo>
                <a:cubicBezTo>
                  <a:pt x="2228" y="259"/>
                  <a:pt x="2235" y="256"/>
                  <a:pt x="2242" y="250"/>
                </a:cubicBezTo>
                <a:cubicBezTo>
                  <a:pt x="2249" y="244"/>
                  <a:pt x="2255" y="234"/>
                  <a:pt x="2259" y="220"/>
                </a:cubicBezTo>
                <a:cubicBezTo>
                  <a:pt x="2264" y="198"/>
                  <a:pt x="2267" y="168"/>
                  <a:pt x="2267" y="129"/>
                </a:cubicBezTo>
                <a:cubicBezTo>
                  <a:pt x="2267" y="100"/>
                  <a:pt x="2264" y="76"/>
                  <a:pt x="2258" y="56"/>
                </a:cubicBezTo>
                <a:cubicBezTo>
                  <a:pt x="2254" y="42"/>
                  <a:pt x="2248" y="32"/>
                  <a:pt x="2241" y="26"/>
                </a:cubicBezTo>
                <a:cubicBezTo>
                  <a:pt x="2236" y="22"/>
                  <a:pt x="2230" y="20"/>
                  <a:pt x="2222" y="20"/>
                </a:cubicBezTo>
                <a:close/>
                <a:moveTo>
                  <a:pt x="2030" y="20"/>
                </a:moveTo>
                <a:cubicBezTo>
                  <a:pt x="2022" y="20"/>
                  <a:pt x="2014" y="23"/>
                  <a:pt x="2008" y="31"/>
                </a:cubicBezTo>
                <a:cubicBezTo>
                  <a:pt x="1999" y="41"/>
                  <a:pt x="1993" y="58"/>
                  <a:pt x="1989" y="80"/>
                </a:cubicBezTo>
                <a:cubicBezTo>
                  <a:pt x="1986" y="102"/>
                  <a:pt x="1984" y="124"/>
                  <a:pt x="1984" y="146"/>
                </a:cubicBezTo>
                <a:cubicBezTo>
                  <a:pt x="1984" y="181"/>
                  <a:pt x="1989" y="209"/>
                  <a:pt x="1997" y="232"/>
                </a:cubicBezTo>
                <a:cubicBezTo>
                  <a:pt x="2004" y="250"/>
                  <a:pt x="2015" y="259"/>
                  <a:pt x="2029" y="259"/>
                </a:cubicBezTo>
                <a:cubicBezTo>
                  <a:pt x="2036" y="259"/>
                  <a:pt x="2043" y="256"/>
                  <a:pt x="2050" y="250"/>
                </a:cubicBezTo>
                <a:cubicBezTo>
                  <a:pt x="2057" y="244"/>
                  <a:pt x="2063" y="234"/>
                  <a:pt x="2067" y="220"/>
                </a:cubicBezTo>
                <a:cubicBezTo>
                  <a:pt x="2072" y="198"/>
                  <a:pt x="2075" y="168"/>
                  <a:pt x="2075" y="129"/>
                </a:cubicBezTo>
                <a:cubicBezTo>
                  <a:pt x="2075" y="100"/>
                  <a:pt x="2072" y="76"/>
                  <a:pt x="2066" y="56"/>
                </a:cubicBezTo>
                <a:cubicBezTo>
                  <a:pt x="2062" y="42"/>
                  <a:pt x="2056" y="32"/>
                  <a:pt x="2049" y="26"/>
                </a:cubicBezTo>
                <a:cubicBezTo>
                  <a:pt x="2044" y="22"/>
                  <a:pt x="2038" y="20"/>
                  <a:pt x="2030" y="20"/>
                </a:cubicBezTo>
                <a:close/>
                <a:moveTo>
                  <a:pt x="2223" y="7"/>
                </a:moveTo>
                <a:cubicBezTo>
                  <a:pt x="2242" y="7"/>
                  <a:pt x="2260" y="17"/>
                  <a:pt x="2275" y="37"/>
                </a:cubicBezTo>
                <a:cubicBezTo>
                  <a:pt x="2294" y="62"/>
                  <a:pt x="2304" y="95"/>
                  <a:pt x="2304" y="137"/>
                </a:cubicBezTo>
                <a:cubicBezTo>
                  <a:pt x="2304" y="167"/>
                  <a:pt x="2300" y="192"/>
                  <a:pt x="2291" y="212"/>
                </a:cubicBezTo>
                <a:cubicBezTo>
                  <a:pt x="2283" y="233"/>
                  <a:pt x="2272" y="248"/>
                  <a:pt x="2259" y="257"/>
                </a:cubicBezTo>
                <a:cubicBezTo>
                  <a:pt x="2246" y="267"/>
                  <a:pt x="2233" y="271"/>
                  <a:pt x="2221" y="271"/>
                </a:cubicBezTo>
                <a:cubicBezTo>
                  <a:pt x="2196" y="271"/>
                  <a:pt x="2176" y="257"/>
                  <a:pt x="2160" y="228"/>
                </a:cubicBezTo>
                <a:cubicBezTo>
                  <a:pt x="2146" y="204"/>
                  <a:pt x="2140" y="175"/>
                  <a:pt x="2140" y="141"/>
                </a:cubicBezTo>
                <a:cubicBezTo>
                  <a:pt x="2140" y="112"/>
                  <a:pt x="2144" y="87"/>
                  <a:pt x="2153" y="66"/>
                </a:cubicBezTo>
                <a:cubicBezTo>
                  <a:pt x="2162" y="45"/>
                  <a:pt x="2173" y="30"/>
                  <a:pt x="2188" y="19"/>
                </a:cubicBezTo>
                <a:cubicBezTo>
                  <a:pt x="2199" y="11"/>
                  <a:pt x="2211" y="7"/>
                  <a:pt x="2223" y="7"/>
                </a:cubicBezTo>
                <a:close/>
                <a:moveTo>
                  <a:pt x="2031" y="7"/>
                </a:moveTo>
                <a:cubicBezTo>
                  <a:pt x="2050" y="7"/>
                  <a:pt x="2068" y="17"/>
                  <a:pt x="2083" y="37"/>
                </a:cubicBezTo>
                <a:cubicBezTo>
                  <a:pt x="2102" y="62"/>
                  <a:pt x="2112" y="95"/>
                  <a:pt x="2112" y="137"/>
                </a:cubicBezTo>
                <a:cubicBezTo>
                  <a:pt x="2112" y="167"/>
                  <a:pt x="2108" y="192"/>
                  <a:pt x="2099" y="212"/>
                </a:cubicBezTo>
                <a:cubicBezTo>
                  <a:pt x="2091" y="233"/>
                  <a:pt x="2080" y="248"/>
                  <a:pt x="2067" y="257"/>
                </a:cubicBezTo>
                <a:cubicBezTo>
                  <a:pt x="2054" y="267"/>
                  <a:pt x="2041" y="271"/>
                  <a:pt x="2029" y="271"/>
                </a:cubicBezTo>
                <a:cubicBezTo>
                  <a:pt x="2004" y="271"/>
                  <a:pt x="1984" y="257"/>
                  <a:pt x="1968" y="228"/>
                </a:cubicBezTo>
                <a:cubicBezTo>
                  <a:pt x="1954" y="204"/>
                  <a:pt x="1948" y="175"/>
                  <a:pt x="1948" y="141"/>
                </a:cubicBezTo>
                <a:cubicBezTo>
                  <a:pt x="1948" y="112"/>
                  <a:pt x="1952" y="87"/>
                  <a:pt x="1961" y="66"/>
                </a:cubicBezTo>
                <a:cubicBezTo>
                  <a:pt x="1970" y="45"/>
                  <a:pt x="1981" y="30"/>
                  <a:pt x="1996" y="19"/>
                </a:cubicBezTo>
                <a:cubicBezTo>
                  <a:pt x="2007" y="11"/>
                  <a:pt x="2019" y="7"/>
                  <a:pt x="2031" y="7"/>
                </a:cubicBezTo>
                <a:close/>
                <a:moveTo>
                  <a:pt x="1849" y="7"/>
                </a:moveTo>
                <a:lnTo>
                  <a:pt x="1855" y="7"/>
                </a:lnTo>
                <a:lnTo>
                  <a:pt x="1855" y="222"/>
                </a:lnTo>
                <a:cubicBezTo>
                  <a:pt x="1855" y="236"/>
                  <a:pt x="1855" y="245"/>
                  <a:pt x="1857" y="249"/>
                </a:cubicBezTo>
                <a:cubicBezTo>
                  <a:pt x="1858" y="252"/>
                  <a:pt x="1860" y="255"/>
                  <a:pt x="1864" y="257"/>
                </a:cubicBezTo>
                <a:cubicBezTo>
                  <a:pt x="1868" y="259"/>
                  <a:pt x="1875" y="260"/>
                  <a:pt x="1887" y="260"/>
                </a:cubicBezTo>
                <a:lnTo>
                  <a:pt x="1887" y="267"/>
                </a:lnTo>
                <a:lnTo>
                  <a:pt x="1791" y="267"/>
                </a:lnTo>
                <a:lnTo>
                  <a:pt x="1791" y="260"/>
                </a:lnTo>
                <a:cubicBezTo>
                  <a:pt x="1803" y="260"/>
                  <a:pt x="1811" y="259"/>
                  <a:pt x="1815" y="257"/>
                </a:cubicBezTo>
                <a:cubicBezTo>
                  <a:pt x="1818" y="255"/>
                  <a:pt x="1820" y="253"/>
                  <a:pt x="1822" y="249"/>
                </a:cubicBezTo>
                <a:cubicBezTo>
                  <a:pt x="1823" y="246"/>
                  <a:pt x="1824" y="237"/>
                  <a:pt x="1824" y="222"/>
                </a:cubicBezTo>
                <a:lnTo>
                  <a:pt x="1824" y="85"/>
                </a:lnTo>
                <a:cubicBezTo>
                  <a:pt x="1824" y="66"/>
                  <a:pt x="1823" y="54"/>
                  <a:pt x="1822" y="49"/>
                </a:cubicBezTo>
                <a:cubicBezTo>
                  <a:pt x="1821" y="45"/>
                  <a:pt x="1820" y="42"/>
                  <a:pt x="1817" y="40"/>
                </a:cubicBezTo>
                <a:cubicBezTo>
                  <a:pt x="1815" y="38"/>
                  <a:pt x="1812" y="37"/>
                  <a:pt x="1809" y="37"/>
                </a:cubicBezTo>
                <a:cubicBezTo>
                  <a:pt x="1804" y="37"/>
                  <a:pt x="1798" y="39"/>
                  <a:pt x="1790" y="43"/>
                </a:cubicBezTo>
                <a:lnTo>
                  <a:pt x="1787" y="37"/>
                </a:lnTo>
                <a:lnTo>
                  <a:pt x="1849" y="7"/>
                </a:lnTo>
                <a:close/>
                <a:moveTo>
                  <a:pt x="1701" y="0"/>
                </a:moveTo>
                <a:cubicBezTo>
                  <a:pt x="1707" y="0"/>
                  <a:pt x="1711" y="2"/>
                  <a:pt x="1715" y="6"/>
                </a:cubicBezTo>
                <a:cubicBezTo>
                  <a:pt x="1719" y="9"/>
                  <a:pt x="1720" y="14"/>
                  <a:pt x="1720" y="19"/>
                </a:cubicBezTo>
                <a:cubicBezTo>
                  <a:pt x="1720" y="24"/>
                  <a:pt x="1719" y="29"/>
                  <a:pt x="1715" y="33"/>
                </a:cubicBezTo>
                <a:cubicBezTo>
                  <a:pt x="1711" y="36"/>
                  <a:pt x="1707" y="38"/>
                  <a:pt x="1701" y="38"/>
                </a:cubicBezTo>
                <a:cubicBezTo>
                  <a:pt x="1696" y="38"/>
                  <a:pt x="1692" y="36"/>
                  <a:pt x="1688" y="33"/>
                </a:cubicBezTo>
                <a:cubicBezTo>
                  <a:pt x="1684" y="29"/>
                  <a:pt x="1682" y="24"/>
                  <a:pt x="1682" y="19"/>
                </a:cubicBezTo>
                <a:cubicBezTo>
                  <a:pt x="1682" y="14"/>
                  <a:pt x="1684" y="9"/>
                  <a:pt x="1688" y="6"/>
                </a:cubicBezTo>
                <a:cubicBezTo>
                  <a:pt x="1692" y="2"/>
                  <a:pt x="1696" y="0"/>
                  <a:pt x="1701" y="0"/>
                </a:cubicBezTo>
                <a:close/>
              </a:path>
            </a:pathLst>
          </a:custGeom>
          <a:solidFill>
            <a:srgbClr val="F2F2F2"/>
          </a:solidFill>
          <a:ln w="0">
            <a:noFill/>
            <a:prstDash val="solid"/>
            <a:round/>
          </a:ln>
        </p:spPr>
        <p:txBody>
          <a:bodyPr vert="horz" wrap="square" lIns="91440" tIns="45720" rIns="91440" bIns="45720" numCol="1" anchor="t" anchorCtr="0" compatLnSpc="1"/>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5pPr>
            <a:lvl6pPr marL="2286000" algn="l" defTabSz="914400" rtl="0" eaLnBrk="1" latinLnBrk="0" hangingPunct="1">
              <a:defRPr kern="1200">
                <a:solidFill>
                  <a:schemeClr val="tx1"/>
                </a:solidFill>
                <a:latin typeface="Calibri" panose="020F0502020204030204" charset="0"/>
                <a:ea typeface="+mn-ea"/>
                <a:cs typeface="+mn-cs"/>
              </a:defRPr>
            </a:lvl6pPr>
            <a:lvl7pPr marL="2743200" algn="l" defTabSz="914400" rtl="0" eaLnBrk="1" latinLnBrk="0" hangingPunct="1">
              <a:defRPr kern="1200">
                <a:solidFill>
                  <a:schemeClr val="tx1"/>
                </a:solidFill>
                <a:latin typeface="Calibri" panose="020F0502020204030204" charset="0"/>
                <a:ea typeface="+mn-ea"/>
                <a:cs typeface="+mn-cs"/>
              </a:defRPr>
            </a:lvl7pPr>
            <a:lvl8pPr marL="3200400" algn="l" defTabSz="914400" rtl="0" eaLnBrk="1" latinLnBrk="0" hangingPunct="1">
              <a:defRPr kern="1200">
                <a:solidFill>
                  <a:schemeClr val="tx1"/>
                </a:solidFill>
                <a:latin typeface="Calibri" panose="020F0502020204030204" charset="0"/>
                <a:ea typeface="+mn-ea"/>
                <a:cs typeface="+mn-cs"/>
              </a:defRPr>
            </a:lvl8pPr>
            <a:lvl9pPr marL="3657600" algn="l" defTabSz="914400" rtl="0" eaLnBrk="1" latinLnBrk="0" hangingPunct="1">
              <a:defRPr kern="1200">
                <a:solidFill>
                  <a:schemeClr val="tx1"/>
                </a:solidFill>
                <a:latin typeface="Calibri" panose="020F0502020204030204" charset="0"/>
                <a:ea typeface="+mn-ea"/>
                <a:cs typeface="+mn-cs"/>
              </a:defRPr>
            </a:lvl9pPr>
          </a:lstStyle>
          <a:p>
            <a:endParaRPr lang="zh-CN" altLang="en-US"/>
          </a:p>
        </p:txBody>
      </p:sp>
      <p:sp>
        <p:nvSpPr>
          <p:cNvPr id="59" name="Freeform 23"/>
          <p:cNvSpPr/>
          <p:nvPr/>
        </p:nvSpPr>
        <p:spPr bwMode="auto">
          <a:xfrm rot="-1800000">
            <a:off x="2793437" y="5090054"/>
            <a:ext cx="1848119" cy="215037"/>
          </a:xfrm>
          <a:custGeom>
            <a:avLst/>
            <a:gdLst>
              <a:gd name="T0" fmla="*/ 2345 w 3079"/>
              <a:gd name="T1" fmla="*/ 251 h 350"/>
              <a:gd name="T2" fmla="*/ 830 w 3079"/>
              <a:gd name="T3" fmla="*/ 272 h 350"/>
              <a:gd name="T4" fmla="*/ 2644 w 3079"/>
              <a:gd name="T5" fmla="*/ 129 h 350"/>
              <a:gd name="T6" fmla="*/ 2680 w 3079"/>
              <a:gd name="T7" fmla="*/ 102 h 350"/>
              <a:gd name="T8" fmla="*/ 1202 w 3079"/>
              <a:gd name="T9" fmla="*/ 244 h 350"/>
              <a:gd name="T10" fmla="*/ 1532 w 3079"/>
              <a:gd name="T11" fmla="*/ 102 h 350"/>
              <a:gd name="T12" fmla="*/ 1604 w 3079"/>
              <a:gd name="T13" fmla="*/ 106 h 350"/>
              <a:gd name="T14" fmla="*/ 1625 w 3079"/>
              <a:gd name="T15" fmla="*/ 113 h 350"/>
              <a:gd name="T16" fmla="*/ 1470 w 3079"/>
              <a:gd name="T17" fmla="*/ 316 h 350"/>
              <a:gd name="T18" fmla="*/ 1487 w 3079"/>
              <a:gd name="T19" fmla="*/ 130 h 350"/>
              <a:gd name="T20" fmla="*/ 1322 w 3079"/>
              <a:gd name="T21" fmla="*/ 210 h 350"/>
              <a:gd name="T22" fmla="*/ 1366 w 3079"/>
              <a:gd name="T23" fmla="*/ 102 h 350"/>
              <a:gd name="T24" fmla="*/ 1451 w 3079"/>
              <a:gd name="T25" fmla="*/ 244 h 350"/>
              <a:gd name="T26" fmla="*/ 1310 w 3079"/>
              <a:gd name="T27" fmla="*/ 264 h 350"/>
              <a:gd name="T28" fmla="*/ 1262 w 3079"/>
              <a:gd name="T29" fmla="*/ 95 h 350"/>
              <a:gd name="T30" fmla="*/ 945 w 3079"/>
              <a:gd name="T31" fmla="*/ 135 h 350"/>
              <a:gd name="T32" fmla="*/ 1012 w 3079"/>
              <a:gd name="T33" fmla="*/ 95 h 350"/>
              <a:gd name="T34" fmla="*/ 946 w 3079"/>
              <a:gd name="T35" fmla="*/ 337 h 350"/>
              <a:gd name="T36" fmla="*/ 934 w 3079"/>
              <a:gd name="T37" fmla="*/ 318 h 350"/>
              <a:gd name="T38" fmla="*/ 880 w 3079"/>
              <a:gd name="T39" fmla="*/ 102 h 350"/>
              <a:gd name="T40" fmla="*/ 603 w 3079"/>
              <a:gd name="T41" fmla="*/ 128 h 350"/>
              <a:gd name="T42" fmla="*/ 722 w 3079"/>
              <a:gd name="T43" fmla="*/ 95 h 350"/>
              <a:gd name="T44" fmla="*/ 779 w 3079"/>
              <a:gd name="T45" fmla="*/ 112 h 350"/>
              <a:gd name="T46" fmla="*/ 734 w 3079"/>
              <a:gd name="T47" fmla="*/ 272 h 350"/>
              <a:gd name="T48" fmla="*/ 544 w 3079"/>
              <a:gd name="T49" fmla="*/ 102 h 350"/>
              <a:gd name="T50" fmla="*/ 331 w 3079"/>
              <a:gd name="T51" fmla="*/ 128 h 350"/>
              <a:gd name="T52" fmla="*/ 450 w 3079"/>
              <a:gd name="T53" fmla="*/ 95 h 350"/>
              <a:gd name="T54" fmla="*/ 507 w 3079"/>
              <a:gd name="T55" fmla="*/ 112 h 350"/>
              <a:gd name="T56" fmla="*/ 462 w 3079"/>
              <a:gd name="T57" fmla="*/ 272 h 350"/>
              <a:gd name="T58" fmla="*/ 272 w 3079"/>
              <a:gd name="T59" fmla="*/ 102 h 350"/>
              <a:gd name="T60" fmla="*/ 59 w 3079"/>
              <a:gd name="T61" fmla="*/ 128 h 350"/>
              <a:gd name="T62" fmla="*/ 178 w 3079"/>
              <a:gd name="T63" fmla="*/ 95 h 350"/>
              <a:gd name="T64" fmla="*/ 235 w 3079"/>
              <a:gd name="T65" fmla="*/ 112 h 350"/>
              <a:gd name="T66" fmla="*/ 190 w 3079"/>
              <a:gd name="T67" fmla="*/ 272 h 350"/>
              <a:gd name="T68" fmla="*/ 0 w 3079"/>
              <a:gd name="T69" fmla="*/ 102 h 350"/>
              <a:gd name="T70" fmla="*/ 2904 w 3079"/>
              <a:gd name="T71" fmla="*/ 90 h 350"/>
              <a:gd name="T72" fmla="*/ 3053 w 3079"/>
              <a:gd name="T73" fmla="*/ 154 h 350"/>
              <a:gd name="T74" fmla="*/ 2994 w 3079"/>
              <a:gd name="T75" fmla="*/ 260 h 350"/>
              <a:gd name="T76" fmla="*/ 2993 w 3079"/>
              <a:gd name="T77" fmla="*/ 112 h 350"/>
              <a:gd name="T78" fmla="*/ 2958 w 3079"/>
              <a:gd name="T79" fmla="*/ 257 h 350"/>
              <a:gd name="T80" fmla="*/ 2918 w 3079"/>
              <a:gd name="T81" fmla="*/ 228 h 350"/>
              <a:gd name="T82" fmla="*/ 2847 w 3079"/>
              <a:gd name="T83" fmla="*/ 250 h 350"/>
              <a:gd name="T84" fmla="*/ 2811 w 3079"/>
              <a:gd name="T85" fmla="*/ 249 h 350"/>
              <a:gd name="T86" fmla="*/ 2785 w 3079"/>
              <a:gd name="T87" fmla="*/ 111 h 350"/>
              <a:gd name="T88" fmla="*/ 2684 w 3079"/>
              <a:gd name="T89" fmla="*/ 272 h 350"/>
              <a:gd name="T90" fmla="*/ 2550 w 3079"/>
              <a:gd name="T91" fmla="*/ 103 h 350"/>
              <a:gd name="T92" fmla="*/ 2503 w 3079"/>
              <a:gd name="T93" fmla="*/ 103 h 350"/>
              <a:gd name="T94" fmla="*/ 2572 w 3079"/>
              <a:gd name="T95" fmla="*/ 202 h 350"/>
              <a:gd name="T96" fmla="*/ 1709 w 3079"/>
              <a:gd name="T97" fmla="*/ 90 h 350"/>
              <a:gd name="T98" fmla="*/ 1660 w 3079"/>
              <a:gd name="T99" fmla="*/ 267 h 350"/>
              <a:gd name="T100" fmla="*/ 1680 w 3079"/>
              <a:gd name="T101" fmla="*/ 117 h 350"/>
              <a:gd name="T102" fmla="*/ 1248 w 3079"/>
              <a:gd name="T103" fmla="*/ 178 h 350"/>
              <a:gd name="T104" fmla="*/ 1125 w 3079"/>
              <a:gd name="T105" fmla="*/ 101 h 350"/>
              <a:gd name="T106" fmla="*/ 2221 w 3079"/>
              <a:gd name="T107" fmla="*/ 259 h 350"/>
              <a:gd name="T108" fmla="*/ 2030 w 3079"/>
              <a:gd name="T109" fmla="*/ 20 h 350"/>
              <a:gd name="T110" fmla="*/ 2067 w 3079"/>
              <a:gd name="T111" fmla="*/ 220 h 350"/>
              <a:gd name="T112" fmla="*/ 2304 w 3079"/>
              <a:gd name="T113" fmla="*/ 137 h 350"/>
              <a:gd name="T114" fmla="*/ 2188 w 3079"/>
              <a:gd name="T115" fmla="*/ 19 h 350"/>
              <a:gd name="T116" fmla="*/ 2029 w 3079"/>
              <a:gd name="T117" fmla="*/ 271 h 350"/>
              <a:gd name="T118" fmla="*/ 1855 w 3079"/>
              <a:gd name="T119" fmla="*/ 7 h 350"/>
              <a:gd name="T120" fmla="*/ 1791 w 3079"/>
              <a:gd name="T121" fmla="*/ 260 h 350"/>
              <a:gd name="T122" fmla="*/ 1809 w 3079"/>
              <a:gd name="T123" fmla="*/ 37 h 350"/>
              <a:gd name="T124" fmla="*/ 1715 w 3079"/>
              <a:gd name="T125" fmla="*/ 3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79" h="350">
                <a:moveTo>
                  <a:pt x="2366" y="230"/>
                </a:moveTo>
                <a:cubicBezTo>
                  <a:pt x="2372" y="230"/>
                  <a:pt x="2377" y="232"/>
                  <a:pt x="2381" y="237"/>
                </a:cubicBezTo>
                <a:cubicBezTo>
                  <a:pt x="2385" y="241"/>
                  <a:pt x="2387" y="245"/>
                  <a:pt x="2387" y="251"/>
                </a:cubicBezTo>
                <a:cubicBezTo>
                  <a:pt x="2387" y="257"/>
                  <a:pt x="2385" y="262"/>
                  <a:pt x="2380" y="266"/>
                </a:cubicBezTo>
                <a:cubicBezTo>
                  <a:pt x="2376" y="270"/>
                  <a:pt x="2372" y="272"/>
                  <a:pt x="2366" y="272"/>
                </a:cubicBezTo>
                <a:cubicBezTo>
                  <a:pt x="2360" y="272"/>
                  <a:pt x="2355" y="270"/>
                  <a:pt x="2351" y="266"/>
                </a:cubicBezTo>
                <a:cubicBezTo>
                  <a:pt x="2347" y="262"/>
                  <a:pt x="2345" y="257"/>
                  <a:pt x="2345" y="251"/>
                </a:cubicBezTo>
                <a:cubicBezTo>
                  <a:pt x="2345" y="245"/>
                  <a:pt x="2347" y="240"/>
                  <a:pt x="2351" y="236"/>
                </a:cubicBezTo>
                <a:cubicBezTo>
                  <a:pt x="2355" y="232"/>
                  <a:pt x="2360" y="230"/>
                  <a:pt x="2366" y="230"/>
                </a:cubicBezTo>
                <a:close/>
                <a:moveTo>
                  <a:pt x="830" y="230"/>
                </a:moveTo>
                <a:cubicBezTo>
                  <a:pt x="836" y="230"/>
                  <a:pt x="841" y="232"/>
                  <a:pt x="845" y="237"/>
                </a:cubicBezTo>
                <a:cubicBezTo>
                  <a:pt x="849" y="241"/>
                  <a:pt x="851" y="245"/>
                  <a:pt x="851" y="251"/>
                </a:cubicBezTo>
                <a:cubicBezTo>
                  <a:pt x="851" y="257"/>
                  <a:pt x="849" y="262"/>
                  <a:pt x="844" y="266"/>
                </a:cubicBezTo>
                <a:cubicBezTo>
                  <a:pt x="840" y="270"/>
                  <a:pt x="836" y="272"/>
                  <a:pt x="830" y="272"/>
                </a:cubicBezTo>
                <a:cubicBezTo>
                  <a:pt x="824" y="272"/>
                  <a:pt x="819" y="270"/>
                  <a:pt x="815" y="266"/>
                </a:cubicBezTo>
                <a:cubicBezTo>
                  <a:pt x="811" y="262"/>
                  <a:pt x="809" y="257"/>
                  <a:pt x="809" y="251"/>
                </a:cubicBezTo>
                <a:cubicBezTo>
                  <a:pt x="809" y="245"/>
                  <a:pt x="811" y="240"/>
                  <a:pt x="815" y="236"/>
                </a:cubicBezTo>
                <a:cubicBezTo>
                  <a:pt x="819" y="232"/>
                  <a:pt x="824" y="230"/>
                  <a:pt x="830" y="230"/>
                </a:cubicBezTo>
                <a:close/>
                <a:moveTo>
                  <a:pt x="2680" y="102"/>
                </a:moveTo>
                <a:cubicBezTo>
                  <a:pt x="2673" y="102"/>
                  <a:pt x="2667" y="104"/>
                  <a:pt x="2660" y="108"/>
                </a:cubicBezTo>
                <a:cubicBezTo>
                  <a:pt x="2653" y="112"/>
                  <a:pt x="2648" y="119"/>
                  <a:pt x="2644" y="129"/>
                </a:cubicBezTo>
                <a:cubicBezTo>
                  <a:pt x="2640" y="139"/>
                  <a:pt x="2638" y="151"/>
                  <a:pt x="2638" y="167"/>
                </a:cubicBezTo>
                <a:cubicBezTo>
                  <a:pt x="2638" y="192"/>
                  <a:pt x="2643" y="213"/>
                  <a:pt x="2652" y="232"/>
                </a:cubicBezTo>
                <a:cubicBezTo>
                  <a:pt x="2662" y="250"/>
                  <a:pt x="2676" y="259"/>
                  <a:pt x="2692" y="259"/>
                </a:cubicBezTo>
                <a:cubicBezTo>
                  <a:pt x="2704" y="259"/>
                  <a:pt x="2714" y="254"/>
                  <a:pt x="2722" y="244"/>
                </a:cubicBezTo>
                <a:cubicBezTo>
                  <a:pt x="2730" y="234"/>
                  <a:pt x="2734" y="217"/>
                  <a:pt x="2734" y="192"/>
                </a:cubicBezTo>
                <a:cubicBezTo>
                  <a:pt x="2734" y="162"/>
                  <a:pt x="2727" y="138"/>
                  <a:pt x="2714" y="120"/>
                </a:cubicBezTo>
                <a:cubicBezTo>
                  <a:pt x="2705" y="108"/>
                  <a:pt x="2694" y="102"/>
                  <a:pt x="2680" y="102"/>
                </a:cubicBezTo>
                <a:close/>
                <a:moveTo>
                  <a:pt x="1160" y="102"/>
                </a:moveTo>
                <a:cubicBezTo>
                  <a:pt x="1153" y="102"/>
                  <a:pt x="1147" y="104"/>
                  <a:pt x="1140" y="108"/>
                </a:cubicBezTo>
                <a:cubicBezTo>
                  <a:pt x="1133" y="112"/>
                  <a:pt x="1128" y="119"/>
                  <a:pt x="1124" y="129"/>
                </a:cubicBezTo>
                <a:cubicBezTo>
                  <a:pt x="1120" y="139"/>
                  <a:pt x="1118" y="151"/>
                  <a:pt x="1118" y="167"/>
                </a:cubicBezTo>
                <a:cubicBezTo>
                  <a:pt x="1118" y="192"/>
                  <a:pt x="1123" y="213"/>
                  <a:pt x="1132" y="232"/>
                </a:cubicBezTo>
                <a:cubicBezTo>
                  <a:pt x="1142" y="250"/>
                  <a:pt x="1156" y="259"/>
                  <a:pt x="1172" y="259"/>
                </a:cubicBezTo>
                <a:cubicBezTo>
                  <a:pt x="1184" y="259"/>
                  <a:pt x="1194" y="254"/>
                  <a:pt x="1202" y="244"/>
                </a:cubicBezTo>
                <a:cubicBezTo>
                  <a:pt x="1210" y="234"/>
                  <a:pt x="1214" y="217"/>
                  <a:pt x="1214" y="192"/>
                </a:cubicBezTo>
                <a:cubicBezTo>
                  <a:pt x="1214" y="162"/>
                  <a:pt x="1207" y="138"/>
                  <a:pt x="1194" y="120"/>
                </a:cubicBezTo>
                <a:cubicBezTo>
                  <a:pt x="1185" y="108"/>
                  <a:pt x="1174" y="102"/>
                  <a:pt x="1160" y="102"/>
                </a:cubicBezTo>
                <a:close/>
                <a:moveTo>
                  <a:pt x="1456" y="95"/>
                </a:moveTo>
                <a:lnTo>
                  <a:pt x="1536" y="95"/>
                </a:lnTo>
                <a:lnTo>
                  <a:pt x="1536" y="102"/>
                </a:lnTo>
                <a:lnTo>
                  <a:pt x="1532" y="102"/>
                </a:lnTo>
                <a:cubicBezTo>
                  <a:pt x="1527" y="102"/>
                  <a:pt x="1522" y="103"/>
                  <a:pt x="1519" y="106"/>
                </a:cubicBezTo>
                <a:cubicBezTo>
                  <a:pt x="1517" y="108"/>
                  <a:pt x="1515" y="111"/>
                  <a:pt x="1515" y="115"/>
                </a:cubicBezTo>
                <a:cubicBezTo>
                  <a:pt x="1515" y="120"/>
                  <a:pt x="1517" y="126"/>
                  <a:pt x="1521" y="135"/>
                </a:cubicBezTo>
                <a:lnTo>
                  <a:pt x="1563" y="222"/>
                </a:lnTo>
                <a:lnTo>
                  <a:pt x="1602" y="127"/>
                </a:lnTo>
                <a:cubicBezTo>
                  <a:pt x="1604" y="122"/>
                  <a:pt x="1605" y="117"/>
                  <a:pt x="1605" y="112"/>
                </a:cubicBezTo>
                <a:cubicBezTo>
                  <a:pt x="1605" y="109"/>
                  <a:pt x="1604" y="108"/>
                  <a:pt x="1604" y="106"/>
                </a:cubicBezTo>
                <a:cubicBezTo>
                  <a:pt x="1603" y="105"/>
                  <a:pt x="1601" y="104"/>
                  <a:pt x="1599" y="103"/>
                </a:cubicBezTo>
                <a:cubicBezTo>
                  <a:pt x="1597" y="102"/>
                  <a:pt x="1593" y="102"/>
                  <a:pt x="1588" y="102"/>
                </a:cubicBezTo>
                <a:lnTo>
                  <a:pt x="1588" y="95"/>
                </a:lnTo>
                <a:lnTo>
                  <a:pt x="1644" y="95"/>
                </a:lnTo>
                <a:lnTo>
                  <a:pt x="1644" y="102"/>
                </a:lnTo>
                <a:cubicBezTo>
                  <a:pt x="1639" y="102"/>
                  <a:pt x="1635" y="103"/>
                  <a:pt x="1633" y="105"/>
                </a:cubicBezTo>
                <a:cubicBezTo>
                  <a:pt x="1630" y="106"/>
                  <a:pt x="1628" y="109"/>
                  <a:pt x="1625" y="113"/>
                </a:cubicBezTo>
                <a:cubicBezTo>
                  <a:pt x="1623" y="115"/>
                  <a:pt x="1621" y="120"/>
                  <a:pt x="1618" y="128"/>
                </a:cubicBezTo>
                <a:lnTo>
                  <a:pt x="1548" y="299"/>
                </a:lnTo>
                <a:cubicBezTo>
                  <a:pt x="1542" y="316"/>
                  <a:pt x="1533" y="328"/>
                  <a:pt x="1522" y="337"/>
                </a:cubicBezTo>
                <a:cubicBezTo>
                  <a:pt x="1511" y="345"/>
                  <a:pt x="1500" y="350"/>
                  <a:pt x="1490" y="350"/>
                </a:cubicBezTo>
                <a:cubicBezTo>
                  <a:pt x="1483" y="350"/>
                  <a:pt x="1477" y="348"/>
                  <a:pt x="1472" y="343"/>
                </a:cubicBezTo>
                <a:cubicBezTo>
                  <a:pt x="1467" y="339"/>
                  <a:pt x="1465" y="334"/>
                  <a:pt x="1465" y="329"/>
                </a:cubicBezTo>
                <a:cubicBezTo>
                  <a:pt x="1465" y="323"/>
                  <a:pt x="1467" y="319"/>
                  <a:pt x="1470" y="316"/>
                </a:cubicBezTo>
                <a:cubicBezTo>
                  <a:pt x="1473" y="313"/>
                  <a:pt x="1478" y="311"/>
                  <a:pt x="1484" y="311"/>
                </a:cubicBezTo>
                <a:cubicBezTo>
                  <a:pt x="1488" y="311"/>
                  <a:pt x="1494" y="313"/>
                  <a:pt x="1501" y="315"/>
                </a:cubicBezTo>
                <a:cubicBezTo>
                  <a:pt x="1506" y="317"/>
                  <a:pt x="1509" y="318"/>
                  <a:pt x="1510" y="318"/>
                </a:cubicBezTo>
                <a:cubicBezTo>
                  <a:pt x="1514" y="318"/>
                  <a:pt x="1518" y="316"/>
                  <a:pt x="1523" y="312"/>
                </a:cubicBezTo>
                <a:cubicBezTo>
                  <a:pt x="1527" y="308"/>
                  <a:pt x="1532" y="301"/>
                  <a:pt x="1536" y="290"/>
                </a:cubicBezTo>
                <a:lnTo>
                  <a:pt x="1548" y="260"/>
                </a:lnTo>
                <a:lnTo>
                  <a:pt x="1487" y="130"/>
                </a:lnTo>
                <a:cubicBezTo>
                  <a:pt x="1485" y="127"/>
                  <a:pt x="1482" y="122"/>
                  <a:pt x="1478" y="116"/>
                </a:cubicBezTo>
                <a:cubicBezTo>
                  <a:pt x="1474" y="112"/>
                  <a:pt x="1472" y="109"/>
                  <a:pt x="1470" y="107"/>
                </a:cubicBezTo>
                <a:cubicBezTo>
                  <a:pt x="1467" y="105"/>
                  <a:pt x="1462" y="103"/>
                  <a:pt x="1456" y="102"/>
                </a:cubicBezTo>
                <a:lnTo>
                  <a:pt x="1456" y="95"/>
                </a:lnTo>
                <a:close/>
                <a:moveTo>
                  <a:pt x="1262" y="95"/>
                </a:moveTo>
                <a:lnTo>
                  <a:pt x="1322" y="95"/>
                </a:lnTo>
                <a:lnTo>
                  <a:pt x="1322" y="210"/>
                </a:lnTo>
                <a:cubicBezTo>
                  <a:pt x="1322" y="226"/>
                  <a:pt x="1325" y="236"/>
                  <a:pt x="1331" y="241"/>
                </a:cubicBezTo>
                <a:cubicBezTo>
                  <a:pt x="1336" y="246"/>
                  <a:pt x="1343" y="249"/>
                  <a:pt x="1351" y="249"/>
                </a:cubicBezTo>
                <a:cubicBezTo>
                  <a:pt x="1356" y="249"/>
                  <a:pt x="1362" y="247"/>
                  <a:pt x="1369" y="244"/>
                </a:cubicBezTo>
                <a:cubicBezTo>
                  <a:pt x="1376" y="241"/>
                  <a:pt x="1384" y="234"/>
                  <a:pt x="1393" y="225"/>
                </a:cubicBezTo>
                <a:lnTo>
                  <a:pt x="1393" y="127"/>
                </a:lnTo>
                <a:cubicBezTo>
                  <a:pt x="1393" y="118"/>
                  <a:pt x="1392" y="111"/>
                  <a:pt x="1388" y="108"/>
                </a:cubicBezTo>
                <a:cubicBezTo>
                  <a:pt x="1384" y="104"/>
                  <a:pt x="1377" y="102"/>
                  <a:pt x="1366" y="102"/>
                </a:cubicBezTo>
                <a:lnTo>
                  <a:pt x="1366" y="95"/>
                </a:lnTo>
                <a:lnTo>
                  <a:pt x="1424" y="95"/>
                </a:lnTo>
                <a:lnTo>
                  <a:pt x="1424" y="199"/>
                </a:lnTo>
                <a:cubicBezTo>
                  <a:pt x="1424" y="219"/>
                  <a:pt x="1425" y="231"/>
                  <a:pt x="1426" y="236"/>
                </a:cubicBezTo>
                <a:cubicBezTo>
                  <a:pt x="1427" y="240"/>
                  <a:pt x="1428" y="243"/>
                  <a:pt x="1430" y="245"/>
                </a:cubicBezTo>
                <a:cubicBezTo>
                  <a:pt x="1432" y="247"/>
                  <a:pt x="1435" y="247"/>
                  <a:pt x="1437" y="247"/>
                </a:cubicBezTo>
                <a:cubicBezTo>
                  <a:pt x="1441" y="247"/>
                  <a:pt x="1446" y="246"/>
                  <a:pt x="1451" y="244"/>
                </a:cubicBezTo>
                <a:lnTo>
                  <a:pt x="1453" y="251"/>
                </a:lnTo>
                <a:lnTo>
                  <a:pt x="1402" y="272"/>
                </a:lnTo>
                <a:lnTo>
                  <a:pt x="1393" y="272"/>
                </a:lnTo>
                <a:lnTo>
                  <a:pt x="1393" y="236"/>
                </a:lnTo>
                <a:cubicBezTo>
                  <a:pt x="1379" y="252"/>
                  <a:pt x="1367" y="262"/>
                  <a:pt x="1360" y="266"/>
                </a:cubicBezTo>
                <a:cubicBezTo>
                  <a:pt x="1352" y="270"/>
                  <a:pt x="1344" y="272"/>
                  <a:pt x="1335" y="272"/>
                </a:cubicBezTo>
                <a:cubicBezTo>
                  <a:pt x="1325" y="272"/>
                  <a:pt x="1317" y="269"/>
                  <a:pt x="1310" y="264"/>
                </a:cubicBezTo>
                <a:cubicBezTo>
                  <a:pt x="1303" y="258"/>
                  <a:pt x="1298" y="251"/>
                  <a:pt x="1295" y="242"/>
                </a:cubicBezTo>
                <a:cubicBezTo>
                  <a:pt x="1293" y="233"/>
                  <a:pt x="1291" y="221"/>
                  <a:pt x="1291" y="205"/>
                </a:cubicBezTo>
                <a:lnTo>
                  <a:pt x="1291" y="128"/>
                </a:lnTo>
                <a:cubicBezTo>
                  <a:pt x="1291" y="120"/>
                  <a:pt x="1290" y="115"/>
                  <a:pt x="1289" y="112"/>
                </a:cubicBezTo>
                <a:cubicBezTo>
                  <a:pt x="1287" y="108"/>
                  <a:pt x="1284" y="106"/>
                  <a:pt x="1281" y="104"/>
                </a:cubicBezTo>
                <a:cubicBezTo>
                  <a:pt x="1277" y="103"/>
                  <a:pt x="1271" y="102"/>
                  <a:pt x="1262" y="102"/>
                </a:cubicBezTo>
                <a:lnTo>
                  <a:pt x="1262" y="95"/>
                </a:lnTo>
                <a:close/>
                <a:moveTo>
                  <a:pt x="880" y="95"/>
                </a:moveTo>
                <a:lnTo>
                  <a:pt x="960" y="95"/>
                </a:lnTo>
                <a:lnTo>
                  <a:pt x="960" y="102"/>
                </a:lnTo>
                <a:lnTo>
                  <a:pt x="956" y="102"/>
                </a:lnTo>
                <a:cubicBezTo>
                  <a:pt x="951" y="102"/>
                  <a:pt x="946" y="103"/>
                  <a:pt x="943" y="106"/>
                </a:cubicBezTo>
                <a:cubicBezTo>
                  <a:pt x="941" y="108"/>
                  <a:pt x="939" y="111"/>
                  <a:pt x="939" y="115"/>
                </a:cubicBezTo>
                <a:cubicBezTo>
                  <a:pt x="939" y="120"/>
                  <a:pt x="941" y="126"/>
                  <a:pt x="945" y="135"/>
                </a:cubicBezTo>
                <a:lnTo>
                  <a:pt x="987" y="222"/>
                </a:lnTo>
                <a:lnTo>
                  <a:pt x="1026" y="127"/>
                </a:lnTo>
                <a:cubicBezTo>
                  <a:pt x="1028" y="122"/>
                  <a:pt x="1029" y="117"/>
                  <a:pt x="1029" y="112"/>
                </a:cubicBezTo>
                <a:cubicBezTo>
                  <a:pt x="1029" y="109"/>
                  <a:pt x="1028" y="108"/>
                  <a:pt x="1028" y="106"/>
                </a:cubicBezTo>
                <a:cubicBezTo>
                  <a:pt x="1027" y="105"/>
                  <a:pt x="1025" y="104"/>
                  <a:pt x="1023" y="103"/>
                </a:cubicBezTo>
                <a:cubicBezTo>
                  <a:pt x="1021" y="102"/>
                  <a:pt x="1017" y="102"/>
                  <a:pt x="1012" y="102"/>
                </a:cubicBezTo>
                <a:lnTo>
                  <a:pt x="1012" y="95"/>
                </a:lnTo>
                <a:lnTo>
                  <a:pt x="1068" y="95"/>
                </a:lnTo>
                <a:lnTo>
                  <a:pt x="1068" y="102"/>
                </a:lnTo>
                <a:cubicBezTo>
                  <a:pt x="1063" y="102"/>
                  <a:pt x="1059" y="103"/>
                  <a:pt x="1057" y="105"/>
                </a:cubicBezTo>
                <a:cubicBezTo>
                  <a:pt x="1054" y="106"/>
                  <a:pt x="1052" y="109"/>
                  <a:pt x="1049" y="113"/>
                </a:cubicBezTo>
                <a:cubicBezTo>
                  <a:pt x="1047" y="115"/>
                  <a:pt x="1045" y="120"/>
                  <a:pt x="1042" y="128"/>
                </a:cubicBezTo>
                <a:lnTo>
                  <a:pt x="972" y="299"/>
                </a:lnTo>
                <a:cubicBezTo>
                  <a:pt x="966" y="316"/>
                  <a:pt x="957" y="328"/>
                  <a:pt x="946" y="337"/>
                </a:cubicBezTo>
                <a:cubicBezTo>
                  <a:pt x="935" y="345"/>
                  <a:pt x="924" y="350"/>
                  <a:pt x="914" y="350"/>
                </a:cubicBezTo>
                <a:cubicBezTo>
                  <a:pt x="907" y="350"/>
                  <a:pt x="901" y="348"/>
                  <a:pt x="896" y="343"/>
                </a:cubicBezTo>
                <a:cubicBezTo>
                  <a:pt x="891" y="339"/>
                  <a:pt x="889" y="334"/>
                  <a:pt x="889" y="329"/>
                </a:cubicBezTo>
                <a:cubicBezTo>
                  <a:pt x="889" y="323"/>
                  <a:pt x="891" y="319"/>
                  <a:pt x="894" y="316"/>
                </a:cubicBezTo>
                <a:cubicBezTo>
                  <a:pt x="897" y="313"/>
                  <a:pt x="902" y="311"/>
                  <a:pt x="908" y="311"/>
                </a:cubicBezTo>
                <a:cubicBezTo>
                  <a:pt x="912" y="311"/>
                  <a:pt x="918" y="313"/>
                  <a:pt x="925" y="315"/>
                </a:cubicBezTo>
                <a:cubicBezTo>
                  <a:pt x="930" y="317"/>
                  <a:pt x="933" y="318"/>
                  <a:pt x="934" y="318"/>
                </a:cubicBezTo>
                <a:cubicBezTo>
                  <a:pt x="938" y="318"/>
                  <a:pt x="942" y="316"/>
                  <a:pt x="947" y="312"/>
                </a:cubicBezTo>
                <a:cubicBezTo>
                  <a:pt x="951" y="308"/>
                  <a:pt x="956" y="301"/>
                  <a:pt x="960" y="290"/>
                </a:cubicBezTo>
                <a:lnTo>
                  <a:pt x="972" y="260"/>
                </a:lnTo>
                <a:lnTo>
                  <a:pt x="911" y="130"/>
                </a:lnTo>
                <a:cubicBezTo>
                  <a:pt x="909" y="127"/>
                  <a:pt x="906" y="122"/>
                  <a:pt x="902" y="116"/>
                </a:cubicBezTo>
                <a:cubicBezTo>
                  <a:pt x="898" y="112"/>
                  <a:pt x="896" y="109"/>
                  <a:pt x="894" y="107"/>
                </a:cubicBezTo>
                <a:cubicBezTo>
                  <a:pt x="891" y="105"/>
                  <a:pt x="886" y="103"/>
                  <a:pt x="880" y="102"/>
                </a:cubicBezTo>
                <a:lnTo>
                  <a:pt x="880" y="95"/>
                </a:lnTo>
                <a:close/>
                <a:moveTo>
                  <a:pt x="544" y="95"/>
                </a:moveTo>
                <a:lnTo>
                  <a:pt x="616" y="95"/>
                </a:lnTo>
                <a:lnTo>
                  <a:pt x="616" y="102"/>
                </a:lnTo>
                <a:cubicBezTo>
                  <a:pt x="610" y="102"/>
                  <a:pt x="605" y="104"/>
                  <a:pt x="603" y="106"/>
                </a:cubicBezTo>
                <a:cubicBezTo>
                  <a:pt x="601" y="107"/>
                  <a:pt x="600" y="110"/>
                  <a:pt x="600" y="114"/>
                </a:cubicBezTo>
                <a:cubicBezTo>
                  <a:pt x="600" y="117"/>
                  <a:pt x="601" y="122"/>
                  <a:pt x="603" y="128"/>
                </a:cubicBezTo>
                <a:lnTo>
                  <a:pt x="640" y="226"/>
                </a:lnTo>
                <a:lnTo>
                  <a:pt x="677" y="146"/>
                </a:lnTo>
                <a:lnTo>
                  <a:pt x="667" y="121"/>
                </a:lnTo>
                <a:cubicBezTo>
                  <a:pt x="664" y="113"/>
                  <a:pt x="660" y="108"/>
                  <a:pt x="655" y="105"/>
                </a:cubicBezTo>
                <a:cubicBezTo>
                  <a:pt x="653" y="103"/>
                  <a:pt x="648" y="102"/>
                  <a:pt x="640" y="102"/>
                </a:cubicBezTo>
                <a:lnTo>
                  <a:pt x="640" y="95"/>
                </a:lnTo>
                <a:lnTo>
                  <a:pt x="722" y="95"/>
                </a:lnTo>
                <a:lnTo>
                  <a:pt x="722" y="102"/>
                </a:lnTo>
                <a:cubicBezTo>
                  <a:pt x="713" y="102"/>
                  <a:pt x="706" y="104"/>
                  <a:pt x="703" y="107"/>
                </a:cubicBezTo>
                <a:cubicBezTo>
                  <a:pt x="700" y="109"/>
                  <a:pt x="699" y="112"/>
                  <a:pt x="699" y="116"/>
                </a:cubicBezTo>
                <a:cubicBezTo>
                  <a:pt x="699" y="119"/>
                  <a:pt x="699" y="121"/>
                  <a:pt x="700" y="124"/>
                </a:cubicBezTo>
                <a:lnTo>
                  <a:pt x="739" y="223"/>
                </a:lnTo>
                <a:lnTo>
                  <a:pt x="776" y="128"/>
                </a:lnTo>
                <a:cubicBezTo>
                  <a:pt x="778" y="121"/>
                  <a:pt x="779" y="116"/>
                  <a:pt x="779" y="112"/>
                </a:cubicBezTo>
                <a:cubicBezTo>
                  <a:pt x="779" y="109"/>
                  <a:pt x="778" y="107"/>
                  <a:pt x="776" y="105"/>
                </a:cubicBezTo>
                <a:cubicBezTo>
                  <a:pt x="773" y="103"/>
                  <a:pt x="768" y="102"/>
                  <a:pt x="761" y="102"/>
                </a:cubicBezTo>
                <a:lnTo>
                  <a:pt x="761" y="95"/>
                </a:lnTo>
                <a:lnTo>
                  <a:pt x="816" y="95"/>
                </a:lnTo>
                <a:lnTo>
                  <a:pt x="816" y="102"/>
                </a:lnTo>
                <a:cubicBezTo>
                  <a:pt x="805" y="104"/>
                  <a:pt x="797" y="111"/>
                  <a:pt x="792" y="124"/>
                </a:cubicBezTo>
                <a:lnTo>
                  <a:pt x="734" y="272"/>
                </a:lnTo>
                <a:lnTo>
                  <a:pt x="726" y="272"/>
                </a:lnTo>
                <a:lnTo>
                  <a:pt x="684" y="162"/>
                </a:lnTo>
                <a:lnTo>
                  <a:pt x="633" y="272"/>
                </a:lnTo>
                <a:lnTo>
                  <a:pt x="627" y="272"/>
                </a:lnTo>
                <a:lnTo>
                  <a:pt x="571" y="128"/>
                </a:lnTo>
                <a:cubicBezTo>
                  <a:pt x="568" y="119"/>
                  <a:pt x="564" y="112"/>
                  <a:pt x="561" y="109"/>
                </a:cubicBezTo>
                <a:cubicBezTo>
                  <a:pt x="557" y="106"/>
                  <a:pt x="552" y="104"/>
                  <a:pt x="544" y="102"/>
                </a:cubicBezTo>
                <a:lnTo>
                  <a:pt x="544" y="95"/>
                </a:lnTo>
                <a:close/>
                <a:moveTo>
                  <a:pt x="272" y="95"/>
                </a:moveTo>
                <a:lnTo>
                  <a:pt x="344" y="95"/>
                </a:lnTo>
                <a:lnTo>
                  <a:pt x="344" y="102"/>
                </a:lnTo>
                <a:cubicBezTo>
                  <a:pt x="338" y="102"/>
                  <a:pt x="333" y="104"/>
                  <a:pt x="331" y="106"/>
                </a:cubicBezTo>
                <a:cubicBezTo>
                  <a:pt x="329" y="107"/>
                  <a:pt x="328" y="110"/>
                  <a:pt x="328" y="114"/>
                </a:cubicBezTo>
                <a:cubicBezTo>
                  <a:pt x="328" y="117"/>
                  <a:pt x="329" y="122"/>
                  <a:pt x="331" y="128"/>
                </a:cubicBezTo>
                <a:lnTo>
                  <a:pt x="368" y="226"/>
                </a:lnTo>
                <a:lnTo>
                  <a:pt x="405" y="146"/>
                </a:lnTo>
                <a:lnTo>
                  <a:pt x="395" y="121"/>
                </a:lnTo>
                <a:cubicBezTo>
                  <a:pt x="392" y="113"/>
                  <a:pt x="388" y="108"/>
                  <a:pt x="383" y="105"/>
                </a:cubicBezTo>
                <a:cubicBezTo>
                  <a:pt x="381" y="103"/>
                  <a:pt x="376" y="102"/>
                  <a:pt x="368" y="102"/>
                </a:cubicBezTo>
                <a:lnTo>
                  <a:pt x="368" y="95"/>
                </a:lnTo>
                <a:lnTo>
                  <a:pt x="450" y="95"/>
                </a:lnTo>
                <a:lnTo>
                  <a:pt x="450" y="102"/>
                </a:lnTo>
                <a:cubicBezTo>
                  <a:pt x="441" y="102"/>
                  <a:pt x="434" y="104"/>
                  <a:pt x="431" y="107"/>
                </a:cubicBezTo>
                <a:cubicBezTo>
                  <a:pt x="428" y="109"/>
                  <a:pt x="427" y="112"/>
                  <a:pt x="427" y="116"/>
                </a:cubicBezTo>
                <a:cubicBezTo>
                  <a:pt x="427" y="119"/>
                  <a:pt x="427" y="121"/>
                  <a:pt x="428" y="124"/>
                </a:cubicBezTo>
                <a:lnTo>
                  <a:pt x="467" y="223"/>
                </a:lnTo>
                <a:lnTo>
                  <a:pt x="504" y="128"/>
                </a:lnTo>
                <a:cubicBezTo>
                  <a:pt x="506" y="121"/>
                  <a:pt x="507" y="116"/>
                  <a:pt x="507" y="112"/>
                </a:cubicBezTo>
                <a:cubicBezTo>
                  <a:pt x="507" y="109"/>
                  <a:pt x="506" y="107"/>
                  <a:pt x="504" y="105"/>
                </a:cubicBezTo>
                <a:cubicBezTo>
                  <a:pt x="501" y="103"/>
                  <a:pt x="496" y="102"/>
                  <a:pt x="489" y="102"/>
                </a:cubicBezTo>
                <a:lnTo>
                  <a:pt x="489" y="95"/>
                </a:lnTo>
                <a:lnTo>
                  <a:pt x="544" y="95"/>
                </a:lnTo>
                <a:lnTo>
                  <a:pt x="544" y="102"/>
                </a:lnTo>
                <a:cubicBezTo>
                  <a:pt x="533" y="104"/>
                  <a:pt x="525" y="111"/>
                  <a:pt x="520" y="124"/>
                </a:cubicBezTo>
                <a:lnTo>
                  <a:pt x="462" y="272"/>
                </a:lnTo>
                <a:lnTo>
                  <a:pt x="454" y="272"/>
                </a:lnTo>
                <a:lnTo>
                  <a:pt x="412" y="162"/>
                </a:lnTo>
                <a:lnTo>
                  <a:pt x="361" y="272"/>
                </a:lnTo>
                <a:lnTo>
                  <a:pt x="355" y="272"/>
                </a:lnTo>
                <a:lnTo>
                  <a:pt x="299" y="128"/>
                </a:lnTo>
                <a:cubicBezTo>
                  <a:pt x="296" y="119"/>
                  <a:pt x="292" y="112"/>
                  <a:pt x="289" y="109"/>
                </a:cubicBezTo>
                <a:cubicBezTo>
                  <a:pt x="285" y="106"/>
                  <a:pt x="280" y="104"/>
                  <a:pt x="272" y="102"/>
                </a:cubicBezTo>
                <a:lnTo>
                  <a:pt x="272" y="95"/>
                </a:lnTo>
                <a:close/>
                <a:moveTo>
                  <a:pt x="0" y="95"/>
                </a:moveTo>
                <a:lnTo>
                  <a:pt x="72" y="95"/>
                </a:lnTo>
                <a:lnTo>
                  <a:pt x="72" y="102"/>
                </a:lnTo>
                <a:cubicBezTo>
                  <a:pt x="66" y="102"/>
                  <a:pt x="61" y="104"/>
                  <a:pt x="59" y="106"/>
                </a:cubicBezTo>
                <a:cubicBezTo>
                  <a:pt x="57" y="107"/>
                  <a:pt x="56" y="110"/>
                  <a:pt x="56" y="114"/>
                </a:cubicBezTo>
                <a:cubicBezTo>
                  <a:pt x="56" y="117"/>
                  <a:pt x="57" y="122"/>
                  <a:pt x="59" y="128"/>
                </a:cubicBezTo>
                <a:lnTo>
                  <a:pt x="96" y="226"/>
                </a:lnTo>
                <a:lnTo>
                  <a:pt x="133" y="146"/>
                </a:lnTo>
                <a:lnTo>
                  <a:pt x="123" y="121"/>
                </a:lnTo>
                <a:cubicBezTo>
                  <a:pt x="120" y="113"/>
                  <a:pt x="116" y="108"/>
                  <a:pt x="111" y="105"/>
                </a:cubicBezTo>
                <a:cubicBezTo>
                  <a:pt x="109" y="103"/>
                  <a:pt x="104" y="102"/>
                  <a:pt x="96" y="102"/>
                </a:cubicBezTo>
                <a:lnTo>
                  <a:pt x="96" y="95"/>
                </a:lnTo>
                <a:lnTo>
                  <a:pt x="178" y="95"/>
                </a:lnTo>
                <a:lnTo>
                  <a:pt x="178" y="102"/>
                </a:lnTo>
                <a:cubicBezTo>
                  <a:pt x="169" y="102"/>
                  <a:pt x="162" y="104"/>
                  <a:pt x="159" y="107"/>
                </a:cubicBezTo>
                <a:cubicBezTo>
                  <a:pt x="156" y="109"/>
                  <a:pt x="155" y="112"/>
                  <a:pt x="155" y="116"/>
                </a:cubicBezTo>
                <a:cubicBezTo>
                  <a:pt x="155" y="119"/>
                  <a:pt x="155" y="121"/>
                  <a:pt x="156" y="124"/>
                </a:cubicBezTo>
                <a:lnTo>
                  <a:pt x="195" y="223"/>
                </a:lnTo>
                <a:lnTo>
                  <a:pt x="232" y="128"/>
                </a:lnTo>
                <a:cubicBezTo>
                  <a:pt x="234" y="121"/>
                  <a:pt x="235" y="116"/>
                  <a:pt x="235" y="112"/>
                </a:cubicBezTo>
                <a:cubicBezTo>
                  <a:pt x="235" y="109"/>
                  <a:pt x="234" y="107"/>
                  <a:pt x="232" y="105"/>
                </a:cubicBezTo>
                <a:cubicBezTo>
                  <a:pt x="229" y="103"/>
                  <a:pt x="224" y="102"/>
                  <a:pt x="217" y="102"/>
                </a:cubicBezTo>
                <a:lnTo>
                  <a:pt x="217" y="95"/>
                </a:lnTo>
                <a:lnTo>
                  <a:pt x="272" y="95"/>
                </a:lnTo>
                <a:lnTo>
                  <a:pt x="272" y="102"/>
                </a:lnTo>
                <a:cubicBezTo>
                  <a:pt x="261" y="104"/>
                  <a:pt x="253" y="111"/>
                  <a:pt x="248" y="124"/>
                </a:cubicBezTo>
                <a:lnTo>
                  <a:pt x="190" y="272"/>
                </a:lnTo>
                <a:lnTo>
                  <a:pt x="182" y="272"/>
                </a:lnTo>
                <a:lnTo>
                  <a:pt x="140" y="162"/>
                </a:lnTo>
                <a:lnTo>
                  <a:pt x="89" y="272"/>
                </a:lnTo>
                <a:lnTo>
                  <a:pt x="83" y="272"/>
                </a:lnTo>
                <a:lnTo>
                  <a:pt x="27" y="128"/>
                </a:lnTo>
                <a:cubicBezTo>
                  <a:pt x="24" y="119"/>
                  <a:pt x="20" y="112"/>
                  <a:pt x="17" y="109"/>
                </a:cubicBezTo>
                <a:cubicBezTo>
                  <a:pt x="13" y="106"/>
                  <a:pt x="8" y="104"/>
                  <a:pt x="0" y="102"/>
                </a:cubicBezTo>
                <a:lnTo>
                  <a:pt x="0" y="95"/>
                </a:lnTo>
                <a:close/>
                <a:moveTo>
                  <a:pt x="2837" y="90"/>
                </a:moveTo>
                <a:lnTo>
                  <a:pt x="2845" y="90"/>
                </a:lnTo>
                <a:lnTo>
                  <a:pt x="2845" y="127"/>
                </a:lnTo>
                <a:cubicBezTo>
                  <a:pt x="2857" y="114"/>
                  <a:pt x="2865" y="107"/>
                  <a:pt x="2867" y="105"/>
                </a:cubicBezTo>
                <a:cubicBezTo>
                  <a:pt x="2873" y="100"/>
                  <a:pt x="2879" y="97"/>
                  <a:pt x="2885" y="94"/>
                </a:cubicBezTo>
                <a:cubicBezTo>
                  <a:pt x="2892" y="91"/>
                  <a:pt x="2898" y="90"/>
                  <a:pt x="2904" y="90"/>
                </a:cubicBezTo>
                <a:cubicBezTo>
                  <a:pt x="2915" y="90"/>
                  <a:pt x="2924" y="93"/>
                  <a:pt x="2932" y="99"/>
                </a:cubicBezTo>
                <a:cubicBezTo>
                  <a:pt x="2940" y="106"/>
                  <a:pt x="2945" y="115"/>
                  <a:pt x="2948" y="127"/>
                </a:cubicBezTo>
                <a:cubicBezTo>
                  <a:pt x="2961" y="112"/>
                  <a:pt x="2971" y="102"/>
                  <a:pt x="2980" y="97"/>
                </a:cubicBezTo>
                <a:cubicBezTo>
                  <a:pt x="2989" y="92"/>
                  <a:pt x="2998" y="90"/>
                  <a:pt x="3008" y="90"/>
                </a:cubicBezTo>
                <a:cubicBezTo>
                  <a:pt x="3017" y="90"/>
                  <a:pt x="3025" y="92"/>
                  <a:pt x="3032" y="97"/>
                </a:cubicBezTo>
                <a:cubicBezTo>
                  <a:pt x="3039" y="102"/>
                  <a:pt x="3045" y="109"/>
                  <a:pt x="3049" y="120"/>
                </a:cubicBezTo>
                <a:cubicBezTo>
                  <a:pt x="3052" y="127"/>
                  <a:pt x="3053" y="139"/>
                  <a:pt x="3053" y="154"/>
                </a:cubicBezTo>
                <a:lnTo>
                  <a:pt x="3053" y="228"/>
                </a:lnTo>
                <a:cubicBezTo>
                  <a:pt x="3053" y="239"/>
                  <a:pt x="3054" y="246"/>
                  <a:pt x="3055" y="250"/>
                </a:cubicBezTo>
                <a:cubicBezTo>
                  <a:pt x="3057" y="253"/>
                  <a:pt x="3059" y="255"/>
                  <a:pt x="3062" y="257"/>
                </a:cubicBezTo>
                <a:cubicBezTo>
                  <a:pt x="3066" y="259"/>
                  <a:pt x="3071" y="260"/>
                  <a:pt x="3079" y="260"/>
                </a:cubicBezTo>
                <a:lnTo>
                  <a:pt x="3079" y="267"/>
                </a:lnTo>
                <a:lnTo>
                  <a:pt x="2994" y="267"/>
                </a:lnTo>
                <a:lnTo>
                  <a:pt x="2994" y="260"/>
                </a:lnTo>
                <a:lnTo>
                  <a:pt x="2998" y="260"/>
                </a:lnTo>
                <a:cubicBezTo>
                  <a:pt x="3005" y="260"/>
                  <a:pt x="3011" y="259"/>
                  <a:pt x="3015" y="256"/>
                </a:cubicBezTo>
                <a:cubicBezTo>
                  <a:pt x="3018" y="254"/>
                  <a:pt x="3020" y="251"/>
                  <a:pt x="3021" y="246"/>
                </a:cubicBezTo>
                <a:cubicBezTo>
                  <a:pt x="3022" y="244"/>
                  <a:pt x="3022" y="238"/>
                  <a:pt x="3022" y="228"/>
                </a:cubicBezTo>
                <a:lnTo>
                  <a:pt x="3022" y="154"/>
                </a:lnTo>
                <a:cubicBezTo>
                  <a:pt x="3022" y="140"/>
                  <a:pt x="3020" y="130"/>
                  <a:pt x="3017" y="124"/>
                </a:cubicBezTo>
                <a:cubicBezTo>
                  <a:pt x="3012" y="116"/>
                  <a:pt x="3004" y="112"/>
                  <a:pt x="2993" y="112"/>
                </a:cubicBezTo>
                <a:cubicBezTo>
                  <a:pt x="2987" y="112"/>
                  <a:pt x="2980" y="114"/>
                  <a:pt x="2973" y="117"/>
                </a:cubicBezTo>
                <a:cubicBezTo>
                  <a:pt x="2967" y="121"/>
                  <a:pt x="2959" y="127"/>
                  <a:pt x="2949" y="136"/>
                </a:cubicBezTo>
                <a:lnTo>
                  <a:pt x="2949" y="138"/>
                </a:lnTo>
                <a:lnTo>
                  <a:pt x="2949" y="146"/>
                </a:lnTo>
                <a:lnTo>
                  <a:pt x="2949" y="228"/>
                </a:lnTo>
                <a:cubicBezTo>
                  <a:pt x="2949" y="240"/>
                  <a:pt x="2950" y="247"/>
                  <a:pt x="2951" y="250"/>
                </a:cubicBezTo>
                <a:cubicBezTo>
                  <a:pt x="2952" y="253"/>
                  <a:pt x="2955" y="255"/>
                  <a:pt x="2958" y="257"/>
                </a:cubicBezTo>
                <a:cubicBezTo>
                  <a:pt x="2962" y="259"/>
                  <a:pt x="2968" y="260"/>
                  <a:pt x="2977" y="260"/>
                </a:cubicBezTo>
                <a:lnTo>
                  <a:pt x="2977" y="267"/>
                </a:lnTo>
                <a:lnTo>
                  <a:pt x="2890" y="267"/>
                </a:lnTo>
                <a:lnTo>
                  <a:pt x="2890" y="260"/>
                </a:lnTo>
                <a:cubicBezTo>
                  <a:pt x="2900" y="260"/>
                  <a:pt x="2906" y="259"/>
                  <a:pt x="2910" y="257"/>
                </a:cubicBezTo>
                <a:cubicBezTo>
                  <a:pt x="2913" y="254"/>
                  <a:pt x="2916" y="251"/>
                  <a:pt x="2917" y="247"/>
                </a:cubicBezTo>
                <a:cubicBezTo>
                  <a:pt x="2918" y="244"/>
                  <a:pt x="2918" y="238"/>
                  <a:pt x="2918" y="228"/>
                </a:cubicBezTo>
                <a:lnTo>
                  <a:pt x="2918" y="154"/>
                </a:lnTo>
                <a:cubicBezTo>
                  <a:pt x="2918" y="140"/>
                  <a:pt x="2916" y="130"/>
                  <a:pt x="2912" y="124"/>
                </a:cubicBezTo>
                <a:cubicBezTo>
                  <a:pt x="2906" y="116"/>
                  <a:pt x="2899" y="112"/>
                  <a:pt x="2889" y="112"/>
                </a:cubicBezTo>
                <a:cubicBezTo>
                  <a:pt x="2882" y="112"/>
                  <a:pt x="2875" y="114"/>
                  <a:pt x="2869" y="117"/>
                </a:cubicBezTo>
                <a:cubicBezTo>
                  <a:pt x="2858" y="123"/>
                  <a:pt x="2850" y="129"/>
                  <a:pt x="2845" y="136"/>
                </a:cubicBezTo>
                <a:lnTo>
                  <a:pt x="2845" y="228"/>
                </a:lnTo>
                <a:cubicBezTo>
                  <a:pt x="2845" y="239"/>
                  <a:pt x="2846" y="247"/>
                  <a:pt x="2847" y="250"/>
                </a:cubicBezTo>
                <a:cubicBezTo>
                  <a:pt x="2849" y="253"/>
                  <a:pt x="2851" y="256"/>
                  <a:pt x="2854" y="258"/>
                </a:cubicBezTo>
                <a:cubicBezTo>
                  <a:pt x="2857" y="259"/>
                  <a:pt x="2863" y="260"/>
                  <a:pt x="2873" y="260"/>
                </a:cubicBezTo>
                <a:lnTo>
                  <a:pt x="2873" y="267"/>
                </a:lnTo>
                <a:lnTo>
                  <a:pt x="2788" y="267"/>
                </a:lnTo>
                <a:lnTo>
                  <a:pt x="2788" y="260"/>
                </a:lnTo>
                <a:cubicBezTo>
                  <a:pt x="2796" y="260"/>
                  <a:pt x="2801" y="259"/>
                  <a:pt x="2804" y="258"/>
                </a:cubicBezTo>
                <a:cubicBezTo>
                  <a:pt x="2807" y="256"/>
                  <a:pt x="2810" y="253"/>
                  <a:pt x="2811" y="249"/>
                </a:cubicBezTo>
                <a:cubicBezTo>
                  <a:pt x="2813" y="246"/>
                  <a:pt x="2814" y="239"/>
                  <a:pt x="2814" y="228"/>
                </a:cubicBezTo>
                <a:lnTo>
                  <a:pt x="2814" y="162"/>
                </a:lnTo>
                <a:cubicBezTo>
                  <a:pt x="2814" y="143"/>
                  <a:pt x="2813" y="131"/>
                  <a:pt x="2812" y="126"/>
                </a:cubicBezTo>
                <a:cubicBezTo>
                  <a:pt x="2811" y="122"/>
                  <a:pt x="2810" y="119"/>
                  <a:pt x="2808" y="117"/>
                </a:cubicBezTo>
                <a:cubicBezTo>
                  <a:pt x="2806" y="116"/>
                  <a:pt x="2804" y="115"/>
                  <a:pt x="2800" y="115"/>
                </a:cubicBezTo>
                <a:cubicBezTo>
                  <a:pt x="2797" y="115"/>
                  <a:pt x="2793" y="116"/>
                  <a:pt x="2788" y="118"/>
                </a:cubicBezTo>
                <a:lnTo>
                  <a:pt x="2785" y="111"/>
                </a:lnTo>
                <a:lnTo>
                  <a:pt x="2837" y="90"/>
                </a:lnTo>
                <a:close/>
                <a:moveTo>
                  <a:pt x="2686" y="90"/>
                </a:moveTo>
                <a:cubicBezTo>
                  <a:pt x="2712" y="90"/>
                  <a:pt x="2733" y="100"/>
                  <a:pt x="2748" y="120"/>
                </a:cubicBezTo>
                <a:cubicBezTo>
                  <a:pt x="2762" y="136"/>
                  <a:pt x="2768" y="156"/>
                  <a:pt x="2768" y="178"/>
                </a:cubicBezTo>
                <a:cubicBezTo>
                  <a:pt x="2768" y="193"/>
                  <a:pt x="2765" y="209"/>
                  <a:pt x="2757" y="224"/>
                </a:cubicBezTo>
                <a:cubicBezTo>
                  <a:pt x="2750" y="240"/>
                  <a:pt x="2740" y="252"/>
                  <a:pt x="2727" y="260"/>
                </a:cubicBezTo>
                <a:cubicBezTo>
                  <a:pt x="2714" y="268"/>
                  <a:pt x="2700" y="272"/>
                  <a:pt x="2684" y="272"/>
                </a:cubicBezTo>
                <a:cubicBezTo>
                  <a:pt x="2658" y="272"/>
                  <a:pt x="2637" y="262"/>
                  <a:pt x="2622" y="241"/>
                </a:cubicBezTo>
                <a:cubicBezTo>
                  <a:pt x="2609" y="224"/>
                  <a:pt x="2603" y="204"/>
                  <a:pt x="2603" y="183"/>
                </a:cubicBezTo>
                <a:cubicBezTo>
                  <a:pt x="2603" y="167"/>
                  <a:pt x="2607" y="151"/>
                  <a:pt x="2614" y="136"/>
                </a:cubicBezTo>
                <a:cubicBezTo>
                  <a:pt x="2622" y="120"/>
                  <a:pt x="2633" y="109"/>
                  <a:pt x="2645" y="101"/>
                </a:cubicBezTo>
                <a:cubicBezTo>
                  <a:pt x="2658" y="94"/>
                  <a:pt x="2672" y="90"/>
                  <a:pt x="2686" y="90"/>
                </a:cubicBezTo>
                <a:close/>
                <a:moveTo>
                  <a:pt x="2509" y="90"/>
                </a:moveTo>
                <a:cubicBezTo>
                  <a:pt x="2526" y="90"/>
                  <a:pt x="2540" y="94"/>
                  <a:pt x="2550" y="103"/>
                </a:cubicBezTo>
                <a:cubicBezTo>
                  <a:pt x="2561" y="112"/>
                  <a:pt x="2567" y="122"/>
                  <a:pt x="2567" y="131"/>
                </a:cubicBezTo>
                <a:cubicBezTo>
                  <a:pt x="2567" y="136"/>
                  <a:pt x="2565" y="140"/>
                  <a:pt x="2562" y="143"/>
                </a:cubicBezTo>
                <a:cubicBezTo>
                  <a:pt x="2559" y="146"/>
                  <a:pt x="2555" y="147"/>
                  <a:pt x="2549" y="147"/>
                </a:cubicBezTo>
                <a:cubicBezTo>
                  <a:pt x="2542" y="147"/>
                  <a:pt x="2536" y="145"/>
                  <a:pt x="2533" y="140"/>
                </a:cubicBezTo>
                <a:cubicBezTo>
                  <a:pt x="2531" y="137"/>
                  <a:pt x="2529" y="132"/>
                  <a:pt x="2528" y="125"/>
                </a:cubicBezTo>
                <a:cubicBezTo>
                  <a:pt x="2528" y="118"/>
                  <a:pt x="2525" y="112"/>
                  <a:pt x="2521" y="108"/>
                </a:cubicBezTo>
                <a:cubicBezTo>
                  <a:pt x="2516" y="104"/>
                  <a:pt x="2510" y="103"/>
                  <a:pt x="2503" y="103"/>
                </a:cubicBezTo>
                <a:cubicBezTo>
                  <a:pt x="2490" y="103"/>
                  <a:pt x="2480" y="107"/>
                  <a:pt x="2472" y="116"/>
                </a:cubicBezTo>
                <a:cubicBezTo>
                  <a:pt x="2462" y="129"/>
                  <a:pt x="2457" y="145"/>
                  <a:pt x="2457" y="165"/>
                </a:cubicBezTo>
                <a:cubicBezTo>
                  <a:pt x="2457" y="185"/>
                  <a:pt x="2462" y="204"/>
                  <a:pt x="2472" y="219"/>
                </a:cubicBezTo>
                <a:cubicBezTo>
                  <a:pt x="2482" y="235"/>
                  <a:pt x="2496" y="243"/>
                  <a:pt x="2513" y="243"/>
                </a:cubicBezTo>
                <a:cubicBezTo>
                  <a:pt x="2525" y="243"/>
                  <a:pt x="2536" y="239"/>
                  <a:pt x="2546" y="230"/>
                </a:cubicBezTo>
                <a:cubicBezTo>
                  <a:pt x="2553" y="224"/>
                  <a:pt x="2560" y="214"/>
                  <a:pt x="2566" y="199"/>
                </a:cubicBezTo>
                <a:lnTo>
                  <a:pt x="2572" y="202"/>
                </a:lnTo>
                <a:cubicBezTo>
                  <a:pt x="2567" y="224"/>
                  <a:pt x="2558" y="242"/>
                  <a:pt x="2544" y="254"/>
                </a:cubicBezTo>
                <a:cubicBezTo>
                  <a:pt x="2531" y="266"/>
                  <a:pt x="2516" y="272"/>
                  <a:pt x="2500" y="272"/>
                </a:cubicBezTo>
                <a:cubicBezTo>
                  <a:pt x="2480" y="272"/>
                  <a:pt x="2463" y="264"/>
                  <a:pt x="2449" y="247"/>
                </a:cubicBezTo>
                <a:cubicBezTo>
                  <a:pt x="2434" y="231"/>
                  <a:pt x="2427" y="209"/>
                  <a:pt x="2427" y="181"/>
                </a:cubicBezTo>
                <a:cubicBezTo>
                  <a:pt x="2427" y="154"/>
                  <a:pt x="2435" y="132"/>
                  <a:pt x="2451" y="115"/>
                </a:cubicBezTo>
                <a:cubicBezTo>
                  <a:pt x="2467" y="98"/>
                  <a:pt x="2486" y="90"/>
                  <a:pt x="2509" y="90"/>
                </a:cubicBezTo>
                <a:close/>
                <a:moveTo>
                  <a:pt x="1709" y="90"/>
                </a:moveTo>
                <a:lnTo>
                  <a:pt x="1717" y="90"/>
                </a:lnTo>
                <a:lnTo>
                  <a:pt x="1717" y="228"/>
                </a:lnTo>
                <a:cubicBezTo>
                  <a:pt x="1717" y="239"/>
                  <a:pt x="1718" y="246"/>
                  <a:pt x="1719" y="249"/>
                </a:cubicBezTo>
                <a:cubicBezTo>
                  <a:pt x="1721" y="253"/>
                  <a:pt x="1723" y="256"/>
                  <a:pt x="1726" y="257"/>
                </a:cubicBezTo>
                <a:cubicBezTo>
                  <a:pt x="1729" y="259"/>
                  <a:pt x="1735" y="260"/>
                  <a:pt x="1743" y="260"/>
                </a:cubicBezTo>
                <a:lnTo>
                  <a:pt x="1743" y="267"/>
                </a:lnTo>
                <a:lnTo>
                  <a:pt x="1660" y="267"/>
                </a:lnTo>
                <a:lnTo>
                  <a:pt x="1660" y="260"/>
                </a:lnTo>
                <a:cubicBezTo>
                  <a:pt x="1668" y="260"/>
                  <a:pt x="1674" y="259"/>
                  <a:pt x="1677" y="258"/>
                </a:cubicBezTo>
                <a:cubicBezTo>
                  <a:pt x="1679" y="256"/>
                  <a:pt x="1682" y="253"/>
                  <a:pt x="1683" y="250"/>
                </a:cubicBezTo>
                <a:cubicBezTo>
                  <a:pt x="1685" y="246"/>
                  <a:pt x="1686" y="239"/>
                  <a:pt x="1686" y="228"/>
                </a:cubicBezTo>
                <a:lnTo>
                  <a:pt x="1686" y="162"/>
                </a:lnTo>
                <a:cubicBezTo>
                  <a:pt x="1686" y="143"/>
                  <a:pt x="1685" y="131"/>
                  <a:pt x="1684" y="126"/>
                </a:cubicBezTo>
                <a:cubicBezTo>
                  <a:pt x="1683" y="122"/>
                  <a:pt x="1682" y="119"/>
                  <a:pt x="1680" y="117"/>
                </a:cubicBezTo>
                <a:cubicBezTo>
                  <a:pt x="1678" y="116"/>
                  <a:pt x="1676" y="115"/>
                  <a:pt x="1672" y="115"/>
                </a:cubicBezTo>
                <a:cubicBezTo>
                  <a:pt x="1669" y="115"/>
                  <a:pt x="1665" y="116"/>
                  <a:pt x="1660" y="118"/>
                </a:cubicBezTo>
                <a:lnTo>
                  <a:pt x="1657" y="111"/>
                </a:lnTo>
                <a:lnTo>
                  <a:pt x="1709" y="90"/>
                </a:lnTo>
                <a:close/>
                <a:moveTo>
                  <a:pt x="1166" y="90"/>
                </a:moveTo>
                <a:cubicBezTo>
                  <a:pt x="1192" y="90"/>
                  <a:pt x="1213" y="100"/>
                  <a:pt x="1228" y="120"/>
                </a:cubicBezTo>
                <a:cubicBezTo>
                  <a:pt x="1242" y="136"/>
                  <a:pt x="1248" y="156"/>
                  <a:pt x="1248" y="178"/>
                </a:cubicBezTo>
                <a:cubicBezTo>
                  <a:pt x="1248" y="193"/>
                  <a:pt x="1245" y="209"/>
                  <a:pt x="1237" y="224"/>
                </a:cubicBezTo>
                <a:cubicBezTo>
                  <a:pt x="1230" y="240"/>
                  <a:pt x="1220" y="252"/>
                  <a:pt x="1207" y="260"/>
                </a:cubicBezTo>
                <a:cubicBezTo>
                  <a:pt x="1194" y="268"/>
                  <a:pt x="1180" y="272"/>
                  <a:pt x="1164" y="272"/>
                </a:cubicBezTo>
                <a:cubicBezTo>
                  <a:pt x="1138" y="272"/>
                  <a:pt x="1117" y="262"/>
                  <a:pt x="1102" y="241"/>
                </a:cubicBezTo>
                <a:cubicBezTo>
                  <a:pt x="1089" y="224"/>
                  <a:pt x="1083" y="204"/>
                  <a:pt x="1083" y="183"/>
                </a:cubicBezTo>
                <a:cubicBezTo>
                  <a:pt x="1083" y="167"/>
                  <a:pt x="1087" y="151"/>
                  <a:pt x="1094" y="136"/>
                </a:cubicBezTo>
                <a:cubicBezTo>
                  <a:pt x="1102" y="120"/>
                  <a:pt x="1113" y="109"/>
                  <a:pt x="1125" y="101"/>
                </a:cubicBezTo>
                <a:cubicBezTo>
                  <a:pt x="1138" y="94"/>
                  <a:pt x="1152" y="90"/>
                  <a:pt x="1166" y="90"/>
                </a:cubicBezTo>
                <a:close/>
                <a:moveTo>
                  <a:pt x="2222" y="20"/>
                </a:moveTo>
                <a:cubicBezTo>
                  <a:pt x="2214" y="20"/>
                  <a:pt x="2206" y="23"/>
                  <a:pt x="2200" y="31"/>
                </a:cubicBezTo>
                <a:cubicBezTo>
                  <a:pt x="2191" y="41"/>
                  <a:pt x="2185" y="58"/>
                  <a:pt x="2181" y="80"/>
                </a:cubicBezTo>
                <a:cubicBezTo>
                  <a:pt x="2178" y="102"/>
                  <a:pt x="2176" y="124"/>
                  <a:pt x="2176" y="146"/>
                </a:cubicBezTo>
                <a:cubicBezTo>
                  <a:pt x="2176" y="181"/>
                  <a:pt x="2181" y="209"/>
                  <a:pt x="2189" y="232"/>
                </a:cubicBezTo>
                <a:cubicBezTo>
                  <a:pt x="2196" y="250"/>
                  <a:pt x="2207" y="259"/>
                  <a:pt x="2221" y="259"/>
                </a:cubicBezTo>
                <a:cubicBezTo>
                  <a:pt x="2228" y="259"/>
                  <a:pt x="2235" y="256"/>
                  <a:pt x="2242" y="250"/>
                </a:cubicBezTo>
                <a:cubicBezTo>
                  <a:pt x="2249" y="244"/>
                  <a:pt x="2255" y="234"/>
                  <a:pt x="2259" y="220"/>
                </a:cubicBezTo>
                <a:cubicBezTo>
                  <a:pt x="2264" y="198"/>
                  <a:pt x="2267" y="168"/>
                  <a:pt x="2267" y="129"/>
                </a:cubicBezTo>
                <a:cubicBezTo>
                  <a:pt x="2267" y="100"/>
                  <a:pt x="2264" y="76"/>
                  <a:pt x="2258" y="56"/>
                </a:cubicBezTo>
                <a:cubicBezTo>
                  <a:pt x="2254" y="42"/>
                  <a:pt x="2248" y="32"/>
                  <a:pt x="2241" y="26"/>
                </a:cubicBezTo>
                <a:cubicBezTo>
                  <a:pt x="2236" y="22"/>
                  <a:pt x="2230" y="20"/>
                  <a:pt x="2222" y="20"/>
                </a:cubicBezTo>
                <a:close/>
                <a:moveTo>
                  <a:pt x="2030" y="20"/>
                </a:moveTo>
                <a:cubicBezTo>
                  <a:pt x="2022" y="20"/>
                  <a:pt x="2014" y="23"/>
                  <a:pt x="2008" y="31"/>
                </a:cubicBezTo>
                <a:cubicBezTo>
                  <a:pt x="1999" y="41"/>
                  <a:pt x="1993" y="58"/>
                  <a:pt x="1989" y="80"/>
                </a:cubicBezTo>
                <a:cubicBezTo>
                  <a:pt x="1986" y="102"/>
                  <a:pt x="1984" y="124"/>
                  <a:pt x="1984" y="146"/>
                </a:cubicBezTo>
                <a:cubicBezTo>
                  <a:pt x="1984" y="181"/>
                  <a:pt x="1989" y="209"/>
                  <a:pt x="1997" y="232"/>
                </a:cubicBezTo>
                <a:cubicBezTo>
                  <a:pt x="2004" y="250"/>
                  <a:pt x="2015" y="259"/>
                  <a:pt x="2029" y="259"/>
                </a:cubicBezTo>
                <a:cubicBezTo>
                  <a:pt x="2036" y="259"/>
                  <a:pt x="2043" y="256"/>
                  <a:pt x="2050" y="250"/>
                </a:cubicBezTo>
                <a:cubicBezTo>
                  <a:pt x="2057" y="244"/>
                  <a:pt x="2063" y="234"/>
                  <a:pt x="2067" y="220"/>
                </a:cubicBezTo>
                <a:cubicBezTo>
                  <a:pt x="2072" y="198"/>
                  <a:pt x="2075" y="168"/>
                  <a:pt x="2075" y="129"/>
                </a:cubicBezTo>
                <a:cubicBezTo>
                  <a:pt x="2075" y="100"/>
                  <a:pt x="2072" y="76"/>
                  <a:pt x="2066" y="56"/>
                </a:cubicBezTo>
                <a:cubicBezTo>
                  <a:pt x="2062" y="42"/>
                  <a:pt x="2056" y="32"/>
                  <a:pt x="2049" y="26"/>
                </a:cubicBezTo>
                <a:cubicBezTo>
                  <a:pt x="2044" y="22"/>
                  <a:pt x="2038" y="20"/>
                  <a:pt x="2030" y="20"/>
                </a:cubicBezTo>
                <a:close/>
                <a:moveTo>
                  <a:pt x="2223" y="7"/>
                </a:moveTo>
                <a:cubicBezTo>
                  <a:pt x="2242" y="7"/>
                  <a:pt x="2260" y="17"/>
                  <a:pt x="2275" y="37"/>
                </a:cubicBezTo>
                <a:cubicBezTo>
                  <a:pt x="2294" y="62"/>
                  <a:pt x="2304" y="95"/>
                  <a:pt x="2304" y="137"/>
                </a:cubicBezTo>
                <a:cubicBezTo>
                  <a:pt x="2304" y="167"/>
                  <a:pt x="2300" y="192"/>
                  <a:pt x="2291" y="212"/>
                </a:cubicBezTo>
                <a:cubicBezTo>
                  <a:pt x="2283" y="233"/>
                  <a:pt x="2272" y="248"/>
                  <a:pt x="2259" y="257"/>
                </a:cubicBezTo>
                <a:cubicBezTo>
                  <a:pt x="2246" y="267"/>
                  <a:pt x="2233" y="271"/>
                  <a:pt x="2221" y="271"/>
                </a:cubicBezTo>
                <a:cubicBezTo>
                  <a:pt x="2196" y="271"/>
                  <a:pt x="2176" y="257"/>
                  <a:pt x="2160" y="228"/>
                </a:cubicBezTo>
                <a:cubicBezTo>
                  <a:pt x="2146" y="204"/>
                  <a:pt x="2140" y="175"/>
                  <a:pt x="2140" y="141"/>
                </a:cubicBezTo>
                <a:cubicBezTo>
                  <a:pt x="2140" y="112"/>
                  <a:pt x="2144" y="87"/>
                  <a:pt x="2153" y="66"/>
                </a:cubicBezTo>
                <a:cubicBezTo>
                  <a:pt x="2162" y="45"/>
                  <a:pt x="2173" y="30"/>
                  <a:pt x="2188" y="19"/>
                </a:cubicBezTo>
                <a:cubicBezTo>
                  <a:pt x="2199" y="11"/>
                  <a:pt x="2211" y="7"/>
                  <a:pt x="2223" y="7"/>
                </a:cubicBezTo>
                <a:close/>
                <a:moveTo>
                  <a:pt x="2031" y="7"/>
                </a:moveTo>
                <a:cubicBezTo>
                  <a:pt x="2050" y="7"/>
                  <a:pt x="2068" y="17"/>
                  <a:pt x="2083" y="37"/>
                </a:cubicBezTo>
                <a:cubicBezTo>
                  <a:pt x="2102" y="62"/>
                  <a:pt x="2112" y="95"/>
                  <a:pt x="2112" y="137"/>
                </a:cubicBezTo>
                <a:cubicBezTo>
                  <a:pt x="2112" y="167"/>
                  <a:pt x="2108" y="192"/>
                  <a:pt x="2099" y="212"/>
                </a:cubicBezTo>
                <a:cubicBezTo>
                  <a:pt x="2091" y="233"/>
                  <a:pt x="2080" y="248"/>
                  <a:pt x="2067" y="257"/>
                </a:cubicBezTo>
                <a:cubicBezTo>
                  <a:pt x="2054" y="267"/>
                  <a:pt x="2041" y="271"/>
                  <a:pt x="2029" y="271"/>
                </a:cubicBezTo>
                <a:cubicBezTo>
                  <a:pt x="2004" y="271"/>
                  <a:pt x="1984" y="257"/>
                  <a:pt x="1968" y="228"/>
                </a:cubicBezTo>
                <a:cubicBezTo>
                  <a:pt x="1954" y="204"/>
                  <a:pt x="1948" y="175"/>
                  <a:pt x="1948" y="141"/>
                </a:cubicBezTo>
                <a:cubicBezTo>
                  <a:pt x="1948" y="112"/>
                  <a:pt x="1952" y="87"/>
                  <a:pt x="1961" y="66"/>
                </a:cubicBezTo>
                <a:cubicBezTo>
                  <a:pt x="1970" y="45"/>
                  <a:pt x="1981" y="30"/>
                  <a:pt x="1996" y="19"/>
                </a:cubicBezTo>
                <a:cubicBezTo>
                  <a:pt x="2007" y="11"/>
                  <a:pt x="2019" y="7"/>
                  <a:pt x="2031" y="7"/>
                </a:cubicBezTo>
                <a:close/>
                <a:moveTo>
                  <a:pt x="1849" y="7"/>
                </a:moveTo>
                <a:lnTo>
                  <a:pt x="1855" y="7"/>
                </a:lnTo>
                <a:lnTo>
                  <a:pt x="1855" y="222"/>
                </a:lnTo>
                <a:cubicBezTo>
                  <a:pt x="1855" y="236"/>
                  <a:pt x="1855" y="245"/>
                  <a:pt x="1857" y="249"/>
                </a:cubicBezTo>
                <a:cubicBezTo>
                  <a:pt x="1858" y="252"/>
                  <a:pt x="1860" y="255"/>
                  <a:pt x="1864" y="257"/>
                </a:cubicBezTo>
                <a:cubicBezTo>
                  <a:pt x="1868" y="259"/>
                  <a:pt x="1875" y="260"/>
                  <a:pt x="1887" y="260"/>
                </a:cubicBezTo>
                <a:lnTo>
                  <a:pt x="1887" y="267"/>
                </a:lnTo>
                <a:lnTo>
                  <a:pt x="1791" y="267"/>
                </a:lnTo>
                <a:lnTo>
                  <a:pt x="1791" y="260"/>
                </a:lnTo>
                <a:cubicBezTo>
                  <a:pt x="1803" y="260"/>
                  <a:pt x="1811" y="259"/>
                  <a:pt x="1815" y="257"/>
                </a:cubicBezTo>
                <a:cubicBezTo>
                  <a:pt x="1818" y="255"/>
                  <a:pt x="1820" y="253"/>
                  <a:pt x="1822" y="249"/>
                </a:cubicBezTo>
                <a:cubicBezTo>
                  <a:pt x="1823" y="246"/>
                  <a:pt x="1824" y="237"/>
                  <a:pt x="1824" y="222"/>
                </a:cubicBezTo>
                <a:lnTo>
                  <a:pt x="1824" y="85"/>
                </a:lnTo>
                <a:cubicBezTo>
                  <a:pt x="1824" y="66"/>
                  <a:pt x="1823" y="54"/>
                  <a:pt x="1822" y="49"/>
                </a:cubicBezTo>
                <a:cubicBezTo>
                  <a:pt x="1821" y="45"/>
                  <a:pt x="1820" y="42"/>
                  <a:pt x="1817" y="40"/>
                </a:cubicBezTo>
                <a:cubicBezTo>
                  <a:pt x="1815" y="38"/>
                  <a:pt x="1812" y="37"/>
                  <a:pt x="1809" y="37"/>
                </a:cubicBezTo>
                <a:cubicBezTo>
                  <a:pt x="1804" y="37"/>
                  <a:pt x="1798" y="39"/>
                  <a:pt x="1790" y="43"/>
                </a:cubicBezTo>
                <a:lnTo>
                  <a:pt x="1787" y="37"/>
                </a:lnTo>
                <a:lnTo>
                  <a:pt x="1849" y="7"/>
                </a:lnTo>
                <a:close/>
                <a:moveTo>
                  <a:pt x="1701" y="0"/>
                </a:moveTo>
                <a:cubicBezTo>
                  <a:pt x="1707" y="0"/>
                  <a:pt x="1711" y="2"/>
                  <a:pt x="1715" y="6"/>
                </a:cubicBezTo>
                <a:cubicBezTo>
                  <a:pt x="1719" y="9"/>
                  <a:pt x="1720" y="14"/>
                  <a:pt x="1720" y="19"/>
                </a:cubicBezTo>
                <a:cubicBezTo>
                  <a:pt x="1720" y="24"/>
                  <a:pt x="1719" y="29"/>
                  <a:pt x="1715" y="33"/>
                </a:cubicBezTo>
                <a:cubicBezTo>
                  <a:pt x="1711" y="36"/>
                  <a:pt x="1707" y="38"/>
                  <a:pt x="1701" y="38"/>
                </a:cubicBezTo>
                <a:cubicBezTo>
                  <a:pt x="1696" y="38"/>
                  <a:pt x="1692" y="36"/>
                  <a:pt x="1688" y="33"/>
                </a:cubicBezTo>
                <a:cubicBezTo>
                  <a:pt x="1684" y="29"/>
                  <a:pt x="1682" y="24"/>
                  <a:pt x="1682" y="19"/>
                </a:cubicBezTo>
                <a:cubicBezTo>
                  <a:pt x="1682" y="14"/>
                  <a:pt x="1684" y="9"/>
                  <a:pt x="1688" y="6"/>
                </a:cubicBezTo>
                <a:cubicBezTo>
                  <a:pt x="1692" y="2"/>
                  <a:pt x="1696" y="0"/>
                  <a:pt x="1701" y="0"/>
                </a:cubicBezTo>
                <a:close/>
              </a:path>
            </a:pathLst>
          </a:custGeom>
          <a:solidFill>
            <a:srgbClr val="F2F2F2"/>
          </a:solidFill>
          <a:ln w="0">
            <a:noFill/>
            <a:prstDash val="solid"/>
            <a:round/>
          </a:ln>
        </p:spPr>
        <p:txBody>
          <a:bodyPr vert="horz" wrap="square" lIns="91440" tIns="45720" rIns="91440" bIns="45720" numCol="1" anchor="t" anchorCtr="0" compatLnSpc="1"/>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5pPr>
            <a:lvl6pPr marL="2286000" algn="l" defTabSz="914400" rtl="0" eaLnBrk="1" latinLnBrk="0" hangingPunct="1">
              <a:defRPr kern="1200">
                <a:solidFill>
                  <a:schemeClr val="tx1"/>
                </a:solidFill>
                <a:latin typeface="Calibri" panose="020F0502020204030204" charset="0"/>
                <a:ea typeface="+mn-ea"/>
                <a:cs typeface="+mn-cs"/>
              </a:defRPr>
            </a:lvl6pPr>
            <a:lvl7pPr marL="2743200" algn="l" defTabSz="914400" rtl="0" eaLnBrk="1" latinLnBrk="0" hangingPunct="1">
              <a:defRPr kern="1200">
                <a:solidFill>
                  <a:schemeClr val="tx1"/>
                </a:solidFill>
                <a:latin typeface="Calibri" panose="020F0502020204030204" charset="0"/>
                <a:ea typeface="+mn-ea"/>
                <a:cs typeface="+mn-cs"/>
              </a:defRPr>
            </a:lvl7pPr>
            <a:lvl8pPr marL="3200400" algn="l" defTabSz="914400" rtl="0" eaLnBrk="1" latinLnBrk="0" hangingPunct="1">
              <a:defRPr kern="1200">
                <a:solidFill>
                  <a:schemeClr val="tx1"/>
                </a:solidFill>
                <a:latin typeface="Calibri" panose="020F0502020204030204" charset="0"/>
                <a:ea typeface="+mn-ea"/>
                <a:cs typeface="+mn-cs"/>
              </a:defRPr>
            </a:lvl8pPr>
            <a:lvl9pPr marL="3657600" algn="l" defTabSz="914400" rtl="0" eaLnBrk="1" latinLnBrk="0" hangingPunct="1">
              <a:defRPr kern="1200">
                <a:solidFill>
                  <a:schemeClr val="tx1"/>
                </a:solidFill>
                <a:latin typeface="Calibri" panose="020F0502020204030204" charset="0"/>
                <a:ea typeface="+mn-ea"/>
                <a:cs typeface="+mn-cs"/>
              </a:defRPr>
            </a:lvl9pPr>
          </a:lstStyle>
          <a:p>
            <a:endParaRPr lang="zh-CN" altLang="en-US"/>
          </a:p>
        </p:txBody>
      </p:sp>
      <p:sp>
        <p:nvSpPr>
          <p:cNvPr id="60" name="Freeform 23"/>
          <p:cNvSpPr/>
          <p:nvPr/>
        </p:nvSpPr>
        <p:spPr bwMode="auto">
          <a:xfrm rot="-1800000">
            <a:off x="5169701" y="5090054"/>
            <a:ext cx="1848119" cy="215037"/>
          </a:xfrm>
          <a:custGeom>
            <a:avLst/>
            <a:gdLst>
              <a:gd name="T0" fmla="*/ 2345 w 3079"/>
              <a:gd name="T1" fmla="*/ 251 h 350"/>
              <a:gd name="T2" fmla="*/ 830 w 3079"/>
              <a:gd name="T3" fmla="*/ 272 h 350"/>
              <a:gd name="T4" fmla="*/ 2644 w 3079"/>
              <a:gd name="T5" fmla="*/ 129 h 350"/>
              <a:gd name="T6" fmla="*/ 2680 w 3079"/>
              <a:gd name="T7" fmla="*/ 102 h 350"/>
              <a:gd name="T8" fmla="*/ 1202 w 3079"/>
              <a:gd name="T9" fmla="*/ 244 h 350"/>
              <a:gd name="T10" fmla="*/ 1532 w 3079"/>
              <a:gd name="T11" fmla="*/ 102 h 350"/>
              <a:gd name="T12" fmla="*/ 1604 w 3079"/>
              <a:gd name="T13" fmla="*/ 106 h 350"/>
              <a:gd name="T14" fmla="*/ 1625 w 3079"/>
              <a:gd name="T15" fmla="*/ 113 h 350"/>
              <a:gd name="T16" fmla="*/ 1470 w 3079"/>
              <a:gd name="T17" fmla="*/ 316 h 350"/>
              <a:gd name="T18" fmla="*/ 1487 w 3079"/>
              <a:gd name="T19" fmla="*/ 130 h 350"/>
              <a:gd name="T20" fmla="*/ 1322 w 3079"/>
              <a:gd name="T21" fmla="*/ 210 h 350"/>
              <a:gd name="T22" fmla="*/ 1366 w 3079"/>
              <a:gd name="T23" fmla="*/ 102 h 350"/>
              <a:gd name="T24" fmla="*/ 1451 w 3079"/>
              <a:gd name="T25" fmla="*/ 244 h 350"/>
              <a:gd name="T26" fmla="*/ 1310 w 3079"/>
              <a:gd name="T27" fmla="*/ 264 h 350"/>
              <a:gd name="T28" fmla="*/ 1262 w 3079"/>
              <a:gd name="T29" fmla="*/ 95 h 350"/>
              <a:gd name="T30" fmla="*/ 945 w 3079"/>
              <a:gd name="T31" fmla="*/ 135 h 350"/>
              <a:gd name="T32" fmla="*/ 1012 w 3079"/>
              <a:gd name="T33" fmla="*/ 95 h 350"/>
              <a:gd name="T34" fmla="*/ 946 w 3079"/>
              <a:gd name="T35" fmla="*/ 337 h 350"/>
              <a:gd name="T36" fmla="*/ 934 w 3079"/>
              <a:gd name="T37" fmla="*/ 318 h 350"/>
              <a:gd name="T38" fmla="*/ 880 w 3079"/>
              <a:gd name="T39" fmla="*/ 102 h 350"/>
              <a:gd name="T40" fmla="*/ 603 w 3079"/>
              <a:gd name="T41" fmla="*/ 128 h 350"/>
              <a:gd name="T42" fmla="*/ 722 w 3079"/>
              <a:gd name="T43" fmla="*/ 95 h 350"/>
              <a:gd name="T44" fmla="*/ 779 w 3079"/>
              <a:gd name="T45" fmla="*/ 112 h 350"/>
              <a:gd name="T46" fmla="*/ 734 w 3079"/>
              <a:gd name="T47" fmla="*/ 272 h 350"/>
              <a:gd name="T48" fmla="*/ 544 w 3079"/>
              <a:gd name="T49" fmla="*/ 102 h 350"/>
              <a:gd name="T50" fmla="*/ 331 w 3079"/>
              <a:gd name="T51" fmla="*/ 128 h 350"/>
              <a:gd name="T52" fmla="*/ 450 w 3079"/>
              <a:gd name="T53" fmla="*/ 95 h 350"/>
              <a:gd name="T54" fmla="*/ 507 w 3079"/>
              <a:gd name="T55" fmla="*/ 112 h 350"/>
              <a:gd name="T56" fmla="*/ 462 w 3079"/>
              <a:gd name="T57" fmla="*/ 272 h 350"/>
              <a:gd name="T58" fmla="*/ 272 w 3079"/>
              <a:gd name="T59" fmla="*/ 102 h 350"/>
              <a:gd name="T60" fmla="*/ 59 w 3079"/>
              <a:gd name="T61" fmla="*/ 128 h 350"/>
              <a:gd name="T62" fmla="*/ 178 w 3079"/>
              <a:gd name="T63" fmla="*/ 95 h 350"/>
              <a:gd name="T64" fmla="*/ 235 w 3079"/>
              <a:gd name="T65" fmla="*/ 112 h 350"/>
              <a:gd name="T66" fmla="*/ 190 w 3079"/>
              <a:gd name="T67" fmla="*/ 272 h 350"/>
              <a:gd name="T68" fmla="*/ 0 w 3079"/>
              <a:gd name="T69" fmla="*/ 102 h 350"/>
              <a:gd name="T70" fmla="*/ 2904 w 3079"/>
              <a:gd name="T71" fmla="*/ 90 h 350"/>
              <a:gd name="T72" fmla="*/ 3053 w 3079"/>
              <a:gd name="T73" fmla="*/ 154 h 350"/>
              <a:gd name="T74" fmla="*/ 2994 w 3079"/>
              <a:gd name="T75" fmla="*/ 260 h 350"/>
              <a:gd name="T76" fmla="*/ 2993 w 3079"/>
              <a:gd name="T77" fmla="*/ 112 h 350"/>
              <a:gd name="T78" fmla="*/ 2958 w 3079"/>
              <a:gd name="T79" fmla="*/ 257 h 350"/>
              <a:gd name="T80" fmla="*/ 2918 w 3079"/>
              <a:gd name="T81" fmla="*/ 228 h 350"/>
              <a:gd name="T82" fmla="*/ 2847 w 3079"/>
              <a:gd name="T83" fmla="*/ 250 h 350"/>
              <a:gd name="T84" fmla="*/ 2811 w 3079"/>
              <a:gd name="T85" fmla="*/ 249 h 350"/>
              <a:gd name="T86" fmla="*/ 2785 w 3079"/>
              <a:gd name="T87" fmla="*/ 111 h 350"/>
              <a:gd name="T88" fmla="*/ 2684 w 3079"/>
              <a:gd name="T89" fmla="*/ 272 h 350"/>
              <a:gd name="T90" fmla="*/ 2550 w 3079"/>
              <a:gd name="T91" fmla="*/ 103 h 350"/>
              <a:gd name="T92" fmla="*/ 2503 w 3079"/>
              <a:gd name="T93" fmla="*/ 103 h 350"/>
              <a:gd name="T94" fmla="*/ 2572 w 3079"/>
              <a:gd name="T95" fmla="*/ 202 h 350"/>
              <a:gd name="T96" fmla="*/ 1709 w 3079"/>
              <a:gd name="T97" fmla="*/ 90 h 350"/>
              <a:gd name="T98" fmla="*/ 1660 w 3079"/>
              <a:gd name="T99" fmla="*/ 267 h 350"/>
              <a:gd name="T100" fmla="*/ 1680 w 3079"/>
              <a:gd name="T101" fmla="*/ 117 h 350"/>
              <a:gd name="T102" fmla="*/ 1248 w 3079"/>
              <a:gd name="T103" fmla="*/ 178 h 350"/>
              <a:gd name="T104" fmla="*/ 1125 w 3079"/>
              <a:gd name="T105" fmla="*/ 101 h 350"/>
              <a:gd name="T106" fmla="*/ 2221 w 3079"/>
              <a:gd name="T107" fmla="*/ 259 h 350"/>
              <a:gd name="T108" fmla="*/ 2030 w 3079"/>
              <a:gd name="T109" fmla="*/ 20 h 350"/>
              <a:gd name="T110" fmla="*/ 2067 w 3079"/>
              <a:gd name="T111" fmla="*/ 220 h 350"/>
              <a:gd name="T112" fmla="*/ 2304 w 3079"/>
              <a:gd name="T113" fmla="*/ 137 h 350"/>
              <a:gd name="T114" fmla="*/ 2188 w 3079"/>
              <a:gd name="T115" fmla="*/ 19 h 350"/>
              <a:gd name="T116" fmla="*/ 2029 w 3079"/>
              <a:gd name="T117" fmla="*/ 271 h 350"/>
              <a:gd name="T118" fmla="*/ 1855 w 3079"/>
              <a:gd name="T119" fmla="*/ 7 h 350"/>
              <a:gd name="T120" fmla="*/ 1791 w 3079"/>
              <a:gd name="T121" fmla="*/ 260 h 350"/>
              <a:gd name="T122" fmla="*/ 1809 w 3079"/>
              <a:gd name="T123" fmla="*/ 37 h 350"/>
              <a:gd name="T124" fmla="*/ 1715 w 3079"/>
              <a:gd name="T125" fmla="*/ 3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79" h="350">
                <a:moveTo>
                  <a:pt x="2366" y="230"/>
                </a:moveTo>
                <a:cubicBezTo>
                  <a:pt x="2372" y="230"/>
                  <a:pt x="2377" y="232"/>
                  <a:pt x="2381" y="237"/>
                </a:cubicBezTo>
                <a:cubicBezTo>
                  <a:pt x="2385" y="241"/>
                  <a:pt x="2387" y="245"/>
                  <a:pt x="2387" y="251"/>
                </a:cubicBezTo>
                <a:cubicBezTo>
                  <a:pt x="2387" y="257"/>
                  <a:pt x="2385" y="262"/>
                  <a:pt x="2380" y="266"/>
                </a:cubicBezTo>
                <a:cubicBezTo>
                  <a:pt x="2376" y="270"/>
                  <a:pt x="2372" y="272"/>
                  <a:pt x="2366" y="272"/>
                </a:cubicBezTo>
                <a:cubicBezTo>
                  <a:pt x="2360" y="272"/>
                  <a:pt x="2355" y="270"/>
                  <a:pt x="2351" y="266"/>
                </a:cubicBezTo>
                <a:cubicBezTo>
                  <a:pt x="2347" y="262"/>
                  <a:pt x="2345" y="257"/>
                  <a:pt x="2345" y="251"/>
                </a:cubicBezTo>
                <a:cubicBezTo>
                  <a:pt x="2345" y="245"/>
                  <a:pt x="2347" y="240"/>
                  <a:pt x="2351" y="236"/>
                </a:cubicBezTo>
                <a:cubicBezTo>
                  <a:pt x="2355" y="232"/>
                  <a:pt x="2360" y="230"/>
                  <a:pt x="2366" y="230"/>
                </a:cubicBezTo>
                <a:close/>
                <a:moveTo>
                  <a:pt x="830" y="230"/>
                </a:moveTo>
                <a:cubicBezTo>
                  <a:pt x="836" y="230"/>
                  <a:pt x="841" y="232"/>
                  <a:pt x="845" y="237"/>
                </a:cubicBezTo>
                <a:cubicBezTo>
                  <a:pt x="849" y="241"/>
                  <a:pt x="851" y="245"/>
                  <a:pt x="851" y="251"/>
                </a:cubicBezTo>
                <a:cubicBezTo>
                  <a:pt x="851" y="257"/>
                  <a:pt x="849" y="262"/>
                  <a:pt x="844" y="266"/>
                </a:cubicBezTo>
                <a:cubicBezTo>
                  <a:pt x="840" y="270"/>
                  <a:pt x="836" y="272"/>
                  <a:pt x="830" y="272"/>
                </a:cubicBezTo>
                <a:cubicBezTo>
                  <a:pt x="824" y="272"/>
                  <a:pt x="819" y="270"/>
                  <a:pt x="815" y="266"/>
                </a:cubicBezTo>
                <a:cubicBezTo>
                  <a:pt x="811" y="262"/>
                  <a:pt x="809" y="257"/>
                  <a:pt x="809" y="251"/>
                </a:cubicBezTo>
                <a:cubicBezTo>
                  <a:pt x="809" y="245"/>
                  <a:pt x="811" y="240"/>
                  <a:pt x="815" y="236"/>
                </a:cubicBezTo>
                <a:cubicBezTo>
                  <a:pt x="819" y="232"/>
                  <a:pt x="824" y="230"/>
                  <a:pt x="830" y="230"/>
                </a:cubicBezTo>
                <a:close/>
                <a:moveTo>
                  <a:pt x="2680" y="102"/>
                </a:moveTo>
                <a:cubicBezTo>
                  <a:pt x="2673" y="102"/>
                  <a:pt x="2667" y="104"/>
                  <a:pt x="2660" y="108"/>
                </a:cubicBezTo>
                <a:cubicBezTo>
                  <a:pt x="2653" y="112"/>
                  <a:pt x="2648" y="119"/>
                  <a:pt x="2644" y="129"/>
                </a:cubicBezTo>
                <a:cubicBezTo>
                  <a:pt x="2640" y="139"/>
                  <a:pt x="2638" y="151"/>
                  <a:pt x="2638" y="167"/>
                </a:cubicBezTo>
                <a:cubicBezTo>
                  <a:pt x="2638" y="192"/>
                  <a:pt x="2643" y="213"/>
                  <a:pt x="2652" y="232"/>
                </a:cubicBezTo>
                <a:cubicBezTo>
                  <a:pt x="2662" y="250"/>
                  <a:pt x="2676" y="259"/>
                  <a:pt x="2692" y="259"/>
                </a:cubicBezTo>
                <a:cubicBezTo>
                  <a:pt x="2704" y="259"/>
                  <a:pt x="2714" y="254"/>
                  <a:pt x="2722" y="244"/>
                </a:cubicBezTo>
                <a:cubicBezTo>
                  <a:pt x="2730" y="234"/>
                  <a:pt x="2734" y="217"/>
                  <a:pt x="2734" y="192"/>
                </a:cubicBezTo>
                <a:cubicBezTo>
                  <a:pt x="2734" y="162"/>
                  <a:pt x="2727" y="138"/>
                  <a:pt x="2714" y="120"/>
                </a:cubicBezTo>
                <a:cubicBezTo>
                  <a:pt x="2705" y="108"/>
                  <a:pt x="2694" y="102"/>
                  <a:pt x="2680" y="102"/>
                </a:cubicBezTo>
                <a:close/>
                <a:moveTo>
                  <a:pt x="1160" y="102"/>
                </a:moveTo>
                <a:cubicBezTo>
                  <a:pt x="1153" y="102"/>
                  <a:pt x="1147" y="104"/>
                  <a:pt x="1140" y="108"/>
                </a:cubicBezTo>
                <a:cubicBezTo>
                  <a:pt x="1133" y="112"/>
                  <a:pt x="1128" y="119"/>
                  <a:pt x="1124" y="129"/>
                </a:cubicBezTo>
                <a:cubicBezTo>
                  <a:pt x="1120" y="139"/>
                  <a:pt x="1118" y="151"/>
                  <a:pt x="1118" y="167"/>
                </a:cubicBezTo>
                <a:cubicBezTo>
                  <a:pt x="1118" y="192"/>
                  <a:pt x="1123" y="213"/>
                  <a:pt x="1132" y="232"/>
                </a:cubicBezTo>
                <a:cubicBezTo>
                  <a:pt x="1142" y="250"/>
                  <a:pt x="1156" y="259"/>
                  <a:pt x="1172" y="259"/>
                </a:cubicBezTo>
                <a:cubicBezTo>
                  <a:pt x="1184" y="259"/>
                  <a:pt x="1194" y="254"/>
                  <a:pt x="1202" y="244"/>
                </a:cubicBezTo>
                <a:cubicBezTo>
                  <a:pt x="1210" y="234"/>
                  <a:pt x="1214" y="217"/>
                  <a:pt x="1214" y="192"/>
                </a:cubicBezTo>
                <a:cubicBezTo>
                  <a:pt x="1214" y="162"/>
                  <a:pt x="1207" y="138"/>
                  <a:pt x="1194" y="120"/>
                </a:cubicBezTo>
                <a:cubicBezTo>
                  <a:pt x="1185" y="108"/>
                  <a:pt x="1174" y="102"/>
                  <a:pt x="1160" y="102"/>
                </a:cubicBezTo>
                <a:close/>
                <a:moveTo>
                  <a:pt x="1456" y="95"/>
                </a:moveTo>
                <a:lnTo>
                  <a:pt x="1536" y="95"/>
                </a:lnTo>
                <a:lnTo>
                  <a:pt x="1536" y="102"/>
                </a:lnTo>
                <a:lnTo>
                  <a:pt x="1532" y="102"/>
                </a:lnTo>
                <a:cubicBezTo>
                  <a:pt x="1527" y="102"/>
                  <a:pt x="1522" y="103"/>
                  <a:pt x="1519" y="106"/>
                </a:cubicBezTo>
                <a:cubicBezTo>
                  <a:pt x="1517" y="108"/>
                  <a:pt x="1515" y="111"/>
                  <a:pt x="1515" y="115"/>
                </a:cubicBezTo>
                <a:cubicBezTo>
                  <a:pt x="1515" y="120"/>
                  <a:pt x="1517" y="126"/>
                  <a:pt x="1521" y="135"/>
                </a:cubicBezTo>
                <a:lnTo>
                  <a:pt x="1563" y="222"/>
                </a:lnTo>
                <a:lnTo>
                  <a:pt x="1602" y="127"/>
                </a:lnTo>
                <a:cubicBezTo>
                  <a:pt x="1604" y="122"/>
                  <a:pt x="1605" y="117"/>
                  <a:pt x="1605" y="112"/>
                </a:cubicBezTo>
                <a:cubicBezTo>
                  <a:pt x="1605" y="109"/>
                  <a:pt x="1604" y="108"/>
                  <a:pt x="1604" y="106"/>
                </a:cubicBezTo>
                <a:cubicBezTo>
                  <a:pt x="1603" y="105"/>
                  <a:pt x="1601" y="104"/>
                  <a:pt x="1599" y="103"/>
                </a:cubicBezTo>
                <a:cubicBezTo>
                  <a:pt x="1597" y="102"/>
                  <a:pt x="1593" y="102"/>
                  <a:pt x="1588" y="102"/>
                </a:cubicBezTo>
                <a:lnTo>
                  <a:pt x="1588" y="95"/>
                </a:lnTo>
                <a:lnTo>
                  <a:pt x="1644" y="95"/>
                </a:lnTo>
                <a:lnTo>
                  <a:pt x="1644" y="102"/>
                </a:lnTo>
                <a:cubicBezTo>
                  <a:pt x="1639" y="102"/>
                  <a:pt x="1635" y="103"/>
                  <a:pt x="1633" y="105"/>
                </a:cubicBezTo>
                <a:cubicBezTo>
                  <a:pt x="1630" y="106"/>
                  <a:pt x="1628" y="109"/>
                  <a:pt x="1625" y="113"/>
                </a:cubicBezTo>
                <a:cubicBezTo>
                  <a:pt x="1623" y="115"/>
                  <a:pt x="1621" y="120"/>
                  <a:pt x="1618" y="128"/>
                </a:cubicBezTo>
                <a:lnTo>
                  <a:pt x="1548" y="299"/>
                </a:lnTo>
                <a:cubicBezTo>
                  <a:pt x="1542" y="316"/>
                  <a:pt x="1533" y="328"/>
                  <a:pt x="1522" y="337"/>
                </a:cubicBezTo>
                <a:cubicBezTo>
                  <a:pt x="1511" y="345"/>
                  <a:pt x="1500" y="350"/>
                  <a:pt x="1490" y="350"/>
                </a:cubicBezTo>
                <a:cubicBezTo>
                  <a:pt x="1483" y="350"/>
                  <a:pt x="1477" y="348"/>
                  <a:pt x="1472" y="343"/>
                </a:cubicBezTo>
                <a:cubicBezTo>
                  <a:pt x="1467" y="339"/>
                  <a:pt x="1465" y="334"/>
                  <a:pt x="1465" y="329"/>
                </a:cubicBezTo>
                <a:cubicBezTo>
                  <a:pt x="1465" y="323"/>
                  <a:pt x="1467" y="319"/>
                  <a:pt x="1470" y="316"/>
                </a:cubicBezTo>
                <a:cubicBezTo>
                  <a:pt x="1473" y="313"/>
                  <a:pt x="1478" y="311"/>
                  <a:pt x="1484" y="311"/>
                </a:cubicBezTo>
                <a:cubicBezTo>
                  <a:pt x="1488" y="311"/>
                  <a:pt x="1494" y="313"/>
                  <a:pt x="1501" y="315"/>
                </a:cubicBezTo>
                <a:cubicBezTo>
                  <a:pt x="1506" y="317"/>
                  <a:pt x="1509" y="318"/>
                  <a:pt x="1510" y="318"/>
                </a:cubicBezTo>
                <a:cubicBezTo>
                  <a:pt x="1514" y="318"/>
                  <a:pt x="1518" y="316"/>
                  <a:pt x="1523" y="312"/>
                </a:cubicBezTo>
                <a:cubicBezTo>
                  <a:pt x="1527" y="308"/>
                  <a:pt x="1532" y="301"/>
                  <a:pt x="1536" y="290"/>
                </a:cubicBezTo>
                <a:lnTo>
                  <a:pt x="1548" y="260"/>
                </a:lnTo>
                <a:lnTo>
                  <a:pt x="1487" y="130"/>
                </a:lnTo>
                <a:cubicBezTo>
                  <a:pt x="1485" y="127"/>
                  <a:pt x="1482" y="122"/>
                  <a:pt x="1478" y="116"/>
                </a:cubicBezTo>
                <a:cubicBezTo>
                  <a:pt x="1474" y="112"/>
                  <a:pt x="1472" y="109"/>
                  <a:pt x="1470" y="107"/>
                </a:cubicBezTo>
                <a:cubicBezTo>
                  <a:pt x="1467" y="105"/>
                  <a:pt x="1462" y="103"/>
                  <a:pt x="1456" y="102"/>
                </a:cubicBezTo>
                <a:lnTo>
                  <a:pt x="1456" y="95"/>
                </a:lnTo>
                <a:close/>
                <a:moveTo>
                  <a:pt x="1262" y="95"/>
                </a:moveTo>
                <a:lnTo>
                  <a:pt x="1322" y="95"/>
                </a:lnTo>
                <a:lnTo>
                  <a:pt x="1322" y="210"/>
                </a:lnTo>
                <a:cubicBezTo>
                  <a:pt x="1322" y="226"/>
                  <a:pt x="1325" y="236"/>
                  <a:pt x="1331" y="241"/>
                </a:cubicBezTo>
                <a:cubicBezTo>
                  <a:pt x="1336" y="246"/>
                  <a:pt x="1343" y="249"/>
                  <a:pt x="1351" y="249"/>
                </a:cubicBezTo>
                <a:cubicBezTo>
                  <a:pt x="1356" y="249"/>
                  <a:pt x="1362" y="247"/>
                  <a:pt x="1369" y="244"/>
                </a:cubicBezTo>
                <a:cubicBezTo>
                  <a:pt x="1376" y="241"/>
                  <a:pt x="1384" y="234"/>
                  <a:pt x="1393" y="225"/>
                </a:cubicBezTo>
                <a:lnTo>
                  <a:pt x="1393" y="127"/>
                </a:lnTo>
                <a:cubicBezTo>
                  <a:pt x="1393" y="118"/>
                  <a:pt x="1392" y="111"/>
                  <a:pt x="1388" y="108"/>
                </a:cubicBezTo>
                <a:cubicBezTo>
                  <a:pt x="1384" y="104"/>
                  <a:pt x="1377" y="102"/>
                  <a:pt x="1366" y="102"/>
                </a:cubicBezTo>
                <a:lnTo>
                  <a:pt x="1366" y="95"/>
                </a:lnTo>
                <a:lnTo>
                  <a:pt x="1424" y="95"/>
                </a:lnTo>
                <a:lnTo>
                  <a:pt x="1424" y="199"/>
                </a:lnTo>
                <a:cubicBezTo>
                  <a:pt x="1424" y="219"/>
                  <a:pt x="1425" y="231"/>
                  <a:pt x="1426" y="236"/>
                </a:cubicBezTo>
                <a:cubicBezTo>
                  <a:pt x="1427" y="240"/>
                  <a:pt x="1428" y="243"/>
                  <a:pt x="1430" y="245"/>
                </a:cubicBezTo>
                <a:cubicBezTo>
                  <a:pt x="1432" y="247"/>
                  <a:pt x="1435" y="247"/>
                  <a:pt x="1437" y="247"/>
                </a:cubicBezTo>
                <a:cubicBezTo>
                  <a:pt x="1441" y="247"/>
                  <a:pt x="1446" y="246"/>
                  <a:pt x="1451" y="244"/>
                </a:cubicBezTo>
                <a:lnTo>
                  <a:pt x="1453" y="251"/>
                </a:lnTo>
                <a:lnTo>
                  <a:pt x="1402" y="272"/>
                </a:lnTo>
                <a:lnTo>
                  <a:pt x="1393" y="272"/>
                </a:lnTo>
                <a:lnTo>
                  <a:pt x="1393" y="236"/>
                </a:lnTo>
                <a:cubicBezTo>
                  <a:pt x="1379" y="252"/>
                  <a:pt x="1367" y="262"/>
                  <a:pt x="1360" y="266"/>
                </a:cubicBezTo>
                <a:cubicBezTo>
                  <a:pt x="1352" y="270"/>
                  <a:pt x="1344" y="272"/>
                  <a:pt x="1335" y="272"/>
                </a:cubicBezTo>
                <a:cubicBezTo>
                  <a:pt x="1325" y="272"/>
                  <a:pt x="1317" y="269"/>
                  <a:pt x="1310" y="264"/>
                </a:cubicBezTo>
                <a:cubicBezTo>
                  <a:pt x="1303" y="258"/>
                  <a:pt x="1298" y="251"/>
                  <a:pt x="1295" y="242"/>
                </a:cubicBezTo>
                <a:cubicBezTo>
                  <a:pt x="1293" y="233"/>
                  <a:pt x="1291" y="221"/>
                  <a:pt x="1291" y="205"/>
                </a:cubicBezTo>
                <a:lnTo>
                  <a:pt x="1291" y="128"/>
                </a:lnTo>
                <a:cubicBezTo>
                  <a:pt x="1291" y="120"/>
                  <a:pt x="1290" y="115"/>
                  <a:pt x="1289" y="112"/>
                </a:cubicBezTo>
                <a:cubicBezTo>
                  <a:pt x="1287" y="108"/>
                  <a:pt x="1284" y="106"/>
                  <a:pt x="1281" y="104"/>
                </a:cubicBezTo>
                <a:cubicBezTo>
                  <a:pt x="1277" y="103"/>
                  <a:pt x="1271" y="102"/>
                  <a:pt x="1262" y="102"/>
                </a:cubicBezTo>
                <a:lnTo>
                  <a:pt x="1262" y="95"/>
                </a:lnTo>
                <a:close/>
                <a:moveTo>
                  <a:pt x="880" y="95"/>
                </a:moveTo>
                <a:lnTo>
                  <a:pt x="960" y="95"/>
                </a:lnTo>
                <a:lnTo>
                  <a:pt x="960" y="102"/>
                </a:lnTo>
                <a:lnTo>
                  <a:pt x="956" y="102"/>
                </a:lnTo>
                <a:cubicBezTo>
                  <a:pt x="951" y="102"/>
                  <a:pt x="946" y="103"/>
                  <a:pt x="943" y="106"/>
                </a:cubicBezTo>
                <a:cubicBezTo>
                  <a:pt x="941" y="108"/>
                  <a:pt x="939" y="111"/>
                  <a:pt x="939" y="115"/>
                </a:cubicBezTo>
                <a:cubicBezTo>
                  <a:pt x="939" y="120"/>
                  <a:pt x="941" y="126"/>
                  <a:pt x="945" y="135"/>
                </a:cubicBezTo>
                <a:lnTo>
                  <a:pt x="987" y="222"/>
                </a:lnTo>
                <a:lnTo>
                  <a:pt x="1026" y="127"/>
                </a:lnTo>
                <a:cubicBezTo>
                  <a:pt x="1028" y="122"/>
                  <a:pt x="1029" y="117"/>
                  <a:pt x="1029" y="112"/>
                </a:cubicBezTo>
                <a:cubicBezTo>
                  <a:pt x="1029" y="109"/>
                  <a:pt x="1028" y="108"/>
                  <a:pt x="1028" y="106"/>
                </a:cubicBezTo>
                <a:cubicBezTo>
                  <a:pt x="1027" y="105"/>
                  <a:pt x="1025" y="104"/>
                  <a:pt x="1023" y="103"/>
                </a:cubicBezTo>
                <a:cubicBezTo>
                  <a:pt x="1021" y="102"/>
                  <a:pt x="1017" y="102"/>
                  <a:pt x="1012" y="102"/>
                </a:cubicBezTo>
                <a:lnTo>
                  <a:pt x="1012" y="95"/>
                </a:lnTo>
                <a:lnTo>
                  <a:pt x="1068" y="95"/>
                </a:lnTo>
                <a:lnTo>
                  <a:pt x="1068" y="102"/>
                </a:lnTo>
                <a:cubicBezTo>
                  <a:pt x="1063" y="102"/>
                  <a:pt x="1059" y="103"/>
                  <a:pt x="1057" y="105"/>
                </a:cubicBezTo>
                <a:cubicBezTo>
                  <a:pt x="1054" y="106"/>
                  <a:pt x="1052" y="109"/>
                  <a:pt x="1049" y="113"/>
                </a:cubicBezTo>
                <a:cubicBezTo>
                  <a:pt x="1047" y="115"/>
                  <a:pt x="1045" y="120"/>
                  <a:pt x="1042" y="128"/>
                </a:cubicBezTo>
                <a:lnTo>
                  <a:pt x="972" y="299"/>
                </a:lnTo>
                <a:cubicBezTo>
                  <a:pt x="966" y="316"/>
                  <a:pt x="957" y="328"/>
                  <a:pt x="946" y="337"/>
                </a:cubicBezTo>
                <a:cubicBezTo>
                  <a:pt x="935" y="345"/>
                  <a:pt x="924" y="350"/>
                  <a:pt x="914" y="350"/>
                </a:cubicBezTo>
                <a:cubicBezTo>
                  <a:pt x="907" y="350"/>
                  <a:pt x="901" y="348"/>
                  <a:pt x="896" y="343"/>
                </a:cubicBezTo>
                <a:cubicBezTo>
                  <a:pt x="891" y="339"/>
                  <a:pt x="889" y="334"/>
                  <a:pt x="889" y="329"/>
                </a:cubicBezTo>
                <a:cubicBezTo>
                  <a:pt x="889" y="323"/>
                  <a:pt x="891" y="319"/>
                  <a:pt x="894" y="316"/>
                </a:cubicBezTo>
                <a:cubicBezTo>
                  <a:pt x="897" y="313"/>
                  <a:pt x="902" y="311"/>
                  <a:pt x="908" y="311"/>
                </a:cubicBezTo>
                <a:cubicBezTo>
                  <a:pt x="912" y="311"/>
                  <a:pt x="918" y="313"/>
                  <a:pt x="925" y="315"/>
                </a:cubicBezTo>
                <a:cubicBezTo>
                  <a:pt x="930" y="317"/>
                  <a:pt x="933" y="318"/>
                  <a:pt x="934" y="318"/>
                </a:cubicBezTo>
                <a:cubicBezTo>
                  <a:pt x="938" y="318"/>
                  <a:pt x="942" y="316"/>
                  <a:pt x="947" y="312"/>
                </a:cubicBezTo>
                <a:cubicBezTo>
                  <a:pt x="951" y="308"/>
                  <a:pt x="956" y="301"/>
                  <a:pt x="960" y="290"/>
                </a:cubicBezTo>
                <a:lnTo>
                  <a:pt x="972" y="260"/>
                </a:lnTo>
                <a:lnTo>
                  <a:pt x="911" y="130"/>
                </a:lnTo>
                <a:cubicBezTo>
                  <a:pt x="909" y="127"/>
                  <a:pt x="906" y="122"/>
                  <a:pt x="902" y="116"/>
                </a:cubicBezTo>
                <a:cubicBezTo>
                  <a:pt x="898" y="112"/>
                  <a:pt x="896" y="109"/>
                  <a:pt x="894" y="107"/>
                </a:cubicBezTo>
                <a:cubicBezTo>
                  <a:pt x="891" y="105"/>
                  <a:pt x="886" y="103"/>
                  <a:pt x="880" y="102"/>
                </a:cubicBezTo>
                <a:lnTo>
                  <a:pt x="880" y="95"/>
                </a:lnTo>
                <a:close/>
                <a:moveTo>
                  <a:pt x="544" y="95"/>
                </a:moveTo>
                <a:lnTo>
                  <a:pt x="616" y="95"/>
                </a:lnTo>
                <a:lnTo>
                  <a:pt x="616" y="102"/>
                </a:lnTo>
                <a:cubicBezTo>
                  <a:pt x="610" y="102"/>
                  <a:pt x="605" y="104"/>
                  <a:pt x="603" y="106"/>
                </a:cubicBezTo>
                <a:cubicBezTo>
                  <a:pt x="601" y="107"/>
                  <a:pt x="600" y="110"/>
                  <a:pt x="600" y="114"/>
                </a:cubicBezTo>
                <a:cubicBezTo>
                  <a:pt x="600" y="117"/>
                  <a:pt x="601" y="122"/>
                  <a:pt x="603" y="128"/>
                </a:cubicBezTo>
                <a:lnTo>
                  <a:pt x="640" y="226"/>
                </a:lnTo>
                <a:lnTo>
                  <a:pt x="677" y="146"/>
                </a:lnTo>
                <a:lnTo>
                  <a:pt x="667" y="121"/>
                </a:lnTo>
                <a:cubicBezTo>
                  <a:pt x="664" y="113"/>
                  <a:pt x="660" y="108"/>
                  <a:pt x="655" y="105"/>
                </a:cubicBezTo>
                <a:cubicBezTo>
                  <a:pt x="653" y="103"/>
                  <a:pt x="648" y="102"/>
                  <a:pt x="640" y="102"/>
                </a:cubicBezTo>
                <a:lnTo>
                  <a:pt x="640" y="95"/>
                </a:lnTo>
                <a:lnTo>
                  <a:pt x="722" y="95"/>
                </a:lnTo>
                <a:lnTo>
                  <a:pt x="722" y="102"/>
                </a:lnTo>
                <a:cubicBezTo>
                  <a:pt x="713" y="102"/>
                  <a:pt x="706" y="104"/>
                  <a:pt x="703" y="107"/>
                </a:cubicBezTo>
                <a:cubicBezTo>
                  <a:pt x="700" y="109"/>
                  <a:pt x="699" y="112"/>
                  <a:pt x="699" y="116"/>
                </a:cubicBezTo>
                <a:cubicBezTo>
                  <a:pt x="699" y="119"/>
                  <a:pt x="699" y="121"/>
                  <a:pt x="700" y="124"/>
                </a:cubicBezTo>
                <a:lnTo>
                  <a:pt x="739" y="223"/>
                </a:lnTo>
                <a:lnTo>
                  <a:pt x="776" y="128"/>
                </a:lnTo>
                <a:cubicBezTo>
                  <a:pt x="778" y="121"/>
                  <a:pt x="779" y="116"/>
                  <a:pt x="779" y="112"/>
                </a:cubicBezTo>
                <a:cubicBezTo>
                  <a:pt x="779" y="109"/>
                  <a:pt x="778" y="107"/>
                  <a:pt x="776" y="105"/>
                </a:cubicBezTo>
                <a:cubicBezTo>
                  <a:pt x="773" y="103"/>
                  <a:pt x="768" y="102"/>
                  <a:pt x="761" y="102"/>
                </a:cubicBezTo>
                <a:lnTo>
                  <a:pt x="761" y="95"/>
                </a:lnTo>
                <a:lnTo>
                  <a:pt x="816" y="95"/>
                </a:lnTo>
                <a:lnTo>
                  <a:pt x="816" y="102"/>
                </a:lnTo>
                <a:cubicBezTo>
                  <a:pt x="805" y="104"/>
                  <a:pt x="797" y="111"/>
                  <a:pt x="792" y="124"/>
                </a:cubicBezTo>
                <a:lnTo>
                  <a:pt x="734" y="272"/>
                </a:lnTo>
                <a:lnTo>
                  <a:pt x="726" y="272"/>
                </a:lnTo>
                <a:lnTo>
                  <a:pt x="684" y="162"/>
                </a:lnTo>
                <a:lnTo>
                  <a:pt x="633" y="272"/>
                </a:lnTo>
                <a:lnTo>
                  <a:pt x="627" y="272"/>
                </a:lnTo>
                <a:lnTo>
                  <a:pt x="571" y="128"/>
                </a:lnTo>
                <a:cubicBezTo>
                  <a:pt x="568" y="119"/>
                  <a:pt x="564" y="112"/>
                  <a:pt x="561" y="109"/>
                </a:cubicBezTo>
                <a:cubicBezTo>
                  <a:pt x="557" y="106"/>
                  <a:pt x="552" y="104"/>
                  <a:pt x="544" y="102"/>
                </a:cubicBezTo>
                <a:lnTo>
                  <a:pt x="544" y="95"/>
                </a:lnTo>
                <a:close/>
                <a:moveTo>
                  <a:pt x="272" y="95"/>
                </a:moveTo>
                <a:lnTo>
                  <a:pt x="344" y="95"/>
                </a:lnTo>
                <a:lnTo>
                  <a:pt x="344" y="102"/>
                </a:lnTo>
                <a:cubicBezTo>
                  <a:pt x="338" y="102"/>
                  <a:pt x="333" y="104"/>
                  <a:pt x="331" y="106"/>
                </a:cubicBezTo>
                <a:cubicBezTo>
                  <a:pt x="329" y="107"/>
                  <a:pt x="328" y="110"/>
                  <a:pt x="328" y="114"/>
                </a:cubicBezTo>
                <a:cubicBezTo>
                  <a:pt x="328" y="117"/>
                  <a:pt x="329" y="122"/>
                  <a:pt x="331" y="128"/>
                </a:cubicBezTo>
                <a:lnTo>
                  <a:pt x="368" y="226"/>
                </a:lnTo>
                <a:lnTo>
                  <a:pt x="405" y="146"/>
                </a:lnTo>
                <a:lnTo>
                  <a:pt x="395" y="121"/>
                </a:lnTo>
                <a:cubicBezTo>
                  <a:pt x="392" y="113"/>
                  <a:pt x="388" y="108"/>
                  <a:pt x="383" y="105"/>
                </a:cubicBezTo>
                <a:cubicBezTo>
                  <a:pt x="381" y="103"/>
                  <a:pt x="376" y="102"/>
                  <a:pt x="368" y="102"/>
                </a:cubicBezTo>
                <a:lnTo>
                  <a:pt x="368" y="95"/>
                </a:lnTo>
                <a:lnTo>
                  <a:pt x="450" y="95"/>
                </a:lnTo>
                <a:lnTo>
                  <a:pt x="450" y="102"/>
                </a:lnTo>
                <a:cubicBezTo>
                  <a:pt x="441" y="102"/>
                  <a:pt x="434" y="104"/>
                  <a:pt x="431" y="107"/>
                </a:cubicBezTo>
                <a:cubicBezTo>
                  <a:pt x="428" y="109"/>
                  <a:pt x="427" y="112"/>
                  <a:pt x="427" y="116"/>
                </a:cubicBezTo>
                <a:cubicBezTo>
                  <a:pt x="427" y="119"/>
                  <a:pt x="427" y="121"/>
                  <a:pt x="428" y="124"/>
                </a:cubicBezTo>
                <a:lnTo>
                  <a:pt x="467" y="223"/>
                </a:lnTo>
                <a:lnTo>
                  <a:pt x="504" y="128"/>
                </a:lnTo>
                <a:cubicBezTo>
                  <a:pt x="506" y="121"/>
                  <a:pt x="507" y="116"/>
                  <a:pt x="507" y="112"/>
                </a:cubicBezTo>
                <a:cubicBezTo>
                  <a:pt x="507" y="109"/>
                  <a:pt x="506" y="107"/>
                  <a:pt x="504" y="105"/>
                </a:cubicBezTo>
                <a:cubicBezTo>
                  <a:pt x="501" y="103"/>
                  <a:pt x="496" y="102"/>
                  <a:pt x="489" y="102"/>
                </a:cubicBezTo>
                <a:lnTo>
                  <a:pt x="489" y="95"/>
                </a:lnTo>
                <a:lnTo>
                  <a:pt x="544" y="95"/>
                </a:lnTo>
                <a:lnTo>
                  <a:pt x="544" y="102"/>
                </a:lnTo>
                <a:cubicBezTo>
                  <a:pt x="533" y="104"/>
                  <a:pt x="525" y="111"/>
                  <a:pt x="520" y="124"/>
                </a:cubicBezTo>
                <a:lnTo>
                  <a:pt x="462" y="272"/>
                </a:lnTo>
                <a:lnTo>
                  <a:pt x="454" y="272"/>
                </a:lnTo>
                <a:lnTo>
                  <a:pt x="412" y="162"/>
                </a:lnTo>
                <a:lnTo>
                  <a:pt x="361" y="272"/>
                </a:lnTo>
                <a:lnTo>
                  <a:pt x="355" y="272"/>
                </a:lnTo>
                <a:lnTo>
                  <a:pt x="299" y="128"/>
                </a:lnTo>
                <a:cubicBezTo>
                  <a:pt x="296" y="119"/>
                  <a:pt x="292" y="112"/>
                  <a:pt x="289" y="109"/>
                </a:cubicBezTo>
                <a:cubicBezTo>
                  <a:pt x="285" y="106"/>
                  <a:pt x="280" y="104"/>
                  <a:pt x="272" y="102"/>
                </a:cubicBezTo>
                <a:lnTo>
                  <a:pt x="272" y="95"/>
                </a:lnTo>
                <a:close/>
                <a:moveTo>
                  <a:pt x="0" y="95"/>
                </a:moveTo>
                <a:lnTo>
                  <a:pt x="72" y="95"/>
                </a:lnTo>
                <a:lnTo>
                  <a:pt x="72" y="102"/>
                </a:lnTo>
                <a:cubicBezTo>
                  <a:pt x="66" y="102"/>
                  <a:pt x="61" y="104"/>
                  <a:pt x="59" y="106"/>
                </a:cubicBezTo>
                <a:cubicBezTo>
                  <a:pt x="57" y="107"/>
                  <a:pt x="56" y="110"/>
                  <a:pt x="56" y="114"/>
                </a:cubicBezTo>
                <a:cubicBezTo>
                  <a:pt x="56" y="117"/>
                  <a:pt x="57" y="122"/>
                  <a:pt x="59" y="128"/>
                </a:cubicBezTo>
                <a:lnTo>
                  <a:pt x="96" y="226"/>
                </a:lnTo>
                <a:lnTo>
                  <a:pt x="133" y="146"/>
                </a:lnTo>
                <a:lnTo>
                  <a:pt x="123" y="121"/>
                </a:lnTo>
                <a:cubicBezTo>
                  <a:pt x="120" y="113"/>
                  <a:pt x="116" y="108"/>
                  <a:pt x="111" y="105"/>
                </a:cubicBezTo>
                <a:cubicBezTo>
                  <a:pt x="109" y="103"/>
                  <a:pt x="104" y="102"/>
                  <a:pt x="96" y="102"/>
                </a:cubicBezTo>
                <a:lnTo>
                  <a:pt x="96" y="95"/>
                </a:lnTo>
                <a:lnTo>
                  <a:pt x="178" y="95"/>
                </a:lnTo>
                <a:lnTo>
                  <a:pt x="178" y="102"/>
                </a:lnTo>
                <a:cubicBezTo>
                  <a:pt x="169" y="102"/>
                  <a:pt x="162" y="104"/>
                  <a:pt x="159" y="107"/>
                </a:cubicBezTo>
                <a:cubicBezTo>
                  <a:pt x="156" y="109"/>
                  <a:pt x="155" y="112"/>
                  <a:pt x="155" y="116"/>
                </a:cubicBezTo>
                <a:cubicBezTo>
                  <a:pt x="155" y="119"/>
                  <a:pt x="155" y="121"/>
                  <a:pt x="156" y="124"/>
                </a:cubicBezTo>
                <a:lnTo>
                  <a:pt x="195" y="223"/>
                </a:lnTo>
                <a:lnTo>
                  <a:pt x="232" y="128"/>
                </a:lnTo>
                <a:cubicBezTo>
                  <a:pt x="234" y="121"/>
                  <a:pt x="235" y="116"/>
                  <a:pt x="235" y="112"/>
                </a:cubicBezTo>
                <a:cubicBezTo>
                  <a:pt x="235" y="109"/>
                  <a:pt x="234" y="107"/>
                  <a:pt x="232" y="105"/>
                </a:cubicBezTo>
                <a:cubicBezTo>
                  <a:pt x="229" y="103"/>
                  <a:pt x="224" y="102"/>
                  <a:pt x="217" y="102"/>
                </a:cubicBezTo>
                <a:lnTo>
                  <a:pt x="217" y="95"/>
                </a:lnTo>
                <a:lnTo>
                  <a:pt x="272" y="95"/>
                </a:lnTo>
                <a:lnTo>
                  <a:pt x="272" y="102"/>
                </a:lnTo>
                <a:cubicBezTo>
                  <a:pt x="261" y="104"/>
                  <a:pt x="253" y="111"/>
                  <a:pt x="248" y="124"/>
                </a:cubicBezTo>
                <a:lnTo>
                  <a:pt x="190" y="272"/>
                </a:lnTo>
                <a:lnTo>
                  <a:pt x="182" y="272"/>
                </a:lnTo>
                <a:lnTo>
                  <a:pt x="140" y="162"/>
                </a:lnTo>
                <a:lnTo>
                  <a:pt x="89" y="272"/>
                </a:lnTo>
                <a:lnTo>
                  <a:pt x="83" y="272"/>
                </a:lnTo>
                <a:lnTo>
                  <a:pt x="27" y="128"/>
                </a:lnTo>
                <a:cubicBezTo>
                  <a:pt x="24" y="119"/>
                  <a:pt x="20" y="112"/>
                  <a:pt x="17" y="109"/>
                </a:cubicBezTo>
                <a:cubicBezTo>
                  <a:pt x="13" y="106"/>
                  <a:pt x="8" y="104"/>
                  <a:pt x="0" y="102"/>
                </a:cubicBezTo>
                <a:lnTo>
                  <a:pt x="0" y="95"/>
                </a:lnTo>
                <a:close/>
                <a:moveTo>
                  <a:pt x="2837" y="90"/>
                </a:moveTo>
                <a:lnTo>
                  <a:pt x="2845" y="90"/>
                </a:lnTo>
                <a:lnTo>
                  <a:pt x="2845" y="127"/>
                </a:lnTo>
                <a:cubicBezTo>
                  <a:pt x="2857" y="114"/>
                  <a:pt x="2865" y="107"/>
                  <a:pt x="2867" y="105"/>
                </a:cubicBezTo>
                <a:cubicBezTo>
                  <a:pt x="2873" y="100"/>
                  <a:pt x="2879" y="97"/>
                  <a:pt x="2885" y="94"/>
                </a:cubicBezTo>
                <a:cubicBezTo>
                  <a:pt x="2892" y="91"/>
                  <a:pt x="2898" y="90"/>
                  <a:pt x="2904" y="90"/>
                </a:cubicBezTo>
                <a:cubicBezTo>
                  <a:pt x="2915" y="90"/>
                  <a:pt x="2924" y="93"/>
                  <a:pt x="2932" y="99"/>
                </a:cubicBezTo>
                <a:cubicBezTo>
                  <a:pt x="2940" y="106"/>
                  <a:pt x="2945" y="115"/>
                  <a:pt x="2948" y="127"/>
                </a:cubicBezTo>
                <a:cubicBezTo>
                  <a:pt x="2961" y="112"/>
                  <a:pt x="2971" y="102"/>
                  <a:pt x="2980" y="97"/>
                </a:cubicBezTo>
                <a:cubicBezTo>
                  <a:pt x="2989" y="92"/>
                  <a:pt x="2998" y="90"/>
                  <a:pt x="3008" y="90"/>
                </a:cubicBezTo>
                <a:cubicBezTo>
                  <a:pt x="3017" y="90"/>
                  <a:pt x="3025" y="92"/>
                  <a:pt x="3032" y="97"/>
                </a:cubicBezTo>
                <a:cubicBezTo>
                  <a:pt x="3039" y="102"/>
                  <a:pt x="3045" y="109"/>
                  <a:pt x="3049" y="120"/>
                </a:cubicBezTo>
                <a:cubicBezTo>
                  <a:pt x="3052" y="127"/>
                  <a:pt x="3053" y="139"/>
                  <a:pt x="3053" y="154"/>
                </a:cubicBezTo>
                <a:lnTo>
                  <a:pt x="3053" y="228"/>
                </a:lnTo>
                <a:cubicBezTo>
                  <a:pt x="3053" y="239"/>
                  <a:pt x="3054" y="246"/>
                  <a:pt x="3055" y="250"/>
                </a:cubicBezTo>
                <a:cubicBezTo>
                  <a:pt x="3057" y="253"/>
                  <a:pt x="3059" y="255"/>
                  <a:pt x="3062" y="257"/>
                </a:cubicBezTo>
                <a:cubicBezTo>
                  <a:pt x="3066" y="259"/>
                  <a:pt x="3071" y="260"/>
                  <a:pt x="3079" y="260"/>
                </a:cubicBezTo>
                <a:lnTo>
                  <a:pt x="3079" y="267"/>
                </a:lnTo>
                <a:lnTo>
                  <a:pt x="2994" y="267"/>
                </a:lnTo>
                <a:lnTo>
                  <a:pt x="2994" y="260"/>
                </a:lnTo>
                <a:lnTo>
                  <a:pt x="2998" y="260"/>
                </a:lnTo>
                <a:cubicBezTo>
                  <a:pt x="3005" y="260"/>
                  <a:pt x="3011" y="259"/>
                  <a:pt x="3015" y="256"/>
                </a:cubicBezTo>
                <a:cubicBezTo>
                  <a:pt x="3018" y="254"/>
                  <a:pt x="3020" y="251"/>
                  <a:pt x="3021" y="246"/>
                </a:cubicBezTo>
                <a:cubicBezTo>
                  <a:pt x="3022" y="244"/>
                  <a:pt x="3022" y="238"/>
                  <a:pt x="3022" y="228"/>
                </a:cubicBezTo>
                <a:lnTo>
                  <a:pt x="3022" y="154"/>
                </a:lnTo>
                <a:cubicBezTo>
                  <a:pt x="3022" y="140"/>
                  <a:pt x="3020" y="130"/>
                  <a:pt x="3017" y="124"/>
                </a:cubicBezTo>
                <a:cubicBezTo>
                  <a:pt x="3012" y="116"/>
                  <a:pt x="3004" y="112"/>
                  <a:pt x="2993" y="112"/>
                </a:cubicBezTo>
                <a:cubicBezTo>
                  <a:pt x="2987" y="112"/>
                  <a:pt x="2980" y="114"/>
                  <a:pt x="2973" y="117"/>
                </a:cubicBezTo>
                <a:cubicBezTo>
                  <a:pt x="2967" y="121"/>
                  <a:pt x="2959" y="127"/>
                  <a:pt x="2949" y="136"/>
                </a:cubicBezTo>
                <a:lnTo>
                  <a:pt x="2949" y="138"/>
                </a:lnTo>
                <a:lnTo>
                  <a:pt x="2949" y="146"/>
                </a:lnTo>
                <a:lnTo>
                  <a:pt x="2949" y="228"/>
                </a:lnTo>
                <a:cubicBezTo>
                  <a:pt x="2949" y="240"/>
                  <a:pt x="2950" y="247"/>
                  <a:pt x="2951" y="250"/>
                </a:cubicBezTo>
                <a:cubicBezTo>
                  <a:pt x="2952" y="253"/>
                  <a:pt x="2955" y="255"/>
                  <a:pt x="2958" y="257"/>
                </a:cubicBezTo>
                <a:cubicBezTo>
                  <a:pt x="2962" y="259"/>
                  <a:pt x="2968" y="260"/>
                  <a:pt x="2977" y="260"/>
                </a:cubicBezTo>
                <a:lnTo>
                  <a:pt x="2977" y="267"/>
                </a:lnTo>
                <a:lnTo>
                  <a:pt x="2890" y="267"/>
                </a:lnTo>
                <a:lnTo>
                  <a:pt x="2890" y="260"/>
                </a:lnTo>
                <a:cubicBezTo>
                  <a:pt x="2900" y="260"/>
                  <a:pt x="2906" y="259"/>
                  <a:pt x="2910" y="257"/>
                </a:cubicBezTo>
                <a:cubicBezTo>
                  <a:pt x="2913" y="254"/>
                  <a:pt x="2916" y="251"/>
                  <a:pt x="2917" y="247"/>
                </a:cubicBezTo>
                <a:cubicBezTo>
                  <a:pt x="2918" y="244"/>
                  <a:pt x="2918" y="238"/>
                  <a:pt x="2918" y="228"/>
                </a:cubicBezTo>
                <a:lnTo>
                  <a:pt x="2918" y="154"/>
                </a:lnTo>
                <a:cubicBezTo>
                  <a:pt x="2918" y="140"/>
                  <a:pt x="2916" y="130"/>
                  <a:pt x="2912" y="124"/>
                </a:cubicBezTo>
                <a:cubicBezTo>
                  <a:pt x="2906" y="116"/>
                  <a:pt x="2899" y="112"/>
                  <a:pt x="2889" y="112"/>
                </a:cubicBezTo>
                <a:cubicBezTo>
                  <a:pt x="2882" y="112"/>
                  <a:pt x="2875" y="114"/>
                  <a:pt x="2869" y="117"/>
                </a:cubicBezTo>
                <a:cubicBezTo>
                  <a:pt x="2858" y="123"/>
                  <a:pt x="2850" y="129"/>
                  <a:pt x="2845" y="136"/>
                </a:cubicBezTo>
                <a:lnTo>
                  <a:pt x="2845" y="228"/>
                </a:lnTo>
                <a:cubicBezTo>
                  <a:pt x="2845" y="239"/>
                  <a:pt x="2846" y="247"/>
                  <a:pt x="2847" y="250"/>
                </a:cubicBezTo>
                <a:cubicBezTo>
                  <a:pt x="2849" y="253"/>
                  <a:pt x="2851" y="256"/>
                  <a:pt x="2854" y="258"/>
                </a:cubicBezTo>
                <a:cubicBezTo>
                  <a:pt x="2857" y="259"/>
                  <a:pt x="2863" y="260"/>
                  <a:pt x="2873" y="260"/>
                </a:cubicBezTo>
                <a:lnTo>
                  <a:pt x="2873" y="267"/>
                </a:lnTo>
                <a:lnTo>
                  <a:pt x="2788" y="267"/>
                </a:lnTo>
                <a:lnTo>
                  <a:pt x="2788" y="260"/>
                </a:lnTo>
                <a:cubicBezTo>
                  <a:pt x="2796" y="260"/>
                  <a:pt x="2801" y="259"/>
                  <a:pt x="2804" y="258"/>
                </a:cubicBezTo>
                <a:cubicBezTo>
                  <a:pt x="2807" y="256"/>
                  <a:pt x="2810" y="253"/>
                  <a:pt x="2811" y="249"/>
                </a:cubicBezTo>
                <a:cubicBezTo>
                  <a:pt x="2813" y="246"/>
                  <a:pt x="2814" y="239"/>
                  <a:pt x="2814" y="228"/>
                </a:cubicBezTo>
                <a:lnTo>
                  <a:pt x="2814" y="162"/>
                </a:lnTo>
                <a:cubicBezTo>
                  <a:pt x="2814" y="143"/>
                  <a:pt x="2813" y="131"/>
                  <a:pt x="2812" y="126"/>
                </a:cubicBezTo>
                <a:cubicBezTo>
                  <a:pt x="2811" y="122"/>
                  <a:pt x="2810" y="119"/>
                  <a:pt x="2808" y="117"/>
                </a:cubicBezTo>
                <a:cubicBezTo>
                  <a:pt x="2806" y="116"/>
                  <a:pt x="2804" y="115"/>
                  <a:pt x="2800" y="115"/>
                </a:cubicBezTo>
                <a:cubicBezTo>
                  <a:pt x="2797" y="115"/>
                  <a:pt x="2793" y="116"/>
                  <a:pt x="2788" y="118"/>
                </a:cubicBezTo>
                <a:lnTo>
                  <a:pt x="2785" y="111"/>
                </a:lnTo>
                <a:lnTo>
                  <a:pt x="2837" y="90"/>
                </a:lnTo>
                <a:close/>
                <a:moveTo>
                  <a:pt x="2686" y="90"/>
                </a:moveTo>
                <a:cubicBezTo>
                  <a:pt x="2712" y="90"/>
                  <a:pt x="2733" y="100"/>
                  <a:pt x="2748" y="120"/>
                </a:cubicBezTo>
                <a:cubicBezTo>
                  <a:pt x="2762" y="136"/>
                  <a:pt x="2768" y="156"/>
                  <a:pt x="2768" y="178"/>
                </a:cubicBezTo>
                <a:cubicBezTo>
                  <a:pt x="2768" y="193"/>
                  <a:pt x="2765" y="209"/>
                  <a:pt x="2757" y="224"/>
                </a:cubicBezTo>
                <a:cubicBezTo>
                  <a:pt x="2750" y="240"/>
                  <a:pt x="2740" y="252"/>
                  <a:pt x="2727" y="260"/>
                </a:cubicBezTo>
                <a:cubicBezTo>
                  <a:pt x="2714" y="268"/>
                  <a:pt x="2700" y="272"/>
                  <a:pt x="2684" y="272"/>
                </a:cubicBezTo>
                <a:cubicBezTo>
                  <a:pt x="2658" y="272"/>
                  <a:pt x="2637" y="262"/>
                  <a:pt x="2622" y="241"/>
                </a:cubicBezTo>
                <a:cubicBezTo>
                  <a:pt x="2609" y="224"/>
                  <a:pt x="2603" y="204"/>
                  <a:pt x="2603" y="183"/>
                </a:cubicBezTo>
                <a:cubicBezTo>
                  <a:pt x="2603" y="167"/>
                  <a:pt x="2607" y="151"/>
                  <a:pt x="2614" y="136"/>
                </a:cubicBezTo>
                <a:cubicBezTo>
                  <a:pt x="2622" y="120"/>
                  <a:pt x="2633" y="109"/>
                  <a:pt x="2645" y="101"/>
                </a:cubicBezTo>
                <a:cubicBezTo>
                  <a:pt x="2658" y="94"/>
                  <a:pt x="2672" y="90"/>
                  <a:pt x="2686" y="90"/>
                </a:cubicBezTo>
                <a:close/>
                <a:moveTo>
                  <a:pt x="2509" y="90"/>
                </a:moveTo>
                <a:cubicBezTo>
                  <a:pt x="2526" y="90"/>
                  <a:pt x="2540" y="94"/>
                  <a:pt x="2550" y="103"/>
                </a:cubicBezTo>
                <a:cubicBezTo>
                  <a:pt x="2561" y="112"/>
                  <a:pt x="2567" y="122"/>
                  <a:pt x="2567" y="131"/>
                </a:cubicBezTo>
                <a:cubicBezTo>
                  <a:pt x="2567" y="136"/>
                  <a:pt x="2565" y="140"/>
                  <a:pt x="2562" y="143"/>
                </a:cubicBezTo>
                <a:cubicBezTo>
                  <a:pt x="2559" y="146"/>
                  <a:pt x="2555" y="147"/>
                  <a:pt x="2549" y="147"/>
                </a:cubicBezTo>
                <a:cubicBezTo>
                  <a:pt x="2542" y="147"/>
                  <a:pt x="2536" y="145"/>
                  <a:pt x="2533" y="140"/>
                </a:cubicBezTo>
                <a:cubicBezTo>
                  <a:pt x="2531" y="137"/>
                  <a:pt x="2529" y="132"/>
                  <a:pt x="2528" y="125"/>
                </a:cubicBezTo>
                <a:cubicBezTo>
                  <a:pt x="2528" y="118"/>
                  <a:pt x="2525" y="112"/>
                  <a:pt x="2521" y="108"/>
                </a:cubicBezTo>
                <a:cubicBezTo>
                  <a:pt x="2516" y="104"/>
                  <a:pt x="2510" y="103"/>
                  <a:pt x="2503" y="103"/>
                </a:cubicBezTo>
                <a:cubicBezTo>
                  <a:pt x="2490" y="103"/>
                  <a:pt x="2480" y="107"/>
                  <a:pt x="2472" y="116"/>
                </a:cubicBezTo>
                <a:cubicBezTo>
                  <a:pt x="2462" y="129"/>
                  <a:pt x="2457" y="145"/>
                  <a:pt x="2457" y="165"/>
                </a:cubicBezTo>
                <a:cubicBezTo>
                  <a:pt x="2457" y="185"/>
                  <a:pt x="2462" y="204"/>
                  <a:pt x="2472" y="219"/>
                </a:cubicBezTo>
                <a:cubicBezTo>
                  <a:pt x="2482" y="235"/>
                  <a:pt x="2496" y="243"/>
                  <a:pt x="2513" y="243"/>
                </a:cubicBezTo>
                <a:cubicBezTo>
                  <a:pt x="2525" y="243"/>
                  <a:pt x="2536" y="239"/>
                  <a:pt x="2546" y="230"/>
                </a:cubicBezTo>
                <a:cubicBezTo>
                  <a:pt x="2553" y="224"/>
                  <a:pt x="2560" y="214"/>
                  <a:pt x="2566" y="199"/>
                </a:cubicBezTo>
                <a:lnTo>
                  <a:pt x="2572" y="202"/>
                </a:lnTo>
                <a:cubicBezTo>
                  <a:pt x="2567" y="224"/>
                  <a:pt x="2558" y="242"/>
                  <a:pt x="2544" y="254"/>
                </a:cubicBezTo>
                <a:cubicBezTo>
                  <a:pt x="2531" y="266"/>
                  <a:pt x="2516" y="272"/>
                  <a:pt x="2500" y="272"/>
                </a:cubicBezTo>
                <a:cubicBezTo>
                  <a:pt x="2480" y="272"/>
                  <a:pt x="2463" y="264"/>
                  <a:pt x="2449" y="247"/>
                </a:cubicBezTo>
                <a:cubicBezTo>
                  <a:pt x="2434" y="231"/>
                  <a:pt x="2427" y="209"/>
                  <a:pt x="2427" y="181"/>
                </a:cubicBezTo>
                <a:cubicBezTo>
                  <a:pt x="2427" y="154"/>
                  <a:pt x="2435" y="132"/>
                  <a:pt x="2451" y="115"/>
                </a:cubicBezTo>
                <a:cubicBezTo>
                  <a:pt x="2467" y="98"/>
                  <a:pt x="2486" y="90"/>
                  <a:pt x="2509" y="90"/>
                </a:cubicBezTo>
                <a:close/>
                <a:moveTo>
                  <a:pt x="1709" y="90"/>
                </a:moveTo>
                <a:lnTo>
                  <a:pt x="1717" y="90"/>
                </a:lnTo>
                <a:lnTo>
                  <a:pt x="1717" y="228"/>
                </a:lnTo>
                <a:cubicBezTo>
                  <a:pt x="1717" y="239"/>
                  <a:pt x="1718" y="246"/>
                  <a:pt x="1719" y="249"/>
                </a:cubicBezTo>
                <a:cubicBezTo>
                  <a:pt x="1721" y="253"/>
                  <a:pt x="1723" y="256"/>
                  <a:pt x="1726" y="257"/>
                </a:cubicBezTo>
                <a:cubicBezTo>
                  <a:pt x="1729" y="259"/>
                  <a:pt x="1735" y="260"/>
                  <a:pt x="1743" y="260"/>
                </a:cubicBezTo>
                <a:lnTo>
                  <a:pt x="1743" y="267"/>
                </a:lnTo>
                <a:lnTo>
                  <a:pt x="1660" y="267"/>
                </a:lnTo>
                <a:lnTo>
                  <a:pt x="1660" y="260"/>
                </a:lnTo>
                <a:cubicBezTo>
                  <a:pt x="1668" y="260"/>
                  <a:pt x="1674" y="259"/>
                  <a:pt x="1677" y="258"/>
                </a:cubicBezTo>
                <a:cubicBezTo>
                  <a:pt x="1679" y="256"/>
                  <a:pt x="1682" y="253"/>
                  <a:pt x="1683" y="250"/>
                </a:cubicBezTo>
                <a:cubicBezTo>
                  <a:pt x="1685" y="246"/>
                  <a:pt x="1686" y="239"/>
                  <a:pt x="1686" y="228"/>
                </a:cubicBezTo>
                <a:lnTo>
                  <a:pt x="1686" y="162"/>
                </a:lnTo>
                <a:cubicBezTo>
                  <a:pt x="1686" y="143"/>
                  <a:pt x="1685" y="131"/>
                  <a:pt x="1684" y="126"/>
                </a:cubicBezTo>
                <a:cubicBezTo>
                  <a:pt x="1683" y="122"/>
                  <a:pt x="1682" y="119"/>
                  <a:pt x="1680" y="117"/>
                </a:cubicBezTo>
                <a:cubicBezTo>
                  <a:pt x="1678" y="116"/>
                  <a:pt x="1676" y="115"/>
                  <a:pt x="1672" y="115"/>
                </a:cubicBezTo>
                <a:cubicBezTo>
                  <a:pt x="1669" y="115"/>
                  <a:pt x="1665" y="116"/>
                  <a:pt x="1660" y="118"/>
                </a:cubicBezTo>
                <a:lnTo>
                  <a:pt x="1657" y="111"/>
                </a:lnTo>
                <a:lnTo>
                  <a:pt x="1709" y="90"/>
                </a:lnTo>
                <a:close/>
                <a:moveTo>
                  <a:pt x="1166" y="90"/>
                </a:moveTo>
                <a:cubicBezTo>
                  <a:pt x="1192" y="90"/>
                  <a:pt x="1213" y="100"/>
                  <a:pt x="1228" y="120"/>
                </a:cubicBezTo>
                <a:cubicBezTo>
                  <a:pt x="1242" y="136"/>
                  <a:pt x="1248" y="156"/>
                  <a:pt x="1248" y="178"/>
                </a:cubicBezTo>
                <a:cubicBezTo>
                  <a:pt x="1248" y="193"/>
                  <a:pt x="1245" y="209"/>
                  <a:pt x="1237" y="224"/>
                </a:cubicBezTo>
                <a:cubicBezTo>
                  <a:pt x="1230" y="240"/>
                  <a:pt x="1220" y="252"/>
                  <a:pt x="1207" y="260"/>
                </a:cubicBezTo>
                <a:cubicBezTo>
                  <a:pt x="1194" y="268"/>
                  <a:pt x="1180" y="272"/>
                  <a:pt x="1164" y="272"/>
                </a:cubicBezTo>
                <a:cubicBezTo>
                  <a:pt x="1138" y="272"/>
                  <a:pt x="1117" y="262"/>
                  <a:pt x="1102" y="241"/>
                </a:cubicBezTo>
                <a:cubicBezTo>
                  <a:pt x="1089" y="224"/>
                  <a:pt x="1083" y="204"/>
                  <a:pt x="1083" y="183"/>
                </a:cubicBezTo>
                <a:cubicBezTo>
                  <a:pt x="1083" y="167"/>
                  <a:pt x="1087" y="151"/>
                  <a:pt x="1094" y="136"/>
                </a:cubicBezTo>
                <a:cubicBezTo>
                  <a:pt x="1102" y="120"/>
                  <a:pt x="1113" y="109"/>
                  <a:pt x="1125" y="101"/>
                </a:cubicBezTo>
                <a:cubicBezTo>
                  <a:pt x="1138" y="94"/>
                  <a:pt x="1152" y="90"/>
                  <a:pt x="1166" y="90"/>
                </a:cubicBezTo>
                <a:close/>
                <a:moveTo>
                  <a:pt x="2222" y="20"/>
                </a:moveTo>
                <a:cubicBezTo>
                  <a:pt x="2214" y="20"/>
                  <a:pt x="2206" y="23"/>
                  <a:pt x="2200" y="31"/>
                </a:cubicBezTo>
                <a:cubicBezTo>
                  <a:pt x="2191" y="41"/>
                  <a:pt x="2185" y="58"/>
                  <a:pt x="2181" y="80"/>
                </a:cubicBezTo>
                <a:cubicBezTo>
                  <a:pt x="2178" y="102"/>
                  <a:pt x="2176" y="124"/>
                  <a:pt x="2176" y="146"/>
                </a:cubicBezTo>
                <a:cubicBezTo>
                  <a:pt x="2176" y="181"/>
                  <a:pt x="2181" y="209"/>
                  <a:pt x="2189" y="232"/>
                </a:cubicBezTo>
                <a:cubicBezTo>
                  <a:pt x="2196" y="250"/>
                  <a:pt x="2207" y="259"/>
                  <a:pt x="2221" y="259"/>
                </a:cubicBezTo>
                <a:cubicBezTo>
                  <a:pt x="2228" y="259"/>
                  <a:pt x="2235" y="256"/>
                  <a:pt x="2242" y="250"/>
                </a:cubicBezTo>
                <a:cubicBezTo>
                  <a:pt x="2249" y="244"/>
                  <a:pt x="2255" y="234"/>
                  <a:pt x="2259" y="220"/>
                </a:cubicBezTo>
                <a:cubicBezTo>
                  <a:pt x="2264" y="198"/>
                  <a:pt x="2267" y="168"/>
                  <a:pt x="2267" y="129"/>
                </a:cubicBezTo>
                <a:cubicBezTo>
                  <a:pt x="2267" y="100"/>
                  <a:pt x="2264" y="76"/>
                  <a:pt x="2258" y="56"/>
                </a:cubicBezTo>
                <a:cubicBezTo>
                  <a:pt x="2254" y="42"/>
                  <a:pt x="2248" y="32"/>
                  <a:pt x="2241" y="26"/>
                </a:cubicBezTo>
                <a:cubicBezTo>
                  <a:pt x="2236" y="22"/>
                  <a:pt x="2230" y="20"/>
                  <a:pt x="2222" y="20"/>
                </a:cubicBezTo>
                <a:close/>
                <a:moveTo>
                  <a:pt x="2030" y="20"/>
                </a:moveTo>
                <a:cubicBezTo>
                  <a:pt x="2022" y="20"/>
                  <a:pt x="2014" y="23"/>
                  <a:pt x="2008" y="31"/>
                </a:cubicBezTo>
                <a:cubicBezTo>
                  <a:pt x="1999" y="41"/>
                  <a:pt x="1993" y="58"/>
                  <a:pt x="1989" y="80"/>
                </a:cubicBezTo>
                <a:cubicBezTo>
                  <a:pt x="1986" y="102"/>
                  <a:pt x="1984" y="124"/>
                  <a:pt x="1984" y="146"/>
                </a:cubicBezTo>
                <a:cubicBezTo>
                  <a:pt x="1984" y="181"/>
                  <a:pt x="1989" y="209"/>
                  <a:pt x="1997" y="232"/>
                </a:cubicBezTo>
                <a:cubicBezTo>
                  <a:pt x="2004" y="250"/>
                  <a:pt x="2015" y="259"/>
                  <a:pt x="2029" y="259"/>
                </a:cubicBezTo>
                <a:cubicBezTo>
                  <a:pt x="2036" y="259"/>
                  <a:pt x="2043" y="256"/>
                  <a:pt x="2050" y="250"/>
                </a:cubicBezTo>
                <a:cubicBezTo>
                  <a:pt x="2057" y="244"/>
                  <a:pt x="2063" y="234"/>
                  <a:pt x="2067" y="220"/>
                </a:cubicBezTo>
                <a:cubicBezTo>
                  <a:pt x="2072" y="198"/>
                  <a:pt x="2075" y="168"/>
                  <a:pt x="2075" y="129"/>
                </a:cubicBezTo>
                <a:cubicBezTo>
                  <a:pt x="2075" y="100"/>
                  <a:pt x="2072" y="76"/>
                  <a:pt x="2066" y="56"/>
                </a:cubicBezTo>
                <a:cubicBezTo>
                  <a:pt x="2062" y="42"/>
                  <a:pt x="2056" y="32"/>
                  <a:pt x="2049" y="26"/>
                </a:cubicBezTo>
                <a:cubicBezTo>
                  <a:pt x="2044" y="22"/>
                  <a:pt x="2038" y="20"/>
                  <a:pt x="2030" y="20"/>
                </a:cubicBezTo>
                <a:close/>
                <a:moveTo>
                  <a:pt x="2223" y="7"/>
                </a:moveTo>
                <a:cubicBezTo>
                  <a:pt x="2242" y="7"/>
                  <a:pt x="2260" y="17"/>
                  <a:pt x="2275" y="37"/>
                </a:cubicBezTo>
                <a:cubicBezTo>
                  <a:pt x="2294" y="62"/>
                  <a:pt x="2304" y="95"/>
                  <a:pt x="2304" y="137"/>
                </a:cubicBezTo>
                <a:cubicBezTo>
                  <a:pt x="2304" y="167"/>
                  <a:pt x="2300" y="192"/>
                  <a:pt x="2291" y="212"/>
                </a:cubicBezTo>
                <a:cubicBezTo>
                  <a:pt x="2283" y="233"/>
                  <a:pt x="2272" y="248"/>
                  <a:pt x="2259" y="257"/>
                </a:cubicBezTo>
                <a:cubicBezTo>
                  <a:pt x="2246" y="267"/>
                  <a:pt x="2233" y="271"/>
                  <a:pt x="2221" y="271"/>
                </a:cubicBezTo>
                <a:cubicBezTo>
                  <a:pt x="2196" y="271"/>
                  <a:pt x="2176" y="257"/>
                  <a:pt x="2160" y="228"/>
                </a:cubicBezTo>
                <a:cubicBezTo>
                  <a:pt x="2146" y="204"/>
                  <a:pt x="2140" y="175"/>
                  <a:pt x="2140" y="141"/>
                </a:cubicBezTo>
                <a:cubicBezTo>
                  <a:pt x="2140" y="112"/>
                  <a:pt x="2144" y="87"/>
                  <a:pt x="2153" y="66"/>
                </a:cubicBezTo>
                <a:cubicBezTo>
                  <a:pt x="2162" y="45"/>
                  <a:pt x="2173" y="30"/>
                  <a:pt x="2188" y="19"/>
                </a:cubicBezTo>
                <a:cubicBezTo>
                  <a:pt x="2199" y="11"/>
                  <a:pt x="2211" y="7"/>
                  <a:pt x="2223" y="7"/>
                </a:cubicBezTo>
                <a:close/>
                <a:moveTo>
                  <a:pt x="2031" y="7"/>
                </a:moveTo>
                <a:cubicBezTo>
                  <a:pt x="2050" y="7"/>
                  <a:pt x="2068" y="17"/>
                  <a:pt x="2083" y="37"/>
                </a:cubicBezTo>
                <a:cubicBezTo>
                  <a:pt x="2102" y="62"/>
                  <a:pt x="2112" y="95"/>
                  <a:pt x="2112" y="137"/>
                </a:cubicBezTo>
                <a:cubicBezTo>
                  <a:pt x="2112" y="167"/>
                  <a:pt x="2108" y="192"/>
                  <a:pt x="2099" y="212"/>
                </a:cubicBezTo>
                <a:cubicBezTo>
                  <a:pt x="2091" y="233"/>
                  <a:pt x="2080" y="248"/>
                  <a:pt x="2067" y="257"/>
                </a:cubicBezTo>
                <a:cubicBezTo>
                  <a:pt x="2054" y="267"/>
                  <a:pt x="2041" y="271"/>
                  <a:pt x="2029" y="271"/>
                </a:cubicBezTo>
                <a:cubicBezTo>
                  <a:pt x="2004" y="271"/>
                  <a:pt x="1984" y="257"/>
                  <a:pt x="1968" y="228"/>
                </a:cubicBezTo>
                <a:cubicBezTo>
                  <a:pt x="1954" y="204"/>
                  <a:pt x="1948" y="175"/>
                  <a:pt x="1948" y="141"/>
                </a:cubicBezTo>
                <a:cubicBezTo>
                  <a:pt x="1948" y="112"/>
                  <a:pt x="1952" y="87"/>
                  <a:pt x="1961" y="66"/>
                </a:cubicBezTo>
                <a:cubicBezTo>
                  <a:pt x="1970" y="45"/>
                  <a:pt x="1981" y="30"/>
                  <a:pt x="1996" y="19"/>
                </a:cubicBezTo>
                <a:cubicBezTo>
                  <a:pt x="2007" y="11"/>
                  <a:pt x="2019" y="7"/>
                  <a:pt x="2031" y="7"/>
                </a:cubicBezTo>
                <a:close/>
                <a:moveTo>
                  <a:pt x="1849" y="7"/>
                </a:moveTo>
                <a:lnTo>
                  <a:pt x="1855" y="7"/>
                </a:lnTo>
                <a:lnTo>
                  <a:pt x="1855" y="222"/>
                </a:lnTo>
                <a:cubicBezTo>
                  <a:pt x="1855" y="236"/>
                  <a:pt x="1855" y="245"/>
                  <a:pt x="1857" y="249"/>
                </a:cubicBezTo>
                <a:cubicBezTo>
                  <a:pt x="1858" y="252"/>
                  <a:pt x="1860" y="255"/>
                  <a:pt x="1864" y="257"/>
                </a:cubicBezTo>
                <a:cubicBezTo>
                  <a:pt x="1868" y="259"/>
                  <a:pt x="1875" y="260"/>
                  <a:pt x="1887" y="260"/>
                </a:cubicBezTo>
                <a:lnTo>
                  <a:pt x="1887" y="267"/>
                </a:lnTo>
                <a:lnTo>
                  <a:pt x="1791" y="267"/>
                </a:lnTo>
                <a:lnTo>
                  <a:pt x="1791" y="260"/>
                </a:lnTo>
                <a:cubicBezTo>
                  <a:pt x="1803" y="260"/>
                  <a:pt x="1811" y="259"/>
                  <a:pt x="1815" y="257"/>
                </a:cubicBezTo>
                <a:cubicBezTo>
                  <a:pt x="1818" y="255"/>
                  <a:pt x="1820" y="253"/>
                  <a:pt x="1822" y="249"/>
                </a:cubicBezTo>
                <a:cubicBezTo>
                  <a:pt x="1823" y="246"/>
                  <a:pt x="1824" y="237"/>
                  <a:pt x="1824" y="222"/>
                </a:cubicBezTo>
                <a:lnTo>
                  <a:pt x="1824" y="85"/>
                </a:lnTo>
                <a:cubicBezTo>
                  <a:pt x="1824" y="66"/>
                  <a:pt x="1823" y="54"/>
                  <a:pt x="1822" y="49"/>
                </a:cubicBezTo>
                <a:cubicBezTo>
                  <a:pt x="1821" y="45"/>
                  <a:pt x="1820" y="42"/>
                  <a:pt x="1817" y="40"/>
                </a:cubicBezTo>
                <a:cubicBezTo>
                  <a:pt x="1815" y="38"/>
                  <a:pt x="1812" y="37"/>
                  <a:pt x="1809" y="37"/>
                </a:cubicBezTo>
                <a:cubicBezTo>
                  <a:pt x="1804" y="37"/>
                  <a:pt x="1798" y="39"/>
                  <a:pt x="1790" y="43"/>
                </a:cubicBezTo>
                <a:lnTo>
                  <a:pt x="1787" y="37"/>
                </a:lnTo>
                <a:lnTo>
                  <a:pt x="1849" y="7"/>
                </a:lnTo>
                <a:close/>
                <a:moveTo>
                  <a:pt x="1701" y="0"/>
                </a:moveTo>
                <a:cubicBezTo>
                  <a:pt x="1707" y="0"/>
                  <a:pt x="1711" y="2"/>
                  <a:pt x="1715" y="6"/>
                </a:cubicBezTo>
                <a:cubicBezTo>
                  <a:pt x="1719" y="9"/>
                  <a:pt x="1720" y="14"/>
                  <a:pt x="1720" y="19"/>
                </a:cubicBezTo>
                <a:cubicBezTo>
                  <a:pt x="1720" y="24"/>
                  <a:pt x="1719" y="29"/>
                  <a:pt x="1715" y="33"/>
                </a:cubicBezTo>
                <a:cubicBezTo>
                  <a:pt x="1711" y="36"/>
                  <a:pt x="1707" y="38"/>
                  <a:pt x="1701" y="38"/>
                </a:cubicBezTo>
                <a:cubicBezTo>
                  <a:pt x="1696" y="38"/>
                  <a:pt x="1692" y="36"/>
                  <a:pt x="1688" y="33"/>
                </a:cubicBezTo>
                <a:cubicBezTo>
                  <a:pt x="1684" y="29"/>
                  <a:pt x="1682" y="24"/>
                  <a:pt x="1682" y="19"/>
                </a:cubicBezTo>
                <a:cubicBezTo>
                  <a:pt x="1682" y="14"/>
                  <a:pt x="1684" y="9"/>
                  <a:pt x="1688" y="6"/>
                </a:cubicBezTo>
                <a:cubicBezTo>
                  <a:pt x="1692" y="2"/>
                  <a:pt x="1696" y="0"/>
                  <a:pt x="1701" y="0"/>
                </a:cubicBezTo>
                <a:close/>
              </a:path>
            </a:pathLst>
          </a:custGeom>
          <a:solidFill>
            <a:srgbClr val="F2F2F2"/>
          </a:solidFill>
          <a:ln w="0">
            <a:noFill/>
            <a:prstDash val="solid"/>
            <a:round/>
          </a:ln>
        </p:spPr>
        <p:txBody>
          <a:bodyPr vert="horz" wrap="square" lIns="91440" tIns="45720" rIns="91440" bIns="45720" numCol="1" anchor="t" anchorCtr="0" compatLnSpc="1"/>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5pPr>
            <a:lvl6pPr marL="2286000" algn="l" defTabSz="914400" rtl="0" eaLnBrk="1" latinLnBrk="0" hangingPunct="1">
              <a:defRPr kern="1200">
                <a:solidFill>
                  <a:schemeClr val="tx1"/>
                </a:solidFill>
                <a:latin typeface="Calibri" panose="020F0502020204030204" charset="0"/>
                <a:ea typeface="+mn-ea"/>
                <a:cs typeface="+mn-cs"/>
              </a:defRPr>
            </a:lvl6pPr>
            <a:lvl7pPr marL="2743200" algn="l" defTabSz="914400" rtl="0" eaLnBrk="1" latinLnBrk="0" hangingPunct="1">
              <a:defRPr kern="1200">
                <a:solidFill>
                  <a:schemeClr val="tx1"/>
                </a:solidFill>
                <a:latin typeface="Calibri" panose="020F0502020204030204" charset="0"/>
                <a:ea typeface="+mn-ea"/>
                <a:cs typeface="+mn-cs"/>
              </a:defRPr>
            </a:lvl7pPr>
            <a:lvl8pPr marL="3200400" algn="l" defTabSz="914400" rtl="0" eaLnBrk="1" latinLnBrk="0" hangingPunct="1">
              <a:defRPr kern="1200">
                <a:solidFill>
                  <a:schemeClr val="tx1"/>
                </a:solidFill>
                <a:latin typeface="Calibri" panose="020F0502020204030204" charset="0"/>
                <a:ea typeface="+mn-ea"/>
                <a:cs typeface="+mn-cs"/>
              </a:defRPr>
            </a:lvl8pPr>
            <a:lvl9pPr marL="3657600" algn="l" defTabSz="914400" rtl="0" eaLnBrk="1" latinLnBrk="0" hangingPunct="1">
              <a:defRPr kern="1200">
                <a:solidFill>
                  <a:schemeClr val="tx1"/>
                </a:solidFill>
                <a:latin typeface="Calibri" panose="020F0502020204030204" charset="0"/>
                <a:ea typeface="+mn-ea"/>
                <a:cs typeface="+mn-cs"/>
              </a:defRPr>
            </a:lvl9pPr>
          </a:lstStyle>
          <a:p>
            <a:endParaRPr lang="zh-CN" altLang="en-US"/>
          </a:p>
        </p:txBody>
      </p:sp>
      <p:sp>
        <p:nvSpPr>
          <p:cNvPr id="61" name="Freeform 23"/>
          <p:cNvSpPr/>
          <p:nvPr/>
        </p:nvSpPr>
        <p:spPr bwMode="auto">
          <a:xfrm rot="-1800000">
            <a:off x="7545965" y="5090054"/>
            <a:ext cx="1848119" cy="215037"/>
          </a:xfrm>
          <a:custGeom>
            <a:avLst/>
            <a:gdLst>
              <a:gd name="T0" fmla="*/ 2345 w 3079"/>
              <a:gd name="T1" fmla="*/ 251 h 350"/>
              <a:gd name="T2" fmla="*/ 830 w 3079"/>
              <a:gd name="T3" fmla="*/ 272 h 350"/>
              <a:gd name="T4" fmla="*/ 2644 w 3079"/>
              <a:gd name="T5" fmla="*/ 129 h 350"/>
              <a:gd name="T6" fmla="*/ 2680 w 3079"/>
              <a:gd name="T7" fmla="*/ 102 h 350"/>
              <a:gd name="T8" fmla="*/ 1202 w 3079"/>
              <a:gd name="T9" fmla="*/ 244 h 350"/>
              <a:gd name="T10" fmla="*/ 1532 w 3079"/>
              <a:gd name="T11" fmla="*/ 102 h 350"/>
              <a:gd name="T12" fmla="*/ 1604 w 3079"/>
              <a:gd name="T13" fmla="*/ 106 h 350"/>
              <a:gd name="T14" fmla="*/ 1625 w 3079"/>
              <a:gd name="T15" fmla="*/ 113 h 350"/>
              <a:gd name="T16" fmla="*/ 1470 w 3079"/>
              <a:gd name="T17" fmla="*/ 316 h 350"/>
              <a:gd name="T18" fmla="*/ 1487 w 3079"/>
              <a:gd name="T19" fmla="*/ 130 h 350"/>
              <a:gd name="T20" fmla="*/ 1322 w 3079"/>
              <a:gd name="T21" fmla="*/ 210 h 350"/>
              <a:gd name="T22" fmla="*/ 1366 w 3079"/>
              <a:gd name="T23" fmla="*/ 102 h 350"/>
              <a:gd name="T24" fmla="*/ 1451 w 3079"/>
              <a:gd name="T25" fmla="*/ 244 h 350"/>
              <a:gd name="T26" fmla="*/ 1310 w 3079"/>
              <a:gd name="T27" fmla="*/ 264 h 350"/>
              <a:gd name="T28" fmla="*/ 1262 w 3079"/>
              <a:gd name="T29" fmla="*/ 95 h 350"/>
              <a:gd name="T30" fmla="*/ 945 w 3079"/>
              <a:gd name="T31" fmla="*/ 135 h 350"/>
              <a:gd name="T32" fmla="*/ 1012 w 3079"/>
              <a:gd name="T33" fmla="*/ 95 h 350"/>
              <a:gd name="T34" fmla="*/ 946 w 3079"/>
              <a:gd name="T35" fmla="*/ 337 h 350"/>
              <a:gd name="T36" fmla="*/ 934 w 3079"/>
              <a:gd name="T37" fmla="*/ 318 h 350"/>
              <a:gd name="T38" fmla="*/ 880 w 3079"/>
              <a:gd name="T39" fmla="*/ 102 h 350"/>
              <a:gd name="T40" fmla="*/ 603 w 3079"/>
              <a:gd name="T41" fmla="*/ 128 h 350"/>
              <a:gd name="T42" fmla="*/ 722 w 3079"/>
              <a:gd name="T43" fmla="*/ 95 h 350"/>
              <a:gd name="T44" fmla="*/ 779 w 3079"/>
              <a:gd name="T45" fmla="*/ 112 h 350"/>
              <a:gd name="T46" fmla="*/ 734 w 3079"/>
              <a:gd name="T47" fmla="*/ 272 h 350"/>
              <a:gd name="T48" fmla="*/ 544 w 3079"/>
              <a:gd name="T49" fmla="*/ 102 h 350"/>
              <a:gd name="T50" fmla="*/ 331 w 3079"/>
              <a:gd name="T51" fmla="*/ 128 h 350"/>
              <a:gd name="T52" fmla="*/ 450 w 3079"/>
              <a:gd name="T53" fmla="*/ 95 h 350"/>
              <a:gd name="T54" fmla="*/ 507 w 3079"/>
              <a:gd name="T55" fmla="*/ 112 h 350"/>
              <a:gd name="T56" fmla="*/ 462 w 3079"/>
              <a:gd name="T57" fmla="*/ 272 h 350"/>
              <a:gd name="T58" fmla="*/ 272 w 3079"/>
              <a:gd name="T59" fmla="*/ 102 h 350"/>
              <a:gd name="T60" fmla="*/ 59 w 3079"/>
              <a:gd name="T61" fmla="*/ 128 h 350"/>
              <a:gd name="T62" fmla="*/ 178 w 3079"/>
              <a:gd name="T63" fmla="*/ 95 h 350"/>
              <a:gd name="T64" fmla="*/ 235 w 3079"/>
              <a:gd name="T65" fmla="*/ 112 h 350"/>
              <a:gd name="T66" fmla="*/ 190 w 3079"/>
              <a:gd name="T67" fmla="*/ 272 h 350"/>
              <a:gd name="T68" fmla="*/ 0 w 3079"/>
              <a:gd name="T69" fmla="*/ 102 h 350"/>
              <a:gd name="T70" fmla="*/ 2904 w 3079"/>
              <a:gd name="T71" fmla="*/ 90 h 350"/>
              <a:gd name="T72" fmla="*/ 3053 w 3079"/>
              <a:gd name="T73" fmla="*/ 154 h 350"/>
              <a:gd name="T74" fmla="*/ 2994 w 3079"/>
              <a:gd name="T75" fmla="*/ 260 h 350"/>
              <a:gd name="T76" fmla="*/ 2993 w 3079"/>
              <a:gd name="T77" fmla="*/ 112 h 350"/>
              <a:gd name="T78" fmla="*/ 2958 w 3079"/>
              <a:gd name="T79" fmla="*/ 257 h 350"/>
              <a:gd name="T80" fmla="*/ 2918 w 3079"/>
              <a:gd name="T81" fmla="*/ 228 h 350"/>
              <a:gd name="T82" fmla="*/ 2847 w 3079"/>
              <a:gd name="T83" fmla="*/ 250 h 350"/>
              <a:gd name="T84" fmla="*/ 2811 w 3079"/>
              <a:gd name="T85" fmla="*/ 249 h 350"/>
              <a:gd name="T86" fmla="*/ 2785 w 3079"/>
              <a:gd name="T87" fmla="*/ 111 h 350"/>
              <a:gd name="T88" fmla="*/ 2684 w 3079"/>
              <a:gd name="T89" fmla="*/ 272 h 350"/>
              <a:gd name="T90" fmla="*/ 2550 w 3079"/>
              <a:gd name="T91" fmla="*/ 103 h 350"/>
              <a:gd name="T92" fmla="*/ 2503 w 3079"/>
              <a:gd name="T93" fmla="*/ 103 h 350"/>
              <a:gd name="T94" fmla="*/ 2572 w 3079"/>
              <a:gd name="T95" fmla="*/ 202 h 350"/>
              <a:gd name="T96" fmla="*/ 1709 w 3079"/>
              <a:gd name="T97" fmla="*/ 90 h 350"/>
              <a:gd name="T98" fmla="*/ 1660 w 3079"/>
              <a:gd name="T99" fmla="*/ 267 h 350"/>
              <a:gd name="T100" fmla="*/ 1680 w 3079"/>
              <a:gd name="T101" fmla="*/ 117 h 350"/>
              <a:gd name="T102" fmla="*/ 1248 w 3079"/>
              <a:gd name="T103" fmla="*/ 178 h 350"/>
              <a:gd name="T104" fmla="*/ 1125 w 3079"/>
              <a:gd name="T105" fmla="*/ 101 h 350"/>
              <a:gd name="T106" fmla="*/ 2221 w 3079"/>
              <a:gd name="T107" fmla="*/ 259 h 350"/>
              <a:gd name="T108" fmla="*/ 2030 w 3079"/>
              <a:gd name="T109" fmla="*/ 20 h 350"/>
              <a:gd name="T110" fmla="*/ 2067 w 3079"/>
              <a:gd name="T111" fmla="*/ 220 h 350"/>
              <a:gd name="T112" fmla="*/ 2304 w 3079"/>
              <a:gd name="T113" fmla="*/ 137 h 350"/>
              <a:gd name="T114" fmla="*/ 2188 w 3079"/>
              <a:gd name="T115" fmla="*/ 19 h 350"/>
              <a:gd name="T116" fmla="*/ 2029 w 3079"/>
              <a:gd name="T117" fmla="*/ 271 h 350"/>
              <a:gd name="T118" fmla="*/ 1855 w 3079"/>
              <a:gd name="T119" fmla="*/ 7 h 350"/>
              <a:gd name="T120" fmla="*/ 1791 w 3079"/>
              <a:gd name="T121" fmla="*/ 260 h 350"/>
              <a:gd name="T122" fmla="*/ 1809 w 3079"/>
              <a:gd name="T123" fmla="*/ 37 h 350"/>
              <a:gd name="T124" fmla="*/ 1715 w 3079"/>
              <a:gd name="T125" fmla="*/ 3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79" h="350">
                <a:moveTo>
                  <a:pt x="2366" y="230"/>
                </a:moveTo>
                <a:cubicBezTo>
                  <a:pt x="2372" y="230"/>
                  <a:pt x="2377" y="232"/>
                  <a:pt x="2381" y="237"/>
                </a:cubicBezTo>
                <a:cubicBezTo>
                  <a:pt x="2385" y="241"/>
                  <a:pt x="2387" y="245"/>
                  <a:pt x="2387" y="251"/>
                </a:cubicBezTo>
                <a:cubicBezTo>
                  <a:pt x="2387" y="257"/>
                  <a:pt x="2385" y="262"/>
                  <a:pt x="2380" y="266"/>
                </a:cubicBezTo>
                <a:cubicBezTo>
                  <a:pt x="2376" y="270"/>
                  <a:pt x="2372" y="272"/>
                  <a:pt x="2366" y="272"/>
                </a:cubicBezTo>
                <a:cubicBezTo>
                  <a:pt x="2360" y="272"/>
                  <a:pt x="2355" y="270"/>
                  <a:pt x="2351" y="266"/>
                </a:cubicBezTo>
                <a:cubicBezTo>
                  <a:pt x="2347" y="262"/>
                  <a:pt x="2345" y="257"/>
                  <a:pt x="2345" y="251"/>
                </a:cubicBezTo>
                <a:cubicBezTo>
                  <a:pt x="2345" y="245"/>
                  <a:pt x="2347" y="240"/>
                  <a:pt x="2351" y="236"/>
                </a:cubicBezTo>
                <a:cubicBezTo>
                  <a:pt x="2355" y="232"/>
                  <a:pt x="2360" y="230"/>
                  <a:pt x="2366" y="230"/>
                </a:cubicBezTo>
                <a:close/>
                <a:moveTo>
                  <a:pt x="830" y="230"/>
                </a:moveTo>
                <a:cubicBezTo>
                  <a:pt x="836" y="230"/>
                  <a:pt x="841" y="232"/>
                  <a:pt x="845" y="237"/>
                </a:cubicBezTo>
                <a:cubicBezTo>
                  <a:pt x="849" y="241"/>
                  <a:pt x="851" y="245"/>
                  <a:pt x="851" y="251"/>
                </a:cubicBezTo>
                <a:cubicBezTo>
                  <a:pt x="851" y="257"/>
                  <a:pt x="849" y="262"/>
                  <a:pt x="844" y="266"/>
                </a:cubicBezTo>
                <a:cubicBezTo>
                  <a:pt x="840" y="270"/>
                  <a:pt x="836" y="272"/>
                  <a:pt x="830" y="272"/>
                </a:cubicBezTo>
                <a:cubicBezTo>
                  <a:pt x="824" y="272"/>
                  <a:pt x="819" y="270"/>
                  <a:pt x="815" y="266"/>
                </a:cubicBezTo>
                <a:cubicBezTo>
                  <a:pt x="811" y="262"/>
                  <a:pt x="809" y="257"/>
                  <a:pt x="809" y="251"/>
                </a:cubicBezTo>
                <a:cubicBezTo>
                  <a:pt x="809" y="245"/>
                  <a:pt x="811" y="240"/>
                  <a:pt x="815" y="236"/>
                </a:cubicBezTo>
                <a:cubicBezTo>
                  <a:pt x="819" y="232"/>
                  <a:pt x="824" y="230"/>
                  <a:pt x="830" y="230"/>
                </a:cubicBezTo>
                <a:close/>
                <a:moveTo>
                  <a:pt x="2680" y="102"/>
                </a:moveTo>
                <a:cubicBezTo>
                  <a:pt x="2673" y="102"/>
                  <a:pt x="2667" y="104"/>
                  <a:pt x="2660" y="108"/>
                </a:cubicBezTo>
                <a:cubicBezTo>
                  <a:pt x="2653" y="112"/>
                  <a:pt x="2648" y="119"/>
                  <a:pt x="2644" y="129"/>
                </a:cubicBezTo>
                <a:cubicBezTo>
                  <a:pt x="2640" y="139"/>
                  <a:pt x="2638" y="151"/>
                  <a:pt x="2638" y="167"/>
                </a:cubicBezTo>
                <a:cubicBezTo>
                  <a:pt x="2638" y="192"/>
                  <a:pt x="2643" y="213"/>
                  <a:pt x="2652" y="232"/>
                </a:cubicBezTo>
                <a:cubicBezTo>
                  <a:pt x="2662" y="250"/>
                  <a:pt x="2676" y="259"/>
                  <a:pt x="2692" y="259"/>
                </a:cubicBezTo>
                <a:cubicBezTo>
                  <a:pt x="2704" y="259"/>
                  <a:pt x="2714" y="254"/>
                  <a:pt x="2722" y="244"/>
                </a:cubicBezTo>
                <a:cubicBezTo>
                  <a:pt x="2730" y="234"/>
                  <a:pt x="2734" y="217"/>
                  <a:pt x="2734" y="192"/>
                </a:cubicBezTo>
                <a:cubicBezTo>
                  <a:pt x="2734" y="162"/>
                  <a:pt x="2727" y="138"/>
                  <a:pt x="2714" y="120"/>
                </a:cubicBezTo>
                <a:cubicBezTo>
                  <a:pt x="2705" y="108"/>
                  <a:pt x="2694" y="102"/>
                  <a:pt x="2680" y="102"/>
                </a:cubicBezTo>
                <a:close/>
                <a:moveTo>
                  <a:pt x="1160" y="102"/>
                </a:moveTo>
                <a:cubicBezTo>
                  <a:pt x="1153" y="102"/>
                  <a:pt x="1147" y="104"/>
                  <a:pt x="1140" y="108"/>
                </a:cubicBezTo>
                <a:cubicBezTo>
                  <a:pt x="1133" y="112"/>
                  <a:pt x="1128" y="119"/>
                  <a:pt x="1124" y="129"/>
                </a:cubicBezTo>
                <a:cubicBezTo>
                  <a:pt x="1120" y="139"/>
                  <a:pt x="1118" y="151"/>
                  <a:pt x="1118" y="167"/>
                </a:cubicBezTo>
                <a:cubicBezTo>
                  <a:pt x="1118" y="192"/>
                  <a:pt x="1123" y="213"/>
                  <a:pt x="1132" y="232"/>
                </a:cubicBezTo>
                <a:cubicBezTo>
                  <a:pt x="1142" y="250"/>
                  <a:pt x="1156" y="259"/>
                  <a:pt x="1172" y="259"/>
                </a:cubicBezTo>
                <a:cubicBezTo>
                  <a:pt x="1184" y="259"/>
                  <a:pt x="1194" y="254"/>
                  <a:pt x="1202" y="244"/>
                </a:cubicBezTo>
                <a:cubicBezTo>
                  <a:pt x="1210" y="234"/>
                  <a:pt x="1214" y="217"/>
                  <a:pt x="1214" y="192"/>
                </a:cubicBezTo>
                <a:cubicBezTo>
                  <a:pt x="1214" y="162"/>
                  <a:pt x="1207" y="138"/>
                  <a:pt x="1194" y="120"/>
                </a:cubicBezTo>
                <a:cubicBezTo>
                  <a:pt x="1185" y="108"/>
                  <a:pt x="1174" y="102"/>
                  <a:pt x="1160" y="102"/>
                </a:cubicBezTo>
                <a:close/>
                <a:moveTo>
                  <a:pt x="1456" y="95"/>
                </a:moveTo>
                <a:lnTo>
                  <a:pt x="1536" y="95"/>
                </a:lnTo>
                <a:lnTo>
                  <a:pt x="1536" y="102"/>
                </a:lnTo>
                <a:lnTo>
                  <a:pt x="1532" y="102"/>
                </a:lnTo>
                <a:cubicBezTo>
                  <a:pt x="1527" y="102"/>
                  <a:pt x="1522" y="103"/>
                  <a:pt x="1519" y="106"/>
                </a:cubicBezTo>
                <a:cubicBezTo>
                  <a:pt x="1517" y="108"/>
                  <a:pt x="1515" y="111"/>
                  <a:pt x="1515" y="115"/>
                </a:cubicBezTo>
                <a:cubicBezTo>
                  <a:pt x="1515" y="120"/>
                  <a:pt x="1517" y="126"/>
                  <a:pt x="1521" y="135"/>
                </a:cubicBezTo>
                <a:lnTo>
                  <a:pt x="1563" y="222"/>
                </a:lnTo>
                <a:lnTo>
                  <a:pt x="1602" y="127"/>
                </a:lnTo>
                <a:cubicBezTo>
                  <a:pt x="1604" y="122"/>
                  <a:pt x="1605" y="117"/>
                  <a:pt x="1605" y="112"/>
                </a:cubicBezTo>
                <a:cubicBezTo>
                  <a:pt x="1605" y="109"/>
                  <a:pt x="1604" y="108"/>
                  <a:pt x="1604" y="106"/>
                </a:cubicBezTo>
                <a:cubicBezTo>
                  <a:pt x="1603" y="105"/>
                  <a:pt x="1601" y="104"/>
                  <a:pt x="1599" y="103"/>
                </a:cubicBezTo>
                <a:cubicBezTo>
                  <a:pt x="1597" y="102"/>
                  <a:pt x="1593" y="102"/>
                  <a:pt x="1588" y="102"/>
                </a:cubicBezTo>
                <a:lnTo>
                  <a:pt x="1588" y="95"/>
                </a:lnTo>
                <a:lnTo>
                  <a:pt x="1644" y="95"/>
                </a:lnTo>
                <a:lnTo>
                  <a:pt x="1644" y="102"/>
                </a:lnTo>
                <a:cubicBezTo>
                  <a:pt x="1639" y="102"/>
                  <a:pt x="1635" y="103"/>
                  <a:pt x="1633" y="105"/>
                </a:cubicBezTo>
                <a:cubicBezTo>
                  <a:pt x="1630" y="106"/>
                  <a:pt x="1628" y="109"/>
                  <a:pt x="1625" y="113"/>
                </a:cubicBezTo>
                <a:cubicBezTo>
                  <a:pt x="1623" y="115"/>
                  <a:pt x="1621" y="120"/>
                  <a:pt x="1618" y="128"/>
                </a:cubicBezTo>
                <a:lnTo>
                  <a:pt x="1548" y="299"/>
                </a:lnTo>
                <a:cubicBezTo>
                  <a:pt x="1542" y="316"/>
                  <a:pt x="1533" y="328"/>
                  <a:pt x="1522" y="337"/>
                </a:cubicBezTo>
                <a:cubicBezTo>
                  <a:pt x="1511" y="345"/>
                  <a:pt x="1500" y="350"/>
                  <a:pt x="1490" y="350"/>
                </a:cubicBezTo>
                <a:cubicBezTo>
                  <a:pt x="1483" y="350"/>
                  <a:pt x="1477" y="348"/>
                  <a:pt x="1472" y="343"/>
                </a:cubicBezTo>
                <a:cubicBezTo>
                  <a:pt x="1467" y="339"/>
                  <a:pt x="1465" y="334"/>
                  <a:pt x="1465" y="329"/>
                </a:cubicBezTo>
                <a:cubicBezTo>
                  <a:pt x="1465" y="323"/>
                  <a:pt x="1467" y="319"/>
                  <a:pt x="1470" y="316"/>
                </a:cubicBezTo>
                <a:cubicBezTo>
                  <a:pt x="1473" y="313"/>
                  <a:pt x="1478" y="311"/>
                  <a:pt x="1484" y="311"/>
                </a:cubicBezTo>
                <a:cubicBezTo>
                  <a:pt x="1488" y="311"/>
                  <a:pt x="1494" y="313"/>
                  <a:pt x="1501" y="315"/>
                </a:cubicBezTo>
                <a:cubicBezTo>
                  <a:pt x="1506" y="317"/>
                  <a:pt x="1509" y="318"/>
                  <a:pt x="1510" y="318"/>
                </a:cubicBezTo>
                <a:cubicBezTo>
                  <a:pt x="1514" y="318"/>
                  <a:pt x="1518" y="316"/>
                  <a:pt x="1523" y="312"/>
                </a:cubicBezTo>
                <a:cubicBezTo>
                  <a:pt x="1527" y="308"/>
                  <a:pt x="1532" y="301"/>
                  <a:pt x="1536" y="290"/>
                </a:cubicBezTo>
                <a:lnTo>
                  <a:pt x="1548" y="260"/>
                </a:lnTo>
                <a:lnTo>
                  <a:pt x="1487" y="130"/>
                </a:lnTo>
                <a:cubicBezTo>
                  <a:pt x="1485" y="127"/>
                  <a:pt x="1482" y="122"/>
                  <a:pt x="1478" y="116"/>
                </a:cubicBezTo>
                <a:cubicBezTo>
                  <a:pt x="1474" y="112"/>
                  <a:pt x="1472" y="109"/>
                  <a:pt x="1470" y="107"/>
                </a:cubicBezTo>
                <a:cubicBezTo>
                  <a:pt x="1467" y="105"/>
                  <a:pt x="1462" y="103"/>
                  <a:pt x="1456" y="102"/>
                </a:cubicBezTo>
                <a:lnTo>
                  <a:pt x="1456" y="95"/>
                </a:lnTo>
                <a:close/>
                <a:moveTo>
                  <a:pt x="1262" y="95"/>
                </a:moveTo>
                <a:lnTo>
                  <a:pt x="1322" y="95"/>
                </a:lnTo>
                <a:lnTo>
                  <a:pt x="1322" y="210"/>
                </a:lnTo>
                <a:cubicBezTo>
                  <a:pt x="1322" y="226"/>
                  <a:pt x="1325" y="236"/>
                  <a:pt x="1331" y="241"/>
                </a:cubicBezTo>
                <a:cubicBezTo>
                  <a:pt x="1336" y="246"/>
                  <a:pt x="1343" y="249"/>
                  <a:pt x="1351" y="249"/>
                </a:cubicBezTo>
                <a:cubicBezTo>
                  <a:pt x="1356" y="249"/>
                  <a:pt x="1362" y="247"/>
                  <a:pt x="1369" y="244"/>
                </a:cubicBezTo>
                <a:cubicBezTo>
                  <a:pt x="1376" y="241"/>
                  <a:pt x="1384" y="234"/>
                  <a:pt x="1393" y="225"/>
                </a:cubicBezTo>
                <a:lnTo>
                  <a:pt x="1393" y="127"/>
                </a:lnTo>
                <a:cubicBezTo>
                  <a:pt x="1393" y="118"/>
                  <a:pt x="1392" y="111"/>
                  <a:pt x="1388" y="108"/>
                </a:cubicBezTo>
                <a:cubicBezTo>
                  <a:pt x="1384" y="104"/>
                  <a:pt x="1377" y="102"/>
                  <a:pt x="1366" y="102"/>
                </a:cubicBezTo>
                <a:lnTo>
                  <a:pt x="1366" y="95"/>
                </a:lnTo>
                <a:lnTo>
                  <a:pt x="1424" y="95"/>
                </a:lnTo>
                <a:lnTo>
                  <a:pt x="1424" y="199"/>
                </a:lnTo>
                <a:cubicBezTo>
                  <a:pt x="1424" y="219"/>
                  <a:pt x="1425" y="231"/>
                  <a:pt x="1426" y="236"/>
                </a:cubicBezTo>
                <a:cubicBezTo>
                  <a:pt x="1427" y="240"/>
                  <a:pt x="1428" y="243"/>
                  <a:pt x="1430" y="245"/>
                </a:cubicBezTo>
                <a:cubicBezTo>
                  <a:pt x="1432" y="247"/>
                  <a:pt x="1435" y="247"/>
                  <a:pt x="1437" y="247"/>
                </a:cubicBezTo>
                <a:cubicBezTo>
                  <a:pt x="1441" y="247"/>
                  <a:pt x="1446" y="246"/>
                  <a:pt x="1451" y="244"/>
                </a:cubicBezTo>
                <a:lnTo>
                  <a:pt x="1453" y="251"/>
                </a:lnTo>
                <a:lnTo>
                  <a:pt x="1402" y="272"/>
                </a:lnTo>
                <a:lnTo>
                  <a:pt x="1393" y="272"/>
                </a:lnTo>
                <a:lnTo>
                  <a:pt x="1393" y="236"/>
                </a:lnTo>
                <a:cubicBezTo>
                  <a:pt x="1379" y="252"/>
                  <a:pt x="1367" y="262"/>
                  <a:pt x="1360" y="266"/>
                </a:cubicBezTo>
                <a:cubicBezTo>
                  <a:pt x="1352" y="270"/>
                  <a:pt x="1344" y="272"/>
                  <a:pt x="1335" y="272"/>
                </a:cubicBezTo>
                <a:cubicBezTo>
                  <a:pt x="1325" y="272"/>
                  <a:pt x="1317" y="269"/>
                  <a:pt x="1310" y="264"/>
                </a:cubicBezTo>
                <a:cubicBezTo>
                  <a:pt x="1303" y="258"/>
                  <a:pt x="1298" y="251"/>
                  <a:pt x="1295" y="242"/>
                </a:cubicBezTo>
                <a:cubicBezTo>
                  <a:pt x="1293" y="233"/>
                  <a:pt x="1291" y="221"/>
                  <a:pt x="1291" y="205"/>
                </a:cubicBezTo>
                <a:lnTo>
                  <a:pt x="1291" y="128"/>
                </a:lnTo>
                <a:cubicBezTo>
                  <a:pt x="1291" y="120"/>
                  <a:pt x="1290" y="115"/>
                  <a:pt x="1289" y="112"/>
                </a:cubicBezTo>
                <a:cubicBezTo>
                  <a:pt x="1287" y="108"/>
                  <a:pt x="1284" y="106"/>
                  <a:pt x="1281" y="104"/>
                </a:cubicBezTo>
                <a:cubicBezTo>
                  <a:pt x="1277" y="103"/>
                  <a:pt x="1271" y="102"/>
                  <a:pt x="1262" y="102"/>
                </a:cubicBezTo>
                <a:lnTo>
                  <a:pt x="1262" y="95"/>
                </a:lnTo>
                <a:close/>
                <a:moveTo>
                  <a:pt x="880" y="95"/>
                </a:moveTo>
                <a:lnTo>
                  <a:pt x="960" y="95"/>
                </a:lnTo>
                <a:lnTo>
                  <a:pt x="960" y="102"/>
                </a:lnTo>
                <a:lnTo>
                  <a:pt x="956" y="102"/>
                </a:lnTo>
                <a:cubicBezTo>
                  <a:pt x="951" y="102"/>
                  <a:pt x="946" y="103"/>
                  <a:pt x="943" y="106"/>
                </a:cubicBezTo>
                <a:cubicBezTo>
                  <a:pt x="941" y="108"/>
                  <a:pt x="939" y="111"/>
                  <a:pt x="939" y="115"/>
                </a:cubicBezTo>
                <a:cubicBezTo>
                  <a:pt x="939" y="120"/>
                  <a:pt x="941" y="126"/>
                  <a:pt x="945" y="135"/>
                </a:cubicBezTo>
                <a:lnTo>
                  <a:pt x="987" y="222"/>
                </a:lnTo>
                <a:lnTo>
                  <a:pt x="1026" y="127"/>
                </a:lnTo>
                <a:cubicBezTo>
                  <a:pt x="1028" y="122"/>
                  <a:pt x="1029" y="117"/>
                  <a:pt x="1029" y="112"/>
                </a:cubicBezTo>
                <a:cubicBezTo>
                  <a:pt x="1029" y="109"/>
                  <a:pt x="1028" y="108"/>
                  <a:pt x="1028" y="106"/>
                </a:cubicBezTo>
                <a:cubicBezTo>
                  <a:pt x="1027" y="105"/>
                  <a:pt x="1025" y="104"/>
                  <a:pt x="1023" y="103"/>
                </a:cubicBezTo>
                <a:cubicBezTo>
                  <a:pt x="1021" y="102"/>
                  <a:pt x="1017" y="102"/>
                  <a:pt x="1012" y="102"/>
                </a:cubicBezTo>
                <a:lnTo>
                  <a:pt x="1012" y="95"/>
                </a:lnTo>
                <a:lnTo>
                  <a:pt x="1068" y="95"/>
                </a:lnTo>
                <a:lnTo>
                  <a:pt x="1068" y="102"/>
                </a:lnTo>
                <a:cubicBezTo>
                  <a:pt x="1063" y="102"/>
                  <a:pt x="1059" y="103"/>
                  <a:pt x="1057" y="105"/>
                </a:cubicBezTo>
                <a:cubicBezTo>
                  <a:pt x="1054" y="106"/>
                  <a:pt x="1052" y="109"/>
                  <a:pt x="1049" y="113"/>
                </a:cubicBezTo>
                <a:cubicBezTo>
                  <a:pt x="1047" y="115"/>
                  <a:pt x="1045" y="120"/>
                  <a:pt x="1042" y="128"/>
                </a:cubicBezTo>
                <a:lnTo>
                  <a:pt x="972" y="299"/>
                </a:lnTo>
                <a:cubicBezTo>
                  <a:pt x="966" y="316"/>
                  <a:pt x="957" y="328"/>
                  <a:pt x="946" y="337"/>
                </a:cubicBezTo>
                <a:cubicBezTo>
                  <a:pt x="935" y="345"/>
                  <a:pt x="924" y="350"/>
                  <a:pt x="914" y="350"/>
                </a:cubicBezTo>
                <a:cubicBezTo>
                  <a:pt x="907" y="350"/>
                  <a:pt x="901" y="348"/>
                  <a:pt x="896" y="343"/>
                </a:cubicBezTo>
                <a:cubicBezTo>
                  <a:pt x="891" y="339"/>
                  <a:pt x="889" y="334"/>
                  <a:pt x="889" y="329"/>
                </a:cubicBezTo>
                <a:cubicBezTo>
                  <a:pt x="889" y="323"/>
                  <a:pt x="891" y="319"/>
                  <a:pt x="894" y="316"/>
                </a:cubicBezTo>
                <a:cubicBezTo>
                  <a:pt x="897" y="313"/>
                  <a:pt x="902" y="311"/>
                  <a:pt x="908" y="311"/>
                </a:cubicBezTo>
                <a:cubicBezTo>
                  <a:pt x="912" y="311"/>
                  <a:pt x="918" y="313"/>
                  <a:pt x="925" y="315"/>
                </a:cubicBezTo>
                <a:cubicBezTo>
                  <a:pt x="930" y="317"/>
                  <a:pt x="933" y="318"/>
                  <a:pt x="934" y="318"/>
                </a:cubicBezTo>
                <a:cubicBezTo>
                  <a:pt x="938" y="318"/>
                  <a:pt x="942" y="316"/>
                  <a:pt x="947" y="312"/>
                </a:cubicBezTo>
                <a:cubicBezTo>
                  <a:pt x="951" y="308"/>
                  <a:pt x="956" y="301"/>
                  <a:pt x="960" y="290"/>
                </a:cubicBezTo>
                <a:lnTo>
                  <a:pt x="972" y="260"/>
                </a:lnTo>
                <a:lnTo>
                  <a:pt x="911" y="130"/>
                </a:lnTo>
                <a:cubicBezTo>
                  <a:pt x="909" y="127"/>
                  <a:pt x="906" y="122"/>
                  <a:pt x="902" y="116"/>
                </a:cubicBezTo>
                <a:cubicBezTo>
                  <a:pt x="898" y="112"/>
                  <a:pt x="896" y="109"/>
                  <a:pt x="894" y="107"/>
                </a:cubicBezTo>
                <a:cubicBezTo>
                  <a:pt x="891" y="105"/>
                  <a:pt x="886" y="103"/>
                  <a:pt x="880" y="102"/>
                </a:cubicBezTo>
                <a:lnTo>
                  <a:pt x="880" y="95"/>
                </a:lnTo>
                <a:close/>
                <a:moveTo>
                  <a:pt x="544" y="95"/>
                </a:moveTo>
                <a:lnTo>
                  <a:pt x="616" y="95"/>
                </a:lnTo>
                <a:lnTo>
                  <a:pt x="616" y="102"/>
                </a:lnTo>
                <a:cubicBezTo>
                  <a:pt x="610" y="102"/>
                  <a:pt x="605" y="104"/>
                  <a:pt x="603" y="106"/>
                </a:cubicBezTo>
                <a:cubicBezTo>
                  <a:pt x="601" y="107"/>
                  <a:pt x="600" y="110"/>
                  <a:pt x="600" y="114"/>
                </a:cubicBezTo>
                <a:cubicBezTo>
                  <a:pt x="600" y="117"/>
                  <a:pt x="601" y="122"/>
                  <a:pt x="603" y="128"/>
                </a:cubicBezTo>
                <a:lnTo>
                  <a:pt x="640" y="226"/>
                </a:lnTo>
                <a:lnTo>
                  <a:pt x="677" y="146"/>
                </a:lnTo>
                <a:lnTo>
                  <a:pt x="667" y="121"/>
                </a:lnTo>
                <a:cubicBezTo>
                  <a:pt x="664" y="113"/>
                  <a:pt x="660" y="108"/>
                  <a:pt x="655" y="105"/>
                </a:cubicBezTo>
                <a:cubicBezTo>
                  <a:pt x="653" y="103"/>
                  <a:pt x="648" y="102"/>
                  <a:pt x="640" y="102"/>
                </a:cubicBezTo>
                <a:lnTo>
                  <a:pt x="640" y="95"/>
                </a:lnTo>
                <a:lnTo>
                  <a:pt x="722" y="95"/>
                </a:lnTo>
                <a:lnTo>
                  <a:pt x="722" y="102"/>
                </a:lnTo>
                <a:cubicBezTo>
                  <a:pt x="713" y="102"/>
                  <a:pt x="706" y="104"/>
                  <a:pt x="703" y="107"/>
                </a:cubicBezTo>
                <a:cubicBezTo>
                  <a:pt x="700" y="109"/>
                  <a:pt x="699" y="112"/>
                  <a:pt x="699" y="116"/>
                </a:cubicBezTo>
                <a:cubicBezTo>
                  <a:pt x="699" y="119"/>
                  <a:pt x="699" y="121"/>
                  <a:pt x="700" y="124"/>
                </a:cubicBezTo>
                <a:lnTo>
                  <a:pt x="739" y="223"/>
                </a:lnTo>
                <a:lnTo>
                  <a:pt x="776" y="128"/>
                </a:lnTo>
                <a:cubicBezTo>
                  <a:pt x="778" y="121"/>
                  <a:pt x="779" y="116"/>
                  <a:pt x="779" y="112"/>
                </a:cubicBezTo>
                <a:cubicBezTo>
                  <a:pt x="779" y="109"/>
                  <a:pt x="778" y="107"/>
                  <a:pt x="776" y="105"/>
                </a:cubicBezTo>
                <a:cubicBezTo>
                  <a:pt x="773" y="103"/>
                  <a:pt x="768" y="102"/>
                  <a:pt x="761" y="102"/>
                </a:cubicBezTo>
                <a:lnTo>
                  <a:pt x="761" y="95"/>
                </a:lnTo>
                <a:lnTo>
                  <a:pt x="816" y="95"/>
                </a:lnTo>
                <a:lnTo>
                  <a:pt x="816" y="102"/>
                </a:lnTo>
                <a:cubicBezTo>
                  <a:pt x="805" y="104"/>
                  <a:pt x="797" y="111"/>
                  <a:pt x="792" y="124"/>
                </a:cubicBezTo>
                <a:lnTo>
                  <a:pt x="734" y="272"/>
                </a:lnTo>
                <a:lnTo>
                  <a:pt x="726" y="272"/>
                </a:lnTo>
                <a:lnTo>
                  <a:pt x="684" y="162"/>
                </a:lnTo>
                <a:lnTo>
                  <a:pt x="633" y="272"/>
                </a:lnTo>
                <a:lnTo>
                  <a:pt x="627" y="272"/>
                </a:lnTo>
                <a:lnTo>
                  <a:pt x="571" y="128"/>
                </a:lnTo>
                <a:cubicBezTo>
                  <a:pt x="568" y="119"/>
                  <a:pt x="564" y="112"/>
                  <a:pt x="561" y="109"/>
                </a:cubicBezTo>
                <a:cubicBezTo>
                  <a:pt x="557" y="106"/>
                  <a:pt x="552" y="104"/>
                  <a:pt x="544" y="102"/>
                </a:cubicBezTo>
                <a:lnTo>
                  <a:pt x="544" y="95"/>
                </a:lnTo>
                <a:close/>
                <a:moveTo>
                  <a:pt x="272" y="95"/>
                </a:moveTo>
                <a:lnTo>
                  <a:pt x="344" y="95"/>
                </a:lnTo>
                <a:lnTo>
                  <a:pt x="344" y="102"/>
                </a:lnTo>
                <a:cubicBezTo>
                  <a:pt x="338" y="102"/>
                  <a:pt x="333" y="104"/>
                  <a:pt x="331" y="106"/>
                </a:cubicBezTo>
                <a:cubicBezTo>
                  <a:pt x="329" y="107"/>
                  <a:pt x="328" y="110"/>
                  <a:pt x="328" y="114"/>
                </a:cubicBezTo>
                <a:cubicBezTo>
                  <a:pt x="328" y="117"/>
                  <a:pt x="329" y="122"/>
                  <a:pt x="331" y="128"/>
                </a:cubicBezTo>
                <a:lnTo>
                  <a:pt x="368" y="226"/>
                </a:lnTo>
                <a:lnTo>
                  <a:pt x="405" y="146"/>
                </a:lnTo>
                <a:lnTo>
                  <a:pt x="395" y="121"/>
                </a:lnTo>
                <a:cubicBezTo>
                  <a:pt x="392" y="113"/>
                  <a:pt x="388" y="108"/>
                  <a:pt x="383" y="105"/>
                </a:cubicBezTo>
                <a:cubicBezTo>
                  <a:pt x="381" y="103"/>
                  <a:pt x="376" y="102"/>
                  <a:pt x="368" y="102"/>
                </a:cubicBezTo>
                <a:lnTo>
                  <a:pt x="368" y="95"/>
                </a:lnTo>
                <a:lnTo>
                  <a:pt x="450" y="95"/>
                </a:lnTo>
                <a:lnTo>
                  <a:pt x="450" y="102"/>
                </a:lnTo>
                <a:cubicBezTo>
                  <a:pt x="441" y="102"/>
                  <a:pt x="434" y="104"/>
                  <a:pt x="431" y="107"/>
                </a:cubicBezTo>
                <a:cubicBezTo>
                  <a:pt x="428" y="109"/>
                  <a:pt x="427" y="112"/>
                  <a:pt x="427" y="116"/>
                </a:cubicBezTo>
                <a:cubicBezTo>
                  <a:pt x="427" y="119"/>
                  <a:pt x="427" y="121"/>
                  <a:pt x="428" y="124"/>
                </a:cubicBezTo>
                <a:lnTo>
                  <a:pt x="467" y="223"/>
                </a:lnTo>
                <a:lnTo>
                  <a:pt x="504" y="128"/>
                </a:lnTo>
                <a:cubicBezTo>
                  <a:pt x="506" y="121"/>
                  <a:pt x="507" y="116"/>
                  <a:pt x="507" y="112"/>
                </a:cubicBezTo>
                <a:cubicBezTo>
                  <a:pt x="507" y="109"/>
                  <a:pt x="506" y="107"/>
                  <a:pt x="504" y="105"/>
                </a:cubicBezTo>
                <a:cubicBezTo>
                  <a:pt x="501" y="103"/>
                  <a:pt x="496" y="102"/>
                  <a:pt x="489" y="102"/>
                </a:cubicBezTo>
                <a:lnTo>
                  <a:pt x="489" y="95"/>
                </a:lnTo>
                <a:lnTo>
                  <a:pt x="544" y="95"/>
                </a:lnTo>
                <a:lnTo>
                  <a:pt x="544" y="102"/>
                </a:lnTo>
                <a:cubicBezTo>
                  <a:pt x="533" y="104"/>
                  <a:pt x="525" y="111"/>
                  <a:pt x="520" y="124"/>
                </a:cubicBezTo>
                <a:lnTo>
                  <a:pt x="462" y="272"/>
                </a:lnTo>
                <a:lnTo>
                  <a:pt x="454" y="272"/>
                </a:lnTo>
                <a:lnTo>
                  <a:pt x="412" y="162"/>
                </a:lnTo>
                <a:lnTo>
                  <a:pt x="361" y="272"/>
                </a:lnTo>
                <a:lnTo>
                  <a:pt x="355" y="272"/>
                </a:lnTo>
                <a:lnTo>
                  <a:pt x="299" y="128"/>
                </a:lnTo>
                <a:cubicBezTo>
                  <a:pt x="296" y="119"/>
                  <a:pt x="292" y="112"/>
                  <a:pt x="289" y="109"/>
                </a:cubicBezTo>
                <a:cubicBezTo>
                  <a:pt x="285" y="106"/>
                  <a:pt x="280" y="104"/>
                  <a:pt x="272" y="102"/>
                </a:cubicBezTo>
                <a:lnTo>
                  <a:pt x="272" y="95"/>
                </a:lnTo>
                <a:close/>
                <a:moveTo>
                  <a:pt x="0" y="95"/>
                </a:moveTo>
                <a:lnTo>
                  <a:pt x="72" y="95"/>
                </a:lnTo>
                <a:lnTo>
                  <a:pt x="72" y="102"/>
                </a:lnTo>
                <a:cubicBezTo>
                  <a:pt x="66" y="102"/>
                  <a:pt x="61" y="104"/>
                  <a:pt x="59" y="106"/>
                </a:cubicBezTo>
                <a:cubicBezTo>
                  <a:pt x="57" y="107"/>
                  <a:pt x="56" y="110"/>
                  <a:pt x="56" y="114"/>
                </a:cubicBezTo>
                <a:cubicBezTo>
                  <a:pt x="56" y="117"/>
                  <a:pt x="57" y="122"/>
                  <a:pt x="59" y="128"/>
                </a:cubicBezTo>
                <a:lnTo>
                  <a:pt x="96" y="226"/>
                </a:lnTo>
                <a:lnTo>
                  <a:pt x="133" y="146"/>
                </a:lnTo>
                <a:lnTo>
                  <a:pt x="123" y="121"/>
                </a:lnTo>
                <a:cubicBezTo>
                  <a:pt x="120" y="113"/>
                  <a:pt x="116" y="108"/>
                  <a:pt x="111" y="105"/>
                </a:cubicBezTo>
                <a:cubicBezTo>
                  <a:pt x="109" y="103"/>
                  <a:pt x="104" y="102"/>
                  <a:pt x="96" y="102"/>
                </a:cubicBezTo>
                <a:lnTo>
                  <a:pt x="96" y="95"/>
                </a:lnTo>
                <a:lnTo>
                  <a:pt x="178" y="95"/>
                </a:lnTo>
                <a:lnTo>
                  <a:pt x="178" y="102"/>
                </a:lnTo>
                <a:cubicBezTo>
                  <a:pt x="169" y="102"/>
                  <a:pt x="162" y="104"/>
                  <a:pt x="159" y="107"/>
                </a:cubicBezTo>
                <a:cubicBezTo>
                  <a:pt x="156" y="109"/>
                  <a:pt x="155" y="112"/>
                  <a:pt x="155" y="116"/>
                </a:cubicBezTo>
                <a:cubicBezTo>
                  <a:pt x="155" y="119"/>
                  <a:pt x="155" y="121"/>
                  <a:pt x="156" y="124"/>
                </a:cubicBezTo>
                <a:lnTo>
                  <a:pt x="195" y="223"/>
                </a:lnTo>
                <a:lnTo>
                  <a:pt x="232" y="128"/>
                </a:lnTo>
                <a:cubicBezTo>
                  <a:pt x="234" y="121"/>
                  <a:pt x="235" y="116"/>
                  <a:pt x="235" y="112"/>
                </a:cubicBezTo>
                <a:cubicBezTo>
                  <a:pt x="235" y="109"/>
                  <a:pt x="234" y="107"/>
                  <a:pt x="232" y="105"/>
                </a:cubicBezTo>
                <a:cubicBezTo>
                  <a:pt x="229" y="103"/>
                  <a:pt x="224" y="102"/>
                  <a:pt x="217" y="102"/>
                </a:cubicBezTo>
                <a:lnTo>
                  <a:pt x="217" y="95"/>
                </a:lnTo>
                <a:lnTo>
                  <a:pt x="272" y="95"/>
                </a:lnTo>
                <a:lnTo>
                  <a:pt x="272" y="102"/>
                </a:lnTo>
                <a:cubicBezTo>
                  <a:pt x="261" y="104"/>
                  <a:pt x="253" y="111"/>
                  <a:pt x="248" y="124"/>
                </a:cubicBezTo>
                <a:lnTo>
                  <a:pt x="190" y="272"/>
                </a:lnTo>
                <a:lnTo>
                  <a:pt x="182" y="272"/>
                </a:lnTo>
                <a:lnTo>
                  <a:pt x="140" y="162"/>
                </a:lnTo>
                <a:lnTo>
                  <a:pt x="89" y="272"/>
                </a:lnTo>
                <a:lnTo>
                  <a:pt x="83" y="272"/>
                </a:lnTo>
                <a:lnTo>
                  <a:pt x="27" y="128"/>
                </a:lnTo>
                <a:cubicBezTo>
                  <a:pt x="24" y="119"/>
                  <a:pt x="20" y="112"/>
                  <a:pt x="17" y="109"/>
                </a:cubicBezTo>
                <a:cubicBezTo>
                  <a:pt x="13" y="106"/>
                  <a:pt x="8" y="104"/>
                  <a:pt x="0" y="102"/>
                </a:cubicBezTo>
                <a:lnTo>
                  <a:pt x="0" y="95"/>
                </a:lnTo>
                <a:close/>
                <a:moveTo>
                  <a:pt x="2837" y="90"/>
                </a:moveTo>
                <a:lnTo>
                  <a:pt x="2845" y="90"/>
                </a:lnTo>
                <a:lnTo>
                  <a:pt x="2845" y="127"/>
                </a:lnTo>
                <a:cubicBezTo>
                  <a:pt x="2857" y="114"/>
                  <a:pt x="2865" y="107"/>
                  <a:pt x="2867" y="105"/>
                </a:cubicBezTo>
                <a:cubicBezTo>
                  <a:pt x="2873" y="100"/>
                  <a:pt x="2879" y="97"/>
                  <a:pt x="2885" y="94"/>
                </a:cubicBezTo>
                <a:cubicBezTo>
                  <a:pt x="2892" y="91"/>
                  <a:pt x="2898" y="90"/>
                  <a:pt x="2904" y="90"/>
                </a:cubicBezTo>
                <a:cubicBezTo>
                  <a:pt x="2915" y="90"/>
                  <a:pt x="2924" y="93"/>
                  <a:pt x="2932" y="99"/>
                </a:cubicBezTo>
                <a:cubicBezTo>
                  <a:pt x="2940" y="106"/>
                  <a:pt x="2945" y="115"/>
                  <a:pt x="2948" y="127"/>
                </a:cubicBezTo>
                <a:cubicBezTo>
                  <a:pt x="2961" y="112"/>
                  <a:pt x="2971" y="102"/>
                  <a:pt x="2980" y="97"/>
                </a:cubicBezTo>
                <a:cubicBezTo>
                  <a:pt x="2989" y="92"/>
                  <a:pt x="2998" y="90"/>
                  <a:pt x="3008" y="90"/>
                </a:cubicBezTo>
                <a:cubicBezTo>
                  <a:pt x="3017" y="90"/>
                  <a:pt x="3025" y="92"/>
                  <a:pt x="3032" y="97"/>
                </a:cubicBezTo>
                <a:cubicBezTo>
                  <a:pt x="3039" y="102"/>
                  <a:pt x="3045" y="109"/>
                  <a:pt x="3049" y="120"/>
                </a:cubicBezTo>
                <a:cubicBezTo>
                  <a:pt x="3052" y="127"/>
                  <a:pt x="3053" y="139"/>
                  <a:pt x="3053" y="154"/>
                </a:cubicBezTo>
                <a:lnTo>
                  <a:pt x="3053" y="228"/>
                </a:lnTo>
                <a:cubicBezTo>
                  <a:pt x="3053" y="239"/>
                  <a:pt x="3054" y="246"/>
                  <a:pt x="3055" y="250"/>
                </a:cubicBezTo>
                <a:cubicBezTo>
                  <a:pt x="3057" y="253"/>
                  <a:pt x="3059" y="255"/>
                  <a:pt x="3062" y="257"/>
                </a:cubicBezTo>
                <a:cubicBezTo>
                  <a:pt x="3066" y="259"/>
                  <a:pt x="3071" y="260"/>
                  <a:pt x="3079" y="260"/>
                </a:cubicBezTo>
                <a:lnTo>
                  <a:pt x="3079" y="267"/>
                </a:lnTo>
                <a:lnTo>
                  <a:pt x="2994" y="267"/>
                </a:lnTo>
                <a:lnTo>
                  <a:pt x="2994" y="260"/>
                </a:lnTo>
                <a:lnTo>
                  <a:pt x="2998" y="260"/>
                </a:lnTo>
                <a:cubicBezTo>
                  <a:pt x="3005" y="260"/>
                  <a:pt x="3011" y="259"/>
                  <a:pt x="3015" y="256"/>
                </a:cubicBezTo>
                <a:cubicBezTo>
                  <a:pt x="3018" y="254"/>
                  <a:pt x="3020" y="251"/>
                  <a:pt x="3021" y="246"/>
                </a:cubicBezTo>
                <a:cubicBezTo>
                  <a:pt x="3022" y="244"/>
                  <a:pt x="3022" y="238"/>
                  <a:pt x="3022" y="228"/>
                </a:cubicBezTo>
                <a:lnTo>
                  <a:pt x="3022" y="154"/>
                </a:lnTo>
                <a:cubicBezTo>
                  <a:pt x="3022" y="140"/>
                  <a:pt x="3020" y="130"/>
                  <a:pt x="3017" y="124"/>
                </a:cubicBezTo>
                <a:cubicBezTo>
                  <a:pt x="3012" y="116"/>
                  <a:pt x="3004" y="112"/>
                  <a:pt x="2993" y="112"/>
                </a:cubicBezTo>
                <a:cubicBezTo>
                  <a:pt x="2987" y="112"/>
                  <a:pt x="2980" y="114"/>
                  <a:pt x="2973" y="117"/>
                </a:cubicBezTo>
                <a:cubicBezTo>
                  <a:pt x="2967" y="121"/>
                  <a:pt x="2959" y="127"/>
                  <a:pt x="2949" y="136"/>
                </a:cubicBezTo>
                <a:lnTo>
                  <a:pt x="2949" y="138"/>
                </a:lnTo>
                <a:lnTo>
                  <a:pt x="2949" y="146"/>
                </a:lnTo>
                <a:lnTo>
                  <a:pt x="2949" y="228"/>
                </a:lnTo>
                <a:cubicBezTo>
                  <a:pt x="2949" y="240"/>
                  <a:pt x="2950" y="247"/>
                  <a:pt x="2951" y="250"/>
                </a:cubicBezTo>
                <a:cubicBezTo>
                  <a:pt x="2952" y="253"/>
                  <a:pt x="2955" y="255"/>
                  <a:pt x="2958" y="257"/>
                </a:cubicBezTo>
                <a:cubicBezTo>
                  <a:pt x="2962" y="259"/>
                  <a:pt x="2968" y="260"/>
                  <a:pt x="2977" y="260"/>
                </a:cubicBezTo>
                <a:lnTo>
                  <a:pt x="2977" y="267"/>
                </a:lnTo>
                <a:lnTo>
                  <a:pt x="2890" y="267"/>
                </a:lnTo>
                <a:lnTo>
                  <a:pt x="2890" y="260"/>
                </a:lnTo>
                <a:cubicBezTo>
                  <a:pt x="2900" y="260"/>
                  <a:pt x="2906" y="259"/>
                  <a:pt x="2910" y="257"/>
                </a:cubicBezTo>
                <a:cubicBezTo>
                  <a:pt x="2913" y="254"/>
                  <a:pt x="2916" y="251"/>
                  <a:pt x="2917" y="247"/>
                </a:cubicBezTo>
                <a:cubicBezTo>
                  <a:pt x="2918" y="244"/>
                  <a:pt x="2918" y="238"/>
                  <a:pt x="2918" y="228"/>
                </a:cubicBezTo>
                <a:lnTo>
                  <a:pt x="2918" y="154"/>
                </a:lnTo>
                <a:cubicBezTo>
                  <a:pt x="2918" y="140"/>
                  <a:pt x="2916" y="130"/>
                  <a:pt x="2912" y="124"/>
                </a:cubicBezTo>
                <a:cubicBezTo>
                  <a:pt x="2906" y="116"/>
                  <a:pt x="2899" y="112"/>
                  <a:pt x="2889" y="112"/>
                </a:cubicBezTo>
                <a:cubicBezTo>
                  <a:pt x="2882" y="112"/>
                  <a:pt x="2875" y="114"/>
                  <a:pt x="2869" y="117"/>
                </a:cubicBezTo>
                <a:cubicBezTo>
                  <a:pt x="2858" y="123"/>
                  <a:pt x="2850" y="129"/>
                  <a:pt x="2845" y="136"/>
                </a:cubicBezTo>
                <a:lnTo>
                  <a:pt x="2845" y="228"/>
                </a:lnTo>
                <a:cubicBezTo>
                  <a:pt x="2845" y="239"/>
                  <a:pt x="2846" y="247"/>
                  <a:pt x="2847" y="250"/>
                </a:cubicBezTo>
                <a:cubicBezTo>
                  <a:pt x="2849" y="253"/>
                  <a:pt x="2851" y="256"/>
                  <a:pt x="2854" y="258"/>
                </a:cubicBezTo>
                <a:cubicBezTo>
                  <a:pt x="2857" y="259"/>
                  <a:pt x="2863" y="260"/>
                  <a:pt x="2873" y="260"/>
                </a:cubicBezTo>
                <a:lnTo>
                  <a:pt x="2873" y="267"/>
                </a:lnTo>
                <a:lnTo>
                  <a:pt x="2788" y="267"/>
                </a:lnTo>
                <a:lnTo>
                  <a:pt x="2788" y="260"/>
                </a:lnTo>
                <a:cubicBezTo>
                  <a:pt x="2796" y="260"/>
                  <a:pt x="2801" y="259"/>
                  <a:pt x="2804" y="258"/>
                </a:cubicBezTo>
                <a:cubicBezTo>
                  <a:pt x="2807" y="256"/>
                  <a:pt x="2810" y="253"/>
                  <a:pt x="2811" y="249"/>
                </a:cubicBezTo>
                <a:cubicBezTo>
                  <a:pt x="2813" y="246"/>
                  <a:pt x="2814" y="239"/>
                  <a:pt x="2814" y="228"/>
                </a:cubicBezTo>
                <a:lnTo>
                  <a:pt x="2814" y="162"/>
                </a:lnTo>
                <a:cubicBezTo>
                  <a:pt x="2814" y="143"/>
                  <a:pt x="2813" y="131"/>
                  <a:pt x="2812" y="126"/>
                </a:cubicBezTo>
                <a:cubicBezTo>
                  <a:pt x="2811" y="122"/>
                  <a:pt x="2810" y="119"/>
                  <a:pt x="2808" y="117"/>
                </a:cubicBezTo>
                <a:cubicBezTo>
                  <a:pt x="2806" y="116"/>
                  <a:pt x="2804" y="115"/>
                  <a:pt x="2800" y="115"/>
                </a:cubicBezTo>
                <a:cubicBezTo>
                  <a:pt x="2797" y="115"/>
                  <a:pt x="2793" y="116"/>
                  <a:pt x="2788" y="118"/>
                </a:cubicBezTo>
                <a:lnTo>
                  <a:pt x="2785" y="111"/>
                </a:lnTo>
                <a:lnTo>
                  <a:pt x="2837" y="90"/>
                </a:lnTo>
                <a:close/>
                <a:moveTo>
                  <a:pt x="2686" y="90"/>
                </a:moveTo>
                <a:cubicBezTo>
                  <a:pt x="2712" y="90"/>
                  <a:pt x="2733" y="100"/>
                  <a:pt x="2748" y="120"/>
                </a:cubicBezTo>
                <a:cubicBezTo>
                  <a:pt x="2762" y="136"/>
                  <a:pt x="2768" y="156"/>
                  <a:pt x="2768" y="178"/>
                </a:cubicBezTo>
                <a:cubicBezTo>
                  <a:pt x="2768" y="193"/>
                  <a:pt x="2765" y="209"/>
                  <a:pt x="2757" y="224"/>
                </a:cubicBezTo>
                <a:cubicBezTo>
                  <a:pt x="2750" y="240"/>
                  <a:pt x="2740" y="252"/>
                  <a:pt x="2727" y="260"/>
                </a:cubicBezTo>
                <a:cubicBezTo>
                  <a:pt x="2714" y="268"/>
                  <a:pt x="2700" y="272"/>
                  <a:pt x="2684" y="272"/>
                </a:cubicBezTo>
                <a:cubicBezTo>
                  <a:pt x="2658" y="272"/>
                  <a:pt x="2637" y="262"/>
                  <a:pt x="2622" y="241"/>
                </a:cubicBezTo>
                <a:cubicBezTo>
                  <a:pt x="2609" y="224"/>
                  <a:pt x="2603" y="204"/>
                  <a:pt x="2603" y="183"/>
                </a:cubicBezTo>
                <a:cubicBezTo>
                  <a:pt x="2603" y="167"/>
                  <a:pt x="2607" y="151"/>
                  <a:pt x="2614" y="136"/>
                </a:cubicBezTo>
                <a:cubicBezTo>
                  <a:pt x="2622" y="120"/>
                  <a:pt x="2633" y="109"/>
                  <a:pt x="2645" y="101"/>
                </a:cubicBezTo>
                <a:cubicBezTo>
                  <a:pt x="2658" y="94"/>
                  <a:pt x="2672" y="90"/>
                  <a:pt x="2686" y="90"/>
                </a:cubicBezTo>
                <a:close/>
                <a:moveTo>
                  <a:pt x="2509" y="90"/>
                </a:moveTo>
                <a:cubicBezTo>
                  <a:pt x="2526" y="90"/>
                  <a:pt x="2540" y="94"/>
                  <a:pt x="2550" y="103"/>
                </a:cubicBezTo>
                <a:cubicBezTo>
                  <a:pt x="2561" y="112"/>
                  <a:pt x="2567" y="122"/>
                  <a:pt x="2567" y="131"/>
                </a:cubicBezTo>
                <a:cubicBezTo>
                  <a:pt x="2567" y="136"/>
                  <a:pt x="2565" y="140"/>
                  <a:pt x="2562" y="143"/>
                </a:cubicBezTo>
                <a:cubicBezTo>
                  <a:pt x="2559" y="146"/>
                  <a:pt x="2555" y="147"/>
                  <a:pt x="2549" y="147"/>
                </a:cubicBezTo>
                <a:cubicBezTo>
                  <a:pt x="2542" y="147"/>
                  <a:pt x="2536" y="145"/>
                  <a:pt x="2533" y="140"/>
                </a:cubicBezTo>
                <a:cubicBezTo>
                  <a:pt x="2531" y="137"/>
                  <a:pt x="2529" y="132"/>
                  <a:pt x="2528" y="125"/>
                </a:cubicBezTo>
                <a:cubicBezTo>
                  <a:pt x="2528" y="118"/>
                  <a:pt x="2525" y="112"/>
                  <a:pt x="2521" y="108"/>
                </a:cubicBezTo>
                <a:cubicBezTo>
                  <a:pt x="2516" y="104"/>
                  <a:pt x="2510" y="103"/>
                  <a:pt x="2503" y="103"/>
                </a:cubicBezTo>
                <a:cubicBezTo>
                  <a:pt x="2490" y="103"/>
                  <a:pt x="2480" y="107"/>
                  <a:pt x="2472" y="116"/>
                </a:cubicBezTo>
                <a:cubicBezTo>
                  <a:pt x="2462" y="129"/>
                  <a:pt x="2457" y="145"/>
                  <a:pt x="2457" y="165"/>
                </a:cubicBezTo>
                <a:cubicBezTo>
                  <a:pt x="2457" y="185"/>
                  <a:pt x="2462" y="204"/>
                  <a:pt x="2472" y="219"/>
                </a:cubicBezTo>
                <a:cubicBezTo>
                  <a:pt x="2482" y="235"/>
                  <a:pt x="2496" y="243"/>
                  <a:pt x="2513" y="243"/>
                </a:cubicBezTo>
                <a:cubicBezTo>
                  <a:pt x="2525" y="243"/>
                  <a:pt x="2536" y="239"/>
                  <a:pt x="2546" y="230"/>
                </a:cubicBezTo>
                <a:cubicBezTo>
                  <a:pt x="2553" y="224"/>
                  <a:pt x="2560" y="214"/>
                  <a:pt x="2566" y="199"/>
                </a:cubicBezTo>
                <a:lnTo>
                  <a:pt x="2572" y="202"/>
                </a:lnTo>
                <a:cubicBezTo>
                  <a:pt x="2567" y="224"/>
                  <a:pt x="2558" y="242"/>
                  <a:pt x="2544" y="254"/>
                </a:cubicBezTo>
                <a:cubicBezTo>
                  <a:pt x="2531" y="266"/>
                  <a:pt x="2516" y="272"/>
                  <a:pt x="2500" y="272"/>
                </a:cubicBezTo>
                <a:cubicBezTo>
                  <a:pt x="2480" y="272"/>
                  <a:pt x="2463" y="264"/>
                  <a:pt x="2449" y="247"/>
                </a:cubicBezTo>
                <a:cubicBezTo>
                  <a:pt x="2434" y="231"/>
                  <a:pt x="2427" y="209"/>
                  <a:pt x="2427" y="181"/>
                </a:cubicBezTo>
                <a:cubicBezTo>
                  <a:pt x="2427" y="154"/>
                  <a:pt x="2435" y="132"/>
                  <a:pt x="2451" y="115"/>
                </a:cubicBezTo>
                <a:cubicBezTo>
                  <a:pt x="2467" y="98"/>
                  <a:pt x="2486" y="90"/>
                  <a:pt x="2509" y="90"/>
                </a:cubicBezTo>
                <a:close/>
                <a:moveTo>
                  <a:pt x="1709" y="90"/>
                </a:moveTo>
                <a:lnTo>
                  <a:pt x="1717" y="90"/>
                </a:lnTo>
                <a:lnTo>
                  <a:pt x="1717" y="228"/>
                </a:lnTo>
                <a:cubicBezTo>
                  <a:pt x="1717" y="239"/>
                  <a:pt x="1718" y="246"/>
                  <a:pt x="1719" y="249"/>
                </a:cubicBezTo>
                <a:cubicBezTo>
                  <a:pt x="1721" y="253"/>
                  <a:pt x="1723" y="256"/>
                  <a:pt x="1726" y="257"/>
                </a:cubicBezTo>
                <a:cubicBezTo>
                  <a:pt x="1729" y="259"/>
                  <a:pt x="1735" y="260"/>
                  <a:pt x="1743" y="260"/>
                </a:cubicBezTo>
                <a:lnTo>
                  <a:pt x="1743" y="267"/>
                </a:lnTo>
                <a:lnTo>
                  <a:pt x="1660" y="267"/>
                </a:lnTo>
                <a:lnTo>
                  <a:pt x="1660" y="260"/>
                </a:lnTo>
                <a:cubicBezTo>
                  <a:pt x="1668" y="260"/>
                  <a:pt x="1674" y="259"/>
                  <a:pt x="1677" y="258"/>
                </a:cubicBezTo>
                <a:cubicBezTo>
                  <a:pt x="1679" y="256"/>
                  <a:pt x="1682" y="253"/>
                  <a:pt x="1683" y="250"/>
                </a:cubicBezTo>
                <a:cubicBezTo>
                  <a:pt x="1685" y="246"/>
                  <a:pt x="1686" y="239"/>
                  <a:pt x="1686" y="228"/>
                </a:cubicBezTo>
                <a:lnTo>
                  <a:pt x="1686" y="162"/>
                </a:lnTo>
                <a:cubicBezTo>
                  <a:pt x="1686" y="143"/>
                  <a:pt x="1685" y="131"/>
                  <a:pt x="1684" y="126"/>
                </a:cubicBezTo>
                <a:cubicBezTo>
                  <a:pt x="1683" y="122"/>
                  <a:pt x="1682" y="119"/>
                  <a:pt x="1680" y="117"/>
                </a:cubicBezTo>
                <a:cubicBezTo>
                  <a:pt x="1678" y="116"/>
                  <a:pt x="1676" y="115"/>
                  <a:pt x="1672" y="115"/>
                </a:cubicBezTo>
                <a:cubicBezTo>
                  <a:pt x="1669" y="115"/>
                  <a:pt x="1665" y="116"/>
                  <a:pt x="1660" y="118"/>
                </a:cubicBezTo>
                <a:lnTo>
                  <a:pt x="1657" y="111"/>
                </a:lnTo>
                <a:lnTo>
                  <a:pt x="1709" y="90"/>
                </a:lnTo>
                <a:close/>
                <a:moveTo>
                  <a:pt x="1166" y="90"/>
                </a:moveTo>
                <a:cubicBezTo>
                  <a:pt x="1192" y="90"/>
                  <a:pt x="1213" y="100"/>
                  <a:pt x="1228" y="120"/>
                </a:cubicBezTo>
                <a:cubicBezTo>
                  <a:pt x="1242" y="136"/>
                  <a:pt x="1248" y="156"/>
                  <a:pt x="1248" y="178"/>
                </a:cubicBezTo>
                <a:cubicBezTo>
                  <a:pt x="1248" y="193"/>
                  <a:pt x="1245" y="209"/>
                  <a:pt x="1237" y="224"/>
                </a:cubicBezTo>
                <a:cubicBezTo>
                  <a:pt x="1230" y="240"/>
                  <a:pt x="1220" y="252"/>
                  <a:pt x="1207" y="260"/>
                </a:cubicBezTo>
                <a:cubicBezTo>
                  <a:pt x="1194" y="268"/>
                  <a:pt x="1180" y="272"/>
                  <a:pt x="1164" y="272"/>
                </a:cubicBezTo>
                <a:cubicBezTo>
                  <a:pt x="1138" y="272"/>
                  <a:pt x="1117" y="262"/>
                  <a:pt x="1102" y="241"/>
                </a:cubicBezTo>
                <a:cubicBezTo>
                  <a:pt x="1089" y="224"/>
                  <a:pt x="1083" y="204"/>
                  <a:pt x="1083" y="183"/>
                </a:cubicBezTo>
                <a:cubicBezTo>
                  <a:pt x="1083" y="167"/>
                  <a:pt x="1087" y="151"/>
                  <a:pt x="1094" y="136"/>
                </a:cubicBezTo>
                <a:cubicBezTo>
                  <a:pt x="1102" y="120"/>
                  <a:pt x="1113" y="109"/>
                  <a:pt x="1125" y="101"/>
                </a:cubicBezTo>
                <a:cubicBezTo>
                  <a:pt x="1138" y="94"/>
                  <a:pt x="1152" y="90"/>
                  <a:pt x="1166" y="90"/>
                </a:cubicBezTo>
                <a:close/>
                <a:moveTo>
                  <a:pt x="2222" y="20"/>
                </a:moveTo>
                <a:cubicBezTo>
                  <a:pt x="2214" y="20"/>
                  <a:pt x="2206" y="23"/>
                  <a:pt x="2200" y="31"/>
                </a:cubicBezTo>
                <a:cubicBezTo>
                  <a:pt x="2191" y="41"/>
                  <a:pt x="2185" y="58"/>
                  <a:pt x="2181" y="80"/>
                </a:cubicBezTo>
                <a:cubicBezTo>
                  <a:pt x="2178" y="102"/>
                  <a:pt x="2176" y="124"/>
                  <a:pt x="2176" y="146"/>
                </a:cubicBezTo>
                <a:cubicBezTo>
                  <a:pt x="2176" y="181"/>
                  <a:pt x="2181" y="209"/>
                  <a:pt x="2189" y="232"/>
                </a:cubicBezTo>
                <a:cubicBezTo>
                  <a:pt x="2196" y="250"/>
                  <a:pt x="2207" y="259"/>
                  <a:pt x="2221" y="259"/>
                </a:cubicBezTo>
                <a:cubicBezTo>
                  <a:pt x="2228" y="259"/>
                  <a:pt x="2235" y="256"/>
                  <a:pt x="2242" y="250"/>
                </a:cubicBezTo>
                <a:cubicBezTo>
                  <a:pt x="2249" y="244"/>
                  <a:pt x="2255" y="234"/>
                  <a:pt x="2259" y="220"/>
                </a:cubicBezTo>
                <a:cubicBezTo>
                  <a:pt x="2264" y="198"/>
                  <a:pt x="2267" y="168"/>
                  <a:pt x="2267" y="129"/>
                </a:cubicBezTo>
                <a:cubicBezTo>
                  <a:pt x="2267" y="100"/>
                  <a:pt x="2264" y="76"/>
                  <a:pt x="2258" y="56"/>
                </a:cubicBezTo>
                <a:cubicBezTo>
                  <a:pt x="2254" y="42"/>
                  <a:pt x="2248" y="32"/>
                  <a:pt x="2241" y="26"/>
                </a:cubicBezTo>
                <a:cubicBezTo>
                  <a:pt x="2236" y="22"/>
                  <a:pt x="2230" y="20"/>
                  <a:pt x="2222" y="20"/>
                </a:cubicBezTo>
                <a:close/>
                <a:moveTo>
                  <a:pt x="2030" y="20"/>
                </a:moveTo>
                <a:cubicBezTo>
                  <a:pt x="2022" y="20"/>
                  <a:pt x="2014" y="23"/>
                  <a:pt x="2008" y="31"/>
                </a:cubicBezTo>
                <a:cubicBezTo>
                  <a:pt x="1999" y="41"/>
                  <a:pt x="1993" y="58"/>
                  <a:pt x="1989" y="80"/>
                </a:cubicBezTo>
                <a:cubicBezTo>
                  <a:pt x="1986" y="102"/>
                  <a:pt x="1984" y="124"/>
                  <a:pt x="1984" y="146"/>
                </a:cubicBezTo>
                <a:cubicBezTo>
                  <a:pt x="1984" y="181"/>
                  <a:pt x="1989" y="209"/>
                  <a:pt x="1997" y="232"/>
                </a:cubicBezTo>
                <a:cubicBezTo>
                  <a:pt x="2004" y="250"/>
                  <a:pt x="2015" y="259"/>
                  <a:pt x="2029" y="259"/>
                </a:cubicBezTo>
                <a:cubicBezTo>
                  <a:pt x="2036" y="259"/>
                  <a:pt x="2043" y="256"/>
                  <a:pt x="2050" y="250"/>
                </a:cubicBezTo>
                <a:cubicBezTo>
                  <a:pt x="2057" y="244"/>
                  <a:pt x="2063" y="234"/>
                  <a:pt x="2067" y="220"/>
                </a:cubicBezTo>
                <a:cubicBezTo>
                  <a:pt x="2072" y="198"/>
                  <a:pt x="2075" y="168"/>
                  <a:pt x="2075" y="129"/>
                </a:cubicBezTo>
                <a:cubicBezTo>
                  <a:pt x="2075" y="100"/>
                  <a:pt x="2072" y="76"/>
                  <a:pt x="2066" y="56"/>
                </a:cubicBezTo>
                <a:cubicBezTo>
                  <a:pt x="2062" y="42"/>
                  <a:pt x="2056" y="32"/>
                  <a:pt x="2049" y="26"/>
                </a:cubicBezTo>
                <a:cubicBezTo>
                  <a:pt x="2044" y="22"/>
                  <a:pt x="2038" y="20"/>
                  <a:pt x="2030" y="20"/>
                </a:cubicBezTo>
                <a:close/>
                <a:moveTo>
                  <a:pt x="2223" y="7"/>
                </a:moveTo>
                <a:cubicBezTo>
                  <a:pt x="2242" y="7"/>
                  <a:pt x="2260" y="17"/>
                  <a:pt x="2275" y="37"/>
                </a:cubicBezTo>
                <a:cubicBezTo>
                  <a:pt x="2294" y="62"/>
                  <a:pt x="2304" y="95"/>
                  <a:pt x="2304" y="137"/>
                </a:cubicBezTo>
                <a:cubicBezTo>
                  <a:pt x="2304" y="167"/>
                  <a:pt x="2300" y="192"/>
                  <a:pt x="2291" y="212"/>
                </a:cubicBezTo>
                <a:cubicBezTo>
                  <a:pt x="2283" y="233"/>
                  <a:pt x="2272" y="248"/>
                  <a:pt x="2259" y="257"/>
                </a:cubicBezTo>
                <a:cubicBezTo>
                  <a:pt x="2246" y="267"/>
                  <a:pt x="2233" y="271"/>
                  <a:pt x="2221" y="271"/>
                </a:cubicBezTo>
                <a:cubicBezTo>
                  <a:pt x="2196" y="271"/>
                  <a:pt x="2176" y="257"/>
                  <a:pt x="2160" y="228"/>
                </a:cubicBezTo>
                <a:cubicBezTo>
                  <a:pt x="2146" y="204"/>
                  <a:pt x="2140" y="175"/>
                  <a:pt x="2140" y="141"/>
                </a:cubicBezTo>
                <a:cubicBezTo>
                  <a:pt x="2140" y="112"/>
                  <a:pt x="2144" y="87"/>
                  <a:pt x="2153" y="66"/>
                </a:cubicBezTo>
                <a:cubicBezTo>
                  <a:pt x="2162" y="45"/>
                  <a:pt x="2173" y="30"/>
                  <a:pt x="2188" y="19"/>
                </a:cubicBezTo>
                <a:cubicBezTo>
                  <a:pt x="2199" y="11"/>
                  <a:pt x="2211" y="7"/>
                  <a:pt x="2223" y="7"/>
                </a:cubicBezTo>
                <a:close/>
                <a:moveTo>
                  <a:pt x="2031" y="7"/>
                </a:moveTo>
                <a:cubicBezTo>
                  <a:pt x="2050" y="7"/>
                  <a:pt x="2068" y="17"/>
                  <a:pt x="2083" y="37"/>
                </a:cubicBezTo>
                <a:cubicBezTo>
                  <a:pt x="2102" y="62"/>
                  <a:pt x="2112" y="95"/>
                  <a:pt x="2112" y="137"/>
                </a:cubicBezTo>
                <a:cubicBezTo>
                  <a:pt x="2112" y="167"/>
                  <a:pt x="2108" y="192"/>
                  <a:pt x="2099" y="212"/>
                </a:cubicBezTo>
                <a:cubicBezTo>
                  <a:pt x="2091" y="233"/>
                  <a:pt x="2080" y="248"/>
                  <a:pt x="2067" y="257"/>
                </a:cubicBezTo>
                <a:cubicBezTo>
                  <a:pt x="2054" y="267"/>
                  <a:pt x="2041" y="271"/>
                  <a:pt x="2029" y="271"/>
                </a:cubicBezTo>
                <a:cubicBezTo>
                  <a:pt x="2004" y="271"/>
                  <a:pt x="1984" y="257"/>
                  <a:pt x="1968" y="228"/>
                </a:cubicBezTo>
                <a:cubicBezTo>
                  <a:pt x="1954" y="204"/>
                  <a:pt x="1948" y="175"/>
                  <a:pt x="1948" y="141"/>
                </a:cubicBezTo>
                <a:cubicBezTo>
                  <a:pt x="1948" y="112"/>
                  <a:pt x="1952" y="87"/>
                  <a:pt x="1961" y="66"/>
                </a:cubicBezTo>
                <a:cubicBezTo>
                  <a:pt x="1970" y="45"/>
                  <a:pt x="1981" y="30"/>
                  <a:pt x="1996" y="19"/>
                </a:cubicBezTo>
                <a:cubicBezTo>
                  <a:pt x="2007" y="11"/>
                  <a:pt x="2019" y="7"/>
                  <a:pt x="2031" y="7"/>
                </a:cubicBezTo>
                <a:close/>
                <a:moveTo>
                  <a:pt x="1849" y="7"/>
                </a:moveTo>
                <a:lnTo>
                  <a:pt x="1855" y="7"/>
                </a:lnTo>
                <a:lnTo>
                  <a:pt x="1855" y="222"/>
                </a:lnTo>
                <a:cubicBezTo>
                  <a:pt x="1855" y="236"/>
                  <a:pt x="1855" y="245"/>
                  <a:pt x="1857" y="249"/>
                </a:cubicBezTo>
                <a:cubicBezTo>
                  <a:pt x="1858" y="252"/>
                  <a:pt x="1860" y="255"/>
                  <a:pt x="1864" y="257"/>
                </a:cubicBezTo>
                <a:cubicBezTo>
                  <a:pt x="1868" y="259"/>
                  <a:pt x="1875" y="260"/>
                  <a:pt x="1887" y="260"/>
                </a:cubicBezTo>
                <a:lnTo>
                  <a:pt x="1887" y="267"/>
                </a:lnTo>
                <a:lnTo>
                  <a:pt x="1791" y="267"/>
                </a:lnTo>
                <a:lnTo>
                  <a:pt x="1791" y="260"/>
                </a:lnTo>
                <a:cubicBezTo>
                  <a:pt x="1803" y="260"/>
                  <a:pt x="1811" y="259"/>
                  <a:pt x="1815" y="257"/>
                </a:cubicBezTo>
                <a:cubicBezTo>
                  <a:pt x="1818" y="255"/>
                  <a:pt x="1820" y="253"/>
                  <a:pt x="1822" y="249"/>
                </a:cubicBezTo>
                <a:cubicBezTo>
                  <a:pt x="1823" y="246"/>
                  <a:pt x="1824" y="237"/>
                  <a:pt x="1824" y="222"/>
                </a:cubicBezTo>
                <a:lnTo>
                  <a:pt x="1824" y="85"/>
                </a:lnTo>
                <a:cubicBezTo>
                  <a:pt x="1824" y="66"/>
                  <a:pt x="1823" y="54"/>
                  <a:pt x="1822" y="49"/>
                </a:cubicBezTo>
                <a:cubicBezTo>
                  <a:pt x="1821" y="45"/>
                  <a:pt x="1820" y="42"/>
                  <a:pt x="1817" y="40"/>
                </a:cubicBezTo>
                <a:cubicBezTo>
                  <a:pt x="1815" y="38"/>
                  <a:pt x="1812" y="37"/>
                  <a:pt x="1809" y="37"/>
                </a:cubicBezTo>
                <a:cubicBezTo>
                  <a:pt x="1804" y="37"/>
                  <a:pt x="1798" y="39"/>
                  <a:pt x="1790" y="43"/>
                </a:cubicBezTo>
                <a:lnTo>
                  <a:pt x="1787" y="37"/>
                </a:lnTo>
                <a:lnTo>
                  <a:pt x="1849" y="7"/>
                </a:lnTo>
                <a:close/>
                <a:moveTo>
                  <a:pt x="1701" y="0"/>
                </a:moveTo>
                <a:cubicBezTo>
                  <a:pt x="1707" y="0"/>
                  <a:pt x="1711" y="2"/>
                  <a:pt x="1715" y="6"/>
                </a:cubicBezTo>
                <a:cubicBezTo>
                  <a:pt x="1719" y="9"/>
                  <a:pt x="1720" y="14"/>
                  <a:pt x="1720" y="19"/>
                </a:cubicBezTo>
                <a:cubicBezTo>
                  <a:pt x="1720" y="24"/>
                  <a:pt x="1719" y="29"/>
                  <a:pt x="1715" y="33"/>
                </a:cubicBezTo>
                <a:cubicBezTo>
                  <a:pt x="1711" y="36"/>
                  <a:pt x="1707" y="38"/>
                  <a:pt x="1701" y="38"/>
                </a:cubicBezTo>
                <a:cubicBezTo>
                  <a:pt x="1696" y="38"/>
                  <a:pt x="1692" y="36"/>
                  <a:pt x="1688" y="33"/>
                </a:cubicBezTo>
                <a:cubicBezTo>
                  <a:pt x="1684" y="29"/>
                  <a:pt x="1682" y="24"/>
                  <a:pt x="1682" y="19"/>
                </a:cubicBezTo>
                <a:cubicBezTo>
                  <a:pt x="1682" y="14"/>
                  <a:pt x="1684" y="9"/>
                  <a:pt x="1688" y="6"/>
                </a:cubicBezTo>
                <a:cubicBezTo>
                  <a:pt x="1692" y="2"/>
                  <a:pt x="1696" y="0"/>
                  <a:pt x="1701" y="0"/>
                </a:cubicBezTo>
                <a:close/>
              </a:path>
            </a:pathLst>
          </a:custGeom>
          <a:solidFill>
            <a:srgbClr val="F2F2F2"/>
          </a:solidFill>
          <a:ln w="0">
            <a:noFill/>
            <a:prstDash val="solid"/>
            <a:round/>
          </a:ln>
        </p:spPr>
        <p:txBody>
          <a:bodyPr vert="horz" wrap="square" lIns="91440" tIns="45720" rIns="91440" bIns="45720" numCol="1" anchor="t" anchorCtr="0" compatLnSpc="1"/>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5pPr>
            <a:lvl6pPr marL="2286000" algn="l" defTabSz="914400" rtl="0" eaLnBrk="1" latinLnBrk="0" hangingPunct="1">
              <a:defRPr kern="1200">
                <a:solidFill>
                  <a:schemeClr val="tx1"/>
                </a:solidFill>
                <a:latin typeface="Calibri" panose="020F0502020204030204" charset="0"/>
                <a:ea typeface="+mn-ea"/>
                <a:cs typeface="+mn-cs"/>
              </a:defRPr>
            </a:lvl6pPr>
            <a:lvl7pPr marL="2743200" algn="l" defTabSz="914400" rtl="0" eaLnBrk="1" latinLnBrk="0" hangingPunct="1">
              <a:defRPr kern="1200">
                <a:solidFill>
                  <a:schemeClr val="tx1"/>
                </a:solidFill>
                <a:latin typeface="Calibri" panose="020F0502020204030204" charset="0"/>
                <a:ea typeface="+mn-ea"/>
                <a:cs typeface="+mn-cs"/>
              </a:defRPr>
            </a:lvl7pPr>
            <a:lvl8pPr marL="3200400" algn="l" defTabSz="914400" rtl="0" eaLnBrk="1" latinLnBrk="0" hangingPunct="1">
              <a:defRPr kern="1200">
                <a:solidFill>
                  <a:schemeClr val="tx1"/>
                </a:solidFill>
                <a:latin typeface="Calibri" panose="020F0502020204030204" charset="0"/>
                <a:ea typeface="+mn-ea"/>
                <a:cs typeface="+mn-cs"/>
              </a:defRPr>
            </a:lvl8pPr>
            <a:lvl9pPr marL="3657600" algn="l" defTabSz="914400" rtl="0" eaLnBrk="1" latinLnBrk="0" hangingPunct="1">
              <a:defRPr kern="1200">
                <a:solidFill>
                  <a:schemeClr val="tx1"/>
                </a:solidFill>
                <a:latin typeface="Calibri" panose="020F0502020204030204" charset="0"/>
                <a:ea typeface="+mn-ea"/>
                <a:cs typeface="+mn-cs"/>
              </a:defRPr>
            </a:lvl9pPr>
          </a:lstStyle>
          <a:p>
            <a:endParaRPr lang="zh-CN" altLang="en-US"/>
          </a:p>
        </p:txBody>
      </p:sp>
      <p:sp>
        <p:nvSpPr>
          <p:cNvPr id="62" name="Freeform 23"/>
          <p:cNvSpPr/>
          <p:nvPr/>
        </p:nvSpPr>
        <p:spPr bwMode="auto">
          <a:xfrm rot="-1800000">
            <a:off x="9922229" y="5090054"/>
            <a:ext cx="1848119" cy="215037"/>
          </a:xfrm>
          <a:custGeom>
            <a:avLst/>
            <a:gdLst>
              <a:gd name="T0" fmla="*/ 2345 w 3079"/>
              <a:gd name="T1" fmla="*/ 251 h 350"/>
              <a:gd name="T2" fmla="*/ 830 w 3079"/>
              <a:gd name="T3" fmla="*/ 272 h 350"/>
              <a:gd name="T4" fmla="*/ 2644 w 3079"/>
              <a:gd name="T5" fmla="*/ 129 h 350"/>
              <a:gd name="T6" fmla="*/ 2680 w 3079"/>
              <a:gd name="T7" fmla="*/ 102 h 350"/>
              <a:gd name="T8" fmla="*/ 1202 w 3079"/>
              <a:gd name="T9" fmla="*/ 244 h 350"/>
              <a:gd name="T10" fmla="*/ 1532 w 3079"/>
              <a:gd name="T11" fmla="*/ 102 h 350"/>
              <a:gd name="T12" fmla="*/ 1604 w 3079"/>
              <a:gd name="T13" fmla="*/ 106 h 350"/>
              <a:gd name="T14" fmla="*/ 1625 w 3079"/>
              <a:gd name="T15" fmla="*/ 113 h 350"/>
              <a:gd name="T16" fmla="*/ 1470 w 3079"/>
              <a:gd name="T17" fmla="*/ 316 h 350"/>
              <a:gd name="T18" fmla="*/ 1487 w 3079"/>
              <a:gd name="T19" fmla="*/ 130 h 350"/>
              <a:gd name="T20" fmla="*/ 1322 w 3079"/>
              <a:gd name="T21" fmla="*/ 210 h 350"/>
              <a:gd name="T22" fmla="*/ 1366 w 3079"/>
              <a:gd name="T23" fmla="*/ 102 h 350"/>
              <a:gd name="T24" fmla="*/ 1451 w 3079"/>
              <a:gd name="T25" fmla="*/ 244 h 350"/>
              <a:gd name="T26" fmla="*/ 1310 w 3079"/>
              <a:gd name="T27" fmla="*/ 264 h 350"/>
              <a:gd name="T28" fmla="*/ 1262 w 3079"/>
              <a:gd name="T29" fmla="*/ 95 h 350"/>
              <a:gd name="T30" fmla="*/ 945 w 3079"/>
              <a:gd name="T31" fmla="*/ 135 h 350"/>
              <a:gd name="T32" fmla="*/ 1012 w 3079"/>
              <a:gd name="T33" fmla="*/ 95 h 350"/>
              <a:gd name="T34" fmla="*/ 946 w 3079"/>
              <a:gd name="T35" fmla="*/ 337 h 350"/>
              <a:gd name="T36" fmla="*/ 934 w 3079"/>
              <a:gd name="T37" fmla="*/ 318 h 350"/>
              <a:gd name="T38" fmla="*/ 880 w 3079"/>
              <a:gd name="T39" fmla="*/ 102 h 350"/>
              <a:gd name="T40" fmla="*/ 603 w 3079"/>
              <a:gd name="T41" fmla="*/ 128 h 350"/>
              <a:gd name="T42" fmla="*/ 722 w 3079"/>
              <a:gd name="T43" fmla="*/ 95 h 350"/>
              <a:gd name="T44" fmla="*/ 779 w 3079"/>
              <a:gd name="T45" fmla="*/ 112 h 350"/>
              <a:gd name="T46" fmla="*/ 734 w 3079"/>
              <a:gd name="T47" fmla="*/ 272 h 350"/>
              <a:gd name="T48" fmla="*/ 544 w 3079"/>
              <a:gd name="T49" fmla="*/ 102 h 350"/>
              <a:gd name="T50" fmla="*/ 331 w 3079"/>
              <a:gd name="T51" fmla="*/ 128 h 350"/>
              <a:gd name="T52" fmla="*/ 450 w 3079"/>
              <a:gd name="T53" fmla="*/ 95 h 350"/>
              <a:gd name="T54" fmla="*/ 507 w 3079"/>
              <a:gd name="T55" fmla="*/ 112 h 350"/>
              <a:gd name="T56" fmla="*/ 462 w 3079"/>
              <a:gd name="T57" fmla="*/ 272 h 350"/>
              <a:gd name="T58" fmla="*/ 272 w 3079"/>
              <a:gd name="T59" fmla="*/ 102 h 350"/>
              <a:gd name="T60" fmla="*/ 59 w 3079"/>
              <a:gd name="T61" fmla="*/ 128 h 350"/>
              <a:gd name="T62" fmla="*/ 178 w 3079"/>
              <a:gd name="T63" fmla="*/ 95 h 350"/>
              <a:gd name="T64" fmla="*/ 235 w 3079"/>
              <a:gd name="T65" fmla="*/ 112 h 350"/>
              <a:gd name="T66" fmla="*/ 190 w 3079"/>
              <a:gd name="T67" fmla="*/ 272 h 350"/>
              <a:gd name="T68" fmla="*/ 0 w 3079"/>
              <a:gd name="T69" fmla="*/ 102 h 350"/>
              <a:gd name="T70" fmla="*/ 2904 w 3079"/>
              <a:gd name="T71" fmla="*/ 90 h 350"/>
              <a:gd name="T72" fmla="*/ 3053 w 3079"/>
              <a:gd name="T73" fmla="*/ 154 h 350"/>
              <a:gd name="T74" fmla="*/ 2994 w 3079"/>
              <a:gd name="T75" fmla="*/ 260 h 350"/>
              <a:gd name="T76" fmla="*/ 2993 w 3079"/>
              <a:gd name="T77" fmla="*/ 112 h 350"/>
              <a:gd name="T78" fmla="*/ 2958 w 3079"/>
              <a:gd name="T79" fmla="*/ 257 h 350"/>
              <a:gd name="T80" fmla="*/ 2918 w 3079"/>
              <a:gd name="T81" fmla="*/ 228 h 350"/>
              <a:gd name="T82" fmla="*/ 2847 w 3079"/>
              <a:gd name="T83" fmla="*/ 250 h 350"/>
              <a:gd name="T84" fmla="*/ 2811 w 3079"/>
              <a:gd name="T85" fmla="*/ 249 h 350"/>
              <a:gd name="T86" fmla="*/ 2785 w 3079"/>
              <a:gd name="T87" fmla="*/ 111 h 350"/>
              <a:gd name="T88" fmla="*/ 2684 w 3079"/>
              <a:gd name="T89" fmla="*/ 272 h 350"/>
              <a:gd name="T90" fmla="*/ 2550 w 3079"/>
              <a:gd name="T91" fmla="*/ 103 h 350"/>
              <a:gd name="T92" fmla="*/ 2503 w 3079"/>
              <a:gd name="T93" fmla="*/ 103 h 350"/>
              <a:gd name="T94" fmla="*/ 2572 w 3079"/>
              <a:gd name="T95" fmla="*/ 202 h 350"/>
              <a:gd name="T96" fmla="*/ 1709 w 3079"/>
              <a:gd name="T97" fmla="*/ 90 h 350"/>
              <a:gd name="T98" fmla="*/ 1660 w 3079"/>
              <a:gd name="T99" fmla="*/ 267 h 350"/>
              <a:gd name="T100" fmla="*/ 1680 w 3079"/>
              <a:gd name="T101" fmla="*/ 117 h 350"/>
              <a:gd name="T102" fmla="*/ 1248 w 3079"/>
              <a:gd name="T103" fmla="*/ 178 h 350"/>
              <a:gd name="T104" fmla="*/ 1125 w 3079"/>
              <a:gd name="T105" fmla="*/ 101 h 350"/>
              <a:gd name="T106" fmla="*/ 2221 w 3079"/>
              <a:gd name="T107" fmla="*/ 259 h 350"/>
              <a:gd name="T108" fmla="*/ 2030 w 3079"/>
              <a:gd name="T109" fmla="*/ 20 h 350"/>
              <a:gd name="T110" fmla="*/ 2067 w 3079"/>
              <a:gd name="T111" fmla="*/ 220 h 350"/>
              <a:gd name="T112" fmla="*/ 2304 w 3079"/>
              <a:gd name="T113" fmla="*/ 137 h 350"/>
              <a:gd name="T114" fmla="*/ 2188 w 3079"/>
              <a:gd name="T115" fmla="*/ 19 h 350"/>
              <a:gd name="T116" fmla="*/ 2029 w 3079"/>
              <a:gd name="T117" fmla="*/ 271 h 350"/>
              <a:gd name="T118" fmla="*/ 1855 w 3079"/>
              <a:gd name="T119" fmla="*/ 7 h 350"/>
              <a:gd name="T120" fmla="*/ 1791 w 3079"/>
              <a:gd name="T121" fmla="*/ 260 h 350"/>
              <a:gd name="T122" fmla="*/ 1809 w 3079"/>
              <a:gd name="T123" fmla="*/ 37 h 350"/>
              <a:gd name="T124" fmla="*/ 1715 w 3079"/>
              <a:gd name="T125" fmla="*/ 3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79" h="350">
                <a:moveTo>
                  <a:pt x="2366" y="230"/>
                </a:moveTo>
                <a:cubicBezTo>
                  <a:pt x="2372" y="230"/>
                  <a:pt x="2377" y="232"/>
                  <a:pt x="2381" y="237"/>
                </a:cubicBezTo>
                <a:cubicBezTo>
                  <a:pt x="2385" y="241"/>
                  <a:pt x="2387" y="245"/>
                  <a:pt x="2387" y="251"/>
                </a:cubicBezTo>
                <a:cubicBezTo>
                  <a:pt x="2387" y="257"/>
                  <a:pt x="2385" y="262"/>
                  <a:pt x="2380" y="266"/>
                </a:cubicBezTo>
                <a:cubicBezTo>
                  <a:pt x="2376" y="270"/>
                  <a:pt x="2372" y="272"/>
                  <a:pt x="2366" y="272"/>
                </a:cubicBezTo>
                <a:cubicBezTo>
                  <a:pt x="2360" y="272"/>
                  <a:pt x="2355" y="270"/>
                  <a:pt x="2351" y="266"/>
                </a:cubicBezTo>
                <a:cubicBezTo>
                  <a:pt x="2347" y="262"/>
                  <a:pt x="2345" y="257"/>
                  <a:pt x="2345" y="251"/>
                </a:cubicBezTo>
                <a:cubicBezTo>
                  <a:pt x="2345" y="245"/>
                  <a:pt x="2347" y="240"/>
                  <a:pt x="2351" y="236"/>
                </a:cubicBezTo>
                <a:cubicBezTo>
                  <a:pt x="2355" y="232"/>
                  <a:pt x="2360" y="230"/>
                  <a:pt x="2366" y="230"/>
                </a:cubicBezTo>
                <a:close/>
                <a:moveTo>
                  <a:pt x="830" y="230"/>
                </a:moveTo>
                <a:cubicBezTo>
                  <a:pt x="836" y="230"/>
                  <a:pt x="841" y="232"/>
                  <a:pt x="845" y="237"/>
                </a:cubicBezTo>
                <a:cubicBezTo>
                  <a:pt x="849" y="241"/>
                  <a:pt x="851" y="245"/>
                  <a:pt x="851" y="251"/>
                </a:cubicBezTo>
                <a:cubicBezTo>
                  <a:pt x="851" y="257"/>
                  <a:pt x="849" y="262"/>
                  <a:pt x="844" y="266"/>
                </a:cubicBezTo>
                <a:cubicBezTo>
                  <a:pt x="840" y="270"/>
                  <a:pt x="836" y="272"/>
                  <a:pt x="830" y="272"/>
                </a:cubicBezTo>
                <a:cubicBezTo>
                  <a:pt x="824" y="272"/>
                  <a:pt x="819" y="270"/>
                  <a:pt x="815" y="266"/>
                </a:cubicBezTo>
                <a:cubicBezTo>
                  <a:pt x="811" y="262"/>
                  <a:pt x="809" y="257"/>
                  <a:pt x="809" y="251"/>
                </a:cubicBezTo>
                <a:cubicBezTo>
                  <a:pt x="809" y="245"/>
                  <a:pt x="811" y="240"/>
                  <a:pt x="815" y="236"/>
                </a:cubicBezTo>
                <a:cubicBezTo>
                  <a:pt x="819" y="232"/>
                  <a:pt x="824" y="230"/>
                  <a:pt x="830" y="230"/>
                </a:cubicBezTo>
                <a:close/>
                <a:moveTo>
                  <a:pt x="2680" y="102"/>
                </a:moveTo>
                <a:cubicBezTo>
                  <a:pt x="2673" y="102"/>
                  <a:pt x="2667" y="104"/>
                  <a:pt x="2660" y="108"/>
                </a:cubicBezTo>
                <a:cubicBezTo>
                  <a:pt x="2653" y="112"/>
                  <a:pt x="2648" y="119"/>
                  <a:pt x="2644" y="129"/>
                </a:cubicBezTo>
                <a:cubicBezTo>
                  <a:pt x="2640" y="139"/>
                  <a:pt x="2638" y="151"/>
                  <a:pt x="2638" y="167"/>
                </a:cubicBezTo>
                <a:cubicBezTo>
                  <a:pt x="2638" y="192"/>
                  <a:pt x="2643" y="213"/>
                  <a:pt x="2652" y="232"/>
                </a:cubicBezTo>
                <a:cubicBezTo>
                  <a:pt x="2662" y="250"/>
                  <a:pt x="2676" y="259"/>
                  <a:pt x="2692" y="259"/>
                </a:cubicBezTo>
                <a:cubicBezTo>
                  <a:pt x="2704" y="259"/>
                  <a:pt x="2714" y="254"/>
                  <a:pt x="2722" y="244"/>
                </a:cubicBezTo>
                <a:cubicBezTo>
                  <a:pt x="2730" y="234"/>
                  <a:pt x="2734" y="217"/>
                  <a:pt x="2734" y="192"/>
                </a:cubicBezTo>
                <a:cubicBezTo>
                  <a:pt x="2734" y="162"/>
                  <a:pt x="2727" y="138"/>
                  <a:pt x="2714" y="120"/>
                </a:cubicBezTo>
                <a:cubicBezTo>
                  <a:pt x="2705" y="108"/>
                  <a:pt x="2694" y="102"/>
                  <a:pt x="2680" y="102"/>
                </a:cubicBezTo>
                <a:close/>
                <a:moveTo>
                  <a:pt x="1160" y="102"/>
                </a:moveTo>
                <a:cubicBezTo>
                  <a:pt x="1153" y="102"/>
                  <a:pt x="1147" y="104"/>
                  <a:pt x="1140" y="108"/>
                </a:cubicBezTo>
                <a:cubicBezTo>
                  <a:pt x="1133" y="112"/>
                  <a:pt x="1128" y="119"/>
                  <a:pt x="1124" y="129"/>
                </a:cubicBezTo>
                <a:cubicBezTo>
                  <a:pt x="1120" y="139"/>
                  <a:pt x="1118" y="151"/>
                  <a:pt x="1118" y="167"/>
                </a:cubicBezTo>
                <a:cubicBezTo>
                  <a:pt x="1118" y="192"/>
                  <a:pt x="1123" y="213"/>
                  <a:pt x="1132" y="232"/>
                </a:cubicBezTo>
                <a:cubicBezTo>
                  <a:pt x="1142" y="250"/>
                  <a:pt x="1156" y="259"/>
                  <a:pt x="1172" y="259"/>
                </a:cubicBezTo>
                <a:cubicBezTo>
                  <a:pt x="1184" y="259"/>
                  <a:pt x="1194" y="254"/>
                  <a:pt x="1202" y="244"/>
                </a:cubicBezTo>
                <a:cubicBezTo>
                  <a:pt x="1210" y="234"/>
                  <a:pt x="1214" y="217"/>
                  <a:pt x="1214" y="192"/>
                </a:cubicBezTo>
                <a:cubicBezTo>
                  <a:pt x="1214" y="162"/>
                  <a:pt x="1207" y="138"/>
                  <a:pt x="1194" y="120"/>
                </a:cubicBezTo>
                <a:cubicBezTo>
                  <a:pt x="1185" y="108"/>
                  <a:pt x="1174" y="102"/>
                  <a:pt x="1160" y="102"/>
                </a:cubicBezTo>
                <a:close/>
                <a:moveTo>
                  <a:pt x="1456" y="95"/>
                </a:moveTo>
                <a:lnTo>
                  <a:pt x="1536" y="95"/>
                </a:lnTo>
                <a:lnTo>
                  <a:pt x="1536" y="102"/>
                </a:lnTo>
                <a:lnTo>
                  <a:pt x="1532" y="102"/>
                </a:lnTo>
                <a:cubicBezTo>
                  <a:pt x="1527" y="102"/>
                  <a:pt x="1522" y="103"/>
                  <a:pt x="1519" y="106"/>
                </a:cubicBezTo>
                <a:cubicBezTo>
                  <a:pt x="1517" y="108"/>
                  <a:pt x="1515" y="111"/>
                  <a:pt x="1515" y="115"/>
                </a:cubicBezTo>
                <a:cubicBezTo>
                  <a:pt x="1515" y="120"/>
                  <a:pt x="1517" y="126"/>
                  <a:pt x="1521" y="135"/>
                </a:cubicBezTo>
                <a:lnTo>
                  <a:pt x="1563" y="222"/>
                </a:lnTo>
                <a:lnTo>
                  <a:pt x="1602" y="127"/>
                </a:lnTo>
                <a:cubicBezTo>
                  <a:pt x="1604" y="122"/>
                  <a:pt x="1605" y="117"/>
                  <a:pt x="1605" y="112"/>
                </a:cubicBezTo>
                <a:cubicBezTo>
                  <a:pt x="1605" y="109"/>
                  <a:pt x="1604" y="108"/>
                  <a:pt x="1604" y="106"/>
                </a:cubicBezTo>
                <a:cubicBezTo>
                  <a:pt x="1603" y="105"/>
                  <a:pt x="1601" y="104"/>
                  <a:pt x="1599" y="103"/>
                </a:cubicBezTo>
                <a:cubicBezTo>
                  <a:pt x="1597" y="102"/>
                  <a:pt x="1593" y="102"/>
                  <a:pt x="1588" y="102"/>
                </a:cubicBezTo>
                <a:lnTo>
                  <a:pt x="1588" y="95"/>
                </a:lnTo>
                <a:lnTo>
                  <a:pt x="1644" y="95"/>
                </a:lnTo>
                <a:lnTo>
                  <a:pt x="1644" y="102"/>
                </a:lnTo>
                <a:cubicBezTo>
                  <a:pt x="1639" y="102"/>
                  <a:pt x="1635" y="103"/>
                  <a:pt x="1633" y="105"/>
                </a:cubicBezTo>
                <a:cubicBezTo>
                  <a:pt x="1630" y="106"/>
                  <a:pt x="1628" y="109"/>
                  <a:pt x="1625" y="113"/>
                </a:cubicBezTo>
                <a:cubicBezTo>
                  <a:pt x="1623" y="115"/>
                  <a:pt x="1621" y="120"/>
                  <a:pt x="1618" y="128"/>
                </a:cubicBezTo>
                <a:lnTo>
                  <a:pt x="1548" y="299"/>
                </a:lnTo>
                <a:cubicBezTo>
                  <a:pt x="1542" y="316"/>
                  <a:pt x="1533" y="328"/>
                  <a:pt x="1522" y="337"/>
                </a:cubicBezTo>
                <a:cubicBezTo>
                  <a:pt x="1511" y="345"/>
                  <a:pt x="1500" y="350"/>
                  <a:pt x="1490" y="350"/>
                </a:cubicBezTo>
                <a:cubicBezTo>
                  <a:pt x="1483" y="350"/>
                  <a:pt x="1477" y="348"/>
                  <a:pt x="1472" y="343"/>
                </a:cubicBezTo>
                <a:cubicBezTo>
                  <a:pt x="1467" y="339"/>
                  <a:pt x="1465" y="334"/>
                  <a:pt x="1465" y="329"/>
                </a:cubicBezTo>
                <a:cubicBezTo>
                  <a:pt x="1465" y="323"/>
                  <a:pt x="1467" y="319"/>
                  <a:pt x="1470" y="316"/>
                </a:cubicBezTo>
                <a:cubicBezTo>
                  <a:pt x="1473" y="313"/>
                  <a:pt x="1478" y="311"/>
                  <a:pt x="1484" y="311"/>
                </a:cubicBezTo>
                <a:cubicBezTo>
                  <a:pt x="1488" y="311"/>
                  <a:pt x="1494" y="313"/>
                  <a:pt x="1501" y="315"/>
                </a:cubicBezTo>
                <a:cubicBezTo>
                  <a:pt x="1506" y="317"/>
                  <a:pt x="1509" y="318"/>
                  <a:pt x="1510" y="318"/>
                </a:cubicBezTo>
                <a:cubicBezTo>
                  <a:pt x="1514" y="318"/>
                  <a:pt x="1518" y="316"/>
                  <a:pt x="1523" y="312"/>
                </a:cubicBezTo>
                <a:cubicBezTo>
                  <a:pt x="1527" y="308"/>
                  <a:pt x="1532" y="301"/>
                  <a:pt x="1536" y="290"/>
                </a:cubicBezTo>
                <a:lnTo>
                  <a:pt x="1548" y="260"/>
                </a:lnTo>
                <a:lnTo>
                  <a:pt x="1487" y="130"/>
                </a:lnTo>
                <a:cubicBezTo>
                  <a:pt x="1485" y="127"/>
                  <a:pt x="1482" y="122"/>
                  <a:pt x="1478" y="116"/>
                </a:cubicBezTo>
                <a:cubicBezTo>
                  <a:pt x="1474" y="112"/>
                  <a:pt x="1472" y="109"/>
                  <a:pt x="1470" y="107"/>
                </a:cubicBezTo>
                <a:cubicBezTo>
                  <a:pt x="1467" y="105"/>
                  <a:pt x="1462" y="103"/>
                  <a:pt x="1456" y="102"/>
                </a:cubicBezTo>
                <a:lnTo>
                  <a:pt x="1456" y="95"/>
                </a:lnTo>
                <a:close/>
                <a:moveTo>
                  <a:pt x="1262" y="95"/>
                </a:moveTo>
                <a:lnTo>
                  <a:pt x="1322" y="95"/>
                </a:lnTo>
                <a:lnTo>
                  <a:pt x="1322" y="210"/>
                </a:lnTo>
                <a:cubicBezTo>
                  <a:pt x="1322" y="226"/>
                  <a:pt x="1325" y="236"/>
                  <a:pt x="1331" y="241"/>
                </a:cubicBezTo>
                <a:cubicBezTo>
                  <a:pt x="1336" y="246"/>
                  <a:pt x="1343" y="249"/>
                  <a:pt x="1351" y="249"/>
                </a:cubicBezTo>
                <a:cubicBezTo>
                  <a:pt x="1356" y="249"/>
                  <a:pt x="1362" y="247"/>
                  <a:pt x="1369" y="244"/>
                </a:cubicBezTo>
                <a:cubicBezTo>
                  <a:pt x="1376" y="241"/>
                  <a:pt x="1384" y="234"/>
                  <a:pt x="1393" y="225"/>
                </a:cubicBezTo>
                <a:lnTo>
                  <a:pt x="1393" y="127"/>
                </a:lnTo>
                <a:cubicBezTo>
                  <a:pt x="1393" y="118"/>
                  <a:pt x="1392" y="111"/>
                  <a:pt x="1388" y="108"/>
                </a:cubicBezTo>
                <a:cubicBezTo>
                  <a:pt x="1384" y="104"/>
                  <a:pt x="1377" y="102"/>
                  <a:pt x="1366" y="102"/>
                </a:cubicBezTo>
                <a:lnTo>
                  <a:pt x="1366" y="95"/>
                </a:lnTo>
                <a:lnTo>
                  <a:pt x="1424" y="95"/>
                </a:lnTo>
                <a:lnTo>
                  <a:pt x="1424" y="199"/>
                </a:lnTo>
                <a:cubicBezTo>
                  <a:pt x="1424" y="219"/>
                  <a:pt x="1425" y="231"/>
                  <a:pt x="1426" y="236"/>
                </a:cubicBezTo>
                <a:cubicBezTo>
                  <a:pt x="1427" y="240"/>
                  <a:pt x="1428" y="243"/>
                  <a:pt x="1430" y="245"/>
                </a:cubicBezTo>
                <a:cubicBezTo>
                  <a:pt x="1432" y="247"/>
                  <a:pt x="1435" y="247"/>
                  <a:pt x="1437" y="247"/>
                </a:cubicBezTo>
                <a:cubicBezTo>
                  <a:pt x="1441" y="247"/>
                  <a:pt x="1446" y="246"/>
                  <a:pt x="1451" y="244"/>
                </a:cubicBezTo>
                <a:lnTo>
                  <a:pt x="1453" y="251"/>
                </a:lnTo>
                <a:lnTo>
                  <a:pt x="1402" y="272"/>
                </a:lnTo>
                <a:lnTo>
                  <a:pt x="1393" y="272"/>
                </a:lnTo>
                <a:lnTo>
                  <a:pt x="1393" y="236"/>
                </a:lnTo>
                <a:cubicBezTo>
                  <a:pt x="1379" y="252"/>
                  <a:pt x="1367" y="262"/>
                  <a:pt x="1360" y="266"/>
                </a:cubicBezTo>
                <a:cubicBezTo>
                  <a:pt x="1352" y="270"/>
                  <a:pt x="1344" y="272"/>
                  <a:pt x="1335" y="272"/>
                </a:cubicBezTo>
                <a:cubicBezTo>
                  <a:pt x="1325" y="272"/>
                  <a:pt x="1317" y="269"/>
                  <a:pt x="1310" y="264"/>
                </a:cubicBezTo>
                <a:cubicBezTo>
                  <a:pt x="1303" y="258"/>
                  <a:pt x="1298" y="251"/>
                  <a:pt x="1295" y="242"/>
                </a:cubicBezTo>
                <a:cubicBezTo>
                  <a:pt x="1293" y="233"/>
                  <a:pt x="1291" y="221"/>
                  <a:pt x="1291" y="205"/>
                </a:cubicBezTo>
                <a:lnTo>
                  <a:pt x="1291" y="128"/>
                </a:lnTo>
                <a:cubicBezTo>
                  <a:pt x="1291" y="120"/>
                  <a:pt x="1290" y="115"/>
                  <a:pt x="1289" y="112"/>
                </a:cubicBezTo>
                <a:cubicBezTo>
                  <a:pt x="1287" y="108"/>
                  <a:pt x="1284" y="106"/>
                  <a:pt x="1281" y="104"/>
                </a:cubicBezTo>
                <a:cubicBezTo>
                  <a:pt x="1277" y="103"/>
                  <a:pt x="1271" y="102"/>
                  <a:pt x="1262" y="102"/>
                </a:cubicBezTo>
                <a:lnTo>
                  <a:pt x="1262" y="95"/>
                </a:lnTo>
                <a:close/>
                <a:moveTo>
                  <a:pt x="880" y="95"/>
                </a:moveTo>
                <a:lnTo>
                  <a:pt x="960" y="95"/>
                </a:lnTo>
                <a:lnTo>
                  <a:pt x="960" y="102"/>
                </a:lnTo>
                <a:lnTo>
                  <a:pt x="956" y="102"/>
                </a:lnTo>
                <a:cubicBezTo>
                  <a:pt x="951" y="102"/>
                  <a:pt x="946" y="103"/>
                  <a:pt x="943" y="106"/>
                </a:cubicBezTo>
                <a:cubicBezTo>
                  <a:pt x="941" y="108"/>
                  <a:pt x="939" y="111"/>
                  <a:pt x="939" y="115"/>
                </a:cubicBezTo>
                <a:cubicBezTo>
                  <a:pt x="939" y="120"/>
                  <a:pt x="941" y="126"/>
                  <a:pt x="945" y="135"/>
                </a:cubicBezTo>
                <a:lnTo>
                  <a:pt x="987" y="222"/>
                </a:lnTo>
                <a:lnTo>
                  <a:pt x="1026" y="127"/>
                </a:lnTo>
                <a:cubicBezTo>
                  <a:pt x="1028" y="122"/>
                  <a:pt x="1029" y="117"/>
                  <a:pt x="1029" y="112"/>
                </a:cubicBezTo>
                <a:cubicBezTo>
                  <a:pt x="1029" y="109"/>
                  <a:pt x="1028" y="108"/>
                  <a:pt x="1028" y="106"/>
                </a:cubicBezTo>
                <a:cubicBezTo>
                  <a:pt x="1027" y="105"/>
                  <a:pt x="1025" y="104"/>
                  <a:pt x="1023" y="103"/>
                </a:cubicBezTo>
                <a:cubicBezTo>
                  <a:pt x="1021" y="102"/>
                  <a:pt x="1017" y="102"/>
                  <a:pt x="1012" y="102"/>
                </a:cubicBezTo>
                <a:lnTo>
                  <a:pt x="1012" y="95"/>
                </a:lnTo>
                <a:lnTo>
                  <a:pt x="1068" y="95"/>
                </a:lnTo>
                <a:lnTo>
                  <a:pt x="1068" y="102"/>
                </a:lnTo>
                <a:cubicBezTo>
                  <a:pt x="1063" y="102"/>
                  <a:pt x="1059" y="103"/>
                  <a:pt x="1057" y="105"/>
                </a:cubicBezTo>
                <a:cubicBezTo>
                  <a:pt x="1054" y="106"/>
                  <a:pt x="1052" y="109"/>
                  <a:pt x="1049" y="113"/>
                </a:cubicBezTo>
                <a:cubicBezTo>
                  <a:pt x="1047" y="115"/>
                  <a:pt x="1045" y="120"/>
                  <a:pt x="1042" y="128"/>
                </a:cubicBezTo>
                <a:lnTo>
                  <a:pt x="972" y="299"/>
                </a:lnTo>
                <a:cubicBezTo>
                  <a:pt x="966" y="316"/>
                  <a:pt x="957" y="328"/>
                  <a:pt x="946" y="337"/>
                </a:cubicBezTo>
                <a:cubicBezTo>
                  <a:pt x="935" y="345"/>
                  <a:pt x="924" y="350"/>
                  <a:pt x="914" y="350"/>
                </a:cubicBezTo>
                <a:cubicBezTo>
                  <a:pt x="907" y="350"/>
                  <a:pt x="901" y="348"/>
                  <a:pt x="896" y="343"/>
                </a:cubicBezTo>
                <a:cubicBezTo>
                  <a:pt x="891" y="339"/>
                  <a:pt x="889" y="334"/>
                  <a:pt x="889" y="329"/>
                </a:cubicBezTo>
                <a:cubicBezTo>
                  <a:pt x="889" y="323"/>
                  <a:pt x="891" y="319"/>
                  <a:pt x="894" y="316"/>
                </a:cubicBezTo>
                <a:cubicBezTo>
                  <a:pt x="897" y="313"/>
                  <a:pt x="902" y="311"/>
                  <a:pt x="908" y="311"/>
                </a:cubicBezTo>
                <a:cubicBezTo>
                  <a:pt x="912" y="311"/>
                  <a:pt x="918" y="313"/>
                  <a:pt x="925" y="315"/>
                </a:cubicBezTo>
                <a:cubicBezTo>
                  <a:pt x="930" y="317"/>
                  <a:pt x="933" y="318"/>
                  <a:pt x="934" y="318"/>
                </a:cubicBezTo>
                <a:cubicBezTo>
                  <a:pt x="938" y="318"/>
                  <a:pt x="942" y="316"/>
                  <a:pt x="947" y="312"/>
                </a:cubicBezTo>
                <a:cubicBezTo>
                  <a:pt x="951" y="308"/>
                  <a:pt x="956" y="301"/>
                  <a:pt x="960" y="290"/>
                </a:cubicBezTo>
                <a:lnTo>
                  <a:pt x="972" y="260"/>
                </a:lnTo>
                <a:lnTo>
                  <a:pt x="911" y="130"/>
                </a:lnTo>
                <a:cubicBezTo>
                  <a:pt x="909" y="127"/>
                  <a:pt x="906" y="122"/>
                  <a:pt x="902" y="116"/>
                </a:cubicBezTo>
                <a:cubicBezTo>
                  <a:pt x="898" y="112"/>
                  <a:pt x="896" y="109"/>
                  <a:pt x="894" y="107"/>
                </a:cubicBezTo>
                <a:cubicBezTo>
                  <a:pt x="891" y="105"/>
                  <a:pt x="886" y="103"/>
                  <a:pt x="880" y="102"/>
                </a:cubicBezTo>
                <a:lnTo>
                  <a:pt x="880" y="95"/>
                </a:lnTo>
                <a:close/>
                <a:moveTo>
                  <a:pt x="544" y="95"/>
                </a:moveTo>
                <a:lnTo>
                  <a:pt x="616" y="95"/>
                </a:lnTo>
                <a:lnTo>
                  <a:pt x="616" y="102"/>
                </a:lnTo>
                <a:cubicBezTo>
                  <a:pt x="610" y="102"/>
                  <a:pt x="605" y="104"/>
                  <a:pt x="603" y="106"/>
                </a:cubicBezTo>
                <a:cubicBezTo>
                  <a:pt x="601" y="107"/>
                  <a:pt x="600" y="110"/>
                  <a:pt x="600" y="114"/>
                </a:cubicBezTo>
                <a:cubicBezTo>
                  <a:pt x="600" y="117"/>
                  <a:pt x="601" y="122"/>
                  <a:pt x="603" y="128"/>
                </a:cubicBezTo>
                <a:lnTo>
                  <a:pt x="640" y="226"/>
                </a:lnTo>
                <a:lnTo>
                  <a:pt x="677" y="146"/>
                </a:lnTo>
                <a:lnTo>
                  <a:pt x="667" y="121"/>
                </a:lnTo>
                <a:cubicBezTo>
                  <a:pt x="664" y="113"/>
                  <a:pt x="660" y="108"/>
                  <a:pt x="655" y="105"/>
                </a:cubicBezTo>
                <a:cubicBezTo>
                  <a:pt x="653" y="103"/>
                  <a:pt x="648" y="102"/>
                  <a:pt x="640" y="102"/>
                </a:cubicBezTo>
                <a:lnTo>
                  <a:pt x="640" y="95"/>
                </a:lnTo>
                <a:lnTo>
                  <a:pt x="722" y="95"/>
                </a:lnTo>
                <a:lnTo>
                  <a:pt x="722" y="102"/>
                </a:lnTo>
                <a:cubicBezTo>
                  <a:pt x="713" y="102"/>
                  <a:pt x="706" y="104"/>
                  <a:pt x="703" y="107"/>
                </a:cubicBezTo>
                <a:cubicBezTo>
                  <a:pt x="700" y="109"/>
                  <a:pt x="699" y="112"/>
                  <a:pt x="699" y="116"/>
                </a:cubicBezTo>
                <a:cubicBezTo>
                  <a:pt x="699" y="119"/>
                  <a:pt x="699" y="121"/>
                  <a:pt x="700" y="124"/>
                </a:cubicBezTo>
                <a:lnTo>
                  <a:pt x="739" y="223"/>
                </a:lnTo>
                <a:lnTo>
                  <a:pt x="776" y="128"/>
                </a:lnTo>
                <a:cubicBezTo>
                  <a:pt x="778" y="121"/>
                  <a:pt x="779" y="116"/>
                  <a:pt x="779" y="112"/>
                </a:cubicBezTo>
                <a:cubicBezTo>
                  <a:pt x="779" y="109"/>
                  <a:pt x="778" y="107"/>
                  <a:pt x="776" y="105"/>
                </a:cubicBezTo>
                <a:cubicBezTo>
                  <a:pt x="773" y="103"/>
                  <a:pt x="768" y="102"/>
                  <a:pt x="761" y="102"/>
                </a:cubicBezTo>
                <a:lnTo>
                  <a:pt x="761" y="95"/>
                </a:lnTo>
                <a:lnTo>
                  <a:pt x="816" y="95"/>
                </a:lnTo>
                <a:lnTo>
                  <a:pt x="816" y="102"/>
                </a:lnTo>
                <a:cubicBezTo>
                  <a:pt x="805" y="104"/>
                  <a:pt x="797" y="111"/>
                  <a:pt x="792" y="124"/>
                </a:cubicBezTo>
                <a:lnTo>
                  <a:pt x="734" y="272"/>
                </a:lnTo>
                <a:lnTo>
                  <a:pt x="726" y="272"/>
                </a:lnTo>
                <a:lnTo>
                  <a:pt x="684" y="162"/>
                </a:lnTo>
                <a:lnTo>
                  <a:pt x="633" y="272"/>
                </a:lnTo>
                <a:lnTo>
                  <a:pt x="627" y="272"/>
                </a:lnTo>
                <a:lnTo>
                  <a:pt x="571" y="128"/>
                </a:lnTo>
                <a:cubicBezTo>
                  <a:pt x="568" y="119"/>
                  <a:pt x="564" y="112"/>
                  <a:pt x="561" y="109"/>
                </a:cubicBezTo>
                <a:cubicBezTo>
                  <a:pt x="557" y="106"/>
                  <a:pt x="552" y="104"/>
                  <a:pt x="544" y="102"/>
                </a:cubicBezTo>
                <a:lnTo>
                  <a:pt x="544" y="95"/>
                </a:lnTo>
                <a:close/>
                <a:moveTo>
                  <a:pt x="272" y="95"/>
                </a:moveTo>
                <a:lnTo>
                  <a:pt x="344" y="95"/>
                </a:lnTo>
                <a:lnTo>
                  <a:pt x="344" y="102"/>
                </a:lnTo>
                <a:cubicBezTo>
                  <a:pt x="338" y="102"/>
                  <a:pt x="333" y="104"/>
                  <a:pt x="331" y="106"/>
                </a:cubicBezTo>
                <a:cubicBezTo>
                  <a:pt x="329" y="107"/>
                  <a:pt x="328" y="110"/>
                  <a:pt x="328" y="114"/>
                </a:cubicBezTo>
                <a:cubicBezTo>
                  <a:pt x="328" y="117"/>
                  <a:pt x="329" y="122"/>
                  <a:pt x="331" y="128"/>
                </a:cubicBezTo>
                <a:lnTo>
                  <a:pt x="368" y="226"/>
                </a:lnTo>
                <a:lnTo>
                  <a:pt x="405" y="146"/>
                </a:lnTo>
                <a:lnTo>
                  <a:pt x="395" y="121"/>
                </a:lnTo>
                <a:cubicBezTo>
                  <a:pt x="392" y="113"/>
                  <a:pt x="388" y="108"/>
                  <a:pt x="383" y="105"/>
                </a:cubicBezTo>
                <a:cubicBezTo>
                  <a:pt x="381" y="103"/>
                  <a:pt x="376" y="102"/>
                  <a:pt x="368" y="102"/>
                </a:cubicBezTo>
                <a:lnTo>
                  <a:pt x="368" y="95"/>
                </a:lnTo>
                <a:lnTo>
                  <a:pt x="450" y="95"/>
                </a:lnTo>
                <a:lnTo>
                  <a:pt x="450" y="102"/>
                </a:lnTo>
                <a:cubicBezTo>
                  <a:pt x="441" y="102"/>
                  <a:pt x="434" y="104"/>
                  <a:pt x="431" y="107"/>
                </a:cubicBezTo>
                <a:cubicBezTo>
                  <a:pt x="428" y="109"/>
                  <a:pt x="427" y="112"/>
                  <a:pt x="427" y="116"/>
                </a:cubicBezTo>
                <a:cubicBezTo>
                  <a:pt x="427" y="119"/>
                  <a:pt x="427" y="121"/>
                  <a:pt x="428" y="124"/>
                </a:cubicBezTo>
                <a:lnTo>
                  <a:pt x="467" y="223"/>
                </a:lnTo>
                <a:lnTo>
                  <a:pt x="504" y="128"/>
                </a:lnTo>
                <a:cubicBezTo>
                  <a:pt x="506" y="121"/>
                  <a:pt x="507" y="116"/>
                  <a:pt x="507" y="112"/>
                </a:cubicBezTo>
                <a:cubicBezTo>
                  <a:pt x="507" y="109"/>
                  <a:pt x="506" y="107"/>
                  <a:pt x="504" y="105"/>
                </a:cubicBezTo>
                <a:cubicBezTo>
                  <a:pt x="501" y="103"/>
                  <a:pt x="496" y="102"/>
                  <a:pt x="489" y="102"/>
                </a:cubicBezTo>
                <a:lnTo>
                  <a:pt x="489" y="95"/>
                </a:lnTo>
                <a:lnTo>
                  <a:pt x="544" y="95"/>
                </a:lnTo>
                <a:lnTo>
                  <a:pt x="544" y="102"/>
                </a:lnTo>
                <a:cubicBezTo>
                  <a:pt x="533" y="104"/>
                  <a:pt x="525" y="111"/>
                  <a:pt x="520" y="124"/>
                </a:cubicBezTo>
                <a:lnTo>
                  <a:pt x="462" y="272"/>
                </a:lnTo>
                <a:lnTo>
                  <a:pt x="454" y="272"/>
                </a:lnTo>
                <a:lnTo>
                  <a:pt x="412" y="162"/>
                </a:lnTo>
                <a:lnTo>
                  <a:pt x="361" y="272"/>
                </a:lnTo>
                <a:lnTo>
                  <a:pt x="355" y="272"/>
                </a:lnTo>
                <a:lnTo>
                  <a:pt x="299" y="128"/>
                </a:lnTo>
                <a:cubicBezTo>
                  <a:pt x="296" y="119"/>
                  <a:pt x="292" y="112"/>
                  <a:pt x="289" y="109"/>
                </a:cubicBezTo>
                <a:cubicBezTo>
                  <a:pt x="285" y="106"/>
                  <a:pt x="280" y="104"/>
                  <a:pt x="272" y="102"/>
                </a:cubicBezTo>
                <a:lnTo>
                  <a:pt x="272" y="95"/>
                </a:lnTo>
                <a:close/>
                <a:moveTo>
                  <a:pt x="0" y="95"/>
                </a:moveTo>
                <a:lnTo>
                  <a:pt x="72" y="95"/>
                </a:lnTo>
                <a:lnTo>
                  <a:pt x="72" y="102"/>
                </a:lnTo>
                <a:cubicBezTo>
                  <a:pt x="66" y="102"/>
                  <a:pt x="61" y="104"/>
                  <a:pt x="59" y="106"/>
                </a:cubicBezTo>
                <a:cubicBezTo>
                  <a:pt x="57" y="107"/>
                  <a:pt x="56" y="110"/>
                  <a:pt x="56" y="114"/>
                </a:cubicBezTo>
                <a:cubicBezTo>
                  <a:pt x="56" y="117"/>
                  <a:pt x="57" y="122"/>
                  <a:pt x="59" y="128"/>
                </a:cubicBezTo>
                <a:lnTo>
                  <a:pt x="96" y="226"/>
                </a:lnTo>
                <a:lnTo>
                  <a:pt x="133" y="146"/>
                </a:lnTo>
                <a:lnTo>
                  <a:pt x="123" y="121"/>
                </a:lnTo>
                <a:cubicBezTo>
                  <a:pt x="120" y="113"/>
                  <a:pt x="116" y="108"/>
                  <a:pt x="111" y="105"/>
                </a:cubicBezTo>
                <a:cubicBezTo>
                  <a:pt x="109" y="103"/>
                  <a:pt x="104" y="102"/>
                  <a:pt x="96" y="102"/>
                </a:cubicBezTo>
                <a:lnTo>
                  <a:pt x="96" y="95"/>
                </a:lnTo>
                <a:lnTo>
                  <a:pt x="178" y="95"/>
                </a:lnTo>
                <a:lnTo>
                  <a:pt x="178" y="102"/>
                </a:lnTo>
                <a:cubicBezTo>
                  <a:pt x="169" y="102"/>
                  <a:pt x="162" y="104"/>
                  <a:pt x="159" y="107"/>
                </a:cubicBezTo>
                <a:cubicBezTo>
                  <a:pt x="156" y="109"/>
                  <a:pt x="155" y="112"/>
                  <a:pt x="155" y="116"/>
                </a:cubicBezTo>
                <a:cubicBezTo>
                  <a:pt x="155" y="119"/>
                  <a:pt x="155" y="121"/>
                  <a:pt x="156" y="124"/>
                </a:cubicBezTo>
                <a:lnTo>
                  <a:pt x="195" y="223"/>
                </a:lnTo>
                <a:lnTo>
                  <a:pt x="232" y="128"/>
                </a:lnTo>
                <a:cubicBezTo>
                  <a:pt x="234" y="121"/>
                  <a:pt x="235" y="116"/>
                  <a:pt x="235" y="112"/>
                </a:cubicBezTo>
                <a:cubicBezTo>
                  <a:pt x="235" y="109"/>
                  <a:pt x="234" y="107"/>
                  <a:pt x="232" y="105"/>
                </a:cubicBezTo>
                <a:cubicBezTo>
                  <a:pt x="229" y="103"/>
                  <a:pt x="224" y="102"/>
                  <a:pt x="217" y="102"/>
                </a:cubicBezTo>
                <a:lnTo>
                  <a:pt x="217" y="95"/>
                </a:lnTo>
                <a:lnTo>
                  <a:pt x="272" y="95"/>
                </a:lnTo>
                <a:lnTo>
                  <a:pt x="272" y="102"/>
                </a:lnTo>
                <a:cubicBezTo>
                  <a:pt x="261" y="104"/>
                  <a:pt x="253" y="111"/>
                  <a:pt x="248" y="124"/>
                </a:cubicBezTo>
                <a:lnTo>
                  <a:pt x="190" y="272"/>
                </a:lnTo>
                <a:lnTo>
                  <a:pt x="182" y="272"/>
                </a:lnTo>
                <a:lnTo>
                  <a:pt x="140" y="162"/>
                </a:lnTo>
                <a:lnTo>
                  <a:pt x="89" y="272"/>
                </a:lnTo>
                <a:lnTo>
                  <a:pt x="83" y="272"/>
                </a:lnTo>
                <a:lnTo>
                  <a:pt x="27" y="128"/>
                </a:lnTo>
                <a:cubicBezTo>
                  <a:pt x="24" y="119"/>
                  <a:pt x="20" y="112"/>
                  <a:pt x="17" y="109"/>
                </a:cubicBezTo>
                <a:cubicBezTo>
                  <a:pt x="13" y="106"/>
                  <a:pt x="8" y="104"/>
                  <a:pt x="0" y="102"/>
                </a:cubicBezTo>
                <a:lnTo>
                  <a:pt x="0" y="95"/>
                </a:lnTo>
                <a:close/>
                <a:moveTo>
                  <a:pt x="2837" y="90"/>
                </a:moveTo>
                <a:lnTo>
                  <a:pt x="2845" y="90"/>
                </a:lnTo>
                <a:lnTo>
                  <a:pt x="2845" y="127"/>
                </a:lnTo>
                <a:cubicBezTo>
                  <a:pt x="2857" y="114"/>
                  <a:pt x="2865" y="107"/>
                  <a:pt x="2867" y="105"/>
                </a:cubicBezTo>
                <a:cubicBezTo>
                  <a:pt x="2873" y="100"/>
                  <a:pt x="2879" y="97"/>
                  <a:pt x="2885" y="94"/>
                </a:cubicBezTo>
                <a:cubicBezTo>
                  <a:pt x="2892" y="91"/>
                  <a:pt x="2898" y="90"/>
                  <a:pt x="2904" y="90"/>
                </a:cubicBezTo>
                <a:cubicBezTo>
                  <a:pt x="2915" y="90"/>
                  <a:pt x="2924" y="93"/>
                  <a:pt x="2932" y="99"/>
                </a:cubicBezTo>
                <a:cubicBezTo>
                  <a:pt x="2940" y="106"/>
                  <a:pt x="2945" y="115"/>
                  <a:pt x="2948" y="127"/>
                </a:cubicBezTo>
                <a:cubicBezTo>
                  <a:pt x="2961" y="112"/>
                  <a:pt x="2971" y="102"/>
                  <a:pt x="2980" y="97"/>
                </a:cubicBezTo>
                <a:cubicBezTo>
                  <a:pt x="2989" y="92"/>
                  <a:pt x="2998" y="90"/>
                  <a:pt x="3008" y="90"/>
                </a:cubicBezTo>
                <a:cubicBezTo>
                  <a:pt x="3017" y="90"/>
                  <a:pt x="3025" y="92"/>
                  <a:pt x="3032" y="97"/>
                </a:cubicBezTo>
                <a:cubicBezTo>
                  <a:pt x="3039" y="102"/>
                  <a:pt x="3045" y="109"/>
                  <a:pt x="3049" y="120"/>
                </a:cubicBezTo>
                <a:cubicBezTo>
                  <a:pt x="3052" y="127"/>
                  <a:pt x="3053" y="139"/>
                  <a:pt x="3053" y="154"/>
                </a:cubicBezTo>
                <a:lnTo>
                  <a:pt x="3053" y="228"/>
                </a:lnTo>
                <a:cubicBezTo>
                  <a:pt x="3053" y="239"/>
                  <a:pt x="3054" y="246"/>
                  <a:pt x="3055" y="250"/>
                </a:cubicBezTo>
                <a:cubicBezTo>
                  <a:pt x="3057" y="253"/>
                  <a:pt x="3059" y="255"/>
                  <a:pt x="3062" y="257"/>
                </a:cubicBezTo>
                <a:cubicBezTo>
                  <a:pt x="3066" y="259"/>
                  <a:pt x="3071" y="260"/>
                  <a:pt x="3079" y="260"/>
                </a:cubicBezTo>
                <a:lnTo>
                  <a:pt x="3079" y="267"/>
                </a:lnTo>
                <a:lnTo>
                  <a:pt x="2994" y="267"/>
                </a:lnTo>
                <a:lnTo>
                  <a:pt x="2994" y="260"/>
                </a:lnTo>
                <a:lnTo>
                  <a:pt x="2998" y="260"/>
                </a:lnTo>
                <a:cubicBezTo>
                  <a:pt x="3005" y="260"/>
                  <a:pt x="3011" y="259"/>
                  <a:pt x="3015" y="256"/>
                </a:cubicBezTo>
                <a:cubicBezTo>
                  <a:pt x="3018" y="254"/>
                  <a:pt x="3020" y="251"/>
                  <a:pt x="3021" y="246"/>
                </a:cubicBezTo>
                <a:cubicBezTo>
                  <a:pt x="3022" y="244"/>
                  <a:pt x="3022" y="238"/>
                  <a:pt x="3022" y="228"/>
                </a:cubicBezTo>
                <a:lnTo>
                  <a:pt x="3022" y="154"/>
                </a:lnTo>
                <a:cubicBezTo>
                  <a:pt x="3022" y="140"/>
                  <a:pt x="3020" y="130"/>
                  <a:pt x="3017" y="124"/>
                </a:cubicBezTo>
                <a:cubicBezTo>
                  <a:pt x="3012" y="116"/>
                  <a:pt x="3004" y="112"/>
                  <a:pt x="2993" y="112"/>
                </a:cubicBezTo>
                <a:cubicBezTo>
                  <a:pt x="2987" y="112"/>
                  <a:pt x="2980" y="114"/>
                  <a:pt x="2973" y="117"/>
                </a:cubicBezTo>
                <a:cubicBezTo>
                  <a:pt x="2967" y="121"/>
                  <a:pt x="2959" y="127"/>
                  <a:pt x="2949" y="136"/>
                </a:cubicBezTo>
                <a:lnTo>
                  <a:pt x="2949" y="138"/>
                </a:lnTo>
                <a:lnTo>
                  <a:pt x="2949" y="146"/>
                </a:lnTo>
                <a:lnTo>
                  <a:pt x="2949" y="228"/>
                </a:lnTo>
                <a:cubicBezTo>
                  <a:pt x="2949" y="240"/>
                  <a:pt x="2950" y="247"/>
                  <a:pt x="2951" y="250"/>
                </a:cubicBezTo>
                <a:cubicBezTo>
                  <a:pt x="2952" y="253"/>
                  <a:pt x="2955" y="255"/>
                  <a:pt x="2958" y="257"/>
                </a:cubicBezTo>
                <a:cubicBezTo>
                  <a:pt x="2962" y="259"/>
                  <a:pt x="2968" y="260"/>
                  <a:pt x="2977" y="260"/>
                </a:cubicBezTo>
                <a:lnTo>
                  <a:pt x="2977" y="267"/>
                </a:lnTo>
                <a:lnTo>
                  <a:pt x="2890" y="267"/>
                </a:lnTo>
                <a:lnTo>
                  <a:pt x="2890" y="260"/>
                </a:lnTo>
                <a:cubicBezTo>
                  <a:pt x="2900" y="260"/>
                  <a:pt x="2906" y="259"/>
                  <a:pt x="2910" y="257"/>
                </a:cubicBezTo>
                <a:cubicBezTo>
                  <a:pt x="2913" y="254"/>
                  <a:pt x="2916" y="251"/>
                  <a:pt x="2917" y="247"/>
                </a:cubicBezTo>
                <a:cubicBezTo>
                  <a:pt x="2918" y="244"/>
                  <a:pt x="2918" y="238"/>
                  <a:pt x="2918" y="228"/>
                </a:cubicBezTo>
                <a:lnTo>
                  <a:pt x="2918" y="154"/>
                </a:lnTo>
                <a:cubicBezTo>
                  <a:pt x="2918" y="140"/>
                  <a:pt x="2916" y="130"/>
                  <a:pt x="2912" y="124"/>
                </a:cubicBezTo>
                <a:cubicBezTo>
                  <a:pt x="2906" y="116"/>
                  <a:pt x="2899" y="112"/>
                  <a:pt x="2889" y="112"/>
                </a:cubicBezTo>
                <a:cubicBezTo>
                  <a:pt x="2882" y="112"/>
                  <a:pt x="2875" y="114"/>
                  <a:pt x="2869" y="117"/>
                </a:cubicBezTo>
                <a:cubicBezTo>
                  <a:pt x="2858" y="123"/>
                  <a:pt x="2850" y="129"/>
                  <a:pt x="2845" y="136"/>
                </a:cubicBezTo>
                <a:lnTo>
                  <a:pt x="2845" y="228"/>
                </a:lnTo>
                <a:cubicBezTo>
                  <a:pt x="2845" y="239"/>
                  <a:pt x="2846" y="247"/>
                  <a:pt x="2847" y="250"/>
                </a:cubicBezTo>
                <a:cubicBezTo>
                  <a:pt x="2849" y="253"/>
                  <a:pt x="2851" y="256"/>
                  <a:pt x="2854" y="258"/>
                </a:cubicBezTo>
                <a:cubicBezTo>
                  <a:pt x="2857" y="259"/>
                  <a:pt x="2863" y="260"/>
                  <a:pt x="2873" y="260"/>
                </a:cubicBezTo>
                <a:lnTo>
                  <a:pt x="2873" y="267"/>
                </a:lnTo>
                <a:lnTo>
                  <a:pt x="2788" y="267"/>
                </a:lnTo>
                <a:lnTo>
                  <a:pt x="2788" y="260"/>
                </a:lnTo>
                <a:cubicBezTo>
                  <a:pt x="2796" y="260"/>
                  <a:pt x="2801" y="259"/>
                  <a:pt x="2804" y="258"/>
                </a:cubicBezTo>
                <a:cubicBezTo>
                  <a:pt x="2807" y="256"/>
                  <a:pt x="2810" y="253"/>
                  <a:pt x="2811" y="249"/>
                </a:cubicBezTo>
                <a:cubicBezTo>
                  <a:pt x="2813" y="246"/>
                  <a:pt x="2814" y="239"/>
                  <a:pt x="2814" y="228"/>
                </a:cubicBezTo>
                <a:lnTo>
                  <a:pt x="2814" y="162"/>
                </a:lnTo>
                <a:cubicBezTo>
                  <a:pt x="2814" y="143"/>
                  <a:pt x="2813" y="131"/>
                  <a:pt x="2812" y="126"/>
                </a:cubicBezTo>
                <a:cubicBezTo>
                  <a:pt x="2811" y="122"/>
                  <a:pt x="2810" y="119"/>
                  <a:pt x="2808" y="117"/>
                </a:cubicBezTo>
                <a:cubicBezTo>
                  <a:pt x="2806" y="116"/>
                  <a:pt x="2804" y="115"/>
                  <a:pt x="2800" y="115"/>
                </a:cubicBezTo>
                <a:cubicBezTo>
                  <a:pt x="2797" y="115"/>
                  <a:pt x="2793" y="116"/>
                  <a:pt x="2788" y="118"/>
                </a:cubicBezTo>
                <a:lnTo>
                  <a:pt x="2785" y="111"/>
                </a:lnTo>
                <a:lnTo>
                  <a:pt x="2837" y="90"/>
                </a:lnTo>
                <a:close/>
                <a:moveTo>
                  <a:pt x="2686" y="90"/>
                </a:moveTo>
                <a:cubicBezTo>
                  <a:pt x="2712" y="90"/>
                  <a:pt x="2733" y="100"/>
                  <a:pt x="2748" y="120"/>
                </a:cubicBezTo>
                <a:cubicBezTo>
                  <a:pt x="2762" y="136"/>
                  <a:pt x="2768" y="156"/>
                  <a:pt x="2768" y="178"/>
                </a:cubicBezTo>
                <a:cubicBezTo>
                  <a:pt x="2768" y="193"/>
                  <a:pt x="2765" y="209"/>
                  <a:pt x="2757" y="224"/>
                </a:cubicBezTo>
                <a:cubicBezTo>
                  <a:pt x="2750" y="240"/>
                  <a:pt x="2740" y="252"/>
                  <a:pt x="2727" y="260"/>
                </a:cubicBezTo>
                <a:cubicBezTo>
                  <a:pt x="2714" y="268"/>
                  <a:pt x="2700" y="272"/>
                  <a:pt x="2684" y="272"/>
                </a:cubicBezTo>
                <a:cubicBezTo>
                  <a:pt x="2658" y="272"/>
                  <a:pt x="2637" y="262"/>
                  <a:pt x="2622" y="241"/>
                </a:cubicBezTo>
                <a:cubicBezTo>
                  <a:pt x="2609" y="224"/>
                  <a:pt x="2603" y="204"/>
                  <a:pt x="2603" y="183"/>
                </a:cubicBezTo>
                <a:cubicBezTo>
                  <a:pt x="2603" y="167"/>
                  <a:pt x="2607" y="151"/>
                  <a:pt x="2614" y="136"/>
                </a:cubicBezTo>
                <a:cubicBezTo>
                  <a:pt x="2622" y="120"/>
                  <a:pt x="2633" y="109"/>
                  <a:pt x="2645" y="101"/>
                </a:cubicBezTo>
                <a:cubicBezTo>
                  <a:pt x="2658" y="94"/>
                  <a:pt x="2672" y="90"/>
                  <a:pt x="2686" y="90"/>
                </a:cubicBezTo>
                <a:close/>
                <a:moveTo>
                  <a:pt x="2509" y="90"/>
                </a:moveTo>
                <a:cubicBezTo>
                  <a:pt x="2526" y="90"/>
                  <a:pt x="2540" y="94"/>
                  <a:pt x="2550" y="103"/>
                </a:cubicBezTo>
                <a:cubicBezTo>
                  <a:pt x="2561" y="112"/>
                  <a:pt x="2567" y="122"/>
                  <a:pt x="2567" y="131"/>
                </a:cubicBezTo>
                <a:cubicBezTo>
                  <a:pt x="2567" y="136"/>
                  <a:pt x="2565" y="140"/>
                  <a:pt x="2562" y="143"/>
                </a:cubicBezTo>
                <a:cubicBezTo>
                  <a:pt x="2559" y="146"/>
                  <a:pt x="2555" y="147"/>
                  <a:pt x="2549" y="147"/>
                </a:cubicBezTo>
                <a:cubicBezTo>
                  <a:pt x="2542" y="147"/>
                  <a:pt x="2536" y="145"/>
                  <a:pt x="2533" y="140"/>
                </a:cubicBezTo>
                <a:cubicBezTo>
                  <a:pt x="2531" y="137"/>
                  <a:pt x="2529" y="132"/>
                  <a:pt x="2528" y="125"/>
                </a:cubicBezTo>
                <a:cubicBezTo>
                  <a:pt x="2528" y="118"/>
                  <a:pt x="2525" y="112"/>
                  <a:pt x="2521" y="108"/>
                </a:cubicBezTo>
                <a:cubicBezTo>
                  <a:pt x="2516" y="104"/>
                  <a:pt x="2510" y="103"/>
                  <a:pt x="2503" y="103"/>
                </a:cubicBezTo>
                <a:cubicBezTo>
                  <a:pt x="2490" y="103"/>
                  <a:pt x="2480" y="107"/>
                  <a:pt x="2472" y="116"/>
                </a:cubicBezTo>
                <a:cubicBezTo>
                  <a:pt x="2462" y="129"/>
                  <a:pt x="2457" y="145"/>
                  <a:pt x="2457" y="165"/>
                </a:cubicBezTo>
                <a:cubicBezTo>
                  <a:pt x="2457" y="185"/>
                  <a:pt x="2462" y="204"/>
                  <a:pt x="2472" y="219"/>
                </a:cubicBezTo>
                <a:cubicBezTo>
                  <a:pt x="2482" y="235"/>
                  <a:pt x="2496" y="243"/>
                  <a:pt x="2513" y="243"/>
                </a:cubicBezTo>
                <a:cubicBezTo>
                  <a:pt x="2525" y="243"/>
                  <a:pt x="2536" y="239"/>
                  <a:pt x="2546" y="230"/>
                </a:cubicBezTo>
                <a:cubicBezTo>
                  <a:pt x="2553" y="224"/>
                  <a:pt x="2560" y="214"/>
                  <a:pt x="2566" y="199"/>
                </a:cubicBezTo>
                <a:lnTo>
                  <a:pt x="2572" y="202"/>
                </a:lnTo>
                <a:cubicBezTo>
                  <a:pt x="2567" y="224"/>
                  <a:pt x="2558" y="242"/>
                  <a:pt x="2544" y="254"/>
                </a:cubicBezTo>
                <a:cubicBezTo>
                  <a:pt x="2531" y="266"/>
                  <a:pt x="2516" y="272"/>
                  <a:pt x="2500" y="272"/>
                </a:cubicBezTo>
                <a:cubicBezTo>
                  <a:pt x="2480" y="272"/>
                  <a:pt x="2463" y="264"/>
                  <a:pt x="2449" y="247"/>
                </a:cubicBezTo>
                <a:cubicBezTo>
                  <a:pt x="2434" y="231"/>
                  <a:pt x="2427" y="209"/>
                  <a:pt x="2427" y="181"/>
                </a:cubicBezTo>
                <a:cubicBezTo>
                  <a:pt x="2427" y="154"/>
                  <a:pt x="2435" y="132"/>
                  <a:pt x="2451" y="115"/>
                </a:cubicBezTo>
                <a:cubicBezTo>
                  <a:pt x="2467" y="98"/>
                  <a:pt x="2486" y="90"/>
                  <a:pt x="2509" y="90"/>
                </a:cubicBezTo>
                <a:close/>
                <a:moveTo>
                  <a:pt x="1709" y="90"/>
                </a:moveTo>
                <a:lnTo>
                  <a:pt x="1717" y="90"/>
                </a:lnTo>
                <a:lnTo>
                  <a:pt x="1717" y="228"/>
                </a:lnTo>
                <a:cubicBezTo>
                  <a:pt x="1717" y="239"/>
                  <a:pt x="1718" y="246"/>
                  <a:pt x="1719" y="249"/>
                </a:cubicBezTo>
                <a:cubicBezTo>
                  <a:pt x="1721" y="253"/>
                  <a:pt x="1723" y="256"/>
                  <a:pt x="1726" y="257"/>
                </a:cubicBezTo>
                <a:cubicBezTo>
                  <a:pt x="1729" y="259"/>
                  <a:pt x="1735" y="260"/>
                  <a:pt x="1743" y="260"/>
                </a:cubicBezTo>
                <a:lnTo>
                  <a:pt x="1743" y="267"/>
                </a:lnTo>
                <a:lnTo>
                  <a:pt x="1660" y="267"/>
                </a:lnTo>
                <a:lnTo>
                  <a:pt x="1660" y="260"/>
                </a:lnTo>
                <a:cubicBezTo>
                  <a:pt x="1668" y="260"/>
                  <a:pt x="1674" y="259"/>
                  <a:pt x="1677" y="258"/>
                </a:cubicBezTo>
                <a:cubicBezTo>
                  <a:pt x="1679" y="256"/>
                  <a:pt x="1682" y="253"/>
                  <a:pt x="1683" y="250"/>
                </a:cubicBezTo>
                <a:cubicBezTo>
                  <a:pt x="1685" y="246"/>
                  <a:pt x="1686" y="239"/>
                  <a:pt x="1686" y="228"/>
                </a:cubicBezTo>
                <a:lnTo>
                  <a:pt x="1686" y="162"/>
                </a:lnTo>
                <a:cubicBezTo>
                  <a:pt x="1686" y="143"/>
                  <a:pt x="1685" y="131"/>
                  <a:pt x="1684" y="126"/>
                </a:cubicBezTo>
                <a:cubicBezTo>
                  <a:pt x="1683" y="122"/>
                  <a:pt x="1682" y="119"/>
                  <a:pt x="1680" y="117"/>
                </a:cubicBezTo>
                <a:cubicBezTo>
                  <a:pt x="1678" y="116"/>
                  <a:pt x="1676" y="115"/>
                  <a:pt x="1672" y="115"/>
                </a:cubicBezTo>
                <a:cubicBezTo>
                  <a:pt x="1669" y="115"/>
                  <a:pt x="1665" y="116"/>
                  <a:pt x="1660" y="118"/>
                </a:cubicBezTo>
                <a:lnTo>
                  <a:pt x="1657" y="111"/>
                </a:lnTo>
                <a:lnTo>
                  <a:pt x="1709" y="90"/>
                </a:lnTo>
                <a:close/>
                <a:moveTo>
                  <a:pt x="1166" y="90"/>
                </a:moveTo>
                <a:cubicBezTo>
                  <a:pt x="1192" y="90"/>
                  <a:pt x="1213" y="100"/>
                  <a:pt x="1228" y="120"/>
                </a:cubicBezTo>
                <a:cubicBezTo>
                  <a:pt x="1242" y="136"/>
                  <a:pt x="1248" y="156"/>
                  <a:pt x="1248" y="178"/>
                </a:cubicBezTo>
                <a:cubicBezTo>
                  <a:pt x="1248" y="193"/>
                  <a:pt x="1245" y="209"/>
                  <a:pt x="1237" y="224"/>
                </a:cubicBezTo>
                <a:cubicBezTo>
                  <a:pt x="1230" y="240"/>
                  <a:pt x="1220" y="252"/>
                  <a:pt x="1207" y="260"/>
                </a:cubicBezTo>
                <a:cubicBezTo>
                  <a:pt x="1194" y="268"/>
                  <a:pt x="1180" y="272"/>
                  <a:pt x="1164" y="272"/>
                </a:cubicBezTo>
                <a:cubicBezTo>
                  <a:pt x="1138" y="272"/>
                  <a:pt x="1117" y="262"/>
                  <a:pt x="1102" y="241"/>
                </a:cubicBezTo>
                <a:cubicBezTo>
                  <a:pt x="1089" y="224"/>
                  <a:pt x="1083" y="204"/>
                  <a:pt x="1083" y="183"/>
                </a:cubicBezTo>
                <a:cubicBezTo>
                  <a:pt x="1083" y="167"/>
                  <a:pt x="1087" y="151"/>
                  <a:pt x="1094" y="136"/>
                </a:cubicBezTo>
                <a:cubicBezTo>
                  <a:pt x="1102" y="120"/>
                  <a:pt x="1113" y="109"/>
                  <a:pt x="1125" y="101"/>
                </a:cubicBezTo>
                <a:cubicBezTo>
                  <a:pt x="1138" y="94"/>
                  <a:pt x="1152" y="90"/>
                  <a:pt x="1166" y="90"/>
                </a:cubicBezTo>
                <a:close/>
                <a:moveTo>
                  <a:pt x="2222" y="20"/>
                </a:moveTo>
                <a:cubicBezTo>
                  <a:pt x="2214" y="20"/>
                  <a:pt x="2206" y="23"/>
                  <a:pt x="2200" y="31"/>
                </a:cubicBezTo>
                <a:cubicBezTo>
                  <a:pt x="2191" y="41"/>
                  <a:pt x="2185" y="58"/>
                  <a:pt x="2181" y="80"/>
                </a:cubicBezTo>
                <a:cubicBezTo>
                  <a:pt x="2178" y="102"/>
                  <a:pt x="2176" y="124"/>
                  <a:pt x="2176" y="146"/>
                </a:cubicBezTo>
                <a:cubicBezTo>
                  <a:pt x="2176" y="181"/>
                  <a:pt x="2181" y="209"/>
                  <a:pt x="2189" y="232"/>
                </a:cubicBezTo>
                <a:cubicBezTo>
                  <a:pt x="2196" y="250"/>
                  <a:pt x="2207" y="259"/>
                  <a:pt x="2221" y="259"/>
                </a:cubicBezTo>
                <a:cubicBezTo>
                  <a:pt x="2228" y="259"/>
                  <a:pt x="2235" y="256"/>
                  <a:pt x="2242" y="250"/>
                </a:cubicBezTo>
                <a:cubicBezTo>
                  <a:pt x="2249" y="244"/>
                  <a:pt x="2255" y="234"/>
                  <a:pt x="2259" y="220"/>
                </a:cubicBezTo>
                <a:cubicBezTo>
                  <a:pt x="2264" y="198"/>
                  <a:pt x="2267" y="168"/>
                  <a:pt x="2267" y="129"/>
                </a:cubicBezTo>
                <a:cubicBezTo>
                  <a:pt x="2267" y="100"/>
                  <a:pt x="2264" y="76"/>
                  <a:pt x="2258" y="56"/>
                </a:cubicBezTo>
                <a:cubicBezTo>
                  <a:pt x="2254" y="42"/>
                  <a:pt x="2248" y="32"/>
                  <a:pt x="2241" y="26"/>
                </a:cubicBezTo>
                <a:cubicBezTo>
                  <a:pt x="2236" y="22"/>
                  <a:pt x="2230" y="20"/>
                  <a:pt x="2222" y="20"/>
                </a:cubicBezTo>
                <a:close/>
                <a:moveTo>
                  <a:pt x="2030" y="20"/>
                </a:moveTo>
                <a:cubicBezTo>
                  <a:pt x="2022" y="20"/>
                  <a:pt x="2014" y="23"/>
                  <a:pt x="2008" y="31"/>
                </a:cubicBezTo>
                <a:cubicBezTo>
                  <a:pt x="1999" y="41"/>
                  <a:pt x="1993" y="58"/>
                  <a:pt x="1989" y="80"/>
                </a:cubicBezTo>
                <a:cubicBezTo>
                  <a:pt x="1986" y="102"/>
                  <a:pt x="1984" y="124"/>
                  <a:pt x="1984" y="146"/>
                </a:cubicBezTo>
                <a:cubicBezTo>
                  <a:pt x="1984" y="181"/>
                  <a:pt x="1989" y="209"/>
                  <a:pt x="1997" y="232"/>
                </a:cubicBezTo>
                <a:cubicBezTo>
                  <a:pt x="2004" y="250"/>
                  <a:pt x="2015" y="259"/>
                  <a:pt x="2029" y="259"/>
                </a:cubicBezTo>
                <a:cubicBezTo>
                  <a:pt x="2036" y="259"/>
                  <a:pt x="2043" y="256"/>
                  <a:pt x="2050" y="250"/>
                </a:cubicBezTo>
                <a:cubicBezTo>
                  <a:pt x="2057" y="244"/>
                  <a:pt x="2063" y="234"/>
                  <a:pt x="2067" y="220"/>
                </a:cubicBezTo>
                <a:cubicBezTo>
                  <a:pt x="2072" y="198"/>
                  <a:pt x="2075" y="168"/>
                  <a:pt x="2075" y="129"/>
                </a:cubicBezTo>
                <a:cubicBezTo>
                  <a:pt x="2075" y="100"/>
                  <a:pt x="2072" y="76"/>
                  <a:pt x="2066" y="56"/>
                </a:cubicBezTo>
                <a:cubicBezTo>
                  <a:pt x="2062" y="42"/>
                  <a:pt x="2056" y="32"/>
                  <a:pt x="2049" y="26"/>
                </a:cubicBezTo>
                <a:cubicBezTo>
                  <a:pt x="2044" y="22"/>
                  <a:pt x="2038" y="20"/>
                  <a:pt x="2030" y="20"/>
                </a:cubicBezTo>
                <a:close/>
                <a:moveTo>
                  <a:pt x="2223" y="7"/>
                </a:moveTo>
                <a:cubicBezTo>
                  <a:pt x="2242" y="7"/>
                  <a:pt x="2260" y="17"/>
                  <a:pt x="2275" y="37"/>
                </a:cubicBezTo>
                <a:cubicBezTo>
                  <a:pt x="2294" y="62"/>
                  <a:pt x="2304" y="95"/>
                  <a:pt x="2304" y="137"/>
                </a:cubicBezTo>
                <a:cubicBezTo>
                  <a:pt x="2304" y="167"/>
                  <a:pt x="2300" y="192"/>
                  <a:pt x="2291" y="212"/>
                </a:cubicBezTo>
                <a:cubicBezTo>
                  <a:pt x="2283" y="233"/>
                  <a:pt x="2272" y="248"/>
                  <a:pt x="2259" y="257"/>
                </a:cubicBezTo>
                <a:cubicBezTo>
                  <a:pt x="2246" y="267"/>
                  <a:pt x="2233" y="271"/>
                  <a:pt x="2221" y="271"/>
                </a:cubicBezTo>
                <a:cubicBezTo>
                  <a:pt x="2196" y="271"/>
                  <a:pt x="2176" y="257"/>
                  <a:pt x="2160" y="228"/>
                </a:cubicBezTo>
                <a:cubicBezTo>
                  <a:pt x="2146" y="204"/>
                  <a:pt x="2140" y="175"/>
                  <a:pt x="2140" y="141"/>
                </a:cubicBezTo>
                <a:cubicBezTo>
                  <a:pt x="2140" y="112"/>
                  <a:pt x="2144" y="87"/>
                  <a:pt x="2153" y="66"/>
                </a:cubicBezTo>
                <a:cubicBezTo>
                  <a:pt x="2162" y="45"/>
                  <a:pt x="2173" y="30"/>
                  <a:pt x="2188" y="19"/>
                </a:cubicBezTo>
                <a:cubicBezTo>
                  <a:pt x="2199" y="11"/>
                  <a:pt x="2211" y="7"/>
                  <a:pt x="2223" y="7"/>
                </a:cubicBezTo>
                <a:close/>
                <a:moveTo>
                  <a:pt x="2031" y="7"/>
                </a:moveTo>
                <a:cubicBezTo>
                  <a:pt x="2050" y="7"/>
                  <a:pt x="2068" y="17"/>
                  <a:pt x="2083" y="37"/>
                </a:cubicBezTo>
                <a:cubicBezTo>
                  <a:pt x="2102" y="62"/>
                  <a:pt x="2112" y="95"/>
                  <a:pt x="2112" y="137"/>
                </a:cubicBezTo>
                <a:cubicBezTo>
                  <a:pt x="2112" y="167"/>
                  <a:pt x="2108" y="192"/>
                  <a:pt x="2099" y="212"/>
                </a:cubicBezTo>
                <a:cubicBezTo>
                  <a:pt x="2091" y="233"/>
                  <a:pt x="2080" y="248"/>
                  <a:pt x="2067" y="257"/>
                </a:cubicBezTo>
                <a:cubicBezTo>
                  <a:pt x="2054" y="267"/>
                  <a:pt x="2041" y="271"/>
                  <a:pt x="2029" y="271"/>
                </a:cubicBezTo>
                <a:cubicBezTo>
                  <a:pt x="2004" y="271"/>
                  <a:pt x="1984" y="257"/>
                  <a:pt x="1968" y="228"/>
                </a:cubicBezTo>
                <a:cubicBezTo>
                  <a:pt x="1954" y="204"/>
                  <a:pt x="1948" y="175"/>
                  <a:pt x="1948" y="141"/>
                </a:cubicBezTo>
                <a:cubicBezTo>
                  <a:pt x="1948" y="112"/>
                  <a:pt x="1952" y="87"/>
                  <a:pt x="1961" y="66"/>
                </a:cubicBezTo>
                <a:cubicBezTo>
                  <a:pt x="1970" y="45"/>
                  <a:pt x="1981" y="30"/>
                  <a:pt x="1996" y="19"/>
                </a:cubicBezTo>
                <a:cubicBezTo>
                  <a:pt x="2007" y="11"/>
                  <a:pt x="2019" y="7"/>
                  <a:pt x="2031" y="7"/>
                </a:cubicBezTo>
                <a:close/>
                <a:moveTo>
                  <a:pt x="1849" y="7"/>
                </a:moveTo>
                <a:lnTo>
                  <a:pt x="1855" y="7"/>
                </a:lnTo>
                <a:lnTo>
                  <a:pt x="1855" y="222"/>
                </a:lnTo>
                <a:cubicBezTo>
                  <a:pt x="1855" y="236"/>
                  <a:pt x="1855" y="245"/>
                  <a:pt x="1857" y="249"/>
                </a:cubicBezTo>
                <a:cubicBezTo>
                  <a:pt x="1858" y="252"/>
                  <a:pt x="1860" y="255"/>
                  <a:pt x="1864" y="257"/>
                </a:cubicBezTo>
                <a:cubicBezTo>
                  <a:pt x="1868" y="259"/>
                  <a:pt x="1875" y="260"/>
                  <a:pt x="1887" y="260"/>
                </a:cubicBezTo>
                <a:lnTo>
                  <a:pt x="1887" y="267"/>
                </a:lnTo>
                <a:lnTo>
                  <a:pt x="1791" y="267"/>
                </a:lnTo>
                <a:lnTo>
                  <a:pt x="1791" y="260"/>
                </a:lnTo>
                <a:cubicBezTo>
                  <a:pt x="1803" y="260"/>
                  <a:pt x="1811" y="259"/>
                  <a:pt x="1815" y="257"/>
                </a:cubicBezTo>
                <a:cubicBezTo>
                  <a:pt x="1818" y="255"/>
                  <a:pt x="1820" y="253"/>
                  <a:pt x="1822" y="249"/>
                </a:cubicBezTo>
                <a:cubicBezTo>
                  <a:pt x="1823" y="246"/>
                  <a:pt x="1824" y="237"/>
                  <a:pt x="1824" y="222"/>
                </a:cubicBezTo>
                <a:lnTo>
                  <a:pt x="1824" y="85"/>
                </a:lnTo>
                <a:cubicBezTo>
                  <a:pt x="1824" y="66"/>
                  <a:pt x="1823" y="54"/>
                  <a:pt x="1822" y="49"/>
                </a:cubicBezTo>
                <a:cubicBezTo>
                  <a:pt x="1821" y="45"/>
                  <a:pt x="1820" y="42"/>
                  <a:pt x="1817" y="40"/>
                </a:cubicBezTo>
                <a:cubicBezTo>
                  <a:pt x="1815" y="38"/>
                  <a:pt x="1812" y="37"/>
                  <a:pt x="1809" y="37"/>
                </a:cubicBezTo>
                <a:cubicBezTo>
                  <a:pt x="1804" y="37"/>
                  <a:pt x="1798" y="39"/>
                  <a:pt x="1790" y="43"/>
                </a:cubicBezTo>
                <a:lnTo>
                  <a:pt x="1787" y="37"/>
                </a:lnTo>
                <a:lnTo>
                  <a:pt x="1849" y="7"/>
                </a:lnTo>
                <a:close/>
                <a:moveTo>
                  <a:pt x="1701" y="0"/>
                </a:moveTo>
                <a:cubicBezTo>
                  <a:pt x="1707" y="0"/>
                  <a:pt x="1711" y="2"/>
                  <a:pt x="1715" y="6"/>
                </a:cubicBezTo>
                <a:cubicBezTo>
                  <a:pt x="1719" y="9"/>
                  <a:pt x="1720" y="14"/>
                  <a:pt x="1720" y="19"/>
                </a:cubicBezTo>
                <a:cubicBezTo>
                  <a:pt x="1720" y="24"/>
                  <a:pt x="1719" y="29"/>
                  <a:pt x="1715" y="33"/>
                </a:cubicBezTo>
                <a:cubicBezTo>
                  <a:pt x="1711" y="36"/>
                  <a:pt x="1707" y="38"/>
                  <a:pt x="1701" y="38"/>
                </a:cubicBezTo>
                <a:cubicBezTo>
                  <a:pt x="1696" y="38"/>
                  <a:pt x="1692" y="36"/>
                  <a:pt x="1688" y="33"/>
                </a:cubicBezTo>
                <a:cubicBezTo>
                  <a:pt x="1684" y="29"/>
                  <a:pt x="1682" y="24"/>
                  <a:pt x="1682" y="19"/>
                </a:cubicBezTo>
                <a:cubicBezTo>
                  <a:pt x="1682" y="14"/>
                  <a:pt x="1684" y="9"/>
                  <a:pt x="1688" y="6"/>
                </a:cubicBezTo>
                <a:cubicBezTo>
                  <a:pt x="1692" y="2"/>
                  <a:pt x="1696" y="0"/>
                  <a:pt x="1701" y="0"/>
                </a:cubicBezTo>
                <a:close/>
              </a:path>
            </a:pathLst>
          </a:custGeom>
          <a:solidFill>
            <a:srgbClr val="F2F2F2"/>
          </a:solidFill>
          <a:ln w="0">
            <a:noFill/>
            <a:prstDash val="solid"/>
            <a:round/>
          </a:ln>
        </p:spPr>
        <p:txBody>
          <a:bodyPr vert="horz" wrap="square" lIns="91440" tIns="45720" rIns="91440" bIns="45720" numCol="1" anchor="t" anchorCtr="0" compatLnSpc="1"/>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5pPr>
            <a:lvl6pPr marL="2286000" algn="l" defTabSz="914400" rtl="0" eaLnBrk="1" latinLnBrk="0" hangingPunct="1">
              <a:defRPr kern="1200">
                <a:solidFill>
                  <a:schemeClr val="tx1"/>
                </a:solidFill>
                <a:latin typeface="Calibri" panose="020F0502020204030204" charset="0"/>
                <a:ea typeface="+mn-ea"/>
                <a:cs typeface="+mn-cs"/>
              </a:defRPr>
            </a:lvl6pPr>
            <a:lvl7pPr marL="2743200" algn="l" defTabSz="914400" rtl="0" eaLnBrk="1" latinLnBrk="0" hangingPunct="1">
              <a:defRPr kern="1200">
                <a:solidFill>
                  <a:schemeClr val="tx1"/>
                </a:solidFill>
                <a:latin typeface="Calibri" panose="020F0502020204030204" charset="0"/>
                <a:ea typeface="+mn-ea"/>
                <a:cs typeface="+mn-cs"/>
              </a:defRPr>
            </a:lvl7pPr>
            <a:lvl8pPr marL="3200400" algn="l" defTabSz="914400" rtl="0" eaLnBrk="1" latinLnBrk="0" hangingPunct="1">
              <a:defRPr kern="1200">
                <a:solidFill>
                  <a:schemeClr val="tx1"/>
                </a:solidFill>
                <a:latin typeface="Calibri" panose="020F0502020204030204" charset="0"/>
                <a:ea typeface="+mn-ea"/>
                <a:cs typeface="+mn-cs"/>
              </a:defRPr>
            </a:lvl8pPr>
            <a:lvl9pPr marL="3657600" algn="l" defTabSz="914400" rtl="0" eaLnBrk="1" latinLnBrk="0" hangingPunct="1">
              <a:defRPr kern="1200">
                <a:solidFill>
                  <a:schemeClr val="tx1"/>
                </a:solidFill>
                <a:latin typeface="Calibri" panose="020F0502020204030204" charset="0"/>
                <a:ea typeface="+mn-ea"/>
                <a:cs typeface="+mn-cs"/>
              </a:defRPr>
            </a:lvl9pPr>
          </a:lstStyle>
          <a:p>
            <a:endParaRPr lang="zh-CN" altLang="en-US"/>
          </a:p>
        </p:txBody>
      </p:sp>
      <p:sp>
        <p:nvSpPr>
          <p:cNvPr id="63" name="Freeform 23"/>
          <p:cNvSpPr/>
          <p:nvPr/>
        </p:nvSpPr>
        <p:spPr bwMode="auto">
          <a:xfrm rot="-1800000">
            <a:off x="419133" y="5594110"/>
            <a:ext cx="1848119" cy="215037"/>
          </a:xfrm>
          <a:custGeom>
            <a:avLst/>
            <a:gdLst>
              <a:gd name="T0" fmla="*/ 2345 w 3079"/>
              <a:gd name="T1" fmla="*/ 251 h 350"/>
              <a:gd name="T2" fmla="*/ 830 w 3079"/>
              <a:gd name="T3" fmla="*/ 272 h 350"/>
              <a:gd name="T4" fmla="*/ 2644 w 3079"/>
              <a:gd name="T5" fmla="*/ 129 h 350"/>
              <a:gd name="T6" fmla="*/ 2680 w 3079"/>
              <a:gd name="T7" fmla="*/ 102 h 350"/>
              <a:gd name="T8" fmla="*/ 1202 w 3079"/>
              <a:gd name="T9" fmla="*/ 244 h 350"/>
              <a:gd name="T10" fmla="*/ 1532 w 3079"/>
              <a:gd name="T11" fmla="*/ 102 h 350"/>
              <a:gd name="T12" fmla="*/ 1604 w 3079"/>
              <a:gd name="T13" fmla="*/ 106 h 350"/>
              <a:gd name="T14" fmla="*/ 1625 w 3079"/>
              <a:gd name="T15" fmla="*/ 113 h 350"/>
              <a:gd name="T16" fmla="*/ 1470 w 3079"/>
              <a:gd name="T17" fmla="*/ 316 h 350"/>
              <a:gd name="T18" fmla="*/ 1487 w 3079"/>
              <a:gd name="T19" fmla="*/ 130 h 350"/>
              <a:gd name="T20" fmla="*/ 1322 w 3079"/>
              <a:gd name="T21" fmla="*/ 210 h 350"/>
              <a:gd name="T22" fmla="*/ 1366 w 3079"/>
              <a:gd name="T23" fmla="*/ 102 h 350"/>
              <a:gd name="T24" fmla="*/ 1451 w 3079"/>
              <a:gd name="T25" fmla="*/ 244 h 350"/>
              <a:gd name="T26" fmla="*/ 1310 w 3079"/>
              <a:gd name="T27" fmla="*/ 264 h 350"/>
              <a:gd name="T28" fmla="*/ 1262 w 3079"/>
              <a:gd name="T29" fmla="*/ 95 h 350"/>
              <a:gd name="T30" fmla="*/ 945 w 3079"/>
              <a:gd name="T31" fmla="*/ 135 h 350"/>
              <a:gd name="T32" fmla="*/ 1012 w 3079"/>
              <a:gd name="T33" fmla="*/ 95 h 350"/>
              <a:gd name="T34" fmla="*/ 946 w 3079"/>
              <a:gd name="T35" fmla="*/ 337 h 350"/>
              <a:gd name="T36" fmla="*/ 934 w 3079"/>
              <a:gd name="T37" fmla="*/ 318 h 350"/>
              <a:gd name="T38" fmla="*/ 880 w 3079"/>
              <a:gd name="T39" fmla="*/ 102 h 350"/>
              <a:gd name="T40" fmla="*/ 603 w 3079"/>
              <a:gd name="T41" fmla="*/ 128 h 350"/>
              <a:gd name="T42" fmla="*/ 722 w 3079"/>
              <a:gd name="T43" fmla="*/ 95 h 350"/>
              <a:gd name="T44" fmla="*/ 779 w 3079"/>
              <a:gd name="T45" fmla="*/ 112 h 350"/>
              <a:gd name="T46" fmla="*/ 734 w 3079"/>
              <a:gd name="T47" fmla="*/ 272 h 350"/>
              <a:gd name="T48" fmla="*/ 544 w 3079"/>
              <a:gd name="T49" fmla="*/ 102 h 350"/>
              <a:gd name="T50" fmla="*/ 331 w 3079"/>
              <a:gd name="T51" fmla="*/ 128 h 350"/>
              <a:gd name="T52" fmla="*/ 450 w 3079"/>
              <a:gd name="T53" fmla="*/ 95 h 350"/>
              <a:gd name="T54" fmla="*/ 507 w 3079"/>
              <a:gd name="T55" fmla="*/ 112 h 350"/>
              <a:gd name="T56" fmla="*/ 462 w 3079"/>
              <a:gd name="T57" fmla="*/ 272 h 350"/>
              <a:gd name="T58" fmla="*/ 272 w 3079"/>
              <a:gd name="T59" fmla="*/ 102 h 350"/>
              <a:gd name="T60" fmla="*/ 59 w 3079"/>
              <a:gd name="T61" fmla="*/ 128 h 350"/>
              <a:gd name="T62" fmla="*/ 178 w 3079"/>
              <a:gd name="T63" fmla="*/ 95 h 350"/>
              <a:gd name="T64" fmla="*/ 235 w 3079"/>
              <a:gd name="T65" fmla="*/ 112 h 350"/>
              <a:gd name="T66" fmla="*/ 190 w 3079"/>
              <a:gd name="T67" fmla="*/ 272 h 350"/>
              <a:gd name="T68" fmla="*/ 0 w 3079"/>
              <a:gd name="T69" fmla="*/ 102 h 350"/>
              <a:gd name="T70" fmla="*/ 2904 w 3079"/>
              <a:gd name="T71" fmla="*/ 90 h 350"/>
              <a:gd name="T72" fmla="*/ 3053 w 3079"/>
              <a:gd name="T73" fmla="*/ 154 h 350"/>
              <a:gd name="T74" fmla="*/ 2994 w 3079"/>
              <a:gd name="T75" fmla="*/ 260 h 350"/>
              <a:gd name="T76" fmla="*/ 2993 w 3079"/>
              <a:gd name="T77" fmla="*/ 112 h 350"/>
              <a:gd name="T78" fmla="*/ 2958 w 3079"/>
              <a:gd name="T79" fmla="*/ 257 h 350"/>
              <a:gd name="T80" fmla="*/ 2918 w 3079"/>
              <a:gd name="T81" fmla="*/ 228 h 350"/>
              <a:gd name="T82" fmla="*/ 2847 w 3079"/>
              <a:gd name="T83" fmla="*/ 250 h 350"/>
              <a:gd name="T84" fmla="*/ 2811 w 3079"/>
              <a:gd name="T85" fmla="*/ 249 h 350"/>
              <a:gd name="T86" fmla="*/ 2785 w 3079"/>
              <a:gd name="T87" fmla="*/ 111 h 350"/>
              <a:gd name="T88" fmla="*/ 2684 w 3079"/>
              <a:gd name="T89" fmla="*/ 272 h 350"/>
              <a:gd name="T90" fmla="*/ 2550 w 3079"/>
              <a:gd name="T91" fmla="*/ 103 h 350"/>
              <a:gd name="T92" fmla="*/ 2503 w 3079"/>
              <a:gd name="T93" fmla="*/ 103 h 350"/>
              <a:gd name="T94" fmla="*/ 2572 w 3079"/>
              <a:gd name="T95" fmla="*/ 202 h 350"/>
              <a:gd name="T96" fmla="*/ 1709 w 3079"/>
              <a:gd name="T97" fmla="*/ 90 h 350"/>
              <a:gd name="T98" fmla="*/ 1660 w 3079"/>
              <a:gd name="T99" fmla="*/ 267 h 350"/>
              <a:gd name="T100" fmla="*/ 1680 w 3079"/>
              <a:gd name="T101" fmla="*/ 117 h 350"/>
              <a:gd name="T102" fmla="*/ 1248 w 3079"/>
              <a:gd name="T103" fmla="*/ 178 h 350"/>
              <a:gd name="T104" fmla="*/ 1125 w 3079"/>
              <a:gd name="T105" fmla="*/ 101 h 350"/>
              <a:gd name="T106" fmla="*/ 2221 w 3079"/>
              <a:gd name="T107" fmla="*/ 259 h 350"/>
              <a:gd name="T108" fmla="*/ 2030 w 3079"/>
              <a:gd name="T109" fmla="*/ 20 h 350"/>
              <a:gd name="T110" fmla="*/ 2067 w 3079"/>
              <a:gd name="T111" fmla="*/ 220 h 350"/>
              <a:gd name="T112" fmla="*/ 2304 w 3079"/>
              <a:gd name="T113" fmla="*/ 137 h 350"/>
              <a:gd name="T114" fmla="*/ 2188 w 3079"/>
              <a:gd name="T115" fmla="*/ 19 h 350"/>
              <a:gd name="T116" fmla="*/ 2029 w 3079"/>
              <a:gd name="T117" fmla="*/ 271 h 350"/>
              <a:gd name="T118" fmla="*/ 1855 w 3079"/>
              <a:gd name="T119" fmla="*/ 7 h 350"/>
              <a:gd name="T120" fmla="*/ 1791 w 3079"/>
              <a:gd name="T121" fmla="*/ 260 h 350"/>
              <a:gd name="T122" fmla="*/ 1809 w 3079"/>
              <a:gd name="T123" fmla="*/ 37 h 350"/>
              <a:gd name="T124" fmla="*/ 1715 w 3079"/>
              <a:gd name="T125" fmla="*/ 3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79" h="350">
                <a:moveTo>
                  <a:pt x="2366" y="230"/>
                </a:moveTo>
                <a:cubicBezTo>
                  <a:pt x="2372" y="230"/>
                  <a:pt x="2377" y="232"/>
                  <a:pt x="2381" y="237"/>
                </a:cubicBezTo>
                <a:cubicBezTo>
                  <a:pt x="2385" y="241"/>
                  <a:pt x="2387" y="245"/>
                  <a:pt x="2387" y="251"/>
                </a:cubicBezTo>
                <a:cubicBezTo>
                  <a:pt x="2387" y="257"/>
                  <a:pt x="2385" y="262"/>
                  <a:pt x="2380" y="266"/>
                </a:cubicBezTo>
                <a:cubicBezTo>
                  <a:pt x="2376" y="270"/>
                  <a:pt x="2372" y="272"/>
                  <a:pt x="2366" y="272"/>
                </a:cubicBezTo>
                <a:cubicBezTo>
                  <a:pt x="2360" y="272"/>
                  <a:pt x="2355" y="270"/>
                  <a:pt x="2351" y="266"/>
                </a:cubicBezTo>
                <a:cubicBezTo>
                  <a:pt x="2347" y="262"/>
                  <a:pt x="2345" y="257"/>
                  <a:pt x="2345" y="251"/>
                </a:cubicBezTo>
                <a:cubicBezTo>
                  <a:pt x="2345" y="245"/>
                  <a:pt x="2347" y="240"/>
                  <a:pt x="2351" y="236"/>
                </a:cubicBezTo>
                <a:cubicBezTo>
                  <a:pt x="2355" y="232"/>
                  <a:pt x="2360" y="230"/>
                  <a:pt x="2366" y="230"/>
                </a:cubicBezTo>
                <a:close/>
                <a:moveTo>
                  <a:pt x="830" y="230"/>
                </a:moveTo>
                <a:cubicBezTo>
                  <a:pt x="836" y="230"/>
                  <a:pt x="841" y="232"/>
                  <a:pt x="845" y="237"/>
                </a:cubicBezTo>
                <a:cubicBezTo>
                  <a:pt x="849" y="241"/>
                  <a:pt x="851" y="245"/>
                  <a:pt x="851" y="251"/>
                </a:cubicBezTo>
                <a:cubicBezTo>
                  <a:pt x="851" y="257"/>
                  <a:pt x="849" y="262"/>
                  <a:pt x="844" y="266"/>
                </a:cubicBezTo>
                <a:cubicBezTo>
                  <a:pt x="840" y="270"/>
                  <a:pt x="836" y="272"/>
                  <a:pt x="830" y="272"/>
                </a:cubicBezTo>
                <a:cubicBezTo>
                  <a:pt x="824" y="272"/>
                  <a:pt x="819" y="270"/>
                  <a:pt x="815" y="266"/>
                </a:cubicBezTo>
                <a:cubicBezTo>
                  <a:pt x="811" y="262"/>
                  <a:pt x="809" y="257"/>
                  <a:pt x="809" y="251"/>
                </a:cubicBezTo>
                <a:cubicBezTo>
                  <a:pt x="809" y="245"/>
                  <a:pt x="811" y="240"/>
                  <a:pt x="815" y="236"/>
                </a:cubicBezTo>
                <a:cubicBezTo>
                  <a:pt x="819" y="232"/>
                  <a:pt x="824" y="230"/>
                  <a:pt x="830" y="230"/>
                </a:cubicBezTo>
                <a:close/>
                <a:moveTo>
                  <a:pt x="2680" y="102"/>
                </a:moveTo>
                <a:cubicBezTo>
                  <a:pt x="2673" y="102"/>
                  <a:pt x="2667" y="104"/>
                  <a:pt x="2660" y="108"/>
                </a:cubicBezTo>
                <a:cubicBezTo>
                  <a:pt x="2653" y="112"/>
                  <a:pt x="2648" y="119"/>
                  <a:pt x="2644" y="129"/>
                </a:cubicBezTo>
                <a:cubicBezTo>
                  <a:pt x="2640" y="139"/>
                  <a:pt x="2638" y="151"/>
                  <a:pt x="2638" y="167"/>
                </a:cubicBezTo>
                <a:cubicBezTo>
                  <a:pt x="2638" y="192"/>
                  <a:pt x="2643" y="213"/>
                  <a:pt x="2652" y="232"/>
                </a:cubicBezTo>
                <a:cubicBezTo>
                  <a:pt x="2662" y="250"/>
                  <a:pt x="2676" y="259"/>
                  <a:pt x="2692" y="259"/>
                </a:cubicBezTo>
                <a:cubicBezTo>
                  <a:pt x="2704" y="259"/>
                  <a:pt x="2714" y="254"/>
                  <a:pt x="2722" y="244"/>
                </a:cubicBezTo>
                <a:cubicBezTo>
                  <a:pt x="2730" y="234"/>
                  <a:pt x="2734" y="217"/>
                  <a:pt x="2734" y="192"/>
                </a:cubicBezTo>
                <a:cubicBezTo>
                  <a:pt x="2734" y="162"/>
                  <a:pt x="2727" y="138"/>
                  <a:pt x="2714" y="120"/>
                </a:cubicBezTo>
                <a:cubicBezTo>
                  <a:pt x="2705" y="108"/>
                  <a:pt x="2694" y="102"/>
                  <a:pt x="2680" y="102"/>
                </a:cubicBezTo>
                <a:close/>
                <a:moveTo>
                  <a:pt x="1160" y="102"/>
                </a:moveTo>
                <a:cubicBezTo>
                  <a:pt x="1153" y="102"/>
                  <a:pt x="1147" y="104"/>
                  <a:pt x="1140" y="108"/>
                </a:cubicBezTo>
                <a:cubicBezTo>
                  <a:pt x="1133" y="112"/>
                  <a:pt x="1128" y="119"/>
                  <a:pt x="1124" y="129"/>
                </a:cubicBezTo>
                <a:cubicBezTo>
                  <a:pt x="1120" y="139"/>
                  <a:pt x="1118" y="151"/>
                  <a:pt x="1118" y="167"/>
                </a:cubicBezTo>
                <a:cubicBezTo>
                  <a:pt x="1118" y="192"/>
                  <a:pt x="1123" y="213"/>
                  <a:pt x="1132" y="232"/>
                </a:cubicBezTo>
                <a:cubicBezTo>
                  <a:pt x="1142" y="250"/>
                  <a:pt x="1156" y="259"/>
                  <a:pt x="1172" y="259"/>
                </a:cubicBezTo>
                <a:cubicBezTo>
                  <a:pt x="1184" y="259"/>
                  <a:pt x="1194" y="254"/>
                  <a:pt x="1202" y="244"/>
                </a:cubicBezTo>
                <a:cubicBezTo>
                  <a:pt x="1210" y="234"/>
                  <a:pt x="1214" y="217"/>
                  <a:pt x="1214" y="192"/>
                </a:cubicBezTo>
                <a:cubicBezTo>
                  <a:pt x="1214" y="162"/>
                  <a:pt x="1207" y="138"/>
                  <a:pt x="1194" y="120"/>
                </a:cubicBezTo>
                <a:cubicBezTo>
                  <a:pt x="1185" y="108"/>
                  <a:pt x="1174" y="102"/>
                  <a:pt x="1160" y="102"/>
                </a:cubicBezTo>
                <a:close/>
                <a:moveTo>
                  <a:pt x="1456" y="95"/>
                </a:moveTo>
                <a:lnTo>
                  <a:pt x="1536" y="95"/>
                </a:lnTo>
                <a:lnTo>
                  <a:pt x="1536" y="102"/>
                </a:lnTo>
                <a:lnTo>
                  <a:pt x="1532" y="102"/>
                </a:lnTo>
                <a:cubicBezTo>
                  <a:pt x="1527" y="102"/>
                  <a:pt x="1522" y="103"/>
                  <a:pt x="1519" y="106"/>
                </a:cubicBezTo>
                <a:cubicBezTo>
                  <a:pt x="1517" y="108"/>
                  <a:pt x="1515" y="111"/>
                  <a:pt x="1515" y="115"/>
                </a:cubicBezTo>
                <a:cubicBezTo>
                  <a:pt x="1515" y="120"/>
                  <a:pt x="1517" y="126"/>
                  <a:pt x="1521" y="135"/>
                </a:cubicBezTo>
                <a:lnTo>
                  <a:pt x="1563" y="222"/>
                </a:lnTo>
                <a:lnTo>
                  <a:pt x="1602" y="127"/>
                </a:lnTo>
                <a:cubicBezTo>
                  <a:pt x="1604" y="122"/>
                  <a:pt x="1605" y="117"/>
                  <a:pt x="1605" y="112"/>
                </a:cubicBezTo>
                <a:cubicBezTo>
                  <a:pt x="1605" y="109"/>
                  <a:pt x="1604" y="108"/>
                  <a:pt x="1604" y="106"/>
                </a:cubicBezTo>
                <a:cubicBezTo>
                  <a:pt x="1603" y="105"/>
                  <a:pt x="1601" y="104"/>
                  <a:pt x="1599" y="103"/>
                </a:cubicBezTo>
                <a:cubicBezTo>
                  <a:pt x="1597" y="102"/>
                  <a:pt x="1593" y="102"/>
                  <a:pt x="1588" y="102"/>
                </a:cubicBezTo>
                <a:lnTo>
                  <a:pt x="1588" y="95"/>
                </a:lnTo>
                <a:lnTo>
                  <a:pt x="1644" y="95"/>
                </a:lnTo>
                <a:lnTo>
                  <a:pt x="1644" y="102"/>
                </a:lnTo>
                <a:cubicBezTo>
                  <a:pt x="1639" y="102"/>
                  <a:pt x="1635" y="103"/>
                  <a:pt x="1633" y="105"/>
                </a:cubicBezTo>
                <a:cubicBezTo>
                  <a:pt x="1630" y="106"/>
                  <a:pt x="1628" y="109"/>
                  <a:pt x="1625" y="113"/>
                </a:cubicBezTo>
                <a:cubicBezTo>
                  <a:pt x="1623" y="115"/>
                  <a:pt x="1621" y="120"/>
                  <a:pt x="1618" y="128"/>
                </a:cubicBezTo>
                <a:lnTo>
                  <a:pt x="1548" y="299"/>
                </a:lnTo>
                <a:cubicBezTo>
                  <a:pt x="1542" y="316"/>
                  <a:pt x="1533" y="328"/>
                  <a:pt x="1522" y="337"/>
                </a:cubicBezTo>
                <a:cubicBezTo>
                  <a:pt x="1511" y="345"/>
                  <a:pt x="1500" y="350"/>
                  <a:pt x="1490" y="350"/>
                </a:cubicBezTo>
                <a:cubicBezTo>
                  <a:pt x="1483" y="350"/>
                  <a:pt x="1477" y="348"/>
                  <a:pt x="1472" y="343"/>
                </a:cubicBezTo>
                <a:cubicBezTo>
                  <a:pt x="1467" y="339"/>
                  <a:pt x="1465" y="334"/>
                  <a:pt x="1465" y="329"/>
                </a:cubicBezTo>
                <a:cubicBezTo>
                  <a:pt x="1465" y="323"/>
                  <a:pt x="1467" y="319"/>
                  <a:pt x="1470" y="316"/>
                </a:cubicBezTo>
                <a:cubicBezTo>
                  <a:pt x="1473" y="313"/>
                  <a:pt x="1478" y="311"/>
                  <a:pt x="1484" y="311"/>
                </a:cubicBezTo>
                <a:cubicBezTo>
                  <a:pt x="1488" y="311"/>
                  <a:pt x="1494" y="313"/>
                  <a:pt x="1501" y="315"/>
                </a:cubicBezTo>
                <a:cubicBezTo>
                  <a:pt x="1506" y="317"/>
                  <a:pt x="1509" y="318"/>
                  <a:pt x="1510" y="318"/>
                </a:cubicBezTo>
                <a:cubicBezTo>
                  <a:pt x="1514" y="318"/>
                  <a:pt x="1518" y="316"/>
                  <a:pt x="1523" y="312"/>
                </a:cubicBezTo>
                <a:cubicBezTo>
                  <a:pt x="1527" y="308"/>
                  <a:pt x="1532" y="301"/>
                  <a:pt x="1536" y="290"/>
                </a:cubicBezTo>
                <a:lnTo>
                  <a:pt x="1548" y="260"/>
                </a:lnTo>
                <a:lnTo>
                  <a:pt x="1487" y="130"/>
                </a:lnTo>
                <a:cubicBezTo>
                  <a:pt x="1485" y="127"/>
                  <a:pt x="1482" y="122"/>
                  <a:pt x="1478" y="116"/>
                </a:cubicBezTo>
                <a:cubicBezTo>
                  <a:pt x="1474" y="112"/>
                  <a:pt x="1472" y="109"/>
                  <a:pt x="1470" y="107"/>
                </a:cubicBezTo>
                <a:cubicBezTo>
                  <a:pt x="1467" y="105"/>
                  <a:pt x="1462" y="103"/>
                  <a:pt x="1456" y="102"/>
                </a:cubicBezTo>
                <a:lnTo>
                  <a:pt x="1456" y="95"/>
                </a:lnTo>
                <a:close/>
                <a:moveTo>
                  <a:pt x="1262" y="95"/>
                </a:moveTo>
                <a:lnTo>
                  <a:pt x="1322" y="95"/>
                </a:lnTo>
                <a:lnTo>
                  <a:pt x="1322" y="210"/>
                </a:lnTo>
                <a:cubicBezTo>
                  <a:pt x="1322" y="226"/>
                  <a:pt x="1325" y="236"/>
                  <a:pt x="1331" y="241"/>
                </a:cubicBezTo>
                <a:cubicBezTo>
                  <a:pt x="1336" y="246"/>
                  <a:pt x="1343" y="249"/>
                  <a:pt x="1351" y="249"/>
                </a:cubicBezTo>
                <a:cubicBezTo>
                  <a:pt x="1356" y="249"/>
                  <a:pt x="1362" y="247"/>
                  <a:pt x="1369" y="244"/>
                </a:cubicBezTo>
                <a:cubicBezTo>
                  <a:pt x="1376" y="241"/>
                  <a:pt x="1384" y="234"/>
                  <a:pt x="1393" y="225"/>
                </a:cubicBezTo>
                <a:lnTo>
                  <a:pt x="1393" y="127"/>
                </a:lnTo>
                <a:cubicBezTo>
                  <a:pt x="1393" y="118"/>
                  <a:pt x="1392" y="111"/>
                  <a:pt x="1388" y="108"/>
                </a:cubicBezTo>
                <a:cubicBezTo>
                  <a:pt x="1384" y="104"/>
                  <a:pt x="1377" y="102"/>
                  <a:pt x="1366" y="102"/>
                </a:cubicBezTo>
                <a:lnTo>
                  <a:pt x="1366" y="95"/>
                </a:lnTo>
                <a:lnTo>
                  <a:pt x="1424" y="95"/>
                </a:lnTo>
                <a:lnTo>
                  <a:pt x="1424" y="199"/>
                </a:lnTo>
                <a:cubicBezTo>
                  <a:pt x="1424" y="219"/>
                  <a:pt x="1425" y="231"/>
                  <a:pt x="1426" y="236"/>
                </a:cubicBezTo>
                <a:cubicBezTo>
                  <a:pt x="1427" y="240"/>
                  <a:pt x="1428" y="243"/>
                  <a:pt x="1430" y="245"/>
                </a:cubicBezTo>
                <a:cubicBezTo>
                  <a:pt x="1432" y="247"/>
                  <a:pt x="1435" y="247"/>
                  <a:pt x="1437" y="247"/>
                </a:cubicBezTo>
                <a:cubicBezTo>
                  <a:pt x="1441" y="247"/>
                  <a:pt x="1446" y="246"/>
                  <a:pt x="1451" y="244"/>
                </a:cubicBezTo>
                <a:lnTo>
                  <a:pt x="1453" y="251"/>
                </a:lnTo>
                <a:lnTo>
                  <a:pt x="1402" y="272"/>
                </a:lnTo>
                <a:lnTo>
                  <a:pt x="1393" y="272"/>
                </a:lnTo>
                <a:lnTo>
                  <a:pt x="1393" y="236"/>
                </a:lnTo>
                <a:cubicBezTo>
                  <a:pt x="1379" y="252"/>
                  <a:pt x="1367" y="262"/>
                  <a:pt x="1360" y="266"/>
                </a:cubicBezTo>
                <a:cubicBezTo>
                  <a:pt x="1352" y="270"/>
                  <a:pt x="1344" y="272"/>
                  <a:pt x="1335" y="272"/>
                </a:cubicBezTo>
                <a:cubicBezTo>
                  <a:pt x="1325" y="272"/>
                  <a:pt x="1317" y="269"/>
                  <a:pt x="1310" y="264"/>
                </a:cubicBezTo>
                <a:cubicBezTo>
                  <a:pt x="1303" y="258"/>
                  <a:pt x="1298" y="251"/>
                  <a:pt x="1295" y="242"/>
                </a:cubicBezTo>
                <a:cubicBezTo>
                  <a:pt x="1293" y="233"/>
                  <a:pt x="1291" y="221"/>
                  <a:pt x="1291" y="205"/>
                </a:cubicBezTo>
                <a:lnTo>
                  <a:pt x="1291" y="128"/>
                </a:lnTo>
                <a:cubicBezTo>
                  <a:pt x="1291" y="120"/>
                  <a:pt x="1290" y="115"/>
                  <a:pt x="1289" y="112"/>
                </a:cubicBezTo>
                <a:cubicBezTo>
                  <a:pt x="1287" y="108"/>
                  <a:pt x="1284" y="106"/>
                  <a:pt x="1281" y="104"/>
                </a:cubicBezTo>
                <a:cubicBezTo>
                  <a:pt x="1277" y="103"/>
                  <a:pt x="1271" y="102"/>
                  <a:pt x="1262" y="102"/>
                </a:cubicBezTo>
                <a:lnTo>
                  <a:pt x="1262" y="95"/>
                </a:lnTo>
                <a:close/>
                <a:moveTo>
                  <a:pt x="880" y="95"/>
                </a:moveTo>
                <a:lnTo>
                  <a:pt x="960" y="95"/>
                </a:lnTo>
                <a:lnTo>
                  <a:pt x="960" y="102"/>
                </a:lnTo>
                <a:lnTo>
                  <a:pt x="956" y="102"/>
                </a:lnTo>
                <a:cubicBezTo>
                  <a:pt x="951" y="102"/>
                  <a:pt x="946" y="103"/>
                  <a:pt x="943" y="106"/>
                </a:cubicBezTo>
                <a:cubicBezTo>
                  <a:pt x="941" y="108"/>
                  <a:pt x="939" y="111"/>
                  <a:pt x="939" y="115"/>
                </a:cubicBezTo>
                <a:cubicBezTo>
                  <a:pt x="939" y="120"/>
                  <a:pt x="941" y="126"/>
                  <a:pt x="945" y="135"/>
                </a:cubicBezTo>
                <a:lnTo>
                  <a:pt x="987" y="222"/>
                </a:lnTo>
                <a:lnTo>
                  <a:pt x="1026" y="127"/>
                </a:lnTo>
                <a:cubicBezTo>
                  <a:pt x="1028" y="122"/>
                  <a:pt x="1029" y="117"/>
                  <a:pt x="1029" y="112"/>
                </a:cubicBezTo>
                <a:cubicBezTo>
                  <a:pt x="1029" y="109"/>
                  <a:pt x="1028" y="108"/>
                  <a:pt x="1028" y="106"/>
                </a:cubicBezTo>
                <a:cubicBezTo>
                  <a:pt x="1027" y="105"/>
                  <a:pt x="1025" y="104"/>
                  <a:pt x="1023" y="103"/>
                </a:cubicBezTo>
                <a:cubicBezTo>
                  <a:pt x="1021" y="102"/>
                  <a:pt x="1017" y="102"/>
                  <a:pt x="1012" y="102"/>
                </a:cubicBezTo>
                <a:lnTo>
                  <a:pt x="1012" y="95"/>
                </a:lnTo>
                <a:lnTo>
                  <a:pt x="1068" y="95"/>
                </a:lnTo>
                <a:lnTo>
                  <a:pt x="1068" y="102"/>
                </a:lnTo>
                <a:cubicBezTo>
                  <a:pt x="1063" y="102"/>
                  <a:pt x="1059" y="103"/>
                  <a:pt x="1057" y="105"/>
                </a:cubicBezTo>
                <a:cubicBezTo>
                  <a:pt x="1054" y="106"/>
                  <a:pt x="1052" y="109"/>
                  <a:pt x="1049" y="113"/>
                </a:cubicBezTo>
                <a:cubicBezTo>
                  <a:pt x="1047" y="115"/>
                  <a:pt x="1045" y="120"/>
                  <a:pt x="1042" y="128"/>
                </a:cubicBezTo>
                <a:lnTo>
                  <a:pt x="972" y="299"/>
                </a:lnTo>
                <a:cubicBezTo>
                  <a:pt x="966" y="316"/>
                  <a:pt x="957" y="328"/>
                  <a:pt x="946" y="337"/>
                </a:cubicBezTo>
                <a:cubicBezTo>
                  <a:pt x="935" y="345"/>
                  <a:pt x="924" y="350"/>
                  <a:pt x="914" y="350"/>
                </a:cubicBezTo>
                <a:cubicBezTo>
                  <a:pt x="907" y="350"/>
                  <a:pt x="901" y="348"/>
                  <a:pt x="896" y="343"/>
                </a:cubicBezTo>
                <a:cubicBezTo>
                  <a:pt x="891" y="339"/>
                  <a:pt x="889" y="334"/>
                  <a:pt x="889" y="329"/>
                </a:cubicBezTo>
                <a:cubicBezTo>
                  <a:pt x="889" y="323"/>
                  <a:pt x="891" y="319"/>
                  <a:pt x="894" y="316"/>
                </a:cubicBezTo>
                <a:cubicBezTo>
                  <a:pt x="897" y="313"/>
                  <a:pt x="902" y="311"/>
                  <a:pt x="908" y="311"/>
                </a:cubicBezTo>
                <a:cubicBezTo>
                  <a:pt x="912" y="311"/>
                  <a:pt x="918" y="313"/>
                  <a:pt x="925" y="315"/>
                </a:cubicBezTo>
                <a:cubicBezTo>
                  <a:pt x="930" y="317"/>
                  <a:pt x="933" y="318"/>
                  <a:pt x="934" y="318"/>
                </a:cubicBezTo>
                <a:cubicBezTo>
                  <a:pt x="938" y="318"/>
                  <a:pt x="942" y="316"/>
                  <a:pt x="947" y="312"/>
                </a:cubicBezTo>
                <a:cubicBezTo>
                  <a:pt x="951" y="308"/>
                  <a:pt x="956" y="301"/>
                  <a:pt x="960" y="290"/>
                </a:cubicBezTo>
                <a:lnTo>
                  <a:pt x="972" y="260"/>
                </a:lnTo>
                <a:lnTo>
                  <a:pt x="911" y="130"/>
                </a:lnTo>
                <a:cubicBezTo>
                  <a:pt x="909" y="127"/>
                  <a:pt x="906" y="122"/>
                  <a:pt x="902" y="116"/>
                </a:cubicBezTo>
                <a:cubicBezTo>
                  <a:pt x="898" y="112"/>
                  <a:pt x="896" y="109"/>
                  <a:pt x="894" y="107"/>
                </a:cubicBezTo>
                <a:cubicBezTo>
                  <a:pt x="891" y="105"/>
                  <a:pt x="886" y="103"/>
                  <a:pt x="880" y="102"/>
                </a:cubicBezTo>
                <a:lnTo>
                  <a:pt x="880" y="95"/>
                </a:lnTo>
                <a:close/>
                <a:moveTo>
                  <a:pt x="544" y="95"/>
                </a:moveTo>
                <a:lnTo>
                  <a:pt x="616" y="95"/>
                </a:lnTo>
                <a:lnTo>
                  <a:pt x="616" y="102"/>
                </a:lnTo>
                <a:cubicBezTo>
                  <a:pt x="610" y="102"/>
                  <a:pt x="605" y="104"/>
                  <a:pt x="603" y="106"/>
                </a:cubicBezTo>
                <a:cubicBezTo>
                  <a:pt x="601" y="107"/>
                  <a:pt x="600" y="110"/>
                  <a:pt x="600" y="114"/>
                </a:cubicBezTo>
                <a:cubicBezTo>
                  <a:pt x="600" y="117"/>
                  <a:pt x="601" y="122"/>
                  <a:pt x="603" y="128"/>
                </a:cubicBezTo>
                <a:lnTo>
                  <a:pt x="640" y="226"/>
                </a:lnTo>
                <a:lnTo>
                  <a:pt x="677" y="146"/>
                </a:lnTo>
                <a:lnTo>
                  <a:pt x="667" y="121"/>
                </a:lnTo>
                <a:cubicBezTo>
                  <a:pt x="664" y="113"/>
                  <a:pt x="660" y="108"/>
                  <a:pt x="655" y="105"/>
                </a:cubicBezTo>
                <a:cubicBezTo>
                  <a:pt x="653" y="103"/>
                  <a:pt x="648" y="102"/>
                  <a:pt x="640" y="102"/>
                </a:cubicBezTo>
                <a:lnTo>
                  <a:pt x="640" y="95"/>
                </a:lnTo>
                <a:lnTo>
                  <a:pt x="722" y="95"/>
                </a:lnTo>
                <a:lnTo>
                  <a:pt x="722" y="102"/>
                </a:lnTo>
                <a:cubicBezTo>
                  <a:pt x="713" y="102"/>
                  <a:pt x="706" y="104"/>
                  <a:pt x="703" y="107"/>
                </a:cubicBezTo>
                <a:cubicBezTo>
                  <a:pt x="700" y="109"/>
                  <a:pt x="699" y="112"/>
                  <a:pt x="699" y="116"/>
                </a:cubicBezTo>
                <a:cubicBezTo>
                  <a:pt x="699" y="119"/>
                  <a:pt x="699" y="121"/>
                  <a:pt x="700" y="124"/>
                </a:cubicBezTo>
                <a:lnTo>
                  <a:pt x="739" y="223"/>
                </a:lnTo>
                <a:lnTo>
                  <a:pt x="776" y="128"/>
                </a:lnTo>
                <a:cubicBezTo>
                  <a:pt x="778" y="121"/>
                  <a:pt x="779" y="116"/>
                  <a:pt x="779" y="112"/>
                </a:cubicBezTo>
                <a:cubicBezTo>
                  <a:pt x="779" y="109"/>
                  <a:pt x="778" y="107"/>
                  <a:pt x="776" y="105"/>
                </a:cubicBezTo>
                <a:cubicBezTo>
                  <a:pt x="773" y="103"/>
                  <a:pt x="768" y="102"/>
                  <a:pt x="761" y="102"/>
                </a:cubicBezTo>
                <a:lnTo>
                  <a:pt x="761" y="95"/>
                </a:lnTo>
                <a:lnTo>
                  <a:pt x="816" y="95"/>
                </a:lnTo>
                <a:lnTo>
                  <a:pt x="816" y="102"/>
                </a:lnTo>
                <a:cubicBezTo>
                  <a:pt x="805" y="104"/>
                  <a:pt x="797" y="111"/>
                  <a:pt x="792" y="124"/>
                </a:cubicBezTo>
                <a:lnTo>
                  <a:pt x="734" y="272"/>
                </a:lnTo>
                <a:lnTo>
                  <a:pt x="726" y="272"/>
                </a:lnTo>
                <a:lnTo>
                  <a:pt x="684" y="162"/>
                </a:lnTo>
                <a:lnTo>
                  <a:pt x="633" y="272"/>
                </a:lnTo>
                <a:lnTo>
                  <a:pt x="627" y="272"/>
                </a:lnTo>
                <a:lnTo>
                  <a:pt x="571" y="128"/>
                </a:lnTo>
                <a:cubicBezTo>
                  <a:pt x="568" y="119"/>
                  <a:pt x="564" y="112"/>
                  <a:pt x="561" y="109"/>
                </a:cubicBezTo>
                <a:cubicBezTo>
                  <a:pt x="557" y="106"/>
                  <a:pt x="552" y="104"/>
                  <a:pt x="544" y="102"/>
                </a:cubicBezTo>
                <a:lnTo>
                  <a:pt x="544" y="95"/>
                </a:lnTo>
                <a:close/>
                <a:moveTo>
                  <a:pt x="272" y="95"/>
                </a:moveTo>
                <a:lnTo>
                  <a:pt x="344" y="95"/>
                </a:lnTo>
                <a:lnTo>
                  <a:pt x="344" y="102"/>
                </a:lnTo>
                <a:cubicBezTo>
                  <a:pt x="338" y="102"/>
                  <a:pt x="333" y="104"/>
                  <a:pt x="331" y="106"/>
                </a:cubicBezTo>
                <a:cubicBezTo>
                  <a:pt x="329" y="107"/>
                  <a:pt x="328" y="110"/>
                  <a:pt x="328" y="114"/>
                </a:cubicBezTo>
                <a:cubicBezTo>
                  <a:pt x="328" y="117"/>
                  <a:pt x="329" y="122"/>
                  <a:pt x="331" y="128"/>
                </a:cubicBezTo>
                <a:lnTo>
                  <a:pt x="368" y="226"/>
                </a:lnTo>
                <a:lnTo>
                  <a:pt x="405" y="146"/>
                </a:lnTo>
                <a:lnTo>
                  <a:pt x="395" y="121"/>
                </a:lnTo>
                <a:cubicBezTo>
                  <a:pt x="392" y="113"/>
                  <a:pt x="388" y="108"/>
                  <a:pt x="383" y="105"/>
                </a:cubicBezTo>
                <a:cubicBezTo>
                  <a:pt x="381" y="103"/>
                  <a:pt x="376" y="102"/>
                  <a:pt x="368" y="102"/>
                </a:cubicBezTo>
                <a:lnTo>
                  <a:pt x="368" y="95"/>
                </a:lnTo>
                <a:lnTo>
                  <a:pt x="450" y="95"/>
                </a:lnTo>
                <a:lnTo>
                  <a:pt x="450" y="102"/>
                </a:lnTo>
                <a:cubicBezTo>
                  <a:pt x="441" y="102"/>
                  <a:pt x="434" y="104"/>
                  <a:pt x="431" y="107"/>
                </a:cubicBezTo>
                <a:cubicBezTo>
                  <a:pt x="428" y="109"/>
                  <a:pt x="427" y="112"/>
                  <a:pt x="427" y="116"/>
                </a:cubicBezTo>
                <a:cubicBezTo>
                  <a:pt x="427" y="119"/>
                  <a:pt x="427" y="121"/>
                  <a:pt x="428" y="124"/>
                </a:cubicBezTo>
                <a:lnTo>
                  <a:pt x="467" y="223"/>
                </a:lnTo>
                <a:lnTo>
                  <a:pt x="504" y="128"/>
                </a:lnTo>
                <a:cubicBezTo>
                  <a:pt x="506" y="121"/>
                  <a:pt x="507" y="116"/>
                  <a:pt x="507" y="112"/>
                </a:cubicBezTo>
                <a:cubicBezTo>
                  <a:pt x="507" y="109"/>
                  <a:pt x="506" y="107"/>
                  <a:pt x="504" y="105"/>
                </a:cubicBezTo>
                <a:cubicBezTo>
                  <a:pt x="501" y="103"/>
                  <a:pt x="496" y="102"/>
                  <a:pt x="489" y="102"/>
                </a:cubicBezTo>
                <a:lnTo>
                  <a:pt x="489" y="95"/>
                </a:lnTo>
                <a:lnTo>
                  <a:pt x="544" y="95"/>
                </a:lnTo>
                <a:lnTo>
                  <a:pt x="544" y="102"/>
                </a:lnTo>
                <a:cubicBezTo>
                  <a:pt x="533" y="104"/>
                  <a:pt x="525" y="111"/>
                  <a:pt x="520" y="124"/>
                </a:cubicBezTo>
                <a:lnTo>
                  <a:pt x="462" y="272"/>
                </a:lnTo>
                <a:lnTo>
                  <a:pt x="454" y="272"/>
                </a:lnTo>
                <a:lnTo>
                  <a:pt x="412" y="162"/>
                </a:lnTo>
                <a:lnTo>
                  <a:pt x="361" y="272"/>
                </a:lnTo>
                <a:lnTo>
                  <a:pt x="355" y="272"/>
                </a:lnTo>
                <a:lnTo>
                  <a:pt x="299" y="128"/>
                </a:lnTo>
                <a:cubicBezTo>
                  <a:pt x="296" y="119"/>
                  <a:pt x="292" y="112"/>
                  <a:pt x="289" y="109"/>
                </a:cubicBezTo>
                <a:cubicBezTo>
                  <a:pt x="285" y="106"/>
                  <a:pt x="280" y="104"/>
                  <a:pt x="272" y="102"/>
                </a:cubicBezTo>
                <a:lnTo>
                  <a:pt x="272" y="95"/>
                </a:lnTo>
                <a:close/>
                <a:moveTo>
                  <a:pt x="0" y="95"/>
                </a:moveTo>
                <a:lnTo>
                  <a:pt x="72" y="95"/>
                </a:lnTo>
                <a:lnTo>
                  <a:pt x="72" y="102"/>
                </a:lnTo>
                <a:cubicBezTo>
                  <a:pt x="66" y="102"/>
                  <a:pt x="61" y="104"/>
                  <a:pt x="59" y="106"/>
                </a:cubicBezTo>
                <a:cubicBezTo>
                  <a:pt x="57" y="107"/>
                  <a:pt x="56" y="110"/>
                  <a:pt x="56" y="114"/>
                </a:cubicBezTo>
                <a:cubicBezTo>
                  <a:pt x="56" y="117"/>
                  <a:pt x="57" y="122"/>
                  <a:pt x="59" y="128"/>
                </a:cubicBezTo>
                <a:lnTo>
                  <a:pt x="96" y="226"/>
                </a:lnTo>
                <a:lnTo>
                  <a:pt x="133" y="146"/>
                </a:lnTo>
                <a:lnTo>
                  <a:pt x="123" y="121"/>
                </a:lnTo>
                <a:cubicBezTo>
                  <a:pt x="120" y="113"/>
                  <a:pt x="116" y="108"/>
                  <a:pt x="111" y="105"/>
                </a:cubicBezTo>
                <a:cubicBezTo>
                  <a:pt x="109" y="103"/>
                  <a:pt x="104" y="102"/>
                  <a:pt x="96" y="102"/>
                </a:cubicBezTo>
                <a:lnTo>
                  <a:pt x="96" y="95"/>
                </a:lnTo>
                <a:lnTo>
                  <a:pt x="178" y="95"/>
                </a:lnTo>
                <a:lnTo>
                  <a:pt x="178" y="102"/>
                </a:lnTo>
                <a:cubicBezTo>
                  <a:pt x="169" y="102"/>
                  <a:pt x="162" y="104"/>
                  <a:pt x="159" y="107"/>
                </a:cubicBezTo>
                <a:cubicBezTo>
                  <a:pt x="156" y="109"/>
                  <a:pt x="155" y="112"/>
                  <a:pt x="155" y="116"/>
                </a:cubicBezTo>
                <a:cubicBezTo>
                  <a:pt x="155" y="119"/>
                  <a:pt x="155" y="121"/>
                  <a:pt x="156" y="124"/>
                </a:cubicBezTo>
                <a:lnTo>
                  <a:pt x="195" y="223"/>
                </a:lnTo>
                <a:lnTo>
                  <a:pt x="232" y="128"/>
                </a:lnTo>
                <a:cubicBezTo>
                  <a:pt x="234" y="121"/>
                  <a:pt x="235" y="116"/>
                  <a:pt x="235" y="112"/>
                </a:cubicBezTo>
                <a:cubicBezTo>
                  <a:pt x="235" y="109"/>
                  <a:pt x="234" y="107"/>
                  <a:pt x="232" y="105"/>
                </a:cubicBezTo>
                <a:cubicBezTo>
                  <a:pt x="229" y="103"/>
                  <a:pt x="224" y="102"/>
                  <a:pt x="217" y="102"/>
                </a:cubicBezTo>
                <a:lnTo>
                  <a:pt x="217" y="95"/>
                </a:lnTo>
                <a:lnTo>
                  <a:pt x="272" y="95"/>
                </a:lnTo>
                <a:lnTo>
                  <a:pt x="272" y="102"/>
                </a:lnTo>
                <a:cubicBezTo>
                  <a:pt x="261" y="104"/>
                  <a:pt x="253" y="111"/>
                  <a:pt x="248" y="124"/>
                </a:cubicBezTo>
                <a:lnTo>
                  <a:pt x="190" y="272"/>
                </a:lnTo>
                <a:lnTo>
                  <a:pt x="182" y="272"/>
                </a:lnTo>
                <a:lnTo>
                  <a:pt x="140" y="162"/>
                </a:lnTo>
                <a:lnTo>
                  <a:pt x="89" y="272"/>
                </a:lnTo>
                <a:lnTo>
                  <a:pt x="83" y="272"/>
                </a:lnTo>
                <a:lnTo>
                  <a:pt x="27" y="128"/>
                </a:lnTo>
                <a:cubicBezTo>
                  <a:pt x="24" y="119"/>
                  <a:pt x="20" y="112"/>
                  <a:pt x="17" y="109"/>
                </a:cubicBezTo>
                <a:cubicBezTo>
                  <a:pt x="13" y="106"/>
                  <a:pt x="8" y="104"/>
                  <a:pt x="0" y="102"/>
                </a:cubicBezTo>
                <a:lnTo>
                  <a:pt x="0" y="95"/>
                </a:lnTo>
                <a:close/>
                <a:moveTo>
                  <a:pt x="2837" y="90"/>
                </a:moveTo>
                <a:lnTo>
                  <a:pt x="2845" y="90"/>
                </a:lnTo>
                <a:lnTo>
                  <a:pt x="2845" y="127"/>
                </a:lnTo>
                <a:cubicBezTo>
                  <a:pt x="2857" y="114"/>
                  <a:pt x="2865" y="107"/>
                  <a:pt x="2867" y="105"/>
                </a:cubicBezTo>
                <a:cubicBezTo>
                  <a:pt x="2873" y="100"/>
                  <a:pt x="2879" y="97"/>
                  <a:pt x="2885" y="94"/>
                </a:cubicBezTo>
                <a:cubicBezTo>
                  <a:pt x="2892" y="91"/>
                  <a:pt x="2898" y="90"/>
                  <a:pt x="2904" y="90"/>
                </a:cubicBezTo>
                <a:cubicBezTo>
                  <a:pt x="2915" y="90"/>
                  <a:pt x="2924" y="93"/>
                  <a:pt x="2932" y="99"/>
                </a:cubicBezTo>
                <a:cubicBezTo>
                  <a:pt x="2940" y="106"/>
                  <a:pt x="2945" y="115"/>
                  <a:pt x="2948" y="127"/>
                </a:cubicBezTo>
                <a:cubicBezTo>
                  <a:pt x="2961" y="112"/>
                  <a:pt x="2971" y="102"/>
                  <a:pt x="2980" y="97"/>
                </a:cubicBezTo>
                <a:cubicBezTo>
                  <a:pt x="2989" y="92"/>
                  <a:pt x="2998" y="90"/>
                  <a:pt x="3008" y="90"/>
                </a:cubicBezTo>
                <a:cubicBezTo>
                  <a:pt x="3017" y="90"/>
                  <a:pt x="3025" y="92"/>
                  <a:pt x="3032" y="97"/>
                </a:cubicBezTo>
                <a:cubicBezTo>
                  <a:pt x="3039" y="102"/>
                  <a:pt x="3045" y="109"/>
                  <a:pt x="3049" y="120"/>
                </a:cubicBezTo>
                <a:cubicBezTo>
                  <a:pt x="3052" y="127"/>
                  <a:pt x="3053" y="139"/>
                  <a:pt x="3053" y="154"/>
                </a:cubicBezTo>
                <a:lnTo>
                  <a:pt x="3053" y="228"/>
                </a:lnTo>
                <a:cubicBezTo>
                  <a:pt x="3053" y="239"/>
                  <a:pt x="3054" y="246"/>
                  <a:pt x="3055" y="250"/>
                </a:cubicBezTo>
                <a:cubicBezTo>
                  <a:pt x="3057" y="253"/>
                  <a:pt x="3059" y="255"/>
                  <a:pt x="3062" y="257"/>
                </a:cubicBezTo>
                <a:cubicBezTo>
                  <a:pt x="3066" y="259"/>
                  <a:pt x="3071" y="260"/>
                  <a:pt x="3079" y="260"/>
                </a:cubicBezTo>
                <a:lnTo>
                  <a:pt x="3079" y="267"/>
                </a:lnTo>
                <a:lnTo>
                  <a:pt x="2994" y="267"/>
                </a:lnTo>
                <a:lnTo>
                  <a:pt x="2994" y="260"/>
                </a:lnTo>
                <a:lnTo>
                  <a:pt x="2998" y="260"/>
                </a:lnTo>
                <a:cubicBezTo>
                  <a:pt x="3005" y="260"/>
                  <a:pt x="3011" y="259"/>
                  <a:pt x="3015" y="256"/>
                </a:cubicBezTo>
                <a:cubicBezTo>
                  <a:pt x="3018" y="254"/>
                  <a:pt x="3020" y="251"/>
                  <a:pt x="3021" y="246"/>
                </a:cubicBezTo>
                <a:cubicBezTo>
                  <a:pt x="3022" y="244"/>
                  <a:pt x="3022" y="238"/>
                  <a:pt x="3022" y="228"/>
                </a:cubicBezTo>
                <a:lnTo>
                  <a:pt x="3022" y="154"/>
                </a:lnTo>
                <a:cubicBezTo>
                  <a:pt x="3022" y="140"/>
                  <a:pt x="3020" y="130"/>
                  <a:pt x="3017" y="124"/>
                </a:cubicBezTo>
                <a:cubicBezTo>
                  <a:pt x="3012" y="116"/>
                  <a:pt x="3004" y="112"/>
                  <a:pt x="2993" y="112"/>
                </a:cubicBezTo>
                <a:cubicBezTo>
                  <a:pt x="2987" y="112"/>
                  <a:pt x="2980" y="114"/>
                  <a:pt x="2973" y="117"/>
                </a:cubicBezTo>
                <a:cubicBezTo>
                  <a:pt x="2967" y="121"/>
                  <a:pt x="2959" y="127"/>
                  <a:pt x="2949" y="136"/>
                </a:cubicBezTo>
                <a:lnTo>
                  <a:pt x="2949" y="138"/>
                </a:lnTo>
                <a:lnTo>
                  <a:pt x="2949" y="146"/>
                </a:lnTo>
                <a:lnTo>
                  <a:pt x="2949" y="228"/>
                </a:lnTo>
                <a:cubicBezTo>
                  <a:pt x="2949" y="240"/>
                  <a:pt x="2950" y="247"/>
                  <a:pt x="2951" y="250"/>
                </a:cubicBezTo>
                <a:cubicBezTo>
                  <a:pt x="2952" y="253"/>
                  <a:pt x="2955" y="255"/>
                  <a:pt x="2958" y="257"/>
                </a:cubicBezTo>
                <a:cubicBezTo>
                  <a:pt x="2962" y="259"/>
                  <a:pt x="2968" y="260"/>
                  <a:pt x="2977" y="260"/>
                </a:cubicBezTo>
                <a:lnTo>
                  <a:pt x="2977" y="267"/>
                </a:lnTo>
                <a:lnTo>
                  <a:pt x="2890" y="267"/>
                </a:lnTo>
                <a:lnTo>
                  <a:pt x="2890" y="260"/>
                </a:lnTo>
                <a:cubicBezTo>
                  <a:pt x="2900" y="260"/>
                  <a:pt x="2906" y="259"/>
                  <a:pt x="2910" y="257"/>
                </a:cubicBezTo>
                <a:cubicBezTo>
                  <a:pt x="2913" y="254"/>
                  <a:pt x="2916" y="251"/>
                  <a:pt x="2917" y="247"/>
                </a:cubicBezTo>
                <a:cubicBezTo>
                  <a:pt x="2918" y="244"/>
                  <a:pt x="2918" y="238"/>
                  <a:pt x="2918" y="228"/>
                </a:cubicBezTo>
                <a:lnTo>
                  <a:pt x="2918" y="154"/>
                </a:lnTo>
                <a:cubicBezTo>
                  <a:pt x="2918" y="140"/>
                  <a:pt x="2916" y="130"/>
                  <a:pt x="2912" y="124"/>
                </a:cubicBezTo>
                <a:cubicBezTo>
                  <a:pt x="2906" y="116"/>
                  <a:pt x="2899" y="112"/>
                  <a:pt x="2889" y="112"/>
                </a:cubicBezTo>
                <a:cubicBezTo>
                  <a:pt x="2882" y="112"/>
                  <a:pt x="2875" y="114"/>
                  <a:pt x="2869" y="117"/>
                </a:cubicBezTo>
                <a:cubicBezTo>
                  <a:pt x="2858" y="123"/>
                  <a:pt x="2850" y="129"/>
                  <a:pt x="2845" y="136"/>
                </a:cubicBezTo>
                <a:lnTo>
                  <a:pt x="2845" y="228"/>
                </a:lnTo>
                <a:cubicBezTo>
                  <a:pt x="2845" y="239"/>
                  <a:pt x="2846" y="247"/>
                  <a:pt x="2847" y="250"/>
                </a:cubicBezTo>
                <a:cubicBezTo>
                  <a:pt x="2849" y="253"/>
                  <a:pt x="2851" y="256"/>
                  <a:pt x="2854" y="258"/>
                </a:cubicBezTo>
                <a:cubicBezTo>
                  <a:pt x="2857" y="259"/>
                  <a:pt x="2863" y="260"/>
                  <a:pt x="2873" y="260"/>
                </a:cubicBezTo>
                <a:lnTo>
                  <a:pt x="2873" y="267"/>
                </a:lnTo>
                <a:lnTo>
                  <a:pt x="2788" y="267"/>
                </a:lnTo>
                <a:lnTo>
                  <a:pt x="2788" y="260"/>
                </a:lnTo>
                <a:cubicBezTo>
                  <a:pt x="2796" y="260"/>
                  <a:pt x="2801" y="259"/>
                  <a:pt x="2804" y="258"/>
                </a:cubicBezTo>
                <a:cubicBezTo>
                  <a:pt x="2807" y="256"/>
                  <a:pt x="2810" y="253"/>
                  <a:pt x="2811" y="249"/>
                </a:cubicBezTo>
                <a:cubicBezTo>
                  <a:pt x="2813" y="246"/>
                  <a:pt x="2814" y="239"/>
                  <a:pt x="2814" y="228"/>
                </a:cubicBezTo>
                <a:lnTo>
                  <a:pt x="2814" y="162"/>
                </a:lnTo>
                <a:cubicBezTo>
                  <a:pt x="2814" y="143"/>
                  <a:pt x="2813" y="131"/>
                  <a:pt x="2812" y="126"/>
                </a:cubicBezTo>
                <a:cubicBezTo>
                  <a:pt x="2811" y="122"/>
                  <a:pt x="2810" y="119"/>
                  <a:pt x="2808" y="117"/>
                </a:cubicBezTo>
                <a:cubicBezTo>
                  <a:pt x="2806" y="116"/>
                  <a:pt x="2804" y="115"/>
                  <a:pt x="2800" y="115"/>
                </a:cubicBezTo>
                <a:cubicBezTo>
                  <a:pt x="2797" y="115"/>
                  <a:pt x="2793" y="116"/>
                  <a:pt x="2788" y="118"/>
                </a:cubicBezTo>
                <a:lnTo>
                  <a:pt x="2785" y="111"/>
                </a:lnTo>
                <a:lnTo>
                  <a:pt x="2837" y="90"/>
                </a:lnTo>
                <a:close/>
                <a:moveTo>
                  <a:pt x="2686" y="90"/>
                </a:moveTo>
                <a:cubicBezTo>
                  <a:pt x="2712" y="90"/>
                  <a:pt x="2733" y="100"/>
                  <a:pt x="2748" y="120"/>
                </a:cubicBezTo>
                <a:cubicBezTo>
                  <a:pt x="2762" y="136"/>
                  <a:pt x="2768" y="156"/>
                  <a:pt x="2768" y="178"/>
                </a:cubicBezTo>
                <a:cubicBezTo>
                  <a:pt x="2768" y="193"/>
                  <a:pt x="2765" y="209"/>
                  <a:pt x="2757" y="224"/>
                </a:cubicBezTo>
                <a:cubicBezTo>
                  <a:pt x="2750" y="240"/>
                  <a:pt x="2740" y="252"/>
                  <a:pt x="2727" y="260"/>
                </a:cubicBezTo>
                <a:cubicBezTo>
                  <a:pt x="2714" y="268"/>
                  <a:pt x="2700" y="272"/>
                  <a:pt x="2684" y="272"/>
                </a:cubicBezTo>
                <a:cubicBezTo>
                  <a:pt x="2658" y="272"/>
                  <a:pt x="2637" y="262"/>
                  <a:pt x="2622" y="241"/>
                </a:cubicBezTo>
                <a:cubicBezTo>
                  <a:pt x="2609" y="224"/>
                  <a:pt x="2603" y="204"/>
                  <a:pt x="2603" y="183"/>
                </a:cubicBezTo>
                <a:cubicBezTo>
                  <a:pt x="2603" y="167"/>
                  <a:pt x="2607" y="151"/>
                  <a:pt x="2614" y="136"/>
                </a:cubicBezTo>
                <a:cubicBezTo>
                  <a:pt x="2622" y="120"/>
                  <a:pt x="2633" y="109"/>
                  <a:pt x="2645" y="101"/>
                </a:cubicBezTo>
                <a:cubicBezTo>
                  <a:pt x="2658" y="94"/>
                  <a:pt x="2672" y="90"/>
                  <a:pt x="2686" y="90"/>
                </a:cubicBezTo>
                <a:close/>
                <a:moveTo>
                  <a:pt x="2509" y="90"/>
                </a:moveTo>
                <a:cubicBezTo>
                  <a:pt x="2526" y="90"/>
                  <a:pt x="2540" y="94"/>
                  <a:pt x="2550" y="103"/>
                </a:cubicBezTo>
                <a:cubicBezTo>
                  <a:pt x="2561" y="112"/>
                  <a:pt x="2567" y="122"/>
                  <a:pt x="2567" y="131"/>
                </a:cubicBezTo>
                <a:cubicBezTo>
                  <a:pt x="2567" y="136"/>
                  <a:pt x="2565" y="140"/>
                  <a:pt x="2562" y="143"/>
                </a:cubicBezTo>
                <a:cubicBezTo>
                  <a:pt x="2559" y="146"/>
                  <a:pt x="2555" y="147"/>
                  <a:pt x="2549" y="147"/>
                </a:cubicBezTo>
                <a:cubicBezTo>
                  <a:pt x="2542" y="147"/>
                  <a:pt x="2536" y="145"/>
                  <a:pt x="2533" y="140"/>
                </a:cubicBezTo>
                <a:cubicBezTo>
                  <a:pt x="2531" y="137"/>
                  <a:pt x="2529" y="132"/>
                  <a:pt x="2528" y="125"/>
                </a:cubicBezTo>
                <a:cubicBezTo>
                  <a:pt x="2528" y="118"/>
                  <a:pt x="2525" y="112"/>
                  <a:pt x="2521" y="108"/>
                </a:cubicBezTo>
                <a:cubicBezTo>
                  <a:pt x="2516" y="104"/>
                  <a:pt x="2510" y="103"/>
                  <a:pt x="2503" y="103"/>
                </a:cubicBezTo>
                <a:cubicBezTo>
                  <a:pt x="2490" y="103"/>
                  <a:pt x="2480" y="107"/>
                  <a:pt x="2472" y="116"/>
                </a:cubicBezTo>
                <a:cubicBezTo>
                  <a:pt x="2462" y="129"/>
                  <a:pt x="2457" y="145"/>
                  <a:pt x="2457" y="165"/>
                </a:cubicBezTo>
                <a:cubicBezTo>
                  <a:pt x="2457" y="185"/>
                  <a:pt x="2462" y="204"/>
                  <a:pt x="2472" y="219"/>
                </a:cubicBezTo>
                <a:cubicBezTo>
                  <a:pt x="2482" y="235"/>
                  <a:pt x="2496" y="243"/>
                  <a:pt x="2513" y="243"/>
                </a:cubicBezTo>
                <a:cubicBezTo>
                  <a:pt x="2525" y="243"/>
                  <a:pt x="2536" y="239"/>
                  <a:pt x="2546" y="230"/>
                </a:cubicBezTo>
                <a:cubicBezTo>
                  <a:pt x="2553" y="224"/>
                  <a:pt x="2560" y="214"/>
                  <a:pt x="2566" y="199"/>
                </a:cubicBezTo>
                <a:lnTo>
                  <a:pt x="2572" y="202"/>
                </a:lnTo>
                <a:cubicBezTo>
                  <a:pt x="2567" y="224"/>
                  <a:pt x="2558" y="242"/>
                  <a:pt x="2544" y="254"/>
                </a:cubicBezTo>
                <a:cubicBezTo>
                  <a:pt x="2531" y="266"/>
                  <a:pt x="2516" y="272"/>
                  <a:pt x="2500" y="272"/>
                </a:cubicBezTo>
                <a:cubicBezTo>
                  <a:pt x="2480" y="272"/>
                  <a:pt x="2463" y="264"/>
                  <a:pt x="2449" y="247"/>
                </a:cubicBezTo>
                <a:cubicBezTo>
                  <a:pt x="2434" y="231"/>
                  <a:pt x="2427" y="209"/>
                  <a:pt x="2427" y="181"/>
                </a:cubicBezTo>
                <a:cubicBezTo>
                  <a:pt x="2427" y="154"/>
                  <a:pt x="2435" y="132"/>
                  <a:pt x="2451" y="115"/>
                </a:cubicBezTo>
                <a:cubicBezTo>
                  <a:pt x="2467" y="98"/>
                  <a:pt x="2486" y="90"/>
                  <a:pt x="2509" y="90"/>
                </a:cubicBezTo>
                <a:close/>
                <a:moveTo>
                  <a:pt x="1709" y="90"/>
                </a:moveTo>
                <a:lnTo>
                  <a:pt x="1717" y="90"/>
                </a:lnTo>
                <a:lnTo>
                  <a:pt x="1717" y="228"/>
                </a:lnTo>
                <a:cubicBezTo>
                  <a:pt x="1717" y="239"/>
                  <a:pt x="1718" y="246"/>
                  <a:pt x="1719" y="249"/>
                </a:cubicBezTo>
                <a:cubicBezTo>
                  <a:pt x="1721" y="253"/>
                  <a:pt x="1723" y="256"/>
                  <a:pt x="1726" y="257"/>
                </a:cubicBezTo>
                <a:cubicBezTo>
                  <a:pt x="1729" y="259"/>
                  <a:pt x="1735" y="260"/>
                  <a:pt x="1743" y="260"/>
                </a:cubicBezTo>
                <a:lnTo>
                  <a:pt x="1743" y="267"/>
                </a:lnTo>
                <a:lnTo>
                  <a:pt x="1660" y="267"/>
                </a:lnTo>
                <a:lnTo>
                  <a:pt x="1660" y="260"/>
                </a:lnTo>
                <a:cubicBezTo>
                  <a:pt x="1668" y="260"/>
                  <a:pt x="1674" y="259"/>
                  <a:pt x="1677" y="258"/>
                </a:cubicBezTo>
                <a:cubicBezTo>
                  <a:pt x="1679" y="256"/>
                  <a:pt x="1682" y="253"/>
                  <a:pt x="1683" y="250"/>
                </a:cubicBezTo>
                <a:cubicBezTo>
                  <a:pt x="1685" y="246"/>
                  <a:pt x="1686" y="239"/>
                  <a:pt x="1686" y="228"/>
                </a:cubicBezTo>
                <a:lnTo>
                  <a:pt x="1686" y="162"/>
                </a:lnTo>
                <a:cubicBezTo>
                  <a:pt x="1686" y="143"/>
                  <a:pt x="1685" y="131"/>
                  <a:pt x="1684" y="126"/>
                </a:cubicBezTo>
                <a:cubicBezTo>
                  <a:pt x="1683" y="122"/>
                  <a:pt x="1682" y="119"/>
                  <a:pt x="1680" y="117"/>
                </a:cubicBezTo>
                <a:cubicBezTo>
                  <a:pt x="1678" y="116"/>
                  <a:pt x="1676" y="115"/>
                  <a:pt x="1672" y="115"/>
                </a:cubicBezTo>
                <a:cubicBezTo>
                  <a:pt x="1669" y="115"/>
                  <a:pt x="1665" y="116"/>
                  <a:pt x="1660" y="118"/>
                </a:cubicBezTo>
                <a:lnTo>
                  <a:pt x="1657" y="111"/>
                </a:lnTo>
                <a:lnTo>
                  <a:pt x="1709" y="90"/>
                </a:lnTo>
                <a:close/>
                <a:moveTo>
                  <a:pt x="1166" y="90"/>
                </a:moveTo>
                <a:cubicBezTo>
                  <a:pt x="1192" y="90"/>
                  <a:pt x="1213" y="100"/>
                  <a:pt x="1228" y="120"/>
                </a:cubicBezTo>
                <a:cubicBezTo>
                  <a:pt x="1242" y="136"/>
                  <a:pt x="1248" y="156"/>
                  <a:pt x="1248" y="178"/>
                </a:cubicBezTo>
                <a:cubicBezTo>
                  <a:pt x="1248" y="193"/>
                  <a:pt x="1245" y="209"/>
                  <a:pt x="1237" y="224"/>
                </a:cubicBezTo>
                <a:cubicBezTo>
                  <a:pt x="1230" y="240"/>
                  <a:pt x="1220" y="252"/>
                  <a:pt x="1207" y="260"/>
                </a:cubicBezTo>
                <a:cubicBezTo>
                  <a:pt x="1194" y="268"/>
                  <a:pt x="1180" y="272"/>
                  <a:pt x="1164" y="272"/>
                </a:cubicBezTo>
                <a:cubicBezTo>
                  <a:pt x="1138" y="272"/>
                  <a:pt x="1117" y="262"/>
                  <a:pt x="1102" y="241"/>
                </a:cubicBezTo>
                <a:cubicBezTo>
                  <a:pt x="1089" y="224"/>
                  <a:pt x="1083" y="204"/>
                  <a:pt x="1083" y="183"/>
                </a:cubicBezTo>
                <a:cubicBezTo>
                  <a:pt x="1083" y="167"/>
                  <a:pt x="1087" y="151"/>
                  <a:pt x="1094" y="136"/>
                </a:cubicBezTo>
                <a:cubicBezTo>
                  <a:pt x="1102" y="120"/>
                  <a:pt x="1113" y="109"/>
                  <a:pt x="1125" y="101"/>
                </a:cubicBezTo>
                <a:cubicBezTo>
                  <a:pt x="1138" y="94"/>
                  <a:pt x="1152" y="90"/>
                  <a:pt x="1166" y="90"/>
                </a:cubicBezTo>
                <a:close/>
                <a:moveTo>
                  <a:pt x="2222" y="20"/>
                </a:moveTo>
                <a:cubicBezTo>
                  <a:pt x="2214" y="20"/>
                  <a:pt x="2206" y="23"/>
                  <a:pt x="2200" y="31"/>
                </a:cubicBezTo>
                <a:cubicBezTo>
                  <a:pt x="2191" y="41"/>
                  <a:pt x="2185" y="58"/>
                  <a:pt x="2181" y="80"/>
                </a:cubicBezTo>
                <a:cubicBezTo>
                  <a:pt x="2178" y="102"/>
                  <a:pt x="2176" y="124"/>
                  <a:pt x="2176" y="146"/>
                </a:cubicBezTo>
                <a:cubicBezTo>
                  <a:pt x="2176" y="181"/>
                  <a:pt x="2181" y="209"/>
                  <a:pt x="2189" y="232"/>
                </a:cubicBezTo>
                <a:cubicBezTo>
                  <a:pt x="2196" y="250"/>
                  <a:pt x="2207" y="259"/>
                  <a:pt x="2221" y="259"/>
                </a:cubicBezTo>
                <a:cubicBezTo>
                  <a:pt x="2228" y="259"/>
                  <a:pt x="2235" y="256"/>
                  <a:pt x="2242" y="250"/>
                </a:cubicBezTo>
                <a:cubicBezTo>
                  <a:pt x="2249" y="244"/>
                  <a:pt x="2255" y="234"/>
                  <a:pt x="2259" y="220"/>
                </a:cubicBezTo>
                <a:cubicBezTo>
                  <a:pt x="2264" y="198"/>
                  <a:pt x="2267" y="168"/>
                  <a:pt x="2267" y="129"/>
                </a:cubicBezTo>
                <a:cubicBezTo>
                  <a:pt x="2267" y="100"/>
                  <a:pt x="2264" y="76"/>
                  <a:pt x="2258" y="56"/>
                </a:cubicBezTo>
                <a:cubicBezTo>
                  <a:pt x="2254" y="42"/>
                  <a:pt x="2248" y="32"/>
                  <a:pt x="2241" y="26"/>
                </a:cubicBezTo>
                <a:cubicBezTo>
                  <a:pt x="2236" y="22"/>
                  <a:pt x="2230" y="20"/>
                  <a:pt x="2222" y="20"/>
                </a:cubicBezTo>
                <a:close/>
                <a:moveTo>
                  <a:pt x="2030" y="20"/>
                </a:moveTo>
                <a:cubicBezTo>
                  <a:pt x="2022" y="20"/>
                  <a:pt x="2014" y="23"/>
                  <a:pt x="2008" y="31"/>
                </a:cubicBezTo>
                <a:cubicBezTo>
                  <a:pt x="1999" y="41"/>
                  <a:pt x="1993" y="58"/>
                  <a:pt x="1989" y="80"/>
                </a:cubicBezTo>
                <a:cubicBezTo>
                  <a:pt x="1986" y="102"/>
                  <a:pt x="1984" y="124"/>
                  <a:pt x="1984" y="146"/>
                </a:cubicBezTo>
                <a:cubicBezTo>
                  <a:pt x="1984" y="181"/>
                  <a:pt x="1989" y="209"/>
                  <a:pt x="1997" y="232"/>
                </a:cubicBezTo>
                <a:cubicBezTo>
                  <a:pt x="2004" y="250"/>
                  <a:pt x="2015" y="259"/>
                  <a:pt x="2029" y="259"/>
                </a:cubicBezTo>
                <a:cubicBezTo>
                  <a:pt x="2036" y="259"/>
                  <a:pt x="2043" y="256"/>
                  <a:pt x="2050" y="250"/>
                </a:cubicBezTo>
                <a:cubicBezTo>
                  <a:pt x="2057" y="244"/>
                  <a:pt x="2063" y="234"/>
                  <a:pt x="2067" y="220"/>
                </a:cubicBezTo>
                <a:cubicBezTo>
                  <a:pt x="2072" y="198"/>
                  <a:pt x="2075" y="168"/>
                  <a:pt x="2075" y="129"/>
                </a:cubicBezTo>
                <a:cubicBezTo>
                  <a:pt x="2075" y="100"/>
                  <a:pt x="2072" y="76"/>
                  <a:pt x="2066" y="56"/>
                </a:cubicBezTo>
                <a:cubicBezTo>
                  <a:pt x="2062" y="42"/>
                  <a:pt x="2056" y="32"/>
                  <a:pt x="2049" y="26"/>
                </a:cubicBezTo>
                <a:cubicBezTo>
                  <a:pt x="2044" y="22"/>
                  <a:pt x="2038" y="20"/>
                  <a:pt x="2030" y="20"/>
                </a:cubicBezTo>
                <a:close/>
                <a:moveTo>
                  <a:pt x="2223" y="7"/>
                </a:moveTo>
                <a:cubicBezTo>
                  <a:pt x="2242" y="7"/>
                  <a:pt x="2260" y="17"/>
                  <a:pt x="2275" y="37"/>
                </a:cubicBezTo>
                <a:cubicBezTo>
                  <a:pt x="2294" y="62"/>
                  <a:pt x="2304" y="95"/>
                  <a:pt x="2304" y="137"/>
                </a:cubicBezTo>
                <a:cubicBezTo>
                  <a:pt x="2304" y="167"/>
                  <a:pt x="2300" y="192"/>
                  <a:pt x="2291" y="212"/>
                </a:cubicBezTo>
                <a:cubicBezTo>
                  <a:pt x="2283" y="233"/>
                  <a:pt x="2272" y="248"/>
                  <a:pt x="2259" y="257"/>
                </a:cubicBezTo>
                <a:cubicBezTo>
                  <a:pt x="2246" y="267"/>
                  <a:pt x="2233" y="271"/>
                  <a:pt x="2221" y="271"/>
                </a:cubicBezTo>
                <a:cubicBezTo>
                  <a:pt x="2196" y="271"/>
                  <a:pt x="2176" y="257"/>
                  <a:pt x="2160" y="228"/>
                </a:cubicBezTo>
                <a:cubicBezTo>
                  <a:pt x="2146" y="204"/>
                  <a:pt x="2140" y="175"/>
                  <a:pt x="2140" y="141"/>
                </a:cubicBezTo>
                <a:cubicBezTo>
                  <a:pt x="2140" y="112"/>
                  <a:pt x="2144" y="87"/>
                  <a:pt x="2153" y="66"/>
                </a:cubicBezTo>
                <a:cubicBezTo>
                  <a:pt x="2162" y="45"/>
                  <a:pt x="2173" y="30"/>
                  <a:pt x="2188" y="19"/>
                </a:cubicBezTo>
                <a:cubicBezTo>
                  <a:pt x="2199" y="11"/>
                  <a:pt x="2211" y="7"/>
                  <a:pt x="2223" y="7"/>
                </a:cubicBezTo>
                <a:close/>
                <a:moveTo>
                  <a:pt x="2031" y="7"/>
                </a:moveTo>
                <a:cubicBezTo>
                  <a:pt x="2050" y="7"/>
                  <a:pt x="2068" y="17"/>
                  <a:pt x="2083" y="37"/>
                </a:cubicBezTo>
                <a:cubicBezTo>
                  <a:pt x="2102" y="62"/>
                  <a:pt x="2112" y="95"/>
                  <a:pt x="2112" y="137"/>
                </a:cubicBezTo>
                <a:cubicBezTo>
                  <a:pt x="2112" y="167"/>
                  <a:pt x="2108" y="192"/>
                  <a:pt x="2099" y="212"/>
                </a:cubicBezTo>
                <a:cubicBezTo>
                  <a:pt x="2091" y="233"/>
                  <a:pt x="2080" y="248"/>
                  <a:pt x="2067" y="257"/>
                </a:cubicBezTo>
                <a:cubicBezTo>
                  <a:pt x="2054" y="267"/>
                  <a:pt x="2041" y="271"/>
                  <a:pt x="2029" y="271"/>
                </a:cubicBezTo>
                <a:cubicBezTo>
                  <a:pt x="2004" y="271"/>
                  <a:pt x="1984" y="257"/>
                  <a:pt x="1968" y="228"/>
                </a:cubicBezTo>
                <a:cubicBezTo>
                  <a:pt x="1954" y="204"/>
                  <a:pt x="1948" y="175"/>
                  <a:pt x="1948" y="141"/>
                </a:cubicBezTo>
                <a:cubicBezTo>
                  <a:pt x="1948" y="112"/>
                  <a:pt x="1952" y="87"/>
                  <a:pt x="1961" y="66"/>
                </a:cubicBezTo>
                <a:cubicBezTo>
                  <a:pt x="1970" y="45"/>
                  <a:pt x="1981" y="30"/>
                  <a:pt x="1996" y="19"/>
                </a:cubicBezTo>
                <a:cubicBezTo>
                  <a:pt x="2007" y="11"/>
                  <a:pt x="2019" y="7"/>
                  <a:pt x="2031" y="7"/>
                </a:cubicBezTo>
                <a:close/>
                <a:moveTo>
                  <a:pt x="1849" y="7"/>
                </a:moveTo>
                <a:lnTo>
                  <a:pt x="1855" y="7"/>
                </a:lnTo>
                <a:lnTo>
                  <a:pt x="1855" y="222"/>
                </a:lnTo>
                <a:cubicBezTo>
                  <a:pt x="1855" y="236"/>
                  <a:pt x="1855" y="245"/>
                  <a:pt x="1857" y="249"/>
                </a:cubicBezTo>
                <a:cubicBezTo>
                  <a:pt x="1858" y="252"/>
                  <a:pt x="1860" y="255"/>
                  <a:pt x="1864" y="257"/>
                </a:cubicBezTo>
                <a:cubicBezTo>
                  <a:pt x="1868" y="259"/>
                  <a:pt x="1875" y="260"/>
                  <a:pt x="1887" y="260"/>
                </a:cubicBezTo>
                <a:lnTo>
                  <a:pt x="1887" y="267"/>
                </a:lnTo>
                <a:lnTo>
                  <a:pt x="1791" y="267"/>
                </a:lnTo>
                <a:lnTo>
                  <a:pt x="1791" y="260"/>
                </a:lnTo>
                <a:cubicBezTo>
                  <a:pt x="1803" y="260"/>
                  <a:pt x="1811" y="259"/>
                  <a:pt x="1815" y="257"/>
                </a:cubicBezTo>
                <a:cubicBezTo>
                  <a:pt x="1818" y="255"/>
                  <a:pt x="1820" y="253"/>
                  <a:pt x="1822" y="249"/>
                </a:cubicBezTo>
                <a:cubicBezTo>
                  <a:pt x="1823" y="246"/>
                  <a:pt x="1824" y="237"/>
                  <a:pt x="1824" y="222"/>
                </a:cubicBezTo>
                <a:lnTo>
                  <a:pt x="1824" y="85"/>
                </a:lnTo>
                <a:cubicBezTo>
                  <a:pt x="1824" y="66"/>
                  <a:pt x="1823" y="54"/>
                  <a:pt x="1822" y="49"/>
                </a:cubicBezTo>
                <a:cubicBezTo>
                  <a:pt x="1821" y="45"/>
                  <a:pt x="1820" y="42"/>
                  <a:pt x="1817" y="40"/>
                </a:cubicBezTo>
                <a:cubicBezTo>
                  <a:pt x="1815" y="38"/>
                  <a:pt x="1812" y="37"/>
                  <a:pt x="1809" y="37"/>
                </a:cubicBezTo>
                <a:cubicBezTo>
                  <a:pt x="1804" y="37"/>
                  <a:pt x="1798" y="39"/>
                  <a:pt x="1790" y="43"/>
                </a:cubicBezTo>
                <a:lnTo>
                  <a:pt x="1787" y="37"/>
                </a:lnTo>
                <a:lnTo>
                  <a:pt x="1849" y="7"/>
                </a:lnTo>
                <a:close/>
                <a:moveTo>
                  <a:pt x="1701" y="0"/>
                </a:moveTo>
                <a:cubicBezTo>
                  <a:pt x="1707" y="0"/>
                  <a:pt x="1711" y="2"/>
                  <a:pt x="1715" y="6"/>
                </a:cubicBezTo>
                <a:cubicBezTo>
                  <a:pt x="1719" y="9"/>
                  <a:pt x="1720" y="14"/>
                  <a:pt x="1720" y="19"/>
                </a:cubicBezTo>
                <a:cubicBezTo>
                  <a:pt x="1720" y="24"/>
                  <a:pt x="1719" y="29"/>
                  <a:pt x="1715" y="33"/>
                </a:cubicBezTo>
                <a:cubicBezTo>
                  <a:pt x="1711" y="36"/>
                  <a:pt x="1707" y="38"/>
                  <a:pt x="1701" y="38"/>
                </a:cubicBezTo>
                <a:cubicBezTo>
                  <a:pt x="1696" y="38"/>
                  <a:pt x="1692" y="36"/>
                  <a:pt x="1688" y="33"/>
                </a:cubicBezTo>
                <a:cubicBezTo>
                  <a:pt x="1684" y="29"/>
                  <a:pt x="1682" y="24"/>
                  <a:pt x="1682" y="19"/>
                </a:cubicBezTo>
                <a:cubicBezTo>
                  <a:pt x="1682" y="14"/>
                  <a:pt x="1684" y="9"/>
                  <a:pt x="1688" y="6"/>
                </a:cubicBezTo>
                <a:cubicBezTo>
                  <a:pt x="1692" y="2"/>
                  <a:pt x="1696" y="0"/>
                  <a:pt x="1701" y="0"/>
                </a:cubicBezTo>
                <a:close/>
              </a:path>
            </a:pathLst>
          </a:custGeom>
          <a:solidFill>
            <a:srgbClr val="F2F2F2"/>
          </a:solidFill>
          <a:ln w="0">
            <a:noFill/>
            <a:prstDash val="solid"/>
            <a:round/>
          </a:ln>
        </p:spPr>
        <p:txBody>
          <a:bodyPr vert="horz" wrap="square" lIns="91440" tIns="45720" rIns="91440" bIns="45720" numCol="1" anchor="t" anchorCtr="0" compatLnSpc="1"/>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5pPr>
            <a:lvl6pPr marL="2286000" algn="l" defTabSz="914400" rtl="0" eaLnBrk="1" latinLnBrk="0" hangingPunct="1">
              <a:defRPr kern="1200">
                <a:solidFill>
                  <a:schemeClr val="tx1"/>
                </a:solidFill>
                <a:latin typeface="Calibri" panose="020F0502020204030204" charset="0"/>
                <a:ea typeface="+mn-ea"/>
                <a:cs typeface="+mn-cs"/>
              </a:defRPr>
            </a:lvl6pPr>
            <a:lvl7pPr marL="2743200" algn="l" defTabSz="914400" rtl="0" eaLnBrk="1" latinLnBrk="0" hangingPunct="1">
              <a:defRPr kern="1200">
                <a:solidFill>
                  <a:schemeClr val="tx1"/>
                </a:solidFill>
                <a:latin typeface="Calibri" panose="020F0502020204030204" charset="0"/>
                <a:ea typeface="+mn-ea"/>
                <a:cs typeface="+mn-cs"/>
              </a:defRPr>
            </a:lvl7pPr>
            <a:lvl8pPr marL="3200400" algn="l" defTabSz="914400" rtl="0" eaLnBrk="1" latinLnBrk="0" hangingPunct="1">
              <a:defRPr kern="1200">
                <a:solidFill>
                  <a:schemeClr val="tx1"/>
                </a:solidFill>
                <a:latin typeface="Calibri" panose="020F0502020204030204" charset="0"/>
                <a:ea typeface="+mn-ea"/>
                <a:cs typeface="+mn-cs"/>
              </a:defRPr>
            </a:lvl8pPr>
            <a:lvl9pPr marL="3657600" algn="l" defTabSz="914400" rtl="0" eaLnBrk="1" latinLnBrk="0" hangingPunct="1">
              <a:defRPr kern="1200">
                <a:solidFill>
                  <a:schemeClr val="tx1"/>
                </a:solidFill>
                <a:latin typeface="Calibri" panose="020F0502020204030204" charset="0"/>
                <a:ea typeface="+mn-ea"/>
                <a:cs typeface="+mn-cs"/>
              </a:defRPr>
            </a:lvl9pPr>
          </a:lstStyle>
          <a:p>
            <a:endParaRPr lang="zh-CN" altLang="en-US"/>
          </a:p>
        </p:txBody>
      </p:sp>
      <p:sp>
        <p:nvSpPr>
          <p:cNvPr id="64" name="Freeform 23"/>
          <p:cNvSpPr/>
          <p:nvPr/>
        </p:nvSpPr>
        <p:spPr bwMode="auto">
          <a:xfrm rot="-1800000">
            <a:off x="2795397" y="5594110"/>
            <a:ext cx="1848119" cy="215037"/>
          </a:xfrm>
          <a:custGeom>
            <a:avLst/>
            <a:gdLst>
              <a:gd name="T0" fmla="*/ 2345 w 3079"/>
              <a:gd name="T1" fmla="*/ 251 h 350"/>
              <a:gd name="T2" fmla="*/ 830 w 3079"/>
              <a:gd name="T3" fmla="*/ 272 h 350"/>
              <a:gd name="T4" fmla="*/ 2644 w 3079"/>
              <a:gd name="T5" fmla="*/ 129 h 350"/>
              <a:gd name="T6" fmla="*/ 2680 w 3079"/>
              <a:gd name="T7" fmla="*/ 102 h 350"/>
              <a:gd name="T8" fmla="*/ 1202 w 3079"/>
              <a:gd name="T9" fmla="*/ 244 h 350"/>
              <a:gd name="T10" fmla="*/ 1532 w 3079"/>
              <a:gd name="T11" fmla="*/ 102 h 350"/>
              <a:gd name="T12" fmla="*/ 1604 w 3079"/>
              <a:gd name="T13" fmla="*/ 106 h 350"/>
              <a:gd name="T14" fmla="*/ 1625 w 3079"/>
              <a:gd name="T15" fmla="*/ 113 h 350"/>
              <a:gd name="T16" fmla="*/ 1470 w 3079"/>
              <a:gd name="T17" fmla="*/ 316 h 350"/>
              <a:gd name="T18" fmla="*/ 1487 w 3079"/>
              <a:gd name="T19" fmla="*/ 130 h 350"/>
              <a:gd name="T20" fmla="*/ 1322 w 3079"/>
              <a:gd name="T21" fmla="*/ 210 h 350"/>
              <a:gd name="T22" fmla="*/ 1366 w 3079"/>
              <a:gd name="T23" fmla="*/ 102 h 350"/>
              <a:gd name="T24" fmla="*/ 1451 w 3079"/>
              <a:gd name="T25" fmla="*/ 244 h 350"/>
              <a:gd name="T26" fmla="*/ 1310 w 3079"/>
              <a:gd name="T27" fmla="*/ 264 h 350"/>
              <a:gd name="T28" fmla="*/ 1262 w 3079"/>
              <a:gd name="T29" fmla="*/ 95 h 350"/>
              <a:gd name="T30" fmla="*/ 945 w 3079"/>
              <a:gd name="T31" fmla="*/ 135 h 350"/>
              <a:gd name="T32" fmla="*/ 1012 w 3079"/>
              <a:gd name="T33" fmla="*/ 95 h 350"/>
              <a:gd name="T34" fmla="*/ 946 w 3079"/>
              <a:gd name="T35" fmla="*/ 337 h 350"/>
              <a:gd name="T36" fmla="*/ 934 w 3079"/>
              <a:gd name="T37" fmla="*/ 318 h 350"/>
              <a:gd name="T38" fmla="*/ 880 w 3079"/>
              <a:gd name="T39" fmla="*/ 102 h 350"/>
              <a:gd name="T40" fmla="*/ 603 w 3079"/>
              <a:gd name="T41" fmla="*/ 128 h 350"/>
              <a:gd name="T42" fmla="*/ 722 w 3079"/>
              <a:gd name="T43" fmla="*/ 95 h 350"/>
              <a:gd name="T44" fmla="*/ 779 w 3079"/>
              <a:gd name="T45" fmla="*/ 112 h 350"/>
              <a:gd name="T46" fmla="*/ 734 w 3079"/>
              <a:gd name="T47" fmla="*/ 272 h 350"/>
              <a:gd name="T48" fmla="*/ 544 w 3079"/>
              <a:gd name="T49" fmla="*/ 102 h 350"/>
              <a:gd name="T50" fmla="*/ 331 w 3079"/>
              <a:gd name="T51" fmla="*/ 128 h 350"/>
              <a:gd name="T52" fmla="*/ 450 w 3079"/>
              <a:gd name="T53" fmla="*/ 95 h 350"/>
              <a:gd name="T54" fmla="*/ 507 w 3079"/>
              <a:gd name="T55" fmla="*/ 112 h 350"/>
              <a:gd name="T56" fmla="*/ 462 w 3079"/>
              <a:gd name="T57" fmla="*/ 272 h 350"/>
              <a:gd name="T58" fmla="*/ 272 w 3079"/>
              <a:gd name="T59" fmla="*/ 102 h 350"/>
              <a:gd name="T60" fmla="*/ 59 w 3079"/>
              <a:gd name="T61" fmla="*/ 128 h 350"/>
              <a:gd name="T62" fmla="*/ 178 w 3079"/>
              <a:gd name="T63" fmla="*/ 95 h 350"/>
              <a:gd name="T64" fmla="*/ 235 w 3079"/>
              <a:gd name="T65" fmla="*/ 112 h 350"/>
              <a:gd name="T66" fmla="*/ 190 w 3079"/>
              <a:gd name="T67" fmla="*/ 272 h 350"/>
              <a:gd name="T68" fmla="*/ 0 w 3079"/>
              <a:gd name="T69" fmla="*/ 102 h 350"/>
              <a:gd name="T70" fmla="*/ 2904 w 3079"/>
              <a:gd name="T71" fmla="*/ 90 h 350"/>
              <a:gd name="T72" fmla="*/ 3053 w 3079"/>
              <a:gd name="T73" fmla="*/ 154 h 350"/>
              <a:gd name="T74" fmla="*/ 2994 w 3079"/>
              <a:gd name="T75" fmla="*/ 260 h 350"/>
              <a:gd name="T76" fmla="*/ 2993 w 3079"/>
              <a:gd name="T77" fmla="*/ 112 h 350"/>
              <a:gd name="T78" fmla="*/ 2958 w 3079"/>
              <a:gd name="T79" fmla="*/ 257 h 350"/>
              <a:gd name="T80" fmla="*/ 2918 w 3079"/>
              <a:gd name="T81" fmla="*/ 228 h 350"/>
              <a:gd name="T82" fmla="*/ 2847 w 3079"/>
              <a:gd name="T83" fmla="*/ 250 h 350"/>
              <a:gd name="T84" fmla="*/ 2811 w 3079"/>
              <a:gd name="T85" fmla="*/ 249 h 350"/>
              <a:gd name="T86" fmla="*/ 2785 w 3079"/>
              <a:gd name="T87" fmla="*/ 111 h 350"/>
              <a:gd name="T88" fmla="*/ 2684 w 3079"/>
              <a:gd name="T89" fmla="*/ 272 h 350"/>
              <a:gd name="T90" fmla="*/ 2550 w 3079"/>
              <a:gd name="T91" fmla="*/ 103 h 350"/>
              <a:gd name="T92" fmla="*/ 2503 w 3079"/>
              <a:gd name="T93" fmla="*/ 103 h 350"/>
              <a:gd name="T94" fmla="*/ 2572 w 3079"/>
              <a:gd name="T95" fmla="*/ 202 h 350"/>
              <a:gd name="T96" fmla="*/ 1709 w 3079"/>
              <a:gd name="T97" fmla="*/ 90 h 350"/>
              <a:gd name="T98" fmla="*/ 1660 w 3079"/>
              <a:gd name="T99" fmla="*/ 267 h 350"/>
              <a:gd name="T100" fmla="*/ 1680 w 3079"/>
              <a:gd name="T101" fmla="*/ 117 h 350"/>
              <a:gd name="T102" fmla="*/ 1248 w 3079"/>
              <a:gd name="T103" fmla="*/ 178 h 350"/>
              <a:gd name="T104" fmla="*/ 1125 w 3079"/>
              <a:gd name="T105" fmla="*/ 101 h 350"/>
              <a:gd name="T106" fmla="*/ 2221 w 3079"/>
              <a:gd name="T107" fmla="*/ 259 h 350"/>
              <a:gd name="T108" fmla="*/ 2030 w 3079"/>
              <a:gd name="T109" fmla="*/ 20 h 350"/>
              <a:gd name="T110" fmla="*/ 2067 w 3079"/>
              <a:gd name="T111" fmla="*/ 220 h 350"/>
              <a:gd name="T112" fmla="*/ 2304 w 3079"/>
              <a:gd name="T113" fmla="*/ 137 h 350"/>
              <a:gd name="T114" fmla="*/ 2188 w 3079"/>
              <a:gd name="T115" fmla="*/ 19 h 350"/>
              <a:gd name="T116" fmla="*/ 2029 w 3079"/>
              <a:gd name="T117" fmla="*/ 271 h 350"/>
              <a:gd name="T118" fmla="*/ 1855 w 3079"/>
              <a:gd name="T119" fmla="*/ 7 h 350"/>
              <a:gd name="T120" fmla="*/ 1791 w 3079"/>
              <a:gd name="T121" fmla="*/ 260 h 350"/>
              <a:gd name="T122" fmla="*/ 1809 w 3079"/>
              <a:gd name="T123" fmla="*/ 37 h 350"/>
              <a:gd name="T124" fmla="*/ 1715 w 3079"/>
              <a:gd name="T125" fmla="*/ 3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79" h="350">
                <a:moveTo>
                  <a:pt x="2366" y="230"/>
                </a:moveTo>
                <a:cubicBezTo>
                  <a:pt x="2372" y="230"/>
                  <a:pt x="2377" y="232"/>
                  <a:pt x="2381" y="237"/>
                </a:cubicBezTo>
                <a:cubicBezTo>
                  <a:pt x="2385" y="241"/>
                  <a:pt x="2387" y="245"/>
                  <a:pt x="2387" y="251"/>
                </a:cubicBezTo>
                <a:cubicBezTo>
                  <a:pt x="2387" y="257"/>
                  <a:pt x="2385" y="262"/>
                  <a:pt x="2380" y="266"/>
                </a:cubicBezTo>
                <a:cubicBezTo>
                  <a:pt x="2376" y="270"/>
                  <a:pt x="2372" y="272"/>
                  <a:pt x="2366" y="272"/>
                </a:cubicBezTo>
                <a:cubicBezTo>
                  <a:pt x="2360" y="272"/>
                  <a:pt x="2355" y="270"/>
                  <a:pt x="2351" y="266"/>
                </a:cubicBezTo>
                <a:cubicBezTo>
                  <a:pt x="2347" y="262"/>
                  <a:pt x="2345" y="257"/>
                  <a:pt x="2345" y="251"/>
                </a:cubicBezTo>
                <a:cubicBezTo>
                  <a:pt x="2345" y="245"/>
                  <a:pt x="2347" y="240"/>
                  <a:pt x="2351" y="236"/>
                </a:cubicBezTo>
                <a:cubicBezTo>
                  <a:pt x="2355" y="232"/>
                  <a:pt x="2360" y="230"/>
                  <a:pt x="2366" y="230"/>
                </a:cubicBezTo>
                <a:close/>
                <a:moveTo>
                  <a:pt x="830" y="230"/>
                </a:moveTo>
                <a:cubicBezTo>
                  <a:pt x="836" y="230"/>
                  <a:pt x="841" y="232"/>
                  <a:pt x="845" y="237"/>
                </a:cubicBezTo>
                <a:cubicBezTo>
                  <a:pt x="849" y="241"/>
                  <a:pt x="851" y="245"/>
                  <a:pt x="851" y="251"/>
                </a:cubicBezTo>
                <a:cubicBezTo>
                  <a:pt x="851" y="257"/>
                  <a:pt x="849" y="262"/>
                  <a:pt x="844" y="266"/>
                </a:cubicBezTo>
                <a:cubicBezTo>
                  <a:pt x="840" y="270"/>
                  <a:pt x="836" y="272"/>
                  <a:pt x="830" y="272"/>
                </a:cubicBezTo>
                <a:cubicBezTo>
                  <a:pt x="824" y="272"/>
                  <a:pt x="819" y="270"/>
                  <a:pt x="815" y="266"/>
                </a:cubicBezTo>
                <a:cubicBezTo>
                  <a:pt x="811" y="262"/>
                  <a:pt x="809" y="257"/>
                  <a:pt x="809" y="251"/>
                </a:cubicBezTo>
                <a:cubicBezTo>
                  <a:pt x="809" y="245"/>
                  <a:pt x="811" y="240"/>
                  <a:pt x="815" y="236"/>
                </a:cubicBezTo>
                <a:cubicBezTo>
                  <a:pt x="819" y="232"/>
                  <a:pt x="824" y="230"/>
                  <a:pt x="830" y="230"/>
                </a:cubicBezTo>
                <a:close/>
                <a:moveTo>
                  <a:pt x="2680" y="102"/>
                </a:moveTo>
                <a:cubicBezTo>
                  <a:pt x="2673" y="102"/>
                  <a:pt x="2667" y="104"/>
                  <a:pt x="2660" y="108"/>
                </a:cubicBezTo>
                <a:cubicBezTo>
                  <a:pt x="2653" y="112"/>
                  <a:pt x="2648" y="119"/>
                  <a:pt x="2644" y="129"/>
                </a:cubicBezTo>
                <a:cubicBezTo>
                  <a:pt x="2640" y="139"/>
                  <a:pt x="2638" y="151"/>
                  <a:pt x="2638" y="167"/>
                </a:cubicBezTo>
                <a:cubicBezTo>
                  <a:pt x="2638" y="192"/>
                  <a:pt x="2643" y="213"/>
                  <a:pt x="2652" y="232"/>
                </a:cubicBezTo>
                <a:cubicBezTo>
                  <a:pt x="2662" y="250"/>
                  <a:pt x="2676" y="259"/>
                  <a:pt x="2692" y="259"/>
                </a:cubicBezTo>
                <a:cubicBezTo>
                  <a:pt x="2704" y="259"/>
                  <a:pt x="2714" y="254"/>
                  <a:pt x="2722" y="244"/>
                </a:cubicBezTo>
                <a:cubicBezTo>
                  <a:pt x="2730" y="234"/>
                  <a:pt x="2734" y="217"/>
                  <a:pt x="2734" y="192"/>
                </a:cubicBezTo>
                <a:cubicBezTo>
                  <a:pt x="2734" y="162"/>
                  <a:pt x="2727" y="138"/>
                  <a:pt x="2714" y="120"/>
                </a:cubicBezTo>
                <a:cubicBezTo>
                  <a:pt x="2705" y="108"/>
                  <a:pt x="2694" y="102"/>
                  <a:pt x="2680" y="102"/>
                </a:cubicBezTo>
                <a:close/>
                <a:moveTo>
                  <a:pt x="1160" y="102"/>
                </a:moveTo>
                <a:cubicBezTo>
                  <a:pt x="1153" y="102"/>
                  <a:pt x="1147" y="104"/>
                  <a:pt x="1140" y="108"/>
                </a:cubicBezTo>
                <a:cubicBezTo>
                  <a:pt x="1133" y="112"/>
                  <a:pt x="1128" y="119"/>
                  <a:pt x="1124" y="129"/>
                </a:cubicBezTo>
                <a:cubicBezTo>
                  <a:pt x="1120" y="139"/>
                  <a:pt x="1118" y="151"/>
                  <a:pt x="1118" y="167"/>
                </a:cubicBezTo>
                <a:cubicBezTo>
                  <a:pt x="1118" y="192"/>
                  <a:pt x="1123" y="213"/>
                  <a:pt x="1132" y="232"/>
                </a:cubicBezTo>
                <a:cubicBezTo>
                  <a:pt x="1142" y="250"/>
                  <a:pt x="1156" y="259"/>
                  <a:pt x="1172" y="259"/>
                </a:cubicBezTo>
                <a:cubicBezTo>
                  <a:pt x="1184" y="259"/>
                  <a:pt x="1194" y="254"/>
                  <a:pt x="1202" y="244"/>
                </a:cubicBezTo>
                <a:cubicBezTo>
                  <a:pt x="1210" y="234"/>
                  <a:pt x="1214" y="217"/>
                  <a:pt x="1214" y="192"/>
                </a:cubicBezTo>
                <a:cubicBezTo>
                  <a:pt x="1214" y="162"/>
                  <a:pt x="1207" y="138"/>
                  <a:pt x="1194" y="120"/>
                </a:cubicBezTo>
                <a:cubicBezTo>
                  <a:pt x="1185" y="108"/>
                  <a:pt x="1174" y="102"/>
                  <a:pt x="1160" y="102"/>
                </a:cubicBezTo>
                <a:close/>
                <a:moveTo>
                  <a:pt x="1456" y="95"/>
                </a:moveTo>
                <a:lnTo>
                  <a:pt x="1536" y="95"/>
                </a:lnTo>
                <a:lnTo>
                  <a:pt x="1536" y="102"/>
                </a:lnTo>
                <a:lnTo>
                  <a:pt x="1532" y="102"/>
                </a:lnTo>
                <a:cubicBezTo>
                  <a:pt x="1527" y="102"/>
                  <a:pt x="1522" y="103"/>
                  <a:pt x="1519" y="106"/>
                </a:cubicBezTo>
                <a:cubicBezTo>
                  <a:pt x="1517" y="108"/>
                  <a:pt x="1515" y="111"/>
                  <a:pt x="1515" y="115"/>
                </a:cubicBezTo>
                <a:cubicBezTo>
                  <a:pt x="1515" y="120"/>
                  <a:pt x="1517" y="126"/>
                  <a:pt x="1521" y="135"/>
                </a:cubicBezTo>
                <a:lnTo>
                  <a:pt x="1563" y="222"/>
                </a:lnTo>
                <a:lnTo>
                  <a:pt x="1602" y="127"/>
                </a:lnTo>
                <a:cubicBezTo>
                  <a:pt x="1604" y="122"/>
                  <a:pt x="1605" y="117"/>
                  <a:pt x="1605" y="112"/>
                </a:cubicBezTo>
                <a:cubicBezTo>
                  <a:pt x="1605" y="109"/>
                  <a:pt x="1604" y="108"/>
                  <a:pt x="1604" y="106"/>
                </a:cubicBezTo>
                <a:cubicBezTo>
                  <a:pt x="1603" y="105"/>
                  <a:pt x="1601" y="104"/>
                  <a:pt x="1599" y="103"/>
                </a:cubicBezTo>
                <a:cubicBezTo>
                  <a:pt x="1597" y="102"/>
                  <a:pt x="1593" y="102"/>
                  <a:pt x="1588" y="102"/>
                </a:cubicBezTo>
                <a:lnTo>
                  <a:pt x="1588" y="95"/>
                </a:lnTo>
                <a:lnTo>
                  <a:pt x="1644" y="95"/>
                </a:lnTo>
                <a:lnTo>
                  <a:pt x="1644" y="102"/>
                </a:lnTo>
                <a:cubicBezTo>
                  <a:pt x="1639" y="102"/>
                  <a:pt x="1635" y="103"/>
                  <a:pt x="1633" y="105"/>
                </a:cubicBezTo>
                <a:cubicBezTo>
                  <a:pt x="1630" y="106"/>
                  <a:pt x="1628" y="109"/>
                  <a:pt x="1625" y="113"/>
                </a:cubicBezTo>
                <a:cubicBezTo>
                  <a:pt x="1623" y="115"/>
                  <a:pt x="1621" y="120"/>
                  <a:pt x="1618" y="128"/>
                </a:cubicBezTo>
                <a:lnTo>
                  <a:pt x="1548" y="299"/>
                </a:lnTo>
                <a:cubicBezTo>
                  <a:pt x="1542" y="316"/>
                  <a:pt x="1533" y="328"/>
                  <a:pt x="1522" y="337"/>
                </a:cubicBezTo>
                <a:cubicBezTo>
                  <a:pt x="1511" y="345"/>
                  <a:pt x="1500" y="350"/>
                  <a:pt x="1490" y="350"/>
                </a:cubicBezTo>
                <a:cubicBezTo>
                  <a:pt x="1483" y="350"/>
                  <a:pt x="1477" y="348"/>
                  <a:pt x="1472" y="343"/>
                </a:cubicBezTo>
                <a:cubicBezTo>
                  <a:pt x="1467" y="339"/>
                  <a:pt x="1465" y="334"/>
                  <a:pt x="1465" y="329"/>
                </a:cubicBezTo>
                <a:cubicBezTo>
                  <a:pt x="1465" y="323"/>
                  <a:pt x="1467" y="319"/>
                  <a:pt x="1470" y="316"/>
                </a:cubicBezTo>
                <a:cubicBezTo>
                  <a:pt x="1473" y="313"/>
                  <a:pt x="1478" y="311"/>
                  <a:pt x="1484" y="311"/>
                </a:cubicBezTo>
                <a:cubicBezTo>
                  <a:pt x="1488" y="311"/>
                  <a:pt x="1494" y="313"/>
                  <a:pt x="1501" y="315"/>
                </a:cubicBezTo>
                <a:cubicBezTo>
                  <a:pt x="1506" y="317"/>
                  <a:pt x="1509" y="318"/>
                  <a:pt x="1510" y="318"/>
                </a:cubicBezTo>
                <a:cubicBezTo>
                  <a:pt x="1514" y="318"/>
                  <a:pt x="1518" y="316"/>
                  <a:pt x="1523" y="312"/>
                </a:cubicBezTo>
                <a:cubicBezTo>
                  <a:pt x="1527" y="308"/>
                  <a:pt x="1532" y="301"/>
                  <a:pt x="1536" y="290"/>
                </a:cubicBezTo>
                <a:lnTo>
                  <a:pt x="1548" y="260"/>
                </a:lnTo>
                <a:lnTo>
                  <a:pt x="1487" y="130"/>
                </a:lnTo>
                <a:cubicBezTo>
                  <a:pt x="1485" y="127"/>
                  <a:pt x="1482" y="122"/>
                  <a:pt x="1478" y="116"/>
                </a:cubicBezTo>
                <a:cubicBezTo>
                  <a:pt x="1474" y="112"/>
                  <a:pt x="1472" y="109"/>
                  <a:pt x="1470" y="107"/>
                </a:cubicBezTo>
                <a:cubicBezTo>
                  <a:pt x="1467" y="105"/>
                  <a:pt x="1462" y="103"/>
                  <a:pt x="1456" y="102"/>
                </a:cubicBezTo>
                <a:lnTo>
                  <a:pt x="1456" y="95"/>
                </a:lnTo>
                <a:close/>
                <a:moveTo>
                  <a:pt x="1262" y="95"/>
                </a:moveTo>
                <a:lnTo>
                  <a:pt x="1322" y="95"/>
                </a:lnTo>
                <a:lnTo>
                  <a:pt x="1322" y="210"/>
                </a:lnTo>
                <a:cubicBezTo>
                  <a:pt x="1322" y="226"/>
                  <a:pt x="1325" y="236"/>
                  <a:pt x="1331" y="241"/>
                </a:cubicBezTo>
                <a:cubicBezTo>
                  <a:pt x="1336" y="246"/>
                  <a:pt x="1343" y="249"/>
                  <a:pt x="1351" y="249"/>
                </a:cubicBezTo>
                <a:cubicBezTo>
                  <a:pt x="1356" y="249"/>
                  <a:pt x="1362" y="247"/>
                  <a:pt x="1369" y="244"/>
                </a:cubicBezTo>
                <a:cubicBezTo>
                  <a:pt x="1376" y="241"/>
                  <a:pt x="1384" y="234"/>
                  <a:pt x="1393" y="225"/>
                </a:cubicBezTo>
                <a:lnTo>
                  <a:pt x="1393" y="127"/>
                </a:lnTo>
                <a:cubicBezTo>
                  <a:pt x="1393" y="118"/>
                  <a:pt x="1392" y="111"/>
                  <a:pt x="1388" y="108"/>
                </a:cubicBezTo>
                <a:cubicBezTo>
                  <a:pt x="1384" y="104"/>
                  <a:pt x="1377" y="102"/>
                  <a:pt x="1366" y="102"/>
                </a:cubicBezTo>
                <a:lnTo>
                  <a:pt x="1366" y="95"/>
                </a:lnTo>
                <a:lnTo>
                  <a:pt x="1424" y="95"/>
                </a:lnTo>
                <a:lnTo>
                  <a:pt x="1424" y="199"/>
                </a:lnTo>
                <a:cubicBezTo>
                  <a:pt x="1424" y="219"/>
                  <a:pt x="1425" y="231"/>
                  <a:pt x="1426" y="236"/>
                </a:cubicBezTo>
                <a:cubicBezTo>
                  <a:pt x="1427" y="240"/>
                  <a:pt x="1428" y="243"/>
                  <a:pt x="1430" y="245"/>
                </a:cubicBezTo>
                <a:cubicBezTo>
                  <a:pt x="1432" y="247"/>
                  <a:pt x="1435" y="247"/>
                  <a:pt x="1437" y="247"/>
                </a:cubicBezTo>
                <a:cubicBezTo>
                  <a:pt x="1441" y="247"/>
                  <a:pt x="1446" y="246"/>
                  <a:pt x="1451" y="244"/>
                </a:cubicBezTo>
                <a:lnTo>
                  <a:pt x="1453" y="251"/>
                </a:lnTo>
                <a:lnTo>
                  <a:pt x="1402" y="272"/>
                </a:lnTo>
                <a:lnTo>
                  <a:pt x="1393" y="272"/>
                </a:lnTo>
                <a:lnTo>
                  <a:pt x="1393" y="236"/>
                </a:lnTo>
                <a:cubicBezTo>
                  <a:pt x="1379" y="252"/>
                  <a:pt x="1367" y="262"/>
                  <a:pt x="1360" y="266"/>
                </a:cubicBezTo>
                <a:cubicBezTo>
                  <a:pt x="1352" y="270"/>
                  <a:pt x="1344" y="272"/>
                  <a:pt x="1335" y="272"/>
                </a:cubicBezTo>
                <a:cubicBezTo>
                  <a:pt x="1325" y="272"/>
                  <a:pt x="1317" y="269"/>
                  <a:pt x="1310" y="264"/>
                </a:cubicBezTo>
                <a:cubicBezTo>
                  <a:pt x="1303" y="258"/>
                  <a:pt x="1298" y="251"/>
                  <a:pt x="1295" y="242"/>
                </a:cubicBezTo>
                <a:cubicBezTo>
                  <a:pt x="1293" y="233"/>
                  <a:pt x="1291" y="221"/>
                  <a:pt x="1291" y="205"/>
                </a:cubicBezTo>
                <a:lnTo>
                  <a:pt x="1291" y="128"/>
                </a:lnTo>
                <a:cubicBezTo>
                  <a:pt x="1291" y="120"/>
                  <a:pt x="1290" y="115"/>
                  <a:pt x="1289" y="112"/>
                </a:cubicBezTo>
                <a:cubicBezTo>
                  <a:pt x="1287" y="108"/>
                  <a:pt x="1284" y="106"/>
                  <a:pt x="1281" y="104"/>
                </a:cubicBezTo>
                <a:cubicBezTo>
                  <a:pt x="1277" y="103"/>
                  <a:pt x="1271" y="102"/>
                  <a:pt x="1262" y="102"/>
                </a:cubicBezTo>
                <a:lnTo>
                  <a:pt x="1262" y="95"/>
                </a:lnTo>
                <a:close/>
                <a:moveTo>
                  <a:pt x="880" y="95"/>
                </a:moveTo>
                <a:lnTo>
                  <a:pt x="960" y="95"/>
                </a:lnTo>
                <a:lnTo>
                  <a:pt x="960" y="102"/>
                </a:lnTo>
                <a:lnTo>
                  <a:pt x="956" y="102"/>
                </a:lnTo>
                <a:cubicBezTo>
                  <a:pt x="951" y="102"/>
                  <a:pt x="946" y="103"/>
                  <a:pt x="943" y="106"/>
                </a:cubicBezTo>
                <a:cubicBezTo>
                  <a:pt x="941" y="108"/>
                  <a:pt x="939" y="111"/>
                  <a:pt x="939" y="115"/>
                </a:cubicBezTo>
                <a:cubicBezTo>
                  <a:pt x="939" y="120"/>
                  <a:pt x="941" y="126"/>
                  <a:pt x="945" y="135"/>
                </a:cubicBezTo>
                <a:lnTo>
                  <a:pt x="987" y="222"/>
                </a:lnTo>
                <a:lnTo>
                  <a:pt x="1026" y="127"/>
                </a:lnTo>
                <a:cubicBezTo>
                  <a:pt x="1028" y="122"/>
                  <a:pt x="1029" y="117"/>
                  <a:pt x="1029" y="112"/>
                </a:cubicBezTo>
                <a:cubicBezTo>
                  <a:pt x="1029" y="109"/>
                  <a:pt x="1028" y="108"/>
                  <a:pt x="1028" y="106"/>
                </a:cubicBezTo>
                <a:cubicBezTo>
                  <a:pt x="1027" y="105"/>
                  <a:pt x="1025" y="104"/>
                  <a:pt x="1023" y="103"/>
                </a:cubicBezTo>
                <a:cubicBezTo>
                  <a:pt x="1021" y="102"/>
                  <a:pt x="1017" y="102"/>
                  <a:pt x="1012" y="102"/>
                </a:cubicBezTo>
                <a:lnTo>
                  <a:pt x="1012" y="95"/>
                </a:lnTo>
                <a:lnTo>
                  <a:pt x="1068" y="95"/>
                </a:lnTo>
                <a:lnTo>
                  <a:pt x="1068" y="102"/>
                </a:lnTo>
                <a:cubicBezTo>
                  <a:pt x="1063" y="102"/>
                  <a:pt x="1059" y="103"/>
                  <a:pt x="1057" y="105"/>
                </a:cubicBezTo>
                <a:cubicBezTo>
                  <a:pt x="1054" y="106"/>
                  <a:pt x="1052" y="109"/>
                  <a:pt x="1049" y="113"/>
                </a:cubicBezTo>
                <a:cubicBezTo>
                  <a:pt x="1047" y="115"/>
                  <a:pt x="1045" y="120"/>
                  <a:pt x="1042" y="128"/>
                </a:cubicBezTo>
                <a:lnTo>
                  <a:pt x="972" y="299"/>
                </a:lnTo>
                <a:cubicBezTo>
                  <a:pt x="966" y="316"/>
                  <a:pt x="957" y="328"/>
                  <a:pt x="946" y="337"/>
                </a:cubicBezTo>
                <a:cubicBezTo>
                  <a:pt x="935" y="345"/>
                  <a:pt x="924" y="350"/>
                  <a:pt x="914" y="350"/>
                </a:cubicBezTo>
                <a:cubicBezTo>
                  <a:pt x="907" y="350"/>
                  <a:pt x="901" y="348"/>
                  <a:pt x="896" y="343"/>
                </a:cubicBezTo>
                <a:cubicBezTo>
                  <a:pt x="891" y="339"/>
                  <a:pt x="889" y="334"/>
                  <a:pt x="889" y="329"/>
                </a:cubicBezTo>
                <a:cubicBezTo>
                  <a:pt x="889" y="323"/>
                  <a:pt x="891" y="319"/>
                  <a:pt x="894" y="316"/>
                </a:cubicBezTo>
                <a:cubicBezTo>
                  <a:pt x="897" y="313"/>
                  <a:pt x="902" y="311"/>
                  <a:pt x="908" y="311"/>
                </a:cubicBezTo>
                <a:cubicBezTo>
                  <a:pt x="912" y="311"/>
                  <a:pt x="918" y="313"/>
                  <a:pt x="925" y="315"/>
                </a:cubicBezTo>
                <a:cubicBezTo>
                  <a:pt x="930" y="317"/>
                  <a:pt x="933" y="318"/>
                  <a:pt x="934" y="318"/>
                </a:cubicBezTo>
                <a:cubicBezTo>
                  <a:pt x="938" y="318"/>
                  <a:pt x="942" y="316"/>
                  <a:pt x="947" y="312"/>
                </a:cubicBezTo>
                <a:cubicBezTo>
                  <a:pt x="951" y="308"/>
                  <a:pt x="956" y="301"/>
                  <a:pt x="960" y="290"/>
                </a:cubicBezTo>
                <a:lnTo>
                  <a:pt x="972" y="260"/>
                </a:lnTo>
                <a:lnTo>
                  <a:pt x="911" y="130"/>
                </a:lnTo>
                <a:cubicBezTo>
                  <a:pt x="909" y="127"/>
                  <a:pt x="906" y="122"/>
                  <a:pt x="902" y="116"/>
                </a:cubicBezTo>
                <a:cubicBezTo>
                  <a:pt x="898" y="112"/>
                  <a:pt x="896" y="109"/>
                  <a:pt x="894" y="107"/>
                </a:cubicBezTo>
                <a:cubicBezTo>
                  <a:pt x="891" y="105"/>
                  <a:pt x="886" y="103"/>
                  <a:pt x="880" y="102"/>
                </a:cubicBezTo>
                <a:lnTo>
                  <a:pt x="880" y="95"/>
                </a:lnTo>
                <a:close/>
                <a:moveTo>
                  <a:pt x="544" y="95"/>
                </a:moveTo>
                <a:lnTo>
                  <a:pt x="616" y="95"/>
                </a:lnTo>
                <a:lnTo>
                  <a:pt x="616" y="102"/>
                </a:lnTo>
                <a:cubicBezTo>
                  <a:pt x="610" y="102"/>
                  <a:pt x="605" y="104"/>
                  <a:pt x="603" y="106"/>
                </a:cubicBezTo>
                <a:cubicBezTo>
                  <a:pt x="601" y="107"/>
                  <a:pt x="600" y="110"/>
                  <a:pt x="600" y="114"/>
                </a:cubicBezTo>
                <a:cubicBezTo>
                  <a:pt x="600" y="117"/>
                  <a:pt x="601" y="122"/>
                  <a:pt x="603" y="128"/>
                </a:cubicBezTo>
                <a:lnTo>
                  <a:pt x="640" y="226"/>
                </a:lnTo>
                <a:lnTo>
                  <a:pt x="677" y="146"/>
                </a:lnTo>
                <a:lnTo>
                  <a:pt x="667" y="121"/>
                </a:lnTo>
                <a:cubicBezTo>
                  <a:pt x="664" y="113"/>
                  <a:pt x="660" y="108"/>
                  <a:pt x="655" y="105"/>
                </a:cubicBezTo>
                <a:cubicBezTo>
                  <a:pt x="653" y="103"/>
                  <a:pt x="648" y="102"/>
                  <a:pt x="640" y="102"/>
                </a:cubicBezTo>
                <a:lnTo>
                  <a:pt x="640" y="95"/>
                </a:lnTo>
                <a:lnTo>
                  <a:pt x="722" y="95"/>
                </a:lnTo>
                <a:lnTo>
                  <a:pt x="722" y="102"/>
                </a:lnTo>
                <a:cubicBezTo>
                  <a:pt x="713" y="102"/>
                  <a:pt x="706" y="104"/>
                  <a:pt x="703" y="107"/>
                </a:cubicBezTo>
                <a:cubicBezTo>
                  <a:pt x="700" y="109"/>
                  <a:pt x="699" y="112"/>
                  <a:pt x="699" y="116"/>
                </a:cubicBezTo>
                <a:cubicBezTo>
                  <a:pt x="699" y="119"/>
                  <a:pt x="699" y="121"/>
                  <a:pt x="700" y="124"/>
                </a:cubicBezTo>
                <a:lnTo>
                  <a:pt x="739" y="223"/>
                </a:lnTo>
                <a:lnTo>
                  <a:pt x="776" y="128"/>
                </a:lnTo>
                <a:cubicBezTo>
                  <a:pt x="778" y="121"/>
                  <a:pt x="779" y="116"/>
                  <a:pt x="779" y="112"/>
                </a:cubicBezTo>
                <a:cubicBezTo>
                  <a:pt x="779" y="109"/>
                  <a:pt x="778" y="107"/>
                  <a:pt x="776" y="105"/>
                </a:cubicBezTo>
                <a:cubicBezTo>
                  <a:pt x="773" y="103"/>
                  <a:pt x="768" y="102"/>
                  <a:pt x="761" y="102"/>
                </a:cubicBezTo>
                <a:lnTo>
                  <a:pt x="761" y="95"/>
                </a:lnTo>
                <a:lnTo>
                  <a:pt x="816" y="95"/>
                </a:lnTo>
                <a:lnTo>
                  <a:pt x="816" y="102"/>
                </a:lnTo>
                <a:cubicBezTo>
                  <a:pt x="805" y="104"/>
                  <a:pt x="797" y="111"/>
                  <a:pt x="792" y="124"/>
                </a:cubicBezTo>
                <a:lnTo>
                  <a:pt x="734" y="272"/>
                </a:lnTo>
                <a:lnTo>
                  <a:pt x="726" y="272"/>
                </a:lnTo>
                <a:lnTo>
                  <a:pt x="684" y="162"/>
                </a:lnTo>
                <a:lnTo>
                  <a:pt x="633" y="272"/>
                </a:lnTo>
                <a:lnTo>
                  <a:pt x="627" y="272"/>
                </a:lnTo>
                <a:lnTo>
                  <a:pt x="571" y="128"/>
                </a:lnTo>
                <a:cubicBezTo>
                  <a:pt x="568" y="119"/>
                  <a:pt x="564" y="112"/>
                  <a:pt x="561" y="109"/>
                </a:cubicBezTo>
                <a:cubicBezTo>
                  <a:pt x="557" y="106"/>
                  <a:pt x="552" y="104"/>
                  <a:pt x="544" y="102"/>
                </a:cubicBezTo>
                <a:lnTo>
                  <a:pt x="544" y="95"/>
                </a:lnTo>
                <a:close/>
                <a:moveTo>
                  <a:pt x="272" y="95"/>
                </a:moveTo>
                <a:lnTo>
                  <a:pt x="344" y="95"/>
                </a:lnTo>
                <a:lnTo>
                  <a:pt x="344" y="102"/>
                </a:lnTo>
                <a:cubicBezTo>
                  <a:pt x="338" y="102"/>
                  <a:pt x="333" y="104"/>
                  <a:pt x="331" y="106"/>
                </a:cubicBezTo>
                <a:cubicBezTo>
                  <a:pt x="329" y="107"/>
                  <a:pt x="328" y="110"/>
                  <a:pt x="328" y="114"/>
                </a:cubicBezTo>
                <a:cubicBezTo>
                  <a:pt x="328" y="117"/>
                  <a:pt x="329" y="122"/>
                  <a:pt x="331" y="128"/>
                </a:cubicBezTo>
                <a:lnTo>
                  <a:pt x="368" y="226"/>
                </a:lnTo>
                <a:lnTo>
                  <a:pt x="405" y="146"/>
                </a:lnTo>
                <a:lnTo>
                  <a:pt x="395" y="121"/>
                </a:lnTo>
                <a:cubicBezTo>
                  <a:pt x="392" y="113"/>
                  <a:pt x="388" y="108"/>
                  <a:pt x="383" y="105"/>
                </a:cubicBezTo>
                <a:cubicBezTo>
                  <a:pt x="381" y="103"/>
                  <a:pt x="376" y="102"/>
                  <a:pt x="368" y="102"/>
                </a:cubicBezTo>
                <a:lnTo>
                  <a:pt x="368" y="95"/>
                </a:lnTo>
                <a:lnTo>
                  <a:pt x="450" y="95"/>
                </a:lnTo>
                <a:lnTo>
                  <a:pt x="450" y="102"/>
                </a:lnTo>
                <a:cubicBezTo>
                  <a:pt x="441" y="102"/>
                  <a:pt x="434" y="104"/>
                  <a:pt x="431" y="107"/>
                </a:cubicBezTo>
                <a:cubicBezTo>
                  <a:pt x="428" y="109"/>
                  <a:pt x="427" y="112"/>
                  <a:pt x="427" y="116"/>
                </a:cubicBezTo>
                <a:cubicBezTo>
                  <a:pt x="427" y="119"/>
                  <a:pt x="427" y="121"/>
                  <a:pt x="428" y="124"/>
                </a:cubicBezTo>
                <a:lnTo>
                  <a:pt x="467" y="223"/>
                </a:lnTo>
                <a:lnTo>
                  <a:pt x="504" y="128"/>
                </a:lnTo>
                <a:cubicBezTo>
                  <a:pt x="506" y="121"/>
                  <a:pt x="507" y="116"/>
                  <a:pt x="507" y="112"/>
                </a:cubicBezTo>
                <a:cubicBezTo>
                  <a:pt x="507" y="109"/>
                  <a:pt x="506" y="107"/>
                  <a:pt x="504" y="105"/>
                </a:cubicBezTo>
                <a:cubicBezTo>
                  <a:pt x="501" y="103"/>
                  <a:pt x="496" y="102"/>
                  <a:pt x="489" y="102"/>
                </a:cubicBezTo>
                <a:lnTo>
                  <a:pt x="489" y="95"/>
                </a:lnTo>
                <a:lnTo>
                  <a:pt x="544" y="95"/>
                </a:lnTo>
                <a:lnTo>
                  <a:pt x="544" y="102"/>
                </a:lnTo>
                <a:cubicBezTo>
                  <a:pt x="533" y="104"/>
                  <a:pt x="525" y="111"/>
                  <a:pt x="520" y="124"/>
                </a:cubicBezTo>
                <a:lnTo>
                  <a:pt x="462" y="272"/>
                </a:lnTo>
                <a:lnTo>
                  <a:pt x="454" y="272"/>
                </a:lnTo>
                <a:lnTo>
                  <a:pt x="412" y="162"/>
                </a:lnTo>
                <a:lnTo>
                  <a:pt x="361" y="272"/>
                </a:lnTo>
                <a:lnTo>
                  <a:pt x="355" y="272"/>
                </a:lnTo>
                <a:lnTo>
                  <a:pt x="299" y="128"/>
                </a:lnTo>
                <a:cubicBezTo>
                  <a:pt x="296" y="119"/>
                  <a:pt x="292" y="112"/>
                  <a:pt x="289" y="109"/>
                </a:cubicBezTo>
                <a:cubicBezTo>
                  <a:pt x="285" y="106"/>
                  <a:pt x="280" y="104"/>
                  <a:pt x="272" y="102"/>
                </a:cubicBezTo>
                <a:lnTo>
                  <a:pt x="272" y="95"/>
                </a:lnTo>
                <a:close/>
                <a:moveTo>
                  <a:pt x="0" y="95"/>
                </a:moveTo>
                <a:lnTo>
                  <a:pt x="72" y="95"/>
                </a:lnTo>
                <a:lnTo>
                  <a:pt x="72" y="102"/>
                </a:lnTo>
                <a:cubicBezTo>
                  <a:pt x="66" y="102"/>
                  <a:pt x="61" y="104"/>
                  <a:pt x="59" y="106"/>
                </a:cubicBezTo>
                <a:cubicBezTo>
                  <a:pt x="57" y="107"/>
                  <a:pt x="56" y="110"/>
                  <a:pt x="56" y="114"/>
                </a:cubicBezTo>
                <a:cubicBezTo>
                  <a:pt x="56" y="117"/>
                  <a:pt x="57" y="122"/>
                  <a:pt x="59" y="128"/>
                </a:cubicBezTo>
                <a:lnTo>
                  <a:pt x="96" y="226"/>
                </a:lnTo>
                <a:lnTo>
                  <a:pt x="133" y="146"/>
                </a:lnTo>
                <a:lnTo>
                  <a:pt x="123" y="121"/>
                </a:lnTo>
                <a:cubicBezTo>
                  <a:pt x="120" y="113"/>
                  <a:pt x="116" y="108"/>
                  <a:pt x="111" y="105"/>
                </a:cubicBezTo>
                <a:cubicBezTo>
                  <a:pt x="109" y="103"/>
                  <a:pt x="104" y="102"/>
                  <a:pt x="96" y="102"/>
                </a:cubicBezTo>
                <a:lnTo>
                  <a:pt x="96" y="95"/>
                </a:lnTo>
                <a:lnTo>
                  <a:pt x="178" y="95"/>
                </a:lnTo>
                <a:lnTo>
                  <a:pt x="178" y="102"/>
                </a:lnTo>
                <a:cubicBezTo>
                  <a:pt x="169" y="102"/>
                  <a:pt x="162" y="104"/>
                  <a:pt x="159" y="107"/>
                </a:cubicBezTo>
                <a:cubicBezTo>
                  <a:pt x="156" y="109"/>
                  <a:pt x="155" y="112"/>
                  <a:pt x="155" y="116"/>
                </a:cubicBezTo>
                <a:cubicBezTo>
                  <a:pt x="155" y="119"/>
                  <a:pt x="155" y="121"/>
                  <a:pt x="156" y="124"/>
                </a:cubicBezTo>
                <a:lnTo>
                  <a:pt x="195" y="223"/>
                </a:lnTo>
                <a:lnTo>
                  <a:pt x="232" y="128"/>
                </a:lnTo>
                <a:cubicBezTo>
                  <a:pt x="234" y="121"/>
                  <a:pt x="235" y="116"/>
                  <a:pt x="235" y="112"/>
                </a:cubicBezTo>
                <a:cubicBezTo>
                  <a:pt x="235" y="109"/>
                  <a:pt x="234" y="107"/>
                  <a:pt x="232" y="105"/>
                </a:cubicBezTo>
                <a:cubicBezTo>
                  <a:pt x="229" y="103"/>
                  <a:pt x="224" y="102"/>
                  <a:pt x="217" y="102"/>
                </a:cubicBezTo>
                <a:lnTo>
                  <a:pt x="217" y="95"/>
                </a:lnTo>
                <a:lnTo>
                  <a:pt x="272" y="95"/>
                </a:lnTo>
                <a:lnTo>
                  <a:pt x="272" y="102"/>
                </a:lnTo>
                <a:cubicBezTo>
                  <a:pt x="261" y="104"/>
                  <a:pt x="253" y="111"/>
                  <a:pt x="248" y="124"/>
                </a:cubicBezTo>
                <a:lnTo>
                  <a:pt x="190" y="272"/>
                </a:lnTo>
                <a:lnTo>
                  <a:pt x="182" y="272"/>
                </a:lnTo>
                <a:lnTo>
                  <a:pt x="140" y="162"/>
                </a:lnTo>
                <a:lnTo>
                  <a:pt x="89" y="272"/>
                </a:lnTo>
                <a:lnTo>
                  <a:pt x="83" y="272"/>
                </a:lnTo>
                <a:lnTo>
                  <a:pt x="27" y="128"/>
                </a:lnTo>
                <a:cubicBezTo>
                  <a:pt x="24" y="119"/>
                  <a:pt x="20" y="112"/>
                  <a:pt x="17" y="109"/>
                </a:cubicBezTo>
                <a:cubicBezTo>
                  <a:pt x="13" y="106"/>
                  <a:pt x="8" y="104"/>
                  <a:pt x="0" y="102"/>
                </a:cubicBezTo>
                <a:lnTo>
                  <a:pt x="0" y="95"/>
                </a:lnTo>
                <a:close/>
                <a:moveTo>
                  <a:pt x="2837" y="90"/>
                </a:moveTo>
                <a:lnTo>
                  <a:pt x="2845" y="90"/>
                </a:lnTo>
                <a:lnTo>
                  <a:pt x="2845" y="127"/>
                </a:lnTo>
                <a:cubicBezTo>
                  <a:pt x="2857" y="114"/>
                  <a:pt x="2865" y="107"/>
                  <a:pt x="2867" y="105"/>
                </a:cubicBezTo>
                <a:cubicBezTo>
                  <a:pt x="2873" y="100"/>
                  <a:pt x="2879" y="97"/>
                  <a:pt x="2885" y="94"/>
                </a:cubicBezTo>
                <a:cubicBezTo>
                  <a:pt x="2892" y="91"/>
                  <a:pt x="2898" y="90"/>
                  <a:pt x="2904" y="90"/>
                </a:cubicBezTo>
                <a:cubicBezTo>
                  <a:pt x="2915" y="90"/>
                  <a:pt x="2924" y="93"/>
                  <a:pt x="2932" y="99"/>
                </a:cubicBezTo>
                <a:cubicBezTo>
                  <a:pt x="2940" y="106"/>
                  <a:pt x="2945" y="115"/>
                  <a:pt x="2948" y="127"/>
                </a:cubicBezTo>
                <a:cubicBezTo>
                  <a:pt x="2961" y="112"/>
                  <a:pt x="2971" y="102"/>
                  <a:pt x="2980" y="97"/>
                </a:cubicBezTo>
                <a:cubicBezTo>
                  <a:pt x="2989" y="92"/>
                  <a:pt x="2998" y="90"/>
                  <a:pt x="3008" y="90"/>
                </a:cubicBezTo>
                <a:cubicBezTo>
                  <a:pt x="3017" y="90"/>
                  <a:pt x="3025" y="92"/>
                  <a:pt x="3032" y="97"/>
                </a:cubicBezTo>
                <a:cubicBezTo>
                  <a:pt x="3039" y="102"/>
                  <a:pt x="3045" y="109"/>
                  <a:pt x="3049" y="120"/>
                </a:cubicBezTo>
                <a:cubicBezTo>
                  <a:pt x="3052" y="127"/>
                  <a:pt x="3053" y="139"/>
                  <a:pt x="3053" y="154"/>
                </a:cubicBezTo>
                <a:lnTo>
                  <a:pt x="3053" y="228"/>
                </a:lnTo>
                <a:cubicBezTo>
                  <a:pt x="3053" y="239"/>
                  <a:pt x="3054" y="246"/>
                  <a:pt x="3055" y="250"/>
                </a:cubicBezTo>
                <a:cubicBezTo>
                  <a:pt x="3057" y="253"/>
                  <a:pt x="3059" y="255"/>
                  <a:pt x="3062" y="257"/>
                </a:cubicBezTo>
                <a:cubicBezTo>
                  <a:pt x="3066" y="259"/>
                  <a:pt x="3071" y="260"/>
                  <a:pt x="3079" y="260"/>
                </a:cubicBezTo>
                <a:lnTo>
                  <a:pt x="3079" y="267"/>
                </a:lnTo>
                <a:lnTo>
                  <a:pt x="2994" y="267"/>
                </a:lnTo>
                <a:lnTo>
                  <a:pt x="2994" y="260"/>
                </a:lnTo>
                <a:lnTo>
                  <a:pt x="2998" y="260"/>
                </a:lnTo>
                <a:cubicBezTo>
                  <a:pt x="3005" y="260"/>
                  <a:pt x="3011" y="259"/>
                  <a:pt x="3015" y="256"/>
                </a:cubicBezTo>
                <a:cubicBezTo>
                  <a:pt x="3018" y="254"/>
                  <a:pt x="3020" y="251"/>
                  <a:pt x="3021" y="246"/>
                </a:cubicBezTo>
                <a:cubicBezTo>
                  <a:pt x="3022" y="244"/>
                  <a:pt x="3022" y="238"/>
                  <a:pt x="3022" y="228"/>
                </a:cubicBezTo>
                <a:lnTo>
                  <a:pt x="3022" y="154"/>
                </a:lnTo>
                <a:cubicBezTo>
                  <a:pt x="3022" y="140"/>
                  <a:pt x="3020" y="130"/>
                  <a:pt x="3017" y="124"/>
                </a:cubicBezTo>
                <a:cubicBezTo>
                  <a:pt x="3012" y="116"/>
                  <a:pt x="3004" y="112"/>
                  <a:pt x="2993" y="112"/>
                </a:cubicBezTo>
                <a:cubicBezTo>
                  <a:pt x="2987" y="112"/>
                  <a:pt x="2980" y="114"/>
                  <a:pt x="2973" y="117"/>
                </a:cubicBezTo>
                <a:cubicBezTo>
                  <a:pt x="2967" y="121"/>
                  <a:pt x="2959" y="127"/>
                  <a:pt x="2949" y="136"/>
                </a:cubicBezTo>
                <a:lnTo>
                  <a:pt x="2949" y="138"/>
                </a:lnTo>
                <a:lnTo>
                  <a:pt x="2949" y="146"/>
                </a:lnTo>
                <a:lnTo>
                  <a:pt x="2949" y="228"/>
                </a:lnTo>
                <a:cubicBezTo>
                  <a:pt x="2949" y="240"/>
                  <a:pt x="2950" y="247"/>
                  <a:pt x="2951" y="250"/>
                </a:cubicBezTo>
                <a:cubicBezTo>
                  <a:pt x="2952" y="253"/>
                  <a:pt x="2955" y="255"/>
                  <a:pt x="2958" y="257"/>
                </a:cubicBezTo>
                <a:cubicBezTo>
                  <a:pt x="2962" y="259"/>
                  <a:pt x="2968" y="260"/>
                  <a:pt x="2977" y="260"/>
                </a:cubicBezTo>
                <a:lnTo>
                  <a:pt x="2977" y="267"/>
                </a:lnTo>
                <a:lnTo>
                  <a:pt x="2890" y="267"/>
                </a:lnTo>
                <a:lnTo>
                  <a:pt x="2890" y="260"/>
                </a:lnTo>
                <a:cubicBezTo>
                  <a:pt x="2900" y="260"/>
                  <a:pt x="2906" y="259"/>
                  <a:pt x="2910" y="257"/>
                </a:cubicBezTo>
                <a:cubicBezTo>
                  <a:pt x="2913" y="254"/>
                  <a:pt x="2916" y="251"/>
                  <a:pt x="2917" y="247"/>
                </a:cubicBezTo>
                <a:cubicBezTo>
                  <a:pt x="2918" y="244"/>
                  <a:pt x="2918" y="238"/>
                  <a:pt x="2918" y="228"/>
                </a:cubicBezTo>
                <a:lnTo>
                  <a:pt x="2918" y="154"/>
                </a:lnTo>
                <a:cubicBezTo>
                  <a:pt x="2918" y="140"/>
                  <a:pt x="2916" y="130"/>
                  <a:pt x="2912" y="124"/>
                </a:cubicBezTo>
                <a:cubicBezTo>
                  <a:pt x="2906" y="116"/>
                  <a:pt x="2899" y="112"/>
                  <a:pt x="2889" y="112"/>
                </a:cubicBezTo>
                <a:cubicBezTo>
                  <a:pt x="2882" y="112"/>
                  <a:pt x="2875" y="114"/>
                  <a:pt x="2869" y="117"/>
                </a:cubicBezTo>
                <a:cubicBezTo>
                  <a:pt x="2858" y="123"/>
                  <a:pt x="2850" y="129"/>
                  <a:pt x="2845" y="136"/>
                </a:cubicBezTo>
                <a:lnTo>
                  <a:pt x="2845" y="228"/>
                </a:lnTo>
                <a:cubicBezTo>
                  <a:pt x="2845" y="239"/>
                  <a:pt x="2846" y="247"/>
                  <a:pt x="2847" y="250"/>
                </a:cubicBezTo>
                <a:cubicBezTo>
                  <a:pt x="2849" y="253"/>
                  <a:pt x="2851" y="256"/>
                  <a:pt x="2854" y="258"/>
                </a:cubicBezTo>
                <a:cubicBezTo>
                  <a:pt x="2857" y="259"/>
                  <a:pt x="2863" y="260"/>
                  <a:pt x="2873" y="260"/>
                </a:cubicBezTo>
                <a:lnTo>
                  <a:pt x="2873" y="267"/>
                </a:lnTo>
                <a:lnTo>
                  <a:pt x="2788" y="267"/>
                </a:lnTo>
                <a:lnTo>
                  <a:pt x="2788" y="260"/>
                </a:lnTo>
                <a:cubicBezTo>
                  <a:pt x="2796" y="260"/>
                  <a:pt x="2801" y="259"/>
                  <a:pt x="2804" y="258"/>
                </a:cubicBezTo>
                <a:cubicBezTo>
                  <a:pt x="2807" y="256"/>
                  <a:pt x="2810" y="253"/>
                  <a:pt x="2811" y="249"/>
                </a:cubicBezTo>
                <a:cubicBezTo>
                  <a:pt x="2813" y="246"/>
                  <a:pt x="2814" y="239"/>
                  <a:pt x="2814" y="228"/>
                </a:cubicBezTo>
                <a:lnTo>
                  <a:pt x="2814" y="162"/>
                </a:lnTo>
                <a:cubicBezTo>
                  <a:pt x="2814" y="143"/>
                  <a:pt x="2813" y="131"/>
                  <a:pt x="2812" y="126"/>
                </a:cubicBezTo>
                <a:cubicBezTo>
                  <a:pt x="2811" y="122"/>
                  <a:pt x="2810" y="119"/>
                  <a:pt x="2808" y="117"/>
                </a:cubicBezTo>
                <a:cubicBezTo>
                  <a:pt x="2806" y="116"/>
                  <a:pt x="2804" y="115"/>
                  <a:pt x="2800" y="115"/>
                </a:cubicBezTo>
                <a:cubicBezTo>
                  <a:pt x="2797" y="115"/>
                  <a:pt x="2793" y="116"/>
                  <a:pt x="2788" y="118"/>
                </a:cubicBezTo>
                <a:lnTo>
                  <a:pt x="2785" y="111"/>
                </a:lnTo>
                <a:lnTo>
                  <a:pt x="2837" y="90"/>
                </a:lnTo>
                <a:close/>
                <a:moveTo>
                  <a:pt x="2686" y="90"/>
                </a:moveTo>
                <a:cubicBezTo>
                  <a:pt x="2712" y="90"/>
                  <a:pt x="2733" y="100"/>
                  <a:pt x="2748" y="120"/>
                </a:cubicBezTo>
                <a:cubicBezTo>
                  <a:pt x="2762" y="136"/>
                  <a:pt x="2768" y="156"/>
                  <a:pt x="2768" y="178"/>
                </a:cubicBezTo>
                <a:cubicBezTo>
                  <a:pt x="2768" y="193"/>
                  <a:pt x="2765" y="209"/>
                  <a:pt x="2757" y="224"/>
                </a:cubicBezTo>
                <a:cubicBezTo>
                  <a:pt x="2750" y="240"/>
                  <a:pt x="2740" y="252"/>
                  <a:pt x="2727" y="260"/>
                </a:cubicBezTo>
                <a:cubicBezTo>
                  <a:pt x="2714" y="268"/>
                  <a:pt x="2700" y="272"/>
                  <a:pt x="2684" y="272"/>
                </a:cubicBezTo>
                <a:cubicBezTo>
                  <a:pt x="2658" y="272"/>
                  <a:pt x="2637" y="262"/>
                  <a:pt x="2622" y="241"/>
                </a:cubicBezTo>
                <a:cubicBezTo>
                  <a:pt x="2609" y="224"/>
                  <a:pt x="2603" y="204"/>
                  <a:pt x="2603" y="183"/>
                </a:cubicBezTo>
                <a:cubicBezTo>
                  <a:pt x="2603" y="167"/>
                  <a:pt x="2607" y="151"/>
                  <a:pt x="2614" y="136"/>
                </a:cubicBezTo>
                <a:cubicBezTo>
                  <a:pt x="2622" y="120"/>
                  <a:pt x="2633" y="109"/>
                  <a:pt x="2645" y="101"/>
                </a:cubicBezTo>
                <a:cubicBezTo>
                  <a:pt x="2658" y="94"/>
                  <a:pt x="2672" y="90"/>
                  <a:pt x="2686" y="90"/>
                </a:cubicBezTo>
                <a:close/>
                <a:moveTo>
                  <a:pt x="2509" y="90"/>
                </a:moveTo>
                <a:cubicBezTo>
                  <a:pt x="2526" y="90"/>
                  <a:pt x="2540" y="94"/>
                  <a:pt x="2550" y="103"/>
                </a:cubicBezTo>
                <a:cubicBezTo>
                  <a:pt x="2561" y="112"/>
                  <a:pt x="2567" y="122"/>
                  <a:pt x="2567" y="131"/>
                </a:cubicBezTo>
                <a:cubicBezTo>
                  <a:pt x="2567" y="136"/>
                  <a:pt x="2565" y="140"/>
                  <a:pt x="2562" y="143"/>
                </a:cubicBezTo>
                <a:cubicBezTo>
                  <a:pt x="2559" y="146"/>
                  <a:pt x="2555" y="147"/>
                  <a:pt x="2549" y="147"/>
                </a:cubicBezTo>
                <a:cubicBezTo>
                  <a:pt x="2542" y="147"/>
                  <a:pt x="2536" y="145"/>
                  <a:pt x="2533" y="140"/>
                </a:cubicBezTo>
                <a:cubicBezTo>
                  <a:pt x="2531" y="137"/>
                  <a:pt x="2529" y="132"/>
                  <a:pt x="2528" y="125"/>
                </a:cubicBezTo>
                <a:cubicBezTo>
                  <a:pt x="2528" y="118"/>
                  <a:pt x="2525" y="112"/>
                  <a:pt x="2521" y="108"/>
                </a:cubicBezTo>
                <a:cubicBezTo>
                  <a:pt x="2516" y="104"/>
                  <a:pt x="2510" y="103"/>
                  <a:pt x="2503" y="103"/>
                </a:cubicBezTo>
                <a:cubicBezTo>
                  <a:pt x="2490" y="103"/>
                  <a:pt x="2480" y="107"/>
                  <a:pt x="2472" y="116"/>
                </a:cubicBezTo>
                <a:cubicBezTo>
                  <a:pt x="2462" y="129"/>
                  <a:pt x="2457" y="145"/>
                  <a:pt x="2457" y="165"/>
                </a:cubicBezTo>
                <a:cubicBezTo>
                  <a:pt x="2457" y="185"/>
                  <a:pt x="2462" y="204"/>
                  <a:pt x="2472" y="219"/>
                </a:cubicBezTo>
                <a:cubicBezTo>
                  <a:pt x="2482" y="235"/>
                  <a:pt x="2496" y="243"/>
                  <a:pt x="2513" y="243"/>
                </a:cubicBezTo>
                <a:cubicBezTo>
                  <a:pt x="2525" y="243"/>
                  <a:pt x="2536" y="239"/>
                  <a:pt x="2546" y="230"/>
                </a:cubicBezTo>
                <a:cubicBezTo>
                  <a:pt x="2553" y="224"/>
                  <a:pt x="2560" y="214"/>
                  <a:pt x="2566" y="199"/>
                </a:cubicBezTo>
                <a:lnTo>
                  <a:pt x="2572" y="202"/>
                </a:lnTo>
                <a:cubicBezTo>
                  <a:pt x="2567" y="224"/>
                  <a:pt x="2558" y="242"/>
                  <a:pt x="2544" y="254"/>
                </a:cubicBezTo>
                <a:cubicBezTo>
                  <a:pt x="2531" y="266"/>
                  <a:pt x="2516" y="272"/>
                  <a:pt x="2500" y="272"/>
                </a:cubicBezTo>
                <a:cubicBezTo>
                  <a:pt x="2480" y="272"/>
                  <a:pt x="2463" y="264"/>
                  <a:pt x="2449" y="247"/>
                </a:cubicBezTo>
                <a:cubicBezTo>
                  <a:pt x="2434" y="231"/>
                  <a:pt x="2427" y="209"/>
                  <a:pt x="2427" y="181"/>
                </a:cubicBezTo>
                <a:cubicBezTo>
                  <a:pt x="2427" y="154"/>
                  <a:pt x="2435" y="132"/>
                  <a:pt x="2451" y="115"/>
                </a:cubicBezTo>
                <a:cubicBezTo>
                  <a:pt x="2467" y="98"/>
                  <a:pt x="2486" y="90"/>
                  <a:pt x="2509" y="90"/>
                </a:cubicBezTo>
                <a:close/>
                <a:moveTo>
                  <a:pt x="1709" y="90"/>
                </a:moveTo>
                <a:lnTo>
                  <a:pt x="1717" y="90"/>
                </a:lnTo>
                <a:lnTo>
                  <a:pt x="1717" y="228"/>
                </a:lnTo>
                <a:cubicBezTo>
                  <a:pt x="1717" y="239"/>
                  <a:pt x="1718" y="246"/>
                  <a:pt x="1719" y="249"/>
                </a:cubicBezTo>
                <a:cubicBezTo>
                  <a:pt x="1721" y="253"/>
                  <a:pt x="1723" y="256"/>
                  <a:pt x="1726" y="257"/>
                </a:cubicBezTo>
                <a:cubicBezTo>
                  <a:pt x="1729" y="259"/>
                  <a:pt x="1735" y="260"/>
                  <a:pt x="1743" y="260"/>
                </a:cubicBezTo>
                <a:lnTo>
                  <a:pt x="1743" y="267"/>
                </a:lnTo>
                <a:lnTo>
                  <a:pt x="1660" y="267"/>
                </a:lnTo>
                <a:lnTo>
                  <a:pt x="1660" y="260"/>
                </a:lnTo>
                <a:cubicBezTo>
                  <a:pt x="1668" y="260"/>
                  <a:pt x="1674" y="259"/>
                  <a:pt x="1677" y="258"/>
                </a:cubicBezTo>
                <a:cubicBezTo>
                  <a:pt x="1679" y="256"/>
                  <a:pt x="1682" y="253"/>
                  <a:pt x="1683" y="250"/>
                </a:cubicBezTo>
                <a:cubicBezTo>
                  <a:pt x="1685" y="246"/>
                  <a:pt x="1686" y="239"/>
                  <a:pt x="1686" y="228"/>
                </a:cubicBezTo>
                <a:lnTo>
                  <a:pt x="1686" y="162"/>
                </a:lnTo>
                <a:cubicBezTo>
                  <a:pt x="1686" y="143"/>
                  <a:pt x="1685" y="131"/>
                  <a:pt x="1684" y="126"/>
                </a:cubicBezTo>
                <a:cubicBezTo>
                  <a:pt x="1683" y="122"/>
                  <a:pt x="1682" y="119"/>
                  <a:pt x="1680" y="117"/>
                </a:cubicBezTo>
                <a:cubicBezTo>
                  <a:pt x="1678" y="116"/>
                  <a:pt x="1676" y="115"/>
                  <a:pt x="1672" y="115"/>
                </a:cubicBezTo>
                <a:cubicBezTo>
                  <a:pt x="1669" y="115"/>
                  <a:pt x="1665" y="116"/>
                  <a:pt x="1660" y="118"/>
                </a:cubicBezTo>
                <a:lnTo>
                  <a:pt x="1657" y="111"/>
                </a:lnTo>
                <a:lnTo>
                  <a:pt x="1709" y="90"/>
                </a:lnTo>
                <a:close/>
                <a:moveTo>
                  <a:pt x="1166" y="90"/>
                </a:moveTo>
                <a:cubicBezTo>
                  <a:pt x="1192" y="90"/>
                  <a:pt x="1213" y="100"/>
                  <a:pt x="1228" y="120"/>
                </a:cubicBezTo>
                <a:cubicBezTo>
                  <a:pt x="1242" y="136"/>
                  <a:pt x="1248" y="156"/>
                  <a:pt x="1248" y="178"/>
                </a:cubicBezTo>
                <a:cubicBezTo>
                  <a:pt x="1248" y="193"/>
                  <a:pt x="1245" y="209"/>
                  <a:pt x="1237" y="224"/>
                </a:cubicBezTo>
                <a:cubicBezTo>
                  <a:pt x="1230" y="240"/>
                  <a:pt x="1220" y="252"/>
                  <a:pt x="1207" y="260"/>
                </a:cubicBezTo>
                <a:cubicBezTo>
                  <a:pt x="1194" y="268"/>
                  <a:pt x="1180" y="272"/>
                  <a:pt x="1164" y="272"/>
                </a:cubicBezTo>
                <a:cubicBezTo>
                  <a:pt x="1138" y="272"/>
                  <a:pt x="1117" y="262"/>
                  <a:pt x="1102" y="241"/>
                </a:cubicBezTo>
                <a:cubicBezTo>
                  <a:pt x="1089" y="224"/>
                  <a:pt x="1083" y="204"/>
                  <a:pt x="1083" y="183"/>
                </a:cubicBezTo>
                <a:cubicBezTo>
                  <a:pt x="1083" y="167"/>
                  <a:pt x="1087" y="151"/>
                  <a:pt x="1094" y="136"/>
                </a:cubicBezTo>
                <a:cubicBezTo>
                  <a:pt x="1102" y="120"/>
                  <a:pt x="1113" y="109"/>
                  <a:pt x="1125" y="101"/>
                </a:cubicBezTo>
                <a:cubicBezTo>
                  <a:pt x="1138" y="94"/>
                  <a:pt x="1152" y="90"/>
                  <a:pt x="1166" y="90"/>
                </a:cubicBezTo>
                <a:close/>
                <a:moveTo>
                  <a:pt x="2222" y="20"/>
                </a:moveTo>
                <a:cubicBezTo>
                  <a:pt x="2214" y="20"/>
                  <a:pt x="2206" y="23"/>
                  <a:pt x="2200" y="31"/>
                </a:cubicBezTo>
                <a:cubicBezTo>
                  <a:pt x="2191" y="41"/>
                  <a:pt x="2185" y="58"/>
                  <a:pt x="2181" y="80"/>
                </a:cubicBezTo>
                <a:cubicBezTo>
                  <a:pt x="2178" y="102"/>
                  <a:pt x="2176" y="124"/>
                  <a:pt x="2176" y="146"/>
                </a:cubicBezTo>
                <a:cubicBezTo>
                  <a:pt x="2176" y="181"/>
                  <a:pt x="2181" y="209"/>
                  <a:pt x="2189" y="232"/>
                </a:cubicBezTo>
                <a:cubicBezTo>
                  <a:pt x="2196" y="250"/>
                  <a:pt x="2207" y="259"/>
                  <a:pt x="2221" y="259"/>
                </a:cubicBezTo>
                <a:cubicBezTo>
                  <a:pt x="2228" y="259"/>
                  <a:pt x="2235" y="256"/>
                  <a:pt x="2242" y="250"/>
                </a:cubicBezTo>
                <a:cubicBezTo>
                  <a:pt x="2249" y="244"/>
                  <a:pt x="2255" y="234"/>
                  <a:pt x="2259" y="220"/>
                </a:cubicBezTo>
                <a:cubicBezTo>
                  <a:pt x="2264" y="198"/>
                  <a:pt x="2267" y="168"/>
                  <a:pt x="2267" y="129"/>
                </a:cubicBezTo>
                <a:cubicBezTo>
                  <a:pt x="2267" y="100"/>
                  <a:pt x="2264" y="76"/>
                  <a:pt x="2258" y="56"/>
                </a:cubicBezTo>
                <a:cubicBezTo>
                  <a:pt x="2254" y="42"/>
                  <a:pt x="2248" y="32"/>
                  <a:pt x="2241" y="26"/>
                </a:cubicBezTo>
                <a:cubicBezTo>
                  <a:pt x="2236" y="22"/>
                  <a:pt x="2230" y="20"/>
                  <a:pt x="2222" y="20"/>
                </a:cubicBezTo>
                <a:close/>
                <a:moveTo>
                  <a:pt x="2030" y="20"/>
                </a:moveTo>
                <a:cubicBezTo>
                  <a:pt x="2022" y="20"/>
                  <a:pt x="2014" y="23"/>
                  <a:pt x="2008" y="31"/>
                </a:cubicBezTo>
                <a:cubicBezTo>
                  <a:pt x="1999" y="41"/>
                  <a:pt x="1993" y="58"/>
                  <a:pt x="1989" y="80"/>
                </a:cubicBezTo>
                <a:cubicBezTo>
                  <a:pt x="1986" y="102"/>
                  <a:pt x="1984" y="124"/>
                  <a:pt x="1984" y="146"/>
                </a:cubicBezTo>
                <a:cubicBezTo>
                  <a:pt x="1984" y="181"/>
                  <a:pt x="1989" y="209"/>
                  <a:pt x="1997" y="232"/>
                </a:cubicBezTo>
                <a:cubicBezTo>
                  <a:pt x="2004" y="250"/>
                  <a:pt x="2015" y="259"/>
                  <a:pt x="2029" y="259"/>
                </a:cubicBezTo>
                <a:cubicBezTo>
                  <a:pt x="2036" y="259"/>
                  <a:pt x="2043" y="256"/>
                  <a:pt x="2050" y="250"/>
                </a:cubicBezTo>
                <a:cubicBezTo>
                  <a:pt x="2057" y="244"/>
                  <a:pt x="2063" y="234"/>
                  <a:pt x="2067" y="220"/>
                </a:cubicBezTo>
                <a:cubicBezTo>
                  <a:pt x="2072" y="198"/>
                  <a:pt x="2075" y="168"/>
                  <a:pt x="2075" y="129"/>
                </a:cubicBezTo>
                <a:cubicBezTo>
                  <a:pt x="2075" y="100"/>
                  <a:pt x="2072" y="76"/>
                  <a:pt x="2066" y="56"/>
                </a:cubicBezTo>
                <a:cubicBezTo>
                  <a:pt x="2062" y="42"/>
                  <a:pt x="2056" y="32"/>
                  <a:pt x="2049" y="26"/>
                </a:cubicBezTo>
                <a:cubicBezTo>
                  <a:pt x="2044" y="22"/>
                  <a:pt x="2038" y="20"/>
                  <a:pt x="2030" y="20"/>
                </a:cubicBezTo>
                <a:close/>
                <a:moveTo>
                  <a:pt x="2223" y="7"/>
                </a:moveTo>
                <a:cubicBezTo>
                  <a:pt x="2242" y="7"/>
                  <a:pt x="2260" y="17"/>
                  <a:pt x="2275" y="37"/>
                </a:cubicBezTo>
                <a:cubicBezTo>
                  <a:pt x="2294" y="62"/>
                  <a:pt x="2304" y="95"/>
                  <a:pt x="2304" y="137"/>
                </a:cubicBezTo>
                <a:cubicBezTo>
                  <a:pt x="2304" y="167"/>
                  <a:pt x="2300" y="192"/>
                  <a:pt x="2291" y="212"/>
                </a:cubicBezTo>
                <a:cubicBezTo>
                  <a:pt x="2283" y="233"/>
                  <a:pt x="2272" y="248"/>
                  <a:pt x="2259" y="257"/>
                </a:cubicBezTo>
                <a:cubicBezTo>
                  <a:pt x="2246" y="267"/>
                  <a:pt x="2233" y="271"/>
                  <a:pt x="2221" y="271"/>
                </a:cubicBezTo>
                <a:cubicBezTo>
                  <a:pt x="2196" y="271"/>
                  <a:pt x="2176" y="257"/>
                  <a:pt x="2160" y="228"/>
                </a:cubicBezTo>
                <a:cubicBezTo>
                  <a:pt x="2146" y="204"/>
                  <a:pt x="2140" y="175"/>
                  <a:pt x="2140" y="141"/>
                </a:cubicBezTo>
                <a:cubicBezTo>
                  <a:pt x="2140" y="112"/>
                  <a:pt x="2144" y="87"/>
                  <a:pt x="2153" y="66"/>
                </a:cubicBezTo>
                <a:cubicBezTo>
                  <a:pt x="2162" y="45"/>
                  <a:pt x="2173" y="30"/>
                  <a:pt x="2188" y="19"/>
                </a:cubicBezTo>
                <a:cubicBezTo>
                  <a:pt x="2199" y="11"/>
                  <a:pt x="2211" y="7"/>
                  <a:pt x="2223" y="7"/>
                </a:cubicBezTo>
                <a:close/>
                <a:moveTo>
                  <a:pt x="2031" y="7"/>
                </a:moveTo>
                <a:cubicBezTo>
                  <a:pt x="2050" y="7"/>
                  <a:pt x="2068" y="17"/>
                  <a:pt x="2083" y="37"/>
                </a:cubicBezTo>
                <a:cubicBezTo>
                  <a:pt x="2102" y="62"/>
                  <a:pt x="2112" y="95"/>
                  <a:pt x="2112" y="137"/>
                </a:cubicBezTo>
                <a:cubicBezTo>
                  <a:pt x="2112" y="167"/>
                  <a:pt x="2108" y="192"/>
                  <a:pt x="2099" y="212"/>
                </a:cubicBezTo>
                <a:cubicBezTo>
                  <a:pt x="2091" y="233"/>
                  <a:pt x="2080" y="248"/>
                  <a:pt x="2067" y="257"/>
                </a:cubicBezTo>
                <a:cubicBezTo>
                  <a:pt x="2054" y="267"/>
                  <a:pt x="2041" y="271"/>
                  <a:pt x="2029" y="271"/>
                </a:cubicBezTo>
                <a:cubicBezTo>
                  <a:pt x="2004" y="271"/>
                  <a:pt x="1984" y="257"/>
                  <a:pt x="1968" y="228"/>
                </a:cubicBezTo>
                <a:cubicBezTo>
                  <a:pt x="1954" y="204"/>
                  <a:pt x="1948" y="175"/>
                  <a:pt x="1948" y="141"/>
                </a:cubicBezTo>
                <a:cubicBezTo>
                  <a:pt x="1948" y="112"/>
                  <a:pt x="1952" y="87"/>
                  <a:pt x="1961" y="66"/>
                </a:cubicBezTo>
                <a:cubicBezTo>
                  <a:pt x="1970" y="45"/>
                  <a:pt x="1981" y="30"/>
                  <a:pt x="1996" y="19"/>
                </a:cubicBezTo>
                <a:cubicBezTo>
                  <a:pt x="2007" y="11"/>
                  <a:pt x="2019" y="7"/>
                  <a:pt x="2031" y="7"/>
                </a:cubicBezTo>
                <a:close/>
                <a:moveTo>
                  <a:pt x="1849" y="7"/>
                </a:moveTo>
                <a:lnTo>
                  <a:pt x="1855" y="7"/>
                </a:lnTo>
                <a:lnTo>
                  <a:pt x="1855" y="222"/>
                </a:lnTo>
                <a:cubicBezTo>
                  <a:pt x="1855" y="236"/>
                  <a:pt x="1855" y="245"/>
                  <a:pt x="1857" y="249"/>
                </a:cubicBezTo>
                <a:cubicBezTo>
                  <a:pt x="1858" y="252"/>
                  <a:pt x="1860" y="255"/>
                  <a:pt x="1864" y="257"/>
                </a:cubicBezTo>
                <a:cubicBezTo>
                  <a:pt x="1868" y="259"/>
                  <a:pt x="1875" y="260"/>
                  <a:pt x="1887" y="260"/>
                </a:cubicBezTo>
                <a:lnTo>
                  <a:pt x="1887" y="267"/>
                </a:lnTo>
                <a:lnTo>
                  <a:pt x="1791" y="267"/>
                </a:lnTo>
                <a:lnTo>
                  <a:pt x="1791" y="260"/>
                </a:lnTo>
                <a:cubicBezTo>
                  <a:pt x="1803" y="260"/>
                  <a:pt x="1811" y="259"/>
                  <a:pt x="1815" y="257"/>
                </a:cubicBezTo>
                <a:cubicBezTo>
                  <a:pt x="1818" y="255"/>
                  <a:pt x="1820" y="253"/>
                  <a:pt x="1822" y="249"/>
                </a:cubicBezTo>
                <a:cubicBezTo>
                  <a:pt x="1823" y="246"/>
                  <a:pt x="1824" y="237"/>
                  <a:pt x="1824" y="222"/>
                </a:cubicBezTo>
                <a:lnTo>
                  <a:pt x="1824" y="85"/>
                </a:lnTo>
                <a:cubicBezTo>
                  <a:pt x="1824" y="66"/>
                  <a:pt x="1823" y="54"/>
                  <a:pt x="1822" y="49"/>
                </a:cubicBezTo>
                <a:cubicBezTo>
                  <a:pt x="1821" y="45"/>
                  <a:pt x="1820" y="42"/>
                  <a:pt x="1817" y="40"/>
                </a:cubicBezTo>
                <a:cubicBezTo>
                  <a:pt x="1815" y="38"/>
                  <a:pt x="1812" y="37"/>
                  <a:pt x="1809" y="37"/>
                </a:cubicBezTo>
                <a:cubicBezTo>
                  <a:pt x="1804" y="37"/>
                  <a:pt x="1798" y="39"/>
                  <a:pt x="1790" y="43"/>
                </a:cubicBezTo>
                <a:lnTo>
                  <a:pt x="1787" y="37"/>
                </a:lnTo>
                <a:lnTo>
                  <a:pt x="1849" y="7"/>
                </a:lnTo>
                <a:close/>
                <a:moveTo>
                  <a:pt x="1701" y="0"/>
                </a:moveTo>
                <a:cubicBezTo>
                  <a:pt x="1707" y="0"/>
                  <a:pt x="1711" y="2"/>
                  <a:pt x="1715" y="6"/>
                </a:cubicBezTo>
                <a:cubicBezTo>
                  <a:pt x="1719" y="9"/>
                  <a:pt x="1720" y="14"/>
                  <a:pt x="1720" y="19"/>
                </a:cubicBezTo>
                <a:cubicBezTo>
                  <a:pt x="1720" y="24"/>
                  <a:pt x="1719" y="29"/>
                  <a:pt x="1715" y="33"/>
                </a:cubicBezTo>
                <a:cubicBezTo>
                  <a:pt x="1711" y="36"/>
                  <a:pt x="1707" y="38"/>
                  <a:pt x="1701" y="38"/>
                </a:cubicBezTo>
                <a:cubicBezTo>
                  <a:pt x="1696" y="38"/>
                  <a:pt x="1692" y="36"/>
                  <a:pt x="1688" y="33"/>
                </a:cubicBezTo>
                <a:cubicBezTo>
                  <a:pt x="1684" y="29"/>
                  <a:pt x="1682" y="24"/>
                  <a:pt x="1682" y="19"/>
                </a:cubicBezTo>
                <a:cubicBezTo>
                  <a:pt x="1682" y="14"/>
                  <a:pt x="1684" y="9"/>
                  <a:pt x="1688" y="6"/>
                </a:cubicBezTo>
                <a:cubicBezTo>
                  <a:pt x="1692" y="2"/>
                  <a:pt x="1696" y="0"/>
                  <a:pt x="1701" y="0"/>
                </a:cubicBezTo>
                <a:close/>
              </a:path>
            </a:pathLst>
          </a:custGeom>
          <a:solidFill>
            <a:srgbClr val="F2F2F2"/>
          </a:solidFill>
          <a:ln w="0">
            <a:noFill/>
            <a:prstDash val="solid"/>
            <a:round/>
          </a:ln>
        </p:spPr>
        <p:txBody>
          <a:bodyPr vert="horz" wrap="square" lIns="91440" tIns="45720" rIns="91440" bIns="45720" numCol="1" anchor="t" anchorCtr="0" compatLnSpc="1"/>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5pPr>
            <a:lvl6pPr marL="2286000" algn="l" defTabSz="914400" rtl="0" eaLnBrk="1" latinLnBrk="0" hangingPunct="1">
              <a:defRPr kern="1200">
                <a:solidFill>
                  <a:schemeClr val="tx1"/>
                </a:solidFill>
                <a:latin typeface="Calibri" panose="020F0502020204030204" charset="0"/>
                <a:ea typeface="+mn-ea"/>
                <a:cs typeface="+mn-cs"/>
              </a:defRPr>
            </a:lvl6pPr>
            <a:lvl7pPr marL="2743200" algn="l" defTabSz="914400" rtl="0" eaLnBrk="1" latinLnBrk="0" hangingPunct="1">
              <a:defRPr kern="1200">
                <a:solidFill>
                  <a:schemeClr val="tx1"/>
                </a:solidFill>
                <a:latin typeface="Calibri" panose="020F0502020204030204" charset="0"/>
                <a:ea typeface="+mn-ea"/>
                <a:cs typeface="+mn-cs"/>
              </a:defRPr>
            </a:lvl7pPr>
            <a:lvl8pPr marL="3200400" algn="l" defTabSz="914400" rtl="0" eaLnBrk="1" latinLnBrk="0" hangingPunct="1">
              <a:defRPr kern="1200">
                <a:solidFill>
                  <a:schemeClr val="tx1"/>
                </a:solidFill>
                <a:latin typeface="Calibri" panose="020F0502020204030204" charset="0"/>
                <a:ea typeface="+mn-ea"/>
                <a:cs typeface="+mn-cs"/>
              </a:defRPr>
            </a:lvl8pPr>
            <a:lvl9pPr marL="3657600" algn="l" defTabSz="914400" rtl="0" eaLnBrk="1" latinLnBrk="0" hangingPunct="1">
              <a:defRPr kern="1200">
                <a:solidFill>
                  <a:schemeClr val="tx1"/>
                </a:solidFill>
                <a:latin typeface="Calibri" panose="020F0502020204030204" charset="0"/>
                <a:ea typeface="+mn-ea"/>
                <a:cs typeface="+mn-cs"/>
              </a:defRPr>
            </a:lvl9pPr>
          </a:lstStyle>
          <a:p>
            <a:endParaRPr lang="zh-CN" altLang="en-US"/>
          </a:p>
        </p:txBody>
      </p:sp>
      <p:sp>
        <p:nvSpPr>
          <p:cNvPr id="65" name="Freeform 23"/>
          <p:cNvSpPr/>
          <p:nvPr/>
        </p:nvSpPr>
        <p:spPr bwMode="auto">
          <a:xfrm rot="-1800000">
            <a:off x="5171661" y="5594110"/>
            <a:ext cx="1848119" cy="215037"/>
          </a:xfrm>
          <a:custGeom>
            <a:avLst/>
            <a:gdLst>
              <a:gd name="T0" fmla="*/ 2345 w 3079"/>
              <a:gd name="T1" fmla="*/ 251 h 350"/>
              <a:gd name="T2" fmla="*/ 830 w 3079"/>
              <a:gd name="T3" fmla="*/ 272 h 350"/>
              <a:gd name="T4" fmla="*/ 2644 w 3079"/>
              <a:gd name="T5" fmla="*/ 129 h 350"/>
              <a:gd name="T6" fmla="*/ 2680 w 3079"/>
              <a:gd name="T7" fmla="*/ 102 h 350"/>
              <a:gd name="T8" fmla="*/ 1202 w 3079"/>
              <a:gd name="T9" fmla="*/ 244 h 350"/>
              <a:gd name="T10" fmla="*/ 1532 w 3079"/>
              <a:gd name="T11" fmla="*/ 102 h 350"/>
              <a:gd name="T12" fmla="*/ 1604 w 3079"/>
              <a:gd name="T13" fmla="*/ 106 h 350"/>
              <a:gd name="T14" fmla="*/ 1625 w 3079"/>
              <a:gd name="T15" fmla="*/ 113 h 350"/>
              <a:gd name="T16" fmla="*/ 1470 w 3079"/>
              <a:gd name="T17" fmla="*/ 316 h 350"/>
              <a:gd name="T18" fmla="*/ 1487 w 3079"/>
              <a:gd name="T19" fmla="*/ 130 h 350"/>
              <a:gd name="T20" fmla="*/ 1322 w 3079"/>
              <a:gd name="T21" fmla="*/ 210 h 350"/>
              <a:gd name="T22" fmla="*/ 1366 w 3079"/>
              <a:gd name="T23" fmla="*/ 102 h 350"/>
              <a:gd name="T24" fmla="*/ 1451 w 3079"/>
              <a:gd name="T25" fmla="*/ 244 h 350"/>
              <a:gd name="T26" fmla="*/ 1310 w 3079"/>
              <a:gd name="T27" fmla="*/ 264 h 350"/>
              <a:gd name="T28" fmla="*/ 1262 w 3079"/>
              <a:gd name="T29" fmla="*/ 95 h 350"/>
              <a:gd name="T30" fmla="*/ 945 w 3079"/>
              <a:gd name="T31" fmla="*/ 135 h 350"/>
              <a:gd name="T32" fmla="*/ 1012 w 3079"/>
              <a:gd name="T33" fmla="*/ 95 h 350"/>
              <a:gd name="T34" fmla="*/ 946 w 3079"/>
              <a:gd name="T35" fmla="*/ 337 h 350"/>
              <a:gd name="T36" fmla="*/ 934 w 3079"/>
              <a:gd name="T37" fmla="*/ 318 h 350"/>
              <a:gd name="T38" fmla="*/ 880 w 3079"/>
              <a:gd name="T39" fmla="*/ 102 h 350"/>
              <a:gd name="T40" fmla="*/ 603 w 3079"/>
              <a:gd name="T41" fmla="*/ 128 h 350"/>
              <a:gd name="T42" fmla="*/ 722 w 3079"/>
              <a:gd name="T43" fmla="*/ 95 h 350"/>
              <a:gd name="T44" fmla="*/ 779 w 3079"/>
              <a:gd name="T45" fmla="*/ 112 h 350"/>
              <a:gd name="T46" fmla="*/ 734 w 3079"/>
              <a:gd name="T47" fmla="*/ 272 h 350"/>
              <a:gd name="T48" fmla="*/ 544 w 3079"/>
              <a:gd name="T49" fmla="*/ 102 h 350"/>
              <a:gd name="T50" fmla="*/ 331 w 3079"/>
              <a:gd name="T51" fmla="*/ 128 h 350"/>
              <a:gd name="T52" fmla="*/ 450 w 3079"/>
              <a:gd name="T53" fmla="*/ 95 h 350"/>
              <a:gd name="T54" fmla="*/ 507 w 3079"/>
              <a:gd name="T55" fmla="*/ 112 h 350"/>
              <a:gd name="T56" fmla="*/ 462 w 3079"/>
              <a:gd name="T57" fmla="*/ 272 h 350"/>
              <a:gd name="T58" fmla="*/ 272 w 3079"/>
              <a:gd name="T59" fmla="*/ 102 h 350"/>
              <a:gd name="T60" fmla="*/ 59 w 3079"/>
              <a:gd name="T61" fmla="*/ 128 h 350"/>
              <a:gd name="T62" fmla="*/ 178 w 3079"/>
              <a:gd name="T63" fmla="*/ 95 h 350"/>
              <a:gd name="T64" fmla="*/ 235 w 3079"/>
              <a:gd name="T65" fmla="*/ 112 h 350"/>
              <a:gd name="T66" fmla="*/ 190 w 3079"/>
              <a:gd name="T67" fmla="*/ 272 h 350"/>
              <a:gd name="T68" fmla="*/ 0 w 3079"/>
              <a:gd name="T69" fmla="*/ 102 h 350"/>
              <a:gd name="T70" fmla="*/ 2904 w 3079"/>
              <a:gd name="T71" fmla="*/ 90 h 350"/>
              <a:gd name="T72" fmla="*/ 3053 w 3079"/>
              <a:gd name="T73" fmla="*/ 154 h 350"/>
              <a:gd name="T74" fmla="*/ 2994 w 3079"/>
              <a:gd name="T75" fmla="*/ 260 h 350"/>
              <a:gd name="T76" fmla="*/ 2993 w 3079"/>
              <a:gd name="T77" fmla="*/ 112 h 350"/>
              <a:gd name="T78" fmla="*/ 2958 w 3079"/>
              <a:gd name="T79" fmla="*/ 257 h 350"/>
              <a:gd name="T80" fmla="*/ 2918 w 3079"/>
              <a:gd name="T81" fmla="*/ 228 h 350"/>
              <a:gd name="T82" fmla="*/ 2847 w 3079"/>
              <a:gd name="T83" fmla="*/ 250 h 350"/>
              <a:gd name="T84" fmla="*/ 2811 w 3079"/>
              <a:gd name="T85" fmla="*/ 249 h 350"/>
              <a:gd name="T86" fmla="*/ 2785 w 3079"/>
              <a:gd name="T87" fmla="*/ 111 h 350"/>
              <a:gd name="T88" fmla="*/ 2684 w 3079"/>
              <a:gd name="T89" fmla="*/ 272 h 350"/>
              <a:gd name="T90" fmla="*/ 2550 w 3079"/>
              <a:gd name="T91" fmla="*/ 103 h 350"/>
              <a:gd name="T92" fmla="*/ 2503 w 3079"/>
              <a:gd name="T93" fmla="*/ 103 h 350"/>
              <a:gd name="T94" fmla="*/ 2572 w 3079"/>
              <a:gd name="T95" fmla="*/ 202 h 350"/>
              <a:gd name="T96" fmla="*/ 1709 w 3079"/>
              <a:gd name="T97" fmla="*/ 90 h 350"/>
              <a:gd name="T98" fmla="*/ 1660 w 3079"/>
              <a:gd name="T99" fmla="*/ 267 h 350"/>
              <a:gd name="T100" fmla="*/ 1680 w 3079"/>
              <a:gd name="T101" fmla="*/ 117 h 350"/>
              <a:gd name="T102" fmla="*/ 1248 w 3079"/>
              <a:gd name="T103" fmla="*/ 178 h 350"/>
              <a:gd name="T104" fmla="*/ 1125 w 3079"/>
              <a:gd name="T105" fmla="*/ 101 h 350"/>
              <a:gd name="T106" fmla="*/ 2221 w 3079"/>
              <a:gd name="T107" fmla="*/ 259 h 350"/>
              <a:gd name="T108" fmla="*/ 2030 w 3079"/>
              <a:gd name="T109" fmla="*/ 20 h 350"/>
              <a:gd name="T110" fmla="*/ 2067 w 3079"/>
              <a:gd name="T111" fmla="*/ 220 h 350"/>
              <a:gd name="T112" fmla="*/ 2304 w 3079"/>
              <a:gd name="T113" fmla="*/ 137 h 350"/>
              <a:gd name="T114" fmla="*/ 2188 w 3079"/>
              <a:gd name="T115" fmla="*/ 19 h 350"/>
              <a:gd name="T116" fmla="*/ 2029 w 3079"/>
              <a:gd name="T117" fmla="*/ 271 h 350"/>
              <a:gd name="T118" fmla="*/ 1855 w 3079"/>
              <a:gd name="T119" fmla="*/ 7 h 350"/>
              <a:gd name="T120" fmla="*/ 1791 w 3079"/>
              <a:gd name="T121" fmla="*/ 260 h 350"/>
              <a:gd name="T122" fmla="*/ 1809 w 3079"/>
              <a:gd name="T123" fmla="*/ 37 h 350"/>
              <a:gd name="T124" fmla="*/ 1715 w 3079"/>
              <a:gd name="T125" fmla="*/ 3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79" h="350">
                <a:moveTo>
                  <a:pt x="2366" y="230"/>
                </a:moveTo>
                <a:cubicBezTo>
                  <a:pt x="2372" y="230"/>
                  <a:pt x="2377" y="232"/>
                  <a:pt x="2381" y="237"/>
                </a:cubicBezTo>
                <a:cubicBezTo>
                  <a:pt x="2385" y="241"/>
                  <a:pt x="2387" y="245"/>
                  <a:pt x="2387" y="251"/>
                </a:cubicBezTo>
                <a:cubicBezTo>
                  <a:pt x="2387" y="257"/>
                  <a:pt x="2385" y="262"/>
                  <a:pt x="2380" y="266"/>
                </a:cubicBezTo>
                <a:cubicBezTo>
                  <a:pt x="2376" y="270"/>
                  <a:pt x="2372" y="272"/>
                  <a:pt x="2366" y="272"/>
                </a:cubicBezTo>
                <a:cubicBezTo>
                  <a:pt x="2360" y="272"/>
                  <a:pt x="2355" y="270"/>
                  <a:pt x="2351" y="266"/>
                </a:cubicBezTo>
                <a:cubicBezTo>
                  <a:pt x="2347" y="262"/>
                  <a:pt x="2345" y="257"/>
                  <a:pt x="2345" y="251"/>
                </a:cubicBezTo>
                <a:cubicBezTo>
                  <a:pt x="2345" y="245"/>
                  <a:pt x="2347" y="240"/>
                  <a:pt x="2351" y="236"/>
                </a:cubicBezTo>
                <a:cubicBezTo>
                  <a:pt x="2355" y="232"/>
                  <a:pt x="2360" y="230"/>
                  <a:pt x="2366" y="230"/>
                </a:cubicBezTo>
                <a:close/>
                <a:moveTo>
                  <a:pt x="830" y="230"/>
                </a:moveTo>
                <a:cubicBezTo>
                  <a:pt x="836" y="230"/>
                  <a:pt x="841" y="232"/>
                  <a:pt x="845" y="237"/>
                </a:cubicBezTo>
                <a:cubicBezTo>
                  <a:pt x="849" y="241"/>
                  <a:pt x="851" y="245"/>
                  <a:pt x="851" y="251"/>
                </a:cubicBezTo>
                <a:cubicBezTo>
                  <a:pt x="851" y="257"/>
                  <a:pt x="849" y="262"/>
                  <a:pt x="844" y="266"/>
                </a:cubicBezTo>
                <a:cubicBezTo>
                  <a:pt x="840" y="270"/>
                  <a:pt x="836" y="272"/>
                  <a:pt x="830" y="272"/>
                </a:cubicBezTo>
                <a:cubicBezTo>
                  <a:pt x="824" y="272"/>
                  <a:pt x="819" y="270"/>
                  <a:pt x="815" y="266"/>
                </a:cubicBezTo>
                <a:cubicBezTo>
                  <a:pt x="811" y="262"/>
                  <a:pt x="809" y="257"/>
                  <a:pt x="809" y="251"/>
                </a:cubicBezTo>
                <a:cubicBezTo>
                  <a:pt x="809" y="245"/>
                  <a:pt x="811" y="240"/>
                  <a:pt x="815" y="236"/>
                </a:cubicBezTo>
                <a:cubicBezTo>
                  <a:pt x="819" y="232"/>
                  <a:pt x="824" y="230"/>
                  <a:pt x="830" y="230"/>
                </a:cubicBezTo>
                <a:close/>
                <a:moveTo>
                  <a:pt x="2680" y="102"/>
                </a:moveTo>
                <a:cubicBezTo>
                  <a:pt x="2673" y="102"/>
                  <a:pt x="2667" y="104"/>
                  <a:pt x="2660" y="108"/>
                </a:cubicBezTo>
                <a:cubicBezTo>
                  <a:pt x="2653" y="112"/>
                  <a:pt x="2648" y="119"/>
                  <a:pt x="2644" y="129"/>
                </a:cubicBezTo>
                <a:cubicBezTo>
                  <a:pt x="2640" y="139"/>
                  <a:pt x="2638" y="151"/>
                  <a:pt x="2638" y="167"/>
                </a:cubicBezTo>
                <a:cubicBezTo>
                  <a:pt x="2638" y="192"/>
                  <a:pt x="2643" y="213"/>
                  <a:pt x="2652" y="232"/>
                </a:cubicBezTo>
                <a:cubicBezTo>
                  <a:pt x="2662" y="250"/>
                  <a:pt x="2676" y="259"/>
                  <a:pt x="2692" y="259"/>
                </a:cubicBezTo>
                <a:cubicBezTo>
                  <a:pt x="2704" y="259"/>
                  <a:pt x="2714" y="254"/>
                  <a:pt x="2722" y="244"/>
                </a:cubicBezTo>
                <a:cubicBezTo>
                  <a:pt x="2730" y="234"/>
                  <a:pt x="2734" y="217"/>
                  <a:pt x="2734" y="192"/>
                </a:cubicBezTo>
                <a:cubicBezTo>
                  <a:pt x="2734" y="162"/>
                  <a:pt x="2727" y="138"/>
                  <a:pt x="2714" y="120"/>
                </a:cubicBezTo>
                <a:cubicBezTo>
                  <a:pt x="2705" y="108"/>
                  <a:pt x="2694" y="102"/>
                  <a:pt x="2680" y="102"/>
                </a:cubicBezTo>
                <a:close/>
                <a:moveTo>
                  <a:pt x="1160" y="102"/>
                </a:moveTo>
                <a:cubicBezTo>
                  <a:pt x="1153" y="102"/>
                  <a:pt x="1147" y="104"/>
                  <a:pt x="1140" y="108"/>
                </a:cubicBezTo>
                <a:cubicBezTo>
                  <a:pt x="1133" y="112"/>
                  <a:pt x="1128" y="119"/>
                  <a:pt x="1124" y="129"/>
                </a:cubicBezTo>
                <a:cubicBezTo>
                  <a:pt x="1120" y="139"/>
                  <a:pt x="1118" y="151"/>
                  <a:pt x="1118" y="167"/>
                </a:cubicBezTo>
                <a:cubicBezTo>
                  <a:pt x="1118" y="192"/>
                  <a:pt x="1123" y="213"/>
                  <a:pt x="1132" y="232"/>
                </a:cubicBezTo>
                <a:cubicBezTo>
                  <a:pt x="1142" y="250"/>
                  <a:pt x="1156" y="259"/>
                  <a:pt x="1172" y="259"/>
                </a:cubicBezTo>
                <a:cubicBezTo>
                  <a:pt x="1184" y="259"/>
                  <a:pt x="1194" y="254"/>
                  <a:pt x="1202" y="244"/>
                </a:cubicBezTo>
                <a:cubicBezTo>
                  <a:pt x="1210" y="234"/>
                  <a:pt x="1214" y="217"/>
                  <a:pt x="1214" y="192"/>
                </a:cubicBezTo>
                <a:cubicBezTo>
                  <a:pt x="1214" y="162"/>
                  <a:pt x="1207" y="138"/>
                  <a:pt x="1194" y="120"/>
                </a:cubicBezTo>
                <a:cubicBezTo>
                  <a:pt x="1185" y="108"/>
                  <a:pt x="1174" y="102"/>
                  <a:pt x="1160" y="102"/>
                </a:cubicBezTo>
                <a:close/>
                <a:moveTo>
                  <a:pt x="1456" y="95"/>
                </a:moveTo>
                <a:lnTo>
                  <a:pt x="1536" y="95"/>
                </a:lnTo>
                <a:lnTo>
                  <a:pt x="1536" y="102"/>
                </a:lnTo>
                <a:lnTo>
                  <a:pt x="1532" y="102"/>
                </a:lnTo>
                <a:cubicBezTo>
                  <a:pt x="1527" y="102"/>
                  <a:pt x="1522" y="103"/>
                  <a:pt x="1519" y="106"/>
                </a:cubicBezTo>
                <a:cubicBezTo>
                  <a:pt x="1517" y="108"/>
                  <a:pt x="1515" y="111"/>
                  <a:pt x="1515" y="115"/>
                </a:cubicBezTo>
                <a:cubicBezTo>
                  <a:pt x="1515" y="120"/>
                  <a:pt x="1517" y="126"/>
                  <a:pt x="1521" y="135"/>
                </a:cubicBezTo>
                <a:lnTo>
                  <a:pt x="1563" y="222"/>
                </a:lnTo>
                <a:lnTo>
                  <a:pt x="1602" y="127"/>
                </a:lnTo>
                <a:cubicBezTo>
                  <a:pt x="1604" y="122"/>
                  <a:pt x="1605" y="117"/>
                  <a:pt x="1605" y="112"/>
                </a:cubicBezTo>
                <a:cubicBezTo>
                  <a:pt x="1605" y="109"/>
                  <a:pt x="1604" y="108"/>
                  <a:pt x="1604" y="106"/>
                </a:cubicBezTo>
                <a:cubicBezTo>
                  <a:pt x="1603" y="105"/>
                  <a:pt x="1601" y="104"/>
                  <a:pt x="1599" y="103"/>
                </a:cubicBezTo>
                <a:cubicBezTo>
                  <a:pt x="1597" y="102"/>
                  <a:pt x="1593" y="102"/>
                  <a:pt x="1588" y="102"/>
                </a:cubicBezTo>
                <a:lnTo>
                  <a:pt x="1588" y="95"/>
                </a:lnTo>
                <a:lnTo>
                  <a:pt x="1644" y="95"/>
                </a:lnTo>
                <a:lnTo>
                  <a:pt x="1644" y="102"/>
                </a:lnTo>
                <a:cubicBezTo>
                  <a:pt x="1639" y="102"/>
                  <a:pt x="1635" y="103"/>
                  <a:pt x="1633" y="105"/>
                </a:cubicBezTo>
                <a:cubicBezTo>
                  <a:pt x="1630" y="106"/>
                  <a:pt x="1628" y="109"/>
                  <a:pt x="1625" y="113"/>
                </a:cubicBezTo>
                <a:cubicBezTo>
                  <a:pt x="1623" y="115"/>
                  <a:pt x="1621" y="120"/>
                  <a:pt x="1618" y="128"/>
                </a:cubicBezTo>
                <a:lnTo>
                  <a:pt x="1548" y="299"/>
                </a:lnTo>
                <a:cubicBezTo>
                  <a:pt x="1542" y="316"/>
                  <a:pt x="1533" y="328"/>
                  <a:pt x="1522" y="337"/>
                </a:cubicBezTo>
                <a:cubicBezTo>
                  <a:pt x="1511" y="345"/>
                  <a:pt x="1500" y="350"/>
                  <a:pt x="1490" y="350"/>
                </a:cubicBezTo>
                <a:cubicBezTo>
                  <a:pt x="1483" y="350"/>
                  <a:pt x="1477" y="348"/>
                  <a:pt x="1472" y="343"/>
                </a:cubicBezTo>
                <a:cubicBezTo>
                  <a:pt x="1467" y="339"/>
                  <a:pt x="1465" y="334"/>
                  <a:pt x="1465" y="329"/>
                </a:cubicBezTo>
                <a:cubicBezTo>
                  <a:pt x="1465" y="323"/>
                  <a:pt x="1467" y="319"/>
                  <a:pt x="1470" y="316"/>
                </a:cubicBezTo>
                <a:cubicBezTo>
                  <a:pt x="1473" y="313"/>
                  <a:pt x="1478" y="311"/>
                  <a:pt x="1484" y="311"/>
                </a:cubicBezTo>
                <a:cubicBezTo>
                  <a:pt x="1488" y="311"/>
                  <a:pt x="1494" y="313"/>
                  <a:pt x="1501" y="315"/>
                </a:cubicBezTo>
                <a:cubicBezTo>
                  <a:pt x="1506" y="317"/>
                  <a:pt x="1509" y="318"/>
                  <a:pt x="1510" y="318"/>
                </a:cubicBezTo>
                <a:cubicBezTo>
                  <a:pt x="1514" y="318"/>
                  <a:pt x="1518" y="316"/>
                  <a:pt x="1523" y="312"/>
                </a:cubicBezTo>
                <a:cubicBezTo>
                  <a:pt x="1527" y="308"/>
                  <a:pt x="1532" y="301"/>
                  <a:pt x="1536" y="290"/>
                </a:cubicBezTo>
                <a:lnTo>
                  <a:pt x="1548" y="260"/>
                </a:lnTo>
                <a:lnTo>
                  <a:pt x="1487" y="130"/>
                </a:lnTo>
                <a:cubicBezTo>
                  <a:pt x="1485" y="127"/>
                  <a:pt x="1482" y="122"/>
                  <a:pt x="1478" y="116"/>
                </a:cubicBezTo>
                <a:cubicBezTo>
                  <a:pt x="1474" y="112"/>
                  <a:pt x="1472" y="109"/>
                  <a:pt x="1470" y="107"/>
                </a:cubicBezTo>
                <a:cubicBezTo>
                  <a:pt x="1467" y="105"/>
                  <a:pt x="1462" y="103"/>
                  <a:pt x="1456" y="102"/>
                </a:cubicBezTo>
                <a:lnTo>
                  <a:pt x="1456" y="95"/>
                </a:lnTo>
                <a:close/>
                <a:moveTo>
                  <a:pt x="1262" y="95"/>
                </a:moveTo>
                <a:lnTo>
                  <a:pt x="1322" y="95"/>
                </a:lnTo>
                <a:lnTo>
                  <a:pt x="1322" y="210"/>
                </a:lnTo>
                <a:cubicBezTo>
                  <a:pt x="1322" y="226"/>
                  <a:pt x="1325" y="236"/>
                  <a:pt x="1331" y="241"/>
                </a:cubicBezTo>
                <a:cubicBezTo>
                  <a:pt x="1336" y="246"/>
                  <a:pt x="1343" y="249"/>
                  <a:pt x="1351" y="249"/>
                </a:cubicBezTo>
                <a:cubicBezTo>
                  <a:pt x="1356" y="249"/>
                  <a:pt x="1362" y="247"/>
                  <a:pt x="1369" y="244"/>
                </a:cubicBezTo>
                <a:cubicBezTo>
                  <a:pt x="1376" y="241"/>
                  <a:pt x="1384" y="234"/>
                  <a:pt x="1393" y="225"/>
                </a:cubicBezTo>
                <a:lnTo>
                  <a:pt x="1393" y="127"/>
                </a:lnTo>
                <a:cubicBezTo>
                  <a:pt x="1393" y="118"/>
                  <a:pt x="1392" y="111"/>
                  <a:pt x="1388" y="108"/>
                </a:cubicBezTo>
                <a:cubicBezTo>
                  <a:pt x="1384" y="104"/>
                  <a:pt x="1377" y="102"/>
                  <a:pt x="1366" y="102"/>
                </a:cubicBezTo>
                <a:lnTo>
                  <a:pt x="1366" y="95"/>
                </a:lnTo>
                <a:lnTo>
                  <a:pt x="1424" y="95"/>
                </a:lnTo>
                <a:lnTo>
                  <a:pt x="1424" y="199"/>
                </a:lnTo>
                <a:cubicBezTo>
                  <a:pt x="1424" y="219"/>
                  <a:pt x="1425" y="231"/>
                  <a:pt x="1426" y="236"/>
                </a:cubicBezTo>
                <a:cubicBezTo>
                  <a:pt x="1427" y="240"/>
                  <a:pt x="1428" y="243"/>
                  <a:pt x="1430" y="245"/>
                </a:cubicBezTo>
                <a:cubicBezTo>
                  <a:pt x="1432" y="247"/>
                  <a:pt x="1435" y="247"/>
                  <a:pt x="1437" y="247"/>
                </a:cubicBezTo>
                <a:cubicBezTo>
                  <a:pt x="1441" y="247"/>
                  <a:pt x="1446" y="246"/>
                  <a:pt x="1451" y="244"/>
                </a:cubicBezTo>
                <a:lnTo>
                  <a:pt x="1453" y="251"/>
                </a:lnTo>
                <a:lnTo>
                  <a:pt x="1402" y="272"/>
                </a:lnTo>
                <a:lnTo>
                  <a:pt x="1393" y="272"/>
                </a:lnTo>
                <a:lnTo>
                  <a:pt x="1393" y="236"/>
                </a:lnTo>
                <a:cubicBezTo>
                  <a:pt x="1379" y="252"/>
                  <a:pt x="1367" y="262"/>
                  <a:pt x="1360" y="266"/>
                </a:cubicBezTo>
                <a:cubicBezTo>
                  <a:pt x="1352" y="270"/>
                  <a:pt x="1344" y="272"/>
                  <a:pt x="1335" y="272"/>
                </a:cubicBezTo>
                <a:cubicBezTo>
                  <a:pt x="1325" y="272"/>
                  <a:pt x="1317" y="269"/>
                  <a:pt x="1310" y="264"/>
                </a:cubicBezTo>
                <a:cubicBezTo>
                  <a:pt x="1303" y="258"/>
                  <a:pt x="1298" y="251"/>
                  <a:pt x="1295" y="242"/>
                </a:cubicBezTo>
                <a:cubicBezTo>
                  <a:pt x="1293" y="233"/>
                  <a:pt x="1291" y="221"/>
                  <a:pt x="1291" y="205"/>
                </a:cubicBezTo>
                <a:lnTo>
                  <a:pt x="1291" y="128"/>
                </a:lnTo>
                <a:cubicBezTo>
                  <a:pt x="1291" y="120"/>
                  <a:pt x="1290" y="115"/>
                  <a:pt x="1289" y="112"/>
                </a:cubicBezTo>
                <a:cubicBezTo>
                  <a:pt x="1287" y="108"/>
                  <a:pt x="1284" y="106"/>
                  <a:pt x="1281" y="104"/>
                </a:cubicBezTo>
                <a:cubicBezTo>
                  <a:pt x="1277" y="103"/>
                  <a:pt x="1271" y="102"/>
                  <a:pt x="1262" y="102"/>
                </a:cubicBezTo>
                <a:lnTo>
                  <a:pt x="1262" y="95"/>
                </a:lnTo>
                <a:close/>
                <a:moveTo>
                  <a:pt x="880" y="95"/>
                </a:moveTo>
                <a:lnTo>
                  <a:pt x="960" y="95"/>
                </a:lnTo>
                <a:lnTo>
                  <a:pt x="960" y="102"/>
                </a:lnTo>
                <a:lnTo>
                  <a:pt x="956" y="102"/>
                </a:lnTo>
                <a:cubicBezTo>
                  <a:pt x="951" y="102"/>
                  <a:pt x="946" y="103"/>
                  <a:pt x="943" y="106"/>
                </a:cubicBezTo>
                <a:cubicBezTo>
                  <a:pt x="941" y="108"/>
                  <a:pt x="939" y="111"/>
                  <a:pt x="939" y="115"/>
                </a:cubicBezTo>
                <a:cubicBezTo>
                  <a:pt x="939" y="120"/>
                  <a:pt x="941" y="126"/>
                  <a:pt x="945" y="135"/>
                </a:cubicBezTo>
                <a:lnTo>
                  <a:pt x="987" y="222"/>
                </a:lnTo>
                <a:lnTo>
                  <a:pt x="1026" y="127"/>
                </a:lnTo>
                <a:cubicBezTo>
                  <a:pt x="1028" y="122"/>
                  <a:pt x="1029" y="117"/>
                  <a:pt x="1029" y="112"/>
                </a:cubicBezTo>
                <a:cubicBezTo>
                  <a:pt x="1029" y="109"/>
                  <a:pt x="1028" y="108"/>
                  <a:pt x="1028" y="106"/>
                </a:cubicBezTo>
                <a:cubicBezTo>
                  <a:pt x="1027" y="105"/>
                  <a:pt x="1025" y="104"/>
                  <a:pt x="1023" y="103"/>
                </a:cubicBezTo>
                <a:cubicBezTo>
                  <a:pt x="1021" y="102"/>
                  <a:pt x="1017" y="102"/>
                  <a:pt x="1012" y="102"/>
                </a:cubicBezTo>
                <a:lnTo>
                  <a:pt x="1012" y="95"/>
                </a:lnTo>
                <a:lnTo>
                  <a:pt x="1068" y="95"/>
                </a:lnTo>
                <a:lnTo>
                  <a:pt x="1068" y="102"/>
                </a:lnTo>
                <a:cubicBezTo>
                  <a:pt x="1063" y="102"/>
                  <a:pt x="1059" y="103"/>
                  <a:pt x="1057" y="105"/>
                </a:cubicBezTo>
                <a:cubicBezTo>
                  <a:pt x="1054" y="106"/>
                  <a:pt x="1052" y="109"/>
                  <a:pt x="1049" y="113"/>
                </a:cubicBezTo>
                <a:cubicBezTo>
                  <a:pt x="1047" y="115"/>
                  <a:pt x="1045" y="120"/>
                  <a:pt x="1042" y="128"/>
                </a:cubicBezTo>
                <a:lnTo>
                  <a:pt x="972" y="299"/>
                </a:lnTo>
                <a:cubicBezTo>
                  <a:pt x="966" y="316"/>
                  <a:pt x="957" y="328"/>
                  <a:pt x="946" y="337"/>
                </a:cubicBezTo>
                <a:cubicBezTo>
                  <a:pt x="935" y="345"/>
                  <a:pt x="924" y="350"/>
                  <a:pt x="914" y="350"/>
                </a:cubicBezTo>
                <a:cubicBezTo>
                  <a:pt x="907" y="350"/>
                  <a:pt x="901" y="348"/>
                  <a:pt x="896" y="343"/>
                </a:cubicBezTo>
                <a:cubicBezTo>
                  <a:pt x="891" y="339"/>
                  <a:pt x="889" y="334"/>
                  <a:pt x="889" y="329"/>
                </a:cubicBezTo>
                <a:cubicBezTo>
                  <a:pt x="889" y="323"/>
                  <a:pt x="891" y="319"/>
                  <a:pt x="894" y="316"/>
                </a:cubicBezTo>
                <a:cubicBezTo>
                  <a:pt x="897" y="313"/>
                  <a:pt x="902" y="311"/>
                  <a:pt x="908" y="311"/>
                </a:cubicBezTo>
                <a:cubicBezTo>
                  <a:pt x="912" y="311"/>
                  <a:pt x="918" y="313"/>
                  <a:pt x="925" y="315"/>
                </a:cubicBezTo>
                <a:cubicBezTo>
                  <a:pt x="930" y="317"/>
                  <a:pt x="933" y="318"/>
                  <a:pt x="934" y="318"/>
                </a:cubicBezTo>
                <a:cubicBezTo>
                  <a:pt x="938" y="318"/>
                  <a:pt x="942" y="316"/>
                  <a:pt x="947" y="312"/>
                </a:cubicBezTo>
                <a:cubicBezTo>
                  <a:pt x="951" y="308"/>
                  <a:pt x="956" y="301"/>
                  <a:pt x="960" y="290"/>
                </a:cubicBezTo>
                <a:lnTo>
                  <a:pt x="972" y="260"/>
                </a:lnTo>
                <a:lnTo>
                  <a:pt x="911" y="130"/>
                </a:lnTo>
                <a:cubicBezTo>
                  <a:pt x="909" y="127"/>
                  <a:pt x="906" y="122"/>
                  <a:pt x="902" y="116"/>
                </a:cubicBezTo>
                <a:cubicBezTo>
                  <a:pt x="898" y="112"/>
                  <a:pt x="896" y="109"/>
                  <a:pt x="894" y="107"/>
                </a:cubicBezTo>
                <a:cubicBezTo>
                  <a:pt x="891" y="105"/>
                  <a:pt x="886" y="103"/>
                  <a:pt x="880" y="102"/>
                </a:cubicBezTo>
                <a:lnTo>
                  <a:pt x="880" y="95"/>
                </a:lnTo>
                <a:close/>
                <a:moveTo>
                  <a:pt x="544" y="95"/>
                </a:moveTo>
                <a:lnTo>
                  <a:pt x="616" y="95"/>
                </a:lnTo>
                <a:lnTo>
                  <a:pt x="616" y="102"/>
                </a:lnTo>
                <a:cubicBezTo>
                  <a:pt x="610" y="102"/>
                  <a:pt x="605" y="104"/>
                  <a:pt x="603" y="106"/>
                </a:cubicBezTo>
                <a:cubicBezTo>
                  <a:pt x="601" y="107"/>
                  <a:pt x="600" y="110"/>
                  <a:pt x="600" y="114"/>
                </a:cubicBezTo>
                <a:cubicBezTo>
                  <a:pt x="600" y="117"/>
                  <a:pt x="601" y="122"/>
                  <a:pt x="603" y="128"/>
                </a:cubicBezTo>
                <a:lnTo>
                  <a:pt x="640" y="226"/>
                </a:lnTo>
                <a:lnTo>
                  <a:pt x="677" y="146"/>
                </a:lnTo>
                <a:lnTo>
                  <a:pt x="667" y="121"/>
                </a:lnTo>
                <a:cubicBezTo>
                  <a:pt x="664" y="113"/>
                  <a:pt x="660" y="108"/>
                  <a:pt x="655" y="105"/>
                </a:cubicBezTo>
                <a:cubicBezTo>
                  <a:pt x="653" y="103"/>
                  <a:pt x="648" y="102"/>
                  <a:pt x="640" y="102"/>
                </a:cubicBezTo>
                <a:lnTo>
                  <a:pt x="640" y="95"/>
                </a:lnTo>
                <a:lnTo>
                  <a:pt x="722" y="95"/>
                </a:lnTo>
                <a:lnTo>
                  <a:pt x="722" y="102"/>
                </a:lnTo>
                <a:cubicBezTo>
                  <a:pt x="713" y="102"/>
                  <a:pt x="706" y="104"/>
                  <a:pt x="703" y="107"/>
                </a:cubicBezTo>
                <a:cubicBezTo>
                  <a:pt x="700" y="109"/>
                  <a:pt x="699" y="112"/>
                  <a:pt x="699" y="116"/>
                </a:cubicBezTo>
                <a:cubicBezTo>
                  <a:pt x="699" y="119"/>
                  <a:pt x="699" y="121"/>
                  <a:pt x="700" y="124"/>
                </a:cubicBezTo>
                <a:lnTo>
                  <a:pt x="739" y="223"/>
                </a:lnTo>
                <a:lnTo>
                  <a:pt x="776" y="128"/>
                </a:lnTo>
                <a:cubicBezTo>
                  <a:pt x="778" y="121"/>
                  <a:pt x="779" y="116"/>
                  <a:pt x="779" y="112"/>
                </a:cubicBezTo>
                <a:cubicBezTo>
                  <a:pt x="779" y="109"/>
                  <a:pt x="778" y="107"/>
                  <a:pt x="776" y="105"/>
                </a:cubicBezTo>
                <a:cubicBezTo>
                  <a:pt x="773" y="103"/>
                  <a:pt x="768" y="102"/>
                  <a:pt x="761" y="102"/>
                </a:cubicBezTo>
                <a:lnTo>
                  <a:pt x="761" y="95"/>
                </a:lnTo>
                <a:lnTo>
                  <a:pt x="816" y="95"/>
                </a:lnTo>
                <a:lnTo>
                  <a:pt x="816" y="102"/>
                </a:lnTo>
                <a:cubicBezTo>
                  <a:pt x="805" y="104"/>
                  <a:pt x="797" y="111"/>
                  <a:pt x="792" y="124"/>
                </a:cubicBezTo>
                <a:lnTo>
                  <a:pt x="734" y="272"/>
                </a:lnTo>
                <a:lnTo>
                  <a:pt x="726" y="272"/>
                </a:lnTo>
                <a:lnTo>
                  <a:pt x="684" y="162"/>
                </a:lnTo>
                <a:lnTo>
                  <a:pt x="633" y="272"/>
                </a:lnTo>
                <a:lnTo>
                  <a:pt x="627" y="272"/>
                </a:lnTo>
                <a:lnTo>
                  <a:pt x="571" y="128"/>
                </a:lnTo>
                <a:cubicBezTo>
                  <a:pt x="568" y="119"/>
                  <a:pt x="564" y="112"/>
                  <a:pt x="561" y="109"/>
                </a:cubicBezTo>
                <a:cubicBezTo>
                  <a:pt x="557" y="106"/>
                  <a:pt x="552" y="104"/>
                  <a:pt x="544" y="102"/>
                </a:cubicBezTo>
                <a:lnTo>
                  <a:pt x="544" y="95"/>
                </a:lnTo>
                <a:close/>
                <a:moveTo>
                  <a:pt x="272" y="95"/>
                </a:moveTo>
                <a:lnTo>
                  <a:pt x="344" y="95"/>
                </a:lnTo>
                <a:lnTo>
                  <a:pt x="344" y="102"/>
                </a:lnTo>
                <a:cubicBezTo>
                  <a:pt x="338" y="102"/>
                  <a:pt x="333" y="104"/>
                  <a:pt x="331" y="106"/>
                </a:cubicBezTo>
                <a:cubicBezTo>
                  <a:pt x="329" y="107"/>
                  <a:pt x="328" y="110"/>
                  <a:pt x="328" y="114"/>
                </a:cubicBezTo>
                <a:cubicBezTo>
                  <a:pt x="328" y="117"/>
                  <a:pt x="329" y="122"/>
                  <a:pt x="331" y="128"/>
                </a:cubicBezTo>
                <a:lnTo>
                  <a:pt x="368" y="226"/>
                </a:lnTo>
                <a:lnTo>
                  <a:pt x="405" y="146"/>
                </a:lnTo>
                <a:lnTo>
                  <a:pt x="395" y="121"/>
                </a:lnTo>
                <a:cubicBezTo>
                  <a:pt x="392" y="113"/>
                  <a:pt x="388" y="108"/>
                  <a:pt x="383" y="105"/>
                </a:cubicBezTo>
                <a:cubicBezTo>
                  <a:pt x="381" y="103"/>
                  <a:pt x="376" y="102"/>
                  <a:pt x="368" y="102"/>
                </a:cubicBezTo>
                <a:lnTo>
                  <a:pt x="368" y="95"/>
                </a:lnTo>
                <a:lnTo>
                  <a:pt x="450" y="95"/>
                </a:lnTo>
                <a:lnTo>
                  <a:pt x="450" y="102"/>
                </a:lnTo>
                <a:cubicBezTo>
                  <a:pt x="441" y="102"/>
                  <a:pt x="434" y="104"/>
                  <a:pt x="431" y="107"/>
                </a:cubicBezTo>
                <a:cubicBezTo>
                  <a:pt x="428" y="109"/>
                  <a:pt x="427" y="112"/>
                  <a:pt x="427" y="116"/>
                </a:cubicBezTo>
                <a:cubicBezTo>
                  <a:pt x="427" y="119"/>
                  <a:pt x="427" y="121"/>
                  <a:pt x="428" y="124"/>
                </a:cubicBezTo>
                <a:lnTo>
                  <a:pt x="467" y="223"/>
                </a:lnTo>
                <a:lnTo>
                  <a:pt x="504" y="128"/>
                </a:lnTo>
                <a:cubicBezTo>
                  <a:pt x="506" y="121"/>
                  <a:pt x="507" y="116"/>
                  <a:pt x="507" y="112"/>
                </a:cubicBezTo>
                <a:cubicBezTo>
                  <a:pt x="507" y="109"/>
                  <a:pt x="506" y="107"/>
                  <a:pt x="504" y="105"/>
                </a:cubicBezTo>
                <a:cubicBezTo>
                  <a:pt x="501" y="103"/>
                  <a:pt x="496" y="102"/>
                  <a:pt x="489" y="102"/>
                </a:cubicBezTo>
                <a:lnTo>
                  <a:pt x="489" y="95"/>
                </a:lnTo>
                <a:lnTo>
                  <a:pt x="544" y="95"/>
                </a:lnTo>
                <a:lnTo>
                  <a:pt x="544" y="102"/>
                </a:lnTo>
                <a:cubicBezTo>
                  <a:pt x="533" y="104"/>
                  <a:pt x="525" y="111"/>
                  <a:pt x="520" y="124"/>
                </a:cubicBezTo>
                <a:lnTo>
                  <a:pt x="462" y="272"/>
                </a:lnTo>
                <a:lnTo>
                  <a:pt x="454" y="272"/>
                </a:lnTo>
                <a:lnTo>
                  <a:pt x="412" y="162"/>
                </a:lnTo>
                <a:lnTo>
                  <a:pt x="361" y="272"/>
                </a:lnTo>
                <a:lnTo>
                  <a:pt x="355" y="272"/>
                </a:lnTo>
                <a:lnTo>
                  <a:pt x="299" y="128"/>
                </a:lnTo>
                <a:cubicBezTo>
                  <a:pt x="296" y="119"/>
                  <a:pt x="292" y="112"/>
                  <a:pt x="289" y="109"/>
                </a:cubicBezTo>
                <a:cubicBezTo>
                  <a:pt x="285" y="106"/>
                  <a:pt x="280" y="104"/>
                  <a:pt x="272" y="102"/>
                </a:cubicBezTo>
                <a:lnTo>
                  <a:pt x="272" y="95"/>
                </a:lnTo>
                <a:close/>
                <a:moveTo>
                  <a:pt x="0" y="95"/>
                </a:moveTo>
                <a:lnTo>
                  <a:pt x="72" y="95"/>
                </a:lnTo>
                <a:lnTo>
                  <a:pt x="72" y="102"/>
                </a:lnTo>
                <a:cubicBezTo>
                  <a:pt x="66" y="102"/>
                  <a:pt x="61" y="104"/>
                  <a:pt x="59" y="106"/>
                </a:cubicBezTo>
                <a:cubicBezTo>
                  <a:pt x="57" y="107"/>
                  <a:pt x="56" y="110"/>
                  <a:pt x="56" y="114"/>
                </a:cubicBezTo>
                <a:cubicBezTo>
                  <a:pt x="56" y="117"/>
                  <a:pt x="57" y="122"/>
                  <a:pt x="59" y="128"/>
                </a:cubicBezTo>
                <a:lnTo>
                  <a:pt x="96" y="226"/>
                </a:lnTo>
                <a:lnTo>
                  <a:pt x="133" y="146"/>
                </a:lnTo>
                <a:lnTo>
                  <a:pt x="123" y="121"/>
                </a:lnTo>
                <a:cubicBezTo>
                  <a:pt x="120" y="113"/>
                  <a:pt x="116" y="108"/>
                  <a:pt x="111" y="105"/>
                </a:cubicBezTo>
                <a:cubicBezTo>
                  <a:pt x="109" y="103"/>
                  <a:pt x="104" y="102"/>
                  <a:pt x="96" y="102"/>
                </a:cubicBezTo>
                <a:lnTo>
                  <a:pt x="96" y="95"/>
                </a:lnTo>
                <a:lnTo>
                  <a:pt x="178" y="95"/>
                </a:lnTo>
                <a:lnTo>
                  <a:pt x="178" y="102"/>
                </a:lnTo>
                <a:cubicBezTo>
                  <a:pt x="169" y="102"/>
                  <a:pt x="162" y="104"/>
                  <a:pt x="159" y="107"/>
                </a:cubicBezTo>
                <a:cubicBezTo>
                  <a:pt x="156" y="109"/>
                  <a:pt x="155" y="112"/>
                  <a:pt x="155" y="116"/>
                </a:cubicBezTo>
                <a:cubicBezTo>
                  <a:pt x="155" y="119"/>
                  <a:pt x="155" y="121"/>
                  <a:pt x="156" y="124"/>
                </a:cubicBezTo>
                <a:lnTo>
                  <a:pt x="195" y="223"/>
                </a:lnTo>
                <a:lnTo>
                  <a:pt x="232" y="128"/>
                </a:lnTo>
                <a:cubicBezTo>
                  <a:pt x="234" y="121"/>
                  <a:pt x="235" y="116"/>
                  <a:pt x="235" y="112"/>
                </a:cubicBezTo>
                <a:cubicBezTo>
                  <a:pt x="235" y="109"/>
                  <a:pt x="234" y="107"/>
                  <a:pt x="232" y="105"/>
                </a:cubicBezTo>
                <a:cubicBezTo>
                  <a:pt x="229" y="103"/>
                  <a:pt x="224" y="102"/>
                  <a:pt x="217" y="102"/>
                </a:cubicBezTo>
                <a:lnTo>
                  <a:pt x="217" y="95"/>
                </a:lnTo>
                <a:lnTo>
                  <a:pt x="272" y="95"/>
                </a:lnTo>
                <a:lnTo>
                  <a:pt x="272" y="102"/>
                </a:lnTo>
                <a:cubicBezTo>
                  <a:pt x="261" y="104"/>
                  <a:pt x="253" y="111"/>
                  <a:pt x="248" y="124"/>
                </a:cubicBezTo>
                <a:lnTo>
                  <a:pt x="190" y="272"/>
                </a:lnTo>
                <a:lnTo>
                  <a:pt x="182" y="272"/>
                </a:lnTo>
                <a:lnTo>
                  <a:pt x="140" y="162"/>
                </a:lnTo>
                <a:lnTo>
                  <a:pt x="89" y="272"/>
                </a:lnTo>
                <a:lnTo>
                  <a:pt x="83" y="272"/>
                </a:lnTo>
                <a:lnTo>
                  <a:pt x="27" y="128"/>
                </a:lnTo>
                <a:cubicBezTo>
                  <a:pt x="24" y="119"/>
                  <a:pt x="20" y="112"/>
                  <a:pt x="17" y="109"/>
                </a:cubicBezTo>
                <a:cubicBezTo>
                  <a:pt x="13" y="106"/>
                  <a:pt x="8" y="104"/>
                  <a:pt x="0" y="102"/>
                </a:cubicBezTo>
                <a:lnTo>
                  <a:pt x="0" y="95"/>
                </a:lnTo>
                <a:close/>
                <a:moveTo>
                  <a:pt x="2837" y="90"/>
                </a:moveTo>
                <a:lnTo>
                  <a:pt x="2845" y="90"/>
                </a:lnTo>
                <a:lnTo>
                  <a:pt x="2845" y="127"/>
                </a:lnTo>
                <a:cubicBezTo>
                  <a:pt x="2857" y="114"/>
                  <a:pt x="2865" y="107"/>
                  <a:pt x="2867" y="105"/>
                </a:cubicBezTo>
                <a:cubicBezTo>
                  <a:pt x="2873" y="100"/>
                  <a:pt x="2879" y="97"/>
                  <a:pt x="2885" y="94"/>
                </a:cubicBezTo>
                <a:cubicBezTo>
                  <a:pt x="2892" y="91"/>
                  <a:pt x="2898" y="90"/>
                  <a:pt x="2904" y="90"/>
                </a:cubicBezTo>
                <a:cubicBezTo>
                  <a:pt x="2915" y="90"/>
                  <a:pt x="2924" y="93"/>
                  <a:pt x="2932" y="99"/>
                </a:cubicBezTo>
                <a:cubicBezTo>
                  <a:pt x="2940" y="106"/>
                  <a:pt x="2945" y="115"/>
                  <a:pt x="2948" y="127"/>
                </a:cubicBezTo>
                <a:cubicBezTo>
                  <a:pt x="2961" y="112"/>
                  <a:pt x="2971" y="102"/>
                  <a:pt x="2980" y="97"/>
                </a:cubicBezTo>
                <a:cubicBezTo>
                  <a:pt x="2989" y="92"/>
                  <a:pt x="2998" y="90"/>
                  <a:pt x="3008" y="90"/>
                </a:cubicBezTo>
                <a:cubicBezTo>
                  <a:pt x="3017" y="90"/>
                  <a:pt x="3025" y="92"/>
                  <a:pt x="3032" y="97"/>
                </a:cubicBezTo>
                <a:cubicBezTo>
                  <a:pt x="3039" y="102"/>
                  <a:pt x="3045" y="109"/>
                  <a:pt x="3049" y="120"/>
                </a:cubicBezTo>
                <a:cubicBezTo>
                  <a:pt x="3052" y="127"/>
                  <a:pt x="3053" y="139"/>
                  <a:pt x="3053" y="154"/>
                </a:cubicBezTo>
                <a:lnTo>
                  <a:pt x="3053" y="228"/>
                </a:lnTo>
                <a:cubicBezTo>
                  <a:pt x="3053" y="239"/>
                  <a:pt x="3054" y="246"/>
                  <a:pt x="3055" y="250"/>
                </a:cubicBezTo>
                <a:cubicBezTo>
                  <a:pt x="3057" y="253"/>
                  <a:pt x="3059" y="255"/>
                  <a:pt x="3062" y="257"/>
                </a:cubicBezTo>
                <a:cubicBezTo>
                  <a:pt x="3066" y="259"/>
                  <a:pt x="3071" y="260"/>
                  <a:pt x="3079" y="260"/>
                </a:cubicBezTo>
                <a:lnTo>
                  <a:pt x="3079" y="267"/>
                </a:lnTo>
                <a:lnTo>
                  <a:pt x="2994" y="267"/>
                </a:lnTo>
                <a:lnTo>
                  <a:pt x="2994" y="260"/>
                </a:lnTo>
                <a:lnTo>
                  <a:pt x="2998" y="260"/>
                </a:lnTo>
                <a:cubicBezTo>
                  <a:pt x="3005" y="260"/>
                  <a:pt x="3011" y="259"/>
                  <a:pt x="3015" y="256"/>
                </a:cubicBezTo>
                <a:cubicBezTo>
                  <a:pt x="3018" y="254"/>
                  <a:pt x="3020" y="251"/>
                  <a:pt x="3021" y="246"/>
                </a:cubicBezTo>
                <a:cubicBezTo>
                  <a:pt x="3022" y="244"/>
                  <a:pt x="3022" y="238"/>
                  <a:pt x="3022" y="228"/>
                </a:cubicBezTo>
                <a:lnTo>
                  <a:pt x="3022" y="154"/>
                </a:lnTo>
                <a:cubicBezTo>
                  <a:pt x="3022" y="140"/>
                  <a:pt x="3020" y="130"/>
                  <a:pt x="3017" y="124"/>
                </a:cubicBezTo>
                <a:cubicBezTo>
                  <a:pt x="3012" y="116"/>
                  <a:pt x="3004" y="112"/>
                  <a:pt x="2993" y="112"/>
                </a:cubicBezTo>
                <a:cubicBezTo>
                  <a:pt x="2987" y="112"/>
                  <a:pt x="2980" y="114"/>
                  <a:pt x="2973" y="117"/>
                </a:cubicBezTo>
                <a:cubicBezTo>
                  <a:pt x="2967" y="121"/>
                  <a:pt x="2959" y="127"/>
                  <a:pt x="2949" y="136"/>
                </a:cubicBezTo>
                <a:lnTo>
                  <a:pt x="2949" y="138"/>
                </a:lnTo>
                <a:lnTo>
                  <a:pt x="2949" y="146"/>
                </a:lnTo>
                <a:lnTo>
                  <a:pt x="2949" y="228"/>
                </a:lnTo>
                <a:cubicBezTo>
                  <a:pt x="2949" y="240"/>
                  <a:pt x="2950" y="247"/>
                  <a:pt x="2951" y="250"/>
                </a:cubicBezTo>
                <a:cubicBezTo>
                  <a:pt x="2952" y="253"/>
                  <a:pt x="2955" y="255"/>
                  <a:pt x="2958" y="257"/>
                </a:cubicBezTo>
                <a:cubicBezTo>
                  <a:pt x="2962" y="259"/>
                  <a:pt x="2968" y="260"/>
                  <a:pt x="2977" y="260"/>
                </a:cubicBezTo>
                <a:lnTo>
                  <a:pt x="2977" y="267"/>
                </a:lnTo>
                <a:lnTo>
                  <a:pt x="2890" y="267"/>
                </a:lnTo>
                <a:lnTo>
                  <a:pt x="2890" y="260"/>
                </a:lnTo>
                <a:cubicBezTo>
                  <a:pt x="2900" y="260"/>
                  <a:pt x="2906" y="259"/>
                  <a:pt x="2910" y="257"/>
                </a:cubicBezTo>
                <a:cubicBezTo>
                  <a:pt x="2913" y="254"/>
                  <a:pt x="2916" y="251"/>
                  <a:pt x="2917" y="247"/>
                </a:cubicBezTo>
                <a:cubicBezTo>
                  <a:pt x="2918" y="244"/>
                  <a:pt x="2918" y="238"/>
                  <a:pt x="2918" y="228"/>
                </a:cubicBezTo>
                <a:lnTo>
                  <a:pt x="2918" y="154"/>
                </a:lnTo>
                <a:cubicBezTo>
                  <a:pt x="2918" y="140"/>
                  <a:pt x="2916" y="130"/>
                  <a:pt x="2912" y="124"/>
                </a:cubicBezTo>
                <a:cubicBezTo>
                  <a:pt x="2906" y="116"/>
                  <a:pt x="2899" y="112"/>
                  <a:pt x="2889" y="112"/>
                </a:cubicBezTo>
                <a:cubicBezTo>
                  <a:pt x="2882" y="112"/>
                  <a:pt x="2875" y="114"/>
                  <a:pt x="2869" y="117"/>
                </a:cubicBezTo>
                <a:cubicBezTo>
                  <a:pt x="2858" y="123"/>
                  <a:pt x="2850" y="129"/>
                  <a:pt x="2845" y="136"/>
                </a:cubicBezTo>
                <a:lnTo>
                  <a:pt x="2845" y="228"/>
                </a:lnTo>
                <a:cubicBezTo>
                  <a:pt x="2845" y="239"/>
                  <a:pt x="2846" y="247"/>
                  <a:pt x="2847" y="250"/>
                </a:cubicBezTo>
                <a:cubicBezTo>
                  <a:pt x="2849" y="253"/>
                  <a:pt x="2851" y="256"/>
                  <a:pt x="2854" y="258"/>
                </a:cubicBezTo>
                <a:cubicBezTo>
                  <a:pt x="2857" y="259"/>
                  <a:pt x="2863" y="260"/>
                  <a:pt x="2873" y="260"/>
                </a:cubicBezTo>
                <a:lnTo>
                  <a:pt x="2873" y="267"/>
                </a:lnTo>
                <a:lnTo>
                  <a:pt x="2788" y="267"/>
                </a:lnTo>
                <a:lnTo>
                  <a:pt x="2788" y="260"/>
                </a:lnTo>
                <a:cubicBezTo>
                  <a:pt x="2796" y="260"/>
                  <a:pt x="2801" y="259"/>
                  <a:pt x="2804" y="258"/>
                </a:cubicBezTo>
                <a:cubicBezTo>
                  <a:pt x="2807" y="256"/>
                  <a:pt x="2810" y="253"/>
                  <a:pt x="2811" y="249"/>
                </a:cubicBezTo>
                <a:cubicBezTo>
                  <a:pt x="2813" y="246"/>
                  <a:pt x="2814" y="239"/>
                  <a:pt x="2814" y="228"/>
                </a:cubicBezTo>
                <a:lnTo>
                  <a:pt x="2814" y="162"/>
                </a:lnTo>
                <a:cubicBezTo>
                  <a:pt x="2814" y="143"/>
                  <a:pt x="2813" y="131"/>
                  <a:pt x="2812" y="126"/>
                </a:cubicBezTo>
                <a:cubicBezTo>
                  <a:pt x="2811" y="122"/>
                  <a:pt x="2810" y="119"/>
                  <a:pt x="2808" y="117"/>
                </a:cubicBezTo>
                <a:cubicBezTo>
                  <a:pt x="2806" y="116"/>
                  <a:pt x="2804" y="115"/>
                  <a:pt x="2800" y="115"/>
                </a:cubicBezTo>
                <a:cubicBezTo>
                  <a:pt x="2797" y="115"/>
                  <a:pt x="2793" y="116"/>
                  <a:pt x="2788" y="118"/>
                </a:cubicBezTo>
                <a:lnTo>
                  <a:pt x="2785" y="111"/>
                </a:lnTo>
                <a:lnTo>
                  <a:pt x="2837" y="90"/>
                </a:lnTo>
                <a:close/>
                <a:moveTo>
                  <a:pt x="2686" y="90"/>
                </a:moveTo>
                <a:cubicBezTo>
                  <a:pt x="2712" y="90"/>
                  <a:pt x="2733" y="100"/>
                  <a:pt x="2748" y="120"/>
                </a:cubicBezTo>
                <a:cubicBezTo>
                  <a:pt x="2762" y="136"/>
                  <a:pt x="2768" y="156"/>
                  <a:pt x="2768" y="178"/>
                </a:cubicBezTo>
                <a:cubicBezTo>
                  <a:pt x="2768" y="193"/>
                  <a:pt x="2765" y="209"/>
                  <a:pt x="2757" y="224"/>
                </a:cubicBezTo>
                <a:cubicBezTo>
                  <a:pt x="2750" y="240"/>
                  <a:pt x="2740" y="252"/>
                  <a:pt x="2727" y="260"/>
                </a:cubicBezTo>
                <a:cubicBezTo>
                  <a:pt x="2714" y="268"/>
                  <a:pt x="2700" y="272"/>
                  <a:pt x="2684" y="272"/>
                </a:cubicBezTo>
                <a:cubicBezTo>
                  <a:pt x="2658" y="272"/>
                  <a:pt x="2637" y="262"/>
                  <a:pt x="2622" y="241"/>
                </a:cubicBezTo>
                <a:cubicBezTo>
                  <a:pt x="2609" y="224"/>
                  <a:pt x="2603" y="204"/>
                  <a:pt x="2603" y="183"/>
                </a:cubicBezTo>
                <a:cubicBezTo>
                  <a:pt x="2603" y="167"/>
                  <a:pt x="2607" y="151"/>
                  <a:pt x="2614" y="136"/>
                </a:cubicBezTo>
                <a:cubicBezTo>
                  <a:pt x="2622" y="120"/>
                  <a:pt x="2633" y="109"/>
                  <a:pt x="2645" y="101"/>
                </a:cubicBezTo>
                <a:cubicBezTo>
                  <a:pt x="2658" y="94"/>
                  <a:pt x="2672" y="90"/>
                  <a:pt x="2686" y="90"/>
                </a:cubicBezTo>
                <a:close/>
                <a:moveTo>
                  <a:pt x="2509" y="90"/>
                </a:moveTo>
                <a:cubicBezTo>
                  <a:pt x="2526" y="90"/>
                  <a:pt x="2540" y="94"/>
                  <a:pt x="2550" y="103"/>
                </a:cubicBezTo>
                <a:cubicBezTo>
                  <a:pt x="2561" y="112"/>
                  <a:pt x="2567" y="122"/>
                  <a:pt x="2567" y="131"/>
                </a:cubicBezTo>
                <a:cubicBezTo>
                  <a:pt x="2567" y="136"/>
                  <a:pt x="2565" y="140"/>
                  <a:pt x="2562" y="143"/>
                </a:cubicBezTo>
                <a:cubicBezTo>
                  <a:pt x="2559" y="146"/>
                  <a:pt x="2555" y="147"/>
                  <a:pt x="2549" y="147"/>
                </a:cubicBezTo>
                <a:cubicBezTo>
                  <a:pt x="2542" y="147"/>
                  <a:pt x="2536" y="145"/>
                  <a:pt x="2533" y="140"/>
                </a:cubicBezTo>
                <a:cubicBezTo>
                  <a:pt x="2531" y="137"/>
                  <a:pt x="2529" y="132"/>
                  <a:pt x="2528" y="125"/>
                </a:cubicBezTo>
                <a:cubicBezTo>
                  <a:pt x="2528" y="118"/>
                  <a:pt x="2525" y="112"/>
                  <a:pt x="2521" y="108"/>
                </a:cubicBezTo>
                <a:cubicBezTo>
                  <a:pt x="2516" y="104"/>
                  <a:pt x="2510" y="103"/>
                  <a:pt x="2503" y="103"/>
                </a:cubicBezTo>
                <a:cubicBezTo>
                  <a:pt x="2490" y="103"/>
                  <a:pt x="2480" y="107"/>
                  <a:pt x="2472" y="116"/>
                </a:cubicBezTo>
                <a:cubicBezTo>
                  <a:pt x="2462" y="129"/>
                  <a:pt x="2457" y="145"/>
                  <a:pt x="2457" y="165"/>
                </a:cubicBezTo>
                <a:cubicBezTo>
                  <a:pt x="2457" y="185"/>
                  <a:pt x="2462" y="204"/>
                  <a:pt x="2472" y="219"/>
                </a:cubicBezTo>
                <a:cubicBezTo>
                  <a:pt x="2482" y="235"/>
                  <a:pt x="2496" y="243"/>
                  <a:pt x="2513" y="243"/>
                </a:cubicBezTo>
                <a:cubicBezTo>
                  <a:pt x="2525" y="243"/>
                  <a:pt x="2536" y="239"/>
                  <a:pt x="2546" y="230"/>
                </a:cubicBezTo>
                <a:cubicBezTo>
                  <a:pt x="2553" y="224"/>
                  <a:pt x="2560" y="214"/>
                  <a:pt x="2566" y="199"/>
                </a:cubicBezTo>
                <a:lnTo>
                  <a:pt x="2572" y="202"/>
                </a:lnTo>
                <a:cubicBezTo>
                  <a:pt x="2567" y="224"/>
                  <a:pt x="2558" y="242"/>
                  <a:pt x="2544" y="254"/>
                </a:cubicBezTo>
                <a:cubicBezTo>
                  <a:pt x="2531" y="266"/>
                  <a:pt x="2516" y="272"/>
                  <a:pt x="2500" y="272"/>
                </a:cubicBezTo>
                <a:cubicBezTo>
                  <a:pt x="2480" y="272"/>
                  <a:pt x="2463" y="264"/>
                  <a:pt x="2449" y="247"/>
                </a:cubicBezTo>
                <a:cubicBezTo>
                  <a:pt x="2434" y="231"/>
                  <a:pt x="2427" y="209"/>
                  <a:pt x="2427" y="181"/>
                </a:cubicBezTo>
                <a:cubicBezTo>
                  <a:pt x="2427" y="154"/>
                  <a:pt x="2435" y="132"/>
                  <a:pt x="2451" y="115"/>
                </a:cubicBezTo>
                <a:cubicBezTo>
                  <a:pt x="2467" y="98"/>
                  <a:pt x="2486" y="90"/>
                  <a:pt x="2509" y="90"/>
                </a:cubicBezTo>
                <a:close/>
                <a:moveTo>
                  <a:pt x="1709" y="90"/>
                </a:moveTo>
                <a:lnTo>
                  <a:pt x="1717" y="90"/>
                </a:lnTo>
                <a:lnTo>
                  <a:pt x="1717" y="228"/>
                </a:lnTo>
                <a:cubicBezTo>
                  <a:pt x="1717" y="239"/>
                  <a:pt x="1718" y="246"/>
                  <a:pt x="1719" y="249"/>
                </a:cubicBezTo>
                <a:cubicBezTo>
                  <a:pt x="1721" y="253"/>
                  <a:pt x="1723" y="256"/>
                  <a:pt x="1726" y="257"/>
                </a:cubicBezTo>
                <a:cubicBezTo>
                  <a:pt x="1729" y="259"/>
                  <a:pt x="1735" y="260"/>
                  <a:pt x="1743" y="260"/>
                </a:cubicBezTo>
                <a:lnTo>
                  <a:pt x="1743" y="267"/>
                </a:lnTo>
                <a:lnTo>
                  <a:pt x="1660" y="267"/>
                </a:lnTo>
                <a:lnTo>
                  <a:pt x="1660" y="260"/>
                </a:lnTo>
                <a:cubicBezTo>
                  <a:pt x="1668" y="260"/>
                  <a:pt x="1674" y="259"/>
                  <a:pt x="1677" y="258"/>
                </a:cubicBezTo>
                <a:cubicBezTo>
                  <a:pt x="1679" y="256"/>
                  <a:pt x="1682" y="253"/>
                  <a:pt x="1683" y="250"/>
                </a:cubicBezTo>
                <a:cubicBezTo>
                  <a:pt x="1685" y="246"/>
                  <a:pt x="1686" y="239"/>
                  <a:pt x="1686" y="228"/>
                </a:cubicBezTo>
                <a:lnTo>
                  <a:pt x="1686" y="162"/>
                </a:lnTo>
                <a:cubicBezTo>
                  <a:pt x="1686" y="143"/>
                  <a:pt x="1685" y="131"/>
                  <a:pt x="1684" y="126"/>
                </a:cubicBezTo>
                <a:cubicBezTo>
                  <a:pt x="1683" y="122"/>
                  <a:pt x="1682" y="119"/>
                  <a:pt x="1680" y="117"/>
                </a:cubicBezTo>
                <a:cubicBezTo>
                  <a:pt x="1678" y="116"/>
                  <a:pt x="1676" y="115"/>
                  <a:pt x="1672" y="115"/>
                </a:cubicBezTo>
                <a:cubicBezTo>
                  <a:pt x="1669" y="115"/>
                  <a:pt x="1665" y="116"/>
                  <a:pt x="1660" y="118"/>
                </a:cubicBezTo>
                <a:lnTo>
                  <a:pt x="1657" y="111"/>
                </a:lnTo>
                <a:lnTo>
                  <a:pt x="1709" y="90"/>
                </a:lnTo>
                <a:close/>
                <a:moveTo>
                  <a:pt x="1166" y="90"/>
                </a:moveTo>
                <a:cubicBezTo>
                  <a:pt x="1192" y="90"/>
                  <a:pt x="1213" y="100"/>
                  <a:pt x="1228" y="120"/>
                </a:cubicBezTo>
                <a:cubicBezTo>
                  <a:pt x="1242" y="136"/>
                  <a:pt x="1248" y="156"/>
                  <a:pt x="1248" y="178"/>
                </a:cubicBezTo>
                <a:cubicBezTo>
                  <a:pt x="1248" y="193"/>
                  <a:pt x="1245" y="209"/>
                  <a:pt x="1237" y="224"/>
                </a:cubicBezTo>
                <a:cubicBezTo>
                  <a:pt x="1230" y="240"/>
                  <a:pt x="1220" y="252"/>
                  <a:pt x="1207" y="260"/>
                </a:cubicBezTo>
                <a:cubicBezTo>
                  <a:pt x="1194" y="268"/>
                  <a:pt x="1180" y="272"/>
                  <a:pt x="1164" y="272"/>
                </a:cubicBezTo>
                <a:cubicBezTo>
                  <a:pt x="1138" y="272"/>
                  <a:pt x="1117" y="262"/>
                  <a:pt x="1102" y="241"/>
                </a:cubicBezTo>
                <a:cubicBezTo>
                  <a:pt x="1089" y="224"/>
                  <a:pt x="1083" y="204"/>
                  <a:pt x="1083" y="183"/>
                </a:cubicBezTo>
                <a:cubicBezTo>
                  <a:pt x="1083" y="167"/>
                  <a:pt x="1087" y="151"/>
                  <a:pt x="1094" y="136"/>
                </a:cubicBezTo>
                <a:cubicBezTo>
                  <a:pt x="1102" y="120"/>
                  <a:pt x="1113" y="109"/>
                  <a:pt x="1125" y="101"/>
                </a:cubicBezTo>
                <a:cubicBezTo>
                  <a:pt x="1138" y="94"/>
                  <a:pt x="1152" y="90"/>
                  <a:pt x="1166" y="90"/>
                </a:cubicBezTo>
                <a:close/>
                <a:moveTo>
                  <a:pt x="2222" y="20"/>
                </a:moveTo>
                <a:cubicBezTo>
                  <a:pt x="2214" y="20"/>
                  <a:pt x="2206" y="23"/>
                  <a:pt x="2200" y="31"/>
                </a:cubicBezTo>
                <a:cubicBezTo>
                  <a:pt x="2191" y="41"/>
                  <a:pt x="2185" y="58"/>
                  <a:pt x="2181" y="80"/>
                </a:cubicBezTo>
                <a:cubicBezTo>
                  <a:pt x="2178" y="102"/>
                  <a:pt x="2176" y="124"/>
                  <a:pt x="2176" y="146"/>
                </a:cubicBezTo>
                <a:cubicBezTo>
                  <a:pt x="2176" y="181"/>
                  <a:pt x="2181" y="209"/>
                  <a:pt x="2189" y="232"/>
                </a:cubicBezTo>
                <a:cubicBezTo>
                  <a:pt x="2196" y="250"/>
                  <a:pt x="2207" y="259"/>
                  <a:pt x="2221" y="259"/>
                </a:cubicBezTo>
                <a:cubicBezTo>
                  <a:pt x="2228" y="259"/>
                  <a:pt x="2235" y="256"/>
                  <a:pt x="2242" y="250"/>
                </a:cubicBezTo>
                <a:cubicBezTo>
                  <a:pt x="2249" y="244"/>
                  <a:pt x="2255" y="234"/>
                  <a:pt x="2259" y="220"/>
                </a:cubicBezTo>
                <a:cubicBezTo>
                  <a:pt x="2264" y="198"/>
                  <a:pt x="2267" y="168"/>
                  <a:pt x="2267" y="129"/>
                </a:cubicBezTo>
                <a:cubicBezTo>
                  <a:pt x="2267" y="100"/>
                  <a:pt x="2264" y="76"/>
                  <a:pt x="2258" y="56"/>
                </a:cubicBezTo>
                <a:cubicBezTo>
                  <a:pt x="2254" y="42"/>
                  <a:pt x="2248" y="32"/>
                  <a:pt x="2241" y="26"/>
                </a:cubicBezTo>
                <a:cubicBezTo>
                  <a:pt x="2236" y="22"/>
                  <a:pt x="2230" y="20"/>
                  <a:pt x="2222" y="20"/>
                </a:cubicBezTo>
                <a:close/>
                <a:moveTo>
                  <a:pt x="2030" y="20"/>
                </a:moveTo>
                <a:cubicBezTo>
                  <a:pt x="2022" y="20"/>
                  <a:pt x="2014" y="23"/>
                  <a:pt x="2008" y="31"/>
                </a:cubicBezTo>
                <a:cubicBezTo>
                  <a:pt x="1999" y="41"/>
                  <a:pt x="1993" y="58"/>
                  <a:pt x="1989" y="80"/>
                </a:cubicBezTo>
                <a:cubicBezTo>
                  <a:pt x="1986" y="102"/>
                  <a:pt x="1984" y="124"/>
                  <a:pt x="1984" y="146"/>
                </a:cubicBezTo>
                <a:cubicBezTo>
                  <a:pt x="1984" y="181"/>
                  <a:pt x="1989" y="209"/>
                  <a:pt x="1997" y="232"/>
                </a:cubicBezTo>
                <a:cubicBezTo>
                  <a:pt x="2004" y="250"/>
                  <a:pt x="2015" y="259"/>
                  <a:pt x="2029" y="259"/>
                </a:cubicBezTo>
                <a:cubicBezTo>
                  <a:pt x="2036" y="259"/>
                  <a:pt x="2043" y="256"/>
                  <a:pt x="2050" y="250"/>
                </a:cubicBezTo>
                <a:cubicBezTo>
                  <a:pt x="2057" y="244"/>
                  <a:pt x="2063" y="234"/>
                  <a:pt x="2067" y="220"/>
                </a:cubicBezTo>
                <a:cubicBezTo>
                  <a:pt x="2072" y="198"/>
                  <a:pt x="2075" y="168"/>
                  <a:pt x="2075" y="129"/>
                </a:cubicBezTo>
                <a:cubicBezTo>
                  <a:pt x="2075" y="100"/>
                  <a:pt x="2072" y="76"/>
                  <a:pt x="2066" y="56"/>
                </a:cubicBezTo>
                <a:cubicBezTo>
                  <a:pt x="2062" y="42"/>
                  <a:pt x="2056" y="32"/>
                  <a:pt x="2049" y="26"/>
                </a:cubicBezTo>
                <a:cubicBezTo>
                  <a:pt x="2044" y="22"/>
                  <a:pt x="2038" y="20"/>
                  <a:pt x="2030" y="20"/>
                </a:cubicBezTo>
                <a:close/>
                <a:moveTo>
                  <a:pt x="2223" y="7"/>
                </a:moveTo>
                <a:cubicBezTo>
                  <a:pt x="2242" y="7"/>
                  <a:pt x="2260" y="17"/>
                  <a:pt x="2275" y="37"/>
                </a:cubicBezTo>
                <a:cubicBezTo>
                  <a:pt x="2294" y="62"/>
                  <a:pt x="2304" y="95"/>
                  <a:pt x="2304" y="137"/>
                </a:cubicBezTo>
                <a:cubicBezTo>
                  <a:pt x="2304" y="167"/>
                  <a:pt x="2300" y="192"/>
                  <a:pt x="2291" y="212"/>
                </a:cubicBezTo>
                <a:cubicBezTo>
                  <a:pt x="2283" y="233"/>
                  <a:pt x="2272" y="248"/>
                  <a:pt x="2259" y="257"/>
                </a:cubicBezTo>
                <a:cubicBezTo>
                  <a:pt x="2246" y="267"/>
                  <a:pt x="2233" y="271"/>
                  <a:pt x="2221" y="271"/>
                </a:cubicBezTo>
                <a:cubicBezTo>
                  <a:pt x="2196" y="271"/>
                  <a:pt x="2176" y="257"/>
                  <a:pt x="2160" y="228"/>
                </a:cubicBezTo>
                <a:cubicBezTo>
                  <a:pt x="2146" y="204"/>
                  <a:pt x="2140" y="175"/>
                  <a:pt x="2140" y="141"/>
                </a:cubicBezTo>
                <a:cubicBezTo>
                  <a:pt x="2140" y="112"/>
                  <a:pt x="2144" y="87"/>
                  <a:pt x="2153" y="66"/>
                </a:cubicBezTo>
                <a:cubicBezTo>
                  <a:pt x="2162" y="45"/>
                  <a:pt x="2173" y="30"/>
                  <a:pt x="2188" y="19"/>
                </a:cubicBezTo>
                <a:cubicBezTo>
                  <a:pt x="2199" y="11"/>
                  <a:pt x="2211" y="7"/>
                  <a:pt x="2223" y="7"/>
                </a:cubicBezTo>
                <a:close/>
                <a:moveTo>
                  <a:pt x="2031" y="7"/>
                </a:moveTo>
                <a:cubicBezTo>
                  <a:pt x="2050" y="7"/>
                  <a:pt x="2068" y="17"/>
                  <a:pt x="2083" y="37"/>
                </a:cubicBezTo>
                <a:cubicBezTo>
                  <a:pt x="2102" y="62"/>
                  <a:pt x="2112" y="95"/>
                  <a:pt x="2112" y="137"/>
                </a:cubicBezTo>
                <a:cubicBezTo>
                  <a:pt x="2112" y="167"/>
                  <a:pt x="2108" y="192"/>
                  <a:pt x="2099" y="212"/>
                </a:cubicBezTo>
                <a:cubicBezTo>
                  <a:pt x="2091" y="233"/>
                  <a:pt x="2080" y="248"/>
                  <a:pt x="2067" y="257"/>
                </a:cubicBezTo>
                <a:cubicBezTo>
                  <a:pt x="2054" y="267"/>
                  <a:pt x="2041" y="271"/>
                  <a:pt x="2029" y="271"/>
                </a:cubicBezTo>
                <a:cubicBezTo>
                  <a:pt x="2004" y="271"/>
                  <a:pt x="1984" y="257"/>
                  <a:pt x="1968" y="228"/>
                </a:cubicBezTo>
                <a:cubicBezTo>
                  <a:pt x="1954" y="204"/>
                  <a:pt x="1948" y="175"/>
                  <a:pt x="1948" y="141"/>
                </a:cubicBezTo>
                <a:cubicBezTo>
                  <a:pt x="1948" y="112"/>
                  <a:pt x="1952" y="87"/>
                  <a:pt x="1961" y="66"/>
                </a:cubicBezTo>
                <a:cubicBezTo>
                  <a:pt x="1970" y="45"/>
                  <a:pt x="1981" y="30"/>
                  <a:pt x="1996" y="19"/>
                </a:cubicBezTo>
                <a:cubicBezTo>
                  <a:pt x="2007" y="11"/>
                  <a:pt x="2019" y="7"/>
                  <a:pt x="2031" y="7"/>
                </a:cubicBezTo>
                <a:close/>
                <a:moveTo>
                  <a:pt x="1849" y="7"/>
                </a:moveTo>
                <a:lnTo>
                  <a:pt x="1855" y="7"/>
                </a:lnTo>
                <a:lnTo>
                  <a:pt x="1855" y="222"/>
                </a:lnTo>
                <a:cubicBezTo>
                  <a:pt x="1855" y="236"/>
                  <a:pt x="1855" y="245"/>
                  <a:pt x="1857" y="249"/>
                </a:cubicBezTo>
                <a:cubicBezTo>
                  <a:pt x="1858" y="252"/>
                  <a:pt x="1860" y="255"/>
                  <a:pt x="1864" y="257"/>
                </a:cubicBezTo>
                <a:cubicBezTo>
                  <a:pt x="1868" y="259"/>
                  <a:pt x="1875" y="260"/>
                  <a:pt x="1887" y="260"/>
                </a:cubicBezTo>
                <a:lnTo>
                  <a:pt x="1887" y="267"/>
                </a:lnTo>
                <a:lnTo>
                  <a:pt x="1791" y="267"/>
                </a:lnTo>
                <a:lnTo>
                  <a:pt x="1791" y="260"/>
                </a:lnTo>
                <a:cubicBezTo>
                  <a:pt x="1803" y="260"/>
                  <a:pt x="1811" y="259"/>
                  <a:pt x="1815" y="257"/>
                </a:cubicBezTo>
                <a:cubicBezTo>
                  <a:pt x="1818" y="255"/>
                  <a:pt x="1820" y="253"/>
                  <a:pt x="1822" y="249"/>
                </a:cubicBezTo>
                <a:cubicBezTo>
                  <a:pt x="1823" y="246"/>
                  <a:pt x="1824" y="237"/>
                  <a:pt x="1824" y="222"/>
                </a:cubicBezTo>
                <a:lnTo>
                  <a:pt x="1824" y="85"/>
                </a:lnTo>
                <a:cubicBezTo>
                  <a:pt x="1824" y="66"/>
                  <a:pt x="1823" y="54"/>
                  <a:pt x="1822" y="49"/>
                </a:cubicBezTo>
                <a:cubicBezTo>
                  <a:pt x="1821" y="45"/>
                  <a:pt x="1820" y="42"/>
                  <a:pt x="1817" y="40"/>
                </a:cubicBezTo>
                <a:cubicBezTo>
                  <a:pt x="1815" y="38"/>
                  <a:pt x="1812" y="37"/>
                  <a:pt x="1809" y="37"/>
                </a:cubicBezTo>
                <a:cubicBezTo>
                  <a:pt x="1804" y="37"/>
                  <a:pt x="1798" y="39"/>
                  <a:pt x="1790" y="43"/>
                </a:cubicBezTo>
                <a:lnTo>
                  <a:pt x="1787" y="37"/>
                </a:lnTo>
                <a:lnTo>
                  <a:pt x="1849" y="7"/>
                </a:lnTo>
                <a:close/>
                <a:moveTo>
                  <a:pt x="1701" y="0"/>
                </a:moveTo>
                <a:cubicBezTo>
                  <a:pt x="1707" y="0"/>
                  <a:pt x="1711" y="2"/>
                  <a:pt x="1715" y="6"/>
                </a:cubicBezTo>
                <a:cubicBezTo>
                  <a:pt x="1719" y="9"/>
                  <a:pt x="1720" y="14"/>
                  <a:pt x="1720" y="19"/>
                </a:cubicBezTo>
                <a:cubicBezTo>
                  <a:pt x="1720" y="24"/>
                  <a:pt x="1719" y="29"/>
                  <a:pt x="1715" y="33"/>
                </a:cubicBezTo>
                <a:cubicBezTo>
                  <a:pt x="1711" y="36"/>
                  <a:pt x="1707" y="38"/>
                  <a:pt x="1701" y="38"/>
                </a:cubicBezTo>
                <a:cubicBezTo>
                  <a:pt x="1696" y="38"/>
                  <a:pt x="1692" y="36"/>
                  <a:pt x="1688" y="33"/>
                </a:cubicBezTo>
                <a:cubicBezTo>
                  <a:pt x="1684" y="29"/>
                  <a:pt x="1682" y="24"/>
                  <a:pt x="1682" y="19"/>
                </a:cubicBezTo>
                <a:cubicBezTo>
                  <a:pt x="1682" y="14"/>
                  <a:pt x="1684" y="9"/>
                  <a:pt x="1688" y="6"/>
                </a:cubicBezTo>
                <a:cubicBezTo>
                  <a:pt x="1692" y="2"/>
                  <a:pt x="1696" y="0"/>
                  <a:pt x="1701" y="0"/>
                </a:cubicBezTo>
                <a:close/>
              </a:path>
            </a:pathLst>
          </a:custGeom>
          <a:solidFill>
            <a:srgbClr val="F2F2F2"/>
          </a:solidFill>
          <a:ln w="0">
            <a:noFill/>
            <a:prstDash val="solid"/>
            <a:round/>
          </a:ln>
        </p:spPr>
        <p:txBody>
          <a:bodyPr vert="horz" wrap="square" lIns="91440" tIns="45720" rIns="91440" bIns="45720" numCol="1" anchor="t" anchorCtr="0" compatLnSpc="1"/>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5pPr>
            <a:lvl6pPr marL="2286000" algn="l" defTabSz="914400" rtl="0" eaLnBrk="1" latinLnBrk="0" hangingPunct="1">
              <a:defRPr kern="1200">
                <a:solidFill>
                  <a:schemeClr val="tx1"/>
                </a:solidFill>
                <a:latin typeface="Calibri" panose="020F0502020204030204" charset="0"/>
                <a:ea typeface="+mn-ea"/>
                <a:cs typeface="+mn-cs"/>
              </a:defRPr>
            </a:lvl6pPr>
            <a:lvl7pPr marL="2743200" algn="l" defTabSz="914400" rtl="0" eaLnBrk="1" latinLnBrk="0" hangingPunct="1">
              <a:defRPr kern="1200">
                <a:solidFill>
                  <a:schemeClr val="tx1"/>
                </a:solidFill>
                <a:latin typeface="Calibri" panose="020F0502020204030204" charset="0"/>
                <a:ea typeface="+mn-ea"/>
                <a:cs typeface="+mn-cs"/>
              </a:defRPr>
            </a:lvl7pPr>
            <a:lvl8pPr marL="3200400" algn="l" defTabSz="914400" rtl="0" eaLnBrk="1" latinLnBrk="0" hangingPunct="1">
              <a:defRPr kern="1200">
                <a:solidFill>
                  <a:schemeClr val="tx1"/>
                </a:solidFill>
                <a:latin typeface="Calibri" panose="020F0502020204030204" charset="0"/>
                <a:ea typeface="+mn-ea"/>
                <a:cs typeface="+mn-cs"/>
              </a:defRPr>
            </a:lvl8pPr>
            <a:lvl9pPr marL="3657600" algn="l" defTabSz="914400" rtl="0" eaLnBrk="1" latinLnBrk="0" hangingPunct="1">
              <a:defRPr kern="1200">
                <a:solidFill>
                  <a:schemeClr val="tx1"/>
                </a:solidFill>
                <a:latin typeface="Calibri" panose="020F0502020204030204" charset="0"/>
                <a:ea typeface="+mn-ea"/>
                <a:cs typeface="+mn-cs"/>
              </a:defRPr>
            </a:lvl9pPr>
          </a:lstStyle>
          <a:p>
            <a:endParaRPr lang="zh-CN" altLang="en-US"/>
          </a:p>
        </p:txBody>
      </p:sp>
      <p:sp>
        <p:nvSpPr>
          <p:cNvPr id="66" name="Freeform 23"/>
          <p:cNvSpPr/>
          <p:nvPr/>
        </p:nvSpPr>
        <p:spPr bwMode="auto">
          <a:xfrm rot="-1800000">
            <a:off x="7547925" y="5594110"/>
            <a:ext cx="1848119" cy="215037"/>
          </a:xfrm>
          <a:custGeom>
            <a:avLst/>
            <a:gdLst>
              <a:gd name="T0" fmla="*/ 2345 w 3079"/>
              <a:gd name="T1" fmla="*/ 251 h 350"/>
              <a:gd name="T2" fmla="*/ 830 w 3079"/>
              <a:gd name="T3" fmla="*/ 272 h 350"/>
              <a:gd name="T4" fmla="*/ 2644 w 3079"/>
              <a:gd name="T5" fmla="*/ 129 h 350"/>
              <a:gd name="T6" fmla="*/ 2680 w 3079"/>
              <a:gd name="T7" fmla="*/ 102 h 350"/>
              <a:gd name="T8" fmla="*/ 1202 w 3079"/>
              <a:gd name="T9" fmla="*/ 244 h 350"/>
              <a:gd name="T10" fmla="*/ 1532 w 3079"/>
              <a:gd name="T11" fmla="*/ 102 h 350"/>
              <a:gd name="T12" fmla="*/ 1604 w 3079"/>
              <a:gd name="T13" fmla="*/ 106 h 350"/>
              <a:gd name="T14" fmla="*/ 1625 w 3079"/>
              <a:gd name="T15" fmla="*/ 113 h 350"/>
              <a:gd name="T16" fmla="*/ 1470 w 3079"/>
              <a:gd name="T17" fmla="*/ 316 h 350"/>
              <a:gd name="T18" fmla="*/ 1487 w 3079"/>
              <a:gd name="T19" fmla="*/ 130 h 350"/>
              <a:gd name="T20" fmla="*/ 1322 w 3079"/>
              <a:gd name="T21" fmla="*/ 210 h 350"/>
              <a:gd name="T22" fmla="*/ 1366 w 3079"/>
              <a:gd name="T23" fmla="*/ 102 h 350"/>
              <a:gd name="T24" fmla="*/ 1451 w 3079"/>
              <a:gd name="T25" fmla="*/ 244 h 350"/>
              <a:gd name="T26" fmla="*/ 1310 w 3079"/>
              <a:gd name="T27" fmla="*/ 264 h 350"/>
              <a:gd name="T28" fmla="*/ 1262 w 3079"/>
              <a:gd name="T29" fmla="*/ 95 h 350"/>
              <a:gd name="T30" fmla="*/ 945 w 3079"/>
              <a:gd name="T31" fmla="*/ 135 h 350"/>
              <a:gd name="T32" fmla="*/ 1012 w 3079"/>
              <a:gd name="T33" fmla="*/ 95 h 350"/>
              <a:gd name="T34" fmla="*/ 946 w 3079"/>
              <a:gd name="T35" fmla="*/ 337 h 350"/>
              <a:gd name="T36" fmla="*/ 934 w 3079"/>
              <a:gd name="T37" fmla="*/ 318 h 350"/>
              <a:gd name="T38" fmla="*/ 880 w 3079"/>
              <a:gd name="T39" fmla="*/ 102 h 350"/>
              <a:gd name="T40" fmla="*/ 603 w 3079"/>
              <a:gd name="T41" fmla="*/ 128 h 350"/>
              <a:gd name="T42" fmla="*/ 722 w 3079"/>
              <a:gd name="T43" fmla="*/ 95 h 350"/>
              <a:gd name="T44" fmla="*/ 779 w 3079"/>
              <a:gd name="T45" fmla="*/ 112 h 350"/>
              <a:gd name="T46" fmla="*/ 734 w 3079"/>
              <a:gd name="T47" fmla="*/ 272 h 350"/>
              <a:gd name="T48" fmla="*/ 544 w 3079"/>
              <a:gd name="T49" fmla="*/ 102 h 350"/>
              <a:gd name="T50" fmla="*/ 331 w 3079"/>
              <a:gd name="T51" fmla="*/ 128 h 350"/>
              <a:gd name="T52" fmla="*/ 450 w 3079"/>
              <a:gd name="T53" fmla="*/ 95 h 350"/>
              <a:gd name="T54" fmla="*/ 507 w 3079"/>
              <a:gd name="T55" fmla="*/ 112 h 350"/>
              <a:gd name="T56" fmla="*/ 462 w 3079"/>
              <a:gd name="T57" fmla="*/ 272 h 350"/>
              <a:gd name="T58" fmla="*/ 272 w 3079"/>
              <a:gd name="T59" fmla="*/ 102 h 350"/>
              <a:gd name="T60" fmla="*/ 59 w 3079"/>
              <a:gd name="T61" fmla="*/ 128 h 350"/>
              <a:gd name="T62" fmla="*/ 178 w 3079"/>
              <a:gd name="T63" fmla="*/ 95 h 350"/>
              <a:gd name="T64" fmla="*/ 235 w 3079"/>
              <a:gd name="T65" fmla="*/ 112 h 350"/>
              <a:gd name="T66" fmla="*/ 190 w 3079"/>
              <a:gd name="T67" fmla="*/ 272 h 350"/>
              <a:gd name="T68" fmla="*/ 0 w 3079"/>
              <a:gd name="T69" fmla="*/ 102 h 350"/>
              <a:gd name="T70" fmla="*/ 2904 w 3079"/>
              <a:gd name="T71" fmla="*/ 90 h 350"/>
              <a:gd name="T72" fmla="*/ 3053 w 3079"/>
              <a:gd name="T73" fmla="*/ 154 h 350"/>
              <a:gd name="T74" fmla="*/ 2994 w 3079"/>
              <a:gd name="T75" fmla="*/ 260 h 350"/>
              <a:gd name="T76" fmla="*/ 2993 w 3079"/>
              <a:gd name="T77" fmla="*/ 112 h 350"/>
              <a:gd name="T78" fmla="*/ 2958 w 3079"/>
              <a:gd name="T79" fmla="*/ 257 h 350"/>
              <a:gd name="T80" fmla="*/ 2918 w 3079"/>
              <a:gd name="T81" fmla="*/ 228 h 350"/>
              <a:gd name="T82" fmla="*/ 2847 w 3079"/>
              <a:gd name="T83" fmla="*/ 250 h 350"/>
              <a:gd name="T84" fmla="*/ 2811 w 3079"/>
              <a:gd name="T85" fmla="*/ 249 h 350"/>
              <a:gd name="T86" fmla="*/ 2785 w 3079"/>
              <a:gd name="T87" fmla="*/ 111 h 350"/>
              <a:gd name="T88" fmla="*/ 2684 w 3079"/>
              <a:gd name="T89" fmla="*/ 272 h 350"/>
              <a:gd name="T90" fmla="*/ 2550 w 3079"/>
              <a:gd name="T91" fmla="*/ 103 h 350"/>
              <a:gd name="T92" fmla="*/ 2503 w 3079"/>
              <a:gd name="T93" fmla="*/ 103 h 350"/>
              <a:gd name="T94" fmla="*/ 2572 w 3079"/>
              <a:gd name="T95" fmla="*/ 202 h 350"/>
              <a:gd name="T96" fmla="*/ 1709 w 3079"/>
              <a:gd name="T97" fmla="*/ 90 h 350"/>
              <a:gd name="T98" fmla="*/ 1660 w 3079"/>
              <a:gd name="T99" fmla="*/ 267 h 350"/>
              <a:gd name="T100" fmla="*/ 1680 w 3079"/>
              <a:gd name="T101" fmla="*/ 117 h 350"/>
              <a:gd name="T102" fmla="*/ 1248 w 3079"/>
              <a:gd name="T103" fmla="*/ 178 h 350"/>
              <a:gd name="T104" fmla="*/ 1125 w 3079"/>
              <a:gd name="T105" fmla="*/ 101 h 350"/>
              <a:gd name="T106" fmla="*/ 2221 w 3079"/>
              <a:gd name="T107" fmla="*/ 259 h 350"/>
              <a:gd name="T108" fmla="*/ 2030 w 3079"/>
              <a:gd name="T109" fmla="*/ 20 h 350"/>
              <a:gd name="T110" fmla="*/ 2067 w 3079"/>
              <a:gd name="T111" fmla="*/ 220 h 350"/>
              <a:gd name="T112" fmla="*/ 2304 w 3079"/>
              <a:gd name="T113" fmla="*/ 137 h 350"/>
              <a:gd name="T114" fmla="*/ 2188 w 3079"/>
              <a:gd name="T115" fmla="*/ 19 h 350"/>
              <a:gd name="T116" fmla="*/ 2029 w 3079"/>
              <a:gd name="T117" fmla="*/ 271 h 350"/>
              <a:gd name="T118" fmla="*/ 1855 w 3079"/>
              <a:gd name="T119" fmla="*/ 7 h 350"/>
              <a:gd name="T120" fmla="*/ 1791 w 3079"/>
              <a:gd name="T121" fmla="*/ 260 h 350"/>
              <a:gd name="T122" fmla="*/ 1809 w 3079"/>
              <a:gd name="T123" fmla="*/ 37 h 350"/>
              <a:gd name="T124" fmla="*/ 1715 w 3079"/>
              <a:gd name="T125" fmla="*/ 3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79" h="350">
                <a:moveTo>
                  <a:pt x="2366" y="230"/>
                </a:moveTo>
                <a:cubicBezTo>
                  <a:pt x="2372" y="230"/>
                  <a:pt x="2377" y="232"/>
                  <a:pt x="2381" y="237"/>
                </a:cubicBezTo>
                <a:cubicBezTo>
                  <a:pt x="2385" y="241"/>
                  <a:pt x="2387" y="245"/>
                  <a:pt x="2387" y="251"/>
                </a:cubicBezTo>
                <a:cubicBezTo>
                  <a:pt x="2387" y="257"/>
                  <a:pt x="2385" y="262"/>
                  <a:pt x="2380" y="266"/>
                </a:cubicBezTo>
                <a:cubicBezTo>
                  <a:pt x="2376" y="270"/>
                  <a:pt x="2372" y="272"/>
                  <a:pt x="2366" y="272"/>
                </a:cubicBezTo>
                <a:cubicBezTo>
                  <a:pt x="2360" y="272"/>
                  <a:pt x="2355" y="270"/>
                  <a:pt x="2351" y="266"/>
                </a:cubicBezTo>
                <a:cubicBezTo>
                  <a:pt x="2347" y="262"/>
                  <a:pt x="2345" y="257"/>
                  <a:pt x="2345" y="251"/>
                </a:cubicBezTo>
                <a:cubicBezTo>
                  <a:pt x="2345" y="245"/>
                  <a:pt x="2347" y="240"/>
                  <a:pt x="2351" y="236"/>
                </a:cubicBezTo>
                <a:cubicBezTo>
                  <a:pt x="2355" y="232"/>
                  <a:pt x="2360" y="230"/>
                  <a:pt x="2366" y="230"/>
                </a:cubicBezTo>
                <a:close/>
                <a:moveTo>
                  <a:pt x="830" y="230"/>
                </a:moveTo>
                <a:cubicBezTo>
                  <a:pt x="836" y="230"/>
                  <a:pt x="841" y="232"/>
                  <a:pt x="845" y="237"/>
                </a:cubicBezTo>
                <a:cubicBezTo>
                  <a:pt x="849" y="241"/>
                  <a:pt x="851" y="245"/>
                  <a:pt x="851" y="251"/>
                </a:cubicBezTo>
                <a:cubicBezTo>
                  <a:pt x="851" y="257"/>
                  <a:pt x="849" y="262"/>
                  <a:pt x="844" y="266"/>
                </a:cubicBezTo>
                <a:cubicBezTo>
                  <a:pt x="840" y="270"/>
                  <a:pt x="836" y="272"/>
                  <a:pt x="830" y="272"/>
                </a:cubicBezTo>
                <a:cubicBezTo>
                  <a:pt x="824" y="272"/>
                  <a:pt x="819" y="270"/>
                  <a:pt x="815" y="266"/>
                </a:cubicBezTo>
                <a:cubicBezTo>
                  <a:pt x="811" y="262"/>
                  <a:pt x="809" y="257"/>
                  <a:pt x="809" y="251"/>
                </a:cubicBezTo>
                <a:cubicBezTo>
                  <a:pt x="809" y="245"/>
                  <a:pt x="811" y="240"/>
                  <a:pt x="815" y="236"/>
                </a:cubicBezTo>
                <a:cubicBezTo>
                  <a:pt x="819" y="232"/>
                  <a:pt x="824" y="230"/>
                  <a:pt x="830" y="230"/>
                </a:cubicBezTo>
                <a:close/>
                <a:moveTo>
                  <a:pt x="2680" y="102"/>
                </a:moveTo>
                <a:cubicBezTo>
                  <a:pt x="2673" y="102"/>
                  <a:pt x="2667" y="104"/>
                  <a:pt x="2660" y="108"/>
                </a:cubicBezTo>
                <a:cubicBezTo>
                  <a:pt x="2653" y="112"/>
                  <a:pt x="2648" y="119"/>
                  <a:pt x="2644" y="129"/>
                </a:cubicBezTo>
                <a:cubicBezTo>
                  <a:pt x="2640" y="139"/>
                  <a:pt x="2638" y="151"/>
                  <a:pt x="2638" y="167"/>
                </a:cubicBezTo>
                <a:cubicBezTo>
                  <a:pt x="2638" y="192"/>
                  <a:pt x="2643" y="213"/>
                  <a:pt x="2652" y="232"/>
                </a:cubicBezTo>
                <a:cubicBezTo>
                  <a:pt x="2662" y="250"/>
                  <a:pt x="2676" y="259"/>
                  <a:pt x="2692" y="259"/>
                </a:cubicBezTo>
                <a:cubicBezTo>
                  <a:pt x="2704" y="259"/>
                  <a:pt x="2714" y="254"/>
                  <a:pt x="2722" y="244"/>
                </a:cubicBezTo>
                <a:cubicBezTo>
                  <a:pt x="2730" y="234"/>
                  <a:pt x="2734" y="217"/>
                  <a:pt x="2734" y="192"/>
                </a:cubicBezTo>
                <a:cubicBezTo>
                  <a:pt x="2734" y="162"/>
                  <a:pt x="2727" y="138"/>
                  <a:pt x="2714" y="120"/>
                </a:cubicBezTo>
                <a:cubicBezTo>
                  <a:pt x="2705" y="108"/>
                  <a:pt x="2694" y="102"/>
                  <a:pt x="2680" y="102"/>
                </a:cubicBezTo>
                <a:close/>
                <a:moveTo>
                  <a:pt x="1160" y="102"/>
                </a:moveTo>
                <a:cubicBezTo>
                  <a:pt x="1153" y="102"/>
                  <a:pt x="1147" y="104"/>
                  <a:pt x="1140" y="108"/>
                </a:cubicBezTo>
                <a:cubicBezTo>
                  <a:pt x="1133" y="112"/>
                  <a:pt x="1128" y="119"/>
                  <a:pt x="1124" y="129"/>
                </a:cubicBezTo>
                <a:cubicBezTo>
                  <a:pt x="1120" y="139"/>
                  <a:pt x="1118" y="151"/>
                  <a:pt x="1118" y="167"/>
                </a:cubicBezTo>
                <a:cubicBezTo>
                  <a:pt x="1118" y="192"/>
                  <a:pt x="1123" y="213"/>
                  <a:pt x="1132" y="232"/>
                </a:cubicBezTo>
                <a:cubicBezTo>
                  <a:pt x="1142" y="250"/>
                  <a:pt x="1156" y="259"/>
                  <a:pt x="1172" y="259"/>
                </a:cubicBezTo>
                <a:cubicBezTo>
                  <a:pt x="1184" y="259"/>
                  <a:pt x="1194" y="254"/>
                  <a:pt x="1202" y="244"/>
                </a:cubicBezTo>
                <a:cubicBezTo>
                  <a:pt x="1210" y="234"/>
                  <a:pt x="1214" y="217"/>
                  <a:pt x="1214" y="192"/>
                </a:cubicBezTo>
                <a:cubicBezTo>
                  <a:pt x="1214" y="162"/>
                  <a:pt x="1207" y="138"/>
                  <a:pt x="1194" y="120"/>
                </a:cubicBezTo>
                <a:cubicBezTo>
                  <a:pt x="1185" y="108"/>
                  <a:pt x="1174" y="102"/>
                  <a:pt x="1160" y="102"/>
                </a:cubicBezTo>
                <a:close/>
                <a:moveTo>
                  <a:pt x="1456" y="95"/>
                </a:moveTo>
                <a:lnTo>
                  <a:pt x="1536" y="95"/>
                </a:lnTo>
                <a:lnTo>
                  <a:pt x="1536" y="102"/>
                </a:lnTo>
                <a:lnTo>
                  <a:pt x="1532" y="102"/>
                </a:lnTo>
                <a:cubicBezTo>
                  <a:pt x="1527" y="102"/>
                  <a:pt x="1522" y="103"/>
                  <a:pt x="1519" y="106"/>
                </a:cubicBezTo>
                <a:cubicBezTo>
                  <a:pt x="1517" y="108"/>
                  <a:pt x="1515" y="111"/>
                  <a:pt x="1515" y="115"/>
                </a:cubicBezTo>
                <a:cubicBezTo>
                  <a:pt x="1515" y="120"/>
                  <a:pt x="1517" y="126"/>
                  <a:pt x="1521" y="135"/>
                </a:cubicBezTo>
                <a:lnTo>
                  <a:pt x="1563" y="222"/>
                </a:lnTo>
                <a:lnTo>
                  <a:pt x="1602" y="127"/>
                </a:lnTo>
                <a:cubicBezTo>
                  <a:pt x="1604" y="122"/>
                  <a:pt x="1605" y="117"/>
                  <a:pt x="1605" y="112"/>
                </a:cubicBezTo>
                <a:cubicBezTo>
                  <a:pt x="1605" y="109"/>
                  <a:pt x="1604" y="108"/>
                  <a:pt x="1604" y="106"/>
                </a:cubicBezTo>
                <a:cubicBezTo>
                  <a:pt x="1603" y="105"/>
                  <a:pt x="1601" y="104"/>
                  <a:pt x="1599" y="103"/>
                </a:cubicBezTo>
                <a:cubicBezTo>
                  <a:pt x="1597" y="102"/>
                  <a:pt x="1593" y="102"/>
                  <a:pt x="1588" y="102"/>
                </a:cubicBezTo>
                <a:lnTo>
                  <a:pt x="1588" y="95"/>
                </a:lnTo>
                <a:lnTo>
                  <a:pt x="1644" y="95"/>
                </a:lnTo>
                <a:lnTo>
                  <a:pt x="1644" y="102"/>
                </a:lnTo>
                <a:cubicBezTo>
                  <a:pt x="1639" y="102"/>
                  <a:pt x="1635" y="103"/>
                  <a:pt x="1633" y="105"/>
                </a:cubicBezTo>
                <a:cubicBezTo>
                  <a:pt x="1630" y="106"/>
                  <a:pt x="1628" y="109"/>
                  <a:pt x="1625" y="113"/>
                </a:cubicBezTo>
                <a:cubicBezTo>
                  <a:pt x="1623" y="115"/>
                  <a:pt x="1621" y="120"/>
                  <a:pt x="1618" y="128"/>
                </a:cubicBezTo>
                <a:lnTo>
                  <a:pt x="1548" y="299"/>
                </a:lnTo>
                <a:cubicBezTo>
                  <a:pt x="1542" y="316"/>
                  <a:pt x="1533" y="328"/>
                  <a:pt x="1522" y="337"/>
                </a:cubicBezTo>
                <a:cubicBezTo>
                  <a:pt x="1511" y="345"/>
                  <a:pt x="1500" y="350"/>
                  <a:pt x="1490" y="350"/>
                </a:cubicBezTo>
                <a:cubicBezTo>
                  <a:pt x="1483" y="350"/>
                  <a:pt x="1477" y="348"/>
                  <a:pt x="1472" y="343"/>
                </a:cubicBezTo>
                <a:cubicBezTo>
                  <a:pt x="1467" y="339"/>
                  <a:pt x="1465" y="334"/>
                  <a:pt x="1465" y="329"/>
                </a:cubicBezTo>
                <a:cubicBezTo>
                  <a:pt x="1465" y="323"/>
                  <a:pt x="1467" y="319"/>
                  <a:pt x="1470" y="316"/>
                </a:cubicBezTo>
                <a:cubicBezTo>
                  <a:pt x="1473" y="313"/>
                  <a:pt x="1478" y="311"/>
                  <a:pt x="1484" y="311"/>
                </a:cubicBezTo>
                <a:cubicBezTo>
                  <a:pt x="1488" y="311"/>
                  <a:pt x="1494" y="313"/>
                  <a:pt x="1501" y="315"/>
                </a:cubicBezTo>
                <a:cubicBezTo>
                  <a:pt x="1506" y="317"/>
                  <a:pt x="1509" y="318"/>
                  <a:pt x="1510" y="318"/>
                </a:cubicBezTo>
                <a:cubicBezTo>
                  <a:pt x="1514" y="318"/>
                  <a:pt x="1518" y="316"/>
                  <a:pt x="1523" y="312"/>
                </a:cubicBezTo>
                <a:cubicBezTo>
                  <a:pt x="1527" y="308"/>
                  <a:pt x="1532" y="301"/>
                  <a:pt x="1536" y="290"/>
                </a:cubicBezTo>
                <a:lnTo>
                  <a:pt x="1548" y="260"/>
                </a:lnTo>
                <a:lnTo>
                  <a:pt x="1487" y="130"/>
                </a:lnTo>
                <a:cubicBezTo>
                  <a:pt x="1485" y="127"/>
                  <a:pt x="1482" y="122"/>
                  <a:pt x="1478" y="116"/>
                </a:cubicBezTo>
                <a:cubicBezTo>
                  <a:pt x="1474" y="112"/>
                  <a:pt x="1472" y="109"/>
                  <a:pt x="1470" y="107"/>
                </a:cubicBezTo>
                <a:cubicBezTo>
                  <a:pt x="1467" y="105"/>
                  <a:pt x="1462" y="103"/>
                  <a:pt x="1456" y="102"/>
                </a:cubicBezTo>
                <a:lnTo>
                  <a:pt x="1456" y="95"/>
                </a:lnTo>
                <a:close/>
                <a:moveTo>
                  <a:pt x="1262" y="95"/>
                </a:moveTo>
                <a:lnTo>
                  <a:pt x="1322" y="95"/>
                </a:lnTo>
                <a:lnTo>
                  <a:pt x="1322" y="210"/>
                </a:lnTo>
                <a:cubicBezTo>
                  <a:pt x="1322" y="226"/>
                  <a:pt x="1325" y="236"/>
                  <a:pt x="1331" y="241"/>
                </a:cubicBezTo>
                <a:cubicBezTo>
                  <a:pt x="1336" y="246"/>
                  <a:pt x="1343" y="249"/>
                  <a:pt x="1351" y="249"/>
                </a:cubicBezTo>
                <a:cubicBezTo>
                  <a:pt x="1356" y="249"/>
                  <a:pt x="1362" y="247"/>
                  <a:pt x="1369" y="244"/>
                </a:cubicBezTo>
                <a:cubicBezTo>
                  <a:pt x="1376" y="241"/>
                  <a:pt x="1384" y="234"/>
                  <a:pt x="1393" y="225"/>
                </a:cubicBezTo>
                <a:lnTo>
                  <a:pt x="1393" y="127"/>
                </a:lnTo>
                <a:cubicBezTo>
                  <a:pt x="1393" y="118"/>
                  <a:pt x="1392" y="111"/>
                  <a:pt x="1388" y="108"/>
                </a:cubicBezTo>
                <a:cubicBezTo>
                  <a:pt x="1384" y="104"/>
                  <a:pt x="1377" y="102"/>
                  <a:pt x="1366" y="102"/>
                </a:cubicBezTo>
                <a:lnTo>
                  <a:pt x="1366" y="95"/>
                </a:lnTo>
                <a:lnTo>
                  <a:pt x="1424" y="95"/>
                </a:lnTo>
                <a:lnTo>
                  <a:pt x="1424" y="199"/>
                </a:lnTo>
                <a:cubicBezTo>
                  <a:pt x="1424" y="219"/>
                  <a:pt x="1425" y="231"/>
                  <a:pt x="1426" y="236"/>
                </a:cubicBezTo>
                <a:cubicBezTo>
                  <a:pt x="1427" y="240"/>
                  <a:pt x="1428" y="243"/>
                  <a:pt x="1430" y="245"/>
                </a:cubicBezTo>
                <a:cubicBezTo>
                  <a:pt x="1432" y="247"/>
                  <a:pt x="1435" y="247"/>
                  <a:pt x="1437" y="247"/>
                </a:cubicBezTo>
                <a:cubicBezTo>
                  <a:pt x="1441" y="247"/>
                  <a:pt x="1446" y="246"/>
                  <a:pt x="1451" y="244"/>
                </a:cubicBezTo>
                <a:lnTo>
                  <a:pt x="1453" y="251"/>
                </a:lnTo>
                <a:lnTo>
                  <a:pt x="1402" y="272"/>
                </a:lnTo>
                <a:lnTo>
                  <a:pt x="1393" y="272"/>
                </a:lnTo>
                <a:lnTo>
                  <a:pt x="1393" y="236"/>
                </a:lnTo>
                <a:cubicBezTo>
                  <a:pt x="1379" y="252"/>
                  <a:pt x="1367" y="262"/>
                  <a:pt x="1360" y="266"/>
                </a:cubicBezTo>
                <a:cubicBezTo>
                  <a:pt x="1352" y="270"/>
                  <a:pt x="1344" y="272"/>
                  <a:pt x="1335" y="272"/>
                </a:cubicBezTo>
                <a:cubicBezTo>
                  <a:pt x="1325" y="272"/>
                  <a:pt x="1317" y="269"/>
                  <a:pt x="1310" y="264"/>
                </a:cubicBezTo>
                <a:cubicBezTo>
                  <a:pt x="1303" y="258"/>
                  <a:pt x="1298" y="251"/>
                  <a:pt x="1295" y="242"/>
                </a:cubicBezTo>
                <a:cubicBezTo>
                  <a:pt x="1293" y="233"/>
                  <a:pt x="1291" y="221"/>
                  <a:pt x="1291" y="205"/>
                </a:cubicBezTo>
                <a:lnTo>
                  <a:pt x="1291" y="128"/>
                </a:lnTo>
                <a:cubicBezTo>
                  <a:pt x="1291" y="120"/>
                  <a:pt x="1290" y="115"/>
                  <a:pt x="1289" y="112"/>
                </a:cubicBezTo>
                <a:cubicBezTo>
                  <a:pt x="1287" y="108"/>
                  <a:pt x="1284" y="106"/>
                  <a:pt x="1281" y="104"/>
                </a:cubicBezTo>
                <a:cubicBezTo>
                  <a:pt x="1277" y="103"/>
                  <a:pt x="1271" y="102"/>
                  <a:pt x="1262" y="102"/>
                </a:cubicBezTo>
                <a:lnTo>
                  <a:pt x="1262" y="95"/>
                </a:lnTo>
                <a:close/>
                <a:moveTo>
                  <a:pt x="880" y="95"/>
                </a:moveTo>
                <a:lnTo>
                  <a:pt x="960" y="95"/>
                </a:lnTo>
                <a:lnTo>
                  <a:pt x="960" y="102"/>
                </a:lnTo>
                <a:lnTo>
                  <a:pt x="956" y="102"/>
                </a:lnTo>
                <a:cubicBezTo>
                  <a:pt x="951" y="102"/>
                  <a:pt x="946" y="103"/>
                  <a:pt x="943" y="106"/>
                </a:cubicBezTo>
                <a:cubicBezTo>
                  <a:pt x="941" y="108"/>
                  <a:pt x="939" y="111"/>
                  <a:pt x="939" y="115"/>
                </a:cubicBezTo>
                <a:cubicBezTo>
                  <a:pt x="939" y="120"/>
                  <a:pt x="941" y="126"/>
                  <a:pt x="945" y="135"/>
                </a:cubicBezTo>
                <a:lnTo>
                  <a:pt x="987" y="222"/>
                </a:lnTo>
                <a:lnTo>
                  <a:pt x="1026" y="127"/>
                </a:lnTo>
                <a:cubicBezTo>
                  <a:pt x="1028" y="122"/>
                  <a:pt x="1029" y="117"/>
                  <a:pt x="1029" y="112"/>
                </a:cubicBezTo>
                <a:cubicBezTo>
                  <a:pt x="1029" y="109"/>
                  <a:pt x="1028" y="108"/>
                  <a:pt x="1028" y="106"/>
                </a:cubicBezTo>
                <a:cubicBezTo>
                  <a:pt x="1027" y="105"/>
                  <a:pt x="1025" y="104"/>
                  <a:pt x="1023" y="103"/>
                </a:cubicBezTo>
                <a:cubicBezTo>
                  <a:pt x="1021" y="102"/>
                  <a:pt x="1017" y="102"/>
                  <a:pt x="1012" y="102"/>
                </a:cubicBezTo>
                <a:lnTo>
                  <a:pt x="1012" y="95"/>
                </a:lnTo>
                <a:lnTo>
                  <a:pt x="1068" y="95"/>
                </a:lnTo>
                <a:lnTo>
                  <a:pt x="1068" y="102"/>
                </a:lnTo>
                <a:cubicBezTo>
                  <a:pt x="1063" y="102"/>
                  <a:pt x="1059" y="103"/>
                  <a:pt x="1057" y="105"/>
                </a:cubicBezTo>
                <a:cubicBezTo>
                  <a:pt x="1054" y="106"/>
                  <a:pt x="1052" y="109"/>
                  <a:pt x="1049" y="113"/>
                </a:cubicBezTo>
                <a:cubicBezTo>
                  <a:pt x="1047" y="115"/>
                  <a:pt x="1045" y="120"/>
                  <a:pt x="1042" y="128"/>
                </a:cubicBezTo>
                <a:lnTo>
                  <a:pt x="972" y="299"/>
                </a:lnTo>
                <a:cubicBezTo>
                  <a:pt x="966" y="316"/>
                  <a:pt x="957" y="328"/>
                  <a:pt x="946" y="337"/>
                </a:cubicBezTo>
                <a:cubicBezTo>
                  <a:pt x="935" y="345"/>
                  <a:pt x="924" y="350"/>
                  <a:pt x="914" y="350"/>
                </a:cubicBezTo>
                <a:cubicBezTo>
                  <a:pt x="907" y="350"/>
                  <a:pt x="901" y="348"/>
                  <a:pt x="896" y="343"/>
                </a:cubicBezTo>
                <a:cubicBezTo>
                  <a:pt x="891" y="339"/>
                  <a:pt x="889" y="334"/>
                  <a:pt x="889" y="329"/>
                </a:cubicBezTo>
                <a:cubicBezTo>
                  <a:pt x="889" y="323"/>
                  <a:pt x="891" y="319"/>
                  <a:pt x="894" y="316"/>
                </a:cubicBezTo>
                <a:cubicBezTo>
                  <a:pt x="897" y="313"/>
                  <a:pt x="902" y="311"/>
                  <a:pt x="908" y="311"/>
                </a:cubicBezTo>
                <a:cubicBezTo>
                  <a:pt x="912" y="311"/>
                  <a:pt x="918" y="313"/>
                  <a:pt x="925" y="315"/>
                </a:cubicBezTo>
                <a:cubicBezTo>
                  <a:pt x="930" y="317"/>
                  <a:pt x="933" y="318"/>
                  <a:pt x="934" y="318"/>
                </a:cubicBezTo>
                <a:cubicBezTo>
                  <a:pt x="938" y="318"/>
                  <a:pt x="942" y="316"/>
                  <a:pt x="947" y="312"/>
                </a:cubicBezTo>
                <a:cubicBezTo>
                  <a:pt x="951" y="308"/>
                  <a:pt x="956" y="301"/>
                  <a:pt x="960" y="290"/>
                </a:cubicBezTo>
                <a:lnTo>
                  <a:pt x="972" y="260"/>
                </a:lnTo>
                <a:lnTo>
                  <a:pt x="911" y="130"/>
                </a:lnTo>
                <a:cubicBezTo>
                  <a:pt x="909" y="127"/>
                  <a:pt x="906" y="122"/>
                  <a:pt x="902" y="116"/>
                </a:cubicBezTo>
                <a:cubicBezTo>
                  <a:pt x="898" y="112"/>
                  <a:pt x="896" y="109"/>
                  <a:pt x="894" y="107"/>
                </a:cubicBezTo>
                <a:cubicBezTo>
                  <a:pt x="891" y="105"/>
                  <a:pt x="886" y="103"/>
                  <a:pt x="880" y="102"/>
                </a:cubicBezTo>
                <a:lnTo>
                  <a:pt x="880" y="95"/>
                </a:lnTo>
                <a:close/>
                <a:moveTo>
                  <a:pt x="544" y="95"/>
                </a:moveTo>
                <a:lnTo>
                  <a:pt x="616" y="95"/>
                </a:lnTo>
                <a:lnTo>
                  <a:pt x="616" y="102"/>
                </a:lnTo>
                <a:cubicBezTo>
                  <a:pt x="610" y="102"/>
                  <a:pt x="605" y="104"/>
                  <a:pt x="603" y="106"/>
                </a:cubicBezTo>
                <a:cubicBezTo>
                  <a:pt x="601" y="107"/>
                  <a:pt x="600" y="110"/>
                  <a:pt x="600" y="114"/>
                </a:cubicBezTo>
                <a:cubicBezTo>
                  <a:pt x="600" y="117"/>
                  <a:pt x="601" y="122"/>
                  <a:pt x="603" y="128"/>
                </a:cubicBezTo>
                <a:lnTo>
                  <a:pt x="640" y="226"/>
                </a:lnTo>
                <a:lnTo>
                  <a:pt x="677" y="146"/>
                </a:lnTo>
                <a:lnTo>
                  <a:pt x="667" y="121"/>
                </a:lnTo>
                <a:cubicBezTo>
                  <a:pt x="664" y="113"/>
                  <a:pt x="660" y="108"/>
                  <a:pt x="655" y="105"/>
                </a:cubicBezTo>
                <a:cubicBezTo>
                  <a:pt x="653" y="103"/>
                  <a:pt x="648" y="102"/>
                  <a:pt x="640" y="102"/>
                </a:cubicBezTo>
                <a:lnTo>
                  <a:pt x="640" y="95"/>
                </a:lnTo>
                <a:lnTo>
                  <a:pt x="722" y="95"/>
                </a:lnTo>
                <a:lnTo>
                  <a:pt x="722" y="102"/>
                </a:lnTo>
                <a:cubicBezTo>
                  <a:pt x="713" y="102"/>
                  <a:pt x="706" y="104"/>
                  <a:pt x="703" y="107"/>
                </a:cubicBezTo>
                <a:cubicBezTo>
                  <a:pt x="700" y="109"/>
                  <a:pt x="699" y="112"/>
                  <a:pt x="699" y="116"/>
                </a:cubicBezTo>
                <a:cubicBezTo>
                  <a:pt x="699" y="119"/>
                  <a:pt x="699" y="121"/>
                  <a:pt x="700" y="124"/>
                </a:cubicBezTo>
                <a:lnTo>
                  <a:pt x="739" y="223"/>
                </a:lnTo>
                <a:lnTo>
                  <a:pt x="776" y="128"/>
                </a:lnTo>
                <a:cubicBezTo>
                  <a:pt x="778" y="121"/>
                  <a:pt x="779" y="116"/>
                  <a:pt x="779" y="112"/>
                </a:cubicBezTo>
                <a:cubicBezTo>
                  <a:pt x="779" y="109"/>
                  <a:pt x="778" y="107"/>
                  <a:pt x="776" y="105"/>
                </a:cubicBezTo>
                <a:cubicBezTo>
                  <a:pt x="773" y="103"/>
                  <a:pt x="768" y="102"/>
                  <a:pt x="761" y="102"/>
                </a:cubicBezTo>
                <a:lnTo>
                  <a:pt x="761" y="95"/>
                </a:lnTo>
                <a:lnTo>
                  <a:pt x="816" y="95"/>
                </a:lnTo>
                <a:lnTo>
                  <a:pt x="816" y="102"/>
                </a:lnTo>
                <a:cubicBezTo>
                  <a:pt x="805" y="104"/>
                  <a:pt x="797" y="111"/>
                  <a:pt x="792" y="124"/>
                </a:cubicBezTo>
                <a:lnTo>
                  <a:pt x="734" y="272"/>
                </a:lnTo>
                <a:lnTo>
                  <a:pt x="726" y="272"/>
                </a:lnTo>
                <a:lnTo>
                  <a:pt x="684" y="162"/>
                </a:lnTo>
                <a:lnTo>
                  <a:pt x="633" y="272"/>
                </a:lnTo>
                <a:lnTo>
                  <a:pt x="627" y="272"/>
                </a:lnTo>
                <a:lnTo>
                  <a:pt x="571" y="128"/>
                </a:lnTo>
                <a:cubicBezTo>
                  <a:pt x="568" y="119"/>
                  <a:pt x="564" y="112"/>
                  <a:pt x="561" y="109"/>
                </a:cubicBezTo>
                <a:cubicBezTo>
                  <a:pt x="557" y="106"/>
                  <a:pt x="552" y="104"/>
                  <a:pt x="544" y="102"/>
                </a:cubicBezTo>
                <a:lnTo>
                  <a:pt x="544" y="95"/>
                </a:lnTo>
                <a:close/>
                <a:moveTo>
                  <a:pt x="272" y="95"/>
                </a:moveTo>
                <a:lnTo>
                  <a:pt x="344" y="95"/>
                </a:lnTo>
                <a:lnTo>
                  <a:pt x="344" y="102"/>
                </a:lnTo>
                <a:cubicBezTo>
                  <a:pt x="338" y="102"/>
                  <a:pt x="333" y="104"/>
                  <a:pt x="331" y="106"/>
                </a:cubicBezTo>
                <a:cubicBezTo>
                  <a:pt x="329" y="107"/>
                  <a:pt x="328" y="110"/>
                  <a:pt x="328" y="114"/>
                </a:cubicBezTo>
                <a:cubicBezTo>
                  <a:pt x="328" y="117"/>
                  <a:pt x="329" y="122"/>
                  <a:pt x="331" y="128"/>
                </a:cubicBezTo>
                <a:lnTo>
                  <a:pt x="368" y="226"/>
                </a:lnTo>
                <a:lnTo>
                  <a:pt x="405" y="146"/>
                </a:lnTo>
                <a:lnTo>
                  <a:pt x="395" y="121"/>
                </a:lnTo>
                <a:cubicBezTo>
                  <a:pt x="392" y="113"/>
                  <a:pt x="388" y="108"/>
                  <a:pt x="383" y="105"/>
                </a:cubicBezTo>
                <a:cubicBezTo>
                  <a:pt x="381" y="103"/>
                  <a:pt x="376" y="102"/>
                  <a:pt x="368" y="102"/>
                </a:cubicBezTo>
                <a:lnTo>
                  <a:pt x="368" y="95"/>
                </a:lnTo>
                <a:lnTo>
                  <a:pt x="450" y="95"/>
                </a:lnTo>
                <a:lnTo>
                  <a:pt x="450" y="102"/>
                </a:lnTo>
                <a:cubicBezTo>
                  <a:pt x="441" y="102"/>
                  <a:pt x="434" y="104"/>
                  <a:pt x="431" y="107"/>
                </a:cubicBezTo>
                <a:cubicBezTo>
                  <a:pt x="428" y="109"/>
                  <a:pt x="427" y="112"/>
                  <a:pt x="427" y="116"/>
                </a:cubicBezTo>
                <a:cubicBezTo>
                  <a:pt x="427" y="119"/>
                  <a:pt x="427" y="121"/>
                  <a:pt x="428" y="124"/>
                </a:cubicBezTo>
                <a:lnTo>
                  <a:pt x="467" y="223"/>
                </a:lnTo>
                <a:lnTo>
                  <a:pt x="504" y="128"/>
                </a:lnTo>
                <a:cubicBezTo>
                  <a:pt x="506" y="121"/>
                  <a:pt x="507" y="116"/>
                  <a:pt x="507" y="112"/>
                </a:cubicBezTo>
                <a:cubicBezTo>
                  <a:pt x="507" y="109"/>
                  <a:pt x="506" y="107"/>
                  <a:pt x="504" y="105"/>
                </a:cubicBezTo>
                <a:cubicBezTo>
                  <a:pt x="501" y="103"/>
                  <a:pt x="496" y="102"/>
                  <a:pt x="489" y="102"/>
                </a:cubicBezTo>
                <a:lnTo>
                  <a:pt x="489" y="95"/>
                </a:lnTo>
                <a:lnTo>
                  <a:pt x="544" y="95"/>
                </a:lnTo>
                <a:lnTo>
                  <a:pt x="544" y="102"/>
                </a:lnTo>
                <a:cubicBezTo>
                  <a:pt x="533" y="104"/>
                  <a:pt x="525" y="111"/>
                  <a:pt x="520" y="124"/>
                </a:cubicBezTo>
                <a:lnTo>
                  <a:pt x="462" y="272"/>
                </a:lnTo>
                <a:lnTo>
                  <a:pt x="454" y="272"/>
                </a:lnTo>
                <a:lnTo>
                  <a:pt x="412" y="162"/>
                </a:lnTo>
                <a:lnTo>
                  <a:pt x="361" y="272"/>
                </a:lnTo>
                <a:lnTo>
                  <a:pt x="355" y="272"/>
                </a:lnTo>
                <a:lnTo>
                  <a:pt x="299" y="128"/>
                </a:lnTo>
                <a:cubicBezTo>
                  <a:pt x="296" y="119"/>
                  <a:pt x="292" y="112"/>
                  <a:pt x="289" y="109"/>
                </a:cubicBezTo>
                <a:cubicBezTo>
                  <a:pt x="285" y="106"/>
                  <a:pt x="280" y="104"/>
                  <a:pt x="272" y="102"/>
                </a:cubicBezTo>
                <a:lnTo>
                  <a:pt x="272" y="95"/>
                </a:lnTo>
                <a:close/>
                <a:moveTo>
                  <a:pt x="0" y="95"/>
                </a:moveTo>
                <a:lnTo>
                  <a:pt x="72" y="95"/>
                </a:lnTo>
                <a:lnTo>
                  <a:pt x="72" y="102"/>
                </a:lnTo>
                <a:cubicBezTo>
                  <a:pt x="66" y="102"/>
                  <a:pt x="61" y="104"/>
                  <a:pt x="59" y="106"/>
                </a:cubicBezTo>
                <a:cubicBezTo>
                  <a:pt x="57" y="107"/>
                  <a:pt x="56" y="110"/>
                  <a:pt x="56" y="114"/>
                </a:cubicBezTo>
                <a:cubicBezTo>
                  <a:pt x="56" y="117"/>
                  <a:pt x="57" y="122"/>
                  <a:pt x="59" y="128"/>
                </a:cubicBezTo>
                <a:lnTo>
                  <a:pt x="96" y="226"/>
                </a:lnTo>
                <a:lnTo>
                  <a:pt x="133" y="146"/>
                </a:lnTo>
                <a:lnTo>
                  <a:pt x="123" y="121"/>
                </a:lnTo>
                <a:cubicBezTo>
                  <a:pt x="120" y="113"/>
                  <a:pt x="116" y="108"/>
                  <a:pt x="111" y="105"/>
                </a:cubicBezTo>
                <a:cubicBezTo>
                  <a:pt x="109" y="103"/>
                  <a:pt x="104" y="102"/>
                  <a:pt x="96" y="102"/>
                </a:cubicBezTo>
                <a:lnTo>
                  <a:pt x="96" y="95"/>
                </a:lnTo>
                <a:lnTo>
                  <a:pt x="178" y="95"/>
                </a:lnTo>
                <a:lnTo>
                  <a:pt x="178" y="102"/>
                </a:lnTo>
                <a:cubicBezTo>
                  <a:pt x="169" y="102"/>
                  <a:pt x="162" y="104"/>
                  <a:pt x="159" y="107"/>
                </a:cubicBezTo>
                <a:cubicBezTo>
                  <a:pt x="156" y="109"/>
                  <a:pt x="155" y="112"/>
                  <a:pt x="155" y="116"/>
                </a:cubicBezTo>
                <a:cubicBezTo>
                  <a:pt x="155" y="119"/>
                  <a:pt x="155" y="121"/>
                  <a:pt x="156" y="124"/>
                </a:cubicBezTo>
                <a:lnTo>
                  <a:pt x="195" y="223"/>
                </a:lnTo>
                <a:lnTo>
                  <a:pt x="232" y="128"/>
                </a:lnTo>
                <a:cubicBezTo>
                  <a:pt x="234" y="121"/>
                  <a:pt x="235" y="116"/>
                  <a:pt x="235" y="112"/>
                </a:cubicBezTo>
                <a:cubicBezTo>
                  <a:pt x="235" y="109"/>
                  <a:pt x="234" y="107"/>
                  <a:pt x="232" y="105"/>
                </a:cubicBezTo>
                <a:cubicBezTo>
                  <a:pt x="229" y="103"/>
                  <a:pt x="224" y="102"/>
                  <a:pt x="217" y="102"/>
                </a:cubicBezTo>
                <a:lnTo>
                  <a:pt x="217" y="95"/>
                </a:lnTo>
                <a:lnTo>
                  <a:pt x="272" y="95"/>
                </a:lnTo>
                <a:lnTo>
                  <a:pt x="272" y="102"/>
                </a:lnTo>
                <a:cubicBezTo>
                  <a:pt x="261" y="104"/>
                  <a:pt x="253" y="111"/>
                  <a:pt x="248" y="124"/>
                </a:cubicBezTo>
                <a:lnTo>
                  <a:pt x="190" y="272"/>
                </a:lnTo>
                <a:lnTo>
                  <a:pt x="182" y="272"/>
                </a:lnTo>
                <a:lnTo>
                  <a:pt x="140" y="162"/>
                </a:lnTo>
                <a:lnTo>
                  <a:pt x="89" y="272"/>
                </a:lnTo>
                <a:lnTo>
                  <a:pt x="83" y="272"/>
                </a:lnTo>
                <a:lnTo>
                  <a:pt x="27" y="128"/>
                </a:lnTo>
                <a:cubicBezTo>
                  <a:pt x="24" y="119"/>
                  <a:pt x="20" y="112"/>
                  <a:pt x="17" y="109"/>
                </a:cubicBezTo>
                <a:cubicBezTo>
                  <a:pt x="13" y="106"/>
                  <a:pt x="8" y="104"/>
                  <a:pt x="0" y="102"/>
                </a:cubicBezTo>
                <a:lnTo>
                  <a:pt x="0" y="95"/>
                </a:lnTo>
                <a:close/>
                <a:moveTo>
                  <a:pt x="2837" y="90"/>
                </a:moveTo>
                <a:lnTo>
                  <a:pt x="2845" y="90"/>
                </a:lnTo>
                <a:lnTo>
                  <a:pt x="2845" y="127"/>
                </a:lnTo>
                <a:cubicBezTo>
                  <a:pt x="2857" y="114"/>
                  <a:pt x="2865" y="107"/>
                  <a:pt x="2867" y="105"/>
                </a:cubicBezTo>
                <a:cubicBezTo>
                  <a:pt x="2873" y="100"/>
                  <a:pt x="2879" y="97"/>
                  <a:pt x="2885" y="94"/>
                </a:cubicBezTo>
                <a:cubicBezTo>
                  <a:pt x="2892" y="91"/>
                  <a:pt x="2898" y="90"/>
                  <a:pt x="2904" y="90"/>
                </a:cubicBezTo>
                <a:cubicBezTo>
                  <a:pt x="2915" y="90"/>
                  <a:pt x="2924" y="93"/>
                  <a:pt x="2932" y="99"/>
                </a:cubicBezTo>
                <a:cubicBezTo>
                  <a:pt x="2940" y="106"/>
                  <a:pt x="2945" y="115"/>
                  <a:pt x="2948" y="127"/>
                </a:cubicBezTo>
                <a:cubicBezTo>
                  <a:pt x="2961" y="112"/>
                  <a:pt x="2971" y="102"/>
                  <a:pt x="2980" y="97"/>
                </a:cubicBezTo>
                <a:cubicBezTo>
                  <a:pt x="2989" y="92"/>
                  <a:pt x="2998" y="90"/>
                  <a:pt x="3008" y="90"/>
                </a:cubicBezTo>
                <a:cubicBezTo>
                  <a:pt x="3017" y="90"/>
                  <a:pt x="3025" y="92"/>
                  <a:pt x="3032" y="97"/>
                </a:cubicBezTo>
                <a:cubicBezTo>
                  <a:pt x="3039" y="102"/>
                  <a:pt x="3045" y="109"/>
                  <a:pt x="3049" y="120"/>
                </a:cubicBezTo>
                <a:cubicBezTo>
                  <a:pt x="3052" y="127"/>
                  <a:pt x="3053" y="139"/>
                  <a:pt x="3053" y="154"/>
                </a:cubicBezTo>
                <a:lnTo>
                  <a:pt x="3053" y="228"/>
                </a:lnTo>
                <a:cubicBezTo>
                  <a:pt x="3053" y="239"/>
                  <a:pt x="3054" y="246"/>
                  <a:pt x="3055" y="250"/>
                </a:cubicBezTo>
                <a:cubicBezTo>
                  <a:pt x="3057" y="253"/>
                  <a:pt x="3059" y="255"/>
                  <a:pt x="3062" y="257"/>
                </a:cubicBezTo>
                <a:cubicBezTo>
                  <a:pt x="3066" y="259"/>
                  <a:pt x="3071" y="260"/>
                  <a:pt x="3079" y="260"/>
                </a:cubicBezTo>
                <a:lnTo>
                  <a:pt x="3079" y="267"/>
                </a:lnTo>
                <a:lnTo>
                  <a:pt x="2994" y="267"/>
                </a:lnTo>
                <a:lnTo>
                  <a:pt x="2994" y="260"/>
                </a:lnTo>
                <a:lnTo>
                  <a:pt x="2998" y="260"/>
                </a:lnTo>
                <a:cubicBezTo>
                  <a:pt x="3005" y="260"/>
                  <a:pt x="3011" y="259"/>
                  <a:pt x="3015" y="256"/>
                </a:cubicBezTo>
                <a:cubicBezTo>
                  <a:pt x="3018" y="254"/>
                  <a:pt x="3020" y="251"/>
                  <a:pt x="3021" y="246"/>
                </a:cubicBezTo>
                <a:cubicBezTo>
                  <a:pt x="3022" y="244"/>
                  <a:pt x="3022" y="238"/>
                  <a:pt x="3022" y="228"/>
                </a:cubicBezTo>
                <a:lnTo>
                  <a:pt x="3022" y="154"/>
                </a:lnTo>
                <a:cubicBezTo>
                  <a:pt x="3022" y="140"/>
                  <a:pt x="3020" y="130"/>
                  <a:pt x="3017" y="124"/>
                </a:cubicBezTo>
                <a:cubicBezTo>
                  <a:pt x="3012" y="116"/>
                  <a:pt x="3004" y="112"/>
                  <a:pt x="2993" y="112"/>
                </a:cubicBezTo>
                <a:cubicBezTo>
                  <a:pt x="2987" y="112"/>
                  <a:pt x="2980" y="114"/>
                  <a:pt x="2973" y="117"/>
                </a:cubicBezTo>
                <a:cubicBezTo>
                  <a:pt x="2967" y="121"/>
                  <a:pt x="2959" y="127"/>
                  <a:pt x="2949" y="136"/>
                </a:cubicBezTo>
                <a:lnTo>
                  <a:pt x="2949" y="138"/>
                </a:lnTo>
                <a:lnTo>
                  <a:pt x="2949" y="146"/>
                </a:lnTo>
                <a:lnTo>
                  <a:pt x="2949" y="228"/>
                </a:lnTo>
                <a:cubicBezTo>
                  <a:pt x="2949" y="240"/>
                  <a:pt x="2950" y="247"/>
                  <a:pt x="2951" y="250"/>
                </a:cubicBezTo>
                <a:cubicBezTo>
                  <a:pt x="2952" y="253"/>
                  <a:pt x="2955" y="255"/>
                  <a:pt x="2958" y="257"/>
                </a:cubicBezTo>
                <a:cubicBezTo>
                  <a:pt x="2962" y="259"/>
                  <a:pt x="2968" y="260"/>
                  <a:pt x="2977" y="260"/>
                </a:cubicBezTo>
                <a:lnTo>
                  <a:pt x="2977" y="267"/>
                </a:lnTo>
                <a:lnTo>
                  <a:pt x="2890" y="267"/>
                </a:lnTo>
                <a:lnTo>
                  <a:pt x="2890" y="260"/>
                </a:lnTo>
                <a:cubicBezTo>
                  <a:pt x="2900" y="260"/>
                  <a:pt x="2906" y="259"/>
                  <a:pt x="2910" y="257"/>
                </a:cubicBezTo>
                <a:cubicBezTo>
                  <a:pt x="2913" y="254"/>
                  <a:pt x="2916" y="251"/>
                  <a:pt x="2917" y="247"/>
                </a:cubicBezTo>
                <a:cubicBezTo>
                  <a:pt x="2918" y="244"/>
                  <a:pt x="2918" y="238"/>
                  <a:pt x="2918" y="228"/>
                </a:cubicBezTo>
                <a:lnTo>
                  <a:pt x="2918" y="154"/>
                </a:lnTo>
                <a:cubicBezTo>
                  <a:pt x="2918" y="140"/>
                  <a:pt x="2916" y="130"/>
                  <a:pt x="2912" y="124"/>
                </a:cubicBezTo>
                <a:cubicBezTo>
                  <a:pt x="2906" y="116"/>
                  <a:pt x="2899" y="112"/>
                  <a:pt x="2889" y="112"/>
                </a:cubicBezTo>
                <a:cubicBezTo>
                  <a:pt x="2882" y="112"/>
                  <a:pt x="2875" y="114"/>
                  <a:pt x="2869" y="117"/>
                </a:cubicBezTo>
                <a:cubicBezTo>
                  <a:pt x="2858" y="123"/>
                  <a:pt x="2850" y="129"/>
                  <a:pt x="2845" y="136"/>
                </a:cubicBezTo>
                <a:lnTo>
                  <a:pt x="2845" y="228"/>
                </a:lnTo>
                <a:cubicBezTo>
                  <a:pt x="2845" y="239"/>
                  <a:pt x="2846" y="247"/>
                  <a:pt x="2847" y="250"/>
                </a:cubicBezTo>
                <a:cubicBezTo>
                  <a:pt x="2849" y="253"/>
                  <a:pt x="2851" y="256"/>
                  <a:pt x="2854" y="258"/>
                </a:cubicBezTo>
                <a:cubicBezTo>
                  <a:pt x="2857" y="259"/>
                  <a:pt x="2863" y="260"/>
                  <a:pt x="2873" y="260"/>
                </a:cubicBezTo>
                <a:lnTo>
                  <a:pt x="2873" y="267"/>
                </a:lnTo>
                <a:lnTo>
                  <a:pt x="2788" y="267"/>
                </a:lnTo>
                <a:lnTo>
                  <a:pt x="2788" y="260"/>
                </a:lnTo>
                <a:cubicBezTo>
                  <a:pt x="2796" y="260"/>
                  <a:pt x="2801" y="259"/>
                  <a:pt x="2804" y="258"/>
                </a:cubicBezTo>
                <a:cubicBezTo>
                  <a:pt x="2807" y="256"/>
                  <a:pt x="2810" y="253"/>
                  <a:pt x="2811" y="249"/>
                </a:cubicBezTo>
                <a:cubicBezTo>
                  <a:pt x="2813" y="246"/>
                  <a:pt x="2814" y="239"/>
                  <a:pt x="2814" y="228"/>
                </a:cubicBezTo>
                <a:lnTo>
                  <a:pt x="2814" y="162"/>
                </a:lnTo>
                <a:cubicBezTo>
                  <a:pt x="2814" y="143"/>
                  <a:pt x="2813" y="131"/>
                  <a:pt x="2812" y="126"/>
                </a:cubicBezTo>
                <a:cubicBezTo>
                  <a:pt x="2811" y="122"/>
                  <a:pt x="2810" y="119"/>
                  <a:pt x="2808" y="117"/>
                </a:cubicBezTo>
                <a:cubicBezTo>
                  <a:pt x="2806" y="116"/>
                  <a:pt x="2804" y="115"/>
                  <a:pt x="2800" y="115"/>
                </a:cubicBezTo>
                <a:cubicBezTo>
                  <a:pt x="2797" y="115"/>
                  <a:pt x="2793" y="116"/>
                  <a:pt x="2788" y="118"/>
                </a:cubicBezTo>
                <a:lnTo>
                  <a:pt x="2785" y="111"/>
                </a:lnTo>
                <a:lnTo>
                  <a:pt x="2837" y="90"/>
                </a:lnTo>
                <a:close/>
                <a:moveTo>
                  <a:pt x="2686" y="90"/>
                </a:moveTo>
                <a:cubicBezTo>
                  <a:pt x="2712" y="90"/>
                  <a:pt x="2733" y="100"/>
                  <a:pt x="2748" y="120"/>
                </a:cubicBezTo>
                <a:cubicBezTo>
                  <a:pt x="2762" y="136"/>
                  <a:pt x="2768" y="156"/>
                  <a:pt x="2768" y="178"/>
                </a:cubicBezTo>
                <a:cubicBezTo>
                  <a:pt x="2768" y="193"/>
                  <a:pt x="2765" y="209"/>
                  <a:pt x="2757" y="224"/>
                </a:cubicBezTo>
                <a:cubicBezTo>
                  <a:pt x="2750" y="240"/>
                  <a:pt x="2740" y="252"/>
                  <a:pt x="2727" y="260"/>
                </a:cubicBezTo>
                <a:cubicBezTo>
                  <a:pt x="2714" y="268"/>
                  <a:pt x="2700" y="272"/>
                  <a:pt x="2684" y="272"/>
                </a:cubicBezTo>
                <a:cubicBezTo>
                  <a:pt x="2658" y="272"/>
                  <a:pt x="2637" y="262"/>
                  <a:pt x="2622" y="241"/>
                </a:cubicBezTo>
                <a:cubicBezTo>
                  <a:pt x="2609" y="224"/>
                  <a:pt x="2603" y="204"/>
                  <a:pt x="2603" y="183"/>
                </a:cubicBezTo>
                <a:cubicBezTo>
                  <a:pt x="2603" y="167"/>
                  <a:pt x="2607" y="151"/>
                  <a:pt x="2614" y="136"/>
                </a:cubicBezTo>
                <a:cubicBezTo>
                  <a:pt x="2622" y="120"/>
                  <a:pt x="2633" y="109"/>
                  <a:pt x="2645" y="101"/>
                </a:cubicBezTo>
                <a:cubicBezTo>
                  <a:pt x="2658" y="94"/>
                  <a:pt x="2672" y="90"/>
                  <a:pt x="2686" y="90"/>
                </a:cubicBezTo>
                <a:close/>
                <a:moveTo>
                  <a:pt x="2509" y="90"/>
                </a:moveTo>
                <a:cubicBezTo>
                  <a:pt x="2526" y="90"/>
                  <a:pt x="2540" y="94"/>
                  <a:pt x="2550" y="103"/>
                </a:cubicBezTo>
                <a:cubicBezTo>
                  <a:pt x="2561" y="112"/>
                  <a:pt x="2567" y="122"/>
                  <a:pt x="2567" y="131"/>
                </a:cubicBezTo>
                <a:cubicBezTo>
                  <a:pt x="2567" y="136"/>
                  <a:pt x="2565" y="140"/>
                  <a:pt x="2562" y="143"/>
                </a:cubicBezTo>
                <a:cubicBezTo>
                  <a:pt x="2559" y="146"/>
                  <a:pt x="2555" y="147"/>
                  <a:pt x="2549" y="147"/>
                </a:cubicBezTo>
                <a:cubicBezTo>
                  <a:pt x="2542" y="147"/>
                  <a:pt x="2536" y="145"/>
                  <a:pt x="2533" y="140"/>
                </a:cubicBezTo>
                <a:cubicBezTo>
                  <a:pt x="2531" y="137"/>
                  <a:pt x="2529" y="132"/>
                  <a:pt x="2528" y="125"/>
                </a:cubicBezTo>
                <a:cubicBezTo>
                  <a:pt x="2528" y="118"/>
                  <a:pt x="2525" y="112"/>
                  <a:pt x="2521" y="108"/>
                </a:cubicBezTo>
                <a:cubicBezTo>
                  <a:pt x="2516" y="104"/>
                  <a:pt x="2510" y="103"/>
                  <a:pt x="2503" y="103"/>
                </a:cubicBezTo>
                <a:cubicBezTo>
                  <a:pt x="2490" y="103"/>
                  <a:pt x="2480" y="107"/>
                  <a:pt x="2472" y="116"/>
                </a:cubicBezTo>
                <a:cubicBezTo>
                  <a:pt x="2462" y="129"/>
                  <a:pt x="2457" y="145"/>
                  <a:pt x="2457" y="165"/>
                </a:cubicBezTo>
                <a:cubicBezTo>
                  <a:pt x="2457" y="185"/>
                  <a:pt x="2462" y="204"/>
                  <a:pt x="2472" y="219"/>
                </a:cubicBezTo>
                <a:cubicBezTo>
                  <a:pt x="2482" y="235"/>
                  <a:pt x="2496" y="243"/>
                  <a:pt x="2513" y="243"/>
                </a:cubicBezTo>
                <a:cubicBezTo>
                  <a:pt x="2525" y="243"/>
                  <a:pt x="2536" y="239"/>
                  <a:pt x="2546" y="230"/>
                </a:cubicBezTo>
                <a:cubicBezTo>
                  <a:pt x="2553" y="224"/>
                  <a:pt x="2560" y="214"/>
                  <a:pt x="2566" y="199"/>
                </a:cubicBezTo>
                <a:lnTo>
                  <a:pt x="2572" y="202"/>
                </a:lnTo>
                <a:cubicBezTo>
                  <a:pt x="2567" y="224"/>
                  <a:pt x="2558" y="242"/>
                  <a:pt x="2544" y="254"/>
                </a:cubicBezTo>
                <a:cubicBezTo>
                  <a:pt x="2531" y="266"/>
                  <a:pt x="2516" y="272"/>
                  <a:pt x="2500" y="272"/>
                </a:cubicBezTo>
                <a:cubicBezTo>
                  <a:pt x="2480" y="272"/>
                  <a:pt x="2463" y="264"/>
                  <a:pt x="2449" y="247"/>
                </a:cubicBezTo>
                <a:cubicBezTo>
                  <a:pt x="2434" y="231"/>
                  <a:pt x="2427" y="209"/>
                  <a:pt x="2427" y="181"/>
                </a:cubicBezTo>
                <a:cubicBezTo>
                  <a:pt x="2427" y="154"/>
                  <a:pt x="2435" y="132"/>
                  <a:pt x="2451" y="115"/>
                </a:cubicBezTo>
                <a:cubicBezTo>
                  <a:pt x="2467" y="98"/>
                  <a:pt x="2486" y="90"/>
                  <a:pt x="2509" y="90"/>
                </a:cubicBezTo>
                <a:close/>
                <a:moveTo>
                  <a:pt x="1709" y="90"/>
                </a:moveTo>
                <a:lnTo>
                  <a:pt x="1717" y="90"/>
                </a:lnTo>
                <a:lnTo>
                  <a:pt x="1717" y="228"/>
                </a:lnTo>
                <a:cubicBezTo>
                  <a:pt x="1717" y="239"/>
                  <a:pt x="1718" y="246"/>
                  <a:pt x="1719" y="249"/>
                </a:cubicBezTo>
                <a:cubicBezTo>
                  <a:pt x="1721" y="253"/>
                  <a:pt x="1723" y="256"/>
                  <a:pt x="1726" y="257"/>
                </a:cubicBezTo>
                <a:cubicBezTo>
                  <a:pt x="1729" y="259"/>
                  <a:pt x="1735" y="260"/>
                  <a:pt x="1743" y="260"/>
                </a:cubicBezTo>
                <a:lnTo>
                  <a:pt x="1743" y="267"/>
                </a:lnTo>
                <a:lnTo>
                  <a:pt x="1660" y="267"/>
                </a:lnTo>
                <a:lnTo>
                  <a:pt x="1660" y="260"/>
                </a:lnTo>
                <a:cubicBezTo>
                  <a:pt x="1668" y="260"/>
                  <a:pt x="1674" y="259"/>
                  <a:pt x="1677" y="258"/>
                </a:cubicBezTo>
                <a:cubicBezTo>
                  <a:pt x="1679" y="256"/>
                  <a:pt x="1682" y="253"/>
                  <a:pt x="1683" y="250"/>
                </a:cubicBezTo>
                <a:cubicBezTo>
                  <a:pt x="1685" y="246"/>
                  <a:pt x="1686" y="239"/>
                  <a:pt x="1686" y="228"/>
                </a:cubicBezTo>
                <a:lnTo>
                  <a:pt x="1686" y="162"/>
                </a:lnTo>
                <a:cubicBezTo>
                  <a:pt x="1686" y="143"/>
                  <a:pt x="1685" y="131"/>
                  <a:pt x="1684" y="126"/>
                </a:cubicBezTo>
                <a:cubicBezTo>
                  <a:pt x="1683" y="122"/>
                  <a:pt x="1682" y="119"/>
                  <a:pt x="1680" y="117"/>
                </a:cubicBezTo>
                <a:cubicBezTo>
                  <a:pt x="1678" y="116"/>
                  <a:pt x="1676" y="115"/>
                  <a:pt x="1672" y="115"/>
                </a:cubicBezTo>
                <a:cubicBezTo>
                  <a:pt x="1669" y="115"/>
                  <a:pt x="1665" y="116"/>
                  <a:pt x="1660" y="118"/>
                </a:cubicBezTo>
                <a:lnTo>
                  <a:pt x="1657" y="111"/>
                </a:lnTo>
                <a:lnTo>
                  <a:pt x="1709" y="90"/>
                </a:lnTo>
                <a:close/>
                <a:moveTo>
                  <a:pt x="1166" y="90"/>
                </a:moveTo>
                <a:cubicBezTo>
                  <a:pt x="1192" y="90"/>
                  <a:pt x="1213" y="100"/>
                  <a:pt x="1228" y="120"/>
                </a:cubicBezTo>
                <a:cubicBezTo>
                  <a:pt x="1242" y="136"/>
                  <a:pt x="1248" y="156"/>
                  <a:pt x="1248" y="178"/>
                </a:cubicBezTo>
                <a:cubicBezTo>
                  <a:pt x="1248" y="193"/>
                  <a:pt x="1245" y="209"/>
                  <a:pt x="1237" y="224"/>
                </a:cubicBezTo>
                <a:cubicBezTo>
                  <a:pt x="1230" y="240"/>
                  <a:pt x="1220" y="252"/>
                  <a:pt x="1207" y="260"/>
                </a:cubicBezTo>
                <a:cubicBezTo>
                  <a:pt x="1194" y="268"/>
                  <a:pt x="1180" y="272"/>
                  <a:pt x="1164" y="272"/>
                </a:cubicBezTo>
                <a:cubicBezTo>
                  <a:pt x="1138" y="272"/>
                  <a:pt x="1117" y="262"/>
                  <a:pt x="1102" y="241"/>
                </a:cubicBezTo>
                <a:cubicBezTo>
                  <a:pt x="1089" y="224"/>
                  <a:pt x="1083" y="204"/>
                  <a:pt x="1083" y="183"/>
                </a:cubicBezTo>
                <a:cubicBezTo>
                  <a:pt x="1083" y="167"/>
                  <a:pt x="1087" y="151"/>
                  <a:pt x="1094" y="136"/>
                </a:cubicBezTo>
                <a:cubicBezTo>
                  <a:pt x="1102" y="120"/>
                  <a:pt x="1113" y="109"/>
                  <a:pt x="1125" y="101"/>
                </a:cubicBezTo>
                <a:cubicBezTo>
                  <a:pt x="1138" y="94"/>
                  <a:pt x="1152" y="90"/>
                  <a:pt x="1166" y="90"/>
                </a:cubicBezTo>
                <a:close/>
                <a:moveTo>
                  <a:pt x="2222" y="20"/>
                </a:moveTo>
                <a:cubicBezTo>
                  <a:pt x="2214" y="20"/>
                  <a:pt x="2206" y="23"/>
                  <a:pt x="2200" y="31"/>
                </a:cubicBezTo>
                <a:cubicBezTo>
                  <a:pt x="2191" y="41"/>
                  <a:pt x="2185" y="58"/>
                  <a:pt x="2181" y="80"/>
                </a:cubicBezTo>
                <a:cubicBezTo>
                  <a:pt x="2178" y="102"/>
                  <a:pt x="2176" y="124"/>
                  <a:pt x="2176" y="146"/>
                </a:cubicBezTo>
                <a:cubicBezTo>
                  <a:pt x="2176" y="181"/>
                  <a:pt x="2181" y="209"/>
                  <a:pt x="2189" y="232"/>
                </a:cubicBezTo>
                <a:cubicBezTo>
                  <a:pt x="2196" y="250"/>
                  <a:pt x="2207" y="259"/>
                  <a:pt x="2221" y="259"/>
                </a:cubicBezTo>
                <a:cubicBezTo>
                  <a:pt x="2228" y="259"/>
                  <a:pt x="2235" y="256"/>
                  <a:pt x="2242" y="250"/>
                </a:cubicBezTo>
                <a:cubicBezTo>
                  <a:pt x="2249" y="244"/>
                  <a:pt x="2255" y="234"/>
                  <a:pt x="2259" y="220"/>
                </a:cubicBezTo>
                <a:cubicBezTo>
                  <a:pt x="2264" y="198"/>
                  <a:pt x="2267" y="168"/>
                  <a:pt x="2267" y="129"/>
                </a:cubicBezTo>
                <a:cubicBezTo>
                  <a:pt x="2267" y="100"/>
                  <a:pt x="2264" y="76"/>
                  <a:pt x="2258" y="56"/>
                </a:cubicBezTo>
                <a:cubicBezTo>
                  <a:pt x="2254" y="42"/>
                  <a:pt x="2248" y="32"/>
                  <a:pt x="2241" y="26"/>
                </a:cubicBezTo>
                <a:cubicBezTo>
                  <a:pt x="2236" y="22"/>
                  <a:pt x="2230" y="20"/>
                  <a:pt x="2222" y="20"/>
                </a:cubicBezTo>
                <a:close/>
                <a:moveTo>
                  <a:pt x="2030" y="20"/>
                </a:moveTo>
                <a:cubicBezTo>
                  <a:pt x="2022" y="20"/>
                  <a:pt x="2014" y="23"/>
                  <a:pt x="2008" y="31"/>
                </a:cubicBezTo>
                <a:cubicBezTo>
                  <a:pt x="1999" y="41"/>
                  <a:pt x="1993" y="58"/>
                  <a:pt x="1989" y="80"/>
                </a:cubicBezTo>
                <a:cubicBezTo>
                  <a:pt x="1986" y="102"/>
                  <a:pt x="1984" y="124"/>
                  <a:pt x="1984" y="146"/>
                </a:cubicBezTo>
                <a:cubicBezTo>
                  <a:pt x="1984" y="181"/>
                  <a:pt x="1989" y="209"/>
                  <a:pt x="1997" y="232"/>
                </a:cubicBezTo>
                <a:cubicBezTo>
                  <a:pt x="2004" y="250"/>
                  <a:pt x="2015" y="259"/>
                  <a:pt x="2029" y="259"/>
                </a:cubicBezTo>
                <a:cubicBezTo>
                  <a:pt x="2036" y="259"/>
                  <a:pt x="2043" y="256"/>
                  <a:pt x="2050" y="250"/>
                </a:cubicBezTo>
                <a:cubicBezTo>
                  <a:pt x="2057" y="244"/>
                  <a:pt x="2063" y="234"/>
                  <a:pt x="2067" y="220"/>
                </a:cubicBezTo>
                <a:cubicBezTo>
                  <a:pt x="2072" y="198"/>
                  <a:pt x="2075" y="168"/>
                  <a:pt x="2075" y="129"/>
                </a:cubicBezTo>
                <a:cubicBezTo>
                  <a:pt x="2075" y="100"/>
                  <a:pt x="2072" y="76"/>
                  <a:pt x="2066" y="56"/>
                </a:cubicBezTo>
                <a:cubicBezTo>
                  <a:pt x="2062" y="42"/>
                  <a:pt x="2056" y="32"/>
                  <a:pt x="2049" y="26"/>
                </a:cubicBezTo>
                <a:cubicBezTo>
                  <a:pt x="2044" y="22"/>
                  <a:pt x="2038" y="20"/>
                  <a:pt x="2030" y="20"/>
                </a:cubicBezTo>
                <a:close/>
                <a:moveTo>
                  <a:pt x="2223" y="7"/>
                </a:moveTo>
                <a:cubicBezTo>
                  <a:pt x="2242" y="7"/>
                  <a:pt x="2260" y="17"/>
                  <a:pt x="2275" y="37"/>
                </a:cubicBezTo>
                <a:cubicBezTo>
                  <a:pt x="2294" y="62"/>
                  <a:pt x="2304" y="95"/>
                  <a:pt x="2304" y="137"/>
                </a:cubicBezTo>
                <a:cubicBezTo>
                  <a:pt x="2304" y="167"/>
                  <a:pt x="2300" y="192"/>
                  <a:pt x="2291" y="212"/>
                </a:cubicBezTo>
                <a:cubicBezTo>
                  <a:pt x="2283" y="233"/>
                  <a:pt x="2272" y="248"/>
                  <a:pt x="2259" y="257"/>
                </a:cubicBezTo>
                <a:cubicBezTo>
                  <a:pt x="2246" y="267"/>
                  <a:pt x="2233" y="271"/>
                  <a:pt x="2221" y="271"/>
                </a:cubicBezTo>
                <a:cubicBezTo>
                  <a:pt x="2196" y="271"/>
                  <a:pt x="2176" y="257"/>
                  <a:pt x="2160" y="228"/>
                </a:cubicBezTo>
                <a:cubicBezTo>
                  <a:pt x="2146" y="204"/>
                  <a:pt x="2140" y="175"/>
                  <a:pt x="2140" y="141"/>
                </a:cubicBezTo>
                <a:cubicBezTo>
                  <a:pt x="2140" y="112"/>
                  <a:pt x="2144" y="87"/>
                  <a:pt x="2153" y="66"/>
                </a:cubicBezTo>
                <a:cubicBezTo>
                  <a:pt x="2162" y="45"/>
                  <a:pt x="2173" y="30"/>
                  <a:pt x="2188" y="19"/>
                </a:cubicBezTo>
                <a:cubicBezTo>
                  <a:pt x="2199" y="11"/>
                  <a:pt x="2211" y="7"/>
                  <a:pt x="2223" y="7"/>
                </a:cubicBezTo>
                <a:close/>
                <a:moveTo>
                  <a:pt x="2031" y="7"/>
                </a:moveTo>
                <a:cubicBezTo>
                  <a:pt x="2050" y="7"/>
                  <a:pt x="2068" y="17"/>
                  <a:pt x="2083" y="37"/>
                </a:cubicBezTo>
                <a:cubicBezTo>
                  <a:pt x="2102" y="62"/>
                  <a:pt x="2112" y="95"/>
                  <a:pt x="2112" y="137"/>
                </a:cubicBezTo>
                <a:cubicBezTo>
                  <a:pt x="2112" y="167"/>
                  <a:pt x="2108" y="192"/>
                  <a:pt x="2099" y="212"/>
                </a:cubicBezTo>
                <a:cubicBezTo>
                  <a:pt x="2091" y="233"/>
                  <a:pt x="2080" y="248"/>
                  <a:pt x="2067" y="257"/>
                </a:cubicBezTo>
                <a:cubicBezTo>
                  <a:pt x="2054" y="267"/>
                  <a:pt x="2041" y="271"/>
                  <a:pt x="2029" y="271"/>
                </a:cubicBezTo>
                <a:cubicBezTo>
                  <a:pt x="2004" y="271"/>
                  <a:pt x="1984" y="257"/>
                  <a:pt x="1968" y="228"/>
                </a:cubicBezTo>
                <a:cubicBezTo>
                  <a:pt x="1954" y="204"/>
                  <a:pt x="1948" y="175"/>
                  <a:pt x="1948" y="141"/>
                </a:cubicBezTo>
                <a:cubicBezTo>
                  <a:pt x="1948" y="112"/>
                  <a:pt x="1952" y="87"/>
                  <a:pt x="1961" y="66"/>
                </a:cubicBezTo>
                <a:cubicBezTo>
                  <a:pt x="1970" y="45"/>
                  <a:pt x="1981" y="30"/>
                  <a:pt x="1996" y="19"/>
                </a:cubicBezTo>
                <a:cubicBezTo>
                  <a:pt x="2007" y="11"/>
                  <a:pt x="2019" y="7"/>
                  <a:pt x="2031" y="7"/>
                </a:cubicBezTo>
                <a:close/>
                <a:moveTo>
                  <a:pt x="1849" y="7"/>
                </a:moveTo>
                <a:lnTo>
                  <a:pt x="1855" y="7"/>
                </a:lnTo>
                <a:lnTo>
                  <a:pt x="1855" y="222"/>
                </a:lnTo>
                <a:cubicBezTo>
                  <a:pt x="1855" y="236"/>
                  <a:pt x="1855" y="245"/>
                  <a:pt x="1857" y="249"/>
                </a:cubicBezTo>
                <a:cubicBezTo>
                  <a:pt x="1858" y="252"/>
                  <a:pt x="1860" y="255"/>
                  <a:pt x="1864" y="257"/>
                </a:cubicBezTo>
                <a:cubicBezTo>
                  <a:pt x="1868" y="259"/>
                  <a:pt x="1875" y="260"/>
                  <a:pt x="1887" y="260"/>
                </a:cubicBezTo>
                <a:lnTo>
                  <a:pt x="1887" y="267"/>
                </a:lnTo>
                <a:lnTo>
                  <a:pt x="1791" y="267"/>
                </a:lnTo>
                <a:lnTo>
                  <a:pt x="1791" y="260"/>
                </a:lnTo>
                <a:cubicBezTo>
                  <a:pt x="1803" y="260"/>
                  <a:pt x="1811" y="259"/>
                  <a:pt x="1815" y="257"/>
                </a:cubicBezTo>
                <a:cubicBezTo>
                  <a:pt x="1818" y="255"/>
                  <a:pt x="1820" y="253"/>
                  <a:pt x="1822" y="249"/>
                </a:cubicBezTo>
                <a:cubicBezTo>
                  <a:pt x="1823" y="246"/>
                  <a:pt x="1824" y="237"/>
                  <a:pt x="1824" y="222"/>
                </a:cubicBezTo>
                <a:lnTo>
                  <a:pt x="1824" y="85"/>
                </a:lnTo>
                <a:cubicBezTo>
                  <a:pt x="1824" y="66"/>
                  <a:pt x="1823" y="54"/>
                  <a:pt x="1822" y="49"/>
                </a:cubicBezTo>
                <a:cubicBezTo>
                  <a:pt x="1821" y="45"/>
                  <a:pt x="1820" y="42"/>
                  <a:pt x="1817" y="40"/>
                </a:cubicBezTo>
                <a:cubicBezTo>
                  <a:pt x="1815" y="38"/>
                  <a:pt x="1812" y="37"/>
                  <a:pt x="1809" y="37"/>
                </a:cubicBezTo>
                <a:cubicBezTo>
                  <a:pt x="1804" y="37"/>
                  <a:pt x="1798" y="39"/>
                  <a:pt x="1790" y="43"/>
                </a:cubicBezTo>
                <a:lnTo>
                  <a:pt x="1787" y="37"/>
                </a:lnTo>
                <a:lnTo>
                  <a:pt x="1849" y="7"/>
                </a:lnTo>
                <a:close/>
                <a:moveTo>
                  <a:pt x="1701" y="0"/>
                </a:moveTo>
                <a:cubicBezTo>
                  <a:pt x="1707" y="0"/>
                  <a:pt x="1711" y="2"/>
                  <a:pt x="1715" y="6"/>
                </a:cubicBezTo>
                <a:cubicBezTo>
                  <a:pt x="1719" y="9"/>
                  <a:pt x="1720" y="14"/>
                  <a:pt x="1720" y="19"/>
                </a:cubicBezTo>
                <a:cubicBezTo>
                  <a:pt x="1720" y="24"/>
                  <a:pt x="1719" y="29"/>
                  <a:pt x="1715" y="33"/>
                </a:cubicBezTo>
                <a:cubicBezTo>
                  <a:pt x="1711" y="36"/>
                  <a:pt x="1707" y="38"/>
                  <a:pt x="1701" y="38"/>
                </a:cubicBezTo>
                <a:cubicBezTo>
                  <a:pt x="1696" y="38"/>
                  <a:pt x="1692" y="36"/>
                  <a:pt x="1688" y="33"/>
                </a:cubicBezTo>
                <a:cubicBezTo>
                  <a:pt x="1684" y="29"/>
                  <a:pt x="1682" y="24"/>
                  <a:pt x="1682" y="19"/>
                </a:cubicBezTo>
                <a:cubicBezTo>
                  <a:pt x="1682" y="14"/>
                  <a:pt x="1684" y="9"/>
                  <a:pt x="1688" y="6"/>
                </a:cubicBezTo>
                <a:cubicBezTo>
                  <a:pt x="1692" y="2"/>
                  <a:pt x="1696" y="0"/>
                  <a:pt x="1701" y="0"/>
                </a:cubicBezTo>
                <a:close/>
              </a:path>
            </a:pathLst>
          </a:custGeom>
          <a:solidFill>
            <a:srgbClr val="F2F2F2"/>
          </a:solidFill>
          <a:ln w="0">
            <a:noFill/>
            <a:prstDash val="solid"/>
            <a:round/>
          </a:ln>
        </p:spPr>
        <p:txBody>
          <a:bodyPr vert="horz" wrap="square" lIns="91440" tIns="45720" rIns="91440" bIns="45720" numCol="1" anchor="t" anchorCtr="0" compatLnSpc="1"/>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5pPr>
            <a:lvl6pPr marL="2286000" algn="l" defTabSz="914400" rtl="0" eaLnBrk="1" latinLnBrk="0" hangingPunct="1">
              <a:defRPr kern="1200">
                <a:solidFill>
                  <a:schemeClr val="tx1"/>
                </a:solidFill>
                <a:latin typeface="Calibri" panose="020F0502020204030204" charset="0"/>
                <a:ea typeface="+mn-ea"/>
                <a:cs typeface="+mn-cs"/>
              </a:defRPr>
            </a:lvl6pPr>
            <a:lvl7pPr marL="2743200" algn="l" defTabSz="914400" rtl="0" eaLnBrk="1" latinLnBrk="0" hangingPunct="1">
              <a:defRPr kern="1200">
                <a:solidFill>
                  <a:schemeClr val="tx1"/>
                </a:solidFill>
                <a:latin typeface="Calibri" panose="020F0502020204030204" charset="0"/>
                <a:ea typeface="+mn-ea"/>
                <a:cs typeface="+mn-cs"/>
              </a:defRPr>
            </a:lvl7pPr>
            <a:lvl8pPr marL="3200400" algn="l" defTabSz="914400" rtl="0" eaLnBrk="1" latinLnBrk="0" hangingPunct="1">
              <a:defRPr kern="1200">
                <a:solidFill>
                  <a:schemeClr val="tx1"/>
                </a:solidFill>
                <a:latin typeface="Calibri" panose="020F0502020204030204" charset="0"/>
                <a:ea typeface="+mn-ea"/>
                <a:cs typeface="+mn-cs"/>
              </a:defRPr>
            </a:lvl8pPr>
            <a:lvl9pPr marL="3657600" algn="l" defTabSz="914400" rtl="0" eaLnBrk="1" latinLnBrk="0" hangingPunct="1">
              <a:defRPr kern="1200">
                <a:solidFill>
                  <a:schemeClr val="tx1"/>
                </a:solidFill>
                <a:latin typeface="Calibri" panose="020F0502020204030204" charset="0"/>
                <a:ea typeface="+mn-ea"/>
                <a:cs typeface="+mn-cs"/>
              </a:defRPr>
            </a:lvl9pPr>
          </a:lstStyle>
          <a:p>
            <a:endParaRPr lang="zh-CN" altLang="en-US"/>
          </a:p>
        </p:txBody>
      </p:sp>
      <p:sp>
        <p:nvSpPr>
          <p:cNvPr id="67" name="Freeform 23"/>
          <p:cNvSpPr/>
          <p:nvPr/>
        </p:nvSpPr>
        <p:spPr bwMode="auto">
          <a:xfrm rot="-1800000">
            <a:off x="9924189" y="5594110"/>
            <a:ext cx="1848119" cy="215037"/>
          </a:xfrm>
          <a:custGeom>
            <a:avLst/>
            <a:gdLst>
              <a:gd name="T0" fmla="*/ 2345 w 3079"/>
              <a:gd name="T1" fmla="*/ 251 h 350"/>
              <a:gd name="T2" fmla="*/ 830 w 3079"/>
              <a:gd name="T3" fmla="*/ 272 h 350"/>
              <a:gd name="T4" fmla="*/ 2644 w 3079"/>
              <a:gd name="T5" fmla="*/ 129 h 350"/>
              <a:gd name="T6" fmla="*/ 2680 w 3079"/>
              <a:gd name="T7" fmla="*/ 102 h 350"/>
              <a:gd name="T8" fmla="*/ 1202 w 3079"/>
              <a:gd name="T9" fmla="*/ 244 h 350"/>
              <a:gd name="T10" fmla="*/ 1532 w 3079"/>
              <a:gd name="T11" fmla="*/ 102 h 350"/>
              <a:gd name="T12" fmla="*/ 1604 w 3079"/>
              <a:gd name="T13" fmla="*/ 106 h 350"/>
              <a:gd name="T14" fmla="*/ 1625 w 3079"/>
              <a:gd name="T15" fmla="*/ 113 h 350"/>
              <a:gd name="T16" fmla="*/ 1470 w 3079"/>
              <a:gd name="T17" fmla="*/ 316 h 350"/>
              <a:gd name="T18" fmla="*/ 1487 w 3079"/>
              <a:gd name="T19" fmla="*/ 130 h 350"/>
              <a:gd name="T20" fmla="*/ 1322 w 3079"/>
              <a:gd name="T21" fmla="*/ 210 h 350"/>
              <a:gd name="T22" fmla="*/ 1366 w 3079"/>
              <a:gd name="T23" fmla="*/ 102 h 350"/>
              <a:gd name="T24" fmla="*/ 1451 w 3079"/>
              <a:gd name="T25" fmla="*/ 244 h 350"/>
              <a:gd name="T26" fmla="*/ 1310 w 3079"/>
              <a:gd name="T27" fmla="*/ 264 h 350"/>
              <a:gd name="T28" fmla="*/ 1262 w 3079"/>
              <a:gd name="T29" fmla="*/ 95 h 350"/>
              <a:gd name="T30" fmla="*/ 945 w 3079"/>
              <a:gd name="T31" fmla="*/ 135 h 350"/>
              <a:gd name="T32" fmla="*/ 1012 w 3079"/>
              <a:gd name="T33" fmla="*/ 95 h 350"/>
              <a:gd name="T34" fmla="*/ 946 w 3079"/>
              <a:gd name="T35" fmla="*/ 337 h 350"/>
              <a:gd name="T36" fmla="*/ 934 w 3079"/>
              <a:gd name="T37" fmla="*/ 318 h 350"/>
              <a:gd name="T38" fmla="*/ 880 w 3079"/>
              <a:gd name="T39" fmla="*/ 102 h 350"/>
              <a:gd name="T40" fmla="*/ 603 w 3079"/>
              <a:gd name="T41" fmla="*/ 128 h 350"/>
              <a:gd name="T42" fmla="*/ 722 w 3079"/>
              <a:gd name="T43" fmla="*/ 95 h 350"/>
              <a:gd name="T44" fmla="*/ 779 w 3079"/>
              <a:gd name="T45" fmla="*/ 112 h 350"/>
              <a:gd name="T46" fmla="*/ 734 w 3079"/>
              <a:gd name="T47" fmla="*/ 272 h 350"/>
              <a:gd name="T48" fmla="*/ 544 w 3079"/>
              <a:gd name="T49" fmla="*/ 102 h 350"/>
              <a:gd name="T50" fmla="*/ 331 w 3079"/>
              <a:gd name="T51" fmla="*/ 128 h 350"/>
              <a:gd name="T52" fmla="*/ 450 w 3079"/>
              <a:gd name="T53" fmla="*/ 95 h 350"/>
              <a:gd name="T54" fmla="*/ 507 w 3079"/>
              <a:gd name="T55" fmla="*/ 112 h 350"/>
              <a:gd name="T56" fmla="*/ 462 w 3079"/>
              <a:gd name="T57" fmla="*/ 272 h 350"/>
              <a:gd name="T58" fmla="*/ 272 w 3079"/>
              <a:gd name="T59" fmla="*/ 102 h 350"/>
              <a:gd name="T60" fmla="*/ 59 w 3079"/>
              <a:gd name="T61" fmla="*/ 128 h 350"/>
              <a:gd name="T62" fmla="*/ 178 w 3079"/>
              <a:gd name="T63" fmla="*/ 95 h 350"/>
              <a:gd name="T64" fmla="*/ 235 w 3079"/>
              <a:gd name="T65" fmla="*/ 112 h 350"/>
              <a:gd name="T66" fmla="*/ 190 w 3079"/>
              <a:gd name="T67" fmla="*/ 272 h 350"/>
              <a:gd name="T68" fmla="*/ 0 w 3079"/>
              <a:gd name="T69" fmla="*/ 102 h 350"/>
              <a:gd name="T70" fmla="*/ 2904 w 3079"/>
              <a:gd name="T71" fmla="*/ 90 h 350"/>
              <a:gd name="T72" fmla="*/ 3053 w 3079"/>
              <a:gd name="T73" fmla="*/ 154 h 350"/>
              <a:gd name="T74" fmla="*/ 2994 w 3079"/>
              <a:gd name="T75" fmla="*/ 260 h 350"/>
              <a:gd name="T76" fmla="*/ 2993 w 3079"/>
              <a:gd name="T77" fmla="*/ 112 h 350"/>
              <a:gd name="T78" fmla="*/ 2958 w 3079"/>
              <a:gd name="T79" fmla="*/ 257 h 350"/>
              <a:gd name="T80" fmla="*/ 2918 w 3079"/>
              <a:gd name="T81" fmla="*/ 228 h 350"/>
              <a:gd name="T82" fmla="*/ 2847 w 3079"/>
              <a:gd name="T83" fmla="*/ 250 h 350"/>
              <a:gd name="T84" fmla="*/ 2811 w 3079"/>
              <a:gd name="T85" fmla="*/ 249 h 350"/>
              <a:gd name="T86" fmla="*/ 2785 w 3079"/>
              <a:gd name="T87" fmla="*/ 111 h 350"/>
              <a:gd name="T88" fmla="*/ 2684 w 3079"/>
              <a:gd name="T89" fmla="*/ 272 h 350"/>
              <a:gd name="T90" fmla="*/ 2550 w 3079"/>
              <a:gd name="T91" fmla="*/ 103 h 350"/>
              <a:gd name="T92" fmla="*/ 2503 w 3079"/>
              <a:gd name="T93" fmla="*/ 103 h 350"/>
              <a:gd name="T94" fmla="*/ 2572 w 3079"/>
              <a:gd name="T95" fmla="*/ 202 h 350"/>
              <a:gd name="T96" fmla="*/ 1709 w 3079"/>
              <a:gd name="T97" fmla="*/ 90 h 350"/>
              <a:gd name="T98" fmla="*/ 1660 w 3079"/>
              <a:gd name="T99" fmla="*/ 267 h 350"/>
              <a:gd name="T100" fmla="*/ 1680 w 3079"/>
              <a:gd name="T101" fmla="*/ 117 h 350"/>
              <a:gd name="T102" fmla="*/ 1248 w 3079"/>
              <a:gd name="T103" fmla="*/ 178 h 350"/>
              <a:gd name="T104" fmla="*/ 1125 w 3079"/>
              <a:gd name="T105" fmla="*/ 101 h 350"/>
              <a:gd name="T106" fmla="*/ 2221 w 3079"/>
              <a:gd name="T107" fmla="*/ 259 h 350"/>
              <a:gd name="T108" fmla="*/ 2030 w 3079"/>
              <a:gd name="T109" fmla="*/ 20 h 350"/>
              <a:gd name="T110" fmla="*/ 2067 w 3079"/>
              <a:gd name="T111" fmla="*/ 220 h 350"/>
              <a:gd name="T112" fmla="*/ 2304 w 3079"/>
              <a:gd name="T113" fmla="*/ 137 h 350"/>
              <a:gd name="T114" fmla="*/ 2188 w 3079"/>
              <a:gd name="T115" fmla="*/ 19 h 350"/>
              <a:gd name="T116" fmla="*/ 2029 w 3079"/>
              <a:gd name="T117" fmla="*/ 271 h 350"/>
              <a:gd name="T118" fmla="*/ 1855 w 3079"/>
              <a:gd name="T119" fmla="*/ 7 h 350"/>
              <a:gd name="T120" fmla="*/ 1791 w 3079"/>
              <a:gd name="T121" fmla="*/ 260 h 350"/>
              <a:gd name="T122" fmla="*/ 1809 w 3079"/>
              <a:gd name="T123" fmla="*/ 37 h 350"/>
              <a:gd name="T124" fmla="*/ 1715 w 3079"/>
              <a:gd name="T125" fmla="*/ 3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79" h="350">
                <a:moveTo>
                  <a:pt x="2366" y="230"/>
                </a:moveTo>
                <a:cubicBezTo>
                  <a:pt x="2372" y="230"/>
                  <a:pt x="2377" y="232"/>
                  <a:pt x="2381" y="237"/>
                </a:cubicBezTo>
                <a:cubicBezTo>
                  <a:pt x="2385" y="241"/>
                  <a:pt x="2387" y="245"/>
                  <a:pt x="2387" y="251"/>
                </a:cubicBezTo>
                <a:cubicBezTo>
                  <a:pt x="2387" y="257"/>
                  <a:pt x="2385" y="262"/>
                  <a:pt x="2380" y="266"/>
                </a:cubicBezTo>
                <a:cubicBezTo>
                  <a:pt x="2376" y="270"/>
                  <a:pt x="2372" y="272"/>
                  <a:pt x="2366" y="272"/>
                </a:cubicBezTo>
                <a:cubicBezTo>
                  <a:pt x="2360" y="272"/>
                  <a:pt x="2355" y="270"/>
                  <a:pt x="2351" y="266"/>
                </a:cubicBezTo>
                <a:cubicBezTo>
                  <a:pt x="2347" y="262"/>
                  <a:pt x="2345" y="257"/>
                  <a:pt x="2345" y="251"/>
                </a:cubicBezTo>
                <a:cubicBezTo>
                  <a:pt x="2345" y="245"/>
                  <a:pt x="2347" y="240"/>
                  <a:pt x="2351" y="236"/>
                </a:cubicBezTo>
                <a:cubicBezTo>
                  <a:pt x="2355" y="232"/>
                  <a:pt x="2360" y="230"/>
                  <a:pt x="2366" y="230"/>
                </a:cubicBezTo>
                <a:close/>
                <a:moveTo>
                  <a:pt x="830" y="230"/>
                </a:moveTo>
                <a:cubicBezTo>
                  <a:pt x="836" y="230"/>
                  <a:pt x="841" y="232"/>
                  <a:pt x="845" y="237"/>
                </a:cubicBezTo>
                <a:cubicBezTo>
                  <a:pt x="849" y="241"/>
                  <a:pt x="851" y="245"/>
                  <a:pt x="851" y="251"/>
                </a:cubicBezTo>
                <a:cubicBezTo>
                  <a:pt x="851" y="257"/>
                  <a:pt x="849" y="262"/>
                  <a:pt x="844" y="266"/>
                </a:cubicBezTo>
                <a:cubicBezTo>
                  <a:pt x="840" y="270"/>
                  <a:pt x="836" y="272"/>
                  <a:pt x="830" y="272"/>
                </a:cubicBezTo>
                <a:cubicBezTo>
                  <a:pt x="824" y="272"/>
                  <a:pt x="819" y="270"/>
                  <a:pt x="815" y="266"/>
                </a:cubicBezTo>
                <a:cubicBezTo>
                  <a:pt x="811" y="262"/>
                  <a:pt x="809" y="257"/>
                  <a:pt x="809" y="251"/>
                </a:cubicBezTo>
                <a:cubicBezTo>
                  <a:pt x="809" y="245"/>
                  <a:pt x="811" y="240"/>
                  <a:pt x="815" y="236"/>
                </a:cubicBezTo>
                <a:cubicBezTo>
                  <a:pt x="819" y="232"/>
                  <a:pt x="824" y="230"/>
                  <a:pt x="830" y="230"/>
                </a:cubicBezTo>
                <a:close/>
                <a:moveTo>
                  <a:pt x="2680" y="102"/>
                </a:moveTo>
                <a:cubicBezTo>
                  <a:pt x="2673" y="102"/>
                  <a:pt x="2667" y="104"/>
                  <a:pt x="2660" y="108"/>
                </a:cubicBezTo>
                <a:cubicBezTo>
                  <a:pt x="2653" y="112"/>
                  <a:pt x="2648" y="119"/>
                  <a:pt x="2644" y="129"/>
                </a:cubicBezTo>
                <a:cubicBezTo>
                  <a:pt x="2640" y="139"/>
                  <a:pt x="2638" y="151"/>
                  <a:pt x="2638" y="167"/>
                </a:cubicBezTo>
                <a:cubicBezTo>
                  <a:pt x="2638" y="192"/>
                  <a:pt x="2643" y="213"/>
                  <a:pt x="2652" y="232"/>
                </a:cubicBezTo>
                <a:cubicBezTo>
                  <a:pt x="2662" y="250"/>
                  <a:pt x="2676" y="259"/>
                  <a:pt x="2692" y="259"/>
                </a:cubicBezTo>
                <a:cubicBezTo>
                  <a:pt x="2704" y="259"/>
                  <a:pt x="2714" y="254"/>
                  <a:pt x="2722" y="244"/>
                </a:cubicBezTo>
                <a:cubicBezTo>
                  <a:pt x="2730" y="234"/>
                  <a:pt x="2734" y="217"/>
                  <a:pt x="2734" y="192"/>
                </a:cubicBezTo>
                <a:cubicBezTo>
                  <a:pt x="2734" y="162"/>
                  <a:pt x="2727" y="138"/>
                  <a:pt x="2714" y="120"/>
                </a:cubicBezTo>
                <a:cubicBezTo>
                  <a:pt x="2705" y="108"/>
                  <a:pt x="2694" y="102"/>
                  <a:pt x="2680" y="102"/>
                </a:cubicBezTo>
                <a:close/>
                <a:moveTo>
                  <a:pt x="1160" y="102"/>
                </a:moveTo>
                <a:cubicBezTo>
                  <a:pt x="1153" y="102"/>
                  <a:pt x="1147" y="104"/>
                  <a:pt x="1140" y="108"/>
                </a:cubicBezTo>
                <a:cubicBezTo>
                  <a:pt x="1133" y="112"/>
                  <a:pt x="1128" y="119"/>
                  <a:pt x="1124" y="129"/>
                </a:cubicBezTo>
                <a:cubicBezTo>
                  <a:pt x="1120" y="139"/>
                  <a:pt x="1118" y="151"/>
                  <a:pt x="1118" y="167"/>
                </a:cubicBezTo>
                <a:cubicBezTo>
                  <a:pt x="1118" y="192"/>
                  <a:pt x="1123" y="213"/>
                  <a:pt x="1132" y="232"/>
                </a:cubicBezTo>
                <a:cubicBezTo>
                  <a:pt x="1142" y="250"/>
                  <a:pt x="1156" y="259"/>
                  <a:pt x="1172" y="259"/>
                </a:cubicBezTo>
                <a:cubicBezTo>
                  <a:pt x="1184" y="259"/>
                  <a:pt x="1194" y="254"/>
                  <a:pt x="1202" y="244"/>
                </a:cubicBezTo>
                <a:cubicBezTo>
                  <a:pt x="1210" y="234"/>
                  <a:pt x="1214" y="217"/>
                  <a:pt x="1214" y="192"/>
                </a:cubicBezTo>
                <a:cubicBezTo>
                  <a:pt x="1214" y="162"/>
                  <a:pt x="1207" y="138"/>
                  <a:pt x="1194" y="120"/>
                </a:cubicBezTo>
                <a:cubicBezTo>
                  <a:pt x="1185" y="108"/>
                  <a:pt x="1174" y="102"/>
                  <a:pt x="1160" y="102"/>
                </a:cubicBezTo>
                <a:close/>
                <a:moveTo>
                  <a:pt x="1456" y="95"/>
                </a:moveTo>
                <a:lnTo>
                  <a:pt x="1536" y="95"/>
                </a:lnTo>
                <a:lnTo>
                  <a:pt x="1536" y="102"/>
                </a:lnTo>
                <a:lnTo>
                  <a:pt x="1532" y="102"/>
                </a:lnTo>
                <a:cubicBezTo>
                  <a:pt x="1527" y="102"/>
                  <a:pt x="1522" y="103"/>
                  <a:pt x="1519" y="106"/>
                </a:cubicBezTo>
                <a:cubicBezTo>
                  <a:pt x="1517" y="108"/>
                  <a:pt x="1515" y="111"/>
                  <a:pt x="1515" y="115"/>
                </a:cubicBezTo>
                <a:cubicBezTo>
                  <a:pt x="1515" y="120"/>
                  <a:pt x="1517" y="126"/>
                  <a:pt x="1521" y="135"/>
                </a:cubicBezTo>
                <a:lnTo>
                  <a:pt x="1563" y="222"/>
                </a:lnTo>
                <a:lnTo>
                  <a:pt x="1602" y="127"/>
                </a:lnTo>
                <a:cubicBezTo>
                  <a:pt x="1604" y="122"/>
                  <a:pt x="1605" y="117"/>
                  <a:pt x="1605" y="112"/>
                </a:cubicBezTo>
                <a:cubicBezTo>
                  <a:pt x="1605" y="109"/>
                  <a:pt x="1604" y="108"/>
                  <a:pt x="1604" y="106"/>
                </a:cubicBezTo>
                <a:cubicBezTo>
                  <a:pt x="1603" y="105"/>
                  <a:pt x="1601" y="104"/>
                  <a:pt x="1599" y="103"/>
                </a:cubicBezTo>
                <a:cubicBezTo>
                  <a:pt x="1597" y="102"/>
                  <a:pt x="1593" y="102"/>
                  <a:pt x="1588" y="102"/>
                </a:cubicBezTo>
                <a:lnTo>
                  <a:pt x="1588" y="95"/>
                </a:lnTo>
                <a:lnTo>
                  <a:pt x="1644" y="95"/>
                </a:lnTo>
                <a:lnTo>
                  <a:pt x="1644" y="102"/>
                </a:lnTo>
                <a:cubicBezTo>
                  <a:pt x="1639" y="102"/>
                  <a:pt x="1635" y="103"/>
                  <a:pt x="1633" y="105"/>
                </a:cubicBezTo>
                <a:cubicBezTo>
                  <a:pt x="1630" y="106"/>
                  <a:pt x="1628" y="109"/>
                  <a:pt x="1625" y="113"/>
                </a:cubicBezTo>
                <a:cubicBezTo>
                  <a:pt x="1623" y="115"/>
                  <a:pt x="1621" y="120"/>
                  <a:pt x="1618" y="128"/>
                </a:cubicBezTo>
                <a:lnTo>
                  <a:pt x="1548" y="299"/>
                </a:lnTo>
                <a:cubicBezTo>
                  <a:pt x="1542" y="316"/>
                  <a:pt x="1533" y="328"/>
                  <a:pt x="1522" y="337"/>
                </a:cubicBezTo>
                <a:cubicBezTo>
                  <a:pt x="1511" y="345"/>
                  <a:pt x="1500" y="350"/>
                  <a:pt x="1490" y="350"/>
                </a:cubicBezTo>
                <a:cubicBezTo>
                  <a:pt x="1483" y="350"/>
                  <a:pt x="1477" y="348"/>
                  <a:pt x="1472" y="343"/>
                </a:cubicBezTo>
                <a:cubicBezTo>
                  <a:pt x="1467" y="339"/>
                  <a:pt x="1465" y="334"/>
                  <a:pt x="1465" y="329"/>
                </a:cubicBezTo>
                <a:cubicBezTo>
                  <a:pt x="1465" y="323"/>
                  <a:pt x="1467" y="319"/>
                  <a:pt x="1470" y="316"/>
                </a:cubicBezTo>
                <a:cubicBezTo>
                  <a:pt x="1473" y="313"/>
                  <a:pt x="1478" y="311"/>
                  <a:pt x="1484" y="311"/>
                </a:cubicBezTo>
                <a:cubicBezTo>
                  <a:pt x="1488" y="311"/>
                  <a:pt x="1494" y="313"/>
                  <a:pt x="1501" y="315"/>
                </a:cubicBezTo>
                <a:cubicBezTo>
                  <a:pt x="1506" y="317"/>
                  <a:pt x="1509" y="318"/>
                  <a:pt x="1510" y="318"/>
                </a:cubicBezTo>
                <a:cubicBezTo>
                  <a:pt x="1514" y="318"/>
                  <a:pt x="1518" y="316"/>
                  <a:pt x="1523" y="312"/>
                </a:cubicBezTo>
                <a:cubicBezTo>
                  <a:pt x="1527" y="308"/>
                  <a:pt x="1532" y="301"/>
                  <a:pt x="1536" y="290"/>
                </a:cubicBezTo>
                <a:lnTo>
                  <a:pt x="1548" y="260"/>
                </a:lnTo>
                <a:lnTo>
                  <a:pt x="1487" y="130"/>
                </a:lnTo>
                <a:cubicBezTo>
                  <a:pt x="1485" y="127"/>
                  <a:pt x="1482" y="122"/>
                  <a:pt x="1478" y="116"/>
                </a:cubicBezTo>
                <a:cubicBezTo>
                  <a:pt x="1474" y="112"/>
                  <a:pt x="1472" y="109"/>
                  <a:pt x="1470" y="107"/>
                </a:cubicBezTo>
                <a:cubicBezTo>
                  <a:pt x="1467" y="105"/>
                  <a:pt x="1462" y="103"/>
                  <a:pt x="1456" y="102"/>
                </a:cubicBezTo>
                <a:lnTo>
                  <a:pt x="1456" y="95"/>
                </a:lnTo>
                <a:close/>
                <a:moveTo>
                  <a:pt x="1262" y="95"/>
                </a:moveTo>
                <a:lnTo>
                  <a:pt x="1322" y="95"/>
                </a:lnTo>
                <a:lnTo>
                  <a:pt x="1322" y="210"/>
                </a:lnTo>
                <a:cubicBezTo>
                  <a:pt x="1322" y="226"/>
                  <a:pt x="1325" y="236"/>
                  <a:pt x="1331" y="241"/>
                </a:cubicBezTo>
                <a:cubicBezTo>
                  <a:pt x="1336" y="246"/>
                  <a:pt x="1343" y="249"/>
                  <a:pt x="1351" y="249"/>
                </a:cubicBezTo>
                <a:cubicBezTo>
                  <a:pt x="1356" y="249"/>
                  <a:pt x="1362" y="247"/>
                  <a:pt x="1369" y="244"/>
                </a:cubicBezTo>
                <a:cubicBezTo>
                  <a:pt x="1376" y="241"/>
                  <a:pt x="1384" y="234"/>
                  <a:pt x="1393" y="225"/>
                </a:cubicBezTo>
                <a:lnTo>
                  <a:pt x="1393" y="127"/>
                </a:lnTo>
                <a:cubicBezTo>
                  <a:pt x="1393" y="118"/>
                  <a:pt x="1392" y="111"/>
                  <a:pt x="1388" y="108"/>
                </a:cubicBezTo>
                <a:cubicBezTo>
                  <a:pt x="1384" y="104"/>
                  <a:pt x="1377" y="102"/>
                  <a:pt x="1366" y="102"/>
                </a:cubicBezTo>
                <a:lnTo>
                  <a:pt x="1366" y="95"/>
                </a:lnTo>
                <a:lnTo>
                  <a:pt x="1424" y="95"/>
                </a:lnTo>
                <a:lnTo>
                  <a:pt x="1424" y="199"/>
                </a:lnTo>
                <a:cubicBezTo>
                  <a:pt x="1424" y="219"/>
                  <a:pt x="1425" y="231"/>
                  <a:pt x="1426" y="236"/>
                </a:cubicBezTo>
                <a:cubicBezTo>
                  <a:pt x="1427" y="240"/>
                  <a:pt x="1428" y="243"/>
                  <a:pt x="1430" y="245"/>
                </a:cubicBezTo>
                <a:cubicBezTo>
                  <a:pt x="1432" y="247"/>
                  <a:pt x="1435" y="247"/>
                  <a:pt x="1437" y="247"/>
                </a:cubicBezTo>
                <a:cubicBezTo>
                  <a:pt x="1441" y="247"/>
                  <a:pt x="1446" y="246"/>
                  <a:pt x="1451" y="244"/>
                </a:cubicBezTo>
                <a:lnTo>
                  <a:pt x="1453" y="251"/>
                </a:lnTo>
                <a:lnTo>
                  <a:pt x="1402" y="272"/>
                </a:lnTo>
                <a:lnTo>
                  <a:pt x="1393" y="272"/>
                </a:lnTo>
                <a:lnTo>
                  <a:pt x="1393" y="236"/>
                </a:lnTo>
                <a:cubicBezTo>
                  <a:pt x="1379" y="252"/>
                  <a:pt x="1367" y="262"/>
                  <a:pt x="1360" y="266"/>
                </a:cubicBezTo>
                <a:cubicBezTo>
                  <a:pt x="1352" y="270"/>
                  <a:pt x="1344" y="272"/>
                  <a:pt x="1335" y="272"/>
                </a:cubicBezTo>
                <a:cubicBezTo>
                  <a:pt x="1325" y="272"/>
                  <a:pt x="1317" y="269"/>
                  <a:pt x="1310" y="264"/>
                </a:cubicBezTo>
                <a:cubicBezTo>
                  <a:pt x="1303" y="258"/>
                  <a:pt x="1298" y="251"/>
                  <a:pt x="1295" y="242"/>
                </a:cubicBezTo>
                <a:cubicBezTo>
                  <a:pt x="1293" y="233"/>
                  <a:pt x="1291" y="221"/>
                  <a:pt x="1291" y="205"/>
                </a:cubicBezTo>
                <a:lnTo>
                  <a:pt x="1291" y="128"/>
                </a:lnTo>
                <a:cubicBezTo>
                  <a:pt x="1291" y="120"/>
                  <a:pt x="1290" y="115"/>
                  <a:pt x="1289" y="112"/>
                </a:cubicBezTo>
                <a:cubicBezTo>
                  <a:pt x="1287" y="108"/>
                  <a:pt x="1284" y="106"/>
                  <a:pt x="1281" y="104"/>
                </a:cubicBezTo>
                <a:cubicBezTo>
                  <a:pt x="1277" y="103"/>
                  <a:pt x="1271" y="102"/>
                  <a:pt x="1262" y="102"/>
                </a:cubicBezTo>
                <a:lnTo>
                  <a:pt x="1262" y="95"/>
                </a:lnTo>
                <a:close/>
                <a:moveTo>
                  <a:pt x="880" y="95"/>
                </a:moveTo>
                <a:lnTo>
                  <a:pt x="960" y="95"/>
                </a:lnTo>
                <a:lnTo>
                  <a:pt x="960" y="102"/>
                </a:lnTo>
                <a:lnTo>
                  <a:pt x="956" y="102"/>
                </a:lnTo>
                <a:cubicBezTo>
                  <a:pt x="951" y="102"/>
                  <a:pt x="946" y="103"/>
                  <a:pt x="943" y="106"/>
                </a:cubicBezTo>
                <a:cubicBezTo>
                  <a:pt x="941" y="108"/>
                  <a:pt x="939" y="111"/>
                  <a:pt x="939" y="115"/>
                </a:cubicBezTo>
                <a:cubicBezTo>
                  <a:pt x="939" y="120"/>
                  <a:pt x="941" y="126"/>
                  <a:pt x="945" y="135"/>
                </a:cubicBezTo>
                <a:lnTo>
                  <a:pt x="987" y="222"/>
                </a:lnTo>
                <a:lnTo>
                  <a:pt x="1026" y="127"/>
                </a:lnTo>
                <a:cubicBezTo>
                  <a:pt x="1028" y="122"/>
                  <a:pt x="1029" y="117"/>
                  <a:pt x="1029" y="112"/>
                </a:cubicBezTo>
                <a:cubicBezTo>
                  <a:pt x="1029" y="109"/>
                  <a:pt x="1028" y="108"/>
                  <a:pt x="1028" y="106"/>
                </a:cubicBezTo>
                <a:cubicBezTo>
                  <a:pt x="1027" y="105"/>
                  <a:pt x="1025" y="104"/>
                  <a:pt x="1023" y="103"/>
                </a:cubicBezTo>
                <a:cubicBezTo>
                  <a:pt x="1021" y="102"/>
                  <a:pt x="1017" y="102"/>
                  <a:pt x="1012" y="102"/>
                </a:cubicBezTo>
                <a:lnTo>
                  <a:pt x="1012" y="95"/>
                </a:lnTo>
                <a:lnTo>
                  <a:pt x="1068" y="95"/>
                </a:lnTo>
                <a:lnTo>
                  <a:pt x="1068" y="102"/>
                </a:lnTo>
                <a:cubicBezTo>
                  <a:pt x="1063" y="102"/>
                  <a:pt x="1059" y="103"/>
                  <a:pt x="1057" y="105"/>
                </a:cubicBezTo>
                <a:cubicBezTo>
                  <a:pt x="1054" y="106"/>
                  <a:pt x="1052" y="109"/>
                  <a:pt x="1049" y="113"/>
                </a:cubicBezTo>
                <a:cubicBezTo>
                  <a:pt x="1047" y="115"/>
                  <a:pt x="1045" y="120"/>
                  <a:pt x="1042" y="128"/>
                </a:cubicBezTo>
                <a:lnTo>
                  <a:pt x="972" y="299"/>
                </a:lnTo>
                <a:cubicBezTo>
                  <a:pt x="966" y="316"/>
                  <a:pt x="957" y="328"/>
                  <a:pt x="946" y="337"/>
                </a:cubicBezTo>
                <a:cubicBezTo>
                  <a:pt x="935" y="345"/>
                  <a:pt x="924" y="350"/>
                  <a:pt x="914" y="350"/>
                </a:cubicBezTo>
                <a:cubicBezTo>
                  <a:pt x="907" y="350"/>
                  <a:pt x="901" y="348"/>
                  <a:pt x="896" y="343"/>
                </a:cubicBezTo>
                <a:cubicBezTo>
                  <a:pt x="891" y="339"/>
                  <a:pt x="889" y="334"/>
                  <a:pt x="889" y="329"/>
                </a:cubicBezTo>
                <a:cubicBezTo>
                  <a:pt x="889" y="323"/>
                  <a:pt x="891" y="319"/>
                  <a:pt x="894" y="316"/>
                </a:cubicBezTo>
                <a:cubicBezTo>
                  <a:pt x="897" y="313"/>
                  <a:pt x="902" y="311"/>
                  <a:pt x="908" y="311"/>
                </a:cubicBezTo>
                <a:cubicBezTo>
                  <a:pt x="912" y="311"/>
                  <a:pt x="918" y="313"/>
                  <a:pt x="925" y="315"/>
                </a:cubicBezTo>
                <a:cubicBezTo>
                  <a:pt x="930" y="317"/>
                  <a:pt x="933" y="318"/>
                  <a:pt x="934" y="318"/>
                </a:cubicBezTo>
                <a:cubicBezTo>
                  <a:pt x="938" y="318"/>
                  <a:pt x="942" y="316"/>
                  <a:pt x="947" y="312"/>
                </a:cubicBezTo>
                <a:cubicBezTo>
                  <a:pt x="951" y="308"/>
                  <a:pt x="956" y="301"/>
                  <a:pt x="960" y="290"/>
                </a:cubicBezTo>
                <a:lnTo>
                  <a:pt x="972" y="260"/>
                </a:lnTo>
                <a:lnTo>
                  <a:pt x="911" y="130"/>
                </a:lnTo>
                <a:cubicBezTo>
                  <a:pt x="909" y="127"/>
                  <a:pt x="906" y="122"/>
                  <a:pt x="902" y="116"/>
                </a:cubicBezTo>
                <a:cubicBezTo>
                  <a:pt x="898" y="112"/>
                  <a:pt x="896" y="109"/>
                  <a:pt x="894" y="107"/>
                </a:cubicBezTo>
                <a:cubicBezTo>
                  <a:pt x="891" y="105"/>
                  <a:pt x="886" y="103"/>
                  <a:pt x="880" y="102"/>
                </a:cubicBezTo>
                <a:lnTo>
                  <a:pt x="880" y="95"/>
                </a:lnTo>
                <a:close/>
                <a:moveTo>
                  <a:pt x="544" y="95"/>
                </a:moveTo>
                <a:lnTo>
                  <a:pt x="616" y="95"/>
                </a:lnTo>
                <a:lnTo>
                  <a:pt x="616" y="102"/>
                </a:lnTo>
                <a:cubicBezTo>
                  <a:pt x="610" y="102"/>
                  <a:pt x="605" y="104"/>
                  <a:pt x="603" y="106"/>
                </a:cubicBezTo>
                <a:cubicBezTo>
                  <a:pt x="601" y="107"/>
                  <a:pt x="600" y="110"/>
                  <a:pt x="600" y="114"/>
                </a:cubicBezTo>
                <a:cubicBezTo>
                  <a:pt x="600" y="117"/>
                  <a:pt x="601" y="122"/>
                  <a:pt x="603" y="128"/>
                </a:cubicBezTo>
                <a:lnTo>
                  <a:pt x="640" y="226"/>
                </a:lnTo>
                <a:lnTo>
                  <a:pt x="677" y="146"/>
                </a:lnTo>
                <a:lnTo>
                  <a:pt x="667" y="121"/>
                </a:lnTo>
                <a:cubicBezTo>
                  <a:pt x="664" y="113"/>
                  <a:pt x="660" y="108"/>
                  <a:pt x="655" y="105"/>
                </a:cubicBezTo>
                <a:cubicBezTo>
                  <a:pt x="653" y="103"/>
                  <a:pt x="648" y="102"/>
                  <a:pt x="640" y="102"/>
                </a:cubicBezTo>
                <a:lnTo>
                  <a:pt x="640" y="95"/>
                </a:lnTo>
                <a:lnTo>
                  <a:pt x="722" y="95"/>
                </a:lnTo>
                <a:lnTo>
                  <a:pt x="722" y="102"/>
                </a:lnTo>
                <a:cubicBezTo>
                  <a:pt x="713" y="102"/>
                  <a:pt x="706" y="104"/>
                  <a:pt x="703" y="107"/>
                </a:cubicBezTo>
                <a:cubicBezTo>
                  <a:pt x="700" y="109"/>
                  <a:pt x="699" y="112"/>
                  <a:pt x="699" y="116"/>
                </a:cubicBezTo>
                <a:cubicBezTo>
                  <a:pt x="699" y="119"/>
                  <a:pt x="699" y="121"/>
                  <a:pt x="700" y="124"/>
                </a:cubicBezTo>
                <a:lnTo>
                  <a:pt x="739" y="223"/>
                </a:lnTo>
                <a:lnTo>
                  <a:pt x="776" y="128"/>
                </a:lnTo>
                <a:cubicBezTo>
                  <a:pt x="778" y="121"/>
                  <a:pt x="779" y="116"/>
                  <a:pt x="779" y="112"/>
                </a:cubicBezTo>
                <a:cubicBezTo>
                  <a:pt x="779" y="109"/>
                  <a:pt x="778" y="107"/>
                  <a:pt x="776" y="105"/>
                </a:cubicBezTo>
                <a:cubicBezTo>
                  <a:pt x="773" y="103"/>
                  <a:pt x="768" y="102"/>
                  <a:pt x="761" y="102"/>
                </a:cubicBezTo>
                <a:lnTo>
                  <a:pt x="761" y="95"/>
                </a:lnTo>
                <a:lnTo>
                  <a:pt x="816" y="95"/>
                </a:lnTo>
                <a:lnTo>
                  <a:pt x="816" y="102"/>
                </a:lnTo>
                <a:cubicBezTo>
                  <a:pt x="805" y="104"/>
                  <a:pt x="797" y="111"/>
                  <a:pt x="792" y="124"/>
                </a:cubicBezTo>
                <a:lnTo>
                  <a:pt x="734" y="272"/>
                </a:lnTo>
                <a:lnTo>
                  <a:pt x="726" y="272"/>
                </a:lnTo>
                <a:lnTo>
                  <a:pt x="684" y="162"/>
                </a:lnTo>
                <a:lnTo>
                  <a:pt x="633" y="272"/>
                </a:lnTo>
                <a:lnTo>
                  <a:pt x="627" y="272"/>
                </a:lnTo>
                <a:lnTo>
                  <a:pt x="571" y="128"/>
                </a:lnTo>
                <a:cubicBezTo>
                  <a:pt x="568" y="119"/>
                  <a:pt x="564" y="112"/>
                  <a:pt x="561" y="109"/>
                </a:cubicBezTo>
                <a:cubicBezTo>
                  <a:pt x="557" y="106"/>
                  <a:pt x="552" y="104"/>
                  <a:pt x="544" y="102"/>
                </a:cubicBezTo>
                <a:lnTo>
                  <a:pt x="544" y="95"/>
                </a:lnTo>
                <a:close/>
                <a:moveTo>
                  <a:pt x="272" y="95"/>
                </a:moveTo>
                <a:lnTo>
                  <a:pt x="344" y="95"/>
                </a:lnTo>
                <a:lnTo>
                  <a:pt x="344" y="102"/>
                </a:lnTo>
                <a:cubicBezTo>
                  <a:pt x="338" y="102"/>
                  <a:pt x="333" y="104"/>
                  <a:pt x="331" y="106"/>
                </a:cubicBezTo>
                <a:cubicBezTo>
                  <a:pt x="329" y="107"/>
                  <a:pt x="328" y="110"/>
                  <a:pt x="328" y="114"/>
                </a:cubicBezTo>
                <a:cubicBezTo>
                  <a:pt x="328" y="117"/>
                  <a:pt x="329" y="122"/>
                  <a:pt x="331" y="128"/>
                </a:cubicBezTo>
                <a:lnTo>
                  <a:pt x="368" y="226"/>
                </a:lnTo>
                <a:lnTo>
                  <a:pt x="405" y="146"/>
                </a:lnTo>
                <a:lnTo>
                  <a:pt x="395" y="121"/>
                </a:lnTo>
                <a:cubicBezTo>
                  <a:pt x="392" y="113"/>
                  <a:pt x="388" y="108"/>
                  <a:pt x="383" y="105"/>
                </a:cubicBezTo>
                <a:cubicBezTo>
                  <a:pt x="381" y="103"/>
                  <a:pt x="376" y="102"/>
                  <a:pt x="368" y="102"/>
                </a:cubicBezTo>
                <a:lnTo>
                  <a:pt x="368" y="95"/>
                </a:lnTo>
                <a:lnTo>
                  <a:pt x="450" y="95"/>
                </a:lnTo>
                <a:lnTo>
                  <a:pt x="450" y="102"/>
                </a:lnTo>
                <a:cubicBezTo>
                  <a:pt x="441" y="102"/>
                  <a:pt x="434" y="104"/>
                  <a:pt x="431" y="107"/>
                </a:cubicBezTo>
                <a:cubicBezTo>
                  <a:pt x="428" y="109"/>
                  <a:pt x="427" y="112"/>
                  <a:pt x="427" y="116"/>
                </a:cubicBezTo>
                <a:cubicBezTo>
                  <a:pt x="427" y="119"/>
                  <a:pt x="427" y="121"/>
                  <a:pt x="428" y="124"/>
                </a:cubicBezTo>
                <a:lnTo>
                  <a:pt x="467" y="223"/>
                </a:lnTo>
                <a:lnTo>
                  <a:pt x="504" y="128"/>
                </a:lnTo>
                <a:cubicBezTo>
                  <a:pt x="506" y="121"/>
                  <a:pt x="507" y="116"/>
                  <a:pt x="507" y="112"/>
                </a:cubicBezTo>
                <a:cubicBezTo>
                  <a:pt x="507" y="109"/>
                  <a:pt x="506" y="107"/>
                  <a:pt x="504" y="105"/>
                </a:cubicBezTo>
                <a:cubicBezTo>
                  <a:pt x="501" y="103"/>
                  <a:pt x="496" y="102"/>
                  <a:pt x="489" y="102"/>
                </a:cubicBezTo>
                <a:lnTo>
                  <a:pt x="489" y="95"/>
                </a:lnTo>
                <a:lnTo>
                  <a:pt x="544" y="95"/>
                </a:lnTo>
                <a:lnTo>
                  <a:pt x="544" y="102"/>
                </a:lnTo>
                <a:cubicBezTo>
                  <a:pt x="533" y="104"/>
                  <a:pt x="525" y="111"/>
                  <a:pt x="520" y="124"/>
                </a:cubicBezTo>
                <a:lnTo>
                  <a:pt x="462" y="272"/>
                </a:lnTo>
                <a:lnTo>
                  <a:pt x="454" y="272"/>
                </a:lnTo>
                <a:lnTo>
                  <a:pt x="412" y="162"/>
                </a:lnTo>
                <a:lnTo>
                  <a:pt x="361" y="272"/>
                </a:lnTo>
                <a:lnTo>
                  <a:pt x="355" y="272"/>
                </a:lnTo>
                <a:lnTo>
                  <a:pt x="299" y="128"/>
                </a:lnTo>
                <a:cubicBezTo>
                  <a:pt x="296" y="119"/>
                  <a:pt x="292" y="112"/>
                  <a:pt x="289" y="109"/>
                </a:cubicBezTo>
                <a:cubicBezTo>
                  <a:pt x="285" y="106"/>
                  <a:pt x="280" y="104"/>
                  <a:pt x="272" y="102"/>
                </a:cubicBezTo>
                <a:lnTo>
                  <a:pt x="272" y="95"/>
                </a:lnTo>
                <a:close/>
                <a:moveTo>
                  <a:pt x="0" y="95"/>
                </a:moveTo>
                <a:lnTo>
                  <a:pt x="72" y="95"/>
                </a:lnTo>
                <a:lnTo>
                  <a:pt x="72" y="102"/>
                </a:lnTo>
                <a:cubicBezTo>
                  <a:pt x="66" y="102"/>
                  <a:pt x="61" y="104"/>
                  <a:pt x="59" y="106"/>
                </a:cubicBezTo>
                <a:cubicBezTo>
                  <a:pt x="57" y="107"/>
                  <a:pt x="56" y="110"/>
                  <a:pt x="56" y="114"/>
                </a:cubicBezTo>
                <a:cubicBezTo>
                  <a:pt x="56" y="117"/>
                  <a:pt x="57" y="122"/>
                  <a:pt x="59" y="128"/>
                </a:cubicBezTo>
                <a:lnTo>
                  <a:pt x="96" y="226"/>
                </a:lnTo>
                <a:lnTo>
                  <a:pt x="133" y="146"/>
                </a:lnTo>
                <a:lnTo>
                  <a:pt x="123" y="121"/>
                </a:lnTo>
                <a:cubicBezTo>
                  <a:pt x="120" y="113"/>
                  <a:pt x="116" y="108"/>
                  <a:pt x="111" y="105"/>
                </a:cubicBezTo>
                <a:cubicBezTo>
                  <a:pt x="109" y="103"/>
                  <a:pt x="104" y="102"/>
                  <a:pt x="96" y="102"/>
                </a:cubicBezTo>
                <a:lnTo>
                  <a:pt x="96" y="95"/>
                </a:lnTo>
                <a:lnTo>
                  <a:pt x="178" y="95"/>
                </a:lnTo>
                <a:lnTo>
                  <a:pt x="178" y="102"/>
                </a:lnTo>
                <a:cubicBezTo>
                  <a:pt x="169" y="102"/>
                  <a:pt x="162" y="104"/>
                  <a:pt x="159" y="107"/>
                </a:cubicBezTo>
                <a:cubicBezTo>
                  <a:pt x="156" y="109"/>
                  <a:pt x="155" y="112"/>
                  <a:pt x="155" y="116"/>
                </a:cubicBezTo>
                <a:cubicBezTo>
                  <a:pt x="155" y="119"/>
                  <a:pt x="155" y="121"/>
                  <a:pt x="156" y="124"/>
                </a:cubicBezTo>
                <a:lnTo>
                  <a:pt x="195" y="223"/>
                </a:lnTo>
                <a:lnTo>
                  <a:pt x="232" y="128"/>
                </a:lnTo>
                <a:cubicBezTo>
                  <a:pt x="234" y="121"/>
                  <a:pt x="235" y="116"/>
                  <a:pt x="235" y="112"/>
                </a:cubicBezTo>
                <a:cubicBezTo>
                  <a:pt x="235" y="109"/>
                  <a:pt x="234" y="107"/>
                  <a:pt x="232" y="105"/>
                </a:cubicBezTo>
                <a:cubicBezTo>
                  <a:pt x="229" y="103"/>
                  <a:pt x="224" y="102"/>
                  <a:pt x="217" y="102"/>
                </a:cubicBezTo>
                <a:lnTo>
                  <a:pt x="217" y="95"/>
                </a:lnTo>
                <a:lnTo>
                  <a:pt x="272" y="95"/>
                </a:lnTo>
                <a:lnTo>
                  <a:pt x="272" y="102"/>
                </a:lnTo>
                <a:cubicBezTo>
                  <a:pt x="261" y="104"/>
                  <a:pt x="253" y="111"/>
                  <a:pt x="248" y="124"/>
                </a:cubicBezTo>
                <a:lnTo>
                  <a:pt x="190" y="272"/>
                </a:lnTo>
                <a:lnTo>
                  <a:pt x="182" y="272"/>
                </a:lnTo>
                <a:lnTo>
                  <a:pt x="140" y="162"/>
                </a:lnTo>
                <a:lnTo>
                  <a:pt x="89" y="272"/>
                </a:lnTo>
                <a:lnTo>
                  <a:pt x="83" y="272"/>
                </a:lnTo>
                <a:lnTo>
                  <a:pt x="27" y="128"/>
                </a:lnTo>
                <a:cubicBezTo>
                  <a:pt x="24" y="119"/>
                  <a:pt x="20" y="112"/>
                  <a:pt x="17" y="109"/>
                </a:cubicBezTo>
                <a:cubicBezTo>
                  <a:pt x="13" y="106"/>
                  <a:pt x="8" y="104"/>
                  <a:pt x="0" y="102"/>
                </a:cubicBezTo>
                <a:lnTo>
                  <a:pt x="0" y="95"/>
                </a:lnTo>
                <a:close/>
                <a:moveTo>
                  <a:pt x="2837" y="90"/>
                </a:moveTo>
                <a:lnTo>
                  <a:pt x="2845" y="90"/>
                </a:lnTo>
                <a:lnTo>
                  <a:pt x="2845" y="127"/>
                </a:lnTo>
                <a:cubicBezTo>
                  <a:pt x="2857" y="114"/>
                  <a:pt x="2865" y="107"/>
                  <a:pt x="2867" y="105"/>
                </a:cubicBezTo>
                <a:cubicBezTo>
                  <a:pt x="2873" y="100"/>
                  <a:pt x="2879" y="97"/>
                  <a:pt x="2885" y="94"/>
                </a:cubicBezTo>
                <a:cubicBezTo>
                  <a:pt x="2892" y="91"/>
                  <a:pt x="2898" y="90"/>
                  <a:pt x="2904" y="90"/>
                </a:cubicBezTo>
                <a:cubicBezTo>
                  <a:pt x="2915" y="90"/>
                  <a:pt x="2924" y="93"/>
                  <a:pt x="2932" y="99"/>
                </a:cubicBezTo>
                <a:cubicBezTo>
                  <a:pt x="2940" y="106"/>
                  <a:pt x="2945" y="115"/>
                  <a:pt x="2948" y="127"/>
                </a:cubicBezTo>
                <a:cubicBezTo>
                  <a:pt x="2961" y="112"/>
                  <a:pt x="2971" y="102"/>
                  <a:pt x="2980" y="97"/>
                </a:cubicBezTo>
                <a:cubicBezTo>
                  <a:pt x="2989" y="92"/>
                  <a:pt x="2998" y="90"/>
                  <a:pt x="3008" y="90"/>
                </a:cubicBezTo>
                <a:cubicBezTo>
                  <a:pt x="3017" y="90"/>
                  <a:pt x="3025" y="92"/>
                  <a:pt x="3032" y="97"/>
                </a:cubicBezTo>
                <a:cubicBezTo>
                  <a:pt x="3039" y="102"/>
                  <a:pt x="3045" y="109"/>
                  <a:pt x="3049" y="120"/>
                </a:cubicBezTo>
                <a:cubicBezTo>
                  <a:pt x="3052" y="127"/>
                  <a:pt x="3053" y="139"/>
                  <a:pt x="3053" y="154"/>
                </a:cubicBezTo>
                <a:lnTo>
                  <a:pt x="3053" y="228"/>
                </a:lnTo>
                <a:cubicBezTo>
                  <a:pt x="3053" y="239"/>
                  <a:pt x="3054" y="246"/>
                  <a:pt x="3055" y="250"/>
                </a:cubicBezTo>
                <a:cubicBezTo>
                  <a:pt x="3057" y="253"/>
                  <a:pt x="3059" y="255"/>
                  <a:pt x="3062" y="257"/>
                </a:cubicBezTo>
                <a:cubicBezTo>
                  <a:pt x="3066" y="259"/>
                  <a:pt x="3071" y="260"/>
                  <a:pt x="3079" y="260"/>
                </a:cubicBezTo>
                <a:lnTo>
                  <a:pt x="3079" y="267"/>
                </a:lnTo>
                <a:lnTo>
                  <a:pt x="2994" y="267"/>
                </a:lnTo>
                <a:lnTo>
                  <a:pt x="2994" y="260"/>
                </a:lnTo>
                <a:lnTo>
                  <a:pt x="2998" y="260"/>
                </a:lnTo>
                <a:cubicBezTo>
                  <a:pt x="3005" y="260"/>
                  <a:pt x="3011" y="259"/>
                  <a:pt x="3015" y="256"/>
                </a:cubicBezTo>
                <a:cubicBezTo>
                  <a:pt x="3018" y="254"/>
                  <a:pt x="3020" y="251"/>
                  <a:pt x="3021" y="246"/>
                </a:cubicBezTo>
                <a:cubicBezTo>
                  <a:pt x="3022" y="244"/>
                  <a:pt x="3022" y="238"/>
                  <a:pt x="3022" y="228"/>
                </a:cubicBezTo>
                <a:lnTo>
                  <a:pt x="3022" y="154"/>
                </a:lnTo>
                <a:cubicBezTo>
                  <a:pt x="3022" y="140"/>
                  <a:pt x="3020" y="130"/>
                  <a:pt x="3017" y="124"/>
                </a:cubicBezTo>
                <a:cubicBezTo>
                  <a:pt x="3012" y="116"/>
                  <a:pt x="3004" y="112"/>
                  <a:pt x="2993" y="112"/>
                </a:cubicBezTo>
                <a:cubicBezTo>
                  <a:pt x="2987" y="112"/>
                  <a:pt x="2980" y="114"/>
                  <a:pt x="2973" y="117"/>
                </a:cubicBezTo>
                <a:cubicBezTo>
                  <a:pt x="2967" y="121"/>
                  <a:pt x="2959" y="127"/>
                  <a:pt x="2949" y="136"/>
                </a:cubicBezTo>
                <a:lnTo>
                  <a:pt x="2949" y="138"/>
                </a:lnTo>
                <a:lnTo>
                  <a:pt x="2949" y="146"/>
                </a:lnTo>
                <a:lnTo>
                  <a:pt x="2949" y="228"/>
                </a:lnTo>
                <a:cubicBezTo>
                  <a:pt x="2949" y="240"/>
                  <a:pt x="2950" y="247"/>
                  <a:pt x="2951" y="250"/>
                </a:cubicBezTo>
                <a:cubicBezTo>
                  <a:pt x="2952" y="253"/>
                  <a:pt x="2955" y="255"/>
                  <a:pt x="2958" y="257"/>
                </a:cubicBezTo>
                <a:cubicBezTo>
                  <a:pt x="2962" y="259"/>
                  <a:pt x="2968" y="260"/>
                  <a:pt x="2977" y="260"/>
                </a:cubicBezTo>
                <a:lnTo>
                  <a:pt x="2977" y="267"/>
                </a:lnTo>
                <a:lnTo>
                  <a:pt x="2890" y="267"/>
                </a:lnTo>
                <a:lnTo>
                  <a:pt x="2890" y="260"/>
                </a:lnTo>
                <a:cubicBezTo>
                  <a:pt x="2900" y="260"/>
                  <a:pt x="2906" y="259"/>
                  <a:pt x="2910" y="257"/>
                </a:cubicBezTo>
                <a:cubicBezTo>
                  <a:pt x="2913" y="254"/>
                  <a:pt x="2916" y="251"/>
                  <a:pt x="2917" y="247"/>
                </a:cubicBezTo>
                <a:cubicBezTo>
                  <a:pt x="2918" y="244"/>
                  <a:pt x="2918" y="238"/>
                  <a:pt x="2918" y="228"/>
                </a:cubicBezTo>
                <a:lnTo>
                  <a:pt x="2918" y="154"/>
                </a:lnTo>
                <a:cubicBezTo>
                  <a:pt x="2918" y="140"/>
                  <a:pt x="2916" y="130"/>
                  <a:pt x="2912" y="124"/>
                </a:cubicBezTo>
                <a:cubicBezTo>
                  <a:pt x="2906" y="116"/>
                  <a:pt x="2899" y="112"/>
                  <a:pt x="2889" y="112"/>
                </a:cubicBezTo>
                <a:cubicBezTo>
                  <a:pt x="2882" y="112"/>
                  <a:pt x="2875" y="114"/>
                  <a:pt x="2869" y="117"/>
                </a:cubicBezTo>
                <a:cubicBezTo>
                  <a:pt x="2858" y="123"/>
                  <a:pt x="2850" y="129"/>
                  <a:pt x="2845" y="136"/>
                </a:cubicBezTo>
                <a:lnTo>
                  <a:pt x="2845" y="228"/>
                </a:lnTo>
                <a:cubicBezTo>
                  <a:pt x="2845" y="239"/>
                  <a:pt x="2846" y="247"/>
                  <a:pt x="2847" y="250"/>
                </a:cubicBezTo>
                <a:cubicBezTo>
                  <a:pt x="2849" y="253"/>
                  <a:pt x="2851" y="256"/>
                  <a:pt x="2854" y="258"/>
                </a:cubicBezTo>
                <a:cubicBezTo>
                  <a:pt x="2857" y="259"/>
                  <a:pt x="2863" y="260"/>
                  <a:pt x="2873" y="260"/>
                </a:cubicBezTo>
                <a:lnTo>
                  <a:pt x="2873" y="267"/>
                </a:lnTo>
                <a:lnTo>
                  <a:pt x="2788" y="267"/>
                </a:lnTo>
                <a:lnTo>
                  <a:pt x="2788" y="260"/>
                </a:lnTo>
                <a:cubicBezTo>
                  <a:pt x="2796" y="260"/>
                  <a:pt x="2801" y="259"/>
                  <a:pt x="2804" y="258"/>
                </a:cubicBezTo>
                <a:cubicBezTo>
                  <a:pt x="2807" y="256"/>
                  <a:pt x="2810" y="253"/>
                  <a:pt x="2811" y="249"/>
                </a:cubicBezTo>
                <a:cubicBezTo>
                  <a:pt x="2813" y="246"/>
                  <a:pt x="2814" y="239"/>
                  <a:pt x="2814" y="228"/>
                </a:cubicBezTo>
                <a:lnTo>
                  <a:pt x="2814" y="162"/>
                </a:lnTo>
                <a:cubicBezTo>
                  <a:pt x="2814" y="143"/>
                  <a:pt x="2813" y="131"/>
                  <a:pt x="2812" y="126"/>
                </a:cubicBezTo>
                <a:cubicBezTo>
                  <a:pt x="2811" y="122"/>
                  <a:pt x="2810" y="119"/>
                  <a:pt x="2808" y="117"/>
                </a:cubicBezTo>
                <a:cubicBezTo>
                  <a:pt x="2806" y="116"/>
                  <a:pt x="2804" y="115"/>
                  <a:pt x="2800" y="115"/>
                </a:cubicBezTo>
                <a:cubicBezTo>
                  <a:pt x="2797" y="115"/>
                  <a:pt x="2793" y="116"/>
                  <a:pt x="2788" y="118"/>
                </a:cubicBezTo>
                <a:lnTo>
                  <a:pt x="2785" y="111"/>
                </a:lnTo>
                <a:lnTo>
                  <a:pt x="2837" y="90"/>
                </a:lnTo>
                <a:close/>
                <a:moveTo>
                  <a:pt x="2686" y="90"/>
                </a:moveTo>
                <a:cubicBezTo>
                  <a:pt x="2712" y="90"/>
                  <a:pt x="2733" y="100"/>
                  <a:pt x="2748" y="120"/>
                </a:cubicBezTo>
                <a:cubicBezTo>
                  <a:pt x="2762" y="136"/>
                  <a:pt x="2768" y="156"/>
                  <a:pt x="2768" y="178"/>
                </a:cubicBezTo>
                <a:cubicBezTo>
                  <a:pt x="2768" y="193"/>
                  <a:pt x="2765" y="209"/>
                  <a:pt x="2757" y="224"/>
                </a:cubicBezTo>
                <a:cubicBezTo>
                  <a:pt x="2750" y="240"/>
                  <a:pt x="2740" y="252"/>
                  <a:pt x="2727" y="260"/>
                </a:cubicBezTo>
                <a:cubicBezTo>
                  <a:pt x="2714" y="268"/>
                  <a:pt x="2700" y="272"/>
                  <a:pt x="2684" y="272"/>
                </a:cubicBezTo>
                <a:cubicBezTo>
                  <a:pt x="2658" y="272"/>
                  <a:pt x="2637" y="262"/>
                  <a:pt x="2622" y="241"/>
                </a:cubicBezTo>
                <a:cubicBezTo>
                  <a:pt x="2609" y="224"/>
                  <a:pt x="2603" y="204"/>
                  <a:pt x="2603" y="183"/>
                </a:cubicBezTo>
                <a:cubicBezTo>
                  <a:pt x="2603" y="167"/>
                  <a:pt x="2607" y="151"/>
                  <a:pt x="2614" y="136"/>
                </a:cubicBezTo>
                <a:cubicBezTo>
                  <a:pt x="2622" y="120"/>
                  <a:pt x="2633" y="109"/>
                  <a:pt x="2645" y="101"/>
                </a:cubicBezTo>
                <a:cubicBezTo>
                  <a:pt x="2658" y="94"/>
                  <a:pt x="2672" y="90"/>
                  <a:pt x="2686" y="90"/>
                </a:cubicBezTo>
                <a:close/>
                <a:moveTo>
                  <a:pt x="2509" y="90"/>
                </a:moveTo>
                <a:cubicBezTo>
                  <a:pt x="2526" y="90"/>
                  <a:pt x="2540" y="94"/>
                  <a:pt x="2550" y="103"/>
                </a:cubicBezTo>
                <a:cubicBezTo>
                  <a:pt x="2561" y="112"/>
                  <a:pt x="2567" y="122"/>
                  <a:pt x="2567" y="131"/>
                </a:cubicBezTo>
                <a:cubicBezTo>
                  <a:pt x="2567" y="136"/>
                  <a:pt x="2565" y="140"/>
                  <a:pt x="2562" y="143"/>
                </a:cubicBezTo>
                <a:cubicBezTo>
                  <a:pt x="2559" y="146"/>
                  <a:pt x="2555" y="147"/>
                  <a:pt x="2549" y="147"/>
                </a:cubicBezTo>
                <a:cubicBezTo>
                  <a:pt x="2542" y="147"/>
                  <a:pt x="2536" y="145"/>
                  <a:pt x="2533" y="140"/>
                </a:cubicBezTo>
                <a:cubicBezTo>
                  <a:pt x="2531" y="137"/>
                  <a:pt x="2529" y="132"/>
                  <a:pt x="2528" y="125"/>
                </a:cubicBezTo>
                <a:cubicBezTo>
                  <a:pt x="2528" y="118"/>
                  <a:pt x="2525" y="112"/>
                  <a:pt x="2521" y="108"/>
                </a:cubicBezTo>
                <a:cubicBezTo>
                  <a:pt x="2516" y="104"/>
                  <a:pt x="2510" y="103"/>
                  <a:pt x="2503" y="103"/>
                </a:cubicBezTo>
                <a:cubicBezTo>
                  <a:pt x="2490" y="103"/>
                  <a:pt x="2480" y="107"/>
                  <a:pt x="2472" y="116"/>
                </a:cubicBezTo>
                <a:cubicBezTo>
                  <a:pt x="2462" y="129"/>
                  <a:pt x="2457" y="145"/>
                  <a:pt x="2457" y="165"/>
                </a:cubicBezTo>
                <a:cubicBezTo>
                  <a:pt x="2457" y="185"/>
                  <a:pt x="2462" y="204"/>
                  <a:pt x="2472" y="219"/>
                </a:cubicBezTo>
                <a:cubicBezTo>
                  <a:pt x="2482" y="235"/>
                  <a:pt x="2496" y="243"/>
                  <a:pt x="2513" y="243"/>
                </a:cubicBezTo>
                <a:cubicBezTo>
                  <a:pt x="2525" y="243"/>
                  <a:pt x="2536" y="239"/>
                  <a:pt x="2546" y="230"/>
                </a:cubicBezTo>
                <a:cubicBezTo>
                  <a:pt x="2553" y="224"/>
                  <a:pt x="2560" y="214"/>
                  <a:pt x="2566" y="199"/>
                </a:cubicBezTo>
                <a:lnTo>
                  <a:pt x="2572" y="202"/>
                </a:lnTo>
                <a:cubicBezTo>
                  <a:pt x="2567" y="224"/>
                  <a:pt x="2558" y="242"/>
                  <a:pt x="2544" y="254"/>
                </a:cubicBezTo>
                <a:cubicBezTo>
                  <a:pt x="2531" y="266"/>
                  <a:pt x="2516" y="272"/>
                  <a:pt x="2500" y="272"/>
                </a:cubicBezTo>
                <a:cubicBezTo>
                  <a:pt x="2480" y="272"/>
                  <a:pt x="2463" y="264"/>
                  <a:pt x="2449" y="247"/>
                </a:cubicBezTo>
                <a:cubicBezTo>
                  <a:pt x="2434" y="231"/>
                  <a:pt x="2427" y="209"/>
                  <a:pt x="2427" y="181"/>
                </a:cubicBezTo>
                <a:cubicBezTo>
                  <a:pt x="2427" y="154"/>
                  <a:pt x="2435" y="132"/>
                  <a:pt x="2451" y="115"/>
                </a:cubicBezTo>
                <a:cubicBezTo>
                  <a:pt x="2467" y="98"/>
                  <a:pt x="2486" y="90"/>
                  <a:pt x="2509" y="90"/>
                </a:cubicBezTo>
                <a:close/>
                <a:moveTo>
                  <a:pt x="1709" y="90"/>
                </a:moveTo>
                <a:lnTo>
                  <a:pt x="1717" y="90"/>
                </a:lnTo>
                <a:lnTo>
                  <a:pt x="1717" y="228"/>
                </a:lnTo>
                <a:cubicBezTo>
                  <a:pt x="1717" y="239"/>
                  <a:pt x="1718" y="246"/>
                  <a:pt x="1719" y="249"/>
                </a:cubicBezTo>
                <a:cubicBezTo>
                  <a:pt x="1721" y="253"/>
                  <a:pt x="1723" y="256"/>
                  <a:pt x="1726" y="257"/>
                </a:cubicBezTo>
                <a:cubicBezTo>
                  <a:pt x="1729" y="259"/>
                  <a:pt x="1735" y="260"/>
                  <a:pt x="1743" y="260"/>
                </a:cubicBezTo>
                <a:lnTo>
                  <a:pt x="1743" y="267"/>
                </a:lnTo>
                <a:lnTo>
                  <a:pt x="1660" y="267"/>
                </a:lnTo>
                <a:lnTo>
                  <a:pt x="1660" y="260"/>
                </a:lnTo>
                <a:cubicBezTo>
                  <a:pt x="1668" y="260"/>
                  <a:pt x="1674" y="259"/>
                  <a:pt x="1677" y="258"/>
                </a:cubicBezTo>
                <a:cubicBezTo>
                  <a:pt x="1679" y="256"/>
                  <a:pt x="1682" y="253"/>
                  <a:pt x="1683" y="250"/>
                </a:cubicBezTo>
                <a:cubicBezTo>
                  <a:pt x="1685" y="246"/>
                  <a:pt x="1686" y="239"/>
                  <a:pt x="1686" y="228"/>
                </a:cubicBezTo>
                <a:lnTo>
                  <a:pt x="1686" y="162"/>
                </a:lnTo>
                <a:cubicBezTo>
                  <a:pt x="1686" y="143"/>
                  <a:pt x="1685" y="131"/>
                  <a:pt x="1684" y="126"/>
                </a:cubicBezTo>
                <a:cubicBezTo>
                  <a:pt x="1683" y="122"/>
                  <a:pt x="1682" y="119"/>
                  <a:pt x="1680" y="117"/>
                </a:cubicBezTo>
                <a:cubicBezTo>
                  <a:pt x="1678" y="116"/>
                  <a:pt x="1676" y="115"/>
                  <a:pt x="1672" y="115"/>
                </a:cubicBezTo>
                <a:cubicBezTo>
                  <a:pt x="1669" y="115"/>
                  <a:pt x="1665" y="116"/>
                  <a:pt x="1660" y="118"/>
                </a:cubicBezTo>
                <a:lnTo>
                  <a:pt x="1657" y="111"/>
                </a:lnTo>
                <a:lnTo>
                  <a:pt x="1709" y="90"/>
                </a:lnTo>
                <a:close/>
                <a:moveTo>
                  <a:pt x="1166" y="90"/>
                </a:moveTo>
                <a:cubicBezTo>
                  <a:pt x="1192" y="90"/>
                  <a:pt x="1213" y="100"/>
                  <a:pt x="1228" y="120"/>
                </a:cubicBezTo>
                <a:cubicBezTo>
                  <a:pt x="1242" y="136"/>
                  <a:pt x="1248" y="156"/>
                  <a:pt x="1248" y="178"/>
                </a:cubicBezTo>
                <a:cubicBezTo>
                  <a:pt x="1248" y="193"/>
                  <a:pt x="1245" y="209"/>
                  <a:pt x="1237" y="224"/>
                </a:cubicBezTo>
                <a:cubicBezTo>
                  <a:pt x="1230" y="240"/>
                  <a:pt x="1220" y="252"/>
                  <a:pt x="1207" y="260"/>
                </a:cubicBezTo>
                <a:cubicBezTo>
                  <a:pt x="1194" y="268"/>
                  <a:pt x="1180" y="272"/>
                  <a:pt x="1164" y="272"/>
                </a:cubicBezTo>
                <a:cubicBezTo>
                  <a:pt x="1138" y="272"/>
                  <a:pt x="1117" y="262"/>
                  <a:pt x="1102" y="241"/>
                </a:cubicBezTo>
                <a:cubicBezTo>
                  <a:pt x="1089" y="224"/>
                  <a:pt x="1083" y="204"/>
                  <a:pt x="1083" y="183"/>
                </a:cubicBezTo>
                <a:cubicBezTo>
                  <a:pt x="1083" y="167"/>
                  <a:pt x="1087" y="151"/>
                  <a:pt x="1094" y="136"/>
                </a:cubicBezTo>
                <a:cubicBezTo>
                  <a:pt x="1102" y="120"/>
                  <a:pt x="1113" y="109"/>
                  <a:pt x="1125" y="101"/>
                </a:cubicBezTo>
                <a:cubicBezTo>
                  <a:pt x="1138" y="94"/>
                  <a:pt x="1152" y="90"/>
                  <a:pt x="1166" y="90"/>
                </a:cubicBezTo>
                <a:close/>
                <a:moveTo>
                  <a:pt x="2222" y="20"/>
                </a:moveTo>
                <a:cubicBezTo>
                  <a:pt x="2214" y="20"/>
                  <a:pt x="2206" y="23"/>
                  <a:pt x="2200" y="31"/>
                </a:cubicBezTo>
                <a:cubicBezTo>
                  <a:pt x="2191" y="41"/>
                  <a:pt x="2185" y="58"/>
                  <a:pt x="2181" y="80"/>
                </a:cubicBezTo>
                <a:cubicBezTo>
                  <a:pt x="2178" y="102"/>
                  <a:pt x="2176" y="124"/>
                  <a:pt x="2176" y="146"/>
                </a:cubicBezTo>
                <a:cubicBezTo>
                  <a:pt x="2176" y="181"/>
                  <a:pt x="2181" y="209"/>
                  <a:pt x="2189" y="232"/>
                </a:cubicBezTo>
                <a:cubicBezTo>
                  <a:pt x="2196" y="250"/>
                  <a:pt x="2207" y="259"/>
                  <a:pt x="2221" y="259"/>
                </a:cubicBezTo>
                <a:cubicBezTo>
                  <a:pt x="2228" y="259"/>
                  <a:pt x="2235" y="256"/>
                  <a:pt x="2242" y="250"/>
                </a:cubicBezTo>
                <a:cubicBezTo>
                  <a:pt x="2249" y="244"/>
                  <a:pt x="2255" y="234"/>
                  <a:pt x="2259" y="220"/>
                </a:cubicBezTo>
                <a:cubicBezTo>
                  <a:pt x="2264" y="198"/>
                  <a:pt x="2267" y="168"/>
                  <a:pt x="2267" y="129"/>
                </a:cubicBezTo>
                <a:cubicBezTo>
                  <a:pt x="2267" y="100"/>
                  <a:pt x="2264" y="76"/>
                  <a:pt x="2258" y="56"/>
                </a:cubicBezTo>
                <a:cubicBezTo>
                  <a:pt x="2254" y="42"/>
                  <a:pt x="2248" y="32"/>
                  <a:pt x="2241" y="26"/>
                </a:cubicBezTo>
                <a:cubicBezTo>
                  <a:pt x="2236" y="22"/>
                  <a:pt x="2230" y="20"/>
                  <a:pt x="2222" y="20"/>
                </a:cubicBezTo>
                <a:close/>
                <a:moveTo>
                  <a:pt x="2030" y="20"/>
                </a:moveTo>
                <a:cubicBezTo>
                  <a:pt x="2022" y="20"/>
                  <a:pt x="2014" y="23"/>
                  <a:pt x="2008" y="31"/>
                </a:cubicBezTo>
                <a:cubicBezTo>
                  <a:pt x="1999" y="41"/>
                  <a:pt x="1993" y="58"/>
                  <a:pt x="1989" y="80"/>
                </a:cubicBezTo>
                <a:cubicBezTo>
                  <a:pt x="1986" y="102"/>
                  <a:pt x="1984" y="124"/>
                  <a:pt x="1984" y="146"/>
                </a:cubicBezTo>
                <a:cubicBezTo>
                  <a:pt x="1984" y="181"/>
                  <a:pt x="1989" y="209"/>
                  <a:pt x="1997" y="232"/>
                </a:cubicBezTo>
                <a:cubicBezTo>
                  <a:pt x="2004" y="250"/>
                  <a:pt x="2015" y="259"/>
                  <a:pt x="2029" y="259"/>
                </a:cubicBezTo>
                <a:cubicBezTo>
                  <a:pt x="2036" y="259"/>
                  <a:pt x="2043" y="256"/>
                  <a:pt x="2050" y="250"/>
                </a:cubicBezTo>
                <a:cubicBezTo>
                  <a:pt x="2057" y="244"/>
                  <a:pt x="2063" y="234"/>
                  <a:pt x="2067" y="220"/>
                </a:cubicBezTo>
                <a:cubicBezTo>
                  <a:pt x="2072" y="198"/>
                  <a:pt x="2075" y="168"/>
                  <a:pt x="2075" y="129"/>
                </a:cubicBezTo>
                <a:cubicBezTo>
                  <a:pt x="2075" y="100"/>
                  <a:pt x="2072" y="76"/>
                  <a:pt x="2066" y="56"/>
                </a:cubicBezTo>
                <a:cubicBezTo>
                  <a:pt x="2062" y="42"/>
                  <a:pt x="2056" y="32"/>
                  <a:pt x="2049" y="26"/>
                </a:cubicBezTo>
                <a:cubicBezTo>
                  <a:pt x="2044" y="22"/>
                  <a:pt x="2038" y="20"/>
                  <a:pt x="2030" y="20"/>
                </a:cubicBezTo>
                <a:close/>
                <a:moveTo>
                  <a:pt x="2223" y="7"/>
                </a:moveTo>
                <a:cubicBezTo>
                  <a:pt x="2242" y="7"/>
                  <a:pt x="2260" y="17"/>
                  <a:pt x="2275" y="37"/>
                </a:cubicBezTo>
                <a:cubicBezTo>
                  <a:pt x="2294" y="62"/>
                  <a:pt x="2304" y="95"/>
                  <a:pt x="2304" y="137"/>
                </a:cubicBezTo>
                <a:cubicBezTo>
                  <a:pt x="2304" y="167"/>
                  <a:pt x="2300" y="192"/>
                  <a:pt x="2291" y="212"/>
                </a:cubicBezTo>
                <a:cubicBezTo>
                  <a:pt x="2283" y="233"/>
                  <a:pt x="2272" y="248"/>
                  <a:pt x="2259" y="257"/>
                </a:cubicBezTo>
                <a:cubicBezTo>
                  <a:pt x="2246" y="267"/>
                  <a:pt x="2233" y="271"/>
                  <a:pt x="2221" y="271"/>
                </a:cubicBezTo>
                <a:cubicBezTo>
                  <a:pt x="2196" y="271"/>
                  <a:pt x="2176" y="257"/>
                  <a:pt x="2160" y="228"/>
                </a:cubicBezTo>
                <a:cubicBezTo>
                  <a:pt x="2146" y="204"/>
                  <a:pt x="2140" y="175"/>
                  <a:pt x="2140" y="141"/>
                </a:cubicBezTo>
                <a:cubicBezTo>
                  <a:pt x="2140" y="112"/>
                  <a:pt x="2144" y="87"/>
                  <a:pt x="2153" y="66"/>
                </a:cubicBezTo>
                <a:cubicBezTo>
                  <a:pt x="2162" y="45"/>
                  <a:pt x="2173" y="30"/>
                  <a:pt x="2188" y="19"/>
                </a:cubicBezTo>
                <a:cubicBezTo>
                  <a:pt x="2199" y="11"/>
                  <a:pt x="2211" y="7"/>
                  <a:pt x="2223" y="7"/>
                </a:cubicBezTo>
                <a:close/>
                <a:moveTo>
                  <a:pt x="2031" y="7"/>
                </a:moveTo>
                <a:cubicBezTo>
                  <a:pt x="2050" y="7"/>
                  <a:pt x="2068" y="17"/>
                  <a:pt x="2083" y="37"/>
                </a:cubicBezTo>
                <a:cubicBezTo>
                  <a:pt x="2102" y="62"/>
                  <a:pt x="2112" y="95"/>
                  <a:pt x="2112" y="137"/>
                </a:cubicBezTo>
                <a:cubicBezTo>
                  <a:pt x="2112" y="167"/>
                  <a:pt x="2108" y="192"/>
                  <a:pt x="2099" y="212"/>
                </a:cubicBezTo>
                <a:cubicBezTo>
                  <a:pt x="2091" y="233"/>
                  <a:pt x="2080" y="248"/>
                  <a:pt x="2067" y="257"/>
                </a:cubicBezTo>
                <a:cubicBezTo>
                  <a:pt x="2054" y="267"/>
                  <a:pt x="2041" y="271"/>
                  <a:pt x="2029" y="271"/>
                </a:cubicBezTo>
                <a:cubicBezTo>
                  <a:pt x="2004" y="271"/>
                  <a:pt x="1984" y="257"/>
                  <a:pt x="1968" y="228"/>
                </a:cubicBezTo>
                <a:cubicBezTo>
                  <a:pt x="1954" y="204"/>
                  <a:pt x="1948" y="175"/>
                  <a:pt x="1948" y="141"/>
                </a:cubicBezTo>
                <a:cubicBezTo>
                  <a:pt x="1948" y="112"/>
                  <a:pt x="1952" y="87"/>
                  <a:pt x="1961" y="66"/>
                </a:cubicBezTo>
                <a:cubicBezTo>
                  <a:pt x="1970" y="45"/>
                  <a:pt x="1981" y="30"/>
                  <a:pt x="1996" y="19"/>
                </a:cubicBezTo>
                <a:cubicBezTo>
                  <a:pt x="2007" y="11"/>
                  <a:pt x="2019" y="7"/>
                  <a:pt x="2031" y="7"/>
                </a:cubicBezTo>
                <a:close/>
                <a:moveTo>
                  <a:pt x="1849" y="7"/>
                </a:moveTo>
                <a:lnTo>
                  <a:pt x="1855" y="7"/>
                </a:lnTo>
                <a:lnTo>
                  <a:pt x="1855" y="222"/>
                </a:lnTo>
                <a:cubicBezTo>
                  <a:pt x="1855" y="236"/>
                  <a:pt x="1855" y="245"/>
                  <a:pt x="1857" y="249"/>
                </a:cubicBezTo>
                <a:cubicBezTo>
                  <a:pt x="1858" y="252"/>
                  <a:pt x="1860" y="255"/>
                  <a:pt x="1864" y="257"/>
                </a:cubicBezTo>
                <a:cubicBezTo>
                  <a:pt x="1868" y="259"/>
                  <a:pt x="1875" y="260"/>
                  <a:pt x="1887" y="260"/>
                </a:cubicBezTo>
                <a:lnTo>
                  <a:pt x="1887" y="267"/>
                </a:lnTo>
                <a:lnTo>
                  <a:pt x="1791" y="267"/>
                </a:lnTo>
                <a:lnTo>
                  <a:pt x="1791" y="260"/>
                </a:lnTo>
                <a:cubicBezTo>
                  <a:pt x="1803" y="260"/>
                  <a:pt x="1811" y="259"/>
                  <a:pt x="1815" y="257"/>
                </a:cubicBezTo>
                <a:cubicBezTo>
                  <a:pt x="1818" y="255"/>
                  <a:pt x="1820" y="253"/>
                  <a:pt x="1822" y="249"/>
                </a:cubicBezTo>
                <a:cubicBezTo>
                  <a:pt x="1823" y="246"/>
                  <a:pt x="1824" y="237"/>
                  <a:pt x="1824" y="222"/>
                </a:cubicBezTo>
                <a:lnTo>
                  <a:pt x="1824" y="85"/>
                </a:lnTo>
                <a:cubicBezTo>
                  <a:pt x="1824" y="66"/>
                  <a:pt x="1823" y="54"/>
                  <a:pt x="1822" y="49"/>
                </a:cubicBezTo>
                <a:cubicBezTo>
                  <a:pt x="1821" y="45"/>
                  <a:pt x="1820" y="42"/>
                  <a:pt x="1817" y="40"/>
                </a:cubicBezTo>
                <a:cubicBezTo>
                  <a:pt x="1815" y="38"/>
                  <a:pt x="1812" y="37"/>
                  <a:pt x="1809" y="37"/>
                </a:cubicBezTo>
                <a:cubicBezTo>
                  <a:pt x="1804" y="37"/>
                  <a:pt x="1798" y="39"/>
                  <a:pt x="1790" y="43"/>
                </a:cubicBezTo>
                <a:lnTo>
                  <a:pt x="1787" y="37"/>
                </a:lnTo>
                <a:lnTo>
                  <a:pt x="1849" y="7"/>
                </a:lnTo>
                <a:close/>
                <a:moveTo>
                  <a:pt x="1701" y="0"/>
                </a:moveTo>
                <a:cubicBezTo>
                  <a:pt x="1707" y="0"/>
                  <a:pt x="1711" y="2"/>
                  <a:pt x="1715" y="6"/>
                </a:cubicBezTo>
                <a:cubicBezTo>
                  <a:pt x="1719" y="9"/>
                  <a:pt x="1720" y="14"/>
                  <a:pt x="1720" y="19"/>
                </a:cubicBezTo>
                <a:cubicBezTo>
                  <a:pt x="1720" y="24"/>
                  <a:pt x="1719" y="29"/>
                  <a:pt x="1715" y="33"/>
                </a:cubicBezTo>
                <a:cubicBezTo>
                  <a:pt x="1711" y="36"/>
                  <a:pt x="1707" y="38"/>
                  <a:pt x="1701" y="38"/>
                </a:cubicBezTo>
                <a:cubicBezTo>
                  <a:pt x="1696" y="38"/>
                  <a:pt x="1692" y="36"/>
                  <a:pt x="1688" y="33"/>
                </a:cubicBezTo>
                <a:cubicBezTo>
                  <a:pt x="1684" y="29"/>
                  <a:pt x="1682" y="24"/>
                  <a:pt x="1682" y="19"/>
                </a:cubicBezTo>
                <a:cubicBezTo>
                  <a:pt x="1682" y="14"/>
                  <a:pt x="1684" y="9"/>
                  <a:pt x="1688" y="6"/>
                </a:cubicBezTo>
                <a:cubicBezTo>
                  <a:pt x="1692" y="2"/>
                  <a:pt x="1696" y="0"/>
                  <a:pt x="1701" y="0"/>
                </a:cubicBezTo>
                <a:close/>
              </a:path>
            </a:pathLst>
          </a:custGeom>
          <a:solidFill>
            <a:srgbClr val="F2F2F2"/>
          </a:solidFill>
          <a:ln w="0">
            <a:noFill/>
            <a:prstDash val="solid"/>
            <a:round/>
          </a:ln>
        </p:spPr>
        <p:txBody>
          <a:bodyPr vert="horz" wrap="square" lIns="91440" tIns="45720" rIns="91440" bIns="45720" numCol="1" anchor="t" anchorCtr="0" compatLnSpc="1"/>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5pPr>
            <a:lvl6pPr marL="2286000" algn="l" defTabSz="914400" rtl="0" eaLnBrk="1" latinLnBrk="0" hangingPunct="1">
              <a:defRPr kern="1200">
                <a:solidFill>
                  <a:schemeClr val="tx1"/>
                </a:solidFill>
                <a:latin typeface="Calibri" panose="020F0502020204030204" charset="0"/>
                <a:ea typeface="+mn-ea"/>
                <a:cs typeface="+mn-cs"/>
              </a:defRPr>
            </a:lvl6pPr>
            <a:lvl7pPr marL="2743200" algn="l" defTabSz="914400" rtl="0" eaLnBrk="1" latinLnBrk="0" hangingPunct="1">
              <a:defRPr kern="1200">
                <a:solidFill>
                  <a:schemeClr val="tx1"/>
                </a:solidFill>
                <a:latin typeface="Calibri" panose="020F0502020204030204" charset="0"/>
                <a:ea typeface="+mn-ea"/>
                <a:cs typeface="+mn-cs"/>
              </a:defRPr>
            </a:lvl7pPr>
            <a:lvl8pPr marL="3200400" algn="l" defTabSz="914400" rtl="0" eaLnBrk="1" latinLnBrk="0" hangingPunct="1">
              <a:defRPr kern="1200">
                <a:solidFill>
                  <a:schemeClr val="tx1"/>
                </a:solidFill>
                <a:latin typeface="Calibri" panose="020F0502020204030204" charset="0"/>
                <a:ea typeface="+mn-ea"/>
                <a:cs typeface="+mn-cs"/>
              </a:defRPr>
            </a:lvl8pPr>
            <a:lvl9pPr marL="3657600" algn="l" defTabSz="914400" rtl="0" eaLnBrk="1" latinLnBrk="0" hangingPunct="1">
              <a:defRPr kern="1200">
                <a:solidFill>
                  <a:schemeClr val="tx1"/>
                </a:solidFill>
                <a:latin typeface="Calibri" panose="020F0502020204030204" charset="0"/>
                <a:ea typeface="+mn-ea"/>
                <a:cs typeface="+mn-cs"/>
              </a:defRPr>
            </a:lvl9pPr>
          </a:lstStyle>
          <a:p>
            <a:endParaRPr lang="zh-CN" altLang="en-US"/>
          </a:p>
        </p:txBody>
      </p:sp>
      <p:sp>
        <p:nvSpPr>
          <p:cNvPr id="68" name="Freeform 23"/>
          <p:cNvSpPr/>
          <p:nvPr/>
        </p:nvSpPr>
        <p:spPr bwMode="auto">
          <a:xfrm rot="-1800000">
            <a:off x="421093" y="6098166"/>
            <a:ext cx="1848119" cy="215037"/>
          </a:xfrm>
          <a:custGeom>
            <a:avLst/>
            <a:gdLst>
              <a:gd name="T0" fmla="*/ 2345 w 3079"/>
              <a:gd name="T1" fmla="*/ 251 h 350"/>
              <a:gd name="T2" fmla="*/ 830 w 3079"/>
              <a:gd name="T3" fmla="*/ 272 h 350"/>
              <a:gd name="T4" fmla="*/ 2644 w 3079"/>
              <a:gd name="T5" fmla="*/ 129 h 350"/>
              <a:gd name="T6" fmla="*/ 2680 w 3079"/>
              <a:gd name="T7" fmla="*/ 102 h 350"/>
              <a:gd name="T8" fmla="*/ 1202 w 3079"/>
              <a:gd name="T9" fmla="*/ 244 h 350"/>
              <a:gd name="T10" fmla="*/ 1532 w 3079"/>
              <a:gd name="T11" fmla="*/ 102 h 350"/>
              <a:gd name="T12" fmla="*/ 1604 w 3079"/>
              <a:gd name="T13" fmla="*/ 106 h 350"/>
              <a:gd name="T14" fmla="*/ 1625 w 3079"/>
              <a:gd name="T15" fmla="*/ 113 h 350"/>
              <a:gd name="T16" fmla="*/ 1470 w 3079"/>
              <a:gd name="T17" fmla="*/ 316 h 350"/>
              <a:gd name="T18" fmla="*/ 1487 w 3079"/>
              <a:gd name="T19" fmla="*/ 130 h 350"/>
              <a:gd name="T20" fmla="*/ 1322 w 3079"/>
              <a:gd name="T21" fmla="*/ 210 h 350"/>
              <a:gd name="T22" fmla="*/ 1366 w 3079"/>
              <a:gd name="T23" fmla="*/ 102 h 350"/>
              <a:gd name="T24" fmla="*/ 1451 w 3079"/>
              <a:gd name="T25" fmla="*/ 244 h 350"/>
              <a:gd name="T26" fmla="*/ 1310 w 3079"/>
              <a:gd name="T27" fmla="*/ 264 h 350"/>
              <a:gd name="T28" fmla="*/ 1262 w 3079"/>
              <a:gd name="T29" fmla="*/ 95 h 350"/>
              <a:gd name="T30" fmla="*/ 945 w 3079"/>
              <a:gd name="T31" fmla="*/ 135 h 350"/>
              <a:gd name="T32" fmla="*/ 1012 w 3079"/>
              <a:gd name="T33" fmla="*/ 95 h 350"/>
              <a:gd name="T34" fmla="*/ 946 w 3079"/>
              <a:gd name="T35" fmla="*/ 337 h 350"/>
              <a:gd name="T36" fmla="*/ 934 w 3079"/>
              <a:gd name="T37" fmla="*/ 318 h 350"/>
              <a:gd name="T38" fmla="*/ 880 w 3079"/>
              <a:gd name="T39" fmla="*/ 102 h 350"/>
              <a:gd name="T40" fmla="*/ 603 w 3079"/>
              <a:gd name="T41" fmla="*/ 128 h 350"/>
              <a:gd name="T42" fmla="*/ 722 w 3079"/>
              <a:gd name="T43" fmla="*/ 95 h 350"/>
              <a:gd name="T44" fmla="*/ 779 w 3079"/>
              <a:gd name="T45" fmla="*/ 112 h 350"/>
              <a:gd name="T46" fmla="*/ 734 w 3079"/>
              <a:gd name="T47" fmla="*/ 272 h 350"/>
              <a:gd name="T48" fmla="*/ 544 w 3079"/>
              <a:gd name="T49" fmla="*/ 102 h 350"/>
              <a:gd name="T50" fmla="*/ 331 w 3079"/>
              <a:gd name="T51" fmla="*/ 128 h 350"/>
              <a:gd name="T52" fmla="*/ 450 w 3079"/>
              <a:gd name="T53" fmla="*/ 95 h 350"/>
              <a:gd name="T54" fmla="*/ 507 w 3079"/>
              <a:gd name="T55" fmla="*/ 112 h 350"/>
              <a:gd name="T56" fmla="*/ 462 w 3079"/>
              <a:gd name="T57" fmla="*/ 272 h 350"/>
              <a:gd name="T58" fmla="*/ 272 w 3079"/>
              <a:gd name="T59" fmla="*/ 102 h 350"/>
              <a:gd name="T60" fmla="*/ 59 w 3079"/>
              <a:gd name="T61" fmla="*/ 128 h 350"/>
              <a:gd name="T62" fmla="*/ 178 w 3079"/>
              <a:gd name="T63" fmla="*/ 95 h 350"/>
              <a:gd name="T64" fmla="*/ 235 w 3079"/>
              <a:gd name="T65" fmla="*/ 112 h 350"/>
              <a:gd name="T66" fmla="*/ 190 w 3079"/>
              <a:gd name="T67" fmla="*/ 272 h 350"/>
              <a:gd name="T68" fmla="*/ 0 w 3079"/>
              <a:gd name="T69" fmla="*/ 102 h 350"/>
              <a:gd name="T70" fmla="*/ 2904 w 3079"/>
              <a:gd name="T71" fmla="*/ 90 h 350"/>
              <a:gd name="T72" fmla="*/ 3053 w 3079"/>
              <a:gd name="T73" fmla="*/ 154 h 350"/>
              <a:gd name="T74" fmla="*/ 2994 w 3079"/>
              <a:gd name="T75" fmla="*/ 260 h 350"/>
              <a:gd name="T76" fmla="*/ 2993 w 3079"/>
              <a:gd name="T77" fmla="*/ 112 h 350"/>
              <a:gd name="T78" fmla="*/ 2958 w 3079"/>
              <a:gd name="T79" fmla="*/ 257 h 350"/>
              <a:gd name="T80" fmla="*/ 2918 w 3079"/>
              <a:gd name="T81" fmla="*/ 228 h 350"/>
              <a:gd name="T82" fmla="*/ 2847 w 3079"/>
              <a:gd name="T83" fmla="*/ 250 h 350"/>
              <a:gd name="T84" fmla="*/ 2811 w 3079"/>
              <a:gd name="T85" fmla="*/ 249 h 350"/>
              <a:gd name="T86" fmla="*/ 2785 w 3079"/>
              <a:gd name="T87" fmla="*/ 111 h 350"/>
              <a:gd name="T88" fmla="*/ 2684 w 3079"/>
              <a:gd name="T89" fmla="*/ 272 h 350"/>
              <a:gd name="T90" fmla="*/ 2550 w 3079"/>
              <a:gd name="T91" fmla="*/ 103 h 350"/>
              <a:gd name="T92" fmla="*/ 2503 w 3079"/>
              <a:gd name="T93" fmla="*/ 103 h 350"/>
              <a:gd name="T94" fmla="*/ 2572 w 3079"/>
              <a:gd name="T95" fmla="*/ 202 h 350"/>
              <a:gd name="T96" fmla="*/ 1709 w 3079"/>
              <a:gd name="T97" fmla="*/ 90 h 350"/>
              <a:gd name="T98" fmla="*/ 1660 w 3079"/>
              <a:gd name="T99" fmla="*/ 267 h 350"/>
              <a:gd name="T100" fmla="*/ 1680 w 3079"/>
              <a:gd name="T101" fmla="*/ 117 h 350"/>
              <a:gd name="T102" fmla="*/ 1248 w 3079"/>
              <a:gd name="T103" fmla="*/ 178 h 350"/>
              <a:gd name="T104" fmla="*/ 1125 w 3079"/>
              <a:gd name="T105" fmla="*/ 101 h 350"/>
              <a:gd name="T106" fmla="*/ 2221 w 3079"/>
              <a:gd name="T107" fmla="*/ 259 h 350"/>
              <a:gd name="T108" fmla="*/ 2030 w 3079"/>
              <a:gd name="T109" fmla="*/ 20 h 350"/>
              <a:gd name="T110" fmla="*/ 2067 w 3079"/>
              <a:gd name="T111" fmla="*/ 220 h 350"/>
              <a:gd name="T112" fmla="*/ 2304 w 3079"/>
              <a:gd name="T113" fmla="*/ 137 h 350"/>
              <a:gd name="T114" fmla="*/ 2188 w 3079"/>
              <a:gd name="T115" fmla="*/ 19 h 350"/>
              <a:gd name="T116" fmla="*/ 2029 w 3079"/>
              <a:gd name="T117" fmla="*/ 271 h 350"/>
              <a:gd name="T118" fmla="*/ 1855 w 3079"/>
              <a:gd name="T119" fmla="*/ 7 h 350"/>
              <a:gd name="T120" fmla="*/ 1791 w 3079"/>
              <a:gd name="T121" fmla="*/ 260 h 350"/>
              <a:gd name="T122" fmla="*/ 1809 w 3079"/>
              <a:gd name="T123" fmla="*/ 37 h 350"/>
              <a:gd name="T124" fmla="*/ 1715 w 3079"/>
              <a:gd name="T125" fmla="*/ 3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79" h="350">
                <a:moveTo>
                  <a:pt x="2366" y="230"/>
                </a:moveTo>
                <a:cubicBezTo>
                  <a:pt x="2372" y="230"/>
                  <a:pt x="2377" y="232"/>
                  <a:pt x="2381" y="237"/>
                </a:cubicBezTo>
                <a:cubicBezTo>
                  <a:pt x="2385" y="241"/>
                  <a:pt x="2387" y="245"/>
                  <a:pt x="2387" y="251"/>
                </a:cubicBezTo>
                <a:cubicBezTo>
                  <a:pt x="2387" y="257"/>
                  <a:pt x="2385" y="262"/>
                  <a:pt x="2380" y="266"/>
                </a:cubicBezTo>
                <a:cubicBezTo>
                  <a:pt x="2376" y="270"/>
                  <a:pt x="2372" y="272"/>
                  <a:pt x="2366" y="272"/>
                </a:cubicBezTo>
                <a:cubicBezTo>
                  <a:pt x="2360" y="272"/>
                  <a:pt x="2355" y="270"/>
                  <a:pt x="2351" y="266"/>
                </a:cubicBezTo>
                <a:cubicBezTo>
                  <a:pt x="2347" y="262"/>
                  <a:pt x="2345" y="257"/>
                  <a:pt x="2345" y="251"/>
                </a:cubicBezTo>
                <a:cubicBezTo>
                  <a:pt x="2345" y="245"/>
                  <a:pt x="2347" y="240"/>
                  <a:pt x="2351" y="236"/>
                </a:cubicBezTo>
                <a:cubicBezTo>
                  <a:pt x="2355" y="232"/>
                  <a:pt x="2360" y="230"/>
                  <a:pt x="2366" y="230"/>
                </a:cubicBezTo>
                <a:close/>
                <a:moveTo>
                  <a:pt x="830" y="230"/>
                </a:moveTo>
                <a:cubicBezTo>
                  <a:pt x="836" y="230"/>
                  <a:pt x="841" y="232"/>
                  <a:pt x="845" y="237"/>
                </a:cubicBezTo>
                <a:cubicBezTo>
                  <a:pt x="849" y="241"/>
                  <a:pt x="851" y="245"/>
                  <a:pt x="851" y="251"/>
                </a:cubicBezTo>
                <a:cubicBezTo>
                  <a:pt x="851" y="257"/>
                  <a:pt x="849" y="262"/>
                  <a:pt x="844" y="266"/>
                </a:cubicBezTo>
                <a:cubicBezTo>
                  <a:pt x="840" y="270"/>
                  <a:pt x="836" y="272"/>
                  <a:pt x="830" y="272"/>
                </a:cubicBezTo>
                <a:cubicBezTo>
                  <a:pt x="824" y="272"/>
                  <a:pt x="819" y="270"/>
                  <a:pt x="815" y="266"/>
                </a:cubicBezTo>
                <a:cubicBezTo>
                  <a:pt x="811" y="262"/>
                  <a:pt x="809" y="257"/>
                  <a:pt x="809" y="251"/>
                </a:cubicBezTo>
                <a:cubicBezTo>
                  <a:pt x="809" y="245"/>
                  <a:pt x="811" y="240"/>
                  <a:pt x="815" y="236"/>
                </a:cubicBezTo>
                <a:cubicBezTo>
                  <a:pt x="819" y="232"/>
                  <a:pt x="824" y="230"/>
                  <a:pt x="830" y="230"/>
                </a:cubicBezTo>
                <a:close/>
                <a:moveTo>
                  <a:pt x="2680" y="102"/>
                </a:moveTo>
                <a:cubicBezTo>
                  <a:pt x="2673" y="102"/>
                  <a:pt x="2667" y="104"/>
                  <a:pt x="2660" y="108"/>
                </a:cubicBezTo>
                <a:cubicBezTo>
                  <a:pt x="2653" y="112"/>
                  <a:pt x="2648" y="119"/>
                  <a:pt x="2644" y="129"/>
                </a:cubicBezTo>
                <a:cubicBezTo>
                  <a:pt x="2640" y="139"/>
                  <a:pt x="2638" y="151"/>
                  <a:pt x="2638" y="167"/>
                </a:cubicBezTo>
                <a:cubicBezTo>
                  <a:pt x="2638" y="192"/>
                  <a:pt x="2643" y="213"/>
                  <a:pt x="2652" y="232"/>
                </a:cubicBezTo>
                <a:cubicBezTo>
                  <a:pt x="2662" y="250"/>
                  <a:pt x="2676" y="259"/>
                  <a:pt x="2692" y="259"/>
                </a:cubicBezTo>
                <a:cubicBezTo>
                  <a:pt x="2704" y="259"/>
                  <a:pt x="2714" y="254"/>
                  <a:pt x="2722" y="244"/>
                </a:cubicBezTo>
                <a:cubicBezTo>
                  <a:pt x="2730" y="234"/>
                  <a:pt x="2734" y="217"/>
                  <a:pt x="2734" y="192"/>
                </a:cubicBezTo>
                <a:cubicBezTo>
                  <a:pt x="2734" y="162"/>
                  <a:pt x="2727" y="138"/>
                  <a:pt x="2714" y="120"/>
                </a:cubicBezTo>
                <a:cubicBezTo>
                  <a:pt x="2705" y="108"/>
                  <a:pt x="2694" y="102"/>
                  <a:pt x="2680" y="102"/>
                </a:cubicBezTo>
                <a:close/>
                <a:moveTo>
                  <a:pt x="1160" y="102"/>
                </a:moveTo>
                <a:cubicBezTo>
                  <a:pt x="1153" y="102"/>
                  <a:pt x="1147" y="104"/>
                  <a:pt x="1140" y="108"/>
                </a:cubicBezTo>
                <a:cubicBezTo>
                  <a:pt x="1133" y="112"/>
                  <a:pt x="1128" y="119"/>
                  <a:pt x="1124" y="129"/>
                </a:cubicBezTo>
                <a:cubicBezTo>
                  <a:pt x="1120" y="139"/>
                  <a:pt x="1118" y="151"/>
                  <a:pt x="1118" y="167"/>
                </a:cubicBezTo>
                <a:cubicBezTo>
                  <a:pt x="1118" y="192"/>
                  <a:pt x="1123" y="213"/>
                  <a:pt x="1132" y="232"/>
                </a:cubicBezTo>
                <a:cubicBezTo>
                  <a:pt x="1142" y="250"/>
                  <a:pt x="1156" y="259"/>
                  <a:pt x="1172" y="259"/>
                </a:cubicBezTo>
                <a:cubicBezTo>
                  <a:pt x="1184" y="259"/>
                  <a:pt x="1194" y="254"/>
                  <a:pt x="1202" y="244"/>
                </a:cubicBezTo>
                <a:cubicBezTo>
                  <a:pt x="1210" y="234"/>
                  <a:pt x="1214" y="217"/>
                  <a:pt x="1214" y="192"/>
                </a:cubicBezTo>
                <a:cubicBezTo>
                  <a:pt x="1214" y="162"/>
                  <a:pt x="1207" y="138"/>
                  <a:pt x="1194" y="120"/>
                </a:cubicBezTo>
                <a:cubicBezTo>
                  <a:pt x="1185" y="108"/>
                  <a:pt x="1174" y="102"/>
                  <a:pt x="1160" y="102"/>
                </a:cubicBezTo>
                <a:close/>
                <a:moveTo>
                  <a:pt x="1456" y="95"/>
                </a:moveTo>
                <a:lnTo>
                  <a:pt x="1536" y="95"/>
                </a:lnTo>
                <a:lnTo>
                  <a:pt x="1536" y="102"/>
                </a:lnTo>
                <a:lnTo>
                  <a:pt x="1532" y="102"/>
                </a:lnTo>
                <a:cubicBezTo>
                  <a:pt x="1527" y="102"/>
                  <a:pt x="1522" y="103"/>
                  <a:pt x="1519" y="106"/>
                </a:cubicBezTo>
                <a:cubicBezTo>
                  <a:pt x="1517" y="108"/>
                  <a:pt x="1515" y="111"/>
                  <a:pt x="1515" y="115"/>
                </a:cubicBezTo>
                <a:cubicBezTo>
                  <a:pt x="1515" y="120"/>
                  <a:pt x="1517" y="126"/>
                  <a:pt x="1521" y="135"/>
                </a:cubicBezTo>
                <a:lnTo>
                  <a:pt x="1563" y="222"/>
                </a:lnTo>
                <a:lnTo>
                  <a:pt x="1602" y="127"/>
                </a:lnTo>
                <a:cubicBezTo>
                  <a:pt x="1604" y="122"/>
                  <a:pt x="1605" y="117"/>
                  <a:pt x="1605" y="112"/>
                </a:cubicBezTo>
                <a:cubicBezTo>
                  <a:pt x="1605" y="109"/>
                  <a:pt x="1604" y="108"/>
                  <a:pt x="1604" y="106"/>
                </a:cubicBezTo>
                <a:cubicBezTo>
                  <a:pt x="1603" y="105"/>
                  <a:pt x="1601" y="104"/>
                  <a:pt x="1599" y="103"/>
                </a:cubicBezTo>
                <a:cubicBezTo>
                  <a:pt x="1597" y="102"/>
                  <a:pt x="1593" y="102"/>
                  <a:pt x="1588" y="102"/>
                </a:cubicBezTo>
                <a:lnTo>
                  <a:pt x="1588" y="95"/>
                </a:lnTo>
                <a:lnTo>
                  <a:pt x="1644" y="95"/>
                </a:lnTo>
                <a:lnTo>
                  <a:pt x="1644" y="102"/>
                </a:lnTo>
                <a:cubicBezTo>
                  <a:pt x="1639" y="102"/>
                  <a:pt x="1635" y="103"/>
                  <a:pt x="1633" y="105"/>
                </a:cubicBezTo>
                <a:cubicBezTo>
                  <a:pt x="1630" y="106"/>
                  <a:pt x="1628" y="109"/>
                  <a:pt x="1625" y="113"/>
                </a:cubicBezTo>
                <a:cubicBezTo>
                  <a:pt x="1623" y="115"/>
                  <a:pt x="1621" y="120"/>
                  <a:pt x="1618" y="128"/>
                </a:cubicBezTo>
                <a:lnTo>
                  <a:pt x="1548" y="299"/>
                </a:lnTo>
                <a:cubicBezTo>
                  <a:pt x="1542" y="316"/>
                  <a:pt x="1533" y="328"/>
                  <a:pt x="1522" y="337"/>
                </a:cubicBezTo>
                <a:cubicBezTo>
                  <a:pt x="1511" y="345"/>
                  <a:pt x="1500" y="350"/>
                  <a:pt x="1490" y="350"/>
                </a:cubicBezTo>
                <a:cubicBezTo>
                  <a:pt x="1483" y="350"/>
                  <a:pt x="1477" y="348"/>
                  <a:pt x="1472" y="343"/>
                </a:cubicBezTo>
                <a:cubicBezTo>
                  <a:pt x="1467" y="339"/>
                  <a:pt x="1465" y="334"/>
                  <a:pt x="1465" y="329"/>
                </a:cubicBezTo>
                <a:cubicBezTo>
                  <a:pt x="1465" y="323"/>
                  <a:pt x="1467" y="319"/>
                  <a:pt x="1470" y="316"/>
                </a:cubicBezTo>
                <a:cubicBezTo>
                  <a:pt x="1473" y="313"/>
                  <a:pt x="1478" y="311"/>
                  <a:pt x="1484" y="311"/>
                </a:cubicBezTo>
                <a:cubicBezTo>
                  <a:pt x="1488" y="311"/>
                  <a:pt x="1494" y="313"/>
                  <a:pt x="1501" y="315"/>
                </a:cubicBezTo>
                <a:cubicBezTo>
                  <a:pt x="1506" y="317"/>
                  <a:pt x="1509" y="318"/>
                  <a:pt x="1510" y="318"/>
                </a:cubicBezTo>
                <a:cubicBezTo>
                  <a:pt x="1514" y="318"/>
                  <a:pt x="1518" y="316"/>
                  <a:pt x="1523" y="312"/>
                </a:cubicBezTo>
                <a:cubicBezTo>
                  <a:pt x="1527" y="308"/>
                  <a:pt x="1532" y="301"/>
                  <a:pt x="1536" y="290"/>
                </a:cubicBezTo>
                <a:lnTo>
                  <a:pt x="1548" y="260"/>
                </a:lnTo>
                <a:lnTo>
                  <a:pt x="1487" y="130"/>
                </a:lnTo>
                <a:cubicBezTo>
                  <a:pt x="1485" y="127"/>
                  <a:pt x="1482" y="122"/>
                  <a:pt x="1478" y="116"/>
                </a:cubicBezTo>
                <a:cubicBezTo>
                  <a:pt x="1474" y="112"/>
                  <a:pt x="1472" y="109"/>
                  <a:pt x="1470" y="107"/>
                </a:cubicBezTo>
                <a:cubicBezTo>
                  <a:pt x="1467" y="105"/>
                  <a:pt x="1462" y="103"/>
                  <a:pt x="1456" y="102"/>
                </a:cubicBezTo>
                <a:lnTo>
                  <a:pt x="1456" y="95"/>
                </a:lnTo>
                <a:close/>
                <a:moveTo>
                  <a:pt x="1262" y="95"/>
                </a:moveTo>
                <a:lnTo>
                  <a:pt x="1322" y="95"/>
                </a:lnTo>
                <a:lnTo>
                  <a:pt x="1322" y="210"/>
                </a:lnTo>
                <a:cubicBezTo>
                  <a:pt x="1322" y="226"/>
                  <a:pt x="1325" y="236"/>
                  <a:pt x="1331" y="241"/>
                </a:cubicBezTo>
                <a:cubicBezTo>
                  <a:pt x="1336" y="246"/>
                  <a:pt x="1343" y="249"/>
                  <a:pt x="1351" y="249"/>
                </a:cubicBezTo>
                <a:cubicBezTo>
                  <a:pt x="1356" y="249"/>
                  <a:pt x="1362" y="247"/>
                  <a:pt x="1369" y="244"/>
                </a:cubicBezTo>
                <a:cubicBezTo>
                  <a:pt x="1376" y="241"/>
                  <a:pt x="1384" y="234"/>
                  <a:pt x="1393" y="225"/>
                </a:cubicBezTo>
                <a:lnTo>
                  <a:pt x="1393" y="127"/>
                </a:lnTo>
                <a:cubicBezTo>
                  <a:pt x="1393" y="118"/>
                  <a:pt x="1392" y="111"/>
                  <a:pt x="1388" y="108"/>
                </a:cubicBezTo>
                <a:cubicBezTo>
                  <a:pt x="1384" y="104"/>
                  <a:pt x="1377" y="102"/>
                  <a:pt x="1366" y="102"/>
                </a:cubicBezTo>
                <a:lnTo>
                  <a:pt x="1366" y="95"/>
                </a:lnTo>
                <a:lnTo>
                  <a:pt x="1424" y="95"/>
                </a:lnTo>
                <a:lnTo>
                  <a:pt x="1424" y="199"/>
                </a:lnTo>
                <a:cubicBezTo>
                  <a:pt x="1424" y="219"/>
                  <a:pt x="1425" y="231"/>
                  <a:pt x="1426" y="236"/>
                </a:cubicBezTo>
                <a:cubicBezTo>
                  <a:pt x="1427" y="240"/>
                  <a:pt x="1428" y="243"/>
                  <a:pt x="1430" y="245"/>
                </a:cubicBezTo>
                <a:cubicBezTo>
                  <a:pt x="1432" y="247"/>
                  <a:pt x="1435" y="247"/>
                  <a:pt x="1437" y="247"/>
                </a:cubicBezTo>
                <a:cubicBezTo>
                  <a:pt x="1441" y="247"/>
                  <a:pt x="1446" y="246"/>
                  <a:pt x="1451" y="244"/>
                </a:cubicBezTo>
                <a:lnTo>
                  <a:pt x="1453" y="251"/>
                </a:lnTo>
                <a:lnTo>
                  <a:pt x="1402" y="272"/>
                </a:lnTo>
                <a:lnTo>
                  <a:pt x="1393" y="272"/>
                </a:lnTo>
                <a:lnTo>
                  <a:pt x="1393" y="236"/>
                </a:lnTo>
                <a:cubicBezTo>
                  <a:pt x="1379" y="252"/>
                  <a:pt x="1367" y="262"/>
                  <a:pt x="1360" y="266"/>
                </a:cubicBezTo>
                <a:cubicBezTo>
                  <a:pt x="1352" y="270"/>
                  <a:pt x="1344" y="272"/>
                  <a:pt x="1335" y="272"/>
                </a:cubicBezTo>
                <a:cubicBezTo>
                  <a:pt x="1325" y="272"/>
                  <a:pt x="1317" y="269"/>
                  <a:pt x="1310" y="264"/>
                </a:cubicBezTo>
                <a:cubicBezTo>
                  <a:pt x="1303" y="258"/>
                  <a:pt x="1298" y="251"/>
                  <a:pt x="1295" y="242"/>
                </a:cubicBezTo>
                <a:cubicBezTo>
                  <a:pt x="1293" y="233"/>
                  <a:pt x="1291" y="221"/>
                  <a:pt x="1291" y="205"/>
                </a:cubicBezTo>
                <a:lnTo>
                  <a:pt x="1291" y="128"/>
                </a:lnTo>
                <a:cubicBezTo>
                  <a:pt x="1291" y="120"/>
                  <a:pt x="1290" y="115"/>
                  <a:pt x="1289" y="112"/>
                </a:cubicBezTo>
                <a:cubicBezTo>
                  <a:pt x="1287" y="108"/>
                  <a:pt x="1284" y="106"/>
                  <a:pt x="1281" y="104"/>
                </a:cubicBezTo>
                <a:cubicBezTo>
                  <a:pt x="1277" y="103"/>
                  <a:pt x="1271" y="102"/>
                  <a:pt x="1262" y="102"/>
                </a:cubicBezTo>
                <a:lnTo>
                  <a:pt x="1262" y="95"/>
                </a:lnTo>
                <a:close/>
                <a:moveTo>
                  <a:pt x="880" y="95"/>
                </a:moveTo>
                <a:lnTo>
                  <a:pt x="960" y="95"/>
                </a:lnTo>
                <a:lnTo>
                  <a:pt x="960" y="102"/>
                </a:lnTo>
                <a:lnTo>
                  <a:pt x="956" y="102"/>
                </a:lnTo>
                <a:cubicBezTo>
                  <a:pt x="951" y="102"/>
                  <a:pt x="946" y="103"/>
                  <a:pt x="943" y="106"/>
                </a:cubicBezTo>
                <a:cubicBezTo>
                  <a:pt x="941" y="108"/>
                  <a:pt x="939" y="111"/>
                  <a:pt x="939" y="115"/>
                </a:cubicBezTo>
                <a:cubicBezTo>
                  <a:pt x="939" y="120"/>
                  <a:pt x="941" y="126"/>
                  <a:pt x="945" y="135"/>
                </a:cubicBezTo>
                <a:lnTo>
                  <a:pt x="987" y="222"/>
                </a:lnTo>
                <a:lnTo>
                  <a:pt x="1026" y="127"/>
                </a:lnTo>
                <a:cubicBezTo>
                  <a:pt x="1028" y="122"/>
                  <a:pt x="1029" y="117"/>
                  <a:pt x="1029" y="112"/>
                </a:cubicBezTo>
                <a:cubicBezTo>
                  <a:pt x="1029" y="109"/>
                  <a:pt x="1028" y="108"/>
                  <a:pt x="1028" y="106"/>
                </a:cubicBezTo>
                <a:cubicBezTo>
                  <a:pt x="1027" y="105"/>
                  <a:pt x="1025" y="104"/>
                  <a:pt x="1023" y="103"/>
                </a:cubicBezTo>
                <a:cubicBezTo>
                  <a:pt x="1021" y="102"/>
                  <a:pt x="1017" y="102"/>
                  <a:pt x="1012" y="102"/>
                </a:cubicBezTo>
                <a:lnTo>
                  <a:pt x="1012" y="95"/>
                </a:lnTo>
                <a:lnTo>
                  <a:pt x="1068" y="95"/>
                </a:lnTo>
                <a:lnTo>
                  <a:pt x="1068" y="102"/>
                </a:lnTo>
                <a:cubicBezTo>
                  <a:pt x="1063" y="102"/>
                  <a:pt x="1059" y="103"/>
                  <a:pt x="1057" y="105"/>
                </a:cubicBezTo>
                <a:cubicBezTo>
                  <a:pt x="1054" y="106"/>
                  <a:pt x="1052" y="109"/>
                  <a:pt x="1049" y="113"/>
                </a:cubicBezTo>
                <a:cubicBezTo>
                  <a:pt x="1047" y="115"/>
                  <a:pt x="1045" y="120"/>
                  <a:pt x="1042" y="128"/>
                </a:cubicBezTo>
                <a:lnTo>
                  <a:pt x="972" y="299"/>
                </a:lnTo>
                <a:cubicBezTo>
                  <a:pt x="966" y="316"/>
                  <a:pt x="957" y="328"/>
                  <a:pt x="946" y="337"/>
                </a:cubicBezTo>
                <a:cubicBezTo>
                  <a:pt x="935" y="345"/>
                  <a:pt x="924" y="350"/>
                  <a:pt x="914" y="350"/>
                </a:cubicBezTo>
                <a:cubicBezTo>
                  <a:pt x="907" y="350"/>
                  <a:pt x="901" y="348"/>
                  <a:pt x="896" y="343"/>
                </a:cubicBezTo>
                <a:cubicBezTo>
                  <a:pt x="891" y="339"/>
                  <a:pt x="889" y="334"/>
                  <a:pt x="889" y="329"/>
                </a:cubicBezTo>
                <a:cubicBezTo>
                  <a:pt x="889" y="323"/>
                  <a:pt x="891" y="319"/>
                  <a:pt x="894" y="316"/>
                </a:cubicBezTo>
                <a:cubicBezTo>
                  <a:pt x="897" y="313"/>
                  <a:pt x="902" y="311"/>
                  <a:pt x="908" y="311"/>
                </a:cubicBezTo>
                <a:cubicBezTo>
                  <a:pt x="912" y="311"/>
                  <a:pt x="918" y="313"/>
                  <a:pt x="925" y="315"/>
                </a:cubicBezTo>
                <a:cubicBezTo>
                  <a:pt x="930" y="317"/>
                  <a:pt x="933" y="318"/>
                  <a:pt x="934" y="318"/>
                </a:cubicBezTo>
                <a:cubicBezTo>
                  <a:pt x="938" y="318"/>
                  <a:pt x="942" y="316"/>
                  <a:pt x="947" y="312"/>
                </a:cubicBezTo>
                <a:cubicBezTo>
                  <a:pt x="951" y="308"/>
                  <a:pt x="956" y="301"/>
                  <a:pt x="960" y="290"/>
                </a:cubicBezTo>
                <a:lnTo>
                  <a:pt x="972" y="260"/>
                </a:lnTo>
                <a:lnTo>
                  <a:pt x="911" y="130"/>
                </a:lnTo>
                <a:cubicBezTo>
                  <a:pt x="909" y="127"/>
                  <a:pt x="906" y="122"/>
                  <a:pt x="902" y="116"/>
                </a:cubicBezTo>
                <a:cubicBezTo>
                  <a:pt x="898" y="112"/>
                  <a:pt x="896" y="109"/>
                  <a:pt x="894" y="107"/>
                </a:cubicBezTo>
                <a:cubicBezTo>
                  <a:pt x="891" y="105"/>
                  <a:pt x="886" y="103"/>
                  <a:pt x="880" y="102"/>
                </a:cubicBezTo>
                <a:lnTo>
                  <a:pt x="880" y="95"/>
                </a:lnTo>
                <a:close/>
                <a:moveTo>
                  <a:pt x="544" y="95"/>
                </a:moveTo>
                <a:lnTo>
                  <a:pt x="616" y="95"/>
                </a:lnTo>
                <a:lnTo>
                  <a:pt x="616" y="102"/>
                </a:lnTo>
                <a:cubicBezTo>
                  <a:pt x="610" y="102"/>
                  <a:pt x="605" y="104"/>
                  <a:pt x="603" y="106"/>
                </a:cubicBezTo>
                <a:cubicBezTo>
                  <a:pt x="601" y="107"/>
                  <a:pt x="600" y="110"/>
                  <a:pt x="600" y="114"/>
                </a:cubicBezTo>
                <a:cubicBezTo>
                  <a:pt x="600" y="117"/>
                  <a:pt x="601" y="122"/>
                  <a:pt x="603" y="128"/>
                </a:cubicBezTo>
                <a:lnTo>
                  <a:pt x="640" y="226"/>
                </a:lnTo>
                <a:lnTo>
                  <a:pt x="677" y="146"/>
                </a:lnTo>
                <a:lnTo>
                  <a:pt x="667" y="121"/>
                </a:lnTo>
                <a:cubicBezTo>
                  <a:pt x="664" y="113"/>
                  <a:pt x="660" y="108"/>
                  <a:pt x="655" y="105"/>
                </a:cubicBezTo>
                <a:cubicBezTo>
                  <a:pt x="653" y="103"/>
                  <a:pt x="648" y="102"/>
                  <a:pt x="640" y="102"/>
                </a:cubicBezTo>
                <a:lnTo>
                  <a:pt x="640" y="95"/>
                </a:lnTo>
                <a:lnTo>
                  <a:pt x="722" y="95"/>
                </a:lnTo>
                <a:lnTo>
                  <a:pt x="722" y="102"/>
                </a:lnTo>
                <a:cubicBezTo>
                  <a:pt x="713" y="102"/>
                  <a:pt x="706" y="104"/>
                  <a:pt x="703" y="107"/>
                </a:cubicBezTo>
                <a:cubicBezTo>
                  <a:pt x="700" y="109"/>
                  <a:pt x="699" y="112"/>
                  <a:pt x="699" y="116"/>
                </a:cubicBezTo>
                <a:cubicBezTo>
                  <a:pt x="699" y="119"/>
                  <a:pt x="699" y="121"/>
                  <a:pt x="700" y="124"/>
                </a:cubicBezTo>
                <a:lnTo>
                  <a:pt x="739" y="223"/>
                </a:lnTo>
                <a:lnTo>
                  <a:pt x="776" y="128"/>
                </a:lnTo>
                <a:cubicBezTo>
                  <a:pt x="778" y="121"/>
                  <a:pt x="779" y="116"/>
                  <a:pt x="779" y="112"/>
                </a:cubicBezTo>
                <a:cubicBezTo>
                  <a:pt x="779" y="109"/>
                  <a:pt x="778" y="107"/>
                  <a:pt x="776" y="105"/>
                </a:cubicBezTo>
                <a:cubicBezTo>
                  <a:pt x="773" y="103"/>
                  <a:pt x="768" y="102"/>
                  <a:pt x="761" y="102"/>
                </a:cubicBezTo>
                <a:lnTo>
                  <a:pt x="761" y="95"/>
                </a:lnTo>
                <a:lnTo>
                  <a:pt x="816" y="95"/>
                </a:lnTo>
                <a:lnTo>
                  <a:pt x="816" y="102"/>
                </a:lnTo>
                <a:cubicBezTo>
                  <a:pt x="805" y="104"/>
                  <a:pt x="797" y="111"/>
                  <a:pt x="792" y="124"/>
                </a:cubicBezTo>
                <a:lnTo>
                  <a:pt x="734" y="272"/>
                </a:lnTo>
                <a:lnTo>
                  <a:pt x="726" y="272"/>
                </a:lnTo>
                <a:lnTo>
                  <a:pt x="684" y="162"/>
                </a:lnTo>
                <a:lnTo>
                  <a:pt x="633" y="272"/>
                </a:lnTo>
                <a:lnTo>
                  <a:pt x="627" y="272"/>
                </a:lnTo>
                <a:lnTo>
                  <a:pt x="571" y="128"/>
                </a:lnTo>
                <a:cubicBezTo>
                  <a:pt x="568" y="119"/>
                  <a:pt x="564" y="112"/>
                  <a:pt x="561" y="109"/>
                </a:cubicBezTo>
                <a:cubicBezTo>
                  <a:pt x="557" y="106"/>
                  <a:pt x="552" y="104"/>
                  <a:pt x="544" y="102"/>
                </a:cubicBezTo>
                <a:lnTo>
                  <a:pt x="544" y="95"/>
                </a:lnTo>
                <a:close/>
                <a:moveTo>
                  <a:pt x="272" y="95"/>
                </a:moveTo>
                <a:lnTo>
                  <a:pt x="344" y="95"/>
                </a:lnTo>
                <a:lnTo>
                  <a:pt x="344" y="102"/>
                </a:lnTo>
                <a:cubicBezTo>
                  <a:pt x="338" y="102"/>
                  <a:pt x="333" y="104"/>
                  <a:pt x="331" y="106"/>
                </a:cubicBezTo>
                <a:cubicBezTo>
                  <a:pt x="329" y="107"/>
                  <a:pt x="328" y="110"/>
                  <a:pt x="328" y="114"/>
                </a:cubicBezTo>
                <a:cubicBezTo>
                  <a:pt x="328" y="117"/>
                  <a:pt x="329" y="122"/>
                  <a:pt x="331" y="128"/>
                </a:cubicBezTo>
                <a:lnTo>
                  <a:pt x="368" y="226"/>
                </a:lnTo>
                <a:lnTo>
                  <a:pt x="405" y="146"/>
                </a:lnTo>
                <a:lnTo>
                  <a:pt x="395" y="121"/>
                </a:lnTo>
                <a:cubicBezTo>
                  <a:pt x="392" y="113"/>
                  <a:pt x="388" y="108"/>
                  <a:pt x="383" y="105"/>
                </a:cubicBezTo>
                <a:cubicBezTo>
                  <a:pt x="381" y="103"/>
                  <a:pt x="376" y="102"/>
                  <a:pt x="368" y="102"/>
                </a:cubicBezTo>
                <a:lnTo>
                  <a:pt x="368" y="95"/>
                </a:lnTo>
                <a:lnTo>
                  <a:pt x="450" y="95"/>
                </a:lnTo>
                <a:lnTo>
                  <a:pt x="450" y="102"/>
                </a:lnTo>
                <a:cubicBezTo>
                  <a:pt x="441" y="102"/>
                  <a:pt x="434" y="104"/>
                  <a:pt x="431" y="107"/>
                </a:cubicBezTo>
                <a:cubicBezTo>
                  <a:pt x="428" y="109"/>
                  <a:pt x="427" y="112"/>
                  <a:pt x="427" y="116"/>
                </a:cubicBezTo>
                <a:cubicBezTo>
                  <a:pt x="427" y="119"/>
                  <a:pt x="427" y="121"/>
                  <a:pt x="428" y="124"/>
                </a:cubicBezTo>
                <a:lnTo>
                  <a:pt x="467" y="223"/>
                </a:lnTo>
                <a:lnTo>
                  <a:pt x="504" y="128"/>
                </a:lnTo>
                <a:cubicBezTo>
                  <a:pt x="506" y="121"/>
                  <a:pt x="507" y="116"/>
                  <a:pt x="507" y="112"/>
                </a:cubicBezTo>
                <a:cubicBezTo>
                  <a:pt x="507" y="109"/>
                  <a:pt x="506" y="107"/>
                  <a:pt x="504" y="105"/>
                </a:cubicBezTo>
                <a:cubicBezTo>
                  <a:pt x="501" y="103"/>
                  <a:pt x="496" y="102"/>
                  <a:pt x="489" y="102"/>
                </a:cubicBezTo>
                <a:lnTo>
                  <a:pt x="489" y="95"/>
                </a:lnTo>
                <a:lnTo>
                  <a:pt x="544" y="95"/>
                </a:lnTo>
                <a:lnTo>
                  <a:pt x="544" y="102"/>
                </a:lnTo>
                <a:cubicBezTo>
                  <a:pt x="533" y="104"/>
                  <a:pt x="525" y="111"/>
                  <a:pt x="520" y="124"/>
                </a:cubicBezTo>
                <a:lnTo>
                  <a:pt x="462" y="272"/>
                </a:lnTo>
                <a:lnTo>
                  <a:pt x="454" y="272"/>
                </a:lnTo>
                <a:lnTo>
                  <a:pt x="412" y="162"/>
                </a:lnTo>
                <a:lnTo>
                  <a:pt x="361" y="272"/>
                </a:lnTo>
                <a:lnTo>
                  <a:pt x="355" y="272"/>
                </a:lnTo>
                <a:lnTo>
                  <a:pt x="299" y="128"/>
                </a:lnTo>
                <a:cubicBezTo>
                  <a:pt x="296" y="119"/>
                  <a:pt x="292" y="112"/>
                  <a:pt x="289" y="109"/>
                </a:cubicBezTo>
                <a:cubicBezTo>
                  <a:pt x="285" y="106"/>
                  <a:pt x="280" y="104"/>
                  <a:pt x="272" y="102"/>
                </a:cubicBezTo>
                <a:lnTo>
                  <a:pt x="272" y="95"/>
                </a:lnTo>
                <a:close/>
                <a:moveTo>
                  <a:pt x="0" y="95"/>
                </a:moveTo>
                <a:lnTo>
                  <a:pt x="72" y="95"/>
                </a:lnTo>
                <a:lnTo>
                  <a:pt x="72" y="102"/>
                </a:lnTo>
                <a:cubicBezTo>
                  <a:pt x="66" y="102"/>
                  <a:pt x="61" y="104"/>
                  <a:pt x="59" y="106"/>
                </a:cubicBezTo>
                <a:cubicBezTo>
                  <a:pt x="57" y="107"/>
                  <a:pt x="56" y="110"/>
                  <a:pt x="56" y="114"/>
                </a:cubicBezTo>
                <a:cubicBezTo>
                  <a:pt x="56" y="117"/>
                  <a:pt x="57" y="122"/>
                  <a:pt x="59" y="128"/>
                </a:cubicBezTo>
                <a:lnTo>
                  <a:pt x="96" y="226"/>
                </a:lnTo>
                <a:lnTo>
                  <a:pt x="133" y="146"/>
                </a:lnTo>
                <a:lnTo>
                  <a:pt x="123" y="121"/>
                </a:lnTo>
                <a:cubicBezTo>
                  <a:pt x="120" y="113"/>
                  <a:pt x="116" y="108"/>
                  <a:pt x="111" y="105"/>
                </a:cubicBezTo>
                <a:cubicBezTo>
                  <a:pt x="109" y="103"/>
                  <a:pt x="104" y="102"/>
                  <a:pt x="96" y="102"/>
                </a:cubicBezTo>
                <a:lnTo>
                  <a:pt x="96" y="95"/>
                </a:lnTo>
                <a:lnTo>
                  <a:pt x="178" y="95"/>
                </a:lnTo>
                <a:lnTo>
                  <a:pt x="178" y="102"/>
                </a:lnTo>
                <a:cubicBezTo>
                  <a:pt x="169" y="102"/>
                  <a:pt x="162" y="104"/>
                  <a:pt x="159" y="107"/>
                </a:cubicBezTo>
                <a:cubicBezTo>
                  <a:pt x="156" y="109"/>
                  <a:pt x="155" y="112"/>
                  <a:pt x="155" y="116"/>
                </a:cubicBezTo>
                <a:cubicBezTo>
                  <a:pt x="155" y="119"/>
                  <a:pt x="155" y="121"/>
                  <a:pt x="156" y="124"/>
                </a:cubicBezTo>
                <a:lnTo>
                  <a:pt x="195" y="223"/>
                </a:lnTo>
                <a:lnTo>
                  <a:pt x="232" y="128"/>
                </a:lnTo>
                <a:cubicBezTo>
                  <a:pt x="234" y="121"/>
                  <a:pt x="235" y="116"/>
                  <a:pt x="235" y="112"/>
                </a:cubicBezTo>
                <a:cubicBezTo>
                  <a:pt x="235" y="109"/>
                  <a:pt x="234" y="107"/>
                  <a:pt x="232" y="105"/>
                </a:cubicBezTo>
                <a:cubicBezTo>
                  <a:pt x="229" y="103"/>
                  <a:pt x="224" y="102"/>
                  <a:pt x="217" y="102"/>
                </a:cubicBezTo>
                <a:lnTo>
                  <a:pt x="217" y="95"/>
                </a:lnTo>
                <a:lnTo>
                  <a:pt x="272" y="95"/>
                </a:lnTo>
                <a:lnTo>
                  <a:pt x="272" y="102"/>
                </a:lnTo>
                <a:cubicBezTo>
                  <a:pt x="261" y="104"/>
                  <a:pt x="253" y="111"/>
                  <a:pt x="248" y="124"/>
                </a:cubicBezTo>
                <a:lnTo>
                  <a:pt x="190" y="272"/>
                </a:lnTo>
                <a:lnTo>
                  <a:pt x="182" y="272"/>
                </a:lnTo>
                <a:lnTo>
                  <a:pt x="140" y="162"/>
                </a:lnTo>
                <a:lnTo>
                  <a:pt x="89" y="272"/>
                </a:lnTo>
                <a:lnTo>
                  <a:pt x="83" y="272"/>
                </a:lnTo>
                <a:lnTo>
                  <a:pt x="27" y="128"/>
                </a:lnTo>
                <a:cubicBezTo>
                  <a:pt x="24" y="119"/>
                  <a:pt x="20" y="112"/>
                  <a:pt x="17" y="109"/>
                </a:cubicBezTo>
                <a:cubicBezTo>
                  <a:pt x="13" y="106"/>
                  <a:pt x="8" y="104"/>
                  <a:pt x="0" y="102"/>
                </a:cubicBezTo>
                <a:lnTo>
                  <a:pt x="0" y="95"/>
                </a:lnTo>
                <a:close/>
                <a:moveTo>
                  <a:pt x="2837" y="90"/>
                </a:moveTo>
                <a:lnTo>
                  <a:pt x="2845" y="90"/>
                </a:lnTo>
                <a:lnTo>
                  <a:pt x="2845" y="127"/>
                </a:lnTo>
                <a:cubicBezTo>
                  <a:pt x="2857" y="114"/>
                  <a:pt x="2865" y="107"/>
                  <a:pt x="2867" y="105"/>
                </a:cubicBezTo>
                <a:cubicBezTo>
                  <a:pt x="2873" y="100"/>
                  <a:pt x="2879" y="97"/>
                  <a:pt x="2885" y="94"/>
                </a:cubicBezTo>
                <a:cubicBezTo>
                  <a:pt x="2892" y="91"/>
                  <a:pt x="2898" y="90"/>
                  <a:pt x="2904" y="90"/>
                </a:cubicBezTo>
                <a:cubicBezTo>
                  <a:pt x="2915" y="90"/>
                  <a:pt x="2924" y="93"/>
                  <a:pt x="2932" y="99"/>
                </a:cubicBezTo>
                <a:cubicBezTo>
                  <a:pt x="2940" y="106"/>
                  <a:pt x="2945" y="115"/>
                  <a:pt x="2948" y="127"/>
                </a:cubicBezTo>
                <a:cubicBezTo>
                  <a:pt x="2961" y="112"/>
                  <a:pt x="2971" y="102"/>
                  <a:pt x="2980" y="97"/>
                </a:cubicBezTo>
                <a:cubicBezTo>
                  <a:pt x="2989" y="92"/>
                  <a:pt x="2998" y="90"/>
                  <a:pt x="3008" y="90"/>
                </a:cubicBezTo>
                <a:cubicBezTo>
                  <a:pt x="3017" y="90"/>
                  <a:pt x="3025" y="92"/>
                  <a:pt x="3032" y="97"/>
                </a:cubicBezTo>
                <a:cubicBezTo>
                  <a:pt x="3039" y="102"/>
                  <a:pt x="3045" y="109"/>
                  <a:pt x="3049" y="120"/>
                </a:cubicBezTo>
                <a:cubicBezTo>
                  <a:pt x="3052" y="127"/>
                  <a:pt x="3053" y="139"/>
                  <a:pt x="3053" y="154"/>
                </a:cubicBezTo>
                <a:lnTo>
                  <a:pt x="3053" y="228"/>
                </a:lnTo>
                <a:cubicBezTo>
                  <a:pt x="3053" y="239"/>
                  <a:pt x="3054" y="246"/>
                  <a:pt x="3055" y="250"/>
                </a:cubicBezTo>
                <a:cubicBezTo>
                  <a:pt x="3057" y="253"/>
                  <a:pt x="3059" y="255"/>
                  <a:pt x="3062" y="257"/>
                </a:cubicBezTo>
                <a:cubicBezTo>
                  <a:pt x="3066" y="259"/>
                  <a:pt x="3071" y="260"/>
                  <a:pt x="3079" y="260"/>
                </a:cubicBezTo>
                <a:lnTo>
                  <a:pt x="3079" y="267"/>
                </a:lnTo>
                <a:lnTo>
                  <a:pt x="2994" y="267"/>
                </a:lnTo>
                <a:lnTo>
                  <a:pt x="2994" y="260"/>
                </a:lnTo>
                <a:lnTo>
                  <a:pt x="2998" y="260"/>
                </a:lnTo>
                <a:cubicBezTo>
                  <a:pt x="3005" y="260"/>
                  <a:pt x="3011" y="259"/>
                  <a:pt x="3015" y="256"/>
                </a:cubicBezTo>
                <a:cubicBezTo>
                  <a:pt x="3018" y="254"/>
                  <a:pt x="3020" y="251"/>
                  <a:pt x="3021" y="246"/>
                </a:cubicBezTo>
                <a:cubicBezTo>
                  <a:pt x="3022" y="244"/>
                  <a:pt x="3022" y="238"/>
                  <a:pt x="3022" y="228"/>
                </a:cubicBezTo>
                <a:lnTo>
                  <a:pt x="3022" y="154"/>
                </a:lnTo>
                <a:cubicBezTo>
                  <a:pt x="3022" y="140"/>
                  <a:pt x="3020" y="130"/>
                  <a:pt x="3017" y="124"/>
                </a:cubicBezTo>
                <a:cubicBezTo>
                  <a:pt x="3012" y="116"/>
                  <a:pt x="3004" y="112"/>
                  <a:pt x="2993" y="112"/>
                </a:cubicBezTo>
                <a:cubicBezTo>
                  <a:pt x="2987" y="112"/>
                  <a:pt x="2980" y="114"/>
                  <a:pt x="2973" y="117"/>
                </a:cubicBezTo>
                <a:cubicBezTo>
                  <a:pt x="2967" y="121"/>
                  <a:pt x="2959" y="127"/>
                  <a:pt x="2949" y="136"/>
                </a:cubicBezTo>
                <a:lnTo>
                  <a:pt x="2949" y="138"/>
                </a:lnTo>
                <a:lnTo>
                  <a:pt x="2949" y="146"/>
                </a:lnTo>
                <a:lnTo>
                  <a:pt x="2949" y="228"/>
                </a:lnTo>
                <a:cubicBezTo>
                  <a:pt x="2949" y="240"/>
                  <a:pt x="2950" y="247"/>
                  <a:pt x="2951" y="250"/>
                </a:cubicBezTo>
                <a:cubicBezTo>
                  <a:pt x="2952" y="253"/>
                  <a:pt x="2955" y="255"/>
                  <a:pt x="2958" y="257"/>
                </a:cubicBezTo>
                <a:cubicBezTo>
                  <a:pt x="2962" y="259"/>
                  <a:pt x="2968" y="260"/>
                  <a:pt x="2977" y="260"/>
                </a:cubicBezTo>
                <a:lnTo>
                  <a:pt x="2977" y="267"/>
                </a:lnTo>
                <a:lnTo>
                  <a:pt x="2890" y="267"/>
                </a:lnTo>
                <a:lnTo>
                  <a:pt x="2890" y="260"/>
                </a:lnTo>
                <a:cubicBezTo>
                  <a:pt x="2900" y="260"/>
                  <a:pt x="2906" y="259"/>
                  <a:pt x="2910" y="257"/>
                </a:cubicBezTo>
                <a:cubicBezTo>
                  <a:pt x="2913" y="254"/>
                  <a:pt x="2916" y="251"/>
                  <a:pt x="2917" y="247"/>
                </a:cubicBezTo>
                <a:cubicBezTo>
                  <a:pt x="2918" y="244"/>
                  <a:pt x="2918" y="238"/>
                  <a:pt x="2918" y="228"/>
                </a:cubicBezTo>
                <a:lnTo>
                  <a:pt x="2918" y="154"/>
                </a:lnTo>
                <a:cubicBezTo>
                  <a:pt x="2918" y="140"/>
                  <a:pt x="2916" y="130"/>
                  <a:pt x="2912" y="124"/>
                </a:cubicBezTo>
                <a:cubicBezTo>
                  <a:pt x="2906" y="116"/>
                  <a:pt x="2899" y="112"/>
                  <a:pt x="2889" y="112"/>
                </a:cubicBezTo>
                <a:cubicBezTo>
                  <a:pt x="2882" y="112"/>
                  <a:pt x="2875" y="114"/>
                  <a:pt x="2869" y="117"/>
                </a:cubicBezTo>
                <a:cubicBezTo>
                  <a:pt x="2858" y="123"/>
                  <a:pt x="2850" y="129"/>
                  <a:pt x="2845" y="136"/>
                </a:cubicBezTo>
                <a:lnTo>
                  <a:pt x="2845" y="228"/>
                </a:lnTo>
                <a:cubicBezTo>
                  <a:pt x="2845" y="239"/>
                  <a:pt x="2846" y="247"/>
                  <a:pt x="2847" y="250"/>
                </a:cubicBezTo>
                <a:cubicBezTo>
                  <a:pt x="2849" y="253"/>
                  <a:pt x="2851" y="256"/>
                  <a:pt x="2854" y="258"/>
                </a:cubicBezTo>
                <a:cubicBezTo>
                  <a:pt x="2857" y="259"/>
                  <a:pt x="2863" y="260"/>
                  <a:pt x="2873" y="260"/>
                </a:cubicBezTo>
                <a:lnTo>
                  <a:pt x="2873" y="267"/>
                </a:lnTo>
                <a:lnTo>
                  <a:pt x="2788" y="267"/>
                </a:lnTo>
                <a:lnTo>
                  <a:pt x="2788" y="260"/>
                </a:lnTo>
                <a:cubicBezTo>
                  <a:pt x="2796" y="260"/>
                  <a:pt x="2801" y="259"/>
                  <a:pt x="2804" y="258"/>
                </a:cubicBezTo>
                <a:cubicBezTo>
                  <a:pt x="2807" y="256"/>
                  <a:pt x="2810" y="253"/>
                  <a:pt x="2811" y="249"/>
                </a:cubicBezTo>
                <a:cubicBezTo>
                  <a:pt x="2813" y="246"/>
                  <a:pt x="2814" y="239"/>
                  <a:pt x="2814" y="228"/>
                </a:cubicBezTo>
                <a:lnTo>
                  <a:pt x="2814" y="162"/>
                </a:lnTo>
                <a:cubicBezTo>
                  <a:pt x="2814" y="143"/>
                  <a:pt x="2813" y="131"/>
                  <a:pt x="2812" y="126"/>
                </a:cubicBezTo>
                <a:cubicBezTo>
                  <a:pt x="2811" y="122"/>
                  <a:pt x="2810" y="119"/>
                  <a:pt x="2808" y="117"/>
                </a:cubicBezTo>
                <a:cubicBezTo>
                  <a:pt x="2806" y="116"/>
                  <a:pt x="2804" y="115"/>
                  <a:pt x="2800" y="115"/>
                </a:cubicBezTo>
                <a:cubicBezTo>
                  <a:pt x="2797" y="115"/>
                  <a:pt x="2793" y="116"/>
                  <a:pt x="2788" y="118"/>
                </a:cubicBezTo>
                <a:lnTo>
                  <a:pt x="2785" y="111"/>
                </a:lnTo>
                <a:lnTo>
                  <a:pt x="2837" y="90"/>
                </a:lnTo>
                <a:close/>
                <a:moveTo>
                  <a:pt x="2686" y="90"/>
                </a:moveTo>
                <a:cubicBezTo>
                  <a:pt x="2712" y="90"/>
                  <a:pt x="2733" y="100"/>
                  <a:pt x="2748" y="120"/>
                </a:cubicBezTo>
                <a:cubicBezTo>
                  <a:pt x="2762" y="136"/>
                  <a:pt x="2768" y="156"/>
                  <a:pt x="2768" y="178"/>
                </a:cubicBezTo>
                <a:cubicBezTo>
                  <a:pt x="2768" y="193"/>
                  <a:pt x="2765" y="209"/>
                  <a:pt x="2757" y="224"/>
                </a:cubicBezTo>
                <a:cubicBezTo>
                  <a:pt x="2750" y="240"/>
                  <a:pt x="2740" y="252"/>
                  <a:pt x="2727" y="260"/>
                </a:cubicBezTo>
                <a:cubicBezTo>
                  <a:pt x="2714" y="268"/>
                  <a:pt x="2700" y="272"/>
                  <a:pt x="2684" y="272"/>
                </a:cubicBezTo>
                <a:cubicBezTo>
                  <a:pt x="2658" y="272"/>
                  <a:pt x="2637" y="262"/>
                  <a:pt x="2622" y="241"/>
                </a:cubicBezTo>
                <a:cubicBezTo>
                  <a:pt x="2609" y="224"/>
                  <a:pt x="2603" y="204"/>
                  <a:pt x="2603" y="183"/>
                </a:cubicBezTo>
                <a:cubicBezTo>
                  <a:pt x="2603" y="167"/>
                  <a:pt x="2607" y="151"/>
                  <a:pt x="2614" y="136"/>
                </a:cubicBezTo>
                <a:cubicBezTo>
                  <a:pt x="2622" y="120"/>
                  <a:pt x="2633" y="109"/>
                  <a:pt x="2645" y="101"/>
                </a:cubicBezTo>
                <a:cubicBezTo>
                  <a:pt x="2658" y="94"/>
                  <a:pt x="2672" y="90"/>
                  <a:pt x="2686" y="90"/>
                </a:cubicBezTo>
                <a:close/>
                <a:moveTo>
                  <a:pt x="2509" y="90"/>
                </a:moveTo>
                <a:cubicBezTo>
                  <a:pt x="2526" y="90"/>
                  <a:pt x="2540" y="94"/>
                  <a:pt x="2550" y="103"/>
                </a:cubicBezTo>
                <a:cubicBezTo>
                  <a:pt x="2561" y="112"/>
                  <a:pt x="2567" y="122"/>
                  <a:pt x="2567" y="131"/>
                </a:cubicBezTo>
                <a:cubicBezTo>
                  <a:pt x="2567" y="136"/>
                  <a:pt x="2565" y="140"/>
                  <a:pt x="2562" y="143"/>
                </a:cubicBezTo>
                <a:cubicBezTo>
                  <a:pt x="2559" y="146"/>
                  <a:pt x="2555" y="147"/>
                  <a:pt x="2549" y="147"/>
                </a:cubicBezTo>
                <a:cubicBezTo>
                  <a:pt x="2542" y="147"/>
                  <a:pt x="2536" y="145"/>
                  <a:pt x="2533" y="140"/>
                </a:cubicBezTo>
                <a:cubicBezTo>
                  <a:pt x="2531" y="137"/>
                  <a:pt x="2529" y="132"/>
                  <a:pt x="2528" y="125"/>
                </a:cubicBezTo>
                <a:cubicBezTo>
                  <a:pt x="2528" y="118"/>
                  <a:pt x="2525" y="112"/>
                  <a:pt x="2521" y="108"/>
                </a:cubicBezTo>
                <a:cubicBezTo>
                  <a:pt x="2516" y="104"/>
                  <a:pt x="2510" y="103"/>
                  <a:pt x="2503" y="103"/>
                </a:cubicBezTo>
                <a:cubicBezTo>
                  <a:pt x="2490" y="103"/>
                  <a:pt x="2480" y="107"/>
                  <a:pt x="2472" y="116"/>
                </a:cubicBezTo>
                <a:cubicBezTo>
                  <a:pt x="2462" y="129"/>
                  <a:pt x="2457" y="145"/>
                  <a:pt x="2457" y="165"/>
                </a:cubicBezTo>
                <a:cubicBezTo>
                  <a:pt x="2457" y="185"/>
                  <a:pt x="2462" y="204"/>
                  <a:pt x="2472" y="219"/>
                </a:cubicBezTo>
                <a:cubicBezTo>
                  <a:pt x="2482" y="235"/>
                  <a:pt x="2496" y="243"/>
                  <a:pt x="2513" y="243"/>
                </a:cubicBezTo>
                <a:cubicBezTo>
                  <a:pt x="2525" y="243"/>
                  <a:pt x="2536" y="239"/>
                  <a:pt x="2546" y="230"/>
                </a:cubicBezTo>
                <a:cubicBezTo>
                  <a:pt x="2553" y="224"/>
                  <a:pt x="2560" y="214"/>
                  <a:pt x="2566" y="199"/>
                </a:cubicBezTo>
                <a:lnTo>
                  <a:pt x="2572" y="202"/>
                </a:lnTo>
                <a:cubicBezTo>
                  <a:pt x="2567" y="224"/>
                  <a:pt x="2558" y="242"/>
                  <a:pt x="2544" y="254"/>
                </a:cubicBezTo>
                <a:cubicBezTo>
                  <a:pt x="2531" y="266"/>
                  <a:pt x="2516" y="272"/>
                  <a:pt x="2500" y="272"/>
                </a:cubicBezTo>
                <a:cubicBezTo>
                  <a:pt x="2480" y="272"/>
                  <a:pt x="2463" y="264"/>
                  <a:pt x="2449" y="247"/>
                </a:cubicBezTo>
                <a:cubicBezTo>
                  <a:pt x="2434" y="231"/>
                  <a:pt x="2427" y="209"/>
                  <a:pt x="2427" y="181"/>
                </a:cubicBezTo>
                <a:cubicBezTo>
                  <a:pt x="2427" y="154"/>
                  <a:pt x="2435" y="132"/>
                  <a:pt x="2451" y="115"/>
                </a:cubicBezTo>
                <a:cubicBezTo>
                  <a:pt x="2467" y="98"/>
                  <a:pt x="2486" y="90"/>
                  <a:pt x="2509" y="90"/>
                </a:cubicBezTo>
                <a:close/>
                <a:moveTo>
                  <a:pt x="1709" y="90"/>
                </a:moveTo>
                <a:lnTo>
                  <a:pt x="1717" y="90"/>
                </a:lnTo>
                <a:lnTo>
                  <a:pt x="1717" y="228"/>
                </a:lnTo>
                <a:cubicBezTo>
                  <a:pt x="1717" y="239"/>
                  <a:pt x="1718" y="246"/>
                  <a:pt x="1719" y="249"/>
                </a:cubicBezTo>
                <a:cubicBezTo>
                  <a:pt x="1721" y="253"/>
                  <a:pt x="1723" y="256"/>
                  <a:pt x="1726" y="257"/>
                </a:cubicBezTo>
                <a:cubicBezTo>
                  <a:pt x="1729" y="259"/>
                  <a:pt x="1735" y="260"/>
                  <a:pt x="1743" y="260"/>
                </a:cubicBezTo>
                <a:lnTo>
                  <a:pt x="1743" y="267"/>
                </a:lnTo>
                <a:lnTo>
                  <a:pt x="1660" y="267"/>
                </a:lnTo>
                <a:lnTo>
                  <a:pt x="1660" y="260"/>
                </a:lnTo>
                <a:cubicBezTo>
                  <a:pt x="1668" y="260"/>
                  <a:pt x="1674" y="259"/>
                  <a:pt x="1677" y="258"/>
                </a:cubicBezTo>
                <a:cubicBezTo>
                  <a:pt x="1679" y="256"/>
                  <a:pt x="1682" y="253"/>
                  <a:pt x="1683" y="250"/>
                </a:cubicBezTo>
                <a:cubicBezTo>
                  <a:pt x="1685" y="246"/>
                  <a:pt x="1686" y="239"/>
                  <a:pt x="1686" y="228"/>
                </a:cubicBezTo>
                <a:lnTo>
                  <a:pt x="1686" y="162"/>
                </a:lnTo>
                <a:cubicBezTo>
                  <a:pt x="1686" y="143"/>
                  <a:pt x="1685" y="131"/>
                  <a:pt x="1684" y="126"/>
                </a:cubicBezTo>
                <a:cubicBezTo>
                  <a:pt x="1683" y="122"/>
                  <a:pt x="1682" y="119"/>
                  <a:pt x="1680" y="117"/>
                </a:cubicBezTo>
                <a:cubicBezTo>
                  <a:pt x="1678" y="116"/>
                  <a:pt x="1676" y="115"/>
                  <a:pt x="1672" y="115"/>
                </a:cubicBezTo>
                <a:cubicBezTo>
                  <a:pt x="1669" y="115"/>
                  <a:pt x="1665" y="116"/>
                  <a:pt x="1660" y="118"/>
                </a:cubicBezTo>
                <a:lnTo>
                  <a:pt x="1657" y="111"/>
                </a:lnTo>
                <a:lnTo>
                  <a:pt x="1709" y="90"/>
                </a:lnTo>
                <a:close/>
                <a:moveTo>
                  <a:pt x="1166" y="90"/>
                </a:moveTo>
                <a:cubicBezTo>
                  <a:pt x="1192" y="90"/>
                  <a:pt x="1213" y="100"/>
                  <a:pt x="1228" y="120"/>
                </a:cubicBezTo>
                <a:cubicBezTo>
                  <a:pt x="1242" y="136"/>
                  <a:pt x="1248" y="156"/>
                  <a:pt x="1248" y="178"/>
                </a:cubicBezTo>
                <a:cubicBezTo>
                  <a:pt x="1248" y="193"/>
                  <a:pt x="1245" y="209"/>
                  <a:pt x="1237" y="224"/>
                </a:cubicBezTo>
                <a:cubicBezTo>
                  <a:pt x="1230" y="240"/>
                  <a:pt x="1220" y="252"/>
                  <a:pt x="1207" y="260"/>
                </a:cubicBezTo>
                <a:cubicBezTo>
                  <a:pt x="1194" y="268"/>
                  <a:pt x="1180" y="272"/>
                  <a:pt x="1164" y="272"/>
                </a:cubicBezTo>
                <a:cubicBezTo>
                  <a:pt x="1138" y="272"/>
                  <a:pt x="1117" y="262"/>
                  <a:pt x="1102" y="241"/>
                </a:cubicBezTo>
                <a:cubicBezTo>
                  <a:pt x="1089" y="224"/>
                  <a:pt x="1083" y="204"/>
                  <a:pt x="1083" y="183"/>
                </a:cubicBezTo>
                <a:cubicBezTo>
                  <a:pt x="1083" y="167"/>
                  <a:pt x="1087" y="151"/>
                  <a:pt x="1094" y="136"/>
                </a:cubicBezTo>
                <a:cubicBezTo>
                  <a:pt x="1102" y="120"/>
                  <a:pt x="1113" y="109"/>
                  <a:pt x="1125" y="101"/>
                </a:cubicBezTo>
                <a:cubicBezTo>
                  <a:pt x="1138" y="94"/>
                  <a:pt x="1152" y="90"/>
                  <a:pt x="1166" y="90"/>
                </a:cubicBezTo>
                <a:close/>
                <a:moveTo>
                  <a:pt x="2222" y="20"/>
                </a:moveTo>
                <a:cubicBezTo>
                  <a:pt x="2214" y="20"/>
                  <a:pt x="2206" y="23"/>
                  <a:pt x="2200" y="31"/>
                </a:cubicBezTo>
                <a:cubicBezTo>
                  <a:pt x="2191" y="41"/>
                  <a:pt x="2185" y="58"/>
                  <a:pt x="2181" y="80"/>
                </a:cubicBezTo>
                <a:cubicBezTo>
                  <a:pt x="2178" y="102"/>
                  <a:pt x="2176" y="124"/>
                  <a:pt x="2176" y="146"/>
                </a:cubicBezTo>
                <a:cubicBezTo>
                  <a:pt x="2176" y="181"/>
                  <a:pt x="2181" y="209"/>
                  <a:pt x="2189" y="232"/>
                </a:cubicBezTo>
                <a:cubicBezTo>
                  <a:pt x="2196" y="250"/>
                  <a:pt x="2207" y="259"/>
                  <a:pt x="2221" y="259"/>
                </a:cubicBezTo>
                <a:cubicBezTo>
                  <a:pt x="2228" y="259"/>
                  <a:pt x="2235" y="256"/>
                  <a:pt x="2242" y="250"/>
                </a:cubicBezTo>
                <a:cubicBezTo>
                  <a:pt x="2249" y="244"/>
                  <a:pt x="2255" y="234"/>
                  <a:pt x="2259" y="220"/>
                </a:cubicBezTo>
                <a:cubicBezTo>
                  <a:pt x="2264" y="198"/>
                  <a:pt x="2267" y="168"/>
                  <a:pt x="2267" y="129"/>
                </a:cubicBezTo>
                <a:cubicBezTo>
                  <a:pt x="2267" y="100"/>
                  <a:pt x="2264" y="76"/>
                  <a:pt x="2258" y="56"/>
                </a:cubicBezTo>
                <a:cubicBezTo>
                  <a:pt x="2254" y="42"/>
                  <a:pt x="2248" y="32"/>
                  <a:pt x="2241" y="26"/>
                </a:cubicBezTo>
                <a:cubicBezTo>
                  <a:pt x="2236" y="22"/>
                  <a:pt x="2230" y="20"/>
                  <a:pt x="2222" y="20"/>
                </a:cubicBezTo>
                <a:close/>
                <a:moveTo>
                  <a:pt x="2030" y="20"/>
                </a:moveTo>
                <a:cubicBezTo>
                  <a:pt x="2022" y="20"/>
                  <a:pt x="2014" y="23"/>
                  <a:pt x="2008" y="31"/>
                </a:cubicBezTo>
                <a:cubicBezTo>
                  <a:pt x="1999" y="41"/>
                  <a:pt x="1993" y="58"/>
                  <a:pt x="1989" y="80"/>
                </a:cubicBezTo>
                <a:cubicBezTo>
                  <a:pt x="1986" y="102"/>
                  <a:pt x="1984" y="124"/>
                  <a:pt x="1984" y="146"/>
                </a:cubicBezTo>
                <a:cubicBezTo>
                  <a:pt x="1984" y="181"/>
                  <a:pt x="1989" y="209"/>
                  <a:pt x="1997" y="232"/>
                </a:cubicBezTo>
                <a:cubicBezTo>
                  <a:pt x="2004" y="250"/>
                  <a:pt x="2015" y="259"/>
                  <a:pt x="2029" y="259"/>
                </a:cubicBezTo>
                <a:cubicBezTo>
                  <a:pt x="2036" y="259"/>
                  <a:pt x="2043" y="256"/>
                  <a:pt x="2050" y="250"/>
                </a:cubicBezTo>
                <a:cubicBezTo>
                  <a:pt x="2057" y="244"/>
                  <a:pt x="2063" y="234"/>
                  <a:pt x="2067" y="220"/>
                </a:cubicBezTo>
                <a:cubicBezTo>
                  <a:pt x="2072" y="198"/>
                  <a:pt x="2075" y="168"/>
                  <a:pt x="2075" y="129"/>
                </a:cubicBezTo>
                <a:cubicBezTo>
                  <a:pt x="2075" y="100"/>
                  <a:pt x="2072" y="76"/>
                  <a:pt x="2066" y="56"/>
                </a:cubicBezTo>
                <a:cubicBezTo>
                  <a:pt x="2062" y="42"/>
                  <a:pt x="2056" y="32"/>
                  <a:pt x="2049" y="26"/>
                </a:cubicBezTo>
                <a:cubicBezTo>
                  <a:pt x="2044" y="22"/>
                  <a:pt x="2038" y="20"/>
                  <a:pt x="2030" y="20"/>
                </a:cubicBezTo>
                <a:close/>
                <a:moveTo>
                  <a:pt x="2223" y="7"/>
                </a:moveTo>
                <a:cubicBezTo>
                  <a:pt x="2242" y="7"/>
                  <a:pt x="2260" y="17"/>
                  <a:pt x="2275" y="37"/>
                </a:cubicBezTo>
                <a:cubicBezTo>
                  <a:pt x="2294" y="62"/>
                  <a:pt x="2304" y="95"/>
                  <a:pt x="2304" y="137"/>
                </a:cubicBezTo>
                <a:cubicBezTo>
                  <a:pt x="2304" y="167"/>
                  <a:pt x="2300" y="192"/>
                  <a:pt x="2291" y="212"/>
                </a:cubicBezTo>
                <a:cubicBezTo>
                  <a:pt x="2283" y="233"/>
                  <a:pt x="2272" y="248"/>
                  <a:pt x="2259" y="257"/>
                </a:cubicBezTo>
                <a:cubicBezTo>
                  <a:pt x="2246" y="267"/>
                  <a:pt x="2233" y="271"/>
                  <a:pt x="2221" y="271"/>
                </a:cubicBezTo>
                <a:cubicBezTo>
                  <a:pt x="2196" y="271"/>
                  <a:pt x="2176" y="257"/>
                  <a:pt x="2160" y="228"/>
                </a:cubicBezTo>
                <a:cubicBezTo>
                  <a:pt x="2146" y="204"/>
                  <a:pt x="2140" y="175"/>
                  <a:pt x="2140" y="141"/>
                </a:cubicBezTo>
                <a:cubicBezTo>
                  <a:pt x="2140" y="112"/>
                  <a:pt x="2144" y="87"/>
                  <a:pt x="2153" y="66"/>
                </a:cubicBezTo>
                <a:cubicBezTo>
                  <a:pt x="2162" y="45"/>
                  <a:pt x="2173" y="30"/>
                  <a:pt x="2188" y="19"/>
                </a:cubicBezTo>
                <a:cubicBezTo>
                  <a:pt x="2199" y="11"/>
                  <a:pt x="2211" y="7"/>
                  <a:pt x="2223" y="7"/>
                </a:cubicBezTo>
                <a:close/>
                <a:moveTo>
                  <a:pt x="2031" y="7"/>
                </a:moveTo>
                <a:cubicBezTo>
                  <a:pt x="2050" y="7"/>
                  <a:pt x="2068" y="17"/>
                  <a:pt x="2083" y="37"/>
                </a:cubicBezTo>
                <a:cubicBezTo>
                  <a:pt x="2102" y="62"/>
                  <a:pt x="2112" y="95"/>
                  <a:pt x="2112" y="137"/>
                </a:cubicBezTo>
                <a:cubicBezTo>
                  <a:pt x="2112" y="167"/>
                  <a:pt x="2108" y="192"/>
                  <a:pt x="2099" y="212"/>
                </a:cubicBezTo>
                <a:cubicBezTo>
                  <a:pt x="2091" y="233"/>
                  <a:pt x="2080" y="248"/>
                  <a:pt x="2067" y="257"/>
                </a:cubicBezTo>
                <a:cubicBezTo>
                  <a:pt x="2054" y="267"/>
                  <a:pt x="2041" y="271"/>
                  <a:pt x="2029" y="271"/>
                </a:cubicBezTo>
                <a:cubicBezTo>
                  <a:pt x="2004" y="271"/>
                  <a:pt x="1984" y="257"/>
                  <a:pt x="1968" y="228"/>
                </a:cubicBezTo>
                <a:cubicBezTo>
                  <a:pt x="1954" y="204"/>
                  <a:pt x="1948" y="175"/>
                  <a:pt x="1948" y="141"/>
                </a:cubicBezTo>
                <a:cubicBezTo>
                  <a:pt x="1948" y="112"/>
                  <a:pt x="1952" y="87"/>
                  <a:pt x="1961" y="66"/>
                </a:cubicBezTo>
                <a:cubicBezTo>
                  <a:pt x="1970" y="45"/>
                  <a:pt x="1981" y="30"/>
                  <a:pt x="1996" y="19"/>
                </a:cubicBezTo>
                <a:cubicBezTo>
                  <a:pt x="2007" y="11"/>
                  <a:pt x="2019" y="7"/>
                  <a:pt x="2031" y="7"/>
                </a:cubicBezTo>
                <a:close/>
                <a:moveTo>
                  <a:pt x="1849" y="7"/>
                </a:moveTo>
                <a:lnTo>
                  <a:pt x="1855" y="7"/>
                </a:lnTo>
                <a:lnTo>
                  <a:pt x="1855" y="222"/>
                </a:lnTo>
                <a:cubicBezTo>
                  <a:pt x="1855" y="236"/>
                  <a:pt x="1855" y="245"/>
                  <a:pt x="1857" y="249"/>
                </a:cubicBezTo>
                <a:cubicBezTo>
                  <a:pt x="1858" y="252"/>
                  <a:pt x="1860" y="255"/>
                  <a:pt x="1864" y="257"/>
                </a:cubicBezTo>
                <a:cubicBezTo>
                  <a:pt x="1868" y="259"/>
                  <a:pt x="1875" y="260"/>
                  <a:pt x="1887" y="260"/>
                </a:cubicBezTo>
                <a:lnTo>
                  <a:pt x="1887" y="267"/>
                </a:lnTo>
                <a:lnTo>
                  <a:pt x="1791" y="267"/>
                </a:lnTo>
                <a:lnTo>
                  <a:pt x="1791" y="260"/>
                </a:lnTo>
                <a:cubicBezTo>
                  <a:pt x="1803" y="260"/>
                  <a:pt x="1811" y="259"/>
                  <a:pt x="1815" y="257"/>
                </a:cubicBezTo>
                <a:cubicBezTo>
                  <a:pt x="1818" y="255"/>
                  <a:pt x="1820" y="253"/>
                  <a:pt x="1822" y="249"/>
                </a:cubicBezTo>
                <a:cubicBezTo>
                  <a:pt x="1823" y="246"/>
                  <a:pt x="1824" y="237"/>
                  <a:pt x="1824" y="222"/>
                </a:cubicBezTo>
                <a:lnTo>
                  <a:pt x="1824" y="85"/>
                </a:lnTo>
                <a:cubicBezTo>
                  <a:pt x="1824" y="66"/>
                  <a:pt x="1823" y="54"/>
                  <a:pt x="1822" y="49"/>
                </a:cubicBezTo>
                <a:cubicBezTo>
                  <a:pt x="1821" y="45"/>
                  <a:pt x="1820" y="42"/>
                  <a:pt x="1817" y="40"/>
                </a:cubicBezTo>
                <a:cubicBezTo>
                  <a:pt x="1815" y="38"/>
                  <a:pt x="1812" y="37"/>
                  <a:pt x="1809" y="37"/>
                </a:cubicBezTo>
                <a:cubicBezTo>
                  <a:pt x="1804" y="37"/>
                  <a:pt x="1798" y="39"/>
                  <a:pt x="1790" y="43"/>
                </a:cubicBezTo>
                <a:lnTo>
                  <a:pt x="1787" y="37"/>
                </a:lnTo>
                <a:lnTo>
                  <a:pt x="1849" y="7"/>
                </a:lnTo>
                <a:close/>
                <a:moveTo>
                  <a:pt x="1701" y="0"/>
                </a:moveTo>
                <a:cubicBezTo>
                  <a:pt x="1707" y="0"/>
                  <a:pt x="1711" y="2"/>
                  <a:pt x="1715" y="6"/>
                </a:cubicBezTo>
                <a:cubicBezTo>
                  <a:pt x="1719" y="9"/>
                  <a:pt x="1720" y="14"/>
                  <a:pt x="1720" y="19"/>
                </a:cubicBezTo>
                <a:cubicBezTo>
                  <a:pt x="1720" y="24"/>
                  <a:pt x="1719" y="29"/>
                  <a:pt x="1715" y="33"/>
                </a:cubicBezTo>
                <a:cubicBezTo>
                  <a:pt x="1711" y="36"/>
                  <a:pt x="1707" y="38"/>
                  <a:pt x="1701" y="38"/>
                </a:cubicBezTo>
                <a:cubicBezTo>
                  <a:pt x="1696" y="38"/>
                  <a:pt x="1692" y="36"/>
                  <a:pt x="1688" y="33"/>
                </a:cubicBezTo>
                <a:cubicBezTo>
                  <a:pt x="1684" y="29"/>
                  <a:pt x="1682" y="24"/>
                  <a:pt x="1682" y="19"/>
                </a:cubicBezTo>
                <a:cubicBezTo>
                  <a:pt x="1682" y="14"/>
                  <a:pt x="1684" y="9"/>
                  <a:pt x="1688" y="6"/>
                </a:cubicBezTo>
                <a:cubicBezTo>
                  <a:pt x="1692" y="2"/>
                  <a:pt x="1696" y="0"/>
                  <a:pt x="1701" y="0"/>
                </a:cubicBezTo>
                <a:close/>
              </a:path>
            </a:pathLst>
          </a:custGeom>
          <a:solidFill>
            <a:srgbClr val="F2F2F2"/>
          </a:solidFill>
          <a:ln w="0">
            <a:noFill/>
            <a:prstDash val="solid"/>
            <a:round/>
          </a:ln>
        </p:spPr>
        <p:txBody>
          <a:bodyPr vert="horz" wrap="square" lIns="91440" tIns="45720" rIns="91440" bIns="45720" numCol="1" anchor="t" anchorCtr="0" compatLnSpc="1"/>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5pPr>
            <a:lvl6pPr marL="2286000" algn="l" defTabSz="914400" rtl="0" eaLnBrk="1" latinLnBrk="0" hangingPunct="1">
              <a:defRPr kern="1200">
                <a:solidFill>
                  <a:schemeClr val="tx1"/>
                </a:solidFill>
                <a:latin typeface="Calibri" panose="020F0502020204030204" charset="0"/>
                <a:ea typeface="+mn-ea"/>
                <a:cs typeface="+mn-cs"/>
              </a:defRPr>
            </a:lvl6pPr>
            <a:lvl7pPr marL="2743200" algn="l" defTabSz="914400" rtl="0" eaLnBrk="1" latinLnBrk="0" hangingPunct="1">
              <a:defRPr kern="1200">
                <a:solidFill>
                  <a:schemeClr val="tx1"/>
                </a:solidFill>
                <a:latin typeface="Calibri" panose="020F0502020204030204" charset="0"/>
                <a:ea typeface="+mn-ea"/>
                <a:cs typeface="+mn-cs"/>
              </a:defRPr>
            </a:lvl7pPr>
            <a:lvl8pPr marL="3200400" algn="l" defTabSz="914400" rtl="0" eaLnBrk="1" latinLnBrk="0" hangingPunct="1">
              <a:defRPr kern="1200">
                <a:solidFill>
                  <a:schemeClr val="tx1"/>
                </a:solidFill>
                <a:latin typeface="Calibri" panose="020F0502020204030204" charset="0"/>
                <a:ea typeface="+mn-ea"/>
                <a:cs typeface="+mn-cs"/>
              </a:defRPr>
            </a:lvl8pPr>
            <a:lvl9pPr marL="3657600" algn="l" defTabSz="914400" rtl="0" eaLnBrk="1" latinLnBrk="0" hangingPunct="1">
              <a:defRPr kern="1200">
                <a:solidFill>
                  <a:schemeClr val="tx1"/>
                </a:solidFill>
                <a:latin typeface="Calibri" panose="020F0502020204030204" charset="0"/>
                <a:ea typeface="+mn-ea"/>
                <a:cs typeface="+mn-cs"/>
              </a:defRPr>
            </a:lvl9pPr>
          </a:lstStyle>
          <a:p>
            <a:endParaRPr lang="zh-CN" altLang="en-US"/>
          </a:p>
        </p:txBody>
      </p:sp>
      <p:sp>
        <p:nvSpPr>
          <p:cNvPr id="69" name="Freeform 23"/>
          <p:cNvSpPr/>
          <p:nvPr/>
        </p:nvSpPr>
        <p:spPr bwMode="auto">
          <a:xfrm rot="-1800000">
            <a:off x="2797357" y="6098166"/>
            <a:ext cx="1848119" cy="215037"/>
          </a:xfrm>
          <a:custGeom>
            <a:avLst/>
            <a:gdLst>
              <a:gd name="T0" fmla="*/ 2345 w 3079"/>
              <a:gd name="T1" fmla="*/ 251 h 350"/>
              <a:gd name="T2" fmla="*/ 830 w 3079"/>
              <a:gd name="T3" fmla="*/ 272 h 350"/>
              <a:gd name="T4" fmla="*/ 2644 w 3079"/>
              <a:gd name="T5" fmla="*/ 129 h 350"/>
              <a:gd name="T6" fmla="*/ 2680 w 3079"/>
              <a:gd name="T7" fmla="*/ 102 h 350"/>
              <a:gd name="T8" fmla="*/ 1202 w 3079"/>
              <a:gd name="T9" fmla="*/ 244 h 350"/>
              <a:gd name="T10" fmla="*/ 1532 w 3079"/>
              <a:gd name="T11" fmla="*/ 102 h 350"/>
              <a:gd name="T12" fmla="*/ 1604 w 3079"/>
              <a:gd name="T13" fmla="*/ 106 h 350"/>
              <a:gd name="T14" fmla="*/ 1625 w 3079"/>
              <a:gd name="T15" fmla="*/ 113 h 350"/>
              <a:gd name="T16" fmla="*/ 1470 w 3079"/>
              <a:gd name="T17" fmla="*/ 316 h 350"/>
              <a:gd name="T18" fmla="*/ 1487 w 3079"/>
              <a:gd name="T19" fmla="*/ 130 h 350"/>
              <a:gd name="T20" fmla="*/ 1322 w 3079"/>
              <a:gd name="T21" fmla="*/ 210 h 350"/>
              <a:gd name="T22" fmla="*/ 1366 w 3079"/>
              <a:gd name="T23" fmla="*/ 102 h 350"/>
              <a:gd name="T24" fmla="*/ 1451 w 3079"/>
              <a:gd name="T25" fmla="*/ 244 h 350"/>
              <a:gd name="T26" fmla="*/ 1310 w 3079"/>
              <a:gd name="T27" fmla="*/ 264 h 350"/>
              <a:gd name="T28" fmla="*/ 1262 w 3079"/>
              <a:gd name="T29" fmla="*/ 95 h 350"/>
              <a:gd name="T30" fmla="*/ 945 w 3079"/>
              <a:gd name="T31" fmla="*/ 135 h 350"/>
              <a:gd name="T32" fmla="*/ 1012 w 3079"/>
              <a:gd name="T33" fmla="*/ 95 h 350"/>
              <a:gd name="T34" fmla="*/ 946 w 3079"/>
              <a:gd name="T35" fmla="*/ 337 h 350"/>
              <a:gd name="T36" fmla="*/ 934 w 3079"/>
              <a:gd name="T37" fmla="*/ 318 h 350"/>
              <a:gd name="T38" fmla="*/ 880 w 3079"/>
              <a:gd name="T39" fmla="*/ 102 h 350"/>
              <a:gd name="T40" fmla="*/ 603 w 3079"/>
              <a:gd name="T41" fmla="*/ 128 h 350"/>
              <a:gd name="T42" fmla="*/ 722 w 3079"/>
              <a:gd name="T43" fmla="*/ 95 h 350"/>
              <a:gd name="T44" fmla="*/ 779 w 3079"/>
              <a:gd name="T45" fmla="*/ 112 h 350"/>
              <a:gd name="T46" fmla="*/ 734 w 3079"/>
              <a:gd name="T47" fmla="*/ 272 h 350"/>
              <a:gd name="T48" fmla="*/ 544 w 3079"/>
              <a:gd name="T49" fmla="*/ 102 h 350"/>
              <a:gd name="T50" fmla="*/ 331 w 3079"/>
              <a:gd name="T51" fmla="*/ 128 h 350"/>
              <a:gd name="T52" fmla="*/ 450 w 3079"/>
              <a:gd name="T53" fmla="*/ 95 h 350"/>
              <a:gd name="T54" fmla="*/ 507 w 3079"/>
              <a:gd name="T55" fmla="*/ 112 h 350"/>
              <a:gd name="T56" fmla="*/ 462 w 3079"/>
              <a:gd name="T57" fmla="*/ 272 h 350"/>
              <a:gd name="T58" fmla="*/ 272 w 3079"/>
              <a:gd name="T59" fmla="*/ 102 h 350"/>
              <a:gd name="T60" fmla="*/ 59 w 3079"/>
              <a:gd name="T61" fmla="*/ 128 h 350"/>
              <a:gd name="T62" fmla="*/ 178 w 3079"/>
              <a:gd name="T63" fmla="*/ 95 h 350"/>
              <a:gd name="T64" fmla="*/ 235 w 3079"/>
              <a:gd name="T65" fmla="*/ 112 h 350"/>
              <a:gd name="T66" fmla="*/ 190 w 3079"/>
              <a:gd name="T67" fmla="*/ 272 h 350"/>
              <a:gd name="T68" fmla="*/ 0 w 3079"/>
              <a:gd name="T69" fmla="*/ 102 h 350"/>
              <a:gd name="T70" fmla="*/ 2904 w 3079"/>
              <a:gd name="T71" fmla="*/ 90 h 350"/>
              <a:gd name="T72" fmla="*/ 3053 w 3079"/>
              <a:gd name="T73" fmla="*/ 154 h 350"/>
              <a:gd name="T74" fmla="*/ 2994 w 3079"/>
              <a:gd name="T75" fmla="*/ 260 h 350"/>
              <a:gd name="T76" fmla="*/ 2993 w 3079"/>
              <a:gd name="T77" fmla="*/ 112 h 350"/>
              <a:gd name="T78" fmla="*/ 2958 w 3079"/>
              <a:gd name="T79" fmla="*/ 257 h 350"/>
              <a:gd name="T80" fmla="*/ 2918 w 3079"/>
              <a:gd name="T81" fmla="*/ 228 h 350"/>
              <a:gd name="T82" fmla="*/ 2847 w 3079"/>
              <a:gd name="T83" fmla="*/ 250 h 350"/>
              <a:gd name="T84" fmla="*/ 2811 w 3079"/>
              <a:gd name="T85" fmla="*/ 249 h 350"/>
              <a:gd name="T86" fmla="*/ 2785 w 3079"/>
              <a:gd name="T87" fmla="*/ 111 h 350"/>
              <a:gd name="T88" fmla="*/ 2684 w 3079"/>
              <a:gd name="T89" fmla="*/ 272 h 350"/>
              <a:gd name="T90" fmla="*/ 2550 w 3079"/>
              <a:gd name="T91" fmla="*/ 103 h 350"/>
              <a:gd name="T92" fmla="*/ 2503 w 3079"/>
              <a:gd name="T93" fmla="*/ 103 h 350"/>
              <a:gd name="T94" fmla="*/ 2572 w 3079"/>
              <a:gd name="T95" fmla="*/ 202 h 350"/>
              <a:gd name="T96" fmla="*/ 1709 w 3079"/>
              <a:gd name="T97" fmla="*/ 90 h 350"/>
              <a:gd name="T98" fmla="*/ 1660 w 3079"/>
              <a:gd name="T99" fmla="*/ 267 h 350"/>
              <a:gd name="T100" fmla="*/ 1680 w 3079"/>
              <a:gd name="T101" fmla="*/ 117 h 350"/>
              <a:gd name="T102" fmla="*/ 1248 w 3079"/>
              <a:gd name="T103" fmla="*/ 178 h 350"/>
              <a:gd name="T104" fmla="*/ 1125 w 3079"/>
              <a:gd name="T105" fmla="*/ 101 h 350"/>
              <a:gd name="T106" fmla="*/ 2221 w 3079"/>
              <a:gd name="T107" fmla="*/ 259 h 350"/>
              <a:gd name="T108" fmla="*/ 2030 w 3079"/>
              <a:gd name="T109" fmla="*/ 20 h 350"/>
              <a:gd name="T110" fmla="*/ 2067 w 3079"/>
              <a:gd name="T111" fmla="*/ 220 h 350"/>
              <a:gd name="T112" fmla="*/ 2304 w 3079"/>
              <a:gd name="T113" fmla="*/ 137 h 350"/>
              <a:gd name="T114" fmla="*/ 2188 w 3079"/>
              <a:gd name="T115" fmla="*/ 19 h 350"/>
              <a:gd name="T116" fmla="*/ 2029 w 3079"/>
              <a:gd name="T117" fmla="*/ 271 h 350"/>
              <a:gd name="T118" fmla="*/ 1855 w 3079"/>
              <a:gd name="T119" fmla="*/ 7 h 350"/>
              <a:gd name="T120" fmla="*/ 1791 w 3079"/>
              <a:gd name="T121" fmla="*/ 260 h 350"/>
              <a:gd name="T122" fmla="*/ 1809 w 3079"/>
              <a:gd name="T123" fmla="*/ 37 h 350"/>
              <a:gd name="T124" fmla="*/ 1715 w 3079"/>
              <a:gd name="T125" fmla="*/ 3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79" h="350">
                <a:moveTo>
                  <a:pt x="2366" y="230"/>
                </a:moveTo>
                <a:cubicBezTo>
                  <a:pt x="2372" y="230"/>
                  <a:pt x="2377" y="232"/>
                  <a:pt x="2381" y="237"/>
                </a:cubicBezTo>
                <a:cubicBezTo>
                  <a:pt x="2385" y="241"/>
                  <a:pt x="2387" y="245"/>
                  <a:pt x="2387" y="251"/>
                </a:cubicBezTo>
                <a:cubicBezTo>
                  <a:pt x="2387" y="257"/>
                  <a:pt x="2385" y="262"/>
                  <a:pt x="2380" y="266"/>
                </a:cubicBezTo>
                <a:cubicBezTo>
                  <a:pt x="2376" y="270"/>
                  <a:pt x="2372" y="272"/>
                  <a:pt x="2366" y="272"/>
                </a:cubicBezTo>
                <a:cubicBezTo>
                  <a:pt x="2360" y="272"/>
                  <a:pt x="2355" y="270"/>
                  <a:pt x="2351" y="266"/>
                </a:cubicBezTo>
                <a:cubicBezTo>
                  <a:pt x="2347" y="262"/>
                  <a:pt x="2345" y="257"/>
                  <a:pt x="2345" y="251"/>
                </a:cubicBezTo>
                <a:cubicBezTo>
                  <a:pt x="2345" y="245"/>
                  <a:pt x="2347" y="240"/>
                  <a:pt x="2351" y="236"/>
                </a:cubicBezTo>
                <a:cubicBezTo>
                  <a:pt x="2355" y="232"/>
                  <a:pt x="2360" y="230"/>
                  <a:pt x="2366" y="230"/>
                </a:cubicBezTo>
                <a:close/>
                <a:moveTo>
                  <a:pt x="830" y="230"/>
                </a:moveTo>
                <a:cubicBezTo>
                  <a:pt x="836" y="230"/>
                  <a:pt x="841" y="232"/>
                  <a:pt x="845" y="237"/>
                </a:cubicBezTo>
                <a:cubicBezTo>
                  <a:pt x="849" y="241"/>
                  <a:pt x="851" y="245"/>
                  <a:pt x="851" y="251"/>
                </a:cubicBezTo>
                <a:cubicBezTo>
                  <a:pt x="851" y="257"/>
                  <a:pt x="849" y="262"/>
                  <a:pt x="844" y="266"/>
                </a:cubicBezTo>
                <a:cubicBezTo>
                  <a:pt x="840" y="270"/>
                  <a:pt x="836" y="272"/>
                  <a:pt x="830" y="272"/>
                </a:cubicBezTo>
                <a:cubicBezTo>
                  <a:pt x="824" y="272"/>
                  <a:pt x="819" y="270"/>
                  <a:pt x="815" y="266"/>
                </a:cubicBezTo>
                <a:cubicBezTo>
                  <a:pt x="811" y="262"/>
                  <a:pt x="809" y="257"/>
                  <a:pt x="809" y="251"/>
                </a:cubicBezTo>
                <a:cubicBezTo>
                  <a:pt x="809" y="245"/>
                  <a:pt x="811" y="240"/>
                  <a:pt x="815" y="236"/>
                </a:cubicBezTo>
                <a:cubicBezTo>
                  <a:pt x="819" y="232"/>
                  <a:pt x="824" y="230"/>
                  <a:pt x="830" y="230"/>
                </a:cubicBezTo>
                <a:close/>
                <a:moveTo>
                  <a:pt x="2680" y="102"/>
                </a:moveTo>
                <a:cubicBezTo>
                  <a:pt x="2673" y="102"/>
                  <a:pt x="2667" y="104"/>
                  <a:pt x="2660" y="108"/>
                </a:cubicBezTo>
                <a:cubicBezTo>
                  <a:pt x="2653" y="112"/>
                  <a:pt x="2648" y="119"/>
                  <a:pt x="2644" y="129"/>
                </a:cubicBezTo>
                <a:cubicBezTo>
                  <a:pt x="2640" y="139"/>
                  <a:pt x="2638" y="151"/>
                  <a:pt x="2638" y="167"/>
                </a:cubicBezTo>
                <a:cubicBezTo>
                  <a:pt x="2638" y="192"/>
                  <a:pt x="2643" y="213"/>
                  <a:pt x="2652" y="232"/>
                </a:cubicBezTo>
                <a:cubicBezTo>
                  <a:pt x="2662" y="250"/>
                  <a:pt x="2676" y="259"/>
                  <a:pt x="2692" y="259"/>
                </a:cubicBezTo>
                <a:cubicBezTo>
                  <a:pt x="2704" y="259"/>
                  <a:pt x="2714" y="254"/>
                  <a:pt x="2722" y="244"/>
                </a:cubicBezTo>
                <a:cubicBezTo>
                  <a:pt x="2730" y="234"/>
                  <a:pt x="2734" y="217"/>
                  <a:pt x="2734" y="192"/>
                </a:cubicBezTo>
                <a:cubicBezTo>
                  <a:pt x="2734" y="162"/>
                  <a:pt x="2727" y="138"/>
                  <a:pt x="2714" y="120"/>
                </a:cubicBezTo>
                <a:cubicBezTo>
                  <a:pt x="2705" y="108"/>
                  <a:pt x="2694" y="102"/>
                  <a:pt x="2680" y="102"/>
                </a:cubicBezTo>
                <a:close/>
                <a:moveTo>
                  <a:pt x="1160" y="102"/>
                </a:moveTo>
                <a:cubicBezTo>
                  <a:pt x="1153" y="102"/>
                  <a:pt x="1147" y="104"/>
                  <a:pt x="1140" y="108"/>
                </a:cubicBezTo>
                <a:cubicBezTo>
                  <a:pt x="1133" y="112"/>
                  <a:pt x="1128" y="119"/>
                  <a:pt x="1124" y="129"/>
                </a:cubicBezTo>
                <a:cubicBezTo>
                  <a:pt x="1120" y="139"/>
                  <a:pt x="1118" y="151"/>
                  <a:pt x="1118" y="167"/>
                </a:cubicBezTo>
                <a:cubicBezTo>
                  <a:pt x="1118" y="192"/>
                  <a:pt x="1123" y="213"/>
                  <a:pt x="1132" y="232"/>
                </a:cubicBezTo>
                <a:cubicBezTo>
                  <a:pt x="1142" y="250"/>
                  <a:pt x="1156" y="259"/>
                  <a:pt x="1172" y="259"/>
                </a:cubicBezTo>
                <a:cubicBezTo>
                  <a:pt x="1184" y="259"/>
                  <a:pt x="1194" y="254"/>
                  <a:pt x="1202" y="244"/>
                </a:cubicBezTo>
                <a:cubicBezTo>
                  <a:pt x="1210" y="234"/>
                  <a:pt x="1214" y="217"/>
                  <a:pt x="1214" y="192"/>
                </a:cubicBezTo>
                <a:cubicBezTo>
                  <a:pt x="1214" y="162"/>
                  <a:pt x="1207" y="138"/>
                  <a:pt x="1194" y="120"/>
                </a:cubicBezTo>
                <a:cubicBezTo>
                  <a:pt x="1185" y="108"/>
                  <a:pt x="1174" y="102"/>
                  <a:pt x="1160" y="102"/>
                </a:cubicBezTo>
                <a:close/>
                <a:moveTo>
                  <a:pt x="1456" y="95"/>
                </a:moveTo>
                <a:lnTo>
                  <a:pt x="1536" y="95"/>
                </a:lnTo>
                <a:lnTo>
                  <a:pt x="1536" y="102"/>
                </a:lnTo>
                <a:lnTo>
                  <a:pt x="1532" y="102"/>
                </a:lnTo>
                <a:cubicBezTo>
                  <a:pt x="1527" y="102"/>
                  <a:pt x="1522" y="103"/>
                  <a:pt x="1519" y="106"/>
                </a:cubicBezTo>
                <a:cubicBezTo>
                  <a:pt x="1517" y="108"/>
                  <a:pt x="1515" y="111"/>
                  <a:pt x="1515" y="115"/>
                </a:cubicBezTo>
                <a:cubicBezTo>
                  <a:pt x="1515" y="120"/>
                  <a:pt x="1517" y="126"/>
                  <a:pt x="1521" y="135"/>
                </a:cubicBezTo>
                <a:lnTo>
                  <a:pt x="1563" y="222"/>
                </a:lnTo>
                <a:lnTo>
                  <a:pt x="1602" y="127"/>
                </a:lnTo>
                <a:cubicBezTo>
                  <a:pt x="1604" y="122"/>
                  <a:pt x="1605" y="117"/>
                  <a:pt x="1605" y="112"/>
                </a:cubicBezTo>
                <a:cubicBezTo>
                  <a:pt x="1605" y="109"/>
                  <a:pt x="1604" y="108"/>
                  <a:pt x="1604" y="106"/>
                </a:cubicBezTo>
                <a:cubicBezTo>
                  <a:pt x="1603" y="105"/>
                  <a:pt x="1601" y="104"/>
                  <a:pt x="1599" y="103"/>
                </a:cubicBezTo>
                <a:cubicBezTo>
                  <a:pt x="1597" y="102"/>
                  <a:pt x="1593" y="102"/>
                  <a:pt x="1588" y="102"/>
                </a:cubicBezTo>
                <a:lnTo>
                  <a:pt x="1588" y="95"/>
                </a:lnTo>
                <a:lnTo>
                  <a:pt x="1644" y="95"/>
                </a:lnTo>
                <a:lnTo>
                  <a:pt x="1644" y="102"/>
                </a:lnTo>
                <a:cubicBezTo>
                  <a:pt x="1639" y="102"/>
                  <a:pt x="1635" y="103"/>
                  <a:pt x="1633" y="105"/>
                </a:cubicBezTo>
                <a:cubicBezTo>
                  <a:pt x="1630" y="106"/>
                  <a:pt x="1628" y="109"/>
                  <a:pt x="1625" y="113"/>
                </a:cubicBezTo>
                <a:cubicBezTo>
                  <a:pt x="1623" y="115"/>
                  <a:pt x="1621" y="120"/>
                  <a:pt x="1618" y="128"/>
                </a:cubicBezTo>
                <a:lnTo>
                  <a:pt x="1548" y="299"/>
                </a:lnTo>
                <a:cubicBezTo>
                  <a:pt x="1542" y="316"/>
                  <a:pt x="1533" y="328"/>
                  <a:pt x="1522" y="337"/>
                </a:cubicBezTo>
                <a:cubicBezTo>
                  <a:pt x="1511" y="345"/>
                  <a:pt x="1500" y="350"/>
                  <a:pt x="1490" y="350"/>
                </a:cubicBezTo>
                <a:cubicBezTo>
                  <a:pt x="1483" y="350"/>
                  <a:pt x="1477" y="348"/>
                  <a:pt x="1472" y="343"/>
                </a:cubicBezTo>
                <a:cubicBezTo>
                  <a:pt x="1467" y="339"/>
                  <a:pt x="1465" y="334"/>
                  <a:pt x="1465" y="329"/>
                </a:cubicBezTo>
                <a:cubicBezTo>
                  <a:pt x="1465" y="323"/>
                  <a:pt x="1467" y="319"/>
                  <a:pt x="1470" y="316"/>
                </a:cubicBezTo>
                <a:cubicBezTo>
                  <a:pt x="1473" y="313"/>
                  <a:pt x="1478" y="311"/>
                  <a:pt x="1484" y="311"/>
                </a:cubicBezTo>
                <a:cubicBezTo>
                  <a:pt x="1488" y="311"/>
                  <a:pt x="1494" y="313"/>
                  <a:pt x="1501" y="315"/>
                </a:cubicBezTo>
                <a:cubicBezTo>
                  <a:pt x="1506" y="317"/>
                  <a:pt x="1509" y="318"/>
                  <a:pt x="1510" y="318"/>
                </a:cubicBezTo>
                <a:cubicBezTo>
                  <a:pt x="1514" y="318"/>
                  <a:pt x="1518" y="316"/>
                  <a:pt x="1523" y="312"/>
                </a:cubicBezTo>
                <a:cubicBezTo>
                  <a:pt x="1527" y="308"/>
                  <a:pt x="1532" y="301"/>
                  <a:pt x="1536" y="290"/>
                </a:cubicBezTo>
                <a:lnTo>
                  <a:pt x="1548" y="260"/>
                </a:lnTo>
                <a:lnTo>
                  <a:pt x="1487" y="130"/>
                </a:lnTo>
                <a:cubicBezTo>
                  <a:pt x="1485" y="127"/>
                  <a:pt x="1482" y="122"/>
                  <a:pt x="1478" y="116"/>
                </a:cubicBezTo>
                <a:cubicBezTo>
                  <a:pt x="1474" y="112"/>
                  <a:pt x="1472" y="109"/>
                  <a:pt x="1470" y="107"/>
                </a:cubicBezTo>
                <a:cubicBezTo>
                  <a:pt x="1467" y="105"/>
                  <a:pt x="1462" y="103"/>
                  <a:pt x="1456" y="102"/>
                </a:cubicBezTo>
                <a:lnTo>
                  <a:pt x="1456" y="95"/>
                </a:lnTo>
                <a:close/>
                <a:moveTo>
                  <a:pt x="1262" y="95"/>
                </a:moveTo>
                <a:lnTo>
                  <a:pt x="1322" y="95"/>
                </a:lnTo>
                <a:lnTo>
                  <a:pt x="1322" y="210"/>
                </a:lnTo>
                <a:cubicBezTo>
                  <a:pt x="1322" y="226"/>
                  <a:pt x="1325" y="236"/>
                  <a:pt x="1331" y="241"/>
                </a:cubicBezTo>
                <a:cubicBezTo>
                  <a:pt x="1336" y="246"/>
                  <a:pt x="1343" y="249"/>
                  <a:pt x="1351" y="249"/>
                </a:cubicBezTo>
                <a:cubicBezTo>
                  <a:pt x="1356" y="249"/>
                  <a:pt x="1362" y="247"/>
                  <a:pt x="1369" y="244"/>
                </a:cubicBezTo>
                <a:cubicBezTo>
                  <a:pt x="1376" y="241"/>
                  <a:pt x="1384" y="234"/>
                  <a:pt x="1393" y="225"/>
                </a:cubicBezTo>
                <a:lnTo>
                  <a:pt x="1393" y="127"/>
                </a:lnTo>
                <a:cubicBezTo>
                  <a:pt x="1393" y="118"/>
                  <a:pt x="1392" y="111"/>
                  <a:pt x="1388" y="108"/>
                </a:cubicBezTo>
                <a:cubicBezTo>
                  <a:pt x="1384" y="104"/>
                  <a:pt x="1377" y="102"/>
                  <a:pt x="1366" y="102"/>
                </a:cubicBezTo>
                <a:lnTo>
                  <a:pt x="1366" y="95"/>
                </a:lnTo>
                <a:lnTo>
                  <a:pt x="1424" y="95"/>
                </a:lnTo>
                <a:lnTo>
                  <a:pt x="1424" y="199"/>
                </a:lnTo>
                <a:cubicBezTo>
                  <a:pt x="1424" y="219"/>
                  <a:pt x="1425" y="231"/>
                  <a:pt x="1426" y="236"/>
                </a:cubicBezTo>
                <a:cubicBezTo>
                  <a:pt x="1427" y="240"/>
                  <a:pt x="1428" y="243"/>
                  <a:pt x="1430" y="245"/>
                </a:cubicBezTo>
                <a:cubicBezTo>
                  <a:pt x="1432" y="247"/>
                  <a:pt x="1435" y="247"/>
                  <a:pt x="1437" y="247"/>
                </a:cubicBezTo>
                <a:cubicBezTo>
                  <a:pt x="1441" y="247"/>
                  <a:pt x="1446" y="246"/>
                  <a:pt x="1451" y="244"/>
                </a:cubicBezTo>
                <a:lnTo>
                  <a:pt x="1453" y="251"/>
                </a:lnTo>
                <a:lnTo>
                  <a:pt x="1402" y="272"/>
                </a:lnTo>
                <a:lnTo>
                  <a:pt x="1393" y="272"/>
                </a:lnTo>
                <a:lnTo>
                  <a:pt x="1393" y="236"/>
                </a:lnTo>
                <a:cubicBezTo>
                  <a:pt x="1379" y="252"/>
                  <a:pt x="1367" y="262"/>
                  <a:pt x="1360" y="266"/>
                </a:cubicBezTo>
                <a:cubicBezTo>
                  <a:pt x="1352" y="270"/>
                  <a:pt x="1344" y="272"/>
                  <a:pt x="1335" y="272"/>
                </a:cubicBezTo>
                <a:cubicBezTo>
                  <a:pt x="1325" y="272"/>
                  <a:pt x="1317" y="269"/>
                  <a:pt x="1310" y="264"/>
                </a:cubicBezTo>
                <a:cubicBezTo>
                  <a:pt x="1303" y="258"/>
                  <a:pt x="1298" y="251"/>
                  <a:pt x="1295" y="242"/>
                </a:cubicBezTo>
                <a:cubicBezTo>
                  <a:pt x="1293" y="233"/>
                  <a:pt x="1291" y="221"/>
                  <a:pt x="1291" y="205"/>
                </a:cubicBezTo>
                <a:lnTo>
                  <a:pt x="1291" y="128"/>
                </a:lnTo>
                <a:cubicBezTo>
                  <a:pt x="1291" y="120"/>
                  <a:pt x="1290" y="115"/>
                  <a:pt x="1289" y="112"/>
                </a:cubicBezTo>
                <a:cubicBezTo>
                  <a:pt x="1287" y="108"/>
                  <a:pt x="1284" y="106"/>
                  <a:pt x="1281" y="104"/>
                </a:cubicBezTo>
                <a:cubicBezTo>
                  <a:pt x="1277" y="103"/>
                  <a:pt x="1271" y="102"/>
                  <a:pt x="1262" y="102"/>
                </a:cubicBezTo>
                <a:lnTo>
                  <a:pt x="1262" y="95"/>
                </a:lnTo>
                <a:close/>
                <a:moveTo>
                  <a:pt x="880" y="95"/>
                </a:moveTo>
                <a:lnTo>
                  <a:pt x="960" y="95"/>
                </a:lnTo>
                <a:lnTo>
                  <a:pt x="960" y="102"/>
                </a:lnTo>
                <a:lnTo>
                  <a:pt x="956" y="102"/>
                </a:lnTo>
                <a:cubicBezTo>
                  <a:pt x="951" y="102"/>
                  <a:pt x="946" y="103"/>
                  <a:pt x="943" y="106"/>
                </a:cubicBezTo>
                <a:cubicBezTo>
                  <a:pt x="941" y="108"/>
                  <a:pt x="939" y="111"/>
                  <a:pt x="939" y="115"/>
                </a:cubicBezTo>
                <a:cubicBezTo>
                  <a:pt x="939" y="120"/>
                  <a:pt x="941" y="126"/>
                  <a:pt x="945" y="135"/>
                </a:cubicBezTo>
                <a:lnTo>
                  <a:pt x="987" y="222"/>
                </a:lnTo>
                <a:lnTo>
                  <a:pt x="1026" y="127"/>
                </a:lnTo>
                <a:cubicBezTo>
                  <a:pt x="1028" y="122"/>
                  <a:pt x="1029" y="117"/>
                  <a:pt x="1029" y="112"/>
                </a:cubicBezTo>
                <a:cubicBezTo>
                  <a:pt x="1029" y="109"/>
                  <a:pt x="1028" y="108"/>
                  <a:pt x="1028" y="106"/>
                </a:cubicBezTo>
                <a:cubicBezTo>
                  <a:pt x="1027" y="105"/>
                  <a:pt x="1025" y="104"/>
                  <a:pt x="1023" y="103"/>
                </a:cubicBezTo>
                <a:cubicBezTo>
                  <a:pt x="1021" y="102"/>
                  <a:pt x="1017" y="102"/>
                  <a:pt x="1012" y="102"/>
                </a:cubicBezTo>
                <a:lnTo>
                  <a:pt x="1012" y="95"/>
                </a:lnTo>
                <a:lnTo>
                  <a:pt x="1068" y="95"/>
                </a:lnTo>
                <a:lnTo>
                  <a:pt x="1068" y="102"/>
                </a:lnTo>
                <a:cubicBezTo>
                  <a:pt x="1063" y="102"/>
                  <a:pt x="1059" y="103"/>
                  <a:pt x="1057" y="105"/>
                </a:cubicBezTo>
                <a:cubicBezTo>
                  <a:pt x="1054" y="106"/>
                  <a:pt x="1052" y="109"/>
                  <a:pt x="1049" y="113"/>
                </a:cubicBezTo>
                <a:cubicBezTo>
                  <a:pt x="1047" y="115"/>
                  <a:pt x="1045" y="120"/>
                  <a:pt x="1042" y="128"/>
                </a:cubicBezTo>
                <a:lnTo>
                  <a:pt x="972" y="299"/>
                </a:lnTo>
                <a:cubicBezTo>
                  <a:pt x="966" y="316"/>
                  <a:pt x="957" y="328"/>
                  <a:pt x="946" y="337"/>
                </a:cubicBezTo>
                <a:cubicBezTo>
                  <a:pt x="935" y="345"/>
                  <a:pt x="924" y="350"/>
                  <a:pt x="914" y="350"/>
                </a:cubicBezTo>
                <a:cubicBezTo>
                  <a:pt x="907" y="350"/>
                  <a:pt x="901" y="348"/>
                  <a:pt x="896" y="343"/>
                </a:cubicBezTo>
                <a:cubicBezTo>
                  <a:pt x="891" y="339"/>
                  <a:pt x="889" y="334"/>
                  <a:pt x="889" y="329"/>
                </a:cubicBezTo>
                <a:cubicBezTo>
                  <a:pt x="889" y="323"/>
                  <a:pt x="891" y="319"/>
                  <a:pt x="894" y="316"/>
                </a:cubicBezTo>
                <a:cubicBezTo>
                  <a:pt x="897" y="313"/>
                  <a:pt x="902" y="311"/>
                  <a:pt x="908" y="311"/>
                </a:cubicBezTo>
                <a:cubicBezTo>
                  <a:pt x="912" y="311"/>
                  <a:pt x="918" y="313"/>
                  <a:pt x="925" y="315"/>
                </a:cubicBezTo>
                <a:cubicBezTo>
                  <a:pt x="930" y="317"/>
                  <a:pt x="933" y="318"/>
                  <a:pt x="934" y="318"/>
                </a:cubicBezTo>
                <a:cubicBezTo>
                  <a:pt x="938" y="318"/>
                  <a:pt x="942" y="316"/>
                  <a:pt x="947" y="312"/>
                </a:cubicBezTo>
                <a:cubicBezTo>
                  <a:pt x="951" y="308"/>
                  <a:pt x="956" y="301"/>
                  <a:pt x="960" y="290"/>
                </a:cubicBezTo>
                <a:lnTo>
                  <a:pt x="972" y="260"/>
                </a:lnTo>
                <a:lnTo>
                  <a:pt x="911" y="130"/>
                </a:lnTo>
                <a:cubicBezTo>
                  <a:pt x="909" y="127"/>
                  <a:pt x="906" y="122"/>
                  <a:pt x="902" y="116"/>
                </a:cubicBezTo>
                <a:cubicBezTo>
                  <a:pt x="898" y="112"/>
                  <a:pt x="896" y="109"/>
                  <a:pt x="894" y="107"/>
                </a:cubicBezTo>
                <a:cubicBezTo>
                  <a:pt x="891" y="105"/>
                  <a:pt x="886" y="103"/>
                  <a:pt x="880" y="102"/>
                </a:cubicBezTo>
                <a:lnTo>
                  <a:pt x="880" y="95"/>
                </a:lnTo>
                <a:close/>
                <a:moveTo>
                  <a:pt x="544" y="95"/>
                </a:moveTo>
                <a:lnTo>
                  <a:pt x="616" y="95"/>
                </a:lnTo>
                <a:lnTo>
                  <a:pt x="616" y="102"/>
                </a:lnTo>
                <a:cubicBezTo>
                  <a:pt x="610" y="102"/>
                  <a:pt x="605" y="104"/>
                  <a:pt x="603" y="106"/>
                </a:cubicBezTo>
                <a:cubicBezTo>
                  <a:pt x="601" y="107"/>
                  <a:pt x="600" y="110"/>
                  <a:pt x="600" y="114"/>
                </a:cubicBezTo>
                <a:cubicBezTo>
                  <a:pt x="600" y="117"/>
                  <a:pt x="601" y="122"/>
                  <a:pt x="603" y="128"/>
                </a:cubicBezTo>
                <a:lnTo>
                  <a:pt x="640" y="226"/>
                </a:lnTo>
                <a:lnTo>
                  <a:pt x="677" y="146"/>
                </a:lnTo>
                <a:lnTo>
                  <a:pt x="667" y="121"/>
                </a:lnTo>
                <a:cubicBezTo>
                  <a:pt x="664" y="113"/>
                  <a:pt x="660" y="108"/>
                  <a:pt x="655" y="105"/>
                </a:cubicBezTo>
                <a:cubicBezTo>
                  <a:pt x="653" y="103"/>
                  <a:pt x="648" y="102"/>
                  <a:pt x="640" y="102"/>
                </a:cubicBezTo>
                <a:lnTo>
                  <a:pt x="640" y="95"/>
                </a:lnTo>
                <a:lnTo>
                  <a:pt x="722" y="95"/>
                </a:lnTo>
                <a:lnTo>
                  <a:pt x="722" y="102"/>
                </a:lnTo>
                <a:cubicBezTo>
                  <a:pt x="713" y="102"/>
                  <a:pt x="706" y="104"/>
                  <a:pt x="703" y="107"/>
                </a:cubicBezTo>
                <a:cubicBezTo>
                  <a:pt x="700" y="109"/>
                  <a:pt x="699" y="112"/>
                  <a:pt x="699" y="116"/>
                </a:cubicBezTo>
                <a:cubicBezTo>
                  <a:pt x="699" y="119"/>
                  <a:pt x="699" y="121"/>
                  <a:pt x="700" y="124"/>
                </a:cubicBezTo>
                <a:lnTo>
                  <a:pt x="739" y="223"/>
                </a:lnTo>
                <a:lnTo>
                  <a:pt x="776" y="128"/>
                </a:lnTo>
                <a:cubicBezTo>
                  <a:pt x="778" y="121"/>
                  <a:pt x="779" y="116"/>
                  <a:pt x="779" y="112"/>
                </a:cubicBezTo>
                <a:cubicBezTo>
                  <a:pt x="779" y="109"/>
                  <a:pt x="778" y="107"/>
                  <a:pt x="776" y="105"/>
                </a:cubicBezTo>
                <a:cubicBezTo>
                  <a:pt x="773" y="103"/>
                  <a:pt x="768" y="102"/>
                  <a:pt x="761" y="102"/>
                </a:cubicBezTo>
                <a:lnTo>
                  <a:pt x="761" y="95"/>
                </a:lnTo>
                <a:lnTo>
                  <a:pt x="816" y="95"/>
                </a:lnTo>
                <a:lnTo>
                  <a:pt x="816" y="102"/>
                </a:lnTo>
                <a:cubicBezTo>
                  <a:pt x="805" y="104"/>
                  <a:pt x="797" y="111"/>
                  <a:pt x="792" y="124"/>
                </a:cubicBezTo>
                <a:lnTo>
                  <a:pt x="734" y="272"/>
                </a:lnTo>
                <a:lnTo>
                  <a:pt x="726" y="272"/>
                </a:lnTo>
                <a:lnTo>
                  <a:pt x="684" y="162"/>
                </a:lnTo>
                <a:lnTo>
                  <a:pt x="633" y="272"/>
                </a:lnTo>
                <a:lnTo>
                  <a:pt x="627" y="272"/>
                </a:lnTo>
                <a:lnTo>
                  <a:pt x="571" y="128"/>
                </a:lnTo>
                <a:cubicBezTo>
                  <a:pt x="568" y="119"/>
                  <a:pt x="564" y="112"/>
                  <a:pt x="561" y="109"/>
                </a:cubicBezTo>
                <a:cubicBezTo>
                  <a:pt x="557" y="106"/>
                  <a:pt x="552" y="104"/>
                  <a:pt x="544" y="102"/>
                </a:cubicBezTo>
                <a:lnTo>
                  <a:pt x="544" y="95"/>
                </a:lnTo>
                <a:close/>
                <a:moveTo>
                  <a:pt x="272" y="95"/>
                </a:moveTo>
                <a:lnTo>
                  <a:pt x="344" y="95"/>
                </a:lnTo>
                <a:lnTo>
                  <a:pt x="344" y="102"/>
                </a:lnTo>
                <a:cubicBezTo>
                  <a:pt x="338" y="102"/>
                  <a:pt x="333" y="104"/>
                  <a:pt x="331" y="106"/>
                </a:cubicBezTo>
                <a:cubicBezTo>
                  <a:pt x="329" y="107"/>
                  <a:pt x="328" y="110"/>
                  <a:pt x="328" y="114"/>
                </a:cubicBezTo>
                <a:cubicBezTo>
                  <a:pt x="328" y="117"/>
                  <a:pt x="329" y="122"/>
                  <a:pt x="331" y="128"/>
                </a:cubicBezTo>
                <a:lnTo>
                  <a:pt x="368" y="226"/>
                </a:lnTo>
                <a:lnTo>
                  <a:pt x="405" y="146"/>
                </a:lnTo>
                <a:lnTo>
                  <a:pt x="395" y="121"/>
                </a:lnTo>
                <a:cubicBezTo>
                  <a:pt x="392" y="113"/>
                  <a:pt x="388" y="108"/>
                  <a:pt x="383" y="105"/>
                </a:cubicBezTo>
                <a:cubicBezTo>
                  <a:pt x="381" y="103"/>
                  <a:pt x="376" y="102"/>
                  <a:pt x="368" y="102"/>
                </a:cubicBezTo>
                <a:lnTo>
                  <a:pt x="368" y="95"/>
                </a:lnTo>
                <a:lnTo>
                  <a:pt x="450" y="95"/>
                </a:lnTo>
                <a:lnTo>
                  <a:pt x="450" y="102"/>
                </a:lnTo>
                <a:cubicBezTo>
                  <a:pt x="441" y="102"/>
                  <a:pt x="434" y="104"/>
                  <a:pt x="431" y="107"/>
                </a:cubicBezTo>
                <a:cubicBezTo>
                  <a:pt x="428" y="109"/>
                  <a:pt x="427" y="112"/>
                  <a:pt x="427" y="116"/>
                </a:cubicBezTo>
                <a:cubicBezTo>
                  <a:pt x="427" y="119"/>
                  <a:pt x="427" y="121"/>
                  <a:pt x="428" y="124"/>
                </a:cubicBezTo>
                <a:lnTo>
                  <a:pt x="467" y="223"/>
                </a:lnTo>
                <a:lnTo>
                  <a:pt x="504" y="128"/>
                </a:lnTo>
                <a:cubicBezTo>
                  <a:pt x="506" y="121"/>
                  <a:pt x="507" y="116"/>
                  <a:pt x="507" y="112"/>
                </a:cubicBezTo>
                <a:cubicBezTo>
                  <a:pt x="507" y="109"/>
                  <a:pt x="506" y="107"/>
                  <a:pt x="504" y="105"/>
                </a:cubicBezTo>
                <a:cubicBezTo>
                  <a:pt x="501" y="103"/>
                  <a:pt x="496" y="102"/>
                  <a:pt x="489" y="102"/>
                </a:cubicBezTo>
                <a:lnTo>
                  <a:pt x="489" y="95"/>
                </a:lnTo>
                <a:lnTo>
                  <a:pt x="544" y="95"/>
                </a:lnTo>
                <a:lnTo>
                  <a:pt x="544" y="102"/>
                </a:lnTo>
                <a:cubicBezTo>
                  <a:pt x="533" y="104"/>
                  <a:pt x="525" y="111"/>
                  <a:pt x="520" y="124"/>
                </a:cubicBezTo>
                <a:lnTo>
                  <a:pt x="462" y="272"/>
                </a:lnTo>
                <a:lnTo>
                  <a:pt x="454" y="272"/>
                </a:lnTo>
                <a:lnTo>
                  <a:pt x="412" y="162"/>
                </a:lnTo>
                <a:lnTo>
                  <a:pt x="361" y="272"/>
                </a:lnTo>
                <a:lnTo>
                  <a:pt x="355" y="272"/>
                </a:lnTo>
                <a:lnTo>
                  <a:pt x="299" y="128"/>
                </a:lnTo>
                <a:cubicBezTo>
                  <a:pt x="296" y="119"/>
                  <a:pt x="292" y="112"/>
                  <a:pt x="289" y="109"/>
                </a:cubicBezTo>
                <a:cubicBezTo>
                  <a:pt x="285" y="106"/>
                  <a:pt x="280" y="104"/>
                  <a:pt x="272" y="102"/>
                </a:cubicBezTo>
                <a:lnTo>
                  <a:pt x="272" y="95"/>
                </a:lnTo>
                <a:close/>
                <a:moveTo>
                  <a:pt x="0" y="95"/>
                </a:moveTo>
                <a:lnTo>
                  <a:pt x="72" y="95"/>
                </a:lnTo>
                <a:lnTo>
                  <a:pt x="72" y="102"/>
                </a:lnTo>
                <a:cubicBezTo>
                  <a:pt x="66" y="102"/>
                  <a:pt x="61" y="104"/>
                  <a:pt x="59" y="106"/>
                </a:cubicBezTo>
                <a:cubicBezTo>
                  <a:pt x="57" y="107"/>
                  <a:pt x="56" y="110"/>
                  <a:pt x="56" y="114"/>
                </a:cubicBezTo>
                <a:cubicBezTo>
                  <a:pt x="56" y="117"/>
                  <a:pt x="57" y="122"/>
                  <a:pt x="59" y="128"/>
                </a:cubicBezTo>
                <a:lnTo>
                  <a:pt x="96" y="226"/>
                </a:lnTo>
                <a:lnTo>
                  <a:pt x="133" y="146"/>
                </a:lnTo>
                <a:lnTo>
                  <a:pt x="123" y="121"/>
                </a:lnTo>
                <a:cubicBezTo>
                  <a:pt x="120" y="113"/>
                  <a:pt x="116" y="108"/>
                  <a:pt x="111" y="105"/>
                </a:cubicBezTo>
                <a:cubicBezTo>
                  <a:pt x="109" y="103"/>
                  <a:pt x="104" y="102"/>
                  <a:pt x="96" y="102"/>
                </a:cubicBezTo>
                <a:lnTo>
                  <a:pt x="96" y="95"/>
                </a:lnTo>
                <a:lnTo>
                  <a:pt x="178" y="95"/>
                </a:lnTo>
                <a:lnTo>
                  <a:pt x="178" y="102"/>
                </a:lnTo>
                <a:cubicBezTo>
                  <a:pt x="169" y="102"/>
                  <a:pt x="162" y="104"/>
                  <a:pt x="159" y="107"/>
                </a:cubicBezTo>
                <a:cubicBezTo>
                  <a:pt x="156" y="109"/>
                  <a:pt x="155" y="112"/>
                  <a:pt x="155" y="116"/>
                </a:cubicBezTo>
                <a:cubicBezTo>
                  <a:pt x="155" y="119"/>
                  <a:pt x="155" y="121"/>
                  <a:pt x="156" y="124"/>
                </a:cubicBezTo>
                <a:lnTo>
                  <a:pt x="195" y="223"/>
                </a:lnTo>
                <a:lnTo>
                  <a:pt x="232" y="128"/>
                </a:lnTo>
                <a:cubicBezTo>
                  <a:pt x="234" y="121"/>
                  <a:pt x="235" y="116"/>
                  <a:pt x="235" y="112"/>
                </a:cubicBezTo>
                <a:cubicBezTo>
                  <a:pt x="235" y="109"/>
                  <a:pt x="234" y="107"/>
                  <a:pt x="232" y="105"/>
                </a:cubicBezTo>
                <a:cubicBezTo>
                  <a:pt x="229" y="103"/>
                  <a:pt x="224" y="102"/>
                  <a:pt x="217" y="102"/>
                </a:cubicBezTo>
                <a:lnTo>
                  <a:pt x="217" y="95"/>
                </a:lnTo>
                <a:lnTo>
                  <a:pt x="272" y="95"/>
                </a:lnTo>
                <a:lnTo>
                  <a:pt x="272" y="102"/>
                </a:lnTo>
                <a:cubicBezTo>
                  <a:pt x="261" y="104"/>
                  <a:pt x="253" y="111"/>
                  <a:pt x="248" y="124"/>
                </a:cubicBezTo>
                <a:lnTo>
                  <a:pt x="190" y="272"/>
                </a:lnTo>
                <a:lnTo>
                  <a:pt x="182" y="272"/>
                </a:lnTo>
                <a:lnTo>
                  <a:pt x="140" y="162"/>
                </a:lnTo>
                <a:lnTo>
                  <a:pt x="89" y="272"/>
                </a:lnTo>
                <a:lnTo>
                  <a:pt x="83" y="272"/>
                </a:lnTo>
                <a:lnTo>
                  <a:pt x="27" y="128"/>
                </a:lnTo>
                <a:cubicBezTo>
                  <a:pt x="24" y="119"/>
                  <a:pt x="20" y="112"/>
                  <a:pt x="17" y="109"/>
                </a:cubicBezTo>
                <a:cubicBezTo>
                  <a:pt x="13" y="106"/>
                  <a:pt x="8" y="104"/>
                  <a:pt x="0" y="102"/>
                </a:cubicBezTo>
                <a:lnTo>
                  <a:pt x="0" y="95"/>
                </a:lnTo>
                <a:close/>
                <a:moveTo>
                  <a:pt x="2837" y="90"/>
                </a:moveTo>
                <a:lnTo>
                  <a:pt x="2845" y="90"/>
                </a:lnTo>
                <a:lnTo>
                  <a:pt x="2845" y="127"/>
                </a:lnTo>
                <a:cubicBezTo>
                  <a:pt x="2857" y="114"/>
                  <a:pt x="2865" y="107"/>
                  <a:pt x="2867" y="105"/>
                </a:cubicBezTo>
                <a:cubicBezTo>
                  <a:pt x="2873" y="100"/>
                  <a:pt x="2879" y="97"/>
                  <a:pt x="2885" y="94"/>
                </a:cubicBezTo>
                <a:cubicBezTo>
                  <a:pt x="2892" y="91"/>
                  <a:pt x="2898" y="90"/>
                  <a:pt x="2904" y="90"/>
                </a:cubicBezTo>
                <a:cubicBezTo>
                  <a:pt x="2915" y="90"/>
                  <a:pt x="2924" y="93"/>
                  <a:pt x="2932" y="99"/>
                </a:cubicBezTo>
                <a:cubicBezTo>
                  <a:pt x="2940" y="106"/>
                  <a:pt x="2945" y="115"/>
                  <a:pt x="2948" y="127"/>
                </a:cubicBezTo>
                <a:cubicBezTo>
                  <a:pt x="2961" y="112"/>
                  <a:pt x="2971" y="102"/>
                  <a:pt x="2980" y="97"/>
                </a:cubicBezTo>
                <a:cubicBezTo>
                  <a:pt x="2989" y="92"/>
                  <a:pt x="2998" y="90"/>
                  <a:pt x="3008" y="90"/>
                </a:cubicBezTo>
                <a:cubicBezTo>
                  <a:pt x="3017" y="90"/>
                  <a:pt x="3025" y="92"/>
                  <a:pt x="3032" y="97"/>
                </a:cubicBezTo>
                <a:cubicBezTo>
                  <a:pt x="3039" y="102"/>
                  <a:pt x="3045" y="109"/>
                  <a:pt x="3049" y="120"/>
                </a:cubicBezTo>
                <a:cubicBezTo>
                  <a:pt x="3052" y="127"/>
                  <a:pt x="3053" y="139"/>
                  <a:pt x="3053" y="154"/>
                </a:cubicBezTo>
                <a:lnTo>
                  <a:pt x="3053" y="228"/>
                </a:lnTo>
                <a:cubicBezTo>
                  <a:pt x="3053" y="239"/>
                  <a:pt x="3054" y="246"/>
                  <a:pt x="3055" y="250"/>
                </a:cubicBezTo>
                <a:cubicBezTo>
                  <a:pt x="3057" y="253"/>
                  <a:pt x="3059" y="255"/>
                  <a:pt x="3062" y="257"/>
                </a:cubicBezTo>
                <a:cubicBezTo>
                  <a:pt x="3066" y="259"/>
                  <a:pt x="3071" y="260"/>
                  <a:pt x="3079" y="260"/>
                </a:cubicBezTo>
                <a:lnTo>
                  <a:pt x="3079" y="267"/>
                </a:lnTo>
                <a:lnTo>
                  <a:pt x="2994" y="267"/>
                </a:lnTo>
                <a:lnTo>
                  <a:pt x="2994" y="260"/>
                </a:lnTo>
                <a:lnTo>
                  <a:pt x="2998" y="260"/>
                </a:lnTo>
                <a:cubicBezTo>
                  <a:pt x="3005" y="260"/>
                  <a:pt x="3011" y="259"/>
                  <a:pt x="3015" y="256"/>
                </a:cubicBezTo>
                <a:cubicBezTo>
                  <a:pt x="3018" y="254"/>
                  <a:pt x="3020" y="251"/>
                  <a:pt x="3021" y="246"/>
                </a:cubicBezTo>
                <a:cubicBezTo>
                  <a:pt x="3022" y="244"/>
                  <a:pt x="3022" y="238"/>
                  <a:pt x="3022" y="228"/>
                </a:cubicBezTo>
                <a:lnTo>
                  <a:pt x="3022" y="154"/>
                </a:lnTo>
                <a:cubicBezTo>
                  <a:pt x="3022" y="140"/>
                  <a:pt x="3020" y="130"/>
                  <a:pt x="3017" y="124"/>
                </a:cubicBezTo>
                <a:cubicBezTo>
                  <a:pt x="3012" y="116"/>
                  <a:pt x="3004" y="112"/>
                  <a:pt x="2993" y="112"/>
                </a:cubicBezTo>
                <a:cubicBezTo>
                  <a:pt x="2987" y="112"/>
                  <a:pt x="2980" y="114"/>
                  <a:pt x="2973" y="117"/>
                </a:cubicBezTo>
                <a:cubicBezTo>
                  <a:pt x="2967" y="121"/>
                  <a:pt x="2959" y="127"/>
                  <a:pt x="2949" y="136"/>
                </a:cubicBezTo>
                <a:lnTo>
                  <a:pt x="2949" y="138"/>
                </a:lnTo>
                <a:lnTo>
                  <a:pt x="2949" y="146"/>
                </a:lnTo>
                <a:lnTo>
                  <a:pt x="2949" y="228"/>
                </a:lnTo>
                <a:cubicBezTo>
                  <a:pt x="2949" y="240"/>
                  <a:pt x="2950" y="247"/>
                  <a:pt x="2951" y="250"/>
                </a:cubicBezTo>
                <a:cubicBezTo>
                  <a:pt x="2952" y="253"/>
                  <a:pt x="2955" y="255"/>
                  <a:pt x="2958" y="257"/>
                </a:cubicBezTo>
                <a:cubicBezTo>
                  <a:pt x="2962" y="259"/>
                  <a:pt x="2968" y="260"/>
                  <a:pt x="2977" y="260"/>
                </a:cubicBezTo>
                <a:lnTo>
                  <a:pt x="2977" y="267"/>
                </a:lnTo>
                <a:lnTo>
                  <a:pt x="2890" y="267"/>
                </a:lnTo>
                <a:lnTo>
                  <a:pt x="2890" y="260"/>
                </a:lnTo>
                <a:cubicBezTo>
                  <a:pt x="2900" y="260"/>
                  <a:pt x="2906" y="259"/>
                  <a:pt x="2910" y="257"/>
                </a:cubicBezTo>
                <a:cubicBezTo>
                  <a:pt x="2913" y="254"/>
                  <a:pt x="2916" y="251"/>
                  <a:pt x="2917" y="247"/>
                </a:cubicBezTo>
                <a:cubicBezTo>
                  <a:pt x="2918" y="244"/>
                  <a:pt x="2918" y="238"/>
                  <a:pt x="2918" y="228"/>
                </a:cubicBezTo>
                <a:lnTo>
                  <a:pt x="2918" y="154"/>
                </a:lnTo>
                <a:cubicBezTo>
                  <a:pt x="2918" y="140"/>
                  <a:pt x="2916" y="130"/>
                  <a:pt x="2912" y="124"/>
                </a:cubicBezTo>
                <a:cubicBezTo>
                  <a:pt x="2906" y="116"/>
                  <a:pt x="2899" y="112"/>
                  <a:pt x="2889" y="112"/>
                </a:cubicBezTo>
                <a:cubicBezTo>
                  <a:pt x="2882" y="112"/>
                  <a:pt x="2875" y="114"/>
                  <a:pt x="2869" y="117"/>
                </a:cubicBezTo>
                <a:cubicBezTo>
                  <a:pt x="2858" y="123"/>
                  <a:pt x="2850" y="129"/>
                  <a:pt x="2845" y="136"/>
                </a:cubicBezTo>
                <a:lnTo>
                  <a:pt x="2845" y="228"/>
                </a:lnTo>
                <a:cubicBezTo>
                  <a:pt x="2845" y="239"/>
                  <a:pt x="2846" y="247"/>
                  <a:pt x="2847" y="250"/>
                </a:cubicBezTo>
                <a:cubicBezTo>
                  <a:pt x="2849" y="253"/>
                  <a:pt x="2851" y="256"/>
                  <a:pt x="2854" y="258"/>
                </a:cubicBezTo>
                <a:cubicBezTo>
                  <a:pt x="2857" y="259"/>
                  <a:pt x="2863" y="260"/>
                  <a:pt x="2873" y="260"/>
                </a:cubicBezTo>
                <a:lnTo>
                  <a:pt x="2873" y="267"/>
                </a:lnTo>
                <a:lnTo>
                  <a:pt x="2788" y="267"/>
                </a:lnTo>
                <a:lnTo>
                  <a:pt x="2788" y="260"/>
                </a:lnTo>
                <a:cubicBezTo>
                  <a:pt x="2796" y="260"/>
                  <a:pt x="2801" y="259"/>
                  <a:pt x="2804" y="258"/>
                </a:cubicBezTo>
                <a:cubicBezTo>
                  <a:pt x="2807" y="256"/>
                  <a:pt x="2810" y="253"/>
                  <a:pt x="2811" y="249"/>
                </a:cubicBezTo>
                <a:cubicBezTo>
                  <a:pt x="2813" y="246"/>
                  <a:pt x="2814" y="239"/>
                  <a:pt x="2814" y="228"/>
                </a:cubicBezTo>
                <a:lnTo>
                  <a:pt x="2814" y="162"/>
                </a:lnTo>
                <a:cubicBezTo>
                  <a:pt x="2814" y="143"/>
                  <a:pt x="2813" y="131"/>
                  <a:pt x="2812" y="126"/>
                </a:cubicBezTo>
                <a:cubicBezTo>
                  <a:pt x="2811" y="122"/>
                  <a:pt x="2810" y="119"/>
                  <a:pt x="2808" y="117"/>
                </a:cubicBezTo>
                <a:cubicBezTo>
                  <a:pt x="2806" y="116"/>
                  <a:pt x="2804" y="115"/>
                  <a:pt x="2800" y="115"/>
                </a:cubicBezTo>
                <a:cubicBezTo>
                  <a:pt x="2797" y="115"/>
                  <a:pt x="2793" y="116"/>
                  <a:pt x="2788" y="118"/>
                </a:cubicBezTo>
                <a:lnTo>
                  <a:pt x="2785" y="111"/>
                </a:lnTo>
                <a:lnTo>
                  <a:pt x="2837" y="90"/>
                </a:lnTo>
                <a:close/>
                <a:moveTo>
                  <a:pt x="2686" y="90"/>
                </a:moveTo>
                <a:cubicBezTo>
                  <a:pt x="2712" y="90"/>
                  <a:pt x="2733" y="100"/>
                  <a:pt x="2748" y="120"/>
                </a:cubicBezTo>
                <a:cubicBezTo>
                  <a:pt x="2762" y="136"/>
                  <a:pt x="2768" y="156"/>
                  <a:pt x="2768" y="178"/>
                </a:cubicBezTo>
                <a:cubicBezTo>
                  <a:pt x="2768" y="193"/>
                  <a:pt x="2765" y="209"/>
                  <a:pt x="2757" y="224"/>
                </a:cubicBezTo>
                <a:cubicBezTo>
                  <a:pt x="2750" y="240"/>
                  <a:pt x="2740" y="252"/>
                  <a:pt x="2727" y="260"/>
                </a:cubicBezTo>
                <a:cubicBezTo>
                  <a:pt x="2714" y="268"/>
                  <a:pt x="2700" y="272"/>
                  <a:pt x="2684" y="272"/>
                </a:cubicBezTo>
                <a:cubicBezTo>
                  <a:pt x="2658" y="272"/>
                  <a:pt x="2637" y="262"/>
                  <a:pt x="2622" y="241"/>
                </a:cubicBezTo>
                <a:cubicBezTo>
                  <a:pt x="2609" y="224"/>
                  <a:pt x="2603" y="204"/>
                  <a:pt x="2603" y="183"/>
                </a:cubicBezTo>
                <a:cubicBezTo>
                  <a:pt x="2603" y="167"/>
                  <a:pt x="2607" y="151"/>
                  <a:pt x="2614" y="136"/>
                </a:cubicBezTo>
                <a:cubicBezTo>
                  <a:pt x="2622" y="120"/>
                  <a:pt x="2633" y="109"/>
                  <a:pt x="2645" y="101"/>
                </a:cubicBezTo>
                <a:cubicBezTo>
                  <a:pt x="2658" y="94"/>
                  <a:pt x="2672" y="90"/>
                  <a:pt x="2686" y="90"/>
                </a:cubicBezTo>
                <a:close/>
                <a:moveTo>
                  <a:pt x="2509" y="90"/>
                </a:moveTo>
                <a:cubicBezTo>
                  <a:pt x="2526" y="90"/>
                  <a:pt x="2540" y="94"/>
                  <a:pt x="2550" y="103"/>
                </a:cubicBezTo>
                <a:cubicBezTo>
                  <a:pt x="2561" y="112"/>
                  <a:pt x="2567" y="122"/>
                  <a:pt x="2567" y="131"/>
                </a:cubicBezTo>
                <a:cubicBezTo>
                  <a:pt x="2567" y="136"/>
                  <a:pt x="2565" y="140"/>
                  <a:pt x="2562" y="143"/>
                </a:cubicBezTo>
                <a:cubicBezTo>
                  <a:pt x="2559" y="146"/>
                  <a:pt x="2555" y="147"/>
                  <a:pt x="2549" y="147"/>
                </a:cubicBezTo>
                <a:cubicBezTo>
                  <a:pt x="2542" y="147"/>
                  <a:pt x="2536" y="145"/>
                  <a:pt x="2533" y="140"/>
                </a:cubicBezTo>
                <a:cubicBezTo>
                  <a:pt x="2531" y="137"/>
                  <a:pt x="2529" y="132"/>
                  <a:pt x="2528" y="125"/>
                </a:cubicBezTo>
                <a:cubicBezTo>
                  <a:pt x="2528" y="118"/>
                  <a:pt x="2525" y="112"/>
                  <a:pt x="2521" y="108"/>
                </a:cubicBezTo>
                <a:cubicBezTo>
                  <a:pt x="2516" y="104"/>
                  <a:pt x="2510" y="103"/>
                  <a:pt x="2503" y="103"/>
                </a:cubicBezTo>
                <a:cubicBezTo>
                  <a:pt x="2490" y="103"/>
                  <a:pt x="2480" y="107"/>
                  <a:pt x="2472" y="116"/>
                </a:cubicBezTo>
                <a:cubicBezTo>
                  <a:pt x="2462" y="129"/>
                  <a:pt x="2457" y="145"/>
                  <a:pt x="2457" y="165"/>
                </a:cubicBezTo>
                <a:cubicBezTo>
                  <a:pt x="2457" y="185"/>
                  <a:pt x="2462" y="204"/>
                  <a:pt x="2472" y="219"/>
                </a:cubicBezTo>
                <a:cubicBezTo>
                  <a:pt x="2482" y="235"/>
                  <a:pt x="2496" y="243"/>
                  <a:pt x="2513" y="243"/>
                </a:cubicBezTo>
                <a:cubicBezTo>
                  <a:pt x="2525" y="243"/>
                  <a:pt x="2536" y="239"/>
                  <a:pt x="2546" y="230"/>
                </a:cubicBezTo>
                <a:cubicBezTo>
                  <a:pt x="2553" y="224"/>
                  <a:pt x="2560" y="214"/>
                  <a:pt x="2566" y="199"/>
                </a:cubicBezTo>
                <a:lnTo>
                  <a:pt x="2572" y="202"/>
                </a:lnTo>
                <a:cubicBezTo>
                  <a:pt x="2567" y="224"/>
                  <a:pt x="2558" y="242"/>
                  <a:pt x="2544" y="254"/>
                </a:cubicBezTo>
                <a:cubicBezTo>
                  <a:pt x="2531" y="266"/>
                  <a:pt x="2516" y="272"/>
                  <a:pt x="2500" y="272"/>
                </a:cubicBezTo>
                <a:cubicBezTo>
                  <a:pt x="2480" y="272"/>
                  <a:pt x="2463" y="264"/>
                  <a:pt x="2449" y="247"/>
                </a:cubicBezTo>
                <a:cubicBezTo>
                  <a:pt x="2434" y="231"/>
                  <a:pt x="2427" y="209"/>
                  <a:pt x="2427" y="181"/>
                </a:cubicBezTo>
                <a:cubicBezTo>
                  <a:pt x="2427" y="154"/>
                  <a:pt x="2435" y="132"/>
                  <a:pt x="2451" y="115"/>
                </a:cubicBezTo>
                <a:cubicBezTo>
                  <a:pt x="2467" y="98"/>
                  <a:pt x="2486" y="90"/>
                  <a:pt x="2509" y="90"/>
                </a:cubicBezTo>
                <a:close/>
                <a:moveTo>
                  <a:pt x="1709" y="90"/>
                </a:moveTo>
                <a:lnTo>
                  <a:pt x="1717" y="90"/>
                </a:lnTo>
                <a:lnTo>
                  <a:pt x="1717" y="228"/>
                </a:lnTo>
                <a:cubicBezTo>
                  <a:pt x="1717" y="239"/>
                  <a:pt x="1718" y="246"/>
                  <a:pt x="1719" y="249"/>
                </a:cubicBezTo>
                <a:cubicBezTo>
                  <a:pt x="1721" y="253"/>
                  <a:pt x="1723" y="256"/>
                  <a:pt x="1726" y="257"/>
                </a:cubicBezTo>
                <a:cubicBezTo>
                  <a:pt x="1729" y="259"/>
                  <a:pt x="1735" y="260"/>
                  <a:pt x="1743" y="260"/>
                </a:cubicBezTo>
                <a:lnTo>
                  <a:pt x="1743" y="267"/>
                </a:lnTo>
                <a:lnTo>
                  <a:pt x="1660" y="267"/>
                </a:lnTo>
                <a:lnTo>
                  <a:pt x="1660" y="260"/>
                </a:lnTo>
                <a:cubicBezTo>
                  <a:pt x="1668" y="260"/>
                  <a:pt x="1674" y="259"/>
                  <a:pt x="1677" y="258"/>
                </a:cubicBezTo>
                <a:cubicBezTo>
                  <a:pt x="1679" y="256"/>
                  <a:pt x="1682" y="253"/>
                  <a:pt x="1683" y="250"/>
                </a:cubicBezTo>
                <a:cubicBezTo>
                  <a:pt x="1685" y="246"/>
                  <a:pt x="1686" y="239"/>
                  <a:pt x="1686" y="228"/>
                </a:cubicBezTo>
                <a:lnTo>
                  <a:pt x="1686" y="162"/>
                </a:lnTo>
                <a:cubicBezTo>
                  <a:pt x="1686" y="143"/>
                  <a:pt x="1685" y="131"/>
                  <a:pt x="1684" y="126"/>
                </a:cubicBezTo>
                <a:cubicBezTo>
                  <a:pt x="1683" y="122"/>
                  <a:pt x="1682" y="119"/>
                  <a:pt x="1680" y="117"/>
                </a:cubicBezTo>
                <a:cubicBezTo>
                  <a:pt x="1678" y="116"/>
                  <a:pt x="1676" y="115"/>
                  <a:pt x="1672" y="115"/>
                </a:cubicBezTo>
                <a:cubicBezTo>
                  <a:pt x="1669" y="115"/>
                  <a:pt x="1665" y="116"/>
                  <a:pt x="1660" y="118"/>
                </a:cubicBezTo>
                <a:lnTo>
                  <a:pt x="1657" y="111"/>
                </a:lnTo>
                <a:lnTo>
                  <a:pt x="1709" y="90"/>
                </a:lnTo>
                <a:close/>
                <a:moveTo>
                  <a:pt x="1166" y="90"/>
                </a:moveTo>
                <a:cubicBezTo>
                  <a:pt x="1192" y="90"/>
                  <a:pt x="1213" y="100"/>
                  <a:pt x="1228" y="120"/>
                </a:cubicBezTo>
                <a:cubicBezTo>
                  <a:pt x="1242" y="136"/>
                  <a:pt x="1248" y="156"/>
                  <a:pt x="1248" y="178"/>
                </a:cubicBezTo>
                <a:cubicBezTo>
                  <a:pt x="1248" y="193"/>
                  <a:pt x="1245" y="209"/>
                  <a:pt x="1237" y="224"/>
                </a:cubicBezTo>
                <a:cubicBezTo>
                  <a:pt x="1230" y="240"/>
                  <a:pt x="1220" y="252"/>
                  <a:pt x="1207" y="260"/>
                </a:cubicBezTo>
                <a:cubicBezTo>
                  <a:pt x="1194" y="268"/>
                  <a:pt x="1180" y="272"/>
                  <a:pt x="1164" y="272"/>
                </a:cubicBezTo>
                <a:cubicBezTo>
                  <a:pt x="1138" y="272"/>
                  <a:pt x="1117" y="262"/>
                  <a:pt x="1102" y="241"/>
                </a:cubicBezTo>
                <a:cubicBezTo>
                  <a:pt x="1089" y="224"/>
                  <a:pt x="1083" y="204"/>
                  <a:pt x="1083" y="183"/>
                </a:cubicBezTo>
                <a:cubicBezTo>
                  <a:pt x="1083" y="167"/>
                  <a:pt x="1087" y="151"/>
                  <a:pt x="1094" y="136"/>
                </a:cubicBezTo>
                <a:cubicBezTo>
                  <a:pt x="1102" y="120"/>
                  <a:pt x="1113" y="109"/>
                  <a:pt x="1125" y="101"/>
                </a:cubicBezTo>
                <a:cubicBezTo>
                  <a:pt x="1138" y="94"/>
                  <a:pt x="1152" y="90"/>
                  <a:pt x="1166" y="90"/>
                </a:cubicBezTo>
                <a:close/>
                <a:moveTo>
                  <a:pt x="2222" y="20"/>
                </a:moveTo>
                <a:cubicBezTo>
                  <a:pt x="2214" y="20"/>
                  <a:pt x="2206" y="23"/>
                  <a:pt x="2200" y="31"/>
                </a:cubicBezTo>
                <a:cubicBezTo>
                  <a:pt x="2191" y="41"/>
                  <a:pt x="2185" y="58"/>
                  <a:pt x="2181" y="80"/>
                </a:cubicBezTo>
                <a:cubicBezTo>
                  <a:pt x="2178" y="102"/>
                  <a:pt x="2176" y="124"/>
                  <a:pt x="2176" y="146"/>
                </a:cubicBezTo>
                <a:cubicBezTo>
                  <a:pt x="2176" y="181"/>
                  <a:pt x="2181" y="209"/>
                  <a:pt x="2189" y="232"/>
                </a:cubicBezTo>
                <a:cubicBezTo>
                  <a:pt x="2196" y="250"/>
                  <a:pt x="2207" y="259"/>
                  <a:pt x="2221" y="259"/>
                </a:cubicBezTo>
                <a:cubicBezTo>
                  <a:pt x="2228" y="259"/>
                  <a:pt x="2235" y="256"/>
                  <a:pt x="2242" y="250"/>
                </a:cubicBezTo>
                <a:cubicBezTo>
                  <a:pt x="2249" y="244"/>
                  <a:pt x="2255" y="234"/>
                  <a:pt x="2259" y="220"/>
                </a:cubicBezTo>
                <a:cubicBezTo>
                  <a:pt x="2264" y="198"/>
                  <a:pt x="2267" y="168"/>
                  <a:pt x="2267" y="129"/>
                </a:cubicBezTo>
                <a:cubicBezTo>
                  <a:pt x="2267" y="100"/>
                  <a:pt x="2264" y="76"/>
                  <a:pt x="2258" y="56"/>
                </a:cubicBezTo>
                <a:cubicBezTo>
                  <a:pt x="2254" y="42"/>
                  <a:pt x="2248" y="32"/>
                  <a:pt x="2241" y="26"/>
                </a:cubicBezTo>
                <a:cubicBezTo>
                  <a:pt x="2236" y="22"/>
                  <a:pt x="2230" y="20"/>
                  <a:pt x="2222" y="20"/>
                </a:cubicBezTo>
                <a:close/>
                <a:moveTo>
                  <a:pt x="2030" y="20"/>
                </a:moveTo>
                <a:cubicBezTo>
                  <a:pt x="2022" y="20"/>
                  <a:pt x="2014" y="23"/>
                  <a:pt x="2008" y="31"/>
                </a:cubicBezTo>
                <a:cubicBezTo>
                  <a:pt x="1999" y="41"/>
                  <a:pt x="1993" y="58"/>
                  <a:pt x="1989" y="80"/>
                </a:cubicBezTo>
                <a:cubicBezTo>
                  <a:pt x="1986" y="102"/>
                  <a:pt x="1984" y="124"/>
                  <a:pt x="1984" y="146"/>
                </a:cubicBezTo>
                <a:cubicBezTo>
                  <a:pt x="1984" y="181"/>
                  <a:pt x="1989" y="209"/>
                  <a:pt x="1997" y="232"/>
                </a:cubicBezTo>
                <a:cubicBezTo>
                  <a:pt x="2004" y="250"/>
                  <a:pt x="2015" y="259"/>
                  <a:pt x="2029" y="259"/>
                </a:cubicBezTo>
                <a:cubicBezTo>
                  <a:pt x="2036" y="259"/>
                  <a:pt x="2043" y="256"/>
                  <a:pt x="2050" y="250"/>
                </a:cubicBezTo>
                <a:cubicBezTo>
                  <a:pt x="2057" y="244"/>
                  <a:pt x="2063" y="234"/>
                  <a:pt x="2067" y="220"/>
                </a:cubicBezTo>
                <a:cubicBezTo>
                  <a:pt x="2072" y="198"/>
                  <a:pt x="2075" y="168"/>
                  <a:pt x="2075" y="129"/>
                </a:cubicBezTo>
                <a:cubicBezTo>
                  <a:pt x="2075" y="100"/>
                  <a:pt x="2072" y="76"/>
                  <a:pt x="2066" y="56"/>
                </a:cubicBezTo>
                <a:cubicBezTo>
                  <a:pt x="2062" y="42"/>
                  <a:pt x="2056" y="32"/>
                  <a:pt x="2049" y="26"/>
                </a:cubicBezTo>
                <a:cubicBezTo>
                  <a:pt x="2044" y="22"/>
                  <a:pt x="2038" y="20"/>
                  <a:pt x="2030" y="20"/>
                </a:cubicBezTo>
                <a:close/>
                <a:moveTo>
                  <a:pt x="2223" y="7"/>
                </a:moveTo>
                <a:cubicBezTo>
                  <a:pt x="2242" y="7"/>
                  <a:pt x="2260" y="17"/>
                  <a:pt x="2275" y="37"/>
                </a:cubicBezTo>
                <a:cubicBezTo>
                  <a:pt x="2294" y="62"/>
                  <a:pt x="2304" y="95"/>
                  <a:pt x="2304" y="137"/>
                </a:cubicBezTo>
                <a:cubicBezTo>
                  <a:pt x="2304" y="167"/>
                  <a:pt x="2300" y="192"/>
                  <a:pt x="2291" y="212"/>
                </a:cubicBezTo>
                <a:cubicBezTo>
                  <a:pt x="2283" y="233"/>
                  <a:pt x="2272" y="248"/>
                  <a:pt x="2259" y="257"/>
                </a:cubicBezTo>
                <a:cubicBezTo>
                  <a:pt x="2246" y="267"/>
                  <a:pt x="2233" y="271"/>
                  <a:pt x="2221" y="271"/>
                </a:cubicBezTo>
                <a:cubicBezTo>
                  <a:pt x="2196" y="271"/>
                  <a:pt x="2176" y="257"/>
                  <a:pt x="2160" y="228"/>
                </a:cubicBezTo>
                <a:cubicBezTo>
                  <a:pt x="2146" y="204"/>
                  <a:pt x="2140" y="175"/>
                  <a:pt x="2140" y="141"/>
                </a:cubicBezTo>
                <a:cubicBezTo>
                  <a:pt x="2140" y="112"/>
                  <a:pt x="2144" y="87"/>
                  <a:pt x="2153" y="66"/>
                </a:cubicBezTo>
                <a:cubicBezTo>
                  <a:pt x="2162" y="45"/>
                  <a:pt x="2173" y="30"/>
                  <a:pt x="2188" y="19"/>
                </a:cubicBezTo>
                <a:cubicBezTo>
                  <a:pt x="2199" y="11"/>
                  <a:pt x="2211" y="7"/>
                  <a:pt x="2223" y="7"/>
                </a:cubicBezTo>
                <a:close/>
                <a:moveTo>
                  <a:pt x="2031" y="7"/>
                </a:moveTo>
                <a:cubicBezTo>
                  <a:pt x="2050" y="7"/>
                  <a:pt x="2068" y="17"/>
                  <a:pt x="2083" y="37"/>
                </a:cubicBezTo>
                <a:cubicBezTo>
                  <a:pt x="2102" y="62"/>
                  <a:pt x="2112" y="95"/>
                  <a:pt x="2112" y="137"/>
                </a:cubicBezTo>
                <a:cubicBezTo>
                  <a:pt x="2112" y="167"/>
                  <a:pt x="2108" y="192"/>
                  <a:pt x="2099" y="212"/>
                </a:cubicBezTo>
                <a:cubicBezTo>
                  <a:pt x="2091" y="233"/>
                  <a:pt x="2080" y="248"/>
                  <a:pt x="2067" y="257"/>
                </a:cubicBezTo>
                <a:cubicBezTo>
                  <a:pt x="2054" y="267"/>
                  <a:pt x="2041" y="271"/>
                  <a:pt x="2029" y="271"/>
                </a:cubicBezTo>
                <a:cubicBezTo>
                  <a:pt x="2004" y="271"/>
                  <a:pt x="1984" y="257"/>
                  <a:pt x="1968" y="228"/>
                </a:cubicBezTo>
                <a:cubicBezTo>
                  <a:pt x="1954" y="204"/>
                  <a:pt x="1948" y="175"/>
                  <a:pt x="1948" y="141"/>
                </a:cubicBezTo>
                <a:cubicBezTo>
                  <a:pt x="1948" y="112"/>
                  <a:pt x="1952" y="87"/>
                  <a:pt x="1961" y="66"/>
                </a:cubicBezTo>
                <a:cubicBezTo>
                  <a:pt x="1970" y="45"/>
                  <a:pt x="1981" y="30"/>
                  <a:pt x="1996" y="19"/>
                </a:cubicBezTo>
                <a:cubicBezTo>
                  <a:pt x="2007" y="11"/>
                  <a:pt x="2019" y="7"/>
                  <a:pt x="2031" y="7"/>
                </a:cubicBezTo>
                <a:close/>
                <a:moveTo>
                  <a:pt x="1849" y="7"/>
                </a:moveTo>
                <a:lnTo>
                  <a:pt x="1855" y="7"/>
                </a:lnTo>
                <a:lnTo>
                  <a:pt x="1855" y="222"/>
                </a:lnTo>
                <a:cubicBezTo>
                  <a:pt x="1855" y="236"/>
                  <a:pt x="1855" y="245"/>
                  <a:pt x="1857" y="249"/>
                </a:cubicBezTo>
                <a:cubicBezTo>
                  <a:pt x="1858" y="252"/>
                  <a:pt x="1860" y="255"/>
                  <a:pt x="1864" y="257"/>
                </a:cubicBezTo>
                <a:cubicBezTo>
                  <a:pt x="1868" y="259"/>
                  <a:pt x="1875" y="260"/>
                  <a:pt x="1887" y="260"/>
                </a:cubicBezTo>
                <a:lnTo>
                  <a:pt x="1887" y="267"/>
                </a:lnTo>
                <a:lnTo>
                  <a:pt x="1791" y="267"/>
                </a:lnTo>
                <a:lnTo>
                  <a:pt x="1791" y="260"/>
                </a:lnTo>
                <a:cubicBezTo>
                  <a:pt x="1803" y="260"/>
                  <a:pt x="1811" y="259"/>
                  <a:pt x="1815" y="257"/>
                </a:cubicBezTo>
                <a:cubicBezTo>
                  <a:pt x="1818" y="255"/>
                  <a:pt x="1820" y="253"/>
                  <a:pt x="1822" y="249"/>
                </a:cubicBezTo>
                <a:cubicBezTo>
                  <a:pt x="1823" y="246"/>
                  <a:pt x="1824" y="237"/>
                  <a:pt x="1824" y="222"/>
                </a:cubicBezTo>
                <a:lnTo>
                  <a:pt x="1824" y="85"/>
                </a:lnTo>
                <a:cubicBezTo>
                  <a:pt x="1824" y="66"/>
                  <a:pt x="1823" y="54"/>
                  <a:pt x="1822" y="49"/>
                </a:cubicBezTo>
                <a:cubicBezTo>
                  <a:pt x="1821" y="45"/>
                  <a:pt x="1820" y="42"/>
                  <a:pt x="1817" y="40"/>
                </a:cubicBezTo>
                <a:cubicBezTo>
                  <a:pt x="1815" y="38"/>
                  <a:pt x="1812" y="37"/>
                  <a:pt x="1809" y="37"/>
                </a:cubicBezTo>
                <a:cubicBezTo>
                  <a:pt x="1804" y="37"/>
                  <a:pt x="1798" y="39"/>
                  <a:pt x="1790" y="43"/>
                </a:cubicBezTo>
                <a:lnTo>
                  <a:pt x="1787" y="37"/>
                </a:lnTo>
                <a:lnTo>
                  <a:pt x="1849" y="7"/>
                </a:lnTo>
                <a:close/>
                <a:moveTo>
                  <a:pt x="1701" y="0"/>
                </a:moveTo>
                <a:cubicBezTo>
                  <a:pt x="1707" y="0"/>
                  <a:pt x="1711" y="2"/>
                  <a:pt x="1715" y="6"/>
                </a:cubicBezTo>
                <a:cubicBezTo>
                  <a:pt x="1719" y="9"/>
                  <a:pt x="1720" y="14"/>
                  <a:pt x="1720" y="19"/>
                </a:cubicBezTo>
                <a:cubicBezTo>
                  <a:pt x="1720" y="24"/>
                  <a:pt x="1719" y="29"/>
                  <a:pt x="1715" y="33"/>
                </a:cubicBezTo>
                <a:cubicBezTo>
                  <a:pt x="1711" y="36"/>
                  <a:pt x="1707" y="38"/>
                  <a:pt x="1701" y="38"/>
                </a:cubicBezTo>
                <a:cubicBezTo>
                  <a:pt x="1696" y="38"/>
                  <a:pt x="1692" y="36"/>
                  <a:pt x="1688" y="33"/>
                </a:cubicBezTo>
                <a:cubicBezTo>
                  <a:pt x="1684" y="29"/>
                  <a:pt x="1682" y="24"/>
                  <a:pt x="1682" y="19"/>
                </a:cubicBezTo>
                <a:cubicBezTo>
                  <a:pt x="1682" y="14"/>
                  <a:pt x="1684" y="9"/>
                  <a:pt x="1688" y="6"/>
                </a:cubicBezTo>
                <a:cubicBezTo>
                  <a:pt x="1692" y="2"/>
                  <a:pt x="1696" y="0"/>
                  <a:pt x="1701" y="0"/>
                </a:cubicBezTo>
                <a:close/>
              </a:path>
            </a:pathLst>
          </a:custGeom>
          <a:solidFill>
            <a:srgbClr val="F2F2F2"/>
          </a:solidFill>
          <a:ln w="0">
            <a:noFill/>
            <a:prstDash val="solid"/>
            <a:round/>
          </a:ln>
        </p:spPr>
        <p:txBody>
          <a:bodyPr vert="horz" wrap="square" lIns="91440" tIns="45720" rIns="91440" bIns="45720" numCol="1" anchor="t" anchorCtr="0" compatLnSpc="1"/>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5pPr>
            <a:lvl6pPr marL="2286000" algn="l" defTabSz="914400" rtl="0" eaLnBrk="1" latinLnBrk="0" hangingPunct="1">
              <a:defRPr kern="1200">
                <a:solidFill>
                  <a:schemeClr val="tx1"/>
                </a:solidFill>
                <a:latin typeface="Calibri" panose="020F0502020204030204" charset="0"/>
                <a:ea typeface="+mn-ea"/>
                <a:cs typeface="+mn-cs"/>
              </a:defRPr>
            </a:lvl6pPr>
            <a:lvl7pPr marL="2743200" algn="l" defTabSz="914400" rtl="0" eaLnBrk="1" latinLnBrk="0" hangingPunct="1">
              <a:defRPr kern="1200">
                <a:solidFill>
                  <a:schemeClr val="tx1"/>
                </a:solidFill>
                <a:latin typeface="Calibri" panose="020F0502020204030204" charset="0"/>
                <a:ea typeface="+mn-ea"/>
                <a:cs typeface="+mn-cs"/>
              </a:defRPr>
            </a:lvl7pPr>
            <a:lvl8pPr marL="3200400" algn="l" defTabSz="914400" rtl="0" eaLnBrk="1" latinLnBrk="0" hangingPunct="1">
              <a:defRPr kern="1200">
                <a:solidFill>
                  <a:schemeClr val="tx1"/>
                </a:solidFill>
                <a:latin typeface="Calibri" panose="020F0502020204030204" charset="0"/>
                <a:ea typeface="+mn-ea"/>
                <a:cs typeface="+mn-cs"/>
              </a:defRPr>
            </a:lvl8pPr>
            <a:lvl9pPr marL="3657600" algn="l" defTabSz="914400" rtl="0" eaLnBrk="1" latinLnBrk="0" hangingPunct="1">
              <a:defRPr kern="1200">
                <a:solidFill>
                  <a:schemeClr val="tx1"/>
                </a:solidFill>
                <a:latin typeface="Calibri" panose="020F0502020204030204" charset="0"/>
                <a:ea typeface="+mn-ea"/>
                <a:cs typeface="+mn-cs"/>
              </a:defRPr>
            </a:lvl9pPr>
          </a:lstStyle>
          <a:p>
            <a:endParaRPr lang="zh-CN" altLang="en-US"/>
          </a:p>
        </p:txBody>
      </p:sp>
      <p:sp>
        <p:nvSpPr>
          <p:cNvPr id="70" name="Freeform 23"/>
          <p:cNvSpPr/>
          <p:nvPr/>
        </p:nvSpPr>
        <p:spPr bwMode="auto">
          <a:xfrm rot="-1800000">
            <a:off x="5173621" y="6098166"/>
            <a:ext cx="1848119" cy="215037"/>
          </a:xfrm>
          <a:custGeom>
            <a:avLst/>
            <a:gdLst>
              <a:gd name="T0" fmla="*/ 2345 w 3079"/>
              <a:gd name="T1" fmla="*/ 251 h 350"/>
              <a:gd name="T2" fmla="*/ 830 w 3079"/>
              <a:gd name="T3" fmla="*/ 272 h 350"/>
              <a:gd name="T4" fmla="*/ 2644 w 3079"/>
              <a:gd name="T5" fmla="*/ 129 h 350"/>
              <a:gd name="T6" fmla="*/ 2680 w 3079"/>
              <a:gd name="T7" fmla="*/ 102 h 350"/>
              <a:gd name="T8" fmla="*/ 1202 w 3079"/>
              <a:gd name="T9" fmla="*/ 244 h 350"/>
              <a:gd name="T10" fmla="*/ 1532 w 3079"/>
              <a:gd name="T11" fmla="*/ 102 h 350"/>
              <a:gd name="T12" fmla="*/ 1604 w 3079"/>
              <a:gd name="T13" fmla="*/ 106 h 350"/>
              <a:gd name="T14" fmla="*/ 1625 w 3079"/>
              <a:gd name="T15" fmla="*/ 113 h 350"/>
              <a:gd name="T16" fmla="*/ 1470 w 3079"/>
              <a:gd name="T17" fmla="*/ 316 h 350"/>
              <a:gd name="T18" fmla="*/ 1487 w 3079"/>
              <a:gd name="T19" fmla="*/ 130 h 350"/>
              <a:gd name="T20" fmla="*/ 1322 w 3079"/>
              <a:gd name="T21" fmla="*/ 210 h 350"/>
              <a:gd name="T22" fmla="*/ 1366 w 3079"/>
              <a:gd name="T23" fmla="*/ 102 h 350"/>
              <a:gd name="T24" fmla="*/ 1451 w 3079"/>
              <a:gd name="T25" fmla="*/ 244 h 350"/>
              <a:gd name="T26" fmla="*/ 1310 w 3079"/>
              <a:gd name="T27" fmla="*/ 264 h 350"/>
              <a:gd name="T28" fmla="*/ 1262 w 3079"/>
              <a:gd name="T29" fmla="*/ 95 h 350"/>
              <a:gd name="T30" fmla="*/ 945 w 3079"/>
              <a:gd name="T31" fmla="*/ 135 h 350"/>
              <a:gd name="T32" fmla="*/ 1012 w 3079"/>
              <a:gd name="T33" fmla="*/ 95 h 350"/>
              <a:gd name="T34" fmla="*/ 946 w 3079"/>
              <a:gd name="T35" fmla="*/ 337 h 350"/>
              <a:gd name="T36" fmla="*/ 934 w 3079"/>
              <a:gd name="T37" fmla="*/ 318 h 350"/>
              <a:gd name="T38" fmla="*/ 880 w 3079"/>
              <a:gd name="T39" fmla="*/ 102 h 350"/>
              <a:gd name="T40" fmla="*/ 603 w 3079"/>
              <a:gd name="T41" fmla="*/ 128 h 350"/>
              <a:gd name="T42" fmla="*/ 722 w 3079"/>
              <a:gd name="T43" fmla="*/ 95 h 350"/>
              <a:gd name="T44" fmla="*/ 779 w 3079"/>
              <a:gd name="T45" fmla="*/ 112 h 350"/>
              <a:gd name="T46" fmla="*/ 734 w 3079"/>
              <a:gd name="T47" fmla="*/ 272 h 350"/>
              <a:gd name="T48" fmla="*/ 544 w 3079"/>
              <a:gd name="T49" fmla="*/ 102 h 350"/>
              <a:gd name="T50" fmla="*/ 331 w 3079"/>
              <a:gd name="T51" fmla="*/ 128 h 350"/>
              <a:gd name="T52" fmla="*/ 450 w 3079"/>
              <a:gd name="T53" fmla="*/ 95 h 350"/>
              <a:gd name="T54" fmla="*/ 507 w 3079"/>
              <a:gd name="T55" fmla="*/ 112 h 350"/>
              <a:gd name="T56" fmla="*/ 462 w 3079"/>
              <a:gd name="T57" fmla="*/ 272 h 350"/>
              <a:gd name="T58" fmla="*/ 272 w 3079"/>
              <a:gd name="T59" fmla="*/ 102 h 350"/>
              <a:gd name="T60" fmla="*/ 59 w 3079"/>
              <a:gd name="T61" fmla="*/ 128 h 350"/>
              <a:gd name="T62" fmla="*/ 178 w 3079"/>
              <a:gd name="T63" fmla="*/ 95 h 350"/>
              <a:gd name="T64" fmla="*/ 235 w 3079"/>
              <a:gd name="T65" fmla="*/ 112 h 350"/>
              <a:gd name="T66" fmla="*/ 190 w 3079"/>
              <a:gd name="T67" fmla="*/ 272 h 350"/>
              <a:gd name="T68" fmla="*/ 0 w 3079"/>
              <a:gd name="T69" fmla="*/ 102 h 350"/>
              <a:gd name="T70" fmla="*/ 2904 w 3079"/>
              <a:gd name="T71" fmla="*/ 90 h 350"/>
              <a:gd name="T72" fmla="*/ 3053 w 3079"/>
              <a:gd name="T73" fmla="*/ 154 h 350"/>
              <a:gd name="T74" fmla="*/ 2994 w 3079"/>
              <a:gd name="T75" fmla="*/ 260 h 350"/>
              <a:gd name="T76" fmla="*/ 2993 w 3079"/>
              <a:gd name="T77" fmla="*/ 112 h 350"/>
              <a:gd name="T78" fmla="*/ 2958 w 3079"/>
              <a:gd name="T79" fmla="*/ 257 h 350"/>
              <a:gd name="T80" fmla="*/ 2918 w 3079"/>
              <a:gd name="T81" fmla="*/ 228 h 350"/>
              <a:gd name="T82" fmla="*/ 2847 w 3079"/>
              <a:gd name="T83" fmla="*/ 250 h 350"/>
              <a:gd name="T84" fmla="*/ 2811 w 3079"/>
              <a:gd name="T85" fmla="*/ 249 h 350"/>
              <a:gd name="T86" fmla="*/ 2785 w 3079"/>
              <a:gd name="T87" fmla="*/ 111 h 350"/>
              <a:gd name="T88" fmla="*/ 2684 w 3079"/>
              <a:gd name="T89" fmla="*/ 272 h 350"/>
              <a:gd name="T90" fmla="*/ 2550 w 3079"/>
              <a:gd name="T91" fmla="*/ 103 h 350"/>
              <a:gd name="T92" fmla="*/ 2503 w 3079"/>
              <a:gd name="T93" fmla="*/ 103 h 350"/>
              <a:gd name="T94" fmla="*/ 2572 w 3079"/>
              <a:gd name="T95" fmla="*/ 202 h 350"/>
              <a:gd name="T96" fmla="*/ 1709 w 3079"/>
              <a:gd name="T97" fmla="*/ 90 h 350"/>
              <a:gd name="T98" fmla="*/ 1660 w 3079"/>
              <a:gd name="T99" fmla="*/ 267 h 350"/>
              <a:gd name="T100" fmla="*/ 1680 w 3079"/>
              <a:gd name="T101" fmla="*/ 117 h 350"/>
              <a:gd name="T102" fmla="*/ 1248 w 3079"/>
              <a:gd name="T103" fmla="*/ 178 h 350"/>
              <a:gd name="T104" fmla="*/ 1125 w 3079"/>
              <a:gd name="T105" fmla="*/ 101 h 350"/>
              <a:gd name="T106" fmla="*/ 2221 w 3079"/>
              <a:gd name="T107" fmla="*/ 259 h 350"/>
              <a:gd name="T108" fmla="*/ 2030 w 3079"/>
              <a:gd name="T109" fmla="*/ 20 h 350"/>
              <a:gd name="T110" fmla="*/ 2067 w 3079"/>
              <a:gd name="T111" fmla="*/ 220 h 350"/>
              <a:gd name="T112" fmla="*/ 2304 w 3079"/>
              <a:gd name="T113" fmla="*/ 137 h 350"/>
              <a:gd name="T114" fmla="*/ 2188 w 3079"/>
              <a:gd name="T115" fmla="*/ 19 h 350"/>
              <a:gd name="T116" fmla="*/ 2029 w 3079"/>
              <a:gd name="T117" fmla="*/ 271 h 350"/>
              <a:gd name="T118" fmla="*/ 1855 w 3079"/>
              <a:gd name="T119" fmla="*/ 7 h 350"/>
              <a:gd name="T120" fmla="*/ 1791 w 3079"/>
              <a:gd name="T121" fmla="*/ 260 h 350"/>
              <a:gd name="T122" fmla="*/ 1809 w 3079"/>
              <a:gd name="T123" fmla="*/ 37 h 350"/>
              <a:gd name="T124" fmla="*/ 1715 w 3079"/>
              <a:gd name="T125" fmla="*/ 3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79" h="350">
                <a:moveTo>
                  <a:pt x="2366" y="230"/>
                </a:moveTo>
                <a:cubicBezTo>
                  <a:pt x="2372" y="230"/>
                  <a:pt x="2377" y="232"/>
                  <a:pt x="2381" y="237"/>
                </a:cubicBezTo>
                <a:cubicBezTo>
                  <a:pt x="2385" y="241"/>
                  <a:pt x="2387" y="245"/>
                  <a:pt x="2387" y="251"/>
                </a:cubicBezTo>
                <a:cubicBezTo>
                  <a:pt x="2387" y="257"/>
                  <a:pt x="2385" y="262"/>
                  <a:pt x="2380" y="266"/>
                </a:cubicBezTo>
                <a:cubicBezTo>
                  <a:pt x="2376" y="270"/>
                  <a:pt x="2372" y="272"/>
                  <a:pt x="2366" y="272"/>
                </a:cubicBezTo>
                <a:cubicBezTo>
                  <a:pt x="2360" y="272"/>
                  <a:pt x="2355" y="270"/>
                  <a:pt x="2351" y="266"/>
                </a:cubicBezTo>
                <a:cubicBezTo>
                  <a:pt x="2347" y="262"/>
                  <a:pt x="2345" y="257"/>
                  <a:pt x="2345" y="251"/>
                </a:cubicBezTo>
                <a:cubicBezTo>
                  <a:pt x="2345" y="245"/>
                  <a:pt x="2347" y="240"/>
                  <a:pt x="2351" y="236"/>
                </a:cubicBezTo>
                <a:cubicBezTo>
                  <a:pt x="2355" y="232"/>
                  <a:pt x="2360" y="230"/>
                  <a:pt x="2366" y="230"/>
                </a:cubicBezTo>
                <a:close/>
                <a:moveTo>
                  <a:pt x="830" y="230"/>
                </a:moveTo>
                <a:cubicBezTo>
                  <a:pt x="836" y="230"/>
                  <a:pt x="841" y="232"/>
                  <a:pt x="845" y="237"/>
                </a:cubicBezTo>
                <a:cubicBezTo>
                  <a:pt x="849" y="241"/>
                  <a:pt x="851" y="245"/>
                  <a:pt x="851" y="251"/>
                </a:cubicBezTo>
                <a:cubicBezTo>
                  <a:pt x="851" y="257"/>
                  <a:pt x="849" y="262"/>
                  <a:pt x="844" y="266"/>
                </a:cubicBezTo>
                <a:cubicBezTo>
                  <a:pt x="840" y="270"/>
                  <a:pt x="836" y="272"/>
                  <a:pt x="830" y="272"/>
                </a:cubicBezTo>
                <a:cubicBezTo>
                  <a:pt x="824" y="272"/>
                  <a:pt x="819" y="270"/>
                  <a:pt x="815" y="266"/>
                </a:cubicBezTo>
                <a:cubicBezTo>
                  <a:pt x="811" y="262"/>
                  <a:pt x="809" y="257"/>
                  <a:pt x="809" y="251"/>
                </a:cubicBezTo>
                <a:cubicBezTo>
                  <a:pt x="809" y="245"/>
                  <a:pt x="811" y="240"/>
                  <a:pt x="815" y="236"/>
                </a:cubicBezTo>
                <a:cubicBezTo>
                  <a:pt x="819" y="232"/>
                  <a:pt x="824" y="230"/>
                  <a:pt x="830" y="230"/>
                </a:cubicBezTo>
                <a:close/>
                <a:moveTo>
                  <a:pt x="2680" y="102"/>
                </a:moveTo>
                <a:cubicBezTo>
                  <a:pt x="2673" y="102"/>
                  <a:pt x="2667" y="104"/>
                  <a:pt x="2660" y="108"/>
                </a:cubicBezTo>
                <a:cubicBezTo>
                  <a:pt x="2653" y="112"/>
                  <a:pt x="2648" y="119"/>
                  <a:pt x="2644" y="129"/>
                </a:cubicBezTo>
                <a:cubicBezTo>
                  <a:pt x="2640" y="139"/>
                  <a:pt x="2638" y="151"/>
                  <a:pt x="2638" y="167"/>
                </a:cubicBezTo>
                <a:cubicBezTo>
                  <a:pt x="2638" y="192"/>
                  <a:pt x="2643" y="213"/>
                  <a:pt x="2652" y="232"/>
                </a:cubicBezTo>
                <a:cubicBezTo>
                  <a:pt x="2662" y="250"/>
                  <a:pt x="2676" y="259"/>
                  <a:pt x="2692" y="259"/>
                </a:cubicBezTo>
                <a:cubicBezTo>
                  <a:pt x="2704" y="259"/>
                  <a:pt x="2714" y="254"/>
                  <a:pt x="2722" y="244"/>
                </a:cubicBezTo>
                <a:cubicBezTo>
                  <a:pt x="2730" y="234"/>
                  <a:pt x="2734" y="217"/>
                  <a:pt x="2734" y="192"/>
                </a:cubicBezTo>
                <a:cubicBezTo>
                  <a:pt x="2734" y="162"/>
                  <a:pt x="2727" y="138"/>
                  <a:pt x="2714" y="120"/>
                </a:cubicBezTo>
                <a:cubicBezTo>
                  <a:pt x="2705" y="108"/>
                  <a:pt x="2694" y="102"/>
                  <a:pt x="2680" y="102"/>
                </a:cubicBezTo>
                <a:close/>
                <a:moveTo>
                  <a:pt x="1160" y="102"/>
                </a:moveTo>
                <a:cubicBezTo>
                  <a:pt x="1153" y="102"/>
                  <a:pt x="1147" y="104"/>
                  <a:pt x="1140" y="108"/>
                </a:cubicBezTo>
                <a:cubicBezTo>
                  <a:pt x="1133" y="112"/>
                  <a:pt x="1128" y="119"/>
                  <a:pt x="1124" y="129"/>
                </a:cubicBezTo>
                <a:cubicBezTo>
                  <a:pt x="1120" y="139"/>
                  <a:pt x="1118" y="151"/>
                  <a:pt x="1118" y="167"/>
                </a:cubicBezTo>
                <a:cubicBezTo>
                  <a:pt x="1118" y="192"/>
                  <a:pt x="1123" y="213"/>
                  <a:pt x="1132" y="232"/>
                </a:cubicBezTo>
                <a:cubicBezTo>
                  <a:pt x="1142" y="250"/>
                  <a:pt x="1156" y="259"/>
                  <a:pt x="1172" y="259"/>
                </a:cubicBezTo>
                <a:cubicBezTo>
                  <a:pt x="1184" y="259"/>
                  <a:pt x="1194" y="254"/>
                  <a:pt x="1202" y="244"/>
                </a:cubicBezTo>
                <a:cubicBezTo>
                  <a:pt x="1210" y="234"/>
                  <a:pt x="1214" y="217"/>
                  <a:pt x="1214" y="192"/>
                </a:cubicBezTo>
                <a:cubicBezTo>
                  <a:pt x="1214" y="162"/>
                  <a:pt x="1207" y="138"/>
                  <a:pt x="1194" y="120"/>
                </a:cubicBezTo>
                <a:cubicBezTo>
                  <a:pt x="1185" y="108"/>
                  <a:pt x="1174" y="102"/>
                  <a:pt x="1160" y="102"/>
                </a:cubicBezTo>
                <a:close/>
                <a:moveTo>
                  <a:pt x="1456" y="95"/>
                </a:moveTo>
                <a:lnTo>
                  <a:pt x="1536" y="95"/>
                </a:lnTo>
                <a:lnTo>
                  <a:pt x="1536" y="102"/>
                </a:lnTo>
                <a:lnTo>
                  <a:pt x="1532" y="102"/>
                </a:lnTo>
                <a:cubicBezTo>
                  <a:pt x="1527" y="102"/>
                  <a:pt x="1522" y="103"/>
                  <a:pt x="1519" y="106"/>
                </a:cubicBezTo>
                <a:cubicBezTo>
                  <a:pt x="1517" y="108"/>
                  <a:pt x="1515" y="111"/>
                  <a:pt x="1515" y="115"/>
                </a:cubicBezTo>
                <a:cubicBezTo>
                  <a:pt x="1515" y="120"/>
                  <a:pt x="1517" y="126"/>
                  <a:pt x="1521" y="135"/>
                </a:cubicBezTo>
                <a:lnTo>
                  <a:pt x="1563" y="222"/>
                </a:lnTo>
                <a:lnTo>
                  <a:pt x="1602" y="127"/>
                </a:lnTo>
                <a:cubicBezTo>
                  <a:pt x="1604" y="122"/>
                  <a:pt x="1605" y="117"/>
                  <a:pt x="1605" y="112"/>
                </a:cubicBezTo>
                <a:cubicBezTo>
                  <a:pt x="1605" y="109"/>
                  <a:pt x="1604" y="108"/>
                  <a:pt x="1604" y="106"/>
                </a:cubicBezTo>
                <a:cubicBezTo>
                  <a:pt x="1603" y="105"/>
                  <a:pt x="1601" y="104"/>
                  <a:pt x="1599" y="103"/>
                </a:cubicBezTo>
                <a:cubicBezTo>
                  <a:pt x="1597" y="102"/>
                  <a:pt x="1593" y="102"/>
                  <a:pt x="1588" y="102"/>
                </a:cubicBezTo>
                <a:lnTo>
                  <a:pt x="1588" y="95"/>
                </a:lnTo>
                <a:lnTo>
                  <a:pt x="1644" y="95"/>
                </a:lnTo>
                <a:lnTo>
                  <a:pt x="1644" y="102"/>
                </a:lnTo>
                <a:cubicBezTo>
                  <a:pt x="1639" y="102"/>
                  <a:pt x="1635" y="103"/>
                  <a:pt x="1633" y="105"/>
                </a:cubicBezTo>
                <a:cubicBezTo>
                  <a:pt x="1630" y="106"/>
                  <a:pt x="1628" y="109"/>
                  <a:pt x="1625" y="113"/>
                </a:cubicBezTo>
                <a:cubicBezTo>
                  <a:pt x="1623" y="115"/>
                  <a:pt x="1621" y="120"/>
                  <a:pt x="1618" y="128"/>
                </a:cubicBezTo>
                <a:lnTo>
                  <a:pt x="1548" y="299"/>
                </a:lnTo>
                <a:cubicBezTo>
                  <a:pt x="1542" y="316"/>
                  <a:pt x="1533" y="328"/>
                  <a:pt x="1522" y="337"/>
                </a:cubicBezTo>
                <a:cubicBezTo>
                  <a:pt x="1511" y="345"/>
                  <a:pt x="1500" y="350"/>
                  <a:pt x="1490" y="350"/>
                </a:cubicBezTo>
                <a:cubicBezTo>
                  <a:pt x="1483" y="350"/>
                  <a:pt x="1477" y="348"/>
                  <a:pt x="1472" y="343"/>
                </a:cubicBezTo>
                <a:cubicBezTo>
                  <a:pt x="1467" y="339"/>
                  <a:pt x="1465" y="334"/>
                  <a:pt x="1465" y="329"/>
                </a:cubicBezTo>
                <a:cubicBezTo>
                  <a:pt x="1465" y="323"/>
                  <a:pt x="1467" y="319"/>
                  <a:pt x="1470" y="316"/>
                </a:cubicBezTo>
                <a:cubicBezTo>
                  <a:pt x="1473" y="313"/>
                  <a:pt x="1478" y="311"/>
                  <a:pt x="1484" y="311"/>
                </a:cubicBezTo>
                <a:cubicBezTo>
                  <a:pt x="1488" y="311"/>
                  <a:pt x="1494" y="313"/>
                  <a:pt x="1501" y="315"/>
                </a:cubicBezTo>
                <a:cubicBezTo>
                  <a:pt x="1506" y="317"/>
                  <a:pt x="1509" y="318"/>
                  <a:pt x="1510" y="318"/>
                </a:cubicBezTo>
                <a:cubicBezTo>
                  <a:pt x="1514" y="318"/>
                  <a:pt x="1518" y="316"/>
                  <a:pt x="1523" y="312"/>
                </a:cubicBezTo>
                <a:cubicBezTo>
                  <a:pt x="1527" y="308"/>
                  <a:pt x="1532" y="301"/>
                  <a:pt x="1536" y="290"/>
                </a:cubicBezTo>
                <a:lnTo>
                  <a:pt x="1548" y="260"/>
                </a:lnTo>
                <a:lnTo>
                  <a:pt x="1487" y="130"/>
                </a:lnTo>
                <a:cubicBezTo>
                  <a:pt x="1485" y="127"/>
                  <a:pt x="1482" y="122"/>
                  <a:pt x="1478" y="116"/>
                </a:cubicBezTo>
                <a:cubicBezTo>
                  <a:pt x="1474" y="112"/>
                  <a:pt x="1472" y="109"/>
                  <a:pt x="1470" y="107"/>
                </a:cubicBezTo>
                <a:cubicBezTo>
                  <a:pt x="1467" y="105"/>
                  <a:pt x="1462" y="103"/>
                  <a:pt x="1456" y="102"/>
                </a:cubicBezTo>
                <a:lnTo>
                  <a:pt x="1456" y="95"/>
                </a:lnTo>
                <a:close/>
                <a:moveTo>
                  <a:pt x="1262" y="95"/>
                </a:moveTo>
                <a:lnTo>
                  <a:pt x="1322" y="95"/>
                </a:lnTo>
                <a:lnTo>
                  <a:pt x="1322" y="210"/>
                </a:lnTo>
                <a:cubicBezTo>
                  <a:pt x="1322" y="226"/>
                  <a:pt x="1325" y="236"/>
                  <a:pt x="1331" y="241"/>
                </a:cubicBezTo>
                <a:cubicBezTo>
                  <a:pt x="1336" y="246"/>
                  <a:pt x="1343" y="249"/>
                  <a:pt x="1351" y="249"/>
                </a:cubicBezTo>
                <a:cubicBezTo>
                  <a:pt x="1356" y="249"/>
                  <a:pt x="1362" y="247"/>
                  <a:pt x="1369" y="244"/>
                </a:cubicBezTo>
                <a:cubicBezTo>
                  <a:pt x="1376" y="241"/>
                  <a:pt x="1384" y="234"/>
                  <a:pt x="1393" y="225"/>
                </a:cubicBezTo>
                <a:lnTo>
                  <a:pt x="1393" y="127"/>
                </a:lnTo>
                <a:cubicBezTo>
                  <a:pt x="1393" y="118"/>
                  <a:pt x="1392" y="111"/>
                  <a:pt x="1388" y="108"/>
                </a:cubicBezTo>
                <a:cubicBezTo>
                  <a:pt x="1384" y="104"/>
                  <a:pt x="1377" y="102"/>
                  <a:pt x="1366" y="102"/>
                </a:cubicBezTo>
                <a:lnTo>
                  <a:pt x="1366" y="95"/>
                </a:lnTo>
                <a:lnTo>
                  <a:pt x="1424" y="95"/>
                </a:lnTo>
                <a:lnTo>
                  <a:pt x="1424" y="199"/>
                </a:lnTo>
                <a:cubicBezTo>
                  <a:pt x="1424" y="219"/>
                  <a:pt x="1425" y="231"/>
                  <a:pt x="1426" y="236"/>
                </a:cubicBezTo>
                <a:cubicBezTo>
                  <a:pt x="1427" y="240"/>
                  <a:pt x="1428" y="243"/>
                  <a:pt x="1430" y="245"/>
                </a:cubicBezTo>
                <a:cubicBezTo>
                  <a:pt x="1432" y="247"/>
                  <a:pt x="1435" y="247"/>
                  <a:pt x="1437" y="247"/>
                </a:cubicBezTo>
                <a:cubicBezTo>
                  <a:pt x="1441" y="247"/>
                  <a:pt x="1446" y="246"/>
                  <a:pt x="1451" y="244"/>
                </a:cubicBezTo>
                <a:lnTo>
                  <a:pt x="1453" y="251"/>
                </a:lnTo>
                <a:lnTo>
                  <a:pt x="1402" y="272"/>
                </a:lnTo>
                <a:lnTo>
                  <a:pt x="1393" y="272"/>
                </a:lnTo>
                <a:lnTo>
                  <a:pt x="1393" y="236"/>
                </a:lnTo>
                <a:cubicBezTo>
                  <a:pt x="1379" y="252"/>
                  <a:pt x="1367" y="262"/>
                  <a:pt x="1360" y="266"/>
                </a:cubicBezTo>
                <a:cubicBezTo>
                  <a:pt x="1352" y="270"/>
                  <a:pt x="1344" y="272"/>
                  <a:pt x="1335" y="272"/>
                </a:cubicBezTo>
                <a:cubicBezTo>
                  <a:pt x="1325" y="272"/>
                  <a:pt x="1317" y="269"/>
                  <a:pt x="1310" y="264"/>
                </a:cubicBezTo>
                <a:cubicBezTo>
                  <a:pt x="1303" y="258"/>
                  <a:pt x="1298" y="251"/>
                  <a:pt x="1295" y="242"/>
                </a:cubicBezTo>
                <a:cubicBezTo>
                  <a:pt x="1293" y="233"/>
                  <a:pt x="1291" y="221"/>
                  <a:pt x="1291" y="205"/>
                </a:cubicBezTo>
                <a:lnTo>
                  <a:pt x="1291" y="128"/>
                </a:lnTo>
                <a:cubicBezTo>
                  <a:pt x="1291" y="120"/>
                  <a:pt x="1290" y="115"/>
                  <a:pt x="1289" y="112"/>
                </a:cubicBezTo>
                <a:cubicBezTo>
                  <a:pt x="1287" y="108"/>
                  <a:pt x="1284" y="106"/>
                  <a:pt x="1281" y="104"/>
                </a:cubicBezTo>
                <a:cubicBezTo>
                  <a:pt x="1277" y="103"/>
                  <a:pt x="1271" y="102"/>
                  <a:pt x="1262" y="102"/>
                </a:cubicBezTo>
                <a:lnTo>
                  <a:pt x="1262" y="95"/>
                </a:lnTo>
                <a:close/>
                <a:moveTo>
                  <a:pt x="880" y="95"/>
                </a:moveTo>
                <a:lnTo>
                  <a:pt x="960" y="95"/>
                </a:lnTo>
                <a:lnTo>
                  <a:pt x="960" y="102"/>
                </a:lnTo>
                <a:lnTo>
                  <a:pt x="956" y="102"/>
                </a:lnTo>
                <a:cubicBezTo>
                  <a:pt x="951" y="102"/>
                  <a:pt x="946" y="103"/>
                  <a:pt x="943" y="106"/>
                </a:cubicBezTo>
                <a:cubicBezTo>
                  <a:pt x="941" y="108"/>
                  <a:pt x="939" y="111"/>
                  <a:pt x="939" y="115"/>
                </a:cubicBezTo>
                <a:cubicBezTo>
                  <a:pt x="939" y="120"/>
                  <a:pt x="941" y="126"/>
                  <a:pt x="945" y="135"/>
                </a:cubicBezTo>
                <a:lnTo>
                  <a:pt x="987" y="222"/>
                </a:lnTo>
                <a:lnTo>
                  <a:pt x="1026" y="127"/>
                </a:lnTo>
                <a:cubicBezTo>
                  <a:pt x="1028" y="122"/>
                  <a:pt x="1029" y="117"/>
                  <a:pt x="1029" y="112"/>
                </a:cubicBezTo>
                <a:cubicBezTo>
                  <a:pt x="1029" y="109"/>
                  <a:pt x="1028" y="108"/>
                  <a:pt x="1028" y="106"/>
                </a:cubicBezTo>
                <a:cubicBezTo>
                  <a:pt x="1027" y="105"/>
                  <a:pt x="1025" y="104"/>
                  <a:pt x="1023" y="103"/>
                </a:cubicBezTo>
                <a:cubicBezTo>
                  <a:pt x="1021" y="102"/>
                  <a:pt x="1017" y="102"/>
                  <a:pt x="1012" y="102"/>
                </a:cubicBezTo>
                <a:lnTo>
                  <a:pt x="1012" y="95"/>
                </a:lnTo>
                <a:lnTo>
                  <a:pt x="1068" y="95"/>
                </a:lnTo>
                <a:lnTo>
                  <a:pt x="1068" y="102"/>
                </a:lnTo>
                <a:cubicBezTo>
                  <a:pt x="1063" y="102"/>
                  <a:pt x="1059" y="103"/>
                  <a:pt x="1057" y="105"/>
                </a:cubicBezTo>
                <a:cubicBezTo>
                  <a:pt x="1054" y="106"/>
                  <a:pt x="1052" y="109"/>
                  <a:pt x="1049" y="113"/>
                </a:cubicBezTo>
                <a:cubicBezTo>
                  <a:pt x="1047" y="115"/>
                  <a:pt x="1045" y="120"/>
                  <a:pt x="1042" y="128"/>
                </a:cubicBezTo>
                <a:lnTo>
                  <a:pt x="972" y="299"/>
                </a:lnTo>
                <a:cubicBezTo>
                  <a:pt x="966" y="316"/>
                  <a:pt x="957" y="328"/>
                  <a:pt x="946" y="337"/>
                </a:cubicBezTo>
                <a:cubicBezTo>
                  <a:pt x="935" y="345"/>
                  <a:pt x="924" y="350"/>
                  <a:pt x="914" y="350"/>
                </a:cubicBezTo>
                <a:cubicBezTo>
                  <a:pt x="907" y="350"/>
                  <a:pt x="901" y="348"/>
                  <a:pt x="896" y="343"/>
                </a:cubicBezTo>
                <a:cubicBezTo>
                  <a:pt x="891" y="339"/>
                  <a:pt x="889" y="334"/>
                  <a:pt x="889" y="329"/>
                </a:cubicBezTo>
                <a:cubicBezTo>
                  <a:pt x="889" y="323"/>
                  <a:pt x="891" y="319"/>
                  <a:pt x="894" y="316"/>
                </a:cubicBezTo>
                <a:cubicBezTo>
                  <a:pt x="897" y="313"/>
                  <a:pt x="902" y="311"/>
                  <a:pt x="908" y="311"/>
                </a:cubicBezTo>
                <a:cubicBezTo>
                  <a:pt x="912" y="311"/>
                  <a:pt x="918" y="313"/>
                  <a:pt x="925" y="315"/>
                </a:cubicBezTo>
                <a:cubicBezTo>
                  <a:pt x="930" y="317"/>
                  <a:pt x="933" y="318"/>
                  <a:pt x="934" y="318"/>
                </a:cubicBezTo>
                <a:cubicBezTo>
                  <a:pt x="938" y="318"/>
                  <a:pt x="942" y="316"/>
                  <a:pt x="947" y="312"/>
                </a:cubicBezTo>
                <a:cubicBezTo>
                  <a:pt x="951" y="308"/>
                  <a:pt x="956" y="301"/>
                  <a:pt x="960" y="290"/>
                </a:cubicBezTo>
                <a:lnTo>
                  <a:pt x="972" y="260"/>
                </a:lnTo>
                <a:lnTo>
                  <a:pt x="911" y="130"/>
                </a:lnTo>
                <a:cubicBezTo>
                  <a:pt x="909" y="127"/>
                  <a:pt x="906" y="122"/>
                  <a:pt x="902" y="116"/>
                </a:cubicBezTo>
                <a:cubicBezTo>
                  <a:pt x="898" y="112"/>
                  <a:pt x="896" y="109"/>
                  <a:pt x="894" y="107"/>
                </a:cubicBezTo>
                <a:cubicBezTo>
                  <a:pt x="891" y="105"/>
                  <a:pt x="886" y="103"/>
                  <a:pt x="880" y="102"/>
                </a:cubicBezTo>
                <a:lnTo>
                  <a:pt x="880" y="95"/>
                </a:lnTo>
                <a:close/>
                <a:moveTo>
                  <a:pt x="544" y="95"/>
                </a:moveTo>
                <a:lnTo>
                  <a:pt x="616" y="95"/>
                </a:lnTo>
                <a:lnTo>
                  <a:pt x="616" y="102"/>
                </a:lnTo>
                <a:cubicBezTo>
                  <a:pt x="610" y="102"/>
                  <a:pt x="605" y="104"/>
                  <a:pt x="603" y="106"/>
                </a:cubicBezTo>
                <a:cubicBezTo>
                  <a:pt x="601" y="107"/>
                  <a:pt x="600" y="110"/>
                  <a:pt x="600" y="114"/>
                </a:cubicBezTo>
                <a:cubicBezTo>
                  <a:pt x="600" y="117"/>
                  <a:pt x="601" y="122"/>
                  <a:pt x="603" y="128"/>
                </a:cubicBezTo>
                <a:lnTo>
                  <a:pt x="640" y="226"/>
                </a:lnTo>
                <a:lnTo>
                  <a:pt x="677" y="146"/>
                </a:lnTo>
                <a:lnTo>
                  <a:pt x="667" y="121"/>
                </a:lnTo>
                <a:cubicBezTo>
                  <a:pt x="664" y="113"/>
                  <a:pt x="660" y="108"/>
                  <a:pt x="655" y="105"/>
                </a:cubicBezTo>
                <a:cubicBezTo>
                  <a:pt x="653" y="103"/>
                  <a:pt x="648" y="102"/>
                  <a:pt x="640" y="102"/>
                </a:cubicBezTo>
                <a:lnTo>
                  <a:pt x="640" y="95"/>
                </a:lnTo>
                <a:lnTo>
                  <a:pt x="722" y="95"/>
                </a:lnTo>
                <a:lnTo>
                  <a:pt x="722" y="102"/>
                </a:lnTo>
                <a:cubicBezTo>
                  <a:pt x="713" y="102"/>
                  <a:pt x="706" y="104"/>
                  <a:pt x="703" y="107"/>
                </a:cubicBezTo>
                <a:cubicBezTo>
                  <a:pt x="700" y="109"/>
                  <a:pt x="699" y="112"/>
                  <a:pt x="699" y="116"/>
                </a:cubicBezTo>
                <a:cubicBezTo>
                  <a:pt x="699" y="119"/>
                  <a:pt x="699" y="121"/>
                  <a:pt x="700" y="124"/>
                </a:cubicBezTo>
                <a:lnTo>
                  <a:pt x="739" y="223"/>
                </a:lnTo>
                <a:lnTo>
                  <a:pt x="776" y="128"/>
                </a:lnTo>
                <a:cubicBezTo>
                  <a:pt x="778" y="121"/>
                  <a:pt x="779" y="116"/>
                  <a:pt x="779" y="112"/>
                </a:cubicBezTo>
                <a:cubicBezTo>
                  <a:pt x="779" y="109"/>
                  <a:pt x="778" y="107"/>
                  <a:pt x="776" y="105"/>
                </a:cubicBezTo>
                <a:cubicBezTo>
                  <a:pt x="773" y="103"/>
                  <a:pt x="768" y="102"/>
                  <a:pt x="761" y="102"/>
                </a:cubicBezTo>
                <a:lnTo>
                  <a:pt x="761" y="95"/>
                </a:lnTo>
                <a:lnTo>
                  <a:pt x="816" y="95"/>
                </a:lnTo>
                <a:lnTo>
                  <a:pt x="816" y="102"/>
                </a:lnTo>
                <a:cubicBezTo>
                  <a:pt x="805" y="104"/>
                  <a:pt x="797" y="111"/>
                  <a:pt x="792" y="124"/>
                </a:cubicBezTo>
                <a:lnTo>
                  <a:pt x="734" y="272"/>
                </a:lnTo>
                <a:lnTo>
                  <a:pt x="726" y="272"/>
                </a:lnTo>
                <a:lnTo>
                  <a:pt x="684" y="162"/>
                </a:lnTo>
                <a:lnTo>
                  <a:pt x="633" y="272"/>
                </a:lnTo>
                <a:lnTo>
                  <a:pt x="627" y="272"/>
                </a:lnTo>
                <a:lnTo>
                  <a:pt x="571" y="128"/>
                </a:lnTo>
                <a:cubicBezTo>
                  <a:pt x="568" y="119"/>
                  <a:pt x="564" y="112"/>
                  <a:pt x="561" y="109"/>
                </a:cubicBezTo>
                <a:cubicBezTo>
                  <a:pt x="557" y="106"/>
                  <a:pt x="552" y="104"/>
                  <a:pt x="544" y="102"/>
                </a:cubicBezTo>
                <a:lnTo>
                  <a:pt x="544" y="95"/>
                </a:lnTo>
                <a:close/>
                <a:moveTo>
                  <a:pt x="272" y="95"/>
                </a:moveTo>
                <a:lnTo>
                  <a:pt x="344" y="95"/>
                </a:lnTo>
                <a:lnTo>
                  <a:pt x="344" y="102"/>
                </a:lnTo>
                <a:cubicBezTo>
                  <a:pt x="338" y="102"/>
                  <a:pt x="333" y="104"/>
                  <a:pt x="331" y="106"/>
                </a:cubicBezTo>
                <a:cubicBezTo>
                  <a:pt x="329" y="107"/>
                  <a:pt x="328" y="110"/>
                  <a:pt x="328" y="114"/>
                </a:cubicBezTo>
                <a:cubicBezTo>
                  <a:pt x="328" y="117"/>
                  <a:pt x="329" y="122"/>
                  <a:pt x="331" y="128"/>
                </a:cubicBezTo>
                <a:lnTo>
                  <a:pt x="368" y="226"/>
                </a:lnTo>
                <a:lnTo>
                  <a:pt x="405" y="146"/>
                </a:lnTo>
                <a:lnTo>
                  <a:pt x="395" y="121"/>
                </a:lnTo>
                <a:cubicBezTo>
                  <a:pt x="392" y="113"/>
                  <a:pt x="388" y="108"/>
                  <a:pt x="383" y="105"/>
                </a:cubicBezTo>
                <a:cubicBezTo>
                  <a:pt x="381" y="103"/>
                  <a:pt x="376" y="102"/>
                  <a:pt x="368" y="102"/>
                </a:cubicBezTo>
                <a:lnTo>
                  <a:pt x="368" y="95"/>
                </a:lnTo>
                <a:lnTo>
                  <a:pt x="450" y="95"/>
                </a:lnTo>
                <a:lnTo>
                  <a:pt x="450" y="102"/>
                </a:lnTo>
                <a:cubicBezTo>
                  <a:pt x="441" y="102"/>
                  <a:pt x="434" y="104"/>
                  <a:pt x="431" y="107"/>
                </a:cubicBezTo>
                <a:cubicBezTo>
                  <a:pt x="428" y="109"/>
                  <a:pt x="427" y="112"/>
                  <a:pt x="427" y="116"/>
                </a:cubicBezTo>
                <a:cubicBezTo>
                  <a:pt x="427" y="119"/>
                  <a:pt x="427" y="121"/>
                  <a:pt x="428" y="124"/>
                </a:cubicBezTo>
                <a:lnTo>
                  <a:pt x="467" y="223"/>
                </a:lnTo>
                <a:lnTo>
                  <a:pt x="504" y="128"/>
                </a:lnTo>
                <a:cubicBezTo>
                  <a:pt x="506" y="121"/>
                  <a:pt x="507" y="116"/>
                  <a:pt x="507" y="112"/>
                </a:cubicBezTo>
                <a:cubicBezTo>
                  <a:pt x="507" y="109"/>
                  <a:pt x="506" y="107"/>
                  <a:pt x="504" y="105"/>
                </a:cubicBezTo>
                <a:cubicBezTo>
                  <a:pt x="501" y="103"/>
                  <a:pt x="496" y="102"/>
                  <a:pt x="489" y="102"/>
                </a:cubicBezTo>
                <a:lnTo>
                  <a:pt x="489" y="95"/>
                </a:lnTo>
                <a:lnTo>
                  <a:pt x="544" y="95"/>
                </a:lnTo>
                <a:lnTo>
                  <a:pt x="544" y="102"/>
                </a:lnTo>
                <a:cubicBezTo>
                  <a:pt x="533" y="104"/>
                  <a:pt x="525" y="111"/>
                  <a:pt x="520" y="124"/>
                </a:cubicBezTo>
                <a:lnTo>
                  <a:pt x="462" y="272"/>
                </a:lnTo>
                <a:lnTo>
                  <a:pt x="454" y="272"/>
                </a:lnTo>
                <a:lnTo>
                  <a:pt x="412" y="162"/>
                </a:lnTo>
                <a:lnTo>
                  <a:pt x="361" y="272"/>
                </a:lnTo>
                <a:lnTo>
                  <a:pt x="355" y="272"/>
                </a:lnTo>
                <a:lnTo>
                  <a:pt x="299" y="128"/>
                </a:lnTo>
                <a:cubicBezTo>
                  <a:pt x="296" y="119"/>
                  <a:pt x="292" y="112"/>
                  <a:pt x="289" y="109"/>
                </a:cubicBezTo>
                <a:cubicBezTo>
                  <a:pt x="285" y="106"/>
                  <a:pt x="280" y="104"/>
                  <a:pt x="272" y="102"/>
                </a:cubicBezTo>
                <a:lnTo>
                  <a:pt x="272" y="95"/>
                </a:lnTo>
                <a:close/>
                <a:moveTo>
                  <a:pt x="0" y="95"/>
                </a:moveTo>
                <a:lnTo>
                  <a:pt x="72" y="95"/>
                </a:lnTo>
                <a:lnTo>
                  <a:pt x="72" y="102"/>
                </a:lnTo>
                <a:cubicBezTo>
                  <a:pt x="66" y="102"/>
                  <a:pt x="61" y="104"/>
                  <a:pt x="59" y="106"/>
                </a:cubicBezTo>
                <a:cubicBezTo>
                  <a:pt x="57" y="107"/>
                  <a:pt x="56" y="110"/>
                  <a:pt x="56" y="114"/>
                </a:cubicBezTo>
                <a:cubicBezTo>
                  <a:pt x="56" y="117"/>
                  <a:pt x="57" y="122"/>
                  <a:pt x="59" y="128"/>
                </a:cubicBezTo>
                <a:lnTo>
                  <a:pt x="96" y="226"/>
                </a:lnTo>
                <a:lnTo>
                  <a:pt x="133" y="146"/>
                </a:lnTo>
                <a:lnTo>
                  <a:pt x="123" y="121"/>
                </a:lnTo>
                <a:cubicBezTo>
                  <a:pt x="120" y="113"/>
                  <a:pt x="116" y="108"/>
                  <a:pt x="111" y="105"/>
                </a:cubicBezTo>
                <a:cubicBezTo>
                  <a:pt x="109" y="103"/>
                  <a:pt x="104" y="102"/>
                  <a:pt x="96" y="102"/>
                </a:cubicBezTo>
                <a:lnTo>
                  <a:pt x="96" y="95"/>
                </a:lnTo>
                <a:lnTo>
                  <a:pt x="178" y="95"/>
                </a:lnTo>
                <a:lnTo>
                  <a:pt x="178" y="102"/>
                </a:lnTo>
                <a:cubicBezTo>
                  <a:pt x="169" y="102"/>
                  <a:pt x="162" y="104"/>
                  <a:pt x="159" y="107"/>
                </a:cubicBezTo>
                <a:cubicBezTo>
                  <a:pt x="156" y="109"/>
                  <a:pt x="155" y="112"/>
                  <a:pt x="155" y="116"/>
                </a:cubicBezTo>
                <a:cubicBezTo>
                  <a:pt x="155" y="119"/>
                  <a:pt x="155" y="121"/>
                  <a:pt x="156" y="124"/>
                </a:cubicBezTo>
                <a:lnTo>
                  <a:pt x="195" y="223"/>
                </a:lnTo>
                <a:lnTo>
                  <a:pt x="232" y="128"/>
                </a:lnTo>
                <a:cubicBezTo>
                  <a:pt x="234" y="121"/>
                  <a:pt x="235" y="116"/>
                  <a:pt x="235" y="112"/>
                </a:cubicBezTo>
                <a:cubicBezTo>
                  <a:pt x="235" y="109"/>
                  <a:pt x="234" y="107"/>
                  <a:pt x="232" y="105"/>
                </a:cubicBezTo>
                <a:cubicBezTo>
                  <a:pt x="229" y="103"/>
                  <a:pt x="224" y="102"/>
                  <a:pt x="217" y="102"/>
                </a:cubicBezTo>
                <a:lnTo>
                  <a:pt x="217" y="95"/>
                </a:lnTo>
                <a:lnTo>
                  <a:pt x="272" y="95"/>
                </a:lnTo>
                <a:lnTo>
                  <a:pt x="272" y="102"/>
                </a:lnTo>
                <a:cubicBezTo>
                  <a:pt x="261" y="104"/>
                  <a:pt x="253" y="111"/>
                  <a:pt x="248" y="124"/>
                </a:cubicBezTo>
                <a:lnTo>
                  <a:pt x="190" y="272"/>
                </a:lnTo>
                <a:lnTo>
                  <a:pt x="182" y="272"/>
                </a:lnTo>
                <a:lnTo>
                  <a:pt x="140" y="162"/>
                </a:lnTo>
                <a:lnTo>
                  <a:pt x="89" y="272"/>
                </a:lnTo>
                <a:lnTo>
                  <a:pt x="83" y="272"/>
                </a:lnTo>
                <a:lnTo>
                  <a:pt x="27" y="128"/>
                </a:lnTo>
                <a:cubicBezTo>
                  <a:pt x="24" y="119"/>
                  <a:pt x="20" y="112"/>
                  <a:pt x="17" y="109"/>
                </a:cubicBezTo>
                <a:cubicBezTo>
                  <a:pt x="13" y="106"/>
                  <a:pt x="8" y="104"/>
                  <a:pt x="0" y="102"/>
                </a:cubicBezTo>
                <a:lnTo>
                  <a:pt x="0" y="95"/>
                </a:lnTo>
                <a:close/>
                <a:moveTo>
                  <a:pt x="2837" y="90"/>
                </a:moveTo>
                <a:lnTo>
                  <a:pt x="2845" y="90"/>
                </a:lnTo>
                <a:lnTo>
                  <a:pt x="2845" y="127"/>
                </a:lnTo>
                <a:cubicBezTo>
                  <a:pt x="2857" y="114"/>
                  <a:pt x="2865" y="107"/>
                  <a:pt x="2867" y="105"/>
                </a:cubicBezTo>
                <a:cubicBezTo>
                  <a:pt x="2873" y="100"/>
                  <a:pt x="2879" y="97"/>
                  <a:pt x="2885" y="94"/>
                </a:cubicBezTo>
                <a:cubicBezTo>
                  <a:pt x="2892" y="91"/>
                  <a:pt x="2898" y="90"/>
                  <a:pt x="2904" y="90"/>
                </a:cubicBezTo>
                <a:cubicBezTo>
                  <a:pt x="2915" y="90"/>
                  <a:pt x="2924" y="93"/>
                  <a:pt x="2932" y="99"/>
                </a:cubicBezTo>
                <a:cubicBezTo>
                  <a:pt x="2940" y="106"/>
                  <a:pt x="2945" y="115"/>
                  <a:pt x="2948" y="127"/>
                </a:cubicBezTo>
                <a:cubicBezTo>
                  <a:pt x="2961" y="112"/>
                  <a:pt x="2971" y="102"/>
                  <a:pt x="2980" y="97"/>
                </a:cubicBezTo>
                <a:cubicBezTo>
                  <a:pt x="2989" y="92"/>
                  <a:pt x="2998" y="90"/>
                  <a:pt x="3008" y="90"/>
                </a:cubicBezTo>
                <a:cubicBezTo>
                  <a:pt x="3017" y="90"/>
                  <a:pt x="3025" y="92"/>
                  <a:pt x="3032" y="97"/>
                </a:cubicBezTo>
                <a:cubicBezTo>
                  <a:pt x="3039" y="102"/>
                  <a:pt x="3045" y="109"/>
                  <a:pt x="3049" y="120"/>
                </a:cubicBezTo>
                <a:cubicBezTo>
                  <a:pt x="3052" y="127"/>
                  <a:pt x="3053" y="139"/>
                  <a:pt x="3053" y="154"/>
                </a:cubicBezTo>
                <a:lnTo>
                  <a:pt x="3053" y="228"/>
                </a:lnTo>
                <a:cubicBezTo>
                  <a:pt x="3053" y="239"/>
                  <a:pt x="3054" y="246"/>
                  <a:pt x="3055" y="250"/>
                </a:cubicBezTo>
                <a:cubicBezTo>
                  <a:pt x="3057" y="253"/>
                  <a:pt x="3059" y="255"/>
                  <a:pt x="3062" y="257"/>
                </a:cubicBezTo>
                <a:cubicBezTo>
                  <a:pt x="3066" y="259"/>
                  <a:pt x="3071" y="260"/>
                  <a:pt x="3079" y="260"/>
                </a:cubicBezTo>
                <a:lnTo>
                  <a:pt x="3079" y="267"/>
                </a:lnTo>
                <a:lnTo>
                  <a:pt x="2994" y="267"/>
                </a:lnTo>
                <a:lnTo>
                  <a:pt x="2994" y="260"/>
                </a:lnTo>
                <a:lnTo>
                  <a:pt x="2998" y="260"/>
                </a:lnTo>
                <a:cubicBezTo>
                  <a:pt x="3005" y="260"/>
                  <a:pt x="3011" y="259"/>
                  <a:pt x="3015" y="256"/>
                </a:cubicBezTo>
                <a:cubicBezTo>
                  <a:pt x="3018" y="254"/>
                  <a:pt x="3020" y="251"/>
                  <a:pt x="3021" y="246"/>
                </a:cubicBezTo>
                <a:cubicBezTo>
                  <a:pt x="3022" y="244"/>
                  <a:pt x="3022" y="238"/>
                  <a:pt x="3022" y="228"/>
                </a:cubicBezTo>
                <a:lnTo>
                  <a:pt x="3022" y="154"/>
                </a:lnTo>
                <a:cubicBezTo>
                  <a:pt x="3022" y="140"/>
                  <a:pt x="3020" y="130"/>
                  <a:pt x="3017" y="124"/>
                </a:cubicBezTo>
                <a:cubicBezTo>
                  <a:pt x="3012" y="116"/>
                  <a:pt x="3004" y="112"/>
                  <a:pt x="2993" y="112"/>
                </a:cubicBezTo>
                <a:cubicBezTo>
                  <a:pt x="2987" y="112"/>
                  <a:pt x="2980" y="114"/>
                  <a:pt x="2973" y="117"/>
                </a:cubicBezTo>
                <a:cubicBezTo>
                  <a:pt x="2967" y="121"/>
                  <a:pt x="2959" y="127"/>
                  <a:pt x="2949" y="136"/>
                </a:cubicBezTo>
                <a:lnTo>
                  <a:pt x="2949" y="138"/>
                </a:lnTo>
                <a:lnTo>
                  <a:pt x="2949" y="146"/>
                </a:lnTo>
                <a:lnTo>
                  <a:pt x="2949" y="228"/>
                </a:lnTo>
                <a:cubicBezTo>
                  <a:pt x="2949" y="240"/>
                  <a:pt x="2950" y="247"/>
                  <a:pt x="2951" y="250"/>
                </a:cubicBezTo>
                <a:cubicBezTo>
                  <a:pt x="2952" y="253"/>
                  <a:pt x="2955" y="255"/>
                  <a:pt x="2958" y="257"/>
                </a:cubicBezTo>
                <a:cubicBezTo>
                  <a:pt x="2962" y="259"/>
                  <a:pt x="2968" y="260"/>
                  <a:pt x="2977" y="260"/>
                </a:cubicBezTo>
                <a:lnTo>
                  <a:pt x="2977" y="267"/>
                </a:lnTo>
                <a:lnTo>
                  <a:pt x="2890" y="267"/>
                </a:lnTo>
                <a:lnTo>
                  <a:pt x="2890" y="260"/>
                </a:lnTo>
                <a:cubicBezTo>
                  <a:pt x="2900" y="260"/>
                  <a:pt x="2906" y="259"/>
                  <a:pt x="2910" y="257"/>
                </a:cubicBezTo>
                <a:cubicBezTo>
                  <a:pt x="2913" y="254"/>
                  <a:pt x="2916" y="251"/>
                  <a:pt x="2917" y="247"/>
                </a:cubicBezTo>
                <a:cubicBezTo>
                  <a:pt x="2918" y="244"/>
                  <a:pt x="2918" y="238"/>
                  <a:pt x="2918" y="228"/>
                </a:cubicBezTo>
                <a:lnTo>
                  <a:pt x="2918" y="154"/>
                </a:lnTo>
                <a:cubicBezTo>
                  <a:pt x="2918" y="140"/>
                  <a:pt x="2916" y="130"/>
                  <a:pt x="2912" y="124"/>
                </a:cubicBezTo>
                <a:cubicBezTo>
                  <a:pt x="2906" y="116"/>
                  <a:pt x="2899" y="112"/>
                  <a:pt x="2889" y="112"/>
                </a:cubicBezTo>
                <a:cubicBezTo>
                  <a:pt x="2882" y="112"/>
                  <a:pt x="2875" y="114"/>
                  <a:pt x="2869" y="117"/>
                </a:cubicBezTo>
                <a:cubicBezTo>
                  <a:pt x="2858" y="123"/>
                  <a:pt x="2850" y="129"/>
                  <a:pt x="2845" y="136"/>
                </a:cubicBezTo>
                <a:lnTo>
                  <a:pt x="2845" y="228"/>
                </a:lnTo>
                <a:cubicBezTo>
                  <a:pt x="2845" y="239"/>
                  <a:pt x="2846" y="247"/>
                  <a:pt x="2847" y="250"/>
                </a:cubicBezTo>
                <a:cubicBezTo>
                  <a:pt x="2849" y="253"/>
                  <a:pt x="2851" y="256"/>
                  <a:pt x="2854" y="258"/>
                </a:cubicBezTo>
                <a:cubicBezTo>
                  <a:pt x="2857" y="259"/>
                  <a:pt x="2863" y="260"/>
                  <a:pt x="2873" y="260"/>
                </a:cubicBezTo>
                <a:lnTo>
                  <a:pt x="2873" y="267"/>
                </a:lnTo>
                <a:lnTo>
                  <a:pt x="2788" y="267"/>
                </a:lnTo>
                <a:lnTo>
                  <a:pt x="2788" y="260"/>
                </a:lnTo>
                <a:cubicBezTo>
                  <a:pt x="2796" y="260"/>
                  <a:pt x="2801" y="259"/>
                  <a:pt x="2804" y="258"/>
                </a:cubicBezTo>
                <a:cubicBezTo>
                  <a:pt x="2807" y="256"/>
                  <a:pt x="2810" y="253"/>
                  <a:pt x="2811" y="249"/>
                </a:cubicBezTo>
                <a:cubicBezTo>
                  <a:pt x="2813" y="246"/>
                  <a:pt x="2814" y="239"/>
                  <a:pt x="2814" y="228"/>
                </a:cubicBezTo>
                <a:lnTo>
                  <a:pt x="2814" y="162"/>
                </a:lnTo>
                <a:cubicBezTo>
                  <a:pt x="2814" y="143"/>
                  <a:pt x="2813" y="131"/>
                  <a:pt x="2812" y="126"/>
                </a:cubicBezTo>
                <a:cubicBezTo>
                  <a:pt x="2811" y="122"/>
                  <a:pt x="2810" y="119"/>
                  <a:pt x="2808" y="117"/>
                </a:cubicBezTo>
                <a:cubicBezTo>
                  <a:pt x="2806" y="116"/>
                  <a:pt x="2804" y="115"/>
                  <a:pt x="2800" y="115"/>
                </a:cubicBezTo>
                <a:cubicBezTo>
                  <a:pt x="2797" y="115"/>
                  <a:pt x="2793" y="116"/>
                  <a:pt x="2788" y="118"/>
                </a:cubicBezTo>
                <a:lnTo>
                  <a:pt x="2785" y="111"/>
                </a:lnTo>
                <a:lnTo>
                  <a:pt x="2837" y="90"/>
                </a:lnTo>
                <a:close/>
                <a:moveTo>
                  <a:pt x="2686" y="90"/>
                </a:moveTo>
                <a:cubicBezTo>
                  <a:pt x="2712" y="90"/>
                  <a:pt x="2733" y="100"/>
                  <a:pt x="2748" y="120"/>
                </a:cubicBezTo>
                <a:cubicBezTo>
                  <a:pt x="2762" y="136"/>
                  <a:pt x="2768" y="156"/>
                  <a:pt x="2768" y="178"/>
                </a:cubicBezTo>
                <a:cubicBezTo>
                  <a:pt x="2768" y="193"/>
                  <a:pt x="2765" y="209"/>
                  <a:pt x="2757" y="224"/>
                </a:cubicBezTo>
                <a:cubicBezTo>
                  <a:pt x="2750" y="240"/>
                  <a:pt x="2740" y="252"/>
                  <a:pt x="2727" y="260"/>
                </a:cubicBezTo>
                <a:cubicBezTo>
                  <a:pt x="2714" y="268"/>
                  <a:pt x="2700" y="272"/>
                  <a:pt x="2684" y="272"/>
                </a:cubicBezTo>
                <a:cubicBezTo>
                  <a:pt x="2658" y="272"/>
                  <a:pt x="2637" y="262"/>
                  <a:pt x="2622" y="241"/>
                </a:cubicBezTo>
                <a:cubicBezTo>
                  <a:pt x="2609" y="224"/>
                  <a:pt x="2603" y="204"/>
                  <a:pt x="2603" y="183"/>
                </a:cubicBezTo>
                <a:cubicBezTo>
                  <a:pt x="2603" y="167"/>
                  <a:pt x="2607" y="151"/>
                  <a:pt x="2614" y="136"/>
                </a:cubicBezTo>
                <a:cubicBezTo>
                  <a:pt x="2622" y="120"/>
                  <a:pt x="2633" y="109"/>
                  <a:pt x="2645" y="101"/>
                </a:cubicBezTo>
                <a:cubicBezTo>
                  <a:pt x="2658" y="94"/>
                  <a:pt x="2672" y="90"/>
                  <a:pt x="2686" y="90"/>
                </a:cubicBezTo>
                <a:close/>
                <a:moveTo>
                  <a:pt x="2509" y="90"/>
                </a:moveTo>
                <a:cubicBezTo>
                  <a:pt x="2526" y="90"/>
                  <a:pt x="2540" y="94"/>
                  <a:pt x="2550" y="103"/>
                </a:cubicBezTo>
                <a:cubicBezTo>
                  <a:pt x="2561" y="112"/>
                  <a:pt x="2567" y="122"/>
                  <a:pt x="2567" y="131"/>
                </a:cubicBezTo>
                <a:cubicBezTo>
                  <a:pt x="2567" y="136"/>
                  <a:pt x="2565" y="140"/>
                  <a:pt x="2562" y="143"/>
                </a:cubicBezTo>
                <a:cubicBezTo>
                  <a:pt x="2559" y="146"/>
                  <a:pt x="2555" y="147"/>
                  <a:pt x="2549" y="147"/>
                </a:cubicBezTo>
                <a:cubicBezTo>
                  <a:pt x="2542" y="147"/>
                  <a:pt x="2536" y="145"/>
                  <a:pt x="2533" y="140"/>
                </a:cubicBezTo>
                <a:cubicBezTo>
                  <a:pt x="2531" y="137"/>
                  <a:pt x="2529" y="132"/>
                  <a:pt x="2528" y="125"/>
                </a:cubicBezTo>
                <a:cubicBezTo>
                  <a:pt x="2528" y="118"/>
                  <a:pt x="2525" y="112"/>
                  <a:pt x="2521" y="108"/>
                </a:cubicBezTo>
                <a:cubicBezTo>
                  <a:pt x="2516" y="104"/>
                  <a:pt x="2510" y="103"/>
                  <a:pt x="2503" y="103"/>
                </a:cubicBezTo>
                <a:cubicBezTo>
                  <a:pt x="2490" y="103"/>
                  <a:pt x="2480" y="107"/>
                  <a:pt x="2472" y="116"/>
                </a:cubicBezTo>
                <a:cubicBezTo>
                  <a:pt x="2462" y="129"/>
                  <a:pt x="2457" y="145"/>
                  <a:pt x="2457" y="165"/>
                </a:cubicBezTo>
                <a:cubicBezTo>
                  <a:pt x="2457" y="185"/>
                  <a:pt x="2462" y="204"/>
                  <a:pt x="2472" y="219"/>
                </a:cubicBezTo>
                <a:cubicBezTo>
                  <a:pt x="2482" y="235"/>
                  <a:pt x="2496" y="243"/>
                  <a:pt x="2513" y="243"/>
                </a:cubicBezTo>
                <a:cubicBezTo>
                  <a:pt x="2525" y="243"/>
                  <a:pt x="2536" y="239"/>
                  <a:pt x="2546" y="230"/>
                </a:cubicBezTo>
                <a:cubicBezTo>
                  <a:pt x="2553" y="224"/>
                  <a:pt x="2560" y="214"/>
                  <a:pt x="2566" y="199"/>
                </a:cubicBezTo>
                <a:lnTo>
                  <a:pt x="2572" y="202"/>
                </a:lnTo>
                <a:cubicBezTo>
                  <a:pt x="2567" y="224"/>
                  <a:pt x="2558" y="242"/>
                  <a:pt x="2544" y="254"/>
                </a:cubicBezTo>
                <a:cubicBezTo>
                  <a:pt x="2531" y="266"/>
                  <a:pt x="2516" y="272"/>
                  <a:pt x="2500" y="272"/>
                </a:cubicBezTo>
                <a:cubicBezTo>
                  <a:pt x="2480" y="272"/>
                  <a:pt x="2463" y="264"/>
                  <a:pt x="2449" y="247"/>
                </a:cubicBezTo>
                <a:cubicBezTo>
                  <a:pt x="2434" y="231"/>
                  <a:pt x="2427" y="209"/>
                  <a:pt x="2427" y="181"/>
                </a:cubicBezTo>
                <a:cubicBezTo>
                  <a:pt x="2427" y="154"/>
                  <a:pt x="2435" y="132"/>
                  <a:pt x="2451" y="115"/>
                </a:cubicBezTo>
                <a:cubicBezTo>
                  <a:pt x="2467" y="98"/>
                  <a:pt x="2486" y="90"/>
                  <a:pt x="2509" y="90"/>
                </a:cubicBezTo>
                <a:close/>
                <a:moveTo>
                  <a:pt x="1709" y="90"/>
                </a:moveTo>
                <a:lnTo>
                  <a:pt x="1717" y="90"/>
                </a:lnTo>
                <a:lnTo>
                  <a:pt x="1717" y="228"/>
                </a:lnTo>
                <a:cubicBezTo>
                  <a:pt x="1717" y="239"/>
                  <a:pt x="1718" y="246"/>
                  <a:pt x="1719" y="249"/>
                </a:cubicBezTo>
                <a:cubicBezTo>
                  <a:pt x="1721" y="253"/>
                  <a:pt x="1723" y="256"/>
                  <a:pt x="1726" y="257"/>
                </a:cubicBezTo>
                <a:cubicBezTo>
                  <a:pt x="1729" y="259"/>
                  <a:pt x="1735" y="260"/>
                  <a:pt x="1743" y="260"/>
                </a:cubicBezTo>
                <a:lnTo>
                  <a:pt x="1743" y="267"/>
                </a:lnTo>
                <a:lnTo>
                  <a:pt x="1660" y="267"/>
                </a:lnTo>
                <a:lnTo>
                  <a:pt x="1660" y="260"/>
                </a:lnTo>
                <a:cubicBezTo>
                  <a:pt x="1668" y="260"/>
                  <a:pt x="1674" y="259"/>
                  <a:pt x="1677" y="258"/>
                </a:cubicBezTo>
                <a:cubicBezTo>
                  <a:pt x="1679" y="256"/>
                  <a:pt x="1682" y="253"/>
                  <a:pt x="1683" y="250"/>
                </a:cubicBezTo>
                <a:cubicBezTo>
                  <a:pt x="1685" y="246"/>
                  <a:pt x="1686" y="239"/>
                  <a:pt x="1686" y="228"/>
                </a:cubicBezTo>
                <a:lnTo>
                  <a:pt x="1686" y="162"/>
                </a:lnTo>
                <a:cubicBezTo>
                  <a:pt x="1686" y="143"/>
                  <a:pt x="1685" y="131"/>
                  <a:pt x="1684" y="126"/>
                </a:cubicBezTo>
                <a:cubicBezTo>
                  <a:pt x="1683" y="122"/>
                  <a:pt x="1682" y="119"/>
                  <a:pt x="1680" y="117"/>
                </a:cubicBezTo>
                <a:cubicBezTo>
                  <a:pt x="1678" y="116"/>
                  <a:pt x="1676" y="115"/>
                  <a:pt x="1672" y="115"/>
                </a:cubicBezTo>
                <a:cubicBezTo>
                  <a:pt x="1669" y="115"/>
                  <a:pt x="1665" y="116"/>
                  <a:pt x="1660" y="118"/>
                </a:cubicBezTo>
                <a:lnTo>
                  <a:pt x="1657" y="111"/>
                </a:lnTo>
                <a:lnTo>
                  <a:pt x="1709" y="90"/>
                </a:lnTo>
                <a:close/>
                <a:moveTo>
                  <a:pt x="1166" y="90"/>
                </a:moveTo>
                <a:cubicBezTo>
                  <a:pt x="1192" y="90"/>
                  <a:pt x="1213" y="100"/>
                  <a:pt x="1228" y="120"/>
                </a:cubicBezTo>
                <a:cubicBezTo>
                  <a:pt x="1242" y="136"/>
                  <a:pt x="1248" y="156"/>
                  <a:pt x="1248" y="178"/>
                </a:cubicBezTo>
                <a:cubicBezTo>
                  <a:pt x="1248" y="193"/>
                  <a:pt x="1245" y="209"/>
                  <a:pt x="1237" y="224"/>
                </a:cubicBezTo>
                <a:cubicBezTo>
                  <a:pt x="1230" y="240"/>
                  <a:pt x="1220" y="252"/>
                  <a:pt x="1207" y="260"/>
                </a:cubicBezTo>
                <a:cubicBezTo>
                  <a:pt x="1194" y="268"/>
                  <a:pt x="1180" y="272"/>
                  <a:pt x="1164" y="272"/>
                </a:cubicBezTo>
                <a:cubicBezTo>
                  <a:pt x="1138" y="272"/>
                  <a:pt x="1117" y="262"/>
                  <a:pt x="1102" y="241"/>
                </a:cubicBezTo>
                <a:cubicBezTo>
                  <a:pt x="1089" y="224"/>
                  <a:pt x="1083" y="204"/>
                  <a:pt x="1083" y="183"/>
                </a:cubicBezTo>
                <a:cubicBezTo>
                  <a:pt x="1083" y="167"/>
                  <a:pt x="1087" y="151"/>
                  <a:pt x="1094" y="136"/>
                </a:cubicBezTo>
                <a:cubicBezTo>
                  <a:pt x="1102" y="120"/>
                  <a:pt x="1113" y="109"/>
                  <a:pt x="1125" y="101"/>
                </a:cubicBezTo>
                <a:cubicBezTo>
                  <a:pt x="1138" y="94"/>
                  <a:pt x="1152" y="90"/>
                  <a:pt x="1166" y="90"/>
                </a:cubicBezTo>
                <a:close/>
                <a:moveTo>
                  <a:pt x="2222" y="20"/>
                </a:moveTo>
                <a:cubicBezTo>
                  <a:pt x="2214" y="20"/>
                  <a:pt x="2206" y="23"/>
                  <a:pt x="2200" y="31"/>
                </a:cubicBezTo>
                <a:cubicBezTo>
                  <a:pt x="2191" y="41"/>
                  <a:pt x="2185" y="58"/>
                  <a:pt x="2181" y="80"/>
                </a:cubicBezTo>
                <a:cubicBezTo>
                  <a:pt x="2178" y="102"/>
                  <a:pt x="2176" y="124"/>
                  <a:pt x="2176" y="146"/>
                </a:cubicBezTo>
                <a:cubicBezTo>
                  <a:pt x="2176" y="181"/>
                  <a:pt x="2181" y="209"/>
                  <a:pt x="2189" y="232"/>
                </a:cubicBezTo>
                <a:cubicBezTo>
                  <a:pt x="2196" y="250"/>
                  <a:pt x="2207" y="259"/>
                  <a:pt x="2221" y="259"/>
                </a:cubicBezTo>
                <a:cubicBezTo>
                  <a:pt x="2228" y="259"/>
                  <a:pt x="2235" y="256"/>
                  <a:pt x="2242" y="250"/>
                </a:cubicBezTo>
                <a:cubicBezTo>
                  <a:pt x="2249" y="244"/>
                  <a:pt x="2255" y="234"/>
                  <a:pt x="2259" y="220"/>
                </a:cubicBezTo>
                <a:cubicBezTo>
                  <a:pt x="2264" y="198"/>
                  <a:pt x="2267" y="168"/>
                  <a:pt x="2267" y="129"/>
                </a:cubicBezTo>
                <a:cubicBezTo>
                  <a:pt x="2267" y="100"/>
                  <a:pt x="2264" y="76"/>
                  <a:pt x="2258" y="56"/>
                </a:cubicBezTo>
                <a:cubicBezTo>
                  <a:pt x="2254" y="42"/>
                  <a:pt x="2248" y="32"/>
                  <a:pt x="2241" y="26"/>
                </a:cubicBezTo>
                <a:cubicBezTo>
                  <a:pt x="2236" y="22"/>
                  <a:pt x="2230" y="20"/>
                  <a:pt x="2222" y="20"/>
                </a:cubicBezTo>
                <a:close/>
                <a:moveTo>
                  <a:pt x="2030" y="20"/>
                </a:moveTo>
                <a:cubicBezTo>
                  <a:pt x="2022" y="20"/>
                  <a:pt x="2014" y="23"/>
                  <a:pt x="2008" y="31"/>
                </a:cubicBezTo>
                <a:cubicBezTo>
                  <a:pt x="1999" y="41"/>
                  <a:pt x="1993" y="58"/>
                  <a:pt x="1989" y="80"/>
                </a:cubicBezTo>
                <a:cubicBezTo>
                  <a:pt x="1986" y="102"/>
                  <a:pt x="1984" y="124"/>
                  <a:pt x="1984" y="146"/>
                </a:cubicBezTo>
                <a:cubicBezTo>
                  <a:pt x="1984" y="181"/>
                  <a:pt x="1989" y="209"/>
                  <a:pt x="1997" y="232"/>
                </a:cubicBezTo>
                <a:cubicBezTo>
                  <a:pt x="2004" y="250"/>
                  <a:pt x="2015" y="259"/>
                  <a:pt x="2029" y="259"/>
                </a:cubicBezTo>
                <a:cubicBezTo>
                  <a:pt x="2036" y="259"/>
                  <a:pt x="2043" y="256"/>
                  <a:pt x="2050" y="250"/>
                </a:cubicBezTo>
                <a:cubicBezTo>
                  <a:pt x="2057" y="244"/>
                  <a:pt x="2063" y="234"/>
                  <a:pt x="2067" y="220"/>
                </a:cubicBezTo>
                <a:cubicBezTo>
                  <a:pt x="2072" y="198"/>
                  <a:pt x="2075" y="168"/>
                  <a:pt x="2075" y="129"/>
                </a:cubicBezTo>
                <a:cubicBezTo>
                  <a:pt x="2075" y="100"/>
                  <a:pt x="2072" y="76"/>
                  <a:pt x="2066" y="56"/>
                </a:cubicBezTo>
                <a:cubicBezTo>
                  <a:pt x="2062" y="42"/>
                  <a:pt x="2056" y="32"/>
                  <a:pt x="2049" y="26"/>
                </a:cubicBezTo>
                <a:cubicBezTo>
                  <a:pt x="2044" y="22"/>
                  <a:pt x="2038" y="20"/>
                  <a:pt x="2030" y="20"/>
                </a:cubicBezTo>
                <a:close/>
                <a:moveTo>
                  <a:pt x="2223" y="7"/>
                </a:moveTo>
                <a:cubicBezTo>
                  <a:pt x="2242" y="7"/>
                  <a:pt x="2260" y="17"/>
                  <a:pt x="2275" y="37"/>
                </a:cubicBezTo>
                <a:cubicBezTo>
                  <a:pt x="2294" y="62"/>
                  <a:pt x="2304" y="95"/>
                  <a:pt x="2304" y="137"/>
                </a:cubicBezTo>
                <a:cubicBezTo>
                  <a:pt x="2304" y="167"/>
                  <a:pt x="2300" y="192"/>
                  <a:pt x="2291" y="212"/>
                </a:cubicBezTo>
                <a:cubicBezTo>
                  <a:pt x="2283" y="233"/>
                  <a:pt x="2272" y="248"/>
                  <a:pt x="2259" y="257"/>
                </a:cubicBezTo>
                <a:cubicBezTo>
                  <a:pt x="2246" y="267"/>
                  <a:pt x="2233" y="271"/>
                  <a:pt x="2221" y="271"/>
                </a:cubicBezTo>
                <a:cubicBezTo>
                  <a:pt x="2196" y="271"/>
                  <a:pt x="2176" y="257"/>
                  <a:pt x="2160" y="228"/>
                </a:cubicBezTo>
                <a:cubicBezTo>
                  <a:pt x="2146" y="204"/>
                  <a:pt x="2140" y="175"/>
                  <a:pt x="2140" y="141"/>
                </a:cubicBezTo>
                <a:cubicBezTo>
                  <a:pt x="2140" y="112"/>
                  <a:pt x="2144" y="87"/>
                  <a:pt x="2153" y="66"/>
                </a:cubicBezTo>
                <a:cubicBezTo>
                  <a:pt x="2162" y="45"/>
                  <a:pt x="2173" y="30"/>
                  <a:pt x="2188" y="19"/>
                </a:cubicBezTo>
                <a:cubicBezTo>
                  <a:pt x="2199" y="11"/>
                  <a:pt x="2211" y="7"/>
                  <a:pt x="2223" y="7"/>
                </a:cubicBezTo>
                <a:close/>
                <a:moveTo>
                  <a:pt x="2031" y="7"/>
                </a:moveTo>
                <a:cubicBezTo>
                  <a:pt x="2050" y="7"/>
                  <a:pt x="2068" y="17"/>
                  <a:pt x="2083" y="37"/>
                </a:cubicBezTo>
                <a:cubicBezTo>
                  <a:pt x="2102" y="62"/>
                  <a:pt x="2112" y="95"/>
                  <a:pt x="2112" y="137"/>
                </a:cubicBezTo>
                <a:cubicBezTo>
                  <a:pt x="2112" y="167"/>
                  <a:pt x="2108" y="192"/>
                  <a:pt x="2099" y="212"/>
                </a:cubicBezTo>
                <a:cubicBezTo>
                  <a:pt x="2091" y="233"/>
                  <a:pt x="2080" y="248"/>
                  <a:pt x="2067" y="257"/>
                </a:cubicBezTo>
                <a:cubicBezTo>
                  <a:pt x="2054" y="267"/>
                  <a:pt x="2041" y="271"/>
                  <a:pt x="2029" y="271"/>
                </a:cubicBezTo>
                <a:cubicBezTo>
                  <a:pt x="2004" y="271"/>
                  <a:pt x="1984" y="257"/>
                  <a:pt x="1968" y="228"/>
                </a:cubicBezTo>
                <a:cubicBezTo>
                  <a:pt x="1954" y="204"/>
                  <a:pt x="1948" y="175"/>
                  <a:pt x="1948" y="141"/>
                </a:cubicBezTo>
                <a:cubicBezTo>
                  <a:pt x="1948" y="112"/>
                  <a:pt x="1952" y="87"/>
                  <a:pt x="1961" y="66"/>
                </a:cubicBezTo>
                <a:cubicBezTo>
                  <a:pt x="1970" y="45"/>
                  <a:pt x="1981" y="30"/>
                  <a:pt x="1996" y="19"/>
                </a:cubicBezTo>
                <a:cubicBezTo>
                  <a:pt x="2007" y="11"/>
                  <a:pt x="2019" y="7"/>
                  <a:pt x="2031" y="7"/>
                </a:cubicBezTo>
                <a:close/>
                <a:moveTo>
                  <a:pt x="1849" y="7"/>
                </a:moveTo>
                <a:lnTo>
                  <a:pt x="1855" y="7"/>
                </a:lnTo>
                <a:lnTo>
                  <a:pt x="1855" y="222"/>
                </a:lnTo>
                <a:cubicBezTo>
                  <a:pt x="1855" y="236"/>
                  <a:pt x="1855" y="245"/>
                  <a:pt x="1857" y="249"/>
                </a:cubicBezTo>
                <a:cubicBezTo>
                  <a:pt x="1858" y="252"/>
                  <a:pt x="1860" y="255"/>
                  <a:pt x="1864" y="257"/>
                </a:cubicBezTo>
                <a:cubicBezTo>
                  <a:pt x="1868" y="259"/>
                  <a:pt x="1875" y="260"/>
                  <a:pt x="1887" y="260"/>
                </a:cubicBezTo>
                <a:lnTo>
                  <a:pt x="1887" y="267"/>
                </a:lnTo>
                <a:lnTo>
                  <a:pt x="1791" y="267"/>
                </a:lnTo>
                <a:lnTo>
                  <a:pt x="1791" y="260"/>
                </a:lnTo>
                <a:cubicBezTo>
                  <a:pt x="1803" y="260"/>
                  <a:pt x="1811" y="259"/>
                  <a:pt x="1815" y="257"/>
                </a:cubicBezTo>
                <a:cubicBezTo>
                  <a:pt x="1818" y="255"/>
                  <a:pt x="1820" y="253"/>
                  <a:pt x="1822" y="249"/>
                </a:cubicBezTo>
                <a:cubicBezTo>
                  <a:pt x="1823" y="246"/>
                  <a:pt x="1824" y="237"/>
                  <a:pt x="1824" y="222"/>
                </a:cubicBezTo>
                <a:lnTo>
                  <a:pt x="1824" y="85"/>
                </a:lnTo>
                <a:cubicBezTo>
                  <a:pt x="1824" y="66"/>
                  <a:pt x="1823" y="54"/>
                  <a:pt x="1822" y="49"/>
                </a:cubicBezTo>
                <a:cubicBezTo>
                  <a:pt x="1821" y="45"/>
                  <a:pt x="1820" y="42"/>
                  <a:pt x="1817" y="40"/>
                </a:cubicBezTo>
                <a:cubicBezTo>
                  <a:pt x="1815" y="38"/>
                  <a:pt x="1812" y="37"/>
                  <a:pt x="1809" y="37"/>
                </a:cubicBezTo>
                <a:cubicBezTo>
                  <a:pt x="1804" y="37"/>
                  <a:pt x="1798" y="39"/>
                  <a:pt x="1790" y="43"/>
                </a:cubicBezTo>
                <a:lnTo>
                  <a:pt x="1787" y="37"/>
                </a:lnTo>
                <a:lnTo>
                  <a:pt x="1849" y="7"/>
                </a:lnTo>
                <a:close/>
                <a:moveTo>
                  <a:pt x="1701" y="0"/>
                </a:moveTo>
                <a:cubicBezTo>
                  <a:pt x="1707" y="0"/>
                  <a:pt x="1711" y="2"/>
                  <a:pt x="1715" y="6"/>
                </a:cubicBezTo>
                <a:cubicBezTo>
                  <a:pt x="1719" y="9"/>
                  <a:pt x="1720" y="14"/>
                  <a:pt x="1720" y="19"/>
                </a:cubicBezTo>
                <a:cubicBezTo>
                  <a:pt x="1720" y="24"/>
                  <a:pt x="1719" y="29"/>
                  <a:pt x="1715" y="33"/>
                </a:cubicBezTo>
                <a:cubicBezTo>
                  <a:pt x="1711" y="36"/>
                  <a:pt x="1707" y="38"/>
                  <a:pt x="1701" y="38"/>
                </a:cubicBezTo>
                <a:cubicBezTo>
                  <a:pt x="1696" y="38"/>
                  <a:pt x="1692" y="36"/>
                  <a:pt x="1688" y="33"/>
                </a:cubicBezTo>
                <a:cubicBezTo>
                  <a:pt x="1684" y="29"/>
                  <a:pt x="1682" y="24"/>
                  <a:pt x="1682" y="19"/>
                </a:cubicBezTo>
                <a:cubicBezTo>
                  <a:pt x="1682" y="14"/>
                  <a:pt x="1684" y="9"/>
                  <a:pt x="1688" y="6"/>
                </a:cubicBezTo>
                <a:cubicBezTo>
                  <a:pt x="1692" y="2"/>
                  <a:pt x="1696" y="0"/>
                  <a:pt x="1701" y="0"/>
                </a:cubicBezTo>
                <a:close/>
              </a:path>
            </a:pathLst>
          </a:custGeom>
          <a:solidFill>
            <a:srgbClr val="F2F2F2"/>
          </a:solidFill>
          <a:ln w="0">
            <a:noFill/>
            <a:prstDash val="solid"/>
            <a:round/>
          </a:ln>
        </p:spPr>
        <p:txBody>
          <a:bodyPr vert="horz" wrap="square" lIns="91440" tIns="45720" rIns="91440" bIns="45720" numCol="1" anchor="t" anchorCtr="0" compatLnSpc="1"/>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5pPr>
            <a:lvl6pPr marL="2286000" algn="l" defTabSz="914400" rtl="0" eaLnBrk="1" latinLnBrk="0" hangingPunct="1">
              <a:defRPr kern="1200">
                <a:solidFill>
                  <a:schemeClr val="tx1"/>
                </a:solidFill>
                <a:latin typeface="Calibri" panose="020F0502020204030204" charset="0"/>
                <a:ea typeface="+mn-ea"/>
                <a:cs typeface="+mn-cs"/>
              </a:defRPr>
            </a:lvl6pPr>
            <a:lvl7pPr marL="2743200" algn="l" defTabSz="914400" rtl="0" eaLnBrk="1" latinLnBrk="0" hangingPunct="1">
              <a:defRPr kern="1200">
                <a:solidFill>
                  <a:schemeClr val="tx1"/>
                </a:solidFill>
                <a:latin typeface="Calibri" panose="020F0502020204030204" charset="0"/>
                <a:ea typeface="+mn-ea"/>
                <a:cs typeface="+mn-cs"/>
              </a:defRPr>
            </a:lvl7pPr>
            <a:lvl8pPr marL="3200400" algn="l" defTabSz="914400" rtl="0" eaLnBrk="1" latinLnBrk="0" hangingPunct="1">
              <a:defRPr kern="1200">
                <a:solidFill>
                  <a:schemeClr val="tx1"/>
                </a:solidFill>
                <a:latin typeface="Calibri" panose="020F0502020204030204" charset="0"/>
                <a:ea typeface="+mn-ea"/>
                <a:cs typeface="+mn-cs"/>
              </a:defRPr>
            </a:lvl8pPr>
            <a:lvl9pPr marL="3657600" algn="l" defTabSz="914400" rtl="0" eaLnBrk="1" latinLnBrk="0" hangingPunct="1">
              <a:defRPr kern="1200">
                <a:solidFill>
                  <a:schemeClr val="tx1"/>
                </a:solidFill>
                <a:latin typeface="Calibri" panose="020F0502020204030204" charset="0"/>
                <a:ea typeface="+mn-ea"/>
                <a:cs typeface="+mn-cs"/>
              </a:defRPr>
            </a:lvl9pPr>
          </a:lstStyle>
          <a:p>
            <a:endParaRPr lang="zh-CN" altLang="en-US"/>
          </a:p>
        </p:txBody>
      </p:sp>
      <p:sp>
        <p:nvSpPr>
          <p:cNvPr id="71" name="Freeform 23"/>
          <p:cNvSpPr/>
          <p:nvPr/>
        </p:nvSpPr>
        <p:spPr bwMode="auto">
          <a:xfrm rot="-1800000">
            <a:off x="7549885" y="6098166"/>
            <a:ext cx="1848119" cy="215037"/>
          </a:xfrm>
          <a:custGeom>
            <a:avLst/>
            <a:gdLst>
              <a:gd name="T0" fmla="*/ 2345 w 3079"/>
              <a:gd name="T1" fmla="*/ 251 h 350"/>
              <a:gd name="T2" fmla="*/ 830 w 3079"/>
              <a:gd name="T3" fmla="*/ 272 h 350"/>
              <a:gd name="T4" fmla="*/ 2644 w 3079"/>
              <a:gd name="T5" fmla="*/ 129 h 350"/>
              <a:gd name="T6" fmla="*/ 2680 w 3079"/>
              <a:gd name="T7" fmla="*/ 102 h 350"/>
              <a:gd name="T8" fmla="*/ 1202 w 3079"/>
              <a:gd name="T9" fmla="*/ 244 h 350"/>
              <a:gd name="T10" fmla="*/ 1532 w 3079"/>
              <a:gd name="T11" fmla="*/ 102 h 350"/>
              <a:gd name="T12" fmla="*/ 1604 w 3079"/>
              <a:gd name="T13" fmla="*/ 106 h 350"/>
              <a:gd name="T14" fmla="*/ 1625 w 3079"/>
              <a:gd name="T15" fmla="*/ 113 h 350"/>
              <a:gd name="T16" fmla="*/ 1470 w 3079"/>
              <a:gd name="T17" fmla="*/ 316 h 350"/>
              <a:gd name="T18" fmla="*/ 1487 w 3079"/>
              <a:gd name="T19" fmla="*/ 130 h 350"/>
              <a:gd name="T20" fmla="*/ 1322 w 3079"/>
              <a:gd name="T21" fmla="*/ 210 h 350"/>
              <a:gd name="T22" fmla="*/ 1366 w 3079"/>
              <a:gd name="T23" fmla="*/ 102 h 350"/>
              <a:gd name="T24" fmla="*/ 1451 w 3079"/>
              <a:gd name="T25" fmla="*/ 244 h 350"/>
              <a:gd name="T26" fmla="*/ 1310 w 3079"/>
              <a:gd name="T27" fmla="*/ 264 h 350"/>
              <a:gd name="T28" fmla="*/ 1262 w 3079"/>
              <a:gd name="T29" fmla="*/ 95 h 350"/>
              <a:gd name="T30" fmla="*/ 945 w 3079"/>
              <a:gd name="T31" fmla="*/ 135 h 350"/>
              <a:gd name="T32" fmla="*/ 1012 w 3079"/>
              <a:gd name="T33" fmla="*/ 95 h 350"/>
              <a:gd name="T34" fmla="*/ 946 w 3079"/>
              <a:gd name="T35" fmla="*/ 337 h 350"/>
              <a:gd name="T36" fmla="*/ 934 w 3079"/>
              <a:gd name="T37" fmla="*/ 318 h 350"/>
              <a:gd name="T38" fmla="*/ 880 w 3079"/>
              <a:gd name="T39" fmla="*/ 102 h 350"/>
              <a:gd name="T40" fmla="*/ 603 w 3079"/>
              <a:gd name="T41" fmla="*/ 128 h 350"/>
              <a:gd name="T42" fmla="*/ 722 w 3079"/>
              <a:gd name="T43" fmla="*/ 95 h 350"/>
              <a:gd name="T44" fmla="*/ 779 w 3079"/>
              <a:gd name="T45" fmla="*/ 112 h 350"/>
              <a:gd name="T46" fmla="*/ 734 w 3079"/>
              <a:gd name="T47" fmla="*/ 272 h 350"/>
              <a:gd name="T48" fmla="*/ 544 w 3079"/>
              <a:gd name="T49" fmla="*/ 102 h 350"/>
              <a:gd name="T50" fmla="*/ 331 w 3079"/>
              <a:gd name="T51" fmla="*/ 128 h 350"/>
              <a:gd name="T52" fmla="*/ 450 w 3079"/>
              <a:gd name="T53" fmla="*/ 95 h 350"/>
              <a:gd name="T54" fmla="*/ 507 w 3079"/>
              <a:gd name="T55" fmla="*/ 112 h 350"/>
              <a:gd name="T56" fmla="*/ 462 w 3079"/>
              <a:gd name="T57" fmla="*/ 272 h 350"/>
              <a:gd name="T58" fmla="*/ 272 w 3079"/>
              <a:gd name="T59" fmla="*/ 102 h 350"/>
              <a:gd name="T60" fmla="*/ 59 w 3079"/>
              <a:gd name="T61" fmla="*/ 128 h 350"/>
              <a:gd name="T62" fmla="*/ 178 w 3079"/>
              <a:gd name="T63" fmla="*/ 95 h 350"/>
              <a:gd name="T64" fmla="*/ 235 w 3079"/>
              <a:gd name="T65" fmla="*/ 112 h 350"/>
              <a:gd name="T66" fmla="*/ 190 w 3079"/>
              <a:gd name="T67" fmla="*/ 272 h 350"/>
              <a:gd name="T68" fmla="*/ 0 w 3079"/>
              <a:gd name="T69" fmla="*/ 102 h 350"/>
              <a:gd name="T70" fmla="*/ 2904 w 3079"/>
              <a:gd name="T71" fmla="*/ 90 h 350"/>
              <a:gd name="T72" fmla="*/ 3053 w 3079"/>
              <a:gd name="T73" fmla="*/ 154 h 350"/>
              <a:gd name="T74" fmla="*/ 2994 w 3079"/>
              <a:gd name="T75" fmla="*/ 260 h 350"/>
              <a:gd name="T76" fmla="*/ 2993 w 3079"/>
              <a:gd name="T77" fmla="*/ 112 h 350"/>
              <a:gd name="T78" fmla="*/ 2958 w 3079"/>
              <a:gd name="T79" fmla="*/ 257 h 350"/>
              <a:gd name="T80" fmla="*/ 2918 w 3079"/>
              <a:gd name="T81" fmla="*/ 228 h 350"/>
              <a:gd name="T82" fmla="*/ 2847 w 3079"/>
              <a:gd name="T83" fmla="*/ 250 h 350"/>
              <a:gd name="T84" fmla="*/ 2811 w 3079"/>
              <a:gd name="T85" fmla="*/ 249 h 350"/>
              <a:gd name="T86" fmla="*/ 2785 w 3079"/>
              <a:gd name="T87" fmla="*/ 111 h 350"/>
              <a:gd name="T88" fmla="*/ 2684 w 3079"/>
              <a:gd name="T89" fmla="*/ 272 h 350"/>
              <a:gd name="T90" fmla="*/ 2550 w 3079"/>
              <a:gd name="T91" fmla="*/ 103 h 350"/>
              <a:gd name="T92" fmla="*/ 2503 w 3079"/>
              <a:gd name="T93" fmla="*/ 103 h 350"/>
              <a:gd name="T94" fmla="*/ 2572 w 3079"/>
              <a:gd name="T95" fmla="*/ 202 h 350"/>
              <a:gd name="T96" fmla="*/ 1709 w 3079"/>
              <a:gd name="T97" fmla="*/ 90 h 350"/>
              <a:gd name="T98" fmla="*/ 1660 w 3079"/>
              <a:gd name="T99" fmla="*/ 267 h 350"/>
              <a:gd name="T100" fmla="*/ 1680 w 3079"/>
              <a:gd name="T101" fmla="*/ 117 h 350"/>
              <a:gd name="T102" fmla="*/ 1248 w 3079"/>
              <a:gd name="T103" fmla="*/ 178 h 350"/>
              <a:gd name="T104" fmla="*/ 1125 w 3079"/>
              <a:gd name="T105" fmla="*/ 101 h 350"/>
              <a:gd name="T106" fmla="*/ 2221 w 3079"/>
              <a:gd name="T107" fmla="*/ 259 h 350"/>
              <a:gd name="T108" fmla="*/ 2030 w 3079"/>
              <a:gd name="T109" fmla="*/ 20 h 350"/>
              <a:gd name="T110" fmla="*/ 2067 w 3079"/>
              <a:gd name="T111" fmla="*/ 220 h 350"/>
              <a:gd name="T112" fmla="*/ 2304 w 3079"/>
              <a:gd name="T113" fmla="*/ 137 h 350"/>
              <a:gd name="T114" fmla="*/ 2188 w 3079"/>
              <a:gd name="T115" fmla="*/ 19 h 350"/>
              <a:gd name="T116" fmla="*/ 2029 w 3079"/>
              <a:gd name="T117" fmla="*/ 271 h 350"/>
              <a:gd name="T118" fmla="*/ 1855 w 3079"/>
              <a:gd name="T119" fmla="*/ 7 h 350"/>
              <a:gd name="T120" fmla="*/ 1791 w 3079"/>
              <a:gd name="T121" fmla="*/ 260 h 350"/>
              <a:gd name="T122" fmla="*/ 1809 w 3079"/>
              <a:gd name="T123" fmla="*/ 37 h 350"/>
              <a:gd name="T124" fmla="*/ 1715 w 3079"/>
              <a:gd name="T125" fmla="*/ 3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79" h="350">
                <a:moveTo>
                  <a:pt x="2366" y="230"/>
                </a:moveTo>
                <a:cubicBezTo>
                  <a:pt x="2372" y="230"/>
                  <a:pt x="2377" y="232"/>
                  <a:pt x="2381" y="237"/>
                </a:cubicBezTo>
                <a:cubicBezTo>
                  <a:pt x="2385" y="241"/>
                  <a:pt x="2387" y="245"/>
                  <a:pt x="2387" y="251"/>
                </a:cubicBezTo>
                <a:cubicBezTo>
                  <a:pt x="2387" y="257"/>
                  <a:pt x="2385" y="262"/>
                  <a:pt x="2380" y="266"/>
                </a:cubicBezTo>
                <a:cubicBezTo>
                  <a:pt x="2376" y="270"/>
                  <a:pt x="2372" y="272"/>
                  <a:pt x="2366" y="272"/>
                </a:cubicBezTo>
                <a:cubicBezTo>
                  <a:pt x="2360" y="272"/>
                  <a:pt x="2355" y="270"/>
                  <a:pt x="2351" y="266"/>
                </a:cubicBezTo>
                <a:cubicBezTo>
                  <a:pt x="2347" y="262"/>
                  <a:pt x="2345" y="257"/>
                  <a:pt x="2345" y="251"/>
                </a:cubicBezTo>
                <a:cubicBezTo>
                  <a:pt x="2345" y="245"/>
                  <a:pt x="2347" y="240"/>
                  <a:pt x="2351" y="236"/>
                </a:cubicBezTo>
                <a:cubicBezTo>
                  <a:pt x="2355" y="232"/>
                  <a:pt x="2360" y="230"/>
                  <a:pt x="2366" y="230"/>
                </a:cubicBezTo>
                <a:close/>
                <a:moveTo>
                  <a:pt x="830" y="230"/>
                </a:moveTo>
                <a:cubicBezTo>
                  <a:pt x="836" y="230"/>
                  <a:pt x="841" y="232"/>
                  <a:pt x="845" y="237"/>
                </a:cubicBezTo>
                <a:cubicBezTo>
                  <a:pt x="849" y="241"/>
                  <a:pt x="851" y="245"/>
                  <a:pt x="851" y="251"/>
                </a:cubicBezTo>
                <a:cubicBezTo>
                  <a:pt x="851" y="257"/>
                  <a:pt x="849" y="262"/>
                  <a:pt x="844" y="266"/>
                </a:cubicBezTo>
                <a:cubicBezTo>
                  <a:pt x="840" y="270"/>
                  <a:pt x="836" y="272"/>
                  <a:pt x="830" y="272"/>
                </a:cubicBezTo>
                <a:cubicBezTo>
                  <a:pt x="824" y="272"/>
                  <a:pt x="819" y="270"/>
                  <a:pt x="815" y="266"/>
                </a:cubicBezTo>
                <a:cubicBezTo>
                  <a:pt x="811" y="262"/>
                  <a:pt x="809" y="257"/>
                  <a:pt x="809" y="251"/>
                </a:cubicBezTo>
                <a:cubicBezTo>
                  <a:pt x="809" y="245"/>
                  <a:pt x="811" y="240"/>
                  <a:pt x="815" y="236"/>
                </a:cubicBezTo>
                <a:cubicBezTo>
                  <a:pt x="819" y="232"/>
                  <a:pt x="824" y="230"/>
                  <a:pt x="830" y="230"/>
                </a:cubicBezTo>
                <a:close/>
                <a:moveTo>
                  <a:pt x="2680" y="102"/>
                </a:moveTo>
                <a:cubicBezTo>
                  <a:pt x="2673" y="102"/>
                  <a:pt x="2667" y="104"/>
                  <a:pt x="2660" y="108"/>
                </a:cubicBezTo>
                <a:cubicBezTo>
                  <a:pt x="2653" y="112"/>
                  <a:pt x="2648" y="119"/>
                  <a:pt x="2644" y="129"/>
                </a:cubicBezTo>
                <a:cubicBezTo>
                  <a:pt x="2640" y="139"/>
                  <a:pt x="2638" y="151"/>
                  <a:pt x="2638" y="167"/>
                </a:cubicBezTo>
                <a:cubicBezTo>
                  <a:pt x="2638" y="192"/>
                  <a:pt x="2643" y="213"/>
                  <a:pt x="2652" y="232"/>
                </a:cubicBezTo>
                <a:cubicBezTo>
                  <a:pt x="2662" y="250"/>
                  <a:pt x="2676" y="259"/>
                  <a:pt x="2692" y="259"/>
                </a:cubicBezTo>
                <a:cubicBezTo>
                  <a:pt x="2704" y="259"/>
                  <a:pt x="2714" y="254"/>
                  <a:pt x="2722" y="244"/>
                </a:cubicBezTo>
                <a:cubicBezTo>
                  <a:pt x="2730" y="234"/>
                  <a:pt x="2734" y="217"/>
                  <a:pt x="2734" y="192"/>
                </a:cubicBezTo>
                <a:cubicBezTo>
                  <a:pt x="2734" y="162"/>
                  <a:pt x="2727" y="138"/>
                  <a:pt x="2714" y="120"/>
                </a:cubicBezTo>
                <a:cubicBezTo>
                  <a:pt x="2705" y="108"/>
                  <a:pt x="2694" y="102"/>
                  <a:pt x="2680" y="102"/>
                </a:cubicBezTo>
                <a:close/>
                <a:moveTo>
                  <a:pt x="1160" y="102"/>
                </a:moveTo>
                <a:cubicBezTo>
                  <a:pt x="1153" y="102"/>
                  <a:pt x="1147" y="104"/>
                  <a:pt x="1140" y="108"/>
                </a:cubicBezTo>
                <a:cubicBezTo>
                  <a:pt x="1133" y="112"/>
                  <a:pt x="1128" y="119"/>
                  <a:pt x="1124" y="129"/>
                </a:cubicBezTo>
                <a:cubicBezTo>
                  <a:pt x="1120" y="139"/>
                  <a:pt x="1118" y="151"/>
                  <a:pt x="1118" y="167"/>
                </a:cubicBezTo>
                <a:cubicBezTo>
                  <a:pt x="1118" y="192"/>
                  <a:pt x="1123" y="213"/>
                  <a:pt x="1132" y="232"/>
                </a:cubicBezTo>
                <a:cubicBezTo>
                  <a:pt x="1142" y="250"/>
                  <a:pt x="1156" y="259"/>
                  <a:pt x="1172" y="259"/>
                </a:cubicBezTo>
                <a:cubicBezTo>
                  <a:pt x="1184" y="259"/>
                  <a:pt x="1194" y="254"/>
                  <a:pt x="1202" y="244"/>
                </a:cubicBezTo>
                <a:cubicBezTo>
                  <a:pt x="1210" y="234"/>
                  <a:pt x="1214" y="217"/>
                  <a:pt x="1214" y="192"/>
                </a:cubicBezTo>
                <a:cubicBezTo>
                  <a:pt x="1214" y="162"/>
                  <a:pt x="1207" y="138"/>
                  <a:pt x="1194" y="120"/>
                </a:cubicBezTo>
                <a:cubicBezTo>
                  <a:pt x="1185" y="108"/>
                  <a:pt x="1174" y="102"/>
                  <a:pt x="1160" y="102"/>
                </a:cubicBezTo>
                <a:close/>
                <a:moveTo>
                  <a:pt x="1456" y="95"/>
                </a:moveTo>
                <a:lnTo>
                  <a:pt x="1536" y="95"/>
                </a:lnTo>
                <a:lnTo>
                  <a:pt x="1536" y="102"/>
                </a:lnTo>
                <a:lnTo>
                  <a:pt x="1532" y="102"/>
                </a:lnTo>
                <a:cubicBezTo>
                  <a:pt x="1527" y="102"/>
                  <a:pt x="1522" y="103"/>
                  <a:pt x="1519" y="106"/>
                </a:cubicBezTo>
                <a:cubicBezTo>
                  <a:pt x="1517" y="108"/>
                  <a:pt x="1515" y="111"/>
                  <a:pt x="1515" y="115"/>
                </a:cubicBezTo>
                <a:cubicBezTo>
                  <a:pt x="1515" y="120"/>
                  <a:pt x="1517" y="126"/>
                  <a:pt x="1521" y="135"/>
                </a:cubicBezTo>
                <a:lnTo>
                  <a:pt x="1563" y="222"/>
                </a:lnTo>
                <a:lnTo>
                  <a:pt x="1602" y="127"/>
                </a:lnTo>
                <a:cubicBezTo>
                  <a:pt x="1604" y="122"/>
                  <a:pt x="1605" y="117"/>
                  <a:pt x="1605" y="112"/>
                </a:cubicBezTo>
                <a:cubicBezTo>
                  <a:pt x="1605" y="109"/>
                  <a:pt x="1604" y="108"/>
                  <a:pt x="1604" y="106"/>
                </a:cubicBezTo>
                <a:cubicBezTo>
                  <a:pt x="1603" y="105"/>
                  <a:pt x="1601" y="104"/>
                  <a:pt x="1599" y="103"/>
                </a:cubicBezTo>
                <a:cubicBezTo>
                  <a:pt x="1597" y="102"/>
                  <a:pt x="1593" y="102"/>
                  <a:pt x="1588" y="102"/>
                </a:cubicBezTo>
                <a:lnTo>
                  <a:pt x="1588" y="95"/>
                </a:lnTo>
                <a:lnTo>
                  <a:pt x="1644" y="95"/>
                </a:lnTo>
                <a:lnTo>
                  <a:pt x="1644" y="102"/>
                </a:lnTo>
                <a:cubicBezTo>
                  <a:pt x="1639" y="102"/>
                  <a:pt x="1635" y="103"/>
                  <a:pt x="1633" y="105"/>
                </a:cubicBezTo>
                <a:cubicBezTo>
                  <a:pt x="1630" y="106"/>
                  <a:pt x="1628" y="109"/>
                  <a:pt x="1625" y="113"/>
                </a:cubicBezTo>
                <a:cubicBezTo>
                  <a:pt x="1623" y="115"/>
                  <a:pt x="1621" y="120"/>
                  <a:pt x="1618" y="128"/>
                </a:cubicBezTo>
                <a:lnTo>
                  <a:pt x="1548" y="299"/>
                </a:lnTo>
                <a:cubicBezTo>
                  <a:pt x="1542" y="316"/>
                  <a:pt x="1533" y="328"/>
                  <a:pt x="1522" y="337"/>
                </a:cubicBezTo>
                <a:cubicBezTo>
                  <a:pt x="1511" y="345"/>
                  <a:pt x="1500" y="350"/>
                  <a:pt x="1490" y="350"/>
                </a:cubicBezTo>
                <a:cubicBezTo>
                  <a:pt x="1483" y="350"/>
                  <a:pt x="1477" y="348"/>
                  <a:pt x="1472" y="343"/>
                </a:cubicBezTo>
                <a:cubicBezTo>
                  <a:pt x="1467" y="339"/>
                  <a:pt x="1465" y="334"/>
                  <a:pt x="1465" y="329"/>
                </a:cubicBezTo>
                <a:cubicBezTo>
                  <a:pt x="1465" y="323"/>
                  <a:pt x="1467" y="319"/>
                  <a:pt x="1470" y="316"/>
                </a:cubicBezTo>
                <a:cubicBezTo>
                  <a:pt x="1473" y="313"/>
                  <a:pt x="1478" y="311"/>
                  <a:pt x="1484" y="311"/>
                </a:cubicBezTo>
                <a:cubicBezTo>
                  <a:pt x="1488" y="311"/>
                  <a:pt x="1494" y="313"/>
                  <a:pt x="1501" y="315"/>
                </a:cubicBezTo>
                <a:cubicBezTo>
                  <a:pt x="1506" y="317"/>
                  <a:pt x="1509" y="318"/>
                  <a:pt x="1510" y="318"/>
                </a:cubicBezTo>
                <a:cubicBezTo>
                  <a:pt x="1514" y="318"/>
                  <a:pt x="1518" y="316"/>
                  <a:pt x="1523" y="312"/>
                </a:cubicBezTo>
                <a:cubicBezTo>
                  <a:pt x="1527" y="308"/>
                  <a:pt x="1532" y="301"/>
                  <a:pt x="1536" y="290"/>
                </a:cubicBezTo>
                <a:lnTo>
                  <a:pt x="1548" y="260"/>
                </a:lnTo>
                <a:lnTo>
                  <a:pt x="1487" y="130"/>
                </a:lnTo>
                <a:cubicBezTo>
                  <a:pt x="1485" y="127"/>
                  <a:pt x="1482" y="122"/>
                  <a:pt x="1478" y="116"/>
                </a:cubicBezTo>
                <a:cubicBezTo>
                  <a:pt x="1474" y="112"/>
                  <a:pt x="1472" y="109"/>
                  <a:pt x="1470" y="107"/>
                </a:cubicBezTo>
                <a:cubicBezTo>
                  <a:pt x="1467" y="105"/>
                  <a:pt x="1462" y="103"/>
                  <a:pt x="1456" y="102"/>
                </a:cubicBezTo>
                <a:lnTo>
                  <a:pt x="1456" y="95"/>
                </a:lnTo>
                <a:close/>
                <a:moveTo>
                  <a:pt x="1262" y="95"/>
                </a:moveTo>
                <a:lnTo>
                  <a:pt x="1322" y="95"/>
                </a:lnTo>
                <a:lnTo>
                  <a:pt x="1322" y="210"/>
                </a:lnTo>
                <a:cubicBezTo>
                  <a:pt x="1322" y="226"/>
                  <a:pt x="1325" y="236"/>
                  <a:pt x="1331" y="241"/>
                </a:cubicBezTo>
                <a:cubicBezTo>
                  <a:pt x="1336" y="246"/>
                  <a:pt x="1343" y="249"/>
                  <a:pt x="1351" y="249"/>
                </a:cubicBezTo>
                <a:cubicBezTo>
                  <a:pt x="1356" y="249"/>
                  <a:pt x="1362" y="247"/>
                  <a:pt x="1369" y="244"/>
                </a:cubicBezTo>
                <a:cubicBezTo>
                  <a:pt x="1376" y="241"/>
                  <a:pt x="1384" y="234"/>
                  <a:pt x="1393" y="225"/>
                </a:cubicBezTo>
                <a:lnTo>
                  <a:pt x="1393" y="127"/>
                </a:lnTo>
                <a:cubicBezTo>
                  <a:pt x="1393" y="118"/>
                  <a:pt x="1392" y="111"/>
                  <a:pt x="1388" y="108"/>
                </a:cubicBezTo>
                <a:cubicBezTo>
                  <a:pt x="1384" y="104"/>
                  <a:pt x="1377" y="102"/>
                  <a:pt x="1366" y="102"/>
                </a:cubicBezTo>
                <a:lnTo>
                  <a:pt x="1366" y="95"/>
                </a:lnTo>
                <a:lnTo>
                  <a:pt x="1424" y="95"/>
                </a:lnTo>
                <a:lnTo>
                  <a:pt x="1424" y="199"/>
                </a:lnTo>
                <a:cubicBezTo>
                  <a:pt x="1424" y="219"/>
                  <a:pt x="1425" y="231"/>
                  <a:pt x="1426" y="236"/>
                </a:cubicBezTo>
                <a:cubicBezTo>
                  <a:pt x="1427" y="240"/>
                  <a:pt x="1428" y="243"/>
                  <a:pt x="1430" y="245"/>
                </a:cubicBezTo>
                <a:cubicBezTo>
                  <a:pt x="1432" y="247"/>
                  <a:pt x="1435" y="247"/>
                  <a:pt x="1437" y="247"/>
                </a:cubicBezTo>
                <a:cubicBezTo>
                  <a:pt x="1441" y="247"/>
                  <a:pt x="1446" y="246"/>
                  <a:pt x="1451" y="244"/>
                </a:cubicBezTo>
                <a:lnTo>
                  <a:pt x="1453" y="251"/>
                </a:lnTo>
                <a:lnTo>
                  <a:pt x="1402" y="272"/>
                </a:lnTo>
                <a:lnTo>
                  <a:pt x="1393" y="272"/>
                </a:lnTo>
                <a:lnTo>
                  <a:pt x="1393" y="236"/>
                </a:lnTo>
                <a:cubicBezTo>
                  <a:pt x="1379" y="252"/>
                  <a:pt x="1367" y="262"/>
                  <a:pt x="1360" y="266"/>
                </a:cubicBezTo>
                <a:cubicBezTo>
                  <a:pt x="1352" y="270"/>
                  <a:pt x="1344" y="272"/>
                  <a:pt x="1335" y="272"/>
                </a:cubicBezTo>
                <a:cubicBezTo>
                  <a:pt x="1325" y="272"/>
                  <a:pt x="1317" y="269"/>
                  <a:pt x="1310" y="264"/>
                </a:cubicBezTo>
                <a:cubicBezTo>
                  <a:pt x="1303" y="258"/>
                  <a:pt x="1298" y="251"/>
                  <a:pt x="1295" y="242"/>
                </a:cubicBezTo>
                <a:cubicBezTo>
                  <a:pt x="1293" y="233"/>
                  <a:pt x="1291" y="221"/>
                  <a:pt x="1291" y="205"/>
                </a:cubicBezTo>
                <a:lnTo>
                  <a:pt x="1291" y="128"/>
                </a:lnTo>
                <a:cubicBezTo>
                  <a:pt x="1291" y="120"/>
                  <a:pt x="1290" y="115"/>
                  <a:pt x="1289" y="112"/>
                </a:cubicBezTo>
                <a:cubicBezTo>
                  <a:pt x="1287" y="108"/>
                  <a:pt x="1284" y="106"/>
                  <a:pt x="1281" y="104"/>
                </a:cubicBezTo>
                <a:cubicBezTo>
                  <a:pt x="1277" y="103"/>
                  <a:pt x="1271" y="102"/>
                  <a:pt x="1262" y="102"/>
                </a:cubicBezTo>
                <a:lnTo>
                  <a:pt x="1262" y="95"/>
                </a:lnTo>
                <a:close/>
                <a:moveTo>
                  <a:pt x="880" y="95"/>
                </a:moveTo>
                <a:lnTo>
                  <a:pt x="960" y="95"/>
                </a:lnTo>
                <a:lnTo>
                  <a:pt x="960" y="102"/>
                </a:lnTo>
                <a:lnTo>
                  <a:pt x="956" y="102"/>
                </a:lnTo>
                <a:cubicBezTo>
                  <a:pt x="951" y="102"/>
                  <a:pt x="946" y="103"/>
                  <a:pt x="943" y="106"/>
                </a:cubicBezTo>
                <a:cubicBezTo>
                  <a:pt x="941" y="108"/>
                  <a:pt x="939" y="111"/>
                  <a:pt x="939" y="115"/>
                </a:cubicBezTo>
                <a:cubicBezTo>
                  <a:pt x="939" y="120"/>
                  <a:pt x="941" y="126"/>
                  <a:pt x="945" y="135"/>
                </a:cubicBezTo>
                <a:lnTo>
                  <a:pt x="987" y="222"/>
                </a:lnTo>
                <a:lnTo>
                  <a:pt x="1026" y="127"/>
                </a:lnTo>
                <a:cubicBezTo>
                  <a:pt x="1028" y="122"/>
                  <a:pt x="1029" y="117"/>
                  <a:pt x="1029" y="112"/>
                </a:cubicBezTo>
                <a:cubicBezTo>
                  <a:pt x="1029" y="109"/>
                  <a:pt x="1028" y="108"/>
                  <a:pt x="1028" y="106"/>
                </a:cubicBezTo>
                <a:cubicBezTo>
                  <a:pt x="1027" y="105"/>
                  <a:pt x="1025" y="104"/>
                  <a:pt x="1023" y="103"/>
                </a:cubicBezTo>
                <a:cubicBezTo>
                  <a:pt x="1021" y="102"/>
                  <a:pt x="1017" y="102"/>
                  <a:pt x="1012" y="102"/>
                </a:cubicBezTo>
                <a:lnTo>
                  <a:pt x="1012" y="95"/>
                </a:lnTo>
                <a:lnTo>
                  <a:pt x="1068" y="95"/>
                </a:lnTo>
                <a:lnTo>
                  <a:pt x="1068" y="102"/>
                </a:lnTo>
                <a:cubicBezTo>
                  <a:pt x="1063" y="102"/>
                  <a:pt x="1059" y="103"/>
                  <a:pt x="1057" y="105"/>
                </a:cubicBezTo>
                <a:cubicBezTo>
                  <a:pt x="1054" y="106"/>
                  <a:pt x="1052" y="109"/>
                  <a:pt x="1049" y="113"/>
                </a:cubicBezTo>
                <a:cubicBezTo>
                  <a:pt x="1047" y="115"/>
                  <a:pt x="1045" y="120"/>
                  <a:pt x="1042" y="128"/>
                </a:cubicBezTo>
                <a:lnTo>
                  <a:pt x="972" y="299"/>
                </a:lnTo>
                <a:cubicBezTo>
                  <a:pt x="966" y="316"/>
                  <a:pt x="957" y="328"/>
                  <a:pt x="946" y="337"/>
                </a:cubicBezTo>
                <a:cubicBezTo>
                  <a:pt x="935" y="345"/>
                  <a:pt x="924" y="350"/>
                  <a:pt x="914" y="350"/>
                </a:cubicBezTo>
                <a:cubicBezTo>
                  <a:pt x="907" y="350"/>
                  <a:pt x="901" y="348"/>
                  <a:pt x="896" y="343"/>
                </a:cubicBezTo>
                <a:cubicBezTo>
                  <a:pt x="891" y="339"/>
                  <a:pt x="889" y="334"/>
                  <a:pt x="889" y="329"/>
                </a:cubicBezTo>
                <a:cubicBezTo>
                  <a:pt x="889" y="323"/>
                  <a:pt x="891" y="319"/>
                  <a:pt x="894" y="316"/>
                </a:cubicBezTo>
                <a:cubicBezTo>
                  <a:pt x="897" y="313"/>
                  <a:pt x="902" y="311"/>
                  <a:pt x="908" y="311"/>
                </a:cubicBezTo>
                <a:cubicBezTo>
                  <a:pt x="912" y="311"/>
                  <a:pt x="918" y="313"/>
                  <a:pt x="925" y="315"/>
                </a:cubicBezTo>
                <a:cubicBezTo>
                  <a:pt x="930" y="317"/>
                  <a:pt x="933" y="318"/>
                  <a:pt x="934" y="318"/>
                </a:cubicBezTo>
                <a:cubicBezTo>
                  <a:pt x="938" y="318"/>
                  <a:pt x="942" y="316"/>
                  <a:pt x="947" y="312"/>
                </a:cubicBezTo>
                <a:cubicBezTo>
                  <a:pt x="951" y="308"/>
                  <a:pt x="956" y="301"/>
                  <a:pt x="960" y="290"/>
                </a:cubicBezTo>
                <a:lnTo>
                  <a:pt x="972" y="260"/>
                </a:lnTo>
                <a:lnTo>
                  <a:pt x="911" y="130"/>
                </a:lnTo>
                <a:cubicBezTo>
                  <a:pt x="909" y="127"/>
                  <a:pt x="906" y="122"/>
                  <a:pt x="902" y="116"/>
                </a:cubicBezTo>
                <a:cubicBezTo>
                  <a:pt x="898" y="112"/>
                  <a:pt x="896" y="109"/>
                  <a:pt x="894" y="107"/>
                </a:cubicBezTo>
                <a:cubicBezTo>
                  <a:pt x="891" y="105"/>
                  <a:pt x="886" y="103"/>
                  <a:pt x="880" y="102"/>
                </a:cubicBezTo>
                <a:lnTo>
                  <a:pt x="880" y="95"/>
                </a:lnTo>
                <a:close/>
                <a:moveTo>
                  <a:pt x="544" y="95"/>
                </a:moveTo>
                <a:lnTo>
                  <a:pt x="616" y="95"/>
                </a:lnTo>
                <a:lnTo>
                  <a:pt x="616" y="102"/>
                </a:lnTo>
                <a:cubicBezTo>
                  <a:pt x="610" y="102"/>
                  <a:pt x="605" y="104"/>
                  <a:pt x="603" y="106"/>
                </a:cubicBezTo>
                <a:cubicBezTo>
                  <a:pt x="601" y="107"/>
                  <a:pt x="600" y="110"/>
                  <a:pt x="600" y="114"/>
                </a:cubicBezTo>
                <a:cubicBezTo>
                  <a:pt x="600" y="117"/>
                  <a:pt x="601" y="122"/>
                  <a:pt x="603" y="128"/>
                </a:cubicBezTo>
                <a:lnTo>
                  <a:pt x="640" y="226"/>
                </a:lnTo>
                <a:lnTo>
                  <a:pt x="677" y="146"/>
                </a:lnTo>
                <a:lnTo>
                  <a:pt x="667" y="121"/>
                </a:lnTo>
                <a:cubicBezTo>
                  <a:pt x="664" y="113"/>
                  <a:pt x="660" y="108"/>
                  <a:pt x="655" y="105"/>
                </a:cubicBezTo>
                <a:cubicBezTo>
                  <a:pt x="653" y="103"/>
                  <a:pt x="648" y="102"/>
                  <a:pt x="640" y="102"/>
                </a:cubicBezTo>
                <a:lnTo>
                  <a:pt x="640" y="95"/>
                </a:lnTo>
                <a:lnTo>
                  <a:pt x="722" y="95"/>
                </a:lnTo>
                <a:lnTo>
                  <a:pt x="722" y="102"/>
                </a:lnTo>
                <a:cubicBezTo>
                  <a:pt x="713" y="102"/>
                  <a:pt x="706" y="104"/>
                  <a:pt x="703" y="107"/>
                </a:cubicBezTo>
                <a:cubicBezTo>
                  <a:pt x="700" y="109"/>
                  <a:pt x="699" y="112"/>
                  <a:pt x="699" y="116"/>
                </a:cubicBezTo>
                <a:cubicBezTo>
                  <a:pt x="699" y="119"/>
                  <a:pt x="699" y="121"/>
                  <a:pt x="700" y="124"/>
                </a:cubicBezTo>
                <a:lnTo>
                  <a:pt x="739" y="223"/>
                </a:lnTo>
                <a:lnTo>
                  <a:pt x="776" y="128"/>
                </a:lnTo>
                <a:cubicBezTo>
                  <a:pt x="778" y="121"/>
                  <a:pt x="779" y="116"/>
                  <a:pt x="779" y="112"/>
                </a:cubicBezTo>
                <a:cubicBezTo>
                  <a:pt x="779" y="109"/>
                  <a:pt x="778" y="107"/>
                  <a:pt x="776" y="105"/>
                </a:cubicBezTo>
                <a:cubicBezTo>
                  <a:pt x="773" y="103"/>
                  <a:pt x="768" y="102"/>
                  <a:pt x="761" y="102"/>
                </a:cubicBezTo>
                <a:lnTo>
                  <a:pt x="761" y="95"/>
                </a:lnTo>
                <a:lnTo>
                  <a:pt x="816" y="95"/>
                </a:lnTo>
                <a:lnTo>
                  <a:pt x="816" y="102"/>
                </a:lnTo>
                <a:cubicBezTo>
                  <a:pt x="805" y="104"/>
                  <a:pt x="797" y="111"/>
                  <a:pt x="792" y="124"/>
                </a:cubicBezTo>
                <a:lnTo>
                  <a:pt x="734" y="272"/>
                </a:lnTo>
                <a:lnTo>
                  <a:pt x="726" y="272"/>
                </a:lnTo>
                <a:lnTo>
                  <a:pt x="684" y="162"/>
                </a:lnTo>
                <a:lnTo>
                  <a:pt x="633" y="272"/>
                </a:lnTo>
                <a:lnTo>
                  <a:pt x="627" y="272"/>
                </a:lnTo>
                <a:lnTo>
                  <a:pt x="571" y="128"/>
                </a:lnTo>
                <a:cubicBezTo>
                  <a:pt x="568" y="119"/>
                  <a:pt x="564" y="112"/>
                  <a:pt x="561" y="109"/>
                </a:cubicBezTo>
                <a:cubicBezTo>
                  <a:pt x="557" y="106"/>
                  <a:pt x="552" y="104"/>
                  <a:pt x="544" y="102"/>
                </a:cubicBezTo>
                <a:lnTo>
                  <a:pt x="544" y="95"/>
                </a:lnTo>
                <a:close/>
                <a:moveTo>
                  <a:pt x="272" y="95"/>
                </a:moveTo>
                <a:lnTo>
                  <a:pt x="344" y="95"/>
                </a:lnTo>
                <a:lnTo>
                  <a:pt x="344" y="102"/>
                </a:lnTo>
                <a:cubicBezTo>
                  <a:pt x="338" y="102"/>
                  <a:pt x="333" y="104"/>
                  <a:pt x="331" y="106"/>
                </a:cubicBezTo>
                <a:cubicBezTo>
                  <a:pt x="329" y="107"/>
                  <a:pt x="328" y="110"/>
                  <a:pt x="328" y="114"/>
                </a:cubicBezTo>
                <a:cubicBezTo>
                  <a:pt x="328" y="117"/>
                  <a:pt x="329" y="122"/>
                  <a:pt x="331" y="128"/>
                </a:cubicBezTo>
                <a:lnTo>
                  <a:pt x="368" y="226"/>
                </a:lnTo>
                <a:lnTo>
                  <a:pt x="405" y="146"/>
                </a:lnTo>
                <a:lnTo>
                  <a:pt x="395" y="121"/>
                </a:lnTo>
                <a:cubicBezTo>
                  <a:pt x="392" y="113"/>
                  <a:pt x="388" y="108"/>
                  <a:pt x="383" y="105"/>
                </a:cubicBezTo>
                <a:cubicBezTo>
                  <a:pt x="381" y="103"/>
                  <a:pt x="376" y="102"/>
                  <a:pt x="368" y="102"/>
                </a:cubicBezTo>
                <a:lnTo>
                  <a:pt x="368" y="95"/>
                </a:lnTo>
                <a:lnTo>
                  <a:pt x="450" y="95"/>
                </a:lnTo>
                <a:lnTo>
                  <a:pt x="450" y="102"/>
                </a:lnTo>
                <a:cubicBezTo>
                  <a:pt x="441" y="102"/>
                  <a:pt x="434" y="104"/>
                  <a:pt x="431" y="107"/>
                </a:cubicBezTo>
                <a:cubicBezTo>
                  <a:pt x="428" y="109"/>
                  <a:pt x="427" y="112"/>
                  <a:pt x="427" y="116"/>
                </a:cubicBezTo>
                <a:cubicBezTo>
                  <a:pt x="427" y="119"/>
                  <a:pt x="427" y="121"/>
                  <a:pt x="428" y="124"/>
                </a:cubicBezTo>
                <a:lnTo>
                  <a:pt x="467" y="223"/>
                </a:lnTo>
                <a:lnTo>
                  <a:pt x="504" y="128"/>
                </a:lnTo>
                <a:cubicBezTo>
                  <a:pt x="506" y="121"/>
                  <a:pt x="507" y="116"/>
                  <a:pt x="507" y="112"/>
                </a:cubicBezTo>
                <a:cubicBezTo>
                  <a:pt x="507" y="109"/>
                  <a:pt x="506" y="107"/>
                  <a:pt x="504" y="105"/>
                </a:cubicBezTo>
                <a:cubicBezTo>
                  <a:pt x="501" y="103"/>
                  <a:pt x="496" y="102"/>
                  <a:pt x="489" y="102"/>
                </a:cubicBezTo>
                <a:lnTo>
                  <a:pt x="489" y="95"/>
                </a:lnTo>
                <a:lnTo>
                  <a:pt x="544" y="95"/>
                </a:lnTo>
                <a:lnTo>
                  <a:pt x="544" y="102"/>
                </a:lnTo>
                <a:cubicBezTo>
                  <a:pt x="533" y="104"/>
                  <a:pt x="525" y="111"/>
                  <a:pt x="520" y="124"/>
                </a:cubicBezTo>
                <a:lnTo>
                  <a:pt x="462" y="272"/>
                </a:lnTo>
                <a:lnTo>
                  <a:pt x="454" y="272"/>
                </a:lnTo>
                <a:lnTo>
                  <a:pt x="412" y="162"/>
                </a:lnTo>
                <a:lnTo>
                  <a:pt x="361" y="272"/>
                </a:lnTo>
                <a:lnTo>
                  <a:pt x="355" y="272"/>
                </a:lnTo>
                <a:lnTo>
                  <a:pt x="299" y="128"/>
                </a:lnTo>
                <a:cubicBezTo>
                  <a:pt x="296" y="119"/>
                  <a:pt x="292" y="112"/>
                  <a:pt x="289" y="109"/>
                </a:cubicBezTo>
                <a:cubicBezTo>
                  <a:pt x="285" y="106"/>
                  <a:pt x="280" y="104"/>
                  <a:pt x="272" y="102"/>
                </a:cubicBezTo>
                <a:lnTo>
                  <a:pt x="272" y="95"/>
                </a:lnTo>
                <a:close/>
                <a:moveTo>
                  <a:pt x="0" y="95"/>
                </a:moveTo>
                <a:lnTo>
                  <a:pt x="72" y="95"/>
                </a:lnTo>
                <a:lnTo>
                  <a:pt x="72" y="102"/>
                </a:lnTo>
                <a:cubicBezTo>
                  <a:pt x="66" y="102"/>
                  <a:pt x="61" y="104"/>
                  <a:pt x="59" y="106"/>
                </a:cubicBezTo>
                <a:cubicBezTo>
                  <a:pt x="57" y="107"/>
                  <a:pt x="56" y="110"/>
                  <a:pt x="56" y="114"/>
                </a:cubicBezTo>
                <a:cubicBezTo>
                  <a:pt x="56" y="117"/>
                  <a:pt x="57" y="122"/>
                  <a:pt x="59" y="128"/>
                </a:cubicBezTo>
                <a:lnTo>
                  <a:pt x="96" y="226"/>
                </a:lnTo>
                <a:lnTo>
                  <a:pt x="133" y="146"/>
                </a:lnTo>
                <a:lnTo>
                  <a:pt x="123" y="121"/>
                </a:lnTo>
                <a:cubicBezTo>
                  <a:pt x="120" y="113"/>
                  <a:pt x="116" y="108"/>
                  <a:pt x="111" y="105"/>
                </a:cubicBezTo>
                <a:cubicBezTo>
                  <a:pt x="109" y="103"/>
                  <a:pt x="104" y="102"/>
                  <a:pt x="96" y="102"/>
                </a:cubicBezTo>
                <a:lnTo>
                  <a:pt x="96" y="95"/>
                </a:lnTo>
                <a:lnTo>
                  <a:pt x="178" y="95"/>
                </a:lnTo>
                <a:lnTo>
                  <a:pt x="178" y="102"/>
                </a:lnTo>
                <a:cubicBezTo>
                  <a:pt x="169" y="102"/>
                  <a:pt x="162" y="104"/>
                  <a:pt x="159" y="107"/>
                </a:cubicBezTo>
                <a:cubicBezTo>
                  <a:pt x="156" y="109"/>
                  <a:pt x="155" y="112"/>
                  <a:pt x="155" y="116"/>
                </a:cubicBezTo>
                <a:cubicBezTo>
                  <a:pt x="155" y="119"/>
                  <a:pt x="155" y="121"/>
                  <a:pt x="156" y="124"/>
                </a:cubicBezTo>
                <a:lnTo>
                  <a:pt x="195" y="223"/>
                </a:lnTo>
                <a:lnTo>
                  <a:pt x="232" y="128"/>
                </a:lnTo>
                <a:cubicBezTo>
                  <a:pt x="234" y="121"/>
                  <a:pt x="235" y="116"/>
                  <a:pt x="235" y="112"/>
                </a:cubicBezTo>
                <a:cubicBezTo>
                  <a:pt x="235" y="109"/>
                  <a:pt x="234" y="107"/>
                  <a:pt x="232" y="105"/>
                </a:cubicBezTo>
                <a:cubicBezTo>
                  <a:pt x="229" y="103"/>
                  <a:pt x="224" y="102"/>
                  <a:pt x="217" y="102"/>
                </a:cubicBezTo>
                <a:lnTo>
                  <a:pt x="217" y="95"/>
                </a:lnTo>
                <a:lnTo>
                  <a:pt x="272" y="95"/>
                </a:lnTo>
                <a:lnTo>
                  <a:pt x="272" y="102"/>
                </a:lnTo>
                <a:cubicBezTo>
                  <a:pt x="261" y="104"/>
                  <a:pt x="253" y="111"/>
                  <a:pt x="248" y="124"/>
                </a:cubicBezTo>
                <a:lnTo>
                  <a:pt x="190" y="272"/>
                </a:lnTo>
                <a:lnTo>
                  <a:pt x="182" y="272"/>
                </a:lnTo>
                <a:lnTo>
                  <a:pt x="140" y="162"/>
                </a:lnTo>
                <a:lnTo>
                  <a:pt x="89" y="272"/>
                </a:lnTo>
                <a:lnTo>
                  <a:pt x="83" y="272"/>
                </a:lnTo>
                <a:lnTo>
                  <a:pt x="27" y="128"/>
                </a:lnTo>
                <a:cubicBezTo>
                  <a:pt x="24" y="119"/>
                  <a:pt x="20" y="112"/>
                  <a:pt x="17" y="109"/>
                </a:cubicBezTo>
                <a:cubicBezTo>
                  <a:pt x="13" y="106"/>
                  <a:pt x="8" y="104"/>
                  <a:pt x="0" y="102"/>
                </a:cubicBezTo>
                <a:lnTo>
                  <a:pt x="0" y="95"/>
                </a:lnTo>
                <a:close/>
                <a:moveTo>
                  <a:pt x="2837" y="90"/>
                </a:moveTo>
                <a:lnTo>
                  <a:pt x="2845" y="90"/>
                </a:lnTo>
                <a:lnTo>
                  <a:pt x="2845" y="127"/>
                </a:lnTo>
                <a:cubicBezTo>
                  <a:pt x="2857" y="114"/>
                  <a:pt x="2865" y="107"/>
                  <a:pt x="2867" y="105"/>
                </a:cubicBezTo>
                <a:cubicBezTo>
                  <a:pt x="2873" y="100"/>
                  <a:pt x="2879" y="97"/>
                  <a:pt x="2885" y="94"/>
                </a:cubicBezTo>
                <a:cubicBezTo>
                  <a:pt x="2892" y="91"/>
                  <a:pt x="2898" y="90"/>
                  <a:pt x="2904" y="90"/>
                </a:cubicBezTo>
                <a:cubicBezTo>
                  <a:pt x="2915" y="90"/>
                  <a:pt x="2924" y="93"/>
                  <a:pt x="2932" y="99"/>
                </a:cubicBezTo>
                <a:cubicBezTo>
                  <a:pt x="2940" y="106"/>
                  <a:pt x="2945" y="115"/>
                  <a:pt x="2948" y="127"/>
                </a:cubicBezTo>
                <a:cubicBezTo>
                  <a:pt x="2961" y="112"/>
                  <a:pt x="2971" y="102"/>
                  <a:pt x="2980" y="97"/>
                </a:cubicBezTo>
                <a:cubicBezTo>
                  <a:pt x="2989" y="92"/>
                  <a:pt x="2998" y="90"/>
                  <a:pt x="3008" y="90"/>
                </a:cubicBezTo>
                <a:cubicBezTo>
                  <a:pt x="3017" y="90"/>
                  <a:pt x="3025" y="92"/>
                  <a:pt x="3032" y="97"/>
                </a:cubicBezTo>
                <a:cubicBezTo>
                  <a:pt x="3039" y="102"/>
                  <a:pt x="3045" y="109"/>
                  <a:pt x="3049" y="120"/>
                </a:cubicBezTo>
                <a:cubicBezTo>
                  <a:pt x="3052" y="127"/>
                  <a:pt x="3053" y="139"/>
                  <a:pt x="3053" y="154"/>
                </a:cubicBezTo>
                <a:lnTo>
                  <a:pt x="3053" y="228"/>
                </a:lnTo>
                <a:cubicBezTo>
                  <a:pt x="3053" y="239"/>
                  <a:pt x="3054" y="246"/>
                  <a:pt x="3055" y="250"/>
                </a:cubicBezTo>
                <a:cubicBezTo>
                  <a:pt x="3057" y="253"/>
                  <a:pt x="3059" y="255"/>
                  <a:pt x="3062" y="257"/>
                </a:cubicBezTo>
                <a:cubicBezTo>
                  <a:pt x="3066" y="259"/>
                  <a:pt x="3071" y="260"/>
                  <a:pt x="3079" y="260"/>
                </a:cubicBezTo>
                <a:lnTo>
                  <a:pt x="3079" y="267"/>
                </a:lnTo>
                <a:lnTo>
                  <a:pt x="2994" y="267"/>
                </a:lnTo>
                <a:lnTo>
                  <a:pt x="2994" y="260"/>
                </a:lnTo>
                <a:lnTo>
                  <a:pt x="2998" y="260"/>
                </a:lnTo>
                <a:cubicBezTo>
                  <a:pt x="3005" y="260"/>
                  <a:pt x="3011" y="259"/>
                  <a:pt x="3015" y="256"/>
                </a:cubicBezTo>
                <a:cubicBezTo>
                  <a:pt x="3018" y="254"/>
                  <a:pt x="3020" y="251"/>
                  <a:pt x="3021" y="246"/>
                </a:cubicBezTo>
                <a:cubicBezTo>
                  <a:pt x="3022" y="244"/>
                  <a:pt x="3022" y="238"/>
                  <a:pt x="3022" y="228"/>
                </a:cubicBezTo>
                <a:lnTo>
                  <a:pt x="3022" y="154"/>
                </a:lnTo>
                <a:cubicBezTo>
                  <a:pt x="3022" y="140"/>
                  <a:pt x="3020" y="130"/>
                  <a:pt x="3017" y="124"/>
                </a:cubicBezTo>
                <a:cubicBezTo>
                  <a:pt x="3012" y="116"/>
                  <a:pt x="3004" y="112"/>
                  <a:pt x="2993" y="112"/>
                </a:cubicBezTo>
                <a:cubicBezTo>
                  <a:pt x="2987" y="112"/>
                  <a:pt x="2980" y="114"/>
                  <a:pt x="2973" y="117"/>
                </a:cubicBezTo>
                <a:cubicBezTo>
                  <a:pt x="2967" y="121"/>
                  <a:pt x="2959" y="127"/>
                  <a:pt x="2949" y="136"/>
                </a:cubicBezTo>
                <a:lnTo>
                  <a:pt x="2949" y="138"/>
                </a:lnTo>
                <a:lnTo>
                  <a:pt x="2949" y="146"/>
                </a:lnTo>
                <a:lnTo>
                  <a:pt x="2949" y="228"/>
                </a:lnTo>
                <a:cubicBezTo>
                  <a:pt x="2949" y="240"/>
                  <a:pt x="2950" y="247"/>
                  <a:pt x="2951" y="250"/>
                </a:cubicBezTo>
                <a:cubicBezTo>
                  <a:pt x="2952" y="253"/>
                  <a:pt x="2955" y="255"/>
                  <a:pt x="2958" y="257"/>
                </a:cubicBezTo>
                <a:cubicBezTo>
                  <a:pt x="2962" y="259"/>
                  <a:pt x="2968" y="260"/>
                  <a:pt x="2977" y="260"/>
                </a:cubicBezTo>
                <a:lnTo>
                  <a:pt x="2977" y="267"/>
                </a:lnTo>
                <a:lnTo>
                  <a:pt x="2890" y="267"/>
                </a:lnTo>
                <a:lnTo>
                  <a:pt x="2890" y="260"/>
                </a:lnTo>
                <a:cubicBezTo>
                  <a:pt x="2900" y="260"/>
                  <a:pt x="2906" y="259"/>
                  <a:pt x="2910" y="257"/>
                </a:cubicBezTo>
                <a:cubicBezTo>
                  <a:pt x="2913" y="254"/>
                  <a:pt x="2916" y="251"/>
                  <a:pt x="2917" y="247"/>
                </a:cubicBezTo>
                <a:cubicBezTo>
                  <a:pt x="2918" y="244"/>
                  <a:pt x="2918" y="238"/>
                  <a:pt x="2918" y="228"/>
                </a:cubicBezTo>
                <a:lnTo>
                  <a:pt x="2918" y="154"/>
                </a:lnTo>
                <a:cubicBezTo>
                  <a:pt x="2918" y="140"/>
                  <a:pt x="2916" y="130"/>
                  <a:pt x="2912" y="124"/>
                </a:cubicBezTo>
                <a:cubicBezTo>
                  <a:pt x="2906" y="116"/>
                  <a:pt x="2899" y="112"/>
                  <a:pt x="2889" y="112"/>
                </a:cubicBezTo>
                <a:cubicBezTo>
                  <a:pt x="2882" y="112"/>
                  <a:pt x="2875" y="114"/>
                  <a:pt x="2869" y="117"/>
                </a:cubicBezTo>
                <a:cubicBezTo>
                  <a:pt x="2858" y="123"/>
                  <a:pt x="2850" y="129"/>
                  <a:pt x="2845" y="136"/>
                </a:cubicBezTo>
                <a:lnTo>
                  <a:pt x="2845" y="228"/>
                </a:lnTo>
                <a:cubicBezTo>
                  <a:pt x="2845" y="239"/>
                  <a:pt x="2846" y="247"/>
                  <a:pt x="2847" y="250"/>
                </a:cubicBezTo>
                <a:cubicBezTo>
                  <a:pt x="2849" y="253"/>
                  <a:pt x="2851" y="256"/>
                  <a:pt x="2854" y="258"/>
                </a:cubicBezTo>
                <a:cubicBezTo>
                  <a:pt x="2857" y="259"/>
                  <a:pt x="2863" y="260"/>
                  <a:pt x="2873" y="260"/>
                </a:cubicBezTo>
                <a:lnTo>
                  <a:pt x="2873" y="267"/>
                </a:lnTo>
                <a:lnTo>
                  <a:pt x="2788" y="267"/>
                </a:lnTo>
                <a:lnTo>
                  <a:pt x="2788" y="260"/>
                </a:lnTo>
                <a:cubicBezTo>
                  <a:pt x="2796" y="260"/>
                  <a:pt x="2801" y="259"/>
                  <a:pt x="2804" y="258"/>
                </a:cubicBezTo>
                <a:cubicBezTo>
                  <a:pt x="2807" y="256"/>
                  <a:pt x="2810" y="253"/>
                  <a:pt x="2811" y="249"/>
                </a:cubicBezTo>
                <a:cubicBezTo>
                  <a:pt x="2813" y="246"/>
                  <a:pt x="2814" y="239"/>
                  <a:pt x="2814" y="228"/>
                </a:cubicBezTo>
                <a:lnTo>
                  <a:pt x="2814" y="162"/>
                </a:lnTo>
                <a:cubicBezTo>
                  <a:pt x="2814" y="143"/>
                  <a:pt x="2813" y="131"/>
                  <a:pt x="2812" y="126"/>
                </a:cubicBezTo>
                <a:cubicBezTo>
                  <a:pt x="2811" y="122"/>
                  <a:pt x="2810" y="119"/>
                  <a:pt x="2808" y="117"/>
                </a:cubicBezTo>
                <a:cubicBezTo>
                  <a:pt x="2806" y="116"/>
                  <a:pt x="2804" y="115"/>
                  <a:pt x="2800" y="115"/>
                </a:cubicBezTo>
                <a:cubicBezTo>
                  <a:pt x="2797" y="115"/>
                  <a:pt x="2793" y="116"/>
                  <a:pt x="2788" y="118"/>
                </a:cubicBezTo>
                <a:lnTo>
                  <a:pt x="2785" y="111"/>
                </a:lnTo>
                <a:lnTo>
                  <a:pt x="2837" y="90"/>
                </a:lnTo>
                <a:close/>
                <a:moveTo>
                  <a:pt x="2686" y="90"/>
                </a:moveTo>
                <a:cubicBezTo>
                  <a:pt x="2712" y="90"/>
                  <a:pt x="2733" y="100"/>
                  <a:pt x="2748" y="120"/>
                </a:cubicBezTo>
                <a:cubicBezTo>
                  <a:pt x="2762" y="136"/>
                  <a:pt x="2768" y="156"/>
                  <a:pt x="2768" y="178"/>
                </a:cubicBezTo>
                <a:cubicBezTo>
                  <a:pt x="2768" y="193"/>
                  <a:pt x="2765" y="209"/>
                  <a:pt x="2757" y="224"/>
                </a:cubicBezTo>
                <a:cubicBezTo>
                  <a:pt x="2750" y="240"/>
                  <a:pt x="2740" y="252"/>
                  <a:pt x="2727" y="260"/>
                </a:cubicBezTo>
                <a:cubicBezTo>
                  <a:pt x="2714" y="268"/>
                  <a:pt x="2700" y="272"/>
                  <a:pt x="2684" y="272"/>
                </a:cubicBezTo>
                <a:cubicBezTo>
                  <a:pt x="2658" y="272"/>
                  <a:pt x="2637" y="262"/>
                  <a:pt x="2622" y="241"/>
                </a:cubicBezTo>
                <a:cubicBezTo>
                  <a:pt x="2609" y="224"/>
                  <a:pt x="2603" y="204"/>
                  <a:pt x="2603" y="183"/>
                </a:cubicBezTo>
                <a:cubicBezTo>
                  <a:pt x="2603" y="167"/>
                  <a:pt x="2607" y="151"/>
                  <a:pt x="2614" y="136"/>
                </a:cubicBezTo>
                <a:cubicBezTo>
                  <a:pt x="2622" y="120"/>
                  <a:pt x="2633" y="109"/>
                  <a:pt x="2645" y="101"/>
                </a:cubicBezTo>
                <a:cubicBezTo>
                  <a:pt x="2658" y="94"/>
                  <a:pt x="2672" y="90"/>
                  <a:pt x="2686" y="90"/>
                </a:cubicBezTo>
                <a:close/>
                <a:moveTo>
                  <a:pt x="2509" y="90"/>
                </a:moveTo>
                <a:cubicBezTo>
                  <a:pt x="2526" y="90"/>
                  <a:pt x="2540" y="94"/>
                  <a:pt x="2550" y="103"/>
                </a:cubicBezTo>
                <a:cubicBezTo>
                  <a:pt x="2561" y="112"/>
                  <a:pt x="2567" y="122"/>
                  <a:pt x="2567" y="131"/>
                </a:cubicBezTo>
                <a:cubicBezTo>
                  <a:pt x="2567" y="136"/>
                  <a:pt x="2565" y="140"/>
                  <a:pt x="2562" y="143"/>
                </a:cubicBezTo>
                <a:cubicBezTo>
                  <a:pt x="2559" y="146"/>
                  <a:pt x="2555" y="147"/>
                  <a:pt x="2549" y="147"/>
                </a:cubicBezTo>
                <a:cubicBezTo>
                  <a:pt x="2542" y="147"/>
                  <a:pt x="2536" y="145"/>
                  <a:pt x="2533" y="140"/>
                </a:cubicBezTo>
                <a:cubicBezTo>
                  <a:pt x="2531" y="137"/>
                  <a:pt x="2529" y="132"/>
                  <a:pt x="2528" y="125"/>
                </a:cubicBezTo>
                <a:cubicBezTo>
                  <a:pt x="2528" y="118"/>
                  <a:pt x="2525" y="112"/>
                  <a:pt x="2521" y="108"/>
                </a:cubicBezTo>
                <a:cubicBezTo>
                  <a:pt x="2516" y="104"/>
                  <a:pt x="2510" y="103"/>
                  <a:pt x="2503" y="103"/>
                </a:cubicBezTo>
                <a:cubicBezTo>
                  <a:pt x="2490" y="103"/>
                  <a:pt x="2480" y="107"/>
                  <a:pt x="2472" y="116"/>
                </a:cubicBezTo>
                <a:cubicBezTo>
                  <a:pt x="2462" y="129"/>
                  <a:pt x="2457" y="145"/>
                  <a:pt x="2457" y="165"/>
                </a:cubicBezTo>
                <a:cubicBezTo>
                  <a:pt x="2457" y="185"/>
                  <a:pt x="2462" y="204"/>
                  <a:pt x="2472" y="219"/>
                </a:cubicBezTo>
                <a:cubicBezTo>
                  <a:pt x="2482" y="235"/>
                  <a:pt x="2496" y="243"/>
                  <a:pt x="2513" y="243"/>
                </a:cubicBezTo>
                <a:cubicBezTo>
                  <a:pt x="2525" y="243"/>
                  <a:pt x="2536" y="239"/>
                  <a:pt x="2546" y="230"/>
                </a:cubicBezTo>
                <a:cubicBezTo>
                  <a:pt x="2553" y="224"/>
                  <a:pt x="2560" y="214"/>
                  <a:pt x="2566" y="199"/>
                </a:cubicBezTo>
                <a:lnTo>
                  <a:pt x="2572" y="202"/>
                </a:lnTo>
                <a:cubicBezTo>
                  <a:pt x="2567" y="224"/>
                  <a:pt x="2558" y="242"/>
                  <a:pt x="2544" y="254"/>
                </a:cubicBezTo>
                <a:cubicBezTo>
                  <a:pt x="2531" y="266"/>
                  <a:pt x="2516" y="272"/>
                  <a:pt x="2500" y="272"/>
                </a:cubicBezTo>
                <a:cubicBezTo>
                  <a:pt x="2480" y="272"/>
                  <a:pt x="2463" y="264"/>
                  <a:pt x="2449" y="247"/>
                </a:cubicBezTo>
                <a:cubicBezTo>
                  <a:pt x="2434" y="231"/>
                  <a:pt x="2427" y="209"/>
                  <a:pt x="2427" y="181"/>
                </a:cubicBezTo>
                <a:cubicBezTo>
                  <a:pt x="2427" y="154"/>
                  <a:pt x="2435" y="132"/>
                  <a:pt x="2451" y="115"/>
                </a:cubicBezTo>
                <a:cubicBezTo>
                  <a:pt x="2467" y="98"/>
                  <a:pt x="2486" y="90"/>
                  <a:pt x="2509" y="90"/>
                </a:cubicBezTo>
                <a:close/>
                <a:moveTo>
                  <a:pt x="1709" y="90"/>
                </a:moveTo>
                <a:lnTo>
                  <a:pt x="1717" y="90"/>
                </a:lnTo>
                <a:lnTo>
                  <a:pt x="1717" y="228"/>
                </a:lnTo>
                <a:cubicBezTo>
                  <a:pt x="1717" y="239"/>
                  <a:pt x="1718" y="246"/>
                  <a:pt x="1719" y="249"/>
                </a:cubicBezTo>
                <a:cubicBezTo>
                  <a:pt x="1721" y="253"/>
                  <a:pt x="1723" y="256"/>
                  <a:pt x="1726" y="257"/>
                </a:cubicBezTo>
                <a:cubicBezTo>
                  <a:pt x="1729" y="259"/>
                  <a:pt x="1735" y="260"/>
                  <a:pt x="1743" y="260"/>
                </a:cubicBezTo>
                <a:lnTo>
                  <a:pt x="1743" y="267"/>
                </a:lnTo>
                <a:lnTo>
                  <a:pt x="1660" y="267"/>
                </a:lnTo>
                <a:lnTo>
                  <a:pt x="1660" y="260"/>
                </a:lnTo>
                <a:cubicBezTo>
                  <a:pt x="1668" y="260"/>
                  <a:pt x="1674" y="259"/>
                  <a:pt x="1677" y="258"/>
                </a:cubicBezTo>
                <a:cubicBezTo>
                  <a:pt x="1679" y="256"/>
                  <a:pt x="1682" y="253"/>
                  <a:pt x="1683" y="250"/>
                </a:cubicBezTo>
                <a:cubicBezTo>
                  <a:pt x="1685" y="246"/>
                  <a:pt x="1686" y="239"/>
                  <a:pt x="1686" y="228"/>
                </a:cubicBezTo>
                <a:lnTo>
                  <a:pt x="1686" y="162"/>
                </a:lnTo>
                <a:cubicBezTo>
                  <a:pt x="1686" y="143"/>
                  <a:pt x="1685" y="131"/>
                  <a:pt x="1684" y="126"/>
                </a:cubicBezTo>
                <a:cubicBezTo>
                  <a:pt x="1683" y="122"/>
                  <a:pt x="1682" y="119"/>
                  <a:pt x="1680" y="117"/>
                </a:cubicBezTo>
                <a:cubicBezTo>
                  <a:pt x="1678" y="116"/>
                  <a:pt x="1676" y="115"/>
                  <a:pt x="1672" y="115"/>
                </a:cubicBezTo>
                <a:cubicBezTo>
                  <a:pt x="1669" y="115"/>
                  <a:pt x="1665" y="116"/>
                  <a:pt x="1660" y="118"/>
                </a:cubicBezTo>
                <a:lnTo>
                  <a:pt x="1657" y="111"/>
                </a:lnTo>
                <a:lnTo>
                  <a:pt x="1709" y="90"/>
                </a:lnTo>
                <a:close/>
                <a:moveTo>
                  <a:pt x="1166" y="90"/>
                </a:moveTo>
                <a:cubicBezTo>
                  <a:pt x="1192" y="90"/>
                  <a:pt x="1213" y="100"/>
                  <a:pt x="1228" y="120"/>
                </a:cubicBezTo>
                <a:cubicBezTo>
                  <a:pt x="1242" y="136"/>
                  <a:pt x="1248" y="156"/>
                  <a:pt x="1248" y="178"/>
                </a:cubicBezTo>
                <a:cubicBezTo>
                  <a:pt x="1248" y="193"/>
                  <a:pt x="1245" y="209"/>
                  <a:pt x="1237" y="224"/>
                </a:cubicBezTo>
                <a:cubicBezTo>
                  <a:pt x="1230" y="240"/>
                  <a:pt x="1220" y="252"/>
                  <a:pt x="1207" y="260"/>
                </a:cubicBezTo>
                <a:cubicBezTo>
                  <a:pt x="1194" y="268"/>
                  <a:pt x="1180" y="272"/>
                  <a:pt x="1164" y="272"/>
                </a:cubicBezTo>
                <a:cubicBezTo>
                  <a:pt x="1138" y="272"/>
                  <a:pt x="1117" y="262"/>
                  <a:pt x="1102" y="241"/>
                </a:cubicBezTo>
                <a:cubicBezTo>
                  <a:pt x="1089" y="224"/>
                  <a:pt x="1083" y="204"/>
                  <a:pt x="1083" y="183"/>
                </a:cubicBezTo>
                <a:cubicBezTo>
                  <a:pt x="1083" y="167"/>
                  <a:pt x="1087" y="151"/>
                  <a:pt x="1094" y="136"/>
                </a:cubicBezTo>
                <a:cubicBezTo>
                  <a:pt x="1102" y="120"/>
                  <a:pt x="1113" y="109"/>
                  <a:pt x="1125" y="101"/>
                </a:cubicBezTo>
                <a:cubicBezTo>
                  <a:pt x="1138" y="94"/>
                  <a:pt x="1152" y="90"/>
                  <a:pt x="1166" y="90"/>
                </a:cubicBezTo>
                <a:close/>
                <a:moveTo>
                  <a:pt x="2222" y="20"/>
                </a:moveTo>
                <a:cubicBezTo>
                  <a:pt x="2214" y="20"/>
                  <a:pt x="2206" y="23"/>
                  <a:pt x="2200" y="31"/>
                </a:cubicBezTo>
                <a:cubicBezTo>
                  <a:pt x="2191" y="41"/>
                  <a:pt x="2185" y="58"/>
                  <a:pt x="2181" y="80"/>
                </a:cubicBezTo>
                <a:cubicBezTo>
                  <a:pt x="2178" y="102"/>
                  <a:pt x="2176" y="124"/>
                  <a:pt x="2176" y="146"/>
                </a:cubicBezTo>
                <a:cubicBezTo>
                  <a:pt x="2176" y="181"/>
                  <a:pt x="2181" y="209"/>
                  <a:pt x="2189" y="232"/>
                </a:cubicBezTo>
                <a:cubicBezTo>
                  <a:pt x="2196" y="250"/>
                  <a:pt x="2207" y="259"/>
                  <a:pt x="2221" y="259"/>
                </a:cubicBezTo>
                <a:cubicBezTo>
                  <a:pt x="2228" y="259"/>
                  <a:pt x="2235" y="256"/>
                  <a:pt x="2242" y="250"/>
                </a:cubicBezTo>
                <a:cubicBezTo>
                  <a:pt x="2249" y="244"/>
                  <a:pt x="2255" y="234"/>
                  <a:pt x="2259" y="220"/>
                </a:cubicBezTo>
                <a:cubicBezTo>
                  <a:pt x="2264" y="198"/>
                  <a:pt x="2267" y="168"/>
                  <a:pt x="2267" y="129"/>
                </a:cubicBezTo>
                <a:cubicBezTo>
                  <a:pt x="2267" y="100"/>
                  <a:pt x="2264" y="76"/>
                  <a:pt x="2258" y="56"/>
                </a:cubicBezTo>
                <a:cubicBezTo>
                  <a:pt x="2254" y="42"/>
                  <a:pt x="2248" y="32"/>
                  <a:pt x="2241" y="26"/>
                </a:cubicBezTo>
                <a:cubicBezTo>
                  <a:pt x="2236" y="22"/>
                  <a:pt x="2230" y="20"/>
                  <a:pt x="2222" y="20"/>
                </a:cubicBezTo>
                <a:close/>
                <a:moveTo>
                  <a:pt x="2030" y="20"/>
                </a:moveTo>
                <a:cubicBezTo>
                  <a:pt x="2022" y="20"/>
                  <a:pt x="2014" y="23"/>
                  <a:pt x="2008" y="31"/>
                </a:cubicBezTo>
                <a:cubicBezTo>
                  <a:pt x="1999" y="41"/>
                  <a:pt x="1993" y="58"/>
                  <a:pt x="1989" y="80"/>
                </a:cubicBezTo>
                <a:cubicBezTo>
                  <a:pt x="1986" y="102"/>
                  <a:pt x="1984" y="124"/>
                  <a:pt x="1984" y="146"/>
                </a:cubicBezTo>
                <a:cubicBezTo>
                  <a:pt x="1984" y="181"/>
                  <a:pt x="1989" y="209"/>
                  <a:pt x="1997" y="232"/>
                </a:cubicBezTo>
                <a:cubicBezTo>
                  <a:pt x="2004" y="250"/>
                  <a:pt x="2015" y="259"/>
                  <a:pt x="2029" y="259"/>
                </a:cubicBezTo>
                <a:cubicBezTo>
                  <a:pt x="2036" y="259"/>
                  <a:pt x="2043" y="256"/>
                  <a:pt x="2050" y="250"/>
                </a:cubicBezTo>
                <a:cubicBezTo>
                  <a:pt x="2057" y="244"/>
                  <a:pt x="2063" y="234"/>
                  <a:pt x="2067" y="220"/>
                </a:cubicBezTo>
                <a:cubicBezTo>
                  <a:pt x="2072" y="198"/>
                  <a:pt x="2075" y="168"/>
                  <a:pt x="2075" y="129"/>
                </a:cubicBezTo>
                <a:cubicBezTo>
                  <a:pt x="2075" y="100"/>
                  <a:pt x="2072" y="76"/>
                  <a:pt x="2066" y="56"/>
                </a:cubicBezTo>
                <a:cubicBezTo>
                  <a:pt x="2062" y="42"/>
                  <a:pt x="2056" y="32"/>
                  <a:pt x="2049" y="26"/>
                </a:cubicBezTo>
                <a:cubicBezTo>
                  <a:pt x="2044" y="22"/>
                  <a:pt x="2038" y="20"/>
                  <a:pt x="2030" y="20"/>
                </a:cubicBezTo>
                <a:close/>
                <a:moveTo>
                  <a:pt x="2223" y="7"/>
                </a:moveTo>
                <a:cubicBezTo>
                  <a:pt x="2242" y="7"/>
                  <a:pt x="2260" y="17"/>
                  <a:pt x="2275" y="37"/>
                </a:cubicBezTo>
                <a:cubicBezTo>
                  <a:pt x="2294" y="62"/>
                  <a:pt x="2304" y="95"/>
                  <a:pt x="2304" y="137"/>
                </a:cubicBezTo>
                <a:cubicBezTo>
                  <a:pt x="2304" y="167"/>
                  <a:pt x="2300" y="192"/>
                  <a:pt x="2291" y="212"/>
                </a:cubicBezTo>
                <a:cubicBezTo>
                  <a:pt x="2283" y="233"/>
                  <a:pt x="2272" y="248"/>
                  <a:pt x="2259" y="257"/>
                </a:cubicBezTo>
                <a:cubicBezTo>
                  <a:pt x="2246" y="267"/>
                  <a:pt x="2233" y="271"/>
                  <a:pt x="2221" y="271"/>
                </a:cubicBezTo>
                <a:cubicBezTo>
                  <a:pt x="2196" y="271"/>
                  <a:pt x="2176" y="257"/>
                  <a:pt x="2160" y="228"/>
                </a:cubicBezTo>
                <a:cubicBezTo>
                  <a:pt x="2146" y="204"/>
                  <a:pt x="2140" y="175"/>
                  <a:pt x="2140" y="141"/>
                </a:cubicBezTo>
                <a:cubicBezTo>
                  <a:pt x="2140" y="112"/>
                  <a:pt x="2144" y="87"/>
                  <a:pt x="2153" y="66"/>
                </a:cubicBezTo>
                <a:cubicBezTo>
                  <a:pt x="2162" y="45"/>
                  <a:pt x="2173" y="30"/>
                  <a:pt x="2188" y="19"/>
                </a:cubicBezTo>
                <a:cubicBezTo>
                  <a:pt x="2199" y="11"/>
                  <a:pt x="2211" y="7"/>
                  <a:pt x="2223" y="7"/>
                </a:cubicBezTo>
                <a:close/>
                <a:moveTo>
                  <a:pt x="2031" y="7"/>
                </a:moveTo>
                <a:cubicBezTo>
                  <a:pt x="2050" y="7"/>
                  <a:pt x="2068" y="17"/>
                  <a:pt x="2083" y="37"/>
                </a:cubicBezTo>
                <a:cubicBezTo>
                  <a:pt x="2102" y="62"/>
                  <a:pt x="2112" y="95"/>
                  <a:pt x="2112" y="137"/>
                </a:cubicBezTo>
                <a:cubicBezTo>
                  <a:pt x="2112" y="167"/>
                  <a:pt x="2108" y="192"/>
                  <a:pt x="2099" y="212"/>
                </a:cubicBezTo>
                <a:cubicBezTo>
                  <a:pt x="2091" y="233"/>
                  <a:pt x="2080" y="248"/>
                  <a:pt x="2067" y="257"/>
                </a:cubicBezTo>
                <a:cubicBezTo>
                  <a:pt x="2054" y="267"/>
                  <a:pt x="2041" y="271"/>
                  <a:pt x="2029" y="271"/>
                </a:cubicBezTo>
                <a:cubicBezTo>
                  <a:pt x="2004" y="271"/>
                  <a:pt x="1984" y="257"/>
                  <a:pt x="1968" y="228"/>
                </a:cubicBezTo>
                <a:cubicBezTo>
                  <a:pt x="1954" y="204"/>
                  <a:pt x="1948" y="175"/>
                  <a:pt x="1948" y="141"/>
                </a:cubicBezTo>
                <a:cubicBezTo>
                  <a:pt x="1948" y="112"/>
                  <a:pt x="1952" y="87"/>
                  <a:pt x="1961" y="66"/>
                </a:cubicBezTo>
                <a:cubicBezTo>
                  <a:pt x="1970" y="45"/>
                  <a:pt x="1981" y="30"/>
                  <a:pt x="1996" y="19"/>
                </a:cubicBezTo>
                <a:cubicBezTo>
                  <a:pt x="2007" y="11"/>
                  <a:pt x="2019" y="7"/>
                  <a:pt x="2031" y="7"/>
                </a:cubicBezTo>
                <a:close/>
                <a:moveTo>
                  <a:pt x="1849" y="7"/>
                </a:moveTo>
                <a:lnTo>
                  <a:pt x="1855" y="7"/>
                </a:lnTo>
                <a:lnTo>
                  <a:pt x="1855" y="222"/>
                </a:lnTo>
                <a:cubicBezTo>
                  <a:pt x="1855" y="236"/>
                  <a:pt x="1855" y="245"/>
                  <a:pt x="1857" y="249"/>
                </a:cubicBezTo>
                <a:cubicBezTo>
                  <a:pt x="1858" y="252"/>
                  <a:pt x="1860" y="255"/>
                  <a:pt x="1864" y="257"/>
                </a:cubicBezTo>
                <a:cubicBezTo>
                  <a:pt x="1868" y="259"/>
                  <a:pt x="1875" y="260"/>
                  <a:pt x="1887" y="260"/>
                </a:cubicBezTo>
                <a:lnTo>
                  <a:pt x="1887" y="267"/>
                </a:lnTo>
                <a:lnTo>
                  <a:pt x="1791" y="267"/>
                </a:lnTo>
                <a:lnTo>
                  <a:pt x="1791" y="260"/>
                </a:lnTo>
                <a:cubicBezTo>
                  <a:pt x="1803" y="260"/>
                  <a:pt x="1811" y="259"/>
                  <a:pt x="1815" y="257"/>
                </a:cubicBezTo>
                <a:cubicBezTo>
                  <a:pt x="1818" y="255"/>
                  <a:pt x="1820" y="253"/>
                  <a:pt x="1822" y="249"/>
                </a:cubicBezTo>
                <a:cubicBezTo>
                  <a:pt x="1823" y="246"/>
                  <a:pt x="1824" y="237"/>
                  <a:pt x="1824" y="222"/>
                </a:cubicBezTo>
                <a:lnTo>
                  <a:pt x="1824" y="85"/>
                </a:lnTo>
                <a:cubicBezTo>
                  <a:pt x="1824" y="66"/>
                  <a:pt x="1823" y="54"/>
                  <a:pt x="1822" y="49"/>
                </a:cubicBezTo>
                <a:cubicBezTo>
                  <a:pt x="1821" y="45"/>
                  <a:pt x="1820" y="42"/>
                  <a:pt x="1817" y="40"/>
                </a:cubicBezTo>
                <a:cubicBezTo>
                  <a:pt x="1815" y="38"/>
                  <a:pt x="1812" y="37"/>
                  <a:pt x="1809" y="37"/>
                </a:cubicBezTo>
                <a:cubicBezTo>
                  <a:pt x="1804" y="37"/>
                  <a:pt x="1798" y="39"/>
                  <a:pt x="1790" y="43"/>
                </a:cubicBezTo>
                <a:lnTo>
                  <a:pt x="1787" y="37"/>
                </a:lnTo>
                <a:lnTo>
                  <a:pt x="1849" y="7"/>
                </a:lnTo>
                <a:close/>
                <a:moveTo>
                  <a:pt x="1701" y="0"/>
                </a:moveTo>
                <a:cubicBezTo>
                  <a:pt x="1707" y="0"/>
                  <a:pt x="1711" y="2"/>
                  <a:pt x="1715" y="6"/>
                </a:cubicBezTo>
                <a:cubicBezTo>
                  <a:pt x="1719" y="9"/>
                  <a:pt x="1720" y="14"/>
                  <a:pt x="1720" y="19"/>
                </a:cubicBezTo>
                <a:cubicBezTo>
                  <a:pt x="1720" y="24"/>
                  <a:pt x="1719" y="29"/>
                  <a:pt x="1715" y="33"/>
                </a:cubicBezTo>
                <a:cubicBezTo>
                  <a:pt x="1711" y="36"/>
                  <a:pt x="1707" y="38"/>
                  <a:pt x="1701" y="38"/>
                </a:cubicBezTo>
                <a:cubicBezTo>
                  <a:pt x="1696" y="38"/>
                  <a:pt x="1692" y="36"/>
                  <a:pt x="1688" y="33"/>
                </a:cubicBezTo>
                <a:cubicBezTo>
                  <a:pt x="1684" y="29"/>
                  <a:pt x="1682" y="24"/>
                  <a:pt x="1682" y="19"/>
                </a:cubicBezTo>
                <a:cubicBezTo>
                  <a:pt x="1682" y="14"/>
                  <a:pt x="1684" y="9"/>
                  <a:pt x="1688" y="6"/>
                </a:cubicBezTo>
                <a:cubicBezTo>
                  <a:pt x="1692" y="2"/>
                  <a:pt x="1696" y="0"/>
                  <a:pt x="1701" y="0"/>
                </a:cubicBezTo>
                <a:close/>
              </a:path>
            </a:pathLst>
          </a:custGeom>
          <a:solidFill>
            <a:srgbClr val="F2F2F2"/>
          </a:solidFill>
          <a:ln w="0">
            <a:noFill/>
            <a:prstDash val="solid"/>
            <a:round/>
          </a:ln>
        </p:spPr>
        <p:txBody>
          <a:bodyPr vert="horz" wrap="square" lIns="91440" tIns="45720" rIns="91440" bIns="45720" numCol="1" anchor="t" anchorCtr="0" compatLnSpc="1"/>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5pPr>
            <a:lvl6pPr marL="2286000" algn="l" defTabSz="914400" rtl="0" eaLnBrk="1" latinLnBrk="0" hangingPunct="1">
              <a:defRPr kern="1200">
                <a:solidFill>
                  <a:schemeClr val="tx1"/>
                </a:solidFill>
                <a:latin typeface="Calibri" panose="020F0502020204030204" charset="0"/>
                <a:ea typeface="+mn-ea"/>
                <a:cs typeface="+mn-cs"/>
              </a:defRPr>
            </a:lvl6pPr>
            <a:lvl7pPr marL="2743200" algn="l" defTabSz="914400" rtl="0" eaLnBrk="1" latinLnBrk="0" hangingPunct="1">
              <a:defRPr kern="1200">
                <a:solidFill>
                  <a:schemeClr val="tx1"/>
                </a:solidFill>
                <a:latin typeface="Calibri" panose="020F0502020204030204" charset="0"/>
                <a:ea typeface="+mn-ea"/>
                <a:cs typeface="+mn-cs"/>
              </a:defRPr>
            </a:lvl7pPr>
            <a:lvl8pPr marL="3200400" algn="l" defTabSz="914400" rtl="0" eaLnBrk="1" latinLnBrk="0" hangingPunct="1">
              <a:defRPr kern="1200">
                <a:solidFill>
                  <a:schemeClr val="tx1"/>
                </a:solidFill>
                <a:latin typeface="Calibri" panose="020F0502020204030204" charset="0"/>
                <a:ea typeface="+mn-ea"/>
                <a:cs typeface="+mn-cs"/>
              </a:defRPr>
            </a:lvl8pPr>
            <a:lvl9pPr marL="3657600" algn="l" defTabSz="914400" rtl="0" eaLnBrk="1" latinLnBrk="0" hangingPunct="1">
              <a:defRPr kern="1200">
                <a:solidFill>
                  <a:schemeClr val="tx1"/>
                </a:solidFill>
                <a:latin typeface="Calibri" panose="020F0502020204030204" charset="0"/>
                <a:ea typeface="+mn-ea"/>
                <a:cs typeface="+mn-cs"/>
              </a:defRPr>
            </a:lvl9pPr>
          </a:lstStyle>
          <a:p>
            <a:endParaRPr lang="zh-CN" altLang="en-US"/>
          </a:p>
        </p:txBody>
      </p:sp>
      <p:sp>
        <p:nvSpPr>
          <p:cNvPr id="72" name="Freeform 23"/>
          <p:cNvSpPr/>
          <p:nvPr/>
        </p:nvSpPr>
        <p:spPr bwMode="auto">
          <a:xfrm rot="-1800000">
            <a:off x="9926149" y="6098166"/>
            <a:ext cx="1848119" cy="215037"/>
          </a:xfrm>
          <a:custGeom>
            <a:avLst/>
            <a:gdLst>
              <a:gd name="T0" fmla="*/ 2345 w 3079"/>
              <a:gd name="T1" fmla="*/ 251 h 350"/>
              <a:gd name="T2" fmla="*/ 830 w 3079"/>
              <a:gd name="T3" fmla="*/ 272 h 350"/>
              <a:gd name="T4" fmla="*/ 2644 w 3079"/>
              <a:gd name="T5" fmla="*/ 129 h 350"/>
              <a:gd name="T6" fmla="*/ 2680 w 3079"/>
              <a:gd name="T7" fmla="*/ 102 h 350"/>
              <a:gd name="T8" fmla="*/ 1202 w 3079"/>
              <a:gd name="T9" fmla="*/ 244 h 350"/>
              <a:gd name="T10" fmla="*/ 1532 w 3079"/>
              <a:gd name="T11" fmla="*/ 102 h 350"/>
              <a:gd name="T12" fmla="*/ 1604 w 3079"/>
              <a:gd name="T13" fmla="*/ 106 h 350"/>
              <a:gd name="T14" fmla="*/ 1625 w 3079"/>
              <a:gd name="T15" fmla="*/ 113 h 350"/>
              <a:gd name="T16" fmla="*/ 1470 w 3079"/>
              <a:gd name="T17" fmla="*/ 316 h 350"/>
              <a:gd name="T18" fmla="*/ 1487 w 3079"/>
              <a:gd name="T19" fmla="*/ 130 h 350"/>
              <a:gd name="T20" fmla="*/ 1322 w 3079"/>
              <a:gd name="T21" fmla="*/ 210 h 350"/>
              <a:gd name="T22" fmla="*/ 1366 w 3079"/>
              <a:gd name="T23" fmla="*/ 102 h 350"/>
              <a:gd name="T24" fmla="*/ 1451 w 3079"/>
              <a:gd name="T25" fmla="*/ 244 h 350"/>
              <a:gd name="T26" fmla="*/ 1310 w 3079"/>
              <a:gd name="T27" fmla="*/ 264 h 350"/>
              <a:gd name="T28" fmla="*/ 1262 w 3079"/>
              <a:gd name="T29" fmla="*/ 95 h 350"/>
              <a:gd name="T30" fmla="*/ 945 w 3079"/>
              <a:gd name="T31" fmla="*/ 135 h 350"/>
              <a:gd name="T32" fmla="*/ 1012 w 3079"/>
              <a:gd name="T33" fmla="*/ 95 h 350"/>
              <a:gd name="T34" fmla="*/ 946 w 3079"/>
              <a:gd name="T35" fmla="*/ 337 h 350"/>
              <a:gd name="T36" fmla="*/ 934 w 3079"/>
              <a:gd name="T37" fmla="*/ 318 h 350"/>
              <a:gd name="T38" fmla="*/ 880 w 3079"/>
              <a:gd name="T39" fmla="*/ 102 h 350"/>
              <a:gd name="T40" fmla="*/ 603 w 3079"/>
              <a:gd name="T41" fmla="*/ 128 h 350"/>
              <a:gd name="T42" fmla="*/ 722 w 3079"/>
              <a:gd name="T43" fmla="*/ 95 h 350"/>
              <a:gd name="T44" fmla="*/ 779 w 3079"/>
              <a:gd name="T45" fmla="*/ 112 h 350"/>
              <a:gd name="T46" fmla="*/ 734 w 3079"/>
              <a:gd name="T47" fmla="*/ 272 h 350"/>
              <a:gd name="T48" fmla="*/ 544 w 3079"/>
              <a:gd name="T49" fmla="*/ 102 h 350"/>
              <a:gd name="T50" fmla="*/ 331 w 3079"/>
              <a:gd name="T51" fmla="*/ 128 h 350"/>
              <a:gd name="T52" fmla="*/ 450 w 3079"/>
              <a:gd name="T53" fmla="*/ 95 h 350"/>
              <a:gd name="T54" fmla="*/ 507 w 3079"/>
              <a:gd name="T55" fmla="*/ 112 h 350"/>
              <a:gd name="T56" fmla="*/ 462 w 3079"/>
              <a:gd name="T57" fmla="*/ 272 h 350"/>
              <a:gd name="T58" fmla="*/ 272 w 3079"/>
              <a:gd name="T59" fmla="*/ 102 h 350"/>
              <a:gd name="T60" fmla="*/ 59 w 3079"/>
              <a:gd name="T61" fmla="*/ 128 h 350"/>
              <a:gd name="T62" fmla="*/ 178 w 3079"/>
              <a:gd name="T63" fmla="*/ 95 h 350"/>
              <a:gd name="T64" fmla="*/ 235 w 3079"/>
              <a:gd name="T65" fmla="*/ 112 h 350"/>
              <a:gd name="T66" fmla="*/ 190 w 3079"/>
              <a:gd name="T67" fmla="*/ 272 h 350"/>
              <a:gd name="T68" fmla="*/ 0 w 3079"/>
              <a:gd name="T69" fmla="*/ 102 h 350"/>
              <a:gd name="T70" fmla="*/ 2904 w 3079"/>
              <a:gd name="T71" fmla="*/ 90 h 350"/>
              <a:gd name="T72" fmla="*/ 3053 w 3079"/>
              <a:gd name="T73" fmla="*/ 154 h 350"/>
              <a:gd name="T74" fmla="*/ 2994 w 3079"/>
              <a:gd name="T75" fmla="*/ 260 h 350"/>
              <a:gd name="T76" fmla="*/ 2993 w 3079"/>
              <a:gd name="T77" fmla="*/ 112 h 350"/>
              <a:gd name="T78" fmla="*/ 2958 w 3079"/>
              <a:gd name="T79" fmla="*/ 257 h 350"/>
              <a:gd name="T80" fmla="*/ 2918 w 3079"/>
              <a:gd name="T81" fmla="*/ 228 h 350"/>
              <a:gd name="T82" fmla="*/ 2847 w 3079"/>
              <a:gd name="T83" fmla="*/ 250 h 350"/>
              <a:gd name="T84" fmla="*/ 2811 w 3079"/>
              <a:gd name="T85" fmla="*/ 249 h 350"/>
              <a:gd name="T86" fmla="*/ 2785 w 3079"/>
              <a:gd name="T87" fmla="*/ 111 h 350"/>
              <a:gd name="T88" fmla="*/ 2684 w 3079"/>
              <a:gd name="T89" fmla="*/ 272 h 350"/>
              <a:gd name="T90" fmla="*/ 2550 w 3079"/>
              <a:gd name="T91" fmla="*/ 103 h 350"/>
              <a:gd name="T92" fmla="*/ 2503 w 3079"/>
              <a:gd name="T93" fmla="*/ 103 h 350"/>
              <a:gd name="T94" fmla="*/ 2572 w 3079"/>
              <a:gd name="T95" fmla="*/ 202 h 350"/>
              <a:gd name="T96" fmla="*/ 1709 w 3079"/>
              <a:gd name="T97" fmla="*/ 90 h 350"/>
              <a:gd name="T98" fmla="*/ 1660 w 3079"/>
              <a:gd name="T99" fmla="*/ 267 h 350"/>
              <a:gd name="T100" fmla="*/ 1680 w 3079"/>
              <a:gd name="T101" fmla="*/ 117 h 350"/>
              <a:gd name="T102" fmla="*/ 1248 w 3079"/>
              <a:gd name="T103" fmla="*/ 178 h 350"/>
              <a:gd name="T104" fmla="*/ 1125 w 3079"/>
              <a:gd name="T105" fmla="*/ 101 h 350"/>
              <a:gd name="T106" fmla="*/ 2221 w 3079"/>
              <a:gd name="T107" fmla="*/ 259 h 350"/>
              <a:gd name="T108" fmla="*/ 2030 w 3079"/>
              <a:gd name="T109" fmla="*/ 20 h 350"/>
              <a:gd name="T110" fmla="*/ 2067 w 3079"/>
              <a:gd name="T111" fmla="*/ 220 h 350"/>
              <a:gd name="T112" fmla="*/ 2304 w 3079"/>
              <a:gd name="T113" fmla="*/ 137 h 350"/>
              <a:gd name="T114" fmla="*/ 2188 w 3079"/>
              <a:gd name="T115" fmla="*/ 19 h 350"/>
              <a:gd name="T116" fmla="*/ 2029 w 3079"/>
              <a:gd name="T117" fmla="*/ 271 h 350"/>
              <a:gd name="T118" fmla="*/ 1855 w 3079"/>
              <a:gd name="T119" fmla="*/ 7 h 350"/>
              <a:gd name="T120" fmla="*/ 1791 w 3079"/>
              <a:gd name="T121" fmla="*/ 260 h 350"/>
              <a:gd name="T122" fmla="*/ 1809 w 3079"/>
              <a:gd name="T123" fmla="*/ 37 h 350"/>
              <a:gd name="T124" fmla="*/ 1715 w 3079"/>
              <a:gd name="T125" fmla="*/ 3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79" h="350">
                <a:moveTo>
                  <a:pt x="2366" y="230"/>
                </a:moveTo>
                <a:cubicBezTo>
                  <a:pt x="2372" y="230"/>
                  <a:pt x="2377" y="232"/>
                  <a:pt x="2381" y="237"/>
                </a:cubicBezTo>
                <a:cubicBezTo>
                  <a:pt x="2385" y="241"/>
                  <a:pt x="2387" y="245"/>
                  <a:pt x="2387" y="251"/>
                </a:cubicBezTo>
                <a:cubicBezTo>
                  <a:pt x="2387" y="257"/>
                  <a:pt x="2385" y="262"/>
                  <a:pt x="2380" y="266"/>
                </a:cubicBezTo>
                <a:cubicBezTo>
                  <a:pt x="2376" y="270"/>
                  <a:pt x="2372" y="272"/>
                  <a:pt x="2366" y="272"/>
                </a:cubicBezTo>
                <a:cubicBezTo>
                  <a:pt x="2360" y="272"/>
                  <a:pt x="2355" y="270"/>
                  <a:pt x="2351" y="266"/>
                </a:cubicBezTo>
                <a:cubicBezTo>
                  <a:pt x="2347" y="262"/>
                  <a:pt x="2345" y="257"/>
                  <a:pt x="2345" y="251"/>
                </a:cubicBezTo>
                <a:cubicBezTo>
                  <a:pt x="2345" y="245"/>
                  <a:pt x="2347" y="240"/>
                  <a:pt x="2351" y="236"/>
                </a:cubicBezTo>
                <a:cubicBezTo>
                  <a:pt x="2355" y="232"/>
                  <a:pt x="2360" y="230"/>
                  <a:pt x="2366" y="230"/>
                </a:cubicBezTo>
                <a:close/>
                <a:moveTo>
                  <a:pt x="830" y="230"/>
                </a:moveTo>
                <a:cubicBezTo>
                  <a:pt x="836" y="230"/>
                  <a:pt x="841" y="232"/>
                  <a:pt x="845" y="237"/>
                </a:cubicBezTo>
                <a:cubicBezTo>
                  <a:pt x="849" y="241"/>
                  <a:pt x="851" y="245"/>
                  <a:pt x="851" y="251"/>
                </a:cubicBezTo>
                <a:cubicBezTo>
                  <a:pt x="851" y="257"/>
                  <a:pt x="849" y="262"/>
                  <a:pt x="844" y="266"/>
                </a:cubicBezTo>
                <a:cubicBezTo>
                  <a:pt x="840" y="270"/>
                  <a:pt x="836" y="272"/>
                  <a:pt x="830" y="272"/>
                </a:cubicBezTo>
                <a:cubicBezTo>
                  <a:pt x="824" y="272"/>
                  <a:pt x="819" y="270"/>
                  <a:pt x="815" y="266"/>
                </a:cubicBezTo>
                <a:cubicBezTo>
                  <a:pt x="811" y="262"/>
                  <a:pt x="809" y="257"/>
                  <a:pt x="809" y="251"/>
                </a:cubicBezTo>
                <a:cubicBezTo>
                  <a:pt x="809" y="245"/>
                  <a:pt x="811" y="240"/>
                  <a:pt x="815" y="236"/>
                </a:cubicBezTo>
                <a:cubicBezTo>
                  <a:pt x="819" y="232"/>
                  <a:pt x="824" y="230"/>
                  <a:pt x="830" y="230"/>
                </a:cubicBezTo>
                <a:close/>
                <a:moveTo>
                  <a:pt x="2680" y="102"/>
                </a:moveTo>
                <a:cubicBezTo>
                  <a:pt x="2673" y="102"/>
                  <a:pt x="2667" y="104"/>
                  <a:pt x="2660" y="108"/>
                </a:cubicBezTo>
                <a:cubicBezTo>
                  <a:pt x="2653" y="112"/>
                  <a:pt x="2648" y="119"/>
                  <a:pt x="2644" y="129"/>
                </a:cubicBezTo>
                <a:cubicBezTo>
                  <a:pt x="2640" y="139"/>
                  <a:pt x="2638" y="151"/>
                  <a:pt x="2638" y="167"/>
                </a:cubicBezTo>
                <a:cubicBezTo>
                  <a:pt x="2638" y="192"/>
                  <a:pt x="2643" y="213"/>
                  <a:pt x="2652" y="232"/>
                </a:cubicBezTo>
                <a:cubicBezTo>
                  <a:pt x="2662" y="250"/>
                  <a:pt x="2676" y="259"/>
                  <a:pt x="2692" y="259"/>
                </a:cubicBezTo>
                <a:cubicBezTo>
                  <a:pt x="2704" y="259"/>
                  <a:pt x="2714" y="254"/>
                  <a:pt x="2722" y="244"/>
                </a:cubicBezTo>
                <a:cubicBezTo>
                  <a:pt x="2730" y="234"/>
                  <a:pt x="2734" y="217"/>
                  <a:pt x="2734" y="192"/>
                </a:cubicBezTo>
                <a:cubicBezTo>
                  <a:pt x="2734" y="162"/>
                  <a:pt x="2727" y="138"/>
                  <a:pt x="2714" y="120"/>
                </a:cubicBezTo>
                <a:cubicBezTo>
                  <a:pt x="2705" y="108"/>
                  <a:pt x="2694" y="102"/>
                  <a:pt x="2680" y="102"/>
                </a:cubicBezTo>
                <a:close/>
                <a:moveTo>
                  <a:pt x="1160" y="102"/>
                </a:moveTo>
                <a:cubicBezTo>
                  <a:pt x="1153" y="102"/>
                  <a:pt x="1147" y="104"/>
                  <a:pt x="1140" y="108"/>
                </a:cubicBezTo>
                <a:cubicBezTo>
                  <a:pt x="1133" y="112"/>
                  <a:pt x="1128" y="119"/>
                  <a:pt x="1124" y="129"/>
                </a:cubicBezTo>
                <a:cubicBezTo>
                  <a:pt x="1120" y="139"/>
                  <a:pt x="1118" y="151"/>
                  <a:pt x="1118" y="167"/>
                </a:cubicBezTo>
                <a:cubicBezTo>
                  <a:pt x="1118" y="192"/>
                  <a:pt x="1123" y="213"/>
                  <a:pt x="1132" y="232"/>
                </a:cubicBezTo>
                <a:cubicBezTo>
                  <a:pt x="1142" y="250"/>
                  <a:pt x="1156" y="259"/>
                  <a:pt x="1172" y="259"/>
                </a:cubicBezTo>
                <a:cubicBezTo>
                  <a:pt x="1184" y="259"/>
                  <a:pt x="1194" y="254"/>
                  <a:pt x="1202" y="244"/>
                </a:cubicBezTo>
                <a:cubicBezTo>
                  <a:pt x="1210" y="234"/>
                  <a:pt x="1214" y="217"/>
                  <a:pt x="1214" y="192"/>
                </a:cubicBezTo>
                <a:cubicBezTo>
                  <a:pt x="1214" y="162"/>
                  <a:pt x="1207" y="138"/>
                  <a:pt x="1194" y="120"/>
                </a:cubicBezTo>
                <a:cubicBezTo>
                  <a:pt x="1185" y="108"/>
                  <a:pt x="1174" y="102"/>
                  <a:pt x="1160" y="102"/>
                </a:cubicBezTo>
                <a:close/>
                <a:moveTo>
                  <a:pt x="1456" y="95"/>
                </a:moveTo>
                <a:lnTo>
                  <a:pt x="1536" y="95"/>
                </a:lnTo>
                <a:lnTo>
                  <a:pt x="1536" y="102"/>
                </a:lnTo>
                <a:lnTo>
                  <a:pt x="1532" y="102"/>
                </a:lnTo>
                <a:cubicBezTo>
                  <a:pt x="1527" y="102"/>
                  <a:pt x="1522" y="103"/>
                  <a:pt x="1519" y="106"/>
                </a:cubicBezTo>
                <a:cubicBezTo>
                  <a:pt x="1517" y="108"/>
                  <a:pt x="1515" y="111"/>
                  <a:pt x="1515" y="115"/>
                </a:cubicBezTo>
                <a:cubicBezTo>
                  <a:pt x="1515" y="120"/>
                  <a:pt x="1517" y="126"/>
                  <a:pt x="1521" y="135"/>
                </a:cubicBezTo>
                <a:lnTo>
                  <a:pt x="1563" y="222"/>
                </a:lnTo>
                <a:lnTo>
                  <a:pt x="1602" y="127"/>
                </a:lnTo>
                <a:cubicBezTo>
                  <a:pt x="1604" y="122"/>
                  <a:pt x="1605" y="117"/>
                  <a:pt x="1605" y="112"/>
                </a:cubicBezTo>
                <a:cubicBezTo>
                  <a:pt x="1605" y="109"/>
                  <a:pt x="1604" y="108"/>
                  <a:pt x="1604" y="106"/>
                </a:cubicBezTo>
                <a:cubicBezTo>
                  <a:pt x="1603" y="105"/>
                  <a:pt x="1601" y="104"/>
                  <a:pt x="1599" y="103"/>
                </a:cubicBezTo>
                <a:cubicBezTo>
                  <a:pt x="1597" y="102"/>
                  <a:pt x="1593" y="102"/>
                  <a:pt x="1588" y="102"/>
                </a:cubicBezTo>
                <a:lnTo>
                  <a:pt x="1588" y="95"/>
                </a:lnTo>
                <a:lnTo>
                  <a:pt x="1644" y="95"/>
                </a:lnTo>
                <a:lnTo>
                  <a:pt x="1644" y="102"/>
                </a:lnTo>
                <a:cubicBezTo>
                  <a:pt x="1639" y="102"/>
                  <a:pt x="1635" y="103"/>
                  <a:pt x="1633" y="105"/>
                </a:cubicBezTo>
                <a:cubicBezTo>
                  <a:pt x="1630" y="106"/>
                  <a:pt x="1628" y="109"/>
                  <a:pt x="1625" y="113"/>
                </a:cubicBezTo>
                <a:cubicBezTo>
                  <a:pt x="1623" y="115"/>
                  <a:pt x="1621" y="120"/>
                  <a:pt x="1618" y="128"/>
                </a:cubicBezTo>
                <a:lnTo>
                  <a:pt x="1548" y="299"/>
                </a:lnTo>
                <a:cubicBezTo>
                  <a:pt x="1542" y="316"/>
                  <a:pt x="1533" y="328"/>
                  <a:pt x="1522" y="337"/>
                </a:cubicBezTo>
                <a:cubicBezTo>
                  <a:pt x="1511" y="345"/>
                  <a:pt x="1500" y="350"/>
                  <a:pt x="1490" y="350"/>
                </a:cubicBezTo>
                <a:cubicBezTo>
                  <a:pt x="1483" y="350"/>
                  <a:pt x="1477" y="348"/>
                  <a:pt x="1472" y="343"/>
                </a:cubicBezTo>
                <a:cubicBezTo>
                  <a:pt x="1467" y="339"/>
                  <a:pt x="1465" y="334"/>
                  <a:pt x="1465" y="329"/>
                </a:cubicBezTo>
                <a:cubicBezTo>
                  <a:pt x="1465" y="323"/>
                  <a:pt x="1467" y="319"/>
                  <a:pt x="1470" y="316"/>
                </a:cubicBezTo>
                <a:cubicBezTo>
                  <a:pt x="1473" y="313"/>
                  <a:pt x="1478" y="311"/>
                  <a:pt x="1484" y="311"/>
                </a:cubicBezTo>
                <a:cubicBezTo>
                  <a:pt x="1488" y="311"/>
                  <a:pt x="1494" y="313"/>
                  <a:pt x="1501" y="315"/>
                </a:cubicBezTo>
                <a:cubicBezTo>
                  <a:pt x="1506" y="317"/>
                  <a:pt x="1509" y="318"/>
                  <a:pt x="1510" y="318"/>
                </a:cubicBezTo>
                <a:cubicBezTo>
                  <a:pt x="1514" y="318"/>
                  <a:pt x="1518" y="316"/>
                  <a:pt x="1523" y="312"/>
                </a:cubicBezTo>
                <a:cubicBezTo>
                  <a:pt x="1527" y="308"/>
                  <a:pt x="1532" y="301"/>
                  <a:pt x="1536" y="290"/>
                </a:cubicBezTo>
                <a:lnTo>
                  <a:pt x="1548" y="260"/>
                </a:lnTo>
                <a:lnTo>
                  <a:pt x="1487" y="130"/>
                </a:lnTo>
                <a:cubicBezTo>
                  <a:pt x="1485" y="127"/>
                  <a:pt x="1482" y="122"/>
                  <a:pt x="1478" y="116"/>
                </a:cubicBezTo>
                <a:cubicBezTo>
                  <a:pt x="1474" y="112"/>
                  <a:pt x="1472" y="109"/>
                  <a:pt x="1470" y="107"/>
                </a:cubicBezTo>
                <a:cubicBezTo>
                  <a:pt x="1467" y="105"/>
                  <a:pt x="1462" y="103"/>
                  <a:pt x="1456" y="102"/>
                </a:cubicBezTo>
                <a:lnTo>
                  <a:pt x="1456" y="95"/>
                </a:lnTo>
                <a:close/>
                <a:moveTo>
                  <a:pt x="1262" y="95"/>
                </a:moveTo>
                <a:lnTo>
                  <a:pt x="1322" y="95"/>
                </a:lnTo>
                <a:lnTo>
                  <a:pt x="1322" y="210"/>
                </a:lnTo>
                <a:cubicBezTo>
                  <a:pt x="1322" y="226"/>
                  <a:pt x="1325" y="236"/>
                  <a:pt x="1331" y="241"/>
                </a:cubicBezTo>
                <a:cubicBezTo>
                  <a:pt x="1336" y="246"/>
                  <a:pt x="1343" y="249"/>
                  <a:pt x="1351" y="249"/>
                </a:cubicBezTo>
                <a:cubicBezTo>
                  <a:pt x="1356" y="249"/>
                  <a:pt x="1362" y="247"/>
                  <a:pt x="1369" y="244"/>
                </a:cubicBezTo>
                <a:cubicBezTo>
                  <a:pt x="1376" y="241"/>
                  <a:pt x="1384" y="234"/>
                  <a:pt x="1393" y="225"/>
                </a:cubicBezTo>
                <a:lnTo>
                  <a:pt x="1393" y="127"/>
                </a:lnTo>
                <a:cubicBezTo>
                  <a:pt x="1393" y="118"/>
                  <a:pt x="1392" y="111"/>
                  <a:pt x="1388" y="108"/>
                </a:cubicBezTo>
                <a:cubicBezTo>
                  <a:pt x="1384" y="104"/>
                  <a:pt x="1377" y="102"/>
                  <a:pt x="1366" y="102"/>
                </a:cubicBezTo>
                <a:lnTo>
                  <a:pt x="1366" y="95"/>
                </a:lnTo>
                <a:lnTo>
                  <a:pt x="1424" y="95"/>
                </a:lnTo>
                <a:lnTo>
                  <a:pt x="1424" y="199"/>
                </a:lnTo>
                <a:cubicBezTo>
                  <a:pt x="1424" y="219"/>
                  <a:pt x="1425" y="231"/>
                  <a:pt x="1426" y="236"/>
                </a:cubicBezTo>
                <a:cubicBezTo>
                  <a:pt x="1427" y="240"/>
                  <a:pt x="1428" y="243"/>
                  <a:pt x="1430" y="245"/>
                </a:cubicBezTo>
                <a:cubicBezTo>
                  <a:pt x="1432" y="247"/>
                  <a:pt x="1435" y="247"/>
                  <a:pt x="1437" y="247"/>
                </a:cubicBezTo>
                <a:cubicBezTo>
                  <a:pt x="1441" y="247"/>
                  <a:pt x="1446" y="246"/>
                  <a:pt x="1451" y="244"/>
                </a:cubicBezTo>
                <a:lnTo>
                  <a:pt x="1453" y="251"/>
                </a:lnTo>
                <a:lnTo>
                  <a:pt x="1402" y="272"/>
                </a:lnTo>
                <a:lnTo>
                  <a:pt x="1393" y="272"/>
                </a:lnTo>
                <a:lnTo>
                  <a:pt x="1393" y="236"/>
                </a:lnTo>
                <a:cubicBezTo>
                  <a:pt x="1379" y="252"/>
                  <a:pt x="1367" y="262"/>
                  <a:pt x="1360" y="266"/>
                </a:cubicBezTo>
                <a:cubicBezTo>
                  <a:pt x="1352" y="270"/>
                  <a:pt x="1344" y="272"/>
                  <a:pt x="1335" y="272"/>
                </a:cubicBezTo>
                <a:cubicBezTo>
                  <a:pt x="1325" y="272"/>
                  <a:pt x="1317" y="269"/>
                  <a:pt x="1310" y="264"/>
                </a:cubicBezTo>
                <a:cubicBezTo>
                  <a:pt x="1303" y="258"/>
                  <a:pt x="1298" y="251"/>
                  <a:pt x="1295" y="242"/>
                </a:cubicBezTo>
                <a:cubicBezTo>
                  <a:pt x="1293" y="233"/>
                  <a:pt x="1291" y="221"/>
                  <a:pt x="1291" y="205"/>
                </a:cubicBezTo>
                <a:lnTo>
                  <a:pt x="1291" y="128"/>
                </a:lnTo>
                <a:cubicBezTo>
                  <a:pt x="1291" y="120"/>
                  <a:pt x="1290" y="115"/>
                  <a:pt x="1289" y="112"/>
                </a:cubicBezTo>
                <a:cubicBezTo>
                  <a:pt x="1287" y="108"/>
                  <a:pt x="1284" y="106"/>
                  <a:pt x="1281" y="104"/>
                </a:cubicBezTo>
                <a:cubicBezTo>
                  <a:pt x="1277" y="103"/>
                  <a:pt x="1271" y="102"/>
                  <a:pt x="1262" y="102"/>
                </a:cubicBezTo>
                <a:lnTo>
                  <a:pt x="1262" y="95"/>
                </a:lnTo>
                <a:close/>
                <a:moveTo>
                  <a:pt x="880" y="95"/>
                </a:moveTo>
                <a:lnTo>
                  <a:pt x="960" y="95"/>
                </a:lnTo>
                <a:lnTo>
                  <a:pt x="960" y="102"/>
                </a:lnTo>
                <a:lnTo>
                  <a:pt x="956" y="102"/>
                </a:lnTo>
                <a:cubicBezTo>
                  <a:pt x="951" y="102"/>
                  <a:pt x="946" y="103"/>
                  <a:pt x="943" y="106"/>
                </a:cubicBezTo>
                <a:cubicBezTo>
                  <a:pt x="941" y="108"/>
                  <a:pt x="939" y="111"/>
                  <a:pt x="939" y="115"/>
                </a:cubicBezTo>
                <a:cubicBezTo>
                  <a:pt x="939" y="120"/>
                  <a:pt x="941" y="126"/>
                  <a:pt x="945" y="135"/>
                </a:cubicBezTo>
                <a:lnTo>
                  <a:pt x="987" y="222"/>
                </a:lnTo>
                <a:lnTo>
                  <a:pt x="1026" y="127"/>
                </a:lnTo>
                <a:cubicBezTo>
                  <a:pt x="1028" y="122"/>
                  <a:pt x="1029" y="117"/>
                  <a:pt x="1029" y="112"/>
                </a:cubicBezTo>
                <a:cubicBezTo>
                  <a:pt x="1029" y="109"/>
                  <a:pt x="1028" y="108"/>
                  <a:pt x="1028" y="106"/>
                </a:cubicBezTo>
                <a:cubicBezTo>
                  <a:pt x="1027" y="105"/>
                  <a:pt x="1025" y="104"/>
                  <a:pt x="1023" y="103"/>
                </a:cubicBezTo>
                <a:cubicBezTo>
                  <a:pt x="1021" y="102"/>
                  <a:pt x="1017" y="102"/>
                  <a:pt x="1012" y="102"/>
                </a:cubicBezTo>
                <a:lnTo>
                  <a:pt x="1012" y="95"/>
                </a:lnTo>
                <a:lnTo>
                  <a:pt x="1068" y="95"/>
                </a:lnTo>
                <a:lnTo>
                  <a:pt x="1068" y="102"/>
                </a:lnTo>
                <a:cubicBezTo>
                  <a:pt x="1063" y="102"/>
                  <a:pt x="1059" y="103"/>
                  <a:pt x="1057" y="105"/>
                </a:cubicBezTo>
                <a:cubicBezTo>
                  <a:pt x="1054" y="106"/>
                  <a:pt x="1052" y="109"/>
                  <a:pt x="1049" y="113"/>
                </a:cubicBezTo>
                <a:cubicBezTo>
                  <a:pt x="1047" y="115"/>
                  <a:pt x="1045" y="120"/>
                  <a:pt x="1042" y="128"/>
                </a:cubicBezTo>
                <a:lnTo>
                  <a:pt x="972" y="299"/>
                </a:lnTo>
                <a:cubicBezTo>
                  <a:pt x="966" y="316"/>
                  <a:pt x="957" y="328"/>
                  <a:pt x="946" y="337"/>
                </a:cubicBezTo>
                <a:cubicBezTo>
                  <a:pt x="935" y="345"/>
                  <a:pt x="924" y="350"/>
                  <a:pt x="914" y="350"/>
                </a:cubicBezTo>
                <a:cubicBezTo>
                  <a:pt x="907" y="350"/>
                  <a:pt x="901" y="348"/>
                  <a:pt x="896" y="343"/>
                </a:cubicBezTo>
                <a:cubicBezTo>
                  <a:pt x="891" y="339"/>
                  <a:pt x="889" y="334"/>
                  <a:pt x="889" y="329"/>
                </a:cubicBezTo>
                <a:cubicBezTo>
                  <a:pt x="889" y="323"/>
                  <a:pt x="891" y="319"/>
                  <a:pt x="894" y="316"/>
                </a:cubicBezTo>
                <a:cubicBezTo>
                  <a:pt x="897" y="313"/>
                  <a:pt x="902" y="311"/>
                  <a:pt x="908" y="311"/>
                </a:cubicBezTo>
                <a:cubicBezTo>
                  <a:pt x="912" y="311"/>
                  <a:pt x="918" y="313"/>
                  <a:pt x="925" y="315"/>
                </a:cubicBezTo>
                <a:cubicBezTo>
                  <a:pt x="930" y="317"/>
                  <a:pt x="933" y="318"/>
                  <a:pt x="934" y="318"/>
                </a:cubicBezTo>
                <a:cubicBezTo>
                  <a:pt x="938" y="318"/>
                  <a:pt x="942" y="316"/>
                  <a:pt x="947" y="312"/>
                </a:cubicBezTo>
                <a:cubicBezTo>
                  <a:pt x="951" y="308"/>
                  <a:pt x="956" y="301"/>
                  <a:pt x="960" y="290"/>
                </a:cubicBezTo>
                <a:lnTo>
                  <a:pt x="972" y="260"/>
                </a:lnTo>
                <a:lnTo>
                  <a:pt x="911" y="130"/>
                </a:lnTo>
                <a:cubicBezTo>
                  <a:pt x="909" y="127"/>
                  <a:pt x="906" y="122"/>
                  <a:pt x="902" y="116"/>
                </a:cubicBezTo>
                <a:cubicBezTo>
                  <a:pt x="898" y="112"/>
                  <a:pt x="896" y="109"/>
                  <a:pt x="894" y="107"/>
                </a:cubicBezTo>
                <a:cubicBezTo>
                  <a:pt x="891" y="105"/>
                  <a:pt x="886" y="103"/>
                  <a:pt x="880" y="102"/>
                </a:cubicBezTo>
                <a:lnTo>
                  <a:pt x="880" y="95"/>
                </a:lnTo>
                <a:close/>
                <a:moveTo>
                  <a:pt x="544" y="95"/>
                </a:moveTo>
                <a:lnTo>
                  <a:pt x="616" y="95"/>
                </a:lnTo>
                <a:lnTo>
                  <a:pt x="616" y="102"/>
                </a:lnTo>
                <a:cubicBezTo>
                  <a:pt x="610" y="102"/>
                  <a:pt x="605" y="104"/>
                  <a:pt x="603" y="106"/>
                </a:cubicBezTo>
                <a:cubicBezTo>
                  <a:pt x="601" y="107"/>
                  <a:pt x="600" y="110"/>
                  <a:pt x="600" y="114"/>
                </a:cubicBezTo>
                <a:cubicBezTo>
                  <a:pt x="600" y="117"/>
                  <a:pt x="601" y="122"/>
                  <a:pt x="603" y="128"/>
                </a:cubicBezTo>
                <a:lnTo>
                  <a:pt x="640" y="226"/>
                </a:lnTo>
                <a:lnTo>
                  <a:pt x="677" y="146"/>
                </a:lnTo>
                <a:lnTo>
                  <a:pt x="667" y="121"/>
                </a:lnTo>
                <a:cubicBezTo>
                  <a:pt x="664" y="113"/>
                  <a:pt x="660" y="108"/>
                  <a:pt x="655" y="105"/>
                </a:cubicBezTo>
                <a:cubicBezTo>
                  <a:pt x="653" y="103"/>
                  <a:pt x="648" y="102"/>
                  <a:pt x="640" y="102"/>
                </a:cubicBezTo>
                <a:lnTo>
                  <a:pt x="640" y="95"/>
                </a:lnTo>
                <a:lnTo>
                  <a:pt x="722" y="95"/>
                </a:lnTo>
                <a:lnTo>
                  <a:pt x="722" y="102"/>
                </a:lnTo>
                <a:cubicBezTo>
                  <a:pt x="713" y="102"/>
                  <a:pt x="706" y="104"/>
                  <a:pt x="703" y="107"/>
                </a:cubicBezTo>
                <a:cubicBezTo>
                  <a:pt x="700" y="109"/>
                  <a:pt x="699" y="112"/>
                  <a:pt x="699" y="116"/>
                </a:cubicBezTo>
                <a:cubicBezTo>
                  <a:pt x="699" y="119"/>
                  <a:pt x="699" y="121"/>
                  <a:pt x="700" y="124"/>
                </a:cubicBezTo>
                <a:lnTo>
                  <a:pt x="739" y="223"/>
                </a:lnTo>
                <a:lnTo>
                  <a:pt x="776" y="128"/>
                </a:lnTo>
                <a:cubicBezTo>
                  <a:pt x="778" y="121"/>
                  <a:pt x="779" y="116"/>
                  <a:pt x="779" y="112"/>
                </a:cubicBezTo>
                <a:cubicBezTo>
                  <a:pt x="779" y="109"/>
                  <a:pt x="778" y="107"/>
                  <a:pt x="776" y="105"/>
                </a:cubicBezTo>
                <a:cubicBezTo>
                  <a:pt x="773" y="103"/>
                  <a:pt x="768" y="102"/>
                  <a:pt x="761" y="102"/>
                </a:cubicBezTo>
                <a:lnTo>
                  <a:pt x="761" y="95"/>
                </a:lnTo>
                <a:lnTo>
                  <a:pt x="816" y="95"/>
                </a:lnTo>
                <a:lnTo>
                  <a:pt x="816" y="102"/>
                </a:lnTo>
                <a:cubicBezTo>
                  <a:pt x="805" y="104"/>
                  <a:pt x="797" y="111"/>
                  <a:pt x="792" y="124"/>
                </a:cubicBezTo>
                <a:lnTo>
                  <a:pt x="734" y="272"/>
                </a:lnTo>
                <a:lnTo>
                  <a:pt x="726" y="272"/>
                </a:lnTo>
                <a:lnTo>
                  <a:pt x="684" y="162"/>
                </a:lnTo>
                <a:lnTo>
                  <a:pt x="633" y="272"/>
                </a:lnTo>
                <a:lnTo>
                  <a:pt x="627" y="272"/>
                </a:lnTo>
                <a:lnTo>
                  <a:pt x="571" y="128"/>
                </a:lnTo>
                <a:cubicBezTo>
                  <a:pt x="568" y="119"/>
                  <a:pt x="564" y="112"/>
                  <a:pt x="561" y="109"/>
                </a:cubicBezTo>
                <a:cubicBezTo>
                  <a:pt x="557" y="106"/>
                  <a:pt x="552" y="104"/>
                  <a:pt x="544" y="102"/>
                </a:cubicBezTo>
                <a:lnTo>
                  <a:pt x="544" y="95"/>
                </a:lnTo>
                <a:close/>
                <a:moveTo>
                  <a:pt x="272" y="95"/>
                </a:moveTo>
                <a:lnTo>
                  <a:pt x="344" y="95"/>
                </a:lnTo>
                <a:lnTo>
                  <a:pt x="344" y="102"/>
                </a:lnTo>
                <a:cubicBezTo>
                  <a:pt x="338" y="102"/>
                  <a:pt x="333" y="104"/>
                  <a:pt x="331" y="106"/>
                </a:cubicBezTo>
                <a:cubicBezTo>
                  <a:pt x="329" y="107"/>
                  <a:pt x="328" y="110"/>
                  <a:pt x="328" y="114"/>
                </a:cubicBezTo>
                <a:cubicBezTo>
                  <a:pt x="328" y="117"/>
                  <a:pt x="329" y="122"/>
                  <a:pt x="331" y="128"/>
                </a:cubicBezTo>
                <a:lnTo>
                  <a:pt x="368" y="226"/>
                </a:lnTo>
                <a:lnTo>
                  <a:pt x="405" y="146"/>
                </a:lnTo>
                <a:lnTo>
                  <a:pt x="395" y="121"/>
                </a:lnTo>
                <a:cubicBezTo>
                  <a:pt x="392" y="113"/>
                  <a:pt x="388" y="108"/>
                  <a:pt x="383" y="105"/>
                </a:cubicBezTo>
                <a:cubicBezTo>
                  <a:pt x="381" y="103"/>
                  <a:pt x="376" y="102"/>
                  <a:pt x="368" y="102"/>
                </a:cubicBezTo>
                <a:lnTo>
                  <a:pt x="368" y="95"/>
                </a:lnTo>
                <a:lnTo>
                  <a:pt x="450" y="95"/>
                </a:lnTo>
                <a:lnTo>
                  <a:pt x="450" y="102"/>
                </a:lnTo>
                <a:cubicBezTo>
                  <a:pt x="441" y="102"/>
                  <a:pt x="434" y="104"/>
                  <a:pt x="431" y="107"/>
                </a:cubicBezTo>
                <a:cubicBezTo>
                  <a:pt x="428" y="109"/>
                  <a:pt x="427" y="112"/>
                  <a:pt x="427" y="116"/>
                </a:cubicBezTo>
                <a:cubicBezTo>
                  <a:pt x="427" y="119"/>
                  <a:pt x="427" y="121"/>
                  <a:pt x="428" y="124"/>
                </a:cubicBezTo>
                <a:lnTo>
                  <a:pt x="467" y="223"/>
                </a:lnTo>
                <a:lnTo>
                  <a:pt x="504" y="128"/>
                </a:lnTo>
                <a:cubicBezTo>
                  <a:pt x="506" y="121"/>
                  <a:pt x="507" y="116"/>
                  <a:pt x="507" y="112"/>
                </a:cubicBezTo>
                <a:cubicBezTo>
                  <a:pt x="507" y="109"/>
                  <a:pt x="506" y="107"/>
                  <a:pt x="504" y="105"/>
                </a:cubicBezTo>
                <a:cubicBezTo>
                  <a:pt x="501" y="103"/>
                  <a:pt x="496" y="102"/>
                  <a:pt x="489" y="102"/>
                </a:cubicBezTo>
                <a:lnTo>
                  <a:pt x="489" y="95"/>
                </a:lnTo>
                <a:lnTo>
                  <a:pt x="544" y="95"/>
                </a:lnTo>
                <a:lnTo>
                  <a:pt x="544" y="102"/>
                </a:lnTo>
                <a:cubicBezTo>
                  <a:pt x="533" y="104"/>
                  <a:pt x="525" y="111"/>
                  <a:pt x="520" y="124"/>
                </a:cubicBezTo>
                <a:lnTo>
                  <a:pt x="462" y="272"/>
                </a:lnTo>
                <a:lnTo>
                  <a:pt x="454" y="272"/>
                </a:lnTo>
                <a:lnTo>
                  <a:pt x="412" y="162"/>
                </a:lnTo>
                <a:lnTo>
                  <a:pt x="361" y="272"/>
                </a:lnTo>
                <a:lnTo>
                  <a:pt x="355" y="272"/>
                </a:lnTo>
                <a:lnTo>
                  <a:pt x="299" y="128"/>
                </a:lnTo>
                <a:cubicBezTo>
                  <a:pt x="296" y="119"/>
                  <a:pt x="292" y="112"/>
                  <a:pt x="289" y="109"/>
                </a:cubicBezTo>
                <a:cubicBezTo>
                  <a:pt x="285" y="106"/>
                  <a:pt x="280" y="104"/>
                  <a:pt x="272" y="102"/>
                </a:cubicBezTo>
                <a:lnTo>
                  <a:pt x="272" y="95"/>
                </a:lnTo>
                <a:close/>
                <a:moveTo>
                  <a:pt x="0" y="95"/>
                </a:moveTo>
                <a:lnTo>
                  <a:pt x="72" y="95"/>
                </a:lnTo>
                <a:lnTo>
                  <a:pt x="72" y="102"/>
                </a:lnTo>
                <a:cubicBezTo>
                  <a:pt x="66" y="102"/>
                  <a:pt x="61" y="104"/>
                  <a:pt x="59" y="106"/>
                </a:cubicBezTo>
                <a:cubicBezTo>
                  <a:pt x="57" y="107"/>
                  <a:pt x="56" y="110"/>
                  <a:pt x="56" y="114"/>
                </a:cubicBezTo>
                <a:cubicBezTo>
                  <a:pt x="56" y="117"/>
                  <a:pt x="57" y="122"/>
                  <a:pt x="59" y="128"/>
                </a:cubicBezTo>
                <a:lnTo>
                  <a:pt x="96" y="226"/>
                </a:lnTo>
                <a:lnTo>
                  <a:pt x="133" y="146"/>
                </a:lnTo>
                <a:lnTo>
                  <a:pt x="123" y="121"/>
                </a:lnTo>
                <a:cubicBezTo>
                  <a:pt x="120" y="113"/>
                  <a:pt x="116" y="108"/>
                  <a:pt x="111" y="105"/>
                </a:cubicBezTo>
                <a:cubicBezTo>
                  <a:pt x="109" y="103"/>
                  <a:pt x="104" y="102"/>
                  <a:pt x="96" y="102"/>
                </a:cubicBezTo>
                <a:lnTo>
                  <a:pt x="96" y="95"/>
                </a:lnTo>
                <a:lnTo>
                  <a:pt x="178" y="95"/>
                </a:lnTo>
                <a:lnTo>
                  <a:pt x="178" y="102"/>
                </a:lnTo>
                <a:cubicBezTo>
                  <a:pt x="169" y="102"/>
                  <a:pt x="162" y="104"/>
                  <a:pt x="159" y="107"/>
                </a:cubicBezTo>
                <a:cubicBezTo>
                  <a:pt x="156" y="109"/>
                  <a:pt x="155" y="112"/>
                  <a:pt x="155" y="116"/>
                </a:cubicBezTo>
                <a:cubicBezTo>
                  <a:pt x="155" y="119"/>
                  <a:pt x="155" y="121"/>
                  <a:pt x="156" y="124"/>
                </a:cubicBezTo>
                <a:lnTo>
                  <a:pt x="195" y="223"/>
                </a:lnTo>
                <a:lnTo>
                  <a:pt x="232" y="128"/>
                </a:lnTo>
                <a:cubicBezTo>
                  <a:pt x="234" y="121"/>
                  <a:pt x="235" y="116"/>
                  <a:pt x="235" y="112"/>
                </a:cubicBezTo>
                <a:cubicBezTo>
                  <a:pt x="235" y="109"/>
                  <a:pt x="234" y="107"/>
                  <a:pt x="232" y="105"/>
                </a:cubicBezTo>
                <a:cubicBezTo>
                  <a:pt x="229" y="103"/>
                  <a:pt x="224" y="102"/>
                  <a:pt x="217" y="102"/>
                </a:cubicBezTo>
                <a:lnTo>
                  <a:pt x="217" y="95"/>
                </a:lnTo>
                <a:lnTo>
                  <a:pt x="272" y="95"/>
                </a:lnTo>
                <a:lnTo>
                  <a:pt x="272" y="102"/>
                </a:lnTo>
                <a:cubicBezTo>
                  <a:pt x="261" y="104"/>
                  <a:pt x="253" y="111"/>
                  <a:pt x="248" y="124"/>
                </a:cubicBezTo>
                <a:lnTo>
                  <a:pt x="190" y="272"/>
                </a:lnTo>
                <a:lnTo>
                  <a:pt x="182" y="272"/>
                </a:lnTo>
                <a:lnTo>
                  <a:pt x="140" y="162"/>
                </a:lnTo>
                <a:lnTo>
                  <a:pt x="89" y="272"/>
                </a:lnTo>
                <a:lnTo>
                  <a:pt x="83" y="272"/>
                </a:lnTo>
                <a:lnTo>
                  <a:pt x="27" y="128"/>
                </a:lnTo>
                <a:cubicBezTo>
                  <a:pt x="24" y="119"/>
                  <a:pt x="20" y="112"/>
                  <a:pt x="17" y="109"/>
                </a:cubicBezTo>
                <a:cubicBezTo>
                  <a:pt x="13" y="106"/>
                  <a:pt x="8" y="104"/>
                  <a:pt x="0" y="102"/>
                </a:cubicBezTo>
                <a:lnTo>
                  <a:pt x="0" y="95"/>
                </a:lnTo>
                <a:close/>
                <a:moveTo>
                  <a:pt x="2837" y="90"/>
                </a:moveTo>
                <a:lnTo>
                  <a:pt x="2845" y="90"/>
                </a:lnTo>
                <a:lnTo>
                  <a:pt x="2845" y="127"/>
                </a:lnTo>
                <a:cubicBezTo>
                  <a:pt x="2857" y="114"/>
                  <a:pt x="2865" y="107"/>
                  <a:pt x="2867" y="105"/>
                </a:cubicBezTo>
                <a:cubicBezTo>
                  <a:pt x="2873" y="100"/>
                  <a:pt x="2879" y="97"/>
                  <a:pt x="2885" y="94"/>
                </a:cubicBezTo>
                <a:cubicBezTo>
                  <a:pt x="2892" y="91"/>
                  <a:pt x="2898" y="90"/>
                  <a:pt x="2904" y="90"/>
                </a:cubicBezTo>
                <a:cubicBezTo>
                  <a:pt x="2915" y="90"/>
                  <a:pt x="2924" y="93"/>
                  <a:pt x="2932" y="99"/>
                </a:cubicBezTo>
                <a:cubicBezTo>
                  <a:pt x="2940" y="106"/>
                  <a:pt x="2945" y="115"/>
                  <a:pt x="2948" y="127"/>
                </a:cubicBezTo>
                <a:cubicBezTo>
                  <a:pt x="2961" y="112"/>
                  <a:pt x="2971" y="102"/>
                  <a:pt x="2980" y="97"/>
                </a:cubicBezTo>
                <a:cubicBezTo>
                  <a:pt x="2989" y="92"/>
                  <a:pt x="2998" y="90"/>
                  <a:pt x="3008" y="90"/>
                </a:cubicBezTo>
                <a:cubicBezTo>
                  <a:pt x="3017" y="90"/>
                  <a:pt x="3025" y="92"/>
                  <a:pt x="3032" y="97"/>
                </a:cubicBezTo>
                <a:cubicBezTo>
                  <a:pt x="3039" y="102"/>
                  <a:pt x="3045" y="109"/>
                  <a:pt x="3049" y="120"/>
                </a:cubicBezTo>
                <a:cubicBezTo>
                  <a:pt x="3052" y="127"/>
                  <a:pt x="3053" y="139"/>
                  <a:pt x="3053" y="154"/>
                </a:cubicBezTo>
                <a:lnTo>
                  <a:pt x="3053" y="228"/>
                </a:lnTo>
                <a:cubicBezTo>
                  <a:pt x="3053" y="239"/>
                  <a:pt x="3054" y="246"/>
                  <a:pt x="3055" y="250"/>
                </a:cubicBezTo>
                <a:cubicBezTo>
                  <a:pt x="3057" y="253"/>
                  <a:pt x="3059" y="255"/>
                  <a:pt x="3062" y="257"/>
                </a:cubicBezTo>
                <a:cubicBezTo>
                  <a:pt x="3066" y="259"/>
                  <a:pt x="3071" y="260"/>
                  <a:pt x="3079" y="260"/>
                </a:cubicBezTo>
                <a:lnTo>
                  <a:pt x="3079" y="267"/>
                </a:lnTo>
                <a:lnTo>
                  <a:pt x="2994" y="267"/>
                </a:lnTo>
                <a:lnTo>
                  <a:pt x="2994" y="260"/>
                </a:lnTo>
                <a:lnTo>
                  <a:pt x="2998" y="260"/>
                </a:lnTo>
                <a:cubicBezTo>
                  <a:pt x="3005" y="260"/>
                  <a:pt x="3011" y="259"/>
                  <a:pt x="3015" y="256"/>
                </a:cubicBezTo>
                <a:cubicBezTo>
                  <a:pt x="3018" y="254"/>
                  <a:pt x="3020" y="251"/>
                  <a:pt x="3021" y="246"/>
                </a:cubicBezTo>
                <a:cubicBezTo>
                  <a:pt x="3022" y="244"/>
                  <a:pt x="3022" y="238"/>
                  <a:pt x="3022" y="228"/>
                </a:cubicBezTo>
                <a:lnTo>
                  <a:pt x="3022" y="154"/>
                </a:lnTo>
                <a:cubicBezTo>
                  <a:pt x="3022" y="140"/>
                  <a:pt x="3020" y="130"/>
                  <a:pt x="3017" y="124"/>
                </a:cubicBezTo>
                <a:cubicBezTo>
                  <a:pt x="3012" y="116"/>
                  <a:pt x="3004" y="112"/>
                  <a:pt x="2993" y="112"/>
                </a:cubicBezTo>
                <a:cubicBezTo>
                  <a:pt x="2987" y="112"/>
                  <a:pt x="2980" y="114"/>
                  <a:pt x="2973" y="117"/>
                </a:cubicBezTo>
                <a:cubicBezTo>
                  <a:pt x="2967" y="121"/>
                  <a:pt x="2959" y="127"/>
                  <a:pt x="2949" y="136"/>
                </a:cubicBezTo>
                <a:lnTo>
                  <a:pt x="2949" y="138"/>
                </a:lnTo>
                <a:lnTo>
                  <a:pt x="2949" y="146"/>
                </a:lnTo>
                <a:lnTo>
                  <a:pt x="2949" y="228"/>
                </a:lnTo>
                <a:cubicBezTo>
                  <a:pt x="2949" y="240"/>
                  <a:pt x="2950" y="247"/>
                  <a:pt x="2951" y="250"/>
                </a:cubicBezTo>
                <a:cubicBezTo>
                  <a:pt x="2952" y="253"/>
                  <a:pt x="2955" y="255"/>
                  <a:pt x="2958" y="257"/>
                </a:cubicBezTo>
                <a:cubicBezTo>
                  <a:pt x="2962" y="259"/>
                  <a:pt x="2968" y="260"/>
                  <a:pt x="2977" y="260"/>
                </a:cubicBezTo>
                <a:lnTo>
                  <a:pt x="2977" y="267"/>
                </a:lnTo>
                <a:lnTo>
                  <a:pt x="2890" y="267"/>
                </a:lnTo>
                <a:lnTo>
                  <a:pt x="2890" y="260"/>
                </a:lnTo>
                <a:cubicBezTo>
                  <a:pt x="2900" y="260"/>
                  <a:pt x="2906" y="259"/>
                  <a:pt x="2910" y="257"/>
                </a:cubicBezTo>
                <a:cubicBezTo>
                  <a:pt x="2913" y="254"/>
                  <a:pt x="2916" y="251"/>
                  <a:pt x="2917" y="247"/>
                </a:cubicBezTo>
                <a:cubicBezTo>
                  <a:pt x="2918" y="244"/>
                  <a:pt x="2918" y="238"/>
                  <a:pt x="2918" y="228"/>
                </a:cubicBezTo>
                <a:lnTo>
                  <a:pt x="2918" y="154"/>
                </a:lnTo>
                <a:cubicBezTo>
                  <a:pt x="2918" y="140"/>
                  <a:pt x="2916" y="130"/>
                  <a:pt x="2912" y="124"/>
                </a:cubicBezTo>
                <a:cubicBezTo>
                  <a:pt x="2906" y="116"/>
                  <a:pt x="2899" y="112"/>
                  <a:pt x="2889" y="112"/>
                </a:cubicBezTo>
                <a:cubicBezTo>
                  <a:pt x="2882" y="112"/>
                  <a:pt x="2875" y="114"/>
                  <a:pt x="2869" y="117"/>
                </a:cubicBezTo>
                <a:cubicBezTo>
                  <a:pt x="2858" y="123"/>
                  <a:pt x="2850" y="129"/>
                  <a:pt x="2845" y="136"/>
                </a:cubicBezTo>
                <a:lnTo>
                  <a:pt x="2845" y="228"/>
                </a:lnTo>
                <a:cubicBezTo>
                  <a:pt x="2845" y="239"/>
                  <a:pt x="2846" y="247"/>
                  <a:pt x="2847" y="250"/>
                </a:cubicBezTo>
                <a:cubicBezTo>
                  <a:pt x="2849" y="253"/>
                  <a:pt x="2851" y="256"/>
                  <a:pt x="2854" y="258"/>
                </a:cubicBezTo>
                <a:cubicBezTo>
                  <a:pt x="2857" y="259"/>
                  <a:pt x="2863" y="260"/>
                  <a:pt x="2873" y="260"/>
                </a:cubicBezTo>
                <a:lnTo>
                  <a:pt x="2873" y="267"/>
                </a:lnTo>
                <a:lnTo>
                  <a:pt x="2788" y="267"/>
                </a:lnTo>
                <a:lnTo>
                  <a:pt x="2788" y="260"/>
                </a:lnTo>
                <a:cubicBezTo>
                  <a:pt x="2796" y="260"/>
                  <a:pt x="2801" y="259"/>
                  <a:pt x="2804" y="258"/>
                </a:cubicBezTo>
                <a:cubicBezTo>
                  <a:pt x="2807" y="256"/>
                  <a:pt x="2810" y="253"/>
                  <a:pt x="2811" y="249"/>
                </a:cubicBezTo>
                <a:cubicBezTo>
                  <a:pt x="2813" y="246"/>
                  <a:pt x="2814" y="239"/>
                  <a:pt x="2814" y="228"/>
                </a:cubicBezTo>
                <a:lnTo>
                  <a:pt x="2814" y="162"/>
                </a:lnTo>
                <a:cubicBezTo>
                  <a:pt x="2814" y="143"/>
                  <a:pt x="2813" y="131"/>
                  <a:pt x="2812" y="126"/>
                </a:cubicBezTo>
                <a:cubicBezTo>
                  <a:pt x="2811" y="122"/>
                  <a:pt x="2810" y="119"/>
                  <a:pt x="2808" y="117"/>
                </a:cubicBezTo>
                <a:cubicBezTo>
                  <a:pt x="2806" y="116"/>
                  <a:pt x="2804" y="115"/>
                  <a:pt x="2800" y="115"/>
                </a:cubicBezTo>
                <a:cubicBezTo>
                  <a:pt x="2797" y="115"/>
                  <a:pt x="2793" y="116"/>
                  <a:pt x="2788" y="118"/>
                </a:cubicBezTo>
                <a:lnTo>
                  <a:pt x="2785" y="111"/>
                </a:lnTo>
                <a:lnTo>
                  <a:pt x="2837" y="90"/>
                </a:lnTo>
                <a:close/>
                <a:moveTo>
                  <a:pt x="2686" y="90"/>
                </a:moveTo>
                <a:cubicBezTo>
                  <a:pt x="2712" y="90"/>
                  <a:pt x="2733" y="100"/>
                  <a:pt x="2748" y="120"/>
                </a:cubicBezTo>
                <a:cubicBezTo>
                  <a:pt x="2762" y="136"/>
                  <a:pt x="2768" y="156"/>
                  <a:pt x="2768" y="178"/>
                </a:cubicBezTo>
                <a:cubicBezTo>
                  <a:pt x="2768" y="193"/>
                  <a:pt x="2765" y="209"/>
                  <a:pt x="2757" y="224"/>
                </a:cubicBezTo>
                <a:cubicBezTo>
                  <a:pt x="2750" y="240"/>
                  <a:pt x="2740" y="252"/>
                  <a:pt x="2727" y="260"/>
                </a:cubicBezTo>
                <a:cubicBezTo>
                  <a:pt x="2714" y="268"/>
                  <a:pt x="2700" y="272"/>
                  <a:pt x="2684" y="272"/>
                </a:cubicBezTo>
                <a:cubicBezTo>
                  <a:pt x="2658" y="272"/>
                  <a:pt x="2637" y="262"/>
                  <a:pt x="2622" y="241"/>
                </a:cubicBezTo>
                <a:cubicBezTo>
                  <a:pt x="2609" y="224"/>
                  <a:pt x="2603" y="204"/>
                  <a:pt x="2603" y="183"/>
                </a:cubicBezTo>
                <a:cubicBezTo>
                  <a:pt x="2603" y="167"/>
                  <a:pt x="2607" y="151"/>
                  <a:pt x="2614" y="136"/>
                </a:cubicBezTo>
                <a:cubicBezTo>
                  <a:pt x="2622" y="120"/>
                  <a:pt x="2633" y="109"/>
                  <a:pt x="2645" y="101"/>
                </a:cubicBezTo>
                <a:cubicBezTo>
                  <a:pt x="2658" y="94"/>
                  <a:pt x="2672" y="90"/>
                  <a:pt x="2686" y="90"/>
                </a:cubicBezTo>
                <a:close/>
                <a:moveTo>
                  <a:pt x="2509" y="90"/>
                </a:moveTo>
                <a:cubicBezTo>
                  <a:pt x="2526" y="90"/>
                  <a:pt x="2540" y="94"/>
                  <a:pt x="2550" y="103"/>
                </a:cubicBezTo>
                <a:cubicBezTo>
                  <a:pt x="2561" y="112"/>
                  <a:pt x="2567" y="122"/>
                  <a:pt x="2567" y="131"/>
                </a:cubicBezTo>
                <a:cubicBezTo>
                  <a:pt x="2567" y="136"/>
                  <a:pt x="2565" y="140"/>
                  <a:pt x="2562" y="143"/>
                </a:cubicBezTo>
                <a:cubicBezTo>
                  <a:pt x="2559" y="146"/>
                  <a:pt x="2555" y="147"/>
                  <a:pt x="2549" y="147"/>
                </a:cubicBezTo>
                <a:cubicBezTo>
                  <a:pt x="2542" y="147"/>
                  <a:pt x="2536" y="145"/>
                  <a:pt x="2533" y="140"/>
                </a:cubicBezTo>
                <a:cubicBezTo>
                  <a:pt x="2531" y="137"/>
                  <a:pt x="2529" y="132"/>
                  <a:pt x="2528" y="125"/>
                </a:cubicBezTo>
                <a:cubicBezTo>
                  <a:pt x="2528" y="118"/>
                  <a:pt x="2525" y="112"/>
                  <a:pt x="2521" y="108"/>
                </a:cubicBezTo>
                <a:cubicBezTo>
                  <a:pt x="2516" y="104"/>
                  <a:pt x="2510" y="103"/>
                  <a:pt x="2503" y="103"/>
                </a:cubicBezTo>
                <a:cubicBezTo>
                  <a:pt x="2490" y="103"/>
                  <a:pt x="2480" y="107"/>
                  <a:pt x="2472" y="116"/>
                </a:cubicBezTo>
                <a:cubicBezTo>
                  <a:pt x="2462" y="129"/>
                  <a:pt x="2457" y="145"/>
                  <a:pt x="2457" y="165"/>
                </a:cubicBezTo>
                <a:cubicBezTo>
                  <a:pt x="2457" y="185"/>
                  <a:pt x="2462" y="204"/>
                  <a:pt x="2472" y="219"/>
                </a:cubicBezTo>
                <a:cubicBezTo>
                  <a:pt x="2482" y="235"/>
                  <a:pt x="2496" y="243"/>
                  <a:pt x="2513" y="243"/>
                </a:cubicBezTo>
                <a:cubicBezTo>
                  <a:pt x="2525" y="243"/>
                  <a:pt x="2536" y="239"/>
                  <a:pt x="2546" y="230"/>
                </a:cubicBezTo>
                <a:cubicBezTo>
                  <a:pt x="2553" y="224"/>
                  <a:pt x="2560" y="214"/>
                  <a:pt x="2566" y="199"/>
                </a:cubicBezTo>
                <a:lnTo>
                  <a:pt x="2572" y="202"/>
                </a:lnTo>
                <a:cubicBezTo>
                  <a:pt x="2567" y="224"/>
                  <a:pt x="2558" y="242"/>
                  <a:pt x="2544" y="254"/>
                </a:cubicBezTo>
                <a:cubicBezTo>
                  <a:pt x="2531" y="266"/>
                  <a:pt x="2516" y="272"/>
                  <a:pt x="2500" y="272"/>
                </a:cubicBezTo>
                <a:cubicBezTo>
                  <a:pt x="2480" y="272"/>
                  <a:pt x="2463" y="264"/>
                  <a:pt x="2449" y="247"/>
                </a:cubicBezTo>
                <a:cubicBezTo>
                  <a:pt x="2434" y="231"/>
                  <a:pt x="2427" y="209"/>
                  <a:pt x="2427" y="181"/>
                </a:cubicBezTo>
                <a:cubicBezTo>
                  <a:pt x="2427" y="154"/>
                  <a:pt x="2435" y="132"/>
                  <a:pt x="2451" y="115"/>
                </a:cubicBezTo>
                <a:cubicBezTo>
                  <a:pt x="2467" y="98"/>
                  <a:pt x="2486" y="90"/>
                  <a:pt x="2509" y="90"/>
                </a:cubicBezTo>
                <a:close/>
                <a:moveTo>
                  <a:pt x="1709" y="90"/>
                </a:moveTo>
                <a:lnTo>
                  <a:pt x="1717" y="90"/>
                </a:lnTo>
                <a:lnTo>
                  <a:pt x="1717" y="228"/>
                </a:lnTo>
                <a:cubicBezTo>
                  <a:pt x="1717" y="239"/>
                  <a:pt x="1718" y="246"/>
                  <a:pt x="1719" y="249"/>
                </a:cubicBezTo>
                <a:cubicBezTo>
                  <a:pt x="1721" y="253"/>
                  <a:pt x="1723" y="256"/>
                  <a:pt x="1726" y="257"/>
                </a:cubicBezTo>
                <a:cubicBezTo>
                  <a:pt x="1729" y="259"/>
                  <a:pt x="1735" y="260"/>
                  <a:pt x="1743" y="260"/>
                </a:cubicBezTo>
                <a:lnTo>
                  <a:pt x="1743" y="267"/>
                </a:lnTo>
                <a:lnTo>
                  <a:pt x="1660" y="267"/>
                </a:lnTo>
                <a:lnTo>
                  <a:pt x="1660" y="260"/>
                </a:lnTo>
                <a:cubicBezTo>
                  <a:pt x="1668" y="260"/>
                  <a:pt x="1674" y="259"/>
                  <a:pt x="1677" y="258"/>
                </a:cubicBezTo>
                <a:cubicBezTo>
                  <a:pt x="1679" y="256"/>
                  <a:pt x="1682" y="253"/>
                  <a:pt x="1683" y="250"/>
                </a:cubicBezTo>
                <a:cubicBezTo>
                  <a:pt x="1685" y="246"/>
                  <a:pt x="1686" y="239"/>
                  <a:pt x="1686" y="228"/>
                </a:cubicBezTo>
                <a:lnTo>
                  <a:pt x="1686" y="162"/>
                </a:lnTo>
                <a:cubicBezTo>
                  <a:pt x="1686" y="143"/>
                  <a:pt x="1685" y="131"/>
                  <a:pt x="1684" y="126"/>
                </a:cubicBezTo>
                <a:cubicBezTo>
                  <a:pt x="1683" y="122"/>
                  <a:pt x="1682" y="119"/>
                  <a:pt x="1680" y="117"/>
                </a:cubicBezTo>
                <a:cubicBezTo>
                  <a:pt x="1678" y="116"/>
                  <a:pt x="1676" y="115"/>
                  <a:pt x="1672" y="115"/>
                </a:cubicBezTo>
                <a:cubicBezTo>
                  <a:pt x="1669" y="115"/>
                  <a:pt x="1665" y="116"/>
                  <a:pt x="1660" y="118"/>
                </a:cubicBezTo>
                <a:lnTo>
                  <a:pt x="1657" y="111"/>
                </a:lnTo>
                <a:lnTo>
                  <a:pt x="1709" y="90"/>
                </a:lnTo>
                <a:close/>
                <a:moveTo>
                  <a:pt x="1166" y="90"/>
                </a:moveTo>
                <a:cubicBezTo>
                  <a:pt x="1192" y="90"/>
                  <a:pt x="1213" y="100"/>
                  <a:pt x="1228" y="120"/>
                </a:cubicBezTo>
                <a:cubicBezTo>
                  <a:pt x="1242" y="136"/>
                  <a:pt x="1248" y="156"/>
                  <a:pt x="1248" y="178"/>
                </a:cubicBezTo>
                <a:cubicBezTo>
                  <a:pt x="1248" y="193"/>
                  <a:pt x="1245" y="209"/>
                  <a:pt x="1237" y="224"/>
                </a:cubicBezTo>
                <a:cubicBezTo>
                  <a:pt x="1230" y="240"/>
                  <a:pt x="1220" y="252"/>
                  <a:pt x="1207" y="260"/>
                </a:cubicBezTo>
                <a:cubicBezTo>
                  <a:pt x="1194" y="268"/>
                  <a:pt x="1180" y="272"/>
                  <a:pt x="1164" y="272"/>
                </a:cubicBezTo>
                <a:cubicBezTo>
                  <a:pt x="1138" y="272"/>
                  <a:pt x="1117" y="262"/>
                  <a:pt x="1102" y="241"/>
                </a:cubicBezTo>
                <a:cubicBezTo>
                  <a:pt x="1089" y="224"/>
                  <a:pt x="1083" y="204"/>
                  <a:pt x="1083" y="183"/>
                </a:cubicBezTo>
                <a:cubicBezTo>
                  <a:pt x="1083" y="167"/>
                  <a:pt x="1087" y="151"/>
                  <a:pt x="1094" y="136"/>
                </a:cubicBezTo>
                <a:cubicBezTo>
                  <a:pt x="1102" y="120"/>
                  <a:pt x="1113" y="109"/>
                  <a:pt x="1125" y="101"/>
                </a:cubicBezTo>
                <a:cubicBezTo>
                  <a:pt x="1138" y="94"/>
                  <a:pt x="1152" y="90"/>
                  <a:pt x="1166" y="90"/>
                </a:cubicBezTo>
                <a:close/>
                <a:moveTo>
                  <a:pt x="2222" y="20"/>
                </a:moveTo>
                <a:cubicBezTo>
                  <a:pt x="2214" y="20"/>
                  <a:pt x="2206" y="23"/>
                  <a:pt x="2200" y="31"/>
                </a:cubicBezTo>
                <a:cubicBezTo>
                  <a:pt x="2191" y="41"/>
                  <a:pt x="2185" y="58"/>
                  <a:pt x="2181" y="80"/>
                </a:cubicBezTo>
                <a:cubicBezTo>
                  <a:pt x="2178" y="102"/>
                  <a:pt x="2176" y="124"/>
                  <a:pt x="2176" y="146"/>
                </a:cubicBezTo>
                <a:cubicBezTo>
                  <a:pt x="2176" y="181"/>
                  <a:pt x="2181" y="209"/>
                  <a:pt x="2189" y="232"/>
                </a:cubicBezTo>
                <a:cubicBezTo>
                  <a:pt x="2196" y="250"/>
                  <a:pt x="2207" y="259"/>
                  <a:pt x="2221" y="259"/>
                </a:cubicBezTo>
                <a:cubicBezTo>
                  <a:pt x="2228" y="259"/>
                  <a:pt x="2235" y="256"/>
                  <a:pt x="2242" y="250"/>
                </a:cubicBezTo>
                <a:cubicBezTo>
                  <a:pt x="2249" y="244"/>
                  <a:pt x="2255" y="234"/>
                  <a:pt x="2259" y="220"/>
                </a:cubicBezTo>
                <a:cubicBezTo>
                  <a:pt x="2264" y="198"/>
                  <a:pt x="2267" y="168"/>
                  <a:pt x="2267" y="129"/>
                </a:cubicBezTo>
                <a:cubicBezTo>
                  <a:pt x="2267" y="100"/>
                  <a:pt x="2264" y="76"/>
                  <a:pt x="2258" y="56"/>
                </a:cubicBezTo>
                <a:cubicBezTo>
                  <a:pt x="2254" y="42"/>
                  <a:pt x="2248" y="32"/>
                  <a:pt x="2241" y="26"/>
                </a:cubicBezTo>
                <a:cubicBezTo>
                  <a:pt x="2236" y="22"/>
                  <a:pt x="2230" y="20"/>
                  <a:pt x="2222" y="20"/>
                </a:cubicBezTo>
                <a:close/>
                <a:moveTo>
                  <a:pt x="2030" y="20"/>
                </a:moveTo>
                <a:cubicBezTo>
                  <a:pt x="2022" y="20"/>
                  <a:pt x="2014" y="23"/>
                  <a:pt x="2008" y="31"/>
                </a:cubicBezTo>
                <a:cubicBezTo>
                  <a:pt x="1999" y="41"/>
                  <a:pt x="1993" y="58"/>
                  <a:pt x="1989" y="80"/>
                </a:cubicBezTo>
                <a:cubicBezTo>
                  <a:pt x="1986" y="102"/>
                  <a:pt x="1984" y="124"/>
                  <a:pt x="1984" y="146"/>
                </a:cubicBezTo>
                <a:cubicBezTo>
                  <a:pt x="1984" y="181"/>
                  <a:pt x="1989" y="209"/>
                  <a:pt x="1997" y="232"/>
                </a:cubicBezTo>
                <a:cubicBezTo>
                  <a:pt x="2004" y="250"/>
                  <a:pt x="2015" y="259"/>
                  <a:pt x="2029" y="259"/>
                </a:cubicBezTo>
                <a:cubicBezTo>
                  <a:pt x="2036" y="259"/>
                  <a:pt x="2043" y="256"/>
                  <a:pt x="2050" y="250"/>
                </a:cubicBezTo>
                <a:cubicBezTo>
                  <a:pt x="2057" y="244"/>
                  <a:pt x="2063" y="234"/>
                  <a:pt x="2067" y="220"/>
                </a:cubicBezTo>
                <a:cubicBezTo>
                  <a:pt x="2072" y="198"/>
                  <a:pt x="2075" y="168"/>
                  <a:pt x="2075" y="129"/>
                </a:cubicBezTo>
                <a:cubicBezTo>
                  <a:pt x="2075" y="100"/>
                  <a:pt x="2072" y="76"/>
                  <a:pt x="2066" y="56"/>
                </a:cubicBezTo>
                <a:cubicBezTo>
                  <a:pt x="2062" y="42"/>
                  <a:pt x="2056" y="32"/>
                  <a:pt x="2049" y="26"/>
                </a:cubicBezTo>
                <a:cubicBezTo>
                  <a:pt x="2044" y="22"/>
                  <a:pt x="2038" y="20"/>
                  <a:pt x="2030" y="20"/>
                </a:cubicBezTo>
                <a:close/>
                <a:moveTo>
                  <a:pt x="2223" y="7"/>
                </a:moveTo>
                <a:cubicBezTo>
                  <a:pt x="2242" y="7"/>
                  <a:pt x="2260" y="17"/>
                  <a:pt x="2275" y="37"/>
                </a:cubicBezTo>
                <a:cubicBezTo>
                  <a:pt x="2294" y="62"/>
                  <a:pt x="2304" y="95"/>
                  <a:pt x="2304" y="137"/>
                </a:cubicBezTo>
                <a:cubicBezTo>
                  <a:pt x="2304" y="167"/>
                  <a:pt x="2300" y="192"/>
                  <a:pt x="2291" y="212"/>
                </a:cubicBezTo>
                <a:cubicBezTo>
                  <a:pt x="2283" y="233"/>
                  <a:pt x="2272" y="248"/>
                  <a:pt x="2259" y="257"/>
                </a:cubicBezTo>
                <a:cubicBezTo>
                  <a:pt x="2246" y="267"/>
                  <a:pt x="2233" y="271"/>
                  <a:pt x="2221" y="271"/>
                </a:cubicBezTo>
                <a:cubicBezTo>
                  <a:pt x="2196" y="271"/>
                  <a:pt x="2176" y="257"/>
                  <a:pt x="2160" y="228"/>
                </a:cubicBezTo>
                <a:cubicBezTo>
                  <a:pt x="2146" y="204"/>
                  <a:pt x="2140" y="175"/>
                  <a:pt x="2140" y="141"/>
                </a:cubicBezTo>
                <a:cubicBezTo>
                  <a:pt x="2140" y="112"/>
                  <a:pt x="2144" y="87"/>
                  <a:pt x="2153" y="66"/>
                </a:cubicBezTo>
                <a:cubicBezTo>
                  <a:pt x="2162" y="45"/>
                  <a:pt x="2173" y="30"/>
                  <a:pt x="2188" y="19"/>
                </a:cubicBezTo>
                <a:cubicBezTo>
                  <a:pt x="2199" y="11"/>
                  <a:pt x="2211" y="7"/>
                  <a:pt x="2223" y="7"/>
                </a:cubicBezTo>
                <a:close/>
                <a:moveTo>
                  <a:pt x="2031" y="7"/>
                </a:moveTo>
                <a:cubicBezTo>
                  <a:pt x="2050" y="7"/>
                  <a:pt x="2068" y="17"/>
                  <a:pt x="2083" y="37"/>
                </a:cubicBezTo>
                <a:cubicBezTo>
                  <a:pt x="2102" y="62"/>
                  <a:pt x="2112" y="95"/>
                  <a:pt x="2112" y="137"/>
                </a:cubicBezTo>
                <a:cubicBezTo>
                  <a:pt x="2112" y="167"/>
                  <a:pt x="2108" y="192"/>
                  <a:pt x="2099" y="212"/>
                </a:cubicBezTo>
                <a:cubicBezTo>
                  <a:pt x="2091" y="233"/>
                  <a:pt x="2080" y="248"/>
                  <a:pt x="2067" y="257"/>
                </a:cubicBezTo>
                <a:cubicBezTo>
                  <a:pt x="2054" y="267"/>
                  <a:pt x="2041" y="271"/>
                  <a:pt x="2029" y="271"/>
                </a:cubicBezTo>
                <a:cubicBezTo>
                  <a:pt x="2004" y="271"/>
                  <a:pt x="1984" y="257"/>
                  <a:pt x="1968" y="228"/>
                </a:cubicBezTo>
                <a:cubicBezTo>
                  <a:pt x="1954" y="204"/>
                  <a:pt x="1948" y="175"/>
                  <a:pt x="1948" y="141"/>
                </a:cubicBezTo>
                <a:cubicBezTo>
                  <a:pt x="1948" y="112"/>
                  <a:pt x="1952" y="87"/>
                  <a:pt x="1961" y="66"/>
                </a:cubicBezTo>
                <a:cubicBezTo>
                  <a:pt x="1970" y="45"/>
                  <a:pt x="1981" y="30"/>
                  <a:pt x="1996" y="19"/>
                </a:cubicBezTo>
                <a:cubicBezTo>
                  <a:pt x="2007" y="11"/>
                  <a:pt x="2019" y="7"/>
                  <a:pt x="2031" y="7"/>
                </a:cubicBezTo>
                <a:close/>
                <a:moveTo>
                  <a:pt x="1849" y="7"/>
                </a:moveTo>
                <a:lnTo>
                  <a:pt x="1855" y="7"/>
                </a:lnTo>
                <a:lnTo>
                  <a:pt x="1855" y="222"/>
                </a:lnTo>
                <a:cubicBezTo>
                  <a:pt x="1855" y="236"/>
                  <a:pt x="1855" y="245"/>
                  <a:pt x="1857" y="249"/>
                </a:cubicBezTo>
                <a:cubicBezTo>
                  <a:pt x="1858" y="252"/>
                  <a:pt x="1860" y="255"/>
                  <a:pt x="1864" y="257"/>
                </a:cubicBezTo>
                <a:cubicBezTo>
                  <a:pt x="1868" y="259"/>
                  <a:pt x="1875" y="260"/>
                  <a:pt x="1887" y="260"/>
                </a:cubicBezTo>
                <a:lnTo>
                  <a:pt x="1887" y="267"/>
                </a:lnTo>
                <a:lnTo>
                  <a:pt x="1791" y="267"/>
                </a:lnTo>
                <a:lnTo>
                  <a:pt x="1791" y="260"/>
                </a:lnTo>
                <a:cubicBezTo>
                  <a:pt x="1803" y="260"/>
                  <a:pt x="1811" y="259"/>
                  <a:pt x="1815" y="257"/>
                </a:cubicBezTo>
                <a:cubicBezTo>
                  <a:pt x="1818" y="255"/>
                  <a:pt x="1820" y="253"/>
                  <a:pt x="1822" y="249"/>
                </a:cubicBezTo>
                <a:cubicBezTo>
                  <a:pt x="1823" y="246"/>
                  <a:pt x="1824" y="237"/>
                  <a:pt x="1824" y="222"/>
                </a:cubicBezTo>
                <a:lnTo>
                  <a:pt x="1824" y="85"/>
                </a:lnTo>
                <a:cubicBezTo>
                  <a:pt x="1824" y="66"/>
                  <a:pt x="1823" y="54"/>
                  <a:pt x="1822" y="49"/>
                </a:cubicBezTo>
                <a:cubicBezTo>
                  <a:pt x="1821" y="45"/>
                  <a:pt x="1820" y="42"/>
                  <a:pt x="1817" y="40"/>
                </a:cubicBezTo>
                <a:cubicBezTo>
                  <a:pt x="1815" y="38"/>
                  <a:pt x="1812" y="37"/>
                  <a:pt x="1809" y="37"/>
                </a:cubicBezTo>
                <a:cubicBezTo>
                  <a:pt x="1804" y="37"/>
                  <a:pt x="1798" y="39"/>
                  <a:pt x="1790" y="43"/>
                </a:cubicBezTo>
                <a:lnTo>
                  <a:pt x="1787" y="37"/>
                </a:lnTo>
                <a:lnTo>
                  <a:pt x="1849" y="7"/>
                </a:lnTo>
                <a:close/>
                <a:moveTo>
                  <a:pt x="1701" y="0"/>
                </a:moveTo>
                <a:cubicBezTo>
                  <a:pt x="1707" y="0"/>
                  <a:pt x="1711" y="2"/>
                  <a:pt x="1715" y="6"/>
                </a:cubicBezTo>
                <a:cubicBezTo>
                  <a:pt x="1719" y="9"/>
                  <a:pt x="1720" y="14"/>
                  <a:pt x="1720" y="19"/>
                </a:cubicBezTo>
                <a:cubicBezTo>
                  <a:pt x="1720" y="24"/>
                  <a:pt x="1719" y="29"/>
                  <a:pt x="1715" y="33"/>
                </a:cubicBezTo>
                <a:cubicBezTo>
                  <a:pt x="1711" y="36"/>
                  <a:pt x="1707" y="38"/>
                  <a:pt x="1701" y="38"/>
                </a:cubicBezTo>
                <a:cubicBezTo>
                  <a:pt x="1696" y="38"/>
                  <a:pt x="1692" y="36"/>
                  <a:pt x="1688" y="33"/>
                </a:cubicBezTo>
                <a:cubicBezTo>
                  <a:pt x="1684" y="29"/>
                  <a:pt x="1682" y="24"/>
                  <a:pt x="1682" y="19"/>
                </a:cubicBezTo>
                <a:cubicBezTo>
                  <a:pt x="1682" y="14"/>
                  <a:pt x="1684" y="9"/>
                  <a:pt x="1688" y="6"/>
                </a:cubicBezTo>
                <a:cubicBezTo>
                  <a:pt x="1692" y="2"/>
                  <a:pt x="1696" y="0"/>
                  <a:pt x="1701" y="0"/>
                </a:cubicBezTo>
                <a:close/>
              </a:path>
            </a:pathLst>
          </a:custGeom>
          <a:solidFill>
            <a:srgbClr val="F2F2F2"/>
          </a:solidFill>
          <a:ln w="0">
            <a:noFill/>
            <a:prstDash val="solid"/>
            <a:round/>
          </a:ln>
        </p:spPr>
        <p:txBody>
          <a:bodyPr vert="horz" wrap="square" lIns="91440" tIns="45720" rIns="91440" bIns="45720" numCol="1" anchor="t" anchorCtr="0" compatLnSpc="1"/>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5pPr>
            <a:lvl6pPr marL="2286000" algn="l" defTabSz="914400" rtl="0" eaLnBrk="1" latinLnBrk="0" hangingPunct="1">
              <a:defRPr kern="1200">
                <a:solidFill>
                  <a:schemeClr val="tx1"/>
                </a:solidFill>
                <a:latin typeface="Calibri" panose="020F0502020204030204" charset="0"/>
                <a:ea typeface="+mn-ea"/>
                <a:cs typeface="+mn-cs"/>
              </a:defRPr>
            </a:lvl6pPr>
            <a:lvl7pPr marL="2743200" algn="l" defTabSz="914400" rtl="0" eaLnBrk="1" latinLnBrk="0" hangingPunct="1">
              <a:defRPr kern="1200">
                <a:solidFill>
                  <a:schemeClr val="tx1"/>
                </a:solidFill>
                <a:latin typeface="Calibri" panose="020F0502020204030204" charset="0"/>
                <a:ea typeface="+mn-ea"/>
                <a:cs typeface="+mn-cs"/>
              </a:defRPr>
            </a:lvl7pPr>
            <a:lvl8pPr marL="3200400" algn="l" defTabSz="914400" rtl="0" eaLnBrk="1" latinLnBrk="0" hangingPunct="1">
              <a:defRPr kern="1200">
                <a:solidFill>
                  <a:schemeClr val="tx1"/>
                </a:solidFill>
                <a:latin typeface="Calibri" panose="020F0502020204030204" charset="0"/>
                <a:ea typeface="+mn-ea"/>
                <a:cs typeface="+mn-cs"/>
              </a:defRPr>
            </a:lvl8pPr>
            <a:lvl9pPr marL="3657600" algn="l" defTabSz="914400" rtl="0" eaLnBrk="1" latinLnBrk="0" hangingPunct="1">
              <a:defRPr kern="1200">
                <a:solidFill>
                  <a:schemeClr val="tx1"/>
                </a:solidFill>
                <a:latin typeface="Calibri" panose="020F0502020204030204" charset="0"/>
                <a:ea typeface="+mn-ea"/>
                <a:cs typeface="+mn-cs"/>
              </a:defRPr>
            </a:lvl9pPr>
          </a:lstStyle>
          <a:p>
            <a:endParaRPr lang="zh-CN" altLang="en-US"/>
          </a:p>
        </p:txBody>
      </p:sp>
      <p:sp>
        <p:nvSpPr>
          <p:cNvPr id="147458" name="Text Box 2"/>
          <p:cNvSpPr txBox="1">
            <a:spLocks noChangeArrowheads="1"/>
          </p:cNvSpPr>
          <p:nvPr/>
        </p:nvSpPr>
        <p:spPr bwMode="auto">
          <a:xfrm>
            <a:off x="812800" y="1695846"/>
            <a:ext cx="10668000"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eaLnBrk="1" hangingPunct="1">
              <a:lnSpc>
                <a:spcPct val="120000"/>
              </a:lnSpc>
            </a:pPr>
            <a:r>
              <a:rPr kumimoji="1" lang="zh-CN" altLang="en-US" sz="2800" dirty="0">
                <a:latin typeface="微软雅黑" panose="020B0503020204020204" charset="-122"/>
                <a:ea typeface="微软雅黑" panose="020B0503020204020204" charset="-122"/>
              </a:rPr>
              <a:t>　浸在液体中的物体</a:t>
            </a:r>
            <a:r>
              <a:rPr kumimoji="1" lang="en-US" altLang="zh-CN" sz="2800" dirty="0">
                <a:latin typeface="微软雅黑" panose="020B0503020204020204" charset="-122"/>
                <a:ea typeface="微软雅黑" panose="020B0503020204020204" charset="-122"/>
              </a:rPr>
              <a:t>,</a:t>
            </a:r>
            <a:r>
              <a:rPr kumimoji="1" lang="zh-CN" altLang="en-US" sz="2800" dirty="0">
                <a:latin typeface="微软雅黑" panose="020B0503020204020204" charset="-122"/>
                <a:ea typeface="微软雅黑" panose="020B0503020204020204" charset="-122"/>
              </a:rPr>
              <a:t>受到的浮力大小取决于</a:t>
            </a:r>
            <a:r>
              <a:rPr kumimoji="1" lang="en-US" altLang="zh-CN" sz="2800" dirty="0">
                <a:latin typeface="微软雅黑" panose="020B0503020204020204" charset="-122"/>
                <a:ea typeface="微软雅黑" panose="020B0503020204020204" charset="-122"/>
              </a:rPr>
              <a:t>(     )</a:t>
            </a:r>
            <a:endParaRPr kumimoji="1" lang="zh-CN" altLang="en-US" sz="2800" dirty="0">
              <a:latin typeface="微软雅黑" panose="020B0503020204020204" charset="-122"/>
              <a:ea typeface="微软雅黑" panose="020B0503020204020204" charset="-122"/>
            </a:endParaRPr>
          </a:p>
          <a:p>
            <a:pPr algn="just" eaLnBrk="1" hangingPunct="1">
              <a:lnSpc>
                <a:spcPct val="120000"/>
              </a:lnSpc>
            </a:pPr>
            <a:r>
              <a:rPr kumimoji="1" lang="en-US" altLang="zh-CN" sz="2800" dirty="0">
                <a:latin typeface="微软雅黑" panose="020B0503020204020204" charset="-122"/>
                <a:ea typeface="微软雅黑" panose="020B0503020204020204" charset="-122"/>
              </a:rPr>
              <a:t>    A. </a:t>
            </a:r>
            <a:r>
              <a:rPr kumimoji="1" lang="zh-CN" altLang="en-US" sz="2800" dirty="0">
                <a:latin typeface="微软雅黑" panose="020B0503020204020204" charset="-122"/>
                <a:ea typeface="微软雅黑" panose="020B0503020204020204" charset="-122"/>
              </a:rPr>
              <a:t>物体的体积和液体的密度</a:t>
            </a:r>
            <a:endParaRPr kumimoji="1" lang="zh-CN" altLang="en-US" sz="2800" dirty="0">
              <a:latin typeface="微软雅黑" panose="020B0503020204020204" charset="-122"/>
              <a:ea typeface="微软雅黑" panose="020B0503020204020204" charset="-122"/>
            </a:endParaRPr>
          </a:p>
          <a:p>
            <a:pPr algn="just" eaLnBrk="1" hangingPunct="1">
              <a:lnSpc>
                <a:spcPct val="120000"/>
              </a:lnSpc>
            </a:pPr>
            <a:r>
              <a:rPr kumimoji="1" lang="zh-CN" altLang="en-US" sz="2800" dirty="0">
                <a:latin typeface="微软雅黑" panose="020B0503020204020204" charset="-122"/>
                <a:ea typeface="微软雅黑" panose="020B0503020204020204" charset="-122"/>
              </a:rPr>
              <a:t>    </a:t>
            </a:r>
            <a:r>
              <a:rPr kumimoji="1" lang="en-US" altLang="zh-CN" sz="2800" dirty="0">
                <a:latin typeface="微软雅黑" panose="020B0503020204020204" charset="-122"/>
                <a:ea typeface="微软雅黑" panose="020B0503020204020204" charset="-122"/>
              </a:rPr>
              <a:t>B. </a:t>
            </a:r>
            <a:r>
              <a:rPr kumimoji="1" lang="zh-CN" altLang="en-US" sz="2800" dirty="0">
                <a:latin typeface="微软雅黑" panose="020B0503020204020204" charset="-122"/>
                <a:ea typeface="微软雅黑" panose="020B0503020204020204" charset="-122"/>
              </a:rPr>
              <a:t>物体的密度和物体浸入液体的深度</a:t>
            </a:r>
            <a:endParaRPr kumimoji="1" lang="zh-CN" altLang="en-US" sz="2800" dirty="0">
              <a:latin typeface="微软雅黑" panose="020B0503020204020204" charset="-122"/>
              <a:ea typeface="微软雅黑" panose="020B0503020204020204" charset="-122"/>
            </a:endParaRPr>
          </a:p>
          <a:p>
            <a:pPr algn="just" eaLnBrk="1" hangingPunct="1">
              <a:lnSpc>
                <a:spcPct val="120000"/>
              </a:lnSpc>
            </a:pPr>
            <a:r>
              <a:rPr kumimoji="1" lang="zh-CN" altLang="en-US" sz="2800" dirty="0">
                <a:latin typeface="微软雅黑" panose="020B0503020204020204" charset="-122"/>
                <a:ea typeface="微软雅黑" panose="020B0503020204020204" charset="-122"/>
              </a:rPr>
              <a:t>    </a:t>
            </a:r>
            <a:r>
              <a:rPr kumimoji="1" lang="en-US" altLang="zh-CN" sz="2800" dirty="0">
                <a:latin typeface="微软雅黑" panose="020B0503020204020204" charset="-122"/>
                <a:ea typeface="微软雅黑" panose="020B0503020204020204" charset="-122"/>
              </a:rPr>
              <a:t>C. </a:t>
            </a:r>
            <a:r>
              <a:rPr kumimoji="1" lang="zh-CN" altLang="en-US" sz="2800" dirty="0">
                <a:latin typeface="微软雅黑" panose="020B0503020204020204" charset="-122"/>
                <a:ea typeface="微软雅黑" panose="020B0503020204020204" charset="-122"/>
              </a:rPr>
              <a:t>物体浸入液体的体积和液体的密度</a:t>
            </a:r>
            <a:endParaRPr kumimoji="1" lang="zh-CN" altLang="en-US" sz="2800" dirty="0">
              <a:latin typeface="微软雅黑" panose="020B0503020204020204" charset="-122"/>
              <a:ea typeface="微软雅黑" panose="020B0503020204020204" charset="-122"/>
            </a:endParaRPr>
          </a:p>
          <a:p>
            <a:pPr algn="just" eaLnBrk="1" hangingPunct="1">
              <a:lnSpc>
                <a:spcPct val="120000"/>
              </a:lnSpc>
            </a:pPr>
            <a:r>
              <a:rPr kumimoji="1" lang="zh-CN" altLang="en-US" sz="2800" dirty="0">
                <a:latin typeface="微软雅黑" panose="020B0503020204020204" charset="-122"/>
                <a:ea typeface="微软雅黑" panose="020B0503020204020204" charset="-122"/>
              </a:rPr>
              <a:t>    </a:t>
            </a:r>
            <a:r>
              <a:rPr kumimoji="1" lang="en-US" altLang="zh-CN" sz="2800" dirty="0">
                <a:latin typeface="微软雅黑" panose="020B0503020204020204" charset="-122"/>
                <a:ea typeface="微软雅黑" panose="020B0503020204020204" charset="-122"/>
              </a:rPr>
              <a:t>D.</a:t>
            </a:r>
            <a:r>
              <a:rPr kumimoji="1" lang="zh-CN" altLang="en-US" sz="2800" dirty="0">
                <a:latin typeface="微软雅黑" panose="020B0503020204020204" charset="-122"/>
                <a:ea typeface="微软雅黑" panose="020B0503020204020204" charset="-122"/>
              </a:rPr>
              <a:t>物体的质量、体积、浸入液体的深度及形状等因素</a:t>
            </a:r>
            <a:endParaRPr kumimoji="1" lang="en-US" altLang="zh-CN" sz="2800" dirty="0">
              <a:latin typeface="微软雅黑" panose="020B0503020204020204" charset="-122"/>
              <a:ea typeface="微软雅黑" panose="020B0503020204020204" charset="-122"/>
            </a:endParaRPr>
          </a:p>
        </p:txBody>
      </p:sp>
      <p:sp>
        <p:nvSpPr>
          <p:cNvPr id="147459" name="Text Box 3"/>
          <p:cNvSpPr txBox="1">
            <a:spLocks noChangeArrowheads="1"/>
          </p:cNvSpPr>
          <p:nvPr/>
        </p:nvSpPr>
        <p:spPr bwMode="auto">
          <a:xfrm>
            <a:off x="7896200" y="1720482"/>
            <a:ext cx="7112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kumimoji="1" lang="en-US" altLang="zh-CN" sz="2800" dirty="0">
                <a:solidFill>
                  <a:srgbClr val="FF0000"/>
                </a:solidFill>
                <a:latin typeface="微软雅黑" panose="020B0503020204020204" charset="-122"/>
                <a:ea typeface="微软雅黑" panose="020B0503020204020204" charset="-122"/>
              </a:rPr>
              <a:t>C</a:t>
            </a:r>
            <a:endParaRPr kumimoji="1" lang="en-US" altLang="zh-CN" sz="2800" dirty="0">
              <a:solidFill>
                <a:srgbClr val="FF0000"/>
              </a:solidFill>
              <a:latin typeface="微软雅黑" panose="020B0503020204020204" charset="-122"/>
              <a:ea typeface="微软雅黑" panose="020B0503020204020204" charset="-122"/>
            </a:endParaRPr>
          </a:p>
        </p:txBody>
      </p:sp>
      <p:sp>
        <p:nvSpPr>
          <p:cNvPr id="147462" name="Text Box 6"/>
          <p:cNvSpPr txBox="1">
            <a:spLocks noChangeArrowheads="1"/>
          </p:cNvSpPr>
          <p:nvPr/>
        </p:nvSpPr>
        <p:spPr bwMode="auto">
          <a:xfrm>
            <a:off x="5735960" y="2243702"/>
            <a:ext cx="304800"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eaLnBrk="1" hangingPunct="1">
              <a:spcBef>
                <a:spcPct val="50000"/>
              </a:spcBef>
            </a:pPr>
            <a:r>
              <a:rPr kumimoji="1" lang="en-US" altLang="zh-CN" sz="2800" dirty="0">
                <a:solidFill>
                  <a:srgbClr val="FF0000"/>
                </a:solidFill>
                <a:latin typeface="微软雅黑" panose="020B0503020204020204" charset="-122"/>
                <a:ea typeface="微软雅黑" panose="020B0503020204020204" charset="-122"/>
              </a:rPr>
              <a:t>×</a:t>
            </a:r>
            <a:endParaRPr kumimoji="1" lang="en-US" altLang="zh-CN" sz="2800" dirty="0">
              <a:solidFill>
                <a:srgbClr val="FF0000"/>
              </a:solidFill>
              <a:latin typeface="微软雅黑" panose="020B0503020204020204" charset="-122"/>
              <a:ea typeface="微软雅黑" panose="020B0503020204020204" charset="-122"/>
            </a:endParaRPr>
          </a:p>
        </p:txBody>
      </p:sp>
      <p:sp>
        <p:nvSpPr>
          <p:cNvPr id="147463" name="Text Box 7"/>
          <p:cNvSpPr txBox="1">
            <a:spLocks noChangeArrowheads="1"/>
          </p:cNvSpPr>
          <p:nvPr/>
        </p:nvSpPr>
        <p:spPr bwMode="auto">
          <a:xfrm>
            <a:off x="7256512" y="3272372"/>
            <a:ext cx="529167"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eaLnBrk="1" hangingPunct="1">
              <a:spcBef>
                <a:spcPct val="50000"/>
              </a:spcBef>
            </a:pPr>
            <a:r>
              <a:rPr kumimoji="1" lang="en-US" altLang="en-US" sz="2800" dirty="0">
                <a:solidFill>
                  <a:srgbClr val="FF0000"/>
                </a:solidFill>
                <a:latin typeface="微软雅黑" panose="020B0503020204020204" charset="-122"/>
                <a:ea typeface="微软雅黑" panose="020B0503020204020204" charset="-122"/>
                <a:cs typeface="Times New Roman" panose="02020603050405020304" pitchFamily="18" charset="0"/>
              </a:rPr>
              <a:t>√</a:t>
            </a:r>
            <a:endParaRPr kumimoji="1" lang="en-US" altLang="zh-CN" sz="2800" dirty="0">
              <a:solidFill>
                <a:srgbClr val="FF0000"/>
              </a:solidFill>
              <a:latin typeface="微软雅黑" panose="020B0503020204020204" charset="-122"/>
              <a:ea typeface="微软雅黑" panose="020B0503020204020204" charset="-122"/>
              <a:cs typeface="Times New Roman" panose="02020603050405020304" pitchFamily="18" charset="0"/>
            </a:endParaRPr>
          </a:p>
        </p:txBody>
      </p:sp>
      <p:sp>
        <p:nvSpPr>
          <p:cNvPr id="147464" name="Text Box 8"/>
          <p:cNvSpPr txBox="1">
            <a:spLocks noChangeArrowheads="1"/>
          </p:cNvSpPr>
          <p:nvPr/>
        </p:nvSpPr>
        <p:spPr bwMode="auto">
          <a:xfrm>
            <a:off x="7104112" y="2819230"/>
            <a:ext cx="304800"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eaLnBrk="1" hangingPunct="1">
              <a:spcBef>
                <a:spcPct val="50000"/>
              </a:spcBef>
            </a:pPr>
            <a:r>
              <a:rPr kumimoji="1" lang="en-US" altLang="zh-CN" sz="2800" dirty="0">
                <a:solidFill>
                  <a:srgbClr val="FF0000"/>
                </a:solidFill>
                <a:latin typeface="微软雅黑" panose="020B0503020204020204" charset="-122"/>
                <a:ea typeface="微软雅黑" panose="020B0503020204020204" charset="-122"/>
              </a:rPr>
              <a:t>×</a:t>
            </a:r>
            <a:endParaRPr kumimoji="1" lang="en-US" altLang="zh-CN" sz="2800" dirty="0">
              <a:solidFill>
                <a:srgbClr val="FF0000"/>
              </a:solidFill>
              <a:latin typeface="微软雅黑" panose="020B0503020204020204" charset="-122"/>
              <a:ea typeface="微软雅黑" panose="020B0503020204020204" charset="-122"/>
            </a:endParaRPr>
          </a:p>
        </p:txBody>
      </p:sp>
      <p:sp>
        <p:nvSpPr>
          <p:cNvPr id="147465" name="Text Box 9"/>
          <p:cNvSpPr txBox="1">
            <a:spLocks noChangeArrowheads="1"/>
          </p:cNvSpPr>
          <p:nvPr/>
        </p:nvSpPr>
        <p:spPr bwMode="auto">
          <a:xfrm>
            <a:off x="9552384" y="3861048"/>
            <a:ext cx="304800"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eaLnBrk="1" hangingPunct="1">
              <a:spcBef>
                <a:spcPct val="50000"/>
              </a:spcBef>
            </a:pPr>
            <a:r>
              <a:rPr kumimoji="1" lang="en-US" altLang="zh-CN" sz="2800" dirty="0">
                <a:solidFill>
                  <a:srgbClr val="FF0000"/>
                </a:solidFill>
                <a:latin typeface="微软雅黑" panose="020B0503020204020204" charset="-122"/>
                <a:ea typeface="微软雅黑" panose="020B0503020204020204" charset="-122"/>
              </a:rPr>
              <a:t>×</a:t>
            </a:r>
            <a:endParaRPr kumimoji="1" lang="en-US" altLang="zh-CN" sz="2800" dirty="0">
              <a:solidFill>
                <a:srgbClr val="FF0000"/>
              </a:solidFill>
              <a:latin typeface="微软雅黑" panose="020B0503020204020204" charset="-122"/>
              <a:ea typeface="微软雅黑" panose="020B0503020204020204" charset="-122"/>
            </a:endParaRPr>
          </a:p>
        </p:txBody>
      </p:sp>
      <p:grpSp>
        <p:nvGrpSpPr>
          <p:cNvPr id="10" name="组合 9"/>
          <p:cNvGrpSpPr/>
          <p:nvPr/>
        </p:nvGrpSpPr>
        <p:grpSpPr bwMode="auto">
          <a:xfrm>
            <a:off x="-101600" y="404813"/>
            <a:ext cx="4295775" cy="523875"/>
            <a:chOff x="0" y="623478"/>
            <a:chExt cx="3786638" cy="459735"/>
          </a:xfrm>
        </p:grpSpPr>
        <p:grpSp>
          <p:nvGrpSpPr>
            <p:cNvPr id="11" name="组合 10"/>
            <p:cNvGrpSpPr/>
            <p:nvPr/>
          </p:nvGrpSpPr>
          <p:grpSpPr bwMode="auto">
            <a:xfrm>
              <a:off x="0" y="678733"/>
              <a:ext cx="771176" cy="347209"/>
              <a:chOff x="0" y="537328"/>
              <a:chExt cx="771176" cy="347209"/>
            </a:xfrm>
          </p:grpSpPr>
          <p:sp>
            <p:nvSpPr>
              <p:cNvPr id="13" name="矩形 12"/>
              <p:cNvSpPr/>
              <p:nvPr/>
            </p:nvSpPr>
            <p:spPr>
              <a:xfrm>
                <a:off x="86760" y="575413"/>
                <a:ext cx="684282" cy="309276"/>
              </a:xfrm>
              <a:prstGeom prst="rect">
                <a:avLst/>
              </a:prstGeom>
              <a:solidFill>
                <a:schemeClr val="bg1"/>
              </a:solidFill>
            </p:spPr>
            <p:style>
              <a:lnRef idx="0">
                <a:schemeClr val="accent3"/>
              </a:lnRef>
              <a:fillRef idx="3">
                <a:schemeClr val="accent3"/>
              </a:fillRef>
              <a:effectRef idx="3">
                <a:schemeClr val="accent3"/>
              </a:effectRef>
              <a:fontRef idx="minor">
                <a:schemeClr val="lt1"/>
              </a:fontRef>
            </p:style>
            <p:txBody>
              <a:bodyPr anchor="ctr"/>
              <a:lstStyle/>
              <a:p>
                <a:pPr algn="ctr">
                  <a:defRPr/>
                </a:pPr>
                <a:endParaRPr lang="zh-CN" altLang="en-US" dirty="0">
                  <a:ea typeface="微软雅黑" panose="020B0503020204020204" charset="-122"/>
                </a:endParaRPr>
              </a:p>
            </p:txBody>
          </p:sp>
          <p:sp>
            <p:nvSpPr>
              <p:cNvPr id="14" name="矩形 13"/>
              <p:cNvSpPr/>
              <p:nvPr/>
            </p:nvSpPr>
            <p:spPr>
              <a:xfrm>
                <a:off x="0" y="537798"/>
                <a:ext cx="684282" cy="309276"/>
              </a:xfrm>
              <a:prstGeom prst="rect">
                <a:avLst/>
              </a:prstGeom>
              <a:solidFill>
                <a:srgbClr val="008080"/>
              </a:solidFill>
            </p:spPr>
            <p:style>
              <a:lnRef idx="0">
                <a:schemeClr val="accent3"/>
              </a:lnRef>
              <a:fillRef idx="3">
                <a:schemeClr val="accent3"/>
              </a:fillRef>
              <a:effectRef idx="3">
                <a:schemeClr val="accent3"/>
              </a:effectRef>
              <a:fontRef idx="minor">
                <a:schemeClr val="lt1"/>
              </a:fontRef>
            </p:style>
            <p:txBody>
              <a:bodyPr anchor="ctr"/>
              <a:lstStyle/>
              <a:p>
                <a:pPr algn="ctr">
                  <a:defRPr/>
                </a:pPr>
                <a:endParaRPr lang="zh-CN" altLang="en-US" dirty="0">
                  <a:ea typeface="微软雅黑" panose="020B0503020204020204" charset="-122"/>
                </a:endParaRPr>
              </a:p>
            </p:txBody>
          </p:sp>
        </p:grpSp>
        <p:sp>
          <p:nvSpPr>
            <p:cNvPr id="12" name="文本框 11"/>
            <p:cNvSpPr txBox="1">
              <a:spLocks noChangeArrowheads="1"/>
            </p:cNvSpPr>
            <p:nvPr/>
          </p:nvSpPr>
          <p:spPr bwMode="auto">
            <a:xfrm>
              <a:off x="771662" y="623478"/>
              <a:ext cx="3014976" cy="459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微软雅黑" panose="020B050302020402020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微软雅黑" panose="020B050302020402020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微软雅黑" panose="020B050302020402020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微软雅黑" panose="020B050302020402020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微软雅黑" panose="020B050302020402020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微软雅黑" panose="020B050302020402020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微软雅黑" panose="020B050302020402020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微软雅黑" panose="020B050302020402020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微软雅黑" panose="020B0503020204020204" charset="-122"/>
                </a:defRPr>
              </a:lvl9pPr>
            </a:lstStyle>
            <a:p>
              <a:pPr>
                <a:lnSpc>
                  <a:spcPct val="100000"/>
                </a:lnSpc>
                <a:spcBef>
                  <a:spcPct val="0"/>
                </a:spcBef>
                <a:buFontTx/>
                <a:buNone/>
              </a:pPr>
              <a:r>
                <a:rPr lang="zh-CN" altLang="en-US" b="1" dirty="0">
                  <a:solidFill>
                    <a:srgbClr val="008080"/>
                  </a:solidFill>
                  <a:latin typeface="微软雅黑" panose="020B0503020204020204" charset="-122"/>
                </a:rPr>
                <a:t>例</a:t>
              </a:r>
              <a:endParaRPr lang="zh-CN" altLang="en-US" b="1" dirty="0">
                <a:solidFill>
                  <a:srgbClr val="008080"/>
                </a:solidFill>
                <a:latin typeface="微软雅黑" panose="020B0503020204020204" charset="-122"/>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7462"/>
                                        </p:tgtEl>
                                        <p:attrNameLst>
                                          <p:attrName>style.visibility</p:attrName>
                                        </p:attrNameLst>
                                      </p:cBhvr>
                                      <p:to>
                                        <p:strVal val="visible"/>
                                      </p:to>
                                    </p:set>
                                    <p:animEffect transition="in" filter="fade">
                                      <p:cBhvr>
                                        <p:cTn id="7" dur="500"/>
                                        <p:tgtEl>
                                          <p:spTgt spid="14746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7464"/>
                                        </p:tgtEl>
                                        <p:attrNameLst>
                                          <p:attrName>style.visibility</p:attrName>
                                        </p:attrNameLst>
                                      </p:cBhvr>
                                      <p:to>
                                        <p:strVal val="visible"/>
                                      </p:to>
                                    </p:set>
                                    <p:animEffect transition="in" filter="fade">
                                      <p:cBhvr>
                                        <p:cTn id="12" dur="500"/>
                                        <p:tgtEl>
                                          <p:spTgt spid="14746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7463"/>
                                        </p:tgtEl>
                                        <p:attrNameLst>
                                          <p:attrName>style.visibility</p:attrName>
                                        </p:attrNameLst>
                                      </p:cBhvr>
                                      <p:to>
                                        <p:strVal val="visible"/>
                                      </p:to>
                                    </p:set>
                                    <p:animEffect transition="in" filter="fade">
                                      <p:cBhvr>
                                        <p:cTn id="17" dur="500"/>
                                        <p:tgtEl>
                                          <p:spTgt spid="14746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47465"/>
                                        </p:tgtEl>
                                        <p:attrNameLst>
                                          <p:attrName>style.visibility</p:attrName>
                                        </p:attrNameLst>
                                      </p:cBhvr>
                                      <p:to>
                                        <p:strVal val="visible"/>
                                      </p:to>
                                    </p:set>
                                    <p:animEffect transition="in" filter="fade">
                                      <p:cBhvr>
                                        <p:cTn id="22" dur="500"/>
                                        <p:tgtEl>
                                          <p:spTgt spid="14746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47459"/>
                                        </p:tgtEl>
                                        <p:attrNameLst>
                                          <p:attrName>style.visibility</p:attrName>
                                        </p:attrNameLst>
                                      </p:cBhvr>
                                      <p:to>
                                        <p:strVal val="visible"/>
                                      </p:to>
                                    </p:set>
                                    <p:animEffect transition="in" filter="fade">
                                      <p:cBhvr>
                                        <p:cTn id="27" dur="500"/>
                                        <p:tgtEl>
                                          <p:spTgt spid="1474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459" grpId="0" bldLvl="0" animBg="1"/>
      <p:bldP spid="147462" grpId="0" bldLvl="0" animBg="1"/>
      <p:bldP spid="147463" grpId="0" bldLvl="0" animBg="1"/>
      <p:bldP spid="147464" grpId="0" bldLvl="0" animBg="1"/>
      <p:bldP spid="147465" grpId="0" bldLvl="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reeform 23"/>
          <p:cNvSpPr/>
          <p:nvPr/>
        </p:nvSpPr>
        <p:spPr bwMode="auto">
          <a:xfrm rot="-1800000">
            <a:off x="399533" y="553550"/>
            <a:ext cx="1848119" cy="215037"/>
          </a:xfrm>
          <a:custGeom>
            <a:avLst/>
            <a:gdLst>
              <a:gd name="T0" fmla="*/ 2345 w 3079"/>
              <a:gd name="T1" fmla="*/ 251 h 350"/>
              <a:gd name="T2" fmla="*/ 830 w 3079"/>
              <a:gd name="T3" fmla="*/ 272 h 350"/>
              <a:gd name="T4" fmla="*/ 2644 w 3079"/>
              <a:gd name="T5" fmla="*/ 129 h 350"/>
              <a:gd name="T6" fmla="*/ 2680 w 3079"/>
              <a:gd name="T7" fmla="*/ 102 h 350"/>
              <a:gd name="T8" fmla="*/ 1202 w 3079"/>
              <a:gd name="T9" fmla="*/ 244 h 350"/>
              <a:gd name="T10" fmla="*/ 1532 w 3079"/>
              <a:gd name="T11" fmla="*/ 102 h 350"/>
              <a:gd name="T12" fmla="*/ 1604 w 3079"/>
              <a:gd name="T13" fmla="*/ 106 h 350"/>
              <a:gd name="T14" fmla="*/ 1625 w 3079"/>
              <a:gd name="T15" fmla="*/ 113 h 350"/>
              <a:gd name="T16" fmla="*/ 1470 w 3079"/>
              <a:gd name="T17" fmla="*/ 316 h 350"/>
              <a:gd name="T18" fmla="*/ 1487 w 3079"/>
              <a:gd name="T19" fmla="*/ 130 h 350"/>
              <a:gd name="T20" fmla="*/ 1322 w 3079"/>
              <a:gd name="T21" fmla="*/ 210 h 350"/>
              <a:gd name="T22" fmla="*/ 1366 w 3079"/>
              <a:gd name="T23" fmla="*/ 102 h 350"/>
              <a:gd name="T24" fmla="*/ 1451 w 3079"/>
              <a:gd name="T25" fmla="*/ 244 h 350"/>
              <a:gd name="T26" fmla="*/ 1310 w 3079"/>
              <a:gd name="T27" fmla="*/ 264 h 350"/>
              <a:gd name="T28" fmla="*/ 1262 w 3079"/>
              <a:gd name="T29" fmla="*/ 95 h 350"/>
              <a:gd name="T30" fmla="*/ 945 w 3079"/>
              <a:gd name="T31" fmla="*/ 135 h 350"/>
              <a:gd name="T32" fmla="*/ 1012 w 3079"/>
              <a:gd name="T33" fmla="*/ 95 h 350"/>
              <a:gd name="T34" fmla="*/ 946 w 3079"/>
              <a:gd name="T35" fmla="*/ 337 h 350"/>
              <a:gd name="T36" fmla="*/ 934 w 3079"/>
              <a:gd name="T37" fmla="*/ 318 h 350"/>
              <a:gd name="T38" fmla="*/ 880 w 3079"/>
              <a:gd name="T39" fmla="*/ 102 h 350"/>
              <a:gd name="T40" fmla="*/ 603 w 3079"/>
              <a:gd name="T41" fmla="*/ 128 h 350"/>
              <a:gd name="T42" fmla="*/ 722 w 3079"/>
              <a:gd name="T43" fmla="*/ 95 h 350"/>
              <a:gd name="T44" fmla="*/ 779 w 3079"/>
              <a:gd name="T45" fmla="*/ 112 h 350"/>
              <a:gd name="T46" fmla="*/ 734 w 3079"/>
              <a:gd name="T47" fmla="*/ 272 h 350"/>
              <a:gd name="T48" fmla="*/ 544 w 3079"/>
              <a:gd name="T49" fmla="*/ 102 h 350"/>
              <a:gd name="T50" fmla="*/ 331 w 3079"/>
              <a:gd name="T51" fmla="*/ 128 h 350"/>
              <a:gd name="T52" fmla="*/ 450 w 3079"/>
              <a:gd name="T53" fmla="*/ 95 h 350"/>
              <a:gd name="T54" fmla="*/ 507 w 3079"/>
              <a:gd name="T55" fmla="*/ 112 h 350"/>
              <a:gd name="T56" fmla="*/ 462 w 3079"/>
              <a:gd name="T57" fmla="*/ 272 h 350"/>
              <a:gd name="T58" fmla="*/ 272 w 3079"/>
              <a:gd name="T59" fmla="*/ 102 h 350"/>
              <a:gd name="T60" fmla="*/ 59 w 3079"/>
              <a:gd name="T61" fmla="*/ 128 h 350"/>
              <a:gd name="T62" fmla="*/ 178 w 3079"/>
              <a:gd name="T63" fmla="*/ 95 h 350"/>
              <a:gd name="T64" fmla="*/ 235 w 3079"/>
              <a:gd name="T65" fmla="*/ 112 h 350"/>
              <a:gd name="T66" fmla="*/ 190 w 3079"/>
              <a:gd name="T67" fmla="*/ 272 h 350"/>
              <a:gd name="T68" fmla="*/ 0 w 3079"/>
              <a:gd name="T69" fmla="*/ 102 h 350"/>
              <a:gd name="T70" fmla="*/ 2904 w 3079"/>
              <a:gd name="T71" fmla="*/ 90 h 350"/>
              <a:gd name="T72" fmla="*/ 3053 w 3079"/>
              <a:gd name="T73" fmla="*/ 154 h 350"/>
              <a:gd name="T74" fmla="*/ 2994 w 3079"/>
              <a:gd name="T75" fmla="*/ 260 h 350"/>
              <a:gd name="T76" fmla="*/ 2993 w 3079"/>
              <a:gd name="T77" fmla="*/ 112 h 350"/>
              <a:gd name="T78" fmla="*/ 2958 w 3079"/>
              <a:gd name="T79" fmla="*/ 257 h 350"/>
              <a:gd name="T80" fmla="*/ 2918 w 3079"/>
              <a:gd name="T81" fmla="*/ 228 h 350"/>
              <a:gd name="T82" fmla="*/ 2847 w 3079"/>
              <a:gd name="T83" fmla="*/ 250 h 350"/>
              <a:gd name="T84" fmla="*/ 2811 w 3079"/>
              <a:gd name="T85" fmla="*/ 249 h 350"/>
              <a:gd name="T86" fmla="*/ 2785 w 3079"/>
              <a:gd name="T87" fmla="*/ 111 h 350"/>
              <a:gd name="T88" fmla="*/ 2684 w 3079"/>
              <a:gd name="T89" fmla="*/ 272 h 350"/>
              <a:gd name="T90" fmla="*/ 2550 w 3079"/>
              <a:gd name="T91" fmla="*/ 103 h 350"/>
              <a:gd name="T92" fmla="*/ 2503 w 3079"/>
              <a:gd name="T93" fmla="*/ 103 h 350"/>
              <a:gd name="T94" fmla="*/ 2572 w 3079"/>
              <a:gd name="T95" fmla="*/ 202 h 350"/>
              <a:gd name="T96" fmla="*/ 1709 w 3079"/>
              <a:gd name="T97" fmla="*/ 90 h 350"/>
              <a:gd name="T98" fmla="*/ 1660 w 3079"/>
              <a:gd name="T99" fmla="*/ 267 h 350"/>
              <a:gd name="T100" fmla="*/ 1680 w 3079"/>
              <a:gd name="T101" fmla="*/ 117 h 350"/>
              <a:gd name="T102" fmla="*/ 1248 w 3079"/>
              <a:gd name="T103" fmla="*/ 178 h 350"/>
              <a:gd name="T104" fmla="*/ 1125 w 3079"/>
              <a:gd name="T105" fmla="*/ 101 h 350"/>
              <a:gd name="T106" fmla="*/ 2221 w 3079"/>
              <a:gd name="T107" fmla="*/ 259 h 350"/>
              <a:gd name="T108" fmla="*/ 2030 w 3079"/>
              <a:gd name="T109" fmla="*/ 20 h 350"/>
              <a:gd name="T110" fmla="*/ 2067 w 3079"/>
              <a:gd name="T111" fmla="*/ 220 h 350"/>
              <a:gd name="T112" fmla="*/ 2304 w 3079"/>
              <a:gd name="T113" fmla="*/ 137 h 350"/>
              <a:gd name="T114" fmla="*/ 2188 w 3079"/>
              <a:gd name="T115" fmla="*/ 19 h 350"/>
              <a:gd name="T116" fmla="*/ 2029 w 3079"/>
              <a:gd name="T117" fmla="*/ 271 h 350"/>
              <a:gd name="T118" fmla="*/ 1855 w 3079"/>
              <a:gd name="T119" fmla="*/ 7 h 350"/>
              <a:gd name="T120" fmla="*/ 1791 w 3079"/>
              <a:gd name="T121" fmla="*/ 260 h 350"/>
              <a:gd name="T122" fmla="*/ 1809 w 3079"/>
              <a:gd name="T123" fmla="*/ 37 h 350"/>
              <a:gd name="T124" fmla="*/ 1715 w 3079"/>
              <a:gd name="T125" fmla="*/ 3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79" h="350">
                <a:moveTo>
                  <a:pt x="2366" y="230"/>
                </a:moveTo>
                <a:cubicBezTo>
                  <a:pt x="2372" y="230"/>
                  <a:pt x="2377" y="232"/>
                  <a:pt x="2381" y="237"/>
                </a:cubicBezTo>
                <a:cubicBezTo>
                  <a:pt x="2385" y="241"/>
                  <a:pt x="2387" y="245"/>
                  <a:pt x="2387" y="251"/>
                </a:cubicBezTo>
                <a:cubicBezTo>
                  <a:pt x="2387" y="257"/>
                  <a:pt x="2385" y="262"/>
                  <a:pt x="2380" y="266"/>
                </a:cubicBezTo>
                <a:cubicBezTo>
                  <a:pt x="2376" y="270"/>
                  <a:pt x="2372" y="272"/>
                  <a:pt x="2366" y="272"/>
                </a:cubicBezTo>
                <a:cubicBezTo>
                  <a:pt x="2360" y="272"/>
                  <a:pt x="2355" y="270"/>
                  <a:pt x="2351" y="266"/>
                </a:cubicBezTo>
                <a:cubicBezTo>
                  <a:pt x="2347" y="262"/>
                  <a:pt x="2345" y="257"/>
                  <a:pt x="2345" y="251"/>
                </a:cubicBezTo>
                <a:cubicBezTo>
                  <a:pt x="2345" y="245"/>
                  <a:pt x="2347" y="240"/>
                  <a:pt x="2351" y="236"/>
                </a:cubicBezTo>
                <a:cubicBezTo>
                  <a:pt x="2355" y="232"/>
                  <a:pt x="2360" y="230"/>
                  <a:pt x="2366" y="230"/>
                </a:cubicBezTo>
                <a:close/>
                <a:moveTo>
                  <a:pt x="830" y="230"/>
                </a:moveTo>
                <a:cubicBezTo>
                  <a:pt x="836" y="230"/>
                  <a:pt x="841" y="232"/>
                  <a:pt x="845" y="237"/>
                </a:cubicBezTo>
                <a:cubicBezTo>
                  <a:pt x="849" y="241"/>
                  <a:pt x="851" y="245"/>
                  <a:pt x="851" y="251"/>
                </a:cubicBezTo>
                <a:cubicBezTo>
                  <a:pt x="851" y="257"/>
                  <a:pt x="849" y="262"/>
                  <a:pt x="844" y="266"/>
                </a:cubicBezTo>
                <a:cubicBezTo>
                  <a:pt x="840" y="270"/>
                  <a:pt x="836" y="272"/>
                  <a:pt x="830" y="272"/>
                </a:cubicBezTo>
                <a:cubicBezTo>
                  <a:pt x="824" y="272"/>
                  <a:pt x="819" y="270"/>
                  <a:pt x="815" y="266"/>
                </a:cubicBezTo>
                <a:cubicBezTo>
                  <a:pt x="811" y="262"/>
                  <a:pt x="809" y="257"/>
                  <a:pt x="809" y="251"/>
                </a:cubicBezTo>
                <a:cubicBezTo>
                  <a:pt x="809" y="245"/>
                  <a:pt x="811" y="240"/>
                  <a:pt x="815" y="236"/>
                </a:cubicBezTo>
                <a:cubicBezTo>
                  <a:pt x="819" y="232"/>
                  <a:pt x="824" y="230"/>
                  <a:pt x="830" y="230"/>
                </a:cubicBezTo>
                <a:close/>
                <a:moveTo>
                  <a:pt x="2680" y="102"/>
                </a:moveTo>
                <a:cubicBezTo>
                  <a:pt x="2673" y="102"/>
                  <a:pt x="2667" y="104"/>
                  <a:pt x="2660" y="108"/>
                </a:cubicBezTo>
                <a:cubicBezTo>
                  <a:pt x="2653" y="112"/>
                  <a:pt x="2648" y="119"/>
                  <a:pt x="2644" y="129"/>
                </a:cubicBezTo>
                <a:cubicBezTo>
                  <a:pt x="2640" y="139"/>
                  <a:pt x="2638" y="151"/>
                  <a:pt x="2638" y="167"/>
                </a:cubicBezTo>
                <a:cubicBezTo>
                  <a:pt x="2638" y="192"/>
                  <a:pt x="2643" y="213"/>
                  <a:pt x="2652" y="232"/>
                </a:cubicBezTo>
                <a:cubicBezTo>
                  <a:pt x="2662" y="250"/>
                  <a:pt x="2676" y="259"/>
                  <a:pt x="2692" y="259"/>
                </a:cubicBezTo>
                <a:cubicBezTo>
                  <a:pt x="2704" y="259"/>
                  <a:pt x="2714" y="254"/>
                  <a:pt x="2722" y="244"/>
                </a:cubicBezTo>
                <a:cubicBezTo>
                  <a:pt x="2730" y="234"/>
                  <a:pt x="2734" y="217"/>
                  <a:pt x="2734" y="192"/>
                </a:cubicBezTo>
                <a:cubicBezTo>
                  <a:pt x="2734" y="162"/>
                  <a:pt x="2727" y="138"/>
                  <a:pt x="2714" y="120"/>
                </a:cubicBezTo>
                <a:cubicBezTo>
                  <a:pt x="2705" y="108"/>
                  <a:pt x="2694" y="102"/>
                  <a:pt x="2680" y="102"/>
                </a:cubicBezTo>
                <a:close/>
                <a:moveTo>
                  <a:pt x="1160" y="102"/>
                </a:moveTo>
                <a:cubicBezTo>
                  <a:pt x="1153" y="102"/>
                  <a:pt x="1147" y="104"/>
                  <a:pt x="1140" y="108"/>
                </a:cubicBezTo>
                <a:cubicBezTo>
                  <a:pt x="1133" y="112"/>
                  <a:pt x="1128" y="119"/>
                  <a:pt x="1124" y="129"/>
                </a:cubicBezTo>
                <a:cubicBezTo>
                  <a:pt x="1120" y="139"/>
                  <a:pt x="1118" y="151"/>
                  <a:pt x="1118" y="167"/>
                </a:cubicBezTo>
                <a:cubicBezTo>
                  <a:pt x="1118" y="192"/>
                  <a:pt x="1123" y="213"/>
                  <a:pt x="1132" y="232"/>
                </a:cubicBezTo>
                <a:cubicBezTo>
                  <a:pt x="1142" y="250"/>
                  <a:pt x="1156" y="259"/>
                  <a:pt x="1172" y="259"/>
                </a:cubicBezTo>
                <a:cubicBezTo>
                  <a:pt x="1184" y="259"/>
                  <a:pt x="1194" y="254"/>
                  <a:pt x="1202" y="244"/>
                </a:cubicBezTo>
                <a:cubicBezTo>
                  <a:pt x="1210" y="234"/>
                  <a:pt x="1214" y="217"/>
                  <a:pt x="1214" y="192"/>
                </a:cubicBezTo>
                <a:cubicBezTo>
                  <a:pt x="1214" y="162"/>
                  <a:pt x="1207" y="138"/>
                  <a:pt x="1194" y="120"/>
                </a:cubicBezTo>
                <a:cubicBezTo>
                  <a:pt x="1185" y="108"/>
                  <a:pt x="1174" y="102"/>
                  <a:pt x="1160" y="102"/>
                </a:cubicBezTo>
                <a:close/>
                <a:moveTo>
                  <a:pt x="1456" y="95"/>
                </a:moveTo>
                <a:lnTo>
                  <a:pt x="1536" y="95"/>
                </a:lnTo>
                <a:lnTo>
                  <a:pt x="1536" y="102"/>
                </a:lnTo>
                <a:lnTo>
                  <a:pt x="1532" y="102"/>
                </a:lnTo>
                <a:cubicBezTo>
                  <a:pt x="1527" y="102"/>
                  <a:pt x="1522" y="103"/>
                  <a:pt x="1519" y="106"/>
                </a:cubicBezTo>
                <a:cubicBezTo>
                  <a:pt x="1517" y="108"/>
                  <a:pt x="1515" y="111"/>
                  <a:pt x="1515" y="115"/>
                </a:cubicBezTo>
                <a:cubicBezTo>
                  <a:pt x="1515" y="120"/>
                  <a:pt x="1517" y="126"/>
                  <a:pt x="1521" y="135"/>
                </a:cubicBezTo>
                <a:lnTo>
                  <a:pt x="1563" y="222"/>
                </a:lnTo>
                <a:lnTo>
                  <a:pt x="1602" y="127"/>
                </a:lnTo>
                <a:cubicBezTo>
                  <a:pt x="1604" y="122"/>
                  <a:pt x="1605" y="117"/>
                  <a:pt x="1605" y="112"/>
                </a:cubicBezTo>
                <a:cubicBezTo>
                  <a:pt x="1605" y="109"/>
                  <a:pt x="1604" y="108"/>
                  <a:pt x="1604" y="106"/>
                </a:cubicBezTo>
                <a:cubicBezTo>
                  <a:pt x="1603" y="105"/>
                  <a:pt x="1601" y="104"/>
                  <a:pt x="1599" y="103"/>
                </a:cubicBezTo>
                <a:cubicBezTo>
                  <a:pt x="1597" y="102"/>
                  <a:pt x="1593" y="102"/>
                  <a:pt x="1588" y="102"/>
                </a:cubicBezTo>
                <a:lnTo>
                  <a:pt x="1588" y="95"/>
                </a:lnTo>
                <a:lnTo>
                  <a:pt x="1644" y="95"/>
                </a:lnTo>
                <a:lnTo>
                  <a:pt x="1644" y="102"/>
                </a:lnTo>
                <a:cubicBezTo>
                  <a:pt x="1639" y="102"/>
                  <a:pt x="1635" y="103"/>
                  <a:pt x="1633" y="105"/>
                </a:cubicBezTo>
                <a:cubicBezTo>
                  <a:pt x="1630" y="106"/>
                  <a:pt x="1628" y="109"/>
                  <a:pt x="1625" y="113"/>
                </a:cubicBezTo>
                <a:cubicBezTo>
                  <a:pt x="1623" y="115"/>
                  <a:pt x="1621" y="120"/>
                  <a:pt x="1618" y="128"/>
                </a:cubicBezTo>
                <a:lnTo>
                  <a:pt x="1548" y="299"/>
                </a:lnTo>
                <a:cubicBezTo>
                  <a:pt x="1542" y="316"/>
                  <a:pt x="1533" y="328"/>
                  <a:pt x="1522" y="337"/>
                </a:cubicBezTo>
                <a:cubicBezTo>
                  <a:pt x="1511" y="345"/>
                  <a:pt x="1500" y="350"/>
                  <a:pt x="1490" y="350"/>
                </a:cubicBezTo>
                <a:cubicBezTo>
                  <a:pt x="1483" y="350"/>
                  <a:pt x="1477" y="348"/>
                  <a:pt x="1472" y="343"/>
                </a:cubicBezTo>
                <a:cubicBezTo>
                  <a:pt x="1467" y="339"/>
                  <a:pt x="1465" y="334"/>
                  <a:pt x="1465" y="329"/>
                </a:cubicBezTo>
                <a:cubicBezTo>
                  <a:pt x="1465" y="323"/>
                  <a:pt x="1467" y="319"/>
                  <a:pt x="1470" y="316"/>
                </a:cubicBezTo>
                <a:cubicBezTo>
                  <a:pt x="1473" y="313"/>
                  <a:pt x="1478" y="311"/>
                  <a:pt x="1484" y="311"/>
                </a:cubicBezTo>
                <a:cubicBezTo>
                  <a:pt x="1488" y="311"/>
                  <a:pt x="1494" y="313"/>
                  <a:pt x="1501" y="315"/>
                </a:cubicBezTo>
                <a:cubicBezTo>
                  <a:pt x="1506" y="317"/>
                  <a:pt x="1509" y="318"/>
                  <a:pt x="1510" y="318"/>
                </a:cubicBezTo>
                <a:cubicBezTo>
                  <a:pt x="1514" y="318"/>
                  <a:pt x="1518" y="316"/>
                  <a:pt x="1523" y="312"/>
                </a:cubicBezTo>
                <a:cubicBezTo>
                  <a:pt x="1527" y="308"/>
                  <a:pt x="1532" y="301"/>
                  <a:pt x="1536" y="290"/>
                </a:cubicBezTo>
                <a:lnTo>
                  <a:pt x="1548" y="260"/>
                </a:lnTo>
                <a:lnTo>
                  <a:pt x="1487" y="130"/>
                </a:lnTo>
                <a:cubicBezTo>
                  <a:pt x="1485" y="127"/>
                  <a:pt x="1482" y="122"/>
                  <a:pt x="1478" y="116"/>
                </a:cubicBezTo>
                <a:cubicBezTo>
                  <a:pt x="1474" y="112"/>
                  <a:pt x="1472" y="109"/>
                  <a:pt x="1470" y="107"/>
                </a:cubicBezTo>
                <a:cubicBezTo>
                  <a:pt x="1467" y="105"/>
                  <a:pt x="1462" y="103"/>
                  <a:pt x="1456" y="102"/>
                </a:cubicBezTo>
                <a:lnTo>
                  <a:pt x="1456" y="95"/>
                </a:lnTo>
                <a:close/>
                <a:moveTo>
                  <a:pt x="1262" y="95"/>
                </a:moveTo>
                <a:lnTo>
                  <a:pt x="1322" y="95"/>
                </a:lnTo>
                <a:lnTo>
                  <a:pt x="1322" y="210"/>
                </a:lnTo>
                <a:cubicBezTo>
                  <a:pt x="1322" y="226"/>
                  <a:pt x="1325" y="236"/>
                  <a:pt x="1331" y="241"/>
                </a:cubicBezTo>
                <a:cubicBezTo>
                  <a:pt x="1336" y="246"/>
                  <a:pt x="1343" y="249"/>
                  <a:pt x="1351" y="249"/>
                </a:cubicBezTo>
                <a:cubicBezTo>
                  <a:pt x="1356" y="249"/>
                  <a:pt x="1362" y="247"/>
                  <a:pt x="1369" y="244"/>
                </a:cubicBezTo>
                <a:cubicBezTo>
                  <a:pt x="1376" y="241"/>
                  <a:pt x="1384" y="234"/>
                  <a:pt x="1393" y="225"/>
                </a:cubicBezTo>
                <a:lnTo>
                  <a:pt x="1393" y="127"/>
                </a:lnTo>
                <a:cubicBezTo>
                  <a:pt x="1393" y="118"/>
                  <a:pt x="1392" y="111"/>
                  <a:pt x="1388" y="108"/>
                </a:cubicBezTo>
                <a:cubicBezTo>
                  <a:pt x="1384" y="104"/>
                  <a:pt x="1377" y="102"/>
                  <a:pt x="1366" y="102"/>
                </a:cubicBezTo>
                <a:lnTo>
                  <a:pt x="1366" y="95"/>
                </a:lnTo>
                <a:lnTo>
                  <a:pt x="1424" y="95"/>
                </a:lnTo>
                <a:lnTo>
                  <a:pt x="1424" y="199"/>
                </a:lnTo>
                <a:cubicBezTo>
                  <a:pt x="1424" y="219"/>
                  <a:pt x="1425" y="231"/>
                  <a:pt x="1426" y="236"/>
                </a:cubicBezTo>
                <a:cubicBezTo>
                  <a:pt x="1427" y="240"/>
                  <a:pt x="1428" y="243"/>
                  <a:pt x="1430" y="245"/>
                </a:cubicBezTo>
                <a:cubicBezTo>
                  <a:pt x="1432" y="247"/>
                  <a:pt x="1435" y="247"/>
                  <a:pt x="1437" y="247"/>
                </a:cubicBezTo>
                <a:cubicBezTo>
                  <a:pt x="1441" y="247"/>
                  <a:pt x="1446" y="246"/>
                  <a:pt x="1451" y="244"/>
                </a:cubicBezTo>
                <a:lnTo>
                  <a:pt x="1453" y="251"/>
                </a:lnTo>
                <a:lnTo>
                  <a:pt x="1402" y="272"/>
                </a:lnTo>
                <a:lnTo>
                  <a:pt x="1393" y="272"/>
                </a:lnTo>
                <a:lnTo>
                  <a:pt x="1393" y="236"/>
                </a:lnTo>
                <a:cubicBezTo>
                  <a:pt x="1379" y="252"/>
                  <a:pt x="1367" y="262"/>
                  <a:pt x="1360" y="266"/>
                </a:cubicBezTo>
                <a:cubicBezTo>
                  <a:pt x="1352" y="270"/>
                  <a:pt x="1344" y="272"/>
                  <a:pt x="1335" y="272"/>
                </a:cubicBezTo>
                <a:cubicBezTo>
                  <a:pt x="1325" y="272"/>
                  <a:pt x="1317" y="269"/>
                  <a:pt x="1310" y="264"/>
                </a:cubicBezTo>
                <a:cubicBezTo>
                  <a:pt x="1303" y="258"/>
                  <a:pt x="1298" y="251"/>
                  <a:pt x="1295" y="242"/>
                </a:cubicBezTo>
                <a:cubicBezTo>
                  <a:pt x="1293" y="233"/>
                  <a:pt x="1291" y="221"/>
                  <a:pt x="1291" y="205"/>
                </a:cubicBezTo>
                <a:lnTo>
                  <a:pt x="1291" y="128"/>
                </a:lnTo>
                <a:cubicBezTo>
                  <a:pt x="1291" y="120"/>
                  <a:pt x="1290" y="115"/>
                  <a:pt x="1289" y="112"/>
                </a:cubicBezTo>
                <a:cubicBezTo>
                  <a:pt x="1287" y="108"/>
                  <a:pt x="1284" y="106"/>
                  <a:pt x="1281" y="104"/>
                </a:cubicBezTo>
                <a:cubicBezTo>
                  <a:pt x="1277" y="103"/>
                  <a:pt x="1271" y="102"/>
                  <a:pt x="1262" y="102"/>
                </a:cubicBezTo>
                <a:lnTo>
                  <a:pt x="1262" y="95"/>
                </a:lnTo>
                <a:close/>
                <a:moveTo>
                  <a:pt x="880" y="95"/>
                </a:moveTo>
                <a:lnTo>
                  <a:pt x="960" y="95"/>
                </a:lnTo>
                <a:lnTo>
                  <a:pt x="960" y="102"/>
                </a:lnTo>
                <a:lnTo>
                  <a:pt x="956" y="102"/>
                </a:lnTo>
                <a:cubicBezTo>
                  <a:pt x="951" y="102"/>
                  <a:pt x="946" y="103"/>
                  <a:pt x="943" y="106"/>
                </a:cubicBezTo>
                <a:cubicBezTo>
                  <a:pt x="941" y="108"/>
                  <a:pt x="939" y="111"/>
                  <a:pt x="939" y="115"/>
                </a:cubicBezTo>
                <a:cubicBezTo>
                  <a:pt x="939" y="120"/>
                  <a:pt x="941" y="126"/>
                  <a:pt x="945" y="135"/>
                </a:cubicBezTo>
                <a:lnTo>
                  <a:pt x="987" y="222"/>
                </a:lnTo>
                <a:lnTo>
                  <a:pt x="1026" y="127"/>
                </a:lnTo>
                <a:cubicBezTo>
                  <a:pt x="1028" y="122"/>
                  <a:pt x="1029" y="117"/>
                  <a:pt x="1029" y="112"/>
                </a:cubicBezTo>
                <a:cubicBezTo>
                  <a:pt x="1029" y="109"/>
                  <a:pt x="1028" y="108"/>
                  <a:pt x="1028" y="106"/>
                </a:cubicBezTo>
                <a:cubicBezTo>
                  <a:pt x="1027" y="105"/>
                  <a:pt x="1025" y="104"/>
                  <a:pt x="1023" y="103"/>
                </a:cubicBezTo>
                <a:cubicBezTo>
                  <a:pt x="1021" y="102"/>
                  <a:pt x="1017" y="102"/>
                  <a:pt x="1012" y="102"/>
                </a:cubicBezTo>
                <a:lnTo>
                  <a:pt x="1012" y="95"/>
                </a:lnTo>
                <a:lnTo>
                  <a:pt x="1068" y="95"/>
                </a:lnTo>
                <a:lnTo>
                  <a:pt x="1068" y="102"/>
                </a:lnTo>
                <a:cubicBezTo>
                  <a:pt x="1063" y="102"/>
                  <a:pt x="1059" y="103"/>
                  <a:pt x="1057" y="105"/>
                </a:cubicBezTo>
                <a:cubicBezTo>
                  <a:pt x="1054" y="106"/>
                  <a:pt x="1052" y="109"/>
                  <a:pt x="1049" y="113"/>
                </a:cubicBezTo>
                <a:cubicBezTo>
                  <a:pt x="1047" y="115"/>
                  <a:pt x="1045" y="120"/>
                  <a:pt x="1042" y="128"/>
                </a:cubicBezTo>
                <a:lnTo>
                  <a:pt x="972" y="299"/>
                </a:lnTo>
                <a:cubicBezTo>
                  <a:pt x="966" y="316"/>
                  <a:pt x="957" y="328"/>
                  <a:pt x="946" y="337"/>
                </a:cubicBezTo>
                <a:cubicBezTo>
                  <a:pt x="935" y="345"/>
                  <a:pt x="924" y="350"/>
                  <a:pt x="914" y="350"/>
                </a:cubicBezTo>
                <a:cubicBezTo>
                  <a:pt x="907" y="350"/>
                  <a:pt x="901" y="348"/>
                  <a:pt x="896" y="343"/>
                </a:cubicBezTo>
                <a:cubicBezTo>
                  <a:pt x="891" y="339"/>
                  <a:pt x="889" y="334"/>
                  <a:pt x="889" y="329"/>
                </a:cubicBezTo>
                <a:cubicBezTo>
                  <a:pt x="889" y="323"/>
                  <a:pt x="891" y="319"/>
                  <a:pt x="894" y="316"/>
                </a:cubicBezTo>
                <a:cubicBezTo>
                  <a:pt x="897" y="313"/>
                  <a:pt x="902" y="311"/>
                  <a:pt x="908" y="311"/>
                </a:cubicBezTo>
                <a:cubicBezTo>
                  <a:pt x="912" y="311"/>
                  <a:pt x="918" y="313"/>
                  <a:pt x="925" y="315"/>
                </a:cubicBezTo>
                <a:cubicBezTo>
                  <a:pt x="930" y="317"/>
                  <a:pt x="933" y="318"/>
                  <a:pt x="934" y="318"/>
                </a:cubicBezTo>
                <a:cubicBezTo>
                  <a:pt x="938" y="318"/>
                  <a:pt x="942" y="316"/>
                  <a:pt x="947" y="312"/>
                </a:cubicBezTo>
                <a:cubicBezTo>
                  <a:pt x="951" y="308"/>
                  <a:pt x="956" y="301"/>
                  <a:pt x="960" y="290"/>
                </a:cubicBezTo>
                <a:lnTo>
                  <a:pt x="972" y="260"/>
                </a:lnTo>
                <a:lnTo>
                  <a:pt x="911" y="130"/>
                </a:lnTo>
                <a:cubicBezTo>
                  <a:pt x="909" y="127"/>
                  <a:pt x="906" y="122"/>
                  <a:pt x="902" y="116"/>
                </a:cubicBezTo>
                <a:cubicBezTo>
                  <a:pt x="898" y="112"/>
                  <a:pt x="896" y="109"/>
                  <a:pt x="894" y="107"/>
                </a:cubicBezTo>
                <a:cubicBezTo>
                  <a:pt x="891" y="105"/>
                  <a:pt x="886" y="103"/>
                  <a:pt x="880" y="102"/>
                </a:cubicBezTo>
                <a:lnTo>
                  <a:pt x="880" y="95"/>
                </a:lnTo>
                <a:close/>
                <a:moveTo>
                  <a:pt x="544" y="95"/>
                </a:moveTo>
                <a:lnTo>
                  <a:pt x="616" y="95"/>
                </a:lnTo>
                <a:lnTo>
                  <a:pt x="616" y="102"/>
                </a:lnTo>
                <a:cubicBezTo>
                  <a:pt x="610" y="102"/>
                  <a:pt x="605" y="104"/>
                  <a:pt x="603" y="106"/>
                </a:cubicBezTo>
                <a:cubicBezTo>
                  <a:pt x="601" y="107"/>
                  <a:pt x="600" y="110"/>
                  <a:pt x="600" y="114"/>
                </a:cubicBezTo>
                <a:cubicBezTo>
                  <a:pt x="600" y="117"/>
                  <a:pt x="601" y="122"/>
                  <a:pt x="603" y="128"/>
                </a:cubicBezTo>
                <a:lnTo>
                  <a:pt x="640" y="226"/>
                </a:lnTo>
                <a:lnTo>
                  <a:pt x="677" y="146"/>
                </a:lnTo>
                <a:lnTo>
                  <a:pt x="667" y="121"/>
                </a:lnTo>
                <a:cubicBezTo>
                  <a:pt x="664" y="113"/>
                  <a:pt x="660" y="108"/>
                  <a:pt x="655" y="105"/>
                </a:cubicBezTo>
                <a:cubicBezTo>
                  <a:pt x="653" y="103"/>
                  <a:pt x="648" y="102"/>
                  <a:pt x="640" y="102"/>
                </a:cubicBezTo>
                <a:lnTo>
                  <a:pt x="640" y="95"/>
                </a:lnTo>
                <a:lnTo>
                  <a:pt x="722" y="95"/>
                </a:lnTo>
                <a:lnTo>
                  <a:pt x="722" y="102"/>
                </a:lnTo>
                <a:cubicBezTo>
                  <a:pt x="713" y="102"/>
                  <a:pt x="706" y="104"/>
                  <a:pt x="703" y="107"/>
                </a:cubicBezTo>
                <a:cubicBezTo>
                  <a:pt x="700" y="109"/>
                  <a:pt x="699" y="112"/>
                  <a:pt x="699" y="116"/>
                </a:cubicBezTo>
                <a:cubicBezTo>
                  <a:pt x="699" y="119"/>
                  <a:pt x="699" y="121"/>
                  <a:pt x="700" y="124"/>
                </a:cubicBezTo>
                <a:lnTo>
                  <a:pt x="739" y="223"/>
                </a:lnTo>
                <a:lnTo>
                  <a:pt x="776" y="128"/>
                </a:lnTo>
                <a:cubicBezTo>
                  <a:pt x="778" y="121"/>
                  <a:pt x="779" y="116"/>
                  <a:pt x="779" y="112"/>
                </a:cubicBezTo>
                <a:cubicBezTo>
                  <a:pt x="779" y="109"/>
                  <a:pt x="778" y="107"/>
                  <a:pt x="776" y="105"/>
                </a:cubicBezTo>
                <a:cubicBezTo>
                  <a:pt x="773" y="103"/>
                  <a:pt x="768" y="102"/>
                  <a:pt x="761" y="102"/>
                </a:cubicBezTo>
                <a:lnTo>
                  <a:pt x="761" y="95"/>
                </a:lnTo>
                <a:lnTo>
                  <a:pt x="816" y="95"/>
                </a:lnTo>
                <a:lnTo>
                  <a:pt x="816" y="102"/>
                </a:lnTo>
                <a:cubicBezTo>
                  <a:pt x="805" y="104"/>
                  <a:pt x="797" y="111"/>
                  <a:pt x="792" y="124"/>
                </a:cubicBezTo>
                <a:lnTo>
                  <a:pt x="734" y="272"/>
                </a:lnTo>
                <a:lnTo>
                  <a:pt x="726" y="272"/>
                </a:lnTo>
                <a:lnTo>
                  <a:pt x="684" y="162"/>
                </a:lnTo>
                <a:lnTo>
                  <a:pt x="633" y="272"/>
                </a:lnTo>
                <a:lnTo>
                  <a:pt x="627" y="272"/>
                </a:lnTo>
                <a:lnTo>
                  <a:pt x="571" y="128"/>
                </a:lnTo>
                <a:cubicBezTo>
                  <a:pt x="568" y="119"/>
                  <a:pt x="564" y="112"/>
                  <a:pt x="561" y="109"/>
                </a:cubicBezTo>
                <a:cubicBezTo>
                  <a:pt x="557" y="106"/>
                  <a:pt x="552" y="104"/>
                  <a:pt x="544" y="102"/>
                </a:cubicBezTo>
                <a:lnTo>
                  <a:pt x="544" y="95"/>
                </a:lnTo>
                <a:close/>
                <a:moveTo>
                  <a:pt x="272" y="95"/>
                </a:moveTo>
                <a:lnTo>
                  <a:pt x="344" y="95"/>
                </a:lnTo>
                <a:lnTo>
                  <a:pt x="344" y="102"/>
                </a:lnTo>
                <a:cubicBezTo>
                  <a:pt x="338" y="102"/>
                  <a:pt x="333" y="104"/>
                  <a:pt x="331" y="106"/>
                </a:cubicBezTo>
                <a:cubicBezTo>
                  <a:pt x="329" y="107"/>
                  <a:pt x="328" y="110"/>
                  <a:pt x="328" y="114"/>
                </a:cubicBezTo>
                <a:cubicBezTo>
                  <a:pt x="328" y="117"/>
                  <a:pt x="329" y="122"/>
                  <a:pt x="331" y="128"/>
                </a:cubicBezTo>
                <a:lnTo>
                  <a:pt x="368" y="226"/>
                </a:lnTo>
                <a:lnTo>
                  <a:pt x="405" y="146"/>
                </a:lnTo>
                <a:lnTo>
                  <a:pt x="395" y="121"/>
                </a:lnTo>
                <a:cubicBezTo>
                  <a:pt x="392" y="113"/>
                  <a:pt x="388" y="108"/>
                  <a:pt x="383" y="105"/>
                </a:cubicBezTo>
                <a:cubicBezTo>
                  <a:pt x="381" y="103"/>
                  <a:pt x="376" y="102"/>
                  <a:pt x="368" y="102"/>
                </a:cubicBezTo>
                <a:lnTo>
                  <a:pt x="368" y="95"/>
                </a:lnTo>
                <a:lnTo>
                  <a:pt x="450" y="95"/>
                </a:lnTo>
                <a:lnTo>
                  <a:pt x="450" y="102"/>
                </a:lnTo>
                <a:cubicBezTo>
                  <a:pt x="441" y="102"/>
                  <a:pt x="434" y="104"/>
                  <a:pt x="431" y="107"/>
                </a:cubicBezTo>
                <a:cubicBezTo>
                  <a:pt x="428" y="109"/>
                  <a:pt x="427" y="112"/>
                  <a:pt x="427" y="116"/>
                </a:cubicBezTo>
                <a:cubicBezTo>
                  <a:pt x="427" y="119"/>
                  <a:pt x="427" y="121"/>
                  <a:pt x="428" y="124"/>
                </a:cubicBezTo>
                <a:lnTo>
                  <a:pt x="467" y="223"/>
                </a:lnTo>
                <a:lnTo>
                  <a:pt x="504" y="128"/>
                </a:lnTo>
                <a:cubicBezTo>
                  <a:pt x="506" y="121"/>
                  <a:pt x="507" y="116"/>
                  <a:pt x="507" y="112"/>
                </a:cubicBezTo>
                <a:cubicBezTo>
                  <a:pt x="507" y="109"/>
                  <a:pt x="506" y="107"/>
                  <a:pt x="504" y="105"/>
                </a:cubicBezTo>
                <a:cubicBezTo>
                  <a:pt x="501" y="103"/>
                  <a:pt x="496" y="102"/>
                  <a:pt x="489" y="102"/>
                </a:cubicBezTo>
                <a:lnTo>
                  <a:pt x="489" y="95"/>
                </a:lnTo>
                <a:lnTo>
                  <a:pt x="544" y="95"/>
                </a:lnTo>
                <a:lnTo>
                  <a:pt x="544" y="102"/>
                </a:lnTo>
                <a:cubicBezTo>
                  <a:pt x="533" y="104"/>
                  <a:pt x="525" y="111"/>
                  <a:pt x="520" y="124"/>
                </a:cubicBezTo>
                <a:lnTo>
                  <a:pt x="462" y="272"/>
                </a:lnTo>
                <a:lnTo>
                  <a:pt x="454" y="272"/>
                </a:lnTo>
                <a:lnTo>
                  <a:pt x="412" y="162"/>
                </a:lnTo>
                <a:lnTo>
                  <a:pt x="361" y="272"/>
                </a:lnTo>
                <a:lnTo>
                  <a:pt x="355" y="272"/>
                </a:lnTo>
                <a:lnTo>
                  <a:pt x="299" y="128"/>
                </a:lnTo>
                <a:cubicBezTo>
                  <a:pt x="296" y="119"/>
                  <a:pt x="292" y="112"/>
                  <a:pt x="289" y="109"/>
                </a:cubicBezTo>
                <a:cubicBezTo>
                  <a:pt x="285" y="106"/>
                  <a:pt x="280" y="104"/>
                  <a:pt x="272" y="102"/>
                </a:cubicBezTo>
                <a:lnTo>
                  <a:pt x="272" y="95"/>
                </a:lnTo>
                <a:close/>
                <a:moveTo>
                  <a:pt x="0" y="95"/>
                </a:moveTo>
                <a:lnTo>
                  <a:pt x="72" y="95"/>
                </a:lnTo>
                <a:lnTo>
                  <a:pt x="72" y="102"/>
                </a:lnTo>
                <a:cubicBezTo>
                  <a:pt x="66" y="102"/>
                  <a:pt x="61" y="104"/>
                  <a:pt x="59" y="106"/>
                </a:cubicBezTo>
                <a:cubicBezTo>
                  <a:pt x="57" y="107"/>
                  <a:pt x="56" y="110"/>
                  <a:pt x="56" y="114"/>
                </a:cubicBezTo>
                <a:cubicBezTo>
                  <a:pt x="56" y="117"/>
                  <a:pt x="57" y="122"/>
                  <a:pt x="59" y="128"/>
                </a:cubicBezTo>
                <a:lnTo>
                  <a:pt x="96" y="226"/>
                </a:lnTo>
                <a:lnTo>
                  <a:pt x="133" y="146"/>
                </a:lnTo>
                <a:lnTo>
                  <a:pt x="123" y="121"/>
                </a:lnTo>
                <a:cubicBezTo>
                  <a:pt x="120" y="113"/>
                  <a:pt x="116" y="108"/>
                  <a:pt x="111" y="105"/>
                </a:cubicBezTo>
                <a:cubicBezTo>
                  <a:pt x="109" y="103"/>
                  <a:pt x="104" y="102"/>
                  <a:pt x="96" y="102"/>
                </a:cubicBezTo>
                <a:lnTo>
                  <a:pt x="96" y="95"/>
                </a:lnTo>
                <a:lnTo>
                  <a:pt x="178" y="95"/>
                </a:lnTo>
                <a:lnTo>
                  <a:pt x="178" y="102"/>
                </a:lnTo>
                <a:cubicBezTo>
                  <a:pt x="169" y="102"/>
                  <a:pt x="162" y="104"/>
                  <a:pt x="159" y="107"/>
                </a:cubicBezTo>
                <a:cubicBezTo>
                  <a:pt x="156" y="109"/>
                  <a:pt x="155" y="112"/>
                  <a:pt x="155" y="116"/>
                </a:cubicBezTo>
                <a:cubicBezTo>
                  <a:pt x="155" y="119"/>
                  <a:pt x="155" y="121"/>
                  <a:pt x="156" y="124"/>
                </a:cubicBezTo>
                <a:lnTo>
                  <a:pt x="195" y="223"/>
                </a:lnTo>
                <a:lnTo>
                  <a:pt x="232" y="128"/>
                </a:lnTo>
                <a:cubicBezTo>
                  <a:pt x="234" y="121"/>
                  <a:pt x="235" y="116"/>
                  <a:pt x="235" y="112"/>
                </a:cubicBezTo>
                <a:cubicBezTo>
                  <a:pt x="235" y="109"/>
                  <a:pt x="234" y="107"/>
                  <a:pt x="232" y="105"/>
                </a:cubicBezTo>
                <a:cubicBezTo>
                  <a:pt x="229" y="103"/>
                  <a:pt x="224" y="102"/>
                  <a:pt x="217" y="102"/>
                </a:cubicBezTo>
                <a:lnTo>
                  <a:pt x="217" y="95"/>
                </a:lnTo>
                <a:lnTo>
                  <a:pt x="272" y="95"/>
                </a:lnTo>
                <a:lnTo>
                  <a:pt x="272" y="102"/>
                </a:lnTo>
                <a:cubicBezTo>
                  <a:pt x="261" y="104"/>
                  <a:pt x="253" y="111"/>
                  <a:pt x="248" y="124"/>
                </a:cubicBezTo>
                <a:lnTo>
                  <a:pt x="190" y="272"/>
                </a:lnTo>
                <a:lnTo>
                  <a:pt x="182" y="272"/>
                </a:lnTo>
                <a:lnTo>
                  <a:pt x="140" y="162"/>
                </a:lnTo>
                <a:lnTo>
                  <a:pt x="89" y="272"/>
                </a:lnTo>
                <a:lnTo>
                  <a:pt x="83" y="272"/>
                </a:lnTo>
                <a:lnTo>
                  <a:pt x="27" y="128"/>
                </a:lnTo>
                <a:cubicBezTo>
                  <a:pt x="24" y="119"/>
                  <a:pt x="20" y="112"/>
                  <a:pt x="17" y="109"/>
                </a:cubicBezTo>
                <a:cubicBezTo>
                  <a:pt x="13" y="106"/>
                  <a:pt x="8" y="104"/>
                  <a:pt x="0" y="102"/>
                </a:cubicBezTo>
                <a:lnTo>
                  <a:pt x="0" y="95"/>
                </a:lnTo>
                <a:close/>
                <a:moveTo>
                  <a:pt x="2837" y="90"/>
                </a:moveTo>
                <a:lnTo>
                  <a:pt x="2845" y="90"/>
                </a:lnTo>
                <a:lnTo>
                  <a:pt x="2845" y="127"/>
                </a:lnTo>
                <a:cubicBezTo>
                  <a:pt x="2857" y="114"/>
                  <a:pt x="2865" y="107"/>
                  <a:pt x="2867" y="105"/>
                </a:cubicBezTo>
                <a:cubicBezTo>
                  <a:pt x="2873" y="100"/>
                  <a:pt x="2879" y="97"/>
                  <a:pt x="2885" y="94"/>
                </a:cubicBezTo>
                <a:cubicBezTo>
                  <a:pt x="2892" y="91"/>
                  <a:pt x="2898" y="90"/>
                  <a:pt x="2904" y="90"/>
                </a:cubicBezTo>
                <a:cubicBezTo>
                  <a:pt x="2915" y="90"/>
                  <a:pt x="2924" y="93"/>
                  <a:pt x="2932" y="99"/>
                </a:cubicBezTo>
                <a:cubicBezTo>
                  <a:pt x="2940" y="106"/>
                  <a:pt x="2945" y="115"/>
                  <a:pt x="2948" y="127"/>
                </a:cubicBezTo>
                <a:cubicBezTo>
                  <a:pt x="2961" y="112"/>
                  <a:pt x="2971" y="102"/>
                  <a:pt x="2980" y="97"/>
                </a:cubicBezTo>
                <a:cubicBezTo>
                  <a:pt x="2989" y="92"/>
                  <a:pt x="2998" y="90"/>
                  <a:pt x="3008" y="90"/>
                </a:cubicBezTo>
                <a:cubicBezTo>
                  <a:pt x="3017" y="90"/>
                  <a:pt x="3025" y="92"/>
                  <a:pt x="3032" y="97"/>
                </a:cubicBezTo>
                <a:cubicBezTo>
                  <a:pt x="3039" y="102"/>
                  <a:pt x="3045" y="109"/>
                  <a:pt x="3049" y="120"/>
                </a:cubicBezTo>
                <a:cubicBezTo>
                  <a:pt x="3052" y="127"/>
                  <a:pt x="3053" y="139"/>
                  <a:pt x="3053" y="154"/>
                </a:cubicBezTo>
                <a:lnTo>
                  <a:pt x="3053" y="228"/>
                </a:lnTo>
                <a:cubicBezTo>
                  <a:pt x="3053" y="239"/>
                  <a:pt x="3054" y="246"/>
                  <a:pt x="3055" y="250"/>
                </a:cubicBezTo>
                <a:cubicBezTo>
                  <a:pt x="3057" y="253"/>
                  <a:pt x="3059" y="255"/>
                  <a:pt x="3062" y="257"/>
                </a:cubicBezTo>
                <a:cubicBezTo>
                  <a:pt x="3066" y="259"/>
                  <a:pt x="3071" y="260"/>
                  <a:pt x="3079" y="260"/>
                </a:cubicBezTo>
                <a:lnTo>
                  <a:pt x="3079" y="267"/>
                </a:lnTo>
                <a:lnTo>
                  <a:pt x="2994" y="267"/>
                </a:lnTo>
                <a:lnTo>
                  <a:pt x="2994" y="260"/>
                </a:lnTo>
                <a:lnTo>
                  <a:pt x="2998" y="260"/>
                </a:lnTo>
                <a:cubicBezTo>
                  <a:pt x="3005" y="260"/>
                  <a:pt x="3011" y="259"/>
                  <a:pt x="3015" y="256"/>
                </a:cubicBezTo>
                <a:cubicBezTo>
                  <a:pt x="3018" y="254"/>
                  <a:pt x="3020" y="251"/>
                  <a:pt x="3021" y="246"/>
                </a:cubicBezTo>
                <a:cubicBezTo>
                  <a:pt x="3022" y="244"/>
                  <a:pt x="3022" y="238"/>
                  <a:pt x="3022" y="228"/>
                </a:cubicBezTo>
                <a:lnTo>
                  <a:pt x="3022" y="154"/>
                </a:lnTo>
                <a:cubicBezTo>
                  <a:pt x="3022" y="140"/>
                  <a:pt x="3020" y="130"/>
                  <a:pt x="3017" y="124"/>
                </a:cubicBezTo>
                <a:cubicBezTo>
                  <a:pt x="3012" y="116"/>
                  <a:pt x="3004" y="112"/>
                  <a:pt x="2993" y="112"/>
                </a:cubicBezTo>
                <a:cubicBezTo>
                  <a:pt x="2987" y="112"/>
                  <a:pt x="2980" y="114"/>
                  <a:pt x="2973" y="117"/>
                </a:cubicBezTo>
                <a:cubicBezTo>
                  <a:pt x="2967" y="121"/>
                  <a:pt x="2959" y="127"/>
                  <a:pt x="2949" y="136"/>
                </a:cubicBezTo>
                <a:lnTo>
                  <a:pt x="2949" y="138"/>
                </a:lnTo>
                <a:lnTo>
                  <a:pt x="2949" y="146"/>
                </a:lnTo>
                <a:lnTo>
                  <a:pt x="2949" y="228"/>
                </a:lnTo>
                <a:cubicBezTo>
                  <a:pt x="2949" y="240"/>
                  <a:pt x="2950" y="247"/>
                  <a:pt x="2951" y="250"/>
                </a:cubicBezTo>
                <a:cubicBezTo>
                  <a:pt x="2952" y="253"/>
                  <a:pt x="2955" y="255"/>
                  <a:pt x="2958" y="257"/>
                </a:cubicBezTo>
                <a:cubicBezTo>
                  <a:pt x="2962" y="259"/>
                  <a:pt x="2968" y="260"/>
                  <a:pt x="2977" y="260"/>
                </a:cubicBezTo>
                <a:lnTo>
                  <a:pt x="2977" y="267"/>
                </a:lnTo>
                <a:lnTo>
                  <a:pt x="2890" y="267"/>
                </a:lnTo>
                <a:lnTo>
                  <a:pt x="2890" y="260"/>
                </a:lnTo>
                <a:cubicBezTo>
                  <a:pt x="2900" y="260"/>
                  <a:pt x="2906" y="259"/>
                  <a:pt x="2910" y="257"/>
                </a:cubicBezTo>
                <a:cubicBezTo>
                  <a:pt x="2913" y="254"/>
                  <a:pt x="2916" y="251"/>
                  <a:pt x="2917" y="247"/>
                </a:cubicBezTo>
                <a:cubicBezTo>
                  <a:pt x="2918" y="244"/>
                  <a:pt x="2918" y="238"/>
                  <a:pt x="2918" y="228"/>
                </a:cubicBezTo>
                <a:lnTo>
                  <a:pt x="2918" y="154"/>
                </a:lnTo>
                <a:cubicBezTo>
                  <a:pt x="2918" y="140"/>
                  <a:pt x="2916" y="130"/>
                  <a:pt x="2912" y="124"/>
                </a:cubicBezTo>
                <a:cubicBezTo>
                  <a:pt x="2906" y="116"/>
                  <a:pt x="2899" y="112"/>
                  <a:pt x="2889" y="112"/>
                </a:cubicBezTo>
                <a:cubicBezTo>
                  <a:pt x="2882" y="112"/>
                  <a:pt x="2875" y="114"/>
                  <a:pt x="2869" y="117"/>
                </a:cubicBezTo>
                <a:cubicBezTo>
                  <a:pt x="2858" y="123"/>
                  <a:pt x="2850" y="129"/>
                  <a:pt x="2845" y="136"/>
                </a:cubicBezTo>
                <a:lnTo>
                  <a:pt x="2845" y="228"/>
                </a:lnTo>
                <a:cubicBezTo>
                  <a:pt x="2845" y="239"/>
                  <a:pt x="2846" y="247"/>
                  <a:pt x="2847" y="250"/>
                </a:cubicBezTo>
                <a:cubicBezTo>
                  <a:pt x="2849" y="253"/>
                  <a:pt x="2851" y="256"/>
                  <a:pt x="2854" y="258"/>
                </a:cubicBezTo>
                <a:cubicBezTo>
                  <a:pt x="2857" y="259"/>
                  <a:pt x="2863" y="260"/>
                  <a:pt x="2873" y="260"/>
                </a:cubicBezTo>
                <a:lnTo>
                  <a:pt x="2873" y="267"/>
                </a:lnTo>
                <a:lnTo>
                  <a:pt x="2788" y="267"/>
                </a:lnTo>
                <a:lnTo>
                  <a:pt x="2788" y="260"/>
                </a:lnTo>
                <a:cubicBezTo>
                  <a:pt x="2796" y="260"/>
                  <a:pt x="2801" y="259"/>
                  <a:pt x="2804" y="258"/>
                </a:cubicBezTo>
                <a:cubicBezTo>
                  <a:pt x="2807" y="256"/>
                  <a:pt x="2810" y="253"/>
                  <a:pt x="2811" y="249"/>
                </a:cubicBezTo>
                <a:cubicBezTo>
                  <a:pt x="2813" y="246"/>
                  <a:pt x="2814" y="239"/>
                  <a:pt x="2814" y="228"/>
                </a:cubicBezTo>
                <a:lnTo>
                  <a:pt x="2814" y="162"/>
                </a:lnTo>
                <a:cubicBezTo>
                  <a:pt x="2814" y="143"/>
                  <a:pt x="2813" y="131"/>
                  <a:pt x="2812" y="126"/>
                </a:cubicBezTo>
                <a:cubicBezTo>
                  <a:pt x="2811" y="122"/>
                  <a:pt x="2810" y="119"/>
                  <a:pt x="2808" y="117"/>
                </a:cubicBezTo>
                <a:cubicBezTo>
                  <a:pt x="2806" y="116"/>
                  <a:pt x="2804" y="115"/>
                  <a:pt x="2800" y="115"/>
                </a:cubicBezTo>
                <a:cubicBezTo>
                  <a:pt x="2797" y="115"/>
                  <a:pt x="2793" y="116"/>
                  <a:pt x="2788" y="118"/>
                </a:cubicBezTo>
                <a:lnTo>
                  <a:pt x="2785" y="111"/>
                </a:lnTo>
                <a:lnTo>
                  <a:pt x="2837" y="90"/>
                </a:lnTo>
                <a:close/>
                <a:moveTo>
                  <a:pt x="2686" y="90"/>
                </a:moveTo>
                <a:cubicBezTo>
                  <a:pt x="2712" y="90"/>
                  <a:pt x="2733" y="100"/>
                  <a:pt x="2748" y="120"/>
                </a:cubicBezTo>
                <a:cubicBezTo>
                  <a:pt x="2762" y="136"/>
                  <a:pt x="2768" y="156"/>
                  <a:pt x="2768" y="178"/>
                </a:cubicBezTo>
                <a:cubicBezTo>
                  <a:pt x="2768" y="193"/>
                  <a:pt x="2765" y="209"/>
                  <a:pt x="2757" y="224"/>
                </a:cubicBezTo>
                <a:cubicBezTo>
                  <a:pt x="2750" y="240"/>
                  <a:pt x="2740" y="252"/>
                  <a:pt x="2727" y="260"/>
                </a:cubicBezTo>
                <a:cubicBezTo>
                  <a:pt x="2714" y="268"/>
                  <a:pt x="2700" y="272"/>
                  <a:pt x="2684" y="272"/>
                </a:cubicBezTo>
                <a:cubicBezTo>
                  <a:pt x="2658" y="272"/>
                  <a:pt x="2637" y="262"/>
                  <a:pt x="2622" y="241"/>
                </a:cubicBezTo>
                <a:cubicBezTo>
                  <a:pt x="2609" y="224"/>
                  <a:pt x="2603" y="204"/>
                  <a:pt x="2603" y="183"/>
                </a:cubicBezTo>
                <a:cubicBezTo>
                  <a:pt x="2603" y="167"/>
                  <a:pt x="2607" y="151"/>
                  <a:pt x="2614" y="136"/>
                </a:cubicBezTo>
                <a:cubicBezTo>
                  <a:pt x="2622" y="120"/>
                  <a:pt x="2633" y="109"/>
                  <a:pt x="2645" y="101"/>
                </a:cubicBezTo>
                <a:cubicBezTo>
                  <a:pt x="2658" y="94"/>
                  <a:pt x="2672" y="90"/>
                  <a:pt x="2686" y="90"/>
                </a:cubicBezTo>
                <a:close/>
                <a:moveTo>
                  <a:pt x="2509" y="90"/>
                </a:moveTo>
                <a:cubicBezTo>
                  <a:pt x="2526" y="90"/>
                  <a:pt x="2540" y="94"/>
                  <a:pt x="2550" y="103"/>
                </a:cubicBezTo>
                <a:cubicBezTo>
                  <a:pt x="2561" y="112"/>
                  <a:pt x="2567" y="122"/>
                  <a:pt x="2567" y="131"/>
                </a:cubicBezTo>
                <a:cubicBezTo>
                  <a:pt x="2567" y="136"/>
                  <a:pt x="2565" y="140"/>
                  <a:pt x="2562" y="143"/>
                </a:cubicBezTo>
                <a:cubicBezTo>
                  <a:pt x="2559" y="146"/>
                  <a:pt x="2555" y="147"/>
                  <a:pt x="2549" y="147"/>
                </a:cubicBezTo>
                <a:cubicBezTo>
                  <a:pt x="2542" y="147"/>
                  <a:pt x="2536" y="145"/>
                  <a:pt x="2533" y="140"/>
                </a:cubicBezTo>
                <a:cubicBezTo>
                  <a:pt x="2531" y="137"/>
                  <a:pt x="2529" y="132"/>
                  <a:pt x="2528" y="125"/>
                </a:cubicBezTo>
                <a:cubicBezTo>
                  <a:pt x="2528" y="118"/>
                  <a:pt x="2525" y="112"/>
                  <a:pt x="2521" y="108"/>
                </a:cubicBezTo>
                <a:cubicBezTo>
                  <a:pt x="2516" y="104"/>
                  <a:pt x="2510" y="103"/>
                  <a:pt x="2503" y="103"/>
                </a:cubicBezTo>
                <a:cubicBezTo>
                  <a:pt x="2490" y="103"/>
                  <a:pt x="2480" y="107"/>
                  <a:pt x="2472" y="116"/>
                </a:cubicBezTo>
                <a:cubicBezTo>
                  <a:pt x="2462" y="129"/>
                  <a:pt x="2457" y="145"/>
                  <a:pt x="2457" y="165"/>
                </a:cubicBezTo>
                <a:cubicBezTo>
                  <a:pt x="2457" y="185"/>
                  <a:pt x="2462" y="204"/>
                  <a:pt x="2472" y="219"/>
                </a:cubicBezTo>
                <a:cubicBezTo>
                  <a:pt x="2482" y="235"/>
                  <a:pt x="2496" y="243"/>
                  <a:pt x="2513" y="243"/>
                </a:cubicBezTo>
                <a:cubicBezTo>
                  <a:pt x="2525" y="243"/>
                  <a:pt x="2536" y="239"/>
                  <a:pt x="2546" y="230"/>
                </a:cubicBezTo>
                <a:cubicBezTo>
                  <a:pt x="2553" y="224"/>
                  <a:pt x="2560" y="214"/>
                  <a:pt x="2566" y="199"/>
                </a:cubicBezTo>
                <a:lnTo>
                  <a:pt x="2572" y="202"/>
                </a:lnTo>
                <a:cubicBezTo>
                  <a:pt x="2567" y="224"/>
                  <a:pt x="2558" y="242"/>
                  <a:pt x="2544" y="254"/>
                </a:cubicBezTo>
                <a:cubicBezTo>
                  <a:pt x="2531" y="266"/>
                  <a:pt x="2516" y="272"/>
                  <a:pt x="2500" y="272"/>
                </a:cubicBezTo>
                <a:cubicBezTo>
                  <a:pt x="2480" y="272"/>
                  <a:pt x="2463" y="264"/>
                  <a:pt x="2449" y="247"/>
                </a:cubicBezTo>
                <a:cubicBezTo>
                  <a:pt x="2434" y="231"/>
                  <a:pt x="2427" y="209"/>
                  <a:pt x="2427" y="181"/>
                </a:cubicBezTo>
                <a:cubicBezTo>
                  <a:pt x="2427" y="154"/>
                  <a:pt x="2435" y="132"/>
                  <a:pt x="2451" y="115"/>
                </a:cubicBezTo>
                <a:cubicBezTo>
                  <a:pt x="2467" y="98"/>
                  <a:pt x="2486" y="90"/>
                  <a:pt x="2509" y="90"/>
                </a:cubicBezTo>
                <a:close/>
                <a:moveTo>
                  <a:pt x="1709" y="90"/>
                </a:moveTo>
                <a:lnTo>
                  <a:pt x="1717" y="90"/>
                </a:lnTo>
                <a:lnTo>
                  <a:pt x="1717" y="228"/>
                </a:lnTo>
                <a:cubicBezTo>
                  <a:pt x="1717" y="239"/>
                  <a:pt x="1718" y="246"/>
                  <a:pt x="1719" y="249"/>
                </a:cubicBezTo>
                <a:cubicBezTo>
                  <a:pt x="1721" y="253"/>
                  <a:pt x="1723" y="256"/>
                  <a:pt x="1726" y="257"/>
                </a:cubicBezTo>
                <a:cubicBezTo>
                  <a:pt x="1729" y="259"/>
                  <a:pt x="1735" y="260"/>
                  <a:pt x="1743" y="260"/>
                </a:cubicBezTo>
                <a:lnTo>
                  <a:pt x="1743" y="267"/>
                </a:lnTo>
                <a:lnTo>
                  <a:pt x="1660" y="267"/>
                </a:lnTo>
                <a:lnTo>
                  <a:pt x="1660" y="260"/>
                </a:lnTo>
                <a:cubicBezTo>
                  <a:pt x="1668" y="260"/>
                  <a:pt x="1674" y="259"/>
                  <a:pt x="1677" y="258"/>
                </a:cubicBezTo>
                <a:cubicBezTo>
                  <a:pt x="1679" y="256"/>
                  <a:pt x="1682" y="253"/>
                  <a:pt x="1683" y="250"/>
                </a:cubicBezTo>
                <a:cubicBezTo>
                  <a:pt x="1685" y="246"/>
                  <a:pt x="1686" y="239"/>
                  <a:pt x="1686" y="228"/>
                </a:cubicBezTo>
                <a:lnTo>
                  <a:pt x="1686" y="162"/>
                </a:lnTo>
                <a:cubicBezTo>
                  <a:pt x="1686" y="143"/>
                  <a:pt x="1685" y="131"/>
                  <a:pt x="1684" y="126"/>
                </a:cubicBezTo>
                <a:cubicBezTo>
                  <a:pt x="1683" y="122"/>
                  <a:pt x="1682" y="119"/>
                  <a:pt x="1680" y="117"/>
                </a:cubicBezTo>
                <a:cubicBezTo>
                  <a:pt x="1678" y="116"/>
                  <a:pt x="1676" y="115"/>
                  <a:pt x="1672" y="115"/>
                </a:cubicBezTo>
                <a:cubicBezTo>
                  <a:pt x="1669" y="115"/>
                  <a:pt x="1665" y="116"/>
                  <a:pt x="1660" y="118"/>
                </a:cubicBezTo>
                <a:lnTo>
                  <a:pt x="1657" y="111"/>
                </a:lnTo>
                <a:lnTo>
                  <a:pt x="1709" y="90"/>
                </a:lnTo>
                <a:close/>
                <a:moveTo>
                  <a:pt x="1166" y="90"/>
                </a:moveTo>
                <a:cubicBezTo>
                  <a:pt x="1192" y="90"/>
                  <a:pt x="1213" y="100"/>
                  <a:pt x="1228" y="120"/>
                </a:cubicBezTo>
                <a:cubicBezTo>
                  <a:pt x="1242" y="136"/>
                  <a:pt x="1248" y="156"/>
                  <a:pt x="1248" y="178"/>
                </a:cubicBezTo>
                <a:cubicBezTo>
                  <a:pt x="1248" y="193"/>
                  <a:pt x="1245" y="209"/>
                  <a:pt x="1237" y="224"/>
                </a:cubicBezTo>
                <a:cubicBezTo>
                  <a:pt x="1230" y="240"/>
                  <a:pt x="1220" y="252"/>
                  <a:pt x="1207" y="260"/>
                </a:cubicBezTo>
                <a:cubicBezTo>
                  <a:pt x="1194" y="268"/>
                  <a:pt x="1180" y="272"/>
                  <a:pt x="1164" y="272"/>
                </a:cubicBezTo>
                <a:cubicBezTo>
                  <a:pt x="1138" y="272"/>
                  <a:pt x="1117" y="262"/>
                  <a:pt x="1102" y="241"/>
                </a:cubicBezTo>
                <a:cubicBezTo>
                  <a:pt x="1089" y="224"/>
                  <a:pt x="1083" y="204"/>
                  <a:pt x="1083" y="183"/>
                </a:cubicBezTo>
                <a:cubicBezTo>
                  <a:pt x="1083" y="167"/>
                  <a:pt x="1087" y="151"/>
                  <a:pt x="1094" y="136"/>
                </a:cubicBezTo>
                <a:cubicBezTo>
                  <a:pt x="1102" y="120"/>
                  <a:pt x="1113" y="109"/>
                  <a:pt x="1125" y="101"/>
                </a:cubicBezTo>
                <a:cubicBezTo>
                  <a:pt x="1138" y="94"/>
                  <a:pt x="1152" y="90"/>
                  <a:pt x="1166" y="90"/>
                </a:cubicBezTo>
                <a:close/>
                <a:moveTo>
                  <a:pt x="2222" y="20"/>
                </a:moveTo>
                <a:cubicBezTo>
                  <a:pt x="2214" y="20"/>
                  <a:pt x="2206" y="23"/>
                  <a:pt x="2200" y="31"/>
                </a:cubicBezTo>
                <a:cubicBezTo>
                  <a:pt x="2191" y="41"/>
                  <a:pt x="2185" y="58"/>
                  <a:pt x="2181" y="80"/>
                </a:cubicBezTo>
                <a:cubicBezTo>
                  <a:pt x="2178" y="102"/>
                  <a:pt x="2176" y="124"/>
                  <a:pt x="2176" y="146"/>
                </a:cubicBezTo>
                <a:cubicBezTo>
                  <a:pt x="2176" y="181"/>
                  <a:pt x="2181" y="209"/>
                  <a:pt x="2189" y="232"/>
                </a:cubicBezTo>
                <a:cubicBezTo>
                  <a:pt x="2196" y="250"/>
                  <a:pt x="2207" y="259"/>
                  <a:pt x="2221" y="259"/>
                </a:cubicBezTo>
                <a:cubicBezTo>
                  <a:pt x="2228" y="259"/>
                  <a:pt x="2235" y="256"/>
                  <a:pt x="2242" y="250"/>
                </a:cubicBezTo>
                <a:cubicBezTo>
                  <a:pt x="2249" y="244"/>
                  <a:pt x="2255" y="234"/>
                  <a:pt x="2259" y="220"/>
                </a:cubicBezTo>
                <a:cubicBezTo>
                  <a:pt x="2264" y="198"/>
                  <a:pt x="2267" y="168"/>
                  <a:pt x="2267" y="129"/>
                </a:cubicBezTo>
                <a:cubicBezTo>
                  <a:pt x="2267" y="100"/>
                  <a:pt x="2264" y="76"/>
                  <a:pt x="2258" y="56"/>
                </a:cubicBezTo>
                <a:cubicBezTo>
                  <a:pt x="2254" y="42"/>
                  <a:pt x="2248" y="32"/>
                  <a:pt x="2241" y="26"/>
                </a:cubicBezTo>
                <a:cubicBezTo>
                  <a:pt x="2236" y="22"/>
                  <a:pt x="2230" y="20"/>
                  <a:pt x="2222" y="20"/>
                </a:cubicBezTo>
                <a:close/>
                <a:moveTo>
                  <a:pt x="2030" y="20"/>
                </a:moveTo>
                <a:cubicBezTo>
                  <a:pt x="2022" y="20"/>
                  <a:pt x="2014" y="23"/>
                  <a:pt x="2008" y="31"/>
                </a:cubicBezTo>
                <a:cubicBezTo>
                  <a:pt x="1999" y="41"/>
                  <a:pt x="1993" y="58"/>
                  <a:pt x="1989" y="80"/>
                </a:cubicBezTo>
                <a:cubicBezTo>
                  <a:pt x="1986" y="102"/>
                  <a:pt x="1984" y="124"/>
                  <a:pt x="1984" y="146"/>
                </a:cubicBezTo>
                <a:cubicBezTo>
                  <a:pt x="1984" y="181"/>
                  <a:pt x="1989" y="209"/>
                  <a:pt x="1997" y="232"/>
                </a:cubicBezTo>
                <a:cubicBezTo>
                  <a:pt x="2004" y="250"/>
                  <a:pt x="2015" y="259"/>
                  <a:pt x="2029" y="259"/>
                </a:cubicBezTo>
                <a:cubicBezTo>
                  <a:pt x="2036" y="259"/>
                  <a:pt x="2043" y="256"/>
                  <a:pt x="2050" y="250"/>
                </a:cubicBezTo>
                <a:cubicBezTo>
                  <a:pt x="2057" y="244"/>
                  <a:pt x="2063" y="234"/>
                  <a:pt x="2067" y="220"/>
                </a:cubicBezTo>
                <a:cubicBezTo>
                  <a:pt x="2072" y="198"/>
                  <a:pt x="2075" y="168"/>
                  <a:pt x="2075" y="129"/>
                </a:cubicBezTo>
                <a:cubicBezTo>
                  <a:pt x="2075" y="100"/>
                  <a:pt x="2072" y="76"/>
                  <a:pt x="2066" y="56"/>
                </a:cubicBezTo>
                <a:cubicBezTo>
                  <a:pt x="2062" y="42"/>
                  <a:pt x="2056" y="32"/>
                  <a:pt x="2049" y="26"/>
                </a:cubicBezTo>
                <a:cubicBezTo>
                  <a:pt x="2044" y="22"/>
                  <a:pt x="2038" y="20"/>
                  <a:pt x="2030" y="20"/>
                </a:cubicBezTo>
                <a:close/>
                <a:moveTo>
                  <a:pt x="2223" y="7"/>
                </a:moveTo>
                <a:cubicBezTo>
                  <a:pt x="2242" y="7"/>
                  <a:pt x="2260" y="17"/>
                  <a:pt x="2275" y="37"/>
                </a:cubicBezTo>
                <a:cubicBezTo>
                  <a:pt x="2294" y="62"/>
                  <a:pt x="2304" y="95"/>
                  <a:pt x="2304" y="137"/>
                </a:cubicBezTo>
                <a:cubicBezTo>
                  <a:pt x="2304" y="167"/>
                  <a:pt x="2300" y="192"/>
                  <a:pt x="2291" y="212"/>
                </a:cubicBezTo>
                <a:cubicBezTo>
                  <a:pt x="2283" y="233"/>
                  <a:pt x="2272" y="248"/>
                  <a:pt x="2259" y="257"/>
                </a:cubicBezTo>
                <a:cubicBezTo>
                  <a:pt x="2246" y="267"/>
                  <a:pt x="2233" y="271"/>
                  <a:pt x="2221" y="271"/>
                </a:cubicBezTo>
                <a:cubicBezTo>
                  <a:pt x="2196" y="271"/>
                  <a:pt x="2176" y="257"/>
                  <a:pt x="2160" y="228"/>
                </a:cubicBezTo>
                <a:cubicBezTo>
                  <a:pt x="2146" y="204"/>
                  <a:pt x="2140" y="175"/>
                  <a:pt x="2140" y="141"/>
                </a:cubicBezTo>
                <a:cubicBezTo>
                  <a:pt x="2140" y="112"/>
                  <a:pt x="2144" y="87"/>
                  <a:pt x="2153" y="66"/>
                </a:cubicBezTo>
                <a:cubicBezTo>
                  <a:pt x="2162" y="45"/>
                  <a:pt x="2173" y="30"/>
                  <a:pt x="2188" y="19"/>
                </a:cubicBezTo>
                <a:cubicBezTo>
                  <a:pt x="2199" y="11"/>
                  <a:pt x="2211" y="7"/>
                  <a:pt x="2223" y="7"/>
                </a:cubicBezTo>
                <a:close/>
                <a:moveTo>
                  <a:pt x="2031" y="7"/>
                </a:moveTo>
                <a:cubicBezTo>
                  <a:pt x="2050" y="7"/>
                  <a:pt x="2068" y="17"/>
                  <a:pt x="2083" y="37"/>
                </a:cubicBezTo>
                <a:cubicBezTo>
                  <a:pt x="2102" y="62"/>
                  <a:pt x="2112" y="95"/>
                  <a:pt x="2112" y="137"/>
                </a:cubicBezTo>
                <a:cubicBezTo>
                  <a:pt x="2112" y="167"/>
                  <a:pt x="2108" y="192"/>
                  <a:pt x="2099" y="212"/>
                </a:cubicBezTo>
                <a:cubicBezTo>
                  <a:pt x="2091" y="233"/>
                  <a:pt x="2080" y="248"/>
                  <a:pt x="2067" y="257"/>
                </a:cubicBezTo>
                <a:cubicBezTo>
                  <a:pt x="2054" y="267"/>
                  <a:pt x="2041" y="271"/>
                  <a:pt x="2029" y="271"/>
                </a:cubicBezTo>
                <a:cubicBezTo>
                  <a:pt x="2004" y="271"/>
                  <a:pt x="1984" y="257"/>
                  <a:pt x="1968" y="228"/>
                </a:cubicBezTo>
                <a:cubicBezTo>
                  <a:pt x="1954" y="204"/>
                  <a:pt x="1948" y="175"/>
                  <a:pt x="1948" y="141"/>
                </a:cubicBezTo>
                <a:cubicBezTo>
                  <a:pt x="1948" y="112"/>
                  <a:pt x="1952" y="87"/>
                  <a:pt x="1961" y="66"/>
                </a:cubicBezTo>
                <a:cubicBezTo>
                  <a:pt x="1970" y="45"/>
                  <a:pt x="1981" y="30"/>
                  <a:pt x="1996" y="19"/>
                </a:cubicBezTo>
                <a:cubicBezTo>
                  <a:pt x="2007" y="11"/>
                  <a:pt x="2019" y="7"/>
                  <a:pt x="2031" y="7"/>
                </a:cubicBezTo>
                <a:close/>
                <a:moveTo>
                  <a:pt x="1849" y="7"/>
                </a:moveTo>
                <a:lnTo>
                  <a:pt x="1855" y="7"/>
                </a:lnTo>
                <a:lnTo>
                  <a:pt x="1855" y="222"/>
                </a:lnTo>
                <a:cubicBezTo>
                  <a:pt x="1855" y="236"/>
                  <a:pt x="1855" y="245"/>
                  <a:pt x="1857" y="249"/>
                </a:cubicBezTo>
                <a:cubicBezTo>
                  <a:pt x="1858" y="252"/>
                  <a:pt x="1860" y="255"/>
                  <a:pt x="1864" y="257"/>
                </a:cubicBezTo>
                <a:cubicBezTo>
                  <a:pt x="1868" y="259"/>
                  <a:pt x="1875" y="260"/>
                  <a:pt x="1887" y="260"/>
                </a:cubicBezTo>
                <a:lnTo>
                  <a:pt x="1887" y="267"/>
                </a:lnTo>
                <a:lnTo>
                  <a:pt x="1791" y="267"/>
                </a:lnTo>
                <a:lnTo>
                  <a:pt x="1791" y="260"/>
                </a:lnTo>
                <a:cubicBezTo>
                  <a:pt x="1803" y="260"/>
                  <a:pt x="1811" y="259"/>
                  <a:pt x="1815" y="257"/>
                </a:cubicBezTo>
                <a:cubicBezTo>
                  <a:pt x="1818" y="255"/>
                  <a:pt x="1820" y="253"/>
                  <a:pt x="1822" y="249"/>
                </a:cubicBezTo>
                <a:cubicBezTo>
                  <a:pt x="1823" y="246"/>
                  <a:pt x="1824" y="237"/>
                  <a:pt x="1824" y="222"/>
                </a:cubicBezTo>
                <a:lnTo>
                  <a:pt x="1824" y="85"/>
                </a:lnTo>
                <a:cubicBezTo>
                  <a:pt x="1824" y="66"/>
                  <a:pt x="1823" y="54"/>
                  <a:pt x="1822" y="49"/>
                </a:cubicBezTo>
                <a:cubicBezTo>
                  <a:pt x="1821" y="45"/>
                  <a:pt x="1820" y="42"/>
                  <a:pt x="1817" y="40"/>
                </a:cubicBezTo>
                <a:cubicBezTo>
                  <a:pt x="1815" y="38"/>
                  <a:pt x="1812" y="37"/>
                  <a:pt x="1809" y="37"/>
                </a:cubicBezTo>
                <a:cubicBezTo>
                  <a:pt x="1804" y="37"/>
                  <a:pt x="1798" y="39"/>
                  <a:pt x="1790" y="43"/>
                </a:cubicBezTo>
                <a:lnTo>
                  <a:pt x="1787" y="37"/>
                </a:lnTo>
                <a:lnTo>
                  <a:pt x="1849" y="7"/>
                </a:lnTo>
                <a:close/>
                <a:moveTo>
                  <a:pt x="1701" y="0"/>
                </a:moveTo>
                <a:cubicBezTo>
                  <a:pt x="1707" y="0"/>
                  <a:pt x="1711" y="2"/>
                  <a:pt x="1715" y="6"/>
                </a:cubicBezTo>
                <a:cubicBezTo>
                  <a:pt x="1719" y="9"/>
                  <a:pt x="1720" y="14"/>
                  <a:pt x="1720" y="19"/>
                </a:cubicBezTo>
                <a:cubicBezTo>
                  <a:pt x="1720" y="24"/>
                  <a:pt x="1719" y="29"/>
                  <a:pt x="1715" y="33"/>
                </a:cubicBezTo>
                <a:cubicBezTo>
                  <a:pt x="1711" y="36"/>
                  <a:pt x="1707" y="38"/>
                  <a:pt x="1701" y="38"/>
                </a:cubicBezTo>
                <a:cubicBezTo>
                  <a:pt x="1696" y="38"/>
                  <a:pt x="1692" y="36"/>
                  <a:pt x="1688" y="33"/>
                </a:cubicBezTo>
                <a:cubicBezTo>
                  <a:pt x="1684" y="29"/>
                  <a:pt x="1682" y="24"/>
                  <a:pt x="1682" y="19"/>
                </a:cubicBezTo>
                <a:cubicBezTo>
                  <a:pt x="1682" y="14"/>
                  <a:pt x="1684" y="9"/>
                  <a:pt x="1688" y="6"/>
                </a:cubicBezTo>
                <a:cubicBezTo>
                  <a:pt x="1692" y="2"/>
                  <a:pt x="1696" y="0"/>
                  <a:pt x="1701" y="0"/>
                </a:cubicBezTo>
                <a:close/>
              </a:path>
            </a:pathLst>
          </a:custGeom>
          <a:solidFill>
            <a:srgbClr val="F2F2F2"/>
          </a:solidFill>
          <a:ln w="0">
            <a:noFill/>
            <a:prstDash val="solid"/>
            <a:round/>
          </a:ln>
        </p:spPr>
        <p:txBody>
          <a:bodyPr vert="horz" wrap="square" lIns="91440" tIns="45720" rIns="91440" bIns="45720" numCol="1" anchor="t" anchorCtr="0" compatLnSpc="1"/>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5pPr>
            <a:lvl6pPr marL="2286000" algn="l" defTabSz="914400" rtl="0" eaLnBrk="1" latinLnBrk="0" hangingPunct="1">
              <a:defRPr kern="1200">
                <a:solidFill>
                  <a:schemeClr val="tx1"/>
                </a:solidFill>
                <a:latin typeface="Calibri" panose="020F0502020204030204" charset="0"/>
                <a:ea typeface="+mn-ea"/>
                <a:cs typeface="+mn-cs"/>
              </a:defRPr>
            </a:lvl6pPr>
            <a:lvl7pPr marL="2743200" algn="l" defTabSz="914400" rtl="0" eaLnBrk="1" latinLnBrk="0" hangingPunct="1">
              <a:defRPr kern="1200">
                <a:solidFill>
                  <a:schemeClr val="tx1"/>
                </a:solidFill>
                <a:latin typeface="Calibri" panose="020F0502020204030204" charset="0"/>
                <a:ea typeface="+mn-ea"/>
                <a:cs typeface="+mn-cs"/>
              </a:defRPr>
            </a:lvl7pPr>
            <a:lvl8pPr marL="3200400" algn="l" defTabSz="914400" rtl="0" eaLnBrk="1" latinLnBrk="0" hangingPunct="1">
              <a:defRPr kern="1200">
                <a:solidFill>
                  <a:schemeClr val="tx1"/>
                </a:solidFill>
                <a:latin typeface="Calibri" panose="020F0502020204030204" charset="0"/>
                <a:ea typeface="+mn-ea"/>
                <a:cs typeface="+mn-cs"/>
              </a:defRPr>
            </a:lvl8pPr>
            <a:lvl9pPr marL="3657600" algn="l" defTabSz="914400" rtl="0" eaLnBrk="1" latinLnBrk="0" hangingPunct="1">
              <a:defRPr kern="1200">
                <a:solidFill>
                  <a:schemeClr val="tx1"/>
                </a:solidFill>
                <a:latin typeface="Calibri" panose="020F0502020204030204" charset="0"/>
                <a:ea typeface="+mn-ea"/>
                <a:cs typeface="+mn-cs"/>
              </a:defRPr>
            </a:lvl9pPr>
          </a:lstStyle>
          <a:p>
            <a:endParaRPr lang="zh-CN" altLang="en-US"/>
          </a:p>
        </p:txBody>
      </p:sp>
      <p:sp>
        <p:nvSpPr>
          <p:cNvPr id="16" name="Freeform 23"/>
          <p:cNvSpPr/>
          <p:nvPr/>
        </p:nvSpPr>
        <p:spPr bwMode="auto">
          <a:xfrm rot="-1800000">
            <a:off x="2775797" y="553550"/>
            <a:ext cx="1848119" cy="215037"/>
          </a:xfrm>
          <a:custGeom>
            <a:avLst/>
            <a:gdLst>
              <a:gd name="T0" fmla="*/ 2345 w 3079"/>
              <a:gd name="T1" fmla="*/ 251 h 350"/>
              <a:gd name="T2" fmla="*/ 830 w 3079"/>
              <a:gd name="T3" fmla="*/ 272 h 350"/>
              <a:gd name="T4" fmla="*/ 2644 w 3079"/>
              <a:gd name="T5" fmla="*/ 129 h 350"/>
              <a:gd name="T6" fmla="*/ 2680 w 3079"/>
              <a:gd name="T7" fmla="*/ 102 h 350"/>
              <a:gd name="T8" fmla="*/ 1202 w 3079"/>
              <a:gd name="T9" fmla="*/ 244 h 350"/>
              <a:gd name="T10" fmla="*/ 1532 w 3079"/>
              <a:gd name="T11" fmla="*/ 102 h 350"/>
              <a:gd name="T12" fmla="*/ 1604 w 3079"/>
              <a:gd name="T13" fmla="*/ 106 h 350"/>
              <a:gd name="T14" fmla="*/ 1625 w 3079"/>
              <a:gd name="T15" fmla="*/ 113 h 350"/>
              <a:gd name="T16" fmla="*/ 1470 w 3079"/>
              <a:gd name="T17" fmla="*/ 316 h 350"/>
              <a:gd name="T18" fmla="*/ 1487 w 3079"/>
              <a:gd name="T19" fmla="*/ 130 h 350"/>
              <a:gd name="T20" fmla="*/ 1322 w 3079"/>
              <a:gd name="T21" fmla="*/ 210 h 350"/>
              <a:gd name="T22" fmla="*/ 1366 w 3079"/>
              <a:gd name="T23" fmla="*/ 102 h 350"/>
              <a:gd name="T24" fmla="*/ 1451 w 3079"/>
              <a:gd name="T25" fmla="*/ 244 h 350"/>
              <a:gd name="T26" fmla="*/ 1310 w 3079"/>
              <a:gd name="T27" fmla="*/ 264 h 350"/>
              <a:gd name="T28" fmla="*/ 1262 w 3079"/>
              <a:gd name="T29" fmla="*/ 95 h 350"/>
              <a:gd name="T30" fmla="*/ 945 w 3079"/>
              <a:gd name="T31" fmla="*/ 135 h 350"/>
              <a:gd name="T32" fmla="*/ 1012 w 3079"/>
              <a:gd name="T33" fmla="*/ 95 h 350"/>
              <a:gd name="T34" fmla="*/ 946 w 3079"/>
              <a:gd name="T35" fmla="*/ 337 h 350"/>
              <a:gd name="T36" fmla="*/ 934 w 3079"/>
              <a:gd name="T37" fmla="*/ 318 h 350"/>
              <a:gd name="T38" fmla="*/ 880 w 3079"/>
              <a:gd name="T39" fmla="*/ 102 h 350"/>
              <a:gd name="T40" fmla="*/ 603 w 3079"/>
              <a:gd name="T41" fmla="*/ 128 h 350"/>
              <a:gd name="T42" fmla="*/ 722 w 3079"/>
              <a:gd name="T43" fmla="*/ 95 h 350"/>
              <a:gd name="T44" fmla="*/ 779 w 3079"/>
              <a:gd name="T45" fmla="*/ 112 h 350"/>
              <a:gd name="T46" fmla="*/ 734 w 3079"/>
              <a:gd name="T47" fmla="*/ 272 h 350"/>
              <a:gd name="T48" fmla="*/ 544 w 3079"/>
              <a:gd name="T49" fmla="*/ 102 h 350"/>
              <a:gd name="T50" fmla="*/ 331 w 3079"/>
              <a:gd name="T51" fmla="*/ 128 h 350"/>
              <a:gd name="T52" fmla="*/ 450 w 3079"/>
              <a:gd name="T53" fmla="*/ 95 h 350"/>
              <a:gd name="T54" fmla="*/ 507 w 3079"/>
              <a:gd name="T55" fmla="*/ 112 h 350"/>
              <a:gd name="T56" fmla="*/ 462 w 3079"/>
              <a:gd name="T57" fmla="*/ 272 h 350"/>
              <a:gd name="T58" fmla="*/ 272 w 3079"/>
              <a:gd name="T59" fmla="*/ 102 h 350"/>
              <a:gd name="T60" fmla="*/ 59 w 3079"/>
              <a:gd name="T61" fmla="*/ 128 h 350"/>
              <a:gd name="T62" fmla="*/ 178 w 3079"/>
              <a:gd name="T63" fmla="*/ 95 h 350"/>
              <a:gd name="T64" fmla="*/ 235 w 3079"/>
              <a:gd name="T65" fmla="*/ 112 h 350"/>
              <a:gd name="T66" fmla="*/ 190 w 3079"/>
              <a:gd name="T67" fmla="*/ 272 h 350"/>
              <a:gd name="T68" fmla="*/ 0 w 3079"/>
              <a:gd name="T69" fmla="*/ 102 h 350"/>
              <a:gd name="T70" fmla="*/ 2904 w 3079"/>
              <a:gd name="T71" fmla="*/ 90 h 350"/>
              <a:gd name="T72" fmla="*/ 3053 w 3079"/>
              <a:gd name="T73" fmla="*/ 154 h 350"/>
              <a:gd name="T74" fmla="*/ 2994 w 3079"/>
              <a:gd name="T75" fmla="*/ 260 h 350"/>
              <a:gd name="T76" fmla="*/ 2993 w 3079"/>
              <a:gd name="T77" fmla="*/ 112 h 350"/>
              <a:gd name="T78" fmla="*/ 2958 w 3079"/>
              <a:gd name="T79" fmla="*/ 257 h 350"/>
              <a:gd name="T80" fmla="*/ 2918 w 3079"/>
              <a:gd name="T81" fmla="*/ 228 h 350"/>
              <a:gd name="T82" fmla="*/ 2847 w 3079"/>
              <a:gd name="T83" fmla="*/ 250 h 350"/>
              <a:gd name="T84" fmla="*/ 2811 w 3079"/>
              <a:gd name="T85" fmla="*/ 249 h 350"/>
              <a:gd name="T86" fmla="*/ 2785 w 3079"/>
              <a:gd name="T87" fmla="*/ 111 h 350"/>
              <a:gd name="T88" fmla="*/ 2684 w 3079"/>
              <a:gd name="T89" fmla="*/ 272 h 350"/>
              <a:gd name="T90" fmla="*/ 2550 w 3079"/>
              <a:gd name="T91" fmla="*/ 103 h 350"/>
              <a:gd name="T92" fmla="*/ 2503 w 3079"/>
              <a:gd name="T93" fmla="*/ 103 h 350"/>
              <a:gd name="T94" fmla="*/ 2572 w 3079"/>
              <a:gd name="T95" fmla="*/ 202 h 350"/>
              <a:gd name="T96" fmla="*/ 1709 w 3079"/>
              <a:gd name="T97" fmla="*/ 90 h 350"/>
              <a:gd name="T98" fmla="*/ 1660 w 3079"/>
              <a:gd name="T99" fmla="*/ 267 h 350"/>
              <a:gd name="T100" fmla="*/ 1680 w 3079"/>
              <a:gd name="T101" fmla="*/ 117 h 350"/>
              <a:gd name="T102" fmla="*/ 1248 w 3079"/>
              <a:gd name="T103" fmla="*/ 178 h 350"/>
              <a:gd name="T104" fmla="*/ 1125 w 3079"/>
              <a:gd name="T105" fmla="*/ 101 h 350"/>
              <a:gd name="T106" fmla="*/ 2221 w 3079"/>
              <a:gd name="T107" fmla="*/ 259 h 350"/>
              <a:gd name="T108" fmla="*/ 2030 w 3079"/>
              <a:gd name="T109" fmla="*/ 20 h 350"/>
              <a:gd name="T110" fmla="*/ 2067 w 3079"/>
              <a:gd name="T111" fmla="*/ 220 h 350"/>
              <a:gd name="T112" fmla="*/ 2304 w 3079"/>
              <a:gd name="T113" fmla="*/ 137 h 350"/>
              <a:gd name="T114" fmla="*/ 2188 w 3079"/>
              <a:gd name="T115" fmla="*/ 19 h 350"/>
              <a:gd name="T116" fmla="*/ 2029 w 3079"/>
              <a:gd name="T117" fmla="*/ 271 h 350"/>
              <a:gd name="T118" fmla="*/ 1855 w 3079"/>
              <a:gd name="T119" fmla="*/ 7 h 350"/>
              <a:gd name="T120" fmla="*/ 1791 w 3079"/>
              <a:gd name="T121" fmla="*/ 260 h 350"/>
              <a:gd name="T122" fmla="*/ 1809 w 3079"/>
              <a:gd name="T123" fmla="*/ 37 h 350"/>
              <a:gd name="T124" fmla="*/ 1715 w 3079"/>
              <a:gd name="T125" fmla="*/ 3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79" h="350">
                <a:moveTo>
                  <a:pt x="2366" y="230"/>
                </a:moveTo>
                <a:cubicBezTo>
                  <a:pt x="2372" y="230"/>
                  <a:pt x="2377" y="232"/>
                  <a:pt x="2381" y="237"/>
                </a:cubicBezTo>
                <a:cubicBezTo>
                  <a:pt x="2385" y="241"/>
                  <a:pt x="2387" y="245"/>
                  <a:pt x="2387" y="251"/>
                </a:cubicBezTo>
                <a:cubicBezTo>
                  <a:pt x="2387" y="257"/>
                  <a:pt x="2385" y="262"/>
                  <a:pt x="2380" y="266"/>
                </a:cubicBezTo>
                <a:cubicBezTo>
                  <a:pt x="2376" y="270"/>
                  <a:pt x="2372" y="272"/>
                  <a:pt x="2366" y="272"/>
                </a:cubicBezTo>
                <a:cubicBezTo>
                  <a:pt x="2360" y="272"/>
                  <a:pt x="2355" y="270"/>
                  <a:pt x="2351" y="266"/>
                </a:cubicBezTo>
                <a:cubicBezTo>
                  <a:pt x="2347" y="262"/>
                  <a:pt x="2345" y="257"/>
                  <a:pt x="2345" y="251"/>
                </a:cubicBezTo>
                <a:cubicBezTo>
                  <a:pt x="2345" y="245"/>
                  <a:pt x="2347" y="240"/>
                  <a:pt x="2351" y="236"/>
                </a:cubicBezTo>
                <a:cubicBezTo>
                  <a:pt x="2355" y="232"/>
                  <a:pt x="2360" y="230"/>
                  <a:pt x="2366" y="230"/>
                </a:cubicBezTo>
                <a:close/>
                <a:moveTo>
                  <a:pt x="830" y="230"/>
                </a:moveTo>
                <a:cubicBezTo>
                  <a:pt x="836" y="230"/>
                  <a:pt x="841" y="232"/>
                  <a:pt x="845" y="237"/>
                </a:cubicBezTo>
                <a:cubicBezTo>
                  <a:pt x="849" y="241"/>
                  <a:pt x="851" y="245"/>
                  <a:pt x="851" y="251"/>
                </a:cubicBezTo>
                <a:cubicBezTo>
                  <a:pt x="851" y="257"/>
                  <a:pt x="849" y="262"/>
                  <a:pt x="844" y="266"/>
                </a:cubicBezTo>
                <a:cubicBezTo>
                  <a:pt x="840" y="270"/>
                  <a:pt x="836" y="272"/>
                  <a:pt x="830" y="272"/>
                </a:cubicBezTo>
                <a:cubicBezTo>
                  <a:pt x="824" y="272"/>
                  <a:pt x="819" y="270"/>
                  <a:pt x="815" y="266"/>
                </a:cubicBezTo>
                <a:cubicBezTo>
                  <a:pt x="811" y="262"/>
                  <a:pt x="809" y="257"/>
                  <a:pt x="809" y="251"/>
                </a:cubicBezTo>
                <a:cubicBezTo>
                  <a:pt x="809" y="245"/>
                  <a:pt x="811" y="240"/>
                  <a:pt x="815" y="236"/>
                </a:cubicBezTo>
                <a:cubicBezTo>
                  <a:pt x="819" y="232"/>
                  <a:pt x="824" y="230"/>
                  <a:pt x="830" y="230"/>
                </a:cubicBezTo>
                <a:close/>
                <a:moveTo>
                  <a:pt x="2680" y="102"/>
                </a:moveTo>
                <a:cubicBezTo>
                  <a:pt x="2673" y="102"/>
                  <a:pt x="2667" y="104"/>
                  <a:pt x="2660" y="108"/>
                </a:cubicBezTo>
                <a:cubicBezTo>
                  <a:pt x="2653" y="112"/>
                  <a:pt x="2648" y="119"/>
                  <a:pt x="2644" y="129"/>
                </a:cubicBezTo>
                <a:cubicBezTo>
                  <a:pt x="2640" y="139"/>
                  <a:pt x="2638" y="151"/>
                  <a:pt x="2638" y="167"/>
                </a:cubicBezTo>
                <a:cubicBezTo>
                  <a:pt x="2638" y="192"/>
                  <a:pt x="2643" y="213"/>
                  <a:pt x="2652" y="232"/>
                </a:cubicBezTo>
                <a:cubicBezTo>
                  <a:pt x="2662" y="250"/>
                  <a:pt x="2676" y="259"/>
                  <a:pt x="2692" y="259"/>
                </a:cubicBezTo>
                <a:cubicBezTo>
                  <a:pt x="2704" y="259"/>
                  <a:pt x="2714" y="254"/>
                  <a:pt x="2722" y="244"/>
                </a:cubicBezTo>
                <a:cubicBezTo>
                  <a:pt x="2730" y="234"/>
                  <a:pt x="2734" y="217"/>
                  <a:pt x="2734" y="192"/>
                </a:cubicBezTo>
                <a:cubicBezTo>
                  <a:pt x="2734" y="162"/>
                  <a:pt x="2727" y="138"/>
                  <a:pt x="2714" y="120"/>
                </a:cubicBezTo>
                <a:cubicBezTo>
                  <a:pt x="2705" y="108"/>
                  <a:pt x="2694" y="102"/>
                  <a:pt x="2680" y="102"/>
                </a:cubicBezTo>
                <a:close/>
                <a:moveTo>
                  <a:pt x="1160" y="102"/>
                </a:moveTo>
                <a:cubicBezTo>
                  <a:pt x="1153" y="102"/>
                  <a:pt x="1147" y="104"/>
                  <a:pt x="1140" y="108"/>
                </a:cubicBezTo>
                <a:cubicBezTo>
                  <a:pt x="1133" y="112"/>
                  <a:pt x="1128" y="119"/>
                  <a:pt x="1124" y="129"/>
                </a:cubicBezTo>
                <a:cubicBezTo>
                  <a:pt x="1120" y="139"/>
                  <a:pt x="1118" y="151"/>
                  <a:pt x="1118" y="167"/>
                </a:cubicBezTo>
                <a:cubicBezTo>
                  <a:pt x="1118" y="192"/>
                  <a:pt x="1123" y="213"/>
                  <a:pt x="1132" y="232"/>
                </a:cubicBezTo>
                <a:cubicBezTo>
                  <a:pt x="1142" y="250"/>
                  <a:pt x="1156" y="259"/>
                  <a:pt x="1172" y="259"/>
                </a:cubicBezTo>
                <a:cubicBezTo>
                  <a:pt x="1184" y="259"/>
                  <a:pt x="1194" y="254"/>
                  <a:pt x="1202" y="244"/>
                </a:cubicBezTo>
                <a:cubicBezTo>
                  <a:pt x="1210" y="234"/>
                  <a:pt x="1214" y="217"/>
                  <a:pt x="1214" y="192"/>
                </a:cubicBezTo>
                <a:cubicBezTo>
                  <a:pt x="1214" y="162"/>
                  <a:pt x="1207" y="138"/>
                  <a:pt x="1194" y="120"/>
                </a:cubicBezTo>
                <a:cubicBezTo>
                  <a:pt x="1185" y="108"/>
                  <a:pt x="1174" y="102"/>
                  <a:pt x="1160" y="102"/>
                </a:cubicBezTo>
                <a:close/>
                <a:moveTo>
                  <a:pt x="1456" y="95"/>
                </a:moveTo>
                <a:lnTo>
                  <a:pt x="1536" y="95"/>
                </a:lnTo>
                <a:lnTo>
                  <a:pt x="1536" y="102"/>
                </a:lnTo>
                <a:lnTo>
                  <a:pt x="1532" y="102"/>
                </a:lnTo>
                <a:cubicBezTo>
                  <a:pt x="1527" y="102"/>
                  <a:pt x="1522" y="103"/>
                  <a:pt x="1519" y="106"/>
                </a:cubicBezTo>
                <a:cubicBezTo>
                  <a:pt x="1517" y="108"/>
                  <a:pt x="1515" y="111"/>
                  <a:pt x="1515" y="115"/>
                </a:cubicBezTo>
                <a:cubicBezTo>
                  <a:pt x="1515" y="120"/>
                  <a:pt x="1517" y="126"/>
                  <a:pt x="1521" y="135"/>
                </a:cubicBezTo>
                <a:lnTo>
                  <a:pt x="1563" y="222"/>
                </a:lnTo>
                <a:lnTo>
                  <a:pt x="1602" y="127"/>
                </a:lnTo>
                <a:cubicBezTo>
                  <a:pt x="1604" y="122"/>
                  <a:pt x="1605" y="117"/>
                  <a:pt x="1605" y="112"/>
                </a:cubicBezTo>
                <a:cubicBezTo>
                  <a:pt x="1605" y="109"/>
                  <a:pt x="1604" y="108"/>
                  <a:pt x="1604" y="106"/>
                </a:cubicBezTo>
                <a:cubicBezTo>
                  <a:pt x="1603" y="105"/>
                  <a:pt x="1601" y="104"/>
                  <a:pt x="1599" y="103"/>
                </a:cubicBezTo>
                <a:cubicBezTo>
                  <a:pt x="1597" y="102"/>
                  <a:pt x="1593" y="102"/>
                  <a:pt x="1588" y="102"/>
                </a:cubicBezTo>
                <a:lnTo>
                  <a:pt x="1588" y="95"/>
                </a:lnTo>
                <a:lnTo>
                  <a:pt x="1644" y="95"/>
                </a:lnTo>
                <a:lnTo>
                  <a:pt x="1644" y="102"/>
                </a:lnTo>
                <a:cubicBezTo>
                  <a:pt x="1639" y="102"/>
                  <a:pt x="1635" y="103"/>
                  <a:pt x="1633" y="105"/>
                </a:cubicBezTo>
                <a:cubicBezTo>
                  <a:pt x="1630" y="106"/>
                  <a:pt x="1628" y="109"/>
                  <a:pt x="1625" y="113"/>
                </a:cubicBezTo>
                <a:cubicBezTo>
                  <a:pt x="1623" y="115"/>
                  <a:pt x="1621" y="120"/>
                  <a:pt x="1618" y="128"/>
                </a:cubicBezTo>
                <a:lnTo>
                  <a:pt x="1548" y="299"/>
                </a:lnTo>
                <a:cubicBezTo>
                  <a:pt x="1542" y="316"/>
                  <a:pt x="1533" y="328"/>
                  <a:pt x="1522" y="337"/>
                </a:cubicBezTo>
                <a:cubicBezTo>
                  <a:pt x="1511" y="345"/>
                  <a:pt x="1500" y="350"/>
                  <a:pt x="1490" y="350"/>
                </a:cubicBezTo>
                <a:cubicBezTo>
                  <a:pt x="1483" y="350"/>
                  <a:pt x="1477" y="348"/>
                  <a:pt x="1472" y="343"/>
                </a:cubicBezTo>
                <a:cubicBezTo>
                  <a:pt x="1467" y="339"/>
                  <a:pt x="1465" y="334"/>
                  <a:pt x="1465" y="329"/>
                </a:cubicBezTo>
                <a:cubicBezTo>
                  <a:pt x="1465" y="323"/>
                  <a:pt x="1467" y="319"/>
                  <a:pt x="1470" y="316"/>
                </a:cubicBezTo>
                <a:cubicBezTo>
                  <a:pt x="1473" y="313"/>
                  <a:pt x="1478" y="311"/>
                  <a:pt x="1484" y="311"/>
                </a:cubicBezTo>
                <a:cubicBezTo>
                  <a:pt x="1488" y="311"/>
                  <a:pt x="1494" y="313"/>
                  <a:pt x="1501" y="315"/>
                </a:cubicBezTo>
                <a:cubicBezTo>
                  <a:pt x="1506" y="317"/>
                  <a:pt x="1509" y="318"/>
                  <a:pt x="1510" y="318"/>
                </a:cubicBezTo>
                <a:cubicBezTo>
                  <a:pt x="1514" y="318"/>
                  <a:pt x="1518" y="316"/>
                  <a:pt x="1523" y="312"/>
                </a:cubicBezTo>
                <a:cubicBezTo>
                  <a:pt x="1527" y="308"/>
                  <a:pt x="1532" y="301"/>
                  <a:pt x="1536" y="290"/>
                </a:cubicBezTo>
                <a:lnTo>
                  <a:pt x="1548" y="260"/>
                </a:lnTo>
                <a:lnTo>
                  <a:pt x="1487" y="130"/>
                </a:lnTo>
                <a:cubicBezTo>
                  <a:pt x="1485" y="127"/>
                  <a:pt x="1482" y="122"/>
                  <a:pt x="1478" y="116"/>
                </a:cubicBezTo>
                <a:cubicBezTo>
                  <a:pt x="1474" y="112"/>
                  <a:pt x="1472" y="109"/>
                  <a:pt x="1470" y="107"/>
                </a:cubicBezTo>
                <a:cubicBezTo>
                  <a:pt x="1467" y="105"/>
                  <a:pt x="1462" y="103"/>
                  <a:pt x="1456" y="102"/>
                </a:cubicBezTo>
                <a:lnTo>
                  <a:pt x="1456" y="95"/>
                </a:lnTo>
                <a:close/>
                <a:moveTo>
                  <a:pt x="1262" y="95"/>
                </a:moveTo>
                <a:lnTo>
                  <a:pt x="1322" y="95"/>
                </a:lnTo>
                <a:lnTo>
                  <a:pt x="1322" y="210"/>
                </a:lnTo>
                <a:cubicBezTo>
                  <a:pt x="1322" y="226"/>
                  <a:pt x="1325" y="236"/>
                  <a:pt x="1331" y="241"/>
                </a:cubicBezTo>
                <a:cubicBezTo>
                  <a:pt x="1336" y="246"/>
                  <a:pt x="1343" y="249"/>
                  <a:pt x="1351" y="249"/>
                </a:cubicBezTo>
                <a:cubicBezTo>
                  <a:pt x="1356" y="249"/>
                  <a:pt x="1362" y="247"/>
                  <a:pt x="1369" y="244"/>
                </a:cubicBezTo>
                <a:cubicBezTo>
                  <a:pt x="1376" y="241"/>
                  <a:pt x="1384" y="234"/>
                  <a:pt x="1393" y="225"/>
                </a:cubicBezTo>
                <a:lnTo>
                  <a:pt x="1393" y="127"/>
                </a:lnTo>
                <a:cubicBezTo>
                  <a:pt x="1393" y="118"/>
                  <a:pt x="1392" y="111"/>
                  <a:pt x="1388" y="108"/>
                </a:cubicBezTo>
                <a:cubicBezTo>
                  <a:pt x="1384" y="104"/>
                  <a:pt x="1377" y="102"/>
                  <a:pt x="1366" y="102"/>
                </a:cubicBezTo>
                <a:lnTo>
                  <a:pt x="1366" y="95"/>
                </a:lnTo>
                <a:lnTo>
                  <a:pt x="1424" y="95"/>
                </a:lnTo>
                <a:lnTo>
                  <a:pt x="1424" y="199"/>
                </a:lnTo>
                <a:cubicBezTo>
                  <a:pt x="1424" y="219"/>
                  <a:pt x="1425" y="231"/>
                  <a:pt x="1426" y="236"/>
                </a:cubicBezTo>
                <a:cubicBezTo>
                  <a:pt x="1427" y="240"/>
                  <a:pt x="1428" y="243"/>
                  <a:pt x="1430" y="245"/>
                </a:cubicBezTo>
                <a:cubicBezTo>
                  <a:pt x="1432" y="247"/>
                  <a:pt x="1435" y="247"/>
                  <a:pt x="1437" y="247"/>
                </a:cubicBezTo>
                <a:cubicBezTo>
                  <a:pt x="1441" y="247"/>
                  <a:pt x="1446" y="246"/>
                  <a:pt x="1451" y="244"/>
                </a:cubicBezTo>
                <a:lnTo>
                  <a:pt x="1453" y="251"/>
                </a:lnTo>
                <a:lnTo>
                  <a:pt x="1402" y="272"/>
                </a:lnTo>
                <a:lnTo>
                  <a:pt x="1393" y="272"/>
                </a:lnTo>
                <a:lnTo>
                  <a:pt x="1393" y="236"/>
                </a:lnTo>
                <a:cubicBezTo>
                  <a:pt x="1379" y="252"/>
                  <a:pt x="1367" y="262"/>
                  <a:pt x="1360" y="266"/>
                </a:cubicBezTo>
                <a:cubicBezTo>
                  <a:pt x="1352" y="270"/>
                  <a:pt x="1344" y="272"/>
                  <a:pt x="1335" y="272"/>
                </a:cubicBezTo>
                <a:cubicBezTo>
                  <a:pt x="1325" y="272"/>
                  <a:pt x="1317" y="269"/>
                  <a:pt x="1310" y="264"/>
                </a:cubicBezTo>
                <a:cubicBezTo>
                  <a:pt x="1303" y="258"/>
                  <a:pt x="1298" y="251"/>
                  <a:pt x="1295" y="242"/>
                </a:cubicBezTo>
                <a:cubicBezTo>
                  <a:pt x="1293" y="233"/>
                  <a:pt x="1291" y="221"/>
                  <a:pt x="1291" y="205"/>
                </a:cubicBezTo>
                <a:lnTo>
                  <a:pt x="1291" y="128"/>
                </a:lnTo>
                <a:cubicBezTo>
                  <a:pt x="1291" y="120"/>
                  <a:pt x="1290" y="115"/>
                  <a:pt x="1289" y="112"/>
                </a:cubicBezTo>
                <a:cubicBezTo>
                  <a:pt x="1287" y="108"/>
                  <a:pt x="1284" y="106"/>
                  <a:pt x="1281" y="104"/>
                </a:cubicBezTo>
                <a:cubicBezTo>
                  <a:pt x="1277" y="103"/>
                  <a:pt x="1271" y="102"/>
                  <a:pt x="1262" y="102"/>
                </a:cubicBezTo>
                <a:lnTo>
                  <a:pt x="1262" y="95"/>
                </a:lnTo>
                <a:close/>
                <a:moveTo>
                  <a:pt x="880" y="95"/>
                </a:moveTo>
                <a:lnTo>
                  <a:pt x="960" y="95"/>
                </a:lnTo>
                <a:lnTo>
                  <a:pt x="960" y="102"/>
                </a:lnTo>
                <a:lnTo>
                  <a:pt x="956" y="102"/>
                </a:lnTo>
                <a:cubicBezTo>
                  <a:pt x="951" y="102"/>
                  <a:pt x="946" y="103"/>
                  <a:pt x="943" y="106"/>
                </a:cubicBezTo>
                <a:cubicBezTo>
                  <a:pt x="941" y="108"/>
                  <a:pt x="939" y="111"/>
                  <a:pt x="939" y="115"/>
                </a:cubicBezTo>
                <a:cubicBezTo>
                  <a:pt x="939" y="120"/>
                  <a:pt x="941" y="126"/>
                  <a:pt x="945" y="135"/>
                </a:cubicBezTo>
                <a:lnTo>
                  <a:pt x="987" y="222"/>
                </a:lnTo>
                <a:lnTo>
                  <a:pt x="1026" y="127"/>
                </a:lnTo>
                <a:cubicBezTo>
                  <a:pt x="1028" y="122"/>
                  <a:pt x="1029" y="117"/>
                  <a:pt x="1029" y="112"/>
                </a:cubicBezTo>
                <a:cubicBezTo>
                  <a:pt x="1029" y="109"/>
                  <a:pt x="1028" y="108"/>
                  <a:pt x="1028" y="106"/>
                </a:cubicBezTo>
                <a:cubicBezTo>
                  <a:pt x="1027" y="105"/>
                  <a:pt x="1025" y="104"/>
                  <a:pt x="1023" y="103"/>
                </a:cubicBezTo>
                <a:cubicBezTo>
                  <a:pt x="1021" y="102"/>
                  <a:pt x="1017" y="102"/>
                  <a:pt x="1012" y="102"/>
                </a:cubicBezTo>
                <a:lnTo>
                  <a:pt x="1012" y="95"/>
                </a:lnTo>
                <a:lnTo>
                  <a:pt x="1068" y="95"/>
                </a:lnTo>
                <a:lnTo>
                  <a:pt x="1068" y="102"/>
                </a:lnTo>
                <a:cubicBezTo>
                  <a:pt x="1063" y="102"/>
                  <a:pt x="1059" y="103"/>
                  <a:pt x="1057" y="105"/>
                </a:cubicBezTo>
                <a:cubicBezTo>
                  <a:pt x="1054" y="106"/>
                  <a:pt x="1052" y="109"/>
                  <a:pt x="1049" y="113"/>
                </a:cubicBezTo>
                <a:cubicBezTo>
                  <a:pt x="1047" y="115"/>
                  <a:pt x="1045" y="120"/>
                  <a:pt x="1042" y="128"/>
                </a:cubicBezTo>
                <a:lnTo>
                  <a:pt x="972" y="299"/>
                </a:lnTo>
                <a:cubicBezTo>
                  <a:pt x="966" y="316"/>
                  <a:pt x="957" y="328"/>
                  <a:pt x="946" y="337"/>
                </a:cubicBezTo>
                <a:cubicBezTo>
                  <a:pt x="935" y="345"/>
                  <a:pt x="924" y="350"/>
                  <a:pt x="914" y="350"/>
                </a:cubicBezTo>
                <a:cubicBezTo>
                  <a:pt x="907" y="350"/>
                  <a:pt x="901" y="348"/>
                  <a:pt x="896" y="343"/>
                </a:cubicBezTo>
                <a:cubicBezTo>
                  <a:pt x="891" y="339"/>
                  <a:pt x="889" y="334"/>
                  <a:pt x="889" y="329"/>
                </a:cubicBezTo>
                <a:cubicBezTo>
                  <a:pt x="889" y="323"/>
                  <a:pt x="891" y="319"/>
                  <a:pt x="894" y="316"/>
                </a:cubicBezTo>
                <a:cubicBezTo>
                  <a:pt x="897" y="313"/>
                  <a:pt x="902" y="311"/>
                  <a:pt x="908" y="311"/>
                </a:cubicBezTo>
                <a:cubicBezTo>
                  <a:pt x="912" y="311"/>
                  <a:pt x="918" y="313"/>
                  <a:pt x="925" y="315"/>
                </a:cubicBezTo>
                <a:cubicBezTo>
                  <a:pt x="930" y="317"/>
                  <a:pt x="933" y="318"/>
                  <a:pt x="934" y="318"/>
                </a:cubicBezTo>
                <a:cubicBezTo>
                  <a:pt x="938" y="318"/>
                  <a:pt x="942" y="316"/>
                  <a:pt x="947" y="312"/>
                </a:cubicBezTo>
                <a:cubicBezTo>
                  <a:pt x="951" y="308"/>
                  <a:pt x="956" y="301"/>
                  <a:pt x="960" y="290"/>
                </a:cubicBezTo>
                <a:lnTo>
                  <a:pt x="972" y="260"/>
                </a:lnTo>
                <a:lnTo>
                  <a:pt x="911" y="130"/>
                </a:lnTo>
                <a:cubicBezTo>
                  <a:pt x="909" y="127"/>
                  <a:pt x="906" y="122"/>
                  <a:pt x="902" y="116"/>
                </a:cubicBezTo>
                <a:cubicBezTo>
                  <a:pt x="898" y="112"/>
                  <a:pt x="896" y="109"/>
                  <a:pt x="894" y="107"/>
                </a:cubicBezTo>
                <a:cubicBezTo>
                  <a:pt x="891" y="105"/>
                  <a:pt x="886" y="103"/>
                  <a:pt x="880" y="102"/>
                </a:cubicBezTo>
                <a:lnTo>
                  <a:pt x="880" y="95"/>
                </a:lnTo>
                <a:close/>
                <a:moveTo>
                  <a:pt x="544" y="95"/>
                </a:moveTo>
                <a:lnTo>
                  <a:pt x="616" y="95"/>
                </a:lnTo>
                <a:lnTo>
                  <a:pt x="616" y="102"/>
                </a:lnTo>
                <a:cubicBezTo>
                  <a:pt x="610" y="102"/>
                  <a:pt x="605" y="104"/>
                  <a:pt x="603" y="106"/>
                </a:cubicBezTo>
                <a:cubicBezTo>
                  <a:pt x="601" y="107"/>
                  <a:pt x="600" y="110"/>
                  <a:pt x="600" y="114"/>
                </a:cubicBezTo>
                <a:cubicBezTo>
                  <a:pt x="600" y="117"/>
                  <a:pt x="601" y="122"/>
                  <a:pt x="603" y="128"/>
                </a:cubicBezTo>
                <a:lnTo>
                  <a:pt x="640" y="226"/>
                </a:lnTo>
                <a:lnTo>
                  <a:pt x="677" y="146"/>
                </a:lnTo>
                <a:lnTo>
                  <a:pt x="667" y="121"/>
                </a:lnTo>
                <a:cubicBezTo>
                  <a:pt x="664" y="113"/>
                  <a:pt x="660" y="108"/>
                  <a:pt x="655" y="105"/>
                </a:cubicBezTo>
                <a:cubicBezTo>
                  <a:pt x="653" y="103"/>
                  <a:pt x="648" y="102"/>
                  <a:pt x="640" y="102"/>
                </a:cubicBezTo>
                <a:lnTo>
                  <a:pt x="640" y="95"/>
                </a:lnTo>
                <a:lnTo>
                  <a:pt x="722" y="95"/>
                </a:lnTo>
                <a:lnTo>
                  <a:pt x="722" y="102"/>
                </a:lnTo>
                <a:cubicBezTo>
                  <a:pt x="713" y="102"/>
                  <a:pt x="706" y="104"/>
                  <a:pt x="703" y="107"/>
                </a:cubicBezTo>
                <a:cubicBezTo>
                  <a:pt x="700" y="109"/>
                  <a:pt x="699" y="112"/>
                  <a:pt x="699" y="116"/>
                </a:cubicBezTo>
                <a:cubicBezTo>
                  <a:pt x="699" y="119"/>
                  <a:pt x="699" y="121"/>
                  <a:pt x="700" y="124"/>
                </a:cubicBezTo>
                <a:lnTo>
                  <a:pt x="739" y="223"/>
                </a:lnTo>
                <a:lnTo>
                  <a:pt x="776" y="128"/>
                </a:lnTo>
                <a:cubicBezTo>
                  <a:pt x="778" y="121"/>
                  <a:pt x="779" y="116"/>
                  <a:pt x="779" y="112"/>
                </a:cubicBezTo>
                <a:cubicBezTo>
                  <a:pt x="779" y="109"/>
                  <a:pt x="778" y="107"/>
                  <a:pt x="776" y="105"/>
                </a:cubicBezTo>
                <a:cubicBezTo>
                  <a:pt x="773" y="103"/>
                  <a:pt x="768" y="102"/>
                  <a:pt x="761" y="102"/>
                </a:cubicBezTo>
                <a:lnTo>
                  <a:pt x="761" y="95"/>
                </a:lnTo>
                <a:lnTo>
                  <a:pt x="816" y="95"/>
                </a:lnTo>
                <a:lnTo>
                  <a:pt x="816" y="102"/>
                </a:lnTo>
                <a:cubicBezTo>
                  <a:pt x="805" y="104"/>
                  <a:pt x="797" y="111"/>
                  <a:pt x="792" y="124"/>
                </a:cubicBezTo>
                <a:lnTo>
                  <a:pt x="734" y="272"/>
                </a:lnTo>
                <a:lnTo>
                  <a:pt x="726" y="272"/>
                </a:lnTo>
                <a:lnTo>
                  <a:pt x="684" y="162"/>
                </a:lnTo>
                <a:lnTo>
                  <a:pt x="633" y="272"/>
                </a:lnTo>
                <a:lnTo>
                  <a:pt x="627" y="272"/>
                </a:lnTo>
                <a:lnTo>
                  <a:pt x="571" y="128"/>
                </a:lnTo>
                <a:cubicBezTo>
                  <a:pt x="568" y="119"/>
                  <a:pt x="564" y="112"/>
                  <a:pt x="561" y="109"/>
                </a:cubicBezTo>
                <a:cubicBezTo>
                  <a:pt x="557" y="106"/>
                  <a:pt x="552" y="104"/>
                  <a:pt x="544" y="102"/>
                </a:cubicBezTo>
                <a:lnTo>
                  <a:pt x="544" y="95"/>
                </a:lnTo>
                <a:close/>
                <a:moveTo>
                  <a:pt x="272" y="95"/>
                </a:moveTo>
                <a:lnTo>
                  <a:pt x="344" y="95"/>
                </a:lnTo>
                <a:lnTo>
                  <a:pt x="344" y="102"/>
                </a:lnTo>
                <a:cubicBezTo>
                  <a:pt x="338" y="102"/>
                  <a:pt x="333" y="104"/>
                  <a:pt x="331" y="106"/>
                </a:cubicBezTo>
                <a:cubicBezTo>
                  <a:pt x="329" y="107"/>
                  <a:pt x="328" y="110"/>
                  <a:pt x="328" y="114"/>
                </a:cubicBezTo>
                <a:cubicBezTo>
                  <a:pt x="328" y="117"/>
                  <a:pt x="329" y="122"/>
                  <a:pt x="331" y="128"/>
                </a:cubicBezTo>
                <a:lnTo>
                  <a:pt x="368" y="226"/>
                </a:lnTo>
                <a:lnTo>
                  <a:pt x="405" y="146"/>
                </a:lnTo>
                <a:lnTo>
                  <a:pt x="395" y="121"/>
                </a:lnTo>
                <a:cubicBezTo>
                  <a:pt x="392" y="113"/>
                  <a:pt x="388" y="108"/>
                  <a:pt x="383" y="105"/>
                </a:cubicBezTo>
                <a:cubicBezTo>
                  <a:pt x="381" y="103"/>
                  <a:pt x="376" y="102"/>
                  <a:pt x="368" y="102"/>
                </a:cubicBezTo>
                <a:lnTo>
                  <a:pt x="368" y="95"/>
                </a:lnTo>
                <a:lnTo>
                  <a:pt x="450" y="95"/>
                </a:lnTo>
                <a:lnTo>
                  <a:pt x="450" y="102"/>
                </a:lnTo>
                <a:cubicBezTo>
                  <a:pt x="441" y="102"/>
                  <a:pt x="434" y="104"/>
                  <a:pt x="431" y="107"/>
                </a:cubicBezTo>
                <a:cubicBezTo>
                  <a:pt x="428" y="109"/>
                  <a:pt x="427" y="112"/>
                  <a:pt x="427" y="116"/>
                </a:cubicBezTo>
                <a:cubicBezTo>
                  <a:pt x="427" y="119"/>
                  <a:pt x="427" y="121"/>
                  <a:pt x="428" y="124"/>
                </a:cubicBezTo>
                <a:lnTo>
                  <a:pt x="467" y="223"/>
                </a:lnTo>
                <a:lnTo>
                  <a:pt x="504" y="128"/>
                </a:lnTo>
                <a:cubicBezTo>
                  <a:pt x="506" y="121"/>
                  <a:pt x="507" y="116"/>
                  <a:pt x="507" y="112"/>
                </a:cubicBezTo>
                <a:cubicBezTo>
                  <a:pt x="507" y="109"/>
                  <a:pt x="506" y="107"/>
                  <a:pt x="504" y="105"/>
                </a:cubicBezTo>
                <a:cubicBezTo>
                  <a:pt x="501" y="103"/>
                  <a:pt x="496" y="102"/>
                  <a:pt x="489" y="102"/>
                </a:cubicBezTo>
                <a:lnTo>
                  <a:pt x="489" y="95"/>
                </a:lnTo>
                <a:lnTo>
                  <a:pt x="544" y="95"/>
                </a:lnTo>
                <a:lnTo>
                  <a:pt x="544" y="102"/>
                </a:lnTo>
                <a:cubicBezTo>
                  <a:pt x="533" y="104"/>
                  <a:pt x="525" y="111"/>
                  <a:pt x="520" y="124"/>
                </a:cubicBezTo>
                <a:lnTo>
                  <a:pt x="462" y="272"/>
                </a:lnTo>
                <a:lnTo>
                  <a:pt x="454" y="272"/>
                </a:lnTo>
                <a:lnTo>
                  <a:pt x="412" y="162"/>
                </a:lnTo>
                <a:lnTo>
                  <a:pt x="361" y="272"/>
                </a:lnTo>
                <a:lnTo>
                  <a:pt x="355" y="272"/>
                </a:lnTo>
                <a:lnTo>
                  <a:pt x="299" y="128"/>
                </a:lnTo>
                <a:cubicBezTo>
                  <a:pt x="296" y="119"/>
                  <a:pt x="292" y="112"/>
                  <a:pt x="289" y="109"/>
                </a:cubicBezTo>
                <a:cubicBezTo>
                  <a:pt x="285" y="106"/>
                  <a:pt x="280" y="104"/>
                  <a:pt x="272" y="102"/>
                </a:cubicBezTo>
                <a:lnTo>
                  <a:pt x="272" y="95"/>
                </a:lnTo>
                <a:close/>
                <a:moveTo>
                  <a:pt x="0" y="95"/>
                </a:moveTo>
                <a:lnTo>
                  <a:pt x="72" y="95"/>
                </a:lnTo>
                <a:lnTo>
                  <a:pt x="72" y="102"/>
                </a:lnTo>
                <a:cubicBezTo>
                  <a:pt x="66" y="102"/>
                  <a:pt x="61" y="104"/>
                  <a:pt x="59" y="106"/>
                </a:cubicBezTo>
                <a:cubicBezTo>
                  <a:pt x="57" y="107"/>
                  <a:pt x="56" y="110"/>
                  <a:pt x="56" y="114"/>
                </a:cubicBezTo>
                <a:cubicBezTo>
                  <a:pt x="56" y="117"/>
                  <a:pt x="57" y="122"/>
                  <a:pt x="59" y="128"/>
                </a:cubicBezTo>
                <a:lnTo>
                  <a:pt x="96" y="226"/>
                </a:lnTo>
                <a:lnTo>
                  <a:pt x="133" y="146"/>
                </a:lnTo>
                <a:lnTo>
                  <a:pt x="123" y="121"/>
                </a:lnTo>
                <a:cubicBezTo>
                  <a:pt x="120" y="113"/>
                  <a:pt x="116" y="108"/>
                  <a:pt x="111" y="105"/>
                </a:cubicBezTo>
                <a:cubicBezTo>
                  <a:pt x="109" y="103"/>
                  <a:pt x="104" y="102"/>
                  <a:pt x="96" y="102"/>
                </a:cubicBezTo>
                <a:lnTo>
                  <a:pt x="96" y="95"/>
                </a:lnTo>
                <a:lnTo>
                  <a:pt x="178" y="95"/>
                </a:lnTo>
                <a:lnTo>
                  <a:pt x="178" y="102"/>
                </a:lnTo>
                <a:cubicBezTo>
                  <a:pt x="169" y="102"/>
                  <a:pt x="162" y="104"/>
                  <a:pt x="159" y="107"/>
                </a:cubicBezTo>
                <a:cubicBezTo>
                  <a:pt x="156" y="109"/>
                  <a:pt x="155" y="112"/>
                  <a:pt x="155" y="116"/>
                </a:cubicBezTo>
                <a:cubicBezTo>
                  <a:pt x="155" y="119"/>
                  <a:pt x="155" y="121"/>
                  <a:pt x="156" y="124"/>
                </a:cubicBezTo>
                <a:lnTo>
                  <a:pt x="195" y="223"/>
                </a:lnTo>
                <a:lnTo>
                  <a:pt x="232" y="128"/>
                </a:lnTo>
                <a:cubicBezTo>
                  <a:pt x="234" y="121"/>
                  <a:pt x="235" y="116"/>
                  <a:pt x="235" y="112"/>
                </a:cubicBezTo>
                <a:cubicBezTo>
                  <a:pt x="235" y="109"/>
                  <a:pt x="234" y="107"/>
                  <a:pt x="232" y="105"/>
                </a:cubicBezTo>
                <a:cubicBezTo>
                  <a:pt x="229" y="103"/>
                  <a:pt x="224" y="102"/>
                  <a:pt x="217" y="102"/>
                </a:cubicBezTo>
                <a:lnTo>
                  <a:pt x="217" y="95"/>
                </a:lnTo>
                <a:lnTo>
                  <a:pt x="272" y="95"/>
                </a:lnTo>
                <a:lnTo>
                  <a:pt x="272" y="102"/>
                </a:lnTo>
                <a:cubicBezTo>
                  <a:pt x="261" y="104"/>
                  <a:pt x="253" y="111"/>
                  <a:pt x="248" y="124"/>
                </a:cubicBezTo>
                <a:lnTo>
                  <a:pt x="190" y="272"/>
                </a:lnTo>
                <a:lnTo>
                  <a:pt x="182" y="272"/>
                </a:lnTo>
                <a:lnTo>
                  <a:pt x="140" y="162"/>
                </a:lnTo>
                <a:lnTo>
                  <a:pt x="89" y="272"/>
                </a:lnTo>
                <a:lnTo>
                  <a:pt x="83" y="272"/>
                </a:lnTo>
                <a:lnTo>
                  <a:pt x="27" y="128"/>
                </a:lnTo>
                <a:cubicBezTo>
                  <a:pt x="24" y="119"/>
                  <a:pt x="20" y="112"/>
                  <a:pt x="17" y="109"/>
                </a:cubicBezTo>
                <a:cubicBezTo>
                  <a:pt x="13" y="106"/>
                  <a:pt x="8" y="104"/>
                  <a:pt x="0" y="102"/>
                </a:cubicBezTo>
                <a:lnTo>
                  <a:pt x="0" y="95"/>
                </a:lnTo>
                <a:close/>
                <a:moveTo>
                  <a:pt x="2837" y="90"/>
                </a:moveTo>
                <a:lnTo>
                  <a:pt x="2845" y="90"/>
                </a:lnTo>
                <a:lnTo>
                  <a:pt x="2845" y="127"/>
                </a:lnTo>
                <a:cubicBezTo>
                  <a:pt x="2857" y="114"/>
                  <a:pt x="2865" y="107"/>
                  <a:pt x="2867" y="105"/>
                </a:cubicBezTo>
                <a:cubicBezTo>
                  <a:pt x="2873" y="100"/>
                  <a:pt x="2879" y="97"/>
                  <a:pt x="2885" y="94"/>
                </a:cubicBezTo>
                <a:cubicBezTo>
                  <a:pt x="2892" y="91"/>
                  <a:pt x="2898" y="90"/>
                  <a:pt x="2904" y="90"/>
                </a:cubicBezTo>
                <a:cubicBezTo>
                  <a:pt x="2915" y="90"/>
                  <a:pt x="2924" y="93"/>
                  <a:pt x="2932" y="99"/>
                </a:cubicBezTo>
                <a:cubicBezTo>
                  <a:pt x="2940" y="106"/>
                  <a:pt x="2945" y="115"/>
                  <a:pt x="2948" y="127"/>
                </a:cubicBezTo>
                <a:cubicBezTo>
                  <a:pt x="2961" y="112"/>
                  <a:pt x="2971" y="102"/>
                  <a:pt x="2980" y="97"/>
                </a:cubicBezTo>
                <a:cubicBezTo>
                  <a:pt x="2989" y="92"/>
                  <a:pt x="2998" y="90"/>
                  <a:pt x="3008" y="90"/>
                </a:cubicBezTo>
                <a:cubicBezTo>
                  <a:pt x="3017" y="90"/>
                  <a:pt x="3025" y="92"/>
                  <a:pt x="3032" y="97"/>
                </a:cubicBezTo>
                <a:cubicBezTo>
                  <a:pt x="3039" y="102"/>
                  <a:pt x="3045" y="109"/>
                  <a:pt x="3049" y="120"/>
                </a:cubicBezTo>
                <a:cubicBezTo>
                  <a:pt x="3052" y="127"/>
                  <a:pt x="3053" y="139"/>
                  <a:pt x="3053" y="154"/>
                </a:cubicBezTo>
                <a:lnTo>
                  <a:pt x="3053" y="228"/>
                </a:lnTo>
                <a:cubicBezTo>
                  <a:pt x="3053" y="239"/>
                  <a:pt x="3054" y="246"/>
                  <a:pt x="3055" y="250"/>
                </a:cubicBezTo>
                <a:cubicBezTo>
                  <a:pt x="3057" y="253"/>
                  <a:pt x="3059" y="255"/>
                  <a:pt x="3062" y="257"/>
                </a:cubicBezTo>
                <a:cubicBezTo>
                  <a:pt x="3066" y="259"/>
                  <a:pt x="3071" y="260"/>
                  <a:pt x="3079" y="260"/>
                </a:cubicBezTo>
                <a:lnTo>
                  <a:pt x="3079" y="267"/>
                </a:lnTo>
                <a:lnTo>
                  <a:pt x="2994" y="267"/>
                </a:lnTo>
                <a:lnTo>
                  <a:pt x="2994" y="260"/>
                </a:lnTo>
                <a:lnTo>
                  <a:pt x="2998" y="260"/>
                </a:lnTo>
                <a:cubicBezTo>
                  <a:pt x="3005" y="260"/>
                  <a:pt x="3011" y="259"/>
                  <a:pt x="3015" y="256"/>
                </a:cubicBezTo>
                <a:cubicBezTo>
                  <a:pt x="3018" y="254"/>
                  <a:pt x="3020" y="251"/>
                  <a:pt x="3021" y="246"/>
                </a:cubicBezTo>
                <a:cubicBezTo>
                  <a:pt x="3022" y="244"/>
                  <a:pt x="3022" y="238"/>
                  <a:pt x="3022" y="228"/>
                </a:cubicBezTo>
                <a:lnTo>
                  <a:pt x="3022" y="154"/>
                </a:lnTo>
                <a:cubicBezTo>
                  <a:pt x="3022" y="140"/>
                  <a:pt x="3020" y="130"/>
                  <a:pt x="3017" y="124"/>
                </a:cubicBezTo>
                <a:cubicBezTo>
                  <a:pt x="3012" y="116"/>
                  <a:pt x="3004" y="112"/>
                  <a:pt x="2993" y="112"/>
                </a:cubicBezTo>
                <a:cubicBezTo>
                  <a:pt x="2987" y="112"/>
                  <a:pt x="2980" y="114"/>
                  <a:pt x="2973" y="117"/>
                </a:cubicBezTo>
                <a:cubicBezTo>
                  <a:pt x="2967" y="121"/>
                  <a:pt x="2959" y="127"/>
                  <a:pt x="2949" y="136"/>
                </a:cubicBezTo>
                <a:lnTo>
                  <a:pt x="2949" y="138"/>
                </a:lnTo>
                <a:lnTo>
                  <a:pt x="2949" y="146"/>
                </a:lnTo>
                <a:lnTo>
                  <a:pt x="2949" y="228"/>
                </a:lnTo>
                <a:cubicBezTo>
                  <a:pt x="2949" y="240"/>
                  <a:pt x="2950" y="247"/>
                  <a:pt x="2951" y="250"/>
                </a:cubicBezTo>
                <a:cubicBezTo>
                  <a:pt x="2952" y="253"/>
                  <a:pt x="2955" y="255"/>
                  <a:pt x="2958" y="257"/>
                </a:cubicBezTo>
                <a:cubicBezTo>
                  <a:pt x="2962" y="259"/>
                  <a:pt x="2968" y="260"/>
                  <a:pt x="2977" y="260"/>
                </a:cubicBezTo>
                <a:lnTo>
                  <a:pt x="2977" y="267"/>
                </a:lnTo>
                <a:lnTo>
                  <a:pt x="2890" y="267"/>
                </a:lnTo>
                <a:lnTo>
                  <a:pt x="2890" y="260"/>
                </a:lnTo>
                <a:cubicBezTo>
                  <a:pt x="2900" y="260"/>
                  <a:pt x="2906" y="259"/>
                  <a:pt x="2910" y="257"/>
                </a:cubicBezTo>
                <a:cubicBezTo>
                  <a:pt x="2913" y="254"/>
                  <a:pt x="2916" y="251"/>
                  <a:pt x="2917" y="247"/>
                </a:cubicBezTo>
                <a:cubicBezTo>
                  <a:pt x="2918" y="244"/>
                  <a:pt x="2918" y="238"/>
                  <a:pt x="2918" y="228"/>
                </a:cubicBezTo>
                <a:lnTo>
                  <a:pt x="2918" y="154"/>
                </a:lnTo>
                <a:cubicBezTo>
                  <a:pt x="2918" y="140"/>
                  <a:pt x="2916" y="130"/>
                  <a:pt x="2912" y="124"/>
                </a:cubicBezTo>
                <a:cubicBezTo>
                  <a:pt x="2906" y="116"/>
                  <a:pt x="2899" y="112"/>
                  <a:pt x="2889" y="112"/>
                </a:cubicBezTo>
                <a:cubicBezTo>
                  <a:pt x="2882" y="112"/>
                  <a:pt x="2875" y="114"/>
                  <a:pt x="2869" y="117"/>
                </a:cubicBezTo>
                <a:cubicBezTo>
                  <a:pt x="2858" y="123"/>
                  <a:pt x="2850" y="129"/>
                  <a:pt x="2845" y="136"/>
                </a:cubicBezTo>
                <a:lnTo>
                  <a:pt x="2845" y="228"/>
                </a:lnTo>
                <a:cubicBezTo>
                  <a:pt x="2845" y="239"/>
                  <a:pt x="2846" y="247"/>
                  <a:pt x="2847" y="250"/>
                </a:cubicBezTo>
                <a:cubicBezTo>
                  <a:pt x="2849" y="253"/>
                  <a:pt x="2851" y="256"/>
                  <a:pt x="2854" y="258"/>
                </a:cubicBezTo>
                <a:cubicBezTo>
                  <a:pt x="2857" y="259"/>
                  <a:pt x="2863" y="260"/>
                  <a:pt x="2873" y="260"/>
                </a:cubicBezTo>
                <a:lnTo>
                  <a:pt x="2873" y="267"/>
                </a:lnTo>
                <a:lnTo>
                  <a:pt x="2788" y="267"/>
                </a:lnTo>
                <a:lnTo>
                  <a:pt x="2788" y="260"/>
                </a:lnTo>
                <a:cubicBezTo>
                  <a:pt x="2796" y="260"/>
                  <a:pt x="2801" y="259"/>
                  <a:pt x="2804" y="258"/>
                </a:cubicBezTo>
                <a:cubicBezTo>
                  <a:pt x="2807" y="256"/>
                  <a:pt x="2810" y="253"/>
                  <a:pt x="2811" y="249"/>
                </a:cubicBezTo>
                <a:cubicBezTo>
                  <a:pt x="2813" y="246"/>
                  <a:pt x="2814" y="239"/>
                  <a:pt x="2814" y="228"/>
                </a:cubicBezTo>
                <a:lnTo>
                  <a:pt x="2814" y="162"/>
                </a:lnTo>
                <a:cubicBezTo>
                  <a:pt x="2814" y="143"/>
                  <a:pt x="2813" y="131"/>
                  <a:pt x="2812" y="126"/>
                </a:cubicBezTo>
                <a:cubicBezTo>
                  <a:pt x="2811" y="122"/>
                  <a:pt x="2810" y="119"/>
                  <a:pt x="2808" y="117"/>
                </a:cubicBezTo>
                <a:cubicBezTo>
                  <a:pt x="2806" y="116"/>
                  <a:pt x="2804" y="115"/>
                  <a:pt x="2800" y="115"/>
                </a:cubicBezTo>
                <a:cubicBezTo>
                  <a:pt x="2797" y="115"/>
                  <a:pt x="2793" y="116"/>
                  <a:pt x="2788" y="118"/>
                </a:cubicBezTo>
                <a:lnTo>
                  <a:pt x="2785" y="111"/>
                </a:lnTo>
                <a:lnTo>
                  <a:pt x="2837" y="90"/>
                </a:lnTo>
                <a:close/>
                <a:moveTo>
                  <a:pt x="2686" y="90"/>
                </a:moveTo>
                <a:cubicBezTo>
                  <a:pt x="2712" y="90"/>
                  <a:pt x="2733" y="100"/>
                  <a:pt x="2748" y="120"/>
                </a:cubicBezTo>
                <a:cubicBezTo>
                  <a:pt x="2762" y="136"/>
                  <a:pt x="2768" y="156"/>
                  <a:pt x="2768" y="178"/>
                </a:cubicBezTo>
                <a:cubicBezTo>
                  <a:pt x="2768" y="193"/>
                  <a:pt x="2765" y="209"/>
                  <a:pt x="2757" y="224"/>
                </a:cubicBezTo>
                <a:cubicBezTo>
                  <a:pt x="2750" y="240"/>
                  <a:pt x="2740" y="252"/>
                  <a:pt x="2727" y="260"/>
                </a:cubicBezTo>
                <a:cubicBezTo>
                  <a:pt x="2714" y="268"/>
                  <a:pt x="2700" y="272"/>
                  <a:pt x="2684" y="272"/>
                </a:cubicBezTo>
                <a:cubicBezTo>
                  <a:pt x="2658" y="272"/>
                  <a:pt x="2637" y="262"/>
                  <a:pt x="2622" y="241"/>
                </a:cubicBezTo>
                <a:cubicBezTo>
                  <a:pt x="2609" y="224"/>
                  <a:pt x="2603" y="204"/>
                  <a:pt x="2603" y="183"/>
                </a:cubicBezTo>
                <a:cubicBezTo>
                  <a:pt x="2603" y="167"/>
                  <a:pt x="2607" y="151"/>
                  <a:pt x="2614" y="136"/>
                </a:cubicBezTo>
                <a:cubicBezTo>
                  <a:pt x="2622" y="120"/>
                  <a:pt x="2633" y="109"/>
                  <a:pt x="2645" y="101"/>
                </a:cubicBezTo>
                <a:cubicBezTo>
                  <a:pt x="2658" y="94"/>
                  <a:pt x="2672" y="90"/>
                  <a:pt x="2686" y="90"/>
                </a:cubicBezTo>
                <a:close/>
                <a:moveTo>
                  <a:pt x="2509" y="90"/>
                </a:moveTo>
                <a:cubicBezTo>
                  <a:pt x="2526" y="90"/>
                  <a:pt x="2540" y="94"/>
                  <a:pt x="2550" y="103"/>
                </a:cubicBezTo>
                <a:cubicBezTo>
                  <a:pt x="2561" y="112"/>
                  <a:pt x="2567" y="122"/>
                  <a:pt x="2567" y="131"/>
                </a:cubicBezTo>
                <a:cubicBezTo>
                  <a:pt x="2567" y="136"/>
                  <a:pt x="2565" y="140"/>
                  <a:pt x="2562" y="143"/>
                </a:cubicBezTo>
                <a:cubicBezTo>
                  <a:pt x="2559" y="146"/>
                  <a:pt x="2555" y="147"/>
                  <a:pt x="2549" y="147"/>
                </a:cubicBezTo>
                <a:cubicBezTo>
                  <a:pt x="2542" y="147"/>
                  <a:pt x="2536" y="145"/>
                  <a:pt x="2533" y="140"/>
                </a:cubicBezTo>
                <a:cubicBezTo>
                  <a:pt x="2531" y="137"/>
                  <a:pt x="2529" y="132"/>
                  <a:pt x="2528" y="125"/>
                </a:cubicBezTo>
                <a:cubicBezTo>
                  <a:pt x="2528" y="118"/>
                  <a:pt x="2525" y="112"/>
                  <a:pt x="2521" y="108"/>
                </a:cubicBezTo>
                <a:cubicBezTo>
                  <a:pt x="2516" y="104"/>
                  <a:pt x="2510" y="103"/>
                  <a:pt x="2503" y="103"/>
                </a:cubicBezTo>
                <a:cubicBezTo>
                  <a:pt x="2490" y="103"/>
                  <a:pt x="2480" y="107"/>
                  <a:pt x="2472" y="116"/>
                </a:cubicBezTo>
                <a:cubicBezTo>
                  <a:pt x="2462" y="129"/>
                  <a:pt x="2457" y="145"/>
                  <a:pt x="2457" y="165"/>
                </a:cubicBezTo>
                <a:cubicBezTo>
                  <a:pt x="2457" y="185"/>
                  <a:pt x="2462" y="204"/>
                  <a:pt x="2472" y="219"/>
                </a:cubicBezTo>
                <a:cubicBezTo>
                  <a:pt x="2482" y="235"/>
                  <a:pt x="2496" y="243"/>
                  <a:pt x="2513" y="243"/>
                </a:cubicBezTo>
                <a:cubicBezTo>
                  <a:pt x="2525" y="243"/>
                  <a:pt x="2536" y="239"/>
                  <a:pt x="2546" y="230"/>
                </a:cubicBezTo>
                <a:cubicBezTo>
                  <a:pt x="2553" y="224"/>
                  <a:pt x="2560" y="214"/>
                  <a:pt x="2566" y="199"/>
                </a:cubicBezTo>
                <a:lnTo>
                  <a:pt x="2572" y="202"/>
                </a:lnTo>
                <a:cubicBezTo>
                  <a:pt x="2567" y="224"/>
                  <a:pt x="2558" y="242"/>
                  <a:pt x="2544" y="254"/>
                </a:cubicBezTo>
                <a:cubicBezTo>
                  <a:pt x="2531" y="266"/>
                  <a:pt x="2516" y="272"/>
                  <a:pt x="2500" y="272"/>
                </a:cubicBezTo>
                <a:cubicBezTo>
                  <a:pt x="2480" y="272"/>
                  <a:pt x="2463" y="264"/>
                  <a:pt x="2449" y="247"/>
                </a:cubicBezTo>
                <a:cubicBezTo>
                  <a:pt x="2434" y="231"/>
                  <a:pt x="2427" y="209"/>
                  <a:pt x="2427" y="181"/>
                </a:cubicBezTo>
                <a:cubicBezTo>
                  <a:pt x="2427" y="154"/>
                  <a:pt x="2435" y="132"/>
                  <a:pt x="2451" y="115"/>
                </a:cubicBezTo>
                <a:cubicBezTo>
                  <a:pt x="2467" y="98"/>
                  <a:pt x="2486" y="90"/>
                  <a:pt x="2509" y="90"/>
                </a:cubicBezTo>
                <a:close/>
                <a:moveTo>
                  <a:pt x="1709" y="90"/>
                </a:moveTo>
                <a:lnTo>
                  <a:pt x="1717" y="90"/>
                </a:lnTo>
                <a:lnTo>
                  <a:pt x="1717" y="228"/>
                </a:lnTo>
                <a:cubicBezTo>
                  <a:pt x="1717" y="239"/>
                  <a:pt x="1718" y="246"/>
                  <a:pt x="1719" y="249"/>
                </a:cubicBezTo>
                <a:cubicBezTo>
                  <a:pt x="1721" y="253"/>
                  <a:pt x="1723" y="256"/>
                  <a:pt x="1726" y="257"/>
                </a:cubicBezTo>
                <a:cubicBezTo>
                  <a:pt x="1729" y="259"/>
                  <a:pt x="1735" y="260"/>
                  <a:pt x="1743" y="260"/>
                </a:cubicBezTo>
                <a:lnTo>
                  <a:pt x="1743" y="267"/>
                </a:lnTo>
                <a:lnTo>
                  <a:pt x="1660" y="267"/>
                </a:lnTo>
                <a:lnTo>
                  <a:pt x="1660" y="260"/>
                </a:lnTo>
                <a:cubicBezTo>
                  <a:pt x="1668" y="260"/>
                  <a:pt x="1674" y="259"/>
                  <a:pt x="1677" y="258"/>
                </a:cubicBezTo>
                <a:cubicBezTo>
                  <a:pt x="1679" y="256"/>
                  <a:pt x="1682" y="253"/>
                  <a:pt x="1683" y="250"/>
                </a:cubicBezTo>
                <a:cubicBezTo>
                  <a:pt x="1685" y="246"/>
                  <a:pt x="1686" y="239"/>
                  <a:pt x="1686" y="228"/>
                </a:cubicBezTo>
                <a:lnTo>
                  <a:pt x="1686" y="162"/>
                </a:lnTo>
                <a:cubicBezTo>
                  <a:pt x="1686" y="143"/>
                  <a:pt x="1685" y="131"/>
                  <a:pt x="1684" y="126"/>
                </a:cubicBezTo>
                <a:cubicBezTo>
                  <a:pt x="1683" y="122"/>
                  <a:pt x="1682" y="119"/>
                  <a:pt x="1680" y="117"/>
                </a:cubicBezTo>
                <a:cubicBezTo>
                  <a:pt x="1678" y="116"/>
                  <a:pt x="1676" y="115"/>
                  <a:pt x="1672" y="115"/>
                </a:cubicBezTo>
                <a:cubicBezTo>
                  <a:pt x="1669" y="115"/>
                  <a:pt x="1665" y="116"/>
                  <a:pt x="1660" y="118"/>
                </a:cubicBezTo>
                <a:lnTo>
                  <a:pt x="1657" y="111"/>
                </a:lnTo>
                <a:lnTo>
                  <a:pt x="1709" y="90"/>
                </a:lnTo>
                <a:close/>
                <a:moveTo>
                  <a:pt x="1166" y="90"/>
                </a:moveTo>
                <a:cubicBezTo>
                  <a:pt x="1192" y="90"/>
                  <a:pt x="1213" y="100"/>
                  <a:pt x="1228" y="120"/>
                </a:cubicBezTo>
                <a:cubicBezTo>
                  <a:pt x="1242" y="136"/>
                  <a:pt x="1248" y="156"/>
                  <a:pt x="1248" y="178"/>
                </a:cubicBezTo>
                <a:cubicBezTo>
                  <a:pt x="1248" y="193"/>
                  <a:pt x="1245" y="209"/>
                  <a:pt x="1237" y="224"/>
                </a:cubicBezTo>
                <a:cubicBezTo>
                  <a:pt x="1230" y="240"/>
                  <a:pt x="1220" y="252"/>
                  <a:pt x="1207" y="260"/>
                </a:cubicBezTo>
                <a:cubicBezTo>
                  <a:pt x="1194" y="268"/>
                  <a:pt x="1180" y="272"/>
                  <a:pt x="1164" y="272"/>
                </a:cubicBezTo>
                <a:cubicBezTo>
                  <a:pt x="1138" y="272"/>
                  <a:pt x="1117" y="262"/>
                  <a:pt x="1102" y="241"/>
                </a:cubicBezTo>
                <a:cubicBezTo>
                  <a:pt x="1089" y="224"/>
                  <a:pt x="1083" y="204"/>
                  <a:pt x="1083" y="183"/>
                </a:cubicBezTo>
                <a:cubicBezTo>
                  <a:pt x="1083" y="167"/>
                  <a:pt x="1087" y="151"/>
                  <a:pt x="1094" y="136"/>
                </a:cubicBezTo>
                <a:cubicBezTo>
                  <a:pt x="1102" y="120"/>
                  <a:pt x="1113" y="109"/>
                  <a:pt x="1125" y="101"/>
                </a:cubicBezTo>
                <a:cubicBezTo>
                  <a:pt x="1138" y="94"/>
                  <a:pt x="1152" y="90"/>
                  <a:pt x="1166" y="90"/>
                </a:cubicBezTo>
                <a:close/>
                <a:moveTo>
                  <a:pt x="2222" y="20"/>
                </a:moveTo>
                <a:cubicBezTo>
                  <a:pt x="2214" y="20"/>
                  <a:pt x="2206" y="23"/>
                  <a:pt x="2200" y="31"/>
                </a:cubicBezTo>
                <a:cubicBezTo>
                  <a:pt x="2191" y="41"/>
                  <a:pt x="2185" y="58"/>
                  <a:pt x="2181" y="80"/>
                </a:cubicBezTo>
                <a:cubicBezTo>
                  <a:pt x="2178" y="102"/>
                  <a:pt x="2176" y="124"/>
                  <a:pt x="2176" y="146"/>
                </a:cubicBezTo>
                <a:cubicBezTo>
                  <a:pt x="2176" y="181"/>
                  <a:pt x="2181" y="209"/>
                  <a:pt x="2189" y="232"/>
                </a:cubicBezTo>
                <a:cubicBezTo>
                  <a:pt x="2196" y="250"/>
                  <a:pt x="2207" y="259"/>
                  <a:pt x="2221" y="259"/>
                </a:cubicBezTo>
                <a:cubicBezTo>
                  <a:pt x="2228" y="259"/>
                  <a:pt x="2235" y="256"/>
                  <a:pt x="2242" y="250"/>
                </a:cubicBezTo>
                <a:cubicBezTo>
                  <a:pt x="2249" y="244"/>
                  <a:pt x="2255" y="234"/>
                  <a:pt x="2259" y="220"/>
                </a:cubicBezTo>
                <a:cubicBezTo>
                  <a:pt x="2264" y="198"/>
                  <a:pt x="2267" y="168"/>
                  <a:pt x="2267" y="129"/>
                </a:cubicBezTo>
                <a:cubicBezTo>
                  <a:pt x="2267" y="100"/>
                  <a:pt x="2264" y="76"/>
                  <a:pt x="2258" y="56"/>
                </a:cubicBezTo>
                <a:cubicBezTo>
                  <a:pt x="2254" y="42"/>
                  <a:pt x="2248" y="32"/>
                  <a:pt x="2241" y="26"/>
                </a:cubicBezTo>
                <a:cubicBezTo>
                  <a:pt x="2236" y="22"/>
                  <a:pt x="2230" y="20"/>
                  <a:pt x="2222" y="20"/>
                </a:cubicBezTo>
                <a:close/>
                <a:moveTo>
                  <a:pt x="2030" y="20"/>
                </a:moveTo>
                <a:cubicBezTo>
                  <a:pt x="2022" y="20"/>
                  <a:pt x="2014" y="23"/>
                  <a:pt x="2008" y="31"/>
                </a:cubicBezTo>
                <a:cubicBezTo>
                  <a:pt x="1999" y="41"/>
                  <a:pt x="1993" y="58"/>
                  <a:pt x="1989" y="80"/>
                </a:cubicBezTo>
                <a:cubicBezTo>
                  <a:pt x="1986" y="102"/>
                  <a:pt x="1984" y="124"/>
                  <a:pt x="1984" y="146"/>
                </a:cubicBezTo>
                <a:cubicBezTo>
                  <a:pt x="1984" y="181"/>
                  <a:pt x="1989" y="209"/>
                  <a:pt x="1997" y="232"/>
                </a:cubicBezTo>
                <a:cubicBezTo>
                  <a:pt x="2004" y="250"/>
                  <a:pt x="2015" y="259"/>
                  <a:pt x="2029" y="259"/>
                </a:cubicBezTo>
                <a:cubicBezTo>
                  <a:pt x="2036" y="259"/>
                  <a:pt x="2043" y="256"/>
                  <a:pt x="2050" y="250"/>
                </a:cubicBezTo>
                <a:cubicBezTo>
                  <a:pt x="2057" y="244"/>
                  <a:pt x="2063" y="234"/>
                  <a:pt x="2067" y="220"/>
                </a:cubicBezTo>
                <a:cubicBezTo>
                  <a:pt x="2072" y="198"/>
                  <a:pt x="2075" y="168"/>
                  <a:pt x="2075" y="129"/>
                </a:cubicBezTo>
                <a:cubicBezTo>
                  <a:pt x="2075" y="100"/>
                  <a:pt x="2072" y="76"/>
                  <a:pt x="2066" y="56"/>
                </a:cubicBezTo>
                <a:cubicBezTo>
                  <a:pt x="2062" y="42"/>
                  <a:pt x="2056" y="32"/>
                  <a:pt x="2049" y="26"/>
                </a:cubicBezTo>
                <a:cubicBezTo>
                  <a:pt x="2044" y="22"/>
                  <a:pt x="2038" y="20"/>
                  <a:pt x="2030" y="20"/>
                </a:cubicBezTo>
                <a:close/>
                <a:moveTo>
                  <a:pt x="2223" y="7"/>
                </a:moveTo>
                <a:cubicBezTo>
                  <a:pt x="2242" y="7"/>
                  <a:pt x="2260" y="17"/>
                  <a:pt x="2275" y="37"/>
                </a:cubicBezTo>
                <a:cubicBezTo>
                  <a:pt x="2294" y="62"/>
                  <a:pt x="2304" y="95"/>
                  <a:pt x="2304" y="137"/>
                </a:cubicBezTo>
                <a:cubicBezTo>
                  <a:pt x="2304" y="167"/>
                  <a:pt x="2300" y="192"/>
                  <a:pt x="2291" y="212"/>
                </a:cubicBezTo>
                <a:cubicBezTo>
                  <a:pt x="2283" y="233"/>
                  <a:pt x="2272" y="248"/>
                  <a:pt x="2259" y="257"/>
                </a:cubicBezTo>
                <a:cubicBezTo>
                  <a:pt x="2246" y="267"/>
                  <a:pt x="2233" y="271"/>
                  <a:pt x="2221" y="271"/>
                </a:cubicBezTo>
                <a:cubicBezTo>
                  <a:pt x="2196" y="271"/>
                  <a:pt x="2176" y="257"/>
                  <a:pt x="2160" y="228"/>
                </a:cubicBezTo>
                <a:cubicBezTo>
                  <a:pt x="2146" y="204"/>
                  <a:pt x="2140" y="175"/>
                  <a:pt x="2140" y="141"/>
                </a:cubicBezTo>
                <a:cubicBezTo>
                  <a:pt x="2140" y="112"/>
                  <a:pt x="2144" y="87"/>
                  <a:pt x="2153" y="66"/>
                </a:cubicBezTo>
                <a:cubicBezTo>
                  <a:pt x="2162" y="45"/>
                  <a:pt x="2173" y="30"/>
                  <a:pt x="2188" y="19"/>
                </a:cubicBezTo>
                <a:cubicBezTo>
                  <a:pt x="2199" y="11"/>
                  <a:pt x="2211" y="7"/>
                  <a:pt x="2223" y="7"/>
                </a:cubicBezTo>
                <a:close/>
                <a:moveTo>
                  <a:pt x="2031" y="7"/>
                </a:moveTo>
                <a:cubicBezTo>
                  <a:pt x="2050" y="7"/>
                  <a:pt x="2068" y="17"/>
                  <a:pt x="2083" y="37"/>
                </a:cubicBezTo>
                <a:cubicBezTo>
                  <a:pt x="2102" y="62"/>
                  <a:pt x="2112" y="95"/>
                  <a:pt x="2112" y="137"/>
                </a:cubicBezTo>
                <a:cubicBezTo>
                  <a:pt x="2112" y="167"/>
                  <a:pt x="2108" y="192"/>
                  <a:pt x="2099" y="212"/>
                </a:cubicBezTo>
                <a:cubicBezTo>
                  <a:pt x="2091" y="233"/>
                  <a:pt x="2080" y="248"/>
                  <a:pt x="2067" y="257"/>
                </a:cubicBezTo>
                <a:cubicBezTo>
                  <a:pt x="2054" y="267"/>
                  <a:pt x="2041" y="271"/>
                  <a:pt x="2029" y="271"/>
                </a:cubicBezTo>
                <a:cubicBezTo>
                  <a:pt x="2004" y="271"/>
                  <a:pt x="1984" y="257"/>
                  <a:pt x="1968" y="228"/>
                </a:cubicBezTo>
                <a:cubicBezTo>
                  <a:pt x="1954" y="204"/>
                  <a:pt x="1948" y="175"/>
                  <a:pt x="1948" y="141"/>
                </a:cubicBezTo>
                <a:cubicBezTo>
                  <a:pt x="1948" y="112"/>
                  <a:pt x="1952" y="87"/>
                  <a:pt x="1961" y="66"/>
                </a:cubicBezTo>
                <a:cubicBezTo>
                  <a:pt x="1970" y="45"/>
                  <a:pt x="1981" y="30"/>
                  <a:pt x="1996" y="19"/>
                </a:cubicBezTo>
                <a:cubicBezTo>
                  <a:pt x="2007" y="11"/>
                  <a:pt x="2019" y="7"/>
                  <a:pt x="2031" y="7"/>
                </a:cubicBezTo>
                <a:close/>
                <a:moveTo>
                  <a:pt x="1849" y="7"/>
                </a:moveTo>
                <a:lnTo>
                  <a:pt x="1855" y="7"/>
                </a:lnTo>
                <a:lnTo>
                  <a:pt x="1855" y="222"/>
                </a:lnTo>
                <a:cubicBezTo>
                  <a:pt x="1855" y="236"/>
                  <a:pt x="1855" y="245"/>
                  <a:pt x="1857" y="249"/>
                </a:cubicBezTo>
                <a:cubicBezTo>
                  <a:pt x="1858" y="252"/>
                  <a:pt x="1860" y="255"/>
                  <a:pt x="1864" y="257"/>
                </a:cubicBezTo>
                <a:cubicBezTo>
                  <a:pt x="1868" y="259"/>
                  <a:pt x="1875" y="260"/>
                  <a:pt x="1887" y="260"/>
                </a:cubicBezTo>
                <a:lnTo>
                  <a:pt x="1887" y="267"/>
                </a:lnTo>
                <a:lnTo>
                  <a:pt x="1791" y="267"/>
                </a:lnTo>
                <a:lnTo>
                  <a:pt x="1791" y="260"/>
                </a:lnTo>
                <a:cubicBezTo>
                  <a:pt x="1803" y="260"/>
                  <a:pt x="1811" y="259"/>
                  <a:pt x="1815" y="257"/>
                </a:cubicBezTo>
                <a:cubicBezTo>
                  <a:pt x="1818" y="255"/>
                  <a:pt x="1820" y="253"/>
                  <a:pt x="1822" y="249"/>
                </a:cubicBezTo>
                <a:cubicBezTo>
                  <a:pt x="1823" y="246"/>
                  <a:pt x="1824" y="237"/>
                  <a:pt x="1824" y="222"/>
                </a:cubicBezTo>
                <a:lnTo>
                  <a:pt x="1824" y="85"/>
                </a:lnTo>
                <a:cubicBezTo>
                  <a:pt x="1824" y="66"/>
                  <a:pt x="1823" y="54"/>
                  <a:pt x="1822" y="49"/>
                </a:cubicBezTo>
                <a:cubicBezTo>
                  <a:pt x="1821" y="45"/>
                  <a:pt x="1820" y="42"/>
                  <a:pt x="1817" y="40"/>
                </a:cubicBezTo>
                <a:cubicBezTo>
                  <a:pt x="1815" y="38"/>
                  <a:pt x="1812" y="37"/>
                  <a:pt x="1809" y="37"/>
                </a:cubicBezTo>
                <a:cubicBezTo>
                  <a:pt x="1804" y="37"/>
                  <a:pt x="1798" y="39"/>
                  <a:pt x="1790" y="43"/>
                </a:cubicBezTo>
                <a:lnTo>
                  <a:pt x="1787" y="37"/>
                </a:lnTo>
                <a:lnTo>
                  <a:pt x="1849" y="7"/>
                </a:lnTo>
                <a:close/>
                <a:moveTo>
                  <a:pt x="1701" y="0"/>
                </a:moveTo>
                <a:cubicBezTo>
                  <a:pt x="1707" y="0"/>
                  <a:pt x="1711" y="2"/>
                  <a:pt x="1715" y="6"/>
                </a:cubicBezTo>
                <a:cubicBezTo>
                  <a:pt x="1719" y="9"/>
                  <a:pt x="1720" y="14"/>
                  <a:pt x="1720" y="19"/>
                </a:cubicBezTo>
                <a:cubicBezTo>
                  <a:pt x="1720" y="24"/>
                  <a:pt x="1719" y="29"/>
                  <a:pt x="1715" y="33"/>
                </a:cubicBezTo>
                <a:cubicBezTo>
                  <a:pt x="1711" y="36"/>
                  <a:pt x="1707" y="38"/>
                  <a:pt x="1701" y="38"/>
                </a:cubicBezTo>
                <a:cubicBezTo>
                  <a:pt x="1696" y="38"/>
                  <a:pt x="1692" y="36"/>
                  <a:pt x="1688" y="33"/>
                </a:cubicBezTo>
                <a:cubicBezTo>
                  <a:pt x="1684" y="29"/>
                  <a:pt x="1682" y="24"/>
                  <a:pt x="1682" y="19"/>
                </a:cubicBezTo>
                <a:cubicBezTo>
                  <a:pt x="1682" y="14"/>
                  <a:pt x="1684" y="9"/>
                  <a:pt x="1688" y="6"/>
                </a:cubicBezTo>
                <a:cubicBezTo>
                  <a:pt x="1692" y="2"/>
                  <a:pt x="1696" y="0"/>
                  <a:pt x="1701" y="0"/>
                </a:cubicBezTo>
                <a:close/>
              </a:path>
            </a:pathLst>
          </a:custGeom>
          <a:solidFill>
            <a:srgbClr val="F2F2F2"/>
          </a:solidFill>
          <a:ln w="0">
            <a:noFill/>
            <a:prstDash val="solid"/>
            <a:round/>
          </a:ln>
        </p:spPr>
        <p:txBody>
          <a:bodyPr vert="horz" wrap="square" lIns="91440" tIns="45720" rIns="91440" bIns="45720" numCol="1" anchor="t" anchorCtr="0" compatLnSpc="1"/>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5pPr>
            <a:lvl6pPr marL="2286000" algn="l" defTabSz="914400" rtl="0" eaLnBrk="1" latinLnBrk="0" hangingPunct="1">
              <a:defRPr kern="1200">
                <a:solidFill>
                  <a:schemeClr val="tx1"/>
                </a:solidFill>
                <a:latin typeface="Calibri" panose="020F0502020204030204" charset="0"/>
                <a:ea typeface="+mn-ea"/>
                <a:cs typeface="+mn-cs"/>
              </a:defRPr>
            </a:lvl6pPr>
            <a:lvl7pPr marL="2743200" algn="l" defTabSz="914400" rtl="0" eaLnBrk="1" latinLnBrk="0" hangingPunct="1">
              <a:defRPr kern="1200">
                <a:solidFill>
                  <a:schemeClr val="tx1"/>
                </a:solidFill>
                <a:latin typeface="Calibri" panose="020F0502020204030204" charset="0"/>
                <a:ea typeface="+mn-ea"/>
                <a:cs typeface="+mn-cs"/>
              </a:defRPr>
            </a:lvl7pPr>
            <a:lvl8pPr marL="3200400" algn="l" defTabSz="914400" rtl="0" eaLnBrk="1" latinLnBrk="0" hangingPunct="1">
              <a:defRPr kern="1200">
                <a:solidFill>
                  <a:schemeClr val="tx1"/>
                </a:solidFill>
                <a:latin typeface="Calibri" panose="020F0502020204030204" charset="0"/>
                <a:ea typeface="+mn-ea"/>
                <a:cs typeface="+mn-cs"/>
              </a:defRPr>
            </a:lvl8pPr>
            <a:lvl9pPr marL="3657600" algn="l" defTabSz="914400" rtl="0" eaLnBrk="1" latinLnBrk="0" hangingPunct="1">
              <a:defRPr kern="1200">
                <a:solidFill>
                  <a:schemeClr val="tx1"/>
                </a:solidFill>
                <a:latin typeface="Calibri" panose="020F0502020204030204" charset="0"/>
                <a:ea typeface="+mn-ea"/>
                <a:cs typeface="+mn-cs"/>
              </a:defRPr>
            </a:lvl9pPr>
          </a:lstStyle>
          <a:p>
            <a:endParaRPr lang="zh-CN" altLang="en-US"/>
          </a:p>
        </p:txBody>
      </p:sp>
      <p:sp>
        <p:nvSpPr>
          <p:cNvPr id="17" name="Freeform 23"/>
          <p:cNvSpPr/>
          <p:nvPr/>
        </p:nvSpPr>
        <p:spPr bwMode="auto">
          <a:xfrm rot="-1800000">
            <a:off x="5152061" y="553550"/>
            <a:ext cx="1848119" cy="215037"/>
          </a:xfrm>
          <a:custGeom>
            <a:avLst/>
            <a:gdLst>
              <a:gd name="T0" fmla="*/ 2345 w 3079"/>
              <a:gd name="T1" fmla="*/ 251 h 350"/>
              <a:gd name="T2" fmla="*/ 830 w 3079"/>
              <a:gd name="T3" fmla="*/ 272 h 350"/>
              <a:gd name="T4" fmla="*/ 2644 w 3079"/>
              <a:gd name="T5" fmla="*/ 129 h 350"/>
              <a:gd name="T6" fmla="*/ 2680 w 3079"/>
              <a:gd name="T7" fmla="*/ 102 h 350"/>
              <a:gd name="T8" fmla="*/ 1202 w 3079"/>
              <a:gd name="T9" fmla="*/ 244 h 350"/>
              <a:gd name="T10" fmla="*/ 1532 w 3079"/>
              <a:gd name="T11" fmla="*/ 102 h 350"/>
              <a:gd name="T12" fmla="*/ 1604 w 3079"/>
              <a:gd name="T13" fmla="*/ 106 h 350"/>
              <a:gd name="T14" fmla="*/ 1625 w 3079"/>
              <a:gd name="T15" fmla="*/ 113 h 350"/>
              <a:gd name="T16" fmla="*/ 1470 w 3079"/>
              <a:gd name="T17" fmla="*/ 316 h 350"/>
              <a:gd name="T18" fmla="*/ 1487 w 3079"/>
              <a:gd name="T19" fmla="*/ 130 h 350"/>
              <a:gd name="T20" fmla="*/ 1322 w 3079"/>
              <a:gd name="T21" fmla="*/ 210 h 350"/>
              <a:gd name="T22" fmla="*/ 1366 w 3079"/>
              <a:gd name="T23" fmla="*/ 102 h 350"/>
              <a:gd name="T24" fmla="*/ 1451 w 3079"/>
              <a:gd name="T25" fmla="*/ 244 h 350"/>
              <a:gd name="T26" fmla="*/ 1310 w 3079"/>
              <a:gd name="T27" fmla="*/ 264 h 350"/>
              <a:gd name="T28" fmla="*/ 1262 w 3079"/>
              <a:gd name="T29" fmla="*/ 95 h 350"/>
              <a:gd name="T30" fmla="*/ 945 w 3079"/>
              <a:gd name="T31" fmla="*/ 135 h 350"/>
              <a:gd name="T32" fmla="*/ 1012 w 3079"/>
              <a:gd name="T33" fmla="*/ 95 h 350"/>
              <a:gd name="T34" fmla="*/ 946 w 3079"/>
              <a:gd name="T35" fmla="*/ 337 h 350"/>
              <a:gd name="T36" fmla="*/ 934 w 3079"/>
              <a:gd name="T37" fmla="*/ 318 h 350"/>
              <a:gd name="T38" fmla="*/ 880 w 3079"/>
              <a:gd name="T39" fmla="*/ 102 h 350"/>
              <a:gd name="T40" fmla="*/ 603 w 3079"/>
              <a:gd name="T41" fmla="*/ 128 h 350"/>
              <a:gd name="T42" fmla="*/ 722 w 3079"/>
              <a:gd name="T43" fmla="*/ 95 h 350"/>
              <a:gd name="T44" fmla="*/ 779 w 3079"/>
              <a:gd name="T45" fmla="*/ 112 h 350"/>
              <a:gd name="T46" fmla="*/ 734 w 3079"/>
              <a:gd name="T47" fmla="*/ 272 h 350"/>
              <a:gd name="T48" fmla="*/ 544 w 3079"/>
              <a:gd name="T49" fmla="*/ 102 h 350"/>
              <a:gd name="T50" fmla="*/ 331 w 3079"/>
              <a:gd name="T51" fmla="*/ 128 h 350"/>
              <a:gd name="T52" fmla="*/ 450 w 3079"/>
              <a:gd name="T53" fmla="*/ 95 h 350"/>
              <a:gd name="T54" fmla="*/ 507 w 3079"/>
              <a:gd name="T55" fmla="*/ 112 h 350"/>
              <a:gd name="T56" fmla="*/ 462 w 3079"/>
              <a:gd name="T57" fmla="*/ 272 h 350"/>
              <a:gd name="T58" fmla="*/ 272 w 3079"/>
              <a:gd name="T59" fmla="*/ 102 h 350"/>
              <a:gd name="T60" fmla="*/ 59 w 3079"/>
              <a:gd name="T61" fmla="*/ 128 h 350"/>
              <a:gd name="T62" fmla="*/ 178 w 3079"/>
              <a:gd name="T63" fmla="*/ 95 h 350"/>
              <a:gd name="T64" fmla="*/ 235 w 3079"/>
              <a:gd name="T65" fmla="*/ 112 h 350"/>
              <a:gd name="T66" fmla="*/ 190 w 3079"/>
              <a:gd name="T67" fmla="*/ 272 h 350"/>
              <a:gd name="T68" fmla="*/ 0 w 3079"/>
              <a:gd name="T69" fmla="*/ 102 h 350"/>
              <a:gd name="T70" fmla="*/ 2904 w 3079"/>
              <a:gd name="T71" fmla="*/ 90 h 350"/>
              <a:gd name="T72" fmla="*/ 3053 w 3079"/>
              <a:gd name="T73" fmla="*/ 154 h 350"/>
              <a:gd name="T74" fmla="*/ 2994 w 3079"/>
              <a:gd name="T75" fmla="*/ 260 h 350"/>
              <a:gd name="T76" fmla="*/ 2993 w 3079"/>
              <a:gd name="T77" fmla="*/ 112 h 350"/>
              <a:gd name="T78" fmla="*/ 2958 w 3079"/>
              <a:gd name="T79" fmla="*/ 257 h 350"/>
              <a:gd name="T80" fmla="*/ 2918 w 3079"/>
              <a:gd name="T81" fmla="*/ 228 h 350"/>
              <a:gd name="T82" fmla="*/ 2847 w 3079"/>
              <a:gd name="T83" fmla="*/ 250 h 350"/>
              <a:gd name="T84" fmla="*/ 2811 w 3079"/>
              <a:gd name="T85" fmla="*/ 249 h 350"/>
              <a:gd name="T86" fmla="*/ 2785 w 3079"/>
              <a:gd name="T87" fmla="*/ 111 h 350"/>
              <a:gd name="T88" fmla="*/ 2684 w 3079"/>
              <a:gd name="T89" fmla="*/ 272 h 350"/>
              <a:gd name="T90" fmla="*/ 2550 w 3079"/>
              <a:gd name="T91" fmla="*/ 103 h 350"/>
              <a:gd name="T92" fmla="*/ 2503 w 3079"/>
              <a:gd name="T93" fmla="*/ 103 h 350"/>
              <a:gd name="T94" fmla="*/ 2572 w 3079"/>
              <a:gd name="T95" fmla="*/ 202 h 350"/>
              <a:gd name="T96" fmla="*/ 1709 w 3079"/>
              <a:gd name="T97" fmla="*/ 90 h 350"/>
              <a:gd name="T98" fmla="*/ 1660 w 3079"/>
              <a:gd name="T99" fmla="*/ 267 h 350"/>
              <a:gd name="T100" fmla="*/ 1680 w 3079"/>
              <a:gd name="T101" fmla="*/ 117 h 350"/>
              <a:gd name="T102" fmla="*/ 1248 w 3079"/>
              <a:gd name="T103" fmla="*/ 178 h 350"/>
              <a:gd name="T104" fmla="*/ 1125 w 3079"/>
              <a:gd name="T105" fmla="*/ 101 h 350"/>
              <a:gd name="T106" fmla="*/ 2221 w 3079"/>
              <a:gd name="T107" fmla="*/ 259 h 350"/>
              <a:gd name="T108" fmla="*/ 2030 w 3079"/>
              <a:gd name="T109" fmla="*/ 20 h 350"/>
              <a:gd name="T110" fmla="*/ 2067 w 3079"/>
              <a:gd name="T111" fmla="*/ 220 h 350"/>
              <a:gd name="T112" fmla="*/ 2304 w 3079"/>
              <a:gd name="T113" fmla="*/ 137 h 350"/>
              <a:gd name="T114" fmla="*/ 2188 w 3079"/>
              <a:gd name="T115" fmla="*/ 19 h 350"/>
              <a:gd name="T116" fmla="*/ 2029 w 3079"/>
              <a:gd name="T117" fmla="*/ 271 h 350"/>
              <a:gd name="T118" fmla="*/ 1855 w 3079"/>
              <a:gd name="T119" fmla="*/ 7 h 350"/>
              <a:gd name="T120" fmla="*/ 1791 w 3079"/>
              <a:gd name="T121" fmla="*/ 260 h 350"/>
              <a:gd name="T122" fmla="*/ 1809 w 3079"/>
              <a:gd name="T123" fmla="*/ 37 h 350"/>
              <a:gd name="T124" fmla="*/ 1715 w 3079"/>
              <a:gd name="T125" fmla="*/ 3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79" h="350">
                <a:moveTo>
                  <a:pt x="2366" y="230"/>
                </a:moveTo>
                <a:cubicBezTo>
                  <a:pt x="2372" y="230"/>
                  <a:pt x="2377" y="232"/>
                  <a:pt x="2381" y="237"/>
                </a:cubicBezTo>
                <a:cubicBezTo>
                  <a:pt x="2385" y="241"/>
                  <a:pt x="2387" y="245"/>
                  <a:pt x="2387" y="251"/>
                </a:cubicBezTo>
                <a:cubicBezTo>
                  <a:pt x="2387" y="257"/>
                  <a:pt x="2385" y="262"/>
                  <a:pt x="2380" y="266"/>
                </a:cubicBezTo>
                <a:cubicBezTo>
                  <a:pt x="2376" y="270"/>
                  <a:pt x="2372" y="272"/>
                  <a:pt x="2366" y="272"/>
                </a:cubicBezTo>
                <a:cubicBezTo>
                  <a:pt x="2360" y="272"/>
                  <a:pt x="2355" y="270"/>
                  <a:pt x="2351" y="266"/>
                </a:cubicBezTo>
                <a:cubicBezTo>
                  <a:pt x="2347" y="262"/>
                  <a:pt x="2345" y="257"/>
                  <a:pt x="2345" y="251"/>
                </a:cubicBezTo>
                <a:cubicBezTo>
                  <a:pt x="2345" y="245"/>
                  <a:pt x="2347" y="240"/>
                  <a:pt x="2351" y="236"/>
                </a:cubicBezTo>
                <a:cubicBezTo>
                  <a:pt x="2355" y="232"/>
                  <a:pt x="2360" y="230"/>
                  <a:pt x="2366" y="230"/>
                </a:cubicBezTo>
                <a:close/>
                <a:moveTo>
                  <a:pt x="830" y="230"/>
                </a:moveTo>
                <a:cubicBezTo>
                  <a:pt x="836" y="230"/>
                  <a:pt x="841" y="232"/>
                  <a:pt x="845" y="237"/>
                </a:cubicBezTo>
                <a:cubicBezTo>
                  <a:pt x="849" y="241"/>
                  <a:pt x="851" y="245"/>
                  <a:pt x="851" y="251"/>
                </a:cubicBezTo>
                <a:cubicBezTo>
                  <a:pt x="851" y="257"/>
                  <a:pt x="849" y="262"/>
                  <a:pt x="844" y="266"/>
                </a:cubicBezTo>
                <a:cubicBezTo>
                  <a:pt x="840" y="270"/>
                  <a:pt x="836" y="272"/>
                  <a:pt x="830" y="272"/>
                </a:cubicBezTo>
                <a:cubicBezTo>
                  <a:pt x="824" y="272"/>
                  <a:pt x="819" y="270"/>
                  <a:pt x="815" y="266"/>
                </a:cubicBezTo>
                <a:cubicBezTo>
                  <a:pt x="811" y="262"/>
                  <a:pt x="809" y="257"/>
                  <a:pt x="809" y="251"/>
                </a:cubicBezTo>
                <a:cubicBezTo>
                  <a:pt x="809" y="245"/>
                  <a:pt x="811" y="240"/>
                  <a:pt x="815" y="236"/>
                </a:cubicBezTo>
                <a:cubicBezTo>
                  <a:pt x="819" y="232"/>
                  <a:pt x="824" y="230"/>
                  <a:pt x="830" y="230"/>
                </a:cubicBezTo>
                <a:close/>
                <a:moveTo>
                  <a:pt x="2680" y="102"/>
                </a:moveTo>
                <a:cubicBezTo>
                  <a:pt x="2673" y="102"/>
                  <a:pt x="2667" y="104"/>
                  <a:pt x="2660" y="108"/>
                </a:cubicBezTo>
                <a:cubicBezTo>
                  <a:pt x="2653" y="112"/>
                  <a:pt x="2648" y="119"/>
                  <a:pt x="2644" y="129"/>
                </a:cubicBezTo>
                <a:cubicBezTo>
                  <a:pt x="2640" y="139"/>
                  <a:pt x="2638" y="151"/>
                  <a:pt x="2638" y="167"/>
                </a:cubicBezTo>
                <a:cubicBezTo>
                  <a:pt x="2638" y="192"/>
                  <a:pt x="2643" y="213"/>
                  <a:pt x="2652" y="232"/>
                </a:cubicBezTo>
                <a:cubicBezTo>
                  <a:pt x="2662" y="250"/>
                  <a:pt x="2676" y="259"/>
                  <a:pt x="2692" y="259"/>
                </a:cubicBezTo>
                <a:cubicBezTo>
                  <a:pt x="2704" y="259"/>
                  <a:pt x="2714" y="254"/>
                  <a:pt x="2722" y="244"/>
                </a:cubicBezTo>
                <a:cubicBezTo>
                  <a:pt x="2730" y="234"/>
                  <a:pt x="2734" y="217"/>
                  <a:pt x="2734" y="192"/>
                </a:cubicBezTo>
                <a:cubicBezTo>
                  <a:pt x="2734" y="162"/>
                  <a:pt x="2727" y="138"/>
                  <a:pt x="2714" y="120"/>
                </a:cubicBezTo>
                <a:cubicBezTo>
                  <a:pt x="2705" y="108"/>
                  <a:pt x="2694" y="102"/>
                  <a:pt x="2680" y="102"/>
                </a:cubicBezTo>
                <a:close/>
                <a:moveTo>
                  <a:pt x="1160" y="102"/>
                </a:moveTo>
                <a:cubicBezTo>
                  <a:pt x="1153" y="102"/>
                  <a:pt x="1147" y="104"/>
                  <a:pt x="1140" y="108"/>
                </a:cubicBezTo>
                <a:cubicBezTo>
                  <a:pt x="1133" y="112"/>
                  <a:pt x="1128" y="119"/>
                  <a:pt x="1124" y="129"/>
                </a:cubicBezTo>
                <a:cubicBezTo>
                  <a:pt x="1120" y="139"/>
                  <a:pt x="1118" y="151"/>
                  <a:pt x="1118" y="167"/>
                </a:cubicBezTo>
                <a:cubicBezTo>
                  <a:pt x="1118" y="192"/>
                  <a:pt x="1123" y="213"/>
                  <a:pt x="1132" y="232"/>
                </a:cubicBezTo>
                <a:cubicBezTo>
                  <a:pt x="1142" y="250"/>
                  <a:pt x="1156" y="259"/>
                  <a:pt x="1172" y="259"/>
                </a:cubicBezTo>
                <a:cubicBezTo>
                  <a:pt x="1184" y="259"/>
                  <a:pt x="1194" y="254"/>
                  <a:pt x="1202" y="244"/>
                </a:cubicBezTo>
                <a:cubicBezTo>
                  <a:pt x="1210" y="234"/>
                  <a:pt x="1214" y="217"/>
                  <a:pt x="1214" y="192"/>
                </a:cubicBezTo>
                <a:cubicBezTo>
                  <a:pt x="1214" y="162"/>
                  <a:pt x="1207" y="138"/>
                  <a:pt x="1194" y="120"/>
                </a:cubicBezTo>
                <a:cubicBezTo>
                  <a:pt x="1185" y="108"/>
                  <a:pt x="1174" y="102"/>
                  <a:pt x="1160" y="102"/>
                </a:cubicBezTo>
                <a:close/>
                <a:moveTo>
                  <a:pt x="1456" y="95"/>
                </a:moveTo>
                <a:lnTo>
                  <a:pt x="1536" y="95"/>
                </a:lnTo>
                <a:lnTo>
                  <a:pt x="1536" y="102"/>
                </a:lnTo>
                <a:lnTo>
                  <a:pt x="1532" y="102"/>
                </a:lnTo>
                <a:cubicBezTo>
                  <a:pt x="1527" y="102"/>
                  <a:pt x="1522" y="103"/>
                  <a:pt x="1519" y="106"/>
                </a:cubicBezTo>
                <a:cubicBezTo>
                  <a:pt x="1517" y="108"/>
                  <a:pt x="1515" y="111"/>
                  <a:pt x="1515" y="115"/>
                </a:cubicBezTo>
                <a:cubicBezTo>
                  <a:pt x="1515" y="120"/>
                  <a:pt x="1517" y="126"/>
                  <a:pt x="1521" y="135"/>
                </a:cubicBezTo>
                <a:lnTo>
                  <a:pt x="1563" y="222"/>
                </a:lnTo>
                <a:lnTo>
                  <a:pt x="1602" y="127"/>
                </a:lnTo>
                <a:cubicBezTo>
                  <a:pt x="1604" y="122"/>
                  <a:pt x="1605" y="117"/>
                  <a:pt x="1605" y="112"/>
                </a:cubicBezTo>
                <a:cubicBezTo>
                  <a:pt x="1605" y="109"/>
                  <a:pt x="1604" y="108"/>
                  <a:pt x="1604" y="106"/>
                </a:cubicBezTo>
                <a:cubicBezTo>
                  <a:pt x="1603" y="105"/>
                  <a:pt x="1601" y="104"/>
                  <a:pt x="1599" y="103"/>
                </a:cubicBezTo>
                <a:cubicBezTo>
                  <a:pt x="1597" y="102"/>
                  <a:pt x="1593" y="102"/>
                  <a:pt x="1588" y="102"/>
                </a:cubicBezTo>
                <a:lnTo>
                  <a:pt x="1588" y="95"/>
                </a:lnTo>
                <a:lnTo>
                  <a:pt x="1644" y="95"/>
                </a:lnTo>
                <a:lnTo>
                  <a:pt x="1644" y="102"/>
                </a:lnTo>
                <a:cubicBezTo>
                  <a:pt x="1639" y="102"/>
                  <a:pt x="1635" y="103"/>
                  <a:pt x="1633" y="105"/>
                </a:cubicBezTo>
                <a:cubicBezTo>
                  <a:pt x="1630" y="106"/>
                  <a:pt x="1628" y="109"/>
                  <a:pt x="1625" y="113"/>
                </a:cubicBezTo>
                <a:cubicBezTo>
                  <a:pt x="1623" y="115"/>
                  <a:pt x="1621" y="120"/>
                  <a:pt x="1618" y="128"/>
                </a:cubicBezTo>
                <a:lnTo>
                  <a:pt x="1548" y="299"/>
                </a:lnTo>
                <a:cubicBezTo>
                  <a:pt x="1542" y="316"/>
                  <a:pt x="1533" y="328"/>
                  <a:pt x="1522" y="337"/>
                </a:cubicBezTo>
                <a:cubicBezTo>
                  <a:pt x="1511" y="345"/>
                  <a:pt x="1500" y="350"/>
                  <a:pt x="1490" y="350"/>
                </a:cubicBezTo>
                <a:cubicBezTo>
                  <a:pt x="1483" y="350"/>
                  <a:pt x="1477" y="348"/>
                  <a:pt x="1472" y="343"/>
                </a:cubicBezTo>
                <a:cubicBezTo>
                  <a:pt x="1467" y="339"/>
                  <a:pt x="1465" y="334"/>
                  <a:pt x="1465" y="329"/>
                </a:cubicBezTo>
                <a:cubicBezTo>
                  <a:pt x="1465" y="323"/>
                  <a:pt x="1467" y="319"/>
                  <a:pt x="1470" y="316"/>
                </a:cubicBezTo>
                <a:cubicBezTo>
                  <a:pt x="1473" y="313"/>
                  <a:pt x="1478" y="311"/>
                  <a:pt x="1484" y="311"/>
                </a:cubicBezTo>
                <a:cubicBezTo>
                  <a:pt x="1488" y="311"/>
                  <a:pt x="1494" y="313"/>
                  <a:pt x="1501" y="315"/>
                </a:cubicBezTo>
                <a:cubicBezTo>
                  <a:pt x="1506" y="317"/>
                  <a:pt x="1509" y="318"/>
                  <a:pt x="1510" y="318"/>
                </a:cubicBezTo>
                <a:cubicBezTo>
                  <a:pt x="1514" y="318"/>
                  <a:pt x="1518" y="316"/>
                  <a:pt x="1523" y="312"/>
                </a:cubicBezTo>
                <a:cubicBezTo>
                  <a:pt x="1527" y="308"/>
                  <a:pt x="1532" y="301"/>
                  <a:pt x="1536" y="290"/>
                </a:cubicBezTo>
                <a:lnTo>
                  <a:pt x="1548" y="260"/>
                </a:lnTo>
                <a:lnTo>
                  <a:pt x="1487" y="130"/>
                </a:lnTo>
                <a:cubicBezTo>
                  <a:pt x="1485" y="127"/>
                  <a:pt x="1482" y="122"/>
                  <a:pt x="1478" y="116"/>
                </a:cubicBezTo>
                <a:cubicBezTo>
                  <a:pt x="1474" y="112"/>
                  <a:pt x="1472" y="109"/>
                  <a:pt x="1470" y="107"/>
                </a:cubicBezTo>
                <a:cubicBezTo>
                  <a:pt x="1467" y="105"/>
                  <a:pt x="1462" y="103"/>
                  <a:pt x="1456" y="102"/>
                </a:cubicBezTo>
                <a:lnTo>
                  <a:pt x="1456" y="95"/>
                </a:lnTo>
                <a:close/>
                <a:moveTo>
                  <a:pt x="1262" y="95"/>
                </a:moveTo>
                <a:lnTo>
                  <a:pt x="1322" y="95"/>
                </a:lnTo>
                <a:lnTo>
                  <a:pt x="1322" y="210"/>
                </a:lnTo>
                <a:cubicBezTo>
                  <a:pt x="1322" y="226"/>
                  <a:pt x="1325" y="236"/>
                  <a:pt x="1331" y="241"/>
                </a:cubicBezTo>
                <a:cubicBezTo>
                  <a:pt x="1336" y="246"/>
                  <a:pt x="1343" y="249"/>
                  <a:pt x="1351" y="249"/>
                </a:cubicBezTo>
                <a:cubicBezTo>
                  <a:pt x="1356" y="249"/>
                  <a:pt x="1362" y="247"/>
                  <a:pt x="1369" y="244"/>
                </a:cubicBezTo>
                <a:cubicBezTo>
                  <a:pt x="1376" y="241"/>
                  <a:pt x="1384" y="234"/>
                  <a:pt x="1393" y="225"/>
                </a:cubicBezTo>
                <a:lnTo>
                  <a:pt x="1393" y="127"/>
                </a:lnTo>
                <a:cubicBezTo>
                  <a:pt x="1393" y="118"/>
                  <a:pt x="1392" y="111"/>
                  <a:pt x="1388" y="108"/>
                </a:cubicBezTo>
                <a:cubicBezTo>
                  <a:pt x="1384" y="104"/>
                  <a:pt x="1377" y="102"/>
                  <a:pt x="1366" y="102"/>
                </a:cubicBezTo>
                <a:lnTo>
                  <a:pt x="1366" y="95"/>
                </a:lnTo>
                <a:lnTo>
                  <a:pt x="1424" y="95"/>
                </a:lnTo>
                <a:lnTo>
                  <a:pt x="1424" y="199"/>
                </a:lnTo>
                <a:cubicBezTo>
                  <a:pt x="1424" y="219"/>
                  <a:pt x="1425" y="231"/>
                  <a:pt x="1426" y="236"/>
                </a:cubicBezTo>
                <a:cubicBezTo>
                  <a:pt x="1427" y="240"/>
                  <a:pt x="1428" y="243"/>
                  <a:pt x="1430" y="245"/>
                </a:cubicBezTo>
                <a:cubicBezTo>
                  <a:pt x="1432" y="247"/>
                  <a:pt x="1435" y="247"/>
                  <a:pt x="1437" y="247"/>
                </a:cubicBezTo>
                <a:cubicBezTo>
                  <a:pt x="1441" y="247"/>
                  <a:pt x="1446" y="246"/>
                  <a:pt x="1451" y="244"/>
                </a:cubicBezTo>
                <a:lnTo>
                  <a:pt x="1453" y="251"/>
                </a:lnTo>
                <a:lnTo>
                  <a:pt x="1402" y="272"/>
                </a:lnTo>
                <a:lnTo>
                  <a:pt x="1393" y="272"/>
                </a:lnTo>
                <a:lnTo>
                  <a:pt x="1393" y="236"/>
                </a:lnTo>
                <a:cubicBezTo>
                  <a:pt x="1379" y="252"/>
                  <a:pt x="1367" y="262"/>
                  <a:pt x="1360" y="266"/>
                </a:cubicBezTo>
                <a:cubicBezTo>
                  <a:pt x="1352" y="270"/>
                  <a:pt x="1344" y="272"/>
                  <a:pt x="1335" y="272"/>
                </a:cubicBezTo>
                <a:cubicBezTo>
                  <a:pt x="1325" y="272"/>
                  <a:pt x="1317" y="269"/>
                  <a:pt x="1310" y="264"/>
                </a:cubicBezTo>
                <a:cubicBezTo>
                  <a:pt x="1303" y="258"/>
                  <a:pt x="1298" y="251"/>
                  <a:pt x="1295" y="242"/>
                </a:cubicBezTo>
                <a:cubicBezTo>
                  <a:pt x="1293" y="233"/>
                  <a:pt x="1291" y="221"/>
                  <a:pt x="1291" y="205"/>
                </a:cubicBezTo>
                <a:lnTo>
                  <a:pt x="1291" y="128"/>
                </a:lnTo>
                <a:cubicBezTo>
                  <a:pt x="1291" y="120"/>
                  <a:pt x="1290" y="115"/>
                  <a:pt x="1289" y="112"/>
                </a:cubicBezTo>
                <a:cubicBezTo>
                  <a:pt x="1287" y="108"/>
                  <a:pt x="1284" y="106"/>
                  <a:pt x="1281" y="104"/>
                </a:cubicBezTo>
                <a:cubicBezTo>
                  <a:pt x="1277" y="103"/>
                  <a:pt x="1271" y="102"/>
                  <a:pt x="1262" y="102"/>
                </a:cubicBezTo>
                <a:lnTo>
                  <a:pt x="1262" y="95"/>
                </a:lnTo>
                <a:close/>
                <a:moveTo>
                  <a:pt x="880" y="95"/>
                </a:moveTo>
                <a:lnTo>
                  <a:pt x="960" y="95"/>
                </a:lnTo>
                <a:lnTo>
                  <a:pt x="960" y="102"/>
                </a:lnTo>
                <a:lnTo>
                  <a:pt x="956" y="102"/>
                </a:lnTo>
                <a:cubicBezTo>
                  <a:pt x="951" y="102"/>
                  <a:pt x="946" y="103"/>
                  <a:pt x="943" y="106"/>
                </a:cubicBezTo>
                <a:cubicBezTo>
                  <a:pt x="941" y="108"/>
                  <a:pt x="939" y="111"/>
                  <a:pt x="939" y="115"/>
                </a:cubicBezTo>
                <a:cubicBezTo>
                  <a:pt x="939" y="120"/>
                  <a:pt x="941" y="126"/>
                  <a:pt x="945" y="135"/>
                </a:cubicBezTo>
                <a:lnTo>
                  <a:pt x="987" y="222"/>
                </a:lnTo>
                <a:lnTo>
                  <a:pt x="1026" y="127"/>
                </a:lnTo>
                <a:cubicBezTo>
                  <a:pt x="1028" y="122"/>
                  <a:pt x="1029" y="117"/>
                  <a:pt x="1029" y="112"/>
                </a:cubicBezTo>
                <a:cubicBezTo>
                  <a:pt x="1029" y="109"/>
                  <a:pt x="1028" y="108"/>
                  <a:pt x="1028" y="106"/>
                </a:cubicBezTo>
                <a:cubicBezTo>
                  <a:pt x="1027" y="105"/>
                  <a:pt x="1025" y="104"/>
                  <a:pt x="1023" y="103"/>
                </a:cubicBezTo>
                <a:cubicBezTo>
                  <a:pt x="1021" y="102"/>
                  <a:pt x="1017" y="102"/>
                  <a:pt x="1012" y="102"/>
                </a:cubicBezTo>
                <a:lnTo>
                  <a:pt x="1012" y="95"/>
                </a:lnTo>
                <a:lnTo>
                  <a:pt x="1068" y="95"/>
                </a:lnTo>
                <a:lnTo>
                  <a:pt x="1068" y="102"/>
                </a:lnTo>
                <a:cubicBezTo>
                  <a:pt x="1063" y="102"/>
                  <a:pt x="1059" y="103"/>
                  <a:pt x="1057" y="105"/>
                </a:cubicBezTo>
                <a:cubicBezTo>
                  <a:pt x="1054" y="106"/>
                  <a:pt x="1052" y="109"/>
                  <a:pt x="1049" y="113"/>
                </a:cubicBezTo>
                <a:cubicBezTo>
                  <a:pt x="1047" y="115"/>
                  <a:pt x="1045" y="120"/>
                  <a:pt x="1042" y="128"/>
                </a:cubicBezTo>
                <a:lnTo>
                  <a:pt x="972" y="299"/>
                </a:lnTo>
                <a:cubicBezTo>
                  <a:pt x="966" y="316"/>
                  <a:pt x="957" y="328"/>
                  <a:pt x="946" y="337"/>
                </a:cubicBezTo>
                <a:cubicBezTo>
                  <a:pt x="935" y="345"/>
                  <a:pt x="924" y="350"/>
                  <a:pt x="914" y="350"/>
                </a:cubicBezTo>
                <a:cubicBezTo>
                  <a:pt x="907" y="350"/>
                  <a:pt x="901" y="348"/>
                  <a:pt x="896" y="343"/>
                </a:cubicBezTo>
                <a:cubicBezTo>
                  <a:pt x="891" y="339"/>
                  <a:pt x="889" y="334"/>
                  <a:pt x="889" y="329"/>
                </a:cubicBezTo>
                <a:cubicBezTo>
                  <a:pt x="889" y="323"/>
                  <a:pt x="891" y="319"/>
                  <a:pt x="894" y="316"/>
                </a:cubicBezTo>
                <a:cubicBezTo>
                  <a:pt x="897" y="313"/>
                  <a:pt x="902" y="311"/>
                  <a:pt x="908" y="311"/>
                </a:cubicBezTo>
                <a:cubicBezTo>
                  <a:pt x="912" y="311"/>
                  <a:pt x="918" y="313"/>
                  <a:pt x="925" y="315"/>
                </a:cubicBezTo>
                <a:cubicBezTo>
                  <a:pt x="930" y="317"/>
                  <a:pt x="933" y="318"/>
                  <a:pt x="934" y="318"/>
                </a:cubicBezTo>
                <a:cubicBezTo>
                  <a:pt x="938" y="318"/>
                  <a:pt x="942" y="316"/>
                  <a:pt x="947" y="312"/>
                </a:cubicBezTo>
                <a:cubicBezTo>
                  <a:pt x="951" y="308"/>
                  <a:pt x="956" y="301"/>
                  <a:pt x="960" y="290"/>
                </a:cubicBezTo>
                <a:lnTo>
                  <a:pt x="972" y="260"/>
                </a:lnTo>
                <a:lnTo>
                  <a:pt x="911" y="130"/>
                </a:lnTo>
                <a:cubicBezTo>
                  <a:pt x="909" y="127"/>
                  <a:pt x="906" y="122"/>
                  <a:pt x="902" y="116"/>
                </a:cubicBezTo>
                <a:cubicBezTo>
                  <a:pt x="898" y="112"/>
                  <a:pt x="896" y="109"/>
                  <a:pt x="894" y="107"/>
                </a:cubicBezTo>
                <a:cubicBezTo>
                  <a:pt x="891" y="105"/>
                  <a:pt x="886" y="103"/>
                  <a:pt x="880" y="102"/>
                </a:cubicBezTo>
                <a:lnTo>
                  <a:pt x="880" y="95"/>
                </a:lnTo>
                <a:close/>
                <a:moveTo>
                  <a:pt x="544" y="95"/>
                </a:moveTo>
                <a:lnTo>
                  <a:pt x="616" y="95"/>
                </a:lnTo>
                <a:lnTo>
                  <a:pt x="616" y="102"/>
                </a:lnTo>
                <a:cubicBezTo>
                  <a:pt x="610" y="102"/>
                  <a:pt x="605" y="104"/>
                  <a:pt x="603" y="106"/>
                </a:cubicBezTo>
                <a:cubicBezTo>
                  <a:pt x="601" y="107"/>
                  <a:pt x="600" y="110"/>
                  <a:pt x="600" y="114"/>
                </a:cubicBezTo>
                <a:cubicBezTo>
                  <a:pt x="600" y="117"/>
                  <a:pt x="601" y="122"/>
                  <a:pt x="603" y="128"/>
                </a:cubicBezTo>
                <a:lnTo>
                  <a:pt x="640" y="226"/>
                </a:lnTo>
                <a:lnTo>
                  <a:pt x="677" y="146"/>
                </a:lnTo>
                <a:lnTo>
                  <a:pt x="667" y="121"/>
                </a:lnTo>
                <a:cubicBezTo>
                  <a:pt x="664" y="113"/>
                  <a:pt x="660" y="108"/>
                  <a:pt x="655" y="105"/>
                </a:cubicBezTo>
                <a:cubicBezTo>
                  <a:pt x="653" y="103"/>
                  <a:pt x="648" y="102"/>
                  <a:pt x="640" y="102"/>
                </a:cubicBezTo>
                <a:lnTo>
                  <a:pt x="640" y="95"/>
                </a:lnTo>
                <a:lnTo>
                  <a:pt x="722" y="95"/>
                </a:lnTo>
                <a:lnTo>
                  <a:pt x="722" y="102"/>
                </a:lnTo>
                <a:cubicBezTo>
                  <a:pt x="713" y="102"/>
                  <a:pt x="706" y="104"/>
                  <a:pt x="703" y="107"/>
                </a:cubicBezTo>
                <a:cubicBezTo>
                  <a:pt x="700" y="109"/>
                  <a:pt x="699" y="112"/>
                  <a:pt x="699" y="116"/>
                </a:cubicBezTo>
                <a:cubicBezTo>
                  <a:pt x="699" y="119"/>
                  <a:pt x="699" y="121"/>
                  <a:pt x="700" y="124"/>
                </a:cubicBezTo>
                <a:lnTo>
                  <a:pt x="739" y="223"/>
                </a:lnTo>
                <a:lnTo>
                  <a:pt x="776" y="128"/>
                </a:lnTo>
                <a:cubicBezTo>
                  <a:pt x="778" y="121"/>
                  <a:pt x="779" y="116"/>
                  <a:pt x="779" y="112"/>
                </a:cubicBezTo>
                <a:cubicBezTo>
                  <a:pt x="779" y="109"/>
                  <a:pt x="778" y="107"/>
                  <a:pt x="776" y="105"/>
                </a:cubicBezTo>
                <a:cubicBezTo>
                  <a:pt x="773" y="103"/>
                  <a:pt x="768" y="102"/>
                  <a:pt x="761" y="102"/>
                </a:cubicBezTo>
                <a:lnTo>
                  <a:pt x="761" y="95"/>
                </a:lnTo>
                <a:lnTo>
                  <a:pt x="816" y="95"/>
                </a:lnTo>
                <a:lnTo>
                  <a:pt x="816" y="102"/>
                </a:lnTo>
                <a:cubicBezTo>
                  <a:pt x="805" y="104"/>
                  <a:pt x="797" y="111"/>
                  <a:pt x="792" y="124"/>
                </a:cubicBezTo>
                <a:lnTo>
                  <a:pt x="734" y="272"/>
                </a:lnTo>
                <a:lnTo>
                  <a:pt x="726" y="272"/>
                </a:lnTo>
                <a:lnTo>
                  <a:pt x="684" y="162"/>
                </a:lnTo>
                <a:lnTo>
                  <a:pt x="633" y="272"/>
                </a:lnTo>
                <a:lnTo>
                  <a:pt x="627" y="272"/>
                </a:lnTo>
                <a:lnTo>
                  <a:pt x="571" y="128"/>
                </a:lnTo>
                <a:cubicBezTo>
                  <a:pt x="568" y="119"/>
                  <a:pt x="564" y="112"/>
                  <a:pt x="561" y="109"/>
                </a:cubicBezTo>
                <a:cubicBezTo>
                  <a:pt x="557" y="106"/>
                  <a:pt x="552" y="104"/>
                  <a:pt x="544" y="102"/>
                </a:cubicBezTo>
                <a:lnTo>
                  <a:pt x="544" y="95"/>
                </a:lnTo>
                <a:close/>
                <a:moveTo>
                  <a:pt x="272" y="95"/>
                </a:moveTo>
                <a:lnTo>
                  <a:pt x="344" y="95"/>
                </a:lnTo>
                <a:lnTo>
                  <a:pt x="344" y="102"/>
                </a:lnTo>
                <a:cubicBezTo>
                  <a:pt x="338" y="102"/>
                  <a:pt x="333" y="104"/>
                  <a:pt x="331" y="106"/>
                </a:cubicBezTo>
                <a:cubicBezTo>
                  <a:pt x="329" y="107"/>
                  <a:pt x="328" y="110"/>
                  <a:pt x="328" y="114"/>
                </a:cubicBezTo>
                <a:cubicBezTo>
                  <a:pt x="328" y="117"/>
                  <a:pt x="329" y="122"/>
                  <a:pt x="331" y="128"/>
                </a:cubicBezTo>
                <a:lnTo>
                  <a:pt x="368" y="226"/>
                </a:lnTo>
                <a:lnTo>
                  <a:pt x="405" y="146"/>
                </a:lnTo>
                <a:lnTo>
                  <a:pt x="395" y="121"/>
                </a:lnTo>
                <a:cubicBezTo>
                  <a:pt x="392" y="113"/>
                  <a:pt x="388" y="108"/>
                  <a:pt x="383" y="105"/>
                </a:cubicBezTo>
                <a:cubicBezTo>
                  <a:pt x="381" y="103"/>
                  <a:pt x="376" y="102"/>
                  <a:pt x="368" y="102"/>
                </a:cubicBezTo>
                <a:lnTo>
                  <a:pt x="368" y="95"/>
                </a:lnTo>
                <a:lnTo>
                  <a:pt x="450" y="95"/>
                </a:lnTo>
                <a:lnTo>
                  <a:pt x="450" y="102"/>
                </a:lnTo>
                <a:cubicBezTo>
                  <a:pt x="441" y="102"/>
                  <a:pt x="434" y="104"/>
                  <a:pt x="431" y="107"/>
                </a:cubicBezTo>
                <a:cubicBezTo>
                  <a:pt x="428" y="109"/>
                  <a:pt x="427" y="112"/>
                  <a:pt x="427" y="116"/>
                </a:cubicBezTo>
                <a:cubicBezTo>
                  <a:pt x="427" y="119"/>
                  <a:pt x="427" y="121"/>
                  <a:pt x="428" y="124"/>
                </a:cubicBezTo>
                <a:lnTo>
                  <a:pt x="467" y="223"/>
                </a:lnTo>
                <a:lnTo>
                  <a:pt x="504" y="128"/>
                </a:lnTo>
                <a:cubicBezTo>
                  <a:pt x="506" y="121"/>
                  <a:pt x="507" y="116"/>
                  <a:pt x="507" y="112"/>
                </a:cubicBezTo>
                <a:cubicBezTo>
                  <a:pt x="507" y="109"/>
                  <a:pt x="506" y="107"/>
                  <a:pt x="504" y="105"/>
                </a:cubicBezTo>
                <a:cubicBezTo>
                  <a:pt x="501" y="103"/>
                  <a:pt x="496" y="102"/>
                  <a:pt x="489" y="102"/>
                </a:cubicBezTo>
                <a:lnTo>
                  <a:pt x="489" y="95"/>
                </a:lnTo>
                <a:lnTo>
                  <a:pt x="544" y="95"/>
                </a:lnTo>
                <a:lnTo>
                  <a:pt x="544" y="102"/>
                </a:lnTo>
                <a:cubicBezTo>
                  <a:pt x="533" y="104"/>
                  <a:pt x="525" y="111"/>
                  <a:pt x="520" y="124"/>
                </a:cubicBezTo>
                <a:lnTo>
                  <a:pt x="462" y="272"/>
                </a:lnTo>
                <a:lnTo>
                  <a:pt x="454" y="272"/>
                </a:lnTo>
                <a:lnTo>
                  <a:pt x="412" y="162"/>
                </a:lnTo>
                <a:lnTo>
                  <a:pt x="361" y="272"/>
                </a:lnTo>
                <a:lnTo>
                  <a:pt x="355" y="272"/>
                </a:lnTo>
                <a:lnTo>
                  <a:pt x="299" y="128"/>
                </a:lnTo>
                <a:cubicBezTo>
                  <a:pt x="296" y="119"/>
                  <a:pt x="292" y="112"/>
                  <a:pt x="289" y="109"/>
                </a:cubicBezTo>
                <a:cubicBezTo>
                  <a:pt x="285" y="106"/>
                  <a:pt x="280" y="104"/>
                  <a:pt x="272" y="102"/>
                </a:cubicBezTo>
                <a:lnTo>
                  <a:pt x="272" y="95"/>
                </a:lnTo>
                <a:close/>
                <a:moveTo>
                  <a:pt x="0" y="95"/>
                </a:moveTo>
                <a:lnTo>
                  <a:pt x="72" y="95"/>
                </a:lnTo>
                <a:lnTo>
                  <a:pt x="72" y="102"/>
                </a:lnTo>
                <a:cubicBezTo>
                  <a:pt x="66" y="102"/>
                  <a:pt x="61" y="104"/>
                  <a:pt x="59" y="106"/>
                </a:cubicBezTo>
                <a:cubicBezTo>
                  <a:pt x="57" y="107"/>
                  <a:pt x="56" y="110"/>
                  <a:pt x="56" y="114"/>
                </a:cubicBezTo>
                <a:cubicBezTo>
                  <a:pt x="56" y="117"/>
                  <a:pt x="57" y="122"/>
                  <a:pt x="59" y="128"/>
                </a:cubicBezTo>
                <a:lnTo>
                  <a:pt x="96" y="226"/>
                </a:lnTo>
                <a:lnTo>
                  <a:pt x="133" y="146"/>
                </a:lnTo>
                <a:lnTo>
                  <a:pt x="123" y="121"/>
                </a:lnTo>
                <a:cubicBezTo>
                  <a:pt x="120" y="113"/>
                  <a:pt x="116" y="108"/>
                  <a:pt x="111" y="105"/>
                </a:cubicBezTo>
                <a:cubicBezTo>
                  <a:pt x="109" y="103"/>
                  <a:pt x="104" y="102"/>
                  <a:pt x="96" y="102"/>
                </a:cubicBezTo>
                <a:lnTo>
                  <a:pt x="96" y="95"/>
                </a:lnTo>
                <a:lnTo>
                  <a:pt x="178" y="95"/>
                </a:lnTo>
                <a:lnTo>
                  <a:pt x="178" y="102"/>
                </a:lnTo>
                <a:cubicBezTo>
                  <a:pt x="169" y="102"/>
                  <a:pt x="162" y="104"/>
                  <a:pt x="159" y="107"/>
                </a:cubicBezTo>
                <a:cubicBezTo>
                  <a:pt x="156" y="109"/>
                  <a:pt x="155" y="112"/>
                  <a:pt x="155" y="116"/>
                </a:cubicBezTo>
                <a:cubicBezTo>
                  <a:pt x="155" y="119"/>
                  <a:pt x="155" y="121"/>
                  <a:pt x="156" y="124"/>
                </a:cubicBezTo>
                <a:lnTo>
                  <a:pt x="195" y="223"/>
                </a:lnTo>
                <a:lnTo>
                  <a:pt x="232" y="128"/>
                </a:lnTo>
                <a:cubicBezTo>
                  <a:pt x="234" y="121"/>
                  <a:pt x="235" y="116"/>
                  <a:pt x="235" y="112"/>
                </a:cubicBezTo>
                <a:cubicBezTo>
                  <a:pt x="235" y="109"/>
                  <a:pt x="234" y="107"/>
                  <a:pt x="232" y="105"/>
                </a:cubicBezTo>
                <a:cubicBezTo>
                  <a:pt x="229" y="103"/>
                  <a:pt x="224" y="102"/>
                  <a:pt x="217" y="102"/>
                </a:cubicBezTo>
                <a:lnTo>
                  <a:pt x="217" y="95"/>
                </a:lnTo>
                <a:lnTo>
                  <a:pt x="272" y="95"/>
                </a:lnTo>
                <a:lnTo>
                  <a:pt x="272" y="102"/>
                </a:lnTo>
                <a:cubicBezTo>
                  <a:pt x="261" y="104"/>
                  <a:pt x="253" y="111"/>
                  <a:pt x="248" y="124"/>
                </a:cubicBezTo>
                <a:lnTo>
                  <a:pt x="190" y="272"/>
                </a:lnTo>
                <a:lnTo>
                  <a:pt x="182" y="272"/>
                </a:lnTo>
                <a:lnTo>
                  <a:pt x="140" y="162"/>
                </a:lnTo>
                <a:lnTo>
                  <a:pt x="89" y="272"/>
                </a:lnTo>
                <a:lnTo>
                  <a:pt x="83" y="272"/>
                </a:lnTo>
                <a:lnTo>
                  <a:pt x="27" y="128"/>
                </a:lnTo>
                <a:cubicBezTo>
                  <a:pt x="24" y="119"/>
                  <a:pt x="20" y="112"/>
                  <a:pt x="17" y="109"/>
                </a:cubicBezTo>
                <a:cubicBezTo>
                  <a:pt x="13" y="106"/>
                  <a:pt x="8" y="104"/>
                  <a:pt x="0" y="102"/>
                </a:cubicBezTo>
                <a:lnTo>
                  <a:pt x="0" y="95"/>
                </a:lnTo>
                <a:close/>
                <a:moveTo>
                  <a:pt x="2837" y="90"/>
                </a:moveTo>
                <a:lnTo>
                  <a:pt x="2845" y="90"/>
                </a:lnTo>
                <a:lnTo>
                  <a:pt x="2845" y="127"/>
                </a:lnTo>
                <a:cubicBezTo>
                  <a:pt x="2857" y="114"/>
                  <a:pt x="2865" y="107"/>
                  <a:pt x="2867" y="105"/>
                </a:cubicBezTo>
                <a:cubicBezTo>
                  <a:pt x="2873" y="100"/>
                  <a:pt x="2879" y="97"/>
                  <a:pt x="2885" y="94"/>
                </a:cubicBezTo>
                <a:cubicBezTo>
                  <a:pt x="2892" y="91"/>
                  <a:pt x="2898" y="90"/>
                  <a:pt x="2904" y="90"/>
                </a:cubicBezTo>
                <a:cubicBezTo>
                  <a:pt x="2915" y="90"/>
                  <a:pt x="2924" y="93"/>
                  <a:pt x="2932" y="99"/>
                </a:cubicBezTo>
                <a:cubicBezTo>
                  <a:pt x="2940" y="106"/>
                  <a:pt x="2945" y="115"/>
                  <a:pt x="2948" y="127"/>
                </a:cubicBezTo>
                <a:cubicBezTo>
                  <a:pt x="2961" y="112"/>
                  <a:pt x="2971" y="102"/>
                  <a:pt x="2980" y="97"/>
                </a:cubicBezTo>
                <a:cubicBezTo>
                  <a:pt x="2989" y="92"/>
                  <a:pt x="2998" y="90"/>
                  <a:pt x="3008" y="90"/>
                </a:cubicBezTo>
                <a:cubicBezTo>
                  <a:pt x="3017" y="90"/>
                  <a:pt x="3025" y="92"/>
                  <a:pt x="3032" y="97"/>
                </a:cubicBezTo>
                <a:cubicBezTo>
                  <a:pt x="3039" y="102"/>
                  <a:pt x="3045" y="109"/>
                  <a:pt x="3049" y="120"/>
                </a:cubicBezTo>
                <a:cubicBezTo>
                  <a:pt x="3052" y="127"/>
                  <a:pt x="3053" y="139"/>
                  <a:pt x="3053" y="154"/>
                </a:cubicBezTo>
                <a:lnTo>
                  <a:pt x="3053" y="228"/>
                </a:lnTo>
                <a:cubicBezTo>
                  <a:pt x="3053" y="239"/>
                  <a:pt x="3054" y="246"/>
                  <a:pt x="3055" y="250"/>
                </a:cubicBezTo>
                <a:cubicBezTo>
                  <a:pt x="3057" y="253"/>
                  <a:pt x="3059" y="255"/>
                  <a:pt x="3062" y="257"/>
                </a:cubicBezTo>
                <a:cubicBezTo>
                  <a:pt x="3066" y="259"/>
                  <a:pt x="3071" y="260"/>
                  <a:pt x="3079" y="260"/>
                </a:cubicBezTo>
                <a:lnTo>
                  <a:pt x="3079" y="267"/>
                </a:lnTo>
                <a:lnTo>
                  <a:pt x="2994" y="267"/>
                </a:lnTo>
                <a:lnTo>
                  <a:pt x="2994" y="260"/>
                </a:lnTo>
                <a:lnTo>
                  <a:pt x="2998" y="260"/>
                </a:lnTo>
                <a:cubicBezTo>
                  <a:pt x="3005" y="260"/>
                  <a:pt x="3011" y="259"/>
                  <a:pt x="3015" y="256"/>
                </a:cubicBezTo>
                <a:cubicBezTo>
                  <a:pt x="3018" y="254"/>
                  <a:pt x="3020" y="251"/>
                  <a:pt x="3021" y="246"/>
                </a:cubicBezTo>
                <a:cubicBezTo>
                  <a:pt x="3022" y="244"/>
                  <a:pt x="3022" y="238"/>
                  <a:pt x="3022" y="228"/>
                </a:cubicBezTo>
                <a:lnTo>
                  <a:pt x="3022" y="154"/>
                </a:lnTo>
                <a:cubicBezTo>
                  <a:pt x="3022" y="140"/>
                  <a:pt x="3020" y="130"/>
                  <a:pt x="3017" y="124"/>
                </a:cubicBezTo>
                <a:cubicBezTo>
                  <a:pt x="3012" y="116"/>
                  <a:pt x="3004" y="112"/>
                  <a:pt x="2993" y="112"/>
                </a:cubicBezTo>
                <a:cubicBezTo>
                  <a:pt x="2987" y="112"/>
                  <a:pt x="2980" y="114"/>
                  <a:pt x="2973" y="117"/>
                </a:cubicBezTo>
                <a:cubicBezTo>
                  <a:pt x="2967" y="121"/>
                  <a:pt x="2959" y="127"/>
                  <a:pt x="2949" y="136"/>
                </a:cubicBezTo>
                <a:lnTo>
                  <a:pt x="2949" y="138"/>
                </a:lnTo>
                <a:lnTo>
                  <a:pt x="2949" y="146"/>
                </a:lnTo>
                <a:lnTo>
                  <a:pt x="2949" y="228"/>
                </a:lnTo>
                <a:cubicBezTo>
                  <a:pt x="2949" y="240"/>
                  <a:pt x="2950" y="247"/>
                  <a:pt x="2951" y="250"/>
                </a:cubicBezTo>
                <a:cubicBezTo>
                  <a:pt x="2952" y="253"/>
                  <a:pt x="2955" y="255"/>
                  <a:pt x="2958" y="257"/>
                </a:cubicBezTo>
                <a:cubicBezTo>
                  <a:pt x="2962" y="259"/>
                  <a:pt x="2968" y="260"/>
                  <a:pt x="2977" y="260"/>
                </a:cubicBezTo>
                <a:lnTo>
                  <a:pt x="2977" y="267"/>
                </a:lnTo>
                <a:lnTo>
                  <a:pt x="2890" y="267"/>
                </a:lnTo>
                <a:lnTo>
                  <a:pt x="2890" y="260"/>
                </a:lnTo>
                <a:cubicBezTo>
                  <a:pt x="2900" y="260"/>
                  <a:pt x="2906" y="259"/>
                  <a:pt x="2910" y="257"/>
                </a:cubicBezTo>
                <a:cubicBezTo>
                  <a:pt x="2913" y="254"/>
                  <a:pt x="2916" y="251"/>
                  <a:pt x="2917" y="247"/>
                </a:cubicBezTo>
                <a:cubicBezTo>
                  <a:pt x="2918" y="244"/>
                  <a:pt x="2918" y="238"/>
                  <a:pt x="2918" y="228"/>
                </a:cubicBezTo>
                <a:lnTo>
                  <a:pt x="2918" y="154"/>
                </a:lnTo>
                <a:cubicBezTo>
                  <a:pt x="2918" y="140"/>
                  <a:pt x="2916" y="130"/>
                  <a:pt x="2912" y="124"/>
                </a:cubicBezTo>
                <a:cubicBezTo>
                  <a:pt x="2906" y="116"/>
                  <a:pt x="2899" y="112"/>
                  <a:pt x="2889" y="112"/>
                </a:cubicBezTo>
                <a:cubicBezTo>
                  <a:pt x="2882" y="112"/>
                  <a:pt x="2875" y="114"/>
                  <a:pt x="2869" y="117"/>
                </a:cubicBezTo>
                <a:cubicBezTo>
                  <a:pt x="2858" y="123"/>
                  <a:pt x="2850" y="129"/>
                  <a:pt x="2845" y="136"/>
                </a:cubicBezTo>
                <a:lnTo>
                  <a:pt x="2845" y="228"/>
                </a:lnTo>
                <a:cubicBezTo>
                  <a:pt x="2845" y="239"/>
                  <a:pt x="2846" y="247"/>
                  <a:pt x="2847" y="250"/>
                </a:cubicBezTo>
                <a:cubicBezTo>
                  <a:pt x="2849" y="253"/>
                  <a:pt x="2851" y="256"/>
                  <a:pt x="2854" y="258"/>
                </a:cubicBezTo>
                <a:cubicBezTo>
                  <a:pt x="2857" y="259"/>
                  <a:pt x="2863" y="260"/>
                  <a:pt x="2873" y="260"/>
                </a:cubicBezTo>
                <a:lnTo>
                  <a:pt x="2873" y="267"/>
                </a:lnTo>
                <a:lnTo>
                  <a:pt x="2788" y="267"/>
                </a:lnTo>
                <a:lnTo>
                  <a:pt x="2788" y="260"/>
                </a:lnTo>
                <a:cubicBezTo>
                  <a:pt x="2796" y="260"/>
                  <a:pt x="2801" y="259"/>
                  <a:pt x="2804" y="258"/>
                </a:cubicBezTo>
                <a:cubicBezTo>
                  <a:pt x="2807" y="256"/>
                  <a:pt x="2810" y="253"/>
                  <a:pt x="2811" y="249"/>
                </a:cubicBezTo>
                <a:cubicBezTo>
                  <a:pt x="2813" y="246"/>
                  <a:pt x="2814" y="239"/>
                  <a:pt x="2814" y="228"/>
                </a:cubicBezTo>
                <a:lnTo>
                  <a:pt x="2814" y="162"/>
                </a:lnTo>
                <a:cubicBezTo>
                  <a:pt x="2814" y="143"/>
                  <a:pt x="2813" y="131"/>
                  <a:pt x="2812" y="126"/>
                </a:cubicBezTo>
                <a:cubicBezTo>
                  <a:pt x="2811" y="122"/>
                  <a:pt x="2810" y="119"/>
                  <a:pt x="2808" y="117"/>
                </a:cubicBezTo>
                <a:cubicBezTo>
                  <a:pt x="2806" y="116"/>
                  <a:pt x="2804" y="115"/>
                  <a:pt x="2800" y="115"/>
                </a:cubicBezTo>
                <a:cubicBezTo>
                  <a:pt x="2797" y="115"/>
                  <a:pt x="2793" y="116"/>
                  <a:pt x="2788" y="118"/>
                </a:cubicBezTo>
                <a:lnTo>
                  <a:pt x="2785" y="111"/>
                </a:lnTo>
                <a:lnTo>
                  <a:pt x="2837" y="90"/>
                </a:lnTo>
                <a:close/>
                <a:moveTo>
                  <a:pt x="2686" y="90"/>
                </a:moveTo>
                <a:cubicBezTo>
                  <a:pt x="2712" y="90"/>
                  <a:pt x="2733" y="100"/>
                  <a:pt x="2748" y="120"/>
                </a:cubicBezTo>
                <a:cubicBezTo>
                  <a:pt x="2762" y="136"/>
                  <a:pt x="2768" y="156"/>
                  <a:pt x="2768" y="178"/>
                </a:cubicBezTo>
                <a:cubicBezTo>
                  <a:pt x="2768" y="193"/>
                  <a:pt x="2765" y="209"/>
                  <a:pt x="2757" y="224"/>
                </a:cubicBezTo>
                <a:cubicBezTo>
                  <a:pt x="2750" y="240"/>
                  <a:pt x="2740" y="252"/>
                  <a:pt x="2727" y="260"/>
                </a:cubicBezTo>
                <a:cubicBezTo>
                  <a:pt x="2714" y="268"/>
                  <a:pt x="2700" y="272"/>
                  <a:pt x="2684" y="272"/>
                </a:cubicBezTo>
                <a:cubicBezTo>
                  <a:pt x="2658" y="272"/>
                  <a:pt x="2637" y="262"/>
                  <a:pt x="2622" y="241"/>
                </a:cubicBezTo>
                <a:cubicBezTo>
                  <a:pt x="2609" y="224"/>
                  <a:pt x="2603" y="204"/>
                  <a:pt x="2603" y="183"/>
                </a:cubicBezTo>
                <a:cubicBezTo>
                  <a:pt x="2603" y="167"/>
                  <a:pt x="2607" y="151"/>
                  <a:pt x="2614" y="136"/>
                </a:cubicBezTo>
                <a:cubicBezTo>
                  <a:pt x="2622" y="120"/>
                  <a:pt x="2633" y="109"/>
                  <a:pt x="2645" y="101"/>
                </a:cubicBezTo>
                <a:cubicBezTo>
                  <a:pt x="2658" y="94"/>
                  <a:pt x="2672" y="90"/>
                  <a:pt x="2686" y="90"/>
                </a:cubicBezTo>
                <a:close/>
                <a:moveTo>
                  <a:pt x="2509" y="90"/>
                </a:moveTo>
                <a:cubicBezTo>
                  <a:pt x="2526" y="90"/>
                  <a:pt x="2540" y="94"/>
                  <a:pt x="2550" y="103"/>
                </a:cubicBezTo>
                <a:cubicBezTo>
                  <a:pt x="2561" y="112"/>
                  <a:pt x="2567" y="122"/>
                  <a:pt x="2567" y="131"/>
                </a:cubicBezTo>
                <a:cubicBezTo>
                  <a:pt x="2567" y="136"/>
                  <a:pt x="2565" y="140"/>
                  <a:pt x="2562" y="143"/>
                </a:cubicBezTo>
                <a:cubicBezTo>
                  <a:pt x="2559" y="146"/>
                  <a:pt x="2555" y="147"/>
                  <a:pt x="2549" y="147"/>
                </a:cubicBezTo>
                <a:cubicBezTo>
                  <a:pt x="2542" y="147"/>
                  <a:pt x="2536" y="145"/>
                  <a:pt x="2533" y="140"/>
                </a:cubicBezTo>
                <a:cubicBezTo>
                  <a:pt x="2531" y="137"/>
                  <a:pt x="2529" y="132"/>
                  <a:pt x="2528" y="125"/>
                </a:cubicBezTo>
                <a:cubicBezTo>
                  <a:pt x="2528" y="118"/>
                  <a:pt x="2525" y="112"/>
                  <a:pt x="2521" y="108"/>
                </a:cubicBezTo>
                <a:cubicBezTo>
                  <a:pt x="2516" y="104"/>
                  <a:pt x="2510" y="103"/>
                  <a:pt x="2503" y="103"/>
                </a:cubicBezTo>
                <a:cubicBezTo>
                  <a:pt x="2490" y="103"/>
                  <a:pt x="2480" y="107"/>
                  <a:pt x="2472" y="116"/>
                </a:cubicBezTo>
                <a:cubicBezTo>
                  <a:pt x="2462" y="129"/>
                  <a:pt x="2457" y="145"/>
                  <a:pt x="2457" y="165"/>
                </a:cubicBezTo>
                <a:cubicBezTo>
                  <a:pt x="2457" y="185"/>
                  <a:pt x="2462" y="204"/>
                  <a:pt x="2472" y="219"/>
                </a:cubicBezTo>
                <a:cubicBezTo>
                  <a:pt x="2482" y="235"/>
                  <a:pt x="2496" y="243"/>
                  <a:pt x="2513" y="243"/>
                </a:cubicBezTo>
                <a:cubicBezTo>
                  <a:pt x="2525" y="243"/>
                  <a:pt x="2536" y="239"/>
                  <a:pt x="2546" y="230"/>
                </a:cubicBezTo>
                <a:cubicBezTo>
                  <a:pt x="2553" y="224"/>
                  <a:pt x="2560" y="214"/>
                  <a:pt x="2566" y="199"/>
                </a:cubicBezTo>
                <a:lnTo>
                  <a:pt x="2572" y="202"/>
                </a:lnTo>
                <a:cubicBezTo>
                  <a:pt x="2567" y="224"/>
                  <a:pt x="2558" y="242"/>
                  <a:pt x="2544" y="254"/>
                </a:cubicBezTo>
                <a:cubicBezTo>
                  <a:pt x="2531" y="266"/>
                  <a:pt x="2516" y="272"/>
                  <a:pt x="2500" y="272"/>
                </a:cubicBezTo>
                <a:cubicBezTo>
                  <a:pt x="2480" y="272"/>
                  <a:pt x="2463" y="264"/>
                  <a:pt x="2449" y="247"/>
                </a:cubicBezTo>
                <a:cubicBezTo>
                  <a:pt x="2434" y="231"/>
                  <a:pt x="2427" y="209"/>
                  <a:pt x="2427" y="181"/>
                </a:cubicBezTo>
                <a:cubicBezTo>
                  <a:pt x="2427" y="154"/>
                  <a:pt x="2435" y="132"/>
                  <a:pt x="2451" y="115"/>
                </a:cubicBezTo>
                <a:cubicBezTo>
                  <a:pt x="2467" y="98"/>
                  <a:pt x="2486" y="90"/>
                  <a:pt x="2509" y="90"/>
                </a:cubicBezTo>
                <a:close/>
                <a:moveTo>
                  <a:pt x="1709" y="90"/>
                </a:moveTo>
                <a:lnTo>
                  <a:pt x="1717" y="90"/>
                </a:lnTo>
                <a:lnTo>
                  <a:pt x="1717" y="228"/>
                </a:lnTo>
                <a:cubicBezTo>
                  <a:pt x="1717" y="239"/>
                  <a:pt x="1718" y="246"/>
                  <a:pt x="1719" y="249"/>
                </a:cubicBezTo>
                <a:cubicBezTo>
                  <a:pt x="1721" y="253"/>
                  <a:pt x="1723" y="256"/>
                  <a:pt x="1726" y="257"/>
                </a:cubicBezTo>
                <a:cubicBezTo>
                  <a:pt x="1729" y="259"/>
                  <a:pt x="1735" y="260"/>
                  <a:pt x="1743" y="260"/>
                </a:cubicBezTo>
                <a:lnTo>
                  <a:pt x="1743" y="267"/>
                </a:lnTo>
                <a:lnTo>
                  <a:pt x="1660" y="267"/>
                </a:lnTo>
                <a:lnTo>
                  <a:pt x="1660" y="260"/>
                </a:lnTo>
                <a:cubicBezTo>
                  <a:pt x="1668" y="260"/>
                  <a:pt x="1674" y="259"/>
                  <a:pt x="1677" y="258"/>
                </a:cubicBezTo>
                <a:cubicBezTo>
                  <a:pt x="1679" y="256"/>
                  <a:pt x="1682" y="253"/>
                  <a:pt x="1683" y="250"/>
                </a:cubicBezTo>
                <a:cubicBezTo>
                  <a:pt x="1685" y="246"/>
                  <a:pt x="1686" y="239"/>
                  <a:pt x="1686" y="228"/>
                </a:cubicBezTo>
                <a:lnTo>
                  <a:pt x="1686" y="162"/>
                </a:lnTo>
                <a:cubicBezTo>
                  <a:pt x="1686" y="143"/>
                  <a:pt x="1685" y="131"/>
                  <a:pt x="1684" y="126"/>
                </a:cubicBezTo>
                <a:cubicBezTo>
                  <a:pt x="1683" y="122"/>
                  <a:pt x="1682" y="119"/>
                  <a:pt x="1680" y="117"/>
                </a:cubicBezTo>
                <a:cubicBezTo>
                  <a:pt x="1678" y="116"/>
                  <a:pt x="1676" y="115"/>
                  <a:pt x="1672" y="115"/>
                </a:cubicBezTo>
                <a:cubicBezTo>
                  <a:pt x="1669" y="115"/>
                  <a:pt x="1665" y="116"/>
                  <a:pt x="1660" y="118"/>
                </a:cubicBezTo>
                <a:lnTo>
                  <a:pt x="1657" y="111"/>
                </a:lnTo>
                <a:lnTo>
                  <a:pt x="1709" y="90"/>
                </a:lnTo>
                <a:close/>
                <a:moveTo>
                  <a:pt x="1166" y="90"/>
                </a:moveTo>
                <a:cubicBezTo>
                  <a:pt x="1192" y="90"/>
                  <a:pt x="1213" y="100"/>
                  <a:pt x="1228" y="120"/>
                </a:cubicBezTo>
                <a:cubicBezTo>
                  <a:pt x="1242" y="136"/>
                  <a:pt x="1248" y="156"/>
                  <a:pt x="1248" y="178"/>
                </a:cubicBezTo>
                <a:cubicBezTo>
                  <a:pt x="1248" y="193"/>
                  <a:pt x="1245" y="209"/>
                  <a:pt x="1237" y="224"/>
                </a:cubicBezTo>
                <a:cubicBezTo>
                  <a:pt x="1230" y="240"/>
                  <a:pt x="1220" y="252"/>
                  <a:pt x="1207" y="260"/>
                </a:cubicBezTo>
                <a:cubicBezTo>
                  <a:pt x="1194" y="268"/>
                  <a:pt x="1180" y="272"/>
                  <a:pt x="1164" y="272"/>
                </a:cubicBezTo>
                <a:cubicBezTo>
                  <a:pt x="1138" y="272"/>
                  <a:pt x="1117" y="262"/>
                  <a:pt x="1102" y="241"/>
                </a:cubicBezTo>
                <a:cubicBezTo>
                  <a:pt x="1089" y="224"/>
                  <a:pt x="1083" y="204"/>
                  <a:pt x="1083" y="183"/>
                </a:cubicBezTo>
                <a:cubicBezTo>
                  <a:pt x="1083" y="167"/>
                  <a:pt x="1087" y="151"/>
                  <a:pt x="1094" y="136"/>
                </a:cubicBezTo>
                <a:cubicBezTo>
                  <a:pt x="1102" y="120"/>
                  <a:pt x="1113" y="109"/>
                  <a:pt x="1125" y="101"/>
                </a:cubicBezTo>
                <a:cubicBezTo>
                  <a:pt x="1138" y="94"/>
                  <a:pt x="1152" y="90"/>
                  <a:pt x="1166" y="90"/>
                </a:cubicBezTo>
                <a:close/>
                <a:moveTo>
                  <a:pt x="2222" y="20"/>
                </a:moveTo>
                <a:cubicBezTo>
                  <a:pt x="2214" y="20"/>
                  <a:pt x="2206" y="23"/>
                  <a:pt x="2200" y="31"/>
                </a:cubicBezTo>
                <a:cubicBezTo>
                  <a:pt x="2191" y="41"/>
                  <a:pt x="2185" y="58"/>
                  <a:pt x="2181" y="80"/>
                </a:cubicBezTo>
                <a:cubicBezTo>
                  <a:pt x="2178" y="102"/>
                  <a:pt x="2176" y="124"/>
                  <a:pt x="2176" y="146"/>
                </a:cubicBezTo>
                <a:cubicBezTo>
                  <a:pt x="2176" y="181"/>
                  <a:pt x="2181" y="209"/>
                  <a:pt x="2189" y="232"/>
                </a:cubicBezTo>
                <a:cubicBezTo>
                  <a:pt x="2196" y="250"/>
                  <a:pt x="2207" y="259"/>
                  <a:pt x="2221" y="259"/>
                </a:cubicBezTo>
                <a:cubicBezTo>
                  <a:pt x="2228" y="259"/>
                  <a:pt x="2235" y="256"/>
                  <a:pt x="2242" y="250"/>
                </a:cubicBezTo>
                <a:cubicBezTo>
                  <a:pt x="2249" y="244"/>
                  <a:pt x="2255" y="234"/>
                  <a:pt x="2259" y="220"/>
                </a:cubicBezTo>
                <a:cubicBezTo>
                  <a:pt x="2264" y="198"/>
                  <a:pt x="2267" y="168"/>
                  <a:pt x="2267" y="129"/>
                </a:cubicBezTo>
                <a:cubicBezTo>
                  <a:pt x="2267" y="100"/>
                  <a:pt x="2264" y="76"/>
                  <a:pt x="2258" y="56"/>
                </a:cubicBezTo>
                <a:cubicBezTo>
                  <a:pt x="2254" y="42"/>
                  <a:pt x="2248" y="32"/>
                  <a:pt x="2241" y="26"/>
                </a:cubicBezTo>
                <a:cubicBezTo>
                  <a:pt x="2236" y="22"/>
                  <a:pt x="2230" y="20"/>
                  <a:pt x="2222" y="20"/>
                </a:cubicBezTo>
                <a:close/>
                <a:moveTo>
                  <a:pt x="2030" y="20"/>
                </a:moveTo>
                <a:cubicBezTo>
                  <a:pt x="2022" y="20"/>
                  <a:pt x="2014" y="23"/>
                  <a:pt x="2008" y="31"/>
                </a:cubicBezTo>
                <a:cubicBezTo>
                  <a:pt x="1999" y="41"/>
                  <a:pt x="1993" y="58"/>
                  <a:pt x="1989" y="80"/>
                </a:cubicBezTo>
                <a:cubicBezTo>
                  <a:pt x="1986" y="102"/>
                  <a:pt x="1984" y="124"/>
                  <a:pt x="1984" y="146"/>
                </a:cubicBezTo>
                <a:cubicBezTo>
                  <a:pt x="1984" y="181"/>
                  <a:pt x="1989" y="209"/>
                  <a:pt x="1997" y="232"/>
                </a:cubicBezTo>
                <a:cubicBezTo>
                  <a:pt x="2004" y="250"/>
                  <a:pt x="2015" y="259"/>
                  <a:pt x="2029" y="259"/>
                </a:cubicBezTo>
                <a:cubicBezTo>
                  <a:pt x="2036" y="259"/>
                  <a:pt x="2043" y="256"/>
                  <a:pt x="2050" y="250"/>
                </a:cubicBezTo>
                <a:cubicBezTo>
                  <a:pt x="2057" y="244"/>
                  <a:pt x="2063" y="234"/>
                  <a:pt x="2067" y="220"/>
                </a:cubicBezTo>
                <a:cubicBezTo>
                  <a:pt x="2072" y="198"/>
                  <a:pt x="2075" y="168"/>
                  <a:pt x="2075" y="129"/>
                </a:cubicBezTo>
                <a:cubicBezTo>
                  <a:pt x="2075" y="100"/>
                  <a:pt x="2072" y="76"/>
                  <a:pt x="2066" y="56"/>
                </a:cubicBezTo>
                <a:cubicBezTo>
                  <a:pt x="2062" y="42"/>
                  <a:pt x="2056" y="32"/>
                  <a:pt x="2049" y="26"/>
                </a:cubicBezTo>
                <a:cubicBezTo>
                  <a:pt x="2044" y="22"/>
                  <a:pt x="2038" y="20"/>
                  <a:pt x="2030" y="20"/>
                </a:cubicBezTo>
                <a:close/>
                <a:moveTo>
                  <a:pt x="2223" y="7"/>
                </a:moveTo>
                <a:cubicBezTo>
                  <a:pt x="2242" y="7"/>
                  <a:pt x="2260" y="17"/>
                  <a:pt x="2275" y="37"/>
                </a:cubicBezTo>
                <a:cubicBezTo>
                  <a:pt x="2294" y="62"/>
                  <a:pt x="2304" y="95"/>
                  <a:pt x="2304" y="137"/>
                </a:cubicBezTo>
                <a:cubicBezTo>
                  <a:pt x="2304" y="167"/>
                  <a:pt x="2300" y="192"/>
                  <a:pt x="2291" y="212"/>
                </a:cubicBezTo>
                <a:cubicBezTo>
                  <a:pt x="2283" y="233"/>
                  <a:pt x="2272" y="248"/>
                  <a:pt x="2259" y="257"/>
                </a:cubicBezTo>
                <a:cubicBezTo>
                  <a:pt x="2246" y="267"/>
                  <a:pt x="2233" y="271"/>
                  <a:pt x="2221" y="271"/>
                </a:cubicBezTo>
                <a:cubicBezTo>
                  <a:pt x="2196" y="271"/>
                  <a:pt x="2176" y="257"/>
                  <a:pt x="2160" y="228"/>
                </a:cubicBezTo>
                <a:cubicBezTo>
                  <a:pt x="2146" y="204"/>
                  <a:pt x="2140" y="175"/>
                  <a:pt x="2140" y="141"/>
                </a:cubicBezTo>
                <a:cubicBezTo>
                  <a:pt x="2140" y="112"/>
                  <a:pt x="2144" y="87"/>
                  <a:pt x="2153" y="66"/>
                </a:cubicBezTo>
                <a:cubicBezTo>
                  <a:pt x="2162" y="45"/>
                  <a:pt x="2173" y="30"/>
                  <a:pt x="2188" y="19"/>
                </a:cubicBezTo>
                <a:cubicBezTo>
                  <a:pt x="2199" y="11"/>
                  <a:pt x="2211" y="7"/>
                  <a:pt x="2223" y="7"/>
                </a:cubicBezTo>
                <a:close/>
                <a:moveTo>
                  <a:pt x="2031" y="7"/>
                </a:moveTo>
                <a:cubicBezTo>
                  <a:pt x="2050" y="7"/>
                  <a:pt x="2068" y="17"/>
                  <a:pt x="2083" y="37"/>
                </a:cubicBezTo>
                <a:cubicBezTo>
                  <a:pt x="2102" y="62"/>
                  <a:pt x="2112" y="95"/>
                  <a:pt x="2112" y="137"/>
                </a:cubicBezTo>
                <a:cubicBezTo>
                  <a:pt x="2112" y="167"/>
                  <a:pt x="2108" y="192"/>
                  <a:pt x="2099" y="212"/>
                </a:cubicBezTo>
                <a:cubicBezTo>
                  <a:pt x="2091" y="233"/>
                  <a:pt x="2080" y="248"/>
                  <a:pt x="2067" y="257"/>
                </a:cubicBezTo>
                <a:cubicBezTo>
                  <a:pt x="2054" y="267"/>
                  <a:pt x="2041" y="271"/>
                  <a:pt x="2029" y="271"/>
                </a:cubicBezTo>
                <a:cubicBezTo>
                  <a:pt x="2004" y="271"/>
                  <a:pt x="1984" y="257"/>
                  <a:pt x="1968" y="228"/>
                </a:cubicBezTo>
                <a:cubicBezTo>
                  <a:pt x="1954" y="204"/>
                  <a:pt x="1948" y="175"/>
                  <a:pt x="1948" y="141"/>
                </a:cubicBezTo>
                <a:cubicBezTo>
                  <a:pt x="1948" y="112"/>
                  <a:pt x="1952" y="87"/>
                  <a:pt x="1961" y="66"/>
                </a:cubicBezTo>
                <a:cubicBezTo>
                  <a:pt x="1970" y="45"/>
                  <a:pt x="1981" y="30"/>
                  <a:pt x="1996" y="19"/>
                </a:cubicBezTo>
                <a:cubicBezTo>
                  <a:pt x="2007" y="11"/>
                  <a:pt x="2019" y="7"/>
                  <a:pt x="2031" y="7"/>
                </a:cubicBezTo>
                <a:close/>
                <a:moveTo>
                  <a:pt x="1849" y="7"/>
                </a:moveTo>
                <a:lnTo>
                  <a:pt x="1855" y="7"/>
                </a:lnTo>
                <a:lnTo>
                  <a:pt x="1855" y="222"/>
                </a:lnTo>
                <a:cubicBezTo>
                  <a:pt x="1855" y="236"/>
                  <a:pt x="1855" y="245"/>
                  <a:pt x="1857" y="249"/>
                </a:cubicBezTo>
                <a:cubicBezTo>
                  <a:pt x="1858" y="252"/>
                  <a:pt x="1860" y="255"/>
                  <a:pt x="1864" y="257"/>
                </a:cubicBezTo>
                <a:cubicBezTo>
                  <a:pt x="1868" y="259"/>
                  <a:pt x="1875" y="260"/>
                  <a:pt x="1887" y="260"/>
                </a:cubicBezTo>
                <a:lnTo>
                  <a:pt x="1887" y="267"/>
                </a:lnTo>
                <a:lnTo>
                  <a:pt x="1791" y="267"/>
                </a:lnTo>
                <a:lnTo>
                  <a:pt x="1791" y="260"/>
                </a:lnTo>
                <a:cubicBezTo>
                  <a:pt x="1803" y="260"/>
                  <a:pt x="1811" y="259"/>
                  <a:pt x="1815" y="257"/>
                </a:cubicBezTo>
                <a:cubicBezTo>
                  <a:pt x="1818" y="255"/>
                  <a:pt x="1820" y="253"/>
                  <a:pt x="1822" y="249"/>
                </a:cubicBezTo>
                <a:cubicBezTo>
                  <a:pt x="1823" y="246"/>
                  <a:pt x="1824" y="237"/>
                  <a:pt x="1824" y="222"/>
                </a:cubicBezTo>
                <a:lnTo>
                  <a:pt x="1824" y="85"/>
                </a:lnTo>
                <a:cubicBezTo>
                  <a:pt x="1824" y="66"/>
                  <a:pt x="1823" y="54"/>
                  <a:pt x="1822" y="49"/>
                </a:cubicBezTo>
                <a:cubicBezTo>
                  <a:pt x="1821" y="45"/>
                  <a:pt x="1820" y="42"/>
                  <a:pt x="1817" y="40"/>
                </a:cubicBezTo>
                <a:cubicBezTo>
                  <a:pt x="1815" y="38"/>
                  <a:pt x="1812" y="37"/>
                  <a:pt x="1809" y="37"/>
                </a:cubicBezTo>
                <a:cubicBezTo>
                  <a:pt x="1804" y="37"/>
                  <a:pt x="1798" y="39"/>
                  <a:pt x="1790" y="43"/>
                </a:cubicBezTo>
                <a:lnTo>
                  <a:pt x="1787" y="37"/>
                </a:lnTo>
                <a:lnTo>
                  <a:pt x="1849" y="7"/>
                </a:lnTo>
                <a:close/>
                <a:moveTo>
                  <a:pt x="1701" y="0"/>
                </a:moveTo>
                <a:cubicBezTo>
                  <a:pt x="1707" y="0"/>
                  <a:pt x="1711" y="2"/>
                  <a:pt x="1715" y="6"/>
                </a:cubicBezTo>
                <a:cubicBezTo>
                  <a:pt x="1719" y="9"/>
                  <a:pt x="1720" y="14"/>
                  <a:pt x="1720" y="19"/>
                </a:cubicBezTo>
                <a:cubicBezTo>
                  <a:pt x="1720" y="24"/>
                  <a:pt x="1719" y="29"/>
                  <a:pt x="1715" y="33"/>
                </a:cubicBezTo>
                <a:cubicBezTo>
                  <a:pt x="1711" y="36"/>
                  <a:pt x="1707" y="38"/>
                  <a:pt x="1701" y="38"/>
                </a:cubicBezTo>
                <a:cubicBezTo>
                  <a:pt x="1696" y="38"/>
                  <a:pt x="1692" y="36"/>
                  <a:pt x="1688" y="33"/>
                </a:cubicBezTo>
                <a:cubicBezTo>
                  <a:pt x="1684" y="29"/>
                  <a:pt x="1682" y="24"/>
                  <a:pt x="1682" y="19"/>
                </a:cubicBezTo>
                <a:cubicBezTo>
                  <a:pt x="1682" y="14"/>
                  <a:pt x="1684" y="9"/>
                  <a:pt x="1688" y="6"/>
                </a:cubicBezTo>
                <a:cubicBezTo>
                  <a:pt x="1692" y="2"/>
                  <a:pt x="1696" y="0"/>
                  <a:pt x="1701" y="0"/>
                </a:cubicBezTo>
                <a:close/>
              </a:path>
            </a:pathLst>
          </a:custGeom>
          <a:solidFill>
            <a:srgbClr val="F2F2F2"/>
          </a:solidFill>
          <a:ln w="0">
            <a:noFill/>
            <a:prstDash val="solid"/>
            <a:round/>
          </a:ln>
        </p:spPr>
        <p:txBody>
          <a:bodyPr vert="horz" wrap="square" lIns="91440" tIns="45720" rIns="91440" bIns="45720" numCol="1" anchor="t" anchorCtr="0" compatLnSpc="1"/>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5pPr>
            <a:lvl6pPr marL="2286000" algn="l" defTabSz="914400" rtl="0" eaLnBrk="1" latinLnBrk="0" hangingPunct="1">
              <a:defRPr kern="1200">
                <a:solidFill>
                  <a:schemeClr val="tx1"/>
                </a:solidFill>
                <a:latin typeface="Calibri" panose="020F0502020204030204" charset="0"/>
                <a:ea typeface="+mn-ea"/>
                <a:cs typeface="+mn-cs"/>
              </a:defRPr>
            </a:lvl6pPr>
            <a:lvl7pPr marL="2743200" algn="l" defTabSz="914400" rtl="0" eaLnBrk="1" latinLnBrk="0" hangingPunct="1">
              <a:defRPr kern="1200">
                <a:solidFill>
                  <a:schemeClr val="tx1"/>
                </a:solidFill>
                <a:latin typeface="Calibri" panose="020F0502020204030204" charset="0"/>
                <a:ea typeface="+mn-ea"/>
                <a:cs typeface="+mn-cs"/>
              </a:defRPr>
            </a:lvl7pPr>
            <a:lvl8pPr marL="3200400" algn="l" defTabSz="914400" rtl="0" eaLnBrk="1" latinLnBrk="0" hangingPunct="1">
              <a:defRPr kern="1200">
                <a:solidFill>
                  <a:schemeClr val="tx1"/>
                </a:solidFill>
                <a:latin typeface="Calibri" panose="020F0502020204030204" charset="0"/>
                <a:ea typeface="+mn-ea"/>
                <a:cs typeface="+mn-cs"/>
              </a:defRPr>
            </a:lvl8pPr>
            <a:lvl9pPr marL="3657600" algn="l" defTabSz="914400" rtl="0" eaLnBrk="1" latinLnBrk="0" hangingPunct="1">
              <a:defRPr kern="1200">
                <a:solidFill>
                  <a:schemeClr val="tx1"/>
                </a:solidFill>
                <a:latin typeface="Calibri" panose="020F0502020204030204" charset="0"/>
                <a:ea typeface="+mn-ea"/>
                <a:cs typeface="+mn-cs"/>
              </a:defRPr>
            </a:lvl9pPr>
          </a:lstStyle>
          <a:p>
            <a:endParaRPr lang="zh-CN" altLang="en-US"/>
          </a:p>
        </p:txBody>
      </p:sp>
      <p:sp>
        <p:nvSpPr>
          <p:cNvPr id="18" name="Freeform 23"/>
          <p:cNvSpPr/>
          <p:nvPr/>
        </p:nvSpPr>
        <p:spPr bwMode="auto">
          <a:xfrm rot="-1800000">
            <a:off x="7528325" y="553550"/>
            <a:ext cx="1848119" cy="215037"/>
          </a:xfrm>
          <a:custGeom>
            <a:avLst/>
            <a:gdLst>
              <a:gd name="T0" fmla="*/ 2345 w 3079"/>
              <a:gd name="T1" fmla="*/ 251 h 350"/>
              <a:gd name="T2" fmla="*/ 830 w 3079"/>
              <a:gd name="T3" fmla="*/ 272 h 350"/>
              <a:gd name="T4" fmla="*/ 2644 w 3079"/>
              <a:gd name="T5" fmla="*/ 129 h 350"/>
              <a:gd name="T6" fmla="*/ 2680 w 3079"/>
              <a:gd name="T7" fmla="*/ 102 h 350"/>
              <a:gd name="T8" fmla="*/ 1202 w 3079"/>
              <a:gd name="T9" fmla="*/ 244 h 350"/>
              <a:gd name="T10" fmla="*/ 1532 w 3079"/>
              <a:gd name="T11" fmla="*/ 102 h 350"/>
              <a:gd name="T12" fmla="*/ 1604 w 3079"/>
              <a:gd name="T13" fmla="*/ 106 h 350"/>
              <a:gd name="T14" fmla="*/ 1625 w 3079"/>
              <a:gd name="T15" fmla="*/ 113 h 350"/>
              <a:gd name="T16" fmla="*/ 1470 w 3079"/>
              <a:gd name="T17" fmla="*/ 316 h 350"/>
              <a:gd name="T18" fmla="*/ 1487 w 3079"/>
              <a:gd name="T19" fmla="*/ 130 h 350"/>
              <a:gd name="T20" fmla="*/ 1322 w 3079"/>
              <a:gd name="T21" fmla="*/ 210 h 350"/>
              <a:gd name="T22" fmla="*/ 1366 w 3079"/>
              <a:gd name="T23" fmla="*/ 102 h 350"/>
              <a:gd name="T24" fmla="*/ 1451 w 3079"/>
              <a:gd name="T25" fmla="*/ 244 h 350"/>
              <a:gd name="T26" fmla="*/ 1310 w 3079"/>
              <a:gd name="T27" fmla="*/ 264 h 350"/>
              <a:gd name="T28" fmla="*/ 1262 w 3079"/>
              <a:gd name="T29" fmla="*/ 95 h 350"/>
              <a:gd name="T30" fmla="*/ 945 w 3079"/>
              <a:gd name="T31" fmla="*/ 135 h 350"/>
              <a:gd name="T32" fmla="*/ 1012 w 3079"/>
              <a:gd name="T33" fmla="*/ 95 h 350"/>
              <a:gd name="T34" fmla="*/ 946 w 3079"/>
              <a:gd name="T35" fmla="*/ 337 h 350"/>
              <a:gd name="T36" fmla="*/ 934 w 3079"/>
              <a:gd name="T37" fmla="*/ 318 h 350"/>
              <a:gd name="T38" fmla="*/ 880 w 3079"/>
              <a:gd name="T39" fmla="*/ 102 h 350"/>
              <a:gd name="T40" fmla="*/ 603 w 3079"/>
              <a:gd name="T41" fmla="*/ 128 h 350"/>
              <a:gd name="T42" fmla="*/ 722 w 3079"/>
              <a:gd name="T43" fmla="*/ 95 h 350"/>
              <a:gd name="T44" fmla="*/ 779 w 3079"/>
              <a:gd name="T45" fmla="*/ 112 h 350"/>
              <a:gd name="T46" fmla="*/ 734 w 3079"/>
              <a:gd name="T47" fmla="*/ 272 h 350"/>
              <a:gd name="T48" fmla="*/ 544 w 3079"/>
              <a:gd name="T49" fmla="*/ 102 h 350"/>
              <a:gd name="T50" fmla="*/ 331 w 3079"/>
              <a:gd name="T51" fmla="*/ 128 h 350"/>
              <a:gd name="T52" fmla="*/ 450 w 3079"/>
              <a:gd name="T53" fmla="*/ 95 h 350"/>
              <a:gd name="T54" fmla="*/ 507 w 3079"/>
              <a:gd name="T55" fmla="*/ 112 h 350"/>
              <a:gd name="T56" fmla="*/ 462 w 3079"/>
              <a:gd name="T57" fmla="*/ 272 h 350"/>
              <a:gd name="T58" fmla="*/ 272 w 3079"/>
              <a:gd name="T59" fmla="*/ 102 h 350"/>
              <a:gd name="T60" fmla="*/ 59 w 3079"/>
              <a:gd name="T61" fmla="*/ 128 h 350"/>
              <a:gd name="T62" fmla="*/ 178 w 3079"/>
              <a:gd name="T63" fmla="*/ 95 h 350"/>
              <a:gd name="T64" fmla="*/ 235 w 3079"/>
              <a:gd name="T65" fmla="*/ 112 h 350"/>
              <a:gd name="T66" fmla="*/ 190 w 3079"/>
              <a:gd name="T67" fmla="*/ 272 h 350"/>
              <a:gd name="T68" fmla="*/ 0 w 3079"/>
              <a:gd name="T69" fmla="*/ 102 h 350"/>
              <a:gd name="T70" fmla="*/ 2904 w 3079"/>
              <a:gd name="T71" fmla="*/ 90 h 350"/>
              <a:gd name="T72" fmla="*/ 3053 w 3079"/>
              <a:gd name="T73" fmla="*/ 154 h 350"/>
              <a:gd name="T74" fmla="*/ 2994 w 3079"/>
              <a:gd name="T75" fmla="*/ 260 h 350"/>
              <a:gd name="T76" fmla="*/ 2993 w 3079"/>
              <a:gd name="T77" fmla="*/ 112 h 350"/>
              <a:gd name="T78" fmla="*/ 2958 w 3079"/>
              <a:gd name="T79" fmla="*/ 257 h 350"/>
              <a:gd name="T80" fmla="*/ 2918 w 3079"/>
              <a:gd name="T81" fmla="*/ 228 h 350"/>
              <a:gd name="T82" fmla="*/ 2847 w 3079"/>
              <a:gd name="T83" fmla="*/ 250 h 350"/>
              <a:gd name="T84" fmla="*/ 2811 w 3079"/>
              <a:gd name="T85" fmla="*/ 249 h 350"/>
              <a:gd name="T86" fmla="*/ 2785 w 3079"/>
              <a:gd name="T87" fmla="*/ 111 h 350"/>
              <a:gd name="T88" fmla="*/ 2684 w 3079"/>
              <a:gd name="T89" fmla="*/ 272 h 350"/>
              <a:gd name="T90" fmla="*/ 2550 w 3079"/>
              <a:gd name="T91" fmla="*/ 103 h 350"/>
              <a:gd name="T92" fmla="*/ 2503 w 3079"/>
              <a:gd name="T93" fmla="*/ 103 h 350"/>
              <a:gd name="T94" fmla="*/ 2572 w 3079"/>
              <a:gd name="T95" fmla="*/ 202 h 350"/>
              <a:gd name="T96" fmla="*/ 1709 w 3079"/>
              <a:gd name="T97" fmla="*/ 90 h 350"/>
              <a:gd name="T98" fmla="*/ 1660 w 3079"/>
              <a:gd name="T99" fmla="*/ 267 h 350"/>
              <a:gd name="T100" fmla="*/ 1680 w 3079"/>
              <a:gd name="T101" fmla="*/ 117 h 350"/>
              <a:gd name="T102" fmla="*/ 1248 w 3079"/>
              <a:gd name="T103" fmla="*/ 178 h 350"/>
              <a:gd name="T104" fmla="*/ 1125 w 3079"/>
              <a:gd name="T105" fmla="*/ 101 h 350"/>
              <a:gd name="T106" fmla="*/ 2221 w 3079"/>
              <a:gd name="T107" fmla="*/ 259 h 350"/>
              <a:gd name="T108" fmla="*/ 2030 w 3079"/>
              <a:gd name="T109" fmla="*/ 20 h 350"/>
              <a:gd name="T110" fmla="*/ 2067 w 3079"/>
              <a:gd name="T111" fmla="*/ 220 h 350"/>
              <a:gd name="T112" fmla="*/ 2304 w 3079"/>
              <a:gd name="T113" fmla="*/ 137 h 350"/>
              <a:gd name="T114" fmla="*/ 2188 w 3079"/>
              <a:gd name="T115" fmla="*/ 19 h 350"/>
              <a:gd name="T116" fmla="*/ 2029 w 3079"/>
              <a:gd name="T117" fmla="*/ 271 h 350"/>
              <a:gd name="T118" fmla="*/ 1855 w 3079"/>
              <a:gd name="T119" fmla="*/ 7 h 350"/>
              <a:gd name="T120" fmla="*/ 1791 w 3079"/>
              <a:gd name="T121" fmla="*/ 260 h 350"/>
              <a:gd name="T122" fmla="*/ 1809 w 3079"/>
              <a:gd name="T123" fmla="*/ 37 h 350"/>
              <a:gd name="T124" fmla="*/ 1715 w 3079"/>
              <a:gd name="T125" fmla="*/ 3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79" h="350">
                <a:moveTo>
                  <a:pt x="2366" y="230"/>
                </a:moveTo>
                <a:cubicBezTo>
                  <a:pt x="2372" y="230"/>
                  <a:pt x="2377" y="232"/>
                  <a:pt x="2381" y="237"/>
                </a:cubicBezTo>
                <a:cubicBezTo>
                  <a:pt x="2385" y="241"/>
                  <a:pt x="2387" y="245"/>
                  <a:pt x="2387" y="251"/>
                </a:cubicBezTo>
                <a:cubicBezTo>
                  <a:pt x="2387" y="257"/>
                  <a:pt x="2385" y="262"/>
                  <a:pt x="2380" y="266"/>
                </a:cubicBezTo>
                <a:cubicBezTo>
                  <a:pt x="2376" y="270"/>
                  <a:pt x="2372" y="272"/>
                  <a:pt x="2366" y="272"/>
                </a:cubicBezTo>
                <a:cubicBezTo>
                  <a:pt x="2360" y="272"/>
                  <a:pt x="2355" y="270"/>
                  <a:pt x="2351" y="266"/>
                </a:cubicBezTo>
                <a:cubicBezTo>
                  <a:pt x="2347" y="262"/>
                  <a:pt x="2345" y="257"/>
                  <a:pt x="2345" y="251"/>
                </a:cubicBezTo>
                <a:cubicBezTo>
                  <a:pt x="2345" y="245"/>
                  <a:pt x="2347" y="240"/>
                  <a:pt x="2351" y="236"/>
                </a:cubicBezTo>
                <a:cubicBezTo>
                  <a:pt x="2355" y="232"/>
                  <a:pt x="2360" y="230"/>
                  <a:pt x="2366" y="230"/>
                </a:cubicBezTo>
                <a:close/>
                <a:moveTo>
                  <a:pt x="830" y="230"/>
                </a:moveTo>
                <a:cubicBezTo>
                  <a:pt x="836" y="230"/>
                  <a:pt x="841" y="232"/>
                  <a:pt x="845" y="237"/>
                </a:cubicBezTo>
                <a:cubicBezTo>
                  <a:pt x="849" y="241"/>
                  <a:pt x="851" y="245"/>
                  <a:pt x="851" y="251"/>
                </a:cubicBezTo>
                <a:cubicBezTo>
                  <a:pt x="851" y="257"/>
                  <a:pt x="849" y="262"/>
                  <a:pt x="844" y="266"/>
                </a:cubicBezTo>
                <a:cubicBezTo>
                  <a:pt x="840" y="270"/>
                  <a:pt x="836" y="272"/>
                  <a:pt x="830" y="272"/>
                </a:cubicBezTo>
                <a:cubicBezTo>
                  <a:pt x="824" y="272"/>
                  <a:pt x="819" y="270"/>
                  <a:pt x="815" y="266"/>
                </a:cubicBezTo>
                <a:cubicBezTo>
                  <a:pt x="811" y="262"/>
                  <a:pt x="809" y="257"/>
                  <a:pt x="809" y="251"/>
                </a:cubicBezTo>
                <a:cubicBezTo>
                  <a:pt x="809" y="245"/>
                  <a:pt x="811" y="240"/>
                  <a:pt x="815" y="236"/>
                </a:cubicBezTo>
                <a:cubicBezTo>
                  <a:pt x="819" y="232"/>
                  <a:pt x="824" y="230"/>
                  <a:pt x="830" y="230"/>
                </a:cubicBezTo>
                <a:close/>
                <a:moveTo>
                  <a:pt x="2680" y="102"/>
                </a:moveTo>
                <a:cubicBezTo>
                  <a:pt x="2673" y="102"/>
                  <a:pt x="2667" y="104"/>
                  <a:pt x="2660" y="108"/>
                </a:cubicBezTo>
                <a:cubicBezTo>
                  <a:pt x="2653" y="112"/>
                  <a:pt x="2648" y="119"/>
                  <a:pt x="2644" y="129"/>
                </a:cubicBezTo>
                <a:cubicBezTo>
                  <a:pt x="2640" y="139"/>
                  <a:pt x="2638" y="151"/>
                  <a:pt x="2638" y="167"/>
                </a:cubicBezTo>
                <a:cubicBezTo>
                  <a:pt x="2638" y="192"/>
                  <a:pt x="2643" y="213"/>
                  <a:pt x="2652" y="232"/>
                </a:cubicBezTo>
                <a:cubicBezTo>
                  <a:pt x="2662" y="250"/>
                  <a:pt x="2676" y="259"/>
                  <a:pt x="2692" y="259"/>
                </a:cubicBezTo>
                <a:cubicBezTo>
                  <a:pt x="2704" y="259"/>
                  <a:pt x="2714" y="254"/>
                  <a:pt x="2722" y="244"/>
                </a:cubicBezTo>
                <a:cubicBezTo>
                  <a:pt x="2730" y="234"/>
                  <a:pt x="2734" y="217"/>
                  <a:pt x="2734" y="192"/>
                </a:cubicBezTo>
                <a:cubicBezTo>
                  <a:pt x="2734" y="162"/>
                  <a:pt x="2727" y="138"/>
                  <a:pt x="2714" y="120"/>
                </a:cubicBezTo>
                <a:cubicBezTo>
                  <a:pt x="2705" y="108"/>
                  <a:pt x="2694" y="102"/>
                  <a:pt x="2680" y="102"/>
                </a:cubicBezTo>
                <a:close/>
                <a:moveTo>
                  <a:pt x="1160" y="102"/>
                </a:moveTo>
                <a:cubicBezTo>
                  <a:pt x="1153" y="102"/>
                  <a:pt x="1147" y="104"/>
                  <a:pt x="1140" y="108"/>
                </a:cubicBezTo>
                <a:cubicBezTo>
                  <a:pt x="1133" y="112"/>
                  <a:pt x="1128" y="119"/>
                  <a:pt x="1124" y="129"/>
                </a:cubicBezTo>
                <a:cubicBezTo>
                  <a:pt x="1120" y="139"/>
                  <a:pt x="1118" y="151"/>
                  <a:pt x="1118" y="167"/>
                </a:cubicBezTo>
                <a:cubicBezTo>
                  <a:pt x="1118" y="192"/>
                  <a:pt x="1123" y="213"/>
                  <a:pt x="1132" y="232"/>
                </a:cubicBezTo>
                <a:cubicBezTo>
                  <a:pt x="1142" y="250"/>
                  <a:pt x="1156" y="259"/>
                  <a:pt x="1172" y="259"/>
                </a:cubicBezTo>
                <a:cubicBezTo>
                  <a:pt x="1184" y="259"/>
                  <a:pt x="1194" y="254"/>
                  <a:pt x="1202" y="244"/>
                </a:cubicBezTo>
                <a:cubicBezTo>
                  <a:pt x="1210" y="234"/>
                  <a:pt x="1214" y="217"/>
                  <a:pt x="1214" y="192"/>
                </a:cubicBezTo>
                <a:cubicBezTo>
                  <a:pt x="1214" y="162"/>
                  <a:pt x="1207" y="138"/>
                  <a:pt x="1194" y="120"/>
                </a:cubicBezTo>
                <a:cubicBezTo>
                  <a:pt x="1185" y="108"/>
                  <a:pt x="1174" y="102"/>
                  <a:pt x="1160" y="102"/>
                </a:cubicBezTo>
                <a:close/>
                <a:moveTo>
                  <a:pt x="1456" y="95"/>
                </a:moveTo>
                <a:lnTo>
                  <a:pt x="1536" y="95"/>
                </a:lnTo>
                <a:lnTo>
                  <a:pt x="1536" y="102"/>
                </a:lnTo>
                <a:lnTo>
                  <a:pt x="1532" y="102"/>
                </a:lnTo>
                <a:cubicBezTo>
                  <a:pt x="1527" y="102"/>
                  <a:pt x="1522" y="103"/>
                  <a:pt x="1519" y="106"/>
                </a:cubicBezTo>
                <a:cubicBezTo>
                  <a:pt x="1517" y="108"/>
                  <a:pt x="1515" y="111"/>
                  <a:pt x="1515" y="115"/>
                </a:cubicBezTo>
                <a:cubicBezTo>
                  <a:pt x="1515" y="120"/>
                  <a:pt x="1517" y="126"/>
                  <a:pt x="1521" y="135"/>
                </a:cubicBezTo>
                <a:lnTo>
                  <a:pt x="1563" y="222"/>
                </a:lnTo>
                <a:lnTo>
                  <a:pt x="1602" y="127"/>
                </a:lnTo>
                <a:cubicBezTo>
                  <a:pt x="1604" y="122"/>
                  <a:pt x="1605" y="117"/>
                  <a:pt x="1605" y="112"/>
                </a:cubicBezTo>
                <a:cubicBezTo>
                  <a:pt x="1605" y="109"/>
                  <a:pt x="1604" y="108"/>
                  <a:pt x="1604" y="106"/>
                </a:cubicBezTo>
                <a:cubicBezTo>
                  <a:pt x="1603" y="105"/>
                  <a:pt x="1601" y="104"/>
                  <a:pt x="1599" y="103"/>
                </a:cubicBezTo>
                <a:cubicBezTo>
                  <a:pt x="1597" y="102"/>
                  <a:pt x="1593" y="102"/>
                  <a:pt x="1588" y="102"/>
                </a:cubicBezTo>
                <a:lnTo>
                  <a:pt x="1588" y="95"/>
                </a:lnTo>
                <a:lnTo>
                  <a:pt x="1644" y="95"/>
                </a:lnTo>
                <a:lnTo>
                  <a:pt x="1644" y="102"/>
                </a:lnTo>
                <a:cubicBezTo>
                  <a:pt x="1639" y="102"/>
                  <a:pt x="1635" y="103"/>
                  <a:pt x="1633" y="105"/>
                </a:cubicBezTo>
                <a:cubicBezTo>
                  <a:pt x="1630" y="106"/>
                  <a:pt x="1628" y="109"/>
                  <a:pt x="1625" y="113"/>
                </a:cubicBezTo>
                <a:cubicBezTo>
                  <a:pt x="1623" y="115"/>
                  <a:pt x="1621" y="120"/>
                  <a:pt x="1618" y="128"/>
                </a:cubicBezTo>
                <a:lnTo>
                  <a:pt x="1548" y="299"/>
                </a:lnTo>
                <a:cubicBezTo>
                  <a:pt x="1542" y="316"/>
                  <a:pt x="1533" y="328"/>
                  <a:pt x="1522" y="337"/>
                </a:cubicBezTo>
                <a:cubicBezTo>
                  <a:pt x="1511" y="345"/>
                  <a:pt x="1500" y="350"/>
                  <a:pt x="1490" y="350"/>
                </a:cubicBezTo>
                <a:cubicBezTo>
                  <a:pt x="1483" y="350"/>
                  <a:pt x="1477" y="348"/>
                  <a:pt x="1472" y="343"/>
                </a:cubicBezTo>
                <a:cubicBezTo>
                  <a:pt x="1467" y="339"/>
                  <a:pt x="1465" y="334"/>
                  <a:pt x="1465" y="329"/>
                </a:cubicBezTo>
                <a:cubicBezTo>
                  <a:pt x="1465" y="323"/>
                  <a:pt x="1467" y="319"/>
                  <a:pt x="1470" y="316"/>
                </a:cubicBezTo>
                <a:cubicBezTo>
                  <a:pt x="1473" y="313"/>
                  <a:pt x="1478" y="311"/>
                  <a:pt x="1484" y="311"/>
                </a:cubicBezTo>
                <a:cubicBezTo>
                  <a:pt x="1488" y="311"/>
                  <a:pt x="1494" y="313"/>
                  <a:pt x="1501" y="315"/>
                </a:cubicBezTo>
                <a:cubicBezTo>
                  <a:pt x="1506" y="317"/>
                  <a:pt x="1509" y="318"/>
                  <a:pt x="1510" y="318"/>
                </a:cubicBezTo>
                <a:cubicBezTo>
                  <a:pt x="1514" y="318"/>
                  <a:pt x="1518" y="316"/>
                  <a:pt x="1523" y="312"/>
                </a:cubicBezTo>
                <a:cubicBezTo>
                  <a:pt x="1527" y="308"/>
                  <a:pt x="1532" y="301"/>
                  <a:pt x="1536" y="290"/>
                </a:cubicBezTo>
                <a:lnTo>
                  <a:pt x="1548" y="260"/>
                </a:lnTo>
                <a:lnTo>
                  <a:pt x="1487" y="130"/>
                </a:lnTo>
                <a:cubicBezTo>
                  <a:pt x="1485" y="127"/>
                  <a:pt x="1482" y="122"/>
                  <a:pt x="1478" y="116"/>
                </a:cubicBezTo>
                <a:cubicBezTo>
                  <a:pt x="1474" y="112"/>
                  <a:pt x="1472" y="109"/>
                  <a:pt x="1470" y="107"/>
                </a:cubicBezTo>
                <a:cubicBezTo>
                  <a:pt x="1467" y="105"/>
                  <a:pt x="1462" y="103"/>
                  <a:pt x="1456" y="102"/>
                </a:cubicBezTo>
                <a:lnTo>
                  <a:pt x="1456" y="95"/>
                </a:lnTo>
                <a:close/>
                <a:moveTo>
                  <a:pt x="1262" y="95"/>
                </a:moveTo>
                <a:lnTo>
                  <a:pt x="1322" y="95"/>
                </a:lnTo>
                <a:lnTo>
                  <a:pt x="1322" y="210"/>
                </a:lnTo>
                <a:cubicBezTo>
                  <a:pt x="1322" y="226"/>
                  <a:pt x="1325" y="236"/>
                  <a:pt x="1331" y="241"/>
                </a:cubicBezTo>
                <a:cubicBezTo>
                  <a:pt x="1336" y="246"/>
                  <a:pt x="1343" y="249"/>
                  <a:pt x="1351" y="249"/>
                </a:cubicBezTo>
                <a:cubicBezTo>
                  <a:pt x="1356" y="249"/>
                  <a:pt x="1362" y="247"/>
                  <a:pt x="1369" y="244"/>
                </a:cubicBezTo>
                <a:cubicBezTo>
                  <a:pt x="1376" y="241"/>
                  <a:pt x="1384" y="234"/>
                  <a:pt x="1393" y="225"/>
                </a:cubicBezTo>
                <a:lnTo>
                  <a:pt x="1393" y="127"/>
                </a:lnTo>
                <a:cubicBezTo>
                  <a:pt x="1393" y="118"/>
                  <a:pt x="1392" y="111"/>
                  <a:pt x="1388" y="108"/>
                </a:cubicBezTo>
                <a:cubicBezTo>
                  <a:pt x="1384" y="104"/>
                  <a:pt x="1377" y="102"/>
                  <a:pt x="1366" y="102"/>
                </a:cubicBezTo>
                <a:lnTo>
                  <a:pt x="1366" y="95"/>
                </a:lnTo>
                <a:lnTo>
                  <a:pt x="1424" y="95"/>
                </a:lnTo>
                <a:lnTo>
                  <a:pt x="1424" y="199"/>
                </a:lnTo>
                <a:cubicBezTo>
                  <a:pt x="1424" y="219"/>
                  <a:pt x="1425" y="231"/>
                  <a:pt x="1426" y="236"/>
                </a:cubicBezTo>
                <a:cubicBezTo>
                  <a:pt x="1427" y="240"/>
                  <a:pt x="1428" y="243"/>
                  <a:pt x="1430" y="245"/>
                </a:cubicBezTo>
                <a:cubicBezTo>
                  <a:pt x="1432" y="247"/>
                  <a:pt x="1435" y="247"/>
                  <a:pt x="1437" y="247"/>
                </a:cubicBezTo>
                <a:cubicBezTo>
                  <a:pt x="1441" y="247"/>
                  <a:pt x="1446" y="246"/>
                  <a:pt x="1451" y="244"/>
                </a:cubicBezTo>
                <a:lnTo>
                  <a:pt x="1453" y="251"/>
                </a:lnTo>
                <a:lnTo>
                  <a:pt x="1402" y="272"/>
                </a:lnTo>
                <a:lnTo>
                  <a:pt x="1393" y="272"/>
                </a:lnTo>
                <a:lnTo>
                  <a:pt x="1393" y="236"/>
                </a:lnTo>
                <a:cubicBezTo>
                  <a:pt x="1379" y="252"/>
                  <a:pt x="1367" y="262"/>
                  <a:pt x="1360" y="266"/>
                </a:cubicBezTo>
                <a:cubicBezTo>
                  <a:pt x="1352" y="270"/>
                  <a:pt x="1344" y="272"/>
                  <a:pt x="1335" y="272"/>
                </a:cubicBezTo>
                <a:cubicBezTo>
                  <a:pt x="1325" y="272"/>
                  <a:pt x="1317" y="269"/>
                  <a:pt x="1310" y="264"/>
                </a:cubicBezTo>
                <a:cubicBezTo>
                  <a:pt x="1303" y="258"/>
                  <a:pt x="1298" y="251"/>
                  <a:pt x="1295" y="242"/>
                </a:cubicBezTo>
                <a:cubicBezTo>
                  <a:pt x="1293" y="233"/>
                  <a:pt x="1291" y="221"/>
                  <a:pt x="1291" y="205"/>
                </a:cubicBezTo>
                <a:lnTo>
                  <a:pt x="1291" y="128"/>
                </a:lnTo>
                <a:cubicBezTo>
                  <a:pt x="1291" y="120"/>
                  <a:pt x="1290" y="115"/>
                  <a:pt x="1289" y="112"/>
                </a:cubicBezTo>
                <a:cubicBezTo>
                  <a:pt x="1287" y="108"/>
                  <a:pt x="1284" y="106"/>
                  <a:pt x="1281" y="104"/>
                </a:cubicBezTo>
                <a:cubicBezTo>
                  <a:pt x="1277" y="103"/>
                  <a:pt x="1271" y="102"/>
                  <a:pt x="1262" y="102"/>
                </a:cubicBezTo>
                <a:lnTo>
                  <a:pt x="1262" y="95"/>
                </a:lnTo>
                <a:close/>
                <a:moveTo>
                  <a:pt x="880" y="95"/>
                </a:moveTo>
                <a:lnTo>
                  <a:pt x="960" y="95"/>
                </a:lnTo>
                <a:lnTo>
                  <a:pt x="960" y="102"/>
                </a:lnTo>
                <a:lnTo>
                  <a:pt x="956" y="102"/>
                </a:lnTo>
                <a:cubicBezTo>
                  <a:pt x="951" y="102"/>
                  <a:pt x="946" y="103"/>
                  <a:pt x="943" y="106"/>
                </a:cubicBezTo>
                <a:cubicBezTo>
                  <a:pt x="941" y="108"/>
                  <a:pt x="939" y="111"/>
                  <a:pt x="939" y="115"/>
                </a:cubicBezTo>
                <a:cubicBezTo>
                  <a:pt x="939" y="120"/>
                  <a:pt x="941" y="126"/>
                  <a:pt x="945" y="135"/>
                </a:cubicBezTo>
                <a:lnTo>
                  <a:pt x="987" y="222"/>
                </a:lnTo>
                <a:lnTo>
                  <a:pt x="1026" y="127"/>
                </a:lnTo>
                <a:cubicBezTo>
                  <a:pt x="1028" y="122"/>
                  <a:pt x="1029" y="117"/>
                  <a:pt x="1029" y="112"/>
                </a:cubicBezTo>
                <a:cubicBezTo>
                  <a:pt x="1029" y="109"/>
                  <a:pt x="1028" y="108"/>
                  <a:pt x="1028" y="106"/>
                </a:cubicBezTo>
                <a:cubicBezTo>
                  <a:pt x="1027" y="105"/>
                  <a:pt x="1025" y="104"/>
                  <a:pt x="1023" y="103"/>
                </a:cubicBezTo>
                <a:cubicBezTo>
                  <a:pt x="1021" y="102"/>
                  <a:pt x="1017" y="102"/>
                  <a:pt x="1012" y="102"/>
                </a:cubicBezTo>
                <a:lnTo>
                  <a:pt x="1012" y="95"/>
                </a:lnTo>
                <a:lnTo>
                  <a:pt x="1068" y="95"/>
                </a:lnTo>
                <a:lnTo>
                  <a:pt x="1068" y="102"/>
                </a:lnTo>
                <a:cubicBezTo>
                  <a:pt x="1063" y="102"/>
                  <a:pt x="1059" y="103"/>
                  <a:pt x="1057" y="105"/>
                </a:cubicBezTo>
                <a:cubicBezTo>
                  <a:pt x="1054" y="106"/>
                  <a:pt x="1052" y="109"/>
                  <a:pt x="1049" y="113"/>
                </a:cubicBezTo>
                <a:cubicBezTo>
                  <a:pt x="1047" y="115"/>
                  <a:pt x="1045" y="120"/>
                  <a:pt x="1042" y="128"/>
                </a:cubicBezTo>
                <a:lnTo>
                  <a:pt x="972" y="299"/>
                </a:lnTo>
                <a:cubicBezTo>
                  <a:pt x="966" y="316"/>
                  <a:pt x="957" y="328"/>
                  <a:pt x="946" y="337"/>
                </a:cubicBezTo>
                <a:cubicBezTo>
                  <a:pt x="935" y="345"/>
                  <a:pt x="924" y="350"/>
                  <a:pt x="914" y="350"/>
                </a:cubicBezTo>
                <a:cubicBezTo>
                  <a:pt x="907" y="350"/>
                  <a:pt x="901" y="348"/>
                  <a:pt x="896" y="343"/>
                </a:cubicBezTo>
                <a:cubicBezTo>
                  <a:pt x="891" y="339"/>
                  <a:pt x="889" y="334"/>
                  <a:pt x="889" y="329"/>
                </a:cubicBezTo>
                <a:cubicBezTo>
                  <a:pt x="889" y="323"/>
                  <a:pt x="891" y="319"/>
                  <a:pt x="894" y="316"/>
                </a:cubicBezTo>
                <a:cubicBezTo>
                  <a:pt x="897" y="313"/>
                  <a:pt x="902" y="311"/>
                  <a:pt x="908" y="311"/>
                </a:cubicBezTo>
                <a:cubicBezTo>
                  <a:pt x="912" y="311"/>
                  <a:pt x="918" y="313"/>
                  <a:pt x="925" y="315"/>
                </a:cubicBezTo>
                <a:cubicBezTo>
                  <a:pt x="930" y="317"/>
                  <a:pt x="933" y="318"/>
                  <a:pt x="934" y="318"/>
                </a:cubicBezTo>
                <a:cubicBezTo>
                  <a:pt x="938" y="318"/>
                  <a:pt x="942" y="316"/>
                  <a:pt x="947" y="312"/>
                </a:cubicBezTo>
                <a:cubicBezTo>
                  <a:pt x="951" y="308"/>
                  <a:pt x="956" y="301"/>
                  <a:pt x="960" y="290"/>
                </a:cubicBezTo>
                <a:lnTo>
                  <a:pt x="972" y="260"/>
                </a:lnTo>
                <a:lnTo>
                  <a:pt x="911" y="130"/>
                </a:lnTo>
                <a:cubicBezTo>
                  <a:pt x="909" y="127"/>
                  <a:pt x="906" y="122"/>
                  <a:pt x="902" y="116"/>
                </a:cubicBezTo>
                <a:cubicBezTo>
                  <a:pt x="898" y="112"/>
                  <a:pt x="896" y="109"/>
                  <a:pt x="894" y="107"/>
                </a:cubicBezTo>
                <a:cubicBezTo>
                  <a:pt x="891" y="105"/>
                  <a:pt x="886" y="103"/>
                  <a:pt x="880" y="102"/>
                </a:cubicBezTo>
                <a:lnTo>
                  <a:pt x="880" y="95"/>
                </a:lnTo>
                <a:close/>
                <a:moveTo>
                  <a:pt x="544" y="95"/>
                </a:moveTo>
                <a:lnTo>
                  <a:pt x="616" y="95"/>
                </a:lnTo>
                <a:lnTo>
                  <a:pt x="616" y="102"/>
                </a:lnTo>
                <a:cubicBezTo>
                  <a:pt x="610" y="102"/>
                  <a:pt x="605" y="104"/>
                  <a:pt x="603" y="106"/>
                </a:cubicBezTo>
                <a:cubicBezTo>
                  <a:pt x="601" y="107"/>
                  <a:pt x="600" y="110"/>
                  <a:pt x="600" y="114"/>
                </a:cubicBezTo>
                <a:cubicBezTo>
                  <a:pt x="600" y="117"/>
                  <a:pt x="601" y="122"/>
                  <a:pt x="603" y="128"/>
                </a:cubicBezTo>
                <a:lnTo>
                  <a:pt x="640" y="226"/>
                </a:lnTo>
                <a:lnTo>
                  <a:pt x="677" y="146"/>
                </a:lnTo>
                <a:lnTo>
                  <a:pt x="667" y="121"/>
                </a:lnTo>
                <a:cubicBezTo>
                  <a:pt x="664" y="113"/>
                  <a:pt x="660" y="108"/>
                  <a:pt x="655" y="105"/>
                </a:cubicBezTo>
                <a:cubicBezTo>
                  <a:pt x="653" y="103"/>
                  <a:pt x="648" y="102"/>
                  <a:pt x="640" y="102"/>
                </a:cubicBezTo>
                <a:lnTo>
                  <a:pt x="640" y="95"/>
                </a:lnTo>
                <a:lnTo>
                  <a:pt x="722" y="95"/>
                </a:lnTo>
                <a:lnTo>
                  <a:pt x="722" y="102"/>
                </a:lnTo>
                <a:cubicBezTo>
                  <a:pt x="713" y="102"/>
                  <a:pt x="706" y="104"/>
                  <a:pt x="703" y="107"/>
                </a:cubicBezTo>
                <a:cubicBezTo>
                  <a:pt x="700" y="109"/>
                  <a:pt x="699" y="112"/>
                  <a:pt x="699" y="116"/>
                </a:cubicBezTo>
                <a:cubicBezTo>
                  <a:pt x="699" y="119"/>
                  <a:pt x="699" y="121"/>
                  <a:pt x="700" y="124"/>
                </a:cubicBezTo>
                <a:lnTo>
                  <a:pt x="739" y="223"/>
                </a:lnTo>
                <a:lnTo>
                  <a:pt x="776" y="128"/>
                </a:lnTo>
                <a:cubicBezTo>
                  <a:pt x="778" y="121"/>
                  <a:pt x="779" y="116"/>
                  <a:pt x="779" y="112"/>
                </a:cubicBezTo>
                <a:cubicBezTo>
                  <a:pt x="779" y="109"/>
                  <a:pt x="778" y="107"/>
                  <a:pt x="776" y="105"/>
                </a:cubicBezTo>
                <a:cubicBezTo>
                  <a:pt x="773" y="103"/>
                  <a:pt x="768" y="102"/>
                  <a:pt x="761" y="102"/>
                </a:cubicBezTo>
                <a:lnTo>
                  <a:pt x="761" y="95"/>
                </a:lnTo>
                <a:lnTo>
                  <a:pt x="816" y="95"/>
                </a:lnTo>
                <a:lnTo>
                  <a:pt x="816" y="102"/>
                </a:lnTo>
                <a:cubicBezTo>
                  <a:pt x="805" y="104"/>
                  <a:pt x="797" y="111"/>
                  <a:pt x="792" y="124"/>
                </a:cubicBezTo>
                <a:lnTo>
                  <a:pt x="734" y="272"/>
                </a:lnTo>
                <a:lnTo>
                  <a:pt x="726" y="272"/>
                </a:lnTo>
                <a:lnTo>
                  <a:pt x="684" y="162"/>
                </a:lnTo>
                <a:lnTo>
                  <a:pt x="633" y="272"/>
                </a:lnTo>
                <a:lnTo>
                  <a:pt x="627" y="272"/>
                </a:lnTo>
                <a:lnTo>
                  <a:pt x="571" y="128"/>
                </a:lnTo>
                <a:cubicBezTo>
                  <a:pt x="568" y="119"/>
                  <a:pt x="564" y="112"/>
                  <a:pt x="561" y="109"/>
                </a:cubicBezTo>
                <a:cubicBezTo>
                  <a:pt x="557" y="106"/>
                  <a:pt x="552" y="104"/>
                  <a:pt x="544" y="102"/>
                </a:cubicBezTo>
                <a:lnTo>
                  <a:pt x="544" y="95"/>
                </a:lnTo>
                <a:close/>
                <a:moveTo>
                  <a:pt x="272" y="95"/>
                </a:moveTo>
                <a:lnTo>
                  <a:pt x="344" y="95"/>
                </a:lnTo>
                <a:lnTo>
                  <a:pt x="344" y="102"/>
                </a:lnTo>
                <a:cubicBezTo>
                  <a:pt x="338" y="102"/>
                  <a:pt x="333" y="104"/>
                  <a:pt x="331" y="106"/>
                </a:cubicBezTo>
                <a:cubicBezTo>
                  <a:pt x="329" y="107"/>
                  <a:pt x="328" y="110"/>
                  <a:pt x="328" y="114"/>
                </a:cubicBezTo>
                <a:cubicBezTo>
                  <a:pt x="328" y="117"/>
                  <a:pt x="329" y="122"/>
                  <a:pt x="331" y="128"/>
                </a:cubicBezTo>
                <a:lnTo>
                  <a:pt x="368" y="226"/>
                </a:lnTo>
                <a:lnTo>
                  <a:pt x="405" y="146"/>
                </a:lnTo>
                <a:lnTo>
                  <a:pt x="395" y="121"/>
                </a:lnTo>
                <a:cubicBezTo>
                  <a:pt x="392" y="113"/>
                  <a:pt x="388" y="108"/>
                  <a:pt x="383" y="105"/>
                </a:cubicBezTo>
                <a:cubicBezTo>
                  <a:pt x="381" y="103"/>
                  <a:pt x="376" y="102"/>
                  <a:pt x="368" y="102"/>
                </a:cubicBezTo>
                <a:lnTo>
                  <a:pt x="368" y="95"/>
                </a:lnTo>
                <a:lnTo>
                  <a:pt x="450" y="95"/>
                </a:lnTo>
                <a:lnTo>
                  <a:pt x="450" y="102"/>
                </a:lnTo>
                <a:cubicBezTo>
                  <a:pt x="441" y="102"/>
                  <a:pt x="434" y="104"/>
                  <a:pt x="431" y="107"/>
                </a:cubicBezTo>
                <a:cubicBezTo>
                  <a:pt x="428" y="109"/>
                  <a:pt x="427" y="112"/>
                  <a:pt x="427" y="116"/>
                </a:cubicBezTo>
                <a:cubicBezTo>
                  <a:pt x="427" y="119"/>
                  <a:pt x="427" y="121"/>
                  <a:pt x="428" y="124"/>
                </a:cubicBezTo>
                <a:lnTo>
                  <a:pt x="467" y="223"/>
                </a:lnTo>
                <a:lnTo>
                  <a:pt x="504" y="128"/>
                </a:lnTo>
                <a:cubicBezTo>
                  <a:pt x="506" y="121"/>
                  <a:pt x="507" y="116"/>
                  <a:pt x="507" y="112"/>
                </a:cubicBezTo>
                <a:cubicBezTo>
                  <a:pt x="507" y="109"/>
                  <a:pt x="506" y="107"/>
                  <a:pt x="504" y="105"/>
                </a:cubicBezTo>
                <a:cubicBezTo>
                  <a:pt x="501" y="103"/>
                  <a:pt x="496" y="102"/>
                  <a:pt x="489" y="102"/>
                </a:cubicBezTo>
                <a:lnTo>
                  <a:pt x="489" y="95"/>
                </a:lnTo>
                <a:lnTo>
                  <a:pt x="544" y="95"/>
                </a:lnTo>
                <a:lnTo>
                  <a:pt x="544" y="102"/>
                </a:lnTo>
                <a:cubicBezTo>
                  <a:pt x="533" y="104"/>
                  <a:pt x="525" y="111"/>
                  <a:pt x="520" y="124"/>
                </a:cubicBezTo>
                <a:lnTo>
                  <a:pt x="462" y="272"/>
                </a:lnTo>
                <a:lnTo>
                  <a:pt x="454" y="272"/>
                </a:lnTo>
                <a:lnTo>
                  <a:pt x="412" y="162"/>
                </a:lnTo>
                <a:lnTo>
                  <a:pt x="361" y="272"/>
                </a:lnTo>
                <a:lnTo>
                  <a:pt x="355" y="272"/>
                </a:lnTo>
                <a:lnTo>
                  <a:pt x="299" y="128"/>
                </a:lnTo>
                <a:cubicBezTo>
                  <a:pt x="296" y="119"/>
                  <a:pt x="292" y="112"/>
                  <a:pt x="289" y="109"/>
                </a:cubicBezTo>
                <a:cubicBezTo>
                  <a:pt x="285" y="106"/>
                  <a:pt x="280" y="104"/>
                  <a:pt x="272" y="102"/>
                </a:cubicBezTo>
                <a:lnTo>
                  <a:pt x="272" y="95"/>
                </a:lnTo>
                <a:close/>
                <a:moveTo>
                  <a:pt x="0" y="95"/>
                </a:moveTo>
                <a:lnTo>
                  <a:pt x="72" y="95"/>
                </a:lnTo>
                <a:lnTo>
                  <a:pt x="72" y="102"/>
                </a:lnTo>
                <a:cubicBezTo>
                  <a:pt x="66" y="102"/>
                  <a:pt x="61" y="104"/>
                  <a:pt x="59" y="106"/>
                </a:cubicBezTo>
                <a:cubicBezTo>
                  <a:pt x="57" y="107"/>
                  <a:pt x="56" y="110"/>
                  <a:pt x="56" y="114"/>
                </a:cubicBezTo>
                <a:cubicBezTo>
                  <a:pt x="56" y="117"/>
                  <a:pt x="57" y="122"/>
                  <a:pt x="59" y="128"/>
                </a:cubicBezTo>
                <a:lnTo>
                  <a:pt x="96" y="226"/>
                </a:lnTo>
                <a:lnTo>
                  <a:pt x="133" y="146"/>
                </a:lnTo>
                <a:lnTo>
                  <a:pt x="123" y="121"/>
                </a:lnTo>
                <a:cubicBezTo>
                  <a:pt x="120" y="113"/>
                  <a:pt x="116" y="108"/>
                  <a:pt x="111" y="105"/>
                </a:cubicBezTo>
                <a:cubicBezTo>
                  <a:pt x="109" y="103"/>
                  <a:pt x="104" y="102"/>
                  <a:pt x="96" y="102"/>
                </a:cubicBezTo>
                <a:lnTo>
                  <a:pt x="96" y="95"/>
                </a:lnTo>
                <a:lnTo>
                  <a:pt x="178" y="95"/>
                </a:lnTo>
                <a:lnTo>
                  <a:pt x="178" y="102"/>
                </a:lnTo>
                <a:cubicBezTo>
                  <a:pt x="169" y="102"/>
                  <a:pt x="162" y="104"/>
                  <a:pt x="159" y="107"/>
                </a:cubicBezTo>
                <a:cubicBezTo>
                  <a:pt x="156" y="109"/>
                  <a:pt x="155" y="112"/>
                  <a:pt x="155" y="116"/>
                </a:cubicBezTo>
                <a:cubicBezTo>
                  <a:pt x="155" y="119"/>
                  <a:pt x="155" y="121"/>
                  <a:pt x="156" y="124"/>
                </a:cubicBezTo>
                <a:lnTo>
                  <a:pt x="195" y="223"/>
                </a:lnTo>
                <a:lnTo>
                  <a:pt x="232" y="128"/>
                </a:lnTo>
                <a:cubicBezTo>
                  <a:pt x="234" y="121"/>
                  <a:pt x="235" y="116"/>
                  <a:pt x="235" y="112"/>
                </a:cubicBezTo>
                <a:cubicBezTo>
                  <a:pt x="235" y="109"/>
                  <a:pt x="234" y="107"/>
                  <a:pt x="232" y="105"/>
                </a:cubicBezTo>
                <a:cubicBezTo>
                  <a:pt x="229" y="103"/>
                  <a:pt x="224" y="102"/>
                  <a:pt x="217" y="102"/>
                </a:cubicBezTo>
                <a:lnTo>
                  <a:pt x="217" y="95"/>
                </a:lnTo>
                <a:lnTo>
                  <a:pt x="272" y="95"/>
                </a:lnTo>
                <a:lnTo>
                  <a:pt x="272" y="102"/>
                </a:lnTo>
                <a:cubicBezTo>
                  <a:pt x="261" y="104"/>
                  <a:pt x="253" y="111"/>
                  <a:pt x="248" y="124"/>
                </a:cubicBezTo>
                <a:lnTo>
                  <a:pt x="190" y="272"/>
                </a:lnTo>
                <a:lnTo>
                  <a:pt x="182" y="272"/>
                </a:lnTo>
                <a:lnTo>
                  <a:pt x="140" y="162"/>
                </a:lnTo>
                <a:lnTo>
                  <a:pt x="89" y="272"/>
                </a:lnTo>
                <a:lnTo>
                  <a:pt x="83" y="272"/>
                </a:lnTo>
                <a:lnTo>
                  <a:pt x="27" y="128"/>
                </a:lnTo>
                <a:cubicBezTo>
                  <a:pt x="24" y="119"/>
                  <a:pt x="20" y="112"/>
                  <a:pt x="17" y="109"/>
                </a:cubicBezTo>
                <a:cubicBezTo>
                  <a:pt x="13" y="106"/>
                  <a:pt x="8" y="104"/>
                  <a:pt x="0" y="102"/>
                </a:cubicBezTo>
                <a:lnTo>
                  <a:pt x="0" y="95"/>
                </a:lnTo>
                <a:close/>
                <a:moveTo>
                  <a:pt x="2837" y="90"/>
                </a:moveTo>
                <a:lnTo>
                  <a:pt x="2845" y="90"/>
                </a:lnTo>
                <a:lnTo>
                  <a:pt x="2845" y="127"/>
                </a:lnTo>
                <a:cubicBezTo>
                  <a:pt x="2857" y="114"/>
                  <a:pt x="2865" y="107"/>
                  <a:pt x="2867" y="105"/>
                </a:cubicBezTo>
                <a:cubicBezTo>
                  <a:pt x="2873" y="100"/>
                  <a:pt x="2879" y="97"/>
                  <a:pt x="2885" y="94"/>
                </a:cubicBezTo>
                <a:cubicBezTo>
                  <a:pt x="2892" y="91"/>
                  <a:pt x="2898" y="90"/>
                  <a:pt x="2904" y="90"/>
                </a:cubicBezTo>
                <a:cubicBezTo>
                  <a:pt x="2915" y="90"/>
                  <a:pt x="2924" y="93"/>
                  <a:pt x="2932" y="99"/>
                </a:cubicBezTo>
                <a:cubicBezTo>
                  <a:pt x="2940" y="106"/>
                  <a:pt x="2945" y="115"/>
                  <a:pt x="2948" y="127"/>
                </a:cubicBezTo>
                <a:cubicBezTo>
                  <a:pt x="2961" y="112"/>
                  <a:pt x="2971" y="102"/>
                  <a:pt x="2980" y="97"/>
                </a:cubicBezTo>
                <a:cubicBezTo>
                  <a:pt x="2989" y="92"/>
                  <a:pt x="2998" y="90"/>
                  <a:pt x="3008" y="90"/>
                </a:cubicBezTo>
                <a:cubicBezTo>
                  <a:pt x="3017" y="90"/>
                  <a:pt x="3025" y="92"/>
                  <a:pt x="3032" y="97"/>
                </a:cubicBezTo>
                <a:cubicBezTo>
                  <a:pt x="3039" y="102"/>
                  <a:pt x="3045" y="109"/>
                  <a:pt x="3049" y="120"/>
                </a:cubicBezTo>
                <a:cubicBezTo>
                  <a:pt x="3052" y="127"/>
                  <a:pt x="3053" y="139"/>
                  <a:pt x="3053" y="154"/>
                </a:cubicBezTo>
                <a:lnTo>
                  <a:pt x="3053" y="228"/>
                </a:lnTo>
                <a:cubicBezTo>
                  <a:pt x="3053" y="239"/>
                  <a:pt x="3054" y="246"/>
                  <a:pt x="3055" y="250"/>
                </a:cubicBezTo>
                <a:cubicBezTo>
                  <a:pt x="3057" y="253"/>
                  <a:pt x="3059" y="255"/>
                  <a:pt x="3062" y="257"/>
                </a:cubicBezTo>
                <a:cubicBezTo>
                  <a:pt x="3066" y="259"/>
                  <a:pt x="3071" y="260"/>
                  <a:pt x="3079" y="260"/>
                </a:cubicBezTo>
                <a:lnTo>
                  <a:pt x="3079" y="267"/>
                </a:lnTo>
                <a:lnTo>
                  <a:pt x="2994" y="267"/>
                </a:lnTo>
                <a:lnTo>
                  <a:pt x="2994" y="260"/>
                </a:lnTo>
                <a:lnTo>
                  <a:pt x="2998" y="260"/>
                </a:lnTo>
                <a:cubicBezTo>
                  <a:pt x="3005" y="260"/>
                  <a:pt x="3011" y="259"/>
                  <a:pt x="3015" y="256"/>
                </a:cubicBezTo>
                <a:cubicBezTo>
                  <a:pt x="3018" y="254"/>
                  <a:pt x="3020" y="251"/>
                  <a:pt x="3021" y="246"/>
                </a:cubicBezTo>
                <a:cubicBezTo>
                  <a:pt x="3022" y="244"/>
                  <a:pt x="3022" y="238"/>
                  <a:pt x="3022" y="228"/>
                </a:cubicBezTo>
                <a:lnTo>
                  <a:pt x="3022" y="154"/>
                </a:lnTo>
                <a:cubicBezTo>
                  <a:pt x="3022" y="140"/>
                  <a:pt x="3020" y="130"/>
                  <a:pt x="3017" y="124"/>
                </a:cubicBezTo>
                <a:cubicBezTo>
                  <a:pt x="3012" y="116"/>
                  <a:pt x="3004" y="112"/>
                  <a:pt x="2993" y="112"/>
                </a:cubicBezTo>
                <a:cubicBezTo>
                  <a:pt x="2987" y="112"/>
                  <a:pt x="2980" y="114"/>
                  <a:pt x="2973" y="117"/>
                </a:cubicBezTo>
                <a:cubicBezTo>
                  <a:pt x="2967" y="121"/>
                  <a:pt x="2959" y="127"/>
                  <a:pt x="2949" y="136"/>
                </a:cubicBezTo>
                <a:lnTo>
                  <a:pt x="2949" y="138"/>
                </a:lnTo>
                <a:lnTo>
                  <a:pt x="2949" y="146"/>
                </a:lnTo>
                <a:lnTo>
                  <a:pt x="2949" y="228"/>
                </a:lnTo>
                <a:cubicBezTo>
                  <a:pt x="2949" y="240"/>
                  <a:pt x="2950" y="247"/>
                  <a:pt x="2951" y="250"/>
                </a:cubicBezTo>
                <a:cubicBezTo>
                  <a:pt x="2952" y="253"/>
                  <a:pt x="2955" y="255"/>
                  <a:pt x="2958" y="257"/>
                </a:cubicBezTo>
                <a:cubicBezTo>
                  <a:pt x="2962" y="259"/>
                  <a:pt x="2968" y="260"/>
                  <a:pt x="2977" y="260"/>
                </a:cubicBezTo>
                <a:lnTo>
                  <a:pt x="2977" y="267"/>
                </a:lnTo>
                <a:lnTo>
                  <a:pt x="2890" y="267"/>
                </a:lnTo>
                <a:lnTo>
                  <a:pt x="2890" y="260"/>
                </a:lnTo>
                <a:cubicBezTo>
                  <a:pt x="2900" y="260"/>
                  <a:pt x="2906" y="259"/>
                  <a:pt x="2910" y="257"/>
                </a:cubicBezTo>
                <a:cubicBezTo>
                  <a:pt x="2913" y="254"/>
                  <a:pt x="2916" y="251"/>
                  <a:pt x="2917" y="247"/>
                </a:cubicBezTo>
                <a:cubicBezTo>
                  <a:pt x="2918" y="244"/>
                  <a:pt x="2918" y="238"/>
                  <a:pt x="2918" y="228"/>
                </a:cubicBezTo>
                <a:lnTo>
                  <a:pt x="2918" y="154"/>
                </a:lnTo>
                <a:cubicBezTo>
                  <a:pt x="2918" y="140"/>
                  <a:pt x="2916" y="130"/>
                  <a:pt x="2912" y="124"/>
                </a:cubicBezTo>
                <a:cubicBezTo>
                  <a:pt x="2906" y="116"/>
                  <a:pt x="2899" y="112"/>
                  <a:pt x="2889" y="112"/>
                </a:cubicBezTo>
                <a:cubicBezTo>
                  <a:pt x="2882" y="112"/>
                  <a:pt x="2875" y="114"/>
                  <a:pt x="2869" y="117"/>
                </a:cubicBezTo>
                <a:cubicBezTo>
                  <a:pt x="2858" y="123"/>
                  <a:pt x="2850" y="129"/>
                  <a:pt x="2845" y="136"/>
                </a:cubicBezTo>
                <a:lnTo>
                  <a:pt x="2845" y="228"/>
                </a:lnTo>
                <a:cubicBezTo>
                  <a:pt x="2845" y="239"/>
                  <a:pt x="2846" y="247"/>
                  <a:pt x="2847" y="250"/>
                </a:cubicBezTo>
                <a:cubicBezTo>
                  <a:pt x="2849" y="253"/>
                  <a:pt x="2851" y="256"/>
                  <a:pt x="2854" y="258"/>
                </a:cubicBezTo>
                <a:cubicBezTo>
                  <a:pt x="2857" y="259"/>
                  <a:pt x="2863" y="260"/>
                  <a:pt x="2873" y="260"/>
                </a:cubicBezTo>
                <a:lnTo>
                  <a:pt x="2873" y="267"/>
                </a:lnTo>
                <a:lnTo>
                  <a:pt x="2788" y="267"/>
                </a:lnTo>
                <a:lnTo>
                  <a:pt x="2788" y="260"/>
                </a:lnTo>
                <a:cubicBezTo>
                  <a:pt x="2796" y="260"/>
                  <a:pt x="2801" y="259"/>
                  <a:pt x="2804" y="258"/>
                </a:cubicBezTo>
                <a:cubicBezTo>
                  <a:pt x="2807" y="256"/>
                  <a:pt x="2810" y="253"/>
                  <a:pt x="2811" y="249"/>
                </a:cubicBezTo>
                <a:cubicBezTo>
                  <a:pt x="2813" y="246"/>
                  <a:pt x="2814" y="239"/>
                  <a:pt x="2814" y="228"/>
                </a:cubicBezTo>
                <a:lnTo>
                  <a:pt x="2814" y="162"/>
                </a:lnTo>
                <a:cubicBezTo>
                  <a:pt x="2814" y="143"/>
                  <a:pt x="2813" y="131"/>
                  <a:pt x="2812" y="126"/>
                </a:cubicBezTo>
                <a:cubicBezTo>
                  <a:pt x="2811" y="122"/>
                  <a:pt x="2810" y="119"/>
                  <a:pt x="2808" y="117"/>
                </a:cubicBezTo>
                <a:cubicBezTo>
                  <a:pt x="2806" y="116"/>
                  <a:pt x="2804" y="115"/>
                  <a:pt x="2800" y="115"/>
                </a:cubicBezTo>
                <a:cubicBezTo>
                  <a:pt x="2797" y="115"/>
                  <a:pt x="2793" y="116"/>
                  <a:pt x="2788" y="118"/>
                </a:cubicBezTo>
                <a:lnTo>
                  <a:pt x="2785" y="111"/>
                </a:lnTo>
                <a:lnTo>
                  <a:pt x="2837" y="90"/>
                </a:lnTo>
                <a:close/>
                <a:moveTo>
                  <a:pt x="2686" y="90"/>
                </a:moveTo>
                <a:cubicBezTo>
                  <a:pt x="2712" y="90"/>
                  <a:pt x="2733" y="100"/>
                  <a:pt x="2748" y="120"/>
                </a:cubicBezTo>
                <a:cubicBezTo>
                  <a:pt x="2762" y="136"/>
                  <a:pt x="2768" y="156"/>
                  <a:pt x="2768" y="178"/>
                </a:cubicBezTo>
                <a:cubicBezTo>
                  <a:pt x="2768" y="193"/>
                  <a:pt x="2765" y="209"/>
                  <a:pt x="2757" y="224"/>
                </a:cubicBezTo>
                <a:cubicBezTo>
                  <a:pt x="2750" y="240"/>
                  <a:pt x="2740" y="252"/>
                  <a:pt x="2727" y="260"/>
                </a:cubicBezTo>
                <a:cubicBezTo>
                  <a:pt x="2714" y="268"/>
                  <a:pt x="2700" y="272"/>
                  <a:pt x="2684" y="272"/>
                </a:cubicBezTo>
                <a:cubicBezTo>
                  <a:pt x="2658" y="272"/>
                  <a:pt x="2637" y="262"/>
                  <a:pt x="2622" y="241"/>
                </a:cubicBezTo>
                <a:cubicBezTo>
                  <a:pt x="2609" y="224"/>
                  <a:pt x="2603" y="204"/>
                  <a:pt x="2603" y="183"/>
                </a:cubicBezTo>
                <a:cubicBezTo>
                  <a:pt x="2603" y="167"/>
                  <a:pt x="2607" y="151"/>
                  <a:pt x="2614" y="136"/>
                </a:cubicBezTo>
                <a:cubicBezTo>
                  <a:pt x="2622" y="120"/>
                  <a:pt x="2633" y="109"/>
                  <a:pt x="2645" y="101"/>
                </a:cubicBezTo>
                <a:cubicBezTo>
                  <a:pt x="2658" y="94"/>
                  <a:pt x="2672" y="90"/>
                  <a:pt x="2686" y="90"/>
                </a:cubicBezTo>
                <a:close/>
                <a:moveTo>
                  <a:pt x="2509" y="90"/>
                </a:moveTo>
                <a:cubicBezTo>
                  <a:pt x="2526" y="90"/>
                  <a:pt x="2540" y="94"/>
                  <a:pt x="2550" y="103"/>
                </a:cubicBezTo>
                <a:cubicBezTo>
                  <a:pt x="2561" y="112"/>
                  <a:pt x="2567" y="122"/>
                  <a:pt x="2567" y="131"/>
                </a:cubicBezTo>
                <a:cubicBezTo>
                  <a:pt x="2567" y="136"/>
                  <a:pt x="2565" y="140"/>
                  <a:pt x="2562" y="143"/>
                </a:cubicBezTo>
                <a:cubicBezTo>
                  <a:pt x="2559" y="146"/>
                  <a:pt x="2555" y="147"/>
                  <a:pt x="2549" y="147"/>
                </a:cubicBezTo>
                <a:cubicBezTo>
                  <a:pt x="2542" y="147"/>
                  <a:pt x="2536" y="145"/>
                  <a:pt x="2533" y="140"/>
                </a:cubicBezTo>
                <a:cubicBezTo>
                  <a:pt x="2531" y="137"/>
                  <a:pt x="2529" y="132"/>
                  <a:pt x="2528" y="125"/>
                </a:cubicBezTo>
                <a:cubicBezTo>
                  <a:pt x="2528" y="118"/>
                  <a:pt x="2525" y="112"/>
                  <a:pt x="2521" y="108"/>
                </a:cubicBezTo>
                <a:cubicBezTo>
                  <a:pt x="2516" y="104"/>
                  <a:pt x="2510" y="103"/>
                  <a:pt x="2503" y="103"/>
                </a:cubicBezTo>
                <a:cubicBezTo>
                  <a:pt x="2490" y="103"/>
                  <a:pt x="2480" y="107"/>
                  <a:pt x="2472" y="116"/>
                </a:cubicBezTo>
                <a:cubicBezTo>
                  <a:pt x="2462" y="129"/>
                  <a:pt x="2457" y="145"/>
                  <a:pt x="2457" y="165"/>
                </a:cubicBezTo>
                <a:cubicBezTo>
                  <a:pt x="2457" y="185"/>
                  <a:pt x="2462" y="204"/>
                  <a:pt x="2472" y="219"/>
                </a:cubicBezTo>
                <a:cubicBezTo>
                  <a:pt x="2482" y="235"/>
                  <a:pt x="2496" y="243"/>
                  <a:pt x="2513" y="243"/>
                </a:cubicBezTo>
                <a:cubicBezTo>
                  <a:pt x="2525" y="243"/>
                  <a:pt x="2536" y="239"/>
                  <a:pt x="2546" y="230"/>
                </a:cubicBezTo>
                <a:cubicBezTo>
                  <a:pt x="2553" y="224"/>
                  <a:pt x="2560" y="214"/>
                  <a:pt x="2566" y="199"/>
                </a:cubicBezTo>
                <a:lnTo>
                  <a:pt x="2572" y="202"/>
                </a:lnTo>
                <a:cubicBezTo>
                  <a:pt x="2567" y="224"/>
                  <a:pt x="2558" y="242"/>
                  <a:pt x="2544" y="254"/>
                </a:cubicBezTo>
                <a:cubicBezTo>
                  <a:pt x="2531" y="266"/>
                  <a:pt x="2516" y="272"/>
                  <a:pt x="2500" y="272"/>
                </a:cubicBezTo>
                <a:cubicBezTo>
                  <a:pt x="2480" y="272"/>
                  <a:pt x="2463" y="264"/>
                  <a:pt x="2449" y="247"/>
                </a:cubicBezTo>
                <a:cubicBezTo>
                  <a:pt x="2434" y="231"/>
                  <a:pt x="2427" y="209"/>
                  <a:pt x="2427" y="181"/>
                </a:cubicBezTo>
                <a:cubicBezTo>
                  <a:pt x="2427" y="154"/>
                  <a:pt x="2435" y="132"/>
                  <a:pt x="2451" y="115"/>
                </a:cubicBezTo>
                <a:cubicBezTo>
                  <a:pt x="2467" y="98"/>
                  <a:pt x="2486" y="90"/>
                  <a:pt x="2509" y="90"/>
                </a:cubicBezTo>
                <a:close/>
                <a:moveTo>
                  <a:pt x="1709" y="90"/>
                </a:moveTo>
                <a:lnTo>
                  <a:pt x="1717" y="90"/>
                </a:lnTo>
                <a:lnTo>
                  <a:pt x="1717" y="228"/>
                </a:lnTo>
                <a:cubicBezTo>
                  <a:pt x="1717" y="239"/>
                  <a:pt x="1718" y="246"/>
                  <a:pt x="1719" y="249"/>
                </a:cubicBezTo>
                <a:cubicBezTo>
                  <a:pt x="1721" y="253"/>
                  <a:pt x="1723" y="256"/>
                  <a:pt x="1726" y="257"/>
                </a:cubicBezTo>
                <a:cubicBezTo>
                  <a:pt x="1729" y="259"/>
                  <a:pt x="1735" y="260"/>
                  <a:pt x="1743" y="260"/>
                </a:cubicBezTo>
                <a:lnTo>
                  <a:pt x="1743" y="267"/>
                </a:lnTo>
                <a:lnTo>
                  <a:pt x="1660" y="267"/>
                </a:lnTo>
                <a:lnTo>
                  <a:pt x="1660" y="260"/>
                </a:lnTo>
                <a:cubicBezTo>
                  <a:pt x="1668" y="260"/>
                  <a:pt x="1674" y="259"/>
                  <a:pt x="1677" y="258"/>
                </a:cubicBezTo>
                <a:cubicBezTo>
                  <a:pt x="1679" y="256"/>
                  <a:pt x="1682" y="253"/>
                  <a:pt x="1683" y="250"/>
                </a:cubicBezTo>
                <a:cubicBezTo>
                  <a:pt x="1685" y="246"/>
                  <a:pt x="1686" y="239"/>
                  <a:pt x="1686" y="228"/>
                </a:cubicBezTo>
                <a:lnTo>
                  <a:pt x="1686" y="162"/>
                </a:lnTo>
                <a:cubicBezTo>
                  <a:pt x="1686" y="143"/>
                  <a:pt x="1685" y="131"/>
                  <a:pt x="1684" y="126"/>
                </a:cubicBezTo>
                <a:cubicBezTo>
                  <a:pt x="1683" y="122"/>
                  <a:pt x="1682" y="119"/>
                  <a:pt x="1680" y="117"/>
                </a:cubicBezTo>
                <a:cubicBezTo>
                  <a:pt x="1678" y="116"/>
                  <a:pt x="1676" y="115"/>
                  <a:pt x="1672" y="115"/>
                </a:cubicBezTo>
                <a:cubicBezTo>
                  <a:pt x="1669" y="115"/>
                  <a:pt x="1665" y="116"/>
                  <a:pt x="1660" y="118"/>
                </a:cubicBezTo>
                <a:lnTo>
                  <a:pt x="1657" y="111"/>
                </a:lnTo>
                <a:lnTo>
                  <a:pt x="1709" y="90"/>
                </a:lnTo>
                <a:close/>
                <a:moveTo>
                  <a:pt x="1166" y="90"/>
                </a:moveTo>
                <a:cubicBezTo>
                  <a:pt x="1192" y="90"/>
                  <a:pt x="1213" y="100"/>
                  <a:pt x="1228" y="120"/>
                </a:cubicBezTo>
                <a:cubicBezTo>
                  <a:pt x="1242" y="136"/>
                  <a:pt x="1248" y="156"/>
                  <a:pt x="1248" y="178"/>
                </a:cubicBezTo>
                <a:cubicBezTo>
                  <a:pt x="1248" y="193"/>
                  <a:pt x="1245" y="209"/>
                  <a:pt x="1237" y="224"/>
                </a:cubicBezTo>
                <a:cubicBezTo>
                  <a:pt x="1230" y="240"/>
                  <a:pt x="1220" y="252"/>
                  <a:pt x="1207" y="260"/>
                </a:cubicBezTo>
                <a:cubicBezTo>
                  <a:pt x="1194" y="268"/>
                  <a:pt x="1180" y="272"/>
                  <a:pt x="1164" y="272"/>
                </a:cubicBezTo>
                <a:cubicBezTo>
                  <a:pt x="1138" y="272"/>
                  <a:pt x="1117" y="262"/>
                  <a:pt x="1102" y="241"/>
                </a:cubicBezTo>
                <a:cubicBezTo>
                  <a:pt x="1089" y="224"/>
                  <a:pt x="1083" y="204"/>
                  <a:pt x="1083" y="183"/>
                </a:cubicBezTo>
                <a:cubicBezTo>
                  <a:pt x="1083" y="167"/>
                  <a:pt x="1087" y="151"/>
                  <a:pt x="1094" y="136"/>
                </a:cubicBezTo>
                <a:cubicBezTo>
                  <a:pt x="1102" y="120"/>
                  <a:pt x="1113" y="109"/>
                  <a:pt x="1125" y="101"/>
                </a:cubicBezTo>
                <a:cubicBezTo>
                  <a:pt x="1138" y="94"/>
                  <a:pt x="1152" y="90"/>
                  <a:pt x="1166" y="90"/>
                </a:cubicBezTo>
                <a:close/>
                <a:moveTo>
                  <a:pt x="2222" y="20"/>
                </a:moveTo>
                <a:cubicBezTo>
                  <a:pt x="2214" y="20"/>
                  <a:pt x="2206" y="23"/>
                  <a:pt x="2200" y="31"/>
                </a:cubicBezTo>
                <a:cubicBezTo>
                  <a:pt x="2191" y="41"/>
                  <a:pt x="2185" y="58"/>
                  <a:pt x="2181" y="80"/>
                </a:cubicBezTo>
                <a:cubicBezTo>
                  <a:pt x="2178" y="102"/>
                  <a:pt x="2176" y="124"/>
                  <a:pt x="2176" y="146"/>
                </a:cubicBezTo>
                <a:cubicBezTo>
                  <a:pt x="2176" y="181"/>
                  <a:pt x="2181" y="209"/>
                  <a:pt x="2189" y="232"/>
                </a:cubicBezTo>
                <a:cubicBezTo>
                  <a:pt x="2196" y="250"/>
                  <a:pt x="2207" y="259"/>
                  <a:pt x="2221" y="259"/>
                </a:cubicBezTo>
                <a:cubicBezTo>
                  <a:pt x="2228" y="259"/>
                  <a:pt x="2235" y="256"/>
                  <a:pt x="2242" y="250"/>
                </a:cubicBezTo>
                <a:cubicBezTo>
                  <a:pt x="2249" y="244"/>
                  <a:pt x="2255" y="234"/>
                  <a:pt x="2259" y="220"/>
                </a:cubicBezTo>
                <a:cubicBezTo>
                  <a:pt x="2264" y="198"/>
                  <a:pt x="2267" y="168"/>
                  <a:pt x="2267" y="129"/>
                </a:cubicBezTo>
                <a:cubicBezTo>
                  <a:pt x="2267" y="100"/>
                  <a:pt x="2264" y="76"/>
                  <a:pt x="2258" y="56"/>
                </a:cubicBezTo>
                <a:cubicBezTo>
                  <a:pt x="2254" y="42"/>
                  <a:pt x="2248" y="32"/>
                  <a:pt x="2241" y="26"/>
                </a:cubicBezTo>
                <a:cubicBezTo>
                  <a:pt x="2236" y="22"/>
                  <a:pt x="2230" y="20"/>
                  <a:pt x="2222" y="20"/>
                </a:cubicBezTo>
                <a:close/>
                <a:moveTo>
                  <a:pt x="2030" y="20"/>
                </a:moveTo>
                <a:cubicBezTo>
                  <a:pt x="2022" y="20"/>
                  <a:pt x="2014" y="23"/>
                  <a:pt x="2008" y="31"/>
                </a:cubicBezTo>
                <a:cubicBezTo>
                  <a:pt x="1999" y="41"/>
                  <a:pt x="1993" y="58"/>
                  <a:pt x="1989" y="80"/>
                </a:cubicBezTo>
                <a:cubicBezTo>
                  <a:pt x="1986" y="102"/>
                  <a:pt x="1984" y="124"/>
                  <a:pt x="1984" y="146"/>
                </a:cubicBezTo>
                <a:cubicBezTo>
                  <a:pt x="1984" y="181"/>
                  <a:pt x="1989" y="209"/>
                  <a:pt x="1997" y="232"/>
                </a:cubicBezTo>
                <a:cubicBezTo>
                  <a:pt x="2004" y="250"/>
                  <a:pt x="2015" y="259"/>
                  <a:pt x="2029" y="259"/>
                </a:cubicBezTo>
                <a:cubicBezTo>
                  <a:pt x="2036" y="259"/>
                  <a:pt x="2043" y="256"/>
                  <a:pt x="2050" y="250"/>
                </a:cubicBezTo>
                <a:cubicBezTo>
                  <a:pt x="2057" y="244"/>
                  <a:pt x="2063" y="234"/>
                  <a:pt x="2067" y="220"/>
                </a:cubicBezTo>
                <a:cubicBezTo>
                  <a:pt x="2072" y="198"/>
                  <a:pt x="2075" y="168"/>
                  <a:pt x="2075" y="129"/>
                </a:cubicBezTo>
                <a:cubicBezTo>
                  <a:pt x="2075" y="100"/>
                  <a:pt x="2072" y="76"/>
                  <a:pt x="2066" y="56"/>
                </a:cubicBezTo>
                <a:cubicBezTo>
                  <a:pt x="2062" y="42"/>
                  <a:pt x="2056" y="32"/>
                  <a:pt x="2049" y="26"/>
                </a:cubicBezTo>
                <a:cubicBezTo>
                  <a:pt x="2044" y="22"/>
                  <a:pt x="2038" y="20"/>
                  <a:pt x="2030" y="20"/>
                </a:cubicBezTo>
                <a:close/>
                <a:moveTo>
                  <a:pt x="2223" y="7"/>
                </a:moveTo>
                <a:cubicBezTo>
                  <a:pt x="2242" y="7"/>
                  <a:pt x="2260" y="17"/>
                  <a:pt x="2275" y="37"/>
                </a:cubicBezTo>
                <a:cubicBezTo>
                  <a:pt x="2294" y="62"/>
                  <a:pt x="2304" y="95"/>
                  <a:pt x="2304" y="137"/>
                </a:cubicBezTo>
                <a:cubicBezTo>
                  <a:pt x="2304" y="167"/>
                  <a:pt x="2300" y="192"/>
                  <a:pt x="2291" y="212"/>
                </a:cubicBezTo>
                <a:cubicBezTo>
                  <a:pt x="2283" y="233"/>
                  <a:pt x="2272" y="248"/>
                  <a:pt x="2259" y="257"/>
                </a:cubicBezTo>
                <a:cubicBezTo>
                  <a:pt x="2246" y="267"/>
                  <a:pt x="2233" y="271"/>
                  <a:pt x="2221" y="271"/>
                </a:cubicBezTo>
                <a:cubicBezTo>
                  <a:pt x="2196" y="271"/>
                  <a:pt x="2176" y="257"/>
                  <a:pt x="2160" y="228"/>
                </a:cubicBezTo>
                <a:cubicBezTo>
                  <a:pt x="2146" y="204"/>
                  <a:pt x="2140" y="175"/>
                  <a:pt x="2140" y="141"/>
                </a:cubicBezTo>
                <a:cubicBezTo>
                  <a:pt x="2140" y="112"/>
                  <a:pt x="2144" y="87"/>
                  <a:pt x="2153" y="66"/>
                </a:cubicBezTo>
                <a:cubicBezTo>
                  <a:pt x="2162" y="45"/>
                  <a:pt x="2173" y="30"/>
                  <a:pt x="2188" y="19"/>
                </a:cubicBezTo>
                <a:cubicBezTo>
                  <a:pt x="2199" y="11"/>
                  <a:pt x="2211" y="7"/>
                  <a:pt x="2223" y="7"/>
                </a:cubicBezTo>
                <a:close/>
                <a:moveTo>
                  <a:pt x="2031" y="7"/>
                </a:moveTo>
                <a:cubicBezTo>
                  <a:pt x="2050" y="7"/>
                  <a:pt x="2068" y="17"/>
                  <a:pt x="2083" y="37"/>
                </a:cubicBezTo>
                <a:cubicBezTo>
                  <a:pt x="2102" y="62"/>
                  <a:pt x="2112" y="95"/>
                  <a:pt x="2112" y="137"/>
                </a:cubicBezTo>
                <a:cubicBezTo>
                  <a:pt x="2112" y="167"/>
                  <a:pt x="2108" y="192"/>
                  <a:pt x="2099" y="212"/>
                </a:cubicBezTo>
                <a:cubicBezTo>
                  <a:pt x="2091" y="233"/>
                  <a:pt x="2080" y="248"/>
                  <a:pt x="2067" y="257"/>
                </a:cubicBezTo>
                <a:cubicBezTo>
                  <a:pt x="2054" y="267"/>
                  <a:pt x="2041" y="271"/>
                  <a:pt x="2029" y="271"/>
                </a:cubicBezTo>
                <a:cubicBezTo>
                  <a:pt x="2004" y="271"/>
                  <a:pt x="1984" y="257"/>
                  <a:pt x="1968" y="228"/>
                </a:cubicBezTo>
                <a:cubicBezTo>
                  <a:pt x="1954" y="204"/>
                  <a:pt x="1948" y="175"/>
                  <a:pt x="1948" y="141"/>
                </a:cubicBezTo>
                <a:cubicBezTo>
                  <a:pt x="1948" y="112"/>
                  <a:pt x="1952" y="87"/>
                  <a:pt x="1961" y="66"/>
                </a:cubicBezTo>
                <a:cubicBezTo>
                  <a:pt x="1970" y="45"/>
                  <a:pt x="1981" y="30"/>
                  <a:pt x="1996" y="19"/>
                </a:cubicBezTo>
                <a:cubicBezTo>
                  <a:pt x="2007" y="11"/>
                  <a:pt x="2019" y="7"/>
                  <a:pt x="2031" y="7"/>
                </a:cubicBezTo>
                <a:close/>
                <a:moveTo>
                  <a:pt x="1849" y="7"/>
                </a:moveTo>
                <a:lnTo>
                  <a:pt x="1855" y="7"/>
                </a:lnTo>
                <a:lnTo>
                  <a:pt x="1855" y="222"/>
                </a:lnTo>
                <a:cubicBezTo>
                  <a:pt x="1855" y="236"/>
                  <a:pt x="1855" y="245"/>
                  <a:pt x="1857" y="249"/>
                </a:cubicBezTo>
                <a:cubicBezTo>
                  <a:pt x="1858" y="252"/>
                  <a:pt x="1860" y="255"/>
                  <a:pt x="1864" y="257"/>
                </a:cubicBezTo>
                <a:cubicBezTo>
                  <a:pt x="1868" y="259"/>
                  <a:pt x="1875" y="260"/>
                  <a:pt x="1887" y="260"/>
                </a:cubicBezTo>
                <a:lnTo>
                  <a:pt x="1887" y="267"/>
                </a:lnTo>
                <a:lnTo>
                  <a:pt x="1791" y="267"/>
                </a:lnTo>
                <a:lnTo>
                  <a:pt x="1791" y="260"/>
                </a:lnTo>
                <a:cubicBezTo>
                  <a:pt x="1803" y="260"/>
                  <a:pt x="1811" y="259"/>
                  <a:pt x="1815" y="257"/>
                </a:cubicBezTo>
                <a:cubicBezTo>
                  <a:pt x="1818" y="255"/>
                  <a:pt x="1820" y="253"/>
                  <a:pt x="1822" y="249"/>
                </a:cubicBezTo>
                <a:cubicBezTo>
                  <a:pt x="1823" y="246"/>
                  <a:pt x="1824" y="237"/>
                  <a:pt x="1824" y="222"/>
                </a:cubicBezTo>
                <a:lnTo>
                  <a:pt x="1824" y="85"/>
                </a:lnTo>
                <a:cubicBezTo>
                  <a:pt x="1824" y="66"/>
                  <a:pt x="1823" y="54"/>
                  <a:pt x="1822" y="49"/>
                </a:cubicBezTo>
                <a:cubicBezTo>
                  <a:pt x="1821" y="45"/>
                  <a:pt x="1820" y="42"/>
                  <a:pt x="1817" y="40"/>
                </a:cubicBezTo>
                <a:cubicBezTo>
                  <a:pt x="1815" y="38"/>
                  <a:pt x="1812" y="37"/>
                  <a:pt x="1809" y="37"/>
                </a:cubicBezTo>
                <a:cubicBezTo>
                  <a:pt x="1804" y="37"/>
                  <a:pt x="1798" y="39"/>
                  <a:pt x="1790" y="43"/>
                </a:cubicBezTo>
                <a:lnTo>
                  <a:pt x="1787" y="37"/>
                </a:lnTo>
                <a:lnTo>
                  <a:pt x="1849" y="7"/>
                </a:lnTo>
                <a:close/>
                <a:moveTo>
                  <a:pt x="1701" y="0"/>
                </a:moveTo>
                <a:cubicBezTo>
                  <a:pt x="1707" y="0"/>
                  <a:pt x="1711" y="2"/>
                  <a:pt x="1715" y="6"/>
                </a:cubicBezTo>
                <a:cubicBezTo>
                  <a:pt x="1719" y="9"/>
                  <a:pt x="1720" y="14"/>
                  <a:pt x="1720" y="19"/>
                </a:cubicBezTo>
                <a:cubicBezTo>
                  <a:pt x="1720" y="24"/>
                  <a:pt x="1719" y="29"/>
                  <a:pt x="1715" y="33"/>
                </a:cubicBezTo>
                <a:cubicBezTo>
                  <a:pt x="1711" y="36"/>
                  <a:pt x="1707" y="38"/>
                  <a:pt x="1701" y="38"/>
                </a:cubicBezTo>
                <a:cubicBezTo>
                  <a:pt x="1696" y="38"/>
                  <a:pt x="1692" y="36"/>
                  <a:pt x="1688" y="33"/>
                </a:cubicBezTo>
                <a:cubicBezTo>
                  <a:pt x="1684" y="29"/>
                  <a:pt x="1682" y="24"/>
                  <a:pt x="1682" y="19"/>
                </a:cubicBezTo>
                <a:cubicBezTo>
                  <a:pt x="1682" y="14"/>
                  <a:pt x="1684" y="9"/>
                  <a:pt x="1688" y="6"/>
                </a:cubicBezTo>
                <a:cubicBezTo>
                  <a:pt x="1692" y="2"/>
                  <a:pt x="1696" y="0"/>
                  <a:pt x="1701" y="0"/>
                </a:cubicBezTo>
                <a:close/>
              </a:path>
            </a:pathLst>
          </a:custGeom>
          <a:solidFill>
            <a:srgbClr val="F2F2F2"/>
          </a:solidFill>
          <a:ln w="0">
            <a:noFill/>
            <a:prstDash val="solid"/>
            <a:round/>
          </a:ln>
        </p:spPr>
        <p:txBody>
          <a:bodyPr vert="horz" wrap="square" lIns="91440" tIns="45720" rIns="91440" bIns="45720" numCol="1" anchor="t" anchorCtr="0" compatLnSpc="1"/>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5pPr>
            <a:lvl6pPr marL="2286000" algn="l" defTabSz="914400" rtl="0" eaLnBrk="1" latinLnBrk="0" hangingPunct="1">
              <a:defRPr kern="1200">
                <a:solidFill>
                  <a:schemeClr val="tx1"/>
                </a:solidFill>
                <a:latin typeface="Calibri" panose="020F0502020204030204" charset="0"/>
                <a:ea typeface="+mn-ea"/>
                <a:cs typeface="+mn-cs"/>
              </a:defRPr>
            </a:lvl6pPr>
            <a:lvl7pPr marL="2743200" algn="l" defTabSz="914400" rtl="0" eaLnBrk="1" latinLnBrk="0" hangingPunct="1">
              <a:defRPr kern="1200">
                <a:solidFill>
                  <a:schemeClr val="tx1"/>
                </a:solidFill>
                <a:latin typeface="Calibri" panose="020F0502020204030204" charset="0"/>
                <a:ea typeface="+mn-ea"/>
                <a:cs typeface="+mn-cs"/>
              </a:defRPr>
            </a:lvl7pPr>
            <a:lvl8pPr marL="3200400" algn="l" defTabSz="914400" rtl="0" eaLnBrk="1" latinLnBrk="0" hangingPunct="1">
              <a:defRPr kern="1200">
                <a:solidFill>
                  <a:schemeClr val="tx1"/>
                </a:solidFill>
                <a:latin typeface="Calibri" panose="020F0502020204030204" charset="0"/>
                <a:ea typeface="+mn-ea"/>
                <a:cs typeface="+mn-cs"/>
              </a:defRPr>
            </a:lvl8pPr>
            <a:lvl9pPr marL="3657600" algn="l" defTabSz="914400" rtl="0" eaLnBrk="1" latinLnBrk="0" hangingPunct="1">
              <a:defRPr kern="1200">
                <a:solidFill>
                  <a:schemeClr val="tx1"/>
                </a:solidFill>
                <a:latin typeface="Calibri" panose="020F0502020204030204" charset="0"/>
                <a:ea typeface="+mn-ea"/>
                <a:cs typeface="+mn-cs"/>
              </a:defRPr>
            </a:lvl9pPr>
          </a:lstStyle>
          <a:p>
            <a:endParaRPr lang="zh-CN" altLang="en-US"/>
          </a:p>
        </p:txBody>
      </p:sp>
      <p:sp>
        <p:nvSpPr>
          <p:cNvPr id="19" name="Freeform 23"/>
          <p:cNvSpPr/>
          <p:nvPr/>
        </p:nvSpPr>
        <p:spPr bwMode="auto">
          <a:xfrm rot="-1800000">
            <a:off x="401493" y="1057606"/>
            <a:ext cx="1848119" cy="215037"/>
          </a:xfrm>
          <a:custGeom>
            <a:avLst/>
            <a:gdLst>
              <a:gd name="T0" fmla="*/ 2345 w 3079"/>
              <a:gd name="T1" fmla="*/ 251 h 350"/>
              <a:gd name="T2" fmla="*/ 830 w 3079"/>
              <a:gd name="T3" fmla="*/ 272 h 350"/>
              <a:gd name="T4" fmla="*/ 2644 w 3079"/>
              <a:gd name="T5" fmla="*/ 129 h 350"/>
              <a:gd name="T6" fmla="*/ 2680 w 3079"/>
              <a:gd name="T7" fmla="*/ 102 h 350"/>
              <a:gd name="T8" fmla="*/ 1202 w 3079"/>
              <a:gd name="T9" fmla="*/ 244 h 350"/>
              <a:gd name="T10" fmla="*/ 1532 w 3079"/>
              <a:gd name="T11" fmla="*/ 102 h 350"/>
              <a:gd name="T12" fmla="*/ 1604 w 3079"/>
              <a:gd name="T13" fmla="*/ 106 h 350"/>
              <a:gd name="T14" fmla="*/ 1625 w 3079"/>
              <a:gd name="T15" fmla="*/ 113 h 350"/>
              <a:gd name="T16" fmla="*/ 1470 w 3079"/>
              <a:gd name="T17" fmla="*/ 316 h 350"/>
              <a:gd name="T18" fmla="*/ 1487 w 3079"/>
              <a:gd name="T19" fmla="*/ 130 h 350"/>
              <a:gd name="T20" fmla="*/ 1322 w 3079"/>
              <a:gd name="T21" fmla="*/ 210 h 350"/>
              <a:gd name="T22" fmla="*/ 1366 w 3079"/>
              <a:gd name="T23" fmla="*/ 102 h 350"/>
              <a:gd name="T24" fmla="*/ 1451 w 3079"/>
              <a:gd name="T25" fmla="*/ 244 h 350"/>
              <a:gd name="T26" fmla="*/ 1310 w 3079"/>
              <a:gd name="T27" fmla="*/ 264 h 350"/>
              <a:gd name="T28" fmla="*/ 1262 w 3079"/>
              <a:gd name="T29" fmla="*/ 95 h 350"/>
              <a:gd name="T30" fmla="*/ 945 w 3079"/>
              <a:gd name="T31" fmla="*/ 135 h 350"/>
              <a:gd name="T32" fmla="*/ 1012 w 3079"/>
              <a:gd name="T33" fmla="*/ 95 h 350"/>
              <a:gd name="T34" fmla="*/ 946 w 3079"/>
              <a:gd name="T35" fmla="*/ 337 h 350"/>
              <a:gd name="T36" fmla="*/ 934 w 3079"/>
              <a:gd name="T37" fmla="*/ 318 h 350"/>
              <a:gd name="T38" fmla="*/ 880 w 3079"/>
              <a:gd name="T39" fmla="*/ 102 h 350"/>
              <a:gd name="T40" fmla="*/ 603 w 3079"/>
              <a:gd name="T41" fmla="*/ 128 h 350"/>
              <a:gd name="T42" fmla="*/ 722 w 3079"/>
              <a:gd name="T43" fmla="*/ 95 h 350"/>
              <a:gd name="T44" fmla="*/ 779 w 3079"/>
              <a:gd name="T45" fmla="*/ 112 h 350"/>
              <a:gd name="T46" fmla="*/ 734 w 3079"/>
              <a:gd name="T47" fmla="*/ 272 h 350"/>
              <a:gd name="T48" fmla="*/ 544 w 3079"/>
              <a:gd name="T49" fmla="*/ 102 h 350"/>
              <a:gd name="T50" fmla="*/ 331 w 3079"/>
              <a:gd name="T51" fmla="*/ 128 h 350"/>
              <a:gd name="T52" fmla="*/ 450 w 3079"/>
              <a:gd name="T53" fmla="*/ 95 h 350"/>
              <a:gd name="T54" fmla="*/ 507 w 3079"/>
              <a:gd name="T55" fmla="*/ 112 h 350"/>
              <a:gd name="T56" fmla="*/ 462 w 3079"/>
              <a:gd name="T57" fmla="*/ 272 h 350"/>
              <a:gd name="T58" fmla="*/ 272 w 3079"/>
              <a:gd name="T59" fmla="*/ 102 h 350"/>
              <a:gd name="T60" fmla="*/ 59 w 3079"/>
              <a:gd name="T61" fmla="*/ 128 h 350"/>
              <a:gd name="T62" fmla="*/ 178 w 3079"/>
              <a:gd name="T63" fmla="*/ 95 h 350"/>
              <a:gd name="T64" fmla="*/ 235 w 3079"/>
              <a:gd name="T65" fmla="*/ 112 h 350"/>
              <a:gd name="T66" fmla="*/ 190 w 3079"/>
              <a:gd name="T67" fmla="*/ 272 h 350"/>
              <a:gd name="T68" fmla="*/ 0 w 3079"/>
              <a:gd name="T69" fmla="*/ 102 h 350"/>
              <a:gd name="T70" fmla="*/ 2904 w 3079"/>
              <a:gd name="T71" fmla="*/ 90 h 350"/>
              <a:gd name="T72" fmla="*/ 3053 w 3079"/>
              <a:gd name="T73" fmla="*/ 154 h 350"/>
              <a:gd name="T74" fmla="*/ 2994 w 3079"/>
              <a:gd name="T75" fmla="*/ 260 h 350"/>
              <a:gd name="T76" fmla="*/ 2993 w 3079"/>
              <a:gd name="T77" fmla="*/ 112 h 350"/>
              <a:gd name="T78" fmla="*/ 2958 w 3079"/>
              <a:gd name="T79" fmla="*/ 257 h 350"/>
              <a:gd name="T80" fmla="*/ 2918 w 3079"/>
              <a:gd name="T81" fmla="*/ 228 h 350"/>
              <a:gd name="T82" fmla="*/ 2847 w 3079"/>
              <a:gd name="T83" fmla="*/ 250 h 350"/>
              <a:gd name="T84" fmla="*/ 2811 w 3079"/>
              <a:gd name="T85" fmla="*/ 249 h 350"/>
              <a:gd name="T86" fmla="*/ 2785 w 3079"/>
              <a:gd name="T87" fmla="*/ 111 h 350"/>
              <a:gd name="T88" fmla="*/ 2684 w 3079"/>
              <a:gd name="T89" fmla="*/ 272 h 350"/>
              <a:gd name="T90" fmla="*/ 2550 w 3079"/>
              <a:gd name="T91" fmla="*/ 103 h 350"/>
              <a:gd name="T92" fmla="*/ 2503 w 3079"/>
              <a:gd name="T93" fmla="*/ 103 h 350"/>
              <a:gd name="T94" fmla="*/ 2572 w 3079"/>
              <a:gd name="T95" fmla="*/ 202 h 350"/>
              <a:gd name="T96" fmla="*/ 1709 w 3079"/>
              <a:gd name="T97" fmla="*/ 90 h 350"/>
              <a:gd name="T98" fmla="*/ 1660 w 3079"/>
              <a:gd name="T99" fmla="*/ 267 h 350"/>
              <a:gd name="T100" fmla="*/ 1680 w 3079"/>
              <a:gd name="T101" fmla="*/ 117 h 350"/>
              <a:gd name="T102" fmla="*/ 1248 w 3079"/>
              <a:gd name="T103" fmla="*/ 178 h 350"/>
              <a:gd name="T104" fmla="*/ 1125 w 3079"/>
              <a:gd name="T105" fmla="*/ 101 h 350"/>
              <a:gd name="T106" fmla="*/ 2221 w 3079"/>
              <a:gd name="T107" fmla="*/ 259 h 350"/>
              <a:gd name="T108" fmla="*/ 2030 w 3079"/>
              <a:gd name="T109" fmla="*/ 20 h 350"/>
              <a:gd name="T110" fmla="*/ 2067 w 3079"/>
              <a:gd name="T111" fmla="*/ 220 h 350"/>
              <a:gd name="T112" fmla="*/ 2304 w 3079"/>
              <a:gd name="T113" fmla="*/ 137 h 350"/>
              <a:gd name="T114" fmla="*/ 2188 w 3079"/>
              <a:gd name="T115" fmla="*/ 19 h 350"/>
              <a:gd name="T116" fmla="*/ 2029 w 3079"/>
              <a:gd name="T117" fmla="*/ 271 h 350"/>
              <a:gd name="T118" fmla="*/ 1855 w 3079"/>
              <a:gd name="T119" fmla="*/ 7 h 350"/>
              <a:gd name="T120" fmla="*/ 1791 w 3079"/>
              <a:gd name="T121" fmla="*/ 260 h 350"/>
              <a:gd name="T122" fmla="*/ 1809 w 3079"/>
              <a:gd name="T123" fmla="*/ 37 h 350"/>
              <a:gd name="T124" fmla="*/ 1715 w 3079"/>
              <a:gd name="T125" fmla="*/ 3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79" h="350">
                <a:moveTo>
                  <a:pt x="2366" y="230"/>
                </a:moveTo>
                <a:cubicBezTo>
                  <a:pt x="2372" y="230"/>
                  <a:pt x="2377" y="232"/>
                  <a:pt x="2381" y="237"/>
                </a:cubicBezTo>
                <a:cubicBezTo>
                  <a:pt x="2385" y="241"/>
                  <a:pt x="2387" y="245"/>
                  <a:pt x="2387" y="251"/>
                </a:cubicBezTo>
                <a:cubicBezTo>
                  <a:pt x="2387" y="257"/>
                  <a:pt x="2385" y="262"/>
                  <a:pt x="2380" y="266"/>
                </a:cubicBezTo>
                <a:cubicBezTo>
                  <a:pt x="2376" y="270"/>
                  <a:pt x="2372" y="272"/>
                  <a:pt x="2366" y="272"/>
                </a:cubicBezTo>
                <a:cubicBezTo>
                  <a:pt x="2360" y="272"/>
                  <a:pt x="2355" y="270"/>
                  <a:pt x="2351" y="266"/>
                </a:cubicBezTo>
                <a:cubicBezTo>
                  <a:pt x="2347" y="262"/>
                  <a:pt x="2345" y="257"/>
                  <a:pt x="2345" y="251"/>
                </a:cubicBezTo>
                <a:cubicBezTo>
                  <a:pt x="2345" y="245"/>
                  <a:pt x="2347" y="240"/>
                  <a:pt x="2351" y="236"/>
                </a:cubicBezTo>
                <a:cubicBezTo>
                  <a:pt x="2355" y="232"/>
                  <a:pt x="2360" y="230"/>
                  <a:pt x="2366" y="230"/>
                </a:cubicBezTo>
                <a:close/>
                <a:moveTo>
                  <a:pt x="830" y="230"/>
                </a:moveTo>
                <a:cubicBezTo>
                  <a:pt x="836" y="230"/>
                  <a:pt x="841" y="232"/>
                  <a:pt x="845" y="237"/>
                </a:cubicBezTo>
                <a:cubicBezTo>
                  <a:pt x="849" y="241"/>
                  <a:pt x="851" y="245"/>
                  <a:pt x="851" y="251"/>
                </a:cubicBezTo>
                <a:cubicBezTo>
                  <a:pt x="851" y="257"/>
                  <a:pt x="849" y="262"/>
                  <a:pt x="844" y="266"/>
                </a:cubicBezTo>
                <a:cubicBezTo>
                  <a:pt x="840" y="270"/>
                  <a:pt x="836" y="272"/>
                  <a:pt x="830" y="272"/>
                </a:cubicBezTo>
                <a:cubicBezTo>
                  <a:pt x="824" y="272"/>
                  <a:pt x="819" y="270"/>
                  <a:pt x="815" y="266"/>
                </a:cubicBezTo>
                <a:cubicBezTo>
                  <a:pt x="811" y="262"/>
                  <a:pt x="809" y="257"/>
                  <a:pt x="809" y="251"/>
                </a:cubicBezTo>
                <a:cubicBezTo>
                  <a:pt x="809" y="245"/>
                  <a:pt x="811" y="240"/>
                  <a:pt x="815" y="236"/>
                </a:cubicBezTo>
                <a:cubicBezTo>
                  <a:pt x="819" y="232"/>
                  <a:pt x="824" y="230"/>
                  <a:pt x="830" y="230"/>
                </a:cubicBezTo>
                <a:close/>
                <a:moveTo>
                  <a:pt x="2680" y="102"/>
                </a:moveTo>
                <a:cubicBezTo>
                  <a:pt x="2673" y="102"/>
                  <a:pt x="2667" y="104"/>
                  <a:pt x="2660" y="108"/>
                </a:cubicBezTo>
                <a:cubicBezTo>
                  <a:pt x="2653" y="112"/>
                  <a:pt x="2648" y="119"/>
                  <a:pt x="2644" y="129"/>
                </a:cubicBezTo>
                <a:cubicBezTo>
                  <a:pt x="2640" y="139"/>
                  <a:pt x="2638" y="151"/>
                  <a:pt x="2638" y="167"/>
                </a:cubicBezTo>
                <a:cubicBezTo>
                  <a:pt x="2638" y="192"/>
                  <a:pt x="2643" y="213"/>
                  <a:pt x="2652" y="232"/>
                </a:cubicBezTo>
                <a:cubicBezTo>
                  <a:pt x="2662" y="250"/>
                  <a:pt x="2676" y="259"/>
                  <a:pt x="2692" y="259"/>
                </a:cubicBezTo>
                <a:cubicBezTo>
                  <a:pt x="2704" y="259"/>
                  <a:pt x="2714" y="254"/>
                  <a:pt x="2722" y="244"/>
                </a:cubicBezTo>
                <a:cubicBezTo>
                  <a:pt x="2730" y="234"/>
                  <a:pt x="2734" y="217"/>
                  <a:pt x="2734" y="192"/>
                </a:cubicBezTo>
                <a:cubicBezTo>
                  <a:pt x="2734" y="162"/>
                  <a:pt x="2727" y="138"/>
                  <a:pt x="2714" y="120"/>
                </a:cubicBezTo>
                <a:cubicBezTo>
                  <a:pt x="2705" y="108"/>
                  <a:pt x="2694" y="102"/>
                  <a:pt x="2680" y="102"/>
                </a:cubicBezTo>
                <a:close/>
                <a:moveTo>
                  <a:pt x="1160" y="102"/>
                </a:moveTo>
                <a:cubicBezTo>
                  <a:pt x="1153" y="102"/>
                  <a:pt x="1147" y="104"/>
                  <a:pt x="1140" y="108"/>
                </a:cubicBezTo>
                <a:cubicBezTo>
                  <a:pt x="1133" y="112"/>
                  <a:pt x="1128" y="119"/>
                  <a:pt x="1124" y="129"/>
                </a:cubicBezTo>
                <a:cubicBezTo>
                  <a:pt x="1120" y="139"/>
                  <a:pt x="1118" y="151"/>
                  <a:pt x="1118" y="167"/>
                </a:cubicBezTo>
                <a:cubicBezTo>
                  <a:pt x="1118" y="192"/>
                  <a:pt x="1123" y="213"/>
                  <a:pt x="1132" y="232"/>
                </a:cubicBezTo>
                <a:cubicBezTo>
                  <a:pt x="1142" y="250"/>
                  <a:pt x="1156" y="259"/>
                  <a:pt x="1172" y="259"/>
                </a:cubicBezTo>
                <a:cubicBezTo>
                  <a:pt x="1184" y="259"/>
                  <a:pt x="1194" y="254"/>
                  <a:pt x="1202" y="244"/>
                </a:cubicBezTo>
                <a:cubicBezTo>
                  <a:pt x="1210" y="234"/>
                  <a:pt x="1214" y="217"/>
                  <a:pt x="1214" y="192"/>
                </a:cubicBezTo>
                <a:cubicBezTo>
                  <a:pt x="1214" y="162"/>
                  <a:pt x="1207" y="138"/>
                  <a:pt x="1194" y="120"/>
                </a:cubicBezTo>
                <a:cubicBezTo>
                  <a:pt x="1185" y="108"/>
                  <a:pt x="1174" y="102"/>
                  <a:pt x="1160" y="102"/>
                </a:cubicBezTo>
                <a:close/>
                <a:moveTo>
                  <a:pt x="1456" y="95"/>
                </a:moveTo>
                <a:lnTo>
                  <a:pt x="1536" y="95"/>
                </a:lnTo>
                <a:lnTo>
                  <a:pt x="1536" y="102"/>
                </a:lnTo>
                <a:lnTo>
                  <a:pt x="1532" y="102"/>
                </a:lnTo>
                <a:cubicBezTo>
                  <a:pt x="1527" y="102"/>
                  <a:pt x="1522" y="103"/>
                  <a:pt x="1519" y="106"/>
                </a:cubicBezTo>
                <a:cubicBezTo>
                  <a:pt x="1517" y="108"/>
                  <a:pt x="1515" y="111"/>
                  <a:pt x="1515" y="115"/>
                </a:cubicBezTo>
                <a:cubicBezTo>
                  <a:pt x="1515" y="120"/>
                  <a:pt x="1517" y="126"/>
                  <a:pt x="1521" y="135"/>
                </a:cubicBezTo>
                <a:lnTo>
                  <a:pt x="1563" y="222"/>
                </a:lnTo>
                <a:lnTo>
                  <a:pt x="1602" y="127"/>
                </a:lnTo>
                <a:cubicBezTo>
                  <a:pt x="1604" y="122"/>
                  <a:pt x="1605" y="117"/>
                  <a:pt x="1605" y="112"/>
                </a:cubicBezTo>
                <a:cubicBezTo>
                  <a:pt x="1605" y="109"/>
                  <a:pt x="1604" y="108"/>
                  <a:pt x="1604" y="106"/>
                </a:cubicBezTo>
                <a:cubicBezTo>
                  <a:pt x="1603" y="105"/>
                  <a:pt x="1601" y="104"/>
                  <a:pt x="1599" y="103"/>
                </a:cubicBezTo>
                <a:cubicBezTo>
                  <a:pt x="1597" y="102"/>
                  <a:pt x="1593" y="102"/>
                  <a:pt x="1588" y="102"/>
                </a:cubicBezTo>
                <a:lnTo>
                  <a:pt x="1588" y="95"/>
                </a:lnTo>
                <a:lnTo>
                  <a:pt x="1644" y="95"/>
                </a:lnTo>
                <a:lnTo>
                  <a:pt x="1644" y="102"/>
                </a:lnTo>
                <a:cubicBezTo>
                  <a:pt x="1639" y="102"/>
                  <a:pt x="1635" y="103"/>
                  <a:pt x="1633" y="105"/>
                </a:cubicBezTo>
                <a:cubicBezTo>
                  <a:pt x="1630" y="106"/>
                  <a:pt x="1628" y="109"/>
                  <a:pt x="1625" y="113"/>
                </a:cubicBezTo>
                <a:cubicBezTo>
                  <a:pt x="1623" y="115"/>
                  <a:pt x="1621" y="120"/>
                  <a:pt x="1618" y="128"/>
                </a:cubicBezTo>
                <a:lnTo>
                  <a:pt x="1548" y="299"/>
                </a:lnTo>
                <a:cubicBezTo>
                  <a:pt x="1542" y="316"/>
                  <a:pt x="1533" y="328"/>
                  <a:pt x="1522" y="337"/>
                </a:cubicBezTo>
                <a:cubicBezTo>
                  <a:pt x="1511" y="345"/>
                  <a:pt x="1500" y="350"/>
                  <a:pt x="1490" y="350"/>
                </a:cubicBezTo>
                <a:cubicBezTo>
                  <a:pt x="1483" y="350"/>
                  <a:pt x="1477" y="348"/>
                  <a:pt x="1472" y="343"/>
                </a:cubicBezTo>
                <a:cubicBezTo>
                  <a:pt x="1467" y="339"/>
                  <a:pt x="1465" y="334"/>
                  <a:pt x="1465" y="329"/>
                </a:cubicBezTo>
                <a:cubicBezTo>
                  <a:pt x="1465" y="323"/>
                  <a:pt x="1467" y="319"/>
                  <a:pt x="1470" y="316"/>
                </a:cubicBezTo>
                <a:cubicBezTo>
                  <a:pt x="1473" y="313"/>
                  <a:pt x="1478" y="311"/>
                  <a:pt x="1484" y="311"/>
                </a:cubicBezTo>
                <a:cubicBezTo>
                  <a:pt x="1488" y="311"/>
                  <a:pt x="1494" y="313"/>
                  <a:pt x="1501" y="315"/>
                </a:cubicBezTo>
                <a:cubicBezTo>
                  <a:pt x="1506" y="317"/>
                  <a:pt x="1509" y="318"/>
                  <a:pt x="1510" y="318"/>
                </a:cubicBezTo>
                <a:cubicBezTo>
                  <a:pt x="1514" y="318"/>
                  <a:pt x="1518" y="316"/>
                  <a:pt x="1523" y="312"/>
                </a:cubicBezTo>
                <a:cubicBezTo>
                  <a:pt x="1527" y="308"/>
                  <a:pt x="1532" y="301"/>
                  <a:pt x="1536" y="290"/>
                </a:cubicBezTo>
                <a:lnTo>
                  <a:pt x="1548" y="260"/>
                </a:lnTo>
                <a:lnTo>
                  <a:pt x="1487" y="130"/>
                </a:lnTo>
                <a:cubicBezTo>
                  <a:pt x="1485" y="127"/>
                  <a:pt x="1482" y="122"/>
                  <a:pt x="1478" y="116"/>
                </a:cubicBezTo>
                <a:cubicBezTo>
                  <a:pt x="1474" y="112"/>
                  <a:pt x="1472" y="109"/>
                  <a:pt x="1470" y="107"/>
                </a:cubicBezTo>
                <a:cubicBezTo>
                  <a:pt x="1467" y="105"/>
                  <a:pt x="1462" y="103"/>
                  <a:pt x="1456" y="102"/>
                </a:cubicBezTo>
                <a:lnTo>
                  <a:pt x="1456" y="95"/>
                </a:lnTo>
                <a:close/>
                <a:moveTo>
                  <a:pt x="1262" y="95"/>
                </a:moveTo>
                <a:lnTo>
                  <a:pt x="1322" y="95"/>
                </a:lnTo>
                <a:lnTo>
                  <a:pt x="1322" y="210"/>
                </a:lnTo>
                <a:cubicBezTo>
                  <a:pt x="1322" y="226"/>
                  <a:pt x="1325" y="236"/>
                  <a:pt x="1331" y="241"/>
                </a:cubicBezTo>
                <a:cubicBezTo>
                  <a:pt x="1336" y="246"/>
                  <a:pt x="1343" y="249"/>
                  <a:pt x="1351" y="249"/>
                </a:cubicBezTo>
                <a:cubicBezTo>
                  <a:pt x="1356" y="249"/>
                  <a:pt x="1362" y="247"/>
                  <a:pt x="1369" y="244"/>
                </a:cubicBezTo>
                <a:cubicBezTo>
                  <a:pt x="1376" y="241"/>
                  <a:pt x="1384" y="234"/>
                  <a:pt x="1393" y="225"/>
                </a:cubicBezTo>
                <a:lnTo>
                  <a:pt x="1393" y="127"/>
                </a:lnTo>
                <a:cubicBezTo>
                  <a:pt x="1393" y="118"/>
                  <a:pt x="1392" y="111"/>
                  <a:pt x="1388" y="108"/>
                </a:cubicBezTo>
                <a:cubicBezTo>
                  <a:pt x="1384" y="104"/>
                  <a:pt x="1377" y="102"/>
                  <a:pt x="1366" y="102"/>
                </a:cubicBezTo>
                <a:lnTo>
                  <a:pt x="1366" y="95"/>
                </a:lnTo>
                <a:lnTo>
                  <a:pt x="1424" y="95"/>
                </a:lnTo>
                <a:lnTo>
                  <a:pt x="1424" y="199"/>
                </a:lnTo>
                <a:cubicBezTo>
                  <a:pt x="1424" y="219"/>
                  <a:pt x="1425" y="231"/>
                  <a:pt x="1426" y="236"/>
                </a:cubicBezTo>
                <a:cubicBezTo>
                  <a:pt x="1427" y="240"/>
                  <a:pt x="1428" y="243"/>
                  <a:pt x="1430" y="245"/>
                </a:cubicBezTo>
                <a:cubicBezTo>
                  <a:pt x="1432" y="247"/>
                  <a:pt x="1435" y="247"/>
                  <a:pt x="1437" y="247"/>
                </a:cubicBezTo>
                <a:cubicBezTo>
                  <a:pt x="1441" y="247"/>
                  <a:pt x="1446" y="246"/>
                  <a:pt x="1451" y="244"/>
                </a:cubicBezTo>
                <a:lnTo>
                  <a:pt x="1453" y="251"/>
                </a:lnTo>
                <a:lnTo>
                  <a:pt x="1402" y="272"/>
                </a:lnTo>
                <a:lnTo>
                  <a:pt x="1393" y="272"/>
                </a:lnTo>
                <a:lnTo>
                  <a:pt x="1393" y="236"/>
                </a:lnTo>
                <a:cubicBezTo>
                  <a:pt x="1379" y="252"/>
                  <a:pt x="1367" y="262"/>
                  <a:pt x="1360" y="266"/>
                </a:cubicBezTo>
                <a:cubicBezTo>
                  <a:pt x="1352" y="270"/>
                  <a:pt x="1344" y="272"/>
                  <a:pt x="1335" y="272"/>
                </a:cubicBezTo>
                <a:cubicBezTo>
                  <a:pt x="1325" y="272"/>
                  <a:pt x="1317" y="269"/>
                  <a:pt x="1310" y="264"/>
                </a:cubicBezTo>
                <a:cubicBezTo>
                  <a:pt x="1303" y="258"/>
                  <a:pt x="1298" y="251"/>
                  <a:pt x="1295" y="242"/>
                </a:cubicBezTo>
                <a:cubicBezTo>
                  <a:pt x="1293" y="233"/>
                  <a:pt x="1291" y="221"/>
                  <a:pt x="1291" y="205"/>
                </a:cubicBezTo>
                <a:lnTo>
                  <a:pt x="1291" y="128"/>
                </a:lnTo>
                <a:cubicBezTo>
                  <a:pt x="1291" y="120"/>
                  <a:pt x="1290" y="115"/>
                  <a:pt x="1289" y="112"/>
                </a:cubicBezTo>
                <a:cubicBezTo>
                  <a:pt x="1287" y="108"/>
                  <a:pt x="1284" y="106"/>
                  <a:pt x="1281" y="104"/>
                </a:cubicBezTo>
                <a:cubicBezTo>
                  <a:pt x="1277" y="103"/>
                  <a:pt x="1271" y="102"/>
                  <a:pt x="1262" y="102"/>
                </a:cubicBezTo>
                <a:lnTo>
                  <a:pt x="1262" y="95"/>
                </a:lnTo>
                <a:close/>
                <a:moveTo>
                  <a:pt x="880" y="95"/>
                </a:moveTo>
                <a:lnTo>
                  <a:pt x="960" y="95"/>
                </a:lnTo>
                <a:lnTo>
                  <a:pt x="960" y="102"/>
                </a:lnTo>
                <a:lnTo>
                  <a:pt x="956" y="102"/>
                </a:lnTo>
                <a:cubicBezTo>
                  <a:pt x="951" y="102"/>
                  <a:pt x="946" y="103"/>
                  <a:pt x="943" y="106"/>
                </a:cubicBezTo>
                <a:cubicBezTo>
                  <a:pt x="941" y="108"/>
                  <a:pt x="939" y="111"/>
                  <a:pt x="939" y="115"/>
                </a:cubicBezTo>
                <a:cubicBezTo>
                  <a:pt x="939" y="120"/>
                  <a:pt x="941" y="126"/>
                  <a:pt x="945" y="135"/>
                </a:cubicBezTo>
                <a:lnTo>
                  <a:pt x="987" y="222"/>
                </a:lnTo>
                <a:lnTo>
                  <a:pt x="1026" y="127"/>
                </a:lnTo>
                <a:cubicBezTo>
                  <a:pt x="1028" y="122"/>
                  <a:pt x="1029" y="117"/>
                  <a:pt x="1029" y="112"/>
                </a:cubicBezTo>
                <a:cubicBezTo>
                  <a:pt x="1029" y="109"/>
                  <a:pt x="1028" y="108"/>
                  <a:pt x="1028" y="106"/>
                </a:cubicBezTo>
                <a:cubicBezTo>
                  <a:pt x="1027" y="105"/>
                  <a:pt x="1025" y="104"/>
                  <a:pt x="1023" y="103"/>
                </a:cubicBezTo>
                <a:cubicBezTo>
                  <a:pt x="1021" y="102"/>
                  <a:pt x="1017" y="102"/>
                  <a:pt x="1012" y="102"/>
                </a:cubicBezTo>
                <a:lnTo>
                  <a:pt x="1012" y="95"/>
                </a:lnTo>
                <a:lnTo>
                  <a:pt x="1068" y="95"/>
                </a:lnTo>
                <a:lnTo>
                  <a:pt x="1068" y="102"/>
                </a:lnTo>
                <a:cubicBezTo>
                  <a:pt x="1063" y="102"/>
                  <a:pt x="1059" y="103"/>
                  <a:pt x="1057" y="105"/>
                </a:cubicBezTo>
                <a:cubicBezTo>
                  <a:pt x="1054" y="106"/>
                  <a:pt x="1052" y="109"/>
                  <a:pt x="1049" y="113"/>
                </a:cubicBezTo>
                <a:cubicBezTo>
                  <a:pt x="1047" y="115"/>
                  <a:pt x="1045" y="120"/>
                  <a:pt x="1042" y="128"/>
                </a:cubicBezTo>
                <a:lnTo>
                  <a:pt x="972" y="299"/>
                </a:lnTo>
                <a:cubicBezTo>
                  <a:pt x="966" y="316"/>
                  <a:pt x="957" y="328"/>
                  <a:pt x="946" y="337"/>
                </a:cubicBezTo>
                <a:cubicBezTo>
                  <a:pt x="935" y="345"/>
                  <a:pt x="924" y="350"/>
                  <a:pt x="914" y="350"/>
                </a:cubicBezTo>
                <a:cubicBezTo>
                  <a:pt x="907" y="350"/>
                  <a:pt x="901" y="348"/>
                  <a:pt x="896" y="343"/>
                </a:cubicBezTo>
                <a:cubicBezTo>
                  <a:pt x="891" y="339"/>
                  <a:pt x="889" y="334"/>
                  <a:pt x="889" y="329"/>
                </a:cubicBezTo>
                <a:cubicBezTo>
                  <a:pt x="889" y="323"/>
                  <a:pt x="891" y="319"/>
                  <a:pt x="894" y="316"/>
                </a:cubicBezTo>
                <a:cubicBezTo>
                  <a:pt x="897" y="313"/>
                  <a:pt x="902" y="311"/>
                  <a:pt x="908" y="311"/>
                </a:cubicBezTo>
                <a:cubicBezTo>
                  <a:pt x="912" y="311"/>
                  <a:pt x="918" y="313"/>
                  <a:pt x="925" y="315"/>
                </a:cubicBezTo>
                <a:cubicBezTo>
                  <a:pt x="930" y="317"/>
                  <a:pt x="933" y="318"/>
                  <a:pt x="934" y="318"/>
                </a:cubicBezTo>
                <a:cubicBezTo>
                  <a:pt x="938" y="318"/>
                  <a:pt x="942" y="316"/>
                  <a:pt x="947" y="312"/>
                </a:cubicBezTo>
                <a:cubicBezTo>
                  <a:pt x="951" y="308"/>
                  <a:pt x="956" y="301"/>
                  <a:pt x="960" y="290"/>
                </a:cubicBezTo>
                <a:lnTo>
                  <a:pt x="972" y="260"/>
                </a:lnTo>
                <a:lnTo>
                  <a:pt x="911" y="130"/>
                </a:lnTo>
                <a:cubicBezTo>
                  <a:pt x="909" y="127"/>
                  <a:pt x="906" y="122"/>
                  <a:pt x="902" y="116"/>
                </a:cubicBezTo>
                <a:cubicBezTo>
                  <a:pt x="898" y="112"/>
                  <a:pt x="896" y="109"/>
                  <a:pt x="894" y="107"/>
                </a:cubicBezTo>
                <a:cubicBezTo>
                  <a:pt x="891" y="105"/>
                  <a:pt x="886" y="103"/>
                  <a:pt x="880" y="102"/>
                </a:cubicBezTo>
                <a:lnTo>
                  <a:pt x="880" y="95"/>
                </a:lnTo>
                <a:close/>
                <a:moveTo>
                  <a:pt x="544" y="95"/>
                </a:moveTo>
                <a:lnTo>
                  <a:pt x="616" y="95"/>
                </a:lnTo>
                <a:lnTo>
                  <a:pt x="616" y="102"/>
                </a:lnTo>
                <a:cubicBezTo>
                  <a:pt x="610" y="102"/>
                  <a:pt x="605" y="104"/>
                  <a:pt x="603" y="106"/>
                </a:cubicBezTo>
                <a:cubicBezTo>
                  <a:pt x="601" y="107"/>
                  <a:pt x="600" y="110"/>
                  <a:pt x="600" y="114"/>
                </a:cubicBezTo>
                <a:cubicBezTo>
                  <a:pt x="600" y="117"/>
                  <a:pt x="601" y="122"/>
                  <a:pt x="603" y="128"/>
                </a:cubicBezTo>
                <a:lnTo>
                  <a:pt x="640" y="226"/>
                </a:lnTo>
                <a:lnTo>
                  <a:pt x="677" y="146"/>
                </a:lnTo>
                <a:lnTo>
                  <a:pt x="667" y="121"/>
                </a:lnTo>
                <a:cubicBezTo>
                  <a:pt x="664" y="113"/>
                  <a:pt x="660" y="108"/>
                  <a:pt x="655" y="105"/>
                </a:cubicBezTo>
                <a:cubicBezTo>
                  <a:pt x="653" y="103"/>
                  <a:pt x="648" y="102"/>
                  <a:pt x="640" y="102"/>
                </a:cubicBezTo>
                <a:lnTo>
                  <a:pt x="640" y="95"/>
                </a:lnTo>
                <a:lnTo>
                  <a:pt x="722" y="95"/>
                </a:lnTo>
                <a:lnTo>
                  <a:pt x="722" y="102"/>
                </a:lnTo>
                <a:cubicBezTo>
                  <a:pt x="713" y="102"/>
                  <a:pt x="706" y="104"/>
                  <a:pt x="703" y="107"/>
                </a:cubicBezTo>
                <a:cubicBezTo>
                  <a:pt x="700" y="109"/>
                  <a:pt x="699" y="112"/>
                  <a:pt x="699" y="116"/>
                </a:cubicBezTo>
                <a:cubicBezTo>
                  <a:pt x="699" y="119"/>
                  <a:pt x="699" y="121"/>
                  <a:pt x="700" y="124"/>
                </a:cubicBezTo>
                <a:lnTo>
                  <a:pt x="739" y="223"/>
                </a:lnTo>
                <a:lnTo>
                  <a:pt x="776" y="128"/>
                </a:lnTo>
                <a:cubicBezTo>
                  <a:pt x="778" y="121"/>
                  <a:pt x="779" y="116"/>
                  <a:pt x="779" y="112"/>
                </a:cubicBezTo>
                <a:cubicBezTo>
                  <a:pt x="779" y="109"/>
                  <a:pt x="778" y="107"/>
                  <a:pt x="776" y="105"/>
                </a:cubicBezTo>
                <a:cubicBezTo>
                  <a:pt x="773" y="103"/>
                  <a:pt x="768" y="102"/>
                  <a:pt x="761" y="102"/>
                </a:cubicBezTo>
                <a:lnTo>
                  <a:pt x="761" y="95"/>
                </a:lnTo>
                <a:lnTo>
                  <a:pt x="816" y="95"/>
                </a:lnTo>
                <a:lnTo>
                  <a:pt x="816" y="102"/>
                </a:lnTo>
                <a:cubicBezTo>
                  <a:pt x="805" y="104"/>
                  <a:pt x="797" y="111"/>
                  <a:pt x="792" y="124"/>
                </a:cubicBezTo>
                <a:lnTo>
                  <a:pt x="734" y="272"/>
                </a:lnTo>
                <a:lnTo>
                  <a:pt x="726" y="272"/>
                </a:lnTo>
                <a:lnTo>
                  <a:pt x="684" y="162"/>
                </a:lnTo>
                <a:lnTo>
                  <a:pt x="633" y="272"/>
                </a:lnTo>
                <a:lnTo>
                  <a:pt x="627" y="272"/>
                </a:lnTo>
                <a:lnTo>
                  <a:pt x="571" y="128"/>
                </a:lnTo>
                <a:cubicBezTo>
                  <a:pt x="568" y="119"/>
                  <a:pt x="564" y="112"/>
                  <a:pt x="561" y="109"/>
                </a:cubicBezTo>
                <a:cubicBezTo>
                  <a:pt x="557" y="106"/>
                  <a:pt x="552" y="104"/>
                  <a:pt x="544" y="102"/>
                </a:cubicBezTo>
                <a:lnTo>
                  <a:pt x="544" y="95"/>
                </a:lnTo>
                <a:close/>
                <a:moveTo>
                  <a:pt x="272" y="95"/>
                </a:moveTo>
                <a:lnTo>
                  <a:pt x="344" y="95"/>
                </a:lnTo>
                <a:lnTo>
                  <a:pt x="344" y="102"/>
                </a:lnTo>
                <a:cubicBezTo>
                  <a:pt x="338" y="102"/>
                  <a:pt x="333" y="104"/>
                  <a:pt x="331" y="106"/>
                </a:cubicBezTo>
                <a:cubicBezTo>
                  <a:pt x="329" y="107"/>
                  <a:pt x="328" y="110"/>
                  <a:pt x="328" y="114"/>
                </a:cubicBezTo>
                <a:cubicBezTo>
                  <a:pt x="328" y="117"/>
                  <a:pt x="329" y="122"/>
                  <a:pt x="331" y="128"/>
                </a:cubicBezTo>
                <a:lnTo>
                  <a:pt x="368" y="226"/>
                </a:lnTo>
                <a:lnTo>
                  <a:pt x="405" y="146"/>
                </a:lnTo>
                <a:lnTo>
                  <a:pt x="395" y="121"/>
                </a:lnTo>
                <a:cubicBezTo>
                  <a:pt x="392" y="113"/>
                  <a:pt x="388" y="108"/>
                  <a:pt x="383" y="105"/>
                </a:cubicBezTo>
                <a:cubicBezTo>
                  <a:pt x="381" y="103"/>
                  <a:pt x="376" y="102"/>
                  <a:pt x="368" y="102"/>
                </a:cubicBezTo>
                <a:lnTo>
                  <a:pt x="368" y="95"/>
                </a:lnTo>
                <a:lnTo>
                  <a:pt x="450" y="95"/>
                </a:lnTo>
                <a:lnTo>
                  <a:pt x="450" y="102"/>
                </a:lnTo>
                <a:cubicBezTo>
                  <a:pt x="441" y="102"/>
                  <a:pt x="434" y="104"/>
                  <a:pt x="431" y="107"/>
                </a:cubicBezTo>
                <a:cubicBezTo>
                  <a:pt x="428" y="109"/>
                  <a:pt x="427" y="112"/>
                  <a:pt x="427" y="116"/>
                </a:cubicBezTo>
                <a:cubicBezTo>
                  <a:pt x="427" y="119"/>
                  <a:pt x="427" y="121"/>
                  <a:pt x="428" y="124"/>
                </a:cubicBezTo>
                <a:lnTo>
                  <a:pt x="467" y="223"/>
                </a:lnTo>
                <a:lnTo>
                  <a:pt x="504" y="128"/>
                </a:lnTo>
                <a:cubicBezTo>
                  <a:pt x="506" y="121"/>
                  <a:pt x="507" y="116"/>
                  <a:pt x="507" y="112"/>
                </a:cubicBezTo>
                <a:cubicBezTo>
                  <a:pt x="507" y="109"/>
                  <a:pt x="506" y="107"/>
                  <a:pt x="504" y="105"/>
                </a:cubicBezTo>
                <a:cubicBezTo>
                  <a:pt x="501" y="103"/>
                  <a:pt x="496" y="102"/>
                  <a:pt x="489" y="102"/>
                </a:cubicBezTo>
                <a:lnTo>
                  <a:pt x="489" y="95"/>
                </a:lnTo>
                <a:lnTo>
                  <a:pt x="544" y="95"/>
                </a:lnTo>
                <a:lnTo>
                  <a:pt x="544" y="102"/>
                </a:lnTo>
                <a:cubicBezTo>
                  <a:pt x="533" y="104"/>
                  <a:pt x="525" y="111"/>
                  <a:pt x="520" y="124"/>
                </a:cubicBezTo>
                <a:lnTo>
                  <a:pt x="462" y="272"/>
                </a:lnTo>
                <a:lnTo>
                  <a:pt x="454" y="272"/>
                </a:lnTo>
                <a:lnTo>
                  <a:pt x="412" y="162"/>
                </a:lnTo>
                <a:lnTo>
                  <a:pt x="361" y="272"/>
                </a:lnTo>
                <a:lnTo>
                  <a:pt x="355" y="272"/>
                </a:lnTo>
                <a:lnTo>
                  <a:pt x="299" y="128"/>
                </a:lnTo>
                <a:cubicBezTo>
                  <a:pt x="296" y="119"/>
                  <a:pt x="292" y="112"/>
                  <a:pt x="289" y="109"/>
                </a:cubicBezTo>
                <a:cubicBezTo>
                  <a:pt x="285" y="106"/>
                  <a:pt x="280" y="104"/>
                  <a:pt x="272" y="102"/>
                </a:cubicBezTo>
                <a:lnTo>
                  <a:pt x="272" y="95"/>
                </a:lnTo>
                <a:close/>
                <a:moveTo>
                  <a:pt x="0" y="95"/>
                </a:moveTo>
                <a:lnTo>
                  <a:pt x="72" y="95"/>
                </a:lnTo>
                <a:lnTo>
                  <a:pt x="72" y="102"/>
                </a:lnTo>
                <a:cubicBezTo>
                  <a:pt x="66" y="102"/>
                  <a:pt x="61" y="104"/>
                  <a:pt x="59" y="106"/>
                </a:cubicBezTo>
                <a:cubicBezTo>
                  <a:pt x="57" y="107"/>
                  <a:pt x="56" y="110"/>
                  <a:pt x="56" y="114"/>
                </a:cubicBezTo>
                <a:cubicBezTo>
                  <a:pt x="56" y="117"/>
                  <a:pt x="57" y="122"/>
                  <a:pt x="59" y="128"/>
                </a:cubicBezTo>
                <a:lnTo>
                  <a:pt x="96" y="226"/>
                </a:lnTo>
                <a:lnTo>
                  <a:pt x="133" y="146"/>
                </a:lnTo>
                <a:lnTo>
                  <a:pt x="123" y="121"/>
                </a:lnTo>
                <a:cubicBezTo>
                  <a:pt x="120" y="113"/>
                  <a:pt x="116" y="108"/>
                  <a:pt x="111" y="105"/>
                </a:cubicBezTo>
                <a:cubicBezTo>
                  <a:pt x="109" y="103"/>
                  <a:pt x="104" y="102"/>
                  <a:pt x="96" y="102"/>
                </a:cubicBezTo>
                <a:lnTo>
                  <a:pt x="96" y="95"/>
                </a:lnTo>
                <a:lnTo>
                  <a:pt x="178" y="95"/>
                </a:lnTo>
                <a:lnTo>
                  <a:pt x="178" y="102"/>
                </a:lnTo>
                <a:cubicBezTo>
                  <a:pt x="169" y="102"/>
                  <a:pt x="162" y="104"/>
                  <a:pt x="159" y="107"/>
                </a:cubicBezTo>
                <a:cubicBezTo>
                  <a:pt x="156" y="109"/>
                  <a:pt x="155" y="112"/>
                  <a:pt x="155" y="116"/>
                </a:cubicBezTo>
                <a:cubicBezTo>
                  <a:pt x="155" y="119"/>
                  <a:pt x="155" y="121"/>
                  <a:pt x="156" y="124"/>
                </a:cubicBezTo>
                <a:lnTo>
                  <a:pt x="195" y="223"/>
                </a:lnTo>
                <a:lnTo>
                  <a:pt x="232" y="128"/>
                </a:lnTo>
                <a:cubicBezTo>
                  <a:pt x="234" y="121"/>
                  <a:pt x="235" y="116"/>
                  <a:pt x="235" y="112"/>
                </a:cubicBezTo>
                <a:cubicBezTo>
                  <a:pt x="235" y="109"/>
                  <a:pt x="234" y="107"/>
                  <a:pt x="232" y="105"/>
                </a:cubicBezTo>
                <a:cubicBezTo>
                  <a:pt x="229" y="103"/>
                  <a:pt x="224" y="102"/>
                  <a:pt x="217" y="102"/>
                </a:cubicBezTo>
                <a:lnTo>
                  <a:pt x="217" y="95"/>
                </a:lnTo>
                <a:lnTo>
                  <a:pt x="272" y="95"/>
                </a:lnTo>
                <a:lnTo>
                  <a:pt x="272" y="102"/>
                </a:lnTo>
                <a:cubicBezTo>
                  <a:pt x="261" y="104"/>
                  <a:pt x="253" y="111"/>
                  <a:pt x="248" y="124"/>
                </a:cubicBezTo>
                <a:lnTo>
                  <a:pt x="190" y="272"/>
                </a:lnTo>
                <a:lnTo>
                  <a:pt x="182" y="272"/>
                </a:lnTo>
                <a:lnTo>
                  <a:pt x="140" y="162"/>
                </a:lnTo>
                <a:lnTo>
                  <a:pt x="89" y="272"/>
                </a:lnTo>
                <a:lnTo>
                  <a:pt x="83" y="272"/>
                </a:lnTo>
                <a:lnTo>
                  <a:pt x="27" y="128"/>
                </a:lnTo>
                <a:cubicBezTo>
                  <a:pt x="24" y="119"/>
                  <a:pt x="20" y="112"/>
                  <a:pt x="17" y="109"/>
                </a:cubicBezTo>
                <a:cubicBezTo>
                  <a:pt x="13" y="106"/>
                  <a:pt x="8" y="104"/>
                  <a:pt x="0" y="102"/>
                </a:cubicBezTo>
                <a:lnTo>
                  <a:pt x="0" y="95"/>
                </a:lnTo>
                <a:close/>
                <a:moveTo>
                  <a:pt x="2837" y="90"/>
                </a:moveTo>
                <a:lnTo>
                  <a:pt x="2845" y="90"/>
                </a:lnTo>
                <a:lnTo>
                  <a:pt x="2845" y="127"/>
                </a:lnTo>
                <a:cubicBezTo>
                  <a:pt x="2857" y="114"/>
                  <a:pt x="2865" y="107"/>
                  <a:pt x="2867" y="105"/>
                </a:cubicBezTo>
                <a:cubicBezTo>
                  <a:pt x="2873" y="100"/>
                  <a:pt x="2879" y="97"/>
                  <a:pt x="2885" y="94"/>
                </a:cubicBezTo>
                <a:cubicBezTo>
                  <a:pt x="2892" y="91"/>
                  <a:pt x="2898" y="90"/>
                  <a:pt x="2904" y="90"/>
                </a:cubicBezTo>
                <a:cubicBezTo>
                  <a:pt x="2915" y="90"/>
                  <a:pt x="2924" y="93"/>
                  <a:pt x="2932" y="99"/>
                </a:cubicBezTo>
                <a:cubicBezTo>
                  <a:pt x="2940" y="106"/>
                  <a:pt x="2945" y="115"/>
                  <a:pt x="2948" y="127"/>
                </a:cubicBezTo>
                <a:cubicBezTo>
                  <a:pt x="2961" y="112"/>
                  <a:pt x="2971" y="102"/>
                  <a:pt x="2980" y="97"/>
                </a:cubicBezTo>
                <a:cubicBezTo>
                  <a:pt x="2989" y="92"/>
                  <a:pt x="2998" y="90"/>
                  <a:pt x="3008" y="90"/>
                </a:cubicBezTo>
                <a:cubicBezTo>
                  <a:pt x="3017" y="90"/>
                  <a:pt x="3025" y="92"/>
                  <a:pt x="3032" y="97"/>
                </a:cubicBezTo>
                <a:cubicBezTo>
                  <a:pt x="3039" y="102"/>
                  <a:pt x="3045" y="109"/>
                  <a:pt x="3049" y="120"/>
                </a:cubicBezTo>
                <a:cubicBezTo>
                  <a:pt x="3052" y="127"/>
                  <a:pt x="3053" y="139"/>
                  <a:pt x="3053" y="154"/>
                </a:cubicBezTo>
                <a:lnTo>
                  <a:pt x="3053" y="228"/>
                </a:lnTo>
                <a:cubicBezTo>
                  <a:pt x="3053" y="239"/>
                  <a:pt x="3054" y="246"/>
                  <a:pt x="3055" y="250"/>
                </a:cubicBezTo>
                <a:cubicBezTo>
                  <a:pt x="3057" y="253"/>
                  <a:pt x="3059" y="255"/>
                  <a:pt x="3062" y="257"/>
                </a:cubicBezTo>
                <a:cubicBezTo>
                  <a:pt x="3066" y="259"/>
                  <a:pt x="3071" y="260"/>
                  <a:pt x="3079" y="260"/>
                </a:cubicBezTo>
                <a:lnTo>
                  <a:pt x="3079" y="267"/>
                </a:lnTo>
                <a:lnTo>
                  <a:pt x="2994" y="267"/>
                </a:lnTo>
                <a:lnTo>
                  <a:pt x="2994" y="260"/>
                </a:lnTo>
                <a:lnTo>
                  <a:pt x="2998" y="260"/>
                </a:lnTo>
                <a:cubicBezTo>
                  <a:pt x="3005" y="260"/>
                  <a:pt x="3011" y="259"/>
                  <a:pt x="3015" y="256"/>
                </a:cubicBezTo>
                <a:cubicBezTo>
                  <a:pt x="3018" y="254"/>
                  <a:pt x="3020" y="251"/>
                  <a:pt x="3021" y="246"/>
                </a:cubicBezTo>
                <a:cubicBezTo>
                  <a:pt x="3022" y="244"/>
                  <a:pt x="3022" y="238"/>
                  <a:pt x="3022" y="228"/>
                </a:cubicBezTo>
                <a:lnTo>
                  <a:pt x="3022" y="154"/>
                </a:lnTo>
                <a:cubicBezTo>
                  <a:pt x="3022" y="140"/>
                  <a:pt x="3020" y="130"/>
                  <a:pt x="3017" y="124"/>
                </a:cubicBezTo>
                <a:cubicBezTo>
                  <a:pt x="3012" y="116"/>
                  <a:pt x="3004" y="112"/>
                  <a:pt x="2993" y="112"/>
                </a:cubicBezTo>
                <a:cubicBezTo>
                  <a:pt x="2987" y="112"/>
                  <a:pt x="2980" y="114"/>
                  <a:pt x="2973" y="117"/>
                </a:cubicBezTo>
                <a:cubicBezTo>
                  <a:pt x="2967" y="121"/>
                  <a:pt x="2959" y="127"/>
                  <a:pt x="2949" y="136"/>
                </a:cubicBezTo>
                <a:lnTo>
                  <a:pt x="2949" y="138"/>
                </a:lnTo>
                <a:lnTo>
                  <a:pt x="2949" y="146"/>
                </a:lnTo>
                <a:lnTo>
                  <a:pt x="2949" y="228"/>
                </a:lnTo>
                <a:cubicBezTo>
                  <a:pt x="2949" y="240"/>
                  <a:pt x="2950" y="247"/>
                  <a:pt x="2951" y="250"/>
                </a:cubicBezTo>
                <a:cubicBezTo>
                  <a:pt x="2952" y="253"/>
                  <a:pt x="2955" y="255"/>
                  <a:pt x="2958" y="257"/>
                </a:cubicBezTo>
                <a:cubicBezTo>
                  <a:pt x="2962" y="259"/>
                  <a:pt x="2968" y="260"/>
                  <a:pt x="2977" y="260"/>
                </a:cubicBezTo>
                <a:lnTo>
                  <a:pt x="2977" y="267"/>
                </a:lnTo>
                <a:lnTo>
                  <a:pt x="2890" y="267"/>
                </a:lnTo>
                <a:lnTo>
                  <a:pt x="2890" y="260"/>
                </a:lnTo>
                <a:cubicBezTo>
                  <a:pt x="2900" y="260"/>
                  <a:pt x="2906" y="259"/>
                  <a:pt x="2910" y="257"/>
                </a:cubicBezTo>
                <a:cubicBezTo>
                  <a:pt x="2913" y="254"/>
                  <a:pt x="2916" y="251"/>
                  <a:pt x="2917" y="247"/>
                </a:cubicBezTo>
                <a:cubicBezTo>
                  <a:pt x="2918" y="244"/>
                  <a:pt x="2918" y="238"/>
                  <a:pt x="2918" y="228"/>
                </a:cubicBezTo>
                <a:lnTo>
                  <a:pt x="2918" y="154"/>
                </a:lnTo>
                <a:cubicBezTo>
                  <a:pt x="2918" y="140"/>
                  <a:pt x="2916" y="130"/>
                  <a:pt x="2912" y="124"/>
                </a:cubicBezTo>
                <a:cubicBezTo>
                  <a:pt x="2906" y="116"/>
                  <a:pt x="2899" y="112"/>
                  <a:pt x="2889" y="112"/>
                </a:cubicBezTo>
                <a:cubicBezTo>
                  <a:pt x="2882" y="112"/>
                  <a:pt x="2875" y="114"/>
                  <a:pt x="2869" y="117"/>
                </a:cubicBezTo>
                <a:cubicBezTo>
                  <a:pt x="2858" y="123"/>
                  <a:pt x="2850" y="129"/>
                  <a:pt x="2845" y="136"/>
                </a:cubicBezTo>
                <a:lnTo>
                  <a:pt x="2845" y="228"/>
                </a:lnTo>
                <a:cubicBezTo>
                  <a:pt x="2845" y="239"/>
                  <a:pt x="2846" y="247"/>
                  <a:pt x="2847" y="250"/>
                </a:cubicBezTo>
                <a:cubicBezTo>
                  <a:pt x="2849" y="253"/>
                  <a:pt x="2851" y="256"/>
                  <a:pt x="2854" y="258"/>
                </a:cubicBezTo>
                <a:cubicBezTo>
                  <a:pt x="2857" y="259"/>
                  <a:pt x="2863" y="260"/>
                  <a:pt x="2873" y="260"/>
                </a:cubicBezTo>
                <a:lnTo>
                  <a:pt x="2873" y="267"/>
                </a:lnTo>
                <a:lnTo>
                  <a:pt x="2788" y="267"/>
                </a:lnTo>
                <a:lnTo>
                  <a:pt x="2788" y="260"/>
                </a:lnTo>
                <a:cubicBezTo>
                  <a:pt x="2796" y="260"/>
                  <a:pt x="2801" y="259"/>
                  <a:pt x="2804" y="258"/>
                </a:cubicBezTo>
                <a:cubicBezTo>
                  <a:pt x="2807" y="256"/>
                  <a:pt x="2810" y="253"/>
                  <a:pt x="2811" y="249"/>
                </a:cubicBezTo>
                <a:cubicBezTo>
                  <a:pt x="2813" y="246"/>
                  <a:pt x="2814" y="239"/>
                  <a:pt x="2814" y="228"/>
                </a:cubicBezTo>
                <a:lnTo>
                  <a:pt x="2814" y="162"/>
                </a:lnTo>
                <a:cubicBezTo>
                  <a:pt x="2814" y="143"/>
                  <a:pt x="2813" y="131"/>
                  <a:pt x="2812" y="126"/>
                </a:cubicBezTo>
                <a:cubicBezTo>
                  <a:pt x="2811" y="122"/>
                  <a:pt x="2810" y="119"/>
                  <a:pt x="2808" y="117"/>
                </a:cubicBezTo>
                <a:cubicBezTo>
                  <a:pt x="2806" y="116"/>
                  <a:pt x="2804" y="115"/>
                  <a:pt x="2800" y="115"/>
                </a:cubicBezTo>
                <a:cubicBezTo>
                  <a:pt x="2797" y="115"/>
                  <a:pt x="2793" y="116"/>
                  <a:pt x="2788" y="118"/>
                </a:cubicBezTo>
                <a:lnTo>
                  <a:pt x="2785" y="111"/>
                </a:lnTo>
                <a:lnTo>
                  <a:pt x="2837" y="90"/>
                </a:lnTo>
                <a:close/>
                <a:moveTo>
                  <a:pt x="2686" y="90"/>
                </a:moveTo>
                <a:cubicBezTo>
                  <a:pt x="2712" y="90"/>
                  <a:pt x="2733" y="100"/>
                  <a:pt x="2748" y="120"/>
                </a:cubicBezTo>
                <a:cubicBezTo>
                  <a:pt x="2762" y="136"/>
                  <a:pt x="2768" y="156"/>
                  <a:pt x="2768" y="178"/>
                </a:cubicBezTo>
                <a:cubicBezTo>
                  <a:pt x="2768" y="193"/>
                  <a:pt x="2765" y="209"/>
                  <a:pt x="2757" y="224"/>
                </a:cubicBezTo>
                <a:cubicBezTo>
                  <a:pt x="2750" y="240"/>
                  <a:pt x="2740" y="252"/>
                  <a:pt x="2727" y="260"/>
                </a:cubicBezTo>
                <a:cubicBezTo>
                  <a:pt x="2714" y="268"/>
                  <a:pt x="2700" y="272"/>
                  <a:pt x="2684" y="272"/>
                </a:cubicBezTo>
                <a:cubicBezTo>
                  <a:pt x="2658" y="272"/>
                  <a:pt x="2637" y="262"/>
                  <a:pt x="2622" y="241"/>
                </a:cubicBezTo>
                <a:cubicBezTo>
                  <a:pt x="2609" y="224"/>
                  <a:pt x="2603" y="204"/>
                  <a:pt x="2603" y="183"/>
                </a:cubicBezTo>
                <a:cubicBezTo>
                  <a:pt x="2603" y="167"/>
                  <a:pt x="2607" y="151"/>
                  <a:pt x="2614" y="136"/>
                </a:cubicBezTo>
                <a:cubicBezTo>
                  <a:pt x="2622" y="120"/>
                  <a:pt x="2633" y="109"/>
                  <a:pt x="2645" y="101"/>
                </a:cubicBezTo>
                <a:cubicBezTo>
                  <a:pt x="2658" y="94"/>
                  <a:pt x="2672" y="90"/>
                  <a:pt x="2686" y="90"/>
                </a:cubicBezTo>
                <a:close/>
                <a:moveTo>
                  <a:pt x="2509" y="90"/>
                </a:moveTo>
                <a:cubicBezTo>
                  <a:pt x="2526" y="90"/>
                  <a:pt x="2540" y="94"/>
                  <a:pt x="2550" y="103"/>
                </a:cubicBezTo>
                <a:cubicBezTo>
                  <a:pt x="2561" y="112"/>
                  <a:pt x="2567" y="122"/>
                  <a:pt x="2567" y="131"/>
                </a:cubicBezTo>
                <a:cubicBezTo>
                  <a:pt x="2567" y="136"/>
                  <a:pt x="2565" y="140"/>
                  <a:pt x="2562" y="143"/>
                </a:cubicBezTo>
                <a:cubicBezTo>
                  <a:pt x="2559" y="146"/>
                  <a:pt x="2555" y="147"/>
                  <a:pt x="2549" y="147"/>
                </a:cubicBezTo>
                <a:cubicBezTo>
                  <a:pt x="2542" y="147"/>
                  <a:pt x="2536" y="145"/>
                  <a:pt x="2533" y="140"/>
                </a:cubicBezTo>
                <a:cubicBezTo>
                  <a:pt x="2531" y="137"/>
                  <a:pt x="2529" y="132"/>
                  <a:pt x="2528" y="125"/>
                </a:cubicBezTo>
                <a:cubicBezTo>
                  <a:pt x="2528" y="118"/>
                  <a:pt x="2525" y="112"/>
                  <a:pt x="2521" y="108"/>
                </a:cubicBezTo>
                <a:cubicBezTo>
                  <a:pt x="2516" y="104"/>
                  <a:pt x="2510" y="103"/>
                  <a:pt x="2503" y="103"/>
                </a:cubicBezTo>
                <a:cubicBezTo>
                  <a:pt x="2490" y="103"/>
                  <a:pt x="2480" y="107"/>
                  <a:pt x="2472" y="116"/>
                </a:cubicBezTo>
                <a:cubicBezTo>
                  <a:pt x="2462" y="129"/>
                  <a:pt x="2457" y="145"/>
                  <a:pt x="2457" y="165"/>
                </a:cubicBezTo>
                <a:cubicBezTo>
                  <a:pt x="2457" y="185"/>
                  <a:pt x="2462" y="204"/>
                  <a:pt x="2472" y="219"/>
                </a:cubicBezTo>
                <a:cubicBezTo>
                  <a:pt x="2482" y="235"/>
                  <a:pt x="2496" y="243"/>
                  <a:pt x="2513" y="243"/>
                </a:cubicBezTo>
                <a:cubicBezTo>
                  <a:pt x="2525" y="243"/>
                  <a:pt x="2536" y="239"/>
                  <a:pt x="2546" y="230"/>
                </a:cubicBezTo>
                <a:cubicBezTo>
                  <a:pt x="2553" y="224"/>
                  <a:pt x="2560" y="214"/>
                  <a:pt x="2566" y="199"/>
                </a:cubicBezTo>
                <a:lnTo>
                  <a:pt x="2572" y="202"/>
                </a:lnTo>
                <a:cubicBezTo>
                  <a:pt x="2567" y="224"/>
                  <a:pt x="2558" y="242"/>
                  <a:pt x="2544" y="254"/>
                </a:cubicBezTo>
                <a:cubicBezTo>
                  <a:pt x="2531" y="266"/>
                  <a:pt x="2516" y="272"/>
                  <a:pt x="2500" y="272"/>
                </a:cubicBezTo>
                <a:cubicBezTo>
                  <a:pt x="2480" y="272"/>
                  <a:pt x="2463" y="264"/>
                  <a:pt x="2449" y="247"/>
                </a:cubicBezTo>
                <a:cubicBezTo>
                  <a:pt x="2434" y="231"/>
                  <a:pt x="2427" y="209"/>
                  <a:pt x="2427" y="181"/>
                </a:cubicBezTo>
                <a:cubicBezTo>
                  <a:pt x="2427" y="154"/>
                  <a:pt x="2435" y="132"/>
                  <a:pt x="2451" y="115"/>
                </a:cubicBezTo>
                <a:cubicBezTo>
                  <a:pt x="2467" y="98"/>
                  <a:pt x="2486" y="90"/>
                  <a:pt x="2509" y="90"/>
                </a:cubicBezTo>
                <a:close/>
                <a:moveTo>
                  <a:pt x="1709" y="90"/>
                </a:moveTo>
                <a:lnTo>
                  <a:pt x="1717" y="90"/>
                </a:lnTo>
                <a:lnTo>
                  <a:pt x="1717" y="228"/>
                </a:lnTo>
                <a:cubicBezTo>
                  <a:pt x="1717" y="239"/>
                  <a:pt x="1718" y="246"/>
                  <a:pt x="1719" y="249"/>
                </a:cubicBezTo>
                <a:cubicBezTo>
                  <a:pt x="1721" y="253"/>
                  <a:pt x="1723" y="256"/>
                  <a:pt x="1726" y="257"/>
                </a:cubicBezTo>
                <a:cubicBezTo>
                  <a:pt x="1729" y="259"/>
                  <a:pt x="1735" y="260"/>
                  <a:pt x="1743" y="260"/>
                </a:cubicBezTo>
                <a:lnTo>
                  <a:pt x="1743" y="267"/>
                </a:lnTo>
                <a:lnTo>
                  <a:pt x="1660" y="267"/>
                </a:lnTo>
                <a:lnTo>
                  <a:pt x="1660" y="260"/>
                </a:lnTo>
                <a:cubicBezTo>
                  <a:pt x="1668" y="260"/>
                  <a:pt x="1674" y="259"/>
                  <a:pt x="1677" y="258"/>
                </a:cubicBezTo>
                <a:cubicBezTo>
                  <a:pt x="1679" y="256"/>
                  <a:pt x="1682" y="253"/>
                  <a:pt x="1683" y="250"/>
                </a:cubicBezTo>
                <a:cubicBezTo>
                  <a:pt x="1685" y="246"/>
                  <a:pt x="1686" y="239"/>
                  <a:pt x="1686" y="228"/>
                </a:cubicBezTo>
                <a:lnTo>
                  <a:pt x="1686" y="162"/>
                </a:lnTo>
                <a:cubicBezTo>
                  <a:pt x="1686" y="143"/>
                  <a:pt x="1685" y="131"/>
                  <a:pt x="1684" y="126"/>
                </a:cubicBezTo>
                <a:cubicBezTo>
                  <a:pt x="1683" y="122"/>
                  <a:pt x="1682" y="119"/>
                  <a:pt x="1680" y="117"/>
                </a:cubicBezTo>
                <a:cubicBezTo>
                  <a:pt x="1678" y="116"/>
                  <a:pt x="1676" y="115"/>
                  <a:pt x="1672" y="115"/>
                </a:cubicBezTo>
                <a:cubicBezTo>
                  <a:pt x="1669" y="115"/>
                  <a:pt x="1665" y="116"/>
                  <a:pt x="1660" y="118"/>
                </a:cubicBezTo>
                <a:lnTo>
                  <a:pt x="1657" y="111"/>
                </a:lnTo>
                <a:lnTo>
                  <a:pt x="1709" y="90"/>
                </a:lnTo>
                <a:close/>
                <a:moveTo>
                  <a:pt x="1166" y="90"/>
                </a:moveTo>
                <a:cubicBezTo>
                  <a:pt x="1192" y="90"/>
                  <a:pt x="1213" y="100"/>
                  <a:pt x="1228" y="120"/>
                </a:cubicBezTo>
                <a:cubicBezTo>
                  <a:pt x="1242" y="136"/>
                  <a:pt x="1248" y="156"/>
                  <a:pt x="1248" y="178"/>
                </a:cubicBezTo>
                <a:cubicBezTo>
                  <a:pt x="1248" y="193"/>
                  <a:pt x="1245" y="209"/>
                  <a:pt x="1237" y="224"/>
                </a:cubicBezTo>
                <a:cubicBezTo>
                  <a:pt x="1230" y="240"/>
                  <a:pt x="1220" y="252"/>
                  <a:pt x="1207" y="260"/>
                </a:cubicBezTo>
                <a:cubicBezTo>
                  <a:pt x="1194" y="268"/>
                  <a:pt x="1180" y="272"/>
                  <a:pt x="1164" y="272"/>
                </a:cubicBezTo>
                <a:cubicBezTo>
                  <a:pt x="1138" y="272"/>
                  <a:pt x="1117" y="262"/>
                  <a:pt x="1102" y="241"/>
                </a:cubicBezTo>
                <a:cubicBezTo>
                  <a:pt x="1089" y="224"/>
                  <a:pt x="1083" y="204"/>
                  <a:pt x="1083" y="183"/>
                </a:cubicBezTo>
                <a:cubicBezTo>
                  <a:pt x="1083" y="167"/>
                  <a:pt x="1087" y="151"/>
                  <a:pt x="1094" y="136"/>
                </a:cubicBezTo>
                <a:cubicBezTo>
                  <a:pt x="1102" y="120"/>
                  <a:pt x="1113" y="109"/>
                  <a:pt x="1125" y="101"/>
                </a:cubicBezTo>
                <a:cubicBezTo>
                  <a:pt x="1138" y="94"/>
                  <a:pt x="1152" y="90"/>
                  <a:pt x="1166" y="90"/>
                </a:cubicBezTo>
                <a:close/>
                <a:moveTo>
                  <a:pt x="2222" y="20"/>
                </a:moveTo>
                <a:cubicBezTo>
                  <a:pt x="2214" y="20"/>
                  <a:pt x="2206" y="23"/>
                  <a:pt x="2200" y="31"/>
                </a:cubicBezTo>
                <a:cubicBezTo>
                  <a:pt x="2191" y="41"/>
                  <a:pt x="2185" y="58"/>
                  <a:pt x="2181" y="80"/>
                </a:cubicBezTo>
                <a:cubicBezTo>
                  <a:pt x="2178" y="102"/>
                  <a:pt x="2176" y="124"/>
                  <a:pt x="2176" y="146"/>
                </a:cubicBezTo>
                <a:cubicBezTo>
                  <a:pt x="2176" y="181"/>
                  <a:pt x="2181" y="209"/>
                  <a:pt x="2189" y="232"/>
                </a:cubicBezTo>
                <a:cubicBezTo>
                  <a:pt x="2196" y="250"/>
                  <a:pt x="2207" y="259"/>
                  <a:pt x="2221" y="259"/>
                </a:cubicBezTo>
                <a:cubicBezTo>
                  <a:pt x="2228" y="259"/>
                  <a:pt x="2235" y="256"/>
                  <a:pt x="2242" y="250"/>
                </a:cubicBezTo>
                <a:cubicBezTo>
                  <a:pt x="2249" y="244"/>
                  <a:pt x="2255" y="234"/>
                  <a:pt x="2259" y="220"/>
                </a:cubicBezTo>
                <a:cubicBezTo>
                  <a:pt x="2264" y="198"/>
                  <a:pt x="2267" y="168"/>
                  <a:pt x="2267" y="129"/>
                </a:cubicBezTo>
                <a:cubicBezTo>
                  <a:pt x="2267" y="100"/>
                  <a:pt x="2264" y="76"/>
                  <a:pt x="2258" y="56"/>
                </a:cubicBezTo>
                <a:cubicBezTo>
                  <a:pt x="2254" y="42"/>
                  <a:pt x="2248" y="32"/>
                  <a:pt x="2241" y="26"/>
                </a:cubicBezTo>
                <a:cubicBezTo>
                  <a:pt x="2236" y="22"/>
                  <a:pt x="2230" y="20"/>
                  <a:pt x="2222" y="20"/>
                </a:cubicBezTo>
                <a:close/>
                <a:moveTo>
                  <a:pt x="2030" y="20"/>
                </a:moveTo>
                <a:cubicBezTo>
                  <a:pt x="2022" y="20"/>
                  <a:pt x="2014" y="23"/>
                  <a:pt x="2008" y="31"/>
                </a:cubicBezTo>
                <a:cubicBezTo>
                  <a:pt x="1999" y="41"/>
                  <a:pt x="1993" y="58"/>
                  <a:pt x="1989" y="80"/>
                </a:cubicBezTo>
                <a:cubicBezTo>
                  <a:pt x="1986" y="102"/>
                  <a:pt x="1984" y="124"/>
                  <a:pt x="1984" y="146"/>
                </a:cubicBezTo>
                <a:cubicBezTo>
                  <a:pt x="1984" y="181"/>
                  <a:pt x="1989" y="209"/>
                  <a:pt x="1997" y="232"/>
                </a:cubicBezTo>
                <a:cubicBezTo>
                  <a:pt x="2004" y="250"/>
                  <a:pt x="2015" y="259"/>
                  <a:pt x="2029" y="259"/>
                </a:cubicBezTo>
                <a:cubicBezTo>
                  <a:pt x="2036" y="259"/>
                  <a:pt x="2043" y="256"/>
                  <a:pt x="2050" y="250"/>
                </a:cubicBezTo>
                <a:cubicBezTo>
                  <a:pt x="2057" y="244"/>
                  <a:pt x="2063" y="234"/>
                  <a:pt x="2067" y="220"/>
                </a:cubicBezTo>
                <a:cubicBezTo>
                  <a:pt x="2072" y="198"/>
                  <a:pt x="2075" y="168"/>
                  <a:pt x="2075" y="129"/>
                </a:cubicBezTo>
                <a:cubicBezTo>
                  <a:pt x="2075" y="100"/>
                  <a:pt x="2072" y="76"/>
                  <a:pt x="2066" y="56"/>
                </a:cubicBezTo>
                <a:cubicBezTo>
                  <a:pt x="2062" y="42"/>
                  <a:pt x="2056" y="32"/>
                  <a:pt x="2049" y="26"/>
                </a:cubicBezTo>
                <a:cubicBezTo>
                  <a:pt x="2044" y="22"/>
                  <a:pt x="2038" y="20"/>
                  <a:pt x="2030" y="20"/>
                </a:cubicBezTo>
                <a:close/>
                <a:moveTo>
                  <a:pt x="2223" y="7"/>
                </a:moveTo>
                <a:cubicBezTo>
                  <a:pt x="2242" y="7"/>
                  <a:pt x="2260" y="17"/>
                  <a:pt x="2275" y="37"/>
                </a:cubicBezTo>
                <a:cubicBezTo>
                  <a:pt x="2294" y="62"/>
                  <a:pt x="2304" y="95"/>
                  <a:pt x="2304" y="137"/>
                </a:cubicBezTo>
                <a:cubicBezTo>
                  <a:pt x="2304" y="167"/>
                  <a:pt x="2300" y="192"/>
                  <a:pt x="2291" y="212"/>
                </a:cubicBezTo>
                <a:cubicBezTo>
                  <a:pt x="2283" y="233"/>
                  <a:pt x="2272" y="248"/>
                  <a:pt x="2259" y="257"/>
                </a:cubicBezTo>
                <a:cubicBezTo>
                  <a:pt x="2246" y="267"/>
                  <a:pt x="2233" y="271"/>
                  <a:pt x="2221" y="271"/>
                </a:cubicBezTo>
                <a:cubicBezTo>
                  <a:pt x="2196" y="271"/>
                  <a:pt x="2176" y="257"/>
                  <a:pt x="2160" y="228"/>
                </a:cubicBezTo>
                <a:cubicBezTo>
                  <a:pt x="2146" y="204"/>
                  <a:pt x="2140" y="175"/>
                  <a:pt x="2140" y="141"/>
                </a:cubicBezTo>
                <a:cubicBezTo>
                  <a:pt x="2140" y="112"/>
                  <a:pt x="2144" y="87"/>
                  <a:pt x="2153" y="66"/>
                </a:cubicBezTo>
                <a:cubicBezTo>
                  <a:pt x="2162" y="45"/>
                  <a:pt x="2173" y="30"/>
                  <a:pt x="2188" y="19"/>
                </a:cubicBezTo>
                <a:cubicBezTo>
                  <a:pt x="2199" y="11"/>
                  <a:pt x="2211" y="7"/>
                  <a:pt x="2223" y="7"/>
                </a:cubicBezTo>
                <a:close/>
                <a:moveTo>
                  <a:pt x="2031" y="7"/>
                </a:moveTo>
                <a:cubicBezTo>
                  <a:pt x="2050" y="7"/>
                  <a:pt x="2068" y="17"/>
                  <a:pt x="2083" y="37"/>
                </a:cubicBezTo>
                <a:cubicBezTo>
                  <a:pt x="2102" y="62"/>
                  <a:pt x="2112" y="95"/>
                  <a:pt x="2112" y="137"/>
                </a:cubicBezTo>
                <a:cubicBezTo>
                  <a:pt x="2112" y="167"/>
                  <a:pt x="2108" y="192"/>
                  <a:pt x="2099" y="212"/>
                </a:cubicBezTo>
                <a:cubicBezTo>
                  <a:pt x="2091" y="233"/>
                  <a:pt x="2080" y="248"/>
                  <a:pt x="2067" y="257"/>
                </a:cubicBezTo>
                <a:cubicBezTo>
                  <a:pt x="2054" y="267"/>
                  <a:pt x="2041" y="271"/>
                  <a:pt x="2029" y="271"/>
                </a:cubicBezTo>
                <a:cubicBezTo>
                  <a:pt x="2004" y="271"/>
                  <a:pt x="1984" y="257"/>
                  <a:pt x="1968" y="228"/>
                </a:cubicBezTo>
                <a:cubicBezTo>
                  <a:pt x="1954" y="204"/>
                  <a:pt x="1948" y="175"/>
                  <a:pt x="1948" y="141"/>
                </a:cubicBezTo>
                <a:cubicBezTo>
                  <a:pt x="1948" y="112"/>
                  <a:pt x="1952" y="87"/>
                  <a:pt x="1961" y="66"/>
                </a:cubicBezTo>
                <a:cubicBezTo>
                  <a:pt x="1970" y="45"/>
                  <a:pt x="1981" y="30"/>
                  <a:pt x="1996" y="19"/>
                </a:cubicBezTo>
                <a:cubicBezTo>
                  <a:pt x="2007" y="11"/>
                  <a:pt x="2019" y="7"/>
                  <a:pt x="2031" y="7"/>
                </a:cubicBezTo>
                <a:close/>
                <a:moveTo>
                  <a:pt x="1849" y="7"/>
                </a:moveTo>
                <a:lnTo>
                  <a:pt x="1855" y="7"/>
                </a:lnTo>
                <a:lnTo>
                  <a:pt x="1855" y="222"/>
                </a:lnTo>
                <a:cubicBezTo>
                  <a:pt x="1855" y="236"/>
                  <a:pt x="1855" y="245"/>
                  <a:pt x="1857" y="249"/>
                </a:cubicBezTo>
                <a:cubicBezTo>
                  <a:pt x="1858" y="252"/>
                  <a:pt x="1860" y="255"/>
                  <a:pt x="1864" y="257"/>
                </a:cubicBezTo>
                <a:cubicBezTo>
                  <a:pt x="1868" y="259"/>
                  <a:pt x="1875" y="260"/>
                  <a:pt x="1887" y="260"/>
                </a:cubicBezTo>
                <a:lnTo>
                  <a:pt x="1887" y="267"/>
                </a:lnTo>
                <a:lnTo>
                  <a:pt x="1791" y="267"/>
                </a:lnTo>
                <a:lnTo>
                  <a:pt x="1791" y="260"/>
                </a:lnTo>
                <a:cubicBezTo>
                  <a:pt x="1803" y="260"/>
                  <a:pt x="1811" y="259"/>
                  <a:pt x="1815" y="257"/>
                </a:cubicBezTo>
                <a:cubicBezTo>
                  <a:pt x="1818" y="255"/>
                  <a:pt x="1820" y="253"/>
                  <a:pt x="1822" y="249"/>
                </a:cubicBezTo>
                <a:cubicBezTo>
                  <a:pt x="1823" y="246"/>
                  <a:pt x="1824" y="237"/>
                  <a:pt x="1824" y="222"/>
                </a:cubicBezTo>
                <a:lnTo>
                  <a:pt x="1824" y="85"/>
                </a:lnTo>
                <a:cubicBezTo>
                  <a:pt x="1824" y="66"/>
                  <a:pt x="1823" y="54"/>
                  <a:pt x="1822" y="49"/>
                </a:cubicBezTo>
                <a:cubicBezTo>
                  <a:pt x="1821" y="45"/>
                  <a:pt x="1820" y="42"/>
                  <a:pt x="1817" y="40"/>
                </a:cubicBezTo>
                <a:cubicBezTo>
                  <a:pt x="1815" y="38"/>
                  <a:pt x="1812" y="37"/>
                  <a:pt x="1809" y="37"/>
                </a:cubicBezTo>
                <a:cubicBezTo>
                  <a:pt x="1804" y="37"/>
                  <a:pt x="1798" y="39"/>
                  <a:pt x="1790" y="43"/>
                </a:cubicBezTo>
                <a:lnTo>
                  <a:pt x="1787" y="37"/>
                </a:lnTo>
                <a:lnTo>
                  <a:pt x="1849" y="7"/>
                </a:lnTo>
                <a:close/>
                <a:moveTo>
                  <a:pt x="1701" y="0"/>
                </a:moveTo>
                <a:cubicBezTo>
                  <a:pt x="1707" y="0"/>
                  <a:pt x="1711" y="2"/>
                  <a:pt x="1715" y="6"/>
                </a:cubicBezTo>
                <a:cubicBezTo>
                  <a:pt x="1719" y="9"/>
                  <a:pt x="1720" y="14"/>
                  <a:pt x="1720" y="19"/>
                </a:cubicBezTo>
                <a:cubicBezTo>
                  <a:pt x="1720" y="24"/>
                  <a:pt x="1719" y="29"/>
                  <a:pt x="1715" y="33"/>
                </a:cubicBezTo>
                <a:cubicBezTo>
                  <a:pt x="1711" y="36"/>
                  <a:pt x="1707" y="38"/>
                  <a:pt x="1701" y="38"/>
                </a:cubicBezTo>
                <a:cubicBezTo>
                  <a:pt x="1696" y="38"/>
                  <a:pt x="1692" y="36"/>
                  <a:pt x="1688" y="33"/>
                </a:cubicBezTo>
                <a:cubicBezTo>
                  <a:pt x="1684" y="29"/>
                  <a:pt x="1682" y="24"/>
                  <a:pt x="1682" y="19"/>
                </a:cubicBezTo>
                <a:cubicBezTo>
                  <a:pt x="1682" y="14"/>
                  <a:pt x="1684" y="9"/>
                  <a:pt x="1688" y="6"/>
                </a:cubicBezTo>
                <a:cubicBezTo>
                  <a:pt x="1692" y="2"/>
                  <a:pt x="1696" y="0"/>
                  <a:pt x="1701" y="0"/>
                </a:cubicBezTo>
                <a:close/>
              </a:path>
            </a:pathLst>
          </a:custGeom>
          <a:solidFill>
            <a:srgbClr val="F2F2F2"/>
          </a:solidFill>
          <a:ln w="0">
            <a:noFill/>
            <a:prstDash val="solid"/>
            <a:round/>
          </a:ln>
        </p:spPr>
        <p:txBody>
          <a:bodyPr vert="horz" wrap="square" lIns="91440" tIns="45720" rIns="91440" bIns="45720" numCol="1" anchor="t" anchorCtr="0" compatLnSpc="1"/>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5pPr>
            <a:lvl6pPr marL="2286000" algn="l" defTabSz="914400" rtl="0" eaLnBrk="1" latinLnBrk="0" hangingPunct="1">
              <a:defRPr kern="1200">
                <a:solidFill>
                  <a:schemeClr val="tx1"/>
                </a:solidFill>
                <a:latin typeface="Calibri" panose="020F0502020204030204" charset="0"/>
                <a:ea typeface="+mn-ea"/>
                <a:cs typeface="+mn-cs"/>
              </a:defRPr>
            </a:lvl6pPr>
            <a:lvl7pPr marL="2743200" algn="l" defTabSz="914400" rtl="0" eaLnBrk="1" latinLnBrk="0" hangingPunct="1">
              <a:defRPr kern="1200">
                <a:solidFill>
                  <a:schemeClr val="tx1"/>
                </a:solidFill>
                <a:latin typeface="Calibri" panose="020F0502020204030204" charset="0"/>
                <a:ea typeface="+mn-ea"/>
                <a:cs typeface="+mn-cs"/>
              </a:defRPr>
            </a:lvl7pPr>
            <a:lvl8pPr marL="3200400" algn="l" defTabSz="914400" rtl="0" eaLnBrk="1" latinLnBrk="0" hangingPunct="1">
              <a:defRPr kern="1200">
                <a:solidFill>
                  <a:schemeClr val="tx1"/>
                </a:solidFill>
                <a:latin typeface="Calibri" panose="020F0502020204030204" charset="0"/>
                <a:ea typeface="+mn-ea"/>
                <a:cs typeface="+mn-cs"/>
              </a:defRPr>
            </a:lvl8pPr>
            <a:lvl9pPr marL="3657600" algn="l" defTabSz="914400" rtl="0" eaLnBrk="1" latinLnBrk="0" hangingPunct="1">
              <a:defRPr kern="1200">
                <a:solidFill>
                  <a:schemeClr val="tx1"/>
                </a:solidFill>
                <a:latin typeface="Calibri" panose="020F0502020204030204" charset="0"/>
                <a:ea typeface="+mn-ea"/>
                <a:cs typeface="+mn-cs"/>
              </a:defRPr>
            </a:lvl9pPr>
          </a:lstStyle>
          <a:p>
            <a:endParaRPr lang="zh-CN" altLang="en-US"/>
          </a:p>
        </p:txBody>
      </p:sp>
      <p:sp>
        <p:nvSpPr>
          <p:cNvPr id="20" name="Freeform 23"/>
          <p:cNvSpPr/>
          <p:nvPr/>
        </p:nvSpPr>
        <p:spPr bwMode="auto">
          <a:xfrm rot="-1800000">
            <a:off x="2777757" y="1057606"/>
            <a:ext cx="1848119" cy="215037"/>
          </a:xfrm>
          <a:custGeom>
            <a:avLst/>
            <a:gdLst>
              <a:gd name="T0" fmla="*/ 2345 w 3079"/>
              <a:gd name="T1" fmla="*/ 251 h 350"/>
              <a:gd name="T2" fmla="*/ 830 w 3079"/>
              <a:gd name="T3" fmla="*/ 272 h 350"/>
              <a:gd name="T4" fmla="*/ 2644 w 3079"/>
              <a:gd name="T5" fmla="*/ 129 h 350"/>
              <a:gd name="T6" fmla="*/ 2680 w 3079"/>
              <a:gd name="T7" fmla="*/ 102 h 350"/>
              <a:gd name="T8" fmla="*/ 1202 w 3079"/>
              <a:gd name="T9" fmla="*/ 244 h 350"/>
              <a:gd name="T10" fmla="*/ 1532 w 3079"/>
              <a:gd name="T11" fmla="*/ 102 h 350"/>
              <a:gd name="T12" fmla="*/ 1604 w 3079"/>
              <a:gd name="T13" fmla="*/ 106 h 350"/>
              <a:gd name="T14" fmla="*/ 1625 w 3079"/>
              <a:gd name="T15" fmla="*/ 113 h 350"/>
              <a:gd name="T16" fmla="*/ 1470 w 3079"/>
              <a:gd name="T17" fmla="*/ 316 h 350"/>
              <a:gd name="T18" fmla="*/ 1487 w 3079"/>
              <a:gd name="T19" fmla="*/ 130 h 350"/>
              <a:gd name="T20" fmla="*/ 1322 w 3079"/>
              <a:gd name="T21" fmla="*/ 210 h 350"/>
              <a:gd name="T22" fmla="*/ 1366 w 3079"/>
              <a:gd name="T23" fmla="*/ 102 h 350"/>
              <a:gd name="T24" fmla="*/ 1451 w 3079"/>
              <a:gd name="T25" fmla="*/ 244 h 350"/>
              <a:gd name="T26" fmla="*/ 1310 w 3079"/>
              <a:gd name="T27" fmla="*/ 264 h 350"/>
              <a:gd name="T28" fmla="*/ 1262 w 3079"/>
              <a:gd name="T29" fmla="*/ 95 h 350"/>
              <a:gd name="T30" fmla="*/ 945 w 3079"/>
              <a:gd name="T31" fmla="*/ 135 h 350"/>
              <a:gd name="T32" fmla="*/ 1012 w 3079"/>
              <a:gd name="T33" fmla="*/ 95 h 350"/>
              <a:gd name="T34" fmla="*/ 946 w 3079"/>
              <a:gd name="T35" fmla="*/ 337 h 350"/>
              <a:gd name="T36" fmla="*/ 934 w 3079"/>
              <a:gd name="T37" fmla="*/ 318 h 350"/>
              <a:gd name="T38" fmla="*/ 880 w 3079"/>
              <a:gd name="T39" fmla="*/ 102 h 350"/>
              <a:gd name="T40" fmla="*/ 603 w 3079"/>
              <a:gd name="T41" fmla="*/ 128 h 350"/>
              <a:gd name="T42" fmla="*/ 722 w 3079"/>
              <a:gd name="T43" fmla="*/ 95 h 350"/>
              <a:gd name="T44" fmla="*/ 779 w 3079"/>
              <a:gd name="T45" fmla="*/ 112 h 350"/>
              <a:gd name="T46" fmla="*/ 734 w 3079"/>
              <a:gd name="T47" fmla="*/ 272 h 350"/>
              <a:gd name="T48" fmla="*/ 544 w 3079"/>
              <a:gd name="T49" fmla="*/ 102 h 350"/>
              <a:gd name="T50" fmla="*/ 331 w 3079"/>
              <a:gd name="T51" fmla="*/ 128 h 350"/>
              <a:gd name="T52" fmla="*/ 450 w 3079"/>
              <a:gd name="T53" fmla="*/ 95 h 350"/>
              <a:gd name="T54" fmla="*/ 507 w 3079"/>
              <a:gd name="T55" fmla="*/ 112 h 350"/>
              <a:gd name="T56" fmla="*/ 462 w 3079"/>
              <a:gd name="T57" fmla="*/ 272 h 350"/>
              <a:gd name="T58" fmla="*/ 272 w 3079"/>
              <a:gd name="T59" fmla="*/ 102 h 350"/>
              <a:gd name="T60" fmla="*/ 59 w 3079"/>
              <a:gd name="T61" fmla="*/ 128 h 350"/>
              <a:gd name="T62" fmla="*/ 178 w 3079"/>
              <a:gd name="T63" fmla="*/ 95 h 350"/>
              <a:gd name="T64" fmla="*/ 235 w 3079"/>
              <a:gd name="T65" fmla="*/ 112 h 350"/>
              <a:gd name="T66" fmla="*/ 190 w 3079"/>
              <a:gd name="T67" fmla="*/ 272 h 350"/>
              <a:gd name="T68" fmla="*/ 0 w 3079"/>
              <a:gd name="T69" fmla="*/ 102 h 350"/>
              <a:gd name="T70" fmla="*/ 2904 w 3079"/>
              <a:gd name="T71" fmla="*/ 90 h 350"/>
              <a:gd name="T72" fmla="*/ 3053 w 3079"/>
              <a:gd name="T73" fmla="*/ 154 h 350"/>
              <a:gd name="T74" fmla="*/ 2994 w 3079"/>
              <a:gd name="T75" fmla="*/ 260 h 350"/>
              <a:gd name="T76" fmla="*/ 2993 w 3079"/>
              <a:gd name="T77" fmla="*/ 112 h 350"/>
              <a:gd name="T78" fmla="*/ 2958 w 3079"/>
              <a:gd name="T79" fmla="*/ 257 h 350"/>
              <a:gd name="T80" fmla="*/ 2918 w 3079"/>
              <a:gd name="T81" fmla="*/ 228 h 350"/>
              <a:gd name="T82" fmla="*/ 2847 w 3079"/>
              <a:gd name="T83" fmla="*/ 250 h 350"/>
              <a:gd name="T84" fmla="*/ 2811 w 3079"/>
              <a:gd name="T85" fmla="*/ 249 h 350"/>
              <a:gd name="T86" fmla="*/ 2785 w 3079"/>
              <a:gd name="T87" fmla="*/ 111 h 350"/>
              <a:gd name="T88" fmla="*/ 2684 w 3079"/>
              <a:gd name="T89" fmla="*/ 272 h 350"/>
              <a:gd name="T90" fmla="*/ 2550 w 3079"/>
              <a:gd name="T91" fmla="*/ 103 h 350"/>
              <a:gd name="T92" fmla="*/ 2503 w 3079"/>
              <a:gd name="T93" fmla="*/ 103 h 350"/>
              <a:gd name="T94" fmla="*/ 2572 w 3079"/>
              <a:gd name="T95" fmla="*/ 202 h 350"/>
              <a:gd name="T96" fmla="*/ 1709 w 3079"/>
              <a:gd name="T97" fmla="*/ 90 h 350"/>
              <a:gd name="T98" fmla="*/ 1660 w 3079"/>
              <a:gd name="T99" fmla="*/ 267 h 350"/>
              <a:gd name="T100" fmla="*/ 1680 w 3079"/>
              <a:gd name="T101" fmla="*/ 117 h 350"/>
              <a:gd name="T102" fmla="*/ 1248 w 3079"/>
              <a:gd name="T103" fmla="*/ 178 h 350"/>
              <a:gd name="T104" fmla="*/ 1125 w 3079"/>
              <a:gd name="T105" fmla="*/ 101 h 350"/>
              <a:gd name="T106" fmla="*/ 2221 w 3079"/>
              <a:gd name="T107" fmla="*/ 259 h 350"/>
              <a:gd name="T108" fmla="*/ 2030 w 3079"/>
              <a:gd name="T109" fmla="*/ 20 h 350"/>
              <a:gd name="T110" fmla="*/ 2067 w 3079"/>
              <a:gd name="T111" fmla="*/ 220 h 350"/>
              <a:gd name="T112" fmla="*/ 2304 w 3079"/>
              <a:gd name="T113" fmla="*/ 137 h 350"/>
              <a:gd name="T114" fmla="*/ 2188 w 3079"/>
              <a:gd name="T115" fmla="*/ 19 h 350"/>
              <a:gd name="T116" fmla="*/ 2029 w 3079"/>
              <a:gd name="T117" fmla="*/ 271 h 350"/>
              <a:gd name="T118" fmla="*/ 1855 w 3079"/>
              <a:gd name="T119" fmla="*/ 7 h 350"/>
              <a:gd name="T120" fmla="*/ 1791 w 3079"/>
              <a:gd name="T121" fmla="*/ 260 h 350"/>
              <a:gd name="T122" fmla="*/ 1809 w 3079"/>
              <a:gd name="T123" fmla="*/ 37 h 350"/>
              <a:gd name="T124" fmla="*/ 1715 w 3079"/>
              <a:gd name="T125" fmla="*/ 3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79" h="350">
                <a:moveTo>
                  <a:pt x="2366" y="230"/>
                </a:moveTo>
                <a:cubicBezTo>
                  <a:pt x="2372" y="230"/>
                  <a:pt x="2377" y="232"/>
                  <a:pt x="2381" y="237"/>
                </a:cubicBezTo>
                <a:cubicBezTo>
                  <a:pt x="2385" y="241"/>
                  <a:pt x="2387" y="245"/>
                  <a:pt x="2387" y="251"/>
                </a:cubicBezTo>
                <a:cubicBezTo>
                  <a:pt x="2387" y="257"/>
                  <a:pt x="2385" y="262"/>
                  <a:pt x="2380" y="266"/>
                </a:cubicBezTo>
                <a:cubicBezTo>
                  <a:pt x="2376" y="270"/>
                  <a:pt x="2372" y="272"/>
                  <a:pt x="2366" y="272"/>
                </a:cubicBezTo>
                <a:cubicBezTo>
                  <a:pt x="2360" y="272"/>
                  <a:pt x="2355" y="270"/>
                  <a:pt x="2351" y="266"/>
                </a:cubicBezTo>
                <a:cubicBezTo>
                  <a:pt x="2347" y="262"/>
                  <a:pt x="2345" y="257"/>
                  <a:pt x="2345" y="251"/>
                </a:cubicBezTo>
                <a:cubicBezTo>
                  <a:pt x="2345" y="245"/>
                  <a:pt x="2347" y="240"/>
                  <a:pt x="2351" y="236"/>
                </a:cubicBezTo>
                <a:cubicBezTo>
                  <a:pt x="2355" y="232"/>
                  <a:pt x="2360" y="230"/>
                  <a:pt x="2366" y="230"/>
                </a:cubicBezTo>
                <a:close/>
                <a:moveTo>
                  <a:pt x="830" y="230"/>
                </a:moveTo>
                <a:cubicBezTo>
                  <a:pt x="836" y="230"/>
                  <a:pt x="841" y="232"/>
                  <a:pt x="845" y="237"/>
                </a:cubicBezTo>
                <a:cubicBezTo>
                  <a:pt x="849" y="241"/>
                  <a:pt x="851" y="245"/>
                  <a:pt x="851" y="251"/>
                </a:cubicBezTo>
                <a:cubicBezTo>
                  <a:pt x="851" y="257"/>
                  <a:pt x="849" y="262"/>
                  <a:pt x="844" y="266"/>
                </a:cubicBezTo>
                <a:cubicBezTo>
                  <a:pt x="840" y="270"/>
                  <a:pt x="836" y="272"/>
                  <a:pt x="830" y="272"/>
                </a:cubicBezTo>
                <a:cubicBezTo>
                  <a:pt x="824" y="272"/>
                  <a:pt x="819" y="270"/>
                  <a:pt x="815" y="266"/>
                </a:cubicBezTo>
                <a:cubicBezTo>
                  <a:pt x="811" y="262"/>
                  <a:pt x="809" y="257"/>
                  <a:pt x="809" y="251"/>
                </a:cubicBezTo>
                <a:cubicBezTo>
                  <a:pt x="809" y="245"/>
                  <a:pt x="811" y="240"/>
                  <a:pt x="815" y="236"/>
                </a:cubicBezTo>
                <a:cubicBezTo>
                  <a:pt x="819" y="232"/>
                  <a:pt x="824" y="230"/>
                  <a:pt x="830" y="230"/>
                </a:cubicBezTo>
                <a:close/>
                <a:moveTo>
                  <a:pt x="2680" y="102"/>
                </a:moveTo>
                <a:cubicBezTo>
                  <a:pt x="2673" y="102"/>
                  <a:pt x="2667" y="104"/>
                  <a:pt x="2660" y="108"/>
                </a:cubicBezTo>
                <a:cubicBezTo>
                  <a:pt x="2653" y="112"/>
                  <a:pt x="2648" y="119"/>
                  <a:pt x="2644" y="129"/>
                </a:cubicBezTo>
                <a:cubicBezTo>
                  <a:pt x="2640" y="139"/>
                  <a:pt x="2638" y="151"/>
                  <a:pt x="2638" y="167"/>
                </a:cubicBezTo>
                <a:cubicBezTo>
                  <a:pt x="2638" y="192"/>
                  <a:pt x="2643" y="213"/>
                  <a:pt x="2652" y="232"/>
                </a:cubicBezTo>
                <a:cubicBezTo>
                  <a:pt x="2662" y="250"/>
                  <a:pt x="2676" y="259"/>
                  <a:pt x="2692" y="259"/>
                </a:cubicBezTo>
                <a:cubicBezTo>
                  <a:pt x="2704" y="259"/>
                  <a:pt x="2714" y="254"/>
                  <a:pt x="2722" y="244"/>
                </a:cubicBezTo>
                <a:cubicBezTo>
                  <a:pt x="2730" y="234"/>
                  <a:pt x="2734" y="217"/>
                  <a:pt x="2734" y="192"/>
                </a:cubicBezTo>
                <a:cubicBezTo>
                  <a:pt x="2734" y="162"/>
                  <a:pt x="2727" y="138"/>
                  <a:pt x="2714" y="120"/>
                </a:cubicBezTo>
                <a:cubicBezTo>
                  <a:pt x="2705" y="108"/>
                  <a:pt x="2694" y="102"/>
                  <a:pt x="2680" y="102"/>
                </a:cubicBezTo>
                <a:close/>
                <a:moveTo>
                  <a:pt x="1160" y="102"/>
                </a:moveTo>
                <a:cubicBezTo>
                  <a:pt x="1153" y="102"/>
                  <a:pt x="1147" y="104"/>
                  <a:pt x="1140" y="108"/>
                </a:cubicBezTo>
                <a:cubicBezTo>
                  <a:pt x="1133" y="112"/>
                  <a:pt x="1128" y="119"/>
                  <a:pt x="1124" y="129"/>
                </a:cubicBezTo>
                <a:cubicBezTo>
                  <a:pt x="1120" y="139"/>
                  <a:pt x="1118" y="151"/>
                  <a:pt x="1118" y="167"/>
                </a:cubicBezTo>
                <a:cubicBezTo>
                  <a:pt x="1118" y="192"/>
                  <a:pt x="1123" y="213"/>
                  <a:pt x="1132" y="232"/>
                </a:cubicBezTo>
                <a:cubicBezTo>
                  <a:pt x="1142" y="250"/>
                  <a:pt x="1156" y="259"/>
                  <a:pt x="1172" y="259"/>
                </a:cubicBezTo>
                <a:cubicBezTo>
                  <a:pt x="1184" y="259"/>
                  <a:pt x="1194" y="254"/>
                  <a:pt x="1202" y="244"/>
                </a:cubicBezTo>
                <a:cubicBezTo>
                  <a:pt x="1210" y="234"/>
                  <a:pt x="1214" y="217"/>
                  <a:pt x="1214" y="192"/>
                </a:cubicBezTo>
                <a:cubicBezTo>
                  <a:pt x="1214" y="162"/>
                  <a:pt x="1207" y="138"/>
                  <a:pt x="1194" y="120"/>
                </a:cubicBezTo>
                <a:cubicBezTo>
                  <a:pt x="1185" y="108"/>
                  <a:pt x="1174" y="102"/>
                  <a:pt x="1160" y="102"/>
                </a:cubicBezTo>
                <a:close/>
                <a:moveTo>
                  <a:pt x="1456" y="95"/>
                </a:moveTo>
                <a:lnTo>
                  <a:pt x="1536" y="95"/>
                </a:lnTo>
                <a:lnTo>
                  <a:pt x="1536" y="102"/>
                </a:lnTo>
                <a:lnTo>
                  <a:pt x="1532" y="102"/>
                </a:lnTo>
                <a:cubicBezTo>
                  <a:pt x="1527" y="102"/>
                  <a:pt x="1522" y="103"/>
                  <a:pt x="1519" y="106"/>
                </a:cubicBezTo>
                <a:cubicBezTo>
                  <a:pt x="1517" y="108"/>
                  <a:pt x="1515" y="111"/>
                  <a:pt x="1515" y="115"/>
                </a:cubicBezTo>
                <a:cubicBezTo>
                  <a:pt x="1515" y="120"/>
                  <a:pt x="1517" y="126"/>
                  <a:pt x="1521" y="135"/>
                </a:cubicBezTo>
                <a:lnTo>
                  <a:pt x="1563" y="222"/>
                </a:lnTo>
                <a:lnTo>
                  <a:pt x="1602" y="127"/>
                </a:lnTo>
                <a:cubicBezTo>
                  <a:pt x="1604" y="122"/>
                  <a:pt x="1605" y="117"/>
                  <a:pt x="1605" y="112"/>
                </a:cubicBezTo>
                <a:cubicBezTo>
                  <a:pt x="1605" y="109"/>
                  <a:pt x="1604" y="108"/>
                  <a:pt x="1604" y="106"/>
                </a:cubicBezTo>
                <a:cubicBezTo>
                  <a:pt x="1603" y="105"/>
                  <a:pt x="1601" y="104"/>
                  <a:pt x="1599" y="103"/>
                </a:cubicBezTo>
                <a:cubicBezTo>
                  <a:pt x="1597" y="102"/>
                  <a:pt x="1593" y="102"/>
                  <a:pt x="1588" y="102"/>
                </a:cubicBezTo>
                <a:lnTo>
                  <a:pt x="1588" y="95"/>
                </a:lnTo>
                <a:lnTo>
                  <a:pt x="1644" y="95"/>
                </a:lnTo>
                <a:lnTo>
                  <a:pt x="1644" y="102"/>
                </a:lnTo>
                <a:cubicBezTo>
                  <a:pt x="1639" y="102"/>
                  <a:pt x="1635" y="103"/>
                  <a:pt x="1633" y="105"/>
                </a:cubicBezTo>
                <a:cubicBezTo>
                  <a:pt x="1630" y="106"/>
                  <a:pt x="1628" y="109"/>
                  <a:pt x="1625" y="113"/>
                </a:cubicBezTo>
                <a:cubicBezTo>
                  <a:pt x="1623" y="115"/>
                  <a:pt x="1621" y="120"/>
                  <a:pt x="1618" y="128"/>
                </a:cubicBezTo>
                <a:lnTo>
                  <a:pt x="1548" y="299"/>
                </a:lnTo>
                <a:cubicBezTo>
                  <a:pt x="1542" y="316"/>
                  <a:pt x="1533" y="328"/>
                  <a:pt x="1522" y="337"/>
                </a:cubicBezTo>
                <a:cubicBezTo>
                  <a:pt x="1511" y="345"/>
                  <a:pt x="1500" y="350"/>
                  <a:pt x="1490" y="350"/>
                </a:cubicBezTo>
                <a:cubicBezTo>
                  <a:pt x="1483" y="350"/>
                  <a:pt x="1477" y="348"/>
                  <a:pt x="1472" y="343"/>
                </a:cubicBezTo>
                <a:cubicBezTo>
                  <a:pt x="1467" y="339"/>
                  <a:pt x="1465" y="334"/>
                  <a:pt x="1465" y="329"/>
                </a:cubicBezTo>
                <a:cubicBezTo>
                  <a:pt x="1465" y="323"/>
                  <a:pt x="1467" y="319"/>
                  <a:pt x="1470" y="316"/>
                </a:cubicBezTo>
                <a:cubicBezTo>
                  <a:pt x="1473" y="313"/>
                  <a:pt x="1478" y="311"/>
                  <a:pt x="1484" y="311"/>
                </a:cubicBezTo>
                <a:cubicBezTo>
                  <a:pt x="1488" y="311"/>
                  <a:pt x="1494" y="313"/>
                  <a:pt x="1501" y="315"/>
                </a:cubicBezTo>
                <a:cubicBezTo>
                  <a:pt x="1506" y="317"/>
                  <a:pt x="1509" y="318"/>
                  <a:pt x="1510" y="318"/>
                </a:cubicBezTo>
                <a:cubicBezTo>
                  <a:pt x="1514" y="318"/>
                  <a:pt x="1518" y="316"/>
                  <a:pt x="1523" y="312"/>
                </a:cubicBezTo>
                <a:cubicBezTo>
                  <a:pt x="1527" y="308"/>
                  <a:pt x="1532" y="301"/>
                  <a:pt x="1536" y="290"/>
                </a:cubicBezTo>
                <a:lnTo>
                  <a:pt x="1548" y="260"/>
                </a:lnTo>
                <a:lnTo>
                  <a:pt x="1487" y="130"/>
                </a:lnTo>
                <a:cubicBezTo>
                  <a:pt x="1485" y="127"/>
                  <a:pt x="1482" y="122"/>
                  <a:pt x="1478" y="116"/>
                </a:cubicBezTo>
                <a:cubicBezTo>
                  <a:pt x="1474" y="112"/>
                  <a:pt x="1472" y="109"/>
                  <a:pt x="1470" y="107"/>
                </a:cubicBezTo>
                <a:cubicBezTo>
                  <a:pt x="1467" y="105"/>
                  <a:pt x="1462" y="103"/>
                  <a:pt x="1456" y="102"/>
                </a:cubicBezTo>
                <a:lnTo>
                  <a:pt x="1456" y="95"/>
                </a:lnTo>
                <a:close/>
                <a:moveTo>
                  <a:pt x="1262" y="95"/>
                </a:moveTo>
                <a:lnTo>
                  <a:pt x="1322" y="95"/>
                </a:lnTo>
                <a:lnTo>
                  <a:pt x="1322" y="210"/>
                </a:lnTo>
                <a:cubicBezTo>
                  <a:pt x="1322" y="226"/>
                  <a:pt x="1325" y="236"/>
                  <a:pt x="1331" y="241"/>
                </a:cubicBezTo>
                <a:cubicBezTo>
                  <a:pt x="1336" y="246"/>
                  <a:pt x="1343" y="249"/>
                  <a:pt x="1351" y="249"/>
                </a:cubicBezTo>
                <a:cubicBezTo>
                  <a:pt x="1356" y="249"/>
                  <a:pt x="1362" y="247"/>
                  <a:pt x="1369" y="244"/>
                </a:cubicBezTo>
                <a:cubicBezTo>
                  <a:pt x="1376" y="241"/>
                  <a:pt x="1384" y="234"/>
                  <a:pt x="1393" y="225"/>
                </a:cubicBezTo>
                <a:lnTo>
                  <a:pt x="1393" y="127"/>
                </a:lnTo>
                <a:cubicBezTo>
                  <a:pt x="1393" y="118"/>
                  <a:pt x="1392" y="111"/>
                  <a:pt x="1388" y="108"/>
                </a:cubicBezTo>
                <a:cubicBezTo>
                  <a:pt x="1384" y="104"/>
                  <a:pt x="1377" y="102"/>
                  <a:pt x="1366" y="102"/>
                </a:cubicBezTo>
                <a:lnTo>
                  <a:pt x="1366" y="95"/>
                </a:lnTo>
                <a:lnTo>
                  <a:pt x="1424" y="95"/>
                </a:lnTo>
                <a:lnTo>
                  <a:pt x="1424" y="199"/>
                </a:lnTo>
                <a:cubicBezTo>
                  <a:pt x="1424" y="219"/>
                  <a:pt x="1425" y="231"/>
                  <a:pt x="1426" y="236"/>
                </a:cubicBezTo>
                <a:cubicBezTo>
                  <a:pt x="1427" y="240"/>
                  <a:pt x="1428" y="243"/>
                  <a:pt x="1430" y="245"/>
                </a:cubicBezTo>
                <a:cubicBezTo>
                  <a:pt x="1432" y="247"/>
                  <a:pt x="1435" y="247"/>
                  <a:pt x="1437" y="247"/>
                </a:cubicBezTo>
                <a:cubicBezTo>
                  <a:pt x="1441" y="247"/>
                  <a:pt x="1446" y="246"/>
                  <a:pt x="1451" y="244"/>
                </a:cubicBezTo>
                <a:lnTo>
                  <a:pt x="1453" y="251"/>
                </a:lnTo>
                <a:lnTo>
                  <a:pt x="1402" y="272"/>
                </a:lnTo>
                <a:lnTo>
                  <a:pt x="1393" y="272"/>
                </a:lnTo>
                <a:lnTo>
                  <a:pt x="1393" y="236"/>
                </a:lnTo>
                <a:cubicBezTo>
                  <a:pt x="1379" y="252"/>
                  <a:pt x="1367" y="262"/>
                  <a:pt x="1360" y="266"/>
                </a:cubicBezTo>
                <a:cubicBezTo>
                  <a:pt x="1352" y="270"/>
                  <a:pt x="1344" y="272"/>
                  <a:pt x="1335" y="272"/>
                </a:cubicBezTo>
                <a:cubicBezTo>
                  <a:pt x="1325" y="272"/>
                  <a:pt x="1317" y="269"/>
                  <a:pt x="1310" y="264"/>
                </a:cubicBezTo>
                <a:cubicBezTo>
                  <a:pt x="1303" y="258"/>
                  <a:pt x="1298" y="251"/>
                  <a:pt x="1295" y="242"/>
                </a:cubicBezTo>
                <a:cubicBezTo>
                  <a:pt x="1293" y="233"/>
                  <a:pt x="1291" y="221"/>
                  <a:pt x="1291" y="205"/>
                </a:cubicBezTo>
                <a:lnTo>
                  <a:pt x="1291" y="128"/>
                </a:lnTo>
                <a:cubicBezTo>
                  <a:pt x="1291" y="120"/>
                  <a:pt x="1290" y="115"/>
                  <a:pt x="1289" y="112"/>
                </a:cubicBezTo>
                <a:cubicBezTo>
                  <a:pt x="1287" y="108"/>
                  <a:pt x="1284" y="106"/>
                  <a:pt x="1281" y="104"/>
                </a:cubicBezTo>
                <a:cubicBezTo>
                  <a:pt x="1277" y="103"/>
                  <a:pt x="1271" y="102"/>
                  <a:pt x="1262" y="102"/>
                </a:cubicBezTo>
                <a:lnTo>
                  <a:pt x="1262" y="95"/>
                </a:lnTo>
                <a:close/>
                <a:moveTo>
                  <a:pt x="880" y="95"/>
                </a:moveTo>
                <a:lnTo>
                  <a:pt x="960" y="95"/>
                </a:lnTo>
                <a:lnTo>
                  <a:pt x="960" y="102"/>
                </a:lnTo>
                <a:lnTo>
                  <a:pt x="956" y="102"/>
                </a:lnTo>
                <a:cubicBezTo>
                  <a:pt x="951" y="102"/>
                  <a:pt x="946" y="103"/>
                  <a:pt x="943" y="106"/>
                </a:cubicBezTo>
                <a:cubicBezTo>
                  <a:pt x="941" y="108"/>
                  <a:pt x="939" y="111"/>
                  <a:pt x="939" y="115"/>
                </a:cubicBezTo>
                <a:cubicBezTo>
                  <a:pt x="939" y="120"/>
                  <a:pt x="941" y="126"/>
                  <a:pt x="945" y="135"/>
                </a:cubicBezTo>
                <a:lnTo>
                  <a:pt x="987" y="222"/>
                </a:lnTo>
                <a:lnTo>
                  <a:pt x="1026" y="127"/>
                </a:lnTo>
                <a:cubicBezTo>
                  <a:pt x="1028" y="122"/>
                  <a:pt x="1029" y="117"/>
                  <a:pt x="1029" y="112"/>
                </a:cubicBezTo>
                <a:cubicBezTo>
                  <a:pt x="1029" y="109"/>
                  <a:pt x="1028" y="108"/>
                  <a:pt x="1028" y="106"/>
                </a:cubicBezTo>
                <a:cubicBezTo>
                  <a:pt x="1027" y="105"/>
                  <a:pt x="1025" y="104"/>
                  <a:pt x="1023" y="103"/>
                </a:cubicBezTo>
                <a:cubicBezTo>
                  <a:pt x="1021" y="102"/>
                  <a:pt x="1017" y="102"/>
                  <a:pt x="1012" y="102"/>
                </a:cubicBezTo>
                <a:lnTo>
                  <a:pt x="1012" y="95"/>
                </a:lnTo>
                <a:lnTo>
                  <a:pt x="1068" y="95"/>
                </a:lnTo>
                <a:lnTo>
                  <a:pt x="1068" y="102"/>
                </a:lnTo>
                <a:cubicBezTo>
                  <a:pt x="1063" y="102"/>
                  <a:pt x="1059" y="103"/>
                  <a:pt x="1057" y="105"/>
                </a:cubicBezTo>
                <a:cubicBezTo>
                  <a:pt x="1054" y="106"/>
                  <a:pt x="1052" y="109"/>
                  <a:pt x="1049" y="113"/>
                </a:cubicBezTo>
                <a:cubicBezTo>
                  <a:pt x="1047" y="115"/>
                  <a:pt x="1045" y="120"/>
                  <a:pt x="1042" y="128"/>
                </a:cubicBezTo>
                <a:lnTo>
                  <a:pt x="972" y="299"/>
                </a:lnTo>
                <a:cubicBezTo>
                  <a:pt x="966" y="316"/>
                  <a:pt x="957" y="328"/>
                  <a:pt x="946" y="337"/>
                </a:cubicBezTo>
                <a:cubicBezTo>
                  <a:pt x="935" y="345"/>
                  <a:pt x="924" y="350"/>
                  <a:pt x="914" y="350"/>
                </a:cubicBezTo>
                <a:cubicBezTo>
                  <a:pt x="907" y="350"/>
                  <a:pt x="901" y="348"/>
                  <a:pt x="896" y="343"/>
                </a:cubicBezTo>
                <a:cubicBezTo>
                  <a:pt x="891" y="339"/>
                  <a:pt x="889" y="334"/>
                  <a:pt x="889" y="329"/>
                </a:cubicBezTo>
                <a:cubicBezTo>
                  <a:pt x="889" y="323"/>
                  <a:pt x="891" y="319"/>
                  <a:pt x="894" y="316"/>
                </a:cubicBezTo>
                <a:cubicBezTo>
                  <a:pt x="897" y="313"/>
                  <a:pt x="902" y="311"/>
                  <a:pt x="908" y="311"/>
                </a:cubicBezTo>
                <a:cubicBezTo>
                  <a:pt x="912" y="311"/>
                  <a:pt x="918" y="313"/>
                  <a:pt x="925" y="315"/>
                </a:cubicBezTo>
                <a:cubicBezTo>
                  <a:pt x="930" y="317"/>
                  <a:pt x="933" y="318"/>
                  <a:pt x="934" y="318"/>
                </a:cubicBezTo>
                <a:cubicBezTo>
                  <a:pt x="938" y="318"/>
                  <a:pt x="942" y="316"/>
                  <a:pt x="947" y="312"/>
                </a:cubicBezTo>
                <a:cubicBezTo>
                  <a:pt x="951" y="308"/>
                  <a:pt x="956" y="301"/>
                  <a:pt x="960" y="290"/>
                </a:cubicBezTo>
                <a:lnTo>
                  <a:pt x="972" y="260"/>
                </a:lnTo>
                <a:lnTo>
                  <a:pt x="911" y="130"/>
                </a:lnTo>
                <a:cubicBezTo>
                  <a:pt x="909" y="127"/>
                  <a:pt x="906" y="122"/>
                  <a:pt x="902" y="116"/>
                </a:cubicBezTo>
                <a:cubicBezTo>
                  <a:pt x="898" y="112"/>
                  <a:pt x="896" y="109"/>
                  <a:pt x="894" y="107"/>
                </a:cubicBezTo>
                <a:cubicBezTo>
                  <a:pt x="891" y="105"/>
                  <a:pt x="886" y="103"/>
                  <a:pt x="880" y="102"/>
                </a:cubicBezTo>
                <a:lnTo>
                  <a:pt x="880" y="95"/>
                </a:lnTo>
                <a:close/>
                <a:moveTo>
                  <a:pt x="544" y="95"/>
                </a:moveTo>
                <a:lnTo>
                  <a:pt x="616" y="95"/>
                </a:lnTo>
                <a:lnTo>
                  <a:pt x="616" y="102"/>
                </a:lnTo>
                <a:cubicBezTo>
                  <a:pt x="610" y="102"/>
                  <a:pt x="605" y="104"/>
                  <a:pt x="603" y="106"/>
                </a:cubicBezTo>
                <a:cubicBezTo>
                  <a:pt x="601" y="107"/>
                  <a:pt x="600" y="110"/>
                  <a:pt x="600" y="114"/>
                </a:cubicBezTo>
                <a:cubicBezTo>
                  <a:pt x="600" y="117"/>
                  <a:pt x="601" y="122"/>
                  <a:pt x="603" y="128"/>
                </a:cubicBezTo>
                <a:lnTo>
                  <a:pt x="640" y="226"/>
                </a:lnTo>
                <a:lnTo>
                  <a:pt x="677" y="146"/>
                </a:lnTo>
                <a:lnTo>
                  <a:pt x="667" y="121"/>
                </a:lnTo>
                <a:cubicBezTo>
                  <a:pt x="664" y="113"/>
                  <a:pt x="660" y="108"/>
                  <a:pt x="655" y="105"/>
                </a:cubicBezTo>
                <a:cubicBezTo>
                  <a:pt x="653" y="103"/>
                  <a:pt x="648" y="102"/>
                  <a:pt x="640" y="102"/>
                </a:cubicBezTo>
                <a:lnTo>
                  <a:pt x="640" y="95"/>
                </a:lnTo>
                <a:lnTo>
                  <a:pt x="722" y="95"/>
                </a:lnTo>
                <a:lnTo>
                  <a:pt x="722" y="102"/>
                </a:lnTo>
                <a:cubicBezTo>
                  <a:pt x="713" y="102"/>
                  <a:pt x="706" y="104"/>
                  <a:pt x="703" y="107"/>
                </a:cubicBezTo>
                <a:cubicBezTo>
                  <a:pt x="700" y="109"/>
                  <a:pt x="699" y="112"/>
                  <a:pt x="699" y="116"/>
                </a:cubicBezTo>
                <a:cubicBezTo>
                  <a:pt x="699" y="119"/>
                  <a:pt x="699" y="121"/>
                  <a:pt x="700" y="124"/>
                </a:cubicBezTo>
                <a:lnTo>
                  <a:pt x="739" y="223"/>
                </a:lnTo>
                <a:lnTo>
                  <a:pt x="776" y="128"/>
                </a:lnTo>
                <a:cubicBezTo>
                  <a:pt x="778" y="121"/>
                  <a:pt x="779" y="116"/>
                  <a:pt x="779" y="112"/>
                </a:cubicBezTo>
                <a:cubicBezTo>
                  <a:pt x="779" y="109"/>
                  <a:pt x="778" y="107"/>
                  <a:pt x="776" y="105"/>
                </a:cubicBezTo>
                <a:cubicBezTo>
                  <a:pt x="773" y="103"/>
                  <a:pt x="768" y="102"/>
                  <a:pt x="761" y="102"/>
                </a:cubicBezTo>
                <a:lnTo>
                  <a:pt x="761" y="95"/>
                </a:lnTo>
                <a:lnTo>
                  <a:pt x="816" y="95"/>
                </a:lnTo>
                <a:lnTo>
                  <a:pt x="816" y="102"/>
                </a:lnTo>
                <a:cubicBezTo>
                  <a:pt x="805" y="104"/>
                  <a:pt x="797" y="111"/>
                  <a:pt x="792" y="124"/>
                </a:cubicBezTo>
                <a:lnTo>
                  <a:pt x="734" y="272"/>
                </a:lnTo>
                <a:lnTo>
                  <a:pt x="726" y="272"/>
                </a:lnTo>
                <a:lnTo>
                  <a:pt x="684" y="162"/>
                </a:lnTo>
                <a:lnTo>
                  <a:pt x="633" y="272"/>
                </a:lnTo>
                <a:lnTo>
                  <a:pt x="627" y="272"/>
                </a:lnTo>
                <a:lnTo>
                  <a:pt x="571" y="128"/>
                </a:lnTo>
                <a:cubicBezTo>
                  <a:pt x="568" y="119"/>
                  <a:pt x="564" y="112"/>
                  <a:pt x="561" y="109"/>
                </a:cubicBezTo>
                <a:cubicBezTo>
                  <a:pt x="557" y="106"/>
                  <a:pt x="552" y="104"/>
                  <a:pt x="544" y="102"/>
                </a:cubicBezTo>
                <a:lnTo>
                  <a:pt x="544" y="95"/>
                </a:lnTo>
                <a:close/>
                <a:moveTo>
                  <a:pt x="272" y="95"/>
                </a:moveTo>
                <a:lnTo>
                  <a:pt x="344" y="95"/>
                </a:lnTo>
                <a:lnTo>
                  <a:pt x="344" y="102"/>
                </a:lnTo>
                <a:cubicBezTo>
                  <a:pt x="338" y="102"/>
                  <a:pt x="333" y="104"/>
                  <a:pt x="331" y="106"/>
                </a:cubicBezTo>
                <a:cubicBezTo>
                  <a:pt x="329" y="107"/>
                  <a:pt x="328" y="110"/>
                  <a:pt x="328" y="114"/>
                </a:cubicBezTo>
                <a:cubicBezTo>
                  <a:pt x="328" y="117"/>
                  <a:pt x="329" y="122"/>
                  <a:pt x="331" y="128"/>
                </a:cubicBezTo>
                <a:lnTo>
                  <a:pt x="368" y="226"/>
                </a:lnTo>
                <a:lnTo>
                  <a:pt x="405" y="146"/>
                </a:lnTo>
                <a:lnTo>
                  <a:pt x="395" y="121"/>
                </a:lnTo>
                <a:cubicBezTo>
                  <a:pt x="392" y="113"/>
                  <a:pt x="388" y="108"/>
                  <a:pt x="383" y="105"/>
                </a:cubicBezTo>
                <a:cubicBezTo>
                  <a:pt x="381" y="103"/>
                  <a:pt x="376" y="102"/>
                  <a:pt x="368" y="102"/>
                </a:cubicBezTo>
                <a:lnTo>
                  <a:pt x="368" y="95"/>
                </a:lnTo>
                <a:lnTo>
                  <a:pt x="450" y="95"/>
                </a:lnTo>
                <a:lnTo>
                  <a:pt x="450" y="102"/>
                </a:lnTo>
                <a:cubicBezTo>
                  <a:pt x="441" y="102"/>
                  <a:pt x="434" y="104"/>
                  <a:pt x="431" y="107"/>
                </a:cubicBezTo>
                <a:cubicBezTo>
                  <a:pt x="428" y="109"/>
                  <a:pt x="427" y="112"/>
                  <a:pt x="427" y="116"/>
                </a:cubicBezTo>
                <a:cubicBezTo>
                  <a:pt x="427" y="119"/>
                  <a:pt x="427" y="121"/>
                  <a:pt x="428" y="124"/>
                </a:cubicBezTo>
                <a:lnTo>
                  <a:pt x="467" y="223"/>
                </a:lnTo>
                <a:lnTo>
                  <a:pt x="504" y="128"/>
                </a:lnTo>
                <a:cubicBezTo>
                  <a:pt x="506" y="121"/>
                  <a:pt x="507" y="116"/>
                  <a:pt x="507" y="112"/>
                </a:cubicBezTo>
                <a:cubicBezTo>
                  <a:pt x="507" y="109"/>
                  <a:pt x="506" y="107"/>
                  <a:pt x="504" y="105"/>
                </a:cubicBezTo>
                <a:cubicBezTo>
                  <a:pt x="501" y="103"/>
                  <a:pt x="496" y="102"/>
                  <a:pt x="489" y="102"/>
                </a:cubicBezTo>
                <a:lnTo>
                  <a:pt x="489" y="95"/>
                </a:lnTo>
                <a:lnTo>
                  <a:pt x="544" y="95"/>
                </a:lnTo>
                <a:lnTo>
                  <a:pt x="544" y="102"/>
                </a:lnTo>
                <a:cubicBezTo>
                  <a:pt x="533" y="104"/>
                  <a:pt x="525" y="111"/>
                  <a:pt x="520" y="124"/>
                </a:cubicBezTo>
                <a:lnTo>
                  <a:pt x="462" y="272"/>
                </a:lnTo>
                <a:lnTo>
                  <a:pt x="454" y="272"/>
                </a:lnTo>
                <a:lnTo>
                  <a:pt x="412" y="162"/>
                </a:lnTo>
                <a:lnTo>
                  <a:pt x="361" y="272"/>
                </a:lnTo>
                <a:lnTo>
                  <a:pt x="355" y="272"/>
                </a:lnTo>
                <a:lnTo>
                  <a:pt x="299" y="128"/>
                </a:lnTo>
                <a:cubicBezTo>
                  <a:pt x="296" y="119"/>
                  <a:pt x="292" y="112"/>
                  <a:pt x="289" y="109"/>
                </a:cubicBezTo>
                <a:cubicBezTo>
                  <a:pt x="285" y="106"/>
                  <a:pt x="280" y="104"/>
                  <a:pt x="272" y="102"/>
                </a:cubicBezTo>
                <a:lnTo>
                  <a:pt x="272" y="95"/>
                </a:lnTo>
                <a:close/>
                <a:moveTo>
                  <a:pt x="0" y="95"/>
                </a:moveTo>
                <a:lnTo>
                  <a:pt x="72" y="95"/>
                </a:lnTo>
                <a:lnTo>
                  <a:pt x="72" y="102"/>
                </a:lnTo>
                <a:cubicBezTo>
                  <a:pt x="66" y="102"/>
                  <a:pt x="61" y="104"/>
                  <a:pt x="59" y="106"/>
                </a:cubicBezTo>
                <a:cubicBezTo>
                  <a:pt x="57" y="107"/>
                  <a:pt x="56" y="110"/>
                  <a:pt x="56" y="114"/>
                </a:cubicBezTo>
                <a:cubicBezTo>
                  <a:pt x="56" y="117"/>
                  <a:pt x="57" y="122"/>
                  <a:pt x="59" y="128"/>
                </a:cubicBezTo>
                <a:lnTo>
                  <a:pt x="96" y="226"/>
                </a:lnTo>
                <a:lnTo>
                  <a:pt x="133" y="146"/>
                </a:lnTo>
                <a:lnTo>
                  <a:pt x="123" y="121"/>
                </a:lnTo>
                <a:cubicBezTo>
                  <a:pt x="120" y="113"/>
                  <a:pt x="116" y="108"/>
                  <a:pt x="111" y="105"/>
                </a:cubicBezTo>
                <a:cubicBezTo>
                  <a:pt x="109" y="103"/>
                  <a:pt x="104" y="102"/>
                  <a:pt x="96" y="102"/>
                </a:cubicBezTo>
                <a:lnTo>
                  <a:pt x="96" y="95"/>
                </a:lnTo>
                <a:lnTo>
                  <a:pt x="178" y="95"/>
                </a:lnTo>
                <a:lnTo>
                  <a:pt x="178" y="102"/>
                </a:lnTo>
                <a:cubicBezTo>
                  <a:pt x="169" y="102"/>
                  <a:pt x="162" y="104"/>
                  <a:pt x="159" y="107"/>
                </a:cubicBezTo>
                <a:cubicBezTo>
                  <a:pt x="156" y="109"/>
                  <a:pt x="155" y="112"/>
                  <a:pt x="155" y="116"/>
                </a:cubicBezTo>
                <a:cubicBezTo>
                  <a:pt x="155" y="119"/>
                  <a:pt x="155" y="121"/>
                  <a:pt x="156" y="124"/>
                </a:cubicBezTo>
                <a:lnTo>
                  <a:pt x="195" y="223"/>
                </a:lnTo>
                <a:lnTo>
                  <a:pt x="232" y="128"/>
                </a:lnTo>
                <a:cubicBezTo>
                  <a:pt x="234" y="121"/>
                  <a:pt x="235" y="116"/>
                  <a:pt x="235" y="112"/>
                </a:cubicBezTo>
                <a:cubicBezTo>
                  <a:pt x="235" y="109"/>
                  <a:pt x="234" y="107"/>
                  <a:pt x="232" y="105"/>
                </a:cubicBezTo>
                <a:cubicBezTo>
                  <a:pt x="229" y="103"/>
                  <a:pt x="224" y="102"/>
                  <a:pt x="217" y="102"/>
                </a:cubicBezTo>
                <a:lnTo>
                  <a:pt x="217" y="95"/>
                </a:lnTo>
                <a:lnTo>
                  <a:pt x="272" y="95"/>
                </a:lnTo>
                <a:lnTo>
                  <a:pt x="272" y="102"/>
                </a:lnTo>
                <a:cubicBezTo>
                  <a:pt x="261" y="104"/>
                  <a:pt x="253" y="111"/>
                  <a:pt x="248" y="124"/>
                </a:cubicBezTo>
                <a:lnTo>
                  <a:pt x="190" y="272"/>
                </a:lnTo>
                <a:lnTo>
                  <a:pt x="182" y="272"/>
                </a:lnTo>
                <a:lnTo>
                  <a:pt x="140" y="162"/>
                </a:lnTo>
                <a:lnTo>
                  <a:pt x="89" y="272"/>
                </a:lnTo>
                <a:lnTo>
                  <a:pt x="83" y="272"/>
                </a:lnTo>
                <a:lnTo>
                  <a:pt x="27" y="128"/>
                </a:lnTo>
                <a:cubicBezTo>
                  <a:pt x="24" y="119"/>
                  <a:pt x="20" y="112"/>
                  <a:pt x="17" y="109"/>
                </a:cubicBezTo>
                <a:cubicBezTo>
                  <a:pt x="13" y="106"/>
                  <a:pt x="8" y="104"/>
                  <a:pt x="0" y="102"/>
                </a:cubicBezTo>
                <a:lnTo>
                  <a:pt x="0" y="95"/>
                </a:lnTo>
                <a:close/>
                <a:moveTo>
                  <a:pt x="2837" y="90"/>
                </a:moveTo>
                <a:lnTo>
                  <a:pt x="2845" y="90"/>
                </a:lnTo>
                <a:lnTo>
                  <a:pt x="2845" y="127"/>
                </a:lnTo>
                <a:cubicBezTo>
                  <a:pt x="2857" y="114"/>
                  <a:pt x="2865" y="107"/>
                  <a:pt x="2867" y="105"/>
                </a:cubicBezTo>
                <a:cubicBezTo>
                  <a:pt x="2873" y="100"/>
                  <a:pt x="2879" y="97"/>
                  <a:pt x="2885" y="94"/>
                </a:cubicBezTo>
                <a:cubicBezTo>
                  <a:pt x="2892" y="91"/>
                  <a:pt x="2898" y="90"/>
                  <a:pt x="2904" y="90"/>
                </a:cubicBezTo>
                <a:cubicBezTo>
                  <a:pt x="2915" y="90"/>
                  <a:pt x="2924" y="93"/>
                  <a:pt x="2932" y="99"/>
                </a:cubicBezTo>
                <a:cubicBezTo>
                  <a:pt x="2940" y="106"/>
                  <a:pt x="2945" y="115"/>
                  <a:pt x="2948" y="127"/>
                </a:cubicBezTo>
                <a:cubicBezTo>
                  <a:pt x="2961" y="112"/>
                  <a:pt x="2971" y="102"/>
                  <a:pt x="2980" y="97"/>
                </a:cubicBezTo>
                <a:cubicBezTo>
                  <a:pt x="2989" y="92"/>
                  <a:pt x="2998" y="90"/>
                  <a:pt x="3008" y="90"/>
                </a:cubicBezTo>
                <a:cubicBezTo>
                  <a:pt x="3017" y="90"/>
                  <a:pt x="3025" y="92"/>
                  <a:pt x="3032" y="97"/>
                </a:cubicBezTo>
                <a:cubicBezTo>
                  <a:pt x="3039" y="102"/>
                  <a:pt x="3045" y="109"/>
                  <a:pt x="3049" y="120"/>
                </a:cubicBezTo>
                <a:cubicBezTo>
                  <a:pt x="3052" y="127"/>
                  <a:pt x="3053" y="139"/>
                  <a:pt x="3053" y="154"/>
                </a:cubicBezTo>
                <a:lnTo>
                  <a:pt x="3053" y="228"/>
                </a:lnTo>
                <a:cubicBezTo>
                  <a:pt x="3053" y="239"/>
                  <a:pt x="3054" y="246"/>
                  <a:pt x="3055" y="250"/>
                </a:cubicBezTo>
                <a:cubicBezTo>
                  <a:pt x="3057" y="253"/>
                  <a:pt x="3059" y="255"/>
                  <a:pt x="3062" y="257"/>
                </a:cubicBezTo>
                <a:cubicBezTo>
                  <a:pt x="3066" y="259"/>
                  <a:pt x="3071" y="260"/>
                  <a:pt x="3079" y="260"/>
                </a:cubicBezTo>
                <a:lnTo>
                  <a:pt x="3079" y="267"/>
                </a:lnTo>
                <a:lnTo>
                  <a:pt x="2994" y="267"/>
                </a:lnTo>
                <a:lnTo>
                  <a:pt x="2994" y="260"/>
                </a:lnTo>
                <a:lnTo>
                  <a:pt x="2998" y="260"/>
                </a:lnTo>
                <a:cubicBezTo>
                  <a:pt x="3005" y="260"/>
                  <a:pt x="3011" y="259"/>
                  <a:pt x="3015" y="256"/>
                </a:cubicBezTo>
                <a:cubicBezTo>
                  <a:pt x="3018" y="254"/>
                  <a:pt x="3020" y="251"/>
                  <a:pt x="3021" y="246"/>
                </a:cubicBezTo>
                <a:cubicBezTo>
                  <a:pt x="3022" y="244"/>
                  <a:pt x="3022" y="238"/>
                  <a:pt x="3022" y="228"/>
                </a:cubicBezTo>
                <a:lnTo>
                  <a:pt x="3022" y="154"/>
                </a:lnTo>
                <a:cubicBezTo>
                  <a:pt x="3022" y="140"/>
                  <a:pt x="3020" y="130"/>
                  <a:pt x="3017" y="124"/>
                </a:cubicBezTo>
                <a:cubicBezTo>
                  <a:pt x="3012" y="116"/>
                  <a:pt x="3004" y="112"/>
                  <a:pt x="2993" y="112"/>
                </a:cubicBezTo>
                <a:cubicBezTo>
                  <a:pt x="2987" y="112"/>
                  <a:pt x="2980" y="114"/>
                  <a:pt x="2973" y="117"/>
                </a:cubicBezTo>
                <a:cubicBezTo>
                  <a:pt x="2967" y="121"/>
                  <a:pt x="2959" y="127"/>
                  <a:pt x="2949" y="136"/>
                </a:cubicBezTo>
                <a:lnTo>
                  <a:pt x="2949" y="138"/>
                </a:lnTo>
                <a:lnTo>
                  <a:pt x="2949" y="146"/>
                </a:lnTo>
                <a:lnTo>
                  <a:pt x="2949" y="228"/>
                </a:lnTo>
                <a:cubicBezTo>
                  <a:pt x="2949" y="240"/>
                  <a:pt x="2950" y="247"/>
                  <a:pt x="2951" y="250"/>
                </a:cubicBezTo>
                <a:cubicBezTo>
                  <a:pt x="2952" y="253"/>
                  <a:pt x="2955" y="255"/>
                  <a:pt x="2958" y="257"/>
                </a:cubicBezTo>
                <a:cubicBezTo>
                  <a:pt x="2962" y="259"/>
                  <a:pt x="2968" y="260"/>
                  <a:pt x="2977" y="260"/>
                </a:cubicBezTo>
                <a:lnTo>
                  <a:pt x="2977" y="267"/>
                </a:lnTo>
                <a:lnTo>
                  <a:pt x="2890" y="267"/>
                </a:lnTo>
                <a:lnTo>
                  <a:pt x="2890" y="260"/>
                </a:lnTo>
                <a:cubicBezTo>
                  <a:pt x="2900" y="260"/>
                  <a:pt x="2906" y="259"/>
                  <a:pt x="2910" y="257"/>
                </a:cubicBezTo>
                <a:cubicBezTo>
                  <a:pt x="2913" y="254"/>
                  <a:pt x="2916" y="251"/>
                  <a:pt x="2917" y="247"/>
                </a:cubicBezTo>
                <a:cubicBezTo>
                  <a:pt x="2918" y="244"/>
                  <a:pt x="2918" y="238"/>
                  <a:pt x="2918" y="228"/>
                </a:cubicBezTo>
                <a:lnTo>
                  <a:pt x="2918" y="154"/>
                </a:lnTo>
                <a:cubicBezTo>
                  <a:pt x="2918" y="140"/>
                  <a:pt x="2916" y="130"/>
                  <a:pt x="2912" y="124"/>
                </a:cubicBezTo>
                <a:cubicBezTo>
                  <a:pt x="2906" y="116"/>
                  <a:pt x="2899" y="112"/>
                  <a:pt x="2889" y="112"/>
                </a:cubicBezTo>
                <a:cubicBezTo>
                  <a:pt x="2882" y="112"/>
                  <a:pt x="2875" y="114"/>
                  <a:pt x="2869" y="117"/>
                </a:cubicBezTo>
                <a:cubicBezTo>
                  <a:pt x="2858" y="123"/>
                  <a:pt x="2850" y="129"/>
                  <a:pt x="2845" y="136"/>
                </a:cubicBezTo>
                <a:lnTo>
                  <a:pt x="2845" y="228"/>
                </a:lnTo>
                <a:cubicBezTo>
                  <a:pt x="2845" y="239"/>
                  <a:pt x="2846" y="247"/>
                  <a:pt x="2847" y="250"/>
                </a:cubicBezTo>
                <a:cubicBezTo>
                  <a:pt x="2849" y="253"/>
                  <a:pt x="2851" y="256"/>
                  <a:pt x="2854" y="258"/>
                </a:cubicBezTo>
                <a:cubicBezTo>
                  <a:pt x="2857" y="259"/>
                  <a:pt x="2863" y="260"/>
                  <a:pt x="2873" y="260"/>
                </a:cubicBezTo>
                <a:lnTo>
                  <a:pt x="2873" y="267"/>
                </a:lnTo>
                <a:lnTo>
                  <a:pt x="2788" y="267"/>
                </a:lnTo>
                <a:lnTo>
                  <a:pt x="2788" y="260"/>
                </a:lnTo>
                <a:cubicBezTo>
                  <a:pt x="2796" y="260"/>
                  <a:pt x="2801" y="259"/>
                  <a:pt x="2804" y="258"/>
                </a:cubicBezTo>
                <a:cubicBezTo>
                  <a:pt x="2807" y="256"/>
                  <a:pt x="2810" y="253"/>
                  <a:pt x="2811" y="249"/>
                </a:cubicBezTo>
                <a:cubicBezTo>
                  <a:pt x="2813" y="246"/>
                  <a:pt x="2814" y="239"/>
                  <a:pt x="2814" y="228"/>
                </a:cubicBezTo>
                <a:lnTo>
                  <a:pt x="2814" y="162"/>
                </a:lnTo>
                <a:cubicBezTo>
                  <a:pt x="2814" y="143"/>
                  <a:pt x="2813" y="131"/>
                  <a:pt x="2812" y="126"/>
                </a:cubicBezTo>
                <a:cubicBezTo>
                  <a:pt x="2811" y="122"/>
                  <a:pt x="2810" y="119"/>
                  <a:pt x="2808" y="117"/>
                </a:cubicBezTo>
                <a:cubicBezTo>
                  <a:pt x="2806" y="116"/>
                  <a:pt x="2804" y="115"/>
                  <a:pt x="2800" y="115"/>
                </a:cubicBezTo>
                <a:cubicBezTo>
                  <a:pt x="2797" y="115"/>
                  <a:pt x="2793" y="116"/>
                  <a:pt x="2788" y="118"/>
                </a:cubicBezTo>
                <a:lnTo>
                  <a:pt x="2785" y="111"/>
                </a:lnTo>
                <a:lnTo>
                  <a:pt x="2837" y="90"/>
                </a:lnTo>
                <a:close/>
                <a:moveTo>
                  <a:pt x="2686" y="90"/>
                </a:moveTo>
                <a:cubicBezTo>
                  <a:pt x="2712" y="90"/>
                  <a:pt x="2733" y="100"/>
                  <a:pt x="2748" y="120"/>
                </a:cubicBezTo>
                <a:cubicBezTo>
                  <a:pt x="2762" y="136"/>
                  <a:pt x="2768" y="156"/>
                  <a:pt x="2768" y="178"/>
                </a:cubicBezTo>
                <a:cubicBezTo>
                  <a:pt x="2768" y="193"/>
                  <a:pt x="2765" y="209"/>
                  <a:pt x="2757" y="224"/>
                </a:cubicBezTo>
                <a:cubicBezTo>
                  <a:pt x="2750" y="240"/>
                  <a:pt x="2740" y="252"/>
                  <a:pt x="2727" y="260"/>
                </a:cubicBezTo>
                <a:cubicBezTo>
                  <a:pt x="2714" y="268"/>
                  <a:pt x="2700" y="272"/>
                  <a:pt x="2684" y="272"/>
                </a:cubicBezTo>
                <a:cubicBezTo>
                  <a:pt x="2658" y="272"/>
                  <a:pt x="2637" y="262"/>
                  <a:pt x="2622" y="241"/>
                </a:cubicBezTo>
                <a:cubicBezTo>
                  <a:pt x="2609" y="224"/>
                  <a:pt x="2603" y="204"/>
                  <a:pt x="2603" y="183"/>
                </a:cubicBezTo>
                <a:cubicBezTo>
                  <a:pt x="2603" y="167"/>
                  <a:pt x="2607" y="151"/>
                  <a:pt x="2614" y="136"/>
                </a:cubicBezTo>
                <a:cubicBezTo>
                  <a:pt x="2622" y="120"/>
                  <a:pt x="2633" y="109"/>
                  <a:pt x="2645" y="101"/>
                </a:cubicBezTo>
                <a:cubicBezTo>
                  <a:pt x="2658" y="94"/>
                  <a:pt x="2672" y="90"/>
                  <a:pt x="2686" y="90"/>
                </a:cubicBezTo>
                <a:close/>
                <a:moveTo>
                  <a:pt x="2509" y="90"/>
                </a:moveTo>
                <a:cubicBezTo>
                  <a:pt x="2526" y="90"/>
                  <a:pt x="2540" y="94"/>
                  <a:pt x="2550" y="103"/>
                </a:cubicBezTo>
                <a:cubicBezTo>
                  <a:pt x="2561" y="112"/>
                  <a:pt x="2567" y="122"/>
                  <a:pt x="2567" y="131"/>
                </a:cubicBezTo>
                <a:cubicBezTo>
                  <a:pt x="2567" y="136"/>
                  <a:pt x="2565" y="140"/>
                  <a:pt x="2562" y="143"/>
                </a:cubicBezTo>
                <a:cubicBezTo>
                  <a:pt x="2559" y="146"/>
                  <a:pt x="2555" y="147"/>
                  <a:pt x="2549" y="147"/>
                </a:cubicBezTo>
                <a:cubicBezTo>
                  <a:pt x="2542" y="147"/>
                  <a:pt x="2536" y="145"/>
                  <a:pt x="2533" y="140"/>
                </a:cubicBezTo>
                <a:cubicBezTo>
                  <a:pt x="2531" y="137"/>
                  <a:pt x="2529" y="132"/>
                  <a:pt x="2528" y="125"/>
                </a:cubicBezTo>
                <a:cubicBezTo>
                  <a:pt x="2528" y="118"/>
                  <a:pt x="2525" y="112"/>
                  <a:pt x="2521" y="108"/>
                </a:cubicBezTo>
                <a:cubicBezTo>
                  <a:pt x="2516" y="104"/>
                  <a:pt x="2510" y="103"/>
                  <a:pt x="2503" y="103"/>
                </a:cubicBezTo>
                <a:cubicBezTo>
                  <a:pt x="2490" y="103"/>
                  <a:pt x="2480" y="107"/>
                  <a:pt x="2472" y="116"/>
                </a:cubicBezTo>
                <a:cubicBezTo>
                  <a:pt x="2462" y="129"/>
                  <a:pt x="2457" y="145"/>
                  <a:pt x="2457" y="165"/>
                </a:cubicBezTo>
                <a:cubicBezTo>
                  <a:pt x="2457" y="185"/>
                  <a:pt x="2462" y="204"/>
                  <a:pt x="2472" y="219"/>
                </a:cubicBezTo>
                <a:cubicBezTo>
                  <a:pt x="2482" y="235"/>
                  <a:pt x="2496" y="243"/>
                  <a:pt x="2513" y="243"/>
                </a:cubicBezTo>
                <a:cubicBezTo>
                  <a:pt x="2525" y="243"/>
                  <a:pt x="2536" y="239"/>
                  <a:pt x="2546" y="230"/>
                </a:cubicBezTo>
                <a:cubicBezTo>
                  <a:pt x="2553" y="224"/>
                  <a:pt x="2560" y="214"/>
                  <a:pt x="2566" y="199"/>
                </a:cubicBezTo>
                <a:lnTo>
                  <a:pt x="2572" y="202"/>
                </a:lnTo>
                <a:cubicBezTo>
                  <a:pt x="2567" y="224"/>
                  <a:pt x="2558" y="242"/>
                  <a:pt x="2544" y="254"/>
                </a:cubicBezTo>
                <a:cubicBezTo>
                  <a:pt x="2531" y="266"/>
                  <a:pt x="2516" y="272"/>
                  <a:pt x="2500" y="272"/>
                </a:cubicBezTo>
                <a:cubicBezTo>
                  <a:pt x="2480" y="272"/>
                  <a:pt x="2463" y="264"/>
                  <a:pt x="2449" y="247"/>
                </a:cubicBezTo>
                <a:cubicBezTo>
                  <a:pt x="2434" y="231"/>
                  <a:pt x="2427" y="209"/>
                  <a:pt x="2427" y="181"/>
                </a:cubicBezTo>
                <a:cubicBezTo>
                  <a:pt x="2427" y="154"/>
                  <a:pt x="2435" y="132"/>
                  <a:pt x="2451" y="115"/>
                </a:cubicBezTo>
                <a:cubicBezTo>
                  <a:pt x="2467" y="98"/>
                  <a:pt x="2486" y="90"/>
                  <a:pt x="2509" y="90"/>
                </a:cubicBezTo>
                <a:close/>
                <a:moveTo>
                  <a:pt x="1709" y="90"/>
                </a:moveTo>
                <a:lnTo>
                  <a:pt x="1717" y="90"/>
                </a:lnTo>
                <a:lnTo>
                  <a:pt x="1717" y="228"/>
                </a:lnTo>
                <a:cubicBezTo>
                  <a:pt x="1717" y="239"/>
                  <a:pt x="1718" y="246"/>
                  <a:pt x="1719" y="249"/>
                </a:cubicBezTo>
                <a:cubicBezTo>
                  <a:pt x="1721" y="253"/>
                  <a:pt x="1723" y="256"/>
                  <a:pt x="1726" y="257"/>
                </a:cubicBezTo>
                <a:cubicBezTo>
                  <a:pt x="1729" y="259"/>
                  <a:pt x="1735" y="260"/>
                  <a:pt x="1743" y="260"/>
                </a:cubicBezTo>
                <a:lnTo>
                  <a:pt x="1743" y="267"/>
                </a:lnTo>
                <a:lnTo>
                  <a:pt x="1660" y="267"/>
                </a:lnTo>
                <a:lnTo>
                  <a:pt x="1660" y="260"/>
                </a:lnTo>
                <a:cubicBezTo>
                  <a:pt x="1668" y="260"/>
                  <a:pt x="1674" y="259"/>
                  <a:pt x="1677" y="258"/>
                </a:cubicBezTo>
                <a:cubicBezTo>
                  <a:pt x="1679" y="256"/>
                  <a:pt x="1682" y="253"/>
                  <a:pt x="1683" y="250"/>
                </a:cubicBezTo>
                <a:cubicBezTo>
                  <a:pt x="1685" y="246"/>
                  <a:pt x="1686" y="239"/>
                  <a:pt x="1686" y="228"/>
                </a:cubicBezTo>
                <a:lnTo>
                  <a:pt x="1686" y="162"/>
                </a:lnTo>
                <a:cubicBezTo>
                  <a:pt x="1686" y="143"/>
                  <a:pt x="1685" y="131"/>
                  <a:pt x="1684" y="126"/>
                </a:cubicBezTo>
                <a:cubicBezTo>
                  <a:pt x="1683" y="122"/>
                  <a:pt x="1682" y="119"/>
                  <a:pt x="1680" y="117"/>
                </a:cubicBezTo>
                <a:cubicBezTo>
                  <a:pt x="1678" y="116"/>
                  <a:pt x="1676" y="115"/>
                  <a:pt x="1672" y="115"/>
                </a:cubicBezTo>
                <a:cubicBezTo>
                  <a:pt x="1669" y="115"/>
                  <a:pt x="1665" y="116"/>
                  <a:pt x="1660" y="118"/>
                </a:cubicBezTo>
                <a:lnTo>
                  <a:pt x="1657" y="111"/>
                </a:lnTo>
                <a:lnTo>
                  <a:pt x="1709" y="90"/>
                </a:lnTo>
                <a:close/>
                <a:moveTo>
                  <a:pt x="1166" y="90"/>
                </a:moveTo>
                <a:cubicBezTo>
                  <a:pt x="1192" y="90"/>
                  <a:pt x="1213" y="100"/>
                  <a:pt x="1228" y="120"/>
                </a:cubicBezTo>
                <a:cubicBezTo>
                  <a:pt x="1242" y="136"/>
                  <a:pt x="1248" y="156"/>
                  <a:pt x="1248" y="178"/>
                </a:cubicBezTo>
                <a:cubicBezTo>
                  <a:pt x="1248" y="193"/>
                  <a:pt x="1245" y="209"/>
                  <a:pt x="1237" y="224"/>
                </a:cubicBezTo>
                <a:cubicBezTo>
                  <a:pt x="1230" y="240"/>
                  <a:pt x="1220" y="252"/>
                  <a:pt x="1207" y="260"/>
                </a:cubicBezTo>
                <a:cubicBezTo>
                  <a:pt x="1194" y="268"/>
                  <a:pt x="1180" y="272"/>
                  <a:pt x="1164" y="272"/>
                </a:cubicBezTo>
                <a:cubicBezTo>
                  <a:pt x="1138" y="272"/>
                  <a:pt x="1117" y="262"/>
                  <a:pt x="1102" y="241"/>
                </a:cubicBezTo>
                <a:cubicBezTo>
                  <a:pt x="1089" y="224"/>
                  <a:pt x="1083" y="204"/>
                  <a:pt x="1083" y="183"/>
                </a:cubicBezTo>
                <a:cubicBezTo>
                  <a:pt x="1083" y="167"/>
                  <a:pt x="1087" y="151"/>
                  <a:pt x="1094" y="136"/>
                </a:cubicBezTo>
                <a:cubicBezTo>
                  <a:pt x="1102" y="120"/>
                  <a:pt x="1113" y="109"/>
                  <a:pt x="1125" y="101"/>
                </a:cubicBezTo>
                <a:cubicBezTo>
                  <a:pt x="1138" y="94"/>
                  <a:pt x="1152" y="90"/>
                  <a:pt x="1166" y="90"/>
                </a:cubicBezTo>
                <a:close/>
                <a:moveTo>
                  <a:pt x="2222" y="20"/>
                </a:moveTo>
                <a:cubicBezTo>
                  <a:pt x="2214" y="20"/>
                  <a:pt x="2206" y="23"/>
                  <a:pt x="2200" y="31"/>
                </a:cubicBezTo>
                <a:cubicBezTo>
                  <a:pt x="2191" y="41"/>
                  <a:pt x="2185" y="58"/>
                  <a:pt x="2181" y="80"/>
                </a:cubicBezTo>
                <a:cubicBezTo>
                  <a:pt x="2178" y="102"/>
                  <a:pt x="2176" y="124"/>
                  <a:pt x="2176" y="146"/>
                </a:cubicBezTo>
                <a:cubicBezTo>
                  <a:pt x="2176" y="181"/>
                  <a:pt x="2181" y="209"/>
                  <a:pt x="2189" y="232"/>
                </a:cubicBezTo>
                <a:cubicBezTo>
                  <a:pt x="2196" y="250"/>
                  <a:pt x="2207" y="259"/>
                  <a:pt x="2221" y="259"/>
                </a:cubicBezTo>
                <a:cubicBezTo>
                  <a:pt x="2228" y="259"/>
                  <a:pt x="2235" y="256"/>
                  <a:pt x="2242" y="250"/>
                </a:cubicBezTo>
                <a:cubicBezTo>
                  <a:pt x="2249" y="244"/>
                  <a:pt x="2255" y="234"/>
                  <a:pt x="2259" y="220"/>
                </a:cubicBezTo>
                <a:cubicBezTo>
                  <a:pt x="2264" y="198"/>
                  <a:pt x="2267" y="168"/>
                  <a:pt x="2267" y="129"/>
                </a:cubicBezTo>
                <a:cubicBezTo>
                  <a:pt x="2267" y="100"/>
                  <a:pt x="2264" y="76"/>
                  <a:pt x="2258" y="56"/>
                </a:cubicBezTo>
                <a:cubicBezTo>
                  <a:pt x="2254" y="42"/>
                  <a:pt x="2248" y="32"/>
                  <a:pt x="2241" y="26"/>
                </a:cubicBezTo>
                <a:cubicBezTo>
                  <a:pt x="2236" y="22"/>
                  <a:pt x="2230" y="20"/>
                  <a:pt x="2222" y="20"/>
                </a:cubicBezTo>
                <a:close/>
                <a:moveTo>
                  <a:pt x="2030" y="20"/>
                </a:moveTo>
                <a:cubicBezTo>
                  <a:pt x="2022" y="20"/>
                  <a:pt x="2014" y="23"/>
                  <a:pt x="2008" y="31"/>
                </a:cubicBezTo>
                <a:cubicBezTo>
                  <a:pt x="1999" y="41"/>
                  <a:pt x="1993" y="58"/>
                  <a:pt x="1989" y="80"/>
                </a:cubicBezTo>
                <a:cubicBezTo>
                  <a:pt x="1986" y="102"/>
                  <a:pt x="1984" y="124"/>
                  <a:pt x="1984" y="146"/>
                </a:cubicBezTo>
                <a:cubicBezTo>
                  <a:pt x="1984" y="181"/>
                  <a:pt x="1989" y="209"/>
                  <a:pt x="1997" y="232"/>
                </a:cubicBezTo>
                <a:cubicBezTo>
                  <a:pt x="2004" y="250"/>
                  <a:pt x="2015" y="259"/>
                  <a:pt x="2029" y="259"/>
                </a:cubicBezTo>
                <a:cubicBezTo>
                  <a:pt x="2036" y="259"/>
                  <a:pt x="2043" y="256"/>
                  <a:pt x="2050" y="250"/>
                </a:cubicBezTo>
                <a:cubicBezTo>
                  <a:pt x="2057" y="244"/>
                  <a:pt x="2063" y="234"/>
                  <a:pt x="2067" y="220"/>
                </a:cubicBezTo>
                <a:cubicBezTo>
                  <a:pt x="2072" y="198"/>
                  <a:pt x="2075" y="168"/>
                  <a:pt x="2075" y="129"/>
                </a:cubicBezTo>
                <a:cubicBezTo>
                  <a:pt x="2075" y="100"/>
                  <a:pt x="2072" y="76"/>
                  <a:pt x="2066" y="56"/>
                </a:cubicBezTo>
                <a:cubicBezTo>
                  <a:pt x="2062" y="42"/>
                  <a:pt x="2056" y="32"/>
                  <a:pt x="2049" y="26"/>
                </a:cubicBezTo>
                <a:cubicBezTo>
                  <a:pt x="2044" y="22"/>
                  <a:pt x="2038" y="20"/>
                  <a:pt x="2030" y="20"/>
                </a:cubicBezTo>
                <a:close/>
                <a:moveTo>
                  <a:pt x="2223" y="7"/>
                </a:moveTo>
                <a:cubicBezTo>
                  <a:pt x="2242" y="7"/>
                  <a:pt x="2260" y="17"/>
                  <a:pt x="2275" y="37"/>
                </a:cubicBezTo>
                <a:cubicBezTo>
                  <a:pt x="2294" y="62"/>
                  <a:pt x="2304" y="95"/>
                  <a:pt x="2304" y="137"/>
                </a:cubicBezTo>
                <a:cubicBezTo>
                  <a:pt x="2304" y="167"/>
                  <a:pt x="2300" y="192"/>
                  <a:pt x="2291" y="212"/>
                </a:cubicBezTo>
                <a:cubicBezTo>
                  <a:pt x="2283" y="233"/>
                  <a:pt x="2272" y="248"/>
                  <a:pt x="2259" y="257"/>
                </a:cubicBezTo>
                <a:cubicBezTo>
                  <a:pt x="2246" y="267"/>
                  <a:pt x="2233" y="271"/>
                  <a:pt x="2221" y="271"/>
                </a:cubicBezTo>
                <a:cubicBezTo>
                  <a:pt x="2196" y="271"/>
                  <a:pt x="2176" y="257"/>
                  <a:pt x="2160" y="228"/>
                </a:cubicBezTo>
                <a:cubicBezTo>
                  <a:pt x="2146" y="204"/>
                  <a:pt x="2140" y="175"/>
                  <a:pt x="2140" y="141"/>
                </a:cubicBezTo>
                <a:cubicBezTo>
                  <a:pt x="2140" y="112"/>
                  <a:pt x="2144" y="87"/>
                  <a:pt x="2153" y="66"/>
                </a:cubicBezTo>
                <a:cubicBezTo>
                  <a:pt x="2162" y="45"/>
                  <a:pt x="2173" y="30"/>
                  <a:pt x="2188" y="19"/>
                </a:cubicBezTo>
                <a:cubicBezTo>
                  <a:pt x="2199" y="11"/>
                  <a:pt x="2211" y="7"/>
                  <a:pt x="2223" y="7"/>
                </a:cubicBezTo>
                <a:close/>
                <a:moveTo>
                  <a:pt x="2031" y="7"/>
                </a:moveTo>
                <a:cubicBezTo>
                  <a:pt x="2050" y="7"/>
                  <a:pt x="2068" y="17"/>
                  <a:pt x="2083" y="37"/>
                </a:cubicBezTo>
                <a:cubicBezTo>
                  <a:pt x="2102" y="62"/>
                  <a:pt x="2112" y="95"/>
                  <a:pt x="2112" y="137"/>
                </a:cubicBezTo>
                <a:cubicBezTo>
                  <a:pt x="2112" y="167"/>
                  <a:pt x="2108" y="192"/>
                  <a:pt x="2099" y="212"/>
                </a:cubicBezTo>
                <a:cubicBezTo>
                  <a:pt x="2091" y="233"/>
                  <a:pt x="2080" y="248"/>
                  <a:pt x="2067" y="257"/>
                </a:cubicBezTo>
                <a:cubicBezTo>
                  <a:pt x="2054" y="267"/>
                  <a:pt x="2041" y="271"/>
                  <a:pt x="2029" y="271"/>
                </a:cubicBezTo>
                <a:cubicBezTo>
                  <a:pt x="2004" y="271"/>
                  <a:pt x="1984" y="257"/>
                  <a:pt x="1968" y="228"/>
                </a:cubicBezTo>
                <a:cubicBezTo>
                  <a:pt x="1954" y="204"/>
                  <a:pt x="1948" y="175"/>
                  <a:pt x="1948" y="141"/>
                </a:cubicBezTo>
                <a:cubicBezTo>
                  <a:pt x="1948" y="112"/>
                  <a:pt x="1952" y="87"/>
                  <a:pt x="1961" y="66"/>
                </a:cubicBezTo>
                <a:cubicBezTo>
                  <a:pt x="1970" y="45"/>
                  <a:pt x="1981" y="30"/>
                  <a:pt x="1996" y="19"/>
                </a:cubicBezTo>
                <a:cubicBezTo>
                  <a:pt x="2007" y="11"/>
                  <a:pt x="2019" y="7"/>
                  <a:pt x="2031" y="7"/>
                </a:cubicBezTo>
                <a:close/>
                <a:moveTo>
                  <a:pt x="1849" y="7"/>
                </a:moveTo>
                <a:lnTo>
                  <a:pt x="1855" y="7"/>
                </a:lnTo>
                <a:lnTo>
                  <a:pt x="1855" y="222"/>
                </a:lnTo>
                <a:cubicBezTo>
                  <a:pt x="1855" y="236"/>
                  <a:pt x="1855" y="245"/>
                  <a:pt x="1857" y="249"/>
                </a:cubicBezTo>
                <a:cubicBezTo>
                  <a:pt x="1858" y="252"/>
                  <a:pt x="1860" y="255"/>
                  <a:pt x="1864" y="257"/>
                </a:cubicBezTo>
                <a:cubicBezTo>
                  <a:pt x="1868" y="259"/>
                  <a:pt x="1875" y="260"/>
                  <a:pt x="1887" y="260"/>
                </a:cubicBezTo>
                <a:lnTo>
                  <a:pt x="1887" y="267"/>
                </a:lnTo>
                <a:lnTo>
                  <a:pt x="1791" y="267"/>
                </a:lnTo>
                <a:lnTo>
                  <a:pt x="1791" y="260"/>
                </a:lnTo>
                <a:cubicBezTo>
                  <a:pt x="1803" y="260"/>
                  <a:pt x="1811" y="259"/>
                  <a:pt x="1815" y="257"/>
                </a:cubicBezTo>
                <a:cubicBezTo>
                  <a:pt x="1818" y="255"/>
                  <a:pt x="1820" y="253"/>
                  <a:pt x="1822" y="249"/>
                </a:cubicBezTo>
                <a:cubicBezTo>
                  <a:pt x="1823" y="246"/>
                  <a:pt x="1824" y="237"/>
                  <a:pt x="1824" y="222"/>
                </a:cubicBezTo>
                <a:lnTo>
                  <a:pt x="1824" y="85"/>
                </a:lnTo>
                <a:cubicBezTo>
                  <a:pt x="1824" y="66"/>
                  <a:pt x="1823" y="54"/>
                  <a:pt x="1822" y="49"/>
                </a:cubicBezTo>
                <a:cubicBezTo>
                  <a:pt x="1821" y="45"/>
                  <a:pt x="1820" y="42"/>
                  <a:pt x="1817" y="40"/>
                </a:cubicBezTo>
                <a:cubicBezTo>
                  <a:pt x="1815" y="38"/>
                  <a:pt x="1812" y="37"/>
                  <a:pt x="1809" y="37"/>
                </a:cubicBezTo>
                <a:cubicBezTo>
                  <a:pt x="1804" y="37"/>
                  <a:pt x="1798" y="39"/>
                  <a:pt x="1790" y="43"/>
                </a:cubicBezTo>
                <a:lnTo>
                  <a:pt x="1787" y="37"/>
                </a:lnTo>
                <a:lnTo>
                  <a:pt x="1849" y="7"/>
                </a:lnTo>
                <a:close/>
                <a:moveTo>
                  <a:pt x="1701" y="0"/>
                </a:moveTo>
                <a:cubicBezTo>
                  <a:pt x="1707" y="0"/>
                  <a:pt x="1711" y="2"/>
                  <a:pt x="1715" y="6"/>
                </a:cubicBezTo>
                <a:cubicBezTo>
                  <a:pt x="1719" y="9"/>
                  <a:pt x="1720" y="14"/>
                  <a:pt x="1720" y="19"/>
                </a:cubicBezTo>
                <a:cubicBezTo>
                  <a:pt x="1720" y="24"/>
                  <a:pt x="1719" y="29"/>
                  <a:pt x="1715" y="33"/>
                </a:cubicBezTo>
                <a:cubicBezTo>
                  <a:pt x="1711" y="36"/>
                  <a:pt x="1707" y="38"/>
                  <a:pt x="1701" y="38"/>
                </a:cubicBezTo>
                <a:cubicBezTo>
                  <a:pt x="1696" y="38"/>
                  <a:pt x="1692" y="36"/>
                  <a:pt x="1688" y="33"/>
                </a:cubicBezTo>
                <a:cubicBezTo>
                  <a:pt x="1684" y="29"/>
                  <a:pt x="1682" y="24"/>
                  <a:pt x="1682" y="19"/>
                </a:cubicBezTo>
                <a:cubicBezTo>
                  <a:pt x="1682" y="14"/>
                  <a:pt x="1684" y="9"/>
                  <a:pt x="1688" y="6"/>
                </a:cubicBezTo>
                <a:cubicBezTo>
                  <a:pt x="1692" y="2"/>
                  <a:pt x="1696" y="0"/>
                  <a:pt x="1701" y="0"/>
                </a:cubicBezTo>
                <a:close/>
              </a:path>
            </a:pathLst>
          </a:custGeom>
          <a:solidFill>
            <a:srgbClr val="F2F2F2"/>
          </a:solidFill>
          <a:ln w="0">
            <a:noFill/>
            <a:prstDash val="solid"/>
            <a:round/>
          </a:ln>
        </p:spPr>
        <p:txBody>
          <a:bodyPr vert="horz" wrap="square" lIns="91440" tIns="45720" rIns="91440" bIns="45720" numCol="1" anchor="t" anchorCtr="0" compatLnSpc="1"/>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5pPr>
            <a:lvl6pPr marL="2286000" algn="l" defTabSz="914400" rtl="0" eaLnBrk="1" latinLnBrk="0" hangingPunct="1">
              <a:defRPr kern="1200">
                <a:solidFill>
                  <a:schemeClr val="tx1"/>
                </a:solidFill>
                <a:latin typeface="Calibri" panose="020F0502020204030204" charset="0"/>
                <a:ea typeface="+mn-ea"/>
                <a:cs typeface="+mn-cs"/>
              </a:defRPr>
            </a:lvl6pPr>
            <a:lvl7pPr marL="2743200" algn="l" defTabSz="914400" rtl="0" eaLnBrk="1" latinLnBrk="0" hangingPunct="1">
              <a:defRPr kern="1200">
                <a:solidFill>
                  <a:schemeClr val="tx1"/>
                </a:solidFill>
                <a:latin typeface="Calibri" panose="020F0502020204030204" charset="0"/>
                <a:ea typeface="+mn-ea"/>
                <a:cs typeface="+mn-cs"/>
              </a:defRPr>
            </a:lvl7pPr>
            <a:lvl8pPr marL="3200400" algn="l" defTabSz="914400" rtl="0" eaLnBrk="1" latinLnBrk="0" hangingPunct="1">
              <a:defRPr kern="1200">
                <a:solidFill>
                  <a:schemeClr val="tx1"/>
                </a:solidFill>
                <a:latin typeface="Calibri" panose="020F0502020204030204" charset="0"/>
                <a:ea typeface="+mn-ea"/>
                <a:cs typeface="+mn-cs"/>
              </a:defRPr>
            </a:lvl8pPr>
            <a:lvl9pPr marL="3657600" algn="l" defTabSz="914400" rtl="0" eaLnBrk="1" latinLnBrk="0" hangingPunct="1">
              <a:defRPr kern="1200">
                <a:solidFill>
                  <a:schemeClr val="tx1"/>
                </a:solidFill>
                <a:latin typeface="Calibri" panose="020F0502020204030204" charset="0"/>
                <a:ea typeface="+mn-ea"/>
                <a:cs typeface="+mn-cs"/>
              </a:defRPr>
            </a:lvl9pPr>
          </a:lstStyle>
          <a:p>
            <a:endParaRPr lang="zh-CN" altLang="en-US"/>
          </a:p>
        </p:txBody>
      </p:sp>
      <p:sp>
        <p:nvSpPr>
          <p:cNvPr id="21" name="Freeform 23"/>
          <p:cNvSpPr/>
          <p:nvPr/>
        </p:nvSpPr>
        <p:spPr bwMode="auto">
          <a:xfrm rot="-1800000">
            <a:off x="5154021" y="1057606"/>
            <a:ext cx="1848119" cy="215037"/>
          </a:xfrm>
          <a:custGeom>
            <a:avLst/>
            <a:gdLst>
              <a:gd name="T0" fmla="*/ 2345 w 3079"/>
              <a:gd name="T1" fmla="*/ 251 h 350"/>
              <a:gd name="T2" fmla="*/ 830 w 3079"/>
              <a:gd name="T3" fmla="*/ 272 h 350"/>
              <a:gd name="T4" fmla="*/ 2644 w 3079"/>
              <a:gd name="T5" fmla="*/ 129 h 350"/>
              <a:gd name="T6" fmla="*/ 2680 w 3079"/>
              <a:gd name="T7" fmla="*/ 102 h 350"/>
              <a:gd name="T8" fmla="*/ 1202 w 3079"/>
              <a:gd name="T9" fmla="*/ 244 h 350"/>
              <a:gd name="T10" fmla="*/ 1532 w 3079"/>
              <a:gd name="T11" fmla="*/ 102 h 350"/>
              <a:gd name="T12" fmla="*/ 1604 w 3079"/>
              <a:gd name="T13" fmla="*/ 106 h 350"/>
              <a:gd name="T14" fmla="*/ 1625 w 3079"/>
              <a:gd name="T15" fmla="*/ 113 h 350"/>
              <a:gd name="T16" fmla="*/ 1470 w 3079"/>
              <a:gd name="T17" fmla="*/ 316 h 350"/>
              <a:gd name="T18" fmla="*/ 1487 w 3079"/>
              <a:gd name="T19" fmla="*/ 130 h 350"/>
              <a:gd name="T20" fmla="*/ 1322 w 3079"/>
              <a:gd name="T21" fmla="*/ 210 h 350"/>
              <a:gd name="T22" fmla="*/ 1366 w 3079"/>
              <a:gd name="T23" fmla="*/ 102 h 350"/>
              <a:gd name="T24" fmla="*/ 1451 w 3079"/>
              <a:gd name="T25" fmla="*/ 244 h 350"/>
              <a:gd name="T26" fmla="*/ 1310 w 3079"/>
              <a:gd name="T27" fmla="*/ 264 h 350"/>
              <a:gd name="T28" fmla="*/ 1262 w 3079"/>
              <a:gd name="T29" fmla="*/ 95 h 350"/>
              <a:gd name="T30" fmla="*/ 945 w 3079"/>
              <a:gd name="T31" fmla="*/ 135 h 350"/>
              <a:gd name="T32" fmla="*/ 1012 w 3079"/>
              <a:gd name="T33" fmla="*/ 95 h 350"/>
              <a:gd name="T34" fmla="*/ 946 w 3079"/>
              <a:gd name="T35" fmla="*/ 337 h 350"/>
              <a:gd name="T36" fmla="*/ 934 w 3079"/>
              <a:gd name="T37" fmla="*/ 318 h 350"/>
              <a:gd name="T38" fmla="*/ 880 w 3079"/>
              <a:gd name="T39" fmla="*/ 102 h 350"/>
              <a:gd name="T40" fmla="*/ 603 w 3079"/>
              <a:gd name="T41" fmla="*/ 128 h 350"/>
              <a:gd name="T42" fmla="*/ 722 w 3079"/>
              <a:gd name="T43" fmla="*/ 95 h 350"/>
              <a:gd name="T44" fmla="*/ 779 w 3079"/>
              <a:gd name="T45" fmla="*/ 112 h 350"/>
              <a:gd name="T46" fmla="*/ 734 w 3079"/>
              <a:gd name="T47" fmla="*/ 272 h 350"/>
              <a:gd name="T48" fmla="*/ 544 w 3079"/>
              <a:gd name="T49" fmla="*/ 102 h 350"/>
              <a:gd name="T50" fmla="*/ 331 w 3079"/>
              <a:gd name="T51" fmla="*/ 128 h 350"/>
              <a:gd name="T52" fmla="*/ 450 w 3079"/>
              <a:gd name="T53" fmla="*/ 95 h 350"/>
              <a:gd name="T54" fmla="*/ 507 w 3079"/>
              <a:gd name="T55" fmla="*/ 112 h 350"/>
              <a:gd name="T56" fmla="*/ 462 w 3079"/>
              <a:gd name="T57" fmla="*/ 272 h 350"/>
              <a:gd name="T58" fmla="*/ 272 w 3079"/>
              <a:gd name="T59" fmla="*/ 102 h 350"/>
              <a:gd name="T60" fmla="*/ 59 w 3079"/>
              <a:gd name="T61" fmla="*/ 128 h 350"/>
              <a:gd name="T62" fmla="*/ 178 w 3079"/>
              <a:gd name="T63" fmla="*/ 95 h 350"/>
              <a:gd name="T64" fmla="*/ 235 w 3079"/>
              <a:gd name="T65" fmla="*/ 112 h 350"/>
              <a:gd name="T66" fmla="*/ 190 w 3079"/>
              <a:gd name="T67" fmla="*/ 272 h 350"/>
              <a:gd name="T68" fmla="*/ 0 w 3079"/>
              <a:gd name="T69" fmla="*/ 102 h 350"/>
              <a:gd name="T70" fmla="*/ 2904 w 3079"/>
              <a:gd name="T71" fmla="*/ 90 h 350"/>
              <a:gd name="T72" fmla="*/ 3053 w 3079"/>
              <a:gd name="T73" fmla="*/ 154 h 350"/>
              <a:gd name="T74" fmla="*/ 2994 w 3079"/>
              <a:gd name="T75" fmla="*/ 260 h 350"/>
              <a:gd name="T76" fmla="*/ 2993 w 3079"/>
              <a:gd name="T77" fmla="*/ 112 h 350"/>
              <a:gd name="T78" fmla="*/ 2958 w 3079"/>
              <a:gd name="T79" fmla="*/ 257 h 350"/>
              <a:gd name="T80" fmla="*/ 2918 w 3079"/>
              <a:gd name="T81" fmla="*/ 228 h 350"/>
              <a:gd name="T82" fmla="*/ 2847 w 3079"/>
              <a:gd name="T83" fmla="*/ 250 h 350"/>
              <a:gd name="T84" fmla="*/ 2811 w 3079"/>
              <a:gd name="T85" fmla="*/ 249 h 350"/>
              <a:gd name="T86" fmla="*/ 2785 w 3079"/>
              <a:gd name="T87" fmla="*/ 111 h 350"/>
              <a:gd name="T88" fmla="*/ 2684 w 3079"/>
              <a:gd name="T89" fmla="*/ 272 h 350"/>
              <a:gd name="T90" fmla="*/ 2550 w 3079"/>
              <a:gd name="T91" fmla="*/ 103 h 350"/>
              <a:gd name="T92" fmla="*/ 2503 w 3079"/>
              <a:gd name="T93" fmla="*/ 103 h 350"/>
              <a:gd name="T94" fmla="*/ 2572 w 3079"/>
              <a:gd name="T95" fmla="*/ 202 h 350"/>
              <a:gd name="T96" fmla="*/ 1709 w 3079"/>
              <a:gd name="T97" fmla="*/ 90 h 350"/>
              <a:gd name="T98" fmla="*/ 1660 w 3079"/>
              <a:gd name="T99" fmla="*/ 267 h 350"/>
              <a:gd name="T100" fmla="*/ 1680 w 3079"/>
              <a:gd name="T101" fmla="*/ 117 h 350"/>
              <a:gd name="T102" fmla="*/ 1248 w 3079"/>
              <a:gd name="T103" fmla="*/ 178 h 350"/>
              <a:gd name="T104" fmla="*/ 1125 w 3079"/>
              <a:gd name="T105" fmla="*/ 101 h 350"/>
              <a:gd name="T106" fmla="*/ 2221 w 3079"/>
              <a:gd name="T107" fmla="*/ 259 h 350"/>
              <a:gd name="T108" fmla="*/ 2030 w 3079"/>
              <a:gd name="T109" fmla="*/ 20 h 350"/>
              <a:gd name="T110" fmla="*/ 2067 w 3079"/>
              <a:gd name="T111" fmla="*/ 220 h 350"/>
              <a:gd name="T112" fmla="*/ 2304 w 3079"/>
              <a:gd name="T113" fmla="*/ 137 h 350"/>
              <a:gd name="T114" fmla="*/ 2188 w 3079"/>
              <a:gd name="T115" fmla="*/ 19 h 350"/>
              <a:gd name="T116" fmla="*/ 2029 w 3079"/>
              <a:gd name="T117" fmla="*/ 271 h 350"/>
              <a:gd name="T118" fmla="*/ 1855 w 3079"/>
              <a:gd name="T119" fmla="*/ 7 h 350"/>
              <a:gd name="T120" fmla="*/ 1791 w 3079"/>
              <a:gd name="T121" fmla="*/ 260 h 350"/>
              <a:gd name="T122" fmla="*/ 1809 w 3079"/>
              <a:gd name="T123" fmla="*/ 37 h 350"/>
              <a:gd name="T124" fmla="*/ 1715 w 3079"/>
              <a:gd name="T125" fmla="*/ 3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79" h="350">
                <a:moveTo>
                  <a:pt x="2366" y="230"/>
                </a:moveTo>
                <a:cubicBezTo>
                  <a:pt x="2372" y="230"/>
                  <a:pt x="2377" y="232"/>
                  <a:pt x="2381" y="237"/>
                </a:cubicBezTo>
                <a:cubicBezTo>
                  <a:pt x="2385" y="241"/>
                  <a:pt x="2387" y="245"/>
                  <a:pt x="2387" y="251"/>
                </a:cubicBezTo>
                <a:cubicBezTo>
                  <a:pt x="2387" y="257"/>
                  <a:pt x="2385" y="262"/>
                  <a:pt x="2380" y="266"/>
                </a:cubicBezTo>
                <a:cubicBezTo>
                  <a:pt x="2376" y="270"/>
                  <a:pt x="2372" y="272"/>
                  <a:pt x="2366" y="272"/>
                </a:cubicBezTo>
                <a:cubicBezTo>
                  <a:pt x="2360" y="272"/>
                  <a:pt x="2355" y="270"/>
                  <a:pt x="2351" y="266"/>
                </a:cubicBezTo>
                <a:cubicBezTo>
                  <a:pt x="2347" y="262"/>
                  <a:pt x="2345" y="257"/>
                  <a:pt x="2345" y="251"/>
                </a:cubicBezTo>
                <a:cubicBezTo>
                  <a:pt x="2345" y="245"/>
                  <a:pt x="2347" y="240"/>
                  <a:pt x="2351" y="236"/>
                </a:cubicBezTo>
                <a:cubicBezTo>
                  <a:pt x="2355" y="232"/>
                  <a:pt x="2360" y="230"/>
                  <a:pt x="2366" y="230"/>
                </a:cubicBezTo>
                <a:close/>
                <a:moveTo>
                  <a:pt x="830" y="230"/>
                </a:moveTo>
                <a:cubicBezTo>
                  <a:pt x="836" y="230"/>
                  <a:pt x="841" y="232"/>
                  <a:pt x="845" y="237"/>
                </a:cubicBezTo>
                <a:cubicBezTo>
                  <a:pt x="849" y="241"/>
                  <a:pt x="851" y="245"/>
                  <a:pt x="851" y="251"/>
                </a:cubicBezTo>
                <a:cubicBezTo>
                  <a:pt x="851" y="257"/>
                  <a:pt x="849" y="262"/>
                  <a:pt x="844" y="266"/>
                </a:cubicBezTo>
                <a:cubicBezTo>
                  <a:pt x="840" y="270"/>
                  <a:pt x="836" y="272"/>
                  <a:pt x="830" y="272"/>
                </a:cubicBezTo>
                <a:cubicBezTo>
                  <a:pt x="824" y="272"/>
                  <a:pt x="819" y="270"/>
                  <a:pt x="815" y="266"/>
                </a:cubicBezTo>
                <a:cubicBezTo>
                  <a:pt x="811" y="262"/>
                  <a:pt x="809" y="257"/>
                  <a:pt x="809" y="251"/>
                </a:cubicBezTo>
                <a:cubicBezTo>
                  <a:pt x="809" y="245"/>
                  <a:pt x="811" y="240"/>
                  <a:pt x="815" y="236"/>
                </a:cubicBezTo>
                <a:cubicBezTo>
                  <a:pt x="819" y="232"/>
                  <a:pt x="824" y="230"/>
                  <a:pt x="830" y="230"/>
                </a:cubicBezTo>
                <a:close/>
                <a:moveTo>
                  <a:pt x="2680" y="102"/>
                </a:moveTo>
                <a:cubicBezTo>
                  <a:pt x="2673" y="102"/>
                  <a:pt x="2667" y="104"/>
                  <a:pt x="2660" y="108"/>
                </a:cubicBezTo>
                <a:cubicBezTo>
                  <a:pt x="2653" y="112"/>
                  <a:pt x="2648" y="119"/>
                  <a:pt x="2644" y="129"/>
                </a:cubicBezTo>
                <a:cubicBezTo>
                  <a:pt x="2640" y="139"/>
                  <a:pt x="2638" y="151"/>
                  <a:pt x="2638" y="167"/>
                </a:cubicBezTo>
                <a:cubicBezTo>
                  <a:pt x="2638" y="192"/>
                  <a:pt x="2643" y="213"/>
                  <a:pt x="2652" y="232"/>
                </a:cubicBezTo>
                <a:cubicBezTo>
                  <a:pt x="2662" y="250"/>
                  <a:pt x="2676" y="259"/>
                  <a:pt x="2692" y="259"/>
                </a:cubicBezTo>
                <a:cubicBezTo>
                  <a:pt x="2704" y="259"/>
                  <a:pt x="2714" y="254"/>
                  <a:pt x="2722" y="244"/>
                </a:cubicBezTo>
                <a:cubicBezTo>
                  <a:pt x="2730" y="234"/>
                  <a:pt x="2734" y="217"/>
                  <a:pt x="2734" y="192"/>
                </a:cubicBezTo>
                <a:cubicBezTo>
                  <a:pt x="2734" y="162"/>
                  <a:pt x="2727" y="138"/>
                  <a:pt x="2714" y="120"/>
                </a:cubicBezTo>
                <a:cubicBezTo>
                  <a:pt x="2705" y="108"/>
                  <a:pt x="2694" y="102"/>
                  <a:pt x="2680" y="102"/>
                </a:cubicBezTo>
                <a:close/>
                <a:moveTo>
                  <a:pt x="1160" y="102"/>
                </a:moveTo>
                <a:cubicBezTo>
                  <a:pt x="1153" y="102"/>
                  <a:pt x="1147" y="104"/>
                  <a:pt x="1140" y="108"/>
                </a:cubicBezTo>
                <a:cubicBezTo>
                  <a:pt x="1133" y="112"/>
                  <a:pt x="1128" y="119"/>
                  <a:pt x="1124" y="129"/>
                </a:cubicBezTo>
                <a:cubicBezTo>
                  <a:pt x="1120" y="139"/>
                  <a:pt x="1118" y="151"/>
                  <a:pt x="1118" y="167"/>
                </a:cubicBezTo>
                <a:cubicBezTo>
                  <a:pt x="1118" y="192"/>
                  <a:pt x="1123" y="213"/>
                  <a:pt x="1132" y="232"/>
                </a:cubicBezTo>
                <a:cubicBezTo>
                  <a:pt x="1142" y="250"/>
                  <a:pt x="1156" y="259"/>
                  <a:pt x="1172" y="259"/>
                </a:cubicBezTo>
                <a:cubicBezTo>
                  <a:pt x="1184" y="259"/>
                  <a:pt x="1194" y="254"/>
                  <a:pt x="1202" y="244"/>
                </a:cubicBezTo>
                <a:cubicBezTo>
                  <a:pt x="1210" y="234"/>
                  <a:pt x="1214" y="217"/>
                  <a:pt x="1214" y="192"/>
                </a:cubicBezTo>
                <a:cubicBezTo>
                  <a:pt x="1214" y="162"/>
                  <a:pt x="1207" y="138"/>
                  <a:pt x="1194" y="120"/>
                </a:cubicBezTo>
                <a:cubicBezTo>
                  <a:pt x="1185" y="108"/>
                  <a:pt x="1174" y="102"/>
                  <a:pt x="1160" y="102"/>
                </a:cubicBezTo>
                <a:close/>
                <a:moveTo>
                  <a:pt x="1456" y="95"/>
                </a:moveTo>
                <a:lnTo>
                  <a:pt x="1536" y="95"/>
                </a:lnTo>
                <a:lnTo>
                  <a:pt x="1536" y="102"/>
                </a:lnTo>
                <a:lnTo>
                  <a:pt x="1532" y="102"/>
                </a:lnTo>
                <a:cubicBezTo>
                  <a:pt x="1527" y="102"/>
                  <a:pt x="1522" y="103"/>
                  <a:pt x="1519" y="106"/>
                </a:cubicBezTo>
                <a:cubicBezTo>
                  <a:pt x="1517" y="108"/>
                  <a:pt x="1515" y="111"/>
                  <a:pt x="1515" y="115"/>
                </a:cubicBezTo>
                <a:cubicBezTo>
                  <a:pt x="1515" y="120"/>
                  <a:pt x="1517" y="126"/>
                  <a:pt x="1521" y="135"/>
                </a:cubicBezTo>
                <a:lnTo>
                  <a:pt x="1563" y="222"/>
                </a:lnTo>
                <a:lnTo>
                  <a:pt x="1602" y="127"/>
                </a:lnTo>
                <a:cubicBezTo>
                  <a:pt x="1604" y="122"/>
                  <a:pt x="1605" y="117"/>
                  <a:pt x="1605" y="112"/>
                </a:cubicBezTo>
                <a:cubicBezTo>
                  <a:pt x="1605" y="109"/>
                  <a:pt x="1604" y="108"/>
                  <a:pt x="1604" y="106"/>
                </a:cubicBezTo>
                <a:cubicBezTo>
                  <a:pt x="1603" y="105"/>
                  <a:pt x="1601" y="104"/>
                  <a:pt x="1599" y="103"/>
                </a:cubicBezTo>
                <a:cubicBezTo>
                  <a:pt x="1597" y="102"/>
                  <a:pt x="1593" y="102"/>
                  <a:pt x="1588" y="102"/>
                </a:cubicBezTo>
                <a:lnTo>
                  <a:pt x="1588" y="95"/>
                </a:lnTo>
                <a:lnTo>
                  <a:pt x="1644" y="95"/>
                </a:lnTo>
                <a:lnTo>
                  <a:pt x="1644" y="102"/>
                </a:lnTo>
                <a:cubicBezTo>
                  <a:pt x="1639" y="102"/>
                  <a:pt x="1635" y="103"/>
                  <a:pt x="1633" y="105"/>
                </a:cubicBezTo>
                <a:cubicBezTo>
                  <a:pt x="1630" y="106"/>
                  <a:pt x="1628" y="109"/>
                  <a:pt x="1625" y="113"/>
                </a:cubicBezTo>
                <a:cubicBezTo>
                  <a:pt x="1623" y="115"/>
                  <a:pt x="1621" y="120"/>
                  <a:pt x="1618" y="128"/>
                </a:cubicBezTo>
                <a:lnTo>
                  <a:pt x="1548" y="299"/>
                </a:lnTo>
                <a:cubicBezTo>
                  <a:pt x="1542" y="316"/>
                  <a:pt x="1533" y="328"/>
                  <a:pt x="1522" y="337"/>
                </a:cubicBezTo>
                <a:cubicBezTo>
                  <a:pt x="1511" y="345"/>
                  <a:pt x="1500" y="350"/>
                  <a:pt x="1490" y="350"/>
                </a:cubicBezTo>
                <a:cubicBezTo>
                  <a:pt x="1483" y="350"/>
                  <a:pt x="1477" y="348"/>
                  <a:pt x="1472" y="343"/>
                </a:cubicBezTo>
                <a:cubicBezTo>
                  <a:pt x="1467" y="339"/>
                  <a:pt x="1465" y="334"/>
                  <a:pt x="1465" y="329"/>
                </a:cubicBezTo>
                <a:cubicBezTo>
                  <a:pt x="1465" y="323"/>
                  <a:pt x="1467" y="319"/>
                  <a:pt x="1470" y="316"/>
                </a:cubicBezTo>
                <a:cubicBezTo>
                  <a:pt x="1473" y="313"/>
                  <a:pt x="1478" y="311"/>
                  <a:pt x="1484" y="311"/>
                </a:cubicBezTo>
                <a:cubicBezTo>
                  <a:pt x="1488" y="311"/>
                  <a:pt x="1494" y="313"/>
                  <a:pt x="1501" y="315"/>
                </a:cubicBezTo>
                <a:cubicBezTo>
                  <a:pt x="1506" y="317"/>
                  <a:pt x="1509" y="318"/>
                  <a:pt x="1510" y="318"/>
                </a:cubicBezTo>
                <a:cubicBezTo>
                  <a:pt x="1514" y="318"/>
                  <a:pt x="1518" y="316"/>
                  <a:pt x="1523" y="312"/>
                </a:cubicBezTo>
                <a:cubicBezTo>
                  <a:pt x="1527" y="308"/>
                  <a:pt x="1532" y="301"/>
                  <a:pt x="1536" y="290"/>
                </a:cubicBezTo>
                <a:lnTo>
                  <a:pt x="1548" y="260"/>
                </a:lnTo>
                <a:lnTo>
                  <a:pt x="1487" y="130"/>
                </a:lnTo>
                <a:cubicBezTo>
                  <a:pt x="1485" y="127"/>
                  <a:pt x="1482" y="122"/>
                  <a:pt x="1478" y="116"/>
                </a:cubicBezTo>
                <a:cubicBezTo>
                  <a:pt x="1474" y="112"/>
                  <a:pt x="1472" y="109"/>
                  <a:pt x="1470" y="107"/>
                </a:cubicBezTo>
                <a:cubicBezTo>
                  <a:pt x="1467" y="105"/>
                  <a:pt x="1462" y="103"/>
                  <a:pt x="1456" y="102"/>
                </a:cubicBezTo>
                <a:lnTo>
                  <a:pt x="1456" y="95"/>
                </a:lnTo>
                <a:close/>
                <a:moveTo>
                  <a:pt x="1262" y="95"/>
                </a:moveTo>
                <a:lnTo>
                  <a:pt x="1322" y="95"/>
                </a:lnTo>
                <a:lnTo>
                  <a:pt x="1322" y="210"/>
                </a:lnTo>
                <a:cubicBezTo>
                  <a:pt x="1322" y="226"/>
                  <a:pt x="1325" y="236"/>
                  <a:pt x="1331" y="241"/>
                </a:cubicBezTo>
                <a:cubicBezTo>
                  <a:pt x="1336" y="246"/>
                  <a:pt x="1343" y="249"/>
                  <a:pt x="1351" y="249"/>
                </a:cubicBezTo>
                <a:cubicBezTo>
                  <a:pt x="1356" y="249"/>
                  <a:pt x="1362" y="247"/>
                  <a:pt x="1369" y="244"/>
                </a:cubicBezTo>
                <a:cubicBezTo>
                  <a:pt x="1376" y="241"/>
                  <a:pt x="1384" y="234"/>
                  <a:pt x="1393" y="225"/>
                </a:cubicBezTo>
                <a:lnTo>
                  <a:pt x="1393" y="127"/>
                </a:lnTo>
                <a:cubicBezTo>
                  <a:pt x="1393" y="118"/>
                  <a:pt x="1392" y="111"/>
                  <a:pt x="1388" y="108"/>
                </a:cubicBezTo>
                <a:cubicBezTo>
                  <a:pt x="1384" y="104"/>
                  <a:pt x="1377" y="102"/>
                  <a:pt x="1366" y="102"/>
                </a:cubicBezTo>
                <a:lnTo>
                  <a:pt x="1366" y="95"/>
                </a:lnTo>
                <a:lnTo>
                  <a:pt x="1424" y="95"/>
                </a:lnTo>
                <a:lnTo>
                  <a:pt x="1424" y="199"/>
                </a:lnTo>
                <a:cubicBezTo>
                  <a:pt x="1424" y="219"/>
                  <a:pt x="1425" y="231"/>
                  <a:pt x="1426" y="236"/>
                </a:cubicBezTo>
                <a:cubicBezTo>
                  <a:pt x="1427" y="240"/>
                  <a:pt x="1428" y="243"/>
                  <a:pt x="1430" y="245"/>
                </a:cubicBezTo>
                <a:cubicBezTo>
                  <a:pt x="1432" y="247"/>
                  <a:pt x="1435" y="247"/>
                  <a:pt x="1437" y="247"/>
                </a:cubicBezTo>
                <a:cubicBezTo>
                  <a:pt x="1441" y="247"/>
                  <a:pt x="1446" y="246"/>
                  <a:pt x="1451" y="244"/>
                </a:cubicBezTo>
                <a:lnTo>
                  <a:pt x="1453" y="251"/>
                </a:lnTo>
                <a:lnTo>
                  <a:pt x="1402" y="272"/>
                </a:lnTo>
                <a:lnTo>
                  <a:pt x="1393" y="272"/>
                </a:lnTo>
                <a:lnTo>
                  <a:pt x="1393" y="236"/>
                </a:lnTo>
                <a:cubicBezTo>
                  <a:pt x="1379" y="252"/>
                  <a:pt x="1367" y="262"/>
                  <a:pt x="1360" y="266"/>
                </a:cubicBezTo>
                <a:cubicBezTo>
                  <a:pt x="1352" y="270"/>
                  <a:pt x="1344" y="272"/>
                  <a:pt x="1335" y="272"/>
                </a:cubicBezTo>
                <a:cubicBezTo>
                  <a:pt x="1325" y="272"/>
                  <a:pt x="1317" y="269"/>
                  <a:pt x="1310" y="264"/>
                </a:cubicBezTo>
                <a:cubicBezTo>
                  <a:pt x="1303" y="258"/>
                  <a:pt x="1298" y="251"/>
                  <a:pt x="1295" y="242"/>
                </a:cubicBezTo>
                <a:cubicBezTo>
                  <a:pt x="1293" y="233"/>
                  <a:pt x="1291" y="221"/>
                  <a:pt x="1291" y="205"/>
                </a:cubicBezTo>
                <a:lnTo>
                  <a:pt x="1291" y="128"/>
                </a:lnTo>
                <a:cubicBezTo>
                  <a:pt x="1291" y="120"/>
                  <a:pt x="1290" y="115"/>
                  <a:pt x="1289" y="112"/>
                </a:cubicBezTo>
                <a:cubicBezTo>
                  <a:pt x="1287" y="108"/>
                  <a:pt x="1284" y="106"/>
                  <a:pt x="1281" y="104"/>
                </a:cubicBezTo>
                <a:cubicBezTo>
                  <a:pt x="1277" y="103"/>
                  <a:pt x="1271" y="102"/>
                  <a:pt x="1262" y="102"/>
                </a:cubicBezTo>
                <a:lnTo>
                  <a:pt x="1262" y="95"/>
                </a:lnTo>
                <a:close/>
                <a:moveTo>
                  <a:pt x="880" y="95"/>
                </a:moveTo>
                <a:lnTo>
                  <a:pt x="960" y="95"/>
                </a:lnTo>
                <a:lnTo>
                  <a:pt x="960" y="102"/>
                </a:lnTo>
                <a:lnTo>
                  <a:pt x="956" y="102"/>
                </a:lnTo>
                <a:cubicBezTo>
                  <a:pt x="951" y="102"/>
                  <a:pt x="946" y="103"/>
                  <a:pt x="943" y="106"/>
                </a:cubicBezTo>
                <a:cubicBezTo>
                  <a:pt x="941" y="108"/>
                  <a:pt x="939" y="111"/>
                  <a:pt x="939" y="115"/>
                </a:cubicBezTo>
                <a:cubicBezTo>
                  <a:pt x="939" y="120"/>
                  <a:pt x="941" y="126"/>
                  <a:pt x="945" y="135"/>
                </a:cubicBezTo>
                <a:lnTo>
                  <a:pt x="987" y="222"/>
                </a:lnTo>
                <a:lnTo>
                  <a:pt x="1026" y="127"/>
                </a:lnTo>
                <a:cubicBezTo>
                  <a:pt x="1028" y="122"/>
                  <a:pt x="1029" y="117"/>
                  <a:pt x="1029" y="112"/>
                </a:cubicBezTo>
                <a:cubicBezTo>
                  <a:pt x="1029" y="109"/>
                  <a:pt x="1028" y="108"/>
                  <a:pt x="1028" y="106"/>
                </a:cubicBezTo>
                <a:cubicBezTo>
                  <a:pt x="1027" y="105"/>
                  <a:pt x="1025" y="104"/>
                  <a:pt x="1023" y="103"/>
                </a:cubicBezTo>
                <a:cubicBezTo>
                  <a:pt x="1021" y="102"/>
                  <a:pt x="1017" y="102"/>
                  <a:pt x="1012" y="102"/>
                </a:cubicBezTo>
                <a:lnTo>
                  <a:pt x="1012" y="95"/>
                </a:lnTo>
                <a:lnTo>
                  <a:pt x="1068" y="95"/>
                </a:lnTo>
                <a:lnTo>
                  <a:pt x="1068" y="102"/>
                </a:lnTo>
                <a:cubicBezTo>
                  <a:pt x="1063" y="102"/>
                  <a:pt x="1059" y="103"/>
                  <a:pt x="1057" y="105"/>
                </a:cubicBezTo>
                <a:cubicBezTo>
                  <a:pt x="1054" y="106"/>
                  <a:pt x="1052" y="109"/>
                  <a:pt x="1049" y="113"/>
                </a:cubicBezTo>
                <a:cubicBezTo>
                  <a:pt x="1047" y="115"/>
                  <a:pt x="1045" y="120"/>
                  <a:pt x="1042" y="128"/>
                </a:cubicBezTo>
                <a:lnTo>
                  <a:pt x="972" y="299"/>
                </a:lnTo>
                <a:cubicBezTo>
                  <a:pt x="966" y="316"/>
                  <a:pt x="957" y="328"/>
                  <a:pt x="946" y="337"/>
                </a:cubicBezTo>
                <a:cubicBezTo>
                  <a:pt x="935" y="345"/>
                  <a:pt x="924" y="350"/>
                  <a:pt x="914" y="350"/>
                </a:cubicBezTo>
                <a:cubicBezTo>
                  <a:pt x="907" y="350"/>
                  <a:pt x="901" y="348"/>
                  <a:pt x="896" y="343"/>
                </a:cubicBezTo>
                <a:cubicBezTo>
                  <a:pt x="891" y="339"/>
                  <a:pt x="889" y="334"/>
                  <a:pt x="889" y="329"/>
                </a:cubicBezTo>
                <a:cubicBezTo>
                  <a:pt x="889" y="323"/>
                  <a:pt x="891" y="319"/>
                  <a:pt x="894" y="316"/>
                </a:cubicBezTo>
                <a:cubicBezTo>
                  <a:pt x="897" y="313"/>
                  <a:pt x="902" y="311"/>
                  <a:pt x="908" y="311"/>
                </a:cubicBezTo>
                <a:cubicBezTo>
                  <a:pt x="912" y="311"/>
                  <a:pt x="918" y="313"/>
                  <a:pt x="925" y="315"/>
                </a:cubicBezTo>
                <a:cubicBezTo>
                  <a:pt x="930" y="317"/>
                  <a:pt x="933" y="318"/>
                  <a:pt x="934" y="318"/>
                </a:cubicBezTo>
                <a:cubicBezTo>
                  <a:pt x="938" y="318"/>
                  <a:pt x="942" y="316"/>
                  <a:pt x="947" y="312"/>
                </a:cubicBezTo>
                <a:cubicBezTo>
                  <a:pt x="951" y="308"/>
                  <a:pt x="956" y="301"/>
                  <a:pt x="960" y="290"/>
                </a:cubicBezTo>
                <a:lnTo>
                  <a:pt x="972" y="260"/>
                </a:lnTo>
                <a:lnTo>
                  <a:pt x="911" y="130"/>
                </a:lnTo>
                <a:cubicBezTo>
                  <a:pt x="909" y="127"/>
                  <a:pt x="906" y="122"/>
                  <a:pt x="902" y="116"/>
                </a:cubicBezTo>
                <a:cubicBezTo>
                  <a:pt x="898" y="112"/>
                  <a:pt x="896" y="109"/>
                  <a:pt x="894" y="107"/>
                </a:cubicBezTo>
                <a:cubicBezTo>
                  <a:pt x="891" y="105"/>
                  <a:pt x="886" y="103"/>
                  <a:pt x="880" y="102"/>
                </a:cubicBezTo>
                <a:lnTo>
                  <a:pt x="880" y="95"/>
                </a:lnTo>
                <a:close/>
                <a:moveTo>
                  <a:pt x="544" y="95"/>
                </a:moveTo>
                <a:lnTo>
                  <a:pt x="616" y="95"/>
                </a:lnTo>
                <a:lnTo>
                  <a:pt x="616" y="102"/>
                </a:lnTo>
                <a:cubicBezTo>
                  <a:pt x="610" y="102"/>
                  <a:pt x="605" y="104"/>
                  <a:pt x="603" y="106"/>
                </a:cubicBezTo>
                <a:cubicBezTo>
                  <a:pt x="601" y="107"/>
                  <a:pt x="600" y="110"/>
                  <a:pt x="600" y="114"/>
                </a:cubicBezTo>
                <a:cubicBezTo>
                  <a:pt x="600" y="117"/>
                  <a:pt x="601" y="122"/>
                  <a:pt x="603" y="128"/>
                </a:cubicBezTo>
                <a:lnTo>
                  <a:pt x="640" y="226"/>
                </a:lnTo>
                <a:lnTo>
                  <a:pt x="677" y="146"/>
                </a:lnTo>
                <a:lnTo>
                  <a:pt x="667" y="121"/>
                </a:lnTo>
                <a:cubicBezTo>
                  <a:pt x="664" y="113"/>
                  <a:pt x="660" y="108"/>
                  <a:pt x="655" y="105"/>
                </a:cubicBezTo>
                <a:cubicBezTo>
                  <a:pt x="653" y="103"/>
                  <a:pt x="648" y="102"/>
                  <a:pt x="640" y="102"/>
                </a:cubicBezTo>
                <a:lnTo>
                  <a:pt x="640" y="95"/>
                </a:lnTo>
                <a:lnTo>
                  <a:pt x="722" y="95"/>
                </a:lnTo>
                <a:lnTo>
                  <a:pt x="722" y="102"/>
                </a:lnTo>
                <a:cubicBezTo>
                  <a:pt x="713" y="102"/>
                  <a:pt x="706" y="104"/>
                  <a:pt x="703" y="107"/>
                </a:cubicBezTo>
                <a:cubicBezTo>
                  <a:pt x="700" y="109"/>
                  <a:pt x="699" y="112"/>
                  <a:pt x="699" y="116"/>
                </a:cubicBezTo>
                <a:cubicBezTo>
                  <a:pt x="699" y="119"/>
                  <a:pt x="699" y="121"/>
                  <a:pt x="700" y="124"/>
                </a:cubicBezTo>
                <a:lnTo>
                  <a:pt x="739" y="223"/>
                </a:lnTo>
                <a:lnTo>
                  <a:pt x="776" y="128"/>
                </a:lnTo>
                <a:cubicBezTo>
                  <a:pt x="778" y="121"/>
                  <a:pt x="779" y="116"/>
                  <a:pt x="779" y="112"/>
                </a:cubicBezTo>
                <a:cubicBezTo>
                  <a:pt x="779" y="109"/>
                  <a:pt x="778" y="107"/>
                  <a:pt x="776" y="105"/>
                </a:cubicBezTo>
                <a:cubicBezTo>
                  <a:pt x="773" y="103"/>
                  <a:pt x="768" y="102"/>
                  <a:pt x="761" y="102"/>
                </a:cubicBezTo>
                <a:lnTo>
                  <a:pt x="761" y="95"/>
                </a:lnTo>
                <a:lnTo>
                  <a:pt x="816" y="95"/>
                </a:lnTo>
                <a:lnTo>
                  <a:pt x="816" y="102"/>
                </a:lnTo>
                <a:cubicBezTo>
                  <a:pt x="805" y="104"/>
                  <a:pt x="797" y="111"/>
                  <a:pt x="792" y="124"/>
                </a:cubicBezTo>
                <a:lnTo>
                  <a:pt x="734" y="272"/>
                </a:lnTo>
                <a:lnTo>
                  <a:pt x="726" y="272"/>
                </a:lnTo>
                <a:lnTo>
                  <a:pt x="684" y="162"/>
                </a:lnTo>
                <a:lnTo>
                  <a:pt x="633" y="272"/>
                </a:lnTo>
                <a:lnTo>
                  <a:pt x="627" y="272"/>
                </a:lnTo>
                <a:lnTo>
                  <a:pt x="571" y="128"/>
                </a:lnTo>
                <a:cubicBezTo>
                  <a:pt x="568" y="119"/>
                  <a:pt x="564" y="112"/>
                  <a:pt x="561" y="109"/>
                </a:cubicBezTo>
                <a:cubicBezTo>
                  <a:pt x="557" y="106"/>
                  <a:pt x="552" y="104"/>
                  <a:pt x="544" y="102"/>
                </a:cubicBezTo>
                <a:lnTo>
                  <a:pt x="544" y="95"/>
                </a:lnTo>
                <a:close/>
                <a:moveTo>
                  <a:pt x="272" y="95"/>
                </a:moveTo>
                <a:lnTo>
                  <a:pt x="344" y="95"/>
                </a:lnTo>
                <a:lnTo>
                  <a:pt x="344" y="102"/>
                </a:lnTo>
                <a:cubicBezTo>
                  <a:pt x="338" y="102"/>
                  <a:pt x="333" y="104"/>
                  <a:pt x="331" y="106"/>
                </a:cubicBezTo>
                <a:cubicBezTo>
                  <a:pt x="329" y="107"/>
                  <a:pt x="328" y="110"/>
                  <a:pt x="328" y="114"/>
                </a:cubicBezTo>
                <a:cubicBezTo>
                  <a:pt x="328" y="117"/>
                  <a:pt x="329" y="122"/>
                  <a:pt x="331" y="128"/>
                </a:cubicBezTo>
                <a:lnTo>
                  <a:pt x="368" y="226"/>
                </a:lnTo>
                <a:lnTo>
                  <a:pt x="405" y="146"/>
                </a:lnTo>
                <a:lnTo>
                  <a:pt x="395" y="121"/>
                </a:lnTo>
                <a:cubicBezTo>
                  <a:pt x="392" y="113"/>
                  <a:pt x="388" y="108"/>
                  <a:pt x="383" y="105"/>
                </a:cubicBezTo>
                <a:cubicBezTo>
                  <a:pt x="381" y="103"/>
                  <a:pt x="376" y="102"/>
                  <a:pt x="368" y="102"/>
                </a:cubicBezTo>
                <a:lnTo>
                  <a:pt x="368" y="95"/>
                </a:lnTo>
                <a:lnTo>
                  <a:pt x="450" y="95"/>
                </a:lnTo>
                <a:lnTo>
                  <a:pt x="450" y="102"/>
                </a:lnTo>
                <a:cubicBezTo>
                  <a:pt x="441" y="102"/>
                  <a:pt x="434" y="104"/>
                  <a:pt x="431" y="107"/>
                </a:cubicBezTo>
                <a:cubicBezTo>
                  <a:pt x="428" y="109"/>
                  <a:pt x="427" y="112"/>
                  <a:pt x="427" y="116"/>
                </a:cubicBezTo>
                <a:cubicBezTo>
                  <a:pt x="427" y="119"/>
                  <a:pt x="427" y="121"/>
                  <a:pt x="428" y="124"/>
                </a:cubicBezTo>
                <a:lnTo>
                  <a:pt x="467" y="223"/>
                </a:lnTo>
                <a:lnTo>
                  <a:pt x="504" y="128"/>
                </a:lnTo>
                <a:cubicBezTo>
                  <a:pt x="506" y="121"/>
                  <a:pt x="507" y="116"/>
                  <a:pt x="507" y="112"/>
                </a:cubicBezTo>
                <a:cubicBezTo>
                  <a:pt x="507" y="109"/>
                  <a:pt x="506" y="107"/>
                  <a:pt x="504" y="105"/>
                </a:cubicBezTo>
                <a:cubicBezTo>
                  <a:pt x="501" y="103"/>
                  <a:pt x="496" y="102"/>
                  <a:pt x="489" y="102"/>
                </a:cubicBezTo>
                <a:lnTo>
                  <a:pt x="489" y="95"/>
                </a:lnTo>
                <a:lnTo>
                  <a:pt x="544" y="95"/>
                </a:lnTo>
                <a:lnTo>
                  <a:pt x="544" y="102"/>
                </a:lnTo>
                <a:cubicBezTo>
                  <a:pt x="533" y="104"/>
                  <a:pt x="525" y="111"/>
                  <a:pt x="520" y="124"/>
                </a:cubicBezTo>
                <a:lnTo>
                  <a:pt x="462" y="272"/>
                </a:lnTo>
                <a:lnTo>
                  <a:pt x="454" y="272"/>
                </a:lnTo>
                <a:lnTo>
                  <a:pt x="412" y="162"/>
                </a:lnTo>
                <a:lnTo>
                  <a:pt x="361" y="272"/>
                </a:lnTo>
                <a:lnTo>
                  <a:pt x="355" y="272"/>
                </a:lnTo>
                <a:lnTo>
                  <a:pt x="299" y="128"/>
                </a:lnTo>
                <a:cubicBezTo>
                  <a:pt x="296" y="119"/>
                  <a:pt x="292" y="112"/>
                  <a:pt x="289" y="109"/>
                </a:cubicBezTo>
                <a:cubicBezTo>
                  <a:pt x="285" y="106"/>
                  <a:pt x="280" y="104"/>
                  <a:pt x="272" y="102"/>
                </a:cubicBezTo>
                <a:lnTo>
                  <a:pt x="272" y="95"/>
                </a:lnTo>
                <a:close/>
                <a:moveTo>
                  <a:pt x="0" y="95"/>
                </a:moveTo>
                <a:lnTo>
                  <a:pt x="72" y="95"/>
                </a:lnTo>
                <a:lnTo>
                  <a:pt x="72" y="102"/>
                </a:lnTo>
                <a:cubicBezTo>
                  <a:pt x="66" y="102"/>
                  <a:pt x="61" y="104"/>
                  <a:pt x="59" y="106"/>
                </a:cubicBezTo>
                <a:cubicBezTo>
                  <a:pt x="57" y="107"/>
                  <a:pt x="56" y="110"/>
                  <a:pt x="56" y="114"/>
                </a:cubicBezTo>
                <a:cubicBezTo>
                  <a:pt x="56" y="117"/>
                  <a:pt x="57" y="122"/>
                  <a:pt x="59" y="128"/>
                </a:cubicBezTo>
                <a:lnTo>
                  <a:pt x="96" y="226"/>
                </a:lnTo>
                <a:lnTo>
                  <a:pt x="133" y="146"/>
                </a:lnTo>
                <a:lnTo>
                  <a:pt x="123" y="121"/>
                </a:lnTo>
                <a:cubicBezTo>
                  <a:pt x="120" y="113"/>
                  <a:pt x="116" y="108"/>
                  <a:pt x="111" y="105"/>
                </a:cubicBezTo>
                <a:cubicBezTo>
                  <a:pt x="109" y="103"/>
                  <a:pt x="104" y="102"/>
                  <a:pt x="96" y="102"/>
                </a:cubicBezTo>
                <a:lnTo>
                  <a:pt x="96" y="95"/>
                </a:lnTo>
                <a:lnTo>
                  <a:pt x="178" y="95"/>
                </a:lnTo>
                <a:lnTo>
                  <a:pt x="178" y="102"/>
                </a:lnTo>
                <a:cubicBezTo>
                  <a:pt x="169" y="102"/>
                  <a:pt x="162" y="104"/>
                  <a:pt x="159" y="107"/>
                </a:cubicBezTo>
                <a:cubicBezTo>
                  <a:pt x="156" y="109"/>
                  <a:pt x="155" y="112"/>
                  <a:pt x="155" y="116"/>
                </a:cubicBezTo>
                <a:cubicBezTo>
                  <a:pt x="155" y="119"/>
                  <a:pt x="155" y="121"/>
                  <a:pt x="156" y="124"/>
                </a:cubicBezTo>
                <a:lnTo>
                  <a:pt x="195" y="223"/>
                </a:lnTo>
                <a:lnTo>
                  <a:pt x="232" y="128"/>
                </a:lnTo>
                <a:cubicBezTo>
                  <a:pt x="234" y="121"/>
                  <a:pt x="235" y="116"/>
                  <a:pt x="235" y="112"/>
                </a:cubicBezTo>
                <a:cubicBezTo>
                  <a:pt x="235" y="109"/>
                  <a:pt x="234" y="107"/>
                  <a:pt x="232" y="105"/>
                </a:cubicBezTo>
                <a:cubicBezTo>
                  <a:pt x="229" y="103"/>
                  <a:pt x="224" y="102"/>
                  <a:pt x="217" y="102"/>
                </a:cubicBezTo>
                <a:lnTo>
                  <a:pt x="217" y="95"/>
                </a:lnTo>
                <a:lnTo>
                  <a:pt x="272" y="95"/>
                </a:lnTo>
                <a:lnTo>
                  <a:pt x="272" y="102"/>
                </a:lnTo>
                <a:cubicBezTo>
                  <a:pt x="261" y="104"/>
                  <a:pt x="253" y="111"/>
                  <a:pt x="248" y="124"/>
                </a:cubicBezTo>
                <a:lnTo>
                  <a:pt x="190" y="272"/>
                </a:lnTo>
                <a:lnTo>
                  <a:pt x="182" y="272"/>
                </a:lnTo>
                <a:lnTo>
                  <a:pt x="140" y="162"/>
                </a:lnTo>
                <a:lnTo>
                  <a:pt x="89" y="272"/>
                </a:lnTo>
                <a:lnTo>
                  <a:pt x="83" y="272"/>
                </a:lnTo>
                <a:lnTo>
                  <a:pt x="27" y="128"/>
                </a:lnTo>
                <a:cubicBezTo>
                  <a:pt x="24" y="119"/>
                  <a:pt x="20" y="112"/>
                  <a:pt x="17" y="109"/>
                </a:cubicBezTo>
                <a:cubicBezTo>
                  <a:pt x="13" y="106"/>
                  <a:pt x="8" y="104"/>
                  <a:pt x="0" y="102"/>
                </a:cubicBezTo>
                <a:lnTo>
                  <a:pt x="0" y="95"/>
                </a:lnTo>
                <a:close/>
                <a:moveTo>
                  <a:pt x="2837" y="90"/>
                </a:moveTo>
                <a:lnTo>
                  <a:pt x="2845" y="90"/>
                </a:lnTo>
                <a:lnTo>
                  <a:pt x="2845" y="127"/>
                </a:lnTo>
                <a:cubicBezTo>
                  <a:pt x="2857" y="114"/>
                  <a:pt x="2865" y="107"/>
                  <a:pt x="2867" y="105"/>
                </a:cubicBezTo>
                <a:cubicBezTo>
                  <a:pt x="2873" y="100"/>
                  <a:pt x="2879" y="97"/>
                  <a:pt x="2885" y="94"/>
                </a:cubicBezTo>
                <a:cubicBezTo>
                  <a:pt x="2892" y="91"/>
                  <a:pt x="2898" y="90"/>
                  <a:pt x="2904" y="90"/>
                </a:cubicBezTo>
                <a:cubicBezTo>
                  <a:pt x="2915" y="90"/>
                  <a:pt x="2924" y="93"/>
                  <a:pt x="2932" y="99"/>
                </a:cubicBezTo>
                <a:cubicBezTo>
                  <a:pt x="2940" y="106"/>
                  <a:pt x="2945" y="115"/>
                  <a:pt x="2948" y="127"/>
                </a:cubicBezTo>
                <a:cubicBezTo>
                  <a:pt x="2961" y="112"/>
                  <a:pt x="2971" y="102"/>
                  <a:pt x="2980" y="97"/>
                </a:cubicBezTo>
                <a:cubicBezTo>
                  <a:pt x="2989" y="92"/>
                  <a:pt x="2998" y="90"/>
                  <a:pt x="3008" y="90"/>
                </a:cubicBezTo>
                <a:cubicBezTo>
                  <a:pt x="3017" y="90"/>
                  <a:pt x="3025" y="92"/>
                  <a:pt x="3032" y="97"/>
                </a:cubicBezTo>
                <a:cubicBezTo>
                  <a:pt x="3039" y="102"/>
                  <a:pt x="3045" y="109"/>
                  <a:pt x="3049" y="120"/>
                </a:cubicBezTo>
                <a:cubicBezTo>
                  <a:pt x="3052" y="127"/>
                  <a:pt x="3053" y="139"/>
                  <a:pt x="3053" y="154"/>
                </a:cubicBezTo>
                <a:lnTo>
                  <a:pt x="3053" y="228"/>
                </a:lnTo>
                <a:cubicBezTo>
                  <a:pt x="3053" y="239"/>
                  <a:pt x="3054" y="246"/>
                  <a:pt x="3055" y="250"/>
                </a:cubicBezTo>
                <a:cubicBezTo>
                  <a:pt x="3057" y="253"/>
                  <a:pt x="3059" y="255"/>
                  <a:pt x="3062" y="257"/>
                </a:cubicBezTo>
                <a:cubicBezTo>
                  <a:pt x="3066" y="259"/>
                  <a:pt x="3071" y="260"/>
                  <a:pt x="3079" y="260"/>
                </a:cubicBezTo>
                <a:lnTo>
                  <a:pt x="3079" y="267"/>
                </a:lnTo>
                <a:lnTo>
                  <a:pt x="2994" y="267"/>
                </a:lnTo>
                <a:lnTo>
                  <a:pt x="2994" y="260"/>
                </a:lnTo>
                <a:lnTo>
                  <a:pt x="2998" y="260"/>
                </a:lnTo>
                <a:cubicBezTo>
                  <a:pt x="3005" y="260"/>
                  <a:pt x="3011" y="259"/>
                  <a:pt x="3015" y="256"/>
                </a:cubicBezTo>
                <a:cubicBezTo>
                  <a:pt x="3018" y="254"/>
                  <a:pt x="3020" y="251"/>
                  <a:pt x="3021" y="246"/>
                </a:cubicBezTo>
                <a:cubicBezTo>
                  <a:pt x="3022" y="244"/>
                  <a:pt x="3022" y="238"/>
                  <a:pt x="3022" y="228"/>
                </a:cubicBezTo>
                <a:lnTo>
                  <a:pt x="3022" y="154"/>
                </a:lnTo>
                <a:cubicBezTo>
                  <a:pt x="3022" y="140"/>
                  <a:pt x="3020" y="130"/>
                  <a:pt x="3017" y="124"/>
                </a:cubicBezTo>
                <a:cubicBezTo>
                  <a:pt x="3012" y="116"/>
                  <a:pt x="3004" y="112"/>
                  <a:pt x="2993" y="112"/>
                </a:cubicBezTo>
                <a:cubicBezTo>
                  <a:pt x="2987" y="112"/>
                  <a:pt x="2980" y="114"/>
                  <a:pt x="2973" y="117"/>
                </a:cubicBezTo>
                <a:cubicBezTo>
                  <a:pt x="2967" y="121"/>
                  <a:pt x="2959" y="127"/>
                  <a:pt x="2949" y="136"/>
                </a:cubicBezTo>
                <a:lnTo>
                  <a:pt x="2949" y="138"/>
                </a:lnTo>
                <a:lnTo>
                  <a:pt x="2949" y="146"/>
                </a:lnTo>
                <a:lnTo>
                  <a:pt x="2949" y="228"/>
                </a:lnTo>
                <a:cubicBezTo>
                  <a:pt x="2949" y="240"/>
                  <a:pt x="2950" y="247"/>
                  <a:pt x="2951" y="250"/>
                </a:cubicBezTo>
                <a:cubicBezTo>
                  <a:pt x="2952" y="253"/>
                  <a:pt x="2955" y="255"/>
                  <a:pt x="2958" y="257"/>
                </a:cubicBezTo>
                <a:cubicBezTo>
                  <a:pt x="2962" y="259"/>
                  <a:pt x="2968" y="260"/>
                  <a:pt x="2977" y="260"/>
                </a:cubicBezTo>
                <a:lnTo>
                  <a:pt x="2977" y="267"/>
                </a:lnTo>
                <a:lnTo>
                  <a:pt x="2890" y="267"/>
                </a:lnTo>
                <a:lnTo>
                  <a:pt x="2890" y="260"/>
                </a:lnTo>
                <a:cubicBezTo>
                  <a:pt x="2900" y="260"/>
                  <a:pt x="2906" y="259"/>
                  <a:pt x="2910" y="257"/>
                </a:cubicBezTo>
                <a:cubicBezTo>
                  <a:pt x="2913" y="254"/>
                  <a:pt x="2916" y="251"/>
                  <a:pt x="2917" y="247"/>
                </a:cubicBezTo>
                <a:cubicBezTo>
                  <a:pt x="2918" y="244"/>
                  <a:pt x="2918" y="238"/>
                  <a:pt x="2918" y="228"/>
                </a:cubicBezTo>
                <a:lnTo>
                  <a:pt x="2918" y="154"/>
                </a:lnTo>
                <a:cubicBezTo>
                  <a:pt x="2918" y="140"/>
                  <a:pt x="2916" y="130"/>
                  <a:pt x="2912" y="124"/>
                </a:cubicBezTo>
                <a:cubicBezTo>
                  <a:pt x="2906" y="116"/>
                  <a:pt x="2899" y="112"/>
                  <a:pt x="2889" y="112"/>
                </a:cubicBezTo>
                <a:cubicBezTo>
                  <a:pt x="2882" y="112"/>
                  <a:pt x="2875" y="114"/>
                  <a:pt x="2869" y="117"/>
                </a:cubicBezTo>
                <a:cubicBezTo>
                  <a:pt x="2858" y="123"/>
                  <a:pt x="2850" y="129"/>
                  <a:pt x="2845" y="136"/>
                </a:cubicBezTo>
                <a:lnTo>
                  <a:pt x="2845" y="228"/>
                </a:lnTo>
                <a:cubicBezTo>
                  <a:pt x="2845" y="239"/>
                  <a:pt x="2846" y="247"/>
                  <a:pt x="2847" y="250"/>
                </a:cubicBezTo>
                <a:cubicBezTo>
                  <a:pt x="2849" y="253"/>
                  <a:pt x="2851" y="256"/>
                  <a:pt x="2854" y="258"/>
                </a:cubicBezTo>
                <a:cubicBezTo>
                  <a:pt x="2857" y="259"/>
                  <a:pt x="2863" y="260"/>
                  <a:pt x="2873" y="260"/>
                </a:cubicBezTo>
                <a:lnTo>
                  <a:pt x="2873" y="267"/>
                </a:lnTo>
                <a:lnTo>
                  <a:pt x="2788" y="267"/>
                </a:lnTo>
                <a:lnTo>
                  <a:pt x="2788" y="260"/>
                </a:lnTo>
                <a:cubicBezTo>
                  <a:pt x="2796" y="260"/>
                  <a:pt x="2801" y="259"/>
                  <a:pt x="2804" y="258"/>
                </a:cubicBezTo>
                <a:cubicBezTo>
                  <a:pt x="2807" y="256"/>
                  <a:pt x="2810" y="253"/>
                  <a:pt x="2811" y="249"/>
                </a:cubicBezTo>
                <a:cubicBezTo>
                  <a:pt x="2813" y="246"/>
                  <a:pt x="2814" y="239"/>
                  <a:pt x="2814" y="228"/>
                </a:cubicBezTo>
                <a:lnTo>
                  <a:pt x="2814" y="162"/>
                </a:lnTo>
                <a:cubicBezTo>
                  <a:pt x="2814" y="143"/>
                  <a:pt x="2813" y="131"/>
                  <a:pt x="2812" y="126"/>
                </a:cubicBezTo>
                <a:cubicBezTo>
                  <a:pt x="2811" y="122"/>
                  <a:pt x="2810" y="119"/>
                  <a:pt x="2808" y="117"/>
                </a:cubicBezTo>
                <a:cubicBezTo>
                  <a:pt x="2806" y="116"/>
                  <a:pt x="2804" y="115"/>
                  <a:pt x="2800" y="115"/>
                </a:cubicBezTo>
                <a:cubicBezTo>
                  <a:pt x="2797" y="115"/>
                  <a:pt x="2793" y="116"/>
                  <a:pt x="2788" y="118"/>
                </a:cubicBezTo>
                <a:lnTo>
                  <a:pt x="2785" y="111"/>
                </a:lnTo>
                <a:lnTo>
                  <a:pt x="2837" y="90"/>
                </a:lnTo>
                <a:close/>
                <a:moveTo>
                  <a:pt x="2686" y="90"/>
                </a:moveTo>
                <a:cubicBezTo>
                  <a:pt x="2712" y="90"/>
                  <a:pt x="2733" y="100"/>
                  <a:pt x="2748" y="120"/>
                </a:cubicBezTo>
                <a:cubicBezTo>
                  <a:pt x="2762" y="136"/>
                  <a:pt x="2768" y="156"/>
                  <a:pt x="2768" y="178"/>
                </a:cubicBezTo>
                <a:cubicBezTo>
                  <a:pt x="2768" y="193"/>
                  <a:pt x="2765" y="209"/>
                  <a:pt x="2757" y="224"/>
                </a:cubicBezTo>
                <a:cubicBezTo>
                  <a:pt x="2750" y="240"/>
                  <a:pt x="2740" y="252"/>
                  <a:pt x="2727" y="260"/>
                </a:cubicBezTo>
                <a:cubicBezTo>
                  <a:pt x="2714" y="268"/>
                  <a:pt x="2700" y="272"/>
                  <a:pt x="2684" y="272"/>
                </a:cubicBezTo>
                <a:cubicBezTo>
                  <a:pt x="2658" y="272"/>
                  <a:pt x="2637" y="262"/>
                  <a:pt x="2622" y="241"/>
                </a:cubicBezTo>
                <a:cubicBezTo>
                  <a:pt x="2609" y="224"/>
                  <a:pt x="2603" y="204"/>
                  <a:pt x="2603" y="183"/>
                </a:cubicBezTo>
                <a:cubicBezTo>
                  <a:pt x="2603" y="167"/>
                  <a:pt x="2607" y="151"/>
                  <a:pt x="2614" y="136"/>
                </a:cubicBezTo>
                <a:cubicBezTo>
                  <a:pt x="2622" y="120"/>
                  <a:pt x="2633" y="109"/>
                  <a:pt x="2645" y="101"/>
                </a:cubicBezTo>
                <a:cubicBezTo>
                  <a:pt x="2658" y="94"/>
                  <a:pt x="2672" y="90"/>
                  <a:pt x="2686" y="90"/>
                </a:cubicBezTo>
                <a:close/>
                <a:moveTo>
                  <a:pt x="2509" y="90"/>
                </a:moveTo>
                <a:cubicBezTo>
                  <a:pt x="2526" y="90"/>
                  <a:pt x="2540" y="94"/>
                  <a:pt x="2550" y="103"/>
                </a:cubicBezTo>
                <a:cubicBezTo>
                  <a:pt x="2561" y="112"/>
                  <a:pt x="2567" y="122"/>
                  <a:pt x="2567" y="131"/>
                </a:cubicBezTo>
                <a:cubicBezTo>
                  <a:pt x="2567" y="136"/>
                  <a:pt x="2565" y="140"/>
                  <a:pt x="2562" y="143"/>
                </a:cubicBezTo>
                <a:cubicBezTo>
                  <a:pt x="2559" y="146"/>
                  <a:pt x="2555" y="147"/>
                  <a:pt x="2549" y="147"/>
                </a:cubicBezTo>
                <a:cubicBezTo>
                  <a:pt x="2542" y="147"/>
                  <a:pt x="2536" y="145"/>
                  <a:pt x="2533" y="140"/>
                </a:cubicBezTo>
                <a:cubicBezTo>
                  <a:pt x="2531" y="137"/>
                  <a:pt x="2529" y="132"/>
                  <a:pt x="2528" y="125"/>
                </a:cubicBezTo>
                <a:cubicBezTo>
                  <a:pt x="2528" y="118"/>
                  <a:pt x="2525" y="112"/>
                  <a:pt x="2521" y="108"/>
                </a:cubicBezTo>
                <a:cubicBezTo>
                  <a:pt x="2516" y="104"/>
                  <a:pt x="2510" y="103"/>
                  <a:pt x="2503" y="103"/>
                </a:cubicBezTo>
                <a:cubicBezTo>
                  <a:pt x="2490" y="103"/>
                  <a:pt x="2480" y="107"/>
                  <a:pt x="2472" y="116"/>
                </a:cubicBezTo>
                <a:cubicBezTo>
                  <a:pt x="2462" y="129"/>
                  <a:pt x="2457" y="145"/>
                  <a:pt x="2457" y="165"/>
                </a:cubicBezTo>
                <a:cubicBezTo>
                  <a:pt x="2457" y="185"/>
                  <a:pt x="2462" y="204"/>
                  <a:pt x="2472" y="219"/>
                </a:cubicBezTo>
                <a:cubicBezTo>
                  <a:pt x="2482" y="235"/>
                  <a:pt x="2496" y="243"/>
                  <a:pt x="2513" y="243"/>
                </a:cubicBezTo>
                <a:cubicBezTo>
                  <a:pt x="2525" y="243"/>
                  <a:pt x="2536" y="239"/>
                  <a:pt x="2546" y="230"/>
                </a:cubicBezTo>
                <a:cubicBezTo>
                  <a:pt x="2553" y="224"/>
                  <a:pt x="2560" y="214"/>
                  <a:pt x="2566" y="199"/>
                </a:cubicBezTo>
                <a:lnTo>
                  <a:pt x="2572" y="202"/>
                </a:lnTo>
                <a:cubicBezTo>
                  <a:pt x="2567" y="224"/>
                  <a:pt x="2558" y="242"/>
                  <a:pt x="2544" y="254"/>
                </a:cubicBezTo>
                <a:cubicBezTo>
                  <a:pt x="2531" y="266"/>
                  <a:pt x="2516" y="272"/>
                  <a:pt x="2500" y="272"/>
                </a:cubicBezTo>
                <a:cubicBezTo>
                  <a:pt x="2480" y="272"/>
                  <a:pt x="2463" y="264"/>
                  <a:pt x="2449" y="247"/>
                </a:cubicBezTo>
                <a:cubicBezTo>
                  <a:pt x="2434" y="231"/>
                  <a:pt x="2427" y="209"/>
                  <a:pt x="2427" y="181"/>
                </a:cubicBezTo>
                <a:cubicBezTo>
                  <a:pt x="2427" y="154"/>
                  <a:pt x="2435" y="132"/>
                  <a:pt x="2451" y="115"/>
                </a:cubicBezTo>
                <a:cubicBezTo>
                  <a:pt x="2467" y="98"/>
                  <a:pt x="2486" y="90"/>
                  <a:pt x="2509" y="90"/>
                </a:cubicBezTo>
                <a:close/>
                <a:moveTo>
                  <a:pt x="1709" y="90"/>
                </a:moveTo>
                <a:lnTo>
                  <a:pt x="1717" y="90"/>
                </a:lnTo>
                <a:lnTo>
                  <a:pt x="1717" y="228"/>
                </a:lnTo>
                <a:cubicBezTo>
                  <a:pt x="1717" y="239"/>
                  <a:pt x="1718" y="246"/>
                  <a:pt x="1719" y="249"/>
                </a:cubicBezTo>
                <a:cubicBezTo>
                  <a:pt x="1721" y="253"/>
                  <a:pt x="1723" y="256"/>
                  <a:pt x="1726" y="257"/>
                </a:cubicBezTo>
                <a:cubicBezTo>
                  <a:pt x="1729" y="259"/>
                  <a:pt x="1735" y="260"/>
                  <a:pt x="1743" y="260"/>
                </a:cubicBezTo>
                <a:lnTo>
                  <a:pt x="1743" y="267"/>
                </a:lnTo>
                <a:lnTo>
                  <a:pt x="1660" y="267"/>
                </a:lnTo>
                <a:lnTo>
                  <a:pt x="1660" y="260"/>
                </a:lnTo>
                <a:cubicBezTo>
                  <a:pt x="1668" y="260"/>
                  <a:pt x="1674" y="259"/>
                  <a:pt x="1677" y="258"/>
                </a:cubicBezTo>
                <a:cubicBezTo>
                  <a:pt x="1679" y="256"/>
                  <a:pt x="1682" y="253"/>
                  <a:pt x="1683" y="250"/>
                </a:cubicBezTo>
                <a:cubicBezTo>
                  <a:pt x="1685" y="246"/>
                  <a:pt x="1686" y="239"/>
                  <a:pt x="1686" y="228"/>
                </a:cubicBezTo>
                <a:lnTo>
                  <a:pt x="1686" y="162"/>
                </a:lnTo>
                <a:cubicBezTo>
                  <a:pt x="1686" y="143"/>
                  <a:pt x="1685" y="131"/>
                  <a:pt x="1684" y="126"/>
                </a:cubicBezTo>
                <a:cubicBezTo>
                  <a:pt x="1683" y="122"/>
                  <a:pt x="1682" y="119"/>
                  <a:pt x="1680" y="117"/>
                </a:cubicBezTo>
                <a:cubicBezTo>
                  <a:pt x="1678" y="116"/>
                  <a:pt x="1676" y="115"/>
                  <a:pt x="1672" y="115"/>
                </a:cubicBezTo>
                <a:cubicBezTo>
                  <a:pt x="1669" y="115"/>
                  <a:pt x="1665" y="116"/>
                  <a:pt x="1660" y="118"/>
                </a:cubicBezTo>
                <a:lnTo>
                  <a:pt x="1657" y="111"/>
                </a:lnTo>
                <a:lnTo>
                  <a:pt x="1709" y="90"/>
                </a:lnTo>
                <a:close/>
                <a:moveTo>
                  <a:pt x="1166" y="90"/>
                </a:moveTo>
                <a:cubicBezTo>
                  <a:pt x="1192" y="90"/>
                  <a:pt x="1213" y="100"/>
                  <a:pt x="1228" y="120"/>
                </a:cubicBezTo>
                <a:cubicBezTo>
                  <a:pt x="1242" y="136"/>
                  <a:pt x="1248" y="156"/>
                  <a:pt x="1248" y="178"/>
                </a:cubicBezTo>
                <a:cubicBezTo>
                  <a:pt x="1248" y="193"/>
                  <a:pt x="1245" y="209"/>
                  <a:pt x="1237" y="224"/>
                </a:cubicBezTo>
                <a:cubicBezTo>
                  <a:pt x="1230" y="240"/>
                  <a:pt x="1220" y="252"/>
                  <a:pt x="1207" y="260"/>
                </a:cubicBezTo>
                <a:cubicBezTo>
                  <a:pt x="1194" y="268"/>
                  <a:pt x="1180" y="272"/>
                  <a:pt x="1164" y="272"/>
                </a:cubicBezTo>
                <a:cubicBezTo>
                  <a:pt x="1138" y="272"/>
                  <a:pt x="1117" y="262"/>
                  <a:pt x="1102" y="241"/>
                </a:cubicBezTo>
                <a:cubicBezTo>
                  <a:pt x="1089" y="224"/>
                  <a:pt x="1083" y="204"/>
                  <a:pt x="1083" y="183"/>
                </a:cubicBezTo>
                <a:cubicBezTo>
                  <a:pt x="1083" y="167"/>
                  <a:pt x="1087" y="151"/>
                  <a:pt x="1094" y="136"/>
                </a:cubicBezTo>
                <a:cubicBezTo>
                  <a:pt x="1102" y="120"/>
                  <a:pt x="1113" y="109"/>
                  <a:pt x="1125" y="101"/>
                </a:cubicBezTo>
                <a:cubicBezTo>
                  <a:pt x="1138" y="94"/>
                  <a:pt x="1152" y="90"/>
                  <a:pt x="1166" y="90"/>
                </a:cubicBezTo>
                <a:close/>
                <a:moveTo>
                  <a:pt x="2222" y="20"/>
                </a:moveTo>
                <a:cubicBezTo>
                  <a:pt x="2214" y="20"/>
                  <a:pt x="2206" y="23"/>
                  <a:pt x="2200" y="31"/>
                </a:cubicBezTo>
                <a:cubicBezTo>
                  <a:pt x="2191" y="41"/>
                  <a:pt x="2185" y="58"/>
                  <a:pt x="2181" y="80"/>
                </a:cubicBezTo>
                <a:cubicBezTo>
                  <a:pt x="2178" y="102"/>
                  <a:pt x="2176" y="124"/>
                  <a:pt x="2176" y="146"/>
                </a:cubicBezTo>
                <a:cubicBezTo>
                  <a:pt x="2176" y="181"/>
                  <a:pt x="2181" y="209"/>
                  <a:pt x="2189" y="232"/>
                </a:cubicBezTo>
                <a:cubicBezTo>
                  <a:pt x="2196" y="250"/>
                  <a:pt x="2207" y="259"/>
                  <a:pt x="2221" y="259"/>
                </a:cubicBezTo>
                <a:cubicBezTo>
                  <a:pt x="2228" y="259"/>
                  <a:pt x="2235" y="256"/>
                  <a:pt x="2242" y="250"/>
                </a:cubicBezTo>
                <a:cubicBezTo>
                  <a:pt x="2249" y="244"/>
                  <a:pt x="2255" y="234"/>
                  <a:pt x="2259" y="220"/>
                </a:cubicBezTo>
                <a:cubicBezTo>
                  <a:pt x="2264" y="198"/>
                  <a:pt x="2267" y="168"/>
                  <a:pt x="2267" y="129"/>
                </a:cubicBezTo>
                <a:cubicBezTo>
                  <a:pt x="2267" y="100"/>
                  <a:pt x="2264" y="76"/>
                  <a:pt x="2258" y="56"/>
                </a:cubicBezTo>
                <a:cubicBezTo>
                  <a:pt x="2254" y="42"/>
                  <a:pt x="2248" y="32"/>
                  <a:pt x="2241" y="26"/>
                </a:cubicBezTo>
                <a:cubicBezTo>
                  <a:pt x="2236" y="22"/>
                  <a:pt x="2230" y="20"/>
                  <a:pt x="2222" y="20"/>
                </a:cubicBezTo>
                <a:close/>
                <a:moveTo>
                  <a:pt x="2030" y="20"/>
                </a:moveTo>
                <a:cubicBezTo>
                  <a:pt x="2022" y="20"/>
                  <a:pt x="2014" y="23"/>
                  <a:pt x="2008" y="31"/>
                </a:cubicBezTo>
                <a:cubicBezTo>
                  <a:pt x="1999" y="41"/>
                  <a:pt x="1993" y="58"/>
                  <a:pt x="1989" y="80"/>
                </a:cubicBezTo>
                <a:cubicBezTo>
                  <a:pt x="1986" y="102"/>
                  <a:pt x="1984" y="124"/>
                  <a:pt x="1984" y="146"/>
                </a:cubicBezTo>
                <a:cubicBezTo>
                  <a:pt x="1984" y="181"/>
                  <a:pt x="1989" y="209"/>
                  <a:pt x="1997" y="232"/>
                </a:cubicBezTo>
                <a:cubicBezTo>
                  <a:pt x="2004" y="250"/>
                  <a:pt x="2015" y="259"/>
                  <a:pt x="2029" y="259"/>
                </a:cubicBezTo>
                <a:cubicBezTo>
                  <a:pt x="2036" y="259"/>
                  <a:pt x="2043" y="256"/>
                  <a:pt x="2050" y="250"/>
                </a:cubicBezTo>
                <a:cubicBezTo>
                  <a:pt x="2057" y="244"/>
                  <a:pt x="2063" y="234"/>
                  <a:pt x="2067" y="220"/>
                </a:cubicBezTo>
                <a:cubicBezTo>
                  <a:pt x="2072" y="198"/>
                  <a:pt x="2075" y="168"/>
                  <a:pt x="2075" y="129"/>
                </a:cubicBezTo>
                <a:cubicBezTo>
                  <a:pt x="2075" y="100"/>
                  <a:pt x="2072" y="76"/>
                  <a:pt x="2066" y="56"/>
                </a:cubicBezTo>
                <a:cubicBezTo>
                  <a:pt x="2062" y="42"/>
                  <a:pt x="2056" y="32"/>
                  <a:pt x="2049" y="26"/>
                </a:cubicBezTo>
                <a:cubicBezTo>
                  <a:pt x="2044" y="22"/>
                  <a:pt x="2038" y="20"/>
                  <a:pt x="2030" y="20"/>
                </a:cubicBezTo>
                <a:close/>
                <a:moveTo>
                  <a:pt x="2223" y="7"/>
                </a:moveTo>
                <a:cubicBezTo>
                  <a:pt x="2242" y="7"/>
                  <a:pt x="2260" y="17"/>
                  <a:pt x="2275" y="37"/>
                </a:cubicBezTo>
                <a:cubicBezTo>
                  <a:pt x="2294" y="62"/>
                  <a:pt x="2304" y="95"/>
                  <a:pt x="2304" y="137"/>
                </a:cubicBezTo>
                <a:cubicBezTo>
                  <a:pt x="2304" y="167"/>
                  <a:pt x="2300" y="192"/>
                  <a:pt x="2291" y="212"/>
                </a:cubicBezTo>
                <a:cubicBezTo>
                  <a:pt x="2283" y="233"/>
                  <a:pt x="2272" y="248"/>
                  <a:pt x="2259" y="257"/>
                </a:cubicBezTo>
                <a:cubicBezTo>
                  <a:pt x="2246" y="267"/>
                  <a:pt x="2233" y="271"/>
                  <a:pt x="2221" y="271"/>
                </a:cubicBezTo>
                <a:cubicBezTo>
                  <a:pt x="2196" y="271"/>
                  <a:pt x="2176" y="257"/>
                  <a:pt x="2160" y="228"/>
                </a:cubicBezTo>
                <a:cubicBezTo>
                  <a:pt x="2146" y="204"/>
                  <a:pt x="2140" y="175"/>
                  <a:pt x="2140" y="141"/>
                </a:cubicBezTo>
                <a:cubicBezTo>
                  <a:pt x="2140" y="112"/>
                  <a:pt x="2144" y="87"/>
                  <a:pt x="2153" y="66"/>
                </a:cubicBezTo>
                <a:cubicBezTo>
                  <a:pt x="2162" y="45"/>
                  <a:pt x="2173" y="30"/>
                  <a:pt x="2188" y="19"/>
                </a:cubicBezTo>
                <a:cubicBezTo>
                  <a:pt x="2199" y="11"/>
                  <a:pt x="2211" y="7"/>
                  <a:pt x="2223" y="7"/>
                </a:cubicBezTo>
                <a:close/>
                <a:moveTo>
                  <a:pt x="2031" y="7"/>
                </a:moveTo>
                <a:cubicBezTo>
                  <a:pt x="2050" y="7"/>
                  <a:pt x="2068" y="17"/>
                  <a:pt x="2083" y="37"/>
                </a:cubicBezTo>
                <a:cubicBezTo>
                  <a:pt x="2102" y="62"/>
                  <a:pt x="2112" y="95"/>
                  <a:pt x="2112" y="137"/>
                </a:cubicBezTo>
                <a:cubicBezTo>
                  <a:pt x="2112" y="167"/>
                  <a:pt x="2108" y="192"/>
                  <a:pt x="2099" y="212"/>
                </a:cubicBezTo>
                <a:cubicBezTo>
                  <a:pt x="2091" y="233"/>
                  <a:pt x="2080" y="248"/>
                  <a:pt x="2067" y="257"/>
                </a:cubicBezTo>
                <a:cubicBezTo>
                  <a:pt x="2054" y="267"/>
                  <a:pt x="2041" y="271"/>
                  <a:pt x="2029" y="271"/>
                </a:cubicBezTo>
                <a:cubicBezTo>
                  <a:pt x="2004" y="271"/>
                  <a:pt x="1984" y="257"/>
                  <a:pt x="1968" y="228"/>
                </a:cubicBezTo>
                <a:cubicBezTo>
                  <a:pt x="1954" y="204"/>
                  <a:pt x="1948" y="175"/>
                  <a:pt x="1948" y="141"/>
                </a:cubicBezTo>
                <a:cubicBezTo>
                  <a:pt x="1948" y="112"/>
                  <a:pt x="1952" y="87"/>
                  <a:pt x="1961" y="66"/>
                </a:cubicBezTo>
                <a:cubicBezTo>
                  <a:pt x="1970" y="45"/>
                  <a:pt x="1981" y="30"/>
                  <a:pt x="1996" y="19"/>
                </a:cubicBezTo>
                <a:cubicBezTo>
                  <a:pt x="2007" y="11"/>
                  <a:pt x="2019" y="7"/>
                  <a:pt x="2031" y="7"/>
                </a:cubicBezTo>
                <a:close/>
                <a:moveTo>
                  <a:pt x="1849" y="7"/>
                </a:moveTo>
                <a:lnTo>
                  <a:pt x="1855" y="7"/>
                </a:lnTo>
                <a:lnTo>
                  <a:pt x="1855" y="222"/>
                </a:lnTo>
                <a:cubicBezTo>
                  <a:pt x="1855" y="236"/>
                  <a:pt x="1855" y="245"/>
                  <a:pt x="1857" y="249"/>
                </a:cubicBezTo>
                <a:cubicBezTo>
                  <a:pt x="1858" y="252"/>
                  <a:pt x="1860" y="255"/>
                  <a:pt x="1864" y="257"/>
                </a:cubicBezTo>
                <a:cubicBezTo>
                  <a:pt x="1868" y="259"/>
                  <a:pt x="1875" y="260"/>
                  <a:pt x="1887" y="260"/>
                </a:cubicBezTo>
                <a:lnTo>
                  <a:pt x="1887" y="267"/>
                </a:lnTo>
                <a:lnTo>
                  <a:pt x="1791" y="267"/>
                </a:lnTo>
                <a:lnTo>
                  <a:pt x="1791" y="260"/>
                </a:lnTo>
                <a:cubicBezTo>
                  <a:pt x="1803" y="260"/>
                  <a:pt x="1811" y="259"/>
                  <a:pt x="1815" y="257"/>
                </a:cubicBezTo>
                <a:cubicBezTo>
                  <a:pt x="1818" y="255"/>
                  <a:pt x="1820" y="253"/>
                  <a:pt x="1822" y="249"/>
                </a:cubicBezTo>
                <a:cubicBezTo>
                  <a:pt x="1823" y="246"/>
                  <a:pt x="1824" y="237"/>
                  <a:pt x="1824" y="222"/>
                </a:cubicBezTo>
                <a:lnTo>
                  <a:pt x="1824" y="85"/>
                </a:lnTo>
                <a:cubicBezTo>
                  <a:pt x="1824" y="66"/>
                  <a:pt x="1823" y="54"/>
                  <a:pt x="1822" y="49"/>
                </a:cubicBezTo>
                <a:cubicBezTo>
                  <a:pt x="1821" y="45"/>
                  <a:pt x="1820" y="42"/>
                  <a:pt x="1817" y="40"/>
                </a:cubicBezTo>
                <a:cubicBezTo>
                  <a:pt x="1815" y="38"/>
                  <a:pt x="1812" y="37"/>
                  <a:pt x="1809" y="37"/>
                </a:cubicBezTo>
                <a:cubicBezTo>
                  <a:pt x="1804" y="37"/>
                  <a:pt x="1798" y="39"/>
                  <a:pt x="1790" y="43"/>
                </a:cubicBezTo>
                <a:lnTo>
                  <a:pt x="1787" y="37"/>
                </a:lnTo>
                <a:lnTo>
                  <a:pt x="1849" y="7"/>
                </a:lnTo>
                <a:close/>
                <a:moveTo>
                  <a:pt x="1701" y="0"/>
                </a:moveTo>
                <a:cubicBezTo>
                  <a:pt x="1707" y="0"/>
                  <a:pt x="1711" y="2"/>
                  <a:pt x="1715" y="6"/>
                </a:cubicBezTo>
                <a:cubicBezTo>
                  <a:pt x="1719" y="9"/>
                  <a:pt x="1720" y="14"/>
                  <a:pt x="1720" y="19"/>
                </a:cubicBezTo>
                <a:cubicBezTo>
                  <a:pt x="1720" y="24"/>
                  <a:pt x="1719" y="29"/>
                  <a:pt x="1715" y="33"/>
                </a:cubicBezTo>
                <a:cubicBezTo>
                  <a:pt x="1711" y="36"/>
                  <a:pt x="1707" y="38"/>
                  <a:pt x="1701" y="38"/>
                </a:cubicBezTo>
                <a:cubicBezTo>
                  <a:pt x="1696" y="38"/>
                  <a:pt x="1692" y="36"/>
                  <a:pt x="1688" y="33"/>
                </a:cubicBezTo>
                <a:cubicBezTo>
                  <a:pt x="1684" y="29"/>
                  <a:pt x="1682" y="24"/>
                  <a:pt x="1682" y="19"/>
                </a:cubicBezTo>
                <a:cubicBezTo>
                  <a:pt x="1682" y="14"/>
                  <a:pt x="1684" y="9"/>
                  <a:pt x="1688" y="6"/>
                </a:cubicBezTo>
                <a:cubicBezTo>
                  <a:pt x="1692" y="2"/>
                  <a:pt x="1696" y="0"/>
                  <a:pt x="1701" y="0"/>
                </a:cubicBezTo>
                <a:close/>
              </a:path>
            </a:pathLst>
          </a:custGeom>
          <a:solidFill>
            <a:srgbClr val="F2F2F2"/>
          </a:solidFill>
          <a:ln w="0">
            <a:noFill/>
            <a:prstDash val="solid"/>
            <a:round/>
          </a:ln>
        </p:spPr>
        <p:txBody>
          <a:bodyPr vert="horz" wrap="square" lIns="91440" tIns="45720" rIns="91440" bIns="45720" numCol="1" anchor="t" anchorCtr="0" compatLnSpc="1"/>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5pPr>
            <a:lvl6pPr marL="2286000" algn="l" defTabSz="914400" rtl="0" eaLnBrk="1" latinLnBrk="0" hangingPunct="1">
              <a:defRPr kern="1200">
                <a:solidFill>
                  <a:schemeClr val="tx1"/>
                </a:solidFill>
                <a:latin typeface="Calibri" panose="020F0502020204030204" charset="0"/>
                <a:ea typeface="+mn-ea"/>
                <a:cs typeface="+mn-cs"/>
              </a:defRPr>
            </a:lvl6pPr>
            <a:lvl7pPr marL="2743200" algn="l" defTabSz="914400" rtl="0" eaLnBrk="1" latinLnBrk="0" hangingPunct="1">
              <a:defRPr kern="1200">
                <a:solidFill>
                  <a:schemeClr val="tx1"/>
                </a:solidFill>
                <a:latin typeface="Calibri" panose="020F0502020204030204" charset="0"/>
                <a:ea typeface="+mn-ea"/>
                <a:cs typeface="+mn-cs"/>
              </a:defRPr>
            </a:lvl7pPr>
            <a:lvl8pPr marL="3200400" algn="l" defTabSz="914400" rtl="0" eaLnBrk="1" latinLnBrk="0" hangingPunct="1">
              <a:defRPr kern="1200">
                <a:solidFill>
                  <a:schemeClr val="tx1"/>
                </a:solidFill>
                <a:latin typeface="Calibri" panose="020F0502020204030204" charset="0"/>
                <a:ea typeface="+mn-ea"/>
                <a:cs typeface="+mn-cs"/>
              </a:defRPr>
            </a:lvl8pPr>
            <a:lvl9pPr marL="3657600" algn="l" defTabSz="914400" rtl="0" eaLnBrk="1" latinLnBrk="0" hangingPunct="1">
              <a:defRPr kern="1200">
                <a:solidFill>
                  <a:schemeClr val="tx1"/>
                </a:solidFill>
                <a:latin typeface="Calibri" panose="020F0502020204030204" charset="0"/>
                <a:ea typeface="+mn-ea"/>
                <a:cs typeface="+mn-cs"/>
              </a:defRPr>
            </a:lvl9pPr>
          </a:lstStyle>
          <a:p>
            <a:endParaRPr lang="zh-CN" altLang="en-US"/>
          </a:p>
        </p:txBody>
      </p:sp>
      <p:sp>
        <p:nvSpPr>
          <p:cNvPr id="22" name="Freeform 23"/>
          <p:cNvSpPr/>
          <p:nvPr/>
        </p:nvSpPr>
        <p:spPr bwMode="auto">
          <a:xfrm rot="-1800000">
            <a:off x="7530285" y="1057606"/>
            <a:ext cx="1848119" cy="215037"/>
          </a:xfrm>
          <a:custGeom>
            <a:avLst/>
            <a:gdLst>
              <a:gd name="T0" fmla="*/ 2345 w 3079"/>
              <a:gd name="T1" fmla="*/ 251 h 350"/>
              <a:gd name="T2" fmla="*/ 830 w 3079"/>
              <a:gd name="T3" fmla="*/ 272 h 350"/>
              <a:gd name="T4" fmla="*/ 2644 w 3079"/>
              <a:gd name="T5" fmla="*/ 129 h 350"/>
              <a:gd name="T6" fmla="*/ 2680 w 3079"/>
              <a:gd name="T7" fmla="*/ 102 h 350"/>
              <a:gd name="T8" fmla="*/ 1202 w 3079"/>
              <a:gd name="T9" fmla="*/ 244 h 350"/>
              <a:gd name="T10" fmla="*/ 1532 w 3079"/>
              <a:gd name="T11" fmla="*/ 102 h 350"/>
              <a:gd name="T12" fmla="*/ 1604 w 3079"/>
              <a:gd name="T13" fmla="*/ 106 h 350"/>
              <a:gd name="T14" fmla="*/ 1625 w 3079"/>
              <a:gd name="T15" fmla="*/ 113 h 350"/>
              <a:gd name="T16" fmla="*/ 1470 w 3079"/>
              <a:gd name="T17" fmla="*/ 316 h 350"/>
              <a:gd name="T18" fmla="*/ 1487 w 3079"/>
              <a:gd name="T19" fmla="*/ 130 h 350"/>
              <a:gd name="T20" fmla="*/ 1322 w 3079"/>
              <a:gd name="T21" fmla="*/ 210 h 350"/>
              <a:gd name="T22" fmla="*/ 1366 w 3079"/>
              <a:gd name="T23" fmla="*/ 102 h 350"/>
              <a:gd name="T24" fmla="*/ 1451 w 3079"/>
              <a:gd name="T25" fmla="*/ 244 h 350"/>
              <a:gd name="T26" fmla="*/ 1310 w 3079"/>
              <a:gd name="T27" fmla="*/ 264 h 350"/>
              <a:gd name="T28" fmla="*/ 1262 w 3079"/>
              <a:gd name="T29" fmla="*/ 95 h 350"/>
              <a:gd name="T30" fmla="*/ 945 w 3079"/>
              <a:gd name="T31" fmla="*/ 135 h 350"/>
              <a:gd name="T32" fmla="*/ 1012 w 3079"/>
              <a:gd name="T33" fmla="*/ 95 h 350"/>
              <a:gd name="T34" fmla="*/ 946 w 3079"/>
              <a:gd name="T35" fmla="*/ 337 h 350"/>
              <a:gd name="T36" fmla="*/ 934 w 3079"/>
              <a:gd name="T37" fmla="*/ 318 h 350"/>
              <a:gd name="T38" fmla="*/ 880 w 3079"/>
              <a:gd name="T39" fmla="*/ 102 h 350"/>
              <a:gd name="T40" fmla="*/ 603 w 3079"/>
              <a:gd name="T41" fmla="*/ 128 h 350"/>
              <a:gd name="T42" fmla="*/ 722 w 3079"/>
              <a:gd name="T43" fmla="*/ 95 h 350"/>
              <a:gd name="T44" fmla="*/ 779 w 3079"/>
              <a:gd name="T45" fmla="*/ 112 h 350"/>
              <a:gd name="T46" fmla="*/ 734 w 3079"/>
              <a:gd name="T47" fmla="*/ 272 h 350"/>
              <a:gd name="T48" fmla="*/ 544 w 3079"/>
              <a:gd name="T49" fmla="*/ 102 h 350"/>
              <a:gd name="T50" fmla="*/ 331 w 3079"/>
              <a:gd name="T51" fmla="*/ 128 h 350"/>
              <a:gd name="T52" fmla="*/ 450 w 3079"/>
              <a:gd name="T53" fmla="*/ 95 h 350"/>
              <a:gd name="T54" fmla="*/ 507 w 3079"/>
              <a:gd name="T55" fmla="*/ 112 h 350"/>
              <a:gd name="T56" fmla="*/ 462 w 3079"/>
              <a:gd name="T57" fmla="*/ 272 h 350"/>
              <a:gd name="T58" fmla="*/ 272 w 3079"/>
              <a:gd name="T59" fmla="*/ 102 h 350"/>
              <a:gd name="T60" fmla="*/ 59 w 3079"/>
              <a:gd name="T61" fmla="*/ 128 h 350"/>
              <a:gd name="T62" fmla="*/ 178 w 3079"/>
              <a:gd name="T63" fmla="*/ 95 h 350"/>
              <a:gd name="T64" fmla="*/ 235 w 3079"/>
              <a:gd name="T65" fmla="*/ 112 h 350"/>
              <a:gd name="T66" fmla="*/ 190 w 3079"/>
              <a:gd name="T67" fmla="*/ 272 h 350"/>
              <a:gd name="T68" fmla="*/ 0 w 3079"/>
              <a:gd name="T69" fmla="*/ 102 h 350"/>
              <a:gd name="T70" fmla="*/ 2904 w 3079"/>
              <a:gd name="T71" fmla="*/ 90 h 350"/>
              <a:gd name="T72" fmla="*/ 3053 w 3079"/>
              <a:gd name="T73" fmla="*/ 154 h 350"/>
              <a:gd name="T74" fmla="*/ 2994 w 3079"/>
              <a:gd name="T75" fmla="*/ 260 h 350"/>
              <a:gd name="T76" fmla="*/ 2993 w 3079"/>
              <a:gd name="T77" fmla="*/ 112 h 350"/>
              <a:gd name="T78" fmla="*/ 2958 w 3079"/>
              <a:gd name="T79" fmla="*/ 257 h 350"/>
              <a:gd name="T80" fmla="*/ 2918 w 3079"/>
              <a:gd name="T81" fmla="*/ 228 h 350"/>
              <a:gd name="T82" fmla="*/ 2847 w 3079"/>
              <a:gd name="T83" fmla="*/ 250 h 350"/>
              <a:gd name="T84" fmla="*/ 2811 w 3079"/>
              <a:gd name="T85" fmla="*/ 249 h 350"/>
              <a:gd name="T86" fmla="*/ 2785 w 3079"/>
              <a:gd name="T87" fmla="*/ 111 h 350"/>
              <a:gd name="T88" fmla="*/ 2684 w 3079"/>
              <a:gd name="T89" fmla="*/ 272 h 350"/>
              <a:gd name="T90" fmla="*/ 2550 w 3079"/>
              <a:gd name="T91" fmla="*/ 103 h 350"/>
              <a:gd name="T92" fmla="*/ 2503 w 3079"/>
              <a:gd name="T93" fmla="*/ 103 h 350"/>
              <a:gd name="T94" fmla="*/ 2572 w 3079"/>
              <a:gd name="T95" fmla="*/ 202 h 350"/>
              <a:gd name="T96" fmla="*/ 1709 w 3079"/>
              <a:gd name="T97" fmla="*/ 90 h 350"/>
              <a:gd name="T98" fmla="*/ 1660 w 3079"/>
              <a:gd name="T99" fmla="*/ 267 h 350"/>
              <a:gd name="T100" fmla="*/ 1680 w 3079"/>
              <a:gd name="T101" fmla="*/ 117 h 350"/>
              <a:gd name="T102" fmla="*/ 1248 w 3079"/>
              <a:gd name="T103" fmla="*/ 178 h 350"/>
              <a:gd name="T104" fmla="*/ 1125 w 3079"/>
              <a:gd name="T105" fmla="*/ 101 h 350"/>
              <a:gd name="T106" fmla="*/ 2221 w 3079"/>
              <a:gd name="T107" fmla="*/ 259 h 350"/>
              <a:gd name="T108" fmla="*/ 2030 w 3079"/>
              <a:gd name="T109" fmla="*/ 20 h 350"/>
              <a:gd name="T110" fmla="*/ 2067 w 3079"/>
              <a:gd name="T111" fmla="*/ 220 h 350"/>
              <a:gd name="T112" fmla="*/ 2304 w 3079"/>
              <a:gd name="T113" fmla="*/ 137 h 350"/>
              <a:gd name="T114" fmla="*/ 2188 w 3079"/>
              <a:gd name="T115" fmla="*/ 19 h 350"/>
              <a:gd name="T116" fmla="*/ 2029 w 3079"/>
              <a:gd name="T117" fmla="*/ 271 h 350"/>
              <a:gd name="T118" fmla="*/ 1855 w 3079"/>
              <a:gd name="T119" fmla="*/ 7 h 350"/>
              <a:gd name="T120" fmla="*/ 1791 w 3079"/>
              <a:gd name="T121" fmla="*/ 260 h 350"/>
              <a:gd name="T122" fmla="*/ 1809 w 3079"/>
              <a:gd name="T123" fmla="*/ 37 h 350"/>
              <a:gd name="T124" fmla="*/ 1715 w 3079"/>
              <a:gd name="T125" fmla="*/ 3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79" h="350">
                <a:moveTo>
                  <a:pt x="2366" y="230"/>
                </a:moveTo>
                <a:cubicBezTo>
                  <a:pt x="2372" y="230"/>
                  <a:pt x="2377" y="232"/>
                  <a:pt x="2381" y="237"/>
                </a:cubicBezTo>
                <a:cubicBezTo>
                  <a:pt x="2385" y="241"/>
                  <a:pt x="2387" y="245"/>
                  <a:pt x="2387" y="251"/>
                </a:cubicBezTo>
                <a:cubicBezTo>
                  <a:pt x="2387" y="257"/>
                  <a:pt x="2385" y="262"/>
                  <a:pt x="2380" y="266"/>
                </a:cubicBezTo>
                <a:cubicBezTo>
                  <a:pt x="2376" y="270"/>
                  <a:pt x="2372" y="272"/>
                  <a:pt x="2366" y="272"/>
                </a:cubicBezTo>
                <a:cubicBezTo>
                  <a:pt x="2360" y="272"/>
                  <a:pt x="2355" y="270"/>
                  <a:pt x="2351" y="266"/>
                </a:cubicBezTo>
                <a:cubicBezTo>
                  <a:pt x="2347" y="262"/>
                  <a:pt x="2345" y="257"/>
                  <a:pt x="2345" y="251"/>
                </a:cubicBezTo>
                <a:cubicBezTo>
                  <a:pt x="2345" y="245"/>
                  <a:pt x="2347" y="240"/>
                  <a:pt x="2351" y="236"/>
                </a:cubicBezTo>
                <a:cubicBezTo>
                  <a:pt x="2355" y="232"/>
                  <a:pt x="2360" y="230"/>
                  <a:pt x="2366" y="230"/>
                </a:cubicBezTo>
                <a:close/>
                <a:moveTo>
                  <a:pt x="830" y="230"/>
                </a:moveTo>
                <a:cubicBezTo>
                  <a:pt x="836" y="230"/>
                  <a:pt x="841" y="232"/>
                  <a:pt x="845" y="237"/>
                </a:cubicBezTo>
                <a:cubicBezTo>
                  <a:pt x="849" y="241"/>
                  <a:pt x="851" y="245"/>
                  <a:pt x="851" y="251"/>
                </a:cubicBezTo>
                <a:cubicBezTo>
                  <a:pt x="851" y="257"/>
                  <a:pt x="849" y="262"/>
                  <a:pt x="844" y="266"/>
                </a:cubicBezTo>
                <a:cubicBezTo>
                  <a:pt x="840" y="270"/>
                  <a:pt x="836" y="272"/>
                  <a:pt x="830" y="272"/>
                </a:cubicBezTo>
                <a:cubicBezTo>
                  <a:pt x="824" y="272"/>
                  <a:pt x="819" y="270"/>
                  <a:pt x="815" y="266"/>
                </a:cubicBezTo>
                <a:cubicBezTo>
                  <a:pt x="811" y="262"/>
                  <a:pt x="809" y="257"/>
                  <a:pt x="809" y="251"/>
                </a:cubicBezTo>
                <a:cubicBezTo>
                  <a:pt x="809" y="245"/>
                  <a:pt x="811" y="240"/>
                  <a:pt x="815" y="236"/>
                </a:cubicBezTo>
                <a:cubicBezTo>
                  <a:pt x="819" y="232"/>
                  <a:pt x="824" y="230"/>
                  <a:pt x="830" y="230"/>
                </a:cubicBezTo>
                <a:close/>
                <a:moveTo>
                  <a:pt x="2680" y="102"/>
                </a:moveTo>
                <a:cubicBezTo>
                  <a:pt x="2673" y="102"/>
                  <a:pt x="2667" y="104"/>
                  <a:pt x="2660" y="108"/>
                </a:cubicBezTo>
                <a:cubicBezTo>
                  <a:pt x="2653" y="112"/>
                  <a:pt x="2648" y="119"/>
                  <a:pt x="2644" y="129"/>
                </a:cubicBezTo>
                <a:cubicBezTo>
                  <a:pt x="2640" y="139"/>
                  <a:pt x="2638" y="151"/>
                  <a:pt x="2638" y="167"/>
                </a:cubicBezTo>
                <a:cubicBezTo>
                  <a:pt x="2638" y="192"/>
                  <a:pt x="2643" y="213"/>
                  <a:pt x="2652" y="232"/>
                </a:cubicBezTo>
                <a:cubicBezTo>
                  <a:pt x="2662" y="250"/>
                  <a:pt x="2676" y="259"/>
                  <a:pt x="2692" y="259"/>
                </a:cubicBezTo>
                <a:cubicBezTo>
                  <a:pt x="2704" y="259"/>
                  <a:pt x="2714" y="254"/>
                  <a:pt x="2722" y="244"/>
                </a:cubicBezTo>
                <a:cubicBezTo>
                  <a:pt x="2730" y="234"/>
                  <a:pt x="2734" y="217"/>
                  <a:pt x="2734" y="192"/>
                </a:cubicBezTo>
                <a:cubicBezTo>
                  <a:pt x="2734" y="162"/>
                  <a:pt x="2727" y="138"/>
                  <a:pt x="2714" y="120"/>
                </a:cubicBezTo>
                <a:cubicBezTo>
                  <a:pt x="2705" y="108"/>
                  <a:pt x="2694" y="102"/>
                  <a:pt x="2680" y="102"/>
                </a:cubicBezTo>
                <a:close/>
                <a:moveTo>
                  <a:pt x="1160" y="102"/>
                </a:moveTo>
                <a:cubicBezTo>
                  <a:pt x="1153" y="102"/>
                  <a:pt x="1147" y="104"/>
                  <a:pt x="1140" y="108"/>
                </a:cubicBezTo>
                <a:cubicBezTo>
                  <a:pt x="1133" y="112"/>
                  <a:pt x="1128" y="119"/>
                  <a:pt x="1124" y="129"/>
                </a:cubicBezTo>
                <a:cubicBezTo>
                  <a:pt x="1120" y="139"/>
                  <a:pt x="1118" y="151"/>
                  <a:pt x="1118" y="167"/>
                </a:cubicBezTo>
                <a:cubicBezTo>
                  <a:pt x="1118" y="192"/>
                  <a:pt x="1123" y="213"/>
                  <a:pt x="1132" y="232"/>
                </a:cubicBezTo>
                <a:cubicBezTo>
                  <a:pt x="1142" y="250"/>
                  <a:pt x="1156" y="259"/>
                  <a:pt x="1172" y="259"/>
                </a:cubicBezTo>
                <a:cubicBezTo>
                  <a:pt x="1184" y="259"/>
                  <a:pt x="1194" y="254"/>
                  <a:pt x="1202" y="244"/>
                </a:cubicBezTo>
                <a:cubicBezTo>
                  <a:pt x="1210" y="234"/>
                  <a:pt x="1214" y="217"/>
                  <a:pt x="1214" y="192"/>
                </a:cubicBezTo>
                <a:cubicBezTo>
                  <a:pt x="1214" y="162"/>
                  <a:pt x="1207" y="138"/>
                  <a:pt x="1194" y="120"/>
                </a:cubicBezTo>
                <a:cubicBezTo>
                  <a:pt x="1185" y="108"/>
                  <a:pt x="1174" y="102"/>
                  <a:pt x="1160" y="102"/>
                </a:cubicBezTo>
                <a:close/>
                <a:moveTo>
                  <a:pt x="1456" y="95"/>
                </a:moveTo>
                <a:lnTo>
                  <a:pt x="1536" y="95"/>
                </a:lnTo>
                <a:lnTo>
                  <a:pt x="1536" y="102"/>
                </a:lnTo>
                <a:lnTo>
                  <a:pt x="1532" y="102"/>
                </a:lnTo>
                <a:cubicBezTo>
                  <a:pt x="1527" y="102"/>
                  <a:pt x="1522" y="103"/>
                  <a:pt x="1519" y="106"/>
                </a:cubicBezTo>
                <a:cubicBezTo>
                  <a:pt x="1517" y="108"/>
                  <a:pt x="1515" y="111"/>
                  <a:pt x="1515" y="115"/>
                </a:cubicBezTo>
                <a:cubicBezTo>
                  <a:pt x="1515" y="120"/>
                  <a:pt x="1517" y="126"/>
                  <a:pt x="1521" y="135"/>
                </a:cubicBezTo>
                <a:lnTo>
                  <a:pt x="1563" y="222"/>
                </a:lnTo>
                <a:lnTo>
                  <a:pt x="1602" y="127"/>
                </a:lnTo>
                <a:cubicBezTo>
                  <a:pt x="1604" y="122"/>
                  <a:pt x="1605" y="117"/>
                  <a:pt x="1605" y="112"/>
                </a:cubicBezTo>
                <a:cubicBezTo>
                  <a:pt x="1605" y="109"/>
                  <a:pt x="1604" y="108"/>
                  <a:pt x="1604" y="106"/>
                </a:cubicBezTo>
                <a:cubicBezTo>
                  <a:pt x="1603" y="105"/>
                  <a:pt x="1601" y="104"/>
                  <a:pt x="1599" y="103"/>
                </a:cubicBezTo>
                <a:cubicBezTo>
                  <a:pt x="1597" y="102"/>
                  <a:pt x="1593" y="102"/>
                  <a:pt x="1588" y="102"/>
                </a:cubicBezTo>
                <a:lnTo>
                  <a:pt x="1588" y="95"/>
                </a:lnTo>
                <a:lnTo>
                  <a:pt x="1644" y="95"/>
                </a:lnTo>
                <a:lnTo>
                  <a:pt x="1644" y="102"/>
                </a:lnTo>
                <a:cubicBezTo>
                  <a:pt x="1639" y="102"/>
                  <a:pt x="1635" y="103"/>
                  <a:pt x="1633" y="105"/>
                </a:cubicBezTo>
                <a:cubicBezTo>
                  <a:pt x="1630" y="106"/>
                  <a:pt x="1628" y="109"/>
                  <a:pt x="1625" y="113"/>
                </a:cubicBezTo>
                <a:cubicBezTo>
                  <a:pt x="1623" y="115"/>
                  <a:pt x="1621" y="120"/>
                  <a:pt x="1618" y="128"/>
                </a:cubicBezTo>
                <a:lnTo>
                  <a:pt x="1548" y="299"/>
                </a:lnTo>
                <a:cubicBezTo>
                  <a:pt x="1542" y="316"/>
                  <a:pt x="1533" y="328"/>
                  <a:pt x="1522" y="337"/>
                </a:cubicBezTo>
                <a:cubicBezTo>
                  <a:pt x="1511" y="345"/>
                  <a:pt x="1500" y="350"/>
                  <a:pt x="1490" y="350"/>
                </a:cubicBezTo>
                <a:cubicBezTo>
                  <a:pt x="1483" y="350"/>
                  <a:pt x="1477" y="348"/>
                  <a:pt x="1472" y="343"/>
                </a:cubicBezTo>
                <a:cubicBezTo>
                  <a:pt x="1467" y="339"/>
                  <a:pt x="1465" y="334"/>
                  <a:pt x="1465" y="329"/>
                </a:cubicBezTo>
                <a:cubicBezTo>
                  <a:pt x="1465" y="323"/>
                  <a:pt x="1467" y="319"/>
                  <a:pt x="1470" y="316"/>
                </a:cubicBezTo>
                <a:cubicBezTo>
                  <a:pt x="1473" y="313"/>
                  <a:pt x="1478" y="311"/>
                  <a:pt x="1484" y="311"/>
                </a:cubicBezTo>
                <a:cubicBezTo>
                  <a:pt x="1488" y="311"/>
                  <a:pt x="1494" y="313"/>
                  <a:pt x="1501" y="315"/>
                </a:cubicBezTo>
                <a:cubicBezTo>
                  <a:pt x="1506" y="317"/>
                  <a:pt x="1509" y="318"/>
                  <a:pt x="1510" y="318"/>
                </a:cubicBezTo>
                <a:cubicBezTo>
                  <a:pt x="1514" y="318"/>
                  <a:pt x="1518" y="316"/>
                  <a:pt x="1523" y="312"/>
                </a:cubicBezTo>
                <a:cubicBezTo>
                  <a:pt x="1527" y="308"/>
                  <a:pt x="1532" y="301"/>
                  <a:pt x="1536" y="290"/>
                </a:cubicBezTo>
                <a:lnTo>
                  <a:pt x="1548" y="260"/>
                </a:lnTo>
                <a:lnTo>
                  <a:pt x="1487" y="130"/>
                </a:lnTo>
                <a:cubicBezTo>
                  <a:pt x="1485" y="127"/>
                  <a:pt x="1482" y="122"/>
                  <a:pt x="1478" y="116"/>
                </a:cubicBezTo>
                <a:cubicBezTo>
                  <a:pt x="1474" y="112"/>
                  <a:pt x="1472" y="109"/>
                  <a:pt x="1470" y="107"/>
                </a:cubicBezTo>
                <a:cubicBezTo>
                  <a:pt x="1467" y="105"/>
                  <a:pt x="1462" y="103"/>
                  <a:pt x="1456" y="102"/>
                </a:cubicBezTo>
                <a:lnTo>
                  <a:pt x="1456" y="95"/>
                </a:lnTo>
                <a:close/>
                <a:moveTo>
                  <a:pt x="1262" y="95"/>
                </a:moveTo>
                <a:lnTo>
                  <a:pt x="1322" y="95"/>
                </a:lnTo>
                <a:lnTo>
                  <a:pt x="1322" y="210"/>
                </a:lnTo>
                <a:cubicBezTo>
                  <a:pt x="1322" y="226"/>
                  <a:pt x="1325" y="236"/>
                  <a:pt x="1331" y="241"/>
                </a:cubicBezTo>
                <a:cubicBezTo>
                  <a:pt x="1336" y="246"/>
                  <a:pt x="1343" y="249"/>
                  <a:pt x="1351" y="249"/>
                </a:cubicBezTo>
                <a:cubicBezTo>
                  <a:pt x="1356" y="249"/>
                  <a:pt x="1362" y="247"/>
                  <a:pt x="1369" y="244"/>
                </a:cubicBezTo>
                <a:cubicBezTo>
                  <a:pt x="1376" y="241"/>
                  <a:pt x="1384" y="234"/>
                  <a:pt x="1393" y="225"/>
                </a:cubicBezTo>
                <a:lnTo>
                  <a:pt x="1393" y="127"/>
                </a:lnTo>
                <a:cubicBezTo>
                  <a:pt x="1393" y="118"/>
                  <a:pt x="1392" y="111"/>
                  <a:pt x="1388" y="108"/>
                </a:cubicBezTo>
                <a:cubicBezTo>
                  <a:pt x="1384" y="104"/>
                  <a:pt x="1377" y="102"/>
                  <a:pt x="1366" y="102"/>
                </a:cubicBezTo>
                <a:lnTo>
                  <a:pt x="1366" y="95"/>
                </a:lnTo>
                <a:lnTo>
                  <a:pt x="1424" y="95"/>
                </a:lnTo>
                <a:lnTo>
                  <a:pt x="1424" y="199"/>
                </a:lnTo>
                <a:cubicBezTo>
                  <a:pt x="1424" y="219"/>
                  <a:pt x="1425" y="231"/>
                  <a:pt x="1426" y="236"/>
                </a:cubicBezTo>
                <a:cubicBezTo>
                  <a:pt x="1427" y="240"/>
                  <a:pt x="1428" y="243"/>
                  <a:pt x="1430" y="245"/>
                </a:cubicBezTo>
                <a:cubicBezTo>
                  <a:pt x="1432" y="247"/>
                  <a:pt x="1435" y="247"/>
                  <a:pt x="1437" y="247"/>
                </a:cubicBezTo>
                <a:cubicBezTo>
                  <a:pt x="1441" y="247"/>
                  <a:pt x="1446" y="246"/>
                  <a:pt x="1451" y="244"/>
                </a:cubicBezTo>
                <a:lnTo>
                  <a:pt x="1453" y="251"/>
                </a:lnTo>
                <a:lnTo>
                  <a:pt x="1402" y="272"/>
                </a:lnTo>
                <a:lnTo>
                  <a:pt x="1393" y="272"/>
                </a:lnTo>
                <a:lnTo>
                  <a:pt x="1393" y="236"/>
                </a:lnTo>
                <a:cubicBezTo>
                  <a:pt x="1379" y="252"/>
                  <a:pt x="1367" y="262"/>
                  <a:pt x="1360" y="266"/>
                </a:cubicBezTo>
                <a:cubicBezTo>
                  <a:pt x="1352" y="270"/>
                  <a:pt x="1344" y="272"/>
                  <a:pt x="1335" y="272"/>
                </a:cubicBezTo>
                <a:cubicBezTo>
                  <a:pt x="1325" y="272"/>
                  <a:pt x="1317" y="269"/>
                  <a:pt x="1310" y="264"/>
                </a:cubicBezTo>
                <a:cubicBezTo>
                  <a:pt x="1303" y="258"/>
                  <a:pt x="1298" y="251"/>
                  <a:pt x="1295" y="242"/>
                </a:cubicBezTo>
                <a:cubicBezTo>
                  <a:pt x="1293" y="233"/>
                  <a:pt x="1291" y="221"/>
                  <a:pt x="1291" y="205"/>
                </a:cubicBezTo>
                <a:lnTo>
                  <a:pt x="1291" y="128"/>
                </a:lnTo>
                <a:cubicBezTo>
                  <a:pt x="1291" y="120"/>
                  <a:pt x="1290" y="115"/>
                  <a:pt x="1289" y="112"/>
                </a:cubicBezTo>
                <a:cubicBezTo>
                  <a:pt x="1287" y="108"/>
                  <a:pt x="1284" y="106"/>
                  <a:pt x="1281" y="104"/>
                </a:cubicBezTo>
                <a:cubicBezTo>
                  <a:pt x="1277" y="103"/>
                  <a:pt x="1271" y="102"/>
                  <a:pt x="1262" y="102"/>
                </a:cubicBezTo>
                <a:lnTo>
                  <a:pt x="1262" y="95"/>
                </a:lnTo>
                <a:close/>
                <a:moveTo>
                  <a:pt x="880" y="95"/>
                </a:moveTo>
                <a:lnTo>
                  <a:pt x="960" y="95"/>
                </a:lnTo>
                <a:lnTo>
                  <a:pt x="960" y="102"/>
                </a:lnTo>
                <a:lnTo>
                  <a:pt x="956" y="102"/>
                </a:lnTo>
                <a:cubicBezTo>
                  <a:pt x="951" y="102"/>
                  <a:pt x="946" y="103"/>
                  <a:pt x="943" y="106"/>
                </a:cubicBezTo>
                <a:cubicBezTo>
                  <a:pt x="941" y="108"/>
                  <a:pt x="939" y="111"/>
                  <a:pt x="939" y="115"/>
                </a:cubicBezTo>
                <a:cubicBezTo>
                  <a:pt x="939" y="120"/>
                  <a:pt x="941" y="126"/>
                  <a:pt x="945" y="135"/>
                </a:cubicBezTo>
                <a:lnTo>
                  <a:pt x="987" y="222"/>
                </a:lnTo>
                <a:lnTo>
                  <a:pt x="1026" y="127"/>
                </a:lnTo>
                <a:cubicBezTo>
                  <a:pt x="1028" y="122"/>
                  <a:pt x="1029" y="117"/>
                  <a:pt x="1029" y="112"/>
                </a:cubicBezTo>
                <a:cubicBezTo>
                  <a:pt x="1029" y="109"/>
                  <a:pt x="1028" y="108"/>
                  <a:pt x="1028" y="106"/>
                </a:cubicBezTo>
                <a:cubicBezTo>
                  <a:pt x="1027" y="105"/>
                  <a:pt x="1025" y="104"/>
                  <a:pt x="1023" y="103"/>
                </a:cubicBezTo>
                <a:cubicBezTo>
                  <a:pt x="1021" y="102"/>
                  <a:pt x="1017" y="102"/>
                  <a:pt x="1012" y="102"/>
                </a:cubicBezTo>
                <a:lnTo>
                  <a:pt x="1012" y="95"/>
                </a:lnTo>
                <a:lnTo>
                  <a:pt x="1068" y="95"/>
                </a:lnTo>
                <a:lnTo>
                  <a:pt x="1068" y="102"/>
                </a:lnTo>
                <a:cubicBezTo>
                  <a:pt x="1063" y="102"/>
                  <a:pt x="1059" y="103"/>
                  <a:pt x="1057" y="105"/>
                </a:cubicBezTo>
                <a:cubicBezTo>
                  <a:pt x="1054" y="106"/>
                  <a:pt x="1052" y="109"/>
                  <a:pt x="1049" y="113"/>
                </a:cubicBezTo>
                <a:cubicBezTo>
                  <a:pt x="1047" y="115"/>
                  <a:pt x="1045" y="120"/>
                  <a:pt x="1042" y="128"/>
                </a:cubicBezTo>
                <a:lnTo>
                  <a:pt x="972" y="299"/>
                </a:lnTo>
                <a:cubicBezTo>
                  <a:pt x="966" y="316"/>
                  <a:pt x="957" y="328"/>
                  <a:pt x="946" y="337"/>
                </a:cubicBezTo>
                <a:cubicBezTo>
                  <a:pt x="935" y="345"/>
                  <a:pt x="924" y="350"/>
                  <a:pt x="914" y="350"/>
                </a:cubicBezTo>
                <a:cubicBezTo>
                  <a:pt x="907" y="350"/>
                  <a:pt x="901" y="348"/>
                  <a:pt x="896" y="343"/>
                </a:cubicBezTo>
                <a:cubicBezTo>
                  <a:pt x="891" y="339"/>
                  <a:pt x="889" y="334"/>
                  <a:pt x="889" y="329"/>
                </a:cubicBezTo>
                <a:cubicBezTo>
                  <a:pt x="889" y="323"/>
                  <a:pt x="891" y="319"/>
                  <a:pt x="894" y="316"/>
                </a:cubicBezTo>
                <a:cubicBezTo>
                  <a:pt x="897" y="313"/>
                  <a:pt x="902" y="311"/>
                  <a:pt x="908" y="311"/>
                </a:cubicBezTo>
                <a:cubicBezTo>
                  <a:pt x="912" y="311"/>
                  <a:pt x="918" y="313"/>
                  <a:pt x="925" y="315"/>
                </a:cubicBezTo>
                <a:cubicBezTo>
                  <a:pt x="930" y="317"/>
                  <a:pt x="933" y="318"/>
                  <a:pt x="934" y="318"/>
                </a:cubicBezTo>
                <a:cubicBezTo>
                  <a:pt x="938" y="318"/>
                  <a:pt x="942" y="316"/>
                  <a:pt x="947" y="312"/>
                </a:cubicBezTo>
                <a:cubicBezTo>
                  <a:pt x="951" y="308"/>
                  <a:pt x="956" y="301"/>
                  <a:pt x="960" y="290"/>
                </a:cubicBezTo>
                <a:lnTo>
                  <a:pt x="972" y="260"/>
                </a:lnTo>
                <a:lnTo>
                  <a:pt x="911" y="130"/>
                </a:lnTo>
                <a:cubicBezTo>
                  <a:pt x="909" y="127"/>
                  <a:pt x="906" y="122"/>
                  <a:pt x="902" y="116"/>
                </a:cubicBezTo>
                <a:cubicBezTo>
                  <a:pt x="898" y="112"/>
                  <a:pt x="896" y="109"/>
                  <a:pt x="894" y="107"/>
                </a:cubicBezTo>
                <a:cubicBezTo>
                  <a:pt x="891" y="105"/>
                  <a:pt x="886" y="103"/>
                  <a:pt x="880" y="102"/>
                </a:cubicBezTo>
                <a:lnTo>
                  <a:pt x="880" y="95"/>
                </a:lnTo>
                <a:close/>
                <a:moveTo>
                  <a:pt x="544" y="95"/>
                </a:moveTo>
                <a:lnTo>
                  <a:pt x="616" y="95"/>
                </a:lnTo>
                <a:lnTo>
                  <a:pt x="616" y="102"/>
                </a:lnTo>
                <a:cubicBezTo>
                  <a:pt x="610" y="102"/>
                  <a:pt x="605" y="104"/>
                  <a:pt x="603" y="106"/>
                </a:cubicBezTo>
                <a:cubicBezTo>
                  <a:pt x="601" y="107"/>
                  <a:pt x="600" y="110"/>
                  <a:pt x="600" y="114"/>
                </a:cubicBezTo>
                <a:cubicBezTo>
                  <a:pt x="600" y="117"/>
                  <a:pt x="601" y="122"/>
                  <a:pt x="603" y="128"/>
                </a:cubicBezTo>
                <a:lnTo>
                  <a:pt x="640" y="226"/>
                </a:lnTo>
                <a:lnTo>
                  <a:pt x="677" y="146"/>
                </a:lnTo>
                <a:lnTo>
                  <a:pt x="667" y="121"/>
                </a:lnTo>
                <a:cubicBezTo>
                  <a:pt x="664" y="113"/>
                  <a:pt x="660" y="108"/>
                  <a:pt x="655" y="105"/>
                </a:cubicBezTo>
                <a:cubicBezTo>
                  <a:pt x="653" y="103"/>
                  <a:pt x="648" y="102"/>
                  <a:pt x="640" y="102"/>
                </a:cubicBezTo>
                <a:lnTo>
                  <a:pt x="640" y="95"/>
                </a:lnTo>
                <a:lnTo>
                  <a:pt x="722" y="95"/>
                </a:lnTo>
                <a:lnTo>
                  <a:pt x="722" y="102"/>
                </a:lnTo>
                <a:cubicBezTo>
                  <a:pt x="713" y="102"/>
                  <a:pt x="706" y="104"/>
                  <a:pt x="703" y="107"/>
                </a:cubicBezTo>
                <a:cubicBezTo>
                  <a:pt x="700" y="109"/>
                  <a:pt x="699" y="112"/>
                  <a:pt x="699" y="116"/>
                </a:cubicBezTo>
                <a:cubicBezTo>
                  <a:pt x="699" y="119"/>
                  <a:pt x="699" y="121"/>
                  <a:pt x="700" y="124"/>
                </a:cubicBezTo>
                <a:lnTo>
                  <a:pt x="739" y="223"/>
                </a:lnTo>
                <a:lnTo>
                  <a:pt x="776" y="128"/>
                </a:lnTo>
                <a:cubicBezTo>
                  <a:pt x="778" y="121"/>
                  <a:pt x="779" y="116"/>
                  <a:pt x="779" y="112"/>
                </a:cubicBezTo>
                <a:cubicBezTo>
                  <a:pt x="779" y="109"/>
                  <a:pt x="778" y="107"/>
                  <a:pt x="776" y="105"/>
                </a:cubicBezTo>
                <a:cubicBezTo>
                  <a:pt x="773" y="103"/>
                  <a:pt x="768" y="102"/>
                  <a:pt x="761" y="102"/>
                </a:cubicBezTo>
                <a:lnTo>
                  <a:pt x="761" y="95"/>
                </a:lnTo>
                <a:lnTo>
                  <a:pt x="816" y="95"/>
                </a:lnTo>
                <a:lnTo>
                  <a:pt x="816" y="102"/>
                </a:lnTo>
                <a:cubicBezTo>
                  <a:pt x="805" y="104"/>
                  <a:pt x="797" y="111"/>
                  <a:pt x="792" y="124"/>
                </a:cubicBezTo>
                <a:lnTo>
                  <a:pt x="734" y="272"/>
                </a:lnTo>
                <a:lnTo>
                  <a:pt x="726" y="272"/>
                </a:lnTo>
                <a:lnTo>
                  <a:pt x="684" y="162"/>
                </a:lnTo>
                <a:lnTo>
                  <a:pt x="633" y="272"/>
                </a:lnTo>
                <a:lnTo>
                  <a:pt x="627" y="272"/>
                </a:lnTo>
                <a:lnTo>
                  <a:pt x="571" y="128"/>
                </a:lnTo>
                <a:cubicBezTo>
                  <a:pt x="568" y="119"/>
                  <a:pt x="564" y="112"/>
                  <a:pt x="561" y="109"/>
                </a:cubicBezTo>
                <a:cubicBezTo>
                  <a:pt x="557" y="106"/>
                  <a:pt x="552" y="104"/>
                  <a:pt x="544" y="102"/>
                </a:cubicBezTo>
                <a:lnTo>
                  <a:pt x="544" y="95"/>
                </a:lnTo>
                <a:close/>
                <a:moveTo>
                  <a:pt x="272" y="95"/>
                </a:moveTo>
                <a:lnTo>
                  <a:pt x="344" y="95"/>
                </a:lnTo>
                <a:lnTo>
                  <a:pt x="344" y="102"/>
                </a:lnTo>
                <a:cubicBezTo>
                  <a:pt x="338" y="102"/>
                  <a:pt x="333" y="104"/>
                  <a:pt x="331" y="106"/>
                </a:cubicBezTo>
                <a:cubicBezTo>
                  <a:pt x="329" y="107"/>
                  <a:pt x="328" y="110"/>
                  <a:pt x="328" y="114"/>
                </a:cubicBezTo>
                <a:cubicBezTo>
                  <a:pt x="328" y="117"/>
                  <a:pt x="329" y="122"/>
                  <a:pt x="331" y="128"/>
                </a:cubicBezTo>
                <a:lnTo>
                  <a:pt x="368" y="226"/>
                </a:lnTo>
                <a:lnTo>
                  <a:pt x="405" y="146"/>
                </a:lnTo>
                <a:lnTo>
                  <a:pt x="395" y="121"/>
                </a:lnTo>
                <a:cubicBezTo>
                  <a:pt x="392" y="113"/>
                  <a:pt x="388" y="108"/>
                  <a:pt x="383" y="105"/>
                </a:cubicBezTo>
                <a:cubicBezTo>
                  <a:pt x="381" y="103"/>
                  <a:pt x="376" y="102"/>
                  <a:pt x="368" y="102"/>
                </a:cubicBezTo>
                <a:lnTo>
                  <a:pt x="368" y="95"/>
                </a:lnTo>
                <a:lnTo>
                  <a:pt x="450" y="95"/>
                </a:lnTo>
                <a:lnTo>
                  <a:pt x="450" y="102"/>
                </a:lnTo>
                <a:cubicBezTo>
                  <a:pt x="441" y="102"/>
                  <a:pt x="434" y="104"/>
                  <a:pt x="431" y="107"/>
                </a:cubicBezTo>
                <a:cubicBezTo>
                  <a:pt x="428" y="109"/>
                  <a:pt x="427" y="112"/>
                  <a:pt x="427" y="116"/>
                </a:cubicBezTo>
                <a:cubicBezTo>
                  <a:pt x="427" y="119"/>
                  <a:pt x="427" y="121"/>
                  <a:pt x="428" y="124"/>
                </a:cubicBezTo>
                <a:lnTo>
                  <a:pt x="467" y="223"/>
                </a:lnTo>
                <a:lnTo>
                  <a:pt x="504" y="128"/>
                </a:lnTo>
                <a:cubicBezTo>
                  <a:pt x="506" y="121"/>
                  <a:pt x="507" y="116"/>
                  <a:pt x="507" y="112"/>
                </a:cubicBezTo>
                <a:cubicBezTo>
                  <a:pt x="507" y="109"/>
                  <a:pt x="506" y="107"/>
                  <a:pt x="504" y="105"/>
                </a:cubicBezTo>
                <a:cubicBezTo>
                  <a:pt x="501" y="103"/>
                  <a:pt x="496" y="102"/>
                  <a:pt x="489" y="102"/>
                </a:cubicBezTo>
                <a:lnTo>
                  <a:pt x="489" y="95"/>
                </a:lnTo>
                <a:lnTo>
                  <a:pt x="544" y="95"/>
                </a:lnTo>
                <a:lnTo>
                  <a:pt x="544" y="102"/>
                </a:lnTo>
                <a:cubicBezTo>
                  <a:pt x="533" y="104"/>
                  <a:pt x="525" y="111"/>
                  <a:pt x="520" y="124"/>
                </a:cubicBezTo>
                <a:lnTo>
                  <a:pt x="462" y="272"/>
                </a:lnTo>
                <a:lnTo>
                  <a:pt x="454" y="272"/>
                </a:lnTo>
                <a:lnTo>
                  <a:pt x="412" y="162"/>
                </a:lnTo>
                <a:lnTo>
                  <a:pt x="361" y="272"/>
                </a:lnTo>
                <a:lnTo>
                  <a:pt x="355" y="272"/>
                </a:lnTo>
                <a:lnTo>
                  <a:pt x="299" y="128"/>
                </a:lnTo>
                <a:cubicBezTo>
                  <a:pt x="296" y="119"/>
                  <a:pt x="292" y="112"/>
                  <a:pt x="289" y="109"/>
                </a:cubicBezTo>
                <a:cubicBezTo>
                  <a:pt x="285" y="106"/>
                  <a:pt x="280" y="104"/>
                  <a:pt x="272" y="102"/>
                </a:cubicBezTo>
                <a:lnTo>
                  <a:pt x="272" y="95"/>
                </a:lnTo>
                <a:close/>
                <a:moveTo>
                  <a:pt x="0" y="95"/>
                </a:moveTo>
                <a:lnTo>
                  <a:pt x="72" y="95"/>
                </a:lnTo>
                <a:lnTo>
                  <a:pt x="72" y="102"/>
                </a:lnTo>
                <a:cubicBezTo>
                  <a:pt x="66" y="102"/>
                  <a:pt x="61" y="104"/>
                  <a:pt x="59" y="106"/>
                </a:cubicBezTo>
                <a:cubicBezTo>
                  <a:pt x="57" y="107"/>
                  <a:pt x="56" y="110"/>
                  <a:pt x="56" y="114"/>
                </a:cubicBezTo>
                <a:cubicBezTo>
                  <a:pt x="56" y="117"/>
                  <a:pt x="57" y="122"/>
                  <a:pt x="59" y="128"/>
                </a:cubicBezTo>
                <a:lnTo>
                  <a:pt x="96" y="226"/>
                </a:lnTo>
                <a:lnTo>
                  <a:pt x="133" y="146"/>
                </a:lnTo>
                <a:lnTo>
                  <a:pt x="123" y="121"/>
                </a:lnTo>
                <a:cubicBezTo>
                  <a:pt x="120" y="113"/>
                  <a:pt x="116" y="108"/>
                  <a:pt x="111" y="105"/>
                </a:cubicBezTo>
                <a:cubicBezTo>
                  <a:pt x="109" y="103"/>
                  <a:pt x="104" y="102"/>
                  <a:pt x="96" y="102"/>
                </a:cubicBezTo>
                <a:lnTo>
                  <a:pt x="96" y="95"/>
                </a:lnTo>
                <a:lnTo>
                  <a:pt x="178" y="95"/>
                </a:lnTo>
                <a:lnTo>
                  <a:pt x="178" y="102"/>
                </a:lnTo>
                <a:cubicBezTo>
                  <a:pt x="169" y="102"/>
                  <a:pt x="162" y="104"/>
                  <a:pt x="159" y="107"/>
                </a:cubicBezTo>
                <a:cubicBezTo>
                  <a:pt x="156" y="109"/>
                  <a:pt x="155" y="112"/>
                  <a:pt x="155" y="116"/>
                </a:cubicBezTo>
                <a:cubicBezTo>
                  <a:pt x="155" y="119"/>
                  <a:pt x="155" y="121"/>
                  <a:pt x="156" y="124"/>
                </a:cubicBezTo>
                <a:lnTo>
                  <a:pt x="195" y="223"/>
                </a:lnTo>
                <a:lnTo>
                  <a:pt x="232" y="128"/>
                </a:lnTo>
                <a:cubicBezTo>
                  <a:pt x="234" y="121"/>
                  <a:pt x="235" y="116"/>
                  <a:pt x="235" y="112"/>
                </a:cubicBezTo>
                <a:cubicBezTo>
                  <a:pt x="235" y="109"/>
                  <a:pt x="234" y="107"/>
                  <a:pt x="232" y="105"/>
                </a:cubicBezTo>
                <a:cubicBezTo>
                  <a:pt x="229" y="103"/>
                  <a:pt x="224" y="102"/>
                  <a:pt x="217" y="102"/>
                </a:cubicBezTo>
                <a:lnTo>
                  <a:pt x="217" y="95"/>
                </a:lnTo>
                <a:lnTo>
                  <a:pt x="272" y="95"/>
                </a:lnTo>
                <a:lnTo>
                  <a:pt x="272" y="102"/>
                </a:lnTo>
                <a:cubicBezTo>
                  <a:pt x="261" y="104"/>
                  <a:pt x="253" y="111"/>
                  <a:pt x="248" y="124"/>
                </a:cubicBezTo>
                <a:lnTo>
                  <a:pt x="190" y="272"/>
                </a:lnTo>
                <a:lnTo>
                  <a:pt x="182" y="272"/>
                </a:lnTo>
                <a:lnTo>
                  <a:pt x="140" y="162"/>
                </a:lnTo>
                <a:lnTo>
                  <a:pt x="89" y="272"/>
                </a:lnTo>
                <a:lnTo>
                  <a:pt x="83" y="272"/>
                </a:lnTo>
                <a:lnTo>
                  <a:pt x="27" y="128"/>
                </a:lnTo>
                <a:cubicBezTo>
                  <a:pt x="24" y="119"/>
                  <a:pt x="20" y="112"/>
                  <a:pt x="17" y="109"/>
                </a:cubicBezTo>
                <a:cubicBezTo>
                  <a:pt x="13" y="106"/>
                  <a:pt x="8" y="104"/>
                  <a:pt x="0" y="102"/>
                </a:cubicBezTo>
                <a:lnTo>
                  <a:pt x="0" y="95"/>
                </a:lnTo>
                <a:close/>
                <a:moveTo>
                  <a:pt x="2837" y="90"/>
                </a:moveTo>
                <a:lnTo>
                  <a:pt x="2845" y="90"/>
                </a:lnTo>
                <a:lnTo>
                  <a:pt x="2845" y="127"/>
                </a:lnTo>
                <a:cubicBezTo>
                  <a:pt x="2857" y="114"/>
                  <a:pt x="2865" y="107"/>
                  <a:pt x="2867" y="105"/>
                </a:cubicBezTo>
                <a:cubicBezTo>
                  <a:pt x="2873" y="100"/>
                  <a:pt x="2879" y="97"/>
                  <a:pt x="2885" y="94"/>
                </a:cubicBezTo>
                <a:cubicBezTo>
                  <a:pt x="2892" y="91"/>
                  <a:pt x="2898" y="90"/>
                  <a:pt x="2904" y="90"/>
                </a:cubicBezTo>
                <a:cubicBezTo>
                  <a:pt x="2915" y="90"/>
                  <a:pt x="2924" y="93"/>
                  <a:pt x="2932" y="99"/>
                </a:cubicBezTo>
                <a:cubicBezTo>
                  <a:pt x="2940" y="106"/>
                  <a:pt x="2945" y="115"/>
                  <a:pt x="2948" y="127"/>
                </a:cubicBezTo>
                <a:cubicBezTo>
                  <a:pt x="2961" y="112"/>
                  <a:pt x="2971" y="102"/>
                  <a:pt x="2980" y="97"/>
                </a:cubicBezTo>
                <a:cubicBezTo>
                  <a:pt x="2989" y="92"/>
                  <a:pt x="2998" y="90"/>
                  <a:pt x="3008" y="90"/>
                </a:cubicBezTo>
                <a:cubicBezTo>
                  <a:pt x="3017" y="90"/>
                  <a:pt x="3025" y="92"/>
                  <a:pt x="3032" y="97"/>
                </a:cubicBezTo>
                <a:cubicBezTo>
                  <a:pt x="3039" y="102"/>
                  <a:pt x="3045" y="109"/>
                  <a:pt x="3049" y="120"/>
                </a:cubicBezTo>
                <a:cubicBezTo>
                  <a:pt x="3052" y="127"/>
                  <a:pt x="3053" y="139"/>
                  <a:pt x="3053" y="154"/>
                </a:cubicBezTo>
                <a:lnTo>
                  <a:pt x="3053" y="228"/>
                </a:lnTo>
                <a:cubicBezTo>
                  <a:pt x="3053" y="239"/>
                  <a:pt x="3054" y="246"/>
                  <a:pt x="3055" y="250"/>
                </a:cubicBezTo>
                <a:cubicBezTo>
                  <a:pt x="3057" y="253"/>
                  <a:pt x="3059" y="255"/>
                  <a:pt x="3062" y="257"/>
                </a:cubicBezTo>
                <a:cubicBezTo>
                  <a:pt x="3066" y="259"/>
                  <a:pt x="3071" y="260"/>
                  <a:pt x="3079" y="260"/>
                </a:cubicBezTo>
                <a:lnTo>
                  <a:pt x="3079" y="267"/>
                </a:lnTo>
                <a:lnTo>
                  <a:pt x="2994" y="267"/>
                </a:lnTo>
                <a:lnTo>
                  <a:pt x="2994" y="260"/>
                </a:lnTo>
                <a:lnTo>
                  <a:pt x="2998" y="260"/>
                </a:lnTo>
                <a:cubicBezTo>
                  <a:pt x="3005" y="260"/>
                  <a:pt x="3011" y="259"/>
                  <a:pt x="3015" y="256"/>
                </a:cubicBezTo>
                <a:cubicBezTo>
                  <a:pt x="3018" y="254"/>
                  <a:pt x="3020" y="251"/>
                  <a:pt x="3021" y="246"/>
                </a:cubicBezTo>
                <a:cubicBezTo>
                  <a:pt x="3022" y="244"/>
                  <a:pt x="3022" y="238"/>
                  <a:pt x="3022" y="228"/>
                </a:cubicBezTo>
                <a:lnTo>
                  <a:pt x="3022" y="154"/>
                </a:lnTo>
                <a:cubicBezTo>
                  <a:pt x="3022" y="140"/>
                  <a:pt x="3020" y="130"/>
                  <a:pt x="3017" y="124"/>
                </a:cubicBezTo>
                <a:cubicBezTo>
                  <a:pt x="3012" y="116"/>
                  <a:pt x="3004" y="112"/>
                  <a:pt x="2993" y="112"/>
                </a:cubicBezTo>
                <a:cubicBezTo>
                  <a:pt x="2987" y="112"/>
                  <a:pt x="2980" y="114"/>
                  <a:pt x="2973" y="117"/>
                </a:cubicBezTo>
                <a:cubicBezTo>
                  <a:pt x="2967" y="121"/>
                  <a:pt x="2959" y="127"/>
                  <a:pt x="2949" y="136"/>
                </a:cubicBezTo>
                <a:lnTo>
                  <a:pt x="2949" y="138"/>
                </a:lnTo>
                <a:lnTo>
                  <a:pt x="2949" y="146"/>
                </a:lnTo>
                <a:lnTo>
                  <a:pt x="2949" y="228"/>
                </a:lnTo>
                <a:cubicBezTo>
                  <a:pt x="2949" y="240"/>
                  <a:pt x="2950" y="247"/>
                  <a:pt x="2951" y="250"/>
                </a:cubicBezTo>
                <a:cubicBezTo>
                  <a:pt x="2952" y="253"/>
                  <a:pt x="2955" y="255"/>
                  <a:pt x="2958" y="257"/>
                </a:cubicBezTo>
                <a:cubicBezTo>
                  <a:pt x="2962" y="259"/>
                  <a:pt x="2968" y="260"/>
                  <a:pt x="2977" y="260"/>
                </a:cubicBezTo>
                <a:lnTo>
                  <a:pt x="2977" y="267"/>
                </a:lnTo>
                <a:lnTo>
                  <a:pt x="2890" y="267"/>
                </a:lnTo>
                <a:lnTo>
                  <a:pt x="2890" y="260"/>
                </a:lnTo>
                <a:cubicBezTo>
                  <a:pt x="2900" y="260"/>
                  <a:pt x="2906" y="259"/>
                  <a:pt x="2910" y="257"/>
                </a:cubicBezTo>
                <a:cubicBezTo>
                  <a:pt x="2913" y="254"/>
                  <a:pt x="2916" y="251"/>
                  <a:pt x="2917" y="247"/>
                </a:cubicBezTo>
                <a:cubicBezTo>
                  <a:pt x="2918" y="244"/>
                  <a:pt x="2918" y="238"/>
                  <a:pt x="2918" y="228"/>
                </a:cubicBezTo>
                <a:lnTo>
                  <a:pt x="2918" y="154"/>
                </a:lnTo>
                <a:cubicBezTo>
                  <a:pt x="2918" y="140"/>
                  <a:pt x="2916" y="130"/>
                  <a:pt x="2912" y="124"/>
                </a:cubicBezTo>
                <a:cubicBezTo>
                  <a:pt x="2906" y="116"/>
                  <a:pt x="2899" y="112"/>
                  <a:pt x="2889" y="112"/>
                </a:cubicBezTo>
                <a:cubicBezTo>
                  <a:pt x="2882" y="112"/>
                  <a:pt x="2875" y="114"/>
                  <a:pt x="2869" y="117"/>
                </a:cubicBezTo>
                <a:cubicBezTo>
                  <a:pt x="2858" y="123"/>
                  <a:pt x="2850" y="129"/>
                  <a:pt x="2845" y="136"/>
                </a:cubicBezTo>
                <a:lnTo>
                  <a:pt x="2845" y="228"/>
                </a:lnTo>
                <a:cubicBezTo>
                  <a:pt x="2845" y="239"/>
                  <a:pt x="2846" y="247"/>
                  <a:pt x="2847" y="250"/>
                </a:cubicBezTo>
                <a:cubicBezTo>
                  <a:pt x="2849" y="253"/>
                  <a:pt x="2851" y="256"/>
                  <a:pt x="2854" y="258"/>
                </a:cubicBezTo>
                <a:cubicBezTo>
                  <a:pt x="2857" y="259"/>
                  <a:pt x="2863" y="260"/>
                  <a:pt x="2873" y="260"/>
                </a:cubicBezTo>
                <a:lnTo>
                  <a:pt x="2873" y="267"/>
                </a:lnTo>
                <a:lnTo>
                  <a:pt x="2788" y="267"/>
                </a:lnTo>
                <a:lnTo>
                  <a:pt x="2788" y="260"/>
                </a:lnTo>
                <a:cubicBezTo>
                  <a:pt x="2796" y="260"/>
                  <a:pt x="2801" y="259"/>
                  <a:pt x="2804" y="258"/>
                </a:cubicBezTo>
                <a:cubicBezTo>
                  <a:pt x="2807" y="256"/>
                  <a:pt x="2810" y="253"/>
                  <a:pt x="2811" y="249"/>
                </a:cubicBezTo>
                <a:cubicBezTo>
                  <a:pt x="2813" y="246"/>
                  <a:pt x="2814" y="239"/>
                  <a:pt x="2814" y="228"/>
                </a:cubicBezTo>
                <a:lnTo>
                  <a:pt x="2814" y="162"/>
                </a:lnTo>
                <a:cubicBezTo>
                  <a:pt x="2814" y="143"/>
                  <a:pt x="2813" y="131"/>
                  <a:pt x="2812" y="126"/>
                </a:cubicBezTo>
                <a:cubicBezTo>
                  <a:pt x="2811" y="122"/>
                  <a:pt x="2810" y="119"/>
                  <a:pt x="2808" y="117"/>
                </a:cubicBezTo>
                <a:cubicBezTo>
                  <a:pt x="2806" y="116"/>
                  <a:pt x="2804" y="115"/>
                  <a:pt x="2800" y="115"/>
                </a:cubicBezTo>
                <a:cubicBezTo>
                  <a:pt x="2797" y="115"/>
                  <a:pt x="2793" y="116"/>
                  <a:pt x="2788" y="118"/>
                </a:cubicBezTo>
                <a:lnTo>
                  <a:pt x="2785" y="111"/>
                </a:lnTo>
                <a:lnTo>
                  <a:pt x="2837" y="90"/>
                </a:lnTo>
                <a:close/>
                <a:moveTo>
                  <a:pt x="2686" y="90"/>
                </a:moveTo>
                <a:cubicBezTo>
                  <a:pt x="2712" y="90"/>
                  <a:pt x="2733" y="100"/>
                  <a:pt x="2748" y="120"/>
                </a:cubicBezTo>
                <a:cubicBezTo>
                  <a:pt x="2762" y="136"/>
                  <a:pt x="2768" y="156"/>
                  <a:pt x="2768" y="178"/>
                </a:cubicBezTo>
                <a:cubicBezTo>
                  <a:pt x="2768" y="193"/>
                  <a:pt x="2765" y="209"/>
                  <a:pt x="2757" y="224"/>
                </a:cubicBezTo>
                <a:cubicBezTo>
                  <a:pt x="2750" y="240"/>
                  <a:pt x="2740" y="252"/>
                  <a:pt x="2727" y="260"/>
                </a:cubicBezTo>
                <a:cubicBezTo>
                  <a:pt x="2714" y="268"/>
                  <a:pt x="2700" y="272"/>
                  <a:pt x="2684" y="272"/>
                </a:cubicBezTo>
                <a:cubicBezTo>
                  <a:pt x="2658" y="272"/>
                  <a:pt x="2637" y="262"/>
                  <a:pt x="2622" y="241"/>
                </a:cubicBezTo>
                <a:cubicBezTo>
                  <a:pt x="2609" y="224"/>
                  <a:pt x="2603" y="204"/>
                  <a:pt x="2603" y="183"/>
                </a:cubicBezTo>
                <a:cubicBezTo>
                  <a:pt x="2603" y="167"/>
                  <a:pt x="2607" y="151"/>
                  <a:pt x="2614" y="136"/>
                </a:cubicBezTo>
                <a:cubicBezTo>
                  <a:pt x="2622" y="120"/>
                  <a:pt x="2633" y="109"/>
                  <a:pt x="2645" y="101"/>
                </a:cubicBezTo>
                <a:cubicBezTo>
                  <a:pt x="2658" y="94"/>
                  <a:pt x="2672" y="90"/>
                  <a:pt x="2686" y="90"/>
                </a:cubicBezTo>
                <a:close/>
                <a:moveTo>
                  <a:pt x="2509" y="90"/>
                </a:moveTo>
                <a:cubicBezTo>
                  <a:pt x="2526" y="90"/>
                  <a:pt x="2540" y="94"/>
                  <a:pt x="2550" y="103"/>
                </a:cubicBezTo>
                <a:cubicBezTo>
                  <a:pt x="2561" y="112"/>
                  <a:pt x="2567" y="122"/>
                  <a:pt x="2567" y="131"/>
                </a:cubicBezTo>
                <a:cubicBezTo>
                  <a:pt x="2567" y="136"/>
                  <a:pt x="2565" y="140"/>
                  <a:pt x="2562" y="143"/>
                </a:cubicBezTo>
                <a:cubicBezTo>
                  <a:pt x="2559" y="146"/>
                  <a:pt x="2555" y="147"/>
                  <a:pt x="2549" y="147"/>
                </a:cubicBezTo>
                <a:cubicBezTo>
                  <a:pt x="2542" y="147"/>
                  <a:pt x="2536" y="145"/>
                  <a:pt x="2533" y="140"/>
                </a:cubicBezTo>
                <a:cubicBezTo>
                  <a:pt x="2531" y="137"/>
                  <a:pt x="2529" y="132"/>
                  <a:pt x="2528" y="125"/>
                </a:cubicBezTo>
                <a:cubicBezTo>
                  <a:pt x="2528" y="118"/>
                  <a:pt x="2525" y="112"/>
                  <a:pt x="2521" y="108"/>
                </a:cubicBezTo>
                <a:cubicBezTo>
                  <a:pt x="2516" y="104"/>
                  <a:pt x="2510" y="103"/>
                  <a:pt x="2503" y="103"/>
                </a:cubicBezTo>
                <a:cubicBezTo>
                  <a:pt x="2490" y="103"/>
                  <a:pt x="2480" y="107"/>
                  <a:pt x="2472" y="116"/>
                </a:cubicBezTo>
                <a:cubicBezTo>
                  <a:pt x="2462" y="129"/>
                  <a:pt x="2457" y="145"/>
                  <a:pt x="2457" y="165"/>
                </a:cubicBezTo>
                <a:cubicBezTo>
                  <a:pt x="2457" y="185"/>
                  <a:pt x="2462" y="204"/>
                  <a:pt x="2472" y="219"/>
                </a:cubicBezTo>
                <a:cubicBezTo>
                  <a:pt x="2482" y="235"/>
                  <a:pt x="2496" y="243"/>
                  <a:pt x="2513" y="243"/>
                </a:cubicBezTo>
                <a:cubicBezTo>
                  <a:pt x="2525" y="243"/>
                  <a:pt x="2536" y="239"/>
                  <a:pt x="2546" y="230"/>
                </a:cubicBezTo>
                <a:cubicBezTo>
                  <a:pt x="2553" y="224"/>
                  <a:pt x="2560" y="214"/>
                  <a:pt x="2566" y="199"/>
                </a:cubicBezTo>
                <a:lnTo>
                  <a:pt x="2572" y="202"/>
                </a:lnTo>
                <a:cubicBezTo>
                  <a:pt x="2567" y="224"/>
                  <a:pt x="2558" y="242"/>
                  <a:pt x="2544" y="254"/>
                </a:cubicBezTo>
                <a:cubicBezTo>
                  <a:pt x="2531" y="266"/>
                  <a:pt x="2516" y="272"/>
                  <a:pt x="2500" y="272"/>
                </a:cubicBezTo>
                <a:cubicBezTo>
                  <a:pt x="2480" y="272"/>
                  <a:pt x="2463" y="264"/>
                  <a:pt x="2449" y="247"/>
                </a:cubicBezTo>
                <a:cubicBezTo>
                  <a:pt x="2434" y="231"/>
                  <a:pt x="2427" y="209"/>
                  <a:pt x="2427" y="181"/>
                </a:cubicBezTo>
                <a:cubicBezTo>
                  <a:pt x="2427" y="154"/>
                  <a:pt x="2435" y="132"/>
                  <a:pt x="2451" y="115"/>
                </a:cubicBezTo>
                <a:cubicBezTo>
                  <a:pt x="2467" y="98"/>
                  <a:pt x="2486" y="90"/>
                  <a:pt x="2509" y="90"/>
                </a:cubicBezTo>
                <a:close/>
                <a:moveTo>
                  <a:pt x="1709" y="90"/>
                </a:moveTo>
                <a:lnTo>
                  <a:pt x="1717" y="90"/>
                </a:lnTo>
                <a:lnTo>
                  <a:pt x="1717" y="228"/>
                </a:lnTo>
                <a:cubicBezTo>
                  <a:pt x="1717" y="239"/>
                  <a:pt x="1718" y="246"/>
                  <a:pt x="1719" y="249"/>
                </a:cubicBezTo>
                <a:cubicBezTo>
                  <a:pt x="1721" y="253"/>
                  <a:pt x="1723" y="256"/>
                  <a:pt x="1726" y="257"/>
                </a:cubicBezTo>
                <a:cubicBezTo>
                  <a:pt x="1729" y="259"/>
                  <a:pt x="1735" y="260"/>
                  <a:pt x="1743" y="260"/>
                </a:cubicBezTo>
                <a:lnTo>
                  <a:pt x="1743" y="267"/>
                </a:lnTo>
                <a:lnTo>
                  <a:pt x="1660" y="267"/>
                </a:lnTo>
                <a:lnTo>
                  <a:pt x="1660" y="260"/>
                </a:lnTo>
                <a:cubicBezTo>
                  <a:pt x="1668" y="260"/>
                  <a:pt x="1674" y="259"/>
                  <a:pt x="1677" y="258"/>
                </a:cubicBezTo>
                <a:cubicBezTo>
                  <a:pt x="1679" y="256"/>
                  <a:pt x="1682" y="253"/>
                  <a:pt x="1683" y="250"/>
                </a:cubicBezTo>
                <a:cubicBezTo>
                  <a:pt x="1685" y="246"/>
                  <a:pt x="1686" y="239"/>
                  <a:pt x="1686" y="228"/>
                </a:cubicBezTo>
                <a:lnTo>
                  <a:pt x="1686" y="162"/>
                </a:lnTo>
                <a:cubicBezTo>
                  <a:pt x="1686" y="143"/>
                  <a:pt x="1685" y="131"/>
                  <a:pt x="1684" y="126"/>
                </a:cubicBezTo>
                <a:cubicBezTo>
                  <a:pt x="1683" y="122"/>
                  <a:pt x="1682" y="119"/>
                  <a:pt x="1680" y="117"/>
                </a:cubicBezTo>
                <a:cubicBezTo>
                  <a:pt x="1678" y="116"/>
                  <a:pt x="1676" y="115"/>
                  <a:pt x="1672" y="115"/>
                </a:cubicBezTo>
                <a:cubicBezTo>
                  <a:pt x="1669" y="115"/>
                  <a:pt x="1665" y="116"/>
                  <a:pt x="1660" y="118"/>
                </a:cubicBezTo>
                <a:lnTo>
                  <a:pt x="1657" y="111"/>
                </a:lnTo>
                <a:lnTo>
                  <a:pt x="1709" y="90"/>
                </a:lnTo>
                <a:close/>
                <a:moveTo>
                  <a:pt x="1166" y="90"/>
                </a:moveTo>
                <a:cubicBezTo>
                  <a:pt x="1192" y="90"/>
                  <a:pt x="1213" y="100"/>
                  <a:pt x="1228" y="120"/>
                </a:cubicBezTo>
                <a:cubicBezTo>
                  <a:pt x="1242" y="136"/>
                  <a:pt x="1248" y="156"/>
                  <a:pt x="1248" y="178"/>
                </a:cubicBezTo>
                <a:cubicBezTo>
                  <a:pt x="1248" y="193"/>
                  <a:pt x="1245" y="209"/>
                  <a:pt x="1237" y="224"/>
                </a:cubicBezTo>
                <a:cubicBezTo>
                  <a:pt x="1230" y="240"/>
                  <a:pt x="1220" y="252"/>
                  <a:pt x="1207" y="260"/>
                </a:cubicBezTo>
                <a:cubicBezTo>
                  <a:pt x="1194" y="268"/>
                  <a:pt x="1180" y="272"/>
                  <a:pt x="1164" y="272"/>
                </a:cubicBezTo>
                <a:cubicBezTo>
                  <a:pt x="1138" y="272"/>
                  <a:pt x="1117" y="262"/>
                  <a:pt x="1102" y="241"/>
                </a:cubicBezTo>
                <a:cubicBezTo>
                  <a:pt x="1089" y="224"/>
                  <a:pt x="1083" y="204"/>
                  <a:pt x="1083" y="183"/>
                </a:cubicBezTo>
                <a:cubicBezTo>
                  <a:pt x="1083" y="167"/>
                  <a:pt x="1087" y="151"/>
                  <a:pt x="1094" y="136"/>
                </a:cubicBezTo>
                <a:cubicBezTo>
                  <a:pt x="1102" y="120"/>
                  <a:pt x="1113" y="109"/>
                  <a:pt x="1125" y="101"/>
                </a:cubicBezTo>
                <a:cubicBezTo>
                  <a:pt x="1138" y="94"/>
                  <a:pt x="1152" y="90"/>
                  <a:pt x="1166" y="90"/>
                </a:cubicBezTo>
                <a:close/>
                <a:moveTo>
                  <a:pt x="2222" y="20"/>
                </a:moveTo>
                <a:cubicBezTo>
                  <a:pt x="2214" y="20"/>
                  <a:pt x="2206" y="23"/>
                  <a:pt x="2200" y="31"/>
                </a:cubicBezTo>
                <a:cubicBezTo>
                  <a:pt x="2191" y="41"/>
                  <a:pt x="2185" y="58"/>
                  <a:pt x="2181" y="80"/>
                </a:cubicBezTo>
                <a:cubicBezTo>
                  <a:pt x="2178" y="102"/>
                  <a:pt x="2176" y="124"/>
                  <a:pt x="2176" y="146"/>
                </a:cubicBezTo>
                <a:cubicBezTo>
                  <a:pt x="2176" y="181"/>
                  <a:pt x="2181" y="209"/>
                  <a:pt x="2189" y="232"/>
                </a:cubicBezTo>
                <a:cubicBezTo>
                  <a:pt x="2196" y="250"/>
                  <a:pt x="2207" y="259"/>
                  <a:pt x="2221" y="259"/>
                </a:cubicBezTo>
                <a:cubicBezTo>
                  <a:pt x="2228" y="259"/>
                  <a:pt x="2235" y="256"/>
                  <a:pt x="2242" y="250"/>
                </a:cubicBezTo>
                <a:cubicBezTo>
                  <a:pt x="2249" y="244"/>
                  <a:pt x="2255" y="234"/>
                  <a:pt x="2259" y="220"/>
                </a:cubicBezTo>
                <a:cubicBezTo>
                  <a:pt x="2264" y="198"/>
                  <a:pt x="2267" y="168"/>
                  <a:pt x="2267" y="129"/>
                </a:cubicBezTo>
                <a:cubicBezTo>
                  <a:pt x="2267" y="100"/>
                  <a:pt x="2264" y="76"/>
                  <a:pt x="2258" y="56"/>
                </a:cubicBezTo>
                <a:cubicBezTo>
                  <a:pt x="2254" y="42"/>
                  <a:pt x="2248" y="32"/>
                  <a:pt x="2241" y="26"/>
                </a:cubicBezTo>
                <a:cubicBezTo>
                  <a:pt x="2236" y="22"/>
                  <a:pt x="2230" y="20"/>
                  <a:pt x="2222" y="20"/>
                </a:cubicBezTo>
                <a:close/>
                <a:moveTo>
                  <a:pt x="2030" y="20"/>
                </a:moveTo>
                <a:cubicBezTo>
                  <a:pt x="2022" y="20"/>
                  <a:pt x="2014" y="23"/>
                  <a:pt x="2008" y="31"/>
                </a:cubicBezTo>
                <a:cubicBezTo>
                  <a:pt x="1999" y="41"/>
                  <a:pt x="1993" y="58"/>
                  <a:pt x="1989" y="80"/>
                </a:cubicBezTo>
                <a:cubicBezTo>
                  <a:pt x="1986" y="102"/>
                  <a:pt x="1984" y="124"/>
                  <a:pt x="1984" y="146"/>
                </a:cubicBezTo>
                <a:cubicBezTo>
                  <a:pt x="1984" y="181"/>
                  <a:pt x="1989" y="209"/>
                  <a:pt x="1997" y="232"/>
                </a:cubicBezTo>
                <a:cubicBezTo>
                  <a:pt x="2004" y="250"/>
                  <a:pt x="2015" y="259"/>
                  <a:pt x="2029" y="259"/>
                </a:cubicBezTo>
                <a:cubicBezTo>
                  <a:pt x="2036" y="259"/>
                  <a:pt x="2043" y="256"/>
                  <a:pt x="2050" y="250"/>
                </a:cubicBezTo>
                <a:cubicBezTo>
                  <a:pt x="2057" y="244"/>
                  <a:pt x="2063" y="234"/>
                  <a:pt x="2067" y="220"/>
                </a:cubicBezTo>
                <a:cubicBezTo>
                  <a:pt x="2072" y="198"/>
                  <a:pt x="2075" y="168"/>
                  <a:pt x="2075" y="129"/>
                </a:cubicBezTo>
                <a:cubicBezTo>
                  <a:pt x="2075" y="100"/>
                  <a:pt x="2072" y="76"/>
                  <a:pt x="2066" y="56"/>
                </a:cubicBezTo>
                <a:cubicBezTo>
                  <a:pt x="2062" y="42"/>
                  <a:pt x="2056" y="32"/>
                  <a:pt x="2049" y="26"/>
                </a:cubicBezTo>
                <a:cubicBezTo>
                  <a:pt x="2044" y="22"/>
                  <a:pt x="2038" y="20"/>
                  <a:pt x="2030" y="20"/>
                </a:cubicBezTo>
                <a:close/>
                <a:moveTo>
                  <a:pt x="2223" y="7"/>
                </a:moveTo>
                <a:cubicBezTo>
                  <a:pt x="2242" y="7"/>
                  <a:pt x="2260" y="17"/>
                  <a:pt x="2275" y="37"/>
                </a:cubicBezTo>
                <a:cubicBezTo>
                  <a:pt x="2294" y="62"/>
                  <a:pt x="2304" y="95"/>
                  <a:pt x="2304" y="137"/>
                </a:cubicBezTo>
                <a:cubicBezTo>
                  <a:pt x="2304" y="167"/>
                  <a:pt x="2300" y="192"/>
                  <a:pt x="2291" y="212"/>
                </a:cubicBezTo>
                <a:cubicBezTo>
                  <a:pt x="2283" y="233"/>
                  <a:pt x="2272" y="248"/>
                  <a:pt x="2259" y="257"/>
                </a:cubicBezTo>
                <a:cubicBezTo>
                  <a:pt x="2246" y="267"/>
                  <a:pt x="2233" y="271"/>
                  <a:pt x="2221" y="271"/>
                </a:cubicBezTo>
                <a:cubicBezTo>
                  <a:pt x="2196" y="271"/>
                  <a:pt x="2176" y="257"/>
                  <a:pt x="2160" y="228"/>
                </a:cubicBezTo>
                <a:cubicBezTo>
                  <a:pt x="2146" y="204"/>
                  <a:pt x="2140" y="175"/>
                  <a:pt x="2140" y="141"/>
                </a:cubicBezTo>
                <a:cubicBezTo>
                  <a:pt x="2140" y="112"/>
                  <a:pt x="2144" y="87"/>
                  <a:pt x="2153" y="66"/>
                </a:cubicBezTo>
                <a:cubicBezTo>
                  <a:pt x="2162" y="45"/>
                  <a:pt x="2173" y="30"/>
                  <a:pt x="2188" y="19"/>
                </a:cubicBezTo>
                <a:cubicBezTo>
                  <a:pt x="2199" y="11"/>
                  <a:pt x="2211" y="7"/>
                  <a:pt x="2223" y="7"/>
                </a:cubicBezTo>
                <a:close/>
                <a:moveTo>
                  <a:pt x="2031" y="7"/>
                </a:moveTo>
                <a:cubicBezTo>
                  <a:pt x="2050" y="7"/>
                  <a:pt x="2068" y="17"/>
                  <a:pt x="2083" y="37"/>
                </a:cubicBezTo>
                <a:cubicBezTo>
                  <a:pt x="2102" y="62"/>
                  <a:pt x="2112" y="95"/>
                  <a:pt x="2112" y="137"/>
                </a:cubicBezTo>
                <a:cubicBezTo>
                  <a:pt x="2112" y="167"/>
                  <a:pt x="2108" y="192"/>
                  <a:pt x="2099" y="212"/>
                </a:cubicBezTo>
                <a:cubicBezTo>
                  <a:pt x="2091" y="233"/>
                  <a:pt x="2080" y="248"/>
                  <a:pt x="2067" y="257"/>
                </a:cubicBezTo>
                <a:cubicBezTo>
                  <a:pt x="2054" y="267"/>
                  <a:pt x="2041" y="271"/>
                  <a:pt x="2029" y="271"/>
                </a:cubicBezTo>
                <a:cubicBezTo>
                  <a:pt x="2004" y="271"/>
                  <a:pt x="1984" y="257"/>
                  <a:pt x="1968" y="228"/>
                </a:cubicBezTo>
                <a:cubicBezTo>
                  <a:pt x="1954" y="204"/>
                  <a:pt x="1948" y="175"/>
                  <a:pt x="1948" y="141"/>
                </a:cubicBezTo>
                <a:cubicBezTo>
                  <a:pt x="1948" y="112"/>
                  <a:pt x="1952" y="87"/>
                  <a:pt x="1961" y="66"/>
                </a:cubicBezTo>
                <a:cubicBezTo>
                  <a:pt x="1970" y="45"/>
                  <a:pt x="1981" y="30"/>
                  <a:pt x="1996" y="19"/>
                </a:cubicBezTo>
                <a:cubicBezTo>
                  <a:pt x="2007" y="11"/>
                  <a:pt x="2019" y="7"/>
                  <a:pt x="2031" y="7"/>
                </a:cubicBezTo>
                <a:close/>
                <a:moveTo>
                  <a:pt x="1849" y="7"/>
                </a:moveTo>
                <a:lnTo>
                  <a:pt x="1855" y="7"/>
                </a:lnTo>
                <a:lnTo>
                  <a:pt x="1855" y="222"/>
                </a:lnTo>
                <a:cubicBezTo>
                  <a:pt x="1855" y="236"/>
                  <a:pt x="1855" y="245"/>
                  <a:pt x="1857" y="249"/>
                </a:cubicBezTo>
                <a:cubicBezTo>
                  <a:pt x="1858" y="252"/>
                  <a:pt x="1860" y="255"/>
                  <a:pt x="1864" y="257"/>
                </a:cubicBezTo>
                <a:cubicBezTo>
                  <a:pt x="1868" y="259"/>
                  <a:pt x="1875" y="260"/>
                  <a:pt x="1887" y="260"/>
                </a:cubicBezTo>
                <a:lnTo>
                  <a:pt x="1887" y="267"/>
                </a:lnTo>
                <a:lnTo>
                  <a:pt x="1791" y="267"/>
                </a:lnTo>
                <a:lnTo>
                  <a:pt x="1791" y="260"/>
                </a:lnTo>
                <a:cubicBezTo>
                  <a:pt x="1803" y="260"/>
                  <a:pt x="1811" y="259"/>
                  <a:pt x="1815" y="257"/>
                </a:cubicBezTo>
                <a:cubicBezTo>
                  <a:pt x="1818" y="255"/>
                  <a:pt x="1820" y="253"/>
                  <a:pt x="1822" y="249"/>
                </a:cubicBezTo>
                <a:cubicBezTo>
                  <a:pt x="1823" y="246"/>
                  <a:pt x="1824" y="237"/>
                  <a:pt x="1824" y="222"/>
                </a:cubicBezTo>
                <a:lnTo>
                  <a:pt x="1824" y="85"/>
                </a:lnTo>
                <a:cubicBezTo>
                  <a:pt x="1824" y="66"/>
                  <a:pt x="1823" y="54"/>
                  <a:pt x="1822" y="49"/>
                </a:cubicBezTo>
                <a:cubicBezTo>
                  <a:pt x="1821" y="45"/>
                  <a:pt x="1820" y="42"/>
                  <a:pt x="1817" y="40"/>
                </a:cubicBezTo>
                <a:cubicBezTo>
                  <a:pt x="1815" y="38"/>
                  <a:pt x="1812" y="37"/>
                  <a:pt x="1809" y="37"/>
                </a:cubicBezTo>
                <a:cubicBezTo>
                  <a:pt x="1804" y="37"/>
                  <a:pt x="1798" y="39"/>
                  <a:pt x="1790" y="43"/>
                </a:cubicBezTo>
                <a:lnTo>
                  <a:pt x="1787" y="37"/>
                </a:lnTo>
                <a:lnTo>
                  <a:pt x="1849" y="7"/>
                </a:lnTo>
                <a:close/>
                <a:moveTo>
                  <a:pt x="1701" y="0"/>
                </a:moveTo>
                <a:cubicBezTo>
                  <a:pt x="1707" y="0"/>
                  <a:pt x="1711" y="2"/>
                  <a:pt x="1715" y="6"/>
                </a:cubicBezTo>
                <a:cubicBezTo>
                  <a:pt x="1719" y="9"/>
                  <a:pt x="1720" y="14"/>
                  <a:pt x="1720" y="19"/>
                </a:cubicBezTo>
                <a:cubicBezTo>
                  <a:pt x="1720" y="24"/>
                  <a:pt x="1719" y="29"/>
                  <a:pt x="1715" y="33"/>
                </a:cubicBezTo>
                <a:cubicBezTo>
                  <a:pt x="1711" y="36"/>
                  <a:pt x="1707" y="38"/>
                  <a:pt x="1701" y="38"/>
                </a:cubicBezTo>
                <a:cubicBezTo>
                  <a:pt x="1696" y="38"/>
                  <a:pt x="1692" y="36"/>
                  <a:pt x="1688" y="33"/>
                </a:cubicBezTo>
                <a:cubicBezTo>
                  <a:pt x="1684" y="29"/>
                  <a:pt x="1682" y="24"/>
                  <a:pt x="1682" y="19"/>
                </a:cubicBezTo>
                <a:cubicBezTo>
                  <a:pt x="1682" y="14"/>
                  <a:pt x="1684" y="9"/>
                  <a:pt x="1688" y="6"/>
                </a:cubicBezTo>
                <a:cubicBezTo>
                  <a:pt x="1692" y="2"/>
                  <a:pt x="1696" y="0"/>
                  <a:pt x="1701" y="0"/>
                </a:cubicBezTo>
                <a:close/>
              </a:path>
            </a:pathLst>
          </a:custGeom>
          <a:solidFill>
            <a:srgbClr val="F2F2F2"/>
          </a:solidFill>
          <a:ln w="0">
            <a:noFill/>
            <a:prstDash val="solid"/>
            <a:round/>
          </a:ln>
        </p:spPr>
        <p:txBody>
          <a:bodyPr vert="horz" wrap="square" lIns="91440" tIns="45720" rIns="91440" bIns="45720" numCol="1" anchor="t" anchorCtr="0" compatLnSpc="1"/>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5pPr>
            <a:lvl6pPr marL="2286000" algn="l" defTabSz="914400" rtl="0" eaLnBrk="1" latinLnBrk="0" hangingPunct="1">
              <a:defRPr kern="1200">
                <a:solidFill>
                  <a:schemeClr val="tx1"/>
                </a:solidFill>
                <a:latin typeface="Calibri" panose="020F0502020204030204" charset="0"/>
                <a:ea typeface="+mn-ea"/>
                <a:cs typeface="+mn-cs"/>
              </a:defRPr>
            </a:lvl6pPr>
            <a:lvl7pPr marL="2743200" algn="l" defTabSz="914400" rtl="0" eaLnBrk="1" latinLnBrk="0" hangingPunct="1">
              <a:defRPr kern="1200">
                <a:solidFill>
                  <a:schemeClr val="tx1"/>
                </a:solidFill>
                <a:latin typeface="Calibri" panose="020F0502020204030204" charset="0"/>
                <a:ea typeface="+mn-ea"/>
                <a:cs typeface="+mn-cs"/>
              </a:defRPr>
            </a:lvl7pPr>
            <a:lvl8pPr marL="3200400" algn="l" defTabSz="914400" rtl="0" eaLnBrk="1" latinLnBrk="0" hangingPunct="1">
              <a:defRPr kern="1200">
                <a:solidFill>
                  <a:schemeClr val="tx1"/>
                </a:solidFill>
                <a:latin typeface="Calibri" panose="020F0502020204030204" charset="0"/>
                <a:ea typeface="+mn-ea"/>
                <a:cs typeface="+mn-cs"/>
              </a:defRPr>
            </a:lvl8pPr>
            <a:lvl9pPr marL="3657600" algn="l" defTabSz="914400" rtl="0" eaLnBrk="1" latinLnBrk="0" hangingPunct="1">
              <a:defRPr kern="1200">
                <a:solidFill>
                  <a:schemeClr val="tx1"/>
                </a:solidFill>
                <a:latin typeface="Calibri" panose="020F0502020204030204" charset="0"/>
                <a:ea typeface="+mn-ea"/>
                <a:cs typeface="+mn-cs"/>
              </a:defRPr>
            </a:lvl9pPr>
          </a:lstStyle>
          <a:p>
            <a:endParaRPr lang="zh-CN" altLang="en-US"/>
          </a:p>
        </p:txBody>
      </p:sp>
      <p:sp>
        <p:nvSpPr>
          <p:cNvPr id="23" name="Freeform 23"/>
          <p:cNvSpPr/>
          <p:nvPr/>
        </p:nvSpPr>
        <p:spPr bwMode="auto">
          <a:xfrm rot="-1800000">
            <a:off x="403453" y="1561662"/>
            <a:ext cx="1848119" cy="215037"/>
          </a:xfrm>
          <a:custGeom>
            <a:avLst/>
            <a:gdLst>
              <a:gd name="T0" fmla="*/ 2345 w 3079"/>
              <a:gd name="T1" fmla="*/ 251 h 350"/>
              <a:gd name="T2" fmla="*/ 830 w 3079"/>
              <a:gd name="T3" fmla="*/ 272 h 350"/>
              <a:gd name="T4" fmla="*/ 2644 w 3079"/>
              <a:gd name="T5" fmla="*/ 129 h 350"/>
              <a:gd name="T6" fmla="*/ 2680 w 3079"/>
              <a:gd name="T7" fmla="*/ 102 h 350"/>
              <a:gd name="T8" fmla="*/ 1202 w 3079"/>
              <a:gd name="T9" fmla="*/ 244 h 350"/>
              <a:gd name="T10" fmla="*/ 1532 w 3079"/>
              <a:gd name="T11" fmla="*/ 102 h 350"/>
              <a:gd name="T12" fmla="*/ 1604 w 3079"/>
              <a:gd name="T13" fmla="*/ 106 h 350"/>
              <a:gd name="T14" fmla="*/ 1625 w 3079"/>
              <a:gd name="T15" fmla="*/ 113 h 350"/>
              <a:gd name="T16" fmla="*/ 1470 w 3079"/>
              <a:gd name="T17" fmla="*/ 316 h 350"/>
              <a:gd name="T18" fmla="*/ 1487 w 3079"/>
              <a:gd name="T19" fmla="*/ 130 h 350"/>
              <a:gd name="T20" fmla="*/ 1322 w 3079"/>
              <a:gd name="T21" fmla="*/ 210 h 350"/>
              <a:gd name="T22" fmla="*/ 1366 w 3079"/>
              <a:gd name="T23" fmla="*/ 102 h 350"/>
              <a:gd name="T24" fmla="*/ 1451 w 3079"/>
              <a:gd name="T25" fmla="*/ 244 h 350"/>
              <a:gd name="T26" fmla="*/ 1310 w 3079"/>
              <a:gd name="T27" fmla="*/ 264 h 350"/>
              <a:gd name="T28" fmla="*/ 1262 w 3079"/>
              <a:gd name="T29" fmla="*/ 95 h 350"/>
              <a:gd name="T30" fmla="*/ 945 w 3079"/>
              <a:gd name="T31" fmla="*/ 135 h 350"/>
              <a:gd name="T32" fmla="*/ 1012 w 3079"/>
              <a:gd name="T33" fmla="*/ 95 h 350"/>
              <a:gd name="T34" fmla="*/ 946 w 3079"/>
              <a:gd name="T35" fmla="*/ 337 h 350"/>
              <a:gd name="T36" fmla="*/ 934 w 3079"/>
              <a:gd name="T37" fmla="*/ 318 h 350"/>
              <a:gd name="T38" fmla="*/ 880 w 3079"/>
              <a:gd name="T39" fmla="*/ 102 h 350"/>
              <a:gd name="T40" fmla="*/ 603 w 3079"/>
              <a:gd name="T41" fmla="*/ 128 h 350"/>
              <a:gd name="T42" fmla="*/ 722 w 3079"/>
              <a:gd name="T43" fmla="*/ 95 h 350"/>
              <a:gd name="T44" fmla="*/ 779 w 3079"/>
              <a:gd name="T45" fmla="*/ 112 h 350"/>
              <a:gd name="T46" fmla="*/ 734 w 3079"/>
              <a:gd name="T47" fmla="*/ 272 h 350"/>
              <a:gd name="T48" fmla="*/ 544 w 3079"/>
              <a:gd name="T49" fmla="*/ 102 h 350"/>
              <a:gd name="T50" fmla="*/ 331 w 3079"/>
              <a:gd name="T51" fmla="*/ 128 h 350"/>
              <a:gd name="T52" fmla="*/ 450 w 3079"/>
              <a:gd name="T53" fmla="*/ 95 h 350"/>
              <a:gd name="T54" fmla="*/ 507 w 3079"/>
              <a:gd name="T55" fmla="*/ 112 h 350"/>
              <a:gd name="T56" fmla="*/ 462 w 3079"/>
              <a:gd name="T57" fmla="*/ 272 h 350"/>
              <a:gd name="T58" fmla="*/ 272 w 3079"/>
              <a:gd name="T59" fmla="*/ 102 h 350"/>
              <a:gd name="T60" fmla="*/ 59 w 3079"/>
              <a:gd name="T61" fmla="*/ 128 h 350"/>
              <a:gd name="T62" fmla="*/ 178 w 3079"/>
              <a:gd name="T63" fmla="*/ 95 h 350"/>
              <a:gd name="T64" fmla="*/ 235 w 3079"/>
              <a:gd name="T65" fmla="*/ 112 h 350"/>
              <a:gd name="T66" fmla="*/ 190 w 3079"/>
              <a:gd name="T67" fmla="*/ 272 h 350"/>
              <a:gd name="T68" fmla="*/ 0 w 3079"/>
              <a:gd name="T69" fmla="*/ 102 h 350"/>
              <a:gd name="T70" fmla="*/ 2904 w 3079"/>
              <a:gd name="T71" fmla="*/ 90 h 350"/>
              <a:gd name="T72" fmla="*/ 3053 w 3079"/>
              <a:gd name="T73" fmla="*/ 154 h 350"/>
              <a:gd name="T74" fmla="*/ 2994 w 3079"/>
              <a:gd name="T75" fmla="*/ 260 h 350"/>
              <a:gd name="T76" fmla="*/ 2993 w 3079"/>
              <a:gd name="T77" fmla="*/ 112 h 350"/>
              <a:gd name="T78" fmla="*/ 2958 w 3079"/>
              <a:gd name="T79" fmla="*/ 257 h 350"/>
              <a:gd name="T80" fmla="*/ 2918 w 3079"/>
              <a:gd name="T81" fmla="*/ 228 h 350"/>
              <a:gd name="T82" fmla="*/ 2847 w 3079"/>
              <a:gd name="T83" fmla="*/ 250 h 350"/>
              <a:gd name="T84" fmla="*/ 2811 w 3079"/>
              <a:gd name="T85" fmla="*/ 249 h 350"/>
              <a:gd name="T86" fmla="*/ 2785 w 3079"/>
              <a:gd name="T87" fmla="*/ 111 h 350"/>
              <a:gd name="T88" fmla="*/ 2684 w 3079"/>
              <a:gd name="T89" fmla="*/ 272 h 350"/>
              <a:gd name="T90" fmla="*/ 2550 w 3079"/>
              <a:gd name="T91" fmla="*/ 103 h 350"/>
              <a:gd name="T92" fmla="*/ 2503 w 3079"/>
              <a:gd name="T93" fmla="*/ 103 h 350"/>
              <a:gd name="T94" fmla="*/ 2572 w 3079"/>
              <a:gd name="T95" fmla="*/ 202 h 350"/>
              <a:gd name="T96" fmla="*/ 1709 w 3079"/>
              <a:gd name="T97" fmla="*/ 90 h 350"/>
              <a:gd name="T98" fmla="*/ 1660 w 3079"/>
              <a:gd name="T99" fmla="*/ 267 h 350"/>
              <a:gd name="T100" fmla="*/ 1680 w 3079"/>
              <a:gd name="T101" fmla="*/ 117 h 350"/>
              <a:gd name="T102" fmla="*/ 1248 w 3079"/>
              <a:gd name="T103" fmla="*/ 178 h 350"/>
              <a:gd name="T104" fmla="*/ 1125 w 3079"/>
              <a:gd name="T105" fmla="*/ 101 h 350"/>
              <a:gd name="T106" fmla="*/ 2221 w 3079"/>
              <a:gd name="T107" fmla="*/ 259 h 350"/>
              <a:gd name="T108" fmla="*/ 2030 w 3079"/>
              <a:gd name="T109" fmla="*/ 20 h 350"/>
              <a:gd name="T110" fmla="*/ 2067 w 3079"/>
              <a:gd name="T111" fmla="*/ 220 h 350"/>
              <a:gd name="T112" fmla="*/ 2304 w 3079"/>
              <a:gd name="T113" fmla="*/ 137 h 350"/>
              <a:gd name="T114" fmla="*/ 2188 w 3079"/>
              <a:gd name="T115" fmla="*/ 19 h 350"/>
              <a:gd name="T116" fmla="*/ 2029 w 3079"/>
              <a:gd name="T117" fmla="*/ 271 h 350"/>
              <a:gd name="T118" fmla="*/ 1855 w 3079"/>
              <a:gd name="T119" fmla="*/ 7 h 350"/>
              <a:gd name="T120" fmla="*/ 1791 w 3079"/>
              <a:gd name="T121" fmla="*/ 260 h 350"/>
              <a:gd name="T122" fmla="*/ 1809 w 3079"/>
              <a:gd name="T123" fmla="*/ 37 h 350"/>
              <a:gd name="T124" fmla="*/ 1715 w 3079"/>
              <a:gd name="T125" fmla="*/ 3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79" h="350">
                <a:moveTo>
                  <a:pt x="2366" y="230"/>
                </a:moveTo>
                <a:cubicBezTo>
                  <a:pt x="2372" y="230"/>
                  <a:pt x="2377" y="232"/>
                  <a:pt x="2381" y="237"/>
                </a:cubicBezTo>
                <a:cubicBezTo>
                  <a:pt x="2385" y="241"/>
                  <a:pt x="2387" y="245"/>
                  <a:pt x="2387" y="251"/>
                </a:cubicBezTo>
                <a:cubicBezTo>
                  <a:pt x="2387" y="257"/>
                  <a:pt x="2385" y="262"/>
                  <a:pt x="2380" y="266"/>
                </a:cubicBezTo>
                <a:cubicBezTo>
                  <a:pt x="2376" y="270"/>
                  <a:pt x="2372" y="272"/>
                  <a:pt x="2366" y="272"/>
                </a:cubicBezTo>
                <a:cubicBezTo>
                  <a:pt x="2360" y="272"/>
                  <a:pt x="2355" y="270"/>
                  <a:pt x="2351" y="266"/>
                </a:cubicBezTo>
                <a:cubicBezTo>
                  <a:pt x="2347" y="262"/>
                  <a:pt x="2345" y="257"/>
                  <a:pt x="2345" y="251"/>
                </a:cubicBezTo>
                <a:cubicBezTo>
                  <a:pt x="2345" y="245"/>
                  <a:pt x="2347" y="240"/>
                  <a:pt x="2351" y="236"/>
                </a:cubicBezTo>
                <a:cubicBezTo>
                  <a:pt x="2355" y="232"/>
                  <a:pt x="2360" y="230"/>
                  <a:pt x="2366" y="230"/>
                </a:cubicBezTo>
                <a:close/>
                <a:moveTo>
                  <a:pt x="830" y="230"/>
                </a:moveTo>
                <a:cubicBezTo>
                  <a:pt x="836" y="230"/>
                  <a:pt x="841" y="232"/>
                  <a:pt x="845" y="237"/>
                </a:cubicBezTo>
                <a:cubicBezTo>
                  <a:pt x="849" y="241"/>
                  <a:pt x="851" y="245"/>
                  <a:pt x="851" y="251"/>
                </a:cubicBezTo>
                <a:cubicBezTo>
                  <a:pt x="851" y="257"/>
                  <a:pt x="849" y="262"/>
                  <a:pt x="844" y="266"/>
                </a:cubicBezTo>
                <a:cubicBezTo>
                  <a:pt x="840" y="270"/>
                  <a:pt x="836" y="272"/>
                  <a:pt x="830" y="272"/>
                </a:cubicBezTo>
                <a:cubicBezTo>
                  <a:pt x="824" y="272"/>
                  <a:pt x="819" y="270"/>
                  <a:pt x="815" y="266"/>
                </a:cubicBezTo>
                <a:cubicBezTo>
                  <a:pt x="811" y="262"/>
                  <a:pt x="809" y="257"/>
                  <a:pt x="809" y="251"/>
                </a:cubicBezTo>
                <a:cubicBezTo>
                  <a:pt x="809" y="245"/>
                  <a:pt x="811" y="240"/>
                  <a:pt x="815" y="236"/>
                </a:cubicBezTo>
                <a:cubicBezTo>
                  <a:pt x="819" y="232"/>
                  <a:pt x="824" y="230"/>
                  <a:pt x="830" y="230"/>
                </a:cubicBezTo>
                <a:close/>
                <a:moveTo>
                  <a:pt x="2680" y="102"/>
                </a:moveTo>
                <a:cubicBezTo>
                  <a:pt x="2673" y="102"/>
                  <a:pt x="2667" y="104"/>
                  <a:pt x="2660" y="108"/>
                </a:cubicBezTo>
                <a:cubicBezTo>
                  <a:pt x="2653" y="112"/>
                  <a:pt x="2648" y="119"/>
                  <a:pt x="2644" y="129"/>
                </a:cubicBezTo>
                <a:cubicBezTo>
                  <a:pt x="2640" y="139"/>
                  <a:pt x="2638" y="151"/>
                  <a:pt x="2638" y="167"/>
                </a:cubicBezTo>
                <a:cubicBezTo>
                  <a:pt x="2638" y="192"/>
                  <a:pt x="2643" y="213"/>
                  <a:pt x="2652" y="232"/>
                </a:cubicBezTo>
                <a:cubicBezTo>
                  <a:pt x="2662" y="250"/>
                  <a:pt x="2676" y="259"/>
                  <a:pt x="2692" y="259"/>
                </a:cubicBezTo>
                <a:cubicBezTo>
                  <a:pt x="2704" y="259"/>
                  <a:pt x="2714" y="254"/>
                  <a:pt x="2722" y="244"/>
                </a:cubicBezTo>
                <a:cubicBezTo>
                  <a:pt x="2730" y="234"/>
                  <a:pt x="2734" y="217"/>
                  <a:pt x="2734" y="192"/>
                </a:cubicBezTo>
                <a:cubicBezTo>
                  <a:pt x="2734" y="162"/>
                  <a:pt x="2727" y="138"/>
                  <a:pt x="2714" y="120"/>
                </a:cubicBezTo>
                <a:cubicBezTo>
                  <a:pt x="2705" y="108"/>
                  <a:pt x="2694" y="102"/>
                  <a:pt x="2680" y="102"/>
                </a:cubicBezTo>
                <a:close/>
                <a:moveTo>
                  <a:pt x="1160" y="102"/>
                </a:moveTo>
                <a:cubicBezTo>
                  <a:pt x="1153" y="102"/>
                  <a:pt x="1147" y="104"/>
                  <a:pt x="1140" y="108"/>
                </a:cubicBezTo>
                <a:cubicBezTo>
                  <a:pt x="1133" y="112"/>
                  <a:pt x="1128" y="119"/>
                  <a:pt x="1124" y="129"/>
                </a:cubicBezTo>
                <a:cubicBezTo>
                  <a:pt x="1120" y="139"/>
                  <a:pt x="1118" y="151"/>
                  <a:pt x="1118" y="167"/>
                </a:cubicBezTo>
                <a:cubicBezTo>
                  <a:pt x="1118" y="192"/>
                  <a:pt x="1123" y="213"/>
                  <a:pt x="1132" y="232"/>
                </a:cubicBezTo>
                <a:cubicBezTo>
                  <a:pt x="1142" y="250"/>
                  <a:pt x="1156" y="259"/>
                  <a:pt x="1172" y="259"/>
                </a:cubicBezTo>
                <a:cubicBezTo>
                  <a:pt x="1184" y="259"/>
                  <a:pt x="1194" y="254"/>
                  <a:pt x="1202" y="244"/>
                </a:cubicBezTo>
                <a:cubicBezTo>
                  <a:pt x="1210" y="234"/>
                  <a:pt x="1214" y="217"/>
                  <a:pt x="1214" y="192"/>
                </a:cubicBezTo>
                <a:cubicBezTo>
                  <a:pt x="1214" y="162"/>
                  <a:pt x="1207" y="138"/>
                  <a:pt x="1194" y="120"/>
                </a:cubicBezTo>
                <a:cubicBezTo>
                  <a:pt x="1185" y="108"/>
                  <a:pt x="1174" y="102"/>
                  <a:pt x="1160" y="102"/>
                </a:cubicBezTo>
                <a:close/>
                <a:moveTo>
                  <a:pt x="1456" y="95"/>
                </a:moveTo>
                <a:lnTo>
                  <a:pt x="1536" y="95"/>
                </a:lnTo>
                <a:lnTo>
                  <a:pt x="1536" y="102"/>
                </a:lnTo>
                <a:lnTo>
                  <a:pt x="1532" y="102"/>
                </a:lnTo>
                <a:cubicBezTo>
                  <a:pt x="1527" y="102"/>
                  <a:pt x="1522" y="103"/>
                  <a:pt x="1519" y="106"/>
                </a:cubicBezTo>
                <a:cubicBezTo>
                  <a:pt x="1517" y="108"/>
                  <a:pt x="1515" y="111"/>
                  <a:pt x="1515" y="115"/>
                </a:cubicBezTo>
                <a:cubicBezTo>
                  <a:pt x="1515" y="120"/>
                  <a:pt x="1517" y="126"/>
                  <a:pt x="1521" y="135"/>
                </a:cubicBezTo>
                <a:lnTo>
                  <a:pt x="1563" y="222"/>
                </a:lnTo>
                <a:lnTo>
                  <a:pt x="1602" y="127"/>
                </a:lnTo>
                <a:cubicBezTo>
                  <a:pt x="1604" y="122"/>
                  <a:pt x="1605" y="117"/>
                  <a:pt x="1605" y="112"/>
                </a:cubicBezTo>
                <a:cubicBezTo>
                  <a:pt x="1605" y="109"/>
                  <a:pt x="1604" y="108"/>
                  <a:pt x="1604" y="106"/>
                </a:cubicBezTo>
                <a:cubicBezTo>
                  <a:pt x="1603" y="105"/>
                  <a:pt x="1601" y="104"/>
                  <a:pt x="1599" y="103"/>
                </a:cubicBezTo>
                <a:cubicBezTo>
                  <a:pt x="1597" y="102"/>
                  <a:pt x="1593" y="102"/>
                  <a:pt x="1588" y="102"/>
                </a:cubicBezTo>
                <a:lnTo>
                  <a:pt x="1588" y="95"/>
                </a:lnTo>
                <a:lnTo>
                  <a:pt x="1644" y="95"/>
                </a:lnTo>
                <a:lnTo>
                  <a:pt x="1644" y="102"/>
                </a:lnTo>
                <a:cubicBezTo>
                  <a:pt x="1639" y="102"/>
                  <a:pt x="1635" y="103"/>
                  <a:pt x="1633" y="105"/>
                </a:cubicBezTo>
                <a:cubicBezTo>
                  <a:pt x="1630" y="106"/>
                  <a:pt x="1628" y="109"/>
                  <a:pt x="1625" y="113"/>
                </a:cubicBezTo>
                <a:cubicBezTo>
                  <a:pt x="1623" y="115"/>
                  <a:pt x="1621" y="120"/>
                  <a:pt x="1618" y="128"/>
                </a:cubicBezTo>
                <a:lnTo>
                  <a:pt x="1548" y="299"/>
                </a:lnTo>
                <a:cubicBezTo>
                  <a:pt x="1542" y="316"/>
                  <a:pt x="1533" y="328"/>
                  <a:pt x="1522" y="337"/>
                </a:cubicBezTo>
                <a:cubicBezTo>
                  <a:pt x="1511" y="345"/>
                  <a:pt x="1500" y="350"/>
                  <a:pt x="1490" y="350"/>
                </a:cubicBezTo>
                <a:cubicBezTo>
                  <a:pt x="1483" y="350"/>
                  <a:pt x="1477" y="348"/>
                  <a:pt x="1472" y="343"/>
                </a:cubicBezTo>
                <a:cubicBezTo>
                  <a:pt x="1467" y="339"/>
                  <a:pt x="1465" y="334"/>
                  <a:pt x="1465" y="329"/>
                </a:cubicBezTo>
                <a:cubicBezTo>
                  <a:pt x="1465" y="323"/>
                  <a:pt x="1467" y="319"/>
                  <a:pt x="1470" y="316"/>
                </a:cubicBezTo>
                <a:cubicBezTo>
                  <a:pt x="1473" y="313"/>
                  <a:pt x="1478" y="311"/>
                  <a:pt x="1484" y="311"/>
                </a:cubicBezTo>
                <a:cubicBezTo>
                  <a:pt x="1488" y="311"/>
                  <a:pt x="1494" y="313"/>
                  <a:pt x="1501" y="315"/>
                </a:cubicBezTo>
                <a:cubicBezTo>
                  <a:pt x="1506" y="317"/>
                  <a:pt x="1509" y="318"/>
                  <a:pt x="1510" y="318"/>
                </a:cubicBezTo>
                <a:cubicBezTo>
                  <a:pt x="1514" y="318"/>
                  <a:pt x="1518" y="316"/>
                  <a:pt x="1523" y="312"/>
                </a:cubicBezTo>
                <a:cubicBezTo>
                  <a:pt x="1527" y="308"/>
                  <a:pt x="1532" y="301"/>
                  <a:pt x="1536" y="290"/>
                </a:cubicBezTo>
                <a:lnTo>
                  <a:pt x="1548" y="260"/>
                </a:lnTo>
                <a:lnTo>
                  <a:pt x="1487" y="130"/>
                </a:lnTo>
                <a:cubicBezTo>
                  <a:pt x="1485" y="127"/>
                  <a:pt x="1482" y="122"/>
                  <a:pt x="1478" y="116"/>
                </a:cubicBezTo>
                <a:cubicBezTo>
                  <a:pt x="1474" y="112"/>
                  <a:pt x="1472" y="109"/>
                  <a:pt x="1470" y="107"/>
                </a:cubicBezTo>
                <a:cubicBezTo>
                  <a:pt x="1467" y="105"/>
                  <a:pt x="1462" y="103"/>
                  <a:pt x="1456" y="102"/>
                </a:cubicBezTo>
                <a:lnTo>
                  <a:pt x="1456" y="95"/>
                </a:lnTo>
                <a:close/>
                <a:moveTo>
                  <a:pt x="1262" y="95"/>
                </a:moveTo>
                <a:lnTo>
                  <a:pt x="1322" y="95"/>
                </a:lnTo>
                <a:lnTo>
                  <a:pt x="1322" y="210"/>
                </a:lnTo>
                <a:cubicBezTo>
                  <a:pt x="1322" y="226"/>
                  <a:pt x="1325" y="236"/>
                  <a:pt x="1331" y="241"/>
                </a:cubicBezTo>
                <a:cubicBezTo>
                  <a:pt x="1336" y="246"/>
                  <a:pt x="1343" y="249"/>
                  <a:pt x="1351" y="249"/>
                </a:cubicBezTo>
                <a:cubicBezTo>
                  <a:pt x="1356" y="249"/>
                  <a:pt x="1362" y="247"/>
                  <a:pt x="1369" y="244"/>
                </a:cubicBezTo>
                <a:cubicBezTo>
                  <a:pt x="1376" y="241"/>
                  <a:pt x="1384" y="234"/>
                  <a:pt x="1393" y="225"/>
                </a:cubicBezTo>
                <a:lnTo>
                  <a:pt x="1393" y="127"/>
                </a:lnTo>
                <a:cubicBezTo>
                  <a:pt x="1393" y="118"/>
                  <a:pt x="1392" y="111"/>
                  <a:pt x="1388" y="108"/>
                </a:cubicBezTo>
                <a:cubicBezTo>
                  <a:pt x="1384" y="104"/>
                  <a:pt x="1377" y="102"/>
                  <a:pt x="1366" y="102"/>
                </a:cubicBezTo>
                <a:lnTo>
                  <a:pt x="1366" y="95"/>
                </a:lnTo>
                <a:lnTo>
                  <a:pt x="1424" y="95"/>
                </a:lnTo>
                <a:lnTo>
                  <a:pt x="1424" y="199"/>
                </a:lnTo>
                <a:cubicBezTo>
                  <a:pt x="1424" y="219"/>
                  <a:pt x="1425" y="231"/>
                  <a:pt x="1426" y="236"/>
                </a:cubicBezTo>
                <a:cubicBezTo>
                  <a:pt x="1427" y="240"/>
                  <a:pt x="1428" y="243"/>
                  <a:pt x="1430" y="245"/>
                </a:cubicBezTo>
                <a:cubicBezTo>
                  <a:pt x="1432" y="247"/>
                  <a:pt x="1435" y="247"/>
                  <a:pt x="1437" y="247"/>
                </a:cubicBezTo>
                <a:cubicBezTo>
                  <a:pt x="1441" y="247"/>
                  <a:pt x="1446" y="246"/>
                  <a:pt x="1451" y="244"/>
                </a:cubicBezTo>
                <a:lnTo>
                  <a:pt x="1453" y="251"/>
                </a:lnTo>
                <a:lnTo>
                  <a:pt x="1402" y="272"/>
                </a:lnTo>
                <a:lnTo>
                  <a:pt x="1393" y="272"/>
                </a:lnTo>
                <a:lnTo>
                  <a:pt x="1393" y="236"/>
                </a:lnTo>
                <a:cubicBezTo>
                  <a:pt x="1379" y="252"/>
                  <a:pt x="1367" y="262"/>
                  <a:pt x="1360" y="266"/>
                </a:cubicBezTo>
                <a:cubicBezTo>
                  <a:pt x="1352" y="270"/>
                  <a:pt x="1344" y="272"/>
                  <a:pt x="1335" y="272"/>
                </a:cubicBezTo>
                <a:cubicBezTo>
                  <a:pt x="1325" y="272"/>
                  <a:pt x="1317" y="269"/>
                  <a:pt x="1310" y="264"/>
                </a:cubicBezTo>
                <a:cubicBezTo>
                  <a:pt x="1303" y="258"/>
                  <a:pt x="1298" y="251"/>
                  <a:pt x="1295" y="242"/>
                </a:cubicBezTo>
                <a:cubicBezTo>
                  <a:pt x="1293" y="233"/>
                  <a:pt x="1291" y="221"/>
                  <a:pt x="1291" y="205"/>
                </a:cubicBezTo>
                <a:lnTo>
                  <a:pt x="1291" y="128"/>
                </a:lnTo>
                <a:cubicBezTo>
                  <a:pt x="1291" y="120"/>
                  <a:pt x="1290" y="115"/>
                  <a:pt x="1289" y="112"/>
                </a:cubicBezTo>
                <a:cubicBezTo>
                  <a:pt x="1287" y="108"/>
                  <a:pt x="1284" y="106"/>
                  <a:pt x="1281" y="104"/>
                </a:cubicBezTo>
                <a:cubicBezTo>
                  <a:pt x="1277" y="103"/>
                  <a:pt x="1271" y="102"/>
                  <a:pt x="1262" y="102"/>
                </a:cubicBezTo>
                <a:lnTo>
                  <a:pt x="1262" y="95"/>
                </a:lnTo>
                <a:close/>
                <a:moveTo>
                  <a:pt x="880" y="95"/>
                </a:moveTo>
                <a:lnTo>
                  <a:pt x="960" y="95"/>
                </a:lnTo>
                <a:lnTo>
                  <a:pt x="960" y="102"/>
                </a:lnTo>
                <a:lnTo>
                  <a:pt x="956" y="102"/>
                </a:lnTo>
                <a:cubicBezTo>
                  <a:pt x="951" y="102"/>
                  <a:pt x="946" y="103"/>
                  <a:pt x="943" y="106"/>
                </a:cubicBezTo>
                <a:cubicBezTo>
                  <a:pt x="941" y="108"/>
                  <a:pt x="939" y="111"/>
                  <a:pt x="939" y="115"/>
                </a:cubicBezTo>
                <a:cubicBezTo>
                  <a:pt x="939" y="120"/>
                  <a:pt x="941" y="126"/>
                  <a:pt x="945" y="135"/>
                </a:cubicBezTo>
                <a:lnTo>
                  <a:pt x="987" y="222"/>
                </a:lnTo>
                <a:lnTo>
                  <a:pt x="1026" y="127"/>
                </a:lnTo>
                <a:cubicBezTo>
                  <a:pt x="1028" y="122"/>
                  <a:pt x="1029" y="117"/>
                  <a:pt x="1029" y="112"/>
                </a:cubicBezTo>
                <a:cubicBezTo>
                  <a:pt x="1029" y="109"/>
                  <a:pt x="1028" y="108"/>
                  <a:pt x="1028" y="106"/>
                </a:cubicBezTo>
                <a:cubicBezTo>
                  <a:pt x="1027" y="105"/>
                  <a:pt x="1025" y="104"/>
                  <a:pt x="1023" y="103"/>
                </a:cubicBezTo>
                <a:cubicBezTo>
                  <a:pt x="1021" y="102"/>
                  <a:pt x="1017" y="102"/>
                  <a:pt x="1012" y="102"/>
                </a:cubicBezTo>
                <a:lnTo>
                  <a:pt x="1012" y="95"/>
                </a:lnTo>
                <a:lnTo>
                  <a:pt x="1068" y="95"/>
                </a:lnTo>
                <a:lnTo>
                  <a:pt x="1068" y="102"/>
                </a:lnTo>
                <a:cubicBezTo>
                  <a:pt x="1063" y="102"/>
                  <a:pt x="1059" y="103"/>
                  <a:pt x="1057" y="105"/>
                </a:cubicBezTo>
                <a:cubicBezTo>
                  <a:pt x="1054" y="106"/>
                  <a:pt x="1052" y="109"/>
                  <a:pt x="1049" y="113"/>
                </a:cubicBezTo>
                <a:cubicBezTo>
                  <a:pt x="1047" y="115"/>
                  <a:pt x="1045" y="120"/>
                  <a:pt x="1042" y="128"/>
                </a:cubicBezTo>
                <a:lnTo>
                  <a:pt x="972" y="299"/>
                </a:lnTo>
                <a:cubicBezTo>
                  <a:pt x="966" y="316"/>
                  <a:pt x="957" y="328"/>
                  <a:pt x="946" y="337"/>
                </a:cubicBezTo>
                <a:cubicBezTo>
                  <a:pt x="935" y="345"/>
                  <a:pt x="924" y="350"/>
                  <a:pt x="914" y="350"/>
                </a:cubicBezTo>
                <a:cubicBezTo>
                  <a:pt x="907" y="350"/>
                  <a:pt x="901" y="348"/>
                  <a:pt x="896" y="343"/>
                </a:cubicBezTo>
                <a:cubicBezTo>
                  <a:pt x="891" y="339"/>
                  <a:pt x="889" y="334"/>
                  <a:pt x="889" y="329"/>
                </a:cubicBezTo>
                <a:cubicBezTo>
                  <a:pt x="889" y="323"/>
                  <a:pt x="891" y="319"/>
                  <a:pt x="894" y="316"/>
                </a:cubicBezTo>
                <a:cubicBezTo>
                  <a:pt x="897" y="313"/>
                  <a:pt x="902" y="311"/>
                  <a:pt x="908" y="311"/>
                </a:cubicBezTo>
                <a:cubicBezTo>
                  <a:pt x="912" y="311"/>
                  <a:pt x="918" y="313"/>
                  <a:pt x="925" y="315"/>
                </a:cubicBezTo>
                <a:cubicBezTo>
                  <a:pt x="930" y="317"/>
                  <a:pt x="933" y="318"/>
                  <a:pt x="934" y="318"/>
                </a:cubicBezTo>
                <a:cubicBezTo>
                  <a:pt x="938" y="318"/>
                  <a:pt x="942" y="316"/>
                  <a:pt x="947" y="312"/>
                </a:cubicBezTo>
                <a:cubicBezTo>
                  <a:pt x="951" y="308"/>
                  <a:pt x="956" y="301"/>
                  <a:pt x="960" y="290"/>
                </a:cubicBezTo>
                <a:lnTo>
                  <a:pt x="972" y="260"/>
                </a:lnTo>
                <a:lnTo>
                  <a:pt x="911" y="130"/>
                </a:lnTo>
                <a:cubicBezTo>
                  <a:pt x="909" y="127"/>
                  <a:pt x="906" y="122"/>
                  <a:pt x="902" y="116"/>
                </a:cubicBezTo>
                <a:cubicBezTo>
                  <a:pt x="898" y="112"/>
                  <a:pt x="896" y="109"/>
                  <a:pt x="894" y="107"/>
                </a:cubicBezTo>
                <a:cubicBezTo>
                  <a:pt x="891" y="105"/>
                  <a:pt x="886" y="103"/>
                  <a:pt x="880" y="102"/>
                </a:cubicBezTo>
                <a:lnTo>
                  <a:pt x="880" y="95"/>
                </a:lnTo>
                <a:close/>
                <a:moveTo>
                  <a:pt x="544" y="95"/>
                </a:moveTo>
                <a:lnTo>
                  <a:pt x="616" y="95"/>
                </a:lnTo>
                <a:lnTo>
                  <a:pt x="616" y="102"/>
                </a:lnTo>
                <a:cubicBezTo>
                  <a:pt x="610" y="102"/>
                  <a:pt x="605" y="104"/>
                  <a:pt x="603" y="106"/>
                </a:cubicBezTo>
                <a:cubicBezTo>
                  <a:pt x="601" y="107"/>
                  <a:pt x="600" y="110"/>
                  <a:pt x="600" y="114"/>
                </a:cubicBezTo>
                <a:cubicBezTo>
                  <a:pt x="600" y="117"/>
                  <a:pt x="601" y="122"/>
                  <a:pt x="603" y="128"/>
                </a:cubicBezTo>
                <a:lnTo>
                  <a:pt x="640" y="226"/>
                </a:lnTo>
                <a:lnTo>
                  <a:pt x="677" y="146"/>
                </a:lnTo>
                <a:lnTo>
                  <a:pt x="667" y="121"/>
                </a:lnTo>
                <a:cubicBezTo>
                  <a:pt x="664" y="113"/>
                  <a:pt x="660" y="108"/>
                  <a:pt x="655" y="105"/>
                </a:cubicBezTo>
                <a:cubicBezTo>
                  <a:pt x="653" y="103"/>
                  <a:pt x="648" y="102"/>
                  <a:pt x="640" y="102"/>
                </a:cubicBezTo>
                <a:lnTo>
                  <a:pt x="640" y="95"/>
                </a:lnTo>
                <a:lnTo>
                  <a:pt x="722" y="95"/>
                </a:lnTo>
                <a:lnTo>
                  <a:pt x="722" y="102"/>
                </a:lnTo>
                <a:cubicBezTo>
                  <a:pt x="713" y="102"/>
                  <a:pt x="706" y="104"/>
                  <a:pt x="703" y="107"/>
                </a:cubicBezTo>
                <a:cubicBezTo>
                  <a:pt x="700" y="109"/>
                  <a:pt x="699" y="112"/>
                  <a:pt x="699" y="116"/>
                </a:cubicBezTo>
                <a:cubicBezTo>
                  <a:pt x="699" y="119"/>
                  <a:pt x="699" y="121"/>
                  <a:pt x="700" y="124"/>
                </a:cubicBezTo>
                <a:lnTo>
                  <a:pt x="739" y="223"/>
                </a:lnTo>
                <a:lnTo>
                  <a:pt x="776" y="128"/>
                </a:lnTo>
                <a:cubicBezTo>
                  <a:pt x="778" y="121"/>
                  <a:pt x="779" y="116"/>
                  <a:pt x="779" y="112"/>
                </a:cubicBezTo>
                <a:cubicBezTo>
                  <a:pt x="779" y="109"/>
                  <a:pt x="778" y="107"/>
                  <a:pt x="776" y="105"/>
                </a:cubicBezTo>
                <a:cubicBezTo>
                  <a:pt x="773" y="103"/>
                  <a:pt x="768" y="102"/>
                  <a:pt x="761" y="102"/>
                </a:cubicBezTo>
                <a:lnTo>
                  <a:pt x="761" y="95"/>
                </a:lnTo>
                <a:lnTo>
                  <a:pt x="816" y="95"/>
                </a:lnTo>
                <a:lnTo>
                  <a:pt x="816" y="102"/>
                </a:lnTo>
                <a:cubicBezTo>
                  <a:pt x="805" y="104"/>
                  <a:pt x="797" y="111"/>
                  <a:pt x="792" y="124"/>
                </a:cubicBezTo>
                <a:lnTo>
                  <a:pt x="734" y="272"/>
                </a:lnTo>
                <a:lnTo>
                  <a:pt x="726" y="272"/>
                </a:lnTo>
                <a:lnTo>
                  <a:pt x="684" y="162"/>
                </a:lnTo>
                <a:lnTo>
                  <a:pt x="633" y="272"/>
                </a:lnTo>
                <a:lnTo>
                  <a:pt x="627" y="272"/>
                </a:lnTo>
                <a:lnTo>
                  <a:pt x="571" y="128"/>
                </a:lnTo>
                <a:cubicBezTo>
                  <a:pt x="568" y="119"/>
                  <a:pt x="564" y="112"/>
                  <a:pt x="561" y="109"/>
                </a:cubicBezTo>
                <a:cubicBezTo>
                  <a:pt x="557" y="106"/>
                  <a:pt x="552" y="104"/>
                  <a:pt x="544" y="102"/>
                </a:cubicBezTo>
                <a:lnTo>
                  <a:pt x="544" y="95"/>
                </a:lnTo>
                <a:close/>
                <a:moveTo>
                  <a:pt x="272" y="95"/>
                </a:moveTo>
                <a:lnTo>
                  <a:pt x="344" y="95"/>
                </a:lnTo>
                <a:lnTo>
                  <a:pt x="344" y="102"/>
                </a:lnTo>
                <a:cubicBezTo>
                  <a:pt x="338" y="102"/>
                  <a:pt x="333" y="104"/>
                  <a:pt x="331" y="106"/>
                </a:cubicBezTo>
                <a:cubicBezTo>
                  <a:pt x="329" y="107"/>
                  <a:pt x="328" y="110"/>
                  <a:pt x="328" y="114"/>
                </a:cubicBezTo>
                <a:cubicBezTo>
                  <a:pt x="328" y="117"/>
                  <a:pt x="329" y="122"/>
                  <a:pt x="331" y="128"/>
                </a:cubicBezTo>
                <a:lnTo>
                  <a:pt x="368" y="226"/>
                </a:lnTo>
                <a:lnTo>
                  <a:pt x="405" y="146"/>
                </a:lnTo>
                <a:lnTo>
                  <a:pt x="395" y="121"/>
                </a:lnTo>
                <a:cubicBezTo>
                  <a:pt x="392" y="113"/>
                  <a:pt x="388" y="108"/>
                  <a:pt x="383" y="105"/>
                </a:cubicBezTo>
                <a:cubicBezTo>
                  <a:pt x="381" y="103"/>
                  <a:pt x="376" y="102"/>
                  <a:pt x="368" y="102"/>
                </a:cubicBezTo>
                <a:lnTo>
                  <a:pt x="368" y="95"/>
                </a:lnTo>
                <a:lnTo>
                  <a:pt x="450" y="95"/>
                </a:lnTo>
                <a:lnTo>
                  <a:pt x="450" y="102"/>
                </a:lnTo>
                <a:cubicBezTo>
                  <a:pt x="441" y="102"/>
                  <a:pt x="434" y="104"/>
                  <a:pt x="431" y="107"/>
                </a:cubicBezTo>
                <a:cubicBezTo>
                  <a:pt x="428" y="109"/>
                  <a:pt x="427" y="112"/>
                  <a:pt x="427" y="116"/>
                </a:cubicBezTo>
                <a:cubicBezTo>
                  <a:pt x="427" y="119"/>
                  <a:pt x="427" y="121"/>
                  <a:pt x="428" y="124"/>
                </a:cubicBezTo>
                <a:lnTo>
                  <a:pt x="467" y="223"/>
                </a:lnTo>
                <a:lnTo>
                  <a:pt x="504" y="128"/>
                </a:lnTo>
                <a:cubicBezTo>
                  <a:pt x="506" y="121"/>
                  <a:pt x="507" y="116"/>
                  <a:pt x="507" y="112"/>
                </a:cubicBezTo>
                <a:cubicBezTo>
                  <a:pt x="507" y="109"/>
                  <a:pt x="506" y="107"/>
                  <a:pt x="504" y="105"/>
                </a:cubicBezTo>
                <a:cubicBezTo>
                  <a:pt x="501" y="103"/>
                  <a:pt x="496" y="102"/>
                  <a:pt x="489" y="102"/>
                </a:cubicBezTo>
                <a:lnTo>
                  <a:pt x="489" y="95"/>
                </a:lnTo>
                <a:lnTo>
                  <a:pt x="544" y="95"/>
                </a:lnTo>
                <a:lnTo>
                  <a:pt x="544" y="102"/>
                </a:lnTo>
                <a:cubicBezTo>
                  <a:pt x="533" y="104"/>
                  <a:pt x="525" y="111"/>
                  <a:pt x="520" y="124"/>
                </a:cubicBezTo>
                <a:lnTo>
                  <a:pt x="462" y="272"/>
                </a:lnTo>
                <a:lnTo>
                  <a:pt x="454" y="272"/>
                </a:lnTo>
                <a:lnTo>
                  <a:pt x="412" y="162"/>
                </a:lnTo>
                <a:lnTo>
                  <a:pt x="361" y="272"/>
                </a:lnTo>
                <a:lnTo>
                  <a:pt x="355" y="272"/>
                </a:lnTo>
                <a:lnTo>
                  <a:pt x="299" y="128"/>
                </a:lnTo>
                <a:cubicBezTo>
                  <a:pt x="296" y="119"/>
                  <a:pt x="292" y="112"/>
                  <a:pt x="289" y="109"/>
                </a:cubicBezTo>
                <a:cubicBezTo>
                  <a:pt x="285" y="106"/>
                  <a:pt x="280" y="104"/>
                  <a:pt x="272" y="102"/>
                </a:cubicBezTo>
                <a:lnTo>
                  <a:pt x="272" y="95"/>
                </a:lnTo>
                <a:close/>
                <a:moveTo>
                  <a:pt x="0" y="95"/>
                </a:moveTo>
                <a:lnTo>
                  <a:pt x="72" y="95"/>
                </a:lnTo>
                <a:lnTo>
                  <a:pt x="72" y="102"/>
                </a:lnTo>
                <a:cubicBezTo>
                  <a:pt x="66" y="102"/>
                  <a:pt x="61" y="104"/>
                  <a:pt x="59" y="106"/>
                </a:cubicBezTo>
                <a:cubicBezTo>
                  <a:pt x="57" y="107"/>
                  <a:pt x="56" y="110"/>
                  <a:pt x="56" y="114"/>
                </a:cubicBezTo>
                <a:cubicBezTo>
                  <a:pt x="56" y="117"/>
                  <a:pt x="57" y="122"/>
                  <a:pt x="59" y="128"/>
                </a:cubicBezTo>
                <a:lnTo>
                  <a:pt x="96" y="226"/>
                </a:lnTo>
                <a:lnTo>
                  <a:pt x="133" y="146"/>
                </a:lnTo>
                <a:lnTo>
                  <a:pt x="123" y="121"/>
                </a:lnTo>
                <a:cubicBezTo>
                  <a:pt x="120" y="113"/>
                  <a:pt x="116" y="108"/>
                  <a:pt x="111" y="105"/>
                </a:cubicBezTo>
                <a:cubicBezTo>
                  <a:pt x="109" y="103"/>
                  <a:pt x="104" y="102"/>
                  <a:pt x="96" y="102"/>
                </a:cubicBezTo>
                <a:lnTo>
                  <a:pt x="96" y="95"/>
                </a:lnTo>
                <a:lnTo>
                  <a:pt x="178" y="95"/>
                </a:lnTo>
                <a:lnTo>
                  <a:pt x="178" y="102"/>
                </a:lnTo>
                <a:cubicBezTo>
                  <a:pt x="169" y="102"/>
                  <a:pt x="162" y="104"/>
                  <a:pt x="159" y="107"/>
                </a:cubicBezTo>
                <a:cubicBezTo>
                  <a:pt x="156" y="109"/>
                  <a:pt x="155" y="112"/>
                  <a:pt x="155" y="116"/>
                </a:cubicBezTo>
                <a:cubicBezTo>
                  <a:pt x="155" y="119"/>
                  <a:pt x="155" y="121"/>
                  <a:pt x="156" y="124"/>
                </a:cubicBezTo>
                <a:lnTo>
                  <a:pt x="195" y="223"/>
                </a:lnTo>
                <a:lnTo>
                  <a:pt x="232" y="128"/>
                </a:lnTo>
                <a:cubicBezTo>
                  <a:pt x="234" y="121"/>
                  <a:pt x="235" y="116"/>
                  <a:pt x="235" y="112"/>
                </a:cubicBezTo>
                <a:cubicBezTo>
                  <a:pt x="235" y="109"/>
                  <a:pt x="234" y="107"/>
                  <a:pt x="232" y="105"/>
                </a:cubicBezTo>
                <a:cubicBezTo>
                  <a:pt x="229" y="103"/>
                  <a:pt x="224" y="102"/>
                  <a:pt x="217" y="102"/>
                </a:cubicBezTo>
                <a:lnTo>
                  <a:pt x="217" y="95"/>
                </a:lnTo>
                <a:lnTo>
                  <a:pt x="272" y="95"/>
                </a:lnTo>
                <a:lnTo>
                  <a:pt x="272" y="102"/>
                </a:lnTo>
                <a:cubicBezTo>
                  <a:pt x="261" y="104"/>
                  <a:pt x="253" y="111"/>
                  <a:pt x="248" y="124"/>
                </a:cubicBezTo>
                <a:lnTo>
                  <a:pt x="190" y="272"/>
                </a:lnTo>
                <a:lnTo>
                  <a:pt x="182" y="272"/>
                </a:lnTo>
                <a:lnTo>
                  <a:pt x="140" y="162"/>
                </a:lnTo>
                <a:lnTo>
                  <a:pt x="89" y="272"/>
                </a:lnTo>
                <a:lnTo>
                  <a:pt x="83" y="272"/>
                </a:lnTo>
                <a:lnTo>
                  <a:pt x="27" y="128"/>
                </a:lnTo>
                <a:cubicBezTo>
                  <a:pt x="24" y="119"/>
                  <a:pt x="20" y="112"/>
                  <a:pt x="17" y="109"/>
                </a:cubicBezTo>
                <a:cubicBezTo>
                  <a:pt x="13" y="106"/>
                  <a:pt x="8" y="104"/>
                  <a:pt x="0" y="102"/>
                </a:cubicBezTo>
                <a:lnTo>
                  <a:pt x="0" y="95"/>
                </a:lnTo>
                <a:close/>
                <a:moveTo>
                  <a:pt x="2837" y="90"/>
                </a:moveTo>
                <a:lnTo>
                  <a:pt x="2845" y="90"/>
                </a:lnTo>
                <a:lnTo>
                  <a:pt x="2845" y="127"/>
                </a:lnTo>
                <a:cubicBezTo>
                  <a:pt x="2857" y="114"/>
                  <a:pt x="2865" y="107"/>
                  <a:pt x="2867" y="105"/>
                </a:cubicBezTo>
                <a:cubicBezTo>
                  <a:pt x="2873" y="100"/>
                  <a:pt x="2879" y="97"/>
                  <a:pt x="2885" y="94"/>
                </a:cubicBezTo>
                <a:cubicBezTo>
                  <a:pt x="2892" y="91"/>
                  <a:pt x="2898" y="90"/>
                  <a:pt x="2904" y="90"/>
                </a:cubicBezTo>
                <a:cubicBezTo>
                  <a:pt x="2915" y="90"/>
                  <a:pt x="2924" y="93"/>
                  <a:pt x="2932" y="99"/>
                </a:cubicBezTo>
                <a:cubicBezTo>
                  <a:pt x="2940" y="106"/>
                  <a:pt x="2945" y="115"/>
                  <a:pt x="2948" y="127"/>
                </a:cubicBezTo>
                <a:cubicBezTo>
                  <a:pt x="2961" y="112"/>
                  <a:pt x="2971" y="102"/>
                  <a:pt x="2980" y="97"/>
                </a:cubicBezTo>
                <a:cubicBezTo>
                  <a:pt x="2989" y="92"/>
                  <a:pt x="2998" y="90"/>
                  <a:pt x="3008" y="90"/>
                </a:cubicBezTo>
                <a:cubicBezTo>
                  <a:pt x="3017" y="90"/>
                  <a:pt x="3025" y="92"/>
                  <a:pt x="3032" y="97"/>
                </a:cubicBezTo>
                <a:cubicBezTo>
                  <a:pt x="3039" y="102"/>
                  <a:pt x="3045" y="109"/>
                  <a:pt x="3049" y="120"/>
                </a:cubicBezTo>
                <a:cubicBezTo>
                  <a:pt x="3052" y="127"/>
                  <a:pt x="3053" y="139"/>
                  <a:pt x="3053" y="154"/>
                </a:cubicBezTo>
                <a:lnTo>
                  <a:pt x="3053" y="228"/>
                </a:lnTo>
                <a:cubicBezTo>
                  <a:pt x="3053" y="239"/>
                  <a:pt x="3054" y="246"/>
                  <a:pt x="3055" y="250"/>
                </a:cubicBezTo>
                <a:cubicBezTo>
                  <a:pt x="3057" y="253"/>
                  <a:pt x="3059" y="255"/>
                  <a:pt x="3062" y="257"/>
                </a:cubicBezTo>
                <a:cubicBezTo>
                  <a:pt x="3066" y="259"/>
                  <a:pt x="3071" y="260"/>
                  <a:pt x="3079" y="260"/>
                </a:cubicBezTo>
                <a:lnTo>
                  <a:pt x="3079" y="267"/>
                </a:lnTo>
                <a:lnTo>
                  <a:pt x="2994" y="267"/>
                </a:lnTo>
                <a:lnTo>
                  <a:pt x="2994" y="260"/>
                </a:lnTo>
                <a:lnTo>
                  <a:pt x="2998" y="260"/>
                </a:lnTo>
                <a:cubicBezTo>
                  <a:pt x="3005" y="260"/>
                  <a:pt x="3011" y="259"/>
                  <a:pt x="3015" y="256"/>
                </a:cubicBezTo>
                <a:cubicBezTo>
                  <a:pt x="3018" y="254"/>
                  <a:pt x="3020" y="251"/>
                  <a:pt x="3021" y="246"/>
                </a:cubicBezTo>
                <a:cubicBezTo>
                  <a:pt x="3022" y="244"/>
                  <a:pt x="3022" y="238"/>
                  <a:pt x="3022" y="228"/>
                </a:cubicBezTo>
                <a:lnTo>
                  <a:pt x="3022" y="154"/>
                </a:lnTo>
                <a:cubicBezTo>
                  <a:pt x="3022" y="140"/>
                  <a:pt x="3020" y="130"/>
                  <a:pt x="3017" y="124"/>
                </a:cubicBezTo>
                <a:cubicBezTo>
                  <a:pt x="3012" y="116"/>
                  <a:pt x="3004" y="112"/>
                  <a:pt x="2993" y="112"/>
                </a:cubicBezTo>
                <a:cubicBezTo>
                  <a:pt x="2987" y="112"/>
                  <a:pt x="2980" y="114"/>
                  <a:pt x="2973" y="117"/>
                </a:cubicBezTo>
                <a:cubicBezTo>
                  <a:pt x="2967" y="121"/>
                  <a:pt x="2959" y="127"/>
                  <a:pt x="2949" y="136"/>
                </a:cubicBezTo>
                <a:lnTo>
                  <a:pt x="2949" y="138"/>
                </a:lnTo>
                <a:lnTo>
                  <a:pt x="2949" y="146"/>
                </a:lnTo>
                <a:lnTo>
                  <a:pt x="2949" y="228"/>
                </a:lnTo>
                <a:cubicBezTo>
                  <a:pt x="2949" y="240"/>
                  <a:pt x="2950" y="247"/>
                  <a:pt x="2951" y="250"/>
                </a:cubicBezTo>
                <a:cubicBezTo>
                  <a:pt x="2952" y="253"/>
                  <a:pt x="2955" y="255"/>
                  <a:pt x="2958" y="257"/>
                </a:cubicBezTo>
                <a:cubicBezTo>
                  <a:pt x="2962" y="259"/>
                  <a:pt x="2968" y="260"/>
                  <a:pt x="2977" y="260"/>
                </a:cubicBezTo>
                <a:lnTo>
                  <a:pt x="2977" y="267"/>
                </a:lnTo>
                <a:lnTo>
                  <a:pt x="2890" y="267"/>
                </a:lnTo>
                <a:lnTo>
                  <a:pt x="2890" y="260"/>
                </a:lnTo>
                <a:cubicBezTo>
                  <a:pt x="2900" y="260"/>
                  <a:pt x="2906" y="259"/>
                  <a:pt x="2910" y="257"/>
                </a:cubicBezTo>
                <a:cubicBezTo>
                  <a:pt x="2913" y="254"/>
                  <a:pt x="2916" y="251"/>
                  <a:pt x="2917" y="247"/>
                </a:cubicBezTo>
                <a:cubicBezTo>
                  <a:pt x="2918" y="244"/>
                  <a:pt x="2918" y="238"/>
                  <a:pt x="2918" y="228"/>
                </a:cubicBezTo>
                <a:lnTo>
                  <a:pt x="2918" y="154"/>
                </a:lnTo>
                <a:cubicBezTo>
                  <a:pt x="2918" y="140"/>
                  <a:pt x="2916" y="130"/>
                  <a:pt x="2912" y="124"/>
                </a:cubicBezTo>
                <a:cubicBezTo>
                  <a:pt x="2906" y="116"/>
                  <a:pt x="2899" y="112"/>
                  <a:pt x="2889" y="112"/>
                </a:cubicBezTo>
                <a:cubicBezTo>
                  <a:pt x="2882" y="112"/>
                  <a:pt x="2875" y="114"/>
                  <a:pt x="2869" y="117"/>
                </a:cubicBezTo>
                <a:cubicBezTo>
                  <a:pt x="2858" y="123"/>
                  <a:pt x="2850" y="129"/>
                  <a:pt x="2845" y="136"/>
                </a:cubicBezTo>
                <a:lnTo>
                  <a:pt x="2845" y="228"/>
                </a:lnTo>
                <a:cubicBezTo>
                  <a:pt x="2845" y="239"/>
                  <a:pt x="2846" y="247"/>
                  <a:pt x="2847" y="250"/>
                </a:cubicBezTo>
                <a:cubicBezTo>
                  <a:pt x="2849" y="253"/>
                  <a:pt x="2851" y="256"/>
                  <a:pt x="2854" y="258"/>
                </a:cubicBezTo>
                <a:cubicBezTo>
                  <a:pt x="2857" y="259"/>
                  <a:pt x="2863" y="260"/>
                  <a:pt x="2873" y="260"/>
                </a:cubicBezTo>
                <a:lnTo>
                  <a:pt x="2873" y="267"/>
                </a:lnTo>
                <a:lnTo>
                  <a:pt x="2788" y="267"/>
                </a:lnTo>
                <a:lnTo>
                  <a:pt x="2788" y="260"/>
                </a:lnTo>
                <a:cubicBezTo>
                  <a:pt x="2796" y="260"/>
                  <a:pt x="2801" y="259"/>
                  <a:pt x="2804" y="258"/>
                </a:cubicBezTo>
                <a:cubicBezTo>
                  <a:pt x="2807" y="256"/>
                  <a:pt x="2810" y="253"/>
                  <a:pt x="2811" y="249"/>
                </a:cubicBezTo>
                <a:cubicBezTo>
                  <a:pt x="2813" y="246"/>
                  <a:pt x="2814" y="239"/>
                  <a:pt x="2814" y="228"/>
                </a:cubicBezTo>
                <a:lnTo>
                  <a:pt x="2814" y="162"/>
                </a:lnTo>
                <a:cubicBezTo>
                  <a:pt x="2814" y="143"/>
                  <a:pt x="2813" y="131"/>
                  <a:pt x="2812" y="126"/>
                </a:cubicBezTo>
                <a:cubicBezTo>
                  <a:pt x="2811" y="122"/>
                  <a:pt x="2810" y="119"/>
                  <a:pt x="2808" y="117"/>
                </a:cubicBezTo>
                <a:cubicBezTo>
                  <a:pt x="2806" y="116"/>
                  <a:pt x="2804" y="115"/>
                  <a:pt x="2800" y="115"/>
                </a:cubicBezTo>
                <a:cubicBezTo>
                  <a:pt x="2797" y="115"/>
                  <a:pt x="2793" y="116"/>
                  <a:pt x="2788" y="118"/>
                </a:cubicBezTo>
                <a:lnTo>
                  <a:pt x="2785" y="111"/>
                </a:lnTo>
                <a:lnTo>
                  <a:pt x="2837" y="90"/>
                </a:lnTo>
                <a:close/>
                <a:moveTo>
                  <a:pt x="2686" y="90"/>
                </a:moveTo>
                <a:cubicBezTo>
                  <a:pt x="2712" y="90"/>
                  <a:pt x="2733" y="100"/>
                  <a:pt x="2748" y="120"/>
                </a:cubicBezTo>
                <a:cubicBezTo>
                  <a:pt x="2762" y="136"/>
                  <a:pt x="2768" y="156"/>
                  <a:pt x="2768" y="178"/>
                </a:cubicBezTo>
                <a:cubicBezTo>
                  <a:pt x="2768" y="193"/>
                  <a:pt x="2765" y="209"/>
                  <a:pt x="2757" y="224"/>
                </a:cubicBezTo>
                <a:cubicBezTo>
                  <a:pt x="2750" y="240"/>
                  <a:pt x="2740" y="252"/>
                  <a:pt x="2727" y="260"/>
                </a:cubicBezTo>
                <a:cubicBezTo>
                  <a:pt x="2714" y="268"/>
                  <a:pt x="2700" y="272"/>
                  <a:pt x="2684" y="272"/>
                </a:cubicBezTo>
                <a:cubicBezTo>
                  <a:pt x="2658" y="272"/>
                  <a:pt x="2637" y="262"/>
                  <a:pt x="2622" y="241"/>
                </a:cubicBezTo>
                <a:cubicBezTo>
                  <a:pt x="2609" y="224"/>
                  <a:pt x="2603" y="204"/>
                  <a:pt x="2603" y="183"/>
                </a:cubicBezTo>
                <a:cubicBezTo>
                  <a:pt x="2603" y="167"/>
                  <a:pt x="2607" y="151"/>
                  <a:pt x="2614" y="136"/>
                </a:cubicBezTo>
                <a:cubicBezTo>
                  <a:pt x="2622" y="120"/>
                  <a:pt x="2633" y="109"/>
                  <a:pt x="2645" y="101"/>
                </a:cubicBezTo>
                <a:cubicBezTo>
                  <a:pt x="2658" y="94"/>
                  <a:pt x="2672" y="90"/>
                  <a:pt x="2686" y="90"/>
                </a:cubicBezTo>
                <a:close/>
                <a:moveTo>
                  <a:pt x="2509" y="90"/>
                </a:moveTo>
                <a:cubicBezTo>
                  <a:pt x="2526" y="90"/>
                  <a:pt x="2540" y="94"/>
                  <a:pt x="2550" y="103"/>
                </a:cubicBezTo>
                <a:cubicBezTo>
                  <a:pt x="2561" y="112"/>
                  <a:pt x="2567" y="122"/>
                  <a:pt x="2567" y="131"/>
                </a:cubicBezTo>
                <a:cubicBezTo>
                  <a:pt x="2567" y="136"/>
                  <a:pt x="2565" y="140"/>
                  <a:pt x="2562" y="143"/>
                </a:cubicBezTo>
                <a:cubicBezTo>
                  <a:pt x="2559" y="146"/>
                  <a:pt x="2555" y="147"/>
                  <a:pt x="2549" y="147"/>
                </a:cubicBezTo>
                <a:cubicBezTo>
                  <a:pt x="2542" y="147"/>
                  <a:pt x="2536" y="145"/>
                  <a:pt x="2533" y="140"/>
                </a:cubicBezTo>
                <a:cubicBezTo>
                  <a:pt x="2531" y="137"/>
                  <a:pt x="2529" y="132"/>
                  <a:pt x="2528" y="125"/>
                </a:cubicBezTo>
                <a:cubicBezTo>
                  <a:pt x="2528" y="118"/>
                  <a:pt x="2525" y="112"/>
                  <a:pt x="2521" y="108"/>
                </a:cubicBezTo>
                <a:cubicBezTo>
                  <a:pt x="2516" y="104"/>
                  <a:pt x="2510" y="103"/>
                  <a:pt x="2503" y="103"/>
                </a:cubicBezTo>
                <a:cubicBezTo>
                  <a:pt x="2490" y="103"/>
                  <a:pt x="2480" y="107"/>
                  <a:pt x="2472" y="116"/>
                </a:cubicBezTo>
                <a:cubicBezTo>
                  <a:pt x="2462" y="129"/>
                  <a:pt x="2457" y="145"/>
                  <a:pt x="2457" y="165"/>
                </a:cubicBezTo>
                <a:cubicBezTo>
                  <a:pt x="2457" y="185"/>
                  <a:pt x="2462" y="204"/>
                  <a:pt x="2472" y="219"/>
                </a:cubicBezTo>
                <a:cubicBezTo>
                  <a:pt x="2482" y="235"/>
                  <a:pt x="2496" y="243"/>
                  <a:pt x="2513" y="243"/>
                </a:cubicBezTo>
                <a:cubicBezTo>
                  <a:pt x="2525" y="243"/>
                  <a:pt x="2536" y="239"/>
                  <a:pt x="2546" y="230"/>
                </a:cubicBezTo>
                <a:cubicBezTo>
                  <a:pt x="2553" y="224"/>
                  <a:pt x="2560" y="214"/>
                  <a:pt x="2566" y="199"/>
                </a:cubicBezTo>
                <a:lnTo>
                  <a:pt x="2572" y="202"/>
                </a:lnTo>
                <a:cubicBezTo>
                  <a:pt x="2567" y="224"/>
                  <a:pt x="2558" y="242"/>
                  <a:pt x="2544" y="254"/>
                </a:cubicBezTo>
                <a:cubicBezTo>
                  <a:pt x="2531" y="266"/>
                  <a:pt x="2516" y="272"/>
                  <a:pt x="2500" y="272"/>
                </a:cubicBezTo>
                <a:cubicBezTo>
                  <a:pt x="2480" y="272"/>
                  <a:pt x="2463" y="264"/>
                  <a:pt x="2449" y="247"/>
                </a:cubicBezTo>
                <a:cubicBezTo>
                  <a:pt x="2434" y="231"/>
                  <a:pt x="2427" y="209"/>
                  <a:pt x="2427" y="181"/>
                </a:cubicBezTo>
                <a:cubicBezTo>
                  <a:pt x="2427" y="154"/>
                  <a:pt x="2435" y="132"/>
                  <a:pt x="2451" y="115"/>
                </a:cubicBezTo>
                <a:cubicBezTo>
                  <a:pt x="2467" y="98"/>
                  <a:pt x="2486" y="90"/>
                  <a:pt x="2509" y="90"/>
                </a:cubicBezTo>
                <a:close/>
                <a:moveTo>
                  <a:pt x="1709" y="90"/>
                </a:moveTo>
                <a:lnTo>
                  <a:pt x="1717" y="90"/>
                </a:lnTo>
                <a:lnTo>
                  <a:pt x="1717" y="228"/>
                </a:lnTo>
                <a:cubicBezTo>
                  <a:pt x="1717" y="239"/>
                  <a:pt x="1718" y="246"/>
                  <a:pt x="1719" y="249"/>
                </a:cubicBezTo>
                <a:cubicBezTo>
                  <a:pt x="1721" y="253"/>
                  <a:pt x="1723" y="256"/>
                  <a:pt x="1726" y="257"/>
                </a:cubicBezTo>
                <a:cubicBezTo>
                  <a:pt x="1729" y="259"/>
                  <a:pt x="1735" y="260"/>
                  <a:pt x="1743" y="260"/>
                </a:cubicBezTo>
                <a:lnTo>
                  <a:pt x="1743" y="267"/>
                </a:lnTo>
                <a:lnTo>
                  <a:pt x="1660" y="267"/>
                </a:lnTo>
                <a:lnTo>
                  <a:pt x="1660" y="260"/>
                </a:lnTo>
                <a:cubicBezTo>
                  <a:pt x="1668" y="260"/>
                  <a:pt x="1674" y="259"/>
                  <a:pt x="1677" y="258"/>
                </a:cubicBezTo>
                <a:cubicBezTo>
                  <a:pt x="1679" y="256"/>
                  <a:pt x="1682" y="253"/>
                  <a:pt x="1683" y="250"/>
                </a:cubicBezTo>
                <a:cubicBezTo>
                  <a:pt x="1685" y="246"/>
                  <a:pt x="1686" y="239"/>
                  <a:pt x="1686" y="228"/>
                </a:cubicBezTo>
                <a:lnTo>
                  <a:pt x="1686" y="162"/>
                </a:lnTo>
                <a:cubicBezTo>
                  <a:pt x="1686" y="143"/>
                  <a:pt x="1685" y="131"/>
                  <a:pt x="1684" y="126"/>
                </a:cubicBezTo>
                <a:cubicBezTo>
                  <a:pt x="1683" y="122"/>
                  <a:pt x="1682" y="119"/>
                  <a:pt x="1680" y="117"/>
                </a:cubicBezTo>
                <a:cubicBezTo>
                  <a:pt x="1678" y="116"/>
                  <a:pt x="1676" y="115"/>
                  <a:pt x="1672" y="115"/>
                </a:cubicBezTo>
                <a:cubicBezTo>
                  <a:pt x="1669" y="115"/>
                  <a:pt x="1665" y="116"/>
                  <a:pt x="1660" y="118"/>
                </a:cubicBezTo>
                <a:lnTo>
                  <a:pt x="1657" y="111"/>
                </a:lnTo>
                <a:lnTo>
                  <a:pt x="1709" y="90"/>
                </a:lnTo>
                <a:close/>
                <a:moveTo>
                  <a:pt x="1166" y="90"/>
                </a:moveTo>
                <a:cubicBezTo>
                  <a:pt x="1192" y="90"/>
                  <a:pt x="1213" y="100"/>
                  <a:pt x="1228" y="120"/>
                </a:cubicBezTo>
                <a:cubicBezTo>
                  <a:pt x="1242" y="136"/>
                  <a:pt x="1248" y="156"/>
                  <a:pt x="1248" y="178"/>
                </a:cubicBezTo>
                <a:cubicBezTo>
                  <a:pt x="1248" y="193"/>
                  <a:pt x="1245" y="209"/>
                  <a:pt x="1237" y="224"/>
                </a:cubicBezTo>
                <a:cubicBezTo>
                  <a:pt x="1230" y="240"/>
                  <a:pt x="1220" y="252"/>
                  <a:pt x="1207" y="260"/>
                </a:cubicBezTo>
                <a:cubicBezTo>
                  <a:pt x="1194" y="268"/>
                  <a:pt x="1180" y="272"/>
                  <a:pt x="1164" y="272"/>
                </a:cubicBezTo>
                <a:cubicBezTo>
                  <a:pt x="1138" y="272"/>
                  <a:pt x="1117" y="262"/>
                  <a:pt x="1102" y="241"/>
                </a:cubicBezTo>
                <a:cubicBezTo>
                  <a:pt x="1089" y="224"/>
                  <a:pt x="1083" y="204"/>
                  <a:pt x="1083" y="183"/>
                </a:cubicBezTo>
                <a:cubicBezTo>
                  <a:pt x="1083" y="167"/>
                  <a:pt x="1087" y="151"/>
                  <a:pt x="1094" y="136"/>
                </a:cubicBezTo>
                <a:cubicBezTo>
                  <a:pt x="1102" y="120"/>
                  <a:pt x="1113" y="109"/>
                  <a:pt x="1125" y="101"/>
                </a:cubicBezTo>
                <a:cubicBezTo>
                  <a:pt x="1138" y="94"/>
                  <a:pt x="1152" y="90"/>
                  <a:pt x="1166" y="90"/>
                </a:cubicBezTo>
                <a:close/>
                <a:moveTo>
                  <a:pt x="2222" y="20"/>
                </a:moveTo>
                <a:cubicBezTo>
                  <a:pt x="2214" y="20"/>
                  <a:pt x="2206" y="23"/>
                  <a:pt x="2200" y="31"/>
                </a:cubicBezTo>
                <a:cubicBezTo>
                  <a:pt x="2191" y="41"/>
                  <a:pt x="2185" y="58"/>
                  <a:pt x="2181" y="80"/>
                </a:cubicBezTo>
                <a:cubicBezTo>
                  <a:pt x="2178" y="102"/>
                  <a:pt x="2176" y="124"/>
                  <a:pt x="2176" y="146"/>
                </a:cubicBezTo>
                <a:cubicBezTo>
                  <a:pt x="2176" y="181"/>
                  <a:pt x="2181" y="209"/>
                  <a:pt x="2189" y="232"/>
                </a:cubicBezTo>
                <a:cubicBezTo>
                  <a:pt x="2196" y="250"/>
                  <a:pt x="2207" y="259"/>
                  <a:pt x="2221" y="259"/>
                </a:cubicBezTo>
                <a:cubicBezTo>
                  <a:pt x="2228" y="259"/>
                  <a:pt x="2235" y="256"/>
                  <a:pt x="2242" y="250"/>
                </a:cubicBezTo>
                <a:cubicBezTo>
                  <a:pt x="2249" y="244"/>
                  <a:pt x="2255" y="234"/>
                  <a:pt x="2259" y="220"/>
                </a:cubicBezTo>
                <a:cubicBezTo>
                  <a:pt x="2264" y="198"/>
                  <a:pt x="2267" y="168"/>
                  <a:pt x="2267" y="129"/>
                </a:cubicBezTo>
                <a:cubicBezTo>
                  <a:pt x="2267" y="100"/>
                  <a:pt x="2264" y="76"/>
                  <a:pt x="2258" y="56"/>
                </a:cubicBezTo>
                <a:cubicBezTo>
                  <a:pt x="2254" y="42"/>
                  <a:pt x="2248" y="32"/>
                  <a:pt x="2241" y="26"/>
                </a:cubicBezTo>
                <a:cubicBezTo>
                  <a:pt x="2236" y="22"/>
                  <a:pt x="2230" y="20"/>
                  <a:pt x="2222" y="20"/>
                </a:cubicBezTo>
                <a:close/>
                <a:moveTo>
                  <a:pt x="2030" y="20"/>
                </a:moveTo>
                <a:cubicBezTo>
                  <a:pt x="2022" y="20"/>
                  <a:pt x="2014" y="23"/>
                  <a:pt x="2008" y="31"/>
                </a:cubicBezTo>
                <a:cubicBezTo>
                  <a:pt x="1999" y="41"/>
                  <a:pt x="1993" y="58"/>
                  <a:pt x="1989" y="80"/>
                </a:cubicBezTo>
                <a:cubicBezTo>
                  <a:pt x="1986" y="102"/>
                  <a:pt x="1984" y="124"/>
                  <a:pt x="1984" y="146"/>
                </a:cubicBezTo>
                <a:cubicBezTo>
                  <a:pt x="1984" y="181"/>
                  <a:pt x="1989" y="209"/>
                  <a:pt x="1997" y="232"/>
                </a:cubicBezTo>
                <a:cubicBezTo>
                  <a:pt x="2004" y="250"/>
                  <a:pt x="2015" y="259"/>
                  <a:pt x="2029" y="259"/>
                </a:cubicBezTo>
                <a:cubicBezTo>
                  <a:pt x="2036" y="259"/>
                  <a:pt x="2043" y="256"/>
                  <a:pt x="2050" y="250"/>
                </a:cubicBezTo>
                <a:cubicBezTo>
                  <a:pt x="2057" y="244"/>
                  <a:pt x="2063" y="234"/>
                  <a:pt x="2067" y="220"/>
                </a:cubicBezTo>
                <a:cubicBezTo>
                  <a:pt x="2072" y="198"/>
                  <a:pt x="2075" y="168"/>
                  <a:pt x="2075" y="129"/>
                </a:cubicBezTo>
                <a:cubicBezTo>
                  <a:pt x="2075" y="100"/>
                  <a:pt x="2072" y="76"/>
                  <a:pt x="2066" y="56"/>
                </a:cubicBezTo>
                <a:cubicBezTo>
                  <a:pt x="2062" y="42"/>
                  <a:pt x="2056" y="32"/>
                  <a:pt x="2049" y="26"/>
                </a:cubicBezTo>
                <a:cubicBezTo>
                  <a:pt x="2044" y="22"/>
                  <a:pt x="2038" y="20"/>
                  <a:pt x="2030" y="20"/>
                </a:cubicBezTo>
                <a:close/>
                <a:moveTo>
                  <a:pt x="2223" y="7"/>
                </a:moveTo>
                <a:cubicBezTo>
                  <a:pt x="2242" y="7"/>
                  <a:pt x="2260" y="17"/>
                  <a:pt x="2275" y="37"/>
                </a:cubicBezTo>
                <a:cubicBezTo>
                  <a:pt x="2294" y="62"/>
                  <a:pt x="2304" y="95"/>
                  <a:pt x="2304" y="137"/>
                </a:cubicBezTo>
                <a:cubicBezTo>
                  <a:pt x="2304" y="167"/>
                  <a:pt x="2300" y="192"/>
                  <a:pt x="2291" y="212"/>
                </a:cubicBezTo>
                <a:cubicBezTo>
                  <a:pt x="2283" y="233"/>
                  <a:pt x="2272" y="248"/>
                  <a:pt x="2259" y="257"/>
                </a:cubicBezTo>
                <a:cubicBezTo>
                  <a:pt x="2246" y="267"/>
                  <a:pt x="2233" y="271"/>
                  <a:pt x="2221" y="271"/>
                </a:cubicBezTo>
                <a:cubicBezTo>
                  <a:pt x="2196" y="271"/>
                  <a:pt x="2176" y="257"/>
                  <a:pt x="2160" y="228"/>
                </a:cubicBezTo>
                <a:cubicBezTo>
                  <a:pt x="2146" y="204"/>
                  <a:pt x="2140" y="175"/>
                  <a:pt x="2140" y="141"/>
                </a:cubicBezTo>
                <a:cubicBezTo>
                  <a:pt x="2140" y="112"/>
                  <a:pt x="2144" y="87"/>
                  <a:pt x="2153" y="66"/>
                </a:cubicBezTo>
                <a:cubicBezTo>
                  <a:pt x="2162" y="45"/>
                  <a:pt x="2173" y="30"/>
                  <a:pt x="2188" y="19"/>
                </a:cubicBezTo>
                <a:cubicBezTo>
                  <a:pt x="2199" y="11"/>
                  <a:pt x="2211" y="7"/>
                  <a:pt x="2223" y="7"/>
                </a:cubicBezTo>
                <a:close/>
                <a:moveTo>
                  <a:pt x="2031" y="7"/>
                </a:moveTo>
                <a:cubicBezTo>
                  <a:pt x="2050" y="7"/>
                  <a:pt x="2068" y="17"/>
                  <a:pt x="2083" y="37"/>
                </a:cubicBezTo>
                <a:cubicBezTo>
                  <a:pt x="2102" y="62"/>
                  <a:pt x="2112" y="95"/>
                  <a:pt x="2112" y="137"/>
                </a:cubicBezTo>
                <a:cubicBezTo>
                  <a:pt x="2112" y="167"/>
                  <a:pt x="2108" y="192"/>
                  <a:pt x="2099" y="212"/>
                </a:cubicBezTo>
                <a:cubicBezTo>
                  <a:pt x="2091" y="233"/>
                  <a:pt x="2080" y="248"/>
                  <a:pt x="2067" y="257"/>
                </a:cubicBezTo>
                <a:cubicBezTo>
                  <a:pt x="2054" y="267"/>
                  <a:pt x="2041" y="271"/>
                  <a:pt x="2029" y="271"/>
                </a:cubicBezTo>
                <a:cubicBezTo>
                  <a:pt x="2004" y="271"/>
                  <a:pt x="1984" y="257"/>
                  <a:pt x="1968" y="228"/>
                </a:cubicBezTo>
                <a:cubicBezTo>
                  <a:pt x="1954" y="204"/>
                  <a:pt x="1948" y="175"/>
                  <a:pt x="1948" y="141"/>
                </a:cubicBezTo>
                <a:cubicBezTo>
                  <a:pt x="1948" y="112"/>
                  <a:pt x="1952" y="87"/>
                  <a:pt x="1961" y="66"/>
                </a:cubicBezTo>
                <a:cubicBezTo>
                  <a:pt x="1970" y="45"/>
                  <a:pt x="1981" y="30"/>
                  <a:pt x="1996" y="19"/>
                </a:cubicBezTo>
                <a:cubicBezTo>
                  <a:pt x="2007" y="11"/>
                  <a:pt x="2019" y="7"/>
                  <a:pt x="2031" y="7"/>
                </a:cubicBezTo>
                <a:close/>
                <a:moveTo>
                  <a:pt x="1849" y="7"/>
                </a:moveTo>
                <a:lnTo>
                  <a:pt x="1855" y="7"/>
                </a:lnTo>
                <a:lnTo>
                  <a:pt x="1855" y="222"/>
                </a:lnTo>
                <a:cubicBezTo>
                  <a:pt x="1855" y="236"/>
                  <a:pt x="1855" y="245"/>
                  <a:pt x="1857" y="249"/>
                </a:cubicBezTo>
                <a:cubicBezTo>
                  <a:pt x="1858" y="252"/>
                  <a:pt x="1860" y="255"/>
                  <a:pt x="1864" y="257"/>
                </a:cubicBezTo>
                <a:cubicBezTo>
                  <a:pt x="1868" y="259"/>
                  <a:pt x="1875" y="260"/>
                  <a:pt x="1887" y="260"/>
                </a:cubicBezTo>
                <a:lnTo>
                  <a:pt x="1887" y="267"/>
                </a:lnTo>
                <a:lnTo>
                  <a:pt x="1791" y="267"/>
                </a:lnTo>
                <a:lnTo>
                  <a:pt x="1791" y="260"/>
                </a:lnTo>
                <a:cubicBezTo>
                  <a:pt x="1803" y="260"/>
                  <a:pt x="1811" y="259"/>
                  <a:pt x="1815" y="257"/>
                </a:cubicBezTo>
                <a:cubicBezTo>
                  <a:pt x="1818" y="255"/>
                  <a:pt x="1820" y="253"/>
                  <a:pt x="1822" y="249"/>
                </a:cubicBezTo>
                <a:cubicBezTo>
                  <a:pt x="1823" y="246"/>
                  <a:pt x="1824" y="237"/>
                  <a:pt x="1824" y="222"/>
                </a:cubicBezTo>
                <a:lnTo>
                  <a:pt x="1824" y="85"/>
                </a:lnTo>
                <a:cubicBezTo>
                  <a:pt x="1824" y="66"/>
                  <a:pt x="1823" y="54"/>
                  <a:pt x="1822" y="49"/>
                </a:cubicBezTo>
                <a:cubicBezTo>
                  <a:pt x="1821" y="45"/>
                  <a:pt x="1820" y="42"/>
                  <a:pt x="1817" y="40"/>
                </a:cubicBezTo>
                <a:cubicBezTo>
                  <a:pt x="1815" y="38"/>
                  <a:pt x="1812" y="37"/>
                  <a:pt x="1809" y="37"/>
                </a:cubicBezTo>
                <a:cubicBezTo>
                  <a:pt x="1804" y="37"/>
                  <a:pt x="1798" y="39"/>
                  <a:pt x="1790" y="43"/>
                </a:cubicBezTo>
                <a:lnTo>
                  <a:pt x="1787" y="37"/>
                </a:lnTo>
                <a:lnTo>
                  <a:pt x="1849" y="7"/>
                </a:lnTo>
                <a:close/>
                <a:moveTo>
                  <a:pt x="1701" y="0"/>
                </a:moveTo>
                <a:cubicBezTo>
                  <a:pt x="1707" y="0"/>
                  <a:pt x="1711" y="2"/>
                  <a:pt x="1715" y="6"/>
                </a:cubicBezTo>
                <a:cubicBezTo>
                  <a:pt x="1719" y="9"/>
                  <a:pt x="1720" y="14"/>
                  <a:pt x="1720" y="19"/>
                </a:cubicBezTo>
                <a:cubicBezTo>
                  <a:pt x="1720" y="24"/>
                  <a:pt x="1719" y="29"/>
                  <a:pt x="1715" y="33"/>
                </a:cubicBezTo>
                <a:cubicBezTo>
                  <a:pt x="1711" y="36"/>
                  <a:pt x="1707" y="38"/>
                  <a:pt x="1701" y="38"/>
                </a:cubicBezTo>
                <a:cubicBezTo>
                  <a:pt x="1696" y="38"/>
                  <a:pt x="1692" y="36"/>
                  <a:pt x="1688" y="33"/>
                </a:cubicBezTo>
                <a:cubicBezTo>
                  <a:pt x="1684" y="29"/>
                  <a:pt x="1682" y="24"/>
                  <a:pt x="1682" y="19"/>
                </a:cubicBezTo>
                <a:cubicBezTo>
                  <a:pt x="1682" y="14"/>
                  <a:pt x="1684" y="9"/>
                  <a:pt x="1688" y="6"/>
                </a:cubicBezTo>
                <a:cubicBezTo>
                  <a:pt x="1692" y="2"/>
                  <a:pt x="1696" y="0"/>
                  <a:pt x="1701" y="0"/>
                </a:cubicBezTo>
                <a:close/>
              </a:path>
            </a:pathLst>
          </a:custGeom>
          <a:solidFill>
            <a:srgbClr val="F2F2F2"/>
          </a:solidFill>
          <a:ln w="0">
            <a:noFill/>
            <a:prstDash val="solid"/>
            <a:round/>
          </a:ln>
        </p:spPr>
        <p:txBody>
          <a:bodyPr vert="horz" wrap="square" lIns="91440" tIns="45720" rIns="91440" bIns="45720" numCol="1" anchor="t" anchorCtr="0" compatLnSpc="1"/>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5pPr>
            <a:lvl6pPr marL="2286000" algn="l" defTabSz="914400" rtl="0" eaLnBrk="1" latinLnBrk="0" hangingPunct="1">
              <a:defRPr kern="1200">
                <a:solidFill>
                  <a:schemeClr val="tx1"/>
                </a:solidFill>
                <a:latin typeface="Calibri" panose="020F0502020204030204" charset="0"/>
                <a:ea typeface="+mn-ea"/>
                <a:cs typeface="+mn-cs"/>
              </a:defRPr>
            </a:lvl6pPr>
            <a:lvl7pPr marL="2743200" algn="l" defTabSz="914400" rtl="0" eaLnBrk="1" latinLnBrk="0" hangingPunct="1">
              <a:defRPr kern="1200">
                <a:solidFill>
                  <a:schemeClr val="tx1"/>
                </a:solidFill>
                <a:latin typeface="Calibri" panose="020F0502020204030204" charset="0"/>
                <a:ea typeface="+mn-ea"/>
                <a:cs typeface="+mn-cs"/>
              </a:defRPr>
            </a:lvl7pPr>
            <a:lvl8pPr marL="3200400" algn="l" defTabSz="914400" rtl="0" eaLnBrk="1" latinLnBrk="0" hangingPunct="1">
              <a:defRPr kern="1200">
                <a:solidFill>
                  <a:schemeClr val="tx1"/>
                </a:solidFill>
                <a:latin typeface="Calibri" panose="020F0502020204030204" charset="0"/>
                <a:ea typeface="+mn-ea"/>
                <a:cs typeface="+mn-cs"/>
              </a:defRPr>
            </a:lvl8pPr>
            <a:lvl9pPr marL="3657600" algn="l" defTabSz="914400" rtl="0" eaLnBrk="1" latinLnBrk="0" hangingPunct="1">
              <a:defRPr kern="1200">
                <a:solidFill>
                  <a:schemeClr val="tx1"/>
                </a:solidFill>
                <a:latin typeface="Calibri" panose="020F0502020204030204" charset="0"/>
                <a:ea typeface="+mn-ea"/>
                <a:cs typeface="+mn-cs"/>
              </a:defRPr>
            </a:lvl9pPr>
          </a:lstStyle>
          <a:p>
            <a:endParaRPr lang="zh-CN" altLang="en-US"/>
          </a:p>
        </p:txBody>
      </p:sp>
      <p:sp>
        <p:nvSpPr>
          <p:cNvPr id="24" name="Freeform 23"/>
          <p:cNvSpPr/>
          <p:nvPr/>
        </p:nvSpPr>
        <p:spPr bwMode="auto">
          <a:xfrm rot="-1800000">
            <a:off x="2779717" y="1561662"/>
            <a:ext cx="1848119" cy="215037"/>
          </a:xfrm>
          <a:custGeom>
            <a:avLst/>
            <a:gdLst>
              <a:gd name="T0" fmla="*/ 2345 w 3079"/>
              <a:gd name="T1" fmla="*/ 251 h 350"/>
              <a:gd name="T2" fmla="*/ 830 w 3079"/>
              <a:gd name="T3" fmla="*/ 272 h 350"/>
              <a:gd name="T4" fmla="*/ 2644 w 3079"/>
              <a:gd name="T5" fmla="*/ 129 h 350"/>
              <a:gd name="T6" fmla="*/ 2680 w 3079"/>
              <a:gd name="T7" fmla="*/ 102 h 350"/>
              <a:gd name="T8" fmla="*/ 1202 w 3079"/>
              <a:gd name="T9" fmla="*/ 244 h 350"/>
              <a:gd name="T10" fmla="*/ 1532 w 3079"/>
              <a:gd name="T11" fmla="*/ 102 h 350"/>
              <a:gd name="T12" fmla="*/ 1604 w 3079"/>
              <a:gd name="T13" fmla="*/ 106 h 350"/>
              <a:gd name="T14" fmla="*/ 1625 w 3079"/>
              <a:gd name="T15" fmla="*/ 113 h 350"/>
              <a:gd name="T16" fmla="*/ 1470 w 3079"/>
              <a:gd name="T17" fmla="*/ 316 h 350"/>
              <a:gd name="T18" fmla="*/ 1487 w 3079"/>
              <a:gd name="T19" fmla="*/ 130 h 350"/>
              <a:gd name="T20" fmla="*/ 1322 w 3079"/>
              <a:gd name="T21" fmla="*/ 210 h 350"/>
              <a:gd name="T22" fmla="*/ 1366 w 3079"/>
              <a:gd name="T23" fmla="*/ 102 h 350"/>
              <a:gd name="T24" fmla="*/ 1451 w 3079"/>
              <a:gd name="T25" fmla="*/ 244 h 350"/>
              <a:gd name="T26" fmla="*/ 1310 w 3079"/>
              <a:gd name="T27" fmla="*/ 264 h 350"/>
              <a:gd name="T28" fmla="*/ 1262 w 3079"/>
              <a:gd name="T29" fmla="*/ 95 h 350"/>
              <a:gd name="T30" fmla="*/ 945 w 3079"/>
              <a:gd name="T31" fmla="*/ 135 h 350"/>
              <a:gd name="T32" fmla="*/ 1012 w 3079"/>
              <a:gd name="T33" fmla="*/ 95 h 350"/>
              <a:gd name="T34" fmla="*/ 946 w 3079"/>
              <a:gd name="T35" fmla="*/ 337 h 350"/>
              <a:gd name="T36" fmla="*/ 934 w 3079"/>
              <a:gd name="T37" fmla="*/ 318 h 350"/>
              <a:gd name="T38" fmla="*/ 880 w 3079"/>
              <a:gd name="T39" fmla="*/ 102 h 350"/>
              <a:gd name="T40" fmla="*/ 603 w 3079"/>
              <a:gd name="T41" fmla="*/ 128 h 350"/>
              <a:gd name="T42" fmla="*/ 722 w 3079"/>
              <a:gd name="T43" fmla="*/ 95 h 350"/>
              <a:gd name="T44" fmla="*/ 779 w 3079"/>
              <a:gd name="T45" fmla="*/ 112 h 350"/>
              <a:gd name="T46" fmla="*/ 734 w 3079"/>
              <a:gd name="T47" fmla="*/ 272 h 350"/>
              <a:gd name="T48" fmla="*/ 544 w 3079"/>
              <a:gd name="T49" fmla="*/ 102 h 350"/>
              <a:gd name="T50" fmla="*/ 331 w 3079"/>
              <a:gd name="T51" fmla="*/ 128 h 350"/>
              <a:gd name="T52" fmla="*/ 450 w 3079"/>
              <a:gd name="T53" fmla="*/ 95 h 350"/>
              <a:gd name="T54" fmla="*/ 507 w 3079"/>
              <a:gd name="T55" fmla="*/ 112 h 350"/>
              <a:gd name="T56" fmla="*/ 462 w 3079"/>
              <a:gd name="T57" fmla="*/ 272 h 350"/>
              <a:gd name="T58" fmla="*/ 272 w 3079"/>
              <a:gd name="T59" fmla="*/ 102 h 350"/>
              <a:gd name="T60" fmla="*/ 59 w 3079"/>
              <a:gd name="T61" fmla="*/ 128 h 350"/>
              <a:gd name="T62" fmla="*/ 178 w 3079"/>
              <a:gd name="T63" fmla="*/ 95 h 350"/>
              <a:gd name="T64" fmla="*/ 235 w 3079"/>
              <a:gd name="T65" fmla="*/ 112 h 350"/>
              <a:gd name="T66" fmla="*/ 190 w 3079"/>
              <a:gd name="T67" fmla="*/ 272 h 350"/>
              <a:gd name="T68" fmla="*/ 0 w 3079"/>
              <a:gd name="T69" fmla="*/ 102 h 350"/>
              <a:gd name="T70" fmla="*/ 2904 w 3079"/>
              <a:gd name="T71" fmla="*/ 90 h 350"/>
              <a:gd name="T72" fmla="*/ 3053 w 3079"/>
              <a:gd name="T73" fmla="*/ 154 h 350"/>
              <a:gd name="T74" fmla="*/ 2994 w 3079"/>
              <a:gd name="T75" fmla="*/ 260 h 350"/>
              <a:gd name="T76" fmla="*/ 2993 w 3079"/>
              <a:gd name="T77" fmla="*/ 112 h 350"/>
              <a:gd name="T78" fmla="*/ 2958 w 3079"/>
              <a:gd name="T79" fmla="*/ 257 h 350"/>
              <a:gd name="T80" fmla="*/ 2918 w 3079"/>
              <a:gd name="T81" fmla="*/ 228 h 350"/>
              <a:gd name="T82" fmla="*/ 2847 w 3079"/>
              <a:gd name="T83" fmla="*/ 250 h 350"/>
              <a:gd name="T84" fmla="*/ 2811 w 3079"/>
              <a:gd name="T85" fmla="*/ 249 h 350"/>
              <a:gd name="T86" fmla="*/ 2785 w 3079"/>
              <a:gd name="T87" fmla="*/ 111 h 350"/>
              <a:gd name="T88" fmla="*/ 2684 w 3079"/>
              <a:gd name="T89" fmla="*/ 272 h 350"/>
              <a:gd name="T90" fmla="*/ 2550 w 3079"/>
              <a:gd name="T91" fmla="*/ 103 h 350"/>
              <a:gd name="T92" fmla="*/ 2503 w 3079"/>
              <a:gd name="T93" fmla="*/ 103 h 350"/>
              <a:gd name="T94" fmla="*/ 2572 w 3079"/>
              <a:gd name="T95" fmla="*/ 202 h 350"/>
              <a:gd name="T96" fmla="*/ 1709 w 3079"/>
              <a:gd name="T97" fmla="*/ 90 h 350"/>
              <a:gd name="T98" fmla="*/ 1660 w 3079"/>
              <a:gd name="T99" fmla="*/ 267 h 350"/>
              <a:gd name="T100" fmla="*/ 1680 w 3079"/>
              <a:gd name="T101" fmla="*/ 117 h 350"/>
              <a:gd name="T102" fmla="*/ 1248 w 3079"/>
              <a:gd name="T103" fmla="*/ 178 h 350"/>
              <a:gd name="T104" fmla="*/ 1125 w 3079"/>
              <a:gd name="T105" fmla="*/ 101 h 350"/>
              <a:gd name="T106" fmla="*/ 2221 w 3079"/>
              <a:gd name="T107" fmla="*/ 259 h 350"/>
              <a:gd name="T108" fmla="*/ 2030 w 3079"/>
              <a:gd name="T109" fmla="*/ 20 h 350"/>
              <a:gd name="T110" fmla="*/ 2067 w 3079"/>
              <a:gd name="T111" fmla="*/ 220 h 350"/>
              <a:gd name="T112" fmla="*/ 2304 w 3079"/>
              <a:gd name="T113" fmla="*/ 137 h 350"/>
              <a:gd name="T114" fmla="*/ 2188 w 3079"/>
              <a:gd name="T115" fmla="*/ 19 h 350"/>
              <a:gd name="T116" fmla="*/ 2029 w 3079"/>
              <a:gd name="T117" fmla="*/ 271 h 350"/>
              <a:gd name="T118" fmla="*/ 1855 w 3079"/>
              <a:gd name="T119" fmla="*/ 7 h 350"/>
              <a:gd name="T120" fmla="*/ 1791 w 3079"/>
              <a:gd name="T121" fmla="*/ 260 h 350"/>
              <a:gd name="T122" fmla="*/ 1809 w 3079"/>
              <a:gd name="T123" fmla="*/ 37 h 350"/>
              <a:gd name="T124" fmla="*/ 1715 w 3079"/>
              <a:gd name="T125" fmla="*/ 3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79" h="350">
                <a:moveTo>
                  <a:pt x="2366" y="230"/>
                </a:moveTo>
                <a:cubicBezTo>
                  <a:pt x="2372" y="230"/>
                  <a:pt x="2377" y="232"/>
                  <a:pt x="2381" y="237"/>
                </a:cubicBezTo>
                <a:cubicBezTo>
                  <a:pt x="2385" y="241"/>
                  <a:pt x="2387" y="245"/>
                  <a:pt x="2387" y="251"/>
                </a:cubicBezTo>
                <a:cubicBezTo>
                  <a:pt x="2387" y="257"/>
                  <a:pt x="2385" y="262"/>
                  <a:pt x="2380" y="266"/>
                </a:cubicBezTo>
                <a:cubicBezTo>
                  <a:pt x="2376" y="270"/>
                  <a:pt x="2372" y="272"/>
                  <a:pt x="2366" y="272"/>
                </a:cubicBezTo>
                <a:cubicBezTo>
                  <a:pt x="2360" y="272"/>
                  <a:pt x="2355" y="270"/>
                  <a:pt x="2351" y="266"/>
                </a:cubicBezTo>
                <a:cubicBezTo>
                  <a:pt x="2347" y="262"/>
                  <a:pt x="2345" y="257"/>
                  <a:pt x="2345" y="251"/>
                </a:cubicBezTo>
                <a:cubicBezTo>
                  <a:pt x="2345" y="245"/>
                  <a:pt x="2347" y="240"/>
                  <a:pt x="2351" y="236"/>
                </a:cubicBezTo>
                <a:cubicBezTo>
                  <a:pt x="2355" y="232"/>
                  <a:pt x="2360" y="230"/>
                  <a:pt x="2366" y="230"/>
                </a:cubicBezTo>
                <a:close/>
                <a:moveTo>
                  <a:pt x="830" y="230"/>
                </a:moveTo>
                <a:cubicBezTo>
                  <a:pt x="836" y="230"/>
                  <a:pt x="841" y="232"/>
                  <a:pt x="845" y="237"/>
                </a:cubicBezTo>
                <a:cubicBezTo>
                  <a:pt x="849" y="241"/>
                  <a:pt x="851" y="245"/>
                  <a:pt x="851" y="251"/>
                </a:cubicBezTo>
                <a:cubicBezTo>
                  <a:pt x="851" y="257"/>
                  <a:pt x="849" y="262"/>
                  <a:pt x="844" y="266"/>
                </a:cubicBezTo>
                <a:cubicBezTo>
                  <a:pt x="840" y="270"/>
                  <a:pt x="836" y="272"/>
                  <a:pt x="830" y="272"/>
                </a:cubicBezTo>
                <a:cubicBezTo>
                  <a:pt x="824" y="272"/>
                  <a:pt x="819" y="270"/>
                  <a:pt x="815" y="266"/>
                </a:cubicBezTo>
                <a:cubicBezTo>
                  <a:pt x="811" y="262"/>
                  <a:pt x="809" y="257"/>
                  <a:pt x="809" y="251"/>
                </a:cubicBezTo>
                <a:cubicBezTo>
                  <a:pt x="809" y="245"/>
                  <a:pt x="811" y="240"/>
                  <a:pt x="815" y="236"/>
                </a:cubicBezTo>
                <a:cubicBezTo>
                  <a:pt x="819" y="232"/>
                  <a:pt x="824" y="230"/>
                  <a:pt x="830" y="230"/>
                </a:cubicBezTo>
                <a:close/>
                <a:moveTo>
                  <a:pt x="2680" y="102"/>
                </a:moveTo>
                <a:cubicBezTo>
                  <a:pt x="2673" y="102"/>
                  <a:pt x="2667" y="104"/>
                  <a:pt x="2660" y="108"/>
                </a:cubicBezTo>
                <a:cubicBezTo>
                  <a:pt x="2653" y="112"/>
                  <a:pt x="2648" y="119"/>
                  <a:pt x="2644" y="129"/>
                </a:cubicBezTo>
                <a:cubicBezTo>
                  <a:pt x="2640" y="139"/>
                  <a:pt x="2638" y="151"/>
                  <a:pt x="2638" y="167"/>
                </a:cubicBezTo>
                <a:cubicBezTo>
                  <a:pt x="2638" y="192"/>
                  <a:pt x="2643" y="213"/>
                  <a:pt x="2652" y="232"/>
                </a:cubicBezTo>
                <a:cubicBezTo>
                  <a:pt x="2662" y="250"/>
                  <a:pt x="2676" y="259"/>
                  <a:pt x="2692" y="259"/>
                </a:cubicBezTo>
                <a:cubicBezTo>
                  <a:pt x="2704" y="259"/>
                  <a:pt x="2714" y="254"/>
                  <a:pt x="2722" y="244"/>
                </a:cubicBezTo>
                <a:cubicBezTo>
                  <a:pt x="2730" y="234"/>
                  <a:pt x="2734" y="217"/>
                  <a:pt x="2734" y="192"/>
                </a:cubicBezTo>
                <a:cubicBezTo>
                  <a:pt x="2734" y="162"/>
                  <a:pt x="2727" y="138"/>
                  <a:pt x="2714" y="120"/>
                </a:cubicBezTo>
                <a:cubicBezTo>
                  <a:pt x="2705" y="108"/>
                  <a:pt x="2694" y="102"/>
                  <a:pt x="2680" y="102"/>
                </a:cubicBezTo>
                <a:close/>
                <a:moveTo>
                  <a:pt x="1160" y="102"/>
                </a:moveTo>
                <a:cubicBezTo>
                  <a:pt x="1153" y="102"/>
                  <a:pt x="1147" y="104"/>
                  <a:pt x="1140" y="108"/>
                </a:cubicBezTo>
                <a:cubicBezTo>
                  <a:pt x="1133" y="112"/>
                  <a:pt x="1128" y="119"/>
                  <a:pt x="1124" y="129"/>
                </a:cubicBezTo>
                <a:cubicBezTo>
                  <a:pt x="1120" y="139"/>
                  <a:pt x="1118" y="151"/>
                  <a:pt x="1118" y="167"/>
                </a:cubicBezTo>
                <a:cubicBezTo>
                  <a:pt x="1118" y="192"/>
                  <a:pt x="1123" y="213"/>
                  <a:pt x="1132" y="232"/>
                </a:cubicBezTo>
                <a:cubicBezTo>
                  <a:pt x="1142" y="250"/>
                  <a:pt x="1156" y="259"/>
                  <a:pt x="1172" y="259"/>
                </a:cubicBezTo>
                <a:cubicBezTo>
                  <a:pt x="1184" y="259"/>
                  <a:pt x="1194" y="254"/>
                  <a:pt x="1202" y="244"/>
                </a:cubicBezTo>
                <a:cubicBezTo>
                  <a:pt x="1210" y="234"/>
                  <a:pt x="1214" y="217"/>
                  <a:pt x="1214" y="192"/>
                </a:cubicBezTo>
                <a:cubicBezTo>
                  <a:pt x="1214" y="162"/>
                  <a:pt x="1207" y="138"/>
                  <a:pt x="1194" y="120"/>
                </a:cubicBezTo>
                <a:cubicBezTo>
                  <a:pt x="1185" y="108"/>
                  <a:pt x="1174" y="102"/>
                  <a:pt x="1160" y="102"/>
                </a:cubicBezTo>
                <a:close/>
                <a:moveTo>
                  <a:pt x="1456" y="95"/>
                </a:moveTo>
                <a:lnTo>
                  <a:pt x="1536" y="95"/>
                </a:lnTo>
                <a:lnTo>
                  <a:pt x="1536" y="102"/>
                </a:lnTo>
                <a:lnTo>
                  <a:pt x="1532" y="102"/>
                </a:lnTo>
                <a:cubicBezTo>
                  <a:pt x="1527" y="102"/>
                  <a:pt x="1522" y="103"/>
                  <a:pt x="1519" y="106"/>
                </a:cubicBezTo>
                <a:cubicBezTo>
                  <a:pt x="1517" y="108"/>
                  <a:pt x="1515" y="111"/>
                  <a:pt x="1515" y="115"/>
                </a:cubicBezTo>
                <a:cubicBezTo>
                  <a:pt x="1515" y="120"/>
                  <a:pt x="1517" y="126"/>
                  <a:pt x="1521" y="135"/>
                </a:cubicBezTo>
                <a:lnTo>
                  <a:pt x="1563" y="222"/>
                </a:lnTo>
                <a:lnTo>
                  <a:pt x="1602" y="127"/>
                </a:lnTo>
                <a:cubicBezTo>
                  <a:pt x="1604" y="122"/>
                  <a:pt x="1605" y="117"/>
                  <a:pt x="1605" y="112"/>
                </a:cubicBezTo>
                <a:cubicBezTo>
                  <a:pt x="1605" y="109"/>
                  <a:pt x="1604" y="108"/>
                  <a:pt x="1604" y="106"/>
                </a:cubicBezTo>
                <a:cubicBezTo>
                  <a:pt x="1603" y="105"/>
                  <a:pt x="1601" y="104"/>
                  <a:pt x="1599" y="103"/>
                </a:cubicBezTo>
                <a:cubicBezTo>
                  <a:pt x="1597" y="102"/>
                  <a:pt x="1593" y="102"/>
                  <a:pt x="1588" y="102"/>
                </a:cubicBezTo>
                <a:lnTo>
                  <a:pt x="1588" y="95"/>
                </a:lnTo>
                <a:lnTo>
                  <a:pt x="1644" y="95"/>
                </a:lnTo>
                <a:lnTo>
                  <a:pt x="1644" y="102"/>
                </a:lnTo>
                <a:cubicBezTo>
                  <a:pt x="1639" y="102"/>
                  <a:pt x="1635" y="103"/>
                  <a:pt x="1633" y="105"/>
                </a:cubicBezTo>
                <a:cubicBezTo>
                  <a:pt x="1630" y="106"/>
                  <a:pt x="1628" y="109"/>
                  <a:pt x="1625" y="113"/>
                </a:cubicBezTo>
                <a:cubicBezTo>
                  <a:pt x="1623" y="115"/>
                  <a:pt x="1621" y="120"/>
                  <a:pt x="1618" y="128"/>
                </a:cubicBezTo>
                <a:lnTo>
                  <a:pt x="1548" y="299"/>
                </a:lnTo>
                <a:cubicBezTo>
                  <a:pt x="1542" y="316"/>
                  <a:pt x="1533" y="328"/>
                  <a:pt x="1522" y="337"/>
                </a:cubicBezTo>
                <a:cubicBezTo>
                  <a:pt x="1511" y="345"/>
                  <a:pt x="1500" y="350"/>
                  <a:pt x="1490" y="350"/>
                </a:cubicBezTo>
                <a:cubicBezTo>
                  <a:pt x="1483" y="350"/>
                  <a:pt x="1477" y="348"/>
                  <a:pt x="1472" y="343"/>
                </a:cubicBezTo>
                <a:cubicBezTo>
                  <a:pt x="1467" y="339"/>
                  <a:pt x="1465" y="334"/>
                  <a:pt x="1465" y="329"/>
                </a:cubicBezTo>
                <a:cubicBezTo>
                  <a:pt x="1465" y="323"/>
                  <a:pt x="1467" y="319"/>
                  <a:pt x="1470" y="316"/>
                </a:cubicBezTo>
                <a:cubicBezTo>
                  <a:pt x="1473" y="313"/>
                  <a:pt x="1478" y="311"/>
                  <a:pt x="1484" y="311"/>
                </a:cubicBezTo>
                <a:cubicBezTo>
                  <a:pt x="1488" y="311"/>
                  <a:pt x="1494" y="313"/>
                  <a:pt x="1501" y="315"/>
                </a:cubicBezTo>
                <a:cubicBezTo>
                  <a:pt x="1506" y="317"/>
                  <a:pt x="1509" y="318"/>
                  <a:pt x="1510" y="318"/>
                </a:cubicBezTo>
                <a:cubicBezTo>
                  <a:pt x="1514" y="318"/>
                  <a:pt x="1518" y="316"/>
                  <a:pt x="1523" y="312"/>
                </a:cubicBezTo>
                <a:cubicBezTo>
                  <a:pt x="1527" y="308"/>
                  <a:pt x="1532" y="301"/>
                  <a:pt x="1536" y="290"/>
                </a:cubicBezTo>
                <a:lnTo>
                  <a:pt x="1548" y="260"/>
                </a:lnTo>
                <a:lnTo>
                  <a:pt x="1487" y="130"/>
                </a:lnTo>
                <a:cubicBezTo>
                  <a:pt x="1485" y="127"/>
                  <a:pt x="1482" y="122"/>
                  <a:pt x="1478" y="116"/>
                </a:cubicBezTo>
                <a:cubicBezTo>
                  <a:pt x="1474" y="112"/>
                  <a:pt x="1472" y="109"/>
                  <a:pt x="1470" y="107"/>
                </a:cubicBezTo>
                <a:cubicBezTo>
                  <a:pt x="1467" y="105"/>
                  <a:pt x="1462" y="103"/>
                  <a:pt x="1456" y="102"/>
                </a:cubicBezTo>
                <a:lnTo>
                  <a:pt x="1456" y="95"/>
                </a:lnTo>
                <a:close/>
                <a:moveTo>
                  <a:pt x="1262" y="95"/>
                </a:moveTo>
                <a:lnTo>
                  <a:pt x="1322" y="95"/>
                </a:lnTo>
                <a:lnTo>
                  <a:pt x="1322" y="210"/>
                </a:lnTo>
                <a:cubicBezTo>
                  <a:pt x="1322" y="226"/>
                  <a:pt x="1325" y="236"/>
                  <a:pt x="1331" y="241"/>
                </a:cubicBezTo>
                <a:cubicBezTo>
                  <a:pt x="1336" y="246"/>
                  <a:pt x="1343" y="249"/>
                  <a:pt x="1351" y="249"/>
                </a:cubicBezTo>
                <a:cubicBezTo>
                  <a:pt x="1356" y="249"/>
                  <a:pt x="1362" y="247"/>
                  <a:pt x="1369" y="244"/>
                </a:cubicBezTo>
                <a:cubicBezTo>
                  <a:pt x="1376" y="241"/>
                  <a:pt x="1384" y="234"/>
                  <a:pt x="1393" y="225"/>
                </a:cubicBezTo>
                <a:lnTo>
                  <a:pt x="1393" y="127"/>
                </a:lnTo>
                <a:cubicBezTo>
                  <a:pt x="1393" y="118"/>
                  <a:pt x="1392" y="111"/>
                  <a:pt x="1388" y="108"/>
                </a:cubicBezTo>
                <a:cubicBezTo>
                  <a:pt x="1384" y="104"/>
                  <a:pt x="1377" y="102"/>
                  <a:pt x="1366" y="102"/>
                </a:cubicBezTo>
                <a:lnTo>
                  <a:pt x="1366" y="95"/>
                </a:lnTo>
                <a:lnTo>
                  <a:pt x="1424" y="95"/>
                </a:lnTo>
                <a:lnTo>
                  <a:pt x="1424" y="199"/>
                </a:lnTo>
                <a:cubicBezTo>
                  <a:pt x="1424" y="219"/>
                  <a:pt x="1425" y="231"/>
                  <a:pt x="1426" y="236"/>
                </a:cubicBezTo>
                <a:cubicBezTo>
                  <a:pt x="1427" y="240"/>
                  <a:pt x="1428" y="243"/>
                  <a:pt x="1430" y="245"/>
                </a:cubicBezTo>
                <a:cubicBezTo>
                  <a:pt x="1432" y="247"/>
                  <a:pt x="1435" y="247"/>
                  <a:pt x="1437" y="247"/>
                </a:cubicBezTo>
                <a:cubicBezTo>
                  <a:pt x="1441" y="247"/>
                  <a:pt x="1446" y="246"/>
                  <a:pt x="1451" y="244"/>
                </a:cubicBezTo>
                <a:lnTo>
                  <a:pt x="1453" y="251"/>
                </a:lnTo>
                <a:lnTo>
                  <a:pt x="1402" y="272"/>
                </a:lnTo>
                <a:lnTo>
                  <a:pt x="1393" y="272"/>
                </a:lnTo>
                <a:lnTo>
                  <a:pt x="1393" y="236"/>
                </a:lnTo>
                <a:cubicBezTo>
                  <a:pt x="1379" y="252"/>
                  <a:pt x="1367" y="262"/>
                  <a:pt x="1360" y="266"/>
                </a:cubicBezTo>
                <a:cubicBezTo>
                  <a:pt x="1352" y="270"/>
                  <a:pt x="1344" y="272"/>
                  <a:pt x="1335" y="272"/>
                </a:cubicBezTo>
                <a:cubicBezTo>
                  <a:pt x="1325" y="272"/>
                  <a:pt x="1317" y="269"/>
                  <a:pt x="1310" y="264"/>
                </a:cubicBezTo>
                <a:cubicBezTo>
                  <a:pt x="1303" y="258"/>
                  <a:pt x="1298" y="251"/>
                  <a:pt x="1295" y="242"/>
                </a:cubicBezTo>
                <a:cubicBezTo>
                  <a:pt x="1293" y="233"/>
                  <a:pt x="1291" y="221"/>
                  <a:pt x="1291" y="205"/>
                </a:cubicBezTo>
                <a:lnTo>
                  <a:pt x="1291" y="128"/>
                </a:lnTo>
                <a:cubicBezTo>
                  <a:pt x="1291" y="120"/>
                  <a:pt x="1290" y="115"/>
                  <a:pt x="1289" y="112"/>
                </a:cubicBezTo>
                <a:cubicBezTo>
                  <a:pt x="1287" y="108"/>
                  <a:pt x="1284" y="106"/>
                  <a:pt x="1281" y="104"/>
                </a:cubicBezTo>
                <a:cubicBezTo>
                  <a:pt x="1277" y="103"/>
                  <a:pt x="1271" y="102"/>
                  <a:pt x="1262" y="102"/>
                </a:cubicBezTo>
                <a:lnTo>
                  <a:pt x="1262" y="95"/>
                </a:lnTo>
                <a:close/>
                <a:moveTo>
                  <a:pt x="880" y="95"/>
                </a:moveTo>
                <a:lnTo>
                  <a:pt x="960" y="95"/>
                </a:lnTo>
                <a:lnTo>
                  <a:pt x="960" y="102"/>
                </a:lnTo>
                <a:lnTo>
                  <a:pt x="956" y="102"/>
                </a:lnTo>
                <a:cubicBezTo>
                  <a:pt x="951" y="102"/>
                  <a:pt x="946" y="103"/>
                  <a:pt x="943" y="106"/>
                </a:cubicBezTo>
                <a:cubicBezTo>
                  <a:pt x="941" y="108"/>
                  <a:pt x="939" y="111"/>
                  <a:pt x="939" y="115"/>
                </a:cubicBezTo>
                <a:cubicBezTo>
                  <a:pt x="939" y="120"/>
                  <a:pt x="941" y="126"/>
                  <a:pt x="945" y="135"/>
                </a:cubicBezTo>
                <a:lnTo>
                  <a:pt x="987" y="222"/>
                </a:lnTo>
                <a:lnTo>
                  <a:pt x="1026" y="127"/>
                </a:lnTo>
                <a:cubicBezTo>
                  <a:pt x="1028" y="122"/>
                  <a:pt x="1029" y="117"/>
                  <a:pt x="1029" y="112"/>
                </a:cubicBezTo>
                <a:cubicBezTo>
                  <a:pt x="1029" y="109"/>
                  <a:pt x="1028" y="108"/>
                  <a:pt x="1028" y="106"/>
                </a:cubicBezTo>
                <a:cubicBezTo>
                  <a:pt x="1027" y="105"/>
                  <a:pt x="1025" y="104"/>
                  <a:pt x="1023" y="103"/>
                </a:cubicBezTo>
                <a:cubicBezTo>
                  <a:pt x="1021" y="102"/>
                  <a:pt x="1017" y="102"/>
                  <a:pt x="1012" y="102"/>
                </a:cubicBezTo>
                <a:lnTo>
                  <a:pt x="1012" y="95"/>
                </a:lnTo>
                <a:lnTo>
                  <a:pt x="1068" y="95"/>
                </a:lnTo>
                <a:lnTo>
                  <a:pt x="1068" y="102"/>
                </a:lnTo>
                <a:cubicBezTo>
                  <a:pt x="1063" y="102"/>
                  <a:pt x="1059" y="103"/>
                  <a:pt x="1057" y="105"/>
                </a:cubicBezTo>
                <a:cubicBezTo>
                  <a:pt x="1054" y="106"/>
                  <a:pt x="1052" y="109"/>
                  <a:pt x="1049" y="113"/>
                </a:cubicBezTo>
                <a:cubicBezTo>
                  <a:pt x="1047" y="115"/>
                  <a:pt x="1045" y="120"/>
                  <a:pt x="1042" y="128"/>
                </a:cubicBezTo>
                <a:lnTo>
                  <a:pt x="972" y="299"/>
                </a:lnTo>
                <a:cubicBezTo>
                  <a:pt x="966" y="316"/>
                  <a:pt x="957" y="328"/>
                  <a:pt x="946" y="337"/>
                </a:cubicBezTo>
                <a:cubicBezTo>
                  <a:pt x="935" y="345"/>
                  <a:pt x="924" y="350"/>
                  <a:pt x="914" y="350"/>
                </a:cubicBezTo>
                <a:cubicBezTo>
                  <a:pt x="907" y="350"/>
                  <a:pt x="901" y="348"/>
                  <a:pt x="896" y="343"/>
                </a:cubicBezTo>
                <a:cubicBezTo>
                  <a:pt x="891" y="339"/>
                  <a:pt x="889" y="334"/>
                  <a:pt x="889" y="329"/>
                </a:cubicBezTo>
                <a:cubicBezTo>
                  <a:pt x="889" y="323"/>
                  <a:pt x="891" y="319"/>
                  <a:pt x="894" y="316"/>
                </a:cubicBezTo>
                <a:cubicBezTo>
                  <a:pt x="897" y="313"/>
                  <a:pt x="902" y="311"/>
                  <a:pt x="908" y="311"/>
                </a:cubicBezTo>
                <a:cubicBezTo>
                  <a:pt x="912" y="311"/>
                  <a:pt x="918" y="313"/>
                  <a:pt x="925" y="315"/>
                </a:cubicBezTo>
                <a:cubicBezTo>
                  <a:pt x="930" y="317"/>
                  <a:pt x="933" y="318"/>
                  <a:pt x="934" y="318"/>
                </a:cubicBezTo>
                <a:cubicBezTo>
                  <a:pt x="938" y="318"/>
                  <a:pt x="942" y="316"/>
                  <a:pt x="947" y="312"/>
                </a:cubicBezTo>
                <a:cubicBezTo>
                  <a:pt x="951" y="308"/>
                  <a:pt x="956" y="301"/>
                  <a:pt x="960" y="290"/>
                </a:cubicBezTo>
                <a:lnTo>
                  <a:pt x="972" y="260"/>
                </a:lnTo>
                <a:lnTo>
                  <a:pt x="911" y="130"/>
                </a:lnTo>
                <a:cubicBezTo>
                  <a:pt x="909" y="127"/>
                  <a:pt x="906" y="122"/>
                  <a:pt x="902" y="116"/>
                </a:cubicBezTo>
                <a:cubicBezTo>
                  <a:pt x="898" y="112"/>
                  <a:pt x="896" y="109"/>
                  <a:pt x="894" y="107"/>
                </a:cubicBezTo>
                <a:cubicBezTo>
                  <a:pt x="891" y="105"/>
                  <a:pt x="886" y="103"/>
                  <a:pt x="880" y="102"/>
                </a:cubicBezTo>
                <a:lnTo>
                  <a:pt x="880" y="95"/>
                </a:lnTo>
                <a:close/>
                <a:moveTo>
                  <a:pt x="544" y="95"/>
                </a:moveTo>
                <a:lnTo>
                  <a:pt x="616" y="95"/>
                </a:lnTo>
                <a:lnTo>
                  <a:pt x="616" y="102"/>
                </a:lnTo>
                <a:cubicBezTo>
                  <a:pt x="610" y="102"/>
                  <a:pt x="605" y="104"/>
                  <a:pt x="603" y="106"/>
                </a:cubicBezTo>
                <a:cubicBezTo>
                  <a:pt x="601" y="107"/>
                  <a:pt x="600" y="110"/>
                  <a:pt x="600" y="114"/>
                </a:cubicBezTo>
                <a:cubicBezTo>
                  <a:pt x="600" y="117"/>
                  <a:pt x="601" y="122"/>
                  <a:pt x="603" y="128"/>
                </a:cubicBezTo>
                <a:lnTo>
                  <a:pt x="640" y="226"/>
                </a:lnTo>
                <a:lnTo>
                  <a:pt x="677" y="146"/>
                </a:lnTo>
                <a:lnTo>
                  <a:pt x="667" y="121"/>
                </a:lnTo>
                <a:cubicBezTo>
                  <a:pt x="664" y="113"/>
                  <a:pt x="660" y="108"/>
                  <a:pt x="655" y="105"/>
                </a:cubicBezTo>
                <a:cubicBezTo>
                  <a:pt x="653" y="103"/>
                  <a:pt x="648" y="102"/>
                  <a:pt x="640" y="102"/>
                </a:cubicBezTo>
                <a:lnTo>
                  <a:pt x="640" y="95"/>
                </a:lnTo>
                <a:lnTo>
                  <a:pt x="722" y="95"/>
                </a:lnTo>
                <a:lnTo>
                  <a:pt x="722" y="102"/>
                </a:lnTo>
                <a:cubicBezTo>
                  <a:pt x="713" y="102"/>
                  <a:pt x="706" y="104"/>
                  <a:pt x="703" y="107"/>
                </a:cubicBezTo>
                <a:cubicBezTo>
                  <a:pt x="700" y="109"/>
                  <a:pt x="699" y="112"/>
                  <a:pt x="699" y="116"/>
                </a:cubicBezTo>
                <a:cubicBezTo>
                  <a:pt x="699" y="119"/>
                  <a:pt x="699" y="121"/>
                  <a:pt x="700" y="124"/>
                </a:cubicBezTo>
                <a:lnTo>
                  <a:pt x="739" y="223"/>
                </a:lnTo>
                <a:lnTo>
                  <a:pt x="776" y="128"/>
                </a:lnTo>
                <a:cubicBezTo>
                  <a:pt x="778" y="121"/>
                  <a:pt x="779" y="116"/>
                  <a:pt x="779" y="112"/>
                </a:cubicBezTo>
                <a:cubicBezTo>
                  <a:pt x="779" y="109"/>
                  <a:pt x="778" y="107"/>
                  <a:pt x="776" y="105"/>
                </a:cubicBezTo>
                <a:cubicBezTo>
                  <a:pt x="773" y="103"/>
                  <a:pt x="768" y="102"/>
                  <a:pt x="761" y="102"/>
                </a:cubicBezTo>
                <a:lnTo>
                  <a:pt x="761" y="95"/>
                </a:lnTo>
                <a:lnTo>
                  <a:pt x="816" y="95"/>
                </a:lnTo>
                <a:lnTo>
                  <a:pt x="816" y="102"/>
                </a:lnTo>
                <a:cubicBezTo>
                  <a:pt x="805" y="104"/>
                  <a:pt x="797" y="111"/>
                  <a:pt x="792" y="124"/>
                </a:cubicBezTo>
                <a:lnTo>
                  <a:pt x="734" y="272"/>
                </a:lnTo>
                <a:lnTo>
                  <a:pt x="726" y="272"/>
                </a:lnTo>
                <a:lnTo>
                  <a:pt x="684" y="162"/>
                </a:lnTo>
                <a:lnTo>
                  <a:pt x="633" y="272"/>
                </a:lnTo>
                <a:lnTo>
                  <a:pt x="627" y="272"/>
                </a:lnTo>
                <a:lnTo>
                  <a:pt x="571" y="128"/>
                </a:lnTo>
                <a:cubicBezTo>
                  <a:pt x="568" y="119"/>
                  <a:pt x="564" y="112"/>
                  <a:pt x="561" y="109"/>
                </a:cubicBezTo>
                <a:cubicBezTo>
                  <a:pt x="557" y="106"/>
                  <a:pt x="552" y="104"/>
                  <a:pt x="544" y="102"/>
                </a:cubicBezTo>
                <a:lnTo>
                  <a:pt x="544" y="95"/>
                </a:lnTo>
                <a:close/>
                <a:moveTo>
                  <a:pt x="272" y="95"/>
                </a:moveTo>
                <a:lnTo>
                  <a:pt x="344" y="95"/>
                </a:lnTo>
                <a:lnTo>
                  <a:pt x="344" y="102"/>
                </a:lnTo>
                <a:cubicBezTo>
                  <a:pt x="338" y="102"/>
                  <a:pt x="333" y="104"/>
                  <a:pt x="331" y="106"/>
                </a:cubicBezTo>
                <a:cubicBezTo>
                  <a:pt x="329" y="107"/>
                  <a:pt x="328" y="110"/>
                  <a:pt x="328" y="114"/>
                </a:cubicBezTo>
                <a:cubicBezTo>
                  <a:pt x="328" y="117"/>
                  <a:pt x="329" y="122"/>
                  <a:pt x="331" y="128"/>
                </a:cubicBezTo>
                <a:lnTo>
                  <a:pt x="368" y="226"/>
                </a:lnTo>
                <a:lnTo>
                  <a:pt x="405" y="146"/>
                </a:lnTo>
                <a:lnTo>
                  <a:pt x="395" y="121"/>
                </a:lnTo>
                <a:cubicBezTo>
                  <a:pt x="392" y="113"/>
                  <a:pt x="388" y="108"/>
                  <a:pt x="383" y="105"/>
                </a:cubicBezTo>
                <a:cubicBezTo>
                  <a:pt x="381" y="103"/>
                  <a:pt x="376" y="102"/>
                  <a:pt x="368" y="102"/>
                </a:cubicBezTo>
                <a:lnTo>
                  <a:pt x="368" y="95"/>
                </a:lnTo>
                <a:lnTo>
                  <a:pt x="450" y="95"/>
                </a:lnTo>
                <a:lnTo>
                  <a:pt x="450" y="102"/>
                </a:lnTo>
                <a:cubicBezTo>
                  <a:pt x="441" y="102"/>
                  <a:pt x="434" y="104"/>
                  <a:pt x="431" y="107"/>
                </a:cubicBezTo>
                <a:cubicBezTo>
                  <a:pt x="428" y="109"/>
                  <a:pt x="427" y="112"/>
                  <a:pt x="427" y="116"/>
                </a:cubicBezTo>
                <a:cubicBezTo>
                  <a:pt x="427" y="119"/>
                  <a:pt x="427" y="121"/>
                  <a:pt x="428" y="124"/>
                </a:cubicBezTo>
                <a:lnTo>
                  <a:pt x="467" y="223"/>
                </a:lnTo>
                <a:lnTo>
                  <a:pt x="504" y="128"/>
                </a:lnTo>
                <a:cubicBezTo>
                  <a:pt x="506" y="121"/>
                  <a:pt x="507" y="116"/>
                  <a:pt x="507" y="112"/>
                </a:cubicBezTo>
                <a:cubicBezTo>
                  <a:pt x="507" y="109"/>
                  <a:pt x="506" y="107"/>
                  <a:pt x="504" y="105"/>
                </a:cubicBezTo>
                <a:cubicBezTo>
                  <a:pt x="501" y="103"/>
                  <a:pt x="496" y="102"/>
                  <a:pt x="489" y="102"/>
                </a:cubicBezTo>
                <a:lnTo>
                  <a:pt x="489" y="95"/>
                </a:lnTo>
                <a:lnTo>
                  <a:pt x="544" y="95"/>
                </a:lnTo>
                <a:lnTo>
                  <a:pt x="544" y="102"/>
                </a:lnTo>
                <a:cubicBezTo>
                  <a:pt x="533" y="104"/>
                  <a:pt x="525" y="111"/>
                  <a:pt x="520" y="124"/>
                </a:cubicBezTo>
                <a:lnTo>
                  <a:pt x="462" y="272"/>
                </a:lnTo>
                <a:lnTo>
                  <a:pt x="454" y="272"/>
                </a:lnTo>
                <a:lnTo>
                  <a:pt x="412" y="162"/>
                </a:lnTo>
                <a:lnTo>
                  <a:pt x="361" y="272"/>
                </a:lnTo>
                <a:lnTo>
                  <a:pt x="355" y="272"/>
                </a:lnTo>
                <a:lnTo>
                  <a:pt x="299" y="128"/>
                </a:lnTo>
                <a:cubicBezTo>
                  <a:pt x="296" y="119"/>
                  <a:pt x="292" y="112"/>
                  <a:pt x="289" y="109"/>
                </a:cubicBezTo>
                <a:cubicBezTo>
                  <a:pt x="285" y="106"/>
                  <a:pt x="280" y="104"/>
                  <a:pt x="272" y="102"/>
                </a:cubicBezTo>
                <a:lnTo>
                  <a:pt x="272" y="95"/>
                </a:lnTo>
                <a:close/>
                <a:moveTo>
                  <a:pt x="0" y="95"/>
                </a:moveTo>
                <a:lnTo>
                  <a:pt x="72" y="95"/>
                </a:lnTo>
                <a:lnTo>
                  <a:pt x="72" y="102"/>
                </a:lnTo>
                <a:cubicBezTo>
                  <a:pt x="66" y="102"/>
                  <a:pt x="61" y="104"/>
                  <a:pt x="59" y="106"/>
                </a:cubicBezTo>
                <a:cubicBezTo>
                  <a:pt x="57" y="107"/>
                  <a:pt x="56" y="110"/>
                  <a:pt x="56" y="114"/>
                </a:cubicBezTo>
                <a:cubicBezTo>
                  <a:pt x="56" y="117"/>
                  <a:pt x="57" y="122"/>
                  <a:pt x="59" y="128"/>
                </a:cubicBezTo>
                <a:lnTo>
                  <a:pt x="96" y="226"/>
                </a:lnTo>
                <a:lnTo>
                  <a:pt x="133" y="146"/>
                </a:lnTo>
                <a:lnTo>
                  <a:pt x="123" y="121"/>
                </a:lnTo>
                <a:cubicBezTo>
                  <a:pt x="120" y="113"/>
                  <a:pt x="116" y="108"/>
                  <a:pt x="111" y="105"/>
                </a:cubicBezTo>
                <a:cubicBezTo>
                  <a:pt x="109" y="103"/>
                  <a:pt x="104" y="102"/>
                  <a:pt x="96" y="102"/>
                </a:cubicBezTo>
                <a:lnTo>
                  <a:pt x="96" y="95"/>
                </a:lnTo>
                <a:lnTo>
                  <a:pt x="178" y="95"/>
                </a:lnTo>
                <a:lnTo>
                  <a:pt x="178" y="102"/>
                </a:lnTo>
                <a:cubicBezTo>
                  <a:pt x="169" y="102"/>
                  <a:pt x="162" y="104"/>
                  <a:pt x="159" y="107"/>
                </a:cubicBezTo>
                <a:cubicBezTo>
                  <a:pt x="156" y="109"/>
                  <a:pt x="155" y="112"/>
                  <a:pt x="155" y="116"/>
                </a:cubicBezTo>
                <a:cubicBezTo>
                  <a:pt x="155" y="119"/>
                  <a:pt x="155" y="121"/>
                  <a:pt x="156" y="124"/>
                </a:cubicBezTo>
                <a:lnTo>
                  <a:pt x="195" y="223"/>
                </a:lnTo>
                <a:lnTo>
                  <a:pt x="232" y="128"/>
                </a:lnTo>
                <a:cubicBezTo>
                  <a:pt x="234" y="121"/>
                  <a:pt x="235" y="116"/>
                  <a:pt x="235" y="112"/>
                </a:cubicBezTo>
                <a:cubicBezTo>
                  <a:pt x="235" y="109"/>
                  <a:pt x="234" y="107"/>
                  <a:pt x="232" y="105"/>
                </a:cubicBezTo>
                <a:cubicBezTo>
                  <a:pt x="229" y="103"/>
                  <a:pt x="224" y="102"/>
                  <a:pt x="217" y="102"/>
                </a:cubicBezTo>
                <a:lnTo>
                  <a:pt x="217" y="95"/>
                </a:lnTo>
                <a:lnTo>
                  <a:pt x="272" y="95"/>
                </a:lnTo>
                <a:lnTo>
                  <a:pt x="272" y="102"/>
                </a:lnTo>
                <a:cubicBezTo>
                  <a:pt x="261" y="104"/>
                  <a:pt x="253" y="111"/>
                  <a:pt x="248" y="124"/>
                </a:cubicBezTo>
                <a:lnTo>
                  <a:pt x="190" y="272"/>
                </a:lnTo>
                <a:lnTo>
                  <a:pt x="182" y="272"/>
                </a:lnTo>
                <a:lnTo>
                  <a:pt x="140" y="162"/>
                </a:lnTo>
                <a:lnTo>
                  <a:pt x="89" y="272"/>
                </a:lnTo>
                <a:lnTo>
                  <a:pt x="83" y="272"/>
                </a:lnTo>
                <a:lnTo>
                  <a:pt x="27" y="128"/>
                </a:lnTo>
                <a:cubicBezTo>
                  <a:pt x="24" y="119"/>
                  <a:pt x="20" y="112"/>
                  <a:pt x="17" y="109"/>
                </a:cubicBezTo>
                <a:cubicBezTo>
                  <a:pt x="13" y="106"/>
                  <a:pt x="8" y="104"/>
                  <a:pt x="0" y="102"/>
                </a:cubicBezTo>
                <a:lnTo>
                  <a:pt x="0" y="95"/>
                </a:lnTo>
                <a:close/>
                <a:moveTo>
                  <a:pt x="2837" y="90"/>
                </a:moveTo>
                <a:lnTo>
                  <a:pt x="2845" y="90"/>
                </a:lnTo>
                <a:lnTo>
                  <a:pt x="2845" y="127"/>
                </a:lnTo>
                <a:cubicBezTo>
                  <a:pt x="2857" y="114"/>
                  <a:pt x="2865" y="107"/>
                  <a:pt x="2867" y="105"/>
                </a:cubicBezTo>
                <a:cubicBezTo>
                  <a:pt x="2873" y="100"/>
                  <a:pt x="2879" y="97"/>
                  <a:pt x="2885" y="94"/>
                </a:cubicBezTo>
                <a:cubicBezTo>
                  <a:pt x="2892" y="91"/>
                  <a:pt x="2898" y="90"/>
                  <a:pt x="2904" y="90"/>
                </a:cubicBezTo>
                <a:cubicBezTo>
                  <a:pt x="2915" y="90"/>
                  <a:pt x="2924" y="93"/>
                  <a:pt x="2932" y="99"/>
                </a:cubicBezTo>
                <a:cubicBezTo>
                  <a:pt x="2940" y="106"/>
                  <a:pt x="2945" y="115"/>
                  <a:pt x="2948" y="127"/>
                </a:cubicBezTo>
                <a:cubicBezTo>
                  <a:pt x="2961" y="112"/>
                  <a:pt x="2971" y="102"/>
                  <a:pt x="2980" y="97"/>
                </a:cubicBezTo>
                <a:cubicBezTo>
                  <a:pt x="2989" y="92"/>
                  <a:pt x="2998" y="90"/>
                  <a:pt x="3008" y="90"/>
                </a:cubicBezTo>
                <a:cubicBezTo>
                  <a:pt x="3017" y="90"/>
                  <a:pt x="3025" y="92"/>
                  <a:pt x="3032" y="97"/>
                </a:cubicBezTo>
                <a:cubicBezTo>
                  <a:pt x="3039" y="102"/>
                  <a:pt x="3045" y="109"/>
                  <a:pt x="3049" y="120"/>
                </a:cubicBezTo>
                <a:cubicBezTo>
                  <a:pt x="3052" y="127"/>
                  <a:pt x="3053" y="139"/>
                  <a:pt x="3053" y="154"/>
                </a:cubicBezTo>
                <a:lnTo>
                  <a:pt x="3053" y="228"/>
                </a:lnTo>
                <a:cubicBezTo>
                  <a:pt x="3053" y="239"/>
                  <a:pt x="3054" y="246"/>
                  <a:pt x="3055" y="250"/>
                </a:cubicBezTo>
                <a:cubicBezTo>
                  <a:pt x="3057" y="253"/>
                  <a:pt x="3059" y="255"/>
                  <a:pt x="3062" y="257"/>
                </a:cubicBezTo>
                <a:cubicBezTo>
                  <a:pt x="3066" y="259"/>
                  <a:pt x="3071" y="260"/>
                  <a:pt x="3079" y="260"/>
                </a:cubicBezTo>
                <a:lnTo>
                  <a:pt x="3079" y="267"/>
                </a:lnTo>
                <a:lnTo>
                  <a:pt x="2994" y="267"/>
                </a:lnTo>
                <a:lnTo>
                  <a:pt x="2994" y="260"/>
                </a:lnTo>
                <a:lnTo>
                  <a:pt x="2998" y="260"/>
                </a:lnTo>
                <a:cubicBezTo>
                  <a:pt x="3005" y="260"/>
                  <a:pt x="3011" y="259"/>
                  <a:pt x="3015" y="256"/>
                </a:cubicBezTo>
                <a:cubicBezTo>
                  <a:pt x="3018" y="254"/>
                  <a:pt x="3020" y="251"/>
                  <a:pt x="3021" y="246"/>
                </a:cubicBezTo>
                <a:cubicBezTo>
                  <a:pt x="3022" y="244"/>
                  <a:pt x="3022" y="238"/>
                  <a:pt x="3022" y="228"/>
                </a:cubicBezTo>
                <a:lnTo>
                  <a:pt x="3022" y="154"/>
                </a:lnTo>
                <a:cubicBezTo>
                  <a:pt x="3022" y="140"/>
                  <a:pt x="3020" y="130"/>
                  <a:pt x="3017" y="124"/>
                </a:cubicBezTo>
                <a:cubicBezTo>
                  <a:pt x="3012" y="116"/>
                  <a:pt x="3004" y="112"/>
                  <a:pt x="2993" y="112"/>
                </a:cubicBezTo>
                <a:cubicBezTo>
                  <a:pt x="2987" y="112"/>
                  <a:pt x="2980" y="114"/>
                  <a:pt x="2973" y="117"/>
                </a:cubicBezTo>
                <a:cubicBezTo>
                  <a:pt x="2967" y="121"/>
                  <a:pt x="2959" y="127"/>
                  <a:pt x="2949" y="136"/>
                </a:cubicBezTo>
                <a:lnTo>
                  <a:pt x="2949" y="138"/>
                </a:lnTo>
                <a:lnTo>
                  <a:pt x="2949" y="146"/>
                </a:lnTo>
                <a:lnTo>
                  <a:pt x="2949" y="228"/>
                </a:lnTo>
                <a:cubicBezTo>
                  <a:pt x="2949" y="240"/>
                  <a:pt x="2950" y="247"/>
                  <a:pt x="2951" y="250"/>
                </a:cubicBezTo>
                <a:cubicBezTo>
                  <a:pt x="2952" y="253"/>
                  <a:pt x="2955" y="255"/>
                  <a:pt x="2958" y="257"/>
                </a:cubicBezTo>
                <a:cubicBezTo>
                  <a:pt x="2962" y="259"/>
                  <a:pt x="2968" y="260"/>
                  <a:pt x="2977" y="260"/>
                </a:cubicBezTo>
                <a:lnTo>
                  <a:pt x="2977" y="267"/>
                </a:lnTo>
                <a:lnTo>
                  <a:pt x="2890" y="267"/>
                </a:lnTo>
                <a:lnTo>
                  <a:pt x="2890" y="260"/>
                </a:lnTo>
                <a:cubicBezTo>
                  <a:pt x="2900" y="260"/>
                  <a:pt x="2906" y="259"/>
                  <a:pt x="2910" y="257"/>
                </a:cubicBezTo>
                <a:cubicBezTo>
                  <a:pt x="2913" y="254"/>
                  <a:pt x="2916" y="251"/>
                  <a:pt x="2917" y="247"/>
                </a:cubicBezTo>
                <a:cubicBezTo>
                  <a:pt x="2918" y="244"/>
                  <a:pt x="2918" y="238"/>
                  <a:pt x="2918" y="228"/>
                </a:cubicBezTo>
                <a:lnTo>
                  <a:pt x="2918" y="154"/>
                </a:lnTo>
                <a:cubicBezTo>
                  <a:pt x="2918" y="140"/>
                  <a:pt x="2916" y="130"/>
                  <a:pt x="2912" y="124"/>
                </a:cubicBezTo>
                <a:cubicBezTo>
                  <a:pt x="2906" y="116"/>
                  <a:pt x="2899" y="112"/>
                  <a:pt x="2889" y="112"/>
                </a:cubicBezTo>
                <a:cubicBezTo>
                  <a:pt x="2882" y="112"/>
                  <a:pt x="2875" y="114"/>
                  <a:pt x="2869" y="117"/>
                </a:cubicBezTo>
                <a:cubicBezTo>
                  <a:pt x="2858" y="123"/>
                  <a:pt x="2850" y="129"/>
                  <a:pt x="2845" y="136"/>
                </a:cubicBezTo>
                <a:lnTo>
                  <a:pt x="2845" y="228"/>
                </a:lnTo>
                <a:cubicBezTo>
                  <a:pt x="2845" y="239"/>
                  <a:pt x="2846" y="247"/>
                  <a:pt x="2847" y="250"/>
                </a:cubicBezTo>
                <a:cubicBezTo>
                  <a:pt x="2849" y="253"/>
                  <a:pt x="2851" y="256"/>
                  <a:pt x="2854" y="258"/>
                </a:cubicBezTo>
                <a:cubicBezTo>
                  <a:pt x="2857" y="259"/>
                  <a:pt x="2863" y="260"/>
                  <a:pt x="2873" y="260"/>
                </a:cubicBezTo>
                <a:lnTo>
                  <a:pt x="2873" y="267"/>
                </a:lnTo>
                <a:lnTo>
                  <a:pt x="2788" y="267"/>
                </a:lnTo>
                <a:lnTo>
                  <a:pt x="2788" y="260"/>
                </a:lnTo>
                <a:cubicBezTo>
                  <a:pt x="2796" y="260"/>
                  <a:pt x="2801" y="259"/>
                  <a:pt x="2804" y="258"/>
                </a:cubicBezTo>
                <a:cubicBezTo>
                  <a:pt x="2807" y="256"/>
                  <a:pt x="2810" y="253"/>
                  <a:pt x="2811" y="249"/>
                </a:cubicBezTo>
                <a:cubicBezTo>
                  <a:pt x="2813" y="246"/>
                  <a:pt x="2814" y="239"/>
                  <a:pt x="2814" y="228"/>
                </a:cubicBezTo>
                <a:lnTo>
                  <a:pt x="2814" y="162"/>
                </a:lnTo>
                <a:cubicBezTo>
                  <a:pt x="2814" y="143"/>
                  <a:pt x="2813" y="131"/>
                  <a:pt x="2812" y="126"/>
                </a:cubicBezTo>
                <a:cubicBezTo>
                  <a:pt x="2811" y="122"/>
                  <a:pt x="2810" y="119"/>
                  <a:pt x="2808" y="117"/>
                </a:cubicBezTo>
                <a:cubicBezTo>
                  <a:pt x="2806" y="116"/>
                  <a:pt x="2804" y="115"/>
                  <a:pt x="2800" y="115"/>
                </a:cubicBezTo>
                <a:cubicBezTo>
                  <a:pt x="2797" y="115"/>
                  <a:pt x="2793" y="116"/>
                  <a:pt x="2788" y="118"/>
                </a:cubicBezTo>
                <a:lnTo>
                  <a:pt x="2785" y="111"/>
                </a:lnTo>
                <a:lnTo>
                  <a:pt x="2837" y="90"/>
                </a:lnTo>
                <a:close/>
                <a:moveTo>
                  <a:pt x="2686" y="90"/>
                </a:moveTo>
                <a:cubicBezTo>
                  <a:pt x="2712" y="90"/>
                  <a:pt x="2733" y="100"/>
                  <a:pt x="2748" y="120"/>
                </a:cubicBezTo>
                <a:cubicBezTo>
                  <a:pt x="2762" y="136"/>
                  <a:pt x="2768" y="156"/>
                  <a:pt x="2768" y="178"/>
                </a:cubicBezTo>
                <a:cubicBezTo>
                  <a:pt x="2768" y="193"/>
                  <a:pt x="2765" y="209"/>
                  <a:pt x="2757" y="224"/>
                </a:cubicBezTo>
                <a:cubicBezTo>
                  <a:pt x="2750" y="240"/>
                  <a:pt x="2740" y="252"/>
                  <a:pt x="2727" y="260"/>
                </a:cubicBezTo>
                <a:cubicBezTo>
                  <a:pt x="2714" y="268"/>
                  <a:pt x="2700" y="272"/>
                  <a:pt x="2684" y="272"/>
                </a:cubicBezTo>
                <a:cubicBezTo>
                  <a:pt x="2658" y="272"/>
                  <a:pt x="2637" y="262"/>
                  <a:pt x="2622" y="241"/>
                </a:cubicBezTo>
                <a:cubicBezTo>
                  <a:pt x="2609" y="224"/>
                  <a:pt x="2603" y="204"/>
                  <a:pt x="2603" y="183"/>
                </a:cubicBezTo>
                <a:cubicBezTo>
                  <a:pt x="2603" y="167"/>
                  <a:pt x="2607" y="151"/>
                  <a:pt x="2614" y="136"/>
                </a:cubicBezTo>
                <a:cubicBezTo>
                  <a:pt x="2622" y="120"/>
                  <a:pt x="2633" y="109"/>
                  <a:pt x="2645" y="101"/>
                </a:cubicBezTo>
                <a:cubicBezTo>
                  <a:pt x="2658" y="94"/>
                  <a:pt x="2672" y="90"/>
                  <a:pt x="2686" y="90"/>
                </a:cubicBezTo>
                <a:close/>
                <a:moveTo>
                  <a:pt x="2509" y="90"/>
                </a:moveTo>
                <a:cubicBezTo>
                  <a:pt x="2526" y="90"/>
                  <a:pt x="2540" y="94"/>
                  <a:pt x="2550" y="103"/>
                </a:cubicBezTo>
                <a:cubicBezTo>
                  <a:pt x="2561" y="112"/>
                  <a:pt x="2567" y="122"/>
                  <a:pt x="2567" y="131"/>
                </a:cubicBezTo>
                <a:cubicBezTo>
                  <a:pt x="2567" y="136"/>
                  <a:pt x="2565" y="140"/>
                  <a:pt x="2562" y="143"/>
                </a:cubicBezTo>
                <a:cubicBezTo>
                  <a:pt x="2559" y="146"/>
                  <a:pt x="2555" y="147"/>
                  <a:pt x="2549" y="147"/>
                </a:cubicBezTo>
                <a:cubicBezTo>
                  <a:pt x="2542" y="147"/>
                  <a:pt x="2536" y="145"/>
                  <a:pt x="2533" y="140"/>
                </a:cubicBezTo>
                <a:cubicBezTo>
                  <a:pt x="2531" y="137"/>
                  <a:pt x="2529" y="132"/>
                  <a:pt x="2528" y="125"/>
                </a:cubicBezTo>
                <a:cubicBezTo>
                  <a:pt x="2528" y="118"/>
                  <a:pt x="2525" y="112"/>
                  <a:pt x="2521" y="108"/>
                </a:cubicBezTo>
                <a:cubicBezTo>
                  <a:pt x="2516" y="104"/>
                  <a:pt x="2510" y="103"/>
                  <a:pt x="2503" y="103"/>
                </a:cubicBezTo>
                <a:cubicBezTo>
                  <a:pt x="2490" y="103"/>
                  <a:pt x="2480" y="107"/>
                  <a:pt x="2472" y="116"/>
                </a:cubicBezTo>
                <a:cubicBezTo>
                  <a:pt x="2462" y="129"/>
                  <a:pt x="2457" y="145"/>
                  <a:pt x="2457" y="165"/>
                </a:cubicBezTo>
                <a:cubicBezTo>
                  <a:pt x="2457" y="185"/>
                  <a:pt x="2462" y="204"/>
                  <a:pt x="2472" y="219"/>
                </a:cubicBezTo>
                <a:cubicBezTo>
                  <a:pt x="2482" y="235"/>
                  <a:pt x="2496" y="243"/>
                  <a:pt x="2513" y="243"/>
                </a:cubicBezTo>
                <a:cubicBezTo>
                  <a:pt x="2525" y="243"/>
                  <a:pt x="2536" y="239"/>
                  <a:pt x="2546" y="230"/>
                </a:cubicBezTo>
                <a:cubicBezTo>
                  <a:pt x="2553" y="224"/>
                  <a:pt x="2560" y="214"/>
                  <a:pt x="2566" y="199"/>
                </a:cubicBezTo>
                <a:lnTo>
                  <a:pt x="2572" y="202"/>
                </a:lnTo>
                <a:cubicBezTo>
                  <a:pt x="2567" y="224"/>
                  <a:pt x="2558" y="242"/>
                  <a:pt x="2544" y="254"/>
                </a:cubicBezTo>
                <a:cubicBezTo>
                  <a:pt x="2531" y="266"/>
                  <a:pt x="2516" y="272"/>
                  <a:pt x="2500" y="272"/>
                </a:cubicBezTo>
                <a:cubicBezTo>
                  <a:pt x="2480" y="272"/>
                  <a:pt x="2463" y="264"/>
                  <a:pt x="2449" y="247"/>
                </a:cubicBezTo>
                <a:cubicBezTo>
                  <a:pt x="2434" y="231"/>
                  <a:pt x="2427" y="209"/>
                  <a:pt x="2427" y="181"/>
                </a:cubicBezTo>
                <a:cubicBezTo>
                  <a:pt x="2427" y="154"/>
                  <a:pt x="2435" y="132"/>
                  <a:pt x="2451" y="115"/>
                </a:cubicBezTo>
                <a:cubicBezTo>
                  <a:pt x="2467" y="98"/>
                  <a:pt x="2486" y="90"/>
                  <a:pt x="2509" y="90"/>
                </a:cubicBezTo>
                <a:close/>
                <a:moveTo>
                  <a:pt x="1709" y="90"/>
                </a:moveTo>
                <a:lnTo>
                  <a:pt x="1717" y="90"/>
                </a:lnTo>
                <a:lnTo>
                  <a:pt x="1717" y="228"/>
                </a:lnTo>
                <a:cubicBezTo>
                  <a:pt x="1717" y="239"/>
                  <a:pt x="1718" y="246"/>
                  <a:pt x="1719" y="249"/>
                </a:cubicBezTo>
                <a:cubicBezTo>
                  <a:pt x="1721" y="253"/>
                  <a:pt x="1723" y="256"/>
                  <a:pt x="1726" y="257"/>
                </a:cubicBezTo>
                <a:cubicBezTo>
                  <a:pt x="1729" y="259"/>
                  <a:pt x="1735" y="260"/>
                  <a:pt x="1743" y="260"/>
                </a:cubicBezTo>
                <a:lnTo>
                  <a:pt x="1743" y="267"/>
                </a:lnTo>
                <a:lnTo>
                  <a:pt x="1660" y="267"/>
                </a:lnTo>
                <a:lnTo>
                  <a:pt x="1660" y="260"/>
                </a:lnTo>
                <a:cubicBezTo>
                  <a:pt x="1668" y="260"/>
                  <a:pt x="1674" y="259"/>
                  <a:pt x="1677" y="258"/>
                </a:cubicBezTo>
                <a:cubicBezTo>
                  <a:pt x="1679" y="256"/>
                  <a:pt x="1682" y="253"/>
                  <a:pt x="1683" y="250"/>
                </a:cubicBezTo>
                <a:cubicBezTo>
                  <a:pt x="1685" y="246"/>
                  <a:pt x="1686" y="239"/>
                  <a:pt x="1686" y="228"/>
                </a:cubicBezTo>
                <a:lnTo>
                  <a:pt x="1686" y="162"/>
                </a:lnTo>
                <a:cubicBezTo>
                  <a:pt x="1686" y="143"/>
                  <a:pt x="1685" y="131"/>
                  <a:pt x="1684" y="126"/>
                </a:cubicBezTo>
                <a:cubicBezTo>
                  <a:pt x="1683" y="122"/>
                  <a:pt x="1682" y="119"/>
                  <a:pt x="1680" y="117"/>
                </a:cubicBezTo>
                <a:cubicBezTo>
                  <a:pt x="1678" y="116"/>
                  <a:pt x="1676" y="115"/>
                  <a:pt x="1672" y="115"/>
                </a:cubicBezTo>
                <a:cubicBezTo>
                  <a:pt x="1669" y="115"/>
                  <a:pt x="1665" y="116"/>
                  <a:pt x="1660" y="118"/>
                </a:cubicBezTo>
                <a:lnTo>
                  <a:pt x="1657" y="111"/>
                </a:lnTo>
                <a:lnTo>
                  <a:pt x="1709" y="90"/>
                </a:lnTo>
                <a:close/>
                <a:moveTo>
                  <a:pt x="1166" y="90"/>
                </a:moveTo>
                <a:cubicBezTo>
                  <a:pt x="1192" y="90"/>
                  <a:pt x="1213" y="100"/>
                  <a:pt x="1228" y="120"/>
                </a:cubicBezTo>
                <a:cubicBezTo>
                  <a:pt x="1242" y="136"/>
                  <a:pt x="1248" y="156"/>
                  <a:pt x="1248" y="178"/>
                </a:cubicBezTo>
                <a:cubicBezTo>
                  <a:pt x="1248" y="193"/>
                  <a:pt x="1245" y="209"/>
                  <a:pt x="1237" y="224"/>
                </a:cubicBezTo>
                <a:cubicBezTo>
                  <a:pt x="1230" y="240"/>
                  <a:pt x="1220" y="252"/>
                  <a:pt x="1207" y="260"/>
                </a:cubicBezTo>
                <a:cubicBezTo>
                  <a:pt x="1194" y="268"/>
                  <a:pt x="1180" y="272"/>
                  <a:pt x="1164" y="272"/>
                </a:cubicBezTo>
                <a:cubicBezTo>
                  <a:pt x="1138" y="272"/>
                  <a:pt x="1117" y="262"/>
                  <a:pt x="1102" y="241"/>
                </a:cubicBezTo>
                <a:cubicBezTo>
                  <a:pt x="1089" y="224"/>
                  <a:pt x="1083" y="204"/>
                  <a:pt x="1083" y="183"/>
                </a:cubicBezTo>
                <a:cubicBezTo>
                  <a:pt x="1083" y="167"/>
                  <a:pt x="1087" y="151"/>
                  <a:pt x="1094" y="136"/>
                </a:cubicBezTo>
                <a:cubicBezTo>
                  <a:pt x="1102" y="120"/>
                  <a:pt x="1113" y="109"/>
                  <a:pt x="1125" y="101"/>
                </a:cubicBezTo>
                <a:cubicBezTo>
                  <a:pt x="1138" y="94"/>
                  <a:pt x="1152" y="90"/>
                  <a:pt x="1166" y="90"/>
                </a:cubicBezTo>
                <a:close/>
                <a:moveTo>
                  <a:pt x="2222" y="20"/>
                </a:moveTo>
                <a:cubicBezTo>
                  <a:pt x="2214" y="20"/>
                  <a:pt x="2206" y="23"/>
                  <a:pt x="2200" y="31"/>
                </a:cubicBezTo>
                <a:cubicBezTo>
                  <a:pt x="2191" y="41"/>
                  <a:pt x="2185" y="58"/>
                  <a:pt x="2181" y="80"/>
                </a:cubicBezTo>
                <a:cubicBezTo>
                  <a:pt x="2178" y="102"/>
                  <a:pt x="2176" y="124"/>
                  <a:pt x="2176" y="146"/>
                </a:cubicBezTo>
                <a:cubicBezTo>
                  <a:pt x="2176" y="181"/>
                  <a:pt x="2181" y="209"/>
                  <a:pt x="2189" y="232"/>
                </a:cubicBezTo>
                <a:cubicBezTo>
                  <a:pt x="2196" y="250"/>
                  <a:pt x="2207" y="259"/>
                  <a:pt x="2221" y="259"/>
                </a:cubicBezTo>
                <a:cubicBezTo>
                  <a:pt x="2228" y="259"/>
                  <a:pt x="2235" y="256"/>
                  <a:pt x="2242" y="250"/>
                </a:cubicBezTo>
                <a:cubicBezTo>
                  <a:pt x="2249" y="244"/>
                  <a:pt x="2255" y="234"/>
                  <a:pt x="2259" y="220"/>
                </a:cubicBezTo>
                <a:cubicBezTo>
                  <a:pt x="2264" y="198"/>
                  <a:pt x="2267" y="168"/>
                  <a:pt x="2267" y="129"/>
                </a:cubicBezTo>
                <a:cubicBezTo>
                  <a:pt x="2267" y="100"/>
                  <a:pt x="2264" y="76"/>
                  <a:pt x="2258" y="56"/>
                </a:cubicBezTo>
                <a:cubicBezTo>
                  <a:pt x="2254" y="42"/>
                  <a:pt x="2248" y="32"/>
                  <a:pt x="2241" y="26"/>
                </a:cubicBezTo>
                <a:cubicBezTo>
                  <a:pt x="2236" y="22"/>
                  <a:pt x="2230" y="20"/>
                  <a:pt x="2222" y="20"/>
                </a:cubicBezTo>
                <a:close/>
                <a:moveTo>
                  <a:pt x="2030" y="20"/>
                </a:moveTo>
                <a:cubicBezTo>
                  <a:pt x="2022" y="20"/>
                  <a:pt x="2014" y="23"/>
                  <a:pt x="2008" y="31"/>
                </a:cubicBezTo>
                <a:cubicBezTo>
                  <a:pt x="1999" y="41"/>
                  <a:pt x="1993" y="58"/>
                  <a:pt x="1989" y="80"/>
                </a:cubicBezTo>
                <a:cubicBezTo>
                  <a:pt x="1986" y="102"/>
                  <a:pt x="1984" y="124"/>
                  <a:pt x="1984" y="146"/>
                </a:cubicBezTo>
                <a:cubicBezTo>
                  <a:pt x="1984" y="181"/>
                  <a:pt x="1989" y="209"/>
                  <a:pt x="1997" y="232"/>
                </a:cubicBezTo>
                <a:cubicBezTo>
                  <a:pt x="2004" y="250"/>
                  <a:pt x="2015" y="259"/>
                  <a:pt x="2029" y="259"/>
                </a:cubicBezTo>
                <a:cubicBezTo>
                  <a:pt x="2036" y="259"/>
                  <a:pt x="2043" y="256"/>
                  <a:pt x="2050" y="250"/>
                </a:cubicBezTo>
                <a:cubicBezTo>
                  <a:pt x="2057" y="244"/>
                  <a:pt x="2063" y="234"/>
                  <a:pt x="2067" y="220"/>
                </a:cubicBezTo>
                <a:cubicBezTo>
                  <a:pt x="2072" y="198"/>
                  <a:pt x="2075" y="168"/>
                  <a:pt x="2075" y="129"/>
                </a:cubicBezTo>
                <a:cubicBezTo>
                  <a:pt x="2075" y="100"/>
                  <a:pt x="2072" y="76"/>
                  <a:pt x="2066" y="56"/>
                </a:cubicBezTo>
                <a:cubicBezTo>
                  <a:pt x="2062" y="42"/>
                  <a:pt x="2056" y="32"/>
                  <a:pt x="2049" y="26"/>
                </a:cubicBezTo>
                <a:cubicBezTo>
                  <a:pt x="2044" y="22"/>
                  <a:pt x="2038" y="20"/>
                  <a:pt x="2030" y="20"/>
                </a:cubicBezTo>
                <a:close/>
                <a:moveTo>
                  <a:pt x="2223" y="7"/>
                </a:moveTo>
                <a:cubicBezTo>
                  <a:pt x="2242" y="7"/>
                  <a:pt x="2260" y="17"/>
                  <a:pt x="2275" y="37"/>
                </a:cubicBezTo>
                <a:cubicBezTo>
                  <a:pt x="2294" y="62"/>
                  <a:pt x="2304" y="95"/>
                  <a:pt x="2304" y="137"/>
                </a:cubicBezTo>
                <a:cubicBezTo>
                  <a:pt x="2304" y="167"/>
                  <a:pt x="2300" y="192"/>
                  <a:pt x="2291" y="212"/>
                </a:cubicBezTo>
                <a:cubicBezTo>
                  <a:pt x="2283" y="233"/>
                  <a:pt x="2272" y="248"/>
                  <a:pt x="2259" y="257"/>
                </a:cubicBezTo>
                <a:cubicBezTo>
                  <a:pt x="2246" y="267"/>
                  <a:pt x="2233" y="271"/>
                  <a:pt x="2221" y="271"/>
                </a:cubicBezTo>
                <a:cubicBezTo>
                  <a:pt x="2196" y="271"/>
                  <a:pt x="2176" y="257"/>
                  <a:pt x="2160" y="228"/>
                </a:cubicBezTo>
                <a:cubicBezTo>
                  <a:pt x="2146" y="204"/>
                  <a:pt x="2140" y="175"/>
                  <a:pt x="2140" y="141"/>
                </a:cubicBezTo>
                <a:cubicBezTo>
                  <a:pt x="2140" y="112"/>
                  <a:pt x="2144" y="87"/>
                  <a:pt x="2153" y="66"/>
                </a:cubicBezTo>
                <a:cubicBezTo>
                  <a:pt x="2162" y="45"/>
                  <a:pt x="2173" y="30"/>
                  <a:pt x="2188" y="19"/>
                </a:cubicBezTo>
                <a:cubicBezTo>
                  <a:pt x="2199" y="11"/>
                  <a:pt x="2211" y="7"/>
                  <a:pt x="2223" y="7"/>
                </a:cubicBezTo>
                <a:close/>
                <a:moveTo>
                  <a:pt x="2031" y="7"/>
                </a:moveTo>
                <a:cubicBezTo>
                  <a:pt x="2050" y="7"/>
                  <a:pt x="2068" y="17"/>
                  <a:pt x="2083" y="37"/>
                </a:cubicBezTo>
                <a:cubicBezTo>
                  <a:pt x="2102" y="62"/>
                  <a:pt x="2112" y="95"/>
                  <a:pt x="2112" y="137"/>
                </a:cubicBezTo>
                <a:cubicBezTo>
                  <a:pt x="2112" y="167"/>
                  <a:pt x="2108" y="192"/>
                  <a:pt x="2099" y="212"/>
                </a:cubicBezTo>
                <a:cubicBezTo>
                  <a:pt x="2091" y="233"/>
                  <a:pt x="2080" y="248"/>
                  <a:pt x="2067" y="257"/>
                </a:cubicBezTo>
                <a:cubicBezTo>
                  <a:pt x="2054" y="267"/>
                  <a:pt x="2041" y="271"/>
                  <a:pt x="2029" y="271"/>
                </a:cubicBezTo>
                <a:cubicBezTo>
                  <a:pt x="2004" y="271"/>
                  <a:pt x="1984" y="257"/>
                  <a:pt x="1968" y="228"/>
                </a:cubicBezTo>
                <a:cubicBezTo>
                  <a:pt x="1954" y="204"/>
                  <a:pt x="1948" y="175"/>
                  <a:pt x="1948" y="141"/>
                </a:cubicBezTo>
                <a:cubicBezTo>
                  <a:pt x="1948" y="112"/>
                  <a:pt x="1952" y="87"/>
                  <a:pt x="1961" y="66"/>
                </a:cubicBezTo>
                <a:cubicBezTo>
                  <a:pt x="1970" y="45"/>
                  <a:pt x="1981" y="30"/>
                  <a:pt x="1996" y="19"/>
                </a:cubicBezTo>
                <a:cubicBezTo>
                  <a:pt x="2007" y="11"/>
                  <a:pt x="2019" y="7"/>
                  <a:pt x="2031" y="7"/>
                </a:cubicBezTo>
                <a:close/>
                <a:moveTo>
                  <a:pt x="1849" y="7"/>
                </a:moveTo>
                <a:lnTo>
                  <a:pt x="1855" y="7"/>
                </a:lnTo>
                <a:lnTo>
                  <a:pt x="1855" y="222"/>
                </a:lnTo>
                <a:cubicBezTo>
                  <a:pt x="1855" y="236"/>
                  <a:pt x="1855" y="245"/>
                  <a:pt x="1857" y="249"/>
                </a:cubicBezTo>
                <a:cubicBezTo>
                  <a:pt x="1858" y="252"/>
                  <a:pt x="1860" y="255"/>
                  <a:pt x="1864" y="257"/>
                </a:cubicBezTo>
                <a:cubicBezTo>
                  <a:pt x="1868" y="259"/>
                  <a:pt x="1875" y="260"/>
                  <a:pt x="1887" y="260"/>
                </a:cubicBezTo>
                <a:lnTo>
                  <a:pt x="1887" y="267"/>
                </a:lnTo>
                <a:lnTo>
                  <a:pt x="1791" y="267"/>
                </a:lnTo>
                <a:lnTo>
                  <a:pt x="1791" y="260"/>
                </a:lnTo>
                <a:cubicBezTo>
                  <a:pt x="1803" y="260"/>
                  <a:pt x="1811" y="259"/>
                  <a:pt x="1815" y="257"/>
                </a:cubicBezTo>
                <a:cubicBezTo>
                  <a:pt x="1818" y="255"/>
                  <a:pt x="1820" y="253"/>
                  <a:pt x="1822" y="249"/>
                </a:cubicBezTo>
                <a:cubicBezTo>
                  <a:pt x="1823" y="246"/>
                  <a:pt x="1824" y="237"/>
                  <a:pt x="1824" y="222"/>
                </a:cubicBezTo>
                <a:lnTo>
                  <a:pt x="1824" y="85"/>
                </a:lnTo>
                <a:cubicBezTo>
                  <a:pt x="1824" y="66"/>
                  <a:pt x="1823" y="54"/>
                  <a:pt x="1822" y="49"/>
                </a:cubicBezTo>
                <a:cubicBezTo>
                  <a:pt x="1821" y="45"/>
                  <a:pt x="1820" y="42"/>
                  <a:pt x="1817" y="40"/>
                </a:cubicBezTo>
                <a:cubicBezTo>
                  <a:pt x="1815" y="38"/>
                  <a:pt x="1812" y="37"/>
                  <a:pt x="1809" y="37"/>
                </a:cubicBezTo>
                <a:cubicBezTo>
                  <a:pt x="1804" y="37"/>
                  <a:pt x="1798" y="39"/>
                  <a:pt x="1790" y="43"/>
                </a:cubicBezTo>
                <a:lnTo>
                  <a:pt x="1787" y="37"/>
                </a:lnTo>
                <a:lnTo>
                  <a:pt x="1849" y="7"/>
                </a:lnTo>
                <a:close/>
                <a:moveTo>
                  <a:pt x="1701" y="0"/>
                </a:moveTo>
                <a:cubicBezTo>
                  <a:pt x="1707" y="0"/>
                  <a:pt x="1711" y="2"/>
                  <a:pt x="1715" y="6"/>
                </a:cubicBezTo>
                <a:cubicBezTo>
                  <a:pt x="1719" y="9"/>
                  <a:pt x="1720" y="14"/>
                  <a:pt x="1720" y="19"/>
                </a:cubicBezTo>
                <a:cubicBezTo>
                  <a:pt x="1720" y="24"/>
                  <a:pt x="1719" y="29"/>
                  <a:pt x="1715" y="33"/>
                </a:cubicBezTo>
                <a:cubicBezTo>
                  <a:pt x="1711" y="36"/>
                  <a:pt x="1707" y="38"/>
                  <a:pt x="1701" y="38"/>
                </a:cubicBezTo>
                <a:cubicBezTo>
                  <a:pt x="1696" y="38"/>
                  <a:pt x="1692" y="36"/>
                  <a:pt x="1688" y="33"/>
                </a:cubicBezTo>
                <a:cubicBezTo>
                  <a:pt x="1684" y="29"/>
                  <a:pt x="1682" y="24"/>
                  <a:pt x="1682" y="19"/>
                </a:cubicBezTo>
                <a:cubicBezTo>
                  <a:pt x="1682" y="14"/>
                  <a:pt x="1684" y="9"/>
                  <a:pt x="1688" y="6"/>
                </a:cubicBezTo>
                <a:cubicBezTo>
                  <a:pt x="1692" y="2"/>
                  <a:pt x="1696" y="0"/>
                  <a:pt x="1701" y="0"/>
                </a:cubicBezTo>
                <a:close/>
              </a:path>
            </a:pathLst>
          </a:custGeom>
          <a:solidFill>
            <a:srgbClr val="F2F2F2"/>
          </a:solidFill>
          <a:ln w="0">
            <a:noFill/>
            <a:prstDash val="solid"/>
            <a:round/>
          </a:ln>
        </p:spPr>
        <p:txBody>
          <a:bodyPr vert="horz" wrap="square" lIns="91440" tIns="45720" rIns="91440" bIns="45720" numCol="1" anchor="t" anchorCtr="0" compatLnSpc="1"/>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5pPr>
            <a:lvl6pPr marL="2286000" algn="l" defTabSz="914400" rtl="0" eaLnBrk="1" latinLnBrk="0" hangingPunct="1">
              <a:defRPr kern="1200">
                <a:solidFill>
                  <a:schemeClr val="tx1"/>
                </a:solidFill>
                <a:latin typeface="Calibri" panose="020F0502020204030204" charset="0"/>
                <a:ea typeface="+mn-ea"/>
                <a:cs typeface="+mn-cs"/>
              </a:defRPr>
            </a:lvl6pPr>
            <a:lvl7pPr marL="2743200" algn="l" defTabSz="914400" rtl="0" eaLnBrk="1" latinLnBrk="0" hangingPunct="1">
              <a:defRPr kern="1200">
                <a:solidFill>
                  <a:schemeClr val="tx1"/>
                </a:solidFill>
                <a:latin typeface="Calibri" panose="020F0502020204030204" charset="0"/>
                <a:ea typeface="+mn-ea"/>
                <a:cs typeface="+mn-cs"/>
              </a:defRPr>
            </a:lvl7pPr>
            <a:lvl8pPr marL="3200400" algn="l" defTabSz="914400" rtl="0" eaLnBrk="1" latinLnBrk="0" hangingPunct="1">
              <a:defRPr kern="1200">
                <a:solidFill>
                  <a:schemeClr val="tx1"/>
                </a:solidFill>
                <a:latin typeface="Calibri" panose="020F0502020204030204" charset="0"/>
                <a:ea typeface="+mn-ea"/>
                <a:cs typeface="+mn-cs"/>
              </a:defRPr>
            </a:lvl8pPr>
            <a:lvl9pPr marL="3657600" algn="l" defTabSz="914400" rtl="0" eaLnBrk="1" latinLnBrk="0" hangingPunct="1">
              <a:defRPr kern="1200">
                <a:solidFill>
                  <a:schemeClr val="tx1"/>
                </a:solidFill>
                <a:latin typeface="Calibri" panose="020F0502020204030204" charset="0"/>
                <a:ea typeface="+mn-ea"/>
                <a:cs typeface="+mn-cs"/>
              </a:defRPr>
            </a:lvl9pPr>
          </a:lstStyle>
          <a:p>
            <a:endParaRPr lang="zh-CN" altLang="en-US"/>
          </a:p>
        </p:txBody>
      </p:sp>
      <p:sp>
        <p:nvSpPr>
          <p:cNvPr id="25" name="Freeform 23"/>
          <p:cNvSpPr/>
          <p:nvPr/>
        </p:nvSpPr>
        <p:spPr bwMode="auto">
          <a:xfrm rot="-1800000">
            <a:off x="5155981" y="1561662"/>
            <a:ext cx="1848119" cy="215037"/>
          </a:xfrm>
          <a:custGeom>
            <a:avLst/>
            <a:gdLst>
              <a:gd name="T0" fmla="*/ 2345 w 3079"/>
              <a:gd name="T1" fmla="*/ 251 h 350"/>
              <a:gd name="T2" fmla="*/ 830 w 3079"/>
              <a:gd name="T3" fmla="*/ 272 h 350"/>
              <a:gd name="T4" fmla="*/ 2644 w 3079"/>
              <a:gd name="T5" fmla="*/ 129 h 350"/>
              <a:gd name="T6" fmla="*/ 2680 w 3079"/>
              <a:gd name="T7" fmla="*/ 102 h 350"/>
              <a:gd name="T8" fmla="*/ 1202 w 3079"/>
              <a:gd name="T9" fmla="*/ 244 h 350"/>
              <a:gd name="T10" fmla="*/ 1532 w 3079"/>
              <a:gd name="T11" fmla="*/ 102 h 350"/>
              <a:gd name="T12" fmla="*/ 1604 w 3079"/>
              <a:gd name="T13" fmla="*/ 106 h 350"/>
              <a:gd name="T14" fmla="*/ 1625 w 3079"/>
              <a:gd name="T15" fmla="*/ 113 h 350"/>
              <a:gd name="T16" fmla="*/ 1470 w 3079"/>
              <a:gd name="T17" fmla="*/ 316 h 350"/>
              <a:gd name="T18" fmla="*/ 1487 w 3079"/>
              <a:gd name="T19" fmla="*/ 130 h 350"/>
              <a:gd name="T20" fmla="*/ 1322 w 3079"/>
              <a:gd name="T21" fmla="*/ 210 h 350"/>
              <a:gd name="T22" fmla="*/ 1366 w 3079"/>
              <a:gd name="T23" fmla="*/ 102 h 350"/>
              <a:gd name="T24" fmla="*/ 1451 w 3079"/>
              <a:gd name="T25" fmla="*/ 244 h 350"/>
              <a:gd name="T26" fmla="*/ 1310 w 3079"/>
              <a:gd name="T27" fmla="*/ 264 h 350"/>
              <a:gd name="T28" fmla="*/ 1262 w 3079"/>
              <a:gd name="T29" fmla="*/ 95 h 350"/>
              <a:gd name="T30" fmla="*/ 945 w 3079"/>
              <a:gd name="T31" fmla="*/ 135 h 350"/>
              <a:gd name="T32" fmla="*/ 1012 w 3079"/>
              <a:gd name="T33" fmla="*/ 95 h 350"/>
              <a:gd name="T34" fmla="*/ 946 w 3079"/>
              <a:gd name="T35" fmla="*/ 337 h 350"/>
              <a:gd name="T36" fmla="*/ 934 w 3079"/>
              <a:gd name="T37" fmla="*/ 318 h 350"/>
              <a:gd name="T38" fmla="*/ 880 w 3079"/>
              <a:gd name="T39" fmla="*/ 102 h 350"/>
              <a:gd name="T40" fmla="*/ 603 w 3079"/>
              <a:gd name="T41" fmla="*/ 128 h 350"/>
              <a:gd name="T42" fmla="*/ 722 w 3079"/>
              <a:gd name="T43" fmla="*/ 95 h 350"/>
              <a:gd name="T44" fmla="*/ 779 w 3079"/>
              <a:gd name="T45" fmla="*/ 112 h 350"/>
              <a:gd name="T46" fmla="*/ 734 w 3079"/>
              <a:gd name="T47" fmla="*/ 272 h 350"/>
              <a:gd name="T48" fmla="*/ 544 w 3079"/>
              <a:gd name="T49" fmla="*/ 102 h 350"/>
              <a:gd name="T50" fmla="*/ 331 w 3079"/>
              <a:gd name="T51" fmla="*/ 128 h 350"/>
              <a:gd name="T52" fmla="*/ 450 w 3079"/>
              <a:gd name="T53" fmla="*/ 95 h 350"/>
              <a:gd name="T54" fmla="*/ 507 w 3079"/>
              <a:gd name="T55" fmla="*/ 112 h 350"/>
              <a:gd name="T56" fmla="*/ 462 w 3079"/>
              <a:gd name="T57" fmla="*/ 272 h 350"/>
              <a:gd name="T58" fmla="*/ 272 w 3079"/>
              <a:gd name="T59" fmla="*/ 102 h 350"/>
              <a:gd name="T60" fmla="*/ 59 w 3079"/>
              <a:gd name="T61" fmla="*/ 128 h 350"/>
              <a:gd name="T62" fmla="*/ 178 w 3079"/>
              <a:gd name="T63" fmla="*/ 95 h 350"/>
              <a:gd name="T64" fmla="*/ 235 w 3079"/>
              <a:gd name="T65" fmla="*/ 112 h 350"/>
              <a:gd name="T66" fmla="*/ 190 w 3079"/>
              <a:gd name="T67" fmla="*/ 272 h 350"/>
              <a:gd name="T68" fmla="*/ 0 w 3079"/>
              <a:gd name="T69" fmla="*/ 102 h 350"/>
              <a:gd name="T70" fmla="*/ 2904 w 3079"/>
              <a:gd name="T71" fmla="*/ 90 h 350"/>
              <a:gd name="T72" fmla="*/ 3053 w 3079"/>
              <a:gd name="T73" fmla="*/ 154 h 350"/>
              <a:gd name="T74" fmla="*/ 2994 w 3079"/>
              <a:gd name="T75" fmla="*/ 260 h 350"/>
              <a:gd name="T76" fmla="*/ 2993 w 3079"/>
              <a:gd name="T77" fmla="*/ 112 h 350"/>
              <a:gd name="T78" fmla="*/ 2958 w 3079"/>
              <a:gd name="T79" fmla="*/ 257 h 350"/>
              <a:gd name="T80" fmla="*/ 2918 w 3079"/>
              <a:gd name="T81" fmla="*/ 228 h 350"/>
              <a:gd name="T82" fmla="*/ 2847 w 3079"/>
              <a:gd name="T83" fmla="*/ 250 h 350"/>
              <a:gd name="T84" fmla="*/ 2811 w 3079"/>
              <a:gd name="T85" fmla="*/ 249 h 350"/>
              <a:gd name="T86" fmla="*/ 2785 w 3079"/>
              <a:gd name="T87" fmla="*/ 111 h 350"/>
              <a:gd name="T88" fmla="*/ 2684 w 3079"/>
              <a:gd name="T89" fmla="*/ 272 h 350"/>
              <a:gd name="T90" fmla="*/ 2550 w 3079"/>
              <a:gd name="T91" fmla="*/ 103 h 350"/>
              <a:gd name="T92" fmla="*/ 2503 w 3079"/>
              <a:gd name="T93" fmla="*/ 103 h 350"/>
              <a:gd name="T94" fmla="*/ 2572 w 3079"/>
              <a:gd name="T95" fmla="*/ 202 h 350"/>
              <a:gd name="T96" fmla="*/ 1709 w 3079"/>
              <a:gd name="T97" fmla="*/ 90 h 350"/>
              <a:gd name="T98" fmla="*/ 1660 w 3079"/>
              <a:gd name="T99" fmla="*/ 267 h 350"/>
              <a:gd name="T100" fmla="*/ 1680 w 3079"/>
              <a:gd name="T101" fmla="*/ 117 h 350"/>
              <a:gd name="T102" fmla="*/ 1248 w 3079"/>
              <a:gd name="T103" fmla="*/ 178 h 350"/>
              <a:gd name="T104" fmla="*/ 1125 w 3079"/>
              <a:gd name="T105" fmla="*/ 101 h 350"/>
              <a:gd name="T106" fmla="*/ 2221 w 3079"/>
              <a:gd name="T107" fmla="*/ 259 h 350"/>
              <a:gd name="T108" fmla="*/ 2030 w 3079"/>
              <a:gd name="T109" fmla="*/ 20 h 350"/>
              <a:gd name="T110" fmla="*/ 2067 w 3079"/>
              <a:gd name="T111" fmla="*/ 220 h 350"/>
              <a:gd name="T112" fmla="*/ 2304 w 3079"/>
              <a:gd name="T113" fmla="*/ 137 h 350"/>
              <a:gd name="T114" fmla="*/ 2188 w 3079"/>
              <a:gd name="T115" fmla="*/ 19 h 350"/>
              <a:gd name="T116" fmla="*/ 2029 w 3079"/>
              <a:gd name="T117" fmla="*/ 271 h 350"/>
              <a:gd name="T118" fmla="*/ 1855 w 3079"/>
              <a:gd name="T119" fmla="*/ 7 h 350"/>
              <a:gd name="T120" fmla="*/ 1791 w 3079"/>
              <a:gd name="T121" fmla="*/ 260 h 350"/>
              <a:gd name="T122" fmla="*/ 1809 w 3079"/>
              <a:gd name="T123" fmla="*/ 37 h 350"/>
              <a:gd name="T124" fmla="*/ 1715 w 3079"/>
              <a:gd name="T125" fmla="*/ 3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79" h="350">
                <a:moveTo>
                  <a:pt x="2366" y="230"/>
                </a:moveTo>
                <a:cubicBezTo>
                  <a:pt x="2372" y="230"/>
                  <a:pt x="2377" y="232"/>
                  <a:pt x="2381" y="237"/>
                </a:cubicBezTo>
                <a:cubicBezTo>
                  <a:pt x="2385" y="241"/>
                  <a:pt x="2387" y="245"/>
                  <a:pt x="2387" y="251"/>
                </a:cubicBezTo>
                <a:cubicBezTo>
                  <a:pt x="2387" y="257"/>
                  <a:pt x="2385" y="262"/>
                  <a:pt x="2380" y="266"/>
                </a:cubicBezTo>
                <a:cubicBezTo>
                  <a:pt x="2376" y="270"/>
                  <a:pt x="2372" y="272"/>
                  <a:pt x="2366" y="272"/>
                </a:cubicBezTo>
                <a:cubicBezTo>
                  <a:pt x="2360" y="272"/>
                  <a:pt x="2355" y="270"/>
                  <a:pt x="2351" y="266"/>
                </a:cubicBezTo>
                <a:cubicBezTo>
                  <a:pt x="2347" y="262"/>
                  <a:pt x="2345" y="257"/>
                  <a:pt x="2345" y="251"/>
                </a:cubicBezTo>
                <a:cubicBezTo>
                  <a:pt x="2345" y="245"/>
                  <a:pt x="2347" y="240"/>
                  <a:pt x="2351" y="236"/>
                </a:cubicBezTo>
                <a:cubicBezTo>
                  <a:pt x="2355" y="232"/>
                  <a:pt x="2360" y="230"/>
                  <a:pt x="2366" y="230"/>
                </a:cubicBezTo>
                <a:close/>
                <a:moveTo>
                  <a:pt x="830" y="230"/>
                </a:moveTo>
                <a:cubicBezTo>
                  <a:pt x="836" y="230"/>
                  <a:pt x="841" y="232"/>
                  <a:pt x="845" y="237"/>
                </a:cubicBezTo>
                <a:cubicBezTo>
                  <a:pt x="849" y="241"/>
                  <a:pt x="851" y="245"/>
                  <a:pt x="851" y="251"/>
                </a:cubicBezTo>
                <a:cubicBezTo>
                  <a:pt x="851" y="257"/>
                  <a:pt x="849" y="262"/>
                  <a:pt x="844" y="266"/>
                </a:cubicBezTo>
                <a:cubicBezTo>
                  <a:pt x="840" y="270"/>
                  <a:pt x="836" y="272"/>
                  <a:pt x="830" y="272"/>
                </a:cubicBezTo>
                <a:cubicBezTo>
                  <a:pt x="824" y="272"/>
                  <a:pt x="819" y="270"/>
                  <a:pt x="815" y="266"/>
                </a:cubicBezTo>
                <a:cubicBezTo>
                  <a:pt x="811" y="262"/>
                  <a:pt x="809" y="257"/>
                  <a:pt x="809" y="251"/>
                </a:cubicBezTo>
                <a:cubicBezTo>
                  <a:pt x="809" y="245"/>
                  <a:pt x="811" y="240"/>
                  <a:pt x="815" y="236"/>
                </a:cubicBezTo>
                <a:cubicBezTo>
                  <a:pt x="819" y="232"/>
                  <a:pt x="824" y="230"/>
                  <a:pt x="830" y="230"/>
                </a:cubicBezTo>
                <a:close/>
                <a:moveTo>
                  <a:pt x="2680" y="102"/>
                </a:moveTo>
                <a:cubicBezTo>
                  <a:pt x="2673" y="102"/>
                  <a:pt x="2667" y="104"/>
                  <a:pt x="2660" y="108"/>
                </a:cubicBezTo>
                <a:cubicBezTo>
                  <a:pt x="2653" y="112"/>
                  <a:pt x="2648" y="119"/>
                  <a:pt x="2644" y="129"/>
                </a:cubicBezTo>
                <a:cubicBezTo>
                  <a:pt x="2640" y="139"/>
                  <a:pt x="2638" y="151"/>
                  <a:pt x="2638" y="167"/>
                </a:cubicBezTo>
                <a:cubicBezTo>
                  <a:pt x="2638" y="192"/>
                  <a:pt x="2643" y="213"/>
                  <a:pt x="2652" y="232"/>
                </a:cubicBezTo>
                <a:cubicBezTo>
                  <a:pt x="2662" y="250"/>
                  <a:pt x="2676" y="259"/>
                  <a:pt x="2692" y="259"/>
                </a:cubicBezTo>
                <a:cubicBezTo>
                  <a:pt x="2704" y="259"/>
                  <a:pt x="2714" y="254"/>
                  <a:pt x="2722" y="244"/>
                </a:cubicBezTo>
                <a:cubicBezTo>
                  <a:pt x="2730" y="234"/>
                  <a:pt x="2734" y="217"/>
                  <a:pt x="2734" y="192"/>
                </a:cubicBezTo>
                <a:cubicBezTo>
                  <a:pt x="2734" y="162"/>
                  <a:pt x="2727" y="138"/>
                  <a:pt x="2714" y="120"/>
                </a:cubicBezTo>
                <a:cubicBezTo>
                  <a:pt x="2705" y="108"/>
                  <a:pt x="2694" y="102"/>
                  <a:pt x="2680" y="102"/>
                </a:cubicBezTo>
                <a:close/>
                <a:moveTo>
                  <a:pt x="1160" y="102"/>
                </a:moveTo>
                <a:cubicBezTo>
                  <a:pt x="1153" y="102"/>
                  <a:pt x="1147" y="104"/>
                  <a:pt x="1140" y="108"/>
                </a:cubicBezTo>
                <a:cubicBezTo>
                  <a:pt x="1133" y="112"/>
                  <a:pt x="1128" y="119"/>
                  <a:pt x="1124" y="129"/>
                </a:cubicBezTo>
                <a:cubicBezTo>
                  <a:pt x="1120" y="139"/>
                  <a:pt x="1118" y="151"/>
                  <a:pt x="1118" y="167"/>
                </a:cubicBezTo>
                <a:cubicBezTo>
                  <a:pt x="1118" y="192"/>
                  <a:pt x="1123" y="213"/>
                  <a:pt x="1132" y="232"/>
                </a:cubicBezTo>
                <a:cubicBezTo>
                  <a:pt x="1142" y="250"/>
                  <a:pt x="1156" y="259"/>
                  <a:pt x="1172" y="259"/>
                </a:cubicBezTo>
                <a:cubicBezTo>
                  <a:pt x="1184" y="259"/>
                  <a:pt x="1194" y="254"/>
                  <a:pt x="1202" y="244"/>
                </a:cubicBezTo>
                <a:cubicBezTo>
                  <a:pt x="1210" y="234"/>
                  <a:pt x="1214" y="217"/>
                  <a:pt x="1214" y="192"/>
                </a:cubicBezTo>
                <a:cubicBezTo>
                  <a:pt x="1214" y="162"/>
                  <a:pt x="1207" y="138"/>
                  <a:pt x="1194" y="120"/>
                </a:cubicBezTo>
                <a:cubicBezTo>
                  <a:pt x="1185" y="108"/>
                  <a:pt x="1174" y="102"/>
                  <a:pt x="1160" y="102"/>
                </a:cubicBezTo>
                <a:close/>
                <a:moveTo>
                  <a:pt x="1456" y="95"/>
                </a:moveTo>
                <a:lnTo>
                  <a:pt x="1536" y="95"/>
                </a:lnTo>
                <a:lnTo>
                  <a:pt x="1536" y="102"/>
                </a:lnTo>
                <a:lnTo>
                  <a:pt x="1532" y="102"/>
                </a:lnTo>
                <a:cubicBezTo>
                  <a:pt x="1527" y="102"/>
                  <a:pt x="1522" y="103"/>
                  <a:pt x="1519" y="106"/>
                </a:cubicBezTo>
                <a:cubicBezTo>
                  <a:pt x="1517" y="108"/>
                  <a:pt x="1515" y="111"/>
                  <a:pt x="1515" y="115"/>
                </a:cubicBezTo>
                <a:cubicBezTo>
                  <a:pt x="1515" y="120"/>
                  <a:pt x="1517" y="126"/>
                  <a:pt x="1521" y="135"/>
                </a:cubicBezTo>
                <a:lnTo>
                  <a:pt x="1563" y="222"/>
                </a:lnTo>
                <a:lnTo>
                  <a:pt x="1602" y="127"/>
                </a:lnTo>
                <a:cubicBezTo>
                  <a:pt x="1604" y="122"/>
                  <a:pt x="1605" y="117"/>
                  <a:pt x="1605" y="112"/>
                </a:cubicBezTo>
                <a:cubicBezTo>
                  <a:pt x="1605" y="109"/>
                  <a:pt x="1604" y="108"/>
                  <a:pt x="1604" y="106"/>
                </a:cubicBezTo>
                <a:cubicBezTo>
                  <a:pt x="1603" y="105"/>
                  <a:pt x="1601" y="104"/>
                  <a:pt x="1599" y="103"/>
                </a:cubicBezTo>
                <a:cubicBezTo>
                  <a:pt x="1597" y="102"/>
                  <a:pt x="1593" y="102"/>
                  <a:pt x="1588" y="102"/>
                </a:cubicBezTo>
                <a:lnTo>
                  <a:pt x="1588" y="95"/>
                </a:lnTo>
                <a:lnTo>
                  <a:pt x="1644" y="95"/>
                </a:lnTo>
                <a:lnTo>
                  <a:pt x="1644" y="102"/>
                </a:lnTo>
                <a:cubicBezTo>
                  <a:pt x="1639" y="102"/>
                  <a:pt x="1635" y="103"/>
                  <a:pt x="1633" y="105"/>
                </a:cubicBezTo>
                <a:cubicBezTo>
                  <a:pt x="1630" y="106"/>
                  <a:pt x="1628" y="109"/>
                  <a:pt x="1625" y="113"/>
                </a:cubicBezTo>
                <a:cubicBezTo>
                  <a:pt x="1623" y="115"/>
                  <a:pt x="1621" y="120"/>
                  <a:pt x="1618" y="128"/>
                </a:cubicBezTo>
                <a:lnTo>
                  <a:pt x="1548" y="299"/>
                </a:lnTo>
                <a:cubicBezTo>
                  <a:pt x="1542" y="316"/>
                  <a:pt x="1533" y="328"/>
                  <a:pt x="1522" y="337"/>
                </a:cubicBezTo>
                <a:cubicBezTo>
                  <a:pt x="1511" y="345"/>
                  <a:pt x="1500" y="350"/>
                  <a:pt x="1490" y="350"/>
                </a:cubicBezTo>
                <a:cubicBezTo>
                  <a:pt x="1483" y="350"/>
                  <a:pt x="1477" y="348"/>
                  <a:pt x="1472" y="343"/>
                </a:cubicBezTo>
                <a:cubicBezTo>
                  <a:pt x="1467" y="339"/>
                  <a:pt x="1465" y="334"/>
                  <a:pt x="1465" y="329"/>
                </a:cubicBezTo>
                <a:cubicBezTo>
                  <a:pt x="1465" y="323"/>
                  <a:pt x="1467" y="319"/>
                  <a:pt x="1470" y="316"/>
                </a:cubicBezTo>
                <a:cubicBezTo>
                  <a:pt x="1473" y="313"/>
                  <a:pt x="1478" y="311"/>
                  <a:pt x="1484" y="311"/>
                </a:cubicBezTo>
                <a:cubicBezTo>
                  <a:pt x="1488" y="311"/>
                  <a:pt x="1494" y="313"/>
                  <a:pt x="1501" y="315"/>
                </a:cubicBezTo>
                <a:cubicBezTo>
                  <a:pt x="1506" y="317"/>
                  <a:pt x="1509" y="318"/>
                  <a:pt x="1510" y="318"/>
                </a:cubicBezTo>
                <a:cubicBezTo>
                  <a:pt x="1514" y="318"/>
                  <a:pt x="1518" y="316"/>
                  <a:pt x="1523" y="312"/>
                </a:cubicBezTo>
                <a:cubicBezTo>
                  <a:pt x="1527" y="308"/>
                  <a:pt x="1532" y="301"/>
                  <a:pt x="1536" y="290"/>
                </a:cubicBezTo>
                <a:lnTo>
                  <a:pt x="1548" y="260"/>
                </a:lnTo>
                <a:lnTo>
                  <a:pt x="1487" y="130"/>
                </a:lnTo>
                <a:cubicBezTo>
                  <a:pt x="1485" y="127"/>
                  <a:pt x="1482" y="122"/>
                  <a:pt x="1478" y="116"/>
                </a:cubicBezTo>
                <a:cubicBezTo>
                  <a:pt x="1474" y="112"/>
                  <a:pt x="1472" y="109"/>
                  <a:pt x="1470" y="107"/>
                </a:cubicBezTo>
                <a:cubicBezTo>
                  <a:pt x="1467" y="105"/>
                  <a:pt x="1462" y="103"/>
                  <a:pt x="1456" y="102"/>
                </a:cubicBezTo>
                <a:lnTo>
                  <a:pt x="1456" y="95"/>
                </a:lnTo>
                <a:close/>
                <a:moveTo>
                  <a:pt x="1262" y="95"/>
                </a:moveTo>
                <a:lnTo>
                  <a:pt x="1322" y="95"/>
                </a:lnTo>
                <a:lnTo>
                  <a:pt x="1322" y="210"/>
                </a:lnTo>
                <a:cubicBezTo>
                  <a:pt x="1322" y="226"/>
                  <a:pt x="1325" y="236"/>
                  <a:pt x="1331" y="241"/>
                </a:cubicBezTo>
                <a:cubicBezTo>
                  <a:pt x="1336" y="246"/>
                  <a:pt x="1343" y="249"/>
                  <a:pt x="1351" y="249"/>
                </a:cubicBezTo>
                <a:cubicBezTo>
                  <a:pt x="1356" y="249"/>
                  <a:pt x="1362" y="247"/>
                  <a:pt x="1369" y="244"/>
                </a:cubicBezTo>
                <a:cubicBezTo>
                  <a:pt x="1376" y="241"/>
                  <a:pt x="1384" y="234"/>
                  <a:pt x="1393" y="225"/>
                </a:cubicBezTo>
                <a:lnTo>
                  <a:pt x="1393" y="127"/>
                </a:lnTo>
                <a:cubicBezTo>
                  <a:pt x="1393" y="118"/>
                  <a:pt x="1392" y="111"/>
                  <a:pt x="1388" y="108"/>
                </a:cubicBezTo>
                <a:cubicBezTo>
                  <a:pt x="1384" y="104"/>
                  <a:pt x="1377" y="102"/>
                  <a:pt x="1366" y="102"/>
                </a:cubicBezTo>
                <a:lnTo>
                  <a:pt x="1366" y="95"/>
                </a:lnTo>
                <a:lnTo>
                  <a:pt x="1424" y="95"/>
                </a:lnTo>
                <a:lnTo>
                  <a:pt x="1424" y="199"/>
                </a:lnTo>
                <a:cubicBezTo>
                  <a:pt x="1424" y="219"/>
                  <a:pt x="1425" y="231"/>
                  <a:pt x="1426" y="236"/>
                </a:cubicBezTo>
                <a:cubicBezTo>
                  <a:pt x="1427" y="240"/>
                  <a:pt x="1428" y="243"/>
                  <a:pt x="1430" y="245"/>
                </a:cubicBezTo>
                <a:cubicBezTo>
                  <a:pt x="1432" y="247"/>
                  <a:pt x="1435" y="247"/>
                  <a:pt x="1437" y="247"/>
                </a:cubicBezTo>
                <a:cubicBezTo>
                  <a:pt x="1441" y="247"/>
                  <a:pt x="1446" y="246"/>
                  <a:pt x="1451" y="244"/>
                </a:cubicBezTo>
                <a:lnTo>
                  <a:pt x="1453" y="251"/>
                </a:lnTo>
                <a:lnTo>
                  <a:pt x="1402" y="272"/>
                </a:lnTo>
                <a:lnTo>
                  <a:pt x="1393" y="272"/>
                </a:lnTo>
                <a:lnTo>
                  <a:pt x="1393" y="236"/>
                </a:lnTo>
                <a:cubicBezTo>
                  <a:pt x="1379" y="252"/>
                  <a:pt x="1367" y="262"/>
                  <a:pt x="1360" y="266"/>
                </a:cubicBezTo>
                <a:cubicBezTo>
                  <a:pt x="1352" y="270"/>
                  <a:pt x="1344" y="272"/>
                  <a:pt x="1335" y="272"/>
                </a:cubicBezTo>
                <a:cubicBezTo>
                  <a:pt x="1325" y="272"/>
                  <a:pt x="1317" y="269"/>
                  <a:pt x="1310" y="264"/>
                </a:cubicBezTo>
                <a:cubicBezTo>
                  <a:pt x="1303" y="258"/>
                  <a:pt x="1298" y="251"/>
                  <a:pt x="1295" y="242"/>
                </a:cubicBezTo>
                <a:cubicBezTo>
                  <a:pt x="1293" y="233"/>
                  <a:pt x="1291" y="221"/>
                  <a:pt x="1291" y="205"/>
                </a:cubicBezTo>
                <a:lnTo>
                  <a:pt x="1291" y="128"/>
                </a:lnTo>
                <a:cubicBezTo>
                  <a:pt x="1291" y="120"/>
                  <a:pt x="1290" y="115"/>
                  <a:pt x="1289" y="112"/>
                </a:cubicBezTo>
                <a:cubicBezTo>
                  <a:pt x="1287" y="108"/>
                  <a:pt x="1284" y="106"/>
                  <a:pt x="1281" y="104"/>
                </a:cubicBezTo>
                <a:cubicBezTo>
                  <a:pt x="1277" y="103"/>
                  <a:pt x="1271" y="102"/>
                  <a:pt x="1262" y="102"/>
                </a:cubicBezTo>
                <a:lnTo>
                  <a:pt x="1262" y="95"/>
                </a:lnTo>
                <a:close/>
                <a:moveTo>
                  <a:pt x="880" y="95"/>
                </a:moveTo>
                <a:lnTo>
                  <a:pt x="960" y="95"/>
                </a:lnTo>
                <a:lnTo>
                  <a:pt x="960" y="102"/>
                </a:lnTo>
                <a:lnTo>
                  <a:pt x="956" y="102"/>
                </a:lnTo>
                <a:cubicBezTo>
                  <a:pt x="951" y="102"/>
                  <a:pt x="946" y="103"/>
                  <a:pt x="943" y="106"/>
                </a:cubicBezTo>
                <a:cubicBezTo>
                  <a:pt x="941" y="108"/>
                  <a:pt x="939" y="111"/>
                  <a:pt x="939" y="115"/>
                </a:cubicBezTo>
                <a:cubicBezTo>
                  <a:pt x="939" y="120"/>
                  <a:pt x="941" y="126"/>
                  <a:pt x="945" y="135"/>
                </a:cubicBezTo>
                <a:lnTo>
                  <a:pt x="987" y="222"/>
                </a:lnTo>
                <a:lnTo>
                  <a:pt x="1026" y="127"/>
                </a:lnTo>
                <a:cubicBezTo>
                  <a:pt x="1028" y="122"/>
                  <a:pt x="1029" y="117"/>
                  <a:pt x="1029" y="112"/>
                </a:cubicBezTo>
                <a:cubicBezTo>
                  <a:pt x="1029" y="109"/>
                  <a:pt x="1028" y="108"/>
                  <a:pt x="1028" y="106"/>
                </a:cubicBezTo>
                <a:cubicBezTo>
                  <a:pt x="1027" y="105"/>
                  <a:pt x="1025" y="104"/>
                  <a:pt x="1023" y="103"/>
                </a:cubicBezTo>
                <a:cubicBezTo>
                  <a:pt x="1021" y="102"/>
                  <a:pt x="1017" y="102"/>
                  <a:pt x="1012" y="102"/>
                </a:cubicBezTo>
                <a:lnTo>
                  <a:pt x="1012" y="95"/>
                </a:lnTo>
                <a:lnTo>
                  <a:pt x="1068" y="95"/>
                </a:lnTo>
                <a:lnTo>
                  <a:pt x="1068" y="102"/>
                </a:lnTo>
                <a:cubicBezTo>
                  <a:pt x="1063" y="102"/>
                  <a:pt x="1059" y="103"/>
                  <a:pt x="1057" y="105"/>
                </a:cubicBezTo>
                <a:cubicBezTo>
                  <a:pt x="1054" y="106"/>
                  <a:pt x="1052" y="109"/>
                  <a:pt x="1049" y="113"/>
                </a:cubicBezTo>
                <a:cubicBezTo>
                  <a:pt x="1047" y="115"/>
                  <a:pt x="1045" y="120"/>
                  <a:pt x="1042" y="128"/>
                </a:cubicBezTo>
                <a:lnTo>
                  <a:pt x="972" y="299"/>
                </a:lnTo>
                <a:cubicBezTo>
                  <a:pt x="966" y="316"/>
                  <a:pt x="957" y="328"/>
                  <a:pt x="946" y="337"/>
                </a:cubicBezTo>
                <a:cubicBezTo>
                  <a:pt x="935" y="345"/>
                  <a:pt x="924" y="350"/>
                  <a:pt x="914" y="350"/>
                </a:cubicBezTo>
                <a:cubicBezTo>
                  <a:pt x="907" y="350"/>
                  <a:pt x="901" y="348"/>
                  <a:pt x="896" y="343"/>
                </a:cubicBezTo>
                <a:cubicBezTo>
                  <a:pt x="891" y="339"/>
                  <a:pt x="889" y="334"/>
                  <a:pt x="889" y="329"/>
                </a:cubicBezTo>
                <a:cubicBezTo>
                  <a:pt x="889" y="323"/>
                  <a:pt x="891" y="319"/>
                  <a:pt x="894" y="316"/>
                </a:cubicBezTo>
                <a:cubicBezTo>
                  <a:pt x="897" y="313"/>
                  <a:pt x="902" y="311"/>
                  <a:pt x="908" y="311"/>
                </a:cubicBezTo>
                <a:cubicBezTo>
                  <a:pt x="912" y="311"/>
                  <a:pt x="918" y="313"/>
                  <a:pt x="925" y="315"/>
                </a:cubicBezTo>
                <a:cubicBezTo>
                  <a:pt x="930" y="317"/>
                  <a:pt x="933" y="318"/>
                  <a:pt x="934" y="318"/>
                </a:cubicBezTo>
                <a:cubicBezTo>
                  <a:pt x="938" y="318"/>
                  <a:pt x="942" y="316"/>
                  <a:pt x="947" y="312"/>
                </a:cubicBezTo>
                <a:cubicBezTo>
                  <a:pt x="951" y="308"/>
                  <a:pt x="956" y="301"/>
                  <a:pt x="960" y="290"/>
                </a:cubicBezTo>
                <a:lnTo>
                  <a:pt x="972" y="260"/>
                </a:lnTo>
                <a:lnTo>
                  <a:pt x="911" y="130"/>
                </a:lnTo>
                <a:cubicBezTo>
                  <a:pt x="909" y="127"/>
                  <a:pt x="906" y="122"/>
                  <a:pt x="902" y="116"/>
                </a:cubicBezTo>
                <a:cubicBezTo>
                  <a:pt x="898" y="112"/>
                  <a:pt x="896" y="109"/>
                  <a:pt x="894" y="107"/>
                </a:cubicBezTo>
                <a:cubicBezTo>
                  <a:pt x="891" y="105"/>
                  <a:pt x="886" y="103"/>
                  <a:pt x="880" y="102"/>
                </a:cubicBezTo>
                <a:lnTo>
                  <a:pt x="880" y="95"/>
                </a:lnTo>
                <a:close/>
                <a:moveTo>
                  <a:pt x="544" y="95"/>
                </a:moveTo>
                <a:lnTo>
                  <a:pt x="616" y="95"/>
                </a:lnTo>
                <a:lnTo>
                  <a:pt x="616" y="102"/>
                </a:lnTo>
                <a:cubicBezTo>
                  <a:pt x="610" y="102"/>
                  <a:pt x="605" y="104"/>
                  <a:pt x="603" y="106"/>
                </a:cubicBezTo>
                <a:cubicBezTo>
                  <a:pt x="601" y="107"/>
                  <a:pt x="600" y="110"/>
                  <a:pt x="600" y="114"/>
                </a:cubicBezTo>
                <a:cubicBezTo>
                  <a:pt x="600" y="117"/>
                  <a:pt x="601" y="122"/>
                  <a:pt x="603" y="128"/>
                </a:cubicBezTo>
                <a:lnTo>
                  <a:pt x="640" y="226"/>
                </a:lnTo>
                <a:lnTo>
                  <a:pt x="677" y="146"/>
                </a:lnTo>
                <a:lnTo>
                  <a:pt x="667" y="121"/>
                </a:lnTo>
                <a:cubicBezTo>
                  <a:pt x="664" y="113"/>
                  <a:pt x="660" y="108"/>
                  <a:pt x="655" y="105"/>
                </a:cubicBezTo>
                <a:cubicBezTo>
                  <a:pt x="653" y="103"/>
                  <a:pt x="648" y="102"/>
                  <a:pt x="640" y="102"/>
                </a:cubicBezTo>
                <a:lnTo>
                  <a:pt x="640" y="95"/>
                </a:lnTo>
                <a:lnTo>
                  <a:pt x="722" y="95"/>
                </a:lnTo>
                <a:lnTo>
                  <a:pt x="722" y="102"/>
                </a:lnTo>
                <a:cubicBezTo>
                  <a:pt x="713" y="102"/>
                  <a:pt x="706" y="104"/>
                  <a:pt x="703" y="107"/>
                </a:cubicBezTo>
                <a:cubicBezTo>
                  <a:pt x="700" y="109"/>
                  <a:pt x="699" y="112"/>
                  <a:pt x="699" y="116"/>
                </a:cubicBezTo>
                <a:cubicBezTo>
                  <a:pt x="699" y="119"/>
                  <a:pt x="699" y="121"/>
                  <a:pt x="700" y="124"/>
                </a:cubicBezTo>
                <a:lnTo>
                  <a:pt x="739" y="223"/>
                </a:lnTo>
                <a:lnTo>
                  <a:pt x="776" y="128"/>
                </a:lnTo>
                <a:cubicBezTo>
                  <a:pt x="778" y="121"/>
                  <a:pt x="779" y="116"/>
                  <a:pt x="779" y="112"/>
                </a:cubicBezTo>
                <a:cubicBezTo>
                  <a:pt x="779" y="109"/>
                  <a:pt x="778" y="107"/>
                  <a:pt x="776" y="105"/>
                </a:cubicBezTo>
                <a:cubicBezTo>
                  <a:pt x="773" y="103"/>
                  <a:pt x="768" y="102"/>
                  <a:pt x="761" y="102"/>
                </a:cubicBezTo>
                <a:lnTo>
                  <a:pt x="761" y="95"/>
                </a:lnTo>
                <a:lnTo>
                  <a:pt x="816" y="95"/>
                </a:lnTo>
                <a:lnTo>
                  <a:pt x="816" y="102"/>
                </a:lnTo>
                <a:cubicBezTo>
                  <a:pt x="805" y="104"/>
                  <a:pt x="797" y="111"/>
                  <a:pt x="792" y="124"/>
                </a:cubicBezTo>
                <a:lnTo>
                  <a:pt x="734" y="272"/>
                </a:lnTo>
                <a:lnTo>
                  <a:pt x="726" y="272"/>
                </a:lnTo>
                <a:lnTo>
                  <a:pt x="684" y="162"/>
                </a:lnTo>
                <a:lnTo>
                  <a:pt x="633" y="272"/>
                </a:lnTo>
                <a:lnTo>
                  <a:pt x="627" y="272"/>
                </a:lnTo>
                <a:lnTo>
                  <a:pt x="571" y="128"/>
                </a:lnTo>
                <a:cubicBezTo>
                  <a:pt x="568" y="119"/>
                  <a:pt x="564" y="112"/>
                  <a:pt x="561" y="109"/>
                </a:cubicBezTo>
                <a:cubicBezTo>
                  <a:pt x="557" y="106"/>
                  <a:pt x="552" y="104"/>
                  <a:pt x="544" y="102"/>
                </a:cubicBezTo>
                <a:lnTo>
                  <a:pt x="544" y="95"/>
                </a:lnTo>
                <a:close/>
                <a:moveTo>
                  <a:pt x="272" y="95"/>
                </a:moveTo>
                <a:lnTo>
                  <a:pt x="344" y="95"/>
                </a:lnTo>
                <a:lnTo>
                  <a:pt x="344" y="102"/>
                </a:lnTo>
                <a:cubicBezTo>
                  <a:pt x="338" y="102"/>
                  <a:pt x="333" y="104"/>
                  <a:pt x="331" y="106"/>
                </a:cubicBezTo>
                <a:cubicBezTo>
                  <a:pt x="329" y="107"/>
                  <a:pt x="328" y="110"/>
                  <a:pt x="328" y="114"/>
                </a:cubicBezTo>
                <a:cubicBezTo>
                  <a:pt x="328" y="117"/>
                  <a:pt x="329" y="122"/>
                  <a:pt x="331" y="128"/>
                </a:cubicBezTo>
                <a:lnTo>
                  <a:pt x="368" y="226"/>
                </a:lnTo>
                <a:lnTo>
                  <a:pt x="405" y="146"/>
                </a:lnTo>
                <a:lnTo>
                  <a:pt x="395" y="121"/>
                </a:lnTo>
                <a:cubicBezTo>
                  <a:pt x="392" y="113"/>
                  <a:pt x="388" y="108"/>
                  <a:pt x="383" y="105"/>
                </a:cubicBezTo>
                <a:cubicBezTo>
                  <a:pt x="381" y="103"/>
                  <a:pt x="376" y="102"/>
                  <a:pt x="368" y="102"/>
                </a:cubicBezTo>
                <a:lnTo>
                  <a:pt x="368" y="95"/>
                </a:lnTo>
                <a:lnTo>
                  <a:pt x="450" y="95"/>
                </a:lnTo>
                <a:lnTo>
                  <a:pt x="450" y="102"/>
                </a:lnTo>
                <a:cubicBezTo>
                  <a:pt x="441" y="102"/>
                  <a:pt x="434" y="104"/>
                  <a:pt x="431" y="107"/>
                </a:cubicBezTo>
                <a:cubicBezTo>
                  <a:pt x="428" y="109"/>
                  <a:pt x="427" y="112"/>
                  <a:pt x="427" y="116"/>
                </a:cubicBezTo>
                <a:cubicBezTo>
                  <a:pt x="427" y="119"/>
                  <a:pt x="427" y="121"/>
                  <a:pt x="428" y="124"/>
                </a:cubicBezTo>
                <a:lnTo>
                  <a:pt x="467" y="223"/>
                </a:lnTo>
                <a:lnTo>
                  <a:pt x="504" y="128"/>
                </a:lnTo>
                <a:cubicBezTo>
                  <a:pt x="506" y="121"/>
                  <a:pt x="507" y="116"/>
                  <a:pt x="507" y="112"/>
                </a:cubicBezTo>
                <a:cubicBezTo>
                  <a:pt x="507" y="109"/>
                  <a:pt x="506" y="107"/>
                  <a:pt x="504" y="105"/>
                </a:cubicBezTo>
                <a:cubicBezTo>
                  <a:pt x="501" y="103"/>
                  <a:pt x="496" y="102"/>
                  <a:pt x="489" y="102"/>
                </a:cubicBezTo>
                <a:lnTo>
                  <a:pt x="489" y="95"/>
                </a:lnTo>
                <a:lnTo>
                  <a:pt x="544" y="95"/>
                </a:lnTo>
                <a:lnTo>
                  <a:pt x="544" y="102"/>
                </a:lnTo>
                <a:cubicBezTo>
                  <a:pt x="533" y="104"/>
                  <a:pt x="525" y="111"/>
                  <a:pt x="520" y="124"/>
                </a:cubicBezTo>
                <a:lnTo>
                  <a:pt x="462" y="272"/>
                </a:lnTo>
                <a:lnTo>
                  <a:pt x="454" y="272"/>
                </a:lnTo>
                <a:lnTo>
                  <a:pt x="412" y="162"/>
                </a:lnTo>
                <a:lnTo>
                  <a:pt x="361" y="272"/>
                </a:lnTo>
                <a:lnTo>
                  <a:pt x="355" y="272"/>
                </a:lnTo>
                <a:lnTo>
                  <a:pt x="299" y="128"/>
                </a:lnTo>
                <a:cubicBezTo>
                  <a:pt x="296" y="119"/>
                  <a:pt x="292" y="112"/>
                  <a:pt x="289" y="109"/>
                </a:cubicBezTo>
                <a:cubicBezTo>
                  <a:pt x="285" y="106"/>
                  <a:pt x="280" y="104"/>
                  <a:pt x="272" y="102"/>
                </a:cubicBezTo>
                <a:lnTo>
                  <a:pt x="272" y="95"/>
                </a:lnTo>
                <a:close/>
                <a:moveTo>
                  <a:pt x="0" y="95"/>
                </a:moveTo>
                <a:lnTo>
                  <a:pt x="72" y="95"/>
                </a:lnTo>
                <a:lnTo>
                  <a:pt x="72" y="102"/>
                </a:lnTo>
                <a:cubicBezTo>
                  <a:pt x="66" y="102"/>
                  <a:pt x="61" y="104"/>
                  <a:pt x="59" y="106"/>
                </a:cubicBezTo>
                <a:cubicBezTo>
                  <a:pt x="57" y="107"/>
                  <a:pt x="56" y="110"/>
                  <a:pt x="56" y="114"/>
                </a:cubicBezTo>
                <a:cubicBezTo>
                  <a:pt x="56" y="117"/>
                  <a:pt x="57" y="122"/>
                  <a:pt x="59" y="128"/>
                </a:cubicBezTo>
                <a:lnTo>
                  <a:pt x="96" y="226"/>
                </a:lnTo>
                <a:lnTo>
                  <a:pt x="133" y="146"/>
                </a:lnTo>
                <a:lnTo>
                  <a:pt x="123" y="121"/>
                </a:lnTo>
                <a:cubicBezTo>
                  <a:pt x="120" y="113"/>
                  <a:pt x="116" y="108"/>
                  <a:pt x="111" y="105"/>
                </a:cubicBezTo>
                <a:cubicBezTo>
                  <a:pt x="109" y="103"/>
                  <a:pt x="104" y="102"/>
                  <a:pt x="96" y="102"/>
                </a:cubicBezTo>
                <a:lnTo>
                  <a:pt x="96" y="95"/>
                </a:lnTo>
                <a:lnTo>
                  <a:pt x="178" y="95"/>
                </a:lnTo>
                <a:lnTo>
                  <a:pt x="178" y="102"/>
                </a:lnTo>
                <a:cubicBezTo>
                  <a:pt x="169" y="102"/>
                  <a:pt x="162" y="104"/>
                  <a:pt x="159" y="107"/>
                </a:cubicBezTo>
                <a:cubicBezTo>
                  <a:pt x="156" y="109"/>
                  <a:pt x="155" y="112"/>
                  <a:pt x="155" y="116"/>
                </a:cubicBezTo>
                <a:cubicBezTo>
                  <a:pt x="155" y="119"/>
                  <a:pt x="155" y="121"/>
                  <a:pt x="156" y="124"/>
                </a:cubicBezTo>
                <a:lnTo>
                  <a:pt x="195" y="223"/>
                </a:lnTo>
                <a:lnTo>
                  <a:pt x="232" y="128"/>
                </a:lnTo>
                <a:cubicBezTo>
                  <a:pt x="234" y="121"/>
                  <a:pt x="235" y="116"/>
                  <a:pt x="235" y="112"/>
                </a:cubicBezTo>
                <a:cubicBezTo>
                  <a:pt x="235" y="109"/>
                  <a:pt x="234" y="107"/>
                  <a:pt x="232" y="105"/>
                </a:cubicBezTo>
                <a:cubicBezTo>
                  <a:pt x="229" y="103"/>
                  <a:pt x="224" y="102"/>
                  <a:pt x="217" y="102"/>
                </a:cubicBezTo>
                <a:lnTo>
                  <a:pt x="217" y="95"/>
                </a:lnTo>
                <a:lnTo>
                  <a:pt x="272" y="95"/>
                </a:lnTo>
                <a:lnTo>
                  <a:pt x="272" y="102"/>
                </a:lnTo>
                <a:cubicBezTo>
                  <a:pt x="261" y="104"/>
                  <a:pt x="253" y="111"/>
                  <a:pt x="248" y="124"/>
                </a:cubicBezTo>
                <a:lnTo>
                  <a:pt x="190" y="272"/>
                </a:lnTo>
                <a:lnTo>
                  <a:pt x="182" y="272"/>
                </a:lnTo>
                <a:lnTo>
                  <a:pt x="140" y="162"/>
                </a:lnTo>
                <a:lnTo>
                  <a:pt x="89" y="272"/>
                </a:lnTo>
                <a:lnTo>
                  <a:pt x="83" y="272"/>
                </a:lnTo>
                <a:lnTo>
                  <a:pt x="27" y="128"/>
                </a:lnTo>
                <a:cubicBezTo>
                  <a:pt x="24" y="119"/>
                  <a:pt x="20" y="112"/>
                  <a:pt x="17" y="109"/>
                </a:cubicBezTo>
                <a:cubicBezTo>
                  <a:pt x="13" y="106"/>
                  <a:pt x="8" y="104"/>
                  <a:pt x="0" y="102"/>
                </a:cubicBezTo>
                <a:lnTo>
                  <a:pt x="0" y="95"/>
                </a:lnTo>
                <a:close/>
                <a:moveTo>
                  <a:pt x="2837" y="90"/>
                </a:moveTo>
                <a:lnTo>
                  <a:pt x="2845" y="90"/>
                </a:lnTo>
                <a:lnTo>
                  <a:pt x="2845" y="127"/>
                </a:lnTo>
                <a:cubicBezTo>
                  <a:pt x="2857" y="114"/>
                  <a:pt x="2865" y="107"/>
                  <a:pt x="2867" y="105"/>
                </a:cubicBezTo>
                <a:cubicBezTo>
                  <a:pt x="2873" y="100"/>
                  <a:pt x="2879" y="97"/>
                  <a:pt x="2885" y="94"/>
                </a:cubicBezTo>
                <a:cubicBezTo>
                  <a:pt x="2892" y="91"/>
                  <a:pt x="2898" y="90"/>
                  <a:pt x="2904" y="90"/>
                </a:cubicBezTo>
                <a:cubicBezTo>
                  <a:pt x="2915" y="90"/>
                  <a:pt x="2924" y="93"/>
                  <a:pt x="2932" y="99"/>
                </a:cubicBezTo>
                <a:cubicBezTo>
                  <a:pt x="2940" y="106"/>
                  <a:pt x="2945" y="115"/>
                  <a:pt x="2948" y="127"/>
                </a:cubicBezTo>
                <a:cubicBezTo>
                  <a:pt x="2961" y="112"/>
                  <a:pt x="2971" y="102"/>
                  <a:pt x="2980" y="97"/>
                </a:cubicBezTo>
                <a:cubicBezTo>
                  <a:pt x="2989" y="92"/>
                  <a:pt x="2998" y="90"/>
                  <a:pt x="3008" y="90"/>
                </a:cubicBezTo>
                <a:cubicBezTo>
                  <a:pt x="3017" y="90"/>
                  <a:pt x="3025" y="92"/>
                  <a:pt x="3032" y="97"/>
                </a:cubicBezTo>
                <a:cubicBezTo>
                  <a:pt x="3039" y="102"/>
                  <a:pt x="3045" y="109"/>
                  <a:pt x="3049" y="120"/>
                </a:cubicBezTo>
                <a:cubicBezTo>
                  <a:pt x="3052" y="127"/>
                  <a:pt x="3053" y="139"/>
                  <a:pt x="3053" y="154"/>
                </a:cubicBezTo>
                <a:lnTo>
                  <a:pt x="3053" y="228"/>
                </a:lnTo>
                <a:cubicBezTo>
                  <a:pt x="3053" y="239"/>
                  <a:pt x="3054" y="246"/>
                  <a:pt x="3055" y="250"/>
                </a:cubicBezTo>
                <a:cubicBezTo>
                  <a:pt x="3057" y="253"/>
                  <a:pt x="3059" y="255"/>
                  <a:pt x="3062" y="257"/>
                </a:cubicBezTo>
                <a:cubicBezTo>
                  <a:pt x="3066" y="259"/>
                  <a:pt x="3071" y="260"/>
                  <a:pt x="3079" y="260"/>
                </a:cubicBezTo>
                <a:lnTo>
                  <a:pt x="3079" y="267"/>
                </a:lnTo>
                <a:lnTo>
                  <a:pt x="2994" y="267"/>
                </a:lnTo>
                <a:lnTo>
                  <a:pt x="2994" y="260"/>
                </a:lnTo>
                <a:lnTo>
                  <a:pt x="2998" y="260"/>
                </a:lnTo>
                <a:cubicBezTo>
                  <a:pt x="3005" y="260"/>
                  <a:pt x="3011" y="259"/>
                  <a:pt x="3015" y="256"/>
                </a:cubicBezTo>
                <a:cubicBezTo>
                  <a:pt x="3018" y="254"/>
                  <a:pt x="3020" y="251"/>
                  <a:pt x="3021" y="246"/>
                </a:cubicBezTo>
                <a:cubicBezTo>
                  <a:pt x="3022" y="244"/>
                  <a:pt x="3022" y="238"/>
                  <a:pt x="3022" y="228"/>
                </a:cubicBezTo>
                <a:lnTo>
                  <a:pt x="3022" y="154"/>
                </a:lnTo>
                <a:cubicBezTo>
                  <a:pt x="3022" y="140"/>
                  <a:pt x="3020" y="130"/>
                  <a:pt x="3017" y="124"/>
                </a:cubicBezTo>
                <a:cubicBezTo>
                  <a:pt x="3012" y="116"/>
                  <a:pt x="3004" y="112"/>
                  <a:pt x="2993" y="112"/>
                </a:cubicBezTo>
                <a:cubicBezTo>
                  <a:pt x="2987" y="112"/>
                  <a:pt x="2980" y="114"/>
                  <a:pt x="2973" y="117"/>
                </a:cubicBezTo>
                <a:cubicBezTo>
                  <a:pt x="2967" y="121"/>
                  <a:pt x="2959" y="127"/>
                  <a:pt x="2949" y="136"/>
                </a:cubicBezTo>
                <a:lnTo>
                  <a:pt x="2949" y="138"/>
                </a:lnTo>
                <a:lnTo>
                  <a:pt x="2949" y="146"/>
                </a:lnTo>
                <a:lnTo>
                  <a:pt x="2949" y="228"/>
                </a:lnTo>
                <a:cubicBezTo>
                  <a:pt x="2949" y="240"/>
                  <a:pt x="2950" y="247"/>
                  <a:pt x="2951" y="250"/>
                </a:cubicBezTo>
                <a:cubicBezTo>
                  <a:pt x="2952" y="253"/>
                  <a:pt x="2955" y="255"/>
                  <a:pt x="2958" y="257"/>
                </a:cubicBezTo>
                <a:cubicBezTo>
                  <a:pt x="2962" y="259"/>
                  <a:pt x="2968" y="260"/>
                  <a:pt x="2977" y="260"/>
                </a:cubicBezTo>
                <a:lnTo>
                  <a:pt x="2977" y="267"/>
                </a:lnTo>
                <a:lnTo>
                  <a:pt x="2890" y="267"/>
                </a:lnTo>
                <a:lnTo>
                  <a:pt x="2890" y="260"/>
                </a:lnTo>
                <a:cubicBezTo>
                  <a:pt x="2900" y="260"/>
                  <a:pt x="2906" y="259"/>
                  <a:pt x="2910" y="257"/>
                </a:cubicBezTo>
                <a:cubicBezTo>
                  <a:pt x="2913" y="254"/>
                  <a:pt x="2916" y="251"/>
                  <a:pt x="2917" y="247"/>
                </a:cubicBezTo>
                <a:cubicBezTo>
                  <a:pt x="2918" y="244"/>
                  <a:pt x="2918" y="238"/>
                  <a:pt x="2918" y="228"/>
                </a:cubicBezTo>
                <a:lnTo>
                  <a:pt x="2918" y="154"/>
                </a:lnTo>
                <a:cubicBezTo>
                  <a:pt x="2918" y="140"/>
                  <a:pt x="2916" y="130"/>
                  <a:pt x="2912" y="124"/>
                </a:cubicBezTo>
                <a:cubicBezTo>
                  <a:pt x="2906" y="116"/>
                  <a:pt x="2899" y="112"/>
                  <a:pt x="2889" y="112"/>
                </a:cubicBezTo>
                <a:cubicBezTo>
                  <a:pt x="2882" y="112"/>
                  <a:pt x="2875" y="114"/>
                  <a:pt x="2869" y="117"/>
                </a:cubicBezTo>
                <a:cubicBezTo>
                  <a:pt x="2858" y="123"/>
                  <a:pt x="2850" y="129"/>
                  <a:pt x="2845" y="136"/>
                </a:cubicBezTo>
                <a:lnTo>
                  <a:pt x="2845" y="228"/>
                </a:lnTo>
                <a:cubicBezTo>
                  <a:pt x="2845" y="239"/>
                  <a:pt x="2846" y="247"/>
                  <a:pt x="2847" y="250"/>
                </a:cubicBezTo>
                <a:cubicBezTo>
                  <a:pt x="2849" y="253"/>
                  <a:pt x="2851" y="256"/>
                  <a:pt x="2854" y="258"/>
                </a:cubicBezTo>
                <a:cubicBezTo>
                  <a:pt x="2857" y="259"/>
                  <a:pt x="2863" y="260"/>
                  <a:pt x="2873" y="260"/>
                </a:cubicBezTo>
                <a:lnTo>
                  <a:pt x="2873" y="267"/>
                </a:lnTo>
                <a:lnTo>
                  <a:pt x="2788" y="267"/>
                </a:lnTo>
                <a:lnTo>
                  <a:pt x="2788" y="260"/>
                </a:lnTo>
                <a:cubicBezTo>
                  <a:pt x="2796" y="260"/>
                  <a:pt x="2801" y="259"/>
                  <a:pt x="2804" y="258"/>
                </a:cubicBezTo>
                <a:cubicBezTo>
                  <a:pt x="2807" y="256"/>
                  <a:pt x="2810" y="253"/>
                  <a:pt x="2811" y="249"/>
                </a:cubicBezTo>
                <a:cubicBezTo>
                  <a:pt x="2813" y="246"/>
                  <a:pt x="2814" y="239"/>
                  <a:pt x="2814" y="228"/>
                </a:cubicBezTo>
                <a:lnTo>
                  <a:pt x="2814" y="162"/>
                </a:lnTo>
                <a:cubicBezTo>
                  <a:pt x="2814" y="143"/>
                  <a:pt x="2813" y="131"/>
                  <a:pt x="2812" y="126"/>
                </a:cubicBezTo>
                <a:cubicBezTo>
                  <a:pt x="2811" y="122"/>
                  <a:pt x="2810" y="119"/>
                  <a:pt x="2808" y="117"/>
                </a:cubicBezTo>
                <a:cubicBezTo>
                  <a:pt x="2806" y="116"/>
                  <a:pt x="2804" y="115"/>
                  <a:pt x="2800" y="115"/>
                </a:cubicBezTo>
                <a:cubicBezTo>
                  <a:pt x="2797" y="115"/>
                  <a:pt x="2793" y="116"/>
                  <a:pt x="2788" y="118"/>
                </a:cubicBezTo>
                <a:lnTo>
                  <a:pt x="2785" y="111"/>
                </a:lnTo>
                <a:lnTo>
                  <a:pt x="2837" y="90"/>
                </a:lnTo>
                <a:close/>
                <a:moveTo>
                  <a:pt x="2686" y="90"/>
                </a:moveTo>
                <a:cubicBezTo>
                  <a:pt x="2712" y="90"/>
                  <a:pt x="2733" y="100"/>
                  <a:pt x="2748" y="120"/>
                </a:cubicBezTo>
                <a:cubicBezTo>
                  <a:pt x="2762" y="136"/>
                  <a:pt x="2768" y="156"/>
                  <a:pt x="2768" y="178"/>
                </a:cubicBezTo>
                <a:cubicBezTo>
                  <a:pt x="2768" y="193"/>
                  <a:pt x="2765" y="209"/>
                  <a:pt x="2757" y="224"/>
                </a:cubicBezTo>
                <a:cubicBezTo>
                  <a:pt x="2750" y="240"/>
                  <a:pt x="2740" y="252"/>
                  <a:pt x="2727" y="260"/>
                </a:cubicBezTo>
                <a:cubicBezTo>
                  <a:pt x="2714" y="268"/>
                  <a:pt x="2700" y="272"/>
                  <a:pt x="2684" y="272"/>
                </a:cubicBezTo>
                <a:cubicBezTo>
                  <a:pt x="2658" y="272"/>
                  <a:pt x="2637" y="262"/>
                  <a:pt x="2622" y="241"/>
                </a:cubicBezTo>
                <a:cubicBezTo>
                  <a:pt x="2609" y="224"/>
                  <a:pt x="2603" y="204"/>
                  <a:pt x="2603" y="183"/>
                </a:cubicBezTo>
                <a:cubicBezTo>
                  <a:pt x="2603" y="167"/>
                  <a:pt x="2607" y="151"/>
                  <a:pt x="2614" y="136"/>
                </a:cubicBezTo>
                <a:cubicBezTo>
                  <a:pt x="2622" y="120"/>
                  <a:pt x="2633" y="109"/>
                  <a:pt x="2645" y="101"/>
                </a:cubicBezTo>
                <a:cubicBezTo>
                  <a:pt x="2658" y="94"/>
                  <a:pt x="2672" y="90"/>
                  <a:pt x="2686" y="90"/>
                </a:cubicBezTo>
                <a:close/>
                <a:moveTo>
                  <a:pt x="2509" y="90"/>
                </a:moveTo>
                <a:cubicBezTo>
                  <a:pt x="2526" y="90"/>
                  <a:pt x="2540" y="94"/>
                  <a:pt x="2550" y="103"/>
                </a:cubicBezTo>
                <a:cubicBezTo>
                  <a:pt x="2561" y="112"/>
                  <a:pt x="2567" y="122"/>
                  <a:pt x="2567" y="131"/>
                </a:cubicBezTo>
                <a:cubicBezTo>
                  <a:pt x="2567" y="136"/>
                  <a:pt x="2565" y="140"/>
                  <a:pt x="2562" y="143"/>
                </a:cubicBezTo>
                <a:cubicBezTo>
                  <a:pt x="2559" y="146"/>
                  <a:pt x="2555" y="147"/>
                  <a:pt x="2549" y="147"/>
                </a:cubicBezTo>
                <a:cubicBezTo>
                  <a:pt x="2542" y="147"/>
                  <a:pt x="2536" y="145"/>
                  <a:pt x="2533" y="140"/>
                </a:cubicBezTo>
                <a:cubicBezTo>
                  <a:pt x="2531" y="137"/>
                  <a:pt x="2529" y="132"/>
                  <a:pt x="2528" y="125"/>
                </a:cubicBezTo>
                <a:cubicBezTo>
                  <a:pt x="2528" y="118"/>
                  <a:pt x="2525" y="112"/>
                  <a:pt x="2521" y="108"/>
                </a:cubicBezTo>
                <a:cubicBezTo>
                  <a:pt x="2516" y="104"/>
                  <a:pt x="2510" y="103"/>
                  <a:pt x="2503" y="103"/>
                </a:cubicBezTo>
                <a:cubicBezTo>
                  <a:pt x="2490" y="103"/>
                  <a:pt x="2480" y="107"/>
                  <a:pt x="2472" y="116"/>
                </a:cubicBezTo>
                <a:cubicBezTo>
                  <a:pt x="2462" y="129"/>
                  <a:pt x="2457" y="145"/>
                  <a:pt x="2457" y="165"/>
                </a:cubicBezTo>
                <a:cubicBezTo>
                  <a:pt x="2457" y="185"/>
                  <a:pt x="2462" y="204"/>
                  <a:pt x="2472" y="219"/>
                </a:cubicBezTo>
                <a:cubicBezTo>
                  <a:pt x="2482" y="235"/>
                  <a:pt x="2496" y="243"/>
                  <a:pt x="2513" y="243"/>
                </a:cubicBezTo>
                <a:cubicBezTo>
                  <a:pt x="2525" y="243"/>
                  <a:pt x="2536" y="239"/>
                  <a:pt x="2546" y="230"/>
                </a:cubicBezTo>
                <a:cubicBezTo>
                  <a:pt x="2553" y="224"/>
                  <a:pt x="2560" y="214"/>
                  <a:pt x="2566" y="199"/>
                </a:cubicBezTo>
                <a:lnTo>
                  <a:pt x="2572" y="202"/>
                </a:lnTo>
                <a:cubicBezTo>
                  <a:pt x="2567" y="224"/>
                  <a:pt x="2558" y="242"/>
                  <a:pt x="2544" y="254"/>
                </a:cubicBezTo>
                <a:cubicBezTo>
                  <a:pt x="2531" y="266"/>
                  <a:pt x="2516" y="272"/>
                  <a:pt x="2500" y="272"/>
                </a:cubicBezTo>
                <a:cubicBezTo>
                  <a:pt x="2480" y="272"/>
                  <a:pt x="2463" y="264"/>
                  <a:pt x="2449" y="247"/>
                </a:cubicBezTo>
                <a:cubicBezTo>
                  <a:pt x="2434" y="231"/>
                  <a:pt x="2427" y="209"/>
                  <a:pt x="2427" y="181"/>
                </a:cubicBezTo>
                <a:cubicBezTo>
                  <a:pt x="2427" y="154"/>
                  <a:pt x="2435" y="132"/>
                  <a:pt x="2451" y="115"/>
                </a:cubicBezTo>
                <a:cubicBezTo>
                  <a:pt x="2467" y="98"/>
                  <a:pt x="2486" y="90"/>
                  <a:pt x="2509" y="90"/>
                </a:cubicBezTo>
                <a:close/>
                <a:moveTo>
                  <a:pt x="1709" y="90"/>
                </a:moveTo>
                <a:lnTo>
                  <a:pt x="1717" y="90"/>
                </a:lnTo>
                <a:lnTo>
                  <a:pt x="1717" y="228"/>
                </a:lnTo>
                <a:cubicBezTo>
                  <a:pt x="1717" y="239"/>
                  <a:pt x="1718" y="246"/>
                  <a:pt x="1719" y="249"/>
                </a:cubicBezTo>
                <a:cubicBezTo>
                  <a:pt x="1721" y="253"/>
                  <a:pt x="1723" y="256"/>
                  <a:pt x="1726" y="257"/>
                </a:cubicBezTo>
                <a:cubicBezTo>
                  <a:pt x="1729" y="259"/>
                  <a:pt x="1735" y="260"/>
                  <a:pt x="1743" y="260"/>
                </a:cubicBezTo>
                <a:lnTo>
                  <a:pt x="1743" y="267"/>
                </a:lnTo>
                <a:lnTo>
                  <a:pt x="1660" y="267"/>
                </a:lnTo>
                <a:lnTo>
                  <a:pt x="1660" y="260"/>
                </a:lnTo>
                <a:cubicBezTo>
                  <a:pt x="1668" y="260"/>
                  <a:pt x="1674" y="259"/>
                  <a:pt x="1677" y="258"/>
                </a:cubicBezTo>
                <a:cubicBezTo>
                  <a:pt x="1679" y="256"/>
                  <a:pt x="1682" y="253"/>
                  <a:pt x="1683" y="250"/>
                </a:cubicBezTo>
                <a:cubicBezTo>
                  <a:pt x="1685" y="246"/>
                  <a:pt x="1686" y="239"/>
                  <a:pt x="1686" y="228"/>
                </a:cubicBezTo>
                <a:lnTo>
                  <a:pt x="1686" y="162"/>
                </a:lnTo>
                <a:cubicBezTo>
                  <a:pt x="1686" y="143"/>
                  <a:pt x="1685" y="131"/>
                  <a:pt x="1684" y="126"/>
                </a:cubicBezTo>
                <a:cubicBezTo>
                  <a:pt x="1683" y="122"/>
                  <a:pt x="1682" y="119"/>
                  <a:pt x="1680" y="117"/>
                </a:cubicBezTo>
                <a:cubicBezTo>
                  <a:pt x="1678" y="116"/>
                  <a:pt x="1676" y="115"/>
                  <a:pt x="1672" y="115"/>
                </a:cubicBezTo>
                <a:cubicBezTo>
                  <a:pt x="1669" y="115"/>
                  <a:pt x="1665" y="116"/>
                  <a:pt x="1660" y="118"/>
                </a:cubicBezTo>
                <a:lnTo>
                  <a:pt x="1657" y="111"/>
                </a:lnTo>
                <a:lnTo>
                  <a:pt x="1709" y="90"/>
                </a:lnTo>
                <a:close/>
                <a:moveTo>
                  <a:pt x="1166" y="90"/>
                </a:moveTo>
                <a:cubicBezTo>
                  <a:pt x="1192" y="90"/>
                  <a:pt x="1213" y="100"/>
                  <a:pt x="1228" y="120"/>
                </a:cubicBezTo>
                <a:cubicBezTo>
                  <a:pt x="1242" y="136"/>
                  <a:pt x="1248" y="156"/>
                  <a:pt x="1248" y="178"/>
                </a:cubicBezTo>
                <a:cubicBezTo>
                  <a:pt x="1248" y="193"/>
                  <a:pt x="1245" y="209"/>
                  <a:pt x="1237" y="224"/>
                </a:cubicBezTo>
                <a:cubicBezTo>
                  <a:pt x="1230" y="240"/>
                  <a:pt x="1220" y="252"/>
                  <a:pt x="1207" y="260"/>
                </a:cubicBezTo>
                <a:cubicBezTo>
                  <a:pt x="1194" y="268"/>
                  <a:pt x="1180" y="272"/>
                  <a:pt x="1164" y="272"/>
                </a:cubicBezTo>
                <a:cubicBezTo>
                  <a:pt x="1138" y="272"/>
                  <a:pt x="1117" y="262"/>
                  <a:pt x="1102" y="241"/>
                </a:cubicBezTo>
                <a:cubicBezTo>
                  <a:pt x="1089" y="224"/>
                  <a:pt x="1083" y="204"/>
                  <a:pt x="1083" y="183"/>
                </a:cubicBezTo>
                <a:cubicBezTo>
                  <a:pt x="1083" y="167"/>
                  <a:pt x="1087" y="151"/>
                  <a:pt x="1094" y="136"/>
                </a:cubicBezTo>
                <a:cubicBezTo>
                  <a:pt x="1102" y="120"/>
                  <a:pt x="1113" y="109"/>
                  <a:pt x="1125" y="101"/>
                </a:cubicBezTo>
                <a:cubicBezTo>
                  <a:pt x="1138" y="94"/>
                  <a:pt x="1152" y="90"/>
                  <a:pt x="1166" y="90"/>
                </a:cubicBezTo>
                <a:close/>
                <a:moveTo>
                  <a:pt x="2222" y="20"/>
                </a:moveTo>
                <a:cubicBezTo>
                  <a:pt x="2214" y="20"/>
                  <a:pt x="2206" y="23"/>
                  <a:pt x="2200" y="31"/>
                </a:cubicBezTo>
                <a:cubicBezTo>
                  <a:pt x="2191" y="41"/>
                  <a:pt x="2185" y="58"/>
                  <a:pt x="2181" y="80"/>
                </a:cubicBezTo>
                <a:cubicBezTo>
                  <a:pt x="2178" y="102"/>
                  <a:pt x="2176" y="124"/>
                  <a:pt x="2176" y="146"/>
                </a:cubicBezTo>
                <a:cubicBezTo>
                  <a:pt x="2176" y="181"/>
                  <a:pt x="2181" y="209"/>
                  <a:pt x="2189" y="232"/>
                </a:cubicBezTo>
                <a:cubicBezTo>
                  <a:pt x="2196" y="250"/>
                  <a:pt x="2207" y="259"/>
                  <a:pt x="2221" y="259"/>
                </a:cubicBezTo>
                <a:cubicBezTo>
                  <a:pt x="2228" y="259"/>
                  <a:pt x="2235" y="256"/>
                  <a:pt x="2242" y="250"/>
                </a:cubicBezTo>
                <a:cubicBezTo>
                  <a:pt x="2249" y="244"/>
                  <a:pt x="2255" y="234"/>
                  <a:pt x="2259" y="220"/>
                </a:cubicBezTo>
                <a:cubicBezTo>
                  <a:pt x="2264" y="198"/>
                  <a:pt x="2267" y="168"/>
                  <a:pt x="2267" y="129"/>
                </a:cubicBezTo>
                <a:cubicBezTo>
                  <a:pt x="2267" y="100"/>
                  <a:pt x="2264" y="76"/>
                  <a:pt x="2258" y="56"/>
                </a:cubicBezTo>
                <a:cubicBezTo>
                  <a:pt x="2254" y="42"/>
                  <a:pt x="2248" y="32"/>
                  <a:pt x="2241" y="26"/>
                </a:cubicBezTo>
                <a:cubicBezTo>
                  <a:pt x="2236" y="22"/>
                  <a:pt x="2230" y="20"/>
                  <a:pt x="2222" y="20"/>
                </a:cubicBezTo>
                <a:close/>
                <a:moveTo>
                  <a:pt x="2030" y="20"/>
                </a:moveTo>
                <a:cubicBezTo>
                  <a:pt x="2022" y="20"/>
                  <a:pt x="2014" y="23"/>
                  <a:pt x="2008" y="31"/>
                </a:cubicBezTo>
                <a:cubicBezTo>
                  <a:pt x="1999" y="41"/>
                  <a:pt x="1993" y="58"/>
                  <a:pt x="1989" y="80"/>
                </a:cubicBezTo>
                <a:cubicBezTo>
                  <a:pt x="1986" y="102"/>
                  <a:pt x="1984" y="124"/>
                  <a:pt x="1984" y="146"/>
                </a:cubicBezTo>
                <a:cubicBezTo>
                  <a:pt x="1984" y="181"/>
                  <a:pt x="1989" y="209"/>
                  <a:pt x="1997" y="232"/>
                </a:cubicBezTo>
                <a:cubicBezTo>
                  <a:pt x="2004" y="250"/>
                  <a:pt x="2015" y="259"/>
                  <a:pt x="2029" y="259"/>
                </a:cubicBezTo>
                <a:cubicBezTo>
                  <a:pt x="2036" y="259"/>
                  <a:pt x="2043" y="256"/>
                  <a:pt x="2050" y="250"/>
                </a:cubicBezTo>
                <a:cubicBezTo>
                  <a:pt x="2057" y="244"/>
                  <a:pt x="2063" y="234"/>
                  <a:pt x="2067" y="220"/>
                </a:cubicBezTo>
                <a:cubicBezTo>
                  <a:pt x="2072" y="198"/>
                  <a:pt x="2075" y="168"/>
                  <a:pt x="2075" y="129"/>
                </a:cubicBezTo>
                <a:cubicBezTo>
                  <a:pt x="2075" y="100"/>
                  <a:pt x="2072" y="76"/>
                  <a:pt x="2066" y="56"/>
                </a:cubicBezTo>
                <a:cubicBezTo>
                  <a:pt x="2062" y="42"/>
                  <a:pt x="2056" y="32"/>
                  <a:pt x="2049" y="26"/>
                </a:cubicBezTo>
                <a:cubicBezTo>
                  <a:pt x="2044" y="22"/>
                  <a:pt x="2038" y="20"/>
                  <a:pt x="2030" y="20"/>
                </a:cubicBezTo>
                <a:close/>
                <a:moveTo>
                  <a:pt x="2223" y="7"/>
                </a:moveTo>
                <a:cubicBezTo>
                  <a:pt x="2242" y="7"/>
                  <a:pt x="2260" y="17"/>
                  <a:pt x="2275" y="37"/>
                </a:cubicBezTo>
                <a:cubicBezTo>
                  <a:pt x="2294" y="62"/>
                  <a:pt x="2304" y="95"/>
                  <a:pt x="2304" y="137"/>
                </a:cubicBezTo>
                <a:cubicBezTo>
                  <a:pt x="2304" y="167"/>
                  <a:pt x="2300" y="192"/>
                  <a:pt x="2291" y="212"/>
                </a:cubicBezTo>
                <a:cubicBezTo>
                  <a:pt x="2283" y="233"/>
                  <a:pt x="2272" y="248"/>
                  <a:pt x="2259" y="257"/>
                </a:cubicBezTo>
                <a:cubicBezTo>
                  <a:pt x="2246" y="267"/>
                  <a:pt x="2233" y="271"/>
                  <a:pt x="2221" y="271"/>
                </a:cubicBezTo>
                <a:cubicBezTo>
                  <a:pt x="2196" y="271"/>
                  <a:pt x="2176" y="257"/>
                  <a:pt x="2160" y="228"/>
                </a:cubicBezTo>
                <a:cubicBezTo>
                  <a:pt x="2146" y="204"/>
                  <a:pt x="2140" y="175"/>
                  <a:pt x="2140" y="141"/>
                </a:cubicBezTo>
                <a:cubicBezTo>
                  <a:pt x="2140" y="112"/>
                  <a:pt x="2144" y="87"/>
                  <a:pt x="2153" y="66"/>
                </a:cubicBezTo>
                <a:cubicBezTo>
                  <a:pt x="2162" y="45"/>
                  <a:pt x="2173" y="30"/>
                  <a:pt x="2188" y="19"/>
                </a:cubicBezTo>
                <a:cubicBezTo>
                  <a:pt x="2199" y="11"/>
                  <a:pt x="2211" y="7"/>
                  <a:pt x="2223" y="7"/>
                </a:cubicBezTo>
                <a:close/>
                <a:moveTo>
                  <a:pt x="2031" y="7"/>
                </a:moveTo>
                <a:cubicBezTo>
                  <a:pt x="2050" y="7"/>
                  <a:pt x="2068" y="17"/>
                  <a:pt x="2083" y="37"/>
                </a:cubicBezTo>
                <a:cubicBezTo>
                  <a:pt x="2102" y="62"/>
                  <a:pt x="2112" y="95"/>
                  <a:pt x="2112" y="137"/>
                </a:cubicBezTo>
                <a:cubicBezTo>
                  <a:pt x="2112" y="167"/>
                  <a:pt x="2108" y="192"/>
                  <a:pt x="2099" y="212"/>
                </a:cubicBezTo>
                <a:cubicBezTo>
                  <a:pt x="2091" y="233"/>
                  <a:pt x="2080" y="248"/>
                  <a:pt x="2067" y="257"/>
                </a:cubicBezTo>
                <a:cubicBezTo>
                  <a:pt x="2054" y="267"/>
                  <a:pt x="2041" y="271"/>
                  <a:pt x="2029" y="271"/>
                </a:cubicBezTo>
                <a:cubicBezTo>
                  <a:pt x="2004" y="271"/>
                  <a:pt x="1984" y="257"/>
                  <a:pt x="1968" y="228"/>
                </a:cubicBezTo>
                <a:cubicBezTo>
                  <a:pt x="1954" y="204"/>
                  <a:pt x="1948" y="175"/>
                  <a:pt x="1948" y="141"/>
                </a:cubicBezTo>
                <a:cubicBezTo>
                  <a:pt x="1948" y="112"/>
                  <a:pt x="1952" y="87"/>
                  <a:pt x="1961" y="66"/>
                </a:cubicBezTo>
                <a:cubicBezTo>
                  <a:pt x="1970" y="45"/>
                  <a:pt x="1981" y="30"/>
                  <a:pt x="1996" y="19"/>
                </a:cubicBezTo>
                <a:cubicBezTo>
                  <a:pt x="2007" y="11"/>
                  <a:pt x="2019" y="7"/>
                  <a:pt x="2031" y="7"/>
                </a:cubicBezTo>
                <a:close/>
                <a:moveTo>
                  <a:pt x="1849" y="7"/>
                </a:moveTo>
                <a:lnTo>
                  <a:pt x="1855" y="7"/>
                </a:lnTo>
                <a:lnTo>
                  <a:pt x="1855" y="222"/>
                </a:lnTo>
                <a:cubicBezTo>
                  <a:pt x="1855" y="236"/>
                  <a:pt x="1855" y="245"/>
                  <a:pt x="1857" y="249"/>
                </a:cubicBezTo>
                <a:cubicBezTo>
                  <a:pt x="1858" y="252"/>
                  <a:pt x="1860" y="255"/>
                  <a:pt x="1864" y="257"/>
                </a:cubicBezTo>
                <a:cubicBezTo>
                  <a:pt x="1868" y="259"/>
                  <a:pt x="1875" y="260"/>
                  <a:pt x="1887" y="260"/>
                </a:cubicBezTo>
                <a:lnTo>
                  <a:pt x="1887" y="267"/>
                </a:lnTo>
                <a:lnTo>
                  <a:pt x="1791" y="267"/>
                </a:lnTo>
                <a:lnTo>
                  <a:pt x="1791" y="260"/>
                </a:lnTo>
                <a:cubicBezTo>
                  <a:pt x="1803" y="260"/>
                  <a:pt x="1811" y="259"/>
                  <a:pt x="1815" y="257"/>
                </a:cubicBezTo>
                <a:cubicBezTo>
                  <a:pt x="1818" y="255"/>
                  <a:pt x="1820" y="253"/>
                  <a:pt x="1822" y="249"/>
                </a:cubicBezTo>
                <a:cubicBezTo>
                  <a:pt x="1823" y="246"/>
                  <a:pt x="1824" y="237"/>
                  <a:pt x="1824" y="222"/>
                </a:cubicBezTo>
                <a:lnTo>
                  <a:pt x="1824" y="85"/>
                </a:lnTo>
                <a:cubicBezTo>
                  <a:pt x="1824" y="66"/>
                  <a:pt x="1823" y="54"/>
                  <a:pt x="1822" y="49"/>
                </a:cubicBezTo>
                <a:cubicBezTo>
                  <a:pt x="1821" y="45"/>
                  <a:pt x="1820" y="42"/>
                  <a:pt x="1817" y="40"/>
                </a:cubicBezTo>
                <a:cubicBezTo>
                  <a:pt x="1815" y="38"/>
                  <a:pt x="1812" y="37"/>
                  <a:pt x="1809" y="37"/>
                </a:cubicBezTo>
                <a:cubicBezTo>
                  <a:pt x="1804" y="37"/>
                  <a:pt x="1798" y="39"/>
                  <a:pt x="1790" y="43"/>
                </a:cubicBezTo>
                <a:lnTo>
                  <a:pt x="1787" y="37"/>
                </a:lnTo>
                <a:lnTo>
                  <a:pt x="1849" y="7"/>
                </a:lnTo>
                <a:close/>
                <a:moveTo>
                  <a:pt x="1701" y="0"/>
                </a:moveTo>
                <a:cubicBezTo>
                  <a:pt x="1707" y="0"/>
                  <a:pt x="1711" y="2"/>
                  <a:pt x="1715" y="6"/>
                </a:cubicBezTo>
                <a:cubicBezTo>
                  <a:pt x="1719" y="9"/>
                  <a:pt x="1720" y="14"/>
                  <a:pt x="1720" y="19"/>
                </a:cubicBezTo>
                <a:cubicBezTo>
                  <a:pt x="1720" y="24"/>
                  <a:pt x="1719" y="29"/>
                  <a:pt x="1715" y="33"/>
                </a:cubicBezTo>
                <a:cubicBezTo>
                  <a:pt x="1711" y="36"/>
                  <a:pt x="1707" y="38"/>
                  <a:pt x="1701" y="38"/>
                </a:cubicBezTo>
                <a:cubicBezTo>
                  <a:pt x="1696" y="38"/>
                  <a:pt x="1692" y="36"/>
                  <a:pt x="1688" y="33"/>
                </a:cubicBezTo>
                <a:cubicBezTo>
                  <a:pt x="1684" y="29"/>
                  <a:pt x="1682" y="24"/>
                  <a:pt x="1682" y="19"/>
                </a:cubicBezTo>
                <a:cubicBezTo>
                  <a:pt x="1682" y="14"/>
                  <a:pt x="1684" y="9"/>
                  <a:pt x="1688" y="6"/>
                </a:cubicBezTo>
                <a:cubicBezTo>
                  <a:pt x="1692" y="2"/>
                  <a:pt x="1696" y="0"/>
                  <a:pt x="1701" y="0"/>
                </a:cubicBezTo>
                <a:close/>
              </a:path>
            </a:pathLst>
          </a:custGeom>
          <a:solidFill>
            <a:srgbClr val="F2F2F2"/>
          </a:solidFill>
          <a:ln w="0">
            <a:noFill/>
            <a:prstDash val="solid"/>
            <a:round/>
          </a:ln>
        </p:spPr>
        <p:txBody>
          <a:bodyPr vert="horz" wrap="square" lIns="91440" tIns="45720" rIns="91440" bIns="45720" numCol="1" anchor="t" anchorCtr="0" compatLnSpc="1"/>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5pPr>
            <a:lvl6pPr marL="2286000" algn="l" defTabSz="914400" rtl="0" eaLnBrk="1" latinLnBrk="0" hangingPunct="1">
              <a:defRPr kern="1200">
                <a:solidFill>
                  <a:schemeClr val="tx1"/>
                </a:solidFill>
                <a:latin typeface="Calibri" panose="020F0502020204030204" charset="0"/>
                <a:ea typeface="+mn-ea"/>
                <a:cs typeface="+mn-cs"/>
              </a:defRPr>
            </a:lvl6pPr>
            <a:lvl7pPr marL="2743200" algn="l" defTabSz="914400" rtl="0" eaLnBrk="1" latinLnBrk="0" hangingPunct="1">
              <a:defRPr kern="1200">
                <a:solidFill>
                  <a:schemeClr val="tx1"/>
                </a:solidFill>
                <a:latin typeface="Calibri" panose="020F0502020204030204" charset="0"/>
                <a:ea typeface="+mn-ea"/>
                <a:cs typeface="+mn-cs"/>
              </a:defRPr>
            </a:lvl7pPr>
            <a:lvl8pPr marL="3200400" algn="l" defTabSz="914400" rtl="0" eaLnBrk="1" latinLnBrk="0" hangingPunct="1">
              <a:defRPr kern="1200">
                <a:solidFill>
                  <a:schemeClr val="tx1"/>
                </a:solidFill>
                <a:latin typeface="Calibri" panose="020F0502020204030204" charset="0"/>
                <a:ea typeface="+mn-ea"/>
                <a:cs typeface="+mn-cs"/>
              </a:defRPr>
            </a:lvl8pPr>
            <a:lvl9pPr marL="3657600" algn="l" defTabSz="914400" rtl="0" eaLnBrk="1" latinLnBrk="0" hangingPunct="1">
              <a:defRPr kern="1200">
                <a:solidFill>
                  <a:schemeClr val="tx1"/>
                </a:solidFill>
                <a:latin typeface="Calibri" panose="020F0502020204030204" charset="0"/>
                <a:ea typeface="+mn-ea"/>
                <a:cs typeface="+mn-cs"/>
              </a:defRPr>
            </a:lvl9pPr>
          </a:lstStyle>
          <a:p>
            <a:endParaRPr lang="zh-CN" altLang="en-US"/>
          </a:p>
        </p:txBody>
      </p:sp>
      <p:sp>
        <p:nvSpPr>
          <p:cNvPr id="26" name="Freeform 23"/>
          <p:cNvSpPr/>
          <p:nvPr/>
        </p:nvSpPr>
        <p:spPr bwMode="auto">
          <a:xfrm rot="-1800000">
            <a:off x="7532245" y="1561662"/>
            <a:ext cx="1848119" cy="215037"/>
          </a:xfrm>
          <a:custGeom>
            <a:avLst/>
            <a:gdLst>
              <a:gd name="T0" fmla="*/ 2345 w 3079"/>
              <a:gd name="T1" fmla="*/ 251 h 350"/>
              <a:gd name="T2" fmla="*/ 830 w 3079"/>
              <a:gd name="T3" fmla="*/ 272 h 350"/>
              <a:gd name="T4" fmla="*/ 2644 w 3079"/>
              <a:gd name="T5" fmla="*/ 129 h 350"/>
              <a:gd name="T6" fmla="*/ 2680 w 3079"/>
              <a:gd name="T7" fmla="*/ 102 h 350"/>
              <a:gd name="T8" fmla="*/ 1202 w 3079"/>
              <a:gd name="T9" fmla="*/ 244 h 350"/>
              <a:gd name="T10" fmla="*/ 1532 w 3079"/>
              <a:gd name="T11" fmla="*/ 102 h 350"/>
              <a:gd name="T12" fmla="*/ 1604 w 3079"/>
              <a:gd name="T13" fmla="*/ 106 h 350"/>
              <a:gd name="T14" fmla="*/ 1625 w 3079"/>
              <a:gd name="T15" fmla="*/ 113 h 350"/>
              <a:gd name="T16" fmla="*/ 1470 w 3079"/>
              <a:gd name="T17" fmla="*/ 316 h 350"/>
              <a:gd name="T18" fmla="*/ 1487 w 3079"/>
              <a:gd name="T19" fmla="*/ 130 h 350"/>
              <a:gd name="T20" fmla="*/ 1322 w 3079"/>
              <a:gd name="T21" fmla="*/ 210 h 350"/>
              <a:gd name="T22" fmla="*/ 1366 w 3079"/>
              <a:gd name="T23" fmla="*/ 102 h 350"/>
              <a:gd name="T24" fmla="*/ 1451 w 3079"/>
              <a:gd name="T25" fmla="*/ 244 h 350"/>
              <a:gd name="T26" fmla="*/ 1310 w 3079"/>
              <a:gd name="T27" fmla="*/ 264 h 350"/>
              <a:gd name="T28" fmla="*/ 1262 w 3079"/>
              <a:gd name="T29" fmla="*/ 95 h 350"/>
              <a:gd name="T30" fmla="*/ 945 w 3079"/>
              <a:gd name="T31" fmla="*/ 135 h 350"/>
              <a:gd name="T32" fmla="*/ 1012 w 3079"/>
              <a:gd name="T33" fmla="*/ 95 h 350"/>
              <a:gd name="T34" fmla="*/ 946 w 3079"/>
              <a:gd name="T35" fmla="*/ 337 h 350"/>
              <a:gd name="T36" fmla="*/ 934 w 3079"/>
              <a:gd name="T37" fmla="*/ 318 h 350"/>
              <a:gd name="T38" fmla="*/ 880 w 3079"/>
              <a:gd name="T39" fmla="*/ 102 h 350"/>
              <a:gd name="T40" fmla="*/ 603 w 3079"/>
              <a:gd name="T41" fmla="*/ 128 h 350"/>
              <a:gd name="T42" fmla="*/ 722 w 3079"/>
              <a:gd name="T43" fmla="*/ 95 h 350"/>
              <a:gd name="T44" fmla="*/ 779 w 3079"/>
              <a:gd name="T45" fmla="*/ 112 h 350"/>
              <a:gd name="T46" fmla="*/ 734 w 3079"/>
              <a:gd name="T47" fmla="*/ 272 h 350"/>
              <a:gd name="T48" fmla="*/ 544 w 3079"/>
              <a:gd name="T49" fmla="*/ 102 h 350"/>
              <a:gd name="T50" fmla="*/ 331 w 3079"/>
              <a:gd name="T51" fmla="*/ 128 h 350"/>
              <a:gd name="T52" fmla="*/ 450 w 3079"/>
              <a:gd name="T53" fmla="*/ 95 h 350"/>
              <a:gd name="T54" fmla="*/ 507 w 3079"/>
              <a:gd name="T55" fmla="*/ 112 h 350"/>
              <a:gd name="T56" fmla="*/ 462 w 3079"/>
              <a:gd name="T57" fmla="*/ 272 h 350"/>
              <a:gd name="T58" fmla="*/ 272 w 3079"/>
              <a:gd name="T59" fmla="*/ 102 h 350"/>
              <a:gd name="T60" fmla="*/ 59 w 3079"/>
              <a:gd name="T61" fmla="*/ 128 h 350"/>
              <a:gd name="T62" fmla="*/ 178 w 3079"/>
              <a:gd name="T63" fmla="*/ 95 h 350"/>
              <a:gd name="T64" fmla="*/ 235 w 3079"/>
              <a:gd name="T65" fmla="*/ 112 h 350"/>
              <a:gd name="T66" fmla="*/ 190 w 3079"/>
              <a:gd name="T67" fmla="*/ 272 h 350"/>
              <a:gd name="T68" fmla="*/ 0 w 3079"/>
              <a:gd name="T69" fmla="*/ 102 h 350"/>
              <a:gd name="T70" fmla="*/ 2904 w 3079"/>
              <a:gd name="T71" fmla="*/ 90 h 350"/>
              <a:gd name="T72" fmla="*/ 3053 w 3079"/>
              <a:gd name="T73" fmla="*/ 154 h 350"/>
              <a:gd name="T74" fmla="*/ 2994 w 3079"/>
              <a:gd name="T75" fmla="*/ 260 h 350"/>
              <a:gd name="T76" fmla="*/ 2993 w 3079"/>
              <a:gd name="T77" fmla="*/ 112 h 350"/>
              <a:gd name="T78" fmla="*/ 2958 w 3079"/>
              <a:gd name="T79" fmla="*/ 257 h 350"/>
              <a:gd name="T80" fmla="*/ 2918 w 3079"/>
              <a:gd name="T81" fmla="*/ 228 h 350"/>
              <a:gd name="T82" fmla="*/ 2847 w 3079"/>
              <a:gd name="T83" fmla="*/ 250 h 350"/>
              <a:gd name="T84" fmla="*/ 2811 w 3079"/>
              <a:gd name="T85" fmla="*/ 249 h 350"/>
              <a:gd name="T86" fmla="*/ 2785 w 3079"/>
              <a:gd name="T87" fmla="*/ 111 h 350"/>
              <a:gd name="T88" fmla="*/ 2684 w 3079"/>
              <a:gd name="T89" fmla="*/ 272 h 350"/>
              <a:gd name="T90" fmla="*/ 2550 w 3079"/>
              <a:gd name="T91" fmla="*/ 103 h 350"/>
              <a:gd name="T92" fmla="*/ 2503 w 3079"/>
              <a:gd name="T93" fmla="*/ 103 h 350"/>
              <a:gd name="T94" fmla="*/ 2572 w 3079"/>
              <a:gd name="T95" fmla="*/ 202 h 350"/>
              <a:gd name="T96" fmla="*/ 1709 w 3079"/>
              <a:gd name="T97" fmla="*/ 90 h 350"/>
              <a:gd name="T98" fmla="*/ 1660 w 3079"/>
              <a:gd name="T99" fmla="*/ 267 h 350"/>
              <a:gd name="T100" fmla="*/ 1680 w 3079"/>
              <a:gd name="T101" fmla="*/ 117 h 350"/>
              <a:gd name="T102" fmla="*/ 1248 w 3079"/>
              <a:gd name="T103" fmla="*/ 178 h 350"/>
              <a:gd name="T104" fmla="*/ 1125 w 3079"/>
              <a:gd name="T105" fmla="*/ 101 h 350"/>
              <a:gd name="T106" fmla="*/ 2221 w 3079"/>
              <a:gd name="T107" fmla="*/ 259 h 350"/>
              <a:gd name="T108" fmla="*/ 2030 w 3079"/>
              <a:gd name="T109" fmla="*/ 20 h 350"/>
              <a:gd name="T110" fmla="*/ 2067 w 3079"/>
              <a:gd name="T111" fmla="*/ 220 h 350"/>
              <a:gd name="T112" fmla="*/ 2304 w 3079"/>
              <a:gd name="T113" fmla="*/ 137 h 350"/>
              <a:gd name="T114" fmla="*/ 2188 w 3079"/>
              <a:gd name="T115" fmla="*/ 19 h 350"/>
              <a:gd name="T116" fmla="*/ 2029 w 3079"/>
              <a:gd name="T117" fmla="*/ 271 h 350"/>
              <a:gd name="T118" fmla="*/ 1855 w 3079"/>
              <a:gd name="T119" fmla="*/ 7 h 350"/>
              <a:gd name="T120" fmla="*/ 1791 w 3079"/>
              <a:gd name="T121" fmla="*/ 260 h 350"/>
              <a:gd name="T122" fmla="*/ 1809 w 3079"/>
              <a:gd name="T123" fmla="*/ 37 h 350"/>
              <a:gd name="T124" fmla="*/ 1715 w 3079"/>
              <a:gd name="T125" fmla="*/ 3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79" h="350">
                <a:moveTo>
                  <a:pt x="2366" y="230"/>
                </a:moveTo>
                <a:cubicBezTo>
                  <a:pt x="2372" y="230"/>
                  <a:pt x="2377" y="232"/>
                  <a:pt x="2381" y="237"/>
                </a:cubicBezTo>
                <a:cubicBezTo>
                  <a:pt x="2385" y="241"/>
                  <a:pt x="2387" y="245"/>
                  <a:pt x="2387" y="251"/>
                </a:cubicBezTo>
                <a:cubicBezTo>
                  <a:pt x="2387" y="257"/>
                  <a:pt x="2385" y="262"/>
                  <a:pt x="2380" y="266"/>
                </a:cubicBezTo>
                <a:cubicBezTo>
                  <a:pt x="2376" y="270"/>
                  <a:pt x="2372" y="272"/>
                  <a:pt x="2366" y="272"/>
                </a:cubicBezTo>
                <a:cubicBezTo>
                  <a:pt x="2360" y="272"/>
                  <a:pt x="2355" y="270"/>
                  <a:pt x="2351" y="266"/>
                </a:cubicBezTo>
                <a:cubicBezTo>
                  <a:pt x="2347" y="262"/>
                  <a:pt x="2345" y="257"/>
                  <a:pt x="2345" y="251"/>
                </a:cubicBezTo>
                <a:cubicBezTo>
                  <a:pt x="2345" y="245"/>
                  <a:pt x="2347" y="240"/>
                  <a:pt x="2351" y="236"/>
                </a:cubicBezTo>
                <a:cubicBezTo>
                  <a:pt x="2355" y="232"/>
                  <a:pt x="2360" y="230"/>
                  <a:pt x="2366" y="230"/>
                </a:cubicBezTo>
                <a:close/>
                <a:moveTo>
                  <a:pt x="830" y="230"/>
                </a:moveTo>
                <a:cubicBezTo>
                  <a:pt x="836" y="230"/>
                  <a:pt x="841" y="232"/>
                  <a:pt x="845" y="237"/>
                </a:cubicBezTo>
                <a:cubicBezTo>
                  <a:pt x="849" y="241"/>
                  <a:pt x="851" y="245"/>
                  <a:pt x="851" y="251"/>
                </a:cubicBezTo>
                <a:cubicBezTo>
                  <a:pt x="851" y="257"/>
                  <a:pt x="849" y="262"/>
                  <a:pt x="844" y="266"/>
                </a:cubicBezTo>
                <a:cubicBezTo>
                  <a:pt x="840" y="270"/>
                  <a:pt x="836" y="272"/>
                  <a:pt x="830" y="272"/>
                </a:cubicBezTo>
                <a:cubicBezTo>
                  <a:pt x="824" y="272"/>
                  <a:pt x="819" y="270"/>
                  <a:pt x="815" y="266"/>
                </a:cubicBezTo>
                <a:cubicBezTo>
                  <a:pt x="811" y="262"/>
                  <a:pt x="809" y="257"/>
                  <a:pt x="809" y="251"/>
                </a:cubicBezTo>
                <a:cubicBezTo>
                  <a:pt x="809" y="245"/>
                  <a:pt x="811" y="240"/>
                  <a:pt x="815" y="236"/>
                </a:cubicBezTo>
                <a:cubicBezTo>
                  <a:pt x="819" y="232"/>
                  <a:pt x="824" y="230"/>
                  <a:pt x="830" y="230"/>
                </a:cubicBezTo>
                <a:close/>
                <a:moveTo>
                  <a:pt x="2680" y="102"/>
                </a:moveTo>
                <a:cubicBezTo>
                  <a:pt x="2673" y="102"/>
                  <a:pt x="2667" y="104"/>
                  <a:pt x="2660" y="108"/>
                </a:cubicBezTo>
                <a:cubicBezTo>
                  <a:pt x="2653" y="112"/>
                  <a:pt x="2648" y="119"/>
                  <a:pt x="2644" y="129"/>
                </a:cubicBezTo>
                <a:cubicBezTo>
                  <a:pt x="2640" y="139"/>
                  <a:pt x="2638" y="151"/>
                  <a:pt x="2638" y="167"/>
                </a:cubicBezTo>
                <a:cubicBezTo>
                  <a:pt x="2638" y="192"/>
                  <a:pt x="2643" y="213"/>
                  <a:pt x="2652" y="232"/>
                </a:cubicBezTo>
                <a:cubicBezTo>
                  <a:pt x="2662" y="250"/>
                  <a:pt x="2676" y="259"/>
                  <a:pt x="2692" y="259"/>
                </a:cubicBezTo>
                <a:cubicBezTo>
                  <a:pt x="2704" y="259"/>
                  <a:pt x="2714" y="254"/>
                  <a:pt x="2722" y="244"/>
                </a:cubicBezTo>
                <a:cubicBezTo>
                  <a:pt x="2730" y="234"/>
                  <a:pt x="2734" y="217"/>
                  <a:pt x="2734" y="192"/>
                </a:cubicBezTo>
                <a:cubicBezTo>
                  <a:pt x="2734" y="162"/>
                  <a:pt x="2727" y="138"/>
                  <a:pt x="2714" y="120"/>
                </a:cubicBezTo>
                <a:cubicBezTo>
                  <a:pt x="2705" y="108"/>
                  <a:pt x="2694" y="102"/>
                  <a:pt x="2680" y="102"/>
                </a:cubicBezTo>
                <a:close/>
                <a:moveTo>
                  <a:pt x="1160" y="102"/>
                </a:moveTo>
                <a:cubicBezTo>
                  <a:pt x="1153" y="102"/>
                  <a:pt x="1147" y="104"/>
                  <a:pt x="1140" y="108"/>
                </a:cubicBezTo>
                <a:cubicBezTo>
                  <a:pt x="1133" y="112"/>
                  <a:pt x="1128" y="119"/>
                  <a:pt x="1124" y="129"/>
                </a:cubicBezTo>
                <a:cubicBezTo>
                  <a:pt x="1120" y="139"/>
                  <a:pt x="1118" y="151"/>
                  <a:pt x="1118" y="167"/>
                </a:cubicBezTo>
                <a:cubicBezTo>
                  <a:pt x="1118" y="192"/>
                  <a:pt x="1123" y="213"/>
                  <a:pt x="1132" y="232"/>
                </a:cubicBezTo>
                <a:cubicBezTo>
                  <a:pt x="1142" y="250"/>
                  <a:pt x="1156" y="259"/>
                  <a:pt x="1172" y="259"/>
                </a:cubicBezTo>
                <a:cubicBezTo>
                  <a:pt x="1184" y="259"/>
                  <a:pt x="1194" y="254"/>
                  <a:pt x="1202" y="244"/>
                </a:cubicBezTo>
                <a:cubicBezTo>
                  <a:pt x="1210" y="234"/>
                  <a:pt x="1214" y="217"/>
                  <a:pt x="1214" y="192"/>
                </a:cubicBezTo>
                <a:cubicBezTo>
                  <a:pt x="1214" y="162"/>
                  <a:pt x="1207" y="138"/>
                  <a:pt x="1194" y="120"/>
                </a:cubicBezTo>
                <a:cubicBezTo>
                  <a:pt x="1185" y="108"/>
                  <a:pt x="1174" y="102"/>
                  <a:pt x="1160" y="102"/>
                </a:cubicBezTo>
                <a:close/>
                <a:moveTo>
                  <a:pt x="1456" y="95"/>
                </a:moveTo>
                <a:lnTo>
                  <a:pt x="1536" y="95"/>
                </a:lnTo>
                <a:lnTo>
                  <a:pt x="1536" y="102"/>
                </a:lnTo>
                <a:lnTo>
                  <a:pt x="1532" y="102"/>
                </a:lnTo>
                <a:cubicBezTo>
                  <a:pt x="1527" y="102"/>
                  <a:pt x="1522" y="103"/>
                  <a:pt x="1519" y="106"/>
                </a:cubicBezTo>
                <a:cubicBezTo>
                  <a:pt x="1517" y="108"/>
                  <a:pt x="1515" y="111"/>
                  <a:pt x="1515" y="115"/>
                </a:cubicBezTo>
                <a:cubicBezTo>
                  <a:pt x="1515" y="120"/>
                  <a:pt x="1517" y="126"/>
                  <a:pt x="1521" y="135"/>
                </a:cubicBezTo>
                <a:lnTo>
                  <a:pt x="1563" y="222"/>
                </a:lnTo>
                <a:lnTo>
                  <a:pt x="1602" y="127"/>
                </a:lnTo>
                <a:cubicBezTo>
                  <a:pt x="1604" y="122"/>
                  <a:pt x="1605" y="117"/>
                  <a:pt x="1605" y="112"/>
                </a:cubicBezTo>
                <a:cubicBezTo>
                  <a:pt x="1605" y="109"/>
                  <a:pt x="1604" y="108"/>
                  <a:pt x="1604" y="106"/>
                </a:cubicBezTo>
                <a:cubicBezTo>
                  <a:pt x="1603" y="105"/>
                  <a:pt x="1601" y="104"/>
                  <a:pt x="1599" y="103"/>
                </a:cubicBezTo>
                <a:cubicBezTo>
                  <a:pt x="1597" y="102"/>
                  <a:pt x="1593" y="102"/>
                  <a:pt x="1588" y="102"/>
                </a:cubicBezTo>
                <a:lnTo>
                  <a:pt x="1588" y="95"/>
                </a:lnTo>
                <a:lnTo>
                  <a:pt x="1644" y="95"/>
                </a:lnTo>
                <a:lnTo>
                  <a:pt x="1644" y="102"/>
                </a:lnTo>
                <a:cubicBezTo>
                  <a:pt x="1639" y="102"/>
                  <a:pt x="1635" y="103"/>
                  <a:pt x="1633" y="105"/>
                </a:cubicBezTo>
                <a:cubicBezTo>
                  <a:pt x="1630" y="106"/>
                  <a:pt x="1628" y="109"/>
                  <a:pt x="1625" y="113"/>
                </a:cubicBezTo>
                <a:cubicBezTo>
                  <a:pt x="1623" y="115"/>
                  <a:pt x="1621" y="120"/>
                  <a:pt x="1618" y="128"/>
                </a:cubicBezTo>
                <a:lnTo>
                  <a:pt x="1548" y="299"/>
                </a:lnTo>
                <a:cubicBezTo>
                  <a:pt x="1542" y="316"/>
                  <a:pt x="1533" y="328"/>
                  <a:pt x="1522" y="337"/>
                </a:cubicBezTo>
                <a:cubicBezTo>
                  <a:pt x="1511" y="345"/>
                  <a:pt x="1500" y="350"/>
                  <a:pt x="1490" y="350"/>
                </a:cubicBezTo>
                <a:cubicBezTo>
                  <a:pt x="1483" y="350"/>
                  <a:pt x="1477" y="348"/>
                  <a:pt x="1472" y="343"/>
                </a:cubicBezTo>
                <a:cubicBezTo>
                  <a:pt x="1467" y="339"/>
                  <a:pt x="1465" y="334"/>
                  <a:pt x="1465" y="329"/>
                </a:cubicBezTo>
                <a:cubicBezTo>
                  <a:pt x="1465" y="323"/>
                  <a:pt x="1467" y="319"/>
                  <a:pt x="1470" y="316"/>
                </a:cubicBezTo>
                <a:cubicBezTo>
                  <a:pt x="1473" y="313"/>
                  <a:pt x="1478" y="311"/>
                  <a:pt x="1484" y="311"/>
                </a:cubicBezTo>
                <a:cubicBezTo>
                  <a:pt x="1488" y="311"/>
                  <a:pt x="1494" y="313"/>
                  <a:pt x="1501" y="315"/>
                </a:cubicBezTo>
                <a:cubicBezTo>
                  <a:pt x="1506" y="317"/>
                  <a:pt x="1509" y="318"/>
                  <a:pt x="1510" y="318"/>
                </a:cubicBezTo>
                <a:cubicBezTo>
                  <a:pt x="1514" y="318"/>
                  <a:pt x="1518" y="316"/>
                  <a:pt x="1523" y="312"/>
                </a:cubicBezTo>
                <a:cubicBezTo>
                  <a:pt x="1527" y="308"/>
                  <a:pt x="1532" y="301"/>
                  <a:pt x="1536" y="290"/>
                </a:cubicBezTo>
                <a:lnTo>
                  <a:pt x="1548" y="260"/>
                </a:lnTo>
                <a:lnTo>
                  <a:pt x="1487" y="130"/>
                </a:lnTo>
                <a:cubicBezTo>
                  <a:pt x="1485" y="127"/>
                  <a:pt x="1482" y="122"/>
                  <a:pt x="1478" y="116"/>
                </a:cubicBezTo>
                <a:cubicBezTo>
                  <a:pt x="1474" y="112"/>
                  <a:pt x="1472" y="109"/>
                  <a:pt x="1470" y="107"/>
                </a:cubicBezTo>
                <a:cubicBezTo>
                  <a:pt x="1467" y="105"/>
                  <a:pt x="1462" y="103"/>
                  <a:pt x="1456" y="102"/>
                </a:cubicBezTo>
                <a:lnTo>
                  <a:pt x="1456" y="95"/>
                </a:lnTo>
                <a:close/>
                <a:moveTo>
                  <a:pt x="1262" y="95"/>
                </a:moveTo>
                <a:lnTo>
                  <a:pt x="1322" y="95"/>
                </a:lnTo>
                <a:lnTo>
                  <a:pt x="1322" y="210"/>
                </a:lnTo>
                <a:cubicBezTo>
                  <a:pt x="1322" y="226"/>
                  <a:pt x="1325" y="236"/>
                  <a:pt x="1331" y="241"/>
                </a:cubicBezTo>
                <a:cubicBezTo>
                  <a:pt x="1336" y="246"/>
                  <a:pt x="1343" y="249"/>
                  <a:pt x="1351" y="249"/>
                </a:cubicBezTo>
                <a:cubicBezTo>
                  <a:pt x="1356" y="249"/>
                  <a:pt x="1362" y="247"/>
                  <a:pt x="1369" y="244"/>
                </a:cubicBezTo>
                <a:cubicBezTo>
                  <a:pt x="1376" y="241"/>
                  <a:pt x="1384" y="234"/>
                  <a:pt x="1393" y="225"/>
                </a:cubicBezTo>
                <a:lnTo>
                  <a:pt x="1393" y="127"/>
                </a:lnTo>
                <a:cubicBezTo>
                  <a:pt x="1393" y="118"/>
                  <a:pt x="1392" y="111"/>
                  <a:pt x="1388" y="108"/>
                </a:cubicBezTo>
                <a:cubicBezTo>
                  <a:pt x="1384" y="104"/>
                  <a:pt x="1377" y="102"/>
                  <a:pt x="1366" y="102"/>
                </a:cubicBezTo>
                <a:lnTo>
                  <a:pt x="1366" y="95"/>
                </a:lnTo>
                <a:lnTo>
                  <a:pt x="1424" y="95"/>
                </a:lnTo>
                <a:lnTo>
                  <a:pt x="1424" y="199"/>
                </a:lnTo>
                <a:cubicBezTo>
                  <a:pt x="1424" y="219"/>
                  <a:pt x="1425" y="231"/>
                  <a:pt x="1426" y="236"/>
                </a:cubicBezTo>
                <a:cubicBezTo>
                  <a:pt x="1427" y="240"/>
                  <a:pt x="1428" y="243"/>
                  <a:pt x="1430" y="245"/>
                </a:cubicBezTo>
                <a:cubicBezTo>
                  <a:pt x="1432" y="247"/>
                  <a:pt x="1435" y="247"/>
                  <a:pt x="1437" y="247"/>
                </a:cubicBezTo>
                <a:cubicBezTo>
                  <a:pt x="1441" y="247"/>
                  <a:pt x="1446" y="246"/>
                  <a:pt x="1451" y="244"/>
                </a:cubicBezTo>
                <a:lnTo>
                  <a:pt x="1453" y="251"/>
                </a:lnTo>
                <a:lnTo>
                  <a:pt x="1402" y="272"/>
                </a:lnTo>
                <a:lnTo>
                  <a:pt x="1393" y="272"/>
                </a:lnTo>
                <a:lnTo>
                  <a:pt x="1393" y="236"/>
                </a:lnTo>
                <a:cubicBezTo>
                  <a:pt x="1379" y="252"/>
                  <a:pt x="1367" y="262"/>
                  <a:pt x="1360" y="266"/>
                </a:cubicBezTo>
                <a:cubicBezTo>
                  <a:pt x="1352" y="270"/>
                  <a:pt x="1344" y="272"/>
                  <a:pt x="1335" y="272"/>
                </a:cubicBezTo>
                <a:cubicBezTo>
                  <a:pt x="1325" y="272"/>
                  <a:pt x="1317" y="269"/>
                  <a:pt x="1310" y="264"/>
                </a:cubicBezTo>
                <a:cubicBezTo>
                  <a:pt x="1303" y="258"/>
                  <a:pt x="1298" y="251"/>
                  <a:pt x="1295" y="242"/>
                </a:cubicBezTo>
                <a:cubicBezTo>
                  <a:pt x="1293" y="233"/>
                  <a:pt x="1291" y="221"/>
                  <a:pt x="1291" y="205"/>
                </a:cubicBezTo>
                <a:lnTo>
                  <a:pt x="1291" y="128"/>
                </a:lnTo>
                <a:cubicBezTo>
                  <a:pt x="1291" y="120"/>
                  <a:pt x="1290" y="115"/>
                  <a:pt x="1289" y="112"/>
                </a:cubicBezTo>
                <a:cubicBezTo>
                  <a:pt x="1287" y="108"/>
                  <a:pt x="1284" y="106"/>
                  <a:pt x="1281" y="104"/>
                </a:cubicBezTo>
                <a:cubicBezTo>
                  <a:pt x="1277" y="103"/>
                  <a:pt x="1271" y="102"/>
                  <a:pt x="1262" y="102"/>
                </a:cubicBezTo>
                <a:lnTo>
                  <a:pt x="1262" y="95"/>
                </a:lnTo>
                <a:close/>
                <a:moveTo>
                  <a:pt x="880" y="95"/>
                </a:moveTo>
                <a:lnTo>
                  <a:pt x="960" y="95"/>
                </a:lnTo>
                <a:lnTo>
                  <a:pt x="960" y="102"/>
                </a:lnTo>
                <a:lnTo>
                  <a:pt x="956" y="102"/>
                </a:lnTo>
                <a:cubicBezTo>
                  <a:pt x="951" y="102"/>
                  <a:pt x="946" y="103"/>
                  <a:pt x="943" y="106"/>
                </a:cubicBezTo>
                <a:cubicBezTo>
                  <a:pt x="941" y="108"/>
                  <a:pt x="939" y="111"/>
                  <a:pt x="939" y="115"/>
                </a:cubicBezTo>
                <a:cubicBezTo>
                  <a:pt x="939" y="120"/>
                  <a:pt x="941" y="126"/>
                  <a:pt x="945" y="135"/>
                </a:cubicBezTo>
                <a:lnTo>
                  <a:pt x="987" y="222"/>
                </a:lnTo>
                <a:lnTo>
                  <a:pt x="1026" y="127"/>
                </a:lnTo>
                <a:cubicBezTo>
                  <a:pt x="1028" y="122"/>
                  <a:pt x="1029" y="117"/>
                  <a:pt x="1029" y="112"/>
                </a:cubicBezTo>
                <a:cubicBezTo>
                  <a:pt x="1029" y="109"/>
                  <a:pt x="1028" y="108"/>
                  <a:pt x="1028" y="106"/>
                </a:cubicBezTo>
                <a:cubicBezTo>
                  <a:pt x="1027" y="105"/>
                  <a:pt x="1025" y="104"/>
                  <a:pt x="1023" y="103"/>
                </a:cubicBezTo>
                <a:cubicBezTo>
                  <a:pt x="1021" y="102"/>
                  <a:pt x="1017" y="102"/>
                  <a:pt x="1012" y="102"/>
                </a:cubicBezTo>
                <a:lnTo>
                  <a:pt x="1012" y="95"/>
                </a:lnTo>
                <a:lnTo>
                  <a:pt x="1068" y="95"/>
                </a:lnTo>
                <a:lnTo>
                  <a:pt x="1068" y="102"/>
                </a:lnTo>
                <a:cubicBezTo>
                  <a:pt x="1063" y="102"/>
                  <a:pt x="1059" y="103"/>
                  <a:pt x="1057" y="105"/>
                </a:cubicBezTo>
                <a:cubicBezTo>
                  <a:pt x="1054" y="106"/>
                  <a:pt x="1052" y="109"/>
                  <a:pt x="1049" y="113"/>
                </a:cubicBezTo>
                <a:cubicBezTo>
                  <a:pt x="1047" y="115"/>
                  <a:pt x="1045" y="120"/>
                  <a:pt x="1042" y="128"/>
                </a:cubicBezTo>
                <a:lnTo>
                  <a:pt x="972" y="299"/>
                </a:lnTo>
                <a:cubicBezTo>
                  <a:pt x="966" y="316"/>
                  <a:pt x="957" y="328"/>
                  <a:pt x="946" y="337"/>
                </a:cubicBezTo>
                <a:cubicBezTo>
                  <a:pt x="935" y="345"/>
                  <a:pt x="924" y="350"/>
                  <a:pt x="914" y="350"/>
                </a:cubicBezTo>
                <a:cubicBezTo>
                  <a:pt x="907" y="350"/>
                  <a:pt x="901" y="348"/>
                  <a:pt x="896" y="343"/>
                </a:cubicBezTo>
                <a:cubicBezTo>
                  <a:pt x="891" y="339"/>
                  <a:pt x="889" y="334"/>
                  <a:pt x="889" y="329"/>
                </a:cubicBezTo>
                <a:cubicBezTo>
                  <a:pt x="889" y="323"/>
                  <a:pt x="891" y="319"/>
                  <a:pt x="894" y="316"/>
                </a:cubicBezTo>
                <a:cubicBezTo>
                  <a:pt x="897" y="313"/>
                  <a:pt x="902" y="311"/>
                  <a:pt x="908" y="311"/>
                </a:cubicBezTo>
                <a:cubicBezTo>
                  <a:pt x="912" y="311"/>
                  <a:pt x="918" y="313"/>
                  <a:pt x="925" y="315"/>
                </a:cubicBezTo>
                <a:cubicBezTo>
                  <a:pt x="930" y="317"/>
                  <a:pt x="933" y="318"/>
                  <a:pt x="934" y="318"/>
                </a:cubicBezTo>
                <a:cubicBezTo>
                  <a:pt x="938" y="318"/>
                  <a:pt x="942" y="316"/>
                  <a:pt x="947" y="312"/>
                </a:cubicBezTo>
                <a:cubicBezTo>
                  <a:pt x="951" y="308"/>
                  <a:pt x="956" y="301"/>
                  <a:pt x="960" y="290"/>
                </a:cubicBezTo>
                <a:lnTo>
                  <a:pt x="972" y="260"/>
                </a:lnTo>
                <a:lnTo>
                  <a:pt x="911" y="130"/>
                </a:lnTo>
                <a:cubicBezTo>
                  <a:pt x="909" y="127"/>
                  <a:pt x="906" y="122"/>
                  <a:pt x="902" y="116"/>
                </a:cubicBezTo>
                <a:cubicBezTo>
                  <a:pt x="898" y="112"/>
                  <a:pt x="896" y="109"/>
                  <a:pt x="894" y="107"/>
                </a:cubicBezTo>
                <a:cubicBezTo>
                  <a:pt x="891" y="105"/>
                  <a:pt x="886" y="103"/>
                  <a:pt x="880" y="102"/>
                </a:cubicBezTo>
                <a:lnTo>
                  <a:pt x="880" y="95"/>
                </a:lnTo>
                <a:close/>
                <a:moveTo>
                  <a:pt x="544" y="95"/>
                </a:moveTo>
                <a:lnTo>
                  <a:pt x="616" y="95"/>
                </a:lnTo>
                <a:lnTo>
                  <a:pt x="616" y="102"/>
                </a:lnTo>
                <a:cubicBezTo>
                  <a:pt x="610" y="102"/>
                  <a:pt x="605" y="104"/>
                  <a:pt x="603" y="106"/>
                </a:cubicBezTo>
                <a:cubicBezTo>
                  <a:pt x="601" y="107"/>
                  <a:pt x="600" y="110"/>
                  <a:pt x="600" y="114"/>
                </a:cubicBezTo>
                <a:cubicBezTo>
                  <a:pt x="600" y="117"/>
                  <a:pt x="601" y="122"/>
                  <a:pt x="603" y="128"/>
                </a:cubicBezTo>
                <a:lnTo>
                  <a:pt x="640" y="226"/>
                </a:lnTo>
                <a:lnTo>
                  <a:pt x="677" y="146"/>
                </a:lnTo>
                <a:lnTo>
                  <a:pt x="667" y="121"/>
                </a:lnTo>
                <a:cubicBezTo>
                  <a:pt x="664" y="113"/>
                  <a:pt x="660" y="108"/>
                  <a:pt x="655" y="105"/>
                </a:cubicBezTo>
                <a:cubicBezTo>
                  <a:pt x="653" y="103"/>
                  <a:pt x="648" y="102"/>
                  <a:pt x="640" y="102"/>
                </a:cubicBezTo>
                <a:lnTo>
                  <a:pt x="640" y="95"/>
                </a:lnTo>
                <a:lnTo>
                  <a:pt x="722" y="95"/>
                </a:lnTo>
                <a:lnTo>
                  <a:pt x="722" y="102"/>
                </a:lnTo>
                <a:cubicBezTo>
                  <a:pt x="713" y="102"/>
                  <a:pt x="706" y="104"/>
                  <a:pt x="703" y="107"/>
                </a:cubicBezTo>
                <a:cubicBezTo>
                  <a:pt x="700" y="109"/>
                  <a:pt x="699" y="112"/>
                  <a:pt x="699" y="116"/>
                </a:cubicBezTo>
                <a:cubicBezTo>
                  <a:pt x="699" y="119"/>
                  <a:pt x="699" y="121"/>
                  <a:pt x="700" y="124"/>
                </a:cubicBezTo>
                <a:lnTo>
                  <a:pt x="739" y="223"/>
                </a:lnTo>
                <a:lnTo>
                  <a:pt x="776" y="128"/>
                </a:lnTo>
                <a:cubicBezTo>
                  <a:pt x="778" y="121"/>
                  <a:pt x="779" y="116"/>
                  <a:pt x="779" y="112"/>
                </a:cubicBezTo>
                <a:cubicBezTo>
                  <a:pt x="779" y="109"/>
                  <a:pt x="778" y="107"/>
                  <a:pt x="776" y="105"/>
                </a:cubicBezTo>
                <a:cubicBezTo>
                  <a:pt x="773" y="103"/>
                  <a:pt x="768" y="102"/>
                  <a:pt x="761" y="102"/>
                </a:cubicBezTo>
                <a:lnTo>
                  <a:pt x="761" y="95"/>
                </a:lnTo>
                <a:lnTo>
                  <a:pt x="816" y="95"/>
                </a:lnTo>
                <a:lnTo>
                  <a:pt x="816" y="102"/>
                </a:lnTo>
                <a:cubicBezTo>
                  <a:pt x="805" y="104"/>
                  <a:pt x="797" y="111"/>
                  <a:pt x="792" y="124"/>
                </a:cubicBezTo>
                <a:lnTo>
                  <a:pt x="734" y="272"/>
                </a:lnTo>
                <a:lnTo>
                  <a:pt x="726" y="272"/>
                </a:lnTo>
                <a:lnTo>
                  <a:pt x="684" y="162"/>
                </a:lnTo>
                <a:lnTo>
                  <a:pt x="633" y="272"/>
                </a:lnTo>
                <a:lnTo>
                  <a:pt x="627" y="272"/>
                </a:lnTo>
                <a:lnTo>
                  <a:pt x="571" y="128"/>
                </a:lnTo>
                <a:cubicBezTo>
                  <a:pt x="568" y="119"/>
                  <a:pt x="564" y="112"/>
                  <a:pt x="561" y="109"/>
                </a:cubicBezTo>
                <a:cubicBezTo>
                  <a:pt x="557" y="106"/>
                  <a:pt x="552" y="104"/>
                  <a:pt x="544" y="102"/>
                </a:cubicBezTo>
                <a:lnTo>
                  <a:pt x="544" y="95"/>
                </a:lnTo>
                <a:close/>
                <a:moveTo>
                  <a:pt x="272" y="95"/>
                </a:moveTo>
                <a:lnTo>
                  <a:pt x="344" y="95"/>
                </a:lnTo>
                <a:lnTo>
                  <a:pt x="344" y="102"/>
                </a:lnTo>
                <a:cubicBezTo>
                  <a:pt x="338" y="102"/>
                  <a:pt x="333" y="104"/>
                  <a:pt x="331" y="106"/>
                </a:cubicBezTo>
                <a:cubicBezTo>
                  <a:pt x="329" y="107"/>
                  <a:pt x="328" y="110"/>
                  <a:pt x="328" y="114"/>
                </a:cubicBezTo>
                <a:cubicBezTo>
                  <a:pt x="328" y="117"/>
                  <a:pt x="329" y="122"/>
                  <a:pt x="331" y="128"/>
                </a:cubicBezTo>
                <a:lnTo>
                  <a:pt x="368" y="226"/>
                </a:lnTo>
                <a:lnTo>
                  <a:pt x="405" y="146"/>
                </a:lnTo>
                <a:lnTo>
                  <a:pt x="395" y="121"/>
                </a:lnTo>
                <a:cubicBezTo>
                  <a:pt x="392" y="113"/>
                  <a:pt x="388" y="108"/>
                  <a:pt x="383" y="105"/>
                </a:cubicBezTo>
                <a:cubicBezTo>
                  <a:pt x="381" y="103"/>
                  <a:pt x="376" y="102"/>
                  <a:pt x="368" y="102"/>
                </a:cubicBezTo>
                <a:lnTo>
                  <a:pt x="368" y="95"/>
                </a:lnTo>
                <a:lnTo>
                  <a:pt x="450" y="95"/>
                </a:lnTo>
                <a:lnTo>
                  <a:pt x="450" y="102"/>
                </a:lnTo>
                <a:cubicBezTo>
                  <a:pt x="441" y="102"/>
                  <a:pt x="434" y="104"/>
                  <a:pt x="431" y="107"/>
                </a:cubicBezTo>
                <a:cubicBezTo>
                  <a:pt x="428" y="109"/>
                  <a:pt x="427" y="112"/>
                  <a:pt x="427" y="116"/>
                </a:cubicBezTo>
                <a:cubicBezTo>
                  <a:pt x="427" y="119"/>
                  <a:pt x="427" y="121"/>
                  <a:pt x="428" y="124"/>
                </a:cubicBezTo>
                <a:lnTo>
                  <a:pt x="467" y="223"/>
                </a:lnTo>
                <a:lnTo>
                  <a:pt x="504" y="128"/>
                </a:lnTo>
                <a:cubicBezTo>
                  <a:pt x="506" y="121"/>
                  <a:pt x="507" y="116"/>
                  <a:pt x="507" y="112"/>
                </a:cubicBezTo>
                <a:cubicBezTo>
                  <a:pt x="507" y="109"/>
                  <a:pt x="506" y="107"/>
                  <a:pt x="504" y="105"/>
                </a:cubicBezTo>
                <a:cubicBezTo>
                  <a:pt x="501" y="103"/>
                  <a:pt x="496" y="102"/>
                  <a:pt x="489" y="102"/>
                </a:cubicBezTo>
                <a:lnTo>
                  <a:pt x="489" y="95"/>
                </a:lnTo>
                <a:lnTo>
                  <a:pt x="544" y="95"/>
                </a:lnTo>
                <a:lnTo>
                  <a:pt x="544" y="102"/>
                </a:lnTo>
                <a:cubicBezTo>
                  <a:pt x="533" y="104"/>
                  <a:pt x="525" y="111"/>
                  <a:pt x="520" y="124"/>
                </a:cubicBezTo>
                <a:lnTo>
                  <a:pt x="462" y="272"/>
                </a:lnTo>
                <a:lnTo>
                  <a:pt x="454" y="272"/>
                </a:lnTo>
                <a:lnTo>
                  <a:pt x="412" y="162"/>
                </a:lnTo>
                <a:lnTo>
                  <a:pt x="361" y="272"/>
                </a:lnTo>
                <a:lnTo>
                  <a:pt x="355" y="272"/>
                </a:lnTo>
                <a:lnTo>
                  <a:pt x="299" y="128"/>
                </a:lnTo>
                <a:cubicBezTo>
                  <a:pt x="296" y="119"/>
                  <a:pt x="292" y="112"/>
                  <a:pt x="289" y="109"/>
                </a:cubicBezTo>
                <a:cubicBezTo>
                  <a:pt x="285" y="106"/>
                  <a:pt x="280" y="104"/>
                  <a:pt x="272" y="102"/>
                </a:cubicBezTo>
                <a:lnTo>
                  <a:pt x="272" y="95"/>
                </a:lnTo>
                <a:close/>
                <a:moveTo>
                  <a:pt x="0" y="95"/>
                </a:moveTo>
                <a:lnTo>
                  <a:pt x="72" y="95"/>
                </a:lnTo>
                <a:lnTo>
                  <a:pt x="72" y="102"/>
                </a:lnTo>
                <a:cubicBezTo>
                  <a:pt x="66" y="102"/>
                  <a:pt x="61" y="104"/>
                  <a:pt x="59" y="106"/>
                </a:cubicBezTo>
                <a:cubicBezTo>
                  <a:pt x="57" y="107"/>
                  <a:pt x="56" y="110"/>
                  <a:pt x="56" y="114"/>
                </a:cubicBezTo>
                <a:cubicBezTo>
                  <a:pt x="56" y="117"/>
                  <a:pt x="57" y="122"/>
                  <a:pt x="59" y="128"/>
                </a:cubicBezTo>
                <a:lnTo>
                  <a:pt x="96" y="226"/>
                </a:lnTo>
                <a:lnTo>
                  <a:pt x="133" y="146"/>
                </a:lnTo>
                <a:lnTo>
                  <a:pt x="123" y="121"/>
                </a:lnTo>
                <a:cubicBezTo>
                  <a:pt x="120" y="113"/>
                  <a:pt x="116" y="108"/>
                  <a:pt x="111" y="105"/>
                </a:cubicBezTo>
                <a:cubicBezTo>
                  <a:pt x="109" y="103"/>
                  <a:pt x="104" y="102"/>
                  <a:pt x="96" y="102"/>
                </a:cubicBezTo>
                <a:lnTo>
                  <a:pt x="96" y="95"/>
                </a:lnTo>
                <a:lnTo>
                  <a:pt x="178" y="95"/>
                </a:lnTo>
                <a:lnTo>
                  <a:pt x="178" y="102"/>
                </a:lnTo>
                <a:cubicBezTo>
                  <a:pt x="169" y="102"/>
                  <a:pt x="162" y="104"/>
                  <a:pt x="159" y="107"/>
                </a:cubicBezTo>
                <a:cubicBezTo>
                  <a:pt x="156" y="109"/>
                  <a:pt x="155" y="112"/>
                  <a:pt x="155" y="116"/>
                </a:cubicBezTo>
                <a:cubicBezTo>
                  <a:pt x="155" y="119"/>
                  <a:pt x="155" y="121"/>
                  <a:pt x="156" y="124"/>
                </a:cubicBezTo>
                <a:lnTo>
                  <a:pt x="195" y="223"/>
                </a:lnTo>
                <a:lnTo>
                  <a:pt x="232" y="128"/>
                </a:lnTo>
                <a:cubicBezTo>
                  <a:pt x="234" y="121"/>
                  <a:pt x="235" y="116"/>
                  <a:pt x="235" y="112"/>
                </a:cubicBezTo>
                <a:cubicBezTo>
                  <a:pt x="235" y="109"/>
                  <a:pt x="234" y="107"/>
                  <a:pt x="232" y="105"/>
                </a:cubicBezTo>
                <a:cubicBezTo>
                  <a:pt x="229" y="103"/>
                  <a:pt x="224" y="102"/>
                  <a:pt x="217" y="102"/>
                </a:cubicBezTo>
                <a:lnTo>
                  <a:pt x="217" y="95"/>
                </a:lnTo>
                <a:lnTo>
                  <a:pt x="272" y="95"/>
                </a:lnTo>
                <a:lnTo>
                  <a:pt x="272" y="102"/>
                </a:lnTo>
                <a:cubicBezTo>
                  <a:pt x="261" y="104"/>
                  <a:pt x="253" y="111"/>
                  <a:pt x="248" y="124"/>
                </a:cubicBezTo>
                <a:lnTo>
                  <a:pt x="190" y="272"/>
                </a:lnTo>
                <a:lnTo>
                  <a:pt x="182" y="272"/>
                </a:lnTo>
                <a:lnTo>
                  <a:pt x="140" y="162"/>
                </a:lnTo>
                <a:lnTo>
                  <a:pt x="89" y="272"/>
                </a:lnTo>
                <a:lnTo>
                  <a:pt x="83" y="272"/>
                </a:lnTo>
                <a:lnTo>
                  <a:pt x="27" y="128"/>
                </a:lnTo>
                <a:cubicBezTo>
                  <a:pt x="24" y="119"/>
                  <a:pt x="20" y="112"/>
                  <a:pt x="17" y="109"/>
                </a:cubicBezTo>
                <a:cubicBezTo>
                  <a:pt x="13" y="106"/>
                  <a:pt x="8" y="104"/>
                  <a:pt x="0" y="102"/>
                </a:cubicBezTo>
                <a:lnTo>
                  <a:pt x="0" y="95"/>
                </a:lnTo>
                <a:close/>
                <a:moveTo>
                  <a:pt x="2837" y="90"/>
                </a:moveTo>
                <a:lnTo>
                  <a:pt x="2845" y="90"/>
                </a:lnTo>
                <a:lnTo>
                  <a:pt x="2845" y="127"/>
                </a:lnTo>
                <a:cubicBezTo>
                  <a:pt x="2857" y="114"/>
                  <a:pt x="2865" y="107"/>
                  <a:pt x="2867" y="105"/>
                </a:cubicBezTo>
                <a:cubicBezTo>
                  <a:pt x="2873" y="100"/>
                  <a:pt x="2879" y="97"/>
                  <a:pt x="2885" y="94"/>
                </a:cubicBezTo>
                <a:cubicBezTo>
                  <a:pt x="2892" y="91"/>
                  <a:pt x="2898" y="90"/>
                  <a:pt x="2904" y="90"/>
                </a:cubicBezTo>
                <a:cubicBezTo>
                  <a:pt x="2915" y="90"/>
                  <a:pt x="2924" y="93"/>
                  <a:pt x="2932" y="99"/>
                </a:cubicBezTo>
                <a:cubicBezTo>
                  <a:pt x="2940" y="106"/>
                  <a:pt x="2945" y="115"/>
                  <a:pt x="2948" y="127"/>
                </a:cubicBezTo>
                <a:cubicBezTo>
                  <a:pt x="2961" y="112"/>
                  <a:pt x="2971" y="102"/>
                  <a:pt x="2980" y="97"/>
                </a:cubicBezTo>
                <a:cubicBezTo>
                  <a:pt x="2989" y="92"/>
                  <a:pt x="2998" y="90"/>
                  <a:pt x="3008" y="90"/>
                </a:cubicBezTo>
                <a:cubicBezTo>
                  <a:pt x="3017" y="90"/>
                  <a:pt x="3025" y="92"/>
                  <a:pt x="3032" y="97"/>
                </a:cubicBezTo>
                <a:cubicBezTo>
                  <a:pt x="3039" y="102"/>
                  <a:pt x="3045" y="109"/>
                  <a:pt x="3049" y="120"/>
                </a:cubicBezTo>
                <a:cubicBezTo>
                  <a:pt x="3052" y="127"/>
                  <a:pt x="3053" y="139"/>
                  <a:pt x="3053" y="154"/>
                </a:cubicBezTo>
                <a:lnTo>
                  <a:pt x="3053" y="228"/>
                </a:lnTo>
                <a:cubicBezTo>
                  <a:pt x="3053" y="239"/>
                  <a:pt x="3054" y="246"/>
                  <a:pt x="3055" y="250"/>
                </a:cubicBezTo>
                <a:cubicBezTo>
                  <a:pt x="3057" y="253"/>
                  <a:pt x="3059" y="255"/>
                  <a:pt x="3062" y="257"/>
                </a:cubicBezTo>
                <a:cubicBezTo>
                  <a:pt x="3066" y="259"/>
                  <a:pt x="3071" y="260"/>
                  <a:pt x="3079" y="260"/>
                </a:cubicBezTo>
                <a:lnTo>
                  <a:pt x="3079" y="267"/>
                </a:lnTo>
                <a:lnTo>
                  <a:pt x="2994" y="267"/>
                </a:lnTo>
                <a:lnTo>
                  <a:pt x="2994" y="260"/>
                </a:lnTo>
                <a:lnTo>
                  <a:pt x="2998" y="260"/>
                </a:lnTo>
                <a:cubicBezTo>
                  <a:pt x="3005" y="260"/>
                  <a:pt x="3011" y="259"/>
                  <a:pt x="3015" y="256"/>
                </a:cubicBezTo>
                <a:cubicBezTo>
                  <a:pt x="3018" y="254"/>
                  <a:pt x="3020" y="251"/>
                  <a:pt x="3021" y="246"/>
                </a:cubicBezTo>
                <a:cubicBezTo>
                  <a:pt x="3022" y="244"/>
                  <a:pt x="3022" y="238"/>
                  <a:pt x="3022" y="228"/>
                </a:cubicBezTo>
                <a:lnTo>
                  <a:pt x="3022" y="154"/>
                </a:lnTo>
                <a:cubicBezTo>
                  <a:pt x="3022" y="140"/>
                  <a:pt x="3020" y="130"/>
                  <a:pt x="3017" y="124"/>
                </a:cubicBezTo>
                <a:cubicBezTo>
                  <a:pt x="3012" y="116"/>
                  <a:pt x="3004" y="112"/>
                  <a:pt x="2993" y="112"/>
                </a:cubicBezTo>
                <a:cubicBezTo>
                  <a:pt x="2987" y="112"/>
                  <a:pt x="2980" y="114"/>
                  <a:pt x="2973" y="117"/>
                </a:cubicBezTo>
                <a:cubicBezTo>
                  <a:pt x="2967" y="121"/>
                  <a:pt x="2959" y="127"/>
                  <a:pt x="2949" y="136"/>
                </a:cubicBezTo>
                <a:lnTo>
                  <a:pt x="2949" y="138"/>
                </a:lnTo>
                <a:lnTo>
                  <a:pt x="2949" y="146"/>
                </a:lnTo>
                <a:lnTo>
                  <a:pt x="2949" y="228"/>
                </a:lnTo>
                <a:cubicBezTo>
                  <a:pt x="2949" y="240"/>
                  <a:pt x="2950" y="247"/>
                  <a:pt x="2951" y="250"/>
                </a:cubicBezTo>
                <a:cubicBezTo>
                  <a:pt x="2952" y="253"/>
                  <a:pt x="2955" y="255"/>
                  <a:pt x="2958" y="257"/>
                </a:cubicBezTo>
                <a:cubicBezTo>
                  <a:pt x="2962" y="259"/>
                  <a:pt x="2968" y="260"/>
                  <a:pt x="2977" y="260"/>
                </a:cubicBezTo>
                <a:lnTo>
                  <a:pt x="2977" y="267"/>
                </a:lnTo>
                <a:lnTo>
                  <a:pt x="2890" y="267"/>
                </a:lnTo>
                <a:lnTo>
                  <a:pt x="2890" y="260"/>
                </a:lnTo>
                <a:cubicBezTo>
                  <a:pt x="2900" y="260"/>
                  <a:pt x="2906" y="259"/>
                  <a:pt x="2910" y="257"/>
                </a:cubicBezTo>
                <a:cubicBezTo>
                  <a:pt x="2913" y="254"/>
                  <a:pt x="2916" y="251"/>
                  <a:pt x="2917" y="247"/>
                </a:cubicBezTo>
                <a:cubicBezTo>
                  <a:pt x="2918" y="244"/>
                  <a:pt x="2918" y="238"/>
                  <a:pt x="2918" y="228"/>
                </a:cubicBezTo>
                <a:lnTo>
                  <a:pt x="2918" y="154"/>
                </a:lnTo>
                <a:cubicBezTo>
                  <a:pt x="2918" y="140"/>
                  <a:pt x="2916" y="130"/>
                  <a:pt x="2912" y="124"/>
                </a:cubicBezTo>
                <a:cubicBezTo>
                  <a:pt x="2906" y="116"/>
                  <a:pt x="2899" y="112"/>
                  <a:pt x="2889" y="112"/>
                </a:cubicBezTo>
                <a:cubicBezTo>
                  <a:pt x="2882" y="112"/>
                  <a:pt x="2875" y="114"/>
                  <a:pt x="2869" y="117"/>
                </a:cubicBezTo>
                <a:cubicBezTo>
                  <a:pt x="2858" y="123"/>
                  <a:pt x="2850" y="129"/>
                  <a:pt x="2845" y="136"/>
                </a:cubicBezTo>
                <a:lnTo>
                  <a:pt x="2845" y="228"/>
                </a:lnTo>
                <a:cubicBezTo>
                  <a:pt x="2845" y="239"/>
                  <a:pt x="2846" y="247"/>
                  <a:pt x="2847" y="250"/>
                </a:cubicBezTo>
                <a:cubicBezTo>
                  <a:pt x="2849" y="253"/>
                  <a:pt x="2851" y="256"/>
                  <a:pt x="2854" y="258"/>
                </a:cubicBezTo>
                <a:cubicBezTo>
                  <a:pt x="2857" y="259"/>
                  <a:pt x="2863" y="260"/>
                  <a:pt x="2873" y="260"/>
                </a:cubicBezTo>
                <a:lnTo>
                  <a:pt x="2873" y="267"/>
                </a:lnTo>
                <a:lnTo>
                  <a:pt x="2788" y="267"/>
                </a:lnTo>
                <a:lnTo>
                  <a:pt x="2788" y="260"/>
                </a:lnTo>
                <a:cubicBezTo>
                  <a:pt x="2796" y="260"/>
                  <a:pt x="2801" y="259"/>
                  <a:pt x="2804" y="258"/>
                </a:cubicBezTo>
                <a:cubicBezTo>
                  <a:pt x="2807" y="256"/>
                  <a:pt x="2810" y="253"/>
                  <a:pt x="2811" y="249"/>
                </a:cubicBezTo>
                <a:cubicBezTo>
                  <a:pt x="2813" y="246"/>
                  <a:pt x="2814" y="239"/>
                  <a:pt x="2814" y="228"/>
                </a:cubicBezTo>
                <a:lnTo>
                  <a:pt x="2814" y="162"/>
                </a:lnTo>
                <a:cubicBezTo>
                  <a:pt x="2814" y="143"/>
                  <a:pt x="2813" y="131"/>
                  <a:pt x="2812" y="126"/>
                </a:cubicBezTo>
                <a:cubicBezTo>
                  <a:pt x="2811" y="122"/>
                  <a:pt x="2810" y="119"/>
                  <a:pt x="2808" y="117"/>
                </a:cubicBezTo>
                <a:cubicBezTo>
                  <a:pt x="2806" y="116"/>
                  <a:pt x="2804" y="115"/>
                  <a:pt x="2800" y="115"/>
                </a:cubicBezTo>
                <a:cubicBezTo>
                  <a:pt x="2797" y="115"/>
                  <a:pt x="2793" y="116"/>
                  <a:pt x="2788" y="118"/>
                </a:cubicBezTo>
                <a:lnTo>
                  <a:pt x="2785" y="111"/>
                </a:lnTo>
                <a:lnTo>
                  <a:pt x="2837" y="90"/>
                </a:lnTo>
                <a:close/>
                <a:moveTo>
                  <a:pt x="2686" y="90"/>
                </a:moveTo>
                <a:cubicBezTo>
                  <a:pt x="2712" y="90"/>
                  <a:pt x="2733" y="100"/>
                  <a:pt x="2748" y="120"/>
                </a:cubicBezTo>
                <a:cubicBezTo>
                  <a:pt x="2762" y="136"/>
                  <a:pt x="2768" y="156"/>
                  <a:pt x="2768" y="178"/>
                </a:cubicBezTo>
                <a:cubicBezTo>
                  <a:pt x="2768" y="193"/>
                  <a:pt x="2765" y="209"/>
                  <a:pt x="2757" y="224"/>
                </a:cubicBezTo>
                <a:cubicBezTo>
                  <a:pt x="2750" y="240"/>
                  <a:pt x="2740" y="252"/>
                  <a:pt x="2727" y="260"/>
                </a:cubicBezTo>
                <a:cubicBezTo>
                  <a:pt x="2714" y="268"/>
                  <a:pt x="2700" y="272"/>
                  <a:pt x="2684" y="272"/>
                </a:cubicBezTo>
                <a:cubicBezTo>
                  <a:pt x="2658" y="272"/>
                  <a:pt x="2637" y="262"/>
                  <a:pt x="2622" y="241"/>
                </a:cubicBezTo>
                <a:cubicBezTo>
                  <a:pt x="2609" y="224"/>
                  <a:pt x="2603" y="204"/>
                  <a:pt x="2603" y="183"/>
                </a:cubicBezTo>
                <a:cubicBezTo>
                  <a:pt x="2603" y="167"/>
                  <a:pt x="2607" y="151"/>
                  <a:pt x="2614" y="136"/>
                </a:cubicBezTo>
                <a:cubicBezTo>
                  <a:pt x="2622" y="120"/>
                  <a:pt x="2633" y="109"/>
                  <a:pt x="2645" y="101"/>
                </a:cubicBezTo>
                <a:cubicBezTo>
                  <a:pt x="2658" y="94"/>
                  <a:pt x="2672" y="90"/>
                  <a:pt x="2686" y="90"/>
                </a:cubicBezTo>
                <a:close/>
                <a:moveTo>
                  <a:pt x="2509" y="90"/>
                </a:moveTo>
                <a:cubicBezTo>
                  <a:pt x="2526" y="90"/>
                  <a:pt x="2540" y="94"/>
                  <a:pt x="2550" y="103"/>
                </a:cubicBezTo>
                <a:cubicBezTo>
                  <a:pt x="2561" y="112"/>
                  <a:pt x="2567" y="122"/>
                  <a:pt x="2567" y="131"/>
                </a:cubicBezTo>
                <a:cubicBezTo>
                  <a:pt x="2567" y="136"/>
                  <a:pt x="2565" y="140"/>
                  <a:pt x="2562" y="143"/>
                </a:cubicBezTo>
                <a:cubicBezTo>
                  <a:pt x="2559" y="146"/>
                  <a:pt x="2555" y="147"/>
                  <a:pt x="2549" y="147"/>
                </a:cubicBezTo>
                <a:cubicBezTo>
                  <a:pt x="2542" y="147"/>
                  <a:pt x="2536" y="145"/>
                  <a:pt x="2533" y="140"/>
                </a:cubicBezTo>
                <a:cubicBezTo>
                  <a:pt x="2531" y="137"/>
                  <a:pt x="2529" y="132"/>
                  <a:pt x="2528" y="125"/>
                </a:cubicBezTo>
                <a:cubicBezTo>
                  <a:pt x="2528" y="118"/>
                  <a:pt x="2525" y="112"/>
                  <a:pt x="2521" y="108"/>
                </a:cubicBezTo>
                <a:cubicBezTo>
                  <a:pt x="2516" y="104"/>
                  <a:pt x="2510" y="103"/>
                  <a:pt x="2503" y="103"/>
                </a:cubicBezTo>
                <a:cubicBezTo>
                  <a:pt x="2490" y="103"/>
                  <a:pt x="2480" y="107"/>
                  <a:pt x="2472" y="116"/>
                </a:cubicBezTo>
                <a:cubicBezTo>
                  <a:pt x="2462" y="129"/>
                  <a:pt x="2457" y="145"/>
                  <a:pt x="2457" y="165"/>
                </a:cubicBezTo>
                <a:cubicBezTo>
                  <a:pt x="2457" y="185"/>
                  <a:pt x="2462" y="204"/>
                  <a:pt x="2472" y="219"/>
                </a:cubicBezTo>
                <a:cubicBezTo>
                  <a:pt x="2482" y="235"/>
                  <a:pt x="2496" y="243"/>
                  <a:pt x="2513" y="243"/>
                </a:cubicBezTo>
                <a:cubicBezTo>
                  <a:pt x="2525" y="243"/>
                  <a:pt x="2536" y="239"/>
                  <a:pt x="2546" y="230"/>
                </a:cubicBezTo>
                <a:cubicBezTo>
                  <a:pt x="2553" y="224"/>
                  <a:pt x="2560" y="214"/>
                  <a:pt x="2566" y="199"/>
                </a:cubicBezTo>
                <a:lnTo>
                  <a:pt x="2572" y="202"/>
                </a:lnTo>
                <a:cubicBezTo>
                  <a:pt x="2567" y="224"/>
                  <a:pt x="2558" y="242"/>
                  <a:pt x="2544" y="254"/>
                </a:cubicBezTo>
                <a:cubicBezTo>
                  <a:pt x="2531" y="266"/>
                  <a:pt x="2516" y="272"/>
                  <a:pt x="2500" y="272"/>
                </a:cubicBezTo>
                <a:cubicBezTo>
                  <a:pt x="2480" y="272"/>
                  <a:pt x="2463" y="264"/>
                  <a:pt x="2449" y="247"/>
                </a:cubicBezTo>
                <a:cubicBezTo>
                  <a:pt x="2434" y="231"/>
                  <a:pt x="2427" y="209"/>
                  <a:pt x="2427" y="181"/>
                </a:cubicBezTo>
                <a:cubicBezTo>
                  <a:pt x="2427" y="154"/>
                  <a:pt x="2435" y="132"/>
                  <a:pt x="2451" y="115"/>
                </a:cubicBezTo>
                <a:cubicBezTo>
                  <a:pt x="2467" y="98"/>
                  <a:pt x="2486" y="90"/>
                  <a:pt x="2509" y="90"/>
                </a:cubicBezTo>
                <a:close/>
                <a:moveTo>
                  <a:pt x="1709" y="90"/>
                </a:moveTo>
                <a:lnTo>
                  <a:pt x="1717" y="90"/>
                </a:lnTo>
                <a:lnTo>
                  <a:pt x="1717" y="228"/>
                </a:lnTo>
                <a:cubicBezTo>
                  <a:pt x="1717" y="239"/>
                  <a:pt x="1718" y="246"/>
                  <a:pt x="1719" y="249"/>
                </a:cubicBezTo>
                <a:cubicBezTo>
                  <a:pt x="1721" y="253"/>
                  <a:pt x="1723" y="256"/>
                  <a:pt x="1726" y="257"/>
                </a:cubicBezTo>
                <a:cubicBezTo>
                  <a:pt x="1729" y="259"/>
                  <a:pt x="1735" y="260"/>
                  <a:pt x="1743" y="260"/>
                </a:cubicBezTo>
                <a:lnTo>
                  <a:pt x="1743" y="267"/>
                </a:lnTo>
                <a:lnTo>
                  <a:pt x="1660" y="267"/>
                </a:lnTo>
                <a:lnTo>
                  <a:pt x="1660" y="260"/>
                </a:lnTo>
                <a:cubicBezTo>
                  <a:pt x="1668" y="260"/>
                  <a:pt x="1674" y="259"/>
                  <a:pt x="1677" y="258"/>
                </a:cubicBezTo>
                <a:cubicBezTo>
                  <a:pt x="1679" y="256"/>
                  <a:pt x="1682" y="253"/>
                  <a:pt x="1683" y="250"/>
                </a:cubicBezTo>
                <a:cubicBezTo>
                  <a:pt x="1685" y="246"/>
                  <a:pt x="1686" y="239"/>
                  <a:pt x="1686" y="228"/>
                </a:cubicBezTo>
                <a:lnTo>
                  <a:pt x="1686" y="162"/>
                </a:lnTo>
                <a:cubicBezTo>
                  <a:pt x="1686" y="143"/>
                  <a:pt x="1685" y="131"/>
                  <a:pt x="1684" y="126"/>
                </a:cubicBezTo>
                <a:cubicBezTo>
                  <a:pt x="1683" y="122"/>
                  <a:pt x="1682" y="119"/>
                  <a:pt x="1680" y="117"/>
                </a:cubicBezTo>
                <a:cubicBezTo>
                  <a:pt x="1678" y="116"/>
                  <a:pt x="1676" y="115"/>
                  <a:pt x="1672" y="115"/>
                </a:cubicBezTo>
                <a:cubicBezTo>
                  <a:pt x="1669" y="115"/>
                  <a:pt x="1665" y="116"/>
                  <a:pt x="1660" y="118"/>
                </a:cubicBezTo>
                <a:lnTo>
                  <a:pt x="1657" y="111"/>
                </a:lnTo>
                <a:lnTo>
                  <a:pt x="1709" y="90"/>
                </a:lnTo>
                <a:close/>
                <a:moveTo>
                  <a:pt x="1166" y="90"/>
                </a:moveTo>
                <a:cubicBezTo>
                  <a:pt x="1192" y="90"/>
                  <a:pt x="1213" y="100"/>
                  <a:pt x="1228" y="120"/>
                </a:cubicBezTo>
                <a:cubicBezTo>
                  <a:pt x="1242" y="136"/>
                  <a:pt x="1248" y="156"/>
                  <a:pt x="1248" y="178"/>
                </a:cubicBezTo>
                <a:cubicBezTo>
                  <a:pt x="1248" y="193"/>
                  <a:pt x="1245" y="209"/>
                  <a:pt x="1237" y="224"/>
                </a:cubicBezTo>
                <a:cubicBezTo>
                  <a:pt x="1230" y="240"/>
                  <a:pt x="1220" y="252"/>
                  <a:pt x="1207" y="260"/>
                </a:cubicBezTo>
                <a:cubicBezTo>
                  <a:pt x="1194" y="268"/>
                  <a:pt x="1180" y="272"/>
                  <a:pt x="1164" y="272"/>
                </a:cubicBezTo>
                <a:cubicBezTo>
                  <a:pt x="1138" y="272"/>
                  <a:pt x="1117" y="262"/>
                  <a:pt x="1102" y="241"/>
                </a:cubicBezTo>
                <a:cubicBezTo>
                  <a:pt x="1089" y="224"/>
                  <a:pt x="1083" y="204"/>
                  <a:pt x="1083" y="183"/>
                </a:cubicBezTo>
                <a:cubicBezTo>
                  <a:pt x="1083" y="167"/>
                  <a:pt x="1087" y="151"/>
                  <a:pt x="1094" y="136"/>
                </a:cubicBezTo>
                <a:cubicBezTo>
                  <a:pt x="1102" y="120"/>
                  <a:pt x="1113" y="109"/>
                  <a:pt x="1125" y="101"/>
                </a:cubicBezTo>
                <a:cubicBezTo>
                  <a:pt x="1138" y="94"/>
                  <a:pt x="1152" y="90"/>
                  <a:pt x="1166" y="90"/>
                </a:cubicBezTo>
                <a:close/>
                <a:moveTo>
                  <a:pt x="2222" y="20"/>
                </a:moveTo>
                <a:cubicBezTo>
                  <a:pt x="2214" y="20"/>
                  <a:pt x="2206" y="23"/>
                  <a:pt x="2200" y="31"/>
                </a:cubicBezTo>
                <a:cubicBezTo>
                  <a:pt x="2191" y="41"/>
                  <a:pt x="2185" y="58"/>
                  <a:pt x="2181" y="80"/>
                </a:cubicBezTo>
                <a:cubicBezTo>
                  <a:pt x="2178" y="102"/>
                  <a:pt x="2176" y="124"/>
                  <a:pt x="2176" y="146"/>
                </a:cubicBezTo>
                <a:cubicBezTo>
                  <a:pt x="2176" y="181"/>
                  <a:pt x="2181" y="209"/>
                  <a:pt x="2189" y="232"/>
                </a:cubicBezTo>
                <a:cubicBezTo>
                  <a:pt x="2196" y="250"/>
                  <a:pt x="2207" y="259"/>
                  <a:pt x="2221" y="259"/>
                </a:cubicBezTo>
                <a:cubicBezTo>
                  <a:pt x="2228" y="259"/>
                  <a:pt x="2235" y="256"/>
                  <a:pt x="2242" y="250"/>
                </a:cubicBezTo>
                <a:cubicBezTo>
                  <a:pt x="2249" y="244"/>
                  <a:pt x="2255" y="234"/>
                  <a:pt x="2259" y="220"/>
                </a:cubicBezTo>
                <a:cubicBezTo>
                  <a:pt x="2264" y="198"/>
                  <a:pt x="2267" y="168"/>
                  <a:pt x="2267" y="129"/>
                </a:cubicBezTo>
                <a:cubicBezTo>
                  <a:pt x="2267" y="100"/>
                  <a:pt x="2264" y="76"/>
                  <a:pt x="2258" y="56"/>
                </a:cubicBezTo>
                <a:cubicBezTo>
                  <a:pt x="2254" y="42"/>
                  <a:pt x="2248" y="32"/>
                  <a:pt x="2241" y="26"/>
                </a:cubicBezTo>
                <a:cubicBezTo>
                  <a:pt x="2236" y="22"/>
                  <a:pt x="2230" y="20"/>
                  <a:pt x="2222" y="20"/>
                </a:cubicBezTo>
                <a:close/>
                <a:moveTo>
                  <a:pt x="2030" y="20"/>
                </a:moveTo>
                <a:cubicBezTo>
                  <a:pt x="2022" y="20"/>
                  <a:pt x="2014" y="23"/>
                  <a:pt x="2008" y="31"/>
                </a:cubicBezTo>
                <a:cubicBezTo>
                  <a:pt x="1999" y="41"/>
                  <a:pt x="1993" y="58"/>
                  <a:pt x="1989" y="80"/>
                </a:cubicBezTo>
                <a:cubicBezTo>
                  <a:pt x="1986" y="102"/>
                  <a:pt x="1984" y="124"/>
                  <a:pt x="1984" y="146"/>
                </a:cubicBezTo>
                <a:cubicBezTo>
                  <a:pt x="1984" y="181"/>
                  <a:pt x="1989" y="209"/>
                  <a:pt x="1997" y="232"/>
                </a:cubicBezTo>
                <a:cubicBezTo>
                  <a:pt x="2004" y="250"/>
                  <a:pt x="2015" y="259"/>
                  <a:pt x="2029" y="259"/>
                </a:cubicBezTo>
                <a:cubicBezTo>
                  <a:pt x="2036" y="259"/>
                  <a:pt x="2043" y="256"/>
                  <a:pt x="2050" y="250"/>
                </a:cubicBezTo>
                <a:cubicBezTo>
                  <a:pt x="2057" y="244"/>
                  <a:pt x="2063" y="234"/>
                  <a:pt x="2067" y="220"/>
                </a:cubicBezTo>
                <a:cubicBezTo>
                  <a:pt x="2072" y="198"/>
                  <a:pt x="2075" y="168"/>
                  <a:pt x="2075" y="129"/>
                </a:cubicBezTo>
                <a:cubicBezTo>
                  <a:pt x="2075" y="100"/>
                  <a:pt x="2072" y="76"/>
                  <a:pt x="2066" y="56"/>
                </a:cubicBezTo>
                <a:cubicBezTo>
                  <a:pt x="2062" y="42"/>
                  <a:pt x="2056" y="32"/>
                  <a:pt x="2049" y="26"/>
                </a:cubicBezTo>
                <a:cubicBezTo>
                  <a:pt x="2044" y="22"/>
                  <a:pt x="2038" y="20"/>
                  <a:pt x="2030" y="20"/>
                </a:cubicBezTo>
                <a:close/>
                <a:moveTo>
                  <a:pt x="2223" y="7"/>
                </a:moveTo>
                <a:cubicBezTo>
                  <a:pt x="2242" y="7"/>
                  <a:pt x="2260" y="17"/>
                  <a:pt x="2275" y="37"/>
                </a:cubicBezTo>
                <a:cubicBezTo>
                  <a:pt x="2294" y="62"/>
                  <a:pt x="2304" y="95"/>
                  <a:pt x="2304" y="137"/>
                </a:cubicBezTo>
                <a:cubicBezTo>
                  <a:pt x="2304" y="167"/>
                  <a:pt x="2300" y="192"/>
                  <a:pt x="2291" y="212"/>
                </a:cubicBezTo>
                <a:cubicBezTo>
                  <a:pt x="2283" y="233"/>
                  <a:pt x="2272" y="248"/>
                  <a:pt x="2259" y="257"/>
                </a:cubicBezTo>
                <a:cubicBezTo>
                  <a:pt x="2246" y="267"/>
                  <a:pt x="2233" y="271"/>
                  <a:pt x="2221" y="271"/>
                </a:cubicBezTo>
                <a:cubicBezTo>
                  <a:pt x="2196" y="271"/>
                  <a:pt x="2176" y="257"/>
                  <a:pt x="2160" y="228"/>
                </a:cubicBezTo>
                <a:cubicBezTo>
                  <a:pt x="2146" y="204"/>
                  <a:pt x="2140" y="175"/>
                  <a:pt x="2140" y="141"/>
                </a:cubicBezTo>
                <a:cubicBezTo>
                  <a:pt x="2140" y="112"/>
                  <a:pt x="2144" y="87"/>
                  <a:pt x="2153" y="66"/>
                </a:cubicBezTo>
                <a:cubicBezTo>
                  <a:pt x="2162" y="45"/>
                  <a:pt x="2173" y="30"/>
                  <a:pt x="2188" y="19"/>
                </a:cubicBezTo>
                <a:cubicBezTo>
                  <a:pt x="2199" y="11"/>
                  <a:pt x="2211" y="7"/>
                  <a:pt x="2223" y="7"/>
                </a:cubicBezTo>
                <a:close/>
                <a:moveTo>
                  <a:pt x="2031" y="7"/>
                </a:moveTo>
                <a:cubicBezTo>
                  <a:pt x="2050" y="7"/>
                  <a:pt x="2068" y="17"/>
                  <a:pt x="2083" y="37"/>
                </a:cubicBezTo>
                <a:cubicBezTo>
                  <a:pt x="2102" y="62"/>
                  <a:pt x="2112" y="95"/>
                  <a:pt x="2112" y="137"/>
                </a:cubicBezTo>
                <a:cubicBezTo>
                  <a:pt x="2112" y="167"/>
                  <a:pt x="2108" y="192"/>
                  <a:pt x="2099" y="212"/>
                </a:cubicBezTo>
                <a:cubicBezTo>
                  <a:pt x="2091" y="233"/>
                  <a:pt x="2080" y="248"/>
                  <a:pt x="2067" y="257"/>
                </a:cubicBezTo>
                <a:cubicBezTo>
                  <a:pt x="2054" y="267"/>
                  <a:pt x="2041" y="271"/>
                  <a:pt x="2029" y="271"/>
                </a:cubicBezTo>
                <a:cubicBezTo>
                  <a:pt x="2004" y="271"/>
                  <a:pt x="1984" y="257"/>
                  <a:pt x="1968" y="228"/>
                </a:cubicBezTo>
                <a:cubicBezTo>
                  <a:pt x="1954" y="204"/>
                  <a:pt x="1948" y="175"/>
                  <a:pt x="1948" y="141"/>
                </a:cubicBezTo>
                <a:cubicBezTo>
                  <a:pt x="1948" y="112"/>
                  <a:pt x="1952" y="87"/>
                  <a:pt x="1961" y="66"/>
                </a:cubicBezTo>
                <a:cubicBezTo>
                  <a:pt x="1970" y="45"/>
                  <a:pt x="1981" y="30"/>
                  <a:pt x="1996" y="19"/>
                </a:cubicBezTo>
                <a:cubicBezTo>
                  <a:pt x="2007" y="11"/>
                  <a:pt x="2019" y="7"/>
                  <a:pt x="2031" y="7"/>
                </a:cubicBezTo>
                <a:close/>
                <a:moveTo>
                  <a:pt x="1849" y="7"/>
                </a:moveTo>
                <a:lnTo>
                  <a:pt x="1855" y="7"/>
                </a:lnTo>
                <a:lnTo>
                  <a:pt x="1855" y="222"/>
                </a:lnTo>
                <a:cubicBezTo>
                  <a:pt x="1855" y="236"/>
                  <a:pt x="1855" y="245"/>
                  <a:pt x="1857" y="249"/>
                </a:cubicBezTo>
                <a:cubicBezTo>
                  <a:pt x="1858" y="252"/>
                  <a:pt x="1860" y="255"/>
                  <a:pt x="1864" y="257"/>
                </a:cubicBezTo>
                <a:cubicBezTo>
                  <a:pt x="1868" y="259"/>
                  <a:pt x="1875" y="260"/>
                  <a:pt x="1887" y="260"/>
                </a:cubicBezTo>
                <a:lnTo>
                  <a:pt x="1887" y="267"/>
                </a:lnTo>
                <a:lnTo>
                  <a:pt x="1791" y="267"/>
                </a:lnTo>
                <a:lnTo>
                  <a:pt x="1791" y="260"/>
                </a:lnTo>
                <a:cubicBezTo>
                  <a:pt x="1803" y="260"/>
                  <a:pt x="1811" y="259"/>
                  <a:pt x="1815" y="257"/>
                </a:cubicBezTo>
                <a:cubicBezTo>
                  <a:pt x="1818" y="255"/>
                  <a:pt x="1820" y="253"/>
                  <a:pt x="1822" y="249"/>
                </a:cubicBezTo>
                <a:cubicBezTo>
                  <a:pt x="1823" y="246"/>
                  <a:pt x="1824" y="237"/>
                  <a:pt x="1824" y="222"/>
                </a:cubicBezTo>
                <a:lnTo>
                  <a:pt x="1824" y="85"/>
                </a:lnTo>
                <a:cubicBezTo>
                  <a:pt x="1824" y="66"/>
                  <a:pt x="1823" y="54"/>
                  <a:pt x="1822" y="49"/>
                </a:cubicBezTo>
                <a:cubicBezTo>
                  <a:pt x="1821" y="45"/>
                  <a:pt x="1820" y="42"/>
                  <a:pt x="1817" y="40"/>
                </a:cubicBezTo>
                <a:cubicBezTo>
                  <a:pt x="1815" y="38"/>
                  <a:pt x="1812" y="37"/>
                  <a:pt x="1809" y="37"/>
                </a:cubicBezTo>
                <a:cubicBezTo>
                  <a:pt x="1804" y="37"/>
                  <a:pt x="1798" y="39"/>
                  <a:pt x="1790" y="43"/>
                </a:cubicBezTo>
                <a:lnTo>
                  <a:pt x="1787" y="37"/>
                </a:lnTo>
                <a:lnTo>
                  <a:pt x="1849" y="7"/>
                </a:lnTo>
                <a:close/>
                <a:moveTo>
                  <a:pt x="1701" y="0"/>
                </a:moveTo>
                <a:cubicBezTo>
                  <a:pt x="1707" y="0"/>
                  <a:pt x="1711" y="2"/>
                  <a:pt x="1715" y="6"/>
                </a:cubicBezTo>
                <a:cubicBezTo>
                  <a:pt x="1719" y="9"/>
                  <a:pt x="1720" y="14"/>
                  <a:pt x="1720" y="19"/>
                </a:cubicBezTo>
                <a:cubicBezTo>
                  <a:pt x="1720" y="24"/>
                  <a:pt x="1719" y="29"/>
                  <a:pt x="1715" y="33"/>
                </a:cubicBezTo>
                <a:cubicBezTo>
                  <a:pt x="1711" y="36"/>
                  <a:pt x="1707" y="38"/>
                  <a:pt x="1701" y="38"/>
                </a:cubicBezTo>
                <a:cubicBezTo>
                  <a:pt x="1696" y="38"/>
                  <a:pt x="1692" y="36"/>
                  <a:pt x="1688" y="33"/>
                </a:cubicBezTo>
                <a:cubicBezTo>
                  <a:pt x="1684" y="29"/>
                  <a:pt x="1682" y="24"/>
                  <a:pt x="1682" y="19"/>
                </a:cubicBezTo>
                <a:cubicBezTo>
                  <a:pt x="1682" y="14"/>
                  <a:pt x="1684" y="9"/>
                  <a:pt x="1688" y="6"/>
                </a:cubicBezTo>
                <a:cubicBezTo>
                  <a:pt x="1692" y="2"/>
                  <a:pt x="1696" y="0"/>
                  <a:pt x="1701" y="0"/>
                </a:cubicBezTo>
                <a:close/>
              </a:path>
            </a:pathLst>
          </a:custGeom>
          <a:solidFill>
            <a:srgbClr val="F2F2F2"/>
          </a:solidFill>
          <a:ln w="0">
            <a:noFill/>
            <a:prstDash val="solid"/>
            <a:round/>
          </a:ln>
        </p:spPr>
        <p:txBody>
          <a:bodyPr vert="horz" wrap="square" lIns="91440" tIns="45720" rIns="91440" bIns="45720" numCol="1" anchor="t" anchorCtr="0" compatLnSpc="1"/>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5pPr>
            <a:lvl6pPr marL="2286000" algn="l" defTabSz="914400" rtl="0" eaLnBrk="1" latinLnBrk="0" hangingPunct="1">
              <a:defRPr kern="1200">
                <a:solidFill>
                  <a:schemeClr val="tx1"/>
                </a:solidFill>
                <a:latin typeface="Calibri" panose="020F0502020204030204" charset="0"/>
                <a:ea typeface="+mn-ea"/>
                <a:cs typeface="+mn-cs"/>
              </a:defRPr>
            </a:lvl6pPr>
            <a:lvl7pPr marL="2743200" algn="l" defTabSz="914400" rtl="0" eaLnBrk="1" latinLnBrk="0" hangingPunct="1">
              <a:defRPr kern="1200">
                <a:solidFill>
                  <a:schemeClr val="tx1"/>
                </a:solidFill>
                <a:latin typeface="Calibri" panose="020F0502020204030204" charset="0"/>
                <a:ea typeface="+mn-ea"/>
                <a:cs typeface="+mn-cs"/>
              </a:defRPr>
            </a:lvl7pPr>
            <a:lvl8pPr marL="3200400" algn="l" defTabSz="914400" rtl="0" eaLnBrk="1" latinLnBrk="0" hangingPunct="1">
              <a:defRPr kern="1200">
                <a:solidFill>
                  <a:schemeClr val="tx1"/>
                </a:solidFill>
                <a:latin typeface="Calibri" panose="020F0502020204030204" charset="0"/>
                <a:ea typeface="+mn-ea"/>
                <a:cs typeface="+mn-cs"/>
              </a:defRPr>
            </a:lvl8pPr>
            <a:lvl9pPr marL="3657600" algn="l" defTabSz="914400" rtl="0" eaLnBrk="1" latinLnBrk="0" hangingPunct="1">
              <a:defRPr kern="1200">
                <a:solidFill>
                  <a:schemeClr val="tx1"/>
                </a:solidFill>
                <a:latin typeface="Calibri" panose="020F0502020204030204" charset="0"/>
                <a:ea typeface="+mn-ea"/>
                <a:cs typeface="+mn-cs"/>
              </a:defRPr>
            </a:lvl9pPr>
          </a:lstStyle>
          <a:p>
            <a:endParaRPr lang="zh-CN" altLang="en-US"/>
          </a:p>
        </p:txBody>
      </p:sp>
      <p:sp>
        <p:nvSpPr>
          <p:cNvPr id="27" name="Freeform 23"/>
          <p:cNvSpPr/>
          <p:nvPr/>
        </p:nvSpPr>
        <p:spPr bwMode="auto">
          <a:xfrm rot="-1800000">
            <a:off x="9908509" y="1561662"/>
            <a:ext cx="1848119" cy="215037"/>
          </a:xfrm>
          <a:custGeom>
            <a:avLst/>
            <a:gdLst>
              <a:gd name="T0" fmla="*/ 2345 w 3079"/>
              <a:gd name="T1" fmla="*/ 251 h 350"/>
              <a:gd name="T2" fmla="*/ 830 w 3079"/>
              <a:gd name="T3" fmla="*/ 272 h 350"/>
              <a:gd name="T4" fmla="*/ 2644 w 3079"/>
              <a:gd name="T5" fmla="*/ 129 h 350"/>
              <a:gd name="T6" fmla="*/ 2680 w 3079"/>
              <a:gd name="T7" fmla="*/ 102 h 350"/>
              <a:gd name="T8" fmla="*/ 1202 w 3079"/>
              <a:gd name="T9" fmla="*/ 244 h 350"/>
              <a:gd name="T10" fmla="*/ 1532 w 3079"/>
              <a:gd name="T11" fmla="*/ 102 h 350"/>
              <a:gd name="T12" fmla="*/ 1604 w 3079"/>
              <a:gd name="T13" fmla="*/ 106 h 350"/>
              <a:gd name="T14" fmla="*/ 1625 w 3079"/>
              <a:gd name="T15" fmla="*/ 113 h 350"/>
              <a:gd name="T16" fmla="*/ 1470 w 3079"/>
              <a:gd name="T17" fmla="*/ 316 h 350"/>
              <a:gd name="T18" fmla="*/ 1487 w 3079"/>
              <a:gd name="T19" fmla="*/ 130 h 350"/>
              <a:gd name="T20" fmla="*/ 1322 w 3079"/>
              <a:gd name="T21" fmla="*/ 210 h 350"/>
              <a:gd name="T22" fmla="*/ 1366 w 3079"/>
              <a:gd name="T23" fmla="*/ 102 h 350"/>
              <a:gd name="T24" fmla="*/ 1451 w 3079"/>
              <a:gd name="T25" fmla="*/ 244 h 350"/>
              <a:gd name="T26" fmla="*/ 1310 w 3079"/>
              <a:gd name="T27" fmla="*/ 264 h 350"/>
              <a:gd name="T28" fmla="*/ 1262 w 3079"/>
              <a:gd name="T29" fmla="*/ 95 h 350"/>
              <a:gd name="T30" fmla="*/ 945 w 3079"/>
              <a:gd name="T31" fmla="*/ 135 h 350"/>
              <a:gd name="T32" fmla="*/ 1012 w 3079"/>
              <a:gd name="T33" fmla="*/ 95 h 350"/>
              <a:gd name="T34" fmla="*/ 946 w 3079"/>
              <a:gd name="T35" fmla="*/ 337 h 350"/>
              <a:gd name="T36" fmla="*/ 934 w 3079"/>
              <a:gd name="T37" fmla="*/ 318 h 350"/>
              <a:gd name="T38" fmla="*/ 880 w 3079"/>
              <a:gd name="T39" fmla="*/ 102 h 350"/>
              <a:gd name="T40" fmla="*/ 603 w 3079"/>
              <a:gd name="T41" fmla="*/ 128 h 350"/>
              <a:gd name="T42" fmla="*/ 722 w 3079"/>
              <a:gd name="T43" fmla="*/ 95 h 350"/>
              <a:gd name="T44" fmla="*/ 779 w 3079"/>
              <a:gd name="T45" fmla="*/ 112 h 350"/>
              <a:gd name="T46" fmla="*/ 734 w 3079"/>
              <a:gd name="T47" fmla="*/ 272 h 350"/>
              <a:gd name="T48" fmla="*/ 544 w 3079"/>
              <a:gd name="T49" fmla="*/ 102 h 350"/>
              <a:gd name="T50" fmla="*/ 331 w 3079"/>
              <a:gd name="T51" fmla="*/ 128 h 350"/>
              <a:gd name="T52" fmla="*/ 450 w 3079"/>
              <a:gd name="T53" fmla="*/ 95 h 350"/>
              <a:gd name="T54" fmla="*/ 507 w 3079"/>
              <a:gd name="T55" fmla="*/ 112 h 350"/>
              <a:gd name="T56" fmla="*/ 462 w 3079"/>
              <a:gd name="T57" fmla="*/ 272 h 350"/>
              <a:gd name="T58" fmla="*/ 272 w 3079"/>
              <a:gd name="T59" fmla="*/ 102 h 350"/>
              <a:gd name="T60" fmla="*/ 59 w 3079"/>
              <a:gd name="T61" fmla="*/ 128 h 350"/>
              <a:gd name="T62" fmla="*/ 178 w 3079"/>
              <a:gd name="T63" fmla="*/ 95 h 350"/>
              <a:gd name="T64" fmla="*/ 235 w 3079"/>
              <a:gd name="T65" fmla="*/ 112 h 350"/>
              <a:gd name="T66" fmla="*/ 190 w 3079"/>
              <a:gd name="T67" fmla="*/ 272 h 350"/>
              <a:gd name="T68" fmla="*/ 0 w 3079"/>
              <a:gd name="T69" fmla="*/ 102 h 350"/>
              <a:gd name="T70" fmla="*/ 2904 w 3079"/>
              <a:gd name="T71" fmla="*/ 90 h 350"/>
              <a:gd name="T72" fmla="*/ 3053 w 3079"/>
              <a:gd name="T73" fmla="*/ 154 h 350"/>
              <a:gd name="T74" fmla="*/ 2994 w 3079"/>
              <a:gd name="T75" fmla="*/ 260 h 350"/>
              <a:gd name="T76" fmla="*/ 2993 w 3079"/>
              <a:gd name="T77" fmla="*/ 112 h 350"/>
              <a:gd name="T78" fmla="*/ 2958 w 3079"/>
              <a:gd name="T79" fmla="*/ 257 h 350"/>
              <a:gd name="T80" fmla="*/ 2918 w 3079"/>
              <a:gd name="T81" fmla="*/ 228 h 350"/>
              <a:gd name="T82" fmla="*/ 2847 w 3079"/>
              <a:gd name="T83" fmla="*/ 250 h 350"/>
              <a:gd name="T84" fmla="*/ 2811 w 3079"/>
              <a:gd name="T85" fmla="*/ 249 h 350"/>
              <a:gd name="T86" fmla="*/ 2785 w 3079"/>
              <a:gd name="T87" fmla="*/ 111 h 350"/>
              <a:gd name="T88" fmla="*/ 2684 w 3079"/>
              <a:gd name="T89" fmla="*/ 272 h 350"/>
              <a:gd name="T90" fmla="*/ 2550 w 3079"/>
              <a:gd name="T91" fmla="*/ 103 h 350"/>
              <a:gd name="T92" fmla="*/ 2503 w 3079"/>
              <a:gd name="T93" fmla="*/ 103 h 350"/>
              <a:gd name="T94" fmla="*/ 2572 w 3079"/>
              <a:gd name="T95" fmla="*/ 202 h 350"/>
              <a:gd name="T96" fmla="*/ 1709 w 3079"/>
              <a:gd name="T97" fmla="*/ 90 h 350"/>
              <a:gd name="T98" fmla="*/ 1660 w 3079"/>
              <a:gd name="T99" fmla="*/ 267 h 350"/>
              <a:gd name="T100" fmla="*/ 1680 w 3079"/>
              <a:gd name="T101" fmla="*/ 117 h 350"/>
              <a:gd name="T102" fmla="*/ 1248 w 3079"/>
              <a:gd name="T103" fmla="*/ 178 h 350"/>
              <a:gd name="T104" fmla="*/ 1125 w 3079"/>
              <a:gd name="T105" fmla="*/ 101 h 350"/>
              <a:gd name="T106" fmla="*/ 2221 w 3079"/>
              <a:gd name="T107" fmla="*/ 259 h 350"/>
              <a:gd name="T108" fmla="*/ 2030 w 3079"/>
              <a:gd name="T109" fmla="*/ 20 h 350"/>
              <a:gd name="T110" fmla="*/ 2067 w 3079"/>
              <a:gd name="T111" fmla="*/ 220 h 350"/>
              <a:gd name="T112" fmla="*/ 2304 w 3079"/>
              <a:gd name="T113" fmla="*/ 137 h 350"/>
              <a:gd name="T114" fmla="*/ 2188 w 3079"/>
              <a:gd name="T115" fmla="*/ 19 h 350"/>
              <a:gd name="T116" fmla="*/ 2029 w 3079"/>
              <a:gd name="T117" fmla="*/ 271 h 350"/>
              <a:gd name="T118" fmla="*/ 1855 w 3079"/>
              <a:gd name="T119" fmla="*/ 7 h 350"/>
              <a:gd name="T120" fmla="*/ 1791 w 3079"/>
              <a:gd name="T121" fmla="*/ 260 h 350"/>
              <a:gd name="T122" fmla="*/ 1809 w 3079"/>
              <a:gd name="T123" fmla="*/ 37 h 350"/>
              <a:gd name="T124" fmla="*/ 1715 w 3079"/>
              <a:gd name="T125" fmla="*/ 3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79" h="350">
                <a:moveTo>
                  <a:pt x="2366" y="230"/>
                </a:moveTo>
                <a:cubicBezTo>
                  <a:pt x="2372" y="230"/>
                  <a:pt x="2377" y="232"/>
                  <a:pt x="2381" y="237"/>
                </a:cubicBezTo>
                <a:cubicBezTo>
                  <a:pt x="2385" y="241"/>
                  <a:pt x="2387" y="245"/>
                  <a:pt x="2387" y="251"/>
                </a:cubicBezTo>
                <a:cubicBezTo>
                  <a:pt x="2387" y="257"/>
                  <a:pt x="2385" y="262"/>
                  <a:pt x="2380" y="266"/>
                </a:cubicBezTo>
                <a:cubicBezTo>
                  <a:pt x="2376" y="270"/>
                  <a:pt x="2372" y="272"/>
                  <a:pt x="2366" y="272"/>
                </a:cubicBezTo>
                <a:cubicBezTo>
                  <a:pt x="2360" y="272"/>
                  <a:pt x="2355" y="270"/>
                  <a:pt x="2351" y="266"/>
                </a:cubicBezTo>
                <a:cubicBezTo>
                  <a:pt x="2347" y="262"/>
                  <a:pt x="2345" y="257"/>
                  <a:pt x="2345" y="251"/>
                </a:cubicBezTo>
                <a:cubicBezTo>
                  <a:pt x="2345" y="245"/>
                  <a:pt x="2347" y="240"/>
                  <a:pt x="2351" y="236"/>
                </a:cubicBezTo>
                <a:cubicBezTo>
                  <a:pt x="2355" y="232"/>
                  <a:pt x="2360" y="230"/>
                  <a:pt x="2366" y="230"/>
                </a:cubicBezTo>
                <a:close/>
                <a:moveTo>
                  <a:pt x="830" y="230"/>
                </a:moveTo>
                <a:cubicBezTo>
                  <a:pt x="836" y="230"/>
                  <a:pt x="841" y="232"/>
                  <a:pt x="845" y="237"/>
                </a:cubicBezTo>
                <a:cubicBezTo>
                  <a:pt x="849" y="241"/>
                  <a:pt x="851" y="245"/>
                  <a:pt x="851" y="251"/>
                </a:cubicBezTo>
                <a:cubicBezTo>
                  <a:pt x="851" y="257"/>
                  <a:pt x="849" y="262"/>
                  <a:pt x="844" y="266"/>
                </a:cubicBezTo>
                <a:cubicBezTo>
                  <a:pt x="840" y="270"/>
                  <a:pt x="836" y="272"/>
                  <a:pt x="830" y="272"/>
                </a:cubicBezTo>
                <a:cubicBezTo>
                  <a:pt x="824" y="272"/>
                  <a:pt x="819" y="270"/>
                  <a:pt x="815" y="266"/>
                </a:cubicBezTo>
                <a:cubicBezTo>
                  <a:pt x="811" y="262"/>
                  <a:pt x="809" y="257"/>
                  <a:pt x="809" y="251"/>
                </a:cubicBezTo>
                <a:cubicBezTo>
                  <a:pt x="809" y="245"/>
                  <a:pt x="811" y="240"/>
                  <a:pt x="815" y="236"/>
                </a:cubicBezTo>
                <a:cubicBezTo>
                  <a:pt x="819" y="232"/>
                  <a:pt x="824" y="230"/>
                  <a:pt x="830" y="230"/>
                </a:cubicBezTo>
                <a:close/>
                <a:moveTo>
                  <a:pt x="2680" y="102"/>
                </a:moveTo>
                <a:cubicBezTo>
                  <a:pt x="2673" y="102"/>
                  <a:pt x="2667" y="104"/>
                  <a:pt x="2660" y="108"/>
                </a:cubicBezTo>
                <a:cubicBezTo>
                  <a:pt x="2653" y="112"/>
                  <a:pt x="2648" y="119"/>
                  <a:pt x="2644" y="129"/>
                </a:cubicBezTo>
                <a:cubicBezTo>
                  <a:pt x="2640" y="139"/>
                  <a:pt x="2638" y="151"/>
                  <a:pt x="2638" y="167"/>
                </a:cubicBezTo>
                <a:cubicBezTo>
                  <a:pt x="2638" y="192"/>
                  <a:pt x="2643" y="213"/>
                  <a:pt x="2652" y="232"/>
                </a:cubicBezTo>
                <a:cubicBezTo>
                  <a:pt x="2662" y="250"/>
                  <a:pt x="2676" y="259"/>
                  <a:pt x="2692" y="259"/>
                </a:cubicBezTo>
                <a:cubicBezTo>
                  <a:pt x="2704" y="259"/>
                  <a:pt x="2714" y="254"/>
                  <a:pt x="2722" y="244"/>
                </a:cubicBezTo>
                <a:cubicBezTo>
                  <a:pt x="2730" y="234"/>
                  <a:pt x="2734" y="217"/>
                  <a:pt x="2734" y="192"/>
                </a:cubicBezTo>
                <a:cubicBezTo>
                  <a:pt x="2734" y="162"/>
                  <a:pt x="2727" y="138"/>
                  <a:pt x="2714" y="120"/>
                </a:cubicBezTo>
                <a:cubicBezTo>
                  <a:pt x="2705" y="108"/>
                  <a:pt x="2694" y="102"/>
                  <a:pt x="2680" y="102"/>
                </a:cubicBezTo>
                <a:close/>
                <a:moveTo>
                  <a:pt x="1160" y="102"/>
                </a:moveTo>
                <a:cubicBezTo>
                  <a:pt x="1153" y="102"/>
                  <a:pt x="1147" y="104"/>
                  <a:pt x="1140" y="108"/>
                </a:cubicBezTo>
                <a:cubicBezTo>
                  <a:pt x="1133" y="112"/>
                  <a:pt x="1128" y="119"/>
                  <a:pt x="1124" y="129"/>
                </a:cubicBezTo>
                <a:cubicBezTo>
                  <a:pt x="1120" y="139"/>
                  <a:pt x="1118" y="151"/>
                  <a:pt x="1118" y="167"/>
                </a:cubicBezTo>
                <a:cubicBezTo>
                  <a:pt x="1118" y="192"/>
                  <a:pt x="1123" y="213"/>
                  <a:pt x="1132" y="232"/>
                </a:cubicBezTo>
                <a:cubicBezTo>
                  <a:pt x="1142" y="250"/>
                  <a:pt x="1156" y="259"/>
                  <a:pt x="1172" y="259"/>
                </a:cubicBezTo>
                <a:cubicBezTo>
                  <a:pt x="1184" y="259"/>
                  <a:pt x="1194" y="254"/>
                  <a:pt x="1202" y="244"/>
                </a:cubicBezTo>
                <a:cubicBezTo>
                  <a:pt x="1210" y="234"/>
                  <a:pt x="1214" y="217"/>
                  <a:pt x="1214" y="192"/>
                </a:cubicBezTo>
                <a:cubicBezTo>
                  <a:pt x="1214" y="162"/>
                  <a:pt x="1207" y="138"/>
                  <a:pt x="1194" y="120"/>
                </a:cubicBezTo>
                <a:cubicBezTo>
                  <a:pt x="1185" y="108"/>
                  <a:pt x="1174" y="102"/>
                  <a:pt x="1160" y="102"/>
                </a:cubicBezTo>
                <a:close/>
                <a:moveTo>
                  <a:pt x="1456" y="95"/>
                </a:moveTo>
                <a:lnTo>
                  <a:pt x="1536" y="95"/>
                </a:lnTo>
                <a:lnTo>
                  <a:pt x="1536" y="102"/>
                </a:lnTo>
                <a:lnTo>
                  <a:pt x="1532" y="102"/>
                </a:lnTo>
                <a:cubicBezTo>
                  <a:pt x="1527" y="102"/>
                  <a:pt x="1522" y="103"/>
                  <a:pt x="1519" y="106"/>
                </a:cubicBezTo>
                <a:cubicBezTo>
                  <a:pt x="1517" y="108"/>
                  <a:pt x="1515" y="111"/>
                  <a:pt x="1515" y="115"/>
                </a:cubicBezTo>
                <a:cubicBezTo>
                  <a:pt x="1515" y="120"/>
                  <a:pt x="1517" y="126"/>
                  <a:pt x="1521" y="135"/>
                </a:cubicBezTo>
                <a:lnTo>
                  <a:pt x="1563" y="222"/>
                </a:lnTo>
                <a:lnTo>
                  <a:pt x="1602" y="127"/>
                </a:lnTo>
                <a:cubicBezTo>
                  <a:pt x="1604" y="122"/>
                  <a:pt x="1605" y="117"/>
                  <a:pt x="1605" y="112"/>
                </a:cubicBezTo>
                <a:cubicBezTo>
                  <a:pt x="1605" y="109"/>
                  <a:pt x="1604" y="108"/>
                  <a:pt x="1604" y="106"/>
                </a:cubicBezTo>
                <a:cubicBezTo>
                  <a:pt x="1603" y="105"/>
                  <a:pt x="1601" y="104"/>
                  <a:pt x="1599" y="103"/>
                </a:cubicBezTo>
                <a:cubicBezTo>
                  <a:pt x="1597" y="102"/>
                  <a:pt x="1593" y="102"/>
                  <a:pt x="1588" y="102"/>
                </a:cubicBezTo>
                <a:lnTo>
                  <a:pt x="1588" y="95"/>
                </a:lnTo>
                <a:lnTo>
                  <a:pt x="1644" y="95"/>
                </a:lnTo>
                <a:lnTo>
                  <a:pt x="1644" y="102"/>
                </a:lnTo>
                <a:cubicBezTo>
                  <a:pt x="1639" y="102"/>
                  <a:pt x="1635" y="103"/>
                  <a:pt x="1633" y="105"/>
                </a:cubicBezTo>
                <a:cubicBezTo>
                  <a:pt x="1630" y="106"/>
                  <a:pt x="1628" y="109"/>
                  <a:pt x="1625" y="113"/>
                </a:cubicBezTo>
                <a:cubicBezTo>
                  <a:pt x="1623" y="115"/>
                  <a:pt x="1621" y="120"/>
                  <a:pt x="1618" y="128"/>
                </a:cubicBezTo>
                <a:lnTo>
                  <a:pt x="1548" y="299"/>
                </a:lnTo>
                <a:cubicBezTo>
                  <a:pt x="1542" y="316"/>
                  <a:pt x="1533" y="328"/>
                  <a:pt x="1522" y="337"/>
                </a:cubicBezTo>
                <a:cubicBezTo>
                  <a:pt x="1511" y="345"/>
                  <a:pt x="1500" y="350"/>
                  <a:pt x="1490" y="350"/>
                </a:cubicBezTo>
                <a:cubicBezTo>
                  <a:pt x="1483" y="350"/>
                  <a:pt x="1477" y="348"/>
                  <a:pt x="1472" y="343"/>
                </a:cubicBezTo>
                <a:cubicBezTo>
                  <a:pt x="1467" y="339"/>
                  <a:pt x="1465" y="334"/>
                  <a:pt x="1465" y="329"/>
                </a:cubicBezTo>
                <a:cubicBezTo>
                  <a:pt x="1465" y="323"/>
                  <a:pt x="1467" y="319"/>
                  <a:pt x="1470" y="316"/>
                </a:cubicBezTo>
                <a:cubicBezTo>
                  <a:pt x="1473" y="313"/>
                  <a:pt x="1478" y="311"/>
                  <a:pt x="1484" y="311"/>
                </a:cubicBezTo>
                <a:cubicBezTo>
                  <a:pt x="1488" y="311"/>
                  <a:pt x="1494" y="313"/>
                  <a:pt x="1501" y="315"/>
                </a:cubicBezTo>
                <a:cubicBezTo>
                  <a:pt x="1506" y="317"/>
                  <a:pt x="1509" y="318"/>
                  <a:pt x="1510" y="318"/>
                </a:cubicBezTo>
                <a:cubicBezTo>
                  <a:pt x="1514" y="318"/>
                  <a:pt x="1518" y="316"/>
                  <a:pt x="1523" y="312"/>
                </a:cubicBezTo>
                <a:cubicBezTo>
                  <a:pt x="1527" y="308"/>
                  <a:pt x="1532" y="301"/>
                  <a:pt x="1536" y="290"/>
                </a:cubicBezTo>
                <a:lnTo>
                  <a:pt x="1548" y="260"/>
                </a:lnTo>
                <a:lnTo>
                  <a:pt x="1487" y="130"/>
                </a:lnTo>
                <a:cubicBezTo>
                  <a:pt x="1485" y="127"/>
                  <a:pt x="1482" y="122"/>
                  <a:pt x="1478" y="116"/>
                </a:cubicBezTo>
                <a:cubicBezTo>
                  <a:pt x="1474" y="112"/>
                  <a:pt x="1472" y="109"/>
                  <a:pt x="1470" y="107"/>
                </a:cubicBezTo>
                <a:cubicBezTo>
                  <a:pt x="1467" y="105"/>
                  <a:pt x="1462" y="103"/>
                  <a:pt x="1456" y="102"/>
                </a:cubicBezTo>
                <a:lnTo>
                  <a:pt x="1456" y="95"/>
                </a:lnTo>
                <a:close/>
                <a:moveTo>
                  <a:pt x="1262" y="95"/>
                </a:moveTo>
                <a:lnTo>
                  <a:pt x="1322" y="95"/>
                </a:lnTo>
                <a:lnTo>
                  <a:pt x="1322" y="210"/>
                </a:lnTo>
                <a:cubicBezTo>
                  <a:pt x="1322" y="226"/>
                  <a:pt x="1325" y="236"/>
                  <a:pt x="1331" y="241"/>
                </a:cubicBezTo>
                <a:cubicBezTo>
                  <a:pt x="1336" y="246"/>
                  <a:pt x="1343" y="249"/>
                  <a:pt x="1351" y="249"/>
                </a:cubicBezTo>
                <a:cubicBezTo>
                  <a:pt x="1356" y="249"/>
                  <a:pt x="1362" y="247"/>
                  <a:pt x="1369" y="244"/>
                </a:cubicBezTo>
                <a:cubicBezTo>
                  <a:pt x="1376" y="241"/>
                  <a:pt x="1384" y="234"/>
                  <a:pt x="1393" y="225"/>
                </a:cubicBezTo>
                <a:lnTo>
                  <a:pt x="1393" y="127"/>
                </a:lnTo>
                <a:cubicBezTo>
                  <a:pt x="1393" y="118"/>
                  <a:pt x="1392" y="111"/>
                  <a:pt x="1388" y="108"/>
                </a:cubicBezTo>
                <a:cubicBezTo>
                  <a:pt x="1384" y="104"/>
                  <a:pt x="1377" y="102"/>
                  <a:pt x="1366" y="102"/>
                </a:cubicBezTo>
                <a:lnTo>
                  <a:pt x="1366" y="95"/>
                </a:lnTo>
                <a:lnTo>
                  <a:pt x="1424" y="95"/>
                </a:lnTo>
                <a:lnTo>
                  <a:pt x="1424" y="199"/>
                </a:lnTo>
                <a:cubicBezTo>
                  <a:pt x="1424" y="219"/>
                  <a:pt x="1425" y="231"/>
                  <a:pt x="1426" y="236"/>
                </a:cubicBezTo>
                <a:cubicBezTo>
                  <a:pt x="1427" y="240"/>
                  <a:pt x="1428" y="243"/>
                  <a:pt x="1430" y="245"/>
                </a:cubicBezTo>
                <a:cubicBezTo>
                  <a:pt x="1432" y="247"/>
                  <a:pt x="1435" y="247"/>
                  <a:pt x="1437" y="247"/>
                </a:cubicBezTo>
                <a:cubicBezTo>
                  <a:pt x="1441" y="247"/>
                  <a:pt x="1446" y="246"/>
                  <a:pt x="1451" y="244"/>
                </a:cubicBezTo>
                <a:lnTo>
                  <a:pt x="1453" y="251"/>
                </a:lnTo>
                <a:lnTo>
                  <a:pt x="1402" y="272"/>
                </a:lnTo>
                <a:lnTo>
                  <a:pt x="1393" y="272"/>
                </a:lnTo>
                <a:lnTo>
                  <a:pt x="1393" y="236"/>
                </a:lnTo>
                <a:cubicBezTo>
                  <a:pt x="1379" y="252"/>
                  <a:pt x="1367" y="262"/>
                  <a:pt x="1360" y="266"/>
                </a:cubicBezTo>
                <a:cubicBezTo>
                  <a:pt x="1352" y="270"/>
                  <a:pt x="1344" y="272"/>
                  <a:pt x="1335" y="272"/>
                </a:cubicBezTo>
                <a:cubicBezTo>
                  <a:pt x="1325" y="272"/>
                  <a:pt x="1317" y="269"/>
                  <a:pt x="1310" y="264"/>
                </a:cubicBezTo>
                <a:cubicBezTo>
                  <a:pt x="1303" y="258"/>
                  <a:pt x="1298" y="251"/>
                  <a:pt x="1295" y="242"/>
                </a:cubicBezTo>
                <a:cubicBezTo>
                  <a:pt x="1293" y="233"/>
                  <a:pt x="1291" y="221"/>
                  <a:pt x="1291" y="205"/>
                </a:cubicBezTo>
                <a:lnTo>
                  <a:pt x="1291" y="128"/>
                </a:lnTo>
                <a:cubicBezTo>
                  <a:pt x="1291" y="120"/>
                  <a:pt x="1290" y="115"/>
                  <a:pt x="1289" y="112"/>
                </a:cubicBezTo>
                <a:cubicBezTo>
                  <a:pt x="1287" y="108"/>
                  <a:pt x="1284" y="106"/>
                  <a:pt x="1281" y="104"/>
                </a:cubicBezTo>
                <a:cubicBezTo>
                  <a:pt x="1277" y="103"/>
                  <a:pt x="1271" y="102"/>
                  <a:pt x="1262" y="102"/>
                </a:cubicBezTo>
                <a:lnTo>
                  <a:pt x="1262" y="95"/>
                </a:lnTo>
                <a:close/>
                <a:moveTo>
                  <a:pt x="880" y="95"/>
                </a:moveTo>
                <a:lnTo>
                  <a:pt x="960" y="95"/>
                </a:lnTo>
                <a:lnTo>
                  <a:pt x="960" y="102"/>
                </a:lnTo>
                <a:lnTo>
                  <a:pt x="956" y="102"/>
                </a:lnTo>
                <a:cubicBezTo>
                  <a:pt x="951" y="102"/>
                  <a:pt x="946" y="103"/>
                  <a:pt x="943" y="106"/>
                </a:cubicBezTo>
                <a:cubicBezTo>
                  <a:pt x="941" y="108"/>
                  <a:pt x="939" y="111"/>
                  <a:pt x="939" y="115"/>
                </a:cubicBezTo>
                <a:cubicBezTo>
                  <a:pt x="939" y="120"/>
                  <a:pt x="941" y="126"/>
                  <a:pt x="945" y="135"/>
                </a:cubicBezTo>
                <a:lnTo>
                  <a:pt x="987" y="222"/>
                </a:lnTo>
                <a:lnTo>
                  <a:pt x="1026" y="127"/>
                </a:lnTo>
                <a:cubicBezTo>
                  <a:pt x="1028" y="122"/>
                  <a:pt x="1029" y="117"/>
                  <a:pt x="1029" y="112"/>
                </a:cubicBezTo>
                <a:cubicBezTo>
                  <a:pt x="1029" y="109"/>
                  <a:pt x="1028" y="108"/>
                  <a:pt x="1028" y="106"/>
                </a:cubicBezTo>
                <a:cubicBezTo>
                  <a:pt x="1027" y="105"/>
                  <a:pt x="1025" y="104"/>
                  <a:pt x="1023" y="103"/>
                </a:cubicBezTo>
                <a:cubicBezTo>
                  <a:pt x="1021" y="102"/>
                  <a:pt x="1017" y="102"/>
                  <a:pt x="1012" y="102"/>
                </a:cubicBezTo>
                <a:lnTo>
                  <a:pt x="1012" y="95"/>
                </a:lnTo>
                <a:lnTo>
                  <a:pt x="1068" y="95"/>
                </a:lnTo>
                <a:lnTo>
                  <a:pt x="1068" y="102"/>
                </a:lnTo>
                <a:cubicBezTo>
                  <a:pt x="1063" y="102"/>
                  <a:pt x="1059" y="103"/>
                  <a:pt x="1057" y="105"/>
                </a:cubicBezTo>
                <a:cubicBezTo>
                  <a:pt x="1054" y="106"/>
                  <a:pt x="1052" y="109"/>
                  <a:pt x="1049" y="113"/>
                </a:cubicBezTo>
                <a:cubicBezTo>
                  <a:pt x="1047" y="115"/>
                  <a:pt x="1045" y="120"/>
                  <a:pt x="1042" y="128"/>
                </a:cubicBezTo>
                <a:lnTo>
                  <a:pt x="972" y="299"/>
                </a:lnTo>
                <a:cubicBezTo>
                  <a:pt x="966" y="316"/>
                  <a:pt x="957" y="328"/>
                  <a:pt x="946" y="337"/>
                </a:cubicBezTo>
                <a:cubicBezTo>
                  <a:pt x="935" y="345"/>
                  <a:pt x="924" y="350"/>
                  <a:pt x="914" y="350"/>
                </a:cubicBezTo>
                <a:cubicBezTo>
                  <a:pt x="907" y="350"/>
                  <a:pt x="901" y="348"/>
                  <a:pt x="896" y="343"/>
                </a:cubicBezTo>
                <a:cubicBezTo>
                  <a:pt x="891" y="339"/>
                  <a:pt x="889" y="334"/>
                  <a:pt x="889" y="329"/>
                </a:cubicBezTo>
                <a:cubicBezTo>
                  <a:pt x="889" y="323"/>
                  <a:pt x="891" y="319"/>
                  <a:pt x="894" y="316"/>
                </a:cubicBezTo>
                <a:cubicBezTo>
                  <a:pt x="897" y="313"/>
                  <a:pt x="902" y="311"/>
                  <a:pt x="908" y="311"/>
                </a:cubicBezTo>
                <a:cubicBezTo>
                  <a:pt x="912" y="311"/>
                  <a:pt x="918" y="313"/>
                  <a:pt x="925" y="315"/>
                </a:cubicBezTo>
                <a:cubicBezTo>
                  <a:pt x="930" y="317"/>
                  <a:pt x="933" y="318"/>
                  <a:pt x="934" y="318"/>
                </a:cubicBezTo>
                <a:cubicBezTo>
                  <a:pt x="938" y="318"/>
                  <a:pt x="942" y="316"/>
                  <a:pt x="947" y="312"/>
                </a:cubicBezTo>
                <a:cubicBezTo>
                  <a:pt x="951" y="308"/>
                  <a:pt x="956" y="301"/>
                  <a:pt x="960" y="290"/>
                </a:cubicBezTo>
                <a:lnTo>
                  <a:pt x="972" y="260"/>
                </a:lnTo>
                <a:lnTo>
                  <a:pt x="911" y="130"/>
                </a:lnTo>
                <a:cubicBezTo>
                  <a:pt x="909" y="127"/>
                  <a:pt x="906" y="122"/>
                  <a:pt x="902" y="116"/>
                </a:cubicBezTo>
                <a:cubicBezTo>
                  <a:pt x="898" y="112"/>
                  <a:pt x="896" y="109"/>
                  <a:pt x="894" y="107"/>
                </a:cubicBezTo>
                <a:cubicBezTo>
                  <a:pt x="891" y="105"/>
                  <a:pt x="886" y="103"/>
                  <a:pt x="880" y="102"/>
                </a:cubicBezTo>
                <a:lnTo>
                  <a:pt x="880" y="95"/>
                </a:lnTo>
                <a:close/>
                <a:moveTo>
                  <a:pt x="544" y="95"/>
                </a:moveTo>
                <a:lnTo>
                  <a:pt x="616" y="95"/>
                </a:lnTo>
                <a:lnTo>
                  <a:pt x="616" y="102"/>
                </a:lnTo>
                <a:cubicBezTo>
                  <a:pt x="610" y="102"/>
                  <a:pt x="605" y="104"/>
                  <a:pt x="603" y="106"/>
                </a:cubicBezTo>
                <a:cubicBezTo>
                  <a:pt x="601" y="107"/>
                  <a:pt x="600" y="110"/>
                  <a:pt x="600" y="114"/>
                </a:cubicBezTo>
                <a:cubicBezTo>
                  <a:pt x="600" y="117"/>
                  <a:pt x="601" y="122"/>
                  <a:pt x="603" y="128"/>
                </a:cubicBezTo>
                <a:lnTo>
                  <a:pt x="640" y="226"/>
                </a:lnTo>
                <a:lnTo>
                  <a:pt x="677" y="146"/>
                </a:lnTo>
                <a:lnTo>
                  <a:pt x="667" y="121"/>
                </a:lnTo>
                <a:cubicBezTo>
                  <a:pt x="664" y="113"/>
                  <a:pt x="660" y="108"/>
                  <a:pt x="655" y="105"/>
                </a:cubicBezTo>
                <a:cubicBezTo>
                  <a:pt x="653" y="103"/>
                  <a:pt x="648" y="102"/>
                  <a:pt x="640" y="102"/>
                </a:cubicBezTo>
                <a:lnTo>
                  <a:pt x="640" y="95"/>
                </a:lnTo>
                <a:lnTo>
                  <a:pt x="722" y="95"/>
                </a:lnTo>
                <a:lnTo>
                  <a:pt x="722" y="102"/>
                </a:lnTo>
                <a:cubicBezTo>
                  <a:pt x="713" y="102"/>
                  <a:pt x="706" y="104"/>
                  <a:pt x="703" y="107"/>
                </a:cubicBezTo>
                <a:cubicBezTo>
                  <a:pt x="700" y="109"/>
                  <a:pt x="699" y="112"/>
                  <a:pt x="699" y="116"/>
                </a:cubicBezTo>
                <a:cubicBezTo>
                  <a:pt x="699" y="119"/>
                  <a:pt x="699" y="121"/>
                  <a:pt x="700" y="124"/>
                </a:cubicBezTo>
                <a:lnTo>
                  <a:pt x="739" y="223"/>
                </a:lnTo>
                <a:lnTo>
                  <a:pt x="776" y="128"/>
                </a:lnTo>
                <a:cubicBezTo>
                  <a:pt x="778" y="121"/>
                  <a:pt x="779" y="116"/>
                  <a:pt x="779" y="112"/>
                </a:cubicBezTo>
                <a:cubicBezTo>
                  <a:pt x="779" y="109"/>
                  <a:pt x="778" y="107"/>
                  <a:pt x="776" y="105"/>
                </a:cubicBezTo>
                <a:cubicBezTo>
                  <a:pt x="773" y="103"/>
                  <a:pt x="768" y="102"/>
                  <a:pt x="761" y="102"/>
                </a:cubicBezTo>
                <a:lnTo>
                  <a:pt x="761" y="95"/>
                </a:lnTo>
                <a:lnTo>
                  <a:pt x="816" y="95"/>
                </a:lnTo>
                <a:lnTo>
                  <a:pt x="816" y="102"/>
                </a:lnTo>
                <a:cubicBezTo>
                  <a:pt x="805" y="104"/>
                  <a:pt x="797" y="111"/>
                  <a:pt x="792" y="124"/>
                </a:cubicBezTo>
                <a:lnTo>
                  <a:pt x="734" y="272"/>
                </a:lnTo>
                <a:lnTo>
                  <a:pt x="726" y="272"/>
                </a:lnTo>
                <a:lnTo>
                  <a:pt x="684" y="162"/>
                </a:lnTo>
                <a:lnTo>
                  <a:pt x="633" y="272"/>
                </a:lnTo>
                <a:lnTo>
                  <a:pt x="627" y="272"/>
                </a:lnTo>
                <a:lnTo>
                  <a:pt x="571" y="128"/>
                </a:lnTo>
                <a:cubicBezTo>
                  <a:pt x="568" y="119"/>
                  <a:pt x="564" y="112"/>
                  <a:pt x="561" y="109"/>
                </a:cubicBezTo>
                <a:cubicBezTo>
                  <a:pt x="557" y="106"/>
                  <a:pt x="552" y="104"/>
                  <a:pt x="544" y="102"/>
                </a:cubicBezTo>
                <a:lnTo>
                  <a:pt x="544" y="95"/>
                </a:lnTo>
                <a:close/>
                <a:moveTo>
                  <a:pt x="272" y="95"/>
                </a:moveTo>
                <a:lnTo>
                  <a:pt x="344" y="95"/>
                </a:lnTo>
                <a:lnTo>
                  <a:pt x="344" y="102"/>
                </a:lnTo>
                <a:cubicBezTo>
                  <a:pt x="338" y="102"/>
                  <a:pt x="333" y="104"/>
                  <a:pt x="331" y="106"/>
                </a:cubicBezTo>
                <a:cubicBezTo>
                  <a:pt x="329" y="107"/>
                  <a:pt x="328" y="110"/>
                  <a:pt x="328" y="114"/>
                </a:cubicBezTo>
                <a:cubicBezTo>
                  <a:pt x="328" y="117"/>
                  <a:pt x="329" y="122"/>
                  <a:pt x="331" y="128"/>
                </a:cubicBezTo>
                <a:lnTo>
                  <a:pt x="368" y="226"/>
                </a:lnTo>
                <a:lnTo>
                  <a:pt x="405" y="146"/>
                </a:lnTo>
                <a:lnTo>
                  <a:pt x="395" y="121"/>
                </a:lnTo>
                <a:cubicBezTo>
                  <a:pt x="392" y="113"/>
                  <a:pt x="388" y="108"/>
                  <a:pt x="383" y="105"/>
                </a:cubicBezTo>
                <a:cubicBezTo>
                  <a:pt x="381" y="103"/>
                  <a:pt x="376" y="102"/>
                  <a:pt x="368" y="102"/>
                </a:cubicBezTo>
                <a:lnTo>
                  <a:pt x="368" y="95"/>
                </a:lnTo>
                <a:lnTo>
                  <a:pt x="450" y="95"/>
                </a:lnTo>
                <a:lnTo>
                  <a:pt x="450" y="102"/>
                </a:lnTo>
                <a:cubicBezTo>
                  <a:pt x="441" y="102"/>
                  <a:pt x="434" y="104"/>
                  <a:pt x="431" y="107"/>
                </a:cubicBezTo>
                <a:cubicBezTo>
                  <a:pt x="428" y="109"/>
                  <a:pt x="427" y="112"/>
                  <a:pt x="427" y="116"/>
                </a:cubicBezTo>
                <a:cubicBezTo>
                  <a:pt x="427" y="119"/>
                  <a:pt x="427" y="121"/>
                  <a:pt x="428" y="124"/>
                </a:cubicBezTo>
                <a:lnTo>
                  <a:pt x="467" y="223"/>
                </a:lnTo>
                <a:lnTo>
                  <a:pt x="504" y="128"/>
                </a:lnTo>
                <a:cubicBezTo>
                  <a:pt x="506" y="121"/>
                  <a:pt x="507" y="116"/>
                  <a:pt x="507" y="112"/>
                </a:cubicBezTo>
                <a:cubicBezTo>
                  <a:pt x="507" y="109"/>
                  <a:pt x="506" y="107"/>
                  <a:pt x="504" y="105"/>
                </a:cubicBezTo>
                <a:cubicBezTo>
                  <a:pt x="501" y="103"/>
                  <a:pt x="496" y="102"/>
                  <a:pt x="489" y="102"/>
                </a:cubicBezTo>
                <a:lnTo>
                  <a:pt x="489" y="95"/>
                </a:lnTo>
                <a:lnTo>
                  <a:pt x="544" y="95"/>
                </a:lnTo>
                <a:lnTo>
                  <a:pt x="544" y="102"/>
                </a:lnTo>
                <a:cubicBezTo>
                  <a:pt x="533" y="104"/>
                  <a:pt x="525" y="111"/>
                  <a:pt x="520" y="124"/>
                </a:cubicBezTo>
                <a:lnTo>
                  <a:pt x="462" y="272"/>
                </a:lnTo>
                <a:lnTo>
                  <a:pt x="454" y="272"/>
                </a:lnTo>
                <a:lnTo>
                  <a:pt x="412" y="162"/>
                </a:lnTo>
                <a:lnTo>
                  <a:pt x="361" y="272"/>
                </a:lnTo>
                <a:lnTo>
                  <a:pt x="355" y="272"/>
                </a:lnTo>
                <a:lnTo>
                  <a:pt x="299" y="128"/>
                </a:lnTo>
                <a:cubicBezTo>
                  <a:pt x="296" y="119"/>
                  <a:pt x="292" y="112"/>
                  <a:pt x="289" y="109"/>
                </a:cubicBezTo>
                <a:cubicBezTo>
                  <a:pt x="285" y="106"/>
                  <a:pt x="280" y="104"/>
                  <a:pt x="272" y="102"/>
                </a:cubicBezTo>
                <a:lnTo>
                  <a:pt x="272" y="95"/>
                </a:lnTo>
                <a:close/>
                <a:moveTo>
                  <a:pt x="0" y="95"/>
                </a:moveTo>
                <a:lnTo>
                  <a:pt x="72" y="95"/>
                </a:lnTo>
                <a:lnTo>
                  <a:pt x="72" y="102"/>
                </a:lnTo>
                <a:cubicBezTo>
                  <a:pt x="66" y="102"/>
                  <a:pt x="61" y="104"/>
                  <a:pt x="59" y="106"/>
                </a:cubicBezTo>
                <a:cubicBezTo>
                  <a:pt x="57" y="107"/>
                  <a:pt x="56" y="110"/>
                  <a:pt x="56" y="114"/>
                </a:cubicBezTo>
                <a:cubicBezTo>
                  <a:pt x="56" y="117"/>
                  <a:pt x="57" y="122"/>
                  <a:pt x="59" y="128"/>
                </a:cubicBezTo>
                <a:lnTo>
                  <a:pt x="96" y="226"/>
                </a:lnTo>
                <a:lnTo>
                  <a:pt x="133" y="146"/>
                </a:lnTo>
                <a:lnTo>
                  <a:pt x="123" y="121"/>
                </a:lnTo>
                <a:cubicBezTo>
                  <a:pt x="120" y="113"/>
                  <a:pt x="116" y="108"/>
                  <a:pt x="111" y="105"/>
                </a:cubicBezTo>
                <a:cubicBezTo>
                  <a:pt x="109" y="103"/>
                  <a:pt x="104" y="102"/>
                  <a:pt x="96" y="102"/>
                </a:cubicBezTo>
                <a:lnTo>
                  <a:pt x="96" y="95"/>
                </a:lnTo>
                <a:lnTo>
                  <a:pt x="178" y="95"/>
                </a:lnTo>
                <a:lnTo>
                  <a:pt x="178" y="102"/>
                </a:lnTo>
                <a:cubicBezTo>
                  <a:pt x="169" y="102"/>
                  <a:pt x="162" y="104"/>
                  <a:pt x="159" y="107"/>
                </a:cubicBezTo>
                <a:cubicBezTo>
                  <a:pt x="156" y="109"/>
                  <a:pt x="155" y="112"/>
                  <a:pt x="155" y="116"/>
                </a:cubicBezTo>
                <a:cubicBezTo>
                  <a:pt x="155" y="119"/>
                  <a:pt x="155" y="121"/>
                  <a:pt x="156" y="124"/>
                </a:cubicBezTo>
                <a:lnTo>
                  <a:pt x="195" y="223"/>
                </a:lnTo>
                <a:lnTo>
                  <a:pt x="232" y="128"/>
                </a:lnTo>
                <a:cubicBezTo>
                  <a:pt x="234" y="121"/>
                  <a:pt x="235" y="116"/>
                  <a:pt x="235" y="112"/>
                </a:cubicBezTo>
                <a:cubicBezTo>
                  <a:pt x="235" y="109"/>
                  <a:pt x="234" y="107"/>
                  <a:pt x="232" y="105"/>
                </a:cubicBezTo>
                <a:cubicBezTo>
                  <a:pt x="229" y="103"/>
                  <a:pt x="224" y="102"/>
                  <a:pt x="217" y="102"/>
                </a:cubicBezTo>
                <a:lnTo>
                  <a:pt x="217" y="95"/>
                </a:lnTo>
                <a:lnTo>
                  <a:pt x="272" y="95"/>
                </a:lnTo>
                <a:lnTo>
                  <a:pt x="272" y="102"/>
                </a:lnTo>
                <a:cubicBezTo>
                  <a:pt x="261" y="104"/>
                  <a:pt x="253" y="111"/>
                  <a:pt x="248" y="124"/>
                </a:cubicBezTo>
                <a:lnTo>
                  <a:pt x="190" y="272"/>
                </a:lnTo>
                <a:lnTo>
                  <a:pt x="182" y="272"/>
                </a:lnTo>
                <a:lnTo>
                  <a:pt x="140" y="162"/>
                </a:lnTo>
                <a:lnTo>
                  <a:pt x="89" y="272"/>
                </a:lnTo>
                <a:lnTo>
                  <a:pt x="83" y="272"/>
                </a:lnTo>
                <a:lnTo>
                  <a:pt x="27" y="128"/>
                </a:lnTo>
                <a:cubicBezTo>
                  <a:pt x="24" y="119"/>
                  <a:pt x="20" y="112"/>
                  <a:pt x="17" y="109"/>
                </a:cubicBezTo>
                <a:cubicBezTo>
                  <a:pt x="13" y="106"/>
                  <a:pt x="8" y="104"/>
                  <a:pt x="0" y="102"/>
                </a:cubicBezTo>
                <a:lnTo>
                  <a:pt x="0" y="95"/>
                </a:lnTo>
                <a:close/>
                <a:moveTo>
                  <a:pt x="2837" y="90"/>
                </a:moveTo>
                <a:lnTo>
                  <a:pt x="2845" y="90"/>
                </a:lnTo>
                <a:lnTo>
                  <a:pt x="2845" y="127"/>
                </a:lnTo>
                <a:cubicBezTo>
                  <a:pt x="2857" y="114"/>
                  <a:pt x="2865" y="107"/>
                  <a:pt x="2867" y="105"/>
                </a:cubicBezTo>
                <a:cubicBezTo>
                  <a:pt x="2873" y="100"/>
                  <a:pt x="2879" y="97"/>
                  <a:pt x="2885" y="94"/>
                </a:cubicBezTo>
                <a:cubicBezTo>
                  <a:pt x="2892" y="91"/>
                  <a:pt x="2898" y="90"/>
                  <a:pt x="2904" y="90"/>
                </a:cubicBezTo>
                <a:cubicBezTo>
                  <a:pt x="2915" y="90"/>
                  <a:pt x="2924" y="93"/>
                  <a:pt x="2932" y="99"/>
                </a:cubicBezTo>
                <a:cubicBezTo>
                  <a:pt x="2940" y="106"/>
                  <a:pt x="2945" y="115"/>
                  <a:pt x="2948" y="127"/>
                </a:cubicBezTo>
                <a:cubicBezTo>
                  <a:pt x="2961" y="112"/>
                  <a:pt x="2971" y="102"/>
                  <a:pt x="2980" y="97"/>
                </a:cubicBezTo>
                <a:cubicBezTo>
                  <a:pt x="2989" y="92"/>
                  <a:pt x="2998" y="90"/>
                  <a:pt x="3008" y="90"/>
                </a:cubicBezTo>
                <a:cubicBezTo>
                  <a:pt x="3017" y="90"/>
                  <a:pt x="3025" y="92"/>
                  <a:pt x="3032" y="97"/>
                </a:cubicBezTo>
                <a:cubicBezTo>
                  <a:pt x="3039" y="102"/>
                  <a:pt x="3045" y="109"/>
                  <a:pt x="3049" y="120"/>
                </a:cubicBezTo>
                <a:cubicBezTo>
                  <a:pt x="3052" y="127"/>
                  <a:pt x="3053" y="139"/>
                  <a:pt x="3053" y="154"/>
                </a:cubicBezTo>
                <a:lnTo>
                  <a:pt x="3053" y="228"/>
                </a:lnTo>
                <a:cubicBezTo>
                  <a:pt x="3053" y="239"/>
                  <a:pt x="3054" y="246"/>
                  <a:pt x="3055" y="250"/>
                </a:cubicBezTo>
                <a:cubicBezTo>
                  <a:pt x="3057" y="253"/>
                  <a:pt x="3059" y="255"/>
                  <a:pt x="3062" y="257"/>
                </a:cubicBezTo>
                <a:cubicBezTo>
                  <a:pt x="3066" y="259"/>
                  <a:pt x="3071" y="260"/>
                  <a:pt x="3079" y="260"/>
                </a:cubicBezTo>
                <a:lnTo>
                  <a:pt x="3079" y="267"/>
                </a:lnTo>
                <a:lnTo>
                  <a:pt x="2994" y="267"/>
                </a:lnTo>
                <a:lnTo>
                  <a:pt x="2994" y="260"/>
                </a:lnTo>
                <a:lnTo>
                  <a:pt x="2998" y="260"/>
                </a:lnTo>
                <a:cubicBezTo>
                  <a:pt x="3005" y="260"/>
                  <a:pt x="3011" y="259"/>
                  <a:pt x="3015" y="256"/>
                </a:cubicBezTo>
                <a:cubicBezTo>
                  <a:pt x="3018" y="254"/>
                  <a:pt x="3020" y="251"/>
                  <a:pt x="3021" y="246"/>
                </a:cubicBezTo>
                <a:cubicBezTo>
                  <a:pt x="3022" y="244"/>
                  <a:pt x="3022" y="238"/>
                  <a:pt x="3022" y="228"/>
                </a:cubicBezTo>
                <a:lnTo>
                  <a:pt x="3022" y="154"/>
                </a:lnTo>
                <a:cubicBezTo>
                  <a:pt x="3022" y="140"/>
                  <a:pt x="3020" y="130"/>
                  <a:pt x="3017" y="124"/>
                </a:cubicBezTo>
                <a:cubicBezTo>
                  <a:pt x="3012" y="116"/>
                  <a:pt x="3004" y="112"/>
                  <a:pt x="2993" y="112"/>
                </a:cubicBezTo>
                <a:cubicBezTo>
                  <a:pt x="2987" y="112"/>
                  <a:pt x="2980" y="114"/>
                  <a:pt x="2973" y="117"/>
                </a:cubicBezTo>
                <a:cubicBezTo>
                  <a:pt x="2967" y="121"/>
                  <a:pt x="2959" y="127"/>
                  <a:pt x="2949" y="136"/>
                </a:cubicBezTo>
                <a:lnTo>
                  <a:pt x="2949" y="138"/>
                </a:lnTo>
                <a:lnTo>
                  <a:pt x="2949" y="146"/>
                </a:lnTo>
                <a:lnTo>
                  <a:pt x="2949" y="228"/>
                </a:lnTo>
                <a:cubicBezTo>
                  <a:pt x="2949" y="240"/>
                  <a:pt x="2950" y="247"/>
                  <a:pt x="2951" y="250"/>
                </a:cubicBezTo>
                <a:cubicBezTo>
                  <a:pt x="2952" y="253"/>
                  <a:pt x="2955" y="255"/>
                  <a:pt x="2958" y="257"/>
                </a:cubicBezTo>
                <a:cubicBezTo>
                  <a:pt x="2962" y="259"/>
                  <a:pt x="2968" y="260"/>
                  <a:pt x="2977" y="260"/>
                </a:cubicBezTo>
                <a:lnTo>
                  <a:pt x="2977" y="267"/>
                </a:lnTo>
                <a:lnTo>
                  <a:pt x="2890" y="267"/>
                </a:lnTo>
                <a:lnTo>
                  <a:pt x="2890" y="260"/>
                </a:lnTo>
                <a:cubicBezTo>
                  <a:pt x="2900" y="260"/>
                  <a:pt x="2906" y="259"/>
                  <a:pt x="2910" y="257"/>
                </a:cubicBezTo>
                <a:cubicBezTo>
                  <a:pt x="2913" y="254"/>
                  <a:pt x="2916" y="251"/>
                  <a:pt x="2917" y="247"/>
                </a:cubicBezTo>
                <a:cubicBezTo>
                  <a:pt x="2918" y="244"/>
                  <a:pt x="2918" y="238"/>
                  <a:pt x="2918" y="228"/>
                </a:cubicBezTo>
                <a:lnTo>
                  <a:pt x="2918" y="154"/>
                </a:lnTo>
                <a:cubicBezTo>
                  <a:pt x="2918" y="140"/>
                  <a:pt x="2916" y="130"/>
                  <a:pt x="2912" y="124"/>
                </a:cubicBezTo>
                <a:cubicBezTo>
                  <a:pt x="2906" y="116"/>
                  <a:pt x="2899" y="112"/>
                  <a:pt x="2889" y="112"/>
                </a:cubicBezTo>
                <a:cubicBezTo>
                  <a:pt x="2882" y="112"/>
                  <a:pt x="2875" y="114"/>
                  <a:pt x="2869" y="117"/>
                </a:cubicBezTo>
                <a:cubicBezTo>
                  <a:pt x="2858" y="123"/>
                  <a:pt x="2850" y="129"/>
                  <a:pt x="2845" y="136"/>
                </a:cubicBezTo>
                <a:lnTo>
                  <a:pt x="2845" y="228"/>
                </a:lnTo>
                <a:cubicBezTo>
                  <a:pt x="2845" y="239"/>
                  <a:pt x="2846" y="247"/>
                  <a:pt x="2847" y="250"/>
                </a:cubicBezTo>
                <a:cubicBezTo>
                  <a:pt x="2849" y="253"/>
                  <a:pt x="2851" y="256"/>
                  <a:pt x="2854" y="258"/>
                </a:cubicBezTo>
                <a:cubicBezTo>
                  <a:pt x="2857" y="259"/>
                  <a:pt x="2863" y="260"/>
                  <a:pt x="2873" y="260"/>
                </a:cubicBezTo>
                <a:lnTo>
                  <a:pt x="2873" y="267"/>
                </a:lnTo>
                <a:lnTo>
                  <a:pt x="2788" y="267"/>
                </a:lnTo>
                <a:lnTo>
                  <a:pt x="2788" y="260"/>
                </a:lnTo>
                <a:cubicBezTo>
                  <a:pt x="2796" y="260"/>
                  <a:pt x="2801" y="259"/>
                  <a:pt x="2804" y="258"/>
                </a:cubicBezTo>
                <a:cubicBezTo>
                  <a:pt x="2807" y="256"/>
                  <a:pt x="2810" y="253"/>
                  <a:pt x="2811" y="249"/>
                </a:cubicBezTo>
                <a:cubicBezTo>
                  <a:pt x="2813" y="246"/>
                  <a:pt x="2814" y="239"/>
                  <a:pt x="2814" y="228"/>
                </a:cubicBezTo>
                <a:lnTo>
                  <a:pt x="2814" y="162"/>
                </a:lnTo>
                <a:cubicBezTo>
                  <a:pt x="2814" y="143"/>
                  <a:pt x="2813" y="131"/>
                  <a:pt x="2812" y="126"/>
                </a:cubicBezTo>
                <a:cubicBezTo>
                  <a:pt x="2811" y="122"/>
                  <a:pt x="2810" y="119"/>
                  <a:pt x="2808" y="117"/>
                </a:cubicBezTo>
                <a:cubicBezTo>
                  <a:pt x="2806" y="116"/>
                  <a:pt x="2804" y="115"/>
                  <a:pt x="2800" y="115"/>
                </a:cubicBezTo>
                <a:cubicBezTo>
                  <a:pt x="2797" y="115"/>
                  <a:pt x="2793" y="116"/>
                  <a:pt x="2788" y="118"/>
                </a:cubicBezTo>
                <a:lnTo>
                  <a:pt x="2785" y="111"/>
                </a:lnTo>
                <a:lnTo>
                  <a:pt x="2837" y="90"/>
                </a:lnTo>
                <a:close/>
                <a:moveTo>
                  <a:pt x="2686" y="90"/>
                </a:moveTo>
                <a:cubicBezTo>
                  <a:pt x="2712" y="90"/>
                  <a:pt x="2733" y="100"/>
                  <a:pt x="2748" y="120"/>
                </a:cubicBezTo>
                <a:cubicBezTo>
                  <a:pt x="2762" y="136"/>
                  <a:pt x="2768" y="156"/>
                  <a:pt x="2768" y="178"/>
                </a:cubicBezTo>
                <a:cubicBezTo>
                  <a:pt x="2768" y="193"/>
                  <a:pt x="2765" y="209"/>
                  <a:pt x="2757" y="224"/>
                </a:cubicBezTo>
                <a:cubicBezTo>
                  <a:pt x="2750" y="240"/>
                  <a:pt x="2740" y="252"/>
                  <a:pt x="2727" y="260"/>
                </a:cubicBezTo>
                <a:cubicBezTo>
                  <a:pt x="2714" y="268"/>
                  <a:pt x="2700" y="272"/>
                  <a:pt x="2684" y="272"/>
                </a:cubicBezTo>
                <a:cubicBezTo>
                  <a:pt x="2658" y="272"/>
                  <a:pt x="2637" y="262"/>
                  <a:pt x="2622" y="241"/>
                </a:cubicBezTo>
                <a:cubicBezTo>
                  <a:pt x="2609" y="224"/>
                  <a:pt x="2603" y="204"/>
                  <a:pt x="2603" y="183"/>
                </a:cubicBezTo>
                <a:cubicBezTo>
                  <a:pt x="2603" y="167"/>
                  <a:pt x="2607" y="151"/>
                  <a:pt x="2614" y="136"/>
                </a:cubicBezTo>
                <a:cubicBezTo>
                  <a:pt x="2622" y="120"/>
                  <a:pt x="2633" y="109"/>
                  <a:pt x="2645" y="101"/>
                </a:cubicBezTo>
                <a:cubicBezTo>
                  <a:pt x="2658" y="94"/>
                  <a:pt x="2672" y="90"/>
                  <a:pt x="2686" y="90"/>
                </a:cubicBezTo>
                <a:close/>
                <a:moveTo>
                  <a:pt x="2509" y="90"/>
                </a:moveTo>
                <a:cubicBezTo>
                  <a:pt x="2526" y="90"/>
                  <a:pt x="2540" y="94"/>
                  <a:pt x="2550" y="103"/>
                </a:cubicBezTo>
                <a:cubicBezTo>
                  <a:pt x="2561" y="112"/>
                  <a:pt x="2567" y="122"/>
                  <a:pt x="2567" y="131"/>
                </a:cubicBezTo>
                <a:cubicBezTo>
                  <a:pt x="2567" y="136"/>
                  <a:pt x="2565" y="140"/>
                  <a:pt x="2562" y="143"/>
                </a:cubicBezTo>
                <a:cubicBezTo>
                  <a:pt x="2559" y="146"/>
                  <a:pt x="2555" y="147"/>
                  <a:pt x="2549" y="147"/>
                </a:cubicBezTo>
                <a:cubicBezTo>
                  <a:pt x="2542" y="147"/>
                  <a:pt x="2536" y="145"/>
                  <a:pt x="2533" y="140"/>
                </a:cubicBezTo>
                <a:cubicBezTo>
                  <a:pt x="2531" y="137"/>
                  <a:pt x="2529" y="132"/>
                  <a:pt x="2528" y="125"/>
                </a:cubicBezTo>
                <a:cubicBezTo>
                  <a:pt x="2528" y="118"/>
                  <a:pt x="2525" y="112"/>
                  <a:pt x="2521" y="108"/>
                </a:cubicBezTo>
                <a:cubicBezTo>
                  <a:pt x="2516" y="104"/>
                  <a:pt x="2510" y="103"/>
                  <a:pt x="2503" y="103"/>
                </a:cubicBezTo>
                <a:cubicBezTo>
                  <a:pt x="2490" y="103"/>
                  <a:pt x="2480" y="107"/>
                  <a:pt x="2472" y="116"/>
                </a:cubicBezTo>
                <a:cubicBezTo>
                  <a:pt x="2462" y="129"/>
                  <a:pt x="2457" y="145"/>
                  <a:pt x="2457" y="165"/>
                </a:cubicBezTo>
                <a:cubicBezTo>
                  <a:pt x="2457" y="185"/>
                  <a:pt x="2462" y="204"/>
                  <a:pt x="2472" y="219"/>
                </a:cubicBezTo>
                <a:cubicBezTo>
                  <a:pt x="2482" y="235"/>
                  <a:pt x="2496" y="243"/>
                  <a:pt x="2513" y="243"/>
                </a:cubicBezTo>
                <a:cubicBezTo>
                  <a:pt x="2525" y="243"/>
                  <a:pt x="2536" y="239"/>
                  <a:pt x="2546" y="230"/>
                </a:cubicBezTo>
                <a:cubicBezTo>
                  <a:pt x="2553" y="224"/>
                  <a:pt x="2560" y="214"/>
                  <a:pt x="2566" y="199"/>
                </a:cubicBezTo>
                <a:lnTo>
                  <a:pt x="2572" y="202"/>
                </a:lnTo>
                <a:cubicBezTo>
                  <a:pt x="2567" y="224"/>
                  <a:pt x="2558" y="242"/>
                  <a:pt x="2544" y="254"/>
                </a:cubicBezTo>
                <a:cubicBezTo>
                  <a:pt x="2531" y="266"/>
                  <a:pt x="2516" y="272"/>
                  <a:pt x="2500" y="272"/>
                </a:cubicBezTo>
                <a:cubicBezTo>
                  <a:pt x="2480" y="272"/>
                  <a:pt x="2463" y="264"/>
                  <a:pt x="2449" y="247"/>
                </a:cubicBezTo>
                <a:cubicBezTo>
                  <a:pt x="2434" y="231"/>
                  <a:pt x="2427" y="209"/>
                  <a:pt x="2427" y="181"/>
                </a:cubicBezTo>
                <a:cubicBezTo>
                  <a:pt x="2427" y="154"/>
                  <a:pt x="2435" y="132"/>
                  <a:pt x="2451" y="115"/>
                </a:cubicBezTo>
                <a:cubicBezTo>
                  <a:pt x="2467" y="98"/>
                  <a:pt x="2486" y="90"/>
                  <a:pt x="2509" y="90"/>
                </a:cubicBezTo>
                <a:close/>
                <a:moveTo>
                  <a:pt x="1709" y="90"/>
                </a:moveTo>
                <a:lnTo>
                  <a:pt x="1717" y="90"/>
                </a:lnTo>
                <a:lnTo>
                  <a:pt x="1717" y="228"/>
                </a:lnTo>
                <a:cubicBezTo>
                  <a:pt x="1717" y="239"/>
                  <a:pt x="1718" y="246"/>
                  <a:pt x="1719" y="249"/>
                </a:cubicBezTo>
                <a:cubicBezTo>
                  <a:pt x="1721" y="253"/>
                  <a:pt x="1723" y="256"/>
                  <a:pt x="1726" y="257"/>
                </a:cubicBezTo>
                <a:cubicBezTo>
                  <a:pt x="1729" y="259"/>
                  <a:pt x="1735" y="260"/>
                  <a:pt x="1743" y="260"/>
                </a:cubicBezTo>
                <a:lnTo>
                  <a:pt x="1743" y="267"/>
                </a:lnTo>
                <a:lnTo>
                  <a:pt x="1660" y="267"/>
                </a:lnTo>
                <a:lnTo>
                  <a:pt x="1660" y="260"/>
                </a:lnTo>
                <a:cubicBezTo>
                  <a:pt x="1668" y="260"/>
                  <a:pt x="1674" y="259"/>
                  <a:pt x="1677" y="258"/>
                </a:cubicBezTo>
                <a:cubicBezTo>
                  <a:pt x="1679" y="256"/>
                  <a:pt x="1682" y="253"/>
                  <a:pt x="1683" y="250"/>
                </a:cubicBezTo>
                <a:cubicBezTo>
                  <a:pt x="1685" y="246"/>
                  <a:pt x="1686" y="239"/>
                  <a:pt x="1686" y="228"/>
                </a:cubicBezTo>
                <a:lnTo>
                  <a:pt x="1686" y="162"/>
                </a:lnTo>
                <a:cubicBezTo>
                  <a:pt x="1686" y="143"/>
                  <a:pt x="1685" y="131"/>
                  <a:pt x="1684" y="126"/>
                </a:cubicBezTo>
                <a:cubicBezTo>
                  <a:pt x="1683" y="122"/>
                  <a:pt x="1682" y="119"/>
                  <a:pt x="1680" y="117"/>
                </a:cubicBezTo>
                <a:cubicBezTo>
                  <a:pt x="1678" y="116"/>
                  <a:pt x="1676" y="115"/>
                  <a:pt x="1672" y="115"/>
                </a:cubicBezTo>
                <a:cubicBezTo>
                  <a:pt x="1669" y="115"/>
                  <a:pt x="1665" y="116"/>
                  <a:pt x="1660" y="118"/>
                </a:cubicBezTo>
                <a:lnTo>
                  <a:pt x="1657" y="111"/>
                </a:lnTo>
                <a:lnTo>
                  <a:pt x="1709" y="90"/>
                </a:lnTo>
                <a:close/>
                <a:moveTo>
                  <a:pt x="1166" y="90"/>
                </a:moveTo>
                <a:cubicBezTo>
                  <a:pt x="1192" y="90"/>
                  <a:pt x="1213" y="100"/>
                  <a:pt x="1228" y="120"/>
                </a:cubicBezTo>
                <a:cubicBezTo>
                  <a:pt x="1242" y="136"/>
                  <a:pt x="1248" y="156"/>
                  <a:pt x="1248" y="178"/>
                </a:cubicBezTo>
                <a:cubicBezTo>
                  <a:pt x="1248" y="193"/>
                  <a:pt x="1245" y="209"/>
                  <a:pt x="1237" y="224"/>
                </a:cubicBezTo>
                <a:cubicBezTo>
                  <a:pt x="1230" y="240"/>
                  <a:pt x="1220" y="252"/>
                  <a:pt x="1207" y="260"/>
                </a:cubicBezTo>
                <a:cubicBezTo>
                  <a:pt x="1194" y="268"/>
                  <a:pt x="1180" y="272"/>
                  <a:pt x="1164" y="272"/>
                </a:cubicBezTo>
                <a:cubicBezTo>
                  <a:pt x="1138" y="272"/>
                  <a:pt x="1117" y="262"/>
                  <a:pt x="1102" y="241"/>
                </a:cubicBezTo>
                <a:cubicBezTo>
                  <a:pt x="1089" y="224"/>
                  <a:pt x="1083" y="204"/>
                  <a:pt x="1083" y="183"/>
                </a:cubicBezTo>
                <a:cubicBezTo>
                  <a:pt x="1083" y="167"/>
                  <a:pt x="1087" y="151"/>
                  <a:pt x="1094" y="136"/>
                </a:cubicBezTo>
                <a:cubicBezTo>
                  <a:pt x="1102" y="120"/>
                  <a:pt x="1113" y="109"/>
                  <a:pt x="1125" y="101"/>
                </a:cubicBezTo>
                <a:cubicBezTo>
                  <a:pt x="1138" y="94"/>
                  <a:pt x="1152" y="90"/>
                  <a:pt x="1166" y="90"/>
                </a:cubicBezTo>
                <a:close/>
                <a:moveTo>
                  <a:pt x="2222" y="20"/>
                </a:moveTo>
                <a:cubicBezTo>
                  <a:pt x="2214" y="20"/>
                  <a:pt x="2206" y="23"/>
                  <a:pt x="2200" y="31"/>
                </a:cubicBezTo>
                <a:cubicBezTo>
                  <a:pt x="2191" y="41"/>
                  <a:pt x="2185" y="58"/>
                  <a:pt x="2181" y="80"/>
                </a:cubicBezTo>
                <a:cubicBezTo>
                  <a:pt x="2178" y="102"/>
                  <a:pt x="2176" y="124"/>
                  <a:pt x="2176" y="146"/>
                </a:cubicBezTo>
                <a:cubicBezTo>
                  <a:pt x="2176" y="181"/>
                  <a:pt x="2181" y="209"/>
                  <a:pt x="2189" y="232"/>
                </a:cubicBezTo>
                <a:cubicBezTo>
                  <a:pt x="2196" y="250"/>
                  <a:pt x="2207" y="259"/>
                  <a:pt x="2221" y="259"/>
                </a:cubicBezTo>
                <a:cubicBezTo>
                  <a:pt x="2228" y="259"/>
                  <a:pt x="2235" y="256"/>
                  <a:pt x="2242" y="250"/>
                </a:cubicBezTo>
                <a:cubicBezTo>
                  <a:pt x="2249" y="244"/>
                  <a:pt x="2255" y="234"/>
                  <a:pt x="2259" y="220"/>
                </a:cubicBezTo>
                <a:cubicBezTo>
                  <a:pt x="2264" y="198"/>
                  <a:pt x="2267" y="168"/>
                  <a:pt x="2267" y="129"/>
                </a:cubicBezTo>
                <a:cubicBezTo>
                  <a:pt x="2267" y="100"/>
                  <a:pt x="2264" y="76"/>
                  <a:pt x="2258" y="56"/>
                </a:cubicBezTo>
                <a:cubicBezTo>
                  <a:pt x="2254" y="42"/>
                  <a:pt x="2248" y="32"/>
                  <a:pt x="2241" y="26"/>
                </a:cubicBezTo>
                <a:cubicBezTo>
                  <a:pt x="2236" y="22"/>
                  <a:pt x="2230" y="20"/>
                  <a:pt x="2222" y="20"/>
                </a:cubicBezTo>
                <a:close/>
                <a:moveTo>
                  <a:pt x="2030" y="20"/>
                </a:moveTo>
                <a:cubicBezTo>
                  <a:pt x="2022" y="20"/>
                  <a:pt x="2014" y="23"/>
                  <a:pt x="2008" y="31"/>
                </a:cubicBezTo>
                <a:cubicBezTo>
                  <a:pt x="1999" y="41"/>
                  <a:pt x="1993" y="58"/>
                  <a:pt x="1989" y="80"/>
                </a:cubicBezTo>
                <a:cubicBezTo>
                  <a:pt x="1986" y="102"/>
                  <a:pt x="1984" y="124"/>
                  <a:pt x="1984" y="146"/>
                </a:cubicBezTo>
                <a:cubicBezTo>
                  <a:pt x="1984" y="181"/>
                  <a:pt x="1989" y="209"/>
                  <a:pt x="1997" y="232"/>
                </a:cubicBezTo>
                <a:cubicBezTo>
                  <a:pt x="2004" y="250"/>
                  <a:pt x="2015" y="259"/>
                  <a:pt x="2029" y="259"/>
                </a:cubicBezTo>
                <a:cubicBezTo>
                  <a:pt x="2036" y="259"/>
                  <a:pt x="2043" y="256"/>
                  <a:pt x="2050" y="250"/>
                </a:cubicBezTo>
                <a:cubicBezTo>
                  <a:pt x="2057" y="244"/>
                  <a:pt x="2063" y="234"/>
                  <a:pt x="2067" y="220"/>
                </a:cubicBezTo>
                <a:cubicBezTo>
                  <a:pt x="2072" y="198"/>
                  <a:pt x="2075" y="168"/>
                  <a:pt x="2075" y="129"/>
                </a:cubicBezTo>
                <a:cubicBezTo>
                  <a:pt x="2075" y="100"/>
                  <a:pt x="2072" y="76"/>
                  <a:pt x="2066" y="56"/>
                </a:cubicBezTo>
                <a:cubicBezTo>
                  <a:pt x="2062" y="42"/>
                  <a:pt x="2056" y="32"/>
                  <a:pt x="2049" y="26"/>
                </a:cubicBezTo>
                <a:cubicBezTo>
                  <a:pt x="2044" y="22"/>
                  <a:pt x="2038" y="20"/>
                  <a:pt x="2030" y="20"/>
                </a:cubicBezTo>
                <a:close/>
                <a:moveTo>
                  <a:pt x="2223" y="7"/>
                </a:moveTo>
                <a:cubicBezTo>
                  <a:pt x="2242" y="7"/>
                  <a:pt x="2260" y="17"/>
                  <a:pt x="2275" y="37"/>
                </a:cubicBezTo>
                <a:cubicBezTo>
                  <a:pt x="2294" y="62"/>
                  <a:pt x="2304" y="95"/>
                  <a:pt x="2304" y="137"/>
                </a:cubicBezTo>
                <a:cubicBezTo>
                  <a:pt x="2304" y="167"/>
                  <a:pt x="2300" y="192"/>
                  <a:pt x="2291" y="212"/>
                </a:cubicBezTo>
                <a:cubicBezTo>
                  <a:pt x="2283" y="233"/>
                  <a:pt x="2272" y="248"/>
                  <a:pt x="2259" y="257"/>
                </a:cubicBezTo>
                <a:cubicBezTo>
                  <a:pt x="2246" y="267"/>
                  <a:pt x="2233" y="271"/>
                  <a:pt x="2221" y="271"/>
                </a:cubicBezTo>
                <a:cubicBezTo>
                  <a:pt x="2196" y="271"/>
                  <a:pt x="2176" y="257"/>
                  <a:pt x="2160" y="228"/>
                </a:cubicBezTo>
                <a:cubicBezTo>
                  <a:pt x="2146" y="204"/>
                  <a:pt x="2140" y="175"/>
                  <a:pt x="2140" y="141"/>
                </a:cubicBezTo>
                <a:cubicBezTo>
                  <a:pt x="2140" y="112"/>
                  <a:pt x="2144" y="87"/>
                  <a:pt x="2153" y="66"/>
                </a:cubicBezTo>
                <a:cubicBezTo>
                  <a:pt x="2162" y="45"/>
                  <a:pt x="2173" y="30"/>
                  <a:pt x="2188" y="19"/>
                </a:cubicBezTo>
                <a:cubicBezTo>
                  <a:pt x="2199" y="11"/>
                  <a:pt x="2211" y="7"/>
                  <a:pt x="2223" y="7"/>
                </a:cubicBezTo>
                <a:close/>
                <a:moveTo>
                  <a:pt x="2031" y="7"/>
                </a:moveTo>
                <a:cubicBezTo>
                  <a:pt x="2050" y="7"/>
                  <a:pt x="2068" y="17"/>
                  <a:pt x="2083" y="37"/>
                </a:cubicBezTo>
                <a:cubicBezTo>
                  <a:pt x="2102" y="62"/>
                  <a:pt x="2112" y="95"/>
                  <a:pt x="2112" y="137"/>
                </a:cubicBezTo>
                <a:cubicBezTo>
                  <a:pt x="2112" y="167"/>
                  <a:pt x="2108" y="192"/>
                  <a:pt x="2099" y="212"/>
                </a:cubicBezTo>
                <a:cubicBezTo>
                  <a:pt x="2091" y="233"/>
                  <a:pt x="2080" y="248"/>
                  <a:pt x="2067" y="257"/>
                </a:cubicBezTo>
                <a:cubicBezTo>
                  <a:pt x="2054" y="267"/>
                  <a:pt x="2041" y="271"/>
                  <a:pt x="2029" y="271"/>
                </a:cubicBezTo>
                <a:cubicBezTo>
                  <a:pt x="2004" y="271"/>
                  <a:pt x="1984" y="257"/>
                  <a:pt x="1968" y="228"/>
                </a:cubicBezTo>
                <a:cubicBezTo>
                  <a:pt x="1954" y="204"/>
                  <a:pt x="1948" y="175"/>
                  <a:pt x="1948" y="141"/>
                </a:cubicBezTo>
                <a:cubicBezTo>
                  <a:pt x="1948" y="112"/>
                  <a:pt x="1952" y="87"/>
                  <a:pt x="1961" y="66"/>
                </a:cubicBezTo>
                <a:cubicBezTo>
                  <a:pt x="1970" y="45"/>
                  <a:pt x="1981" y="30"/>
                  <a:pt x="1996" y="19"/>
                </a:cubicBezTo>
                <a:cubicBezTo>
                  <a:pt x="2007" y="11"/>
                  <a:pt x="2019" y="7"/>
                  <a:pt x="2031" y="7"/>
                </a:cubicBezTo>
                <a:close/>
                <a:moveTo>
                  <a:pt x="1849" y="7"/>
                </a:moveTo>
                <a:lnTo>
                  <a:pt x="1855" y="7"/>
                </a:lnTo>
                <a:lnTo>
                  <a:pt x="1855" y="222"/>
                </a:lnTo>
                <a:cubicBezTo>
                  <a:pt x="1855" y="236"/>
                  <a:pt x="1855" y="245"/>
                  <a:pt x="1857" y="249"/>
                </a:cubicBezTo>
                <a:cubicBezTo>
                  <a:pt x="1858" y="252"/>
                  <a:pt x="1860" y="255"/>
                  <a:pt x="1864" y="257"/>
                </a:cubicBezTo>
                <a:cubicBezTo>
                  <a:pt x="1868" y="259"/>
                  <a:pt x="1875" y="260"/>
                  <a:pt x="1887" y="260"/>
                </a:cubicBezTo>
                <a:lnTo>
                  <a:pt x="1887" y="267"/>
                </a:lnTo>
                <a:lnTo>
                  <a:pt x="1791" y="267"/>
                </a:lnTo>
                <a:lnTo>
                  <a:pt x="1791" y="260"/>
                </a:lnTo>
                <a:cubicBezTo>
                  <a:pt x="1803" y="260"/>
                  <a:pt x="1811" y="259"/>
                  <a:pt x="1815" y="257"/>
                </a:cubicBezTo>
                <a:cubicBezTo>
                  <a:pt x="1818" y="255"/>
                  <a:pt x="1820" y="253"/>
                  <a:pt x="1822" y="249"/>
                </a:cubicBezTo>
                <a:cubicBezTo>
                  <a:pt x="1823" y="246"/>
                  <a:pt x="1824" y="237"/>
                  <a:pt x="1824" y="222"/>
                </a:cubicBezTo>
                <a:lnTo>
                  <a:pt x="1824" y="85"/>
                </a:lnTo>
                <a:cubicBezTo>
                  <a:pt x="1824" y="66"/>
                  <a:pt x="1823" y="54"/>
                  <a:pt x="1822" y="49"/>
                </a:cubicBezTo>
                <a:cubicBezTo>
                  <a:pt x="1821" y="45"/>
                  <a:pt x="1820" y="42"/>
                  <a:pt x="1817" y="40"/>
                </a:cubicBezTo>
                <a:cubicBezTo>
                  <a:pt x="1815" y="38"/>
                  <a:pt x="1812" y="37"/>
                  <a:pt x="1809" y="37"/>
                </a:cubicBezTo>
                <a:cubicBezTo>
                  <a:pt x="1804" y="37"/>
                  <a:pt x="1798" y="39"/>
                  <a:pt x="1790" y="43"/>
                </a:cubicBezTo>
                <a:lnTo>
                  <a:pt x="1787" y="37"/>
                </a:lnTo>
                <a:lnTo>
                  <a:pt x="1849" y="7"/>
                </a:lnTo>
                <a:close/>
                <a:moveTo>
                  <a:pt x="1701" y="0"/>
                </a:moveTo>
                <a:cubicBezTo>
                  <a:pt x="1707" y="0"/>
                  <a:pt x="1711" y="2"/>
                  <a:pt x="1715" y="6"/>
                </a:cubicBezTo>
                <a:cubicBezTo>
                  <a:pt x="1719" y="9"/>
                  <a:pt x="1720" y="14"/>
                  <a:pt x="1720" y="19"/>
                </a:cubicBezTo>
                <a:cubicBezTo>
                  <a:pt x="1720" y="24"/>
                  <a:pt x="1719" y="29"/>
                  <a:pt x="1715" y="33"/>
                </a:cubicBezTo>
                <a:cubicBezTo>
                  <a:pt x="1711" y="36"/>
                  <a:pt x="1707" y="38"/>
                  <a:pt x="1701" y="38"/>
                </a:cubicBezTo>
                <a:cubicBezTo>
                  <a:pt x="1696" y="38"/>
                  <a:pt x="1692" y="36"/>
                  <a:pt x="1688" y="33"/>
                </a:cubicBezTo>
                <a:cubicBezTo>
                  <a:pt x="1684" y="29"/>
                  <a:pt x="1682" y="24"/>
                  <a:pt x="1682" y="19"/>
                </a:cubicBezTo>
                <a:cubicBezTo>
                  <a:pt x="1682" y="14"/>
                  <a:pt x="1684" y="9"/>
                  <a:pt x="1688" y="6"/>
                </a:cubicBezTo>
                <a:cubicBezTo>
                  <a:pt x="1692" y="2"/>
                  <a:pt x="1696" y="0"/>
                  <a:pt x="1701" y="0"/>
                </a:cubicBezTo>
                <a:close/>
              </a:path>
            </a:pathLst>
          </a:custGeom>
          <a:solidFill>
            <a:srgbClr val="F2F2F2"/>
          </a:solidFill>
          <a:ln w="0">
            <a:noFill/>
            <a:prstDash val="solid"/>
            <a:round/>
          </a:ln>
        </p:spPr>
        <p:txBody>
          <a:bodyPr vert="horz" wrap="square" lIns="91440" tIns="45720" rIns="91440" bIns="45720" numCol="1" anchor="t" anchorCtr="0" compatLnSpc="1"/>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5pPr>
            <a:lvl6pPr marL="2286000" algn="l" defTabSz="914400" rtl="0" eaLnBrk="1" latinLnBrk="0" hangingPunct="1">
              <a:defRPr kern="1200">
                <a:solidFill>
                  <a:schemeClr val="tx1"/>
                </a:solidFill>
                <a:latin typeface="Calibri" panose="020F0502020204030204" charset="0"/>
                <a:ea typeface="+mn-ea"/>
                <a:cs typeface="+mn-cs"/>
              </a:defRPr>
            </a:lvl6pPr>
            <a:lvl7pPr marL="2743200" algn="l" defTabSz="914400" rtl="0" eaLnBrk="1" latinLnBrk="0" hangingPunct="1">
              <a:defRPr kern="1200">
                <a:solidFill>
                  <a:schemeClr val="tx1"/>
                </a:solidFill>
                <a:latin typeface="Calibri" panose="020F0502020204030204" charset="0"/>
                <a:ea typeface="+mn-ea"/>
                <a:cs typeface="+mn-cs"/>
              </a:defRPr>
            </a:lvl7pPr>
            <a:lvl8pPr marL="3200400" algn="l" defTabSz="914400" rtl="0" eaLnBrk="1" latinLnBrk="0" hangingPunct="1">
              <a:defRPr kern="1200">
                <a:solidFill>
                  <a:schemeClr val="tx1"/>
                </a:solidFill>
                <a:latin typeface="Calibri" panose="020F0502020204030204" charset="0"/>
                <a:ea typeface="+mn-ea"/>
                <a:cs typeface="+mn-cs"/>
              </a:defRPr>
            </a:lvl8pPr>
            <a:lvl9pPr marL="3657600" algn="l" defTabSz="914400" rtl="0" eaLnBrk="1" latinLnBrk="0" hangingPunct="1">
              <a:defRPr kern="1200">
                <a:solidFill>
                  <a:schemeClr val="tx1"/>
                </a:solidFill>
                <a:latin typeface="Calibri" panose="020F0502020204030204" charset="0"/>
                <a:ea typeface="+mn-ea"/>
                <a:cs typeface="+mn-cs"/>
              </a:defRPr>
            </a:lvl9pPr>
          </a:lstStyle>
          <a:p>
            <a:endParaRPr lang="zh-CN" altLang="en-US"/>
          </a:p>
        </p:txBody>
      </p:sp>
      <p:sp>
        <p:nvSpPr>
          <p:cNvPr id="28" name="Freeform 23"/>
          <p:cNvSpPr/>
          <p:nvPr/>
        </p:nvSpPr>
        <p:spPr bwMode="auto">
          <a:xfrm rot="-1800000">
            <a:off x="405413" y="2065718"/>
            <a:ext cx="1848119" cy="215037"/>
          </a:xfrm>
          <a:custGeom>
            <a:avLst/>
            <a:gdLst>
              <a:gd name="T0" fmla="*/ 2345 w 3079"/>
              <a:gd name="T1" fmla="*/ 251 h 350"/>
              <a:gd name="T2" fmla="*/ 830 w 3079"/>
              <a:gd name="T3" fmla="*/ 272 h 350"/>
              <a:gd name="T4" fmla="*/ 2644 w 3079"/>
              <a:gd name="T5" fmla="*/ 129 h 350"/>
              <a:gd name="T6" fmla="*/ 2680 w 3079"/>
              <a:gd name="T7" fmla="*/ 102 h 350"/>
              <a:gd name="T8" fmla="*/ 1202 w 3079"/>
              <a:gd name="T9" fmla="*/ 244 h 350"/>
              <a:gd name="T10" fmla="*/ 1532 w 3079"/>
              <a:gd name="T11" fmla="*/ 102 h 350"/>
              <a:gd name="T12" fmla="*/ 1604 w 3079"/>
              <a:gd name="T13" fmla="*/ 106 h 350"/>
              <a:gd name="T14" fmla="*/ 1625 w 3079"/>
              <a:gd name="T15" fmla="*/ 113 h 350"/>
              <a:gd name="T16" fmla="*/ 1470 w 3079"/>
              <a:gd name="T17" fmla="*/ 316 h 350"/>
              <a:gd name="T18" fmla="*/ 1487 w 3079"/>
              <a:gd name="T19" fmla="*/ 130 h 350"/>
              <a:gd name="T20" fmla="*/ 1322 w 3079"/>
              <a:gd name="T21" fmla="*/ 210 h 350"/>
              <a:gd name="T22" fmla="*/ 1366 w 3079"/>
              <a:gd name="T23" fmla="*/ 102 h 350"/>
              <a:gd name="T24" fmla="*/ 1451 w 3079"/>
              <a:gd name="T25" fmla="*/ 244 h 350"/>
              <a:gd name="T26" fmla="*/ 1310 w 3079"/>
              <a:gd name="T27" fmla="*/ 264 h 350"/>
              <a:gd name="T28" fmla="*/ 1262 w 3079"/>
              <a:gd name="T29" fmla="*/ 95 h 350"/>
              <a:gd name="T30" fmla="*/ 945 w 3079"/>
              <a:gd name="T31" fmla="*/ 135 h 350"/>
              <a:gd name="T32" fmla="*/ 1012 w 3079"/>
              <a:gd name="T33" fmla="*/ 95 h 350"/>
              <a:gd name="T34" fmla="*/ 946 w 3079"/>
              <a:gd name="T35" fmla="*/ 337 h 350"/>
              <a:gd name="T36" fmla="*/ 934 w 3079"/>
              <a:gd name="T37" fmla="*/ 318 h 350"/>
              <a:gd name="T38" fmla="*/ 880 w 3079"/>
              <a:gd name="T39" fmla="*/ 102 h 350"/>
              <a:gd name="T40" fmla="*/ 603 w 3079"/>
              <a:gd name="T41" fmla="*/ 128 h 350"/>
              <a:gd name="T42" fmla="*/ 722 w 3079"/>
              <a:gd name="T43" fmla="*/ 95 h 350"/>
              <a:gd name="T44" fmla="*/ 779 w 3079"/>
              <a:gd name="T45" fmla="*/ 112 h 350"/>
              <a:gd name="T46" fmla="*/ 734 w 3079"/>
              <a:gd name="T47" fmla="*/ 272 h 350"/>
              <a:gd name="T48" fmla="*/ 544 w 3079"/>
              <a:gd name="T49" fmla="*/ 102 h 350"/>
              <a:gd name="T50" fmla="*/ 331 w 3079"/>
              <a:gd name="T51" fmla="*/ 128 h 350"/>
              <a:gd name="T52" fmla="*/ 450 w 3079"/>
              <a:gd name="T53" fmla="*/ 95 h 350"/>
              <a:gd name="T54" fmla="*/ 507 w 3079"/>
              <a:gd name="T55" fmla="*/ 112 h 350"/>
              <a:gd name="T56" fmla="*/ 462 w 3079"/>
              <a:gd name="T57" fmla="*/ 272 h 350"/>
              <a:gd name="T58" fmla="*/ 272 w 3079"/>
              <a:gd name="T59" fmla="*/ 102 h 350"/>
              <a:gd name="T60" fmla="*/ 59 w 3079"/>
              <a:gd name="T61" fmla="*/ 128 h 350"/>
              <a:gd name="T62" fmla="*/ 178 w 3079"/>
              <a:gd name="T63" fmla="*/ 95 h 350"/>
              <a:gd name="T64" fmla="*/ 235 w 3079"/>
              <a:gd name="T65" fmla="*/ 112 h 350"/>
              <a:gd name="T66" fmla="*/ 190 w 3079"/>
              <a:gd name="T67" fmla="*/ 272 h 350"/>
              <a:gd name="T68" fmla="*/ 0 w 3079"/>
              <a:gd name="T69" fmla="*/ 102 h 350"/>
              <a:gd name="T70" fmla="*/ 2904 w 3079"/>
              <a:gd name="T71" fmla="*/ 90 h 350"/>
              <a:gd name="T72" fmla="*/ 3053 w 3079"/>
              <a:gd name="T73" fmla="*/ 154 h 350"/>
              <a:gd name="T74" fmla="*/ 2994 w 3079"/>
              <a:gd name="T75" fmla="*/ 260 h 350"/>
              <a:gd name="T76" fmla="*/ 2993 w 3079"/>
              <a:gd name="T77" fmla="*/ 112 h 350"/>
              <a:gd name="T78" fmla="*/ 2958 w 3079"/>
              <a:gd name="T79" fmla="*/ 257 h 350"/>
              <a:gd name="T80" fmla="*/ 2918 w 3079"/>
              <a:gd name="T81" fmla="*/ 228 h 350"/>
              <a:gd name="T82" fmla="*/ 2847 w 3079"/>
              <a:gd name="T83" fmla="*/ 250 h 350"/>
              <a:gd name="T84" fmla="*/ 2811 w 3079"/>
              <a:gd name="T85" fmla="*/ 249 h 350"/>
              <a:gd name="T86" fmla="*/ 2785 w 3079"/>
              <a:gd name="T87" fmla="*/ 111 h 350"/>
              <a:gd name="T88" fmla="*/ 2684 w 3079"/>
              <a:gd name="T89" fmla="*/ 272 h 350"/>
              <a:gd name="T90" fmla="*/ 2550 w 3079"/>
              <a:gd name="T91" fmla="*/ 103 h 350"/>
              <a:gd name="T92" fmla="*/ 2503 w 3079"/>
              <a:gd name="T93" fmla="*/ 103 h 350"/>
              <a:gd name="T94" fmla="*/ 2572 w 3079"/>
              <a:gd name="T95" fmla="*/ 202 h 350"/>
              <a:gd name="T96" fmla="*/ 1709 w 3079"/>
              <a:gd name="T97" fmla="*/ 90 h 350"/>
              <a:gd name="T98" fmla="*/ 1660 w 3079"/>
              <a:gd name="T99" fmla="*/ 267 h 350"/>
              <a:gd name="T100" fmla="*/ 1680 w 3079"/>
              <a:gd name="T101" fmla="*/ 117 h 350"/>
              <a:gd name="T102" fmla="*/ 1248 w 3079"/>
              <a:gd name="T103" fmla="*/ 178 h 350"/>
              <a:gd name="T104" fmla="*/ 1125 w 3079"/>
              <a:gd name="T105" fmla="*/ 101 h 350"/>
              <a:gd name="T106" fmla="*/ 2221 w 3079"/>
              <a:gd name="T107" fmla="*/ 259 h 350"/>
              <a:gd name="T108" fmla="*/ 2030 w 3079"/>
              <a:gd name="T109" fmla="*/ 20 h 350"/>
              <a:gd name="T110" fmla="*/ 2067 w 3079"/>
              <a:gd name="T111" fmla="*/ 220 h 350"/>
              <a:gd name="T112" fmla="*/ 2304 w 3079"/>
              <a:gd name="T113" fmla="*/ 137 h 350"/>
              <a:gd name="T114" fmla="*/ 2188 w 3079"/>
              <a:gd name="T115" fmla="*/ 19 h 350"/>
              <a:gd name="T116" fmla="*/ 2029 w 3079"/>
              <a:gd name="T117" fmla="*/ 271 h 350"/>
              <a:gd name="T118" fmla="*/ 1855 w 3079"/>
              <a:gd name="T119" fmla="*/ 7 h 350"/>
              <a:gd name="T120" fmla="*/ 1791 w 3079"/>
              <a:gd name="T121" fmla="*/ 260 h 350"/>
              <a:gd name="T122" fmla="*/ 1809 w 3079"/>
              <a:gd name="T123" fmla="*/ 37 h 350"/>
              <a:gd name="T124" fmla="*/ 1715 w 3079"/>
              <a:gd name="T125" fmla="*/ 3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79" h="350">
                <a:moveTo>
                  <a:pt x="2366" y="230"/>
                </a:moveTo>
                <a:cubicBezTo>
                  <a:pt x="2372" y="230"/>
                  <a:pt x="2377" y="232"/>
                  <a:pt x="2381" y="237"/>
                </a:cubicBezTo>
                <a:cubicBezTo>
                  <a:pt x="2385" y="241"/>
                  <a:pt x="2387" y="245"/>
                  <a:pt x="2387" y="251"/>
                </a:cubicBezTo>
                <a:cubicBezTo>
                  <a:pt x="2387" y="257"/>
                  <a:pt x="2385" y="262"/>
                  <a:pt x="2380" y="266"/>
                </a:cubicBezTo>
                <a:cubicBezTo>
                  <a:pt x="2376" y="270"/>
                  <a:pt x="2372" y="272"/>
                  <a:pt x="2366" y="272"/>
                </a:cubicBezTo>
                <a:cubicBezTo>
                  <a:pt x="2360" y="272"/>
                  <a:pt x="2355" y="270"/>
                  <a:pt x="2351" y="266"/>
                </a:cubicBezTo>
                <a:cubicBezTo>
                  <a:pt x="2347" y="262"/>
                  <a:pt x="2345" y="257"/>
                  <a:pt x="2345" y="251"/>
                </a:cubicBezTo>
                <a:cubicBezTo>
                  <a:pt x="2345" y="245"/>
                  <a:pt x="2347" y="240"/>
                  <a:pt x="2351" y="236"/>
                </a:cubicBezTo>
                <a:cubicBezTo>
                  <a:pt x="2355" y="232"/>
                  <a:pt x="2360" y="230"/>
                  <a:pt x="2366" y="230"/>
                </a:cubicBezTo>
                <a:close/>
                <a:moveTo>
                  <a:pt x="830" y="230"/>
                </a:moveTo>
                <a:cubicBezTo>
                  <a:pt x="836" y="230"/>
                  <a:pt x="841" y="232"/>
                  <a:pt x="845" y="237"/>
                </a:cubicBezTo>
                <a:cubicBezTo>
                  <a:pt x="849" y="241"/>
                  <a:pt x="851" y="245"/>
                  <a:pt x="851" y="251"/>
                </a:cubicBezTo>
                <a:cubicBezTo>
                  <a:pt x="851" y="257"/>
                  <a:pt x="849" y="262"/>
                  <a:pt x="844" y="266"/>
                </a:cubicBezTo>
                <a:cubicBezTo>
                  <a:pt x="840" y="270"/>
                  <a:pt x="836" y="272"/>
                  <a:pt x="830" y="272"/>
                </a:cubicBezTo>
                <a:cubicBezTo>
                  <a:pt x="824" y="272"/>
                  <a:pt x="819" y="270"/>
                  <a:pt x="815" y="266"/>
                </a:cubicBezTo>
                <a:cubicBezTo>
                  <a:pt x="811" y="262"/>
                  <a:pt x="809" y="257"/>
                  <a:pt x="809" y="251"/>
                </a:cubicBezTo>
                <a:cubicBezTo>
                  <a:pt x="809" y="245"/>
                  <a:pt x="811" y="240"/>
                  <a:pt x="815" y="236"/>
                </a:cubicBezTo>
                <a:cubicBezTo>
                  <a:pt x="819" y="232"/>
                  <a:pt x="824" y="230"/>
                  <a:pt x="830" y="230"/>
                </a:cubicBezTo>
                <a:close/>
                <a:moveTo>
                  <a:pt x="2680" y="102"/>
                </a:moveTo>
                <a:cubicBezTo>
                  <a:pt x="2673" y="102"/>
                  <a:pt x="2667" y="104"/>
                  <a:pt x="2660" y="108"/>
                </a:cubicBezTo>
                <a:cubicBezTo>
                  <a:pt x="2653" y="112"/>
                  <a:pt x="2648" y="119"/>
                  <a:pt x="2644" y="129"/>
                </a:cubicBezTo>
                <a:cubicBezTo>
                  <a:pt x="2640" y="139"/>
                  <a:pt x="2638" y="151"/>
                  <a:pt x="2638" y="167"/>
                </a:cubicBezTo>
                <a:cubicBezTo>
                  <a:pt x="2638" y="192"/>
                  <a:pt x="2643" y="213"/>
                  <a:pt x="2652" y="232"/>
                </a:cubicBezTo>
                <a:cubicBezTo>
                  <a:pt x="2662" y="250"/>
                  <a:pt x="2676" y="259"/>
                  <a:pt x="2692" y="259"/>
                </a:cubicBezTo>
                <a:cubicBezTo>
                  <a:pt x="2704" y="259"/>
                  <a:pt x="2714" y="254"/>
                  <a:pt x="2722" y="244"/>
                </a:cubicBezTo>
                <a:cubicBezTo>
                  <a:pt x="2730" y="234"/>
                  <a:pt x="2734" y="217"/>
                  <a:pt x="2734" y="192"/>
                </a:cubicBezTo>
                <a:cubicBezTo>
                  <a:pt x="2734" y="162"/>
                  <a:pt x="2727" y="138"/>
                  <a:pt x="2714" y="120"/>
                </a:cubicBezTo>
                <a:cubicBezTo>
                  <a:pt x="2705" y="108"/>
                  <a:pt x="2694" y="102"/>
                  <a:pt x="2680" y="102"/>
                </a:cubicBezTo>
                <a:close/>
                <a:moveTo>
                  <a:pt x="1160" y="102"/>
                </a:moveTo>
                <a:cubicBezTo>
                  <a:pt x="1153" y="102"/>
                  <a:pt x="1147" y="104"/>
                  <a:pt x="1140" y="108"/>
                </a:cubicBezTo>
                <a:cubicBezTo>
                  <a:pt x="1133" y="112"/>
                  <a:pt x="1128" y="119"/>
                  <a:pt x="1124" y="129"/>
                </a:cubicBezTo>
                <a:cubicBezTo>
                  <a:pt x="1120" y="139"/>
                  <a:pt x="1118" y="151"/>
                  <a:pt x="1118" y="167"/>
                </a:cubicBezTo>
                <a:cubicBezTo>
                  <a:pt x="1118" y="192"/>
                  <a:pt x="1123" y="213"/>
                  <a:pt x="1132" y="232"/>
                </a:cubicBezTo>
                <a:cubicBezTo>
                  <a:pt x="1142" y="250"/>
                  <a:pt x="1156" y="259"/>
                  <a:pt x="1172" y="259"/>
                </a:cubicBezTo>
                <a:cubicBezTo>
                  <a:pt x="1184" y="259"/>
                  <a:pt x="1194" y="254"/>
                  <a:pt x="1202" y="244"/>
                </a:cubicBezTo>
                <a:cubicBezTo>
                  <a:pt x="1210" y="234"/>
                  <a:pt x="1214" y="217"/>
                  <a:pt x="1214" y="192"/>
                </a:cubicBezTo>
                <a:cubicBezTo>
                  <a:pt x="1214" y="162"/>
                  <a:pt x="1207" y="138"/>
                  <a:pt x="1194" y="120"/>
                </a:cubicBezTo>
                <a:cubicBezTo>
                  <a:pt x="1185" y="108"/>
                  <a:pt x="1174" y="102"/>
                  <a:pt x="1160" y="102"/>
                </a:cubicBezTo>
                <a:close/>
                <a:moveTo>
                  <a:pt x="1456" y="95"/>
                </a:moveTo>
                <a:lnTo>
                  <a:pt x="1536" y="95"/>
                </a:lnTo>
                <a:lnTo>
                  <a:pt x="1536" y="102"/>
                </a:lnTo>
                <a:lnTo>
                  <a:pt x="1532" y="102"/>
                </a:lnTo>
                <a:cubicBezTo>
                  <a:pt x="1527" y="102"/>
                  <a:pt x="1522" y="103"/>
                  <a:pt x="1519" y="106"/>
                </a:cubicBezTo>
                <a:cubicBezTo>
                  <a:pt x="1517" y="108"/>
                  <a:pt x="1515" y="111"/>
                  <a:pt x="1515" y="115"/>
                </a:cubicBezTo>
                <a:cubicBezTo>
                  <a:pt x="1515" y="120"/>
                  <a:pt x="1517" y="126"/>
                  <a:pt x="1521" y="135"/>
                </a:cubicBezTo>
                <a:lnTo>
                  <a:pt x="1563" y="222"/>
                </a:lnTo>
                <a:lnTo>
                  <a:pt x="1602" y="127"/>
                </a:lnTo>
                <a:cubicBezTo>
                  <a:pt x="1604" y="122"/>
                  <a:pt x="1605" y="117"/>
                  <a:pt x="1605" y="112"/>
                </a:cubicBezTo>
                <a:cubicBezTo>
                  <a:pt x="1605" y="109"/>
                  <a:pt x="1604" y="108"/>
                  <a:pt x="1604" y="106"/>
                </a:cubicBezTo>
                <a:cubicBezTo>
                  <a:pt x="1603" y="105"/>
                  <a:pt x="1601" y="104"/>
                  <a:pt x="1599" y="103"/>
                </a:cubicBezTo>
                <a:cubicBezTo>
                  <a:pt x="1597" y="102"/>
                  <a:pt x="1593" y="102"/>
                  <a:pt x="1588" y="102"/>
                </a:cubicBezTo>
                <a:lnTo>
                  <a:pt x="1588" y="95"/>
                </a:lnTo>
                <a:lnTo>
                  <a:pt x="1644" y="95"/>
                </a:lnTo>
                <a:lnTo>
                  <a:pt x="1644" y="102"/>
                </a:lnTo>
                <a:cubicBezTo>
                  <a:pt x="1639" y="102"/>
                  <a:pt x="1635" y="103"/>
                  <a:pt x="1633" y="105"/>
                </a:cubicBezTo>
                <a:cubicBezTo>
                  <a:pt x="1630" y="106"/>
                  <a:pt x="1628" y="109"/>
                  <a:pt x="1625" y="113"/>
                </a:cubicBezTo>
                <a:cubicBezTo>
                  <a:pt x="1623" y="115"/>
                  <a:pt x="1621" y="120"/>
                  <a:pt x="1618" y="128"/>
                </a:cubicBezTo>
                <a:lnTo>
                  <a:pt x="1548" y="299"/>
                </a:lnTo>
                <a:cubicBezTo>
                  <a:pt x="1542" y="316"/>
                  <a:pt x="1533" y="328"/>
                  <a:pt x="1522" y="337"/>
                </a:cubicBezTo>
                <a:cubicBezTo>
                  <a:pt x="1511" y="345"/>
                  <a:pt x="1500" y="350"/>
                  <a:pt x="1490" y="350"/>
                </a:cubicBezTo>
                <a:cubicBezTo>
                  <a:pt x="1483" y="350"/>
                  <a:pt x="1477" y="348"/>
                  <a:pt x="1472" y="343"/>
                </a:cubicBezTo>
                <a:cubicBezTo>
                  <a:pt x="1467" y="339"/>
                  <a:pt x="1465" y="334"/>
                  <a:pt x="1465" y="329"/>
                </a:cubicBezTo>
                <a:cubicBezTo>
                  <a:pt x="1465" y="323"/>
                  <a:pt x="1467" y="319"/>
                  <a:pt x="1470" y="316"/>
                </a:cubicBezTo>
                <a:cubicBezTo>
                  <a:pt x="1473" y="313"/>
                  <a:pt x="1478" y="311"/>
                  <a:pt x="1484" y="311"/>
                </a:cubicBezTo>
                <a:cubicBezTo>
                  <a:pt x="1488" y="311"/>
                  <a:pt x="1494" y="313"/>
                  <a:pt x="1501" y="315"/>
                </a:cubicBezTo>
                <a:cubicBezTo>
                  <a:pt x="1506" y="317"/>
                  <a:pt x="1509" y="318"/>
                  <a:pt x="1510" y="318"/>
                </a:cubicBezTo>
                <a:cubicBezTo>
                  <a:pt x="1514" y="318"/>
                  <a:pt x="1518" y="316"/>
                  <a:pt x="1523" y="312"/>
                </a:cubicBezTo>
                <a:cubicBezTo>
                  <a:pt x="1527" y="308"/>
                  <a:pt x="1532" y="301"/>
                  <a:pt x="1536" y="290"/>
                </a:cubicBezTo>
                <a:lnTo>
                  <a:pt x="1548" y="260"/>
                </a:lnTo>
                <a:lnTo>
                  <a:pt x="1487" y="130"/>
                </a:lnTo>
                <a:cubicBezTo>
                  <a:pt x="1485" y="127"/>
                  <a:pt x="1482" y="122"/>
                  <a:pt x="1478" y="116"/>
                </a:cubicBezTo>
                <a:cubicBezTo>
                  <a:pt x="1474" y="112"/>
                  <a:pt x="1472" y="109"/>
                  <a:pt x="1470" y="107"/>
                </a:cubicBezTo>
                <a:cubicBezTo>
                  <a:pt x="1467" y="105"/>
                  <a:pt x="1462" y="103"/>
                  <a:pt x="1456" y="102"/>
                </a:cubicBezTo>
                <a:lnTo>
                  <a:pt x="1456" y="95"/>
                </a:lnTo>
                <a:close/>
                <a:moveTo>
                  <a:pt x="1262" y="95"/>
                </a:moveTo>
                <a:lnTo>
                  <a:pt x="1322" y="95"/>
                </a:lnTo>
                <a:lnTo>
                  <a:pt x="1322" y="210"/>
                </a:lnTo>
                <a:cubicBezTo>
                  <a:pt x="1322" y="226"/>
                  <a:pt x="1325" y="236"/>
                  <a:pt x="1331" y="241"/>
                </a:cubicBezTo>
                <a:cubicBezTo>
                  <a:pt x="1336" y="246"/>
                  <a:pt x="1343" y="249"/>
                  <a:pt x="1351" y="249"/>
                </a:cubicBezTo>
                <a:cubicBezTo>
                  <a:pt x="1356" y="249"/>
                  <a:pt x="1362" y="247"/>
                  <a:pt x="1369" y="244"/>
                </a:cubicBezTo>
                <a:cubicBezTo>
                  <a:pt x="1376" y="241"/>
                  <a:pt x="1384" y="234"/>
                  <a:pt x="1393" y="225"/>
                </a:cubicBezTo>
                <a:lnTo>
                  <a:pt x="1393" y="127"/>
                </a:lnTo>
                <a:cubicBezTo>
                  <a:pt x="1393" y="118"/>
                  <a:pt x="1392" y="111"/>
                  <a:pt x="1388" y="108"/>
                </a:cubicBezTo>
                <a:cubicBezTo>
                  <a:pt x="1384" y="104"/>
                  <a:pt x="1377" y="102"/>
                  <a:pt x="1366" y="102"/>
                </a:cubicBezTo>
                <a:lnTo>
                  <a:pt x="1366" y="95"/>
                </a:lnTo>
                <a:lnTo>
                  <a:pt x="1424" y="95"/>
                </a:lnTo>
                <a:lnTo>
                  <a:pt x="1424" y="199"/>
                </a:lnTo>
                <a:cubicBezTo>
                  <a:pt x="1424" y="219"/>
                  <a:pt x="1425" y="231"/>
                  <a:pt x="1426" y="236"/>
                </a:cubicBezTo>
                <a:cubicBezTo>
                  <a:pt x="1427" y="240"/>
                  <a:pt x="1428" y="243"/>
                  <a:pt x="1430" y="245"/>
                </a:cubicBezTo>
                <a:cubicBezTo>
                  <a:pt x="1432" y="247"/>
                  <a:pt x="1435" y="247"/>
                  <a:pt x="1437" y="247"/>
                </a:cubicBezTo>
                <a:cubicBezTo>
                  <a:pt x="1441" y="247"/>
                  <a:pt x="1446" y="246"/>
                  <a:pt x="1451" y="244"/>
                </a:cubicBezTo>
                <a:lnTo>
                  <a:pt x="1453" y="251"/>
                </a:lnTo>
                <a:lnTo>
                  <a:pt x="1402" y="272"/>
                </a:lnTo>
                <a:lnTo>
                  <a:pt x="1393" y="272"/>
                </a:lnTo>
                <a:lnTo>
                  <a:pt x="1393" y="236"/>
                </a:lnTo>
                <a:cubicBezTo>
                  <a:pt x="1379" y="252"/>
                  <a:pt x="1367" y="262"/>
                  <a:pt x="1360" y="266"/>
                </a:cubicBezTo>
                <a:cubicBezTo>
                  <a:pt x="1352" y="270"/>
                  <a:pt x="1344" y="272"/>
                  <a:pt x="1335" y="272"/>
                </a:cubicBezTo>
                <a:cubicBezTo>
                  <a:pt x="1325" y="272"/>
                  <a:pt x="1317" y="269"/>
                  <a:pt x="1310" y="264"/>
                </a:cubicBezTo>
                <a:cubicBezTo>
                  <a:pt x="1303" y="258"/>
                  <a:pt x="1298" y="251"/>
                  <a:pt x="1295" y="242"/>
                </a:cubicBezTo>
                <a:cubicBezTo>
                  <a:pt x="1293" y="233"/>
                  <a:pt x="1291" y="221"/>
                  <a:pt x="1291" y="205"/>
                </a:cubicBezTo>
                <a:lnTo>
                  <a:pt x="1291" y="128"/>
                </a:lnTo>
                <a:cubicBezTo>
                  <a:pt x="1291" y="120"/>
                  <a:pt x="1290" y="115"/>
                  <a:pt x="1289" y="112"/>
                </a:cubicBezTo>
                <a:cubicBezTo>
                  <a:pt x="1287" y="108"/>
                  <a:pt x="1284" y="106"/>
                  <a:pt x="1281" y="104"/>
                </a:cubicBezTo>
                <a:cubicBezTo>
                  <a:pt x="1277" y="103"/>
                  <a:pt x="1271" y="102"/>
                  <a:pt x="1262" y="102"/>
                </a:cubicBezTo>
                <a:lnTo>
                  <a:pt x="1262" y="95"/>
                </a:lnTo>
                <a:close/>
                <a:moveTo>
                  <a:pt x="880" y="95"/>
                </a:moveTo>
                <a:lnTo>
                  <a:pt x="960" y="95"/>
                </a:lnTo>
                <a:lnTo>
                  <a:pt x="960" y="102"/>
                </a:lnTo>
                <a:lnTo>
                  <a:pt x="956" y="102"/>
                </a:lnTo>
                <a:cubicBezTo>
                  <a:pt x="951" y="102"/>
                  <a:pt x="946" y="103"/>
                  <a:pt x="943" y="106"/>
                </a:cubicBezTo>
                <a:cubicBezTo>
                  <a:pt x="941" y="108"/>
                  <a:pt x="939" y="111"/>
                  <a:pt x="939" y="115"/>
                </a:cubicBezTo>
                <a:cubicBezTo>
                  <a:pt x="939" y="120"/>
                  <a:pt x="941" y="126"/>
                  <a:pt x="945" y="135"/>
                </a:cubicBezTo>
                <a:lnTo>
                  <a:pt x="987" y="222"/>
                </a:lnTo>
                <a:lnTo>
                  <a:pt x="1026" y="127"/>
                </a:lnTo>
                <a:cubicBezTo>
                  <a:pt x="1028" y="122"/>
                  <a:pt x="1029" y="117"/>
                  <a:pt x="1029" y="112"/>
                </a:cubicBezTo>
                <a:cubicBezTo>
                  <a:pt x="1029" y="109"/>
                  <a:pt x="1028" y="108"/>
                  <a:pt x="1028" y="106"/>
                </a:cubicBezTo>
                <a:cubicBezTo>
                  <a:pt x="1027" y="105"/>
                  <a:pt x="1025" y="104"/>
                  <a:pt x="1023" y="103"/>
                </a:cubicBezTo>
                <a:cubicBezTo>
                  <a:pt x="1021" y="102"/>
                  <a:pt x="1017" y="102"/>
                  <a:pt x="1012" y="102"/>
                </a:cubicBezTo>
                <a:lnTo>
                  <a:pt x="1012" y="95"/>
                </a:lnTo>
                <a:lnTo>
                  <a:pt x="1068" y="95"/>
                </a:lnTo>
                <a:lnTo>
                  <a:pt x="1068" y="102"/>
                </a:lnTo>
                <a:cubicBezTo>
                  <a:pt x="1063" y="102"/>
                  <a:pt x="1059" y="103"/>
                  <a:pt x="1057" y="105"/>
                </a:cubicBezTo>
                <a:cubicBezTo>
                  <a:pt x="1054" y="106"/>
                  <a:pt x="1052" y="109"/>
                  <a:pt x="1049" y="113"/>
                </a:cubicBezTo>
                <a:cubicBezTo>
                  <a:pt x="1047" y="115"/>
                  <a:pt x="1045" y="120"/>
                  <a:pt x="1042" y="128"/>
                </a:cubicBezTo>
                <a:lnTo>
                  <a:pt x="972" y="299"/>
                </a:lnTo>
                <a:cubicBezTo>
                  <a:pt x="966" y="316"/>
                  <a:pt x="957" y="328"/>
                  <a:pt x="946" y="337"/>
                </a:cubicBezTo>
                <a:cubicBezTo>
                  <a:pt x="935" y="345"/>
                  <a:pt x="924" y="350"/>
                  <a:pt x="914" y="350"/>
                </a:cubicBezTo>
                <a:cubicBezTo>
                  <a:pt x="907" y="350"/>
                  <a:pt x="901" y="348"/>
                  <a:pt x="896" y="343"/>
                </a:cubicBezTo>
                <a:cubicBezTo>
                  <a:pt x="891" y="339"/>
                  <a:pt x="889" y="334"/>
                  <a:pt x="889" y="329"/>
                </a:cubicBezTo>
                <a:cubicBezTo>
                  <a:pt x="889" y="323"/>
                  <a:pt x="891" y="319"/>
                  <a:pt x="894" y="316"/>
                </a:cubicBezTo>
                <a:cubicBezTo>
                  <a:pt x="897" y="313"/>
                  <a:pt x="902" y="311"/>
                  <a:pt x="908" y="311"/>
                </a:cubicBezTo>
                <a:cubicBezTo>
                  <a:pt x="912" y="311"/>
                  <a:pt x="918" y="313"/>
                  <a:pt x="925" y="315"/>
                </a:cubicBezTo>
                <a:cubicBezTo>
                  <a:pt x="930" y="317"/>
                  <a:pt x="933" y="318"/>
                  <a:pt x="934" y="318"/>
                </a:cubicBezTo>
                <a:cubicBezTo>
                  <a:pt x="938" y="318"/>
                  <a:pt x="942" y="316"/>
                  <a:pt x="947" y="312"/>
                </a:cubicBezTo>
                <a:cubicBezTo>
                  <a:pt x="951" y="308"/>
                  <a:pt x="956" y="301"/>
                  <a:pt x="960" y="290"/>
                </a:cubicBezTo>
                <a:lnTo>
                  <a:pt x="972" y="260"/>
                </a:lnTo>
                <a:lnTo>
                  <a:pt x="911" y="130"/>
                </a:lnTo>
                <a:cubicBezTo>
                  <a:pt x="909" y="127"/>
                  <a:pt x="906" y="122"/>
                  <a:pt x="902" y="116"/>
                </a:cubicBezTo>
                <a:cubicBezTo>
                  <a:pt x="898" y="112"/>
                  <a:pt x="896" y="109"/>
                  <a:pt x="894" y="107"/>
                </a:cubicBezTo>
                <a:cubicBezTo>
                  <a:pt x="891" y="105"/>
                  <a:pt x="886" y="103"/>
                  <a:pt x="880" y="102"/>
                </a:cubicBezTo>
                <a:lnTo>
                  <a:pt x="880" y="95"/>
                </a:lnTo>
                <a:close/>
                <a:moveTo>
                  <a:pt x="544" y="95"/>
                </a:moveTo>
                <a:lnTo>
                  <a:pt x="616" y="95"/>
                </a:lnTo>
                <a:lnTo>
                  <a:pt x="616" y="102"/>
                </a:lnTo>
                <a:cubicBezTo>
                  <a:pt x="610" y="102"/>
                  <a:pt x="605" y="104"/>
                  <a:pt x="603" y="106"/>
                </a:cubicBezTo>
                <a:cubicBezTo>
                  <a:pt x="601" y="107"/>
                  <a:pt x="600" y="110"/>
                  <a:pt x="600" y="114"/>
                </a:cubicBezTo>
                <a:cubicBezTo>
                  <a:pt x="600" y="117"/>
                  <a:pt x="601" y="122"/>
                  <a:pt x="603" y="128"/>
                </a:cubicBezTo>
                <a:lnTo>
                  <a:pt x="640" y="226"/>
                </a:lnTo>
                <a:lnTo>
                  <a:pt x="677" y="146"/>
                </a:lnTo>
                <a:lnTo>
                  <a:pt x="667" y="121"/>
                </a:lnTo>
                <a:cubicBezTo>
                  <a:pt x="664" y="113"/>
                  <a:pt x="660" y="108"/>
                  <a:pt x="655" y="105"/>
                </a:cubicBezTo>
                <a:cubicBezTo>
                  <a:pt x="653" y="103"/>
                  <a:pt x="648" y="102"/>
                  <a:pt x="640" y="102"/>
                </a:cubicBezTo>
                <a:lnTo>
                  <a:pt x="640" y="95"/>
                </a:lnTo>
                <a:lnTo>
                  <a:pt x="722" y="95"/>
                </a:lnTo>
                <a:lnTo>
                  <a:pt x="722" y="102"/>
                </a:lnTo>
                <a:cubicBezTo>
                  <a:pt x="713" y="102"/>
                  <a:pt x="706" y="104"/>
                  <a:pt x="703" y="107"/>
                </a:cubicBezTo>
                <a:cubicBezTo>
                  <a:pt x="700" y="109"/>
                  <a:pt x="699" y="112"/>
                  <a:pt x="699" y="116"/>
                </a:cubicBezTo>
                <a:cubicBezTo>
                  <a:pt x="699" y="119"/>
                  <a:pt x="699" y="121"/>
                  <a:pt x="700" y="124"/>
                </a:cubicBezTo>
                <a:lnTo>
                  <a:pt x="739" y="223"/>
                </a:lnTo>
                <a:lnTo>
                  <a:pt x="776" y="128"/>
                </a:lnTo>
                <a:cubicBezTo>
                  <a:pt x="778" y="121"/>
                  <a:pt x="779" y="116"/>
                  <a:pt x="779" y="112"/>
                </a:cubicBezTo>
                <a:cubicBezTo>
                  <a:pt x="779" y="109"/>
                  <a:pt x="778" y="107"/>
                  <a:pt x="776" y="105"/>
                </a:cubicBezTo>
                <a:cubicBezTo>
                  <a:pt x="773" y="103"/>
                  <a:pt x="768" y="102"/>
                  <a:pt x="761" y="102"/>
                </a:cubicBezTo>
                <a:lnTo>
                  <a:pt x="761" y="95"/>
                </a:lnTo>
                <a:lnTo>
                  <a:pt x="816" y="95"/>
                </a:lnTo>
                <a:lnTo>
                  <a:pt x="816" y="102"/>
                </a:lnTo>
                <a:cubicBezTo>
                  <a:pt x="805" y="104"/>
                  <a:pt x="797" y="111"/>
                  <a:pt x="792" y="124"/>
                </a:cubicBezTo>
                <a:lnTo>
                  <a:pt x="734" y="272"/>
                </a:lnTo>
                <a:lnTo>
                  <a:pt x="726" y="272"/>
                </a:lnTo>
                <a:lnTo>
                  <a:pt x="684" y="162"/>
                </a:lnTo>
                <a:lnTo>
                  <a:pt x="633" y="272"/>
                </a:lnTo>
                <a:lnTo>
                  <a:pt x="627" y="272"/>
                </a:lnTo>
                <a:lnTo>
                  <a:pt x="571" y="128"/>
                </a:lnTo>
                <a:cubicBezTo>
                  <a:pt x="568" y="119"/>
                  <a:pt x="564" y="112"/>
                  <a:pt x="561" y="109"/>
                </a:cubicBezTo>
                <a:cubicBezTo>
                  <a:pt x="557" y="106"/>
                  <a:pt x="552" y="104"/>
                  <a:pt x="544" y="102"/>
                </a:cubicBezTo>
                <a:lnTo>
                  <a:pt x="544" y="95"/>
                </a:lnTo>
                <a:close/>
                <a:moveTo>
                  <a:pt x="272" y="95"/>
                </a:moveTo>
                <a:lnTo>
                  <a:pt x="344" y="95"/>
                </a:lnTo>
                <a:lnTo>
                  <a:pt x="344" y="102"/>
                </a:lnTo>
                <a:cubicBezTo>
                  <a:pt x="338" y="102"/>
                  <a:pt x="333" y="104"/>
                  <a:pt x="331" y="106"/>
                </a:cubicBezTo>
                <a:cubicBezTo>
                  <a:pt x="329" y="107"/>
                  <a:pt x="328" y="110"/>
                  <a:pt x="328" y="114"/>
                </a:cubicBezTo>
                <a:cubicBezTo>
                  <a:pt x="328" y="117"/>
                  <a:pt x="329" y="122"/>
                  <a:pt x="331" y="128"/>
                </a:cubicBezTo>
                <a:lnTo>
                  <a:pt x="368" y="226"/>
                </a:lnTo>
                <a:lnTo>
                  <a:pt x="405" y="146"/>
                </a:lnTo>
                <a:lnTo>
                  <a:pt x="395" y="121"/>
                </a:lnTo>
                <a:cubicBezTo>
                  <a:pt x="392" y="113"/>
                  <a:pt x="388" y="108"/>
                  <a:pt x="383" y="105"/>
                </a:cubicBezTo>
                <a:cubicBezTo>
                  <a:pt x="381" y="103"/>
                  <a:pt x="376" y="102"/>
                  <a:pt x="368" y="102"/>
                </a:cubicBezTo>
                <a:lnTo>
                  <a:pt x="368" y="95"/>
                </a:lnTo>
                <a:lnTo>
                  <a:pt x="450" y="95"/>
                </a:lnTo>
                <a:lnTo>
                  <a:pt x="450" y="102"/>
                </a:lnTo>
                <a:cubicBezTo>
                  <a:pt x="441" y="102"/>
                  <a:pt x="434" y="104"/>
                  <a:pt x="431" y="107"/>
                </a:cubicBezTo>
                <a:cubicBezTo>
                  <a:pt x="428" y="109"/>
                  <a:pt x="427" y="112"/>
                  <a:pt x="427" y="116"/>
                </a:cubicBezTo>
                <a:cubicBezTo>
                  <a:pt x="427" y="119"/>
                  <a:pt x="427" y="121"/>
                  <a:pt x="428" y="124"/>
                </a:cubicBezTo>
                <a:lnTo>
                  <a:pt x="467" y="223"/>
                </a:lnTo>
                <a:lnTo>
                  <a:pt x="504" y="128"/>
                </a:lnTo>
                <a:cubicBezTo>
                  <a:pt x="506" y="121"/>
                  <a:pt x="507" y="116"/>
                  <a:pt x="507" y="112"/>
                </a:cubicBezTo>
                <a:cubicBezTo>
                  <a:pt x="507" y="109"/>
                  <a:pt x="506" y="107"/>
                  <a:pt x="504" y="105"/>
                </a:cubicBezTo>
                <a:cubicBezTo>
                  <a:pt x="501" y="103"/>
                  <a:pt x="496" y="102"/>
                  <a:pt x="489" y="102"/>
                </a:cubicBezTo>
                <a:lnTo>
                  <a:pt x="489" y="95"/>
                </a:lnTo>
                <a:lnTo>
                  <a:pt x="544" y="95"/>
                </a:lnTo>
                <a:lnTo>
                  <a:pt x="544" y="102"/>
                </a:lnTo>
                <a:cubicBezTo>
                  <a:pt x="533" y="104"/>
                  <a:pt x="525" y="111"/>
                  <a:pt x="520" y="124"/>
                </a:cubicBezTo>
                <a:lnTo>
                  <a:pt x="462" y="272"/>
                </a:lnTo>
                <a:lnTo>
                  <a:pt x="454" y="272"/>
                </a:lnTo>
                <a:lnTo>
                  <a:pt x="412" y="162"/>
                </a:lnTo>
                <a:lnTo>
                  <a:pt x="361" y="272"/>
                </a:lnTo>
                <a:lnTo>
                  <a:pt x="355" y="272"/>
                </a:lnTo>
                <a:lnTo>
                  <a:pt x="299" y="128"/>
                </a:lnTo>
                <a:cubicBezTo>
                  <a:pt x="296" y="119"/>
                  <a:pt x="292" y="112"/>
                  <a:pt x="289" y="109"/>
                </a:cubicBezTo>
                <a:cubicBezTo>
                  <a:pt x="285" y="106"/>
                  <a:pt x="280" y="104"/>
                  <a:pt x="272" y="102"/>
                </a:cubicBezTo>
                <a:lnTo>
                  <a:pt x="272" y="95"/>
                </a:lnTo>
                <a:close/>
                <a:moveTo>
                  <a:pt x="0" y="95"/>
                </a:moveTo>
                <a:lnTo>
                  <a:pt x="72" y="95"/>
                </a:lnTo>
                <a:lnTo>
                  <a:pt x="72" y="102"/>
                </a:lnTo>
                <a:cubicBezTo>
                  <a:pt x="66" y="102"/>
                  <a:pt x="61" y="104"/>
                  <a:pt x="59" y="106"/>
                </a:cubicBezTo>
                <a:cubicBezTo>
                  <a:pt x="57" y="107"/>
                  <a:pt x="56" y="110"/>
                  <a:pt x="56" y="114"/>
                </a:cubicBezTo>
                <a:cubicBezTo>
                  <a:pt x="56" y="117"/>
                  <a:pt x="57" y="122"/>
                  <a:pt x="59" y="128"/>
                </a:cubicBezTo>
                <a:lnTo>
                  <a:pt x="96" y="226"/>
                </a:lnTo>
                <a:lnTo>
                  <a:pt x="133" y="146"/>
                </a:lnTo>
                <a:lnTo>
                  <a:pt x="123" y="121"/>
                </a:lnTo>
                <a:cubicBezTo>
                  <a:pt x="120" y="113"/>
                  <a:pt x="116" y="108"/>
                  <a:pt x="111" y="105"/>
                </a:cubicBezTo>
                <a:cubicBezTo>
                  <a:pt x="109" y="103"/>
                  <a:pt x="104" y="102"/>
                  <a:pt x="96" y="102"/>
                </a:cubicBezTo>
                <a:lnTo>
                  <a:pt x="96" y="95"/>
                </a:lnTo>
                <a:lnTo>
                  <a:pt x="178" y="95"/>
                </a:lnTo>
                <a:lnTo>
                  <a:pt x="178" y="102"/>
                </a:lnTo>
                <a:cubicBezTo>
                  <a:pt x="169" y="102"/>
                  <a:pt x="162" y="104"/>
                  <a:pt x="159" y="107"/>
                </a:cubicBezTo>
                <a:cubicBezTo>
                  <a:pt x="156" y="109"/>
                  <a:pt x="155" y="112"/>
                  <a:pt x="155" y="116"/>
                </a:cubicBezTo>
                <a:cubicBezTo>
                  <a:pt x="155" y="119"/>
                  <a:pt x="155" y="121"/>
                  <a:pt x="156" y="124"/>
                </a:cubicBezTo>
                <a:lnTo>
                  <a:pt x="195" y="223"/>
                </a:lnTo>
                <a:lnTo>
                  <a:pt x="232" y="128"/>
                </a:lnTo>
                <a:cubicBezTo>
                  <a:pt x="234" y="121"/>
                  <a:pt x="235" y="116"/>
                  <a:pt x="235" y="112"/>
                </a:cubicBezTo>
                <a:cubicBezTo>
                  <a:pt x="235" y="109"/>
                  <a:pt x="234" y="107"/>
                  <a:pt x="232" y="105"/>
                </a:cubicBezTo>
                <a:cubicBezTo>
                  <a:pt x="229" y="103"/>
                  <a:pt x="224" y="102"/>
                  <a:pt x="217" y="102"/>
                </a:cubicBezTo>
                <a:lnTo>
                  <a:pt x="217" y="95"/>
                </a:lnTo>
                <a:lnTo>
                  <a:pt x="272" y="95"/>
                </a:lnTo>
                <a:lnTo>
                  <a:pt x="272" y="102"/>
                </a:lnTo>
                <a:cubicBezTo>
                  <a:pt x="261" y="104"/>
                  <a:pt x="253" y="111"/>
                  <a:pt x="248" y="124"/>
                </a:cubicBezTo>
                <a:lnTo>
                  <a:pt x="190" y="272"/>
                </a:lnTo>
                <a:lnTo>
                  <a:pt x="182" y="272"/>
                </a:lnTo>
                <a:lnTo>
                  <a:pt x="140" y="162"/>
                </a:lnTo>
                <a:lnTo>
                  <a:pt x="89" y="272"/>
                </a:lnTo>
                <a:lnTo>
                  <a:pt x="83" y="272"/>
                </a:lnTo>
                <a:lnTo>
                  <a:pt x="27" y="128"/>
                </a:lnTo>
                <a:cubicBezTo>
                  <a:pt x="24" y="119"/>
                  <a:pt x="20" y="112"/>
                  <a:pt x="17" y="109"/>
                </a:cubicBezTo>
                <a:cubicBezTo>
                  <a:pt x="13" y="106"/>
                  <a:pt x="8" y="104"/>
                  <a:pt x="0" y="102"/>
                </a:cubicBezTo>
                <a:lnTo>
                  <a:pt x="0" y="95"/>
                </a:lnTo>
                <a:close/>
                <a:moveTo>
                  <a:pt x="2837" y="90"/>
                </a:moveTo>
                <a:lnTo>
                  <a:pt x="2845" y="90"/>
                </a:lnTo>
                <a:lnTo>
                  <a:pt x="2845" y="127"/>
                </a:lnTo>
                <a:cubicBezTo>
                  <a:pt x="2857" y="114"/>
                  <a:pt x="2865" y="107"/>
                  <a:pt x="2867" y="105"/>
                </a:cubicBezTo>
                <a:cubicBezTo>
                  <a:pt x="2873" y="100"/>
                  <a:pt x="2879" y="97"/>
                  <a:pt x="2885" y="94"/>
                </a:cubicBezTo>
                <a:cubicBezTo>
                  <a:pt x="2892" y="91"/>
                  <a:pt x="2898" y="90"/>
                  <a:pt x="2904" y="90"/>
                </a:cubicBezTo>
                <a:cubicBezTo>
                  <a:pt x="2915" y="90"/>
                  <a:pt x="2924" y="93"/>
                  <a:pt x="2932" y="99"/>
                </a:cubicBezTo>
                <a:cubicBezTo>
                  <a:pt x="2940" y="106"/>
                  <a:pt x="2945" y="115"/>
                  <a:pt x="2948" y="127"/>
                </a:cubicBezTo>
                <a:cubicBezTo>
                  <a:pt x="2961" y="112"/>
                  <a:pt x="2971" y="102"/>
                  <a:pt x="2980" y="97"/>
                </a:cubicBezTo>
                <a:cubicBezTo>
                  <a:pt x="2989" y="92"/>
                  <a:pt x="2998" y="90"/>
                  <a:pt x="3008" y="90"/>
                </a:cubicBezTo>
                <a:cubicBezTo>
                  <a:pt x="3017" y="90"/>
                  <a:pt x="3025" y="92"/>
                  <a:pt x="3032" y="97"/>
                </a:cubicBezTo>
                <a:cubicBezTo>
                  <a:pt x="3039" y="102"/>
                  <a:pt x="3045" y="109"/>
                  <a:pt x="3049" y="120"/>
                </a:cubicBezTo>
                <a:cubicBezTo>
                  <a:pt x="3052" y="127"/>
                  <a:pt x="3053" y="139"/>
                  <a:pt x="3053" y="154"/>
                </a:cubicBezTo>
                <a:lnTo>
                  <a:pt x="3053" y="228"/>
                </a:lnTo>
                <a:cubicBezTo>
                  <a:pt x="3053" y="239"/>
                  <a:pt x="3054" y="246"/>
                  <a:pt x="3055" y="250"/>
                </a:cubicBezTo>
                <a:cubicBezTo>
                  <a:pt x="3057" y="253"/>
                  <a:pt x="3059" y="255"/>
                  <a:pt x="3062" y="257"/>
                </a:cubicBezTo>
                <a:cubicBezTo>
                  <a:pt x="3066" y="259"/>
                  <a:pt x="3071" y="260"/>
                  <a:pt x="3079" y="260"/>
                </a:cubicBezTo>
                <a:lnTo>
                  <a:pt x="3079" y="267"/>
                </a:lnTo>
                <a:lnTo>
                  <a:pt x="2994" y="267"/>
                </a:lnTo>
                <a:lnTo>
                  <a:pt x="2994" y="260"/>
                </a:lnTo>
                <a:lnTo>
                  <a:pt x="2998" y="260"/>
                </a:lnTo>
                <a:cubicBezTo>
                  <a:pt x="3005" y="260"/>
                  <a:pt x="3011" y="259"/>
                  <a:pt x="3015" y="256"/>
                </a:cubicBezTo>
                <a:cubicBezTo>
                  <a:pt x="3018" y="254"/>
                  <a:pt x="3020" y="251"/>
                  <a:pt x="3021" y="246"/>
                </a:cubicBezTo>
                <a:cubicBezTo>
                  <a:pt x="3022" y="244"/>
                  <a:pt x="3022" y="238"/>
                  <a:pt x="3022" y="228"/>
                </a:cubicBezTo>
                <a:lnTo>
                  <a:pt x="3022" y="154"/>
                </a:lnTo>
                <a:cubicBezTo>
                  <a:pt x="3022" y="140"/>
                  <a:pt x="3020" y="130"/>
                  <a:pt x="3017" y="124"/>
                </a:cubicBezTo>
                <a:cubicBezTo>
                  <a:pt x="3012" y="116"/>
                  <a:pt x="3004" y="112"/>
                  <a:pt x="2993" y="112"/>
                </a:cubicBezTo>
                <a:cubicBezTo>
                  <a:pt x="2987" y="112"/>
                  <a:pt x="2980" y="114"/>
                  <a:pt x="2973" y="117"/>
                </a:cubicBezTo>
                <a:cubicBezTo>
                  <a:pt x="2967" y="121"/>
                  <a:pt x="2959" y="127"/>
                  <a:pt x="2949" y="136"/>
                </a:cubicBezTo>
                <a:lnTo>
                  <a:pt x="2949" y="138"/>
                </a:lnTo>
                <a:lnTo>
                  <a:pt x="2949" y="146"/>
                </a:lnTo>
                <a:lnTo>
                  <a:pt x="2949" y="228"/>
                </a:lnTo>
                <a:cubicBezTo>
                  <a:pt x="2949" y="240"/>
                  <a:pt x="2950" y="247"/>
                  <a:pt x="2951" y="250"/>
                </a:cubicBezTo>
                <a:cubicBezTo>
                  <a:pt x="2952" y="253"/>
                  <a:pt x="2955" y="255"/>
                  <a:pt x="2958" y="257"/>
                </a:cubicBezTo>
                <a:cubicBezTo>
                  <a:pt x="2962" y="259"/>
                  <a:pt x="2968" y="260"/>
                  <a:pt x="2977" y="260"/>
                </a:cubicBezTo>
                <a:lnTo>
                  <a:pt x="2977" y="267"/>
                </a:lnTo>
                <a:lnTo>
                  <a:pt x="2890" y="267"/>
                </a:lnTo>
                <a:lnTo>
                  <a:pt x="2890" y="260"/>
                </a:lnTo>
                <a:cubicBezTo>
                  <a:pt x="2900" y="260"/>
                  <a:pt x="2906" y="259"/>
                  <a:pt x="2910" y="257"/>
                </a:cubicBezTo>
                <a:cubicBezTo>
                  <a:pt x="2913" y="254"/>
                  <a:pt x="2916" y="251"/>
                  <a:pt x="2917" y="247"/>
                </a:cubicBezTo>
                <a:cubicBezTo>
                  <a:pt x="2918" y="244"/>
                  <a:pt x="2918" y="238"/>
                  <a:pt x="2918" y="228"/>
                </a:cubicBezTo>
                <a:lnTo>
                  <a:pt x="2918" y="154"/>
                </a:lnTo>
                <a:cubicBezTo>
                  <a:pt x="2918" y="140"/>
                  <a:pt x="2916" y="130"/>
                  <a:pt x="2912" y="124"/>
                </a:cubicBezTo>
                <a:cubicBezTo>
                  <a:pt x="2906" y="116"/>
                  <a:pt x="2899" y="112"/>
                  <a:pt x="2889" y="112"/>
                </a:cubicBezTo>
                <a:cubicBezTo>
                  <a:pt x="2882" y="112"/>
                  <a:pt x="2875" y="114"/>
                  <a:pt x="2869" y="117"/>
                </a:cubicBezTo>
                <a:cubicBezTo>
                  <a:pt x="2858" y="123"/>
                  <a:pt x="2850" y="129"/>
                  <a:pt x="2845" y="136"/>
                </a:cubicBezTo>
                <a:lnTo>
                  <a:pt x="2845" y="228"/>
                </a:lnTo>
                <a:cubicBezTo>
                  <a:pt x="2845" y="239"/>
                  <a:pt x="2846" y="247"/>
                  <a:pt x="2847" y="250"/>
                </a:cubicBezTo>
                <a:cubicBezTo>
                  <a:pt x="2849" y="253"/>
                  <a:pt x="2851" y="256"/>
                  <a:pt x="2854" y="258"/>
                </a:cubicBezTo>
                <a:cubicBezTo>
                  <a:pt x="2857" y="259"/>
                  <a:pt x="2863" y="260"/>
                  <a:pt x="2873" y="260"/>
                </a:cubicBezTo>
                <a:lnTo>
                  <a:pt x="2873" y="267"/>
                </a:lnTo>
                <a:lnTo>
                  <a:pt x="2788" y="267"/>
                </a:lnTo>
                <a:lnTo>
                  <a:pt x="2788" y="260"/>
                </a:lnTo>
                <a:cubicBezTo>
                  <a:pt x="2796" y="260"/>
                  <a:pt x="2801" y="259"/>
                  <a:pt x="2804" y="258"/>
                </a:cubicBezTo>
                <a:cubicBezTo>
                  <a:pt x="2807" y="256"/>
                  <a:pt x="2810" y="253"/>
                  <a:pt x="2811" y="249"/>
                </a:cubicBezTo>
                <a:cubicBezTo>
                  <a:pt x="2813" y="246"/>
                  <a:pt x="2814" y="239"/>
                  <a:pt x="2814" y="228"/>
                </a:cubicBezTo>
                <a:lnTo>
                  <a:pt x="2814" y="162"/>
                </a:lnTo>
                <a:cubicBezTo>
                  <a:pt x="2814" y="143"/>
                  <a:pt x="2813" y="131"/>
                  <a:pt x="2812" y="126"/>
                </a:cubicBezTo>
                <a:cubicBezTo>
                  <a:pt x="2811" y="122"/>
                  <a:pt x="2810" y="119"/>
                  <a:pt x="2808" y="117"/>
                </a:cubicBezTo>
                <a:cubicBezTo>
                  <a:pt x="2806" y="116"/>
                  <a:pt x="2804" y="115"/>
                  <a:pt x="2800" y="115"/>
                </a:cubicBezTo>
                <a:cubicBezTo>
                  <a:pt x="2797" y="115"/>
                  <a:pt x="2793" y="116"/>
                  <a:pt x="2788" y="118"/>
                </a:cubicBezTo>
                <a:lnTo>
                  <a:pt x="2785" y="111"/>
                </a:lnTo>
                <a:lnTo>
                  <a:pt x="2837" y="90"/>
                </a:lnTo>
                <a:close/>
                <a:moveTo>
                  <a:pt x="2686" y="90"/>
                </a:moveTo>
                <a:cubicBezTo>
                  <a:pt x="2712" y="90"/>
                  <a:pt x="2733" y="100"/>
                  <a:pt x="2748" y="120"/>
                </a:cubicBezTo>
                <a:cubicBezTo>
                  <a:pt x="2762" y="136"/>
                  <a:pt x="2768" y="156"/>
                  <a:pt x="2768" y="178"/>
                </a:cubicBezTo>
                <a:cubicBezTo>
                  <a:pt x="2768" y="193"/>
                  <a:pt x="2765" y="209"/>
                  <a:pt x="2757" y="224"/>
                </a:cubicBezTo>
                <a:cubicBezTo>
                  <a:pt x="2750" y="240"/>
                  <a:pt x="2740" y="252"/>
                  <a:pt x="2727" y="260"/>
                </a:cubicBezTo>
                <a:cubicBezTo>
                  <a:pt x="2714" y="268"/>
                  <a:pt x="2700" y="272"/>
                  <a:pt x="2684" y="272"/>
                </a:cubicBezTo>
                <a:cubicBezTo>
                  <a:pt x="2658" y="272"/>
                  <a:pt x="2637" y="262"/>
                  <a:pt x="2622" y="241"/>
                </a:cubicBezTo>
                <a:cubicBezTo>
                  <a:pt x="2609" y="224"/>
                  <a:pt x="2603" y="204"/>
                  <a:pt x="2603" y="183"/>
                </a:cubicBezTo>
                <a:cubicBezTo>
                  <a:pt x="2603" y="167"/>
                  <a:pt x="2607" y="151"/>
                  <a:pt x="2614" y="136"/>
                </a:cubicBezTo>
                <a:cubicBezTo>
                  <a:pt x="2622" y="120"/>
                  <a:pt x="2633" y="109"/>
                  <a:pt x="2645" y="101"/>
                </a:cubicBezTo>
                <a:cubicBezTo>
                  <a:pt x="2658" y="94"/>
                  <a:pt x="2672" y="90"/>
                  <a:pt x="2686" y="90"/>
                </a:cubicBezTo>
                <a:close/>
                <a:moveTo>
                  <a:pt x="2509" y="90"/>
                </a:moveTo>
                <a:cubicBezTo>
                  <a:pt x="2526" y="90"/>
                  <a:pt x="2540" y="94"/>
                  <a:pt x="2550" y="103"/>
                </a:cubicBezTo>
                <a:cubicBezTo>
                  <a:pt x="2561" y="112"/>
                  <a:pt x="2567" y="122"/>
                  <a:pt x="2567" y="131"/>
                </a:cubicBezTo>
                <a:cubicBezTo>
                  <a:pt x="2567" y="136"/>
                  <a:pt x="2565" y="140"/>
                  <a:pt x="2562" y="143"/>
                </a:cubicBezTo>
                <a:cubicBezTo>
                  <a:pt x="2559" y="146"/>
                  <a:pt x="2555" y="147"/>
                  <a:pt x="2549" y="147"/>
                </a:cubicBezTo>
                <a:cubicBezTo>
                  <a:pt x="2542" y="147"/>
                  <a:pt x="2536" y="145"/>
                  <a:pt x="2533" y="140"/>
                </a:cubicBezTo>
                <a:cubicBezTo>
                  <a:pt x="2531" y="137"/>
                  <a:pt x="2529" y="132"/>
                  <a:pt x="2528" y="125"/>
                </a:cubicBezTo>
                <a:cubicBezTo>
                  <a:pt x="2528" y="118"/>
                  <a:pt x="2525" y="112"/>
                  <a:pt x="2521" y="108"/>
                </a:cubicBezTo>
                <a:cubicBezTo>
                  <a:pt x="2516" y="104"/>
                  <a:pt x="2510" y="103"/>
                  <a:pt x="2503" y="103"/>
                </a:cubicBezTo>
                <a:cubicBezTo>
                  <a:pt x="2490" y="103"/>
                  <a:pt x="2480" y="107"/>
                  <a:pt x="2472" y="116"/>
                </a:cubicBezTo>
                <a:cubicBezTo>
                  <a:pt x="2462" y="129"/>
                  <a:pt x="2457" y="145"/>
                  <a:pt x="2457" y="165"/>
                </a:cubicBezTo>
                <a:cubicBezTo>
                  <a:pt x="2457" y="185"/>
                  <a:pt x="2462" y="204"/>
                  <a:pt x="2472" y="219"/>
                </a:cubicBezTo>
                <a:cubicBezTo>
                  <a:pt x="2482" y="235"/>
                  <a:pt x="2496" y="243"/>
                  <a:pt x="2513" y="243"/>
                </a:cubicBezTo>
                <a:cubicBezTo>
                  <a:pt x="2525" y="243"/>
                  <a:pt x="2536" y="239"/>
                  <a:pt x="2546" y="230"/>
                </a:cubicBezTo>
                <a:cubicBezTo>
                  <a:pt x="2553" y="224"/>
                  <a:pt x="2560" y="214"/>
                  <a:pt x="2566" y="199"/>
                </a:cubicBezTo>
                <a:lnTo>
                  <a:pt x="2572" y="202"/>
                </a:lnTo>
                <a:cubicBezTo>
                  <a:pt x="2567" y="224"/>
                  <a:pt x="2558" y="242"/>
                  <a:pt x="2544" y="254"/>
                </a:cubicBezTo>
                <a:cubicBezTo>
                  <a:pt x="2531" y="266"/>
                  <a:pt x="2516" y="272"/>
                  <a:pt x="2500" y="272"/>
                </a:cubicBezTo>
                <a:cubicBezTo>
                  <a:pt x="2480" y="272"/>
                  <a:pt x="2463" y="264"/>
                  <a:pt x="2449" y="247"/>
                </a:cubicBezTo>
                <a:cubicBezTo>
                  <a:pt x="2434" y="231"/>
                  <a:pt x="2427" y="209"/>
                  <a:pt x="2427" y="181"/>
                </a:cubicBezTo>
                <a:cubicBezTo>
                  <a:pt x="2427" y="154"/>
                  <a:pt x="2435" y="132"/>
                  <a:pt x="2451" y="115"/>
                </a:cubicBezTo>
                <a:cubicBezTo>
                  <a:pt x="2467" y="98"/>
                  <a:pt x="2486" y="90"/>
                  <a:pt x="2509" y="90"/>
                </a:cubicBezTo>
                <a:close/>
                <a:moveTo>
                  <a:pt x="1709" y="90"/>
                </a:moveTo>
                <a:lnTo>
                  <a:pt x="1717" y="90"/>
                </a:lnTo>
                <a:lnTo>
                  <a:pt x="1717" y="228"/>
                </a:lnTo>
                <a:cubicBezTo>
                  <a:pt x="1717" y="239"/>
                  <a:pt x="1718" y="246"/>
                  <a:pt x="1719" y="249"/>
                </a:cubicBezTo>
                <a:cubicBezTo>
                  <a:pt x="1721" y="253"/>
                  <a:pt x="1723" y="256"/>
                  <a:pt x="1726" y="257"/>
                </a:cubicBezTo>
                <a:cubicBezTo>
                  <a:pt x="1729" y="259"/>
                  <a:pt x="1735" y="260"/>
                  <a:pt x="1743" y="260"/>
                </a:cubicBezTo>
                <a:lnTo>
                  <a:pt x="1743" y="267"/>
                </a:lnTo>
                <a:lnTo>
                  <a:pt x="1660" y="267"/>
                </a:lnTo>
                <a:lnTo>
                  <a:pt x="1660" y="260"/>
                </a:lnTo>
                <a:cubicBezTo>
                  <a:pt x="1668" y="260"/>
                  <a:pt x="1674" y="259"/>
                  <a:pt x="1677" y="258"/>
                </a:cubicBezTo>
                <a:cubicBezTo>
                  <a:pt x="1679" y="256"/>
                  <a:pt x="1682" y="253"/>
                  <a:pt x="1683" y="250"/>
                </a:cubicBezTo>
                <a:cubicBezTo>
                  <a:pt x="1685" y="246"/>
                  <a:pt x="1686" y="239"/>
                  <a:pt x="1686" y="228"/>
                </a:cubicBezTo>
                <a:lnTo>
                  <a:pt x="1686" y="162"/>
                </a:lnTo>
                <a:cubicBezTo>
                  <a:pt x="1686" y="143"/>
                  <a:pt x="1685" y="131"/>
                  <a:pt x="1684" y="126"/>
                </a:cubicBezTo>
                <a:cubicBezTo>
                  <a:pt x="1683" y="122"/>
                  <a:pt x="1682" y="119"/>
                  <a:pt x="1680" y="117"/>
                </a:cubicBezTo>
                <a:cubicBezTo>
                  <a:pt x="1678" y="116"/>
                  <a:pt x="1676" y="115"/>
                  <a:pt x="1672" y="115"/>
                </a:cubicBezTo>
                <a:cubicBezTo>
                  <a:pt x="1669" y="115"/>
                  <a:pt x="1665" y="116"/>
                  <a:pt x="1660" y="118"/>
                </a:cubicBezTo>
                <a:lnTo>
                  <a:pt x="1657" y="111"/>
                </a:lnTo>
                <a:lnTo>
                  <a:pt x="1709" y="90"/>
                </a:lnTo>
                <a:close/>
                <a:moveTo>
                  <a:pt x="1166" y="90"/>
                </a:moveTo>
                <a:cubicBezTo>
                  <a:pt x="1192" y="90"/>
                  <a:pt x="1213" y="100"/>
                  <a:pt x="1228" y="120"/>
                </a:cubicBezTo>
                <a:cubicBezTo>
                  <a:pt x="1242" y="136"/>
                  <a:pt x="1248" y="156"/>
                  <a:pt x="1248" y="178"/>
                </a:cubicBezTo>
                <a:cubicBezTo>
                  <a:pt x="1248" y="193"/>
                  <a:pt x="1245" y="209"/>
                  <a:pt x="1237" y="224"/>
                </a:cubicBezTo>
                <a:cubicBezTo>
                  <a:pt x="1230" y="240"/>
                  <a:pt x="1220" y="252"/>
                  <a:pt x="1207" y="260"/>
                </a:cubicBezTo>
                <a:cubicBezTo>
                  <a:pt x="1194" y="268"/>
                  <a:pt x="1180" y="272"/>
                  <a:pt x="1164" y="272"/>
                </a:cubicBezTo>
                <a:cubicBezTo>
                  <a:pt x="1138" y="272"/>
                  <a:pt x="1117" y="262"/>
                  <a:pt x="1102" y="241"/>
                </a:cubicBezTo>
                <a:cubicBezTo>
                  <a:pt x="1089" y="224"/>
                  <a:pt x="1083" y="204"/>
                  <a:pt x="1083" y="183"/>
                </a:cubicBezTo>
                <a:cubicBezTo>
                  <a:pt x="1083" y="167"/>
                  <a:pt x="1087" y="151"/>
                  <a:pt x="1094" y="136"/>
                </a:cubicBezTo>
                <a:cubicBezTo>
                  <a:pt x="1102" y="120"/>
                  <a:pt x="1113" y="109"/>
                  <a:pt x="1125" y="101"/>
                </a:cubicBezTo>
                <a:cubicBezTo>
                  <a:pt x="1138" y="94"/>
                  <a:pt x="1152" y="90"/>
                  <a:pt x="1166" y="90"/>
                </a:cubicBezTo>
                <a:close/>
                <a:moveTo>
                  <a:pt x="2222" y="20"/>
                </a:moveTo>
                <a:cubicBezTo>
                  <a:pt x="2214" y="20"/>
                  <a:pt x="2206" y="23"/>
                  <a:pt x="2200" y="31"/>
                </a:cubicBezTo>
                <a:cubicBezTo>
                  <a:pt x="2191" y="41"/>
                  <a:pt x="2185" y="58"/>
                  <a:pt x="2181" y="80"/>
                </a:cubicBezTo>
                <a:cubicBezTo>
                  <a:pt x="2178" y="102"/>
                  <a:pt x="2176" y="124"/>
                  <a:pt x="2176" y="146"/>
                </a:cubicBezTo>
                <a:cubicBezTo>
                  <a:pt x="2176" y="181"/>
                  <a:pt x="2181" y="209"/>
                  <a:pt x="2189" y="232"/>
                </a:cubicBezTo>
                <a:cubicBezTo>
                  <a:pt x="2196" y="250"/>
                  <a:pt x="2207" y="259"/>
                  <a:pt x="2221" y="259"/>
                </a:cubicBezTo>
                <a:cubicBezTo>
                  <a:pt x="2228" y="259"/>
                  <a:pt x="2235" y="256"/>
                  <a:pt x="2242" y="250"/>
                </a:cubicBezTo>
                <a:cubicBezTo>
                  <a:pt x="2249" y="244"/>
                  <a:pt x="2255" y="234"/>
                  <a:pt x="2259" y="220"/>
                </a:cubicBezTo>
                <a:cubicBezTo>
                  <a:pt x="2264" y="198"/>
                  <a:pt x="2267" y="168"/>
                  <a:pt x="2267" y="129"/>
                </a:cubicBezTo>
                <a:cubicBezTo>
                  <a:pt x="2267" y="100"/>
                  <a:pt x="2264" y="76"/>
                  <a:pt x="2258" y="56"/>
                </a:cubicBezTo>
                <a:cubicBezTo>
                  <a:pt x="2254" y="42"/>
                  <a:pt x="2248" y="32"/>
                  <a:pt x="2241" y="26"/>
                </a:cubicBezTo>
                <a:cubicBezTo>
                  <a:pt x="2236" y="22"/>
                  <a:pt x="2230" y="20"/>
                  <a:pt x="2222" y="20"/>
                </a:cubicBezTo>
                <a:close/>
                <a:moveTo>
                  <a:pt x="2030" y="20"/>
                </a:moveTo>
                <a:cubicBezTo>
                  <a:pt x="2022" y="20"/>
                  <a:pt x="2014" y="23"/>
                  <a:pt x="2008" y="31"/>
                </a:cubicBezTo>
                <a:cubicBezTo>
                  <a:pt x="1999" y="41"/>
                  <a:pt x="1993" y="58"/>
                  <a:pt x="1989" y="80"/>
                </a:cubicBezTo>
                <a:cubicBezTo>
                  <a:pt x="1986" y="102"/>
                  <a:pt x="1984" y="124"/>
                  <a:pt x="1984" y="146"/>
                </a:cubicBezTo>
                <a:cubicBezTo>
                  <a:pt x="1984" y="181"/>
                  <a:pt x="1989" y="209"/>
                  <a:pt x="1997" y="232"/>
                </a:cubicBezTo>
                <a:cubicBezTo>
                  <a:pt x="2004" y="250"/>
                  <a:pt x="2015" y="259"/>
                  <a:pt x="2029" y="259"/>
                </a:cubicBezTo>
                <a:cubicBezTo>
                  <a:pt x="2036" y="259"/>
                  <a:pt x="2043" y="256"/>
                  <a:pt x="2050" y="250"/>
                </a:cubicBezTo>
                <a:cubicBezTo>
                  <a:pt x="2057" y="244"/>
                  <a:pt x="2063" y="234"/>
                  <a:pt x="2067" y="220"/>
                </a:cubicBezTo>
                <a:cubicBezTo>
                  <a:pt x="2072" y="198"/>
                  <a:pt x="2075" y="168"/>
                  <a:pt x="2075" y="129"/>
                </a:cubicBezTo>
                <a:cubicBezTo>
                  <a:pt x="2075" y="100"/>
                  <a:pt x="2072" y="76"/>
                  <a:pt x="2066" y="56"/>
                </a:cubicBezTo>
                <a:cubicBezTo>
                  <a:pt x="2062" y="42"/>
                  <a:pt x="2056" y="32"/>
                  <a:pt x="2049" y="26"/>
                </a:cubicBezTo>
                <a:cubicBezTo>
                  <a:pt x="2044" y="22"/>
                  <a:pt x="2038" y="20"/>
                  <a:pt x="2030" y="20"/>
                </a:cubicBezTo>
                <a:close/>
                <a:moveTo>
                  <a:pt x="2223" y="7"/>
                </a:moveTo>
                <a:cubicBezTo>
                  <a:pt x="2242" y="7"/>
                  <a:pt x="2260" y="17"/>
                  <a:pt x="2275" y="37"/>
                </a:cubicBezTo>
                <a:cubicBezTo>
                  <a:pt x="2294" y="62"/>
                  <a:pt x="2304" y="95"/>
                  <a:pt x="2304" y="137"/>
                </a:cubicBezTo>
                <a:cubicBezTo>
                  <a:pt x="2304" y="167"/>
                  <a:pt x="2300" y="192"/>
                  <a:pt x="2291" y="212"/>
                </a:cubicBezTo>
                <a:cubicBezTo>
                  <a:pt x="2283" y="233"/>
                  <a:pt x="2272" y="248"/>
                  <a:pt x="2259" y="257"/>
                </a:cubicBezTo>
                <a:cubicBezTo>
                  <a:pt x="2246" y="267"/>
                  <a:pt x="2233" y="271"/>
                  <a:pt x="2221" y="271"/>
                </a:cubicBezTo>
                <a:cubicBezTo>
                  <a:pt x="2196" y="271"/>
                  <a:pt x="2176" y="257"/>
                  <a:pt x="2160" y="228"/>
                </a:cubicBezTo>
                <a:cubicBezTo>
                  <a:pt x="2146" y="204"/>
                  <a:pt x="2140" y="175"/>
                  <a:pt x="2140" y="141"/>
                </a:cubicBezTo>
                <a:cubicBezTo>
                  <a:pt x="2140" y="112"/>
                  <a:pt x="2144" y="87"/>
                  <a:pt x="2153" y="66"/>
                </a:cubicBezTo>
                <a:cubicBezTo>
                  <a:pt x="2162" y="45"/>
                  <a:pt x="2173" y="30"/>
                  <a:pt x="2188" y="19"/>
                </a:cubicBezTo>
                <a:cubicBezTo>
                  <a:pt x="2199" y="11"/>
                  <a:pt x="2211" y="7"/>
                  <a:pt x="2223" y="7"/>
                </a:cubicBezTo>
                <a:close/>
                <a:moveTo>
                  <a:pt x="2031" y="7"/>
                </a:moveTo>
                <a:cubicBezTo>
                  <a:pt x="2050" y="7"/>
                  <a:pt x="2068" y="17"/>
                  <a:pt x="2083" y="37"/>
                </a:cubicBezTo>
                <a:cubicBezTo>
                  <a:pt x="2102" y="62"/>
                  <a:pt x="2112" y="95"/>
                  <a:pt x="2112" y="137"/>
                </a:cubicBezTo>
                <a:cubicBezTo>
                  <a:pt x="2112" y="167"/>
                  <a:pt x="2108" y="192"/>
                  <a:pt x="2099" y="212"/>
                </a:cubicBezTo>
                <a:cubicBezTo>
                  <a:pt x="2091" y="233"/>
                  <a:pt x="2080" y="248"/>
                  <a:pt x="2067" y="257"/>
                </a:cubicBezTo>
                <a:cubicBezTo>
                  <a:pt x="2054" y="267"/>
                  <a:pt x="2041" y="271"/>
                  <a:pt x="2029" y="271"/>
                </a:cubicBezTo>
                <a:cubicBezTo>
                  <a:pt x="2004" y="271"/>
                  <a:pt x="1984" y="257"/>
                  <a:pt x="1968" y="228"/>
                </a:cubicBezTo>
                <a:cubicBezTo>
                  <a:pt x="1954" y="204"/>
                  <a:pt x="1948" y="175"/>
                  <a:pt x="1948" y="141"/>
                </a:cubicBezTo>
                <a:cubicBezTo>
                  <a:pt x="1948" y="112"/>
                  <a:pt x="1952" y="87"/>
                  <a:pt x="1961" y="66"/>
                </a:cubicBezTo>
                <a:cubicBezTo>
                  <a:pt x="1970" y="45"/>
                  <a:pt x="1981" y="30"/>
                  <a:pt x="1996" y="19"/>
                </a:cubicBezTo>
                <a:cubicBezTo>
                  <a:pt x="2007" y="11"/>
                  <a:pt x="2019" y="7"/>
                  <a:pt x="2031" y="7"/>
                </a:cubicBezTo>
                <a:close/>
                <a:moveTo>
                  <a:pt x="1849" y="7"/>
                </a:moveTo>
                <a:lnTo>
                  <a:pt x="1855" y="7"/>
                </a:lnTo>
                <a:lnTo>
                  <a:pt x="1855" y="222"/>
                </a:lnTo>
                <a:cubicBezTo>
                  <a:pt x="1855" y="236"/>
                  <a:pt x="1855" y="245"/>
                  <a:pt x="1857" y="249"/>
                </a:cubicBezTo>
                <a:cubicBezTo>
                  <a:pt x="1858" y="252"/>
                  <a:pt x="1860" y="255"/>
                  <a:pt x="1864" y="257"/>
                </a:cubicBezTo>
                <a:cubicBezTo>
                  <a:pt x="1868" y="259"/>
                  <a:pt x="1875" y="260"/>
                  <a:pt x="1887" y="260"/>
                </a:cubicBezTo>
                <a:lnTo>
                  <a:pt x="1887" y="267"/>
                </a:lnTo>
                <a:lnTo>
                  <a:pt x="1791" y="267"/>
                </a:lnTo>
                <a:lnTo>
                  <a:pt x="1791" y="260"/>
                </a:lnTo>
                <a:cubicBezTo>
                  <a:pt x="1803" y="260"/>
                  <a:pt x="1811" y="259"/>
                  <a:pt x="1815" y="257"/>
                </a:cubicBezTo>
                <a:cubicBezTo>
                  <a:pt x="1818" y="255"/>
                  <a:pt x="1820" y="253"/>
                  <a:pt x="1822" y="249"/>
                </a:cubicBezTo>
                <a:cubicBezTo>
                  <a:pt x="1823" y="246"/>
                  <a:pt x="1824" y="237"/>
                  <a:pt x="1824" y="222"/>
                </a:cubicBezTo>
                <a:lnTo>
                  <a:pt x="1824" y="85"/>
                </a:lnTo>
                <a:cubicBezTo>
                  <a:pt x="1824" y="66"/>
                  <a:pt x="1823" y="54"/>
                  <a:pt x="1822" y="49"/>
                </a:cubicBezTo>
                <a:cubicBezTo>
                  <a:pt x="1821" y="45"/>
                  <a:pt x="1820" y="42"/>
                  <a:pt x="1817" y="40"/>
                </a:cubicBezTo>
                <a:cubicBezTo>
                  <a:pt x="1815" y="38"/>
                  <a:pt x="1812" y="37"/>
                  <a:pt x="1809" y="37"/>
                </a:cubicBezTo>
                <a:cubicBezTo>
                  <a:pt x="1804" y="37"/>
                  <a:pt x="1798" y="39"/>
                  <a:pt x="1790" y="43"/>
                </a:cubicBezTo>
                <a:lnTo>
                  <a:pt x="1787" y="37"/>
                </a:lnTo>
                <a:lnTo>
                  <a:pt x="1849" y="7"/>
                </a:lnTo>
                <a:close/>
                <a:moveTo>
                  <a:pt x="1701" y="0"/>
                </a:moveTo>
                <a:cubicBezTo>
                  <a:pt x="1707" y="0"/>
                  <a:pt x="1711" y="2"/>
                  <a:pt x="1715" y="6"/>
                </a:cubicBezTo>
                <a:cubicBezTo>
                  <a:pt x="1719" y="9"/>
                  <a:pt x="1720" y="14"/>
                  <a:pt x="1720" y="19"/>
                </a:cubicBezTo>
                <a:cubicBezTo>
                  <a:pt x="1720" y="24"/>
                  <a:pt x="1719" y="29"/>
                  <a:pt x="1715" y="33"/>
                </a:cubicBezTo>
                <a:cubicBezTo>
                  <a:pt x="1711" y="36"/>
                  <a:pt x="1707" y="38"/>
                  <a:pt x="1701" y="38"/>
                </a:cubicBezTo>
                <a:cubicBezTo>
                  <a:pt x="1696" y="38"/>
                  <a:pt x="1692" y="36"/>
                  <a:pt x="1688" y="33"/>
                </a:cubicBezTo>
                <a:cubicBezTo>
                  <a:pt x="1684" y="29"/>
                  <a:pt x="1682" y="24"/>
                  <a:pt x="1682" y="19"/>
                </a:cubicBezTo>
                <a:cubicBezTo>
                  <a:pt x="1682" y="14"/>
                  <a:pt x="1684" y="9"/>
                  <a:pt x="1688" y="6"/>
                </a:cubicBezTo>
                <a:cubicBezTo>
                  <a:pt x="1692" y="2"/>
                  <a:pt x="1696" y="0"/>
                  <a:pt x="1701" y="0"/>
                </a:cubicBezTo>
                <a:close/>
              </a:path>
            </a:pathLst>
          </a:custGeom>
          <a:solidFill>
            <a:srgbClr val="F2F2F2"/>
          </a:solidFill>
          <a:ln w="0">
            <a:noFill/>
            <a:prstDash val="solid"/>
            <a:round/>
          </a:ln>
        </p:spPr>
        <p:txBody>
          <a:bodyPr vert="horz" wrap="square" lIns="91440" tIns="45720" rIns="91440" bIns="45720" numCol="1" anchor="t" anchorCtr="0" compatLnSpc="1"/>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5pPr>
            <a:lvl6pPr marL="2286000" algn="l" defTabSz="914400" rtl="0" eaLnBrk="1" latinLnBrk="0" hangingPunct="1">
              <a:defRPr kern="1200">
                <a:solidFill>
                  <a:schemeClr val="tx1"/>
                </a:solidFill>
                <a:latin typeface="Calibri" panose="020F0502020204030204" charset="0"/>
                <a:ea typeface="+mn-ea"/>
                <a:cs typeface="+mn-cs"/>
              </a:defRPr>
            </a:lvl6pPr>
            <a:lvl7pPr marL="2743200" algn="l" defTabSz="914400" rtl="0" eaLnBrk="1" latinLnBrk="0" hangingPunct="1">
              <a:defRPr kern="1200">
                <a:solidFill>
                  <a:schemeClr val="tx1"/>
                </a:solidFill>
                <a:latin typeface="Calibri" panose="020F0502020204030204" charset="0"/>
                <a:ea typeface="+mn-ea"/>
                <a:cs typeface="+mn-cs"/>
              </a:defRPr>
            </a:lvl7pPr>
            <a:lvl8pPr marL="3200400" algn="l" defTabSz="914400" rtl="0" eaLnBrk="1" latinLnBrk="0" hangingPunct="1">
              <a:defRPr kern="1200">
                <a:solidFill>
                  <a:schemeClr val="tx1"/>
                </a:solidFill>
                <a:latin typeface="Calibri" panose="020F0502020204030204" charset="0"/>
                <a:ea typeface="+mn-ea"/>
                <a:cs typeface="+mn-cs"/>
              </a:defRPr>
            </a:lvl8pPr>
            <a:lvl9pPr marL="3657600" algn="l" defTabSz="914400" rtl="0" eaLnBrk="1" latinLnBrk="0" hangingPunct="1">
              <a:defRPr kern="1200">
                <a:solidFill>
                  <a:schemeClr val="tx1"/>
                </a:solidFill>
                <a:latin typeface="Calibri" panose="020F0502020204030204" charset="0"/>
                <a:ea typeface="+mn-ea"/>
                <a:cs typeface="+mn-cs"/>
              </a:defRPr>
            </a:lvl9pPr>
          </a:lstStyle>
          <a:p>
            <a:endParaRPr lang="zh-CN" altLang="en-US"/>
          </a:p>
        </p:txBody>
      </p:sp>
      <p:sp>
        <p:nvSpPr>
          <p:cNvPr id="29" name="Freeform 23"/>
          <p:cNvSpPr/>
          <p:nvPr/>
        </p:nvSpPr>
        <p:spPr bwMode="auto">
          <a:xfrm rot="-1800000">
            <a:off x="2781677" y="2065718"/>
            <a:ext cx="1848119" cy="215037"/>
          </a:xfrm>
          <a:custGeom>
            <a:avLst/>
            <a:gdLst>
              <a:gd name="T0" fmla="*/ 2345 w 3079"/>
              <a:gd name="T1" fmla="*/ 251 h 350"/>
              <a:gd name="T2" fmla="*/ 830 w 3079"/>
              <a:gd name="T3" fmla="*/ 272 h 350"/>
              <a:gd name="T4" fmla="*/ 2644 w 3079"/>
              <a:gd name="T5" fmla="*/ 129 h 350"/>
              <a:gd name="T6" fmla="*/ 2680 w 3079"/>
              <a:gd name="T7" fmla="*/ 102 h 350"/>
              <a:gd name="T8" fmla="*/ 1202 w 3079"/>
              <a:gd name="T9" fmla="*/ 244 h 350"/>
              <a:gd name="T10" fmla="*/ 1532 w 3079"/>
              <a:gd name="T11" fmla="*/ 102 h 350"/>
              <a:gd name="T12" fmla="*/ 1604 w 3079"/>
              <a:gd name="T13" fmla="*/ 106 h 350"/>
              <a:gd name="T14" fmla="*/ 1625 w 3079"/>
              <a:gd name="T15" fmla="*/ 113 h 350"/>
              <a:gd name="T16" fmla="*/ 1470 w 3079"/>
              <a:gd name="T17" fmla="*/ 316 h 350"/>
              <a:gd name="T18" fmla="*/ 1487 w 3079"/>
              <a:gd name="T19" fmla="*/ 130 h 350"/>
              <a:gd name="T20" fmla="*/ 1322 w 3079"/>
              <a:gd name="T21" fmla="*/ 210 h 350"/>
              <a:gd name="T22" fmla="*/ 1366 w 3079"/>
              <a:gd name="T23" fmla="*/ 102 h 350"/>
              <a:gd name="T24" fmla="*/ 1451 w 3079"/>
              <a:gd name="T25" fmla="*/ 244 h 350"/>
              <a:gd name="T26" fmla="*/ 1310 w 3079"/>
              <a:gd name="T27" fmla="*/ 264 h 350"/>
              <a:gd name="T28" fmla="*/ 1262 w 3079"/>
              <a:gd name="T29" fmla="*/ 95 h 350"/>
              <a:gd name="T30" fmla="*/ 945 w 3079"/>
              <a:gd name="T31" fmla="*/ 135 h 350"/>
              <a:gd name="T32" fmla="*/ 1012 w 3079"/>
              <a:gd name="T33" fmla="*/ 95 h 350"/>
              <a:gd name="T34" fmla="*/ 946 w 3079"/>
              <a:gd name="T35" fmla="*/ 337 h 350"/>
              <a:gd name="T36" fmla="*/ 934 w 3079"/>
              <a:gd name="T37" fmla="*/ 318 h 350"/>
              <a:gd name="T38" fmla="*/ 880 w 3079"/>
              <a:gd name="T39" fmla="*/ 102 h 350"/>
              <a:gd name="T40" fmla="*/ 603 w 3079"/>
              <a:gd name="T41" fmla="*/ 128 h 350"/>
              <a:gd name="T42" fmla="*/ 722 w 3079"/>
              <a:gd name="T43" fmla="*/ 95 h 350"/>
              <a:gd name="T44" fmla="*/ 779 w 3079"/>
              <a:gd name="T45" fmla="*/ 112 h 350"/>
              <a:gd name="T46" fmla="*/ 734 w 3079"/>
              <a:gd name="T47" fmla="*/ 272 h 350"/>
              <a:gd name="T48" fmla="*/ 544 w 3079"/>
              <a:gd name="T49" fmla="*/ 102 h 350"/>
              <a:gd name="T50" fmla="*/ 331 w 3079"/>
              <a:gd name="T51" fmla="*/ 128 h 350"/>
              <a:gd name="T52" fmla="*/ 450 w 3079"/>
              <a:gd name="T53" fmla="*/ 95 h 350"/>
              <a:gd name="T54" fmla="*/ 507 w 3079"/>
              <a:gd name="T55" fmla="*/ 112 h 350"/>
              <a:gd name="T56" fmla="*/ 462 w 3079"/>
              <a:gd name="T57" fmla="*/ 272 h 350"/>
              <a:gd name="T58" fmla="*/ 272 w 3079"/>
              <a:gd name="T59" fmla="*/ 102 h 350"/>
              <a:gd name="T60" fmla="*/ 59 w 3079"/>
              <a:gd name="T61" fmla="*/ 128 h 350"/>
              <a:gd name="T62" fmla="*/ 178 w 3079"/>
              <a:gd name="T63" fmla="*/ 95 h 350"/>
              <a:gd name="T64" fmla="*/ 235 w 3079"/>
              <a:gd name="T65" fmla="*/ 112 h 350"/>
              <a:gd name="T66" fmla="*/ 190 w 3079"/>
              <a:gd name="T67" fmla="*/ 272 h 350"/>
              <a:gd name="T68" fmla="*/ 0 w 3079"/>
              <a:gd name="T69" fmla="*/ 102 h 350"/>
              <a:gd name="T70" fmla="*/ 2904 w 3079"/>
              <a:gd name="T71" fmla="*/ 90 h 350"/>
              <a:gd name="T72" fmla="*/ 3053 w 3079"/>
              <a:gd name="T73" fmla="*/ 154 h 350"/>
              <a:gd name="T74" fmla="*/ 2994 w 3079"/>
              <a:gd name="T75" fmla="*/ 260 h 350"/>
              <a:gd name="T76" fmla="*/ 2993 w 3079"/>
              <a:gd name="T77" fmla="*/ 112 h 350"/>
              <a:gd name="T78" fmla="*/ 2958 w 3079"/>
              <a:gd name="T79" fmla="*/ 257 h 350"/>
              <a:gd name="T80" fmla="*/ 2918 w 3079"/>
              <a:gd name="T81" fmla="*/ 228 h 350"/>
              <a:gd name="T82" fmla="*/ 2847 w 3079"/>
              <a:gd name="T83" fmla="*/ 250 h 350"/>
              <a:gd name="T84" fmla="*/ 2811 w 3079"/>
              <a:gd name="T85" fmla="*/ 249 h 350"/>
              <a:gd name="T86" fmla="*/ 2785 w 3079"/>
              <a:gd name="T87" fmla="*/ 111 h 350"/>
              <a:gd name="T88" fmla="*/ 2684 w 3079"/>
              <a:gd name="T89" fmla="*/ 272 h 350"/>
              <a:gd name="T90" fmla="*/ 2550 w 3079"/>
              <a:gd name="T91" fmla="*/ 103 h 350"/>
              <a:gd name="T92" fmla="*/ 2503 w 3079"/>
              <a:gd name="T93" fmla="*/ 103 h 350"/>
              <a:gd name="T94" fmla="*/ 2572 w 3079"/>
              <a:gd name="T95" fmla="*/ 202 h 350"/>
              <a:gd name="T96" fmla="*/ 1709 w 3079"/>
              <a:gd name="T97" fmla="*/ 90 h 350"/>
              <a:gd name="T98" fmla="*/ 1660 w 3079"/>
              <a:gd name="T99" fmla="*/ 267 h 350"/>
              <a:gd name="T100" fmla="*/ 1680 w 3079"/>
              <a:gd name="T101" fmla="*/ 117 h 350"/>
              <a:gd name="T102" fmla="*/ 1248 w 3079"/>
              <a:gd name="T103" fmla="*/ 178 h 350"/>
              <a:gd name="T104" fmla="*/ 1125 w 3079"/>
              <a:gd name="T105" fmla="*/ 101 h 350"/>
              <a:gd name="T106" fmla="*/ 2221 w 3079"/>
              <a:gd name="T107" fmla="*/ 259 h 350"/>
              <a:gd name="T108" fmla="*/ 2030 w 3079"/>
              <a:gd name="T109" fmla="*/ 20 h 350"/>
              <a:gd name="T110" fmla="*/ 2067 w 3079"/>
              <a:gd name="T111" fmla="*/ 220 h 350"/>
              <a:gd name="T112" fmla="*/ 2304 w 3079"/>
              <a:gd name="T113" fmla="*/ 137 h 350"/>
              <a:gd name="T114" fmla="*/ 2188 w 3079"/>
              <a:gd name="T115" fmla="*/ 19 h 350"/>
              <a:gd name="T116" fmla="*/ 2029 w 3079"/>
              <a:gd name="T117" fmla="*/ 271 h 350"/>
              <a:gd name="T118" fmla="*/ 1855 w 3079"/>
              <a:gd name="T119" fmla="*/ 7 h 350"/>
              <a:gd name="T120" fmla="*/ 1791 w 3079"/>
              <a:gd name="T121" fmla="*/ 260 h 350"/>
              <a:gd name="T122" fmla="*/ 1809 w 3079"/>
              <a:gd name="T123" fmla="*/ 37 h 350"/>
              <a:gd name="T124" fmla="*/ 1715 w 3079"/>
              <a:gd name="T125" fmla="*/ 3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79" h="350">
                <a:moveTo>
                  <a:pt x="2366" y="230"/>
                </a:moveTo>
                <a:cubicBezTo>
                  <a:pt x="2372" y="230"/>
                  <a:pt x="2377" y="232"/>
                  <a:pt x="2381" y="237"/>
                </a:cubicBezTo>
                <a:cubicBezTo>
                  <a:pt x="2385" y="241"/>
                  <a:pt x="2387" y="245"/>
                  <a:pt x="2387" y="251"/>
                </a:cubicBezTo>
                <a:cubicBezTo>
                  <a:pt x="2387" y="257"/>
                  <a:pt x="2385" y="262"/>
                  <a:pt x="2380" y="266"/>
                </a:cubicBezTo>
                <a:cubicBezTo>
                  <a:pt x="2376" y="270"/>
                  <a:pt x="2372" y="272"/>
                  <a:pt x="2366" y="272"/>
                </a:cubicBezTo>
                <a:cubicBezTo>
                  <a:pt x="2360" y="272"/>
                  <a:pt x="2355" y="270"/>
                  <a:pt x="2351" y="266"/>
                </a:cubicBezTo>
                <a:cubicBezTo>
                  <a:pt x="2347" y="262"/>
                  <a:pt x="2345" y="257"/>
                  <a:pt x="2345" y="251"/>
                </a:cubicBezTo>
                <a:cubicBezTo>
                  <a:pt x="2345" y="245"/>
                  <a:pt x="2347" y="240"/>
                  <a:pt x="2351" y="236"/>
                </a:cubicBezTo>
                <a:cubicBezTo>
                  <a:pt x="2355" y="232"/>
                  <a:pt x="2360" y="230"/>
                  <a:pt x="2366" y="230"/>
                </a:cubicBezTo>
                <a:close/>
                <a:moveTo>
                  <a:pt x="830" y="230"/>
                </a:moveTo>
                <a:cubicBezTo>
                  <a:pt x="836" y="230"/>
                  <a:pt x="841" y="232"/>
                  <a:pt x="845" y="237"/>
                </a:cubicBezTo>
                <a:cubicBezTo>
                  <a:pt x="849" y="241"/>
                  <a:pt x="851" y="245"/>
                  <a:pt x="851" y="251"/>
                </a:cubicBezTo>
                <a:cubicBezTo>
                  <a:pt x="851" y="257"/>
                  <a:pt x="849" y="262"/>
                  <a:pt x="844" y="266"/>
                </a:cubicBezTo>
                <a:cubicBezTo>
                  <a:pt x="840" y="270"/>
                  <a:pt x="836" y="272"/>
                  <a:pt x="830" y="272"/>
                </a:cubicBezTo>
                <a:cubicBezTo>
                  <a:pt x="824" y="272"/>
                  <a:pt x="819" y="270"/>
                  <a:pt x="815" y="266"/>
                </a:cubicBezTo>
                <a:cubicBezTo>
                  <a:pt x="811" y="262"/>
                  <a:pt x="809" y="257"/>
                  <a:pt x="809" y="251"/>
                </a:cubicBezTo>
                <a:cubicBezTo>
                  <a:pt x="809" y="245"/>
                  <a:pt x="811" y="240"/>
                  <a:pt x="815" y="236"/>
                </a:cubicBezTo>
                <a:cubicBezTo>
                  <a:pt x="819" y="232"/>
                  <a:pt x="824" y="230"/>
                  <a:pt x="830" y="230"/>
                </a:cubicBezTo>
                <a:close/>
                <a:moveTo>
                  <a:pt x="2680" y="102"/>
                </a:moveTo>
                <a:cubicBezTo>
                  <a:pt x="2673" y="102"/>
                  <a:pt x="2667" y="104"/>
                  <a:pt x="2660" y="108"/>
                </a:cubicBezTo>
                <a:cubicBezTo>
                  <a:pt x="2653" y="112"/>
                  <a:pt x="2648" y="119"/>
                  <a:pt x="2644" y="129"/>
                </a:cubicBezTo>
                <a:cubicBezTo>
                  <a:pt x="2640" y="139"/>
                  <a:pt x="2638" y="151"/>
                  <a:pt x="2638" y="167"/>
                </a:cubicBezTo>
                <a:cubicBezTo>
                  <a:pt x="2638" y="192"/>
                  <a:pt x="2643" y="213"/>
                  <a:pt x="2652" y="232"/>
                </a:cubicBezTo>
                <a:cubicBezTo>
                  <a:pt x="2662" y="250"/>
                  <a:pt x="2676" y="259"/>
                  <a:pt x="2692" y="259"/>
                </a:cubicBezTo>
                <a:cubicBezTo>
                  <a:pt x="2704" y="259"/>
                  <a:pt x="2714" y="254"/>
                  <a:pt x="2722" y="244"/>
                </a:cubicBezTo>
                <a:cubicBezTo>
                  <a:pt x="2730" y="234"/>
                  <a:pt x="2734" y="217"/>
                  <a:pt x="2734" y="192"/>
                </a:cubicBezTo>
                <a:cubicBezTo>
                  <a:pt x="2734" y="162"/>
                  <a:pt x="2727" y="138"/>
                  <a:pt x="2714" y="120"/>
                </a:cubicBezTo>
                <a:cubicBezTo>
                  <a:pt x="2705" y="108"/>
                  <a:pt x="2694" y="102"/>
                  <a:pt x="2680" y="102"/>
                </a:cubicBezTo>
                <a:close/>
                <a:moveTo>
                  <a:pt x="1160" y="102"/>
                </a:moveTo>
                <a:cubicBezTo>
                  <a:pt x="1153" y="102"/>
                  <a:pt x="1147" y="104"/>
                  <a:pt x="1140" y="108"/>
                </a:cubicBezTo>
                <a:cubicBezTo>
                  <a:pt x="1133" y="112"/>
                  <a:pt x="1128" y="119"/>
                  <a:pt x="1124" y="129"/>
                </a:cubicBezTo>
                <a:cubicBezTo>
                  <a:pt x="1120" y="139"/>
                  <a:pt x="1118" y="151"/>
                  <a:pt x="1118" y="167"/>
                </a:cubicBezTo>
                <a:cubicBezTo>
                  <a:pt x="1118" y="192"/>
                  <a:pt x="1123" y="213"/>
                  <a:pt x="1132" y="232"/>
                </a:cubicBezTo>
                <a:cubicBezTo>
                  <a:pt x="1142" y="250"/>
                  <a:pt x="1156" y="259"/>
                  <a:pt x="1172" y="259"/>
                </a:cubicBezTo>
                <a:cubicBezTo>
                  <a:pt x="1184" y="259"/>
                  <a:pt x="1194" y="254"/>
                  <a:pt x="1202" y="244"/>
                </a:cubicBezTo>
                <a:cubicBezTo>
                  <a:pt x="1210" y="234"/>
                  <a:pt x="1214" y="217"/>
                  <a:pt x="1214" y="192"/>
                </a:cubicBezTo>
                <a:cubicBezTo>
                  <a:pt x="1214" y="162"/>
                  <a:pt x="1207" y="138"/>
                  <a:pt x="1194" y="120"/>
                </a:cubicBezTo>
                <a:cubicBezTo>
                  <a:pt x="1185" y="108"/>
                  <a:pt x="1174" y="102"/>
                  <a:pt x="1160" y="102"/>
                </a:cubicBezTo>
                <a:close/>
                <a:moveTo>
                  <a:pt x="1456" y="95"/>
                </a:moveTo>
                <a:lnTo>
                  <a:pt x="1536" y="95"/>
                </a:lnTo>
                <a:lnTo>
                  <a:pt x="1536" y="102"/>
                </a:lnTo>
                <a:lnTo>
                  <a:pt x="1532" y="102"/>
                </a:lnTo>
                <a:cubicBezTo>
                  <a:pt x="1527" y="102"/>
                  <a:pt x="1522" y="103"/>
                  <a:pt x="1519" y="106"/>
                </a:cubicBezTo>
                <a:cubicBezTo>
                  <a:pt x="1517" y="108"/>
                  <a:pt x="1515" y="111"/>
                  <a:pt x="1515" y="115"/>
                </a:cubicBezTo>
                <a:cubicBezTo>
                  <a:pt x="1515" y="120"/>
                  <a:pt x="1517" y="126"/>
                  <a:pt x="1521" y="135"/>
                </a:cubicBezTo>
                <a:lnTo>
                  <a:pt x="1563" y="222"/>
                </a:lnTo>
                <a:lnTo>
                  <a:pt x="1602" y="127"/>
                </a:lnTo>
                <a:cubicBezTo>
                  <a:pt x="1604" y="122"/>
                  <a:pt x="1605" y="117"/>
                  <a:pt x="1605" y="112"/>
                </a:cubicBezTo>
                <a:cubicBezTo>
                  <a:pt x="1605" y="109"/>
                  <a:pt x="1604" y="108"/>
                  <a:pt x="1604" y="106"/>
                </a:cubicBezTo>
                <a:cubicBezTo>
                  <a:pt x="1603" y="105"/>
                  <a:pt x="1601" y="104"/>
                  <a:pt x="1599" y="103"/>
                </a:cubicBezTo>
                <a:cubicBezTo>
                  <a:pt x="1597" y="102"/>
                  <a:pt x="1593" y="102"/>
                  <a:pt x="1588" y="102"/>
                </a:cubicBezTo>
                <a:lnTo>
                  <a:pt x="1588" y="95"/>
                </a:lnTo>
                <a:lnTo>
                  <a:pt x="1644" y="95"/>
                </a:lnTo>
                <a:lnTo>
                  <a:pt x="1644" y="102"/>
                </a:lnTo>
                <a:cubicBezTo>
                  <a:pt x="1639" y="102"/>
                  <a:pt x="1635" y="103"/>
                  <a:pt x="1633" y="105"/>
                </a:cubicBezTo>
                <a:cubicBezTo>
                  <a:pt x="1630" y="106"/>
                  <a:pt x="1628" y="109"/>
                  <a:pt x="1625" y="113"/>
                </a:cubicBezTo>
                <a:cubicBezTo>
                  <a:pt x="1623" y="115"/>
                  <a:pt x="1621" y="120"/>
                  <a:pt x="1618" y="128"/>
                </a:cubicBezTo>
                <a:lnTo>
                  <a:pt x="1548" y="299"/>
                </a:lnTo>
                <a:cubicBezTo>
                  <a:pt x="1542" y="316"/>
                  <a:pt x="1533" y="328"/>
                  <a:pt x="1522" y="337"/>
                </a:cubicBezTo>
                <a:cubicBezTo>
                  <a:pt x="1511" y="345"/>
                  <a:pt x="1500" y="350"/>
                  <a:pt x="1490" y="350"/>
                </a:cubicBezTo>
                <a:cubicBezTo>
                  <a:pt x="1483" y="350"/>
                  <a:pt x="1477" y="348"/>
                  <a:pt x="1472" y="343"/>
                </a:cubicBezTo>
                <a:cubicBezTo>
                  <a:pt x="1467" y="339"/>
                  <a:pt x="1465" y="334"/>
                  <a:pt x="1465" y="329"/>
                </a:cubicBezTo>
                <a:cubicBezTo>
                  <a:pt x="1465" y="323"/>
                  <a:pt x="1467" y="319"/>
                  <a:pt x="1470" y="316"/>
                </a:cubicBezTo>
                <a:cubicBezTo>
                  <a:pt x="1473" y="313"/>
                  <a:pt x="1478" y="311"/>
                  <a:pt x="1484" y="311"/>
                </a:cubicBezTo>
                <a:cubicBezTo>
                  <a:pt x="1488" y="311"/>
                  <a:pt x="1494" y="313"/>
                  <a:pt x="1501" y="315"/>
                </a:cubicBezTo>
                <a:cubicBezTo>
                  <a:pt x="1506" y="317"/>
                  <a:pt x="1509" y="318"/>
                  <a:pt x="1510" y="318"/>
                </a:cubicBezTo>
                <a:cubicBezTo>
                  <a:pt x="1514" y="318"/>
                  <a:pt x="1518" y="316"/>
                  <a:pt x="1523" y="312"/>
                </a:cubicBezTo>
                <a:cubicBezTo>
                  <a:pt x="1527" y="308"/>
                  <a:pt x="1532" y="301"/>
                  <a:pt x="1536" y="290"/>
                </a:cubicBezTo>
                <a:lnTo>
                  <a:pt x="1548" y="260"/>
                </a:lnTo>
                <a:lnTo>
                  <a:pt x="1487" y="130"/>
                </a:lnTo>
                <a:cubicBezTo>
                  <a:pt x="1485" y="127"/>
                  <a:pt x="1482" y="122"/>
                  <a:pt x="1478" y="116"/>
                </a:cubicBezTo>
                <a:cubicBezTo>
                  <a:pt x="1474" y="112"/>
                  <a:pt x="1472" y="109"/>
                  <a:pt x="1470" y="107"/>
                </a:cubicBezTo>
                <a:cubicBezTo>
                  <a:pt x="1467" y="105"/>
                  <a:pt x="1462" y="103"/>
                  <a:pt x="1456" y="102"/>
                </a:cubicBezTo>
                <a:lnTo>
                  <a:pt x="1456" y="95"/>
                </a:lnTo>
                <a:close/>
                <a:moveTo>
                  <a:pt x="1262" y="95"/>
                </a:moveTo>
                <a:lnTo>
                  <a:pt x="1322" y="95"/>
                </a:lnTo>
                <a:lnTo>
                  <a:pt x="1322" y="210"/>
                </a:lnTo>
                <a:cubicBezTo>
                  <a:pt x="1322" y="226"/>
                  <a:pt x="1325" y="236"/>
                  <a:pt x="1331" y="241"/>
                </a:cubicBezTo>
                <a:cubicBezTo>
                  <a:pt x="1336" y="246"/>
                  <a:pt x="1343" y="249"/>
                  <a:pt x="1351" y="249"/>
                </a:cubicBezTo>
                <a:cubicBezTo>
                  <a:pt x="1356" y="249"/>
                  <a:pt x="1362" y="247"/>
                  <a:pt x="1369" y="244"/>
                </a:cubicBezTo>
                <a:cubicBezTo>
                  <a:pt x="1376" y="241"/>
                  <a:pt x="1384" y="234"/>
                  <a:pt x="1393" y="225"/>
                </a:cubicBezTo>
                <a:lnTo>
                  <a:pt x="1393" y="127"/>
                </a:lnTo>
                <a:cubicBezTo>
                  <a:pt x="1393" y="118"/>
                  <a:pt x="1392" y="111"/>
                  <a:pt x="1388" y="108"/>
                </a:cubicBezTo>
                <a:cubicBezTo>
                  <a:pt x="1384" y="104"/>
                  <a:pt x="1377" y="102"/>
                  <a:pt x="1366" y="102"/>
                </a:cubicBezTo>
                <a:lnTo>
                  <a:pt x="1366" y="95"/>
                </a:lnTo>
                <a:lnTo>
                  <a:pt x="1424" y="95"/>
                </a:lnTo>
                <a:lnTo>
                  <a:pt x="1424" y="199"/>
                </a:lnTo>
                <a:cubicBezTo>
                  <a:pt x="1424" y="219"/>
                  <a:pt x="1425" y="231"/>
                  <a:pt x="1426" y="236"/>
                </a:cubicBezTo>
                <a:cubicBezTo>
                  <a:pt x="1427" y="240"/>
                  <a:pt x="1428" y="243"/>
                  <a:pt x="1430" y="245"/>
                </a:cubicBezTo>
                <a:cubicBezTo>
                  <a:pt x="1432" y="247"/>
                  <a:pt x="1435" y="247"/>
                  <a:pt x="1437" y="247"/>
                </a:cubicBezTo>
                <a:cubicBezTo>
                  <a:pt x="1441" y="247"/>
                  <a:pt x="1446" y="246"/>
                  <a:pt x="1451" y="244"/>
                </a:cubicBezTo>
                <a:lnTo>
                  <a:pt x="1453" y="251"/>
                </a:lnTo>
                <a:lnTo>
                  <a:pt x="1402" y="272"/>
                </a:lnTo>
                <a:lnTo>
                  <a:pt x="1393" y="272"/>
                </a:lnTo>
                <a:lnTo>
                  <a:pt x="1393" y="236"/>
                </a:lnTo>
                <a:cubicBezTo>
                  <a:pt x="1379" y="252"/>
                  <a:pt x="1367" y="262"/>
                  <a:pt x="1360" y="266"/>
                </a:cubicBezTo>
                <a:cubicBezTo>
                  <a:pt x="1352" y="270"/>
                  <a:pt x="1344" y="272"/>
                  <a:pt x="1335" y="272"/>
                </a:cubicBezTo>
                <a:cubicBezTo>
                  <a:pt x="1325" y="272"/>
                  <a:pt x="1317" y="269"/>
                  <a:pt x="1310" y="264"/>
                </a:cubicBezTo>
                <a:cubicBezTo>
                  <a:pt x="1303" y="258"/>
                  <a:pt x="1298" y="251"/>
                  <a:pt x="1295" y="242"/>
                </a:cubicBezTo>
                <a:cubicBezTo>
                  <a:pt x="1293" y="233"/>
                  <a:pt x="1291" y="221"/>
                  <a:pt x="1291" y="205"/>
                </a:cubicBezTo>
                <a:lnTo>
                  <a:pt x="1291" y="128"/>
                </a:lnTo>
                <a:cubicBezTo>
                  <a:pt x="1291" y="120"/>
                  <a:pt x="1290" y="115"/>
                  <a:pt x="1289" y="112"/>
                </a:cubicBezTo>
                <a:cubicBezTo>
                  <a:pt x="1287" y="108"/>
                  <a:pt x="1284" y="106"/>
                  <a:pt x="1281" y="104"/>
                </a:cubicBezTo>
                <a:cubicBezTo>
                  <a:pt x="1277" y="103"/>
                  <a:pt x="1271" y="102"/>
                  <a:pt x="1262" y="102"/>
                </a:cubicBezTo>
                <a:lnTo>
                  <a:pt x="1262" y="95"/>
                </a:lnTo>
                <a:close/>
                <a:moveTo>
                  <a:pt x="880" y="95"/>
                </a:moveTo>
                <a:lnTo>
                  <a:pt x="960" y="95"/>
                </a:lnTo>
                <a:lnTo>
                  <a:pt x="960" y="102"/>
                </a:lnTo>
                <a:lnTo>
                  <a:pt x="956" y="102"/>
                </a:lnTo>
                <a:cubicBezTo>
                  <a:pt x="951" y="102"/>
                  <a:pt x="946" y="103"/>
                  <a:pt x="943" y="106"/>
                </a:cubicBezTo>
                <a:cubicBezTo>
                  <a:pt x="941" y="108"/>
                  <a:pt x="939" y="111"/>
                  <a:pt x="939" y="115"/>
                </a:cubicBezTo>
                <a:cubicBezTo>
                  <a:pt x="939" y="120"/>
                  <a:pt x="941" y="126"/>
                  <a:pt x="945" y="135"/>
                </a:cubicBezTo>
                <a:lnTo>
                  <a:pt x="987" y="222"/>
                </a:lnTo>
                <a:lnTo>
                  <a:pt x="1026" y="127"/>
                </a:lnTo>
                <a:cubicBezTo>
                  <a:pt x="1028" y="122"/>
                  <a:pt x="1029" y="117"/>
                  <a:pt x="1029" y="112"/>
                </a:cubicBezTo>
                <a:cubicBezTo>
                  <a:pt x="1029" y="109"/>
                  <a:pt x="1028" y="108"/>
                  <a:pt x="1028" y="106"/>
                </a:cubicBezTo>
                <a:cubicBezTo>
                  <a:pt x="1027" y="105"/>
                  <a:pt x="1025" y="104"/>
                  <a:pt x="1023" y="103"/>
                </a:cubicBezTo>
                <a:cubicBezTo>
                  <a:pt x="1021" y="102"/>
                  <a:pt x="1017" y="102"/>
                  <a:pt x="1012" y="102"/>
                </a:cubicBezTo>
                <a:lnTo>
                  <a:pt x="1012" y="95"/>
                </a:lnTo>
                <a:lnTo>
                  <a:pt x="1068" y="95"/>
                </a:lnTo>
                <a:lnTo>
                  <a:pt x="1068" y="102"/>
                </a:lnTo>
                <a:cubicBezTo>
                  <a:pt x="1063" y="102"/>
                  <a:pt x="1059" y="103"/>
                  <a:pt x="1057" y="105"/>
                </a:cubicBezTo>
                <a:cubicBezTo>
                  <a:pt x="1054" y="106"/>
                  <a:pt x="1052" y="109"/>
                  <a:pt x="1049" y="113"/>
                </a:cubicBezTo>
                <a:cubicBezTo>
                  <a:pt x="1047" y="115"/>
                  <a:pt x="1045" y="120"/>
                  <a:pt x="1042" y="128"/>
                </a:cubicBezTo>
                <a:lnTo>
                  <a:pt x="972" y="299"/>
                </a:lnTo>
                <a:cubicBezTo>
                  <a:pt x="966" y="316"/>
                  <a:pt x="957" y="328"/>
                  <a:pt x="946" y="337"/>
                </a:cubicBezTo>
                <a:cubicBezTo>
                  <a:pt x="935" y="345"/>
                  <a:pt x="924" y="350"/>
                  <a:pt x="914" y="350"/>
                </a:cubicBezTo>
                <a:cubicBezTo>
                  <a:pt x="907" y="350"/>
                  <a:pt x="901" y="348"/>
                  <a:pt x="896" y="343"/>
                </a:cubicBezTo>
                <a:cubicBezTo>
                  <a:pt x="891" y="339"/>
                  <a:pt x="889" y="334"/>
                  <a:pt x="889" y="329"/>
                </a:cubicBezTo>
                <a:cubicBezTo>
                  <a:pt x="889" y="323"/>
                  <a:pt x="891" y="319"/>
                  <a:pt x="894" y="316"/>
                </a:cubicBezTo>
                <a:cubicBezTo>
                  <a:pt x="897" y="313"/>
                  <a:pt x="902" y="311"/>
                  <a:pt x="908" y="311"/>
                </a:cubicBezTo>
                <a:cubicBezTo>
                  <a:pt x="912" y="311"/>
                  <a:pt x="918" y="313"/>
                  <a:pt x="925" y="315"/>
                </a:cubicBezTo>
                <a:cubicBezTo>
                  <a:pt x="930" y="317"/>
                  <a:pt x="933" y="318"/>
                  <a:pt x="934" y="318"/>
                </a:cubicBezTo>
                <a:cubicBezTo>
                  <a:pt x="938" y="318"/>
                  <a:pt x="942" y="316"/>
                  <a:pt x="947" y="312"/>
                </a:cubicBezTo>
                <a:cubicBezTo>
                  <a:pt x="951" y="308"/>
                  <a:pt x="956" y="301"/>
                  <a:pt x="960" y="290"/>
                </a:cubicBezTo>
                <a:lnTo>
                  <a:pt x="972" y="260"/>
                </a:lnTo>
                <a:lnTo>
                  <a:pt x="911" y="130"/>
                </a:lnTo>
                <a:cubicBezTo>
                  <a:pt x="909" y="127"/>
                  <a:pt x="906" y="122"/>
                  <a:pt x="902" y="116"/>
                </a:cubicBezTo>
                <a:cubicBezTo>
                  <a:pt x="898" y="112"/>
                  <a:pt x="896" y="109"/>
                  <a:pt x="894" y="107"/>
                </a:cubicBezTo>
                <a:cubicBezTo>
                  <a:pt x="891" y="105"/>
                  <a:pt x="886" y="103"/>
                  <a:pt x="880" y="102"/>
                </a:cubicBezTo>
                <a:lnTo>
                  <a:pt x="880" y="95"/>
                </a:lnTo>
                <a:close/>
                <a:moveTo>
                  <a:pt x="544" y="95"/>
                </a:moveTo>
                <a:lnTo>
                  <a:pt x="616" y="95"/>
                </a:lnTo>
                <a:lnTo>
                  <a:pt x="616" y="102"/>
                </a:lnTo>
                <a:cubicBezTo>
                  <a:pt x="610" y="102"/>
                  <a:pt x="605" y="104"/>
                  <a:pt x="603" y="106"/>
                </a:cubicBezTo>
                <a:cubicBezTo>
                  <a:pt x="601" y="107"/>
                  <a:pt x="600" y="110"/>
                  <a:pt x="600" y="114"/>
                </a:cubicBezTo>
                <a:cubicBezTo>
                  <a:pt x="600" y="117"/>
                  <a:pt x="601" y="122"/>
                  <a:pt x="603" y="128"/>
                </a:cubicBezTo>
                <a:lnTo>
                  <a:pt x="640" y="226"/>
                </a:lnTo>
                <a:lnTo>
                  <a:pt x="677" y="146"/>
                </a:lnTo>
                <a:lnTo>
                  <a:pt x="667" y="121"/>
                </a:lnTo>
                <a:cubicBezTo>
                  <a:pt x="664" y="113"/>
                  <a:pt x="660" y="108"/>
                  <a:pt x="655" y="105"/>
                </a:cubicBezTo>
                <a:cubicBezTo>
                  <a:pt x="653" y="103"/>
                  <a:pt x="648" y="102"/>
                  <a:pt x="640" y="102"/>
                </a:cubicBezTo>
                <a:lnTo>
                  <a:pt x="640" y="95"/>
                </a:lnTo>
                <a:lnTo>
                  <a:pt x="722" y="95"/>
                </a:lnTo>
                <a:lnTo>
                  <a:pt x="722" y="102"/>
                </a:lnTo>
                <a:cubicBezTo>
                  <a:pt x="713" y="102"/>
                  <a:pt x="706" y="104"/>
                  <a:pt x="703" y="107"/>
                </a:cubicBezTo>
                <a:cubicBezTo>
                  <a:pt x="700" y="109"/>
                  <a:pt x="699" y="112"/>
                  <a:pt x="699" y="116"/>
                </a:cubicBezTo>
                <a:cubicBezTo>
                  <a:pt x="699" y="119"/>
                  <a:pt x="699" y="121"/>
                  <a:pt x="700" y="124"/>
                </a:cubicBezTo>
                <a:lnTo>
                  <a:pt x="739" y="223"/>
                </a:lnTo>
                <a:lnTo>
                  <a:pt x="776" y="128"/>
                </a:lnTo>
                <a:cubicBezTo>
                  <a:pt x="778" y="121"/>
                  <a:pt x="779" y="116"/>
                  <a:pt x="779" y="112"/>
                </a:cubicBezTo>
                <a:cubicBezTo>
                  <a:pt x="779" y="109"/>
                  <a:pt x="778" y="107"/>
                  <a:pt x="776" y="105"/>
                </a:cubicBezTo>
                <a:cubicBezTo>
                  <a:pt x="773" y="103"/>
                  <a:pt x="768" y="102"/>
                  <a:pt x="761" y="102"/>
                </a:cubicBezTo>
                <a:lnTo>
                  <a:pt x="761" y="95"/>
                </a:lnTo>
                <a:lnTo>
                  <a:pt x="816" y="95"/>
                </a:lnTo>
                <a:lnTo>
                  <a:pt x="816" y="102"/>
                </a:lnTo>
                <a:cubicBezTo>
                  <a:pt x="805" y="104"/>
                  <a:pt x="797" y="111"/>
                  <a:pt x="792" y="124"/>
                </a:cubicBezTo>
                <a:lnTo>
                  <a:pt x="734" y="272"/>
                </a:lnTo>
                <a:lnTo>
                  <a:pt x="726" y="272"/>
                </a:lnTo>
                <a:lnTo>
                  <a:pt x="684" y="162"/>
                </a:lnTo>
                <a:lnTo>
                  <a:pt x="633" y="272"/>
                </a:lnTo>
                <a:lnTo>
                  <a:pt x="627" y="272"/>
                </a:lnTo>
                <a:lnTo>
                  <a:pt x="571" y="128"/>
                </a:lnTo>
                <a:cubicBezTo>
                  <a:pt x="568" y="119"/>
                  <a:pt x="564" y="112"/>
                  <a:pt x="561" y="109"/>
                </a:cubicBezTo>
                <a:cubicBezTo>
                  <a:pt x="557" y="106"/>
                  <a:pt x="552" y="104"/>
                  <a:pt x="544" y="102"/>
                </a:cubicBezTo>
                <a:lnTo>
                  <a:pt x="544" y="95"/>
                </a:lnTo>
                <a:close/>
                <a:moveTo>
                  <a:pt x="272" y="95"/>
                </a:moveTo>
                <a:lnTo>
                  <a:pt x="344" y="95"/>
                </a:lnTo>
                <a:lnTo>
                  <a:pt x="344" y="102"/>
                </a:lnTo>
                <a:cubicBezTo>
                  <a:pt x="338" y="102"/>
                  <a:pt x="333" y="104"/>
                  <a:pt x="331" y="106"/>
                </a:cubicBezTo>
                <a:cubicBezTo>
                  <a:pt x="329" y="107"/>
                  <a:pt x="328" y="110"/>
                  <a:pt x="328" y="114"/>
                </a:cubicBezTo>
                <a:cubicBezTo>
                  <a:pt x="328" y="117"/>
                  <a:pt x="329" y="122"/>
                  <a:pt x="331" y="128"/>
                </a:cubicBezTo>
                <a:lnTo>
                  <a:pt x="368" y="226"/>
                </a:lnTo>
                <a:lnTo>
                  <a:pt x="405" y="146"/>
                </a:lnTo>
                <a:lnTo>
                  <a:pt x="395" y="121"/>
                </a:lnTo>
                <a:cubicBezTo>
                  <a:pt x="392" y="113"/>
                  <a:pt x="388" y="108"/>
                  <a:pt x="383" y="105"/>
                </a:cubicBezTo>
                <a:cubicBezTo>
                  <a:pt x="381" y="103"/>
                  <a:pt x="376" y="102"/>
                  <a:pt x="368" y="102"/>
                </a:cubicBezTo>
                <a:lnTo>
                  <a:pt x="368" y="95"/>
                </a:lnTo>
                <a:lnTo>
                  <a:pt x="450" y="95"/>
                </a:lnTo>
                <a:lnTo>
                  <a:pt x="450" y="102"/>
                </a:lnTo>
                <a:cubicBezTo>
                  <a:pt x="441" y="102"/>
                  <a:pt x="434" y="104"/>
                  <a:pt x="431" y="107"/>
                </a:cubicBezTo>
                <a:cubicBezTo>
                  <a:pt x="428" y="109"/>
                  <a:pt x="427" y="112"/>
                  <a:pt x="427" y="116"/>
                </a:cubicBezTo>
                <a:cubicBezTo>
                  <a:pt x="427" y="119"/>
                  <a:pt x="427" y="121"/>
                  <a:pt x="428" y="124"/>
                </a:cubicBezTo>
                <a:lnTo>
                  <a:pt x="467" y="223"/>
                </a:lnTo>
                <a:lnTo>
                  <a:pt x="504" y="128"/>
                </a:lnTo>
                <a:cubicBezTo>
                  <a:pt x="506" y="121"/>
                  <a:pt x="507" y="116"/>
                  <a:pt x="507" y="112"/>
                </a:cubicBezTo>
                <a:cubicBezTo>
                  <a:pt x="507" y="109"/>
                  <a:pt x="506" y="107"/>
                  <a:pt x="504" y="105"/>
                </a:cubicBezTo>
                <a:cubicBezTo>
                  <a:pt x="501" y="103"/>
                  <a:pt x="496" y="102"/>
                  <a:pt x="489" y="102"/>
                </a:cubicBezTo>
                <a:lnTo>
                  <a:pt x="489" y="95"/>
                </a:lnTo>
                <a:lnTo>
                  <a:pt x="544" y="95"/>
                </a:lnTo>
                <a:lnTo>
                  <a:pt x="544" y="102"/>
                </a:lnTo>
                <a:cubicBezTo>
                  <a:pt x="533" y="104"/>
                  <a:pt x="525" y="111"/>
                  <a:pt x="520" y="124"/>
                </a:cubicBezTo>
                <a:lnTo>
                  <a:pt x="462" y="272"/>
                </a:lnTo>
                <a:lnTo>
                  <a:pt x="454" y="272"/>
                </a:lnTo>
                <a:lnTo>
                  <a:pt x="412" y="162"/>
                </a:lnTo>
                <a:lnTo>
                  <a:pt x="361" y="272"/>
                </a:lnTo>
                <a:lnTo>
                  <a:pt x="355" y="272"/>
                </a:lnTo>
                <a:lnTo>
                  <a:pt x="299" y="128"/>
                </a:lnTo>
                <a:cubicBezTo>
                  <a:pt x="296" y="119"/>
                  <a:pt x="292" y="112"/>
                  <a:pt x="289" y="109"/>
                </a:cubicBezTo>
                <a:cubicBezTo>
                  <a:pt x="285" y="106"/>
                  <a:pt x="280" y="104"/>
                  <a:pt x="272" y="102"/>
                </a:cubicBezTo>
                <a:lnTo>
                  <a:pt x="272" y="95"/>
                </a:lnTo>
                <a:close/>
                <a:moveTo>
                  <a:pt x="0" y="95"/>
                </a:moveTo>
                <a:lnTo>
                  <a:pt x="72" y="95"/>
                </a:lnTo>
                <a:lnTo>
                  <a:pt x="72" y="102"/>
                </a:lnTo>
                <a:cubicBezTo>
                  <a:pt x="66" y="102"/>
                  <a:pt x="61" y="104"/>
                  <a:pt x="59" y="106"/>
                </a:cubicBezTo>
                <a:cubicBezTo>
                  <a:pt x="57" y="107"/>
                  <a:pt x="56" y="110"/>
                  <a:pt x="56" y="114"/>
                </a:cubicBezTo>
                <a:cubicBezTo>
                  <a:pt x="56" y="117"/>
                  <a:pt x="57" y="122"/>
                  <a:pt x="59" y="128"/>
                </a:cubicBezTo>
                <a:lnTo>
                  <a:pt x="96" y="226"/>
                </a:lnTo>
                <a:lnTo>
                  <a:pt x="133" y="146"/>
                </a:lnTo>
                <a:lnTo>
                  <a:pt x="123" y="121"/>
                </a:lnTo>
                <a:cubicBezTo>
                  <a:pt x="120" y="113"/>
                  <a:pt x="116" y="108"/>
                  <a:pt x="111" y="105"/>
                </a:cubicBezTo>
                <a:cubicBezTo>
                  <a:pt x="109" y="103"/>
                  <a:pt x="104" y="102"/>
                  <a:pt x="96" y="102"/>
                </a:cubicBezTo>
                <a:lnTo>
                  <a:pt x="96" y="95"/>
                </a:lnTo>
                <a:lnTo>
                  <a:pt x="178" y="95"/>
                </a:lnTo>
                <a:lnTo>
                  <a:pt x="178" y="102"/>
                </a:lnTo>
                <a:cubicBezTo>
                  <a:pt x="169" y="102"/>
                  <a:pt x="162" y="104"/>
                  <a:pt x="159" y="107"/>
                </a:cubicBezTo>
                <a:cubicBezTo>
                  <a:pt x="156" y="109"/>
                  <a:pt x="155" y="112"/>
                  <a:pt x="155" y="116"/>
                </a:cubicBezTo>
                <a:cubicBezTo>
                  <a:pt x="155" y="119"/>
                  <a:pt x="155" y="121"/>
                  <a:pt x="156" y="124"/>
                </a:cubicBezTo>
                <a:lnTo>
                  <a:pt x="195" y="223"/>
                </a:lnTo>
                <a:lnTo>
                  <a:pt x="232" y="128"/>
                </a:lnTo>
                <a:cubicBezTo>
                  <a:pt x="234" y="121"/>
                  <a:pt x="235" y="116"/>
                  <a:pt x="235" y="112"/>
                </a:cubicBezTo>
                <a:cubicBezTo>
                  <a:pt x="235" y="109"/>
                  <a:pt x="234" y="107"/>
                  <a:pt x="232" y="105"/>
                </a:cubicBezTo>
                <a:cubicBezTo>
                  <a:pt x="229" y="103"/>
                  <a:pt x="224" y="102"/>
                  <a:pt x="217" y="102"/>
                </a:cubicBezTo>
                <a:lnTo>
                  <a:pt x="217" y="95"/>
                </a:lnTo>
                <a:lnTo>
                  <a:pt x="272" y="95"/>
                </a:lnTo>
                <a:lnTo>
                  <a:pt x="272" y="102"/>
                </a:lnTo>
                <a:cubicBezTo>
                  <a:pt x="261" y="104"/>
                  <a:pt x="253" y="111"/>
                  <a:pt x="248" y="124"/>
                </a:cubicBezTo>
                <a:lnTo>
                  <a:pt x="190" y="272"/>
                </a:lnTo>
                <a:lnTo>
                  <a:pt x="182" y="272"/>
                </a:lnTo>
                <a:lnTo>
                  <a:pt x="140" y="162"/>
                </a:lnTo>
                <a:lnTo>
                  <a:pt x="89" y="272"/>
                </a:lnTo>
                <a:lnTo>
                  <a:pt x="83" y="272"/>
                </a:lnTo>
                <a:lnTo>
                  <a:pt x="27" y="128"/>
                </a:lnTo>
                <a:cubicBezTo>
                  <a:pt x="24" y="119"/>
                  <a:pt x="20" y="112"/>
                  <a:pt x="17" y="109"/>
                </a:cubicBezTo>
                <a:cubicBezTo>
                  <a:pt x="13" y="106"/>
                  <a:pt x="8" y="104"/>
                  <a:pt x="0" y="102"/>
                </a:cubicBezTo>
                <a:lnTo>
                  <a:pt x="0" y="95"/>
                </a:lnTo>
                <a:close/>
                <a:moveTo>
                  <a:pt x="2837" y="90"/>
                </a:moveTo>
                <a:lnTo>
                  <a:pt x="2845" y="90"/>
                </a:lnTo>
                <a:lnTo>
                  <a:pt x="2845" y="127"/>
                </a:lnTo>
                <a:cubicBezTo>
                  <a:pt x="2857" y="114"/>
                  <a:pt x="2865" y="107"/>
                  <a:pt x="2867" y="105"/>
                </a:cubicBezTo>
                <a:cubicBezTo>
                  <a:pt x="2873" y="100"/>
                  <a:pt x="2879" y="97"/>
                  <a:pt x="2885" y="94"/>
                </a:cubicBezTo>
                <a:cubicBezTo>
                  <a:pt x="2892" y="91"/>
                  <a:pt x="2898" y="90"/>
                  <a:pt x="2904" y="90"/>
                </a:cubicBezTo>
                <a:cubicBezTo>
                  <a:pt x="2915" y="90"/>
                  <a:pt x="2924" y="93"/>
                  <a:pt x="2932" y="99"/>
                </a:cubicBezTo>
                <a:cubicBezTo>
                  <a:pt x="2940" y="106"/>
                  <a:pt x="2945" y="115"/>
                  <a:pt x="2948" y="127"/>
                </a:cubicBezTo>
                <a:cubicBezTo>
                  <a:pt x="2961" y="112"/>
                  <a:pt x="2971" y="102"/>
                  <a:pt x="2980" y="97"/>
                </a:cubicBezTo>
                <a:cubicBezTo>
                  <a:pt x="2989" y="92"/>
                  <a:pt x="2998" y="90"/>
                  <a:pt x="3008" y="90"/>
                </a:cubicBezTo>
                <a:cubicBezTo>
                  <a:pt x="3017" y="90"/>
                  <a:pt x="3025" y="92"/>
                  <a:pt x="3032" y="97"/>
                </a:cubicBezTo>
                <a:cubicBezTo>
                  <a:pt x="3039" y="102"/>
                  <a:pt x="3045" y="109"/>
                  <a:pt x="3049" y="120"/>
                </a:cubicBezTo>
                <a:cubicBezTo>
                  <a:pt x="3052" y="127"/>
                  <a:pt x="3053" y="139"/>
                  <a:pt x="3053" y="154"/>
                </a:cubicBezTo>
                <a:lnTo>
                  <a:pt x="3053" y="228"/>
                </a:lnTo>
                <a:cubicBezTo>
                  <a:pt x="3053" y="239"/>
                  <a:pt x="3054" y="246"/>
                  <a:pt x="3055" y="250"/>
                </a:cubicBezTo>
                <a:cubicBezTo>
                  <a:pt x="3057" y="253"/>
                  <a:pt x="3059" y="255"/>
                  <a:pt x="3062" y="257"/>
                </a:cubicBezTo>
                <a:cubicBezTo>
                  <a:pt x="3066" y="259"/>
                  <a:pt x="3071" y="260"/>
                  <a:pt x="3079" y="260"/>
                </a:cubicBezTo>
                <a:lnTo>
                  <a:pt x="3079" y="267"/>
                </a:lnTo>
                <a:lnTo>
                  <a:pt x="2994" y="267"/>
                </a:lnTo>
                <a:lnTo>
                  <a:pt x="2994" y="260"/>
                </a:lnTo>
                <a:lnTo>
                  <a:pt x="2998" y="260"/>
                </a:lnTo>
                <a:cubicBezTo>
                  <a:pt x="3005" y="260"/>
                  <a:pt x="3011" y="259"/>
                  <a:pt x="3015" y="256"/>
                </a:cubicBezTo>
                <a:cubicBezTo>
                  <a:pt x="3018" y="254"/>
                  <a:pt x="3020" y="251"/>
                  <a:pt x="3021" y="246"/>
                </a:cubicBezTo>
                <a:cubicBezTo>
                  <a:pt x="3022" y="244"/>
                  <a:pt x="3022" y="238"/>
                  <a:pt x="3022" y="228"/>
                </a:cubicBezTo>
                <a:lnTo>
                  <a:pt x="3022" y="154"/>
                </a:lnTo>
                <a:cubicBezTo>
                  <a:pt x="3022" y="140"/>
                  <a:pt x="3020" y="130"/>
                  <a:pt x="3017" y="124"/>
                </a:cubicBezTo>
                <a:cubicBezTo>
                  <a:pt x="3012" y="116"/>
                  <a:pt x="3004" y="112"/>
                  <a:pt x="2993" y="112"/>
                </a:cubicBezTo>
                <a:cubicBezTo>
                  <a:pt x="2987" y="112"/>
                  <a:pt x="2980" y="114"/>
                  <a:pt x="2973" y="117"/>
                </a:cubicBezTo>
                <a:cubicBezTo>
                  <a:pt x="2967" y="121"/>
                  <a:pt x="2959" y="127"/>
                  <a:pt x="2949" y="136"/>
                </a:cubicBezTo>
                <a:lnTo>
                  <a:pt x="2949" y="138"/>
                </a:lnTo>
                <a:lnTo>
                  <a:pt x="2949" y="146"/>
                </a:lnTo>
                <a:lnTo>
                  <a:pt x="2949" y="228"/>
                </a:lnTo>
                <a:cubicBezTo>
                  <a:pt x="2949" y="240"/>
                  <a:pt x="2950" y="247"/>
                  <a:pt x="2951" y="250"/>
                </a:cubicBezTo>
                <a:cubicBezTo>
                  <a:pt x="2952" y="253"/>
                  <a:pt x="2955" y="255"/>
                  <a:pt x="2958" y="257"/>
                </a:cubicBezTo>
                <a:cubicBezTo>
                  <a:pt x="2962" y="259"/>
                  <a:pt x="2968" y="260"/>
                  <a:pt x="2977" y="260"/>
                </a:cubicBezTo>
                <a:lnTo>
                  <a:pt x="2977" y="267"/>
                </a:lnTo>
                <a:lnTo>
                  <a:pt x="2890" y="267"/>
                </a:lnTo>
                <a:lnTo>
                  <a:pt x="2890" y="260"/>
                </a:lnTo>
                <a:cubicBezTo>
                  <a:pt x="2900" y="260"/>
                  <a:pt x="2906" y="259"/>
                  <a:pt x="2910" y="257"/>
                </a:cubicBezTo>
                <a:cubicBezTo>
                  <a:pt x="2913" y="254"/>
                  <a:pt x="2916" y="251"/>
                  <a:pt x="2917" y="247"/>
                </a:cubicBezTo>
                <a:cubicBezTo>
                  <a:pt x="2918" y="244"/>
                  <a:pt x="2918" y="238"/>
                  <a:pt x="2918" y="228"/>
                </a:cubicBezTo>
                <a:lnTo>
                  <a:pt x="2918" y="154"/>
                </a:lnTo>
                <a:cubicBezTo>
                  <a:pt x="2918" y="140"/>
                  <a:pt x="2916" y="130"/>
                  <a:pt x="2912" y="124"/>
                </a:cubicBezTo>
                <a:cubicBezTo>
                  <a:pt x="2906" y="116"/>
                  <a:pt x="2899" y="112"/>
                  <a:pt x="2889" y="112"/>
                </a:cubicBezTo>
                <a:cubicBezTo>
                  <a:pt x="2882" y="112"/>
                  <a:pt x="2875" y="114"/>
                  <a:pt x="2869" y="117"/>
                </a:cubicBezTo>
                <a:cubicBezTo>
                  <a:pt x="2858" y="123"/>
                  <a:pt x="2850" y="129"/>
                  <a:pt x="2845" y="136"/>
                </a:cubicBezTo>
                <a:lnTo>
                  <a:pt x="2845" y="228"/>
                </a:lnTo>
                <a:cubicBezTo>
                  <a:pt x="2845" y="239"/>
                  <a:pt x="2846" y="247"/>
                  <a:pt x="2847" y="250"/>
                </a:cubicBezTo>
                <a:cubicBezTo>
                  <a:pt x="2849" y="253"/>
                  <a:pt x="2851" y="256"/>
                  <a:pt x="2854" y="258"/>
                </a:cubicBezTo>
                <a:cubicBezTo>
                  <a:pt x="2857" y="259"/>
                  <a:pt x="2863" y="260"/>
                  <a:pt x="2873" y="260"/>
                </a:cubicBezTo>
                <a:lnTo>
                  <a:pt x="2873" y="267"/>
                </a:lnTo>
                <a:lnTo>
                  <a:pt x="2788" y="267"/>
                </a:lnTo>
                <a:lnTo>
                  <a:pt x="2788" y="260"/>
                </a:lnTo>
                <a:cubicBezTo>
                  <a:pt x="2796" y="260"/>
                  <a:pt x="2801" y="259"/>
                  <a:pt x="2804" y="258"/>
                </a:cubicBezTo>
                <a:cubicBezTo>
                  <a:pt x="2807" y="256"/>
                  <a:pt x="2810" y="253"/>
                  <a:pt x="2811" y="249"/>
                </a:cubicBezTo>
                <a:cubicBezTo>
                  <a:pt x="2813" y="246"/>
                  <a:pt x="2814" y="239"/>
                  <a:pt x="2814" y="228"/>
                </a:cubicBezTo>
                <a:lnTo>
                  <a:pt x="2814" y="162"/>
                </a:lnTo>
                <a:cubicBezTo>
                  <a:pt x="2814" y="143"/>
                  <a:pt x="2813" y="131"/>
                  <a:pt x="2812" y="126"/>
                </a:cubicBezTo>
                <a:cubicBezTo>
                  <a:pt x="2811" y="122"/>
                  <a:pt x="2810" y="119"/>
                  <a:pt x="2808" y="117"/>
                </a:cubicBezTo>
                <a:cubicBezTo>
                  <a:pt x="2806" y="116"/>
                  <a:pt x="2804" y="115"/>
                  <a:pt x="2800" y="115"/>
                </a:cubicBezTo>
                <a:cubicBezTo>
                  <a:pt x="2797" y="115"/>
                  <a:pt x="2793" y="116"/>
                  <a:pt x="2788" y="118"/>
                </a:cubicBezTo>
                <a:lnTo>
                  <a:pt x="2785" y="111"/>
                </a:lnTo>
                <a:lnTo>
                  <a:pt x="2837" y="90"/>
                </a:lnTo>
                <a:close/>
                <a:moveTo>
                  <a:pt x="2686" y="90"/>
                </a:moveTo>
                <a:cubicBezTo>
                  <a:pt x="2712" y="90"/>
                  <a:pt x="2733" y="100"/>
                  <a:pt x="2748" y="120"/>
                </a:cubicBezTo>
                <a:cubicBezTo>
                  <a:pt x="2762" y="136"/>
                  <a:pt x="2768" y="156"/>
                  <a:pt x="2768" y="178"/>
                </a:cubicBezTo>
                <a:cubicBezTo>
                  <a:pt x="2768" y="193"/>
                  <a:pt x="2765" y="209"/>
                  <a:pt x="2757" y="224"/>
                </a:cubicBezTo>
                <a:cubicBezTo>
                  <a:pt x="2750" y="240"/>
                  <a:pt x="2740" y="252"/>
                  <a:pt x="2727" y="260"/>
                </a:cubicBezTo>
                <a:cubicBezTo>
                  <a:pt x="2714" y="268"/>
                  <a:pt x="2700" y="272"/>
                  <a:pt x="2684" y="272"/>
                </a:cubicBezTo>
                <a:cubicBezTo>
                  <a:pt x="2658" y="272"/>
                  <a:pt x="2637" y="262"/>
                  <a:pt x="2622" y="241"/>
                </a:cubicBezTo>
                <a:cubicBezTo>
                  <a:pt x="2609" y="224"/>
                  <a:pt x="2603" y="204"/>
                  <a:pt x="2603" y="183"/>
                </a:cubicBezTo>
                <a:cubicBezTo>
                  <a:pt x="2603" y="167"/>
                  <a:pt x="2607" y="151"/>
                  <a:pt x="2614" y="136"/>
                </a:cubicBezTo>
                <a:cubicBezTo>
                  <a:pt x="2622" y="120"/>
                  <a:pt x="2633" y="109"/>
                  <a:pt x="2645" y="101"/>
                </a:cubicBezTo>
                <a:cubicBezTo>
                  <a:pt x="2658" y="94"/>
                  <a:pt x="2672" y="90"/>
                  <a:pt x="2686" y="90"/>
                </a:cubicBezTo>
                <a:close/>
                <a:moveTo>
                  <a:pt x="2509" y="90"/>
                </a:moveTo>
                <a:cubicBezTo>
                  <a:pt x="2526" y="90"/>
                  <a:pt x="2540" y="94"/>
                  <a:pt x="2550" y="103"/>
                </a:cubicBezTo>
                <a:cubicBezTo>
                  <a:pt x="2561" y="112"/>
                  <a:pt x="2567" y="122"/>
                  <a:pt x="2567" y="131"/>
                </a:cubicBezTo>
                <a:cubicBezTo>
                  <a:pt x="2567" y="136"/>
                  <a:pt x="2565" y="140"/>
                  <a:pt x="2562" y="143"/>
                </a:cubicBezTo>
                <a:cubicBezTo>
                  <a:pt x="2559" y="146"/>
                  <a:pt x="2555" y="147"/>
                  <a:pt x="2549" y="147"/>
                </a:cubicBezTo>
                <a:cubicBezTo>
                  <a:pt x="2542" y="147"/>
                  <a:pt x="2536" y="145"/>
                  <a:pt x="2533" y="140"/>
                </a:cubicBezTo>
                <a:cubicBezTo>
                  <a:pt x="2531" y="137"/>
                  <a:pt x="2529" y="132"/>
                  <a:pt x="2528" y="125"/>
                </a:cubicBezTo>
                <a:cubicBezTo>
                  <a:pt x="2528" y="118"/>
                  <a:pt x="2525" y="112"/>
                  <a:pt x="2521" y="108"/>
                </a:cubicBezTo>
                <a:cubicBezTo>
                  <a:pt x="2516" y="104"/>
                  <a:pt x="2510" y="103"/>
                  <a:pt x="2503" y="103"/>
                </a:cubicBezTo>
                <a:cubicBezTo>
                  <a:pt x="2490" y="103"/>
                  <a:pt x="2480" y="107"/>
                  <a:pt x="2472" y="116"/>
                </a:cubicBezTo>
                <a:cubicBezTo>
                  <a:pt x="2462" y="129"/>
                  <a:pt x="2457" y="145"/>
                  <a:pt x="2457" y="165"/>
                </a:cubicBezTo>
                <a:cubicBezTo>
                  <a:pt x="2457" y="185"/>
                  <a:pt x="2462" y="204"/>
                  <a:pt x="2472" y="219"/>
                </a:cubicBezTo>
                <a:cubicBezTo>
                  <a:pt x="2482" y="235"/>
                  <a:pt x="2496" y="243"/>
                  <a:pt x="2513" y="243"/>
                </a:cubicBezTo>
                <a:cubicBezTo>
                  <a:pt x="2525" y="243"/>
                  <a:pt x="2536" y="239"/>
                  <a:pt x="2546" y="230"/>
                </a:cubicBezTo>
                <a:cubicBezTo>
                  <a:pt x="2553" y="224"/>
                  <a:pt x="2560" y="214"/>
                  <a:pt x="2566" y="199"/>
                </a:cubicBezTo>
                <a:lnTo>
                  <a:pt x="2572" y="202"/>
                </a:lnTo>
                <a:cubicBezTo>
                  <a:pt x="2567" y="224"/>
                  <a:pt x="2558" y="242"/>
                  <a:pt x="2544" y="254"/>
                </a:cubicBezTo>
                <a:cubicBezTo>
                  <a:pt x="2531" y="266"/>
                  <a:pt x="2516" y="272"/>
                  <a:pt x="2500" y="272"/>
                </a:cubicBezTo>
                <a:cubicBezTo>
                  <a:pt x="2480" y="272"/>
                  <a:pt x="2463" y="264"/>
                  <a:pt x="2449" y="247"/>
                </a:cubicBezTo>
                <a:cubicBezTo>
                  <a:pt x="2434" y="231"/>
                  <a:pt x="2427" y="209"/>
                  <a:pt x="2427" y="181"/>
                </a:cubicBezTo>
                <a:cubicBezTo>
                  <a:pt x="2427" y="154"/>
                  <a:pt x="2435" y="132"/>
                  <a:pt x="2451" y="115"/>
                </a:cubicBezTo>
                <a:cubicBezTo>
                  <a:pt x="2467" y="98"/>
                  <a:pt x="2486" y="90"/>
                  <a:pt x="2509" y="90"/>
                </a:cubicBezTo>
                <a:close/>
                <a:moveTo>
                  <a:pt x="1709" y="90"/>
                </a:moveTo>
                <a:lnTo>
                  <a:pt x="1717" y="90"/>
                </a:lnTo>
                <a:lnTo>
                  <a:pt x="1717" y="228"/>
                </a:lnTo>
                <a:cubicBezTo>
                  <a:pt x="1717" y="239"/>
                  <a:pt x="1718" y="246"/>
                  <a:pt x="1719" y="249"/>
                </a:cubicBezTo>
                <a:cubicBezTo>
                  <a:pt x="1721" y="253"/>
                  <a:pt x="1723" y="256"/>
                  <a:pt x="1726" y="257"/>
                </a:cubicBezTo>
                <a:cubicBezTo>
                  <a:pt x="1729" y="259"/>
                  <a:pt x="1735" y="260"/>
                  <a:pt x="1743" y="260"/>
                </a:cubicBezTo>
                <a:lnTo>
                  <a:pt x="1743" y="267"/>
                </a:lnTo>
                <a:lnTo>
                  <a:pt x="1660" y="267"/>
                </a:lnTo>
                <a:lnTo>
                  <a:pt x="1660" y="260"/>
                </a:lnTo>
                <a:cubicBezTo>
                  <a:pt x="1668" y="260"/>
                  <a:pt x="1674" y="259"/>
                  <a:pt x="1677" y="258"/>
                </a:cubicBezTo>
                <a:cubicBezTo>
                  <a:pt x="1679" y="256"/>
                  <a:pt x="1682" y="253"/>
                  <a:pt x="1683" y="250"/>
                </a:cubicBezTo>
                <a:cubicBezTo>
                  <a:pt x="1685" y="246"/>
                  <a:pt x="1686" y="239"/>
                  <a:pt x="1686" y="228"/>
                </a:cubicBezTo>
                <a:lnTo>
                  <a:pt x="1686" y="162"/>
                </a:lnTo>
                <a:cubicBezTo>
                  <a:pt x="1686" y="143"/>
                  <a:pt x="1685" y="131"/>
                  <a:pt x="1684" y="126"/>
                </a:cubicBezTo>
                <a:cubicBezTo>
                  <a:pt x="1683" y="122"/>
                  <a:pt x="1682" y="119"/>
                  <a:pt x="1680" y="117"/>
                </a:cubicBezTo>
                <a:cubicBezTo>
                  <a:pt x="1678" y="116"/>
                  <a:pt x="1676" y="115"/>
                  <a:pt x="1672" y="115"/>
                </a:cubicBezTo>
                <a:cubicBezTo>
                  <a:pt x="1669" y="115"/>
                  <a:pt x="1665" y="116"/>
                  <a:pt x="1660" y="118"/>
                </a:cubicBezTo>
                <a:lnTo>
                  <a:pt x="1657" y="111"/>
                </a:lnTo>
                <a:lnTo>
                  <a:pt x="1709" y="90"/>
                </a:lnTo>
                <a:close/>
                <a:moveTo>
                  <a:pt x="1166" y="90"/>
                </a:moveTo>
                <a:cubicBezTo>
                  <a:pt x="1192" y="90"/>
                  <a:pt x="1213" y="100"/>
                  <a:pt x="1228" y="120"/>
                </a:cubicBezTo>
                <a:cubicBezTo>
                  <a:pt x="1242" y="136"/>
                  <a:pt x="1248" y="156"/>
                  <a:pt x="1248" y="178"/>
                </a:cubicBezTo>
                <a:cubicBezTo>
                  <a:pt x="1248" y="193"/>
                  <a:pt x="1245" y="209"/>
                  <a:pt x="1237" y="224"/>
                </a:cubicBezTo>
                <a:cubicBezTo>
                  <a:pt x="1230" y="240"/>
                  <a:pt x="1220" y="252"/>
                  <a:pt x="1207" y="260"/>
                </a:cubicBezTo>
                <a:cubicBezTo>
                  <a:pt x="1194" y="268"/>
                  <a:pt x="1180" y="272"/>
                  <a:pt x="1164" y="272"/>
                </a:cubicBezTo>
                <a:cubicBezTo>
                  <a:pt x="1138" y="272"/>
                  <a:pt x="1117" y="262"/>
                  <a:pt x="1102" y="241"/>
                </a:cubicBezTo>
                <a:cubicBezTo>
                  <a:pt x="1089" y="224"/>
                  <a:pt x="1083" y="204"/>
                  <a:pt x="1083" y="183"/>
                </a:cubicBezTo>
                <a:cubicBezTo>
                  <a:pt x="1083" y="167"/>
                  <a:pt x="1087" y="151"/>
                  <a:pt x="1094" y="136"/>
                </a:cubicBezTo>
                <a:cubicBezTo>
                  <a:pt x="1102" y="120"/>
                  <a:pt x="1113" y="109"/>
                  <a:pt x="1125" y="101"/>
                </a:cubicBezTo>
                <a:cubicBezTo>
                  <a:pt x="1138" y="94"/>
                  <a:pt x="1152" y="90"/>
                  <a:pt x="1166" y="90"/>
                </a:cubicBezTo>
                <a:close/>
                <a:moveTo>
                  <a:pt x="2222" y="20"/>
                </a:moveTo>
                <a:cubicBezTo>
                  <a:pt x="2214" y="20"/>
                  <a:pt x="2206" y="23"/>
                  <a:pt x="2200" y="31"/>
                </a:cubicBezTo>
                <a:cubicBezTo>
                  <a:pt x="2191" y="41"/>
                  <a:pt x="2185" y="58"/>
                  <a:pt x="2181" y="80"/>
                </a:cubicBezTo>
                <a:cubicBezTo>
                  <a:pt x="2178" y="102"/>
                  <a:pt x="2176" y="124"/>
                  <a:pt x="2176" y="146"/>
                </a:cubicBezTo>
                <a:cubicBezTo>
                  <a:pt x="2176" y="181"/>
                  <a:pt x="2181" y="209"/>
                  <a:pt x="2189" y="232"/>
                </a:cubicBezTo>
                <a:cubicBezTo>
                  <a:pt x="2196" y="250"/>
                  <a:pt x="2207" y="259"/>
                  <a:pt x="2221" y="259"/>
                </a:cubicBezTo>
                <a:cubicBezTo>
                  <a:pt x="2228" y="259"/>
                  <a:pt x="2235" y="256"/>
                  <a:pt x="2242" y="250"/>
                </a:cubicBezTo>
                <a:cubicBezTo>
                  <a:pt x="2249" y="244"/>
                  <a:pt x="2255" y="234"/>
                  <a:pt x="2259" y="220"/>
                </a:cubicBezTo>
                <a:cubicBezTo>
                  <a:pt x="2264" y="198"/>
                  <a:pt x="2267" y="168"/>
                  <a:pt x="2267" y="129"/>
                </a:cubicBezTo>
                <a:cubicBezTo>
                  <a:pt x="2267" y="100"/>
                  <a:pt x="2264" y="76"/>
                  <a:pt x="2258" y="56"/>
                </a:cubicBezTo>
                <a:cubicBezTo>
                  <a:pt x="2254" y="42"/>
                  <a:pt x="2248" y="32"/>
                  <a:pt x="2241" y="26"/>
                </a:cubicBezTo>
                <a:cubicBezTo>
                  <a:pt x="2236" y="22"/>
                  <a:pt x="2230" y="20"/>
                  <a:pt x="2222" y="20"/>
                </a:cubicBezTo>
                <a:close/>
                <a:moveTo>
                  <a:pt x="2030" y="20"/>
                </a:moveTo>
                <a:cubicBezTo>
                  <a:pt x="2022" y="20"/>
                  <a:pt x="2014" y="23"/>
                  <a:pt x="2008" y="31"/>
                </a:cubicBezTo>
                <a:cubicBezTo>
                  <a:pt x="1999" y="41"/>
                  <a:pt x="1993" y="58"/>
                  <a:pt x="1989" y="80"/>
                </a:cubicBezTo>
                <a:cubicBezTo>
                  <a:pt x="1986" y="102"/>
                  <a:pt x="1984" y="124"/>
                  <a:pt x="1984" y="146"/>
                </a:cubicBezTo>
                <a:cubicBezTo>
                  <a:pt x="1984" y="181"/>
                  <a:pt x="1989" y="209"/>
                  <a:pt x="1997" y="232"/>
                </a:cubicBezTo>
                <a:cubicBezTo>
                  <a:pt x="2004" y="250"/>
                  <a:pt x="2015" y="259"/>
                  <a:pt x="2029" y="259"/>
                </a:cubicBezTo>
                <a:cubicBezTo>
                  <a:pt x="2036" y="259"/>
                  <a:pt x="2043" y="256"/>
                  <a:pt x="2050" y="250"/>
                </a:cubicBezTo>
                <a:cubicBezTo>
                  <a:pt x="2057" y="244"/>
                  <a:pt x="2063" y="234"/>
                  <a:pt x="2067" y="220"/>
                </a:cubicBezTo>
                <a:cubicBezTo>
                  <a:pt x="2072" y="198"/>
                  <a:pt x="2075" y="168"/>
                  <a:pt x="2075" y="129"/>
                </a:cubicBezTo>
                <a:cubicBezTo>
                  <a:pt x="2075" y="100"/>
                  <a:pt x="2072" y="76"/>
                  <a:pt x="2066" y="56"/>
                </a:cubicBezTo>
                <a:cubicBezTo>
                  <a:pt x="2062" y="42"/>
                  <a:pt x="2056" y="32"/>
                  <a:pt x="2049" y="26"/>
                </a:cubicBezTo>
                <a:cubicBezTo>
                  <a:pt x="2044" y="22"/>
                  <a:pt x="2038" y="20"/>
                  <a:pt x="2030" y="20"/>
                </a:cubicBezTo>
                <a:close/>
                <a:moveTo>
                  <a:pt x="2223" y="7"/>
                </a:moveTo>
                <a:cubicBezTo>
                  <a:pt x="2242" y="7"/>
                  <a:pt x="2260" y="17"/>
                  <a:pt x="2275" y="37"/>
                </a:cubicBezTo>
                <a:cubicBezTo>
                  <a:pt x="2294" y="62"/>
                  <a:pt x="2304" y="95"/>
                  <a:pt x="2304" y="137"/>
                </a:cubicBezTo>
                <a:cubicBezTo>
                  <a:pt x="2304" y="167"/>
                  <a:pt x="2300" y="192"/>
                  <a:pt x="2291" y="212"/>
                </a:cubicBezTo>
                <a:cubicBezTo>
                  <a:pt x="2283" y="233"/>
                  <a:pt x="2272" y="248"/>
                  <a:pt x="2259" y="257"/>
                </a:cubicBezTo>
                <a:cubicBezTo>
                  <a:pt x="2246" y="267"/>
                  <a:pt x="2233" y="271"/>
                  <a:pt x="2221" y="271"/>
                </a:cubicBezTo>
                <a:cubicBezTo>
                  <a:pt x="2196" y="271"/>
                  <a:pt x="2176" y="257"/>
                  <a:pt x="2160" y="228"/>
                </a:cubicBezTo>
                <a:cubicBezTo>
                  <a:pt x="2146" y="204"/>
                  <a:pt x="2140" y="175"/>
                  <a:pt x="2140" y="141"/>
                </a:cubicBezTo>
                <a:cubicBezTo>
                  <a:pt x="2140" y="112"/>
                  <a:pt x="2144" y="87"/>
                  <a:pt x="2153" y="66"/>
                </a:cubicBezTo>
                <a:cubicBezTo>
                  <a:pt x="2162" y="45"/>
                  <a:pt x="2173" y="30"/>
                  <a:pt x="2188" y="19"/>
                </a:cubicBezTo>
                <a:cubicBezTo>
                  <a:pt x="2199" y="11"/>
                  <a:pt x="2211" y="7"/>
                  <a:pt x="2223" y="7"/>
                </a:cubicBezTo>
                <a:close/>
                <a:moveTo>
                  <a:pt x="2031" y="7"/>
                </a:moveTo>
                <a:cubicBezTo>
                  <a:pt x="2050" y="7"/>
                  <a:pt x="2068" y="17"/>
                  <a:pt x="2083" y="37"/>
                </a:cubicBezTo>
                <a:cubicBezTo>
                  <a:pt x="2102" y="62"/>
                  <a:pt x="2112" y="95"/>
                  <a:pt x="2112" y="137"/>
                </a:cubicBezTo>
                <a:cubicBezTo>
                  <a:pt x="2112" y="167"/>
                  <a:pt x="2108" y="192"/>
                  <a:pt x="2099" y="212"/>
                </a:cubicBezTo>
                <a:cubicBezTo>
                  <a:pt x="2091" y="233"/>
                  <a:pt x="2080" y="248"/>
                  <a:pt x="2067" y="257"/>
                </a:cubicBezTo>
                <a:cubicBezTo>
                  <a:pt x="2054" y="267"/>
                  <a:pt x="2041" y="271"/>
                  <a:pt x="2029" y="271"/>
                </a:cubicBezTo>
                <a:cubicBezTo>
                  <a:pt x="2004" y="271"/>
                  <a:pt x="1984" y="257"/>
                  <a:pt x="1968" y="228"/>
                </a:cubicBezTo>
                <a:cubicBezTo>
                  <a:pt x="1954" y="204"/>
                  <a:pt x="1948" y="175"/>
                  <a:pt x="1948" y="141"/>
                </a:cubicBezTo>
                <a:cubicBezTo>
                  <a:pt x="1948" y="112"/>
                  <a:pt x="1952" y="87"/>
                  <a:pt x="1961" y="66"/>
                </a:cubicBezTo>
                <a:cubicBezTo>
                  <a:pt x="1970" y="45"/>
                  <a:pt x="1981" y="30"/>
                  <a:pt x="1996" y="19"/>
                </a:cubicBezTo>
                <a:cubicBezTo>
                  <a:pt x="2007" y="11"/>
                  <a:pt x="2019" y="7"/>
                  <a:pt x="2031" y="7"/>
                </a:cubicBezTo>
                <a:close/>
                <a:moveTo>
                  <a:pt x="1849" y="7"/>
                </a:moveTo>
                <a:lnTo>
                  <a:pt x="1855" y="7"/>
                </a:lnTo>
                <a:lnTo>
                  <a:pt x="1855" y="222"/>
                </a:lnTo>
                <a:cubicBezTo>
                  <a:pt x="1855" y="236"/>
                  <a:pt x="1855" y="245"/>
                  <a:pt x="1857" y="249"/>
                </a:cubicBezTo>
                <a:cubicBezTo>
                  <a:pt x="1858" y="252"/>
                  <a:pt x="1860" y="255"/>
                  <a:pt x="1864" y="257"/>
                </a:cubicBezTo>
                <a:cubicBezTo>
                  <a:pt x="1868" y="259"/>
                  <a:pt x="1875" y="260"/>
                  <a:pt x="1887" y="260"/>
                </a:cubicBezTo>
                <a:lnTo>
                  <a:pt x="1887" y="267"/>
                </a:lnTo>
                <a:lnTo>
                  <a:pt x="1791" y="267"/>
                </a:lnTo>
                <a:lnTo>
                  <a:pt x="1791" y="260"/>
                </a:lnTo>
                <a:cubicBezTo>
                  <a:pt x="1803" y="260"/>
                  <a:pt x="1811" y="259"/>
                  <a:pt x="1815" y="257"/>
                </a:cubicBezTo>
                <a:cubicBezTo>
                  <a:pt x="1818" y="255"/>
                  <a:pt x="1820" y="253"/>
                  <a:pt x="1822" y="249"/>
                </a:cubicBezTo>
                <a:cubicBezTo>
                  <a:pt x="1823" y="246"/>
                  <a:pt x="1824" y="237"/>
                  <a:pt x="1824" y="222"/>
                </a:cubicBezTo>
                <a:lnTo>
                  <a:pt x="1824" y="85"/>
                </a:lnTo>
                <a:cubicBezTo>
                  <a:pt x="1824" y="66"/>
                  <a:pt x="1823" y="54"/>
                  <a:pt x="1822" y="49"/>
                </a:cubicBezTo>
                <a:cubicBezTo>
                  <a:pt x="1821" y="45"/>
                  <a:pt x="1820" y="42"/>
                  <a:pt x="1817" y="40"/>
                </a:cubicBezTo>
                <a:cubicBezTo>
                  <a:pt x="1815" y="38"/>
                  <a:pt x="1812" y="37"/>
                  <a:pt x="1809" y="37"/>
                </a:cubicBezTo>
                <a:cubicBezTo>
                  <a:pt x="1804" y="37"/>
                  <a:pt x="1798" y="39"/>
                  <a:pt x="1790" y="43"/>
                </a:cubicBezTo>
                <a:lnTo>
                  <a:pt x="1787" y="37"/>
                </a:lnTo>
                <a:lnTo>
                  <a:pt x="1849" y="7"/>
                </a:lnTo>
                <a:close/>
                <a:moveTo>
                  <a:pt x="1701" y="0"/>
                </a:moveTo>
                <a:cubicBezTo>
                  <a:pt x="1707" y="0"/>
                  <a:pt x="1711" y="2"/>
                  <a:pt x="1715" y="6"/>
                </a:cubicBezTo>
                <a:cubicBezTo>
                  <a:pt x="1719" y="9"/>
                  <a:pt x="1720" y="14"/>
                  <a:pt x="1720" y="19"/>
                </a:cubicBezTo>
                <a:cubicBezTo>
                  <a:pt x="1720" y="24"/>
                  <a:pt x="1719" y="29"/>
                  <a:pt x="1715" y="33"/>
                </a:cubicBezTo>
                <a:cubicBezTo>
                  <a:pt x="1711" y="36"/>
                  <a:pt x="1707" y="38"/>
                  <a:pt x="1701" y="38"/>
                </a:cubicBezTo>
                <a:cubicBezTo>
                  <a:pt x="1696" y="38"/>
                  <a:pt x="1692" y="36"/>
                  <a:pt x="1688" y="33"/>
                </a:cubicBezTo>
                <a:cubicBezTo>
                  <a:pt x="1684" y="29"/>
                  <a:pt x="1682" y="24"/>
                  <a:pt x="1682" y="19"/>
                </a:cubicBezTo>
                <a:cubicBezTo>
                  <a:pt x="1682" y="14"/>
                  <a:pt x="1684" y="9"/>
                  <a:pt x="1688" y="6"/>
                </a:cubicBezTo>
                <a:cubicBezTo>
                  <a:pt x="1692" y="2"/>
                  <a:pt x="1696" y="0"/>
                  <a:pt x="1701" y="0"/>
                </a:cubicBezTo>
                <a:close/>
              </a:path>
            </a:pathLst>
          </a:custGeom>
          <a:solidFill>
            <a:srgbClr val="F2F2F2"/>
          </a:solidFill>
          <a:ln w="0">
            <a:noFill/>
            <a:prstDash val="solid"/>
            <a:round/>
          </a:ln>
        </p:spPr>
        <p:txBody>
          <a:bodyPr vert="horz" wrap="square" lIns="91440" tIns="45720" rIns="91440" bIns="45720" numCol="1" anchor="t" anchorCtr="0" compatLnSpc="1"/>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5pPr>
            <a:lvl6pPr marL="2286000" algn="l" defTabSz="914400" rtl="0" eaLnBrk="1" latinLnBrk="0" hangingPunct="1">
              <a:defRPr kern="1200">
                <a:solidFill>
                  <a:schemeClr val="tx1"/>
                </a:solidFill>
                <a:latin typeface="Calibri" panose="020F0502020204030204" charset="0"/>
                <a:ea typeface="+mn-ea"/>
                <a:cs typeface="+mn-cs"/>
              </a:defRPr>
            </a:lvl6pPr>
            <a:lvl7pPr marL="2743200" algn="l" defTabSz="914400" rtl="0" eaLnBrk="1" latinLnBrk="0" hangingPunct="1">
              <a:defRPr kern="1200">
                <a:solidFill>
                  <a:schemeClr val="tx1"/>
                </a:solidFill>
                <a:latin typeface="Calibri" panose="020F0502020204030204" charset="0"/>
                <a:ea typeface="+mn-ea"/>
                <a:cs typeface="+mn-cs"/>
              </a:defRPr>
            </a:lvl7pPr>
            <a:lvl8pPr marL="3200400" algn="l" defTabSz="914400" rtl="0" eaLnBrk="1" latinLnBrk="0" hangingPunct="1">
              <a:defRPr kern="1200">
                <a:solidFill>
                  <a:schemeClr val="tx1"/>
                </a:solidFill>
                <a:latin typeface="Calibri" panose="020F0502020204030204" charset="0"/>
                <a:ea typeface="+mn-ea"/>
                <a:cs typeface="+mn-cs"/>
              </a:defRPr>
            </a:lvl8pPr>
            <a:lvl9pPr marL="3657600" algn="l" defTabSz="914400" rtl="0" eaLnBrk="1" latinLnBrk="0" hangingPunct="1">
              <a:defRPr kern="1200">
                <a:solidFill>
                  <a:schemeClr val="tx1"/>
                </a:solidFill>
                <a:latin typeface="Calibri" panose="020F0502020204030204" charset="0"/>
                <a:ea typeface="+mn-ea"/>
                <a:cs typeface="+mn-cs"/>
              </a:defRPr>
            </a:lvl9pPr>
          </a:lstStyle>
          <a:p>
            <a:endParaRPr lang="zh-CN" altLang="en-US"/>
          </a:p>
        </p:txBody>
      </p:sp>
      <p:sp>
        <p:nvSpPr>
          <p:cNvPr id="30" name="Freeform 23"/>
          <p:cNvSpPr/>
          <p:nvPr/>
        </p:nvSpPr>
        <p:spPr bwMode="auto">
          <a:xfrm rot="-1800000">
            <a:off x="5157941" y="2065718"/>
            <a:ext cx="1848119" cy="215037"/>
          </a:xfrm>
          <a:custGeom>
            <a:avLst/>
            <a:gdLst>
              <a:gd name="T0" fmla="*/ 2345 w 3079"/>
              <a:gd name="T1" fmla="*/ 251 h 350"/>
              <a:gd name="T2" fmla="*/ 830 w 3079"/>
              <a:gd name="T3" fmla="*/ 272 h 350"/>
              <a:gd name="T4" fmla="*/ 2644 w 3079"/>
              <a:gd name="T5" fmla="*/ 129 h 350"/>
              <a:gd name="T6" fmla="*/ 2680 w 3079"/>
              <a:gd name="T7" fmla="*/ 102 h 350"/>
              <a:gd name="T8" fmla="*/ 1202 w 3079"/>
              <a:gd name="T9" fmla="*/ 244 h 350"/>
              <a:gd name="T10" fmla="*/ 1532 w 3079"/>
              <a:gd name="T11" fmla="*/ 102 h 350"/>
              <a:gd name="T12" fmla="*/ 1604 w 3079"/>
              <a:gd name="T13" fmla="*/ 106 h 350"/>
              <a:gd name="T14" fmla="*/ 1625 w 3079"/>
              <a:gd name="T15" fmla="*/ 113 h 350"/>
              <a:gd name="T16" fmla="*/ 1470 w 3079"/>
              <a:gd name="T17" fmla="*/ 316 h 350"/>
              <a:gd name="T18" fmla="*/ 1487 w 3079"/>
              <a:gd name="T19" fmla="*/ 130 h 350"/>
              <a:gd name="T20" fmla="*/ 1322 w 3079"/>
              <a:gd name="T21" fmla="*/ 210 h 350"/>
              <a:gd name="T22" fmla="*/ 1366 w 3079"/>
              <a:gd name="T23" fmla="*/ 102 h 350"/>
              <a:gd name="T24" fmla="*/ 1451 w 3079"/>
              <a:gd name="T25" fmla="*/ 244 h 350"/>
              <a:gd name="T26" fmla="*/ 1310 w 3079"/>
              <a:gd name="T27" fmla="*/ 264 h 350"/>
              <a:gd name="T28" fmla="*/ 1262 w 3079"/>
              <a:gd name="T29" fmla="*/ 95 h 350"/>
              <a:gd name="T30" fmla="*/ 945 w 3079"/>
              <a:gd name="T31" fmla="*/ 135 h 350"/>
              <a:gd name="T32" fmla="*/ 1012 w 3079"/>
              <a:gd name="T33" fmla="*/ 95 h 350"/>
              <a:gd name="T34" fmla="*/ 946 w 3079"/>
              <a:gd name="T35" fmla="*/ 337 h 350"/>
              <a:gd name="T36" fmla="*/ 934 w 3079"/>
              <a:gd name="T37" fmla="*/ 318 h 350"/>
              <a:gd name="T38" fmla="*/ 880 w 3079"/>
              <a:gd name="T39" fmla="*/ 102 h 350"/>
              <a:gd name="T40" fmla="*/ 603 w 3079"/>
              <a:gd name="T41" fmla="*/ 128 h 350"/>
              <a:gd name="T42" fmla="*/ 722 w 3079"/>
              <a:gd name="T43" fmla="*/ 95 h 350"/>
              <a:gd name="T44" fmla="*/ 779 w 3079"/>
              <a:gd name="T45" fmla="*/ 112 h 350"/>
              <a:gd name="T46" fmla="*/ 734 w 3079"/>
              <a:gd name="T47" fmla="*/ 272 h 350"/>
              <a:gd name="T48" fmla="*/ 544 w 3079"/>
              <a:gd name="T49" fmla="*/ 102 h 350"/>
              <a:gd name="T50" fmla="*/ 331 w 3079"/>
              <a:gd name="T51" fmla="*/ 128 h 350"/>
              <a:gd name="T52" fmla="*/ 450 w 3079"/>
              <a:gd name="T53" fmla="*/ 95 h 350"/>
              <a:gd name="T54" fmla="*/ 507 w 3079"/>
              <a:gd name="T55" fmla="*/ 112 h 350"/>
              <a:gd name="T56" fmla="*/ 462 w 3079"/>
              <a:gd name="T57" fmla="*/ 272 h 350"/>
              <a:gd name="T58" fmla="*/ 272 w 3079"/>
              <a:gd name="T59" fmla="*/ 102 h 350"/>
              <a:gd name="T60" fmla="*/ 59 w 3079"/>
              <a:gd name="T61" fmla="*/ 128 h 350"/>
              <a:gd name="T62" fmla="*/ 178 w 3079"/>
              <a:gd name="T63" fmla="*/ 95 h 350"/>
              <a:gd name="T64" fmla="*/ 235 w 3079"/>
              <a:gd name="T65" fmla="*/ 112 h 350"/>
              <a:gd name="T66" fmla="*/ 190 w 3079"/>
              <a:gd name="T67" fmla="*/ 272 h 350"/>
              <a:gd name="T68" fmla="*/ 0 w 3079"/>
              <a:gd name="T69" fmla="*/ 102 h 350"/>
              <a:gd name="T70" fmla="*/ 2904 w 3079"/>
              <a:gd name="T71" fmla="*/ 90 h 350"/>
              <a:gd name="T72" fmla="*/ 3053 w 3079"/>
              <a:gd name="T73" fmla="*/ 154 h 350"/>
              <a:gd name="T74" fmla="*/ 2994 w 3079"/>
              <a:gd name="T75" fmla="*/ 260 h 350"/>
              <a:gd name="T76" fmla="*/ 2993 w 3079"/>
              <a:gd name="T77" fmla="*/ 112 h 350"/>
              <a:gd name="T78" fmla="*/ 2958 w 3079"/>
              <a:gd name="T79" fmla="*/ 257 h 350"/>
              <a:gd name="T80" fmla="*/ 2918 w 3079"/>
              <a:gd name="T81" fmla="*/ 228 h 350"/>
              <a:gd name="T82" fmla="*/ 2847 w 3079"/>
              <a:gd name="T83" fmla="*/ 250 h 350"/>
              <a:gd name="T84" fmla="*/ 2811 w 3079"/>
              <a:gd name="T85" fmla="*/ 249 h 350"/>
              <a:gd name="T86" fmla="*/ 2785 w 3079"/>
              <a:gd name="T87" fmla="*/ 111 h 350"/>
              <a:gd name="T88" fmla="*/ 2684 w 3079"/>
              <a:gd name="T89" fmla="*/ 272 h 350"/>
              <a:gd name="T90" fmla="*/ 2550 w 3079"/>
              <a:gd name="T91" fmla="*/ 103 h 350"/>
              <a:gd name="T92" fmla="*/ 2503 w 3079"/>
              <a:gd name="T93" fmla="*/ 103 h 350"/>
              <a:gd name="T94" fmla="*/ 2572 w 3079"/>
              <a:gd name="T95" fmla="*/ 202 h 350"/>
              <a:gd name="T96" fmla="*/ 1709 w 3079"/>
              <a:gd name="T97" fmla="*/ 90 h 350"/>
              <a:gd name="T98" fmla="*/ 1660 w 3079"/>
              <a:gd name="T99" fmla="*/ 267 h 350"/>
              <a:gd name="T100" fmla="*/ 1680 w 3079"/>
              <a:gd name="T101" fmla="*/ 117 h 350"/>
              <a:gd name="T102" fmla="*/ 1248 w 3079"/>
              <a:gd name="T103" fmla="*/ 178 h 350"/>
              <a:gd name="T104" fmla="*/ 1125 w 3079"/>
              <a:gd name="T105" fmla="*/ 101 h 350"/>
              <a:gd name="T106" fmla="*/ 2221 w 3079"/>
              <a:gd name="T107" fmla="*/ 259 h 350"/>
              <a:gd name="T108" fmla="*/ 2030 w 3079"/>
              <a:gd name="T109" fmla="*/ 20 h 350"/>
              <a:gd name="T110" fmla="*/ 2067 w 3079"/>
              <a:gd name="T111" fmla="*/ 220 h 350"/>
              <a:gd name="T112" fmla="*/ 2304 w 3079"/>
              <a:gd name="T113" fmla="*/ 137 h 350"/>
              <a:gd name="T114" fmla="*/ 2188 w 3079"/>
              <a:gd name="T115" fmla="*/ 19 h 350"/>
              <a:gd name="T116" fmla="*/ 2029 w 3079"/>
              <a:gd name="T117" fmla="*/ 271 h 350"/>
              <a:gd name="T118" fmla="*/ 1855 w 3079"/>
              <a:gd name="T119" fmla="*/ 7 h 350"/>
              <a:gd name="T120" fmla="*/ 1791 w 3079"/>
              <a:gd name="T121" fmla="*/ 260 h 350"/>
              <a:gd name="T122" fmla="*/ 1809 w 3079"/>
              <a:gd name="T123" fmla="*/ 37 h 350"/>
              <a:gd name="T124" fmla="*/ 1715 w 3079"/>
              <a:gd name="T125" fmla="*/ 3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79" h="350">
                <a:moveTo>
                  <a:pt x="2366" y="230"/>
                </a:moveTo>
                <a:cubicBezTo>
                  <a:pt x="2372" y="230"/>
                  <a:pt x="2377" y="232"/>
                  <a:pt x="2381" y="237"/>
                </a:cubicBezTo>
                <a:cubicBezTo>
                  <a:pt x="2385" y="241"/>
                  <a:pt x="2387" y="245"/>
                  <a:pt x="2387" y="251"/>
                </a:cubicBezTo>
                <a:cubicBezTo>
                  <a:pt x="2387" y="257"/>
                  <a:pt x="2385" y="262"/>
                  <a:pt x="2380" y="266"/>
                </a:cubicBezTo>
                <a:cubicBezTo>
                  <a:pt x="2376" y="270"/>
                  <a:pt x="2372" y="272"/>
                  <a:pt x="2366" y="272"/>
                </a:cubicBezTo>
                <a:cubicBezTo>
                  <a:pt x="2360" y="272"/>
                  <a:pt x="2355" y="270"/>
                  <a:pt x="2351" y="266"/>
                </a:cubicBezTo>
                <a:cubicBezTo>
                  <a:pt x="2347" y="262"/>
                  <a:pt x="2345" y="257"/>
                  <a:pt x="2345" y="251"/>
                </a:cubicBezTo>
                <a:cubicBezTo>
                  <a:pt x="2345" y="245"/>
                  <a:pt x="2347" y="240"/>
                  <a:pt x="2351" y="236"/>
                </a:cubicBezTo>
                <a:cubicBezTo>
                  <a:pt x="2355" y="232"/>
                  <a:pt x="2360" y="230"/>
                  <a:pt x="2366" y="230"/>
                </a:cubicBezTo>
                <a:close/>
                <a:moveTo>
                  <a:pt x="830" y="230"/>
                </a:moveTo>
                <a:cubicBezTo>
                  <a:pt x="836" y="230"/>
                  <a:pt x="841" y="232"/>
                  <a:pt x="845" y="237"/>
                </a:cubicBezTo>
                <a:cubicBezTo>
                  <a:pt x="849" y="241"/>
                  <a:pt x="851" y="245"/>
                  <a:pt x="851" y="251"/>
                </a:cubicBezTo>
                <a:cubicBezTo>
                  <a:pt x="851" y="257"/>
                  <a:pt x="849" y="262"/>
                  <a:pt x="844" y="266"/>
                </a:cubicBezTo>
                <a:cubicBezTo>
                  <a:pt x="840" y="270"/>
                  <a:pt x="836" y="272"/>
                  <a:pt x="830" y="272"/>
                </a:cubicBezTo>
                <a:cubicBezTo>
                  <a:pt x="824" y="272"/>
                  <a:pt x="819" y="270"/>
                  <a:pt x="815" y="266"/>
                </a:cubicBezTo>
                <a:cubicBezTo>
                  <a:pt x="811" y="262"/>
                  <a:pt x="809" y="257"/>
                  <a:pt x="809" y="251"/>
                </a:cubicBezTo>
                <a:cubicBezTo>
                  <a:pt x="809" y="245"/>
                  <a:pt x="811" y="240"/>
                  <a:pt x="815" y="236"/>
                </a:cubicBezTo>
                <a:cubicBezTo>
                  <a:pt x="819" y="232"/>
                  <a:pt x="824" y="230"/>
                  <a:pt x="830" y="230"/>
                </a:cubicBezTo>
                <a:close/>
                <a:moveTo>
                  <a:pt x="2680" y="102"/>
                </a:moveTo>
                <a:cubicBezTo>
                  <a:pt x="2673" y="102"/>
                  <a:pt x="2667" y="104"/>
                  <a:pt x="2660" y="108"/>
                </a:cubicBezTo>
                <a:cubicBezTo>
                  <a:pt x="2653" y="112"/>
                  <a:pt x="2648" y="119"/>
                  <a:pt x="2644" y="129"/>
                </a:cubicBezTo>
                <a:cubicBezTo>
                  <a:pt x="2640" y="139"/>
                  <a:pt x="2638" y="151"/>
                  <a:pt x="2638" y="167"/>
                </a:cubicBezTo>
                <a:cubicBezTo>
                  <a:pt x="2638" y="192"/>
                  <a:pt x="2643" y="213"/>
                  <a:pt x="2652" y="232"/>
                </a:cubicBezTo>
                <a:cubicBezTo>
                  <a:pt x="2662" y="250"/>
                  <a:pt x="2676" y="259"/>
                  <a:pt x="2692" y="259"/>
                </a:cubicBezTo>
                <a:cubicBezTo>
                  <a:pt x="2704" y="259"/>
                  <a:pt x="2714" y="254"/>
                  <a:pt x="2722" y="244"/>
                </a:cubicBezTo>
                <a:cubicBezTo>
                  <a:pt x="2730" y="234"/>
                  <a:pt x="2734" y="217"/>
                  <a:pt x="2734" y="192"/>
                </a:cubicBezTo>
                <a:cubicBezTo>
                  <a:pt x="2734" y="162"/>
                  <a:pt x="2727" y="138"/>
                  <a:pt x="2714" y="120"/>
                </a:cubicBezTo>
                <a:cubicBezTo>
                  <a:pt x="2705" y="108"/>
                  <a:pt x="2694" y="102"/>
                  <a:pt x="2680" y="102"/>
                </a:cubicBezTo>
                <a:close/>
                <a:moveTo>
                  <a:pt x="1160" y="102"/>
                </a:moveTo>
                <a:cubicBezTo>
                  <a:pt x="1153" y="102"/>
                  <a:pt x="1147" y="104"/>
                  <a:pt x="1140" y="108"/>
                </a:cubicBezTo>
                <a:cubicBezTo>
                  <a:pt x="1133" y="112"/>
                  <a:pt x="1128" y="119"/>
                  <a:pt x="1124" y="129"/>
                </a:cubicBezTo>
                <a:cubicBezTo>
                  <a:pt x="1120" y="139"/>
                  <a:pt x="1118" y="151"/>
                  <a:pt x="1118" y="167"/>
                </a:cubicBezTo>
                <a:cubicBezTo>
                  <a:pt x="1118" y="192"/>
                  <a:pt x="1123" y="213"/>
                  <a:pt x="1132" y="232"/>
                </a:cubicBezTo>
                <a:cubicBezTo>
                  <a:pt x="1142" y="250"/>
                  <a:pt x="1156" y="259"/>
                  <a:pt x="1172" y="259"/>
                </a:cubicBezTo>
                <a:cubicBezTo>
                  <a:pt x="1184" y="259"/>
                  <a:pt x="1194" y="254"/>
                  <a:pt x="1202" y="244"/>
                </a:cubicBezTo>
                <a:cubicBezTo>
                  <a:pt x="1210" y="234"/>
                  <a:pt x="1214" y="217"/>
                  <a:pt x="1214" y="192"/>
                </a:cubicBezTo>
                <a:cubicBezTo>
                  <a:pt x="1214" y="162"/>
                  <a:pt x="1207" y="138"/>
                  <a:pt x="1194" y="120"/>
                </a:cubicBezTo>
                <a:cubicBezTo>
                  <a:pt x="1185" y="108"/>
                  <a:pt x="1174" y="102"/>
                  <a:pt x="1160" y="102"/>
                </a:cubicBezTo>
                <a:close/>
                <a:moveTo>
                  <a:pt x="1456" y="95"/>
                </a:moveTo>
                <a:lnTo>
                  <a:pt x="1536" y="95"/>
                </a:lnTo>
                <a:lnTo>
                  <a:pt x="1536" y="102"/>
                </a:lnTo>
                <a:lnTo>
                  <a:pt x="1532" y="102"/>
                </a:lnTo>
                <a:cubicBezTo>
                  <a:pt x="1527" y="102"/>
                  <a:pt x="1522" y="103"/>
                  <a:pt x="1519" y="106"/>
                </a:cubicBezTo>
                <a:cubicBezTo>
                  <a:pt x="1517" y="108"/>
                  <a:pt x="1515" y="111"/>
                  <a:pt x="1515" y="115"/>
                </a:cubicBezTo>
                <a:cubicBezTo>
                  <a:pt x="1515" y="120"/>
                  <a:pt x="1517" y="126"/>
                  <a:pt x="1521" y="135"/>
                </a:cubicBezTo>
                <a:lnTo>
                  <a:pt x="1563" y="222"/>
                </a:lnTo>
                <a:lnTo>
                  <a:pt x="1602" y="127"/>
                </a:lnTo>
                <a:cubicBezTo>
                  <a:pt x="1604" y="122"/>
                  <a:pt x="1605" y="117"/>
                  <a:pt x="1605" y="112"/>
                </a:cubicBezTo>
                <a:cubicBezTo>
                  <a:pt x="1605" y="109"/>
                  <a:pt x="1604" y="108"/>
                  <a:pt x="1604" y="106"/>
                </a:cubicBezTo>
                <a:cubicBezTo>
                  <a:pt x="1603" y="105"/>
                  <a:pt x="1601" y="104"/>
                  <a:pt x="1599" y="103"/>
                </a:cubicBezTo>
                <a:cubicBezTo>
                  <a:pt x="1597" y="102"/>
                  <a:pt x="1593" y="102"/>
                  <a:pt x="1588" y="102"/>
                </a:cubicBezTo>
                <a:lnTo>
                  <a:pt x="1588" y="95"/>
                </a:lnTo>
                <a:lnTo>
                  <a:pt x="1644" y="95"/>
                </a:lnTo>
                <a:lnTo>
                  <a:pt x="1644" y="102"/>
                </a:lnTo>
                <a:cubicBezTo>
                  <a:pt x="1639" y="102"/>
                  <a:pt x="1635" y="103"/>
                  <a:pt x="1633" y="105"/>
                </a:cubicBezTo>
                <a:cubicBezTo>
                  <a:pt x="1630" y="106"/>
                  <a:pt x="1628" y="109"/>
                  <a:pt x="1625" y="113"/>
                </a:cubicBezTo>
                <a:cubicBezTo>
                  <a:pt x="1623" y="115"/>
                  <a:pt x="1621" y="120"/>
                  <a:pt x="1618" y="128"/>
                </a:cubicBezTo>
                <a:lnTo>
                  <a:pt x="1548" y="299"/>
                </a:lnTo>
                <a:cubicBezTo>
                  <a:pt x="1542" y="316"/>
                  <a:pt x="1533" y="328"/>
                  <a:pt x="1522" y="337"/>
                </a:cubicBezTo>
                <a:cubicBezTo>
                  <a:pt x="1511" y="345"/>
                  <a:pt x="1500" y="350"/>
                  <a:pt x="1490" y="350"/>
                </a:cubicBezTo>
                <a:cubicBezTo>
                  <a:pt x="1483" y="350"/>
                  <a:pt x="1477" y="348"/>
                  <a:pt x="1472" y="343"/>
                </a:cubicBezTo>
                <a:cubicBezTo>
                  <a:pt x="1467" y="339"/>
                  <a:pt x="1465" y="334"/>
                  <a:pt x="1465" y="329"/>
                </a:cubicBezTo>
                <a:cubicBezTo>
                  <a:pt x="1465" y="323"/>
                  <a:pt x="1467" y="319"/>
                  <a:pt x="1470" y="316"/>
                </a:cubicBezTo>
                <a:cubicBezTo>
                  <a:pt x="1473" y="313"/>
                  <a:pt x="1478" y="311"/>
                  <a:pt x="1484" y="311"/>
                </a:cubicBezTo>
                <a:cubicBezTo>
                  <a:pt x="1488" y="311"/>
                  <a:pt x="1494" y="313"/>
                  <a:pt x="1501" y="315"/>
                </a:cubicBezTo>
                <a:cubicBezTo>
                  <a:pt x="1506" y="317"/>
                  <a:pt x="1509" y="318"/>
                  <a:pt x="1510" y="318"/>
                </a:cubicBezTo>
                <a:cubicBezTo>
                  <a:pt x="1514" y="318"/>
                  <a:pt x="1518" y="316"/>
                  <a:pt x="1523" y="312"/>
                </a:cubicBezTo>
                <a:cubicBezTo>
                  <a:pt x="1527" y="308"/>
                  <a:pt x="1532" y="301"/>
                  <a:pt x="1536" y="290"/>
                </a:cubicBezTo>
                <a:lnTo>
                  <a:pt x="1548" y="260"/>
                </a:lnTo>
                <a:lnTo>
                  <a:pt x="1487" y="130"/>
                </a:lnTo>
                <a:cubicBezTo>
                  <a:pt x="1485" y="127"/>
                  <a:pt x="1482" y="122"/>
                  <a:pt x="1478" y="116"/>
                </a:cubicBezTo>
                <a:cubicBezTo>
                  <a:pt x="1474" y="112"/>
                  <a:pt x="1472" y="109"/>
                  <a:pt x="1470" y="107"/>
                </a:cubicBezTo>
                <a:cubicBezTo>
                  <a:pt x="1467" y="105"/>
                  <a:pt x="1462" y="103"/>
                  <a:pt x="1456" y="102"/>
                </a:cubicBezTo>
                <a:lnTo>
                  <a:pt x="1456" y="95"/>
                </a:lnTo>
                <a:close/>
                <a:moveTo>
                  <a:pt x="1262" y="95"/>
                </a:moveTo>
                <a:lnTo>
                  <a:pt x="1322" y="95"/>
                </a:lnTo>
                <a:lnTo>
                  <a:pt x="1322" y="210"/>
                </a:lnTo>
                <a:cubicBezTo>
                  <a:pt x="1322" y="226"/>
                  <a:pt x="1325" y="236"/>
                  <a:pt x="1331" y="241"/>
                </a:cubicBezTo>
                <a:cubicBezTo>
                  <a:pt x="1336" y="246"/>
                  <a:pt x="1343" y="249"/>
                  <a:pt x="1351" y="249"/>
                </a:cubicBezTo>
                <a:cubicBezTo>
                  <a:pt x="1356" y="249"/>
                  <a:pt x="1362" y="247"/>
                  <a:pt x="1369" y="244"/>
                </a:cubicBezTo>
                <a:cubicBezTo>
                  <a:pt x="1376" y="241"/>
                  <a:pt x="1384" y="234"/>
                  <a:pt x="1393" y="225"/>
                </a:cubicBezTo>
                <a:lnTo>
                  <a:pt x="1393" y="127"/>
                </a:lnTo>
                <a:cubicBezTo>
                  <a:pt x="1393" y="118"/>
                  <a:pt x="1392" y="111"/>
                  <a:pt x="1388" y="108"/>
                </a:cubicBezTo>
                <a:cubicBezTo>
                  <a:pt x="1384" y="104"/>
                  <a:pt x="1377" y="102"/>
                  <a:pt x="1366" y="102"/>
                </a:cubicBezTo>
                <a:lnTo>
                  <a:pt x="1366" y="95"/>
                </a:lnTo>
                <a:lnTo>
                  <a:pt x="1424" y="95"/>
                </a:lnTo>
                <a:lnTo>
                  <a:pt x="1424" y="199"/>
                </a:lnTo>
                <a:cubicBezTo>
                  <a:pt x="1424" y="219"/>
                  <a:pt x="1425" y="231"/>
                  <a:pt x="1426" y="236"/>
                </a:cubicBezTo>
                <a:cubicBezTo>
                  <a:pt x="1427" y="240"/>
                  <a:pt x="1428" y="243"/>
                  <a:pt x="1430" y="245"/>
                </a:cubicBezTo>
                <a:cubicBezTo>
                  <a:pt x="1432" y="247"/>
                  <a:pt x="1435" y="247"/>
                  <a:pt x="1437" y="247"/>
                </a:cubicBezTo>
                <a:cubicBezTo>
                  <a:pt x="1441" y="247"/>
                  <a:pt x="1446" y="246"/>
                  <a:pt x="1451" y="244"/>
                </a:cubicBezTo>
                <a:lnTo>
                  <a:pt x="1453" y="251"/>
                </a:lnTo>
                <a:lnTo>
                  <a:pt x="1402" y="272"/>
                </a:lnTo>
                <a:lnTo>
                  <a:pt x="1393" y="272"/>
                </a:lnTo>
                <a:lnTo>
                  <a:pt x="1393" y="236"/>
                </a:lnTo>
                <a:cubicBezTo>
                  <a:pt x="1379" y="252"/>
                  <a:pt x="1367" y="262"/>
                  <a:pt x="1360" y="266"/>
                </a:cubicBezTo>
                <a:cubicBezTo>
                  <a:pt x="1352" y="270"/>
                  <a:pt x="1344" y="272"/>
                  <a:pt x="1335" y="272"/>
                </a:cubicBezTo>
                <a:cubicBezTo>
                  <a:pt x="1325" y="272"/>
                  <a:pt x="1317" y="269"/>
                  <a:pt x="1310" y="264"/>
                </a:cubicBezTo>
                <a:cubicBezTo>
                  <a:pt x="1303" y="258"/>
                  <a:pt x="1298" y="251"/>
                  <a:pt x="1295" y="242"/>
                </a:cubicBezTo>
                <a:cubicBezTo>
                  <a:pt x="1293" y="233"/>
                  <a:pt x="1291" y="221"/>
                  <a:pt x="1291" y="205"/>
                </a:cubicBezTo>
                <a:lnTo>
                  <a:pt x="1291" y="128"/>
                </a:lnTo>
                <a:cubicBezTo>
                  <a:pt x="1291" y="120"/>
                  <a:pt x="1290" y="115"/>
                  <a:pt x="1289" y="112"/>
                </a:cubicBezTo>
                <a:cubicBezTo>
                  <a:pt x="1287" y="108"/>
                  <a:pt x="1284" y="106"/>
                  <a:pt x="1281" y="104"/>
                </a:cubicBezTo>
                <a:cubicBezTo>
                  <a:pt x="1277" y="103"/>
                  <a:pt x="1271" y="102"/>
                  <a:pt x="1262" y="102"/>
                </a:cubicBezTo>
                <a:lnTo>
                  <a:pt x="1262" y="95"/>
                </a:lnTo>
                <a:close/>
                <a:moveTo>
                  <a:pt x="880" y="95"/>
                </a:moveTo>
                <a:lnTo>
                  <a:pt x="960" y="95"/>
                </a:lnTo>
                <a:lnTo>
                  <a:pt x="960" y="102"/>
                </a:lnTo>
                <a:lnTo>
                  <a:pt x="956" y="102"/>
                </a:lnTo>
                <a:cubicBezTo>
                  <a:pt x="951" y="102"/>
                  <a:pt x="946" y="103"/>
                  <a:pt x="943" y="106"/>
                </a:cubicBezTo>
                <a:cubicBezTo>
                  <a:pt x="941" y="108"/>
                  <a:pt x="939" y="111"/>
                  <a:pt x="939" y="115"/>
                </a:cubicBezTo>
                <a:cubicBezTo>
                  <a:pt x="939" y="120"/>
                  <a:pt x="941" y="126"/>
                  <a:pt x="945" y="135"/>
                </a:cubicBezTo>
                <a:lnTo>
                  <a:pt x="987" y="222"/>
                </a:lnTo>
                <a:lnTo>
                  <a:pt x="1026" y="127"/>
                </a:lnTo>
                <a:cubicBezTo>
                  <a:pt x="1028" y="122"/>
                  <a:pt x="1029" y="117"/>
                  <a:pt x="1029" y="112"/>
                </a:cubicBezTo>
                <a:cubicBezTo>
                  <a:pt x="1029" y="109"/>
                  <a:pt x="1028" y="108"/>
                  <a:pt x="1028" y="106"/>
                </a:cubicBezTo>
                <a:cubicBezTo>
                  <a:pt x="1027" y="105"/>
                  <a:pt x="1025" y="104"/>
                  <a:pt x="1023" y="103"/>
                </a:cubicBezTo>
                <a:cubicBezTo>
                  <a:pt x="1021" y="102"/>
                  <a:pt x="1017" y="102"/>
                  <a:pt x="1012" y="102"/>
                </a:cubicBezTo>
                <a:lnTo>
                  <a:pt x="1012" y="95"/>
                </a:lnTo>
                <a:lnTo>
                  <a:pt x="1068" y="95"/>
                </a:lnTo>
                <a:lnTo>
                  <a:pt x="1068" y="102"/>
                </a:lnTo>
                <a:cubicBezTo>
                  <a:pt x="1063" y="102"/>
                  <a:pt x="1059" y="103"/>
                  <a:pt x="1057" y="105"/>
                </a:cubicBezTo>
                <a:cubicBezTo>
                  <a:pt x="1054" y="106"/>
                  <a:pt x="1052" y="109"/>
                  <a:pt x="1049" y="113"/>
                </a:cubicBezTo>
                <a:cubicBezTo>
                  <a:pt x="1047" y="115"/>
                  <a:pt x="1045" y="120"/>
                  <a:pt x="1042" y="128"/>
                </a:cubicBezTo>
                <a:lnTo>
                  <a:pt x="972" y="299"/>
                </a:lnTo>
                <a:cubicBezTo>
                  <a:pt x="966" y="316"/>
                  <a:pt x="957" y="328"/>
                  <a:pt x="946" y="337"/>
                </a:cubicBezTo>
                <a:cubicBezTo>
                  <a:pt x="935" y="345"/>
                  <a:pt x="924" y="350"/>
                  <a:pt x="914" y="350"/>
                </a:cubicBezTo>
                <a:cubicBezTo>
                  <a:pt x="907" y="350"/>
                  <a:pt x="901" y="348"/>
                  <a:pt x="896" y="343"/>
                </a:cubicBezTo>
                <a:cubicBezTo>
                  <a:pt x="891" y="339"/>
                  <a:pt x="889" y="334"/>
                  <a:pt x="889" y="329"/>
                </a:cubicBezTo>
                <a:cubicBezTo>
                  <a:pt x="889" y="323"/>
                  <a:pt x="891" y="319"/>
                  <a:pt x="894" y="316"/>
                </a:cubicBezTo>
                <a:cubicBezTo>
                  <a:pt x="897" y="313"/>
                  <a:pt x="902" y="311"/>
                  <a:pt x="908" y="311"/>
                </a:cubicBezTo>
                <a:cubicBezTo>
                  <a:pt x="912" y="311"/>
                  <a:pt x="918" y="313"/>
                  <a:pt x="925" y="315"/>
                </a:cubicBezTo>
                <a:cubicBezTo>
                  <a:pt x="930" y="317"/>
                  <a:pt x="933" y="318"/>
                  <a:pt x="934" y="318"/>
                </a:cubicBezTo>
                <a:cubicBezTo>
                  <a:pt x="938" y="318"/>
                  <a:pt x="942" y="316"/>
                  <a:pt x="947" y="312"/>
                </a:cubicBezTo>
                <a:cubicBezTo>
                  <a:pt x="951" y="308"/>
                  <a:pt x="956" y="301"/>
                  <a:pt x="960" y="290"/>
                </a:cubicBezTo>
                <a:lnTo>
                  <a:pt x="972" y="260"/>
                </a:lnTo>
                <a:lnTo>
                  <a:pt x="911" y="130"/>
                </a:lnTo>
                <a:cubicBezTo>
                  <a:pt x="909" y="127"/>
                  <a:pt x="906" y="122"/>
                  <a:pt x="902" y="116"/>
                </a:cubicBezTo>
                <a:cubicBezTo>
                  <a:pt x="898" y="112"/>
                  <a:pt x="896" y="109"/>
                  <a:pt x="894" y="107"/>
                </a:cubicBezTo>
                <a:cubicBezTo>
                  <a:pt x="891" y="105"/>
                  <a:pt x="886" y="103"/>
                  <a:pt x="880" y="102"/>
                </a:cubicBezTo>
                <a:lnTo>
                  <a:pt x="880" y="95"/>
                </a:lnTo>
                <a:close/>
                <a:moveTo>
                  <a:pt x="544" y="95"/>
                </a:moveTo>
                <a:lnTo>
                  <a:pt x="616" y="95"/>
                </a:lnTo>
                <a:lnTo>
                  <a:pt x="616" y="102"/>
                </a:lnTo>
                <a:cubicBezTo>
                  <a:pt x="610" y="102"/>
                  <a:pt x="605" y="104"/>
                  <a:pt x="603" y="106"/>
                </a:cubicBezTo>
                <a:cubicBezTo>
                  <a:pt x="601" y="107"/>
                  <a:pt x="600" y="110"/>
                  <a:pt x="600" y="114"/>
                </a:cubicBezTo>
                <a:cubicBezTo>
                  <a:pt x="600" y="117"/>
                  <a:pt x="601" y="122"/>
                  <a:pt x="603" y="128"/>
                </a:cubicBezTo>
                <a:lnTo>
                  <a:pt x="640" y="226"/>
                </a:lnTo>
                <a:lnTo>
                  <a:pt x="677" y="146"/>
                </a:lnTo>
                <a:lnTo>
                  <a:pt x="667" y="121"/>
                </a:lnTo>
                <a:cubicBezTo>
                  <a:pt x="664" y="113"/>
                  <a:pt x="660" y="108"/>
                  <a:pt x="655" y="105"/>
                </a:cubicBezTo>
                <a:cubicBezTo>
                  <a:pt x="653" y="103"/>
                  <a:pt x="648" y="102"/>
                  <a:pt x="640" y="102"/>
                </a:cubicBezTo>
                <a:lnTo>
                  <a:pt x="640" y="95"/>
                </a:lnTo>
                <a:lnTo>
                  <a:pt x="722" y="95"/>
                </a:lnTo>
                <a:lnTo>
                  <a:pt x="722" y="102"/>
                </a:lnTo>
                <a:cubicBezTo>
                  <a:pt x="713" y="102"/>
                  <a:pt x="706" y="104"/>
                  <a:pt x="703" y="107"/>
                </a:cubicBezTo>
                <a:cubicBezTo>
                  <a:pt x="700" y="109"/>
                  <a:pt x="699" y="112"/>
                  <a:pt x="699" y="116"/>
                </a:cubicBezTo>
                <a:cubicBezTo>
                  <a:pt x="699" y="119"/>
                  <a:pt x="699" y="121"/>
                  <a:pt x="700" y="124"/>
                </a:cubicBezTo>
                <a:lnTo>
                  <a:pt x="739" y="223"/>
                </a:lnTo>
                <a:lnTo>
                  <a:pt x="776" y="128"/>
                </a:lnTo>
                <a:cubicBezTo>
                  <a:pt x="778" y="121"/>
                  <a:pt x="779" y="116"/>
                  <a:pt x="779" y="112"/>
                </a:cubicBezTo>
                <a:cubicBezTo>
                  <a:pt x="779" y="109"/>
                  <a:pt x="778" y="107"/>
                  <a:pt x="776" y="105"/>
                </a:cubicBezTo>
                <a:cubicBezTo>
                  <a:pt x="773" y="103"/>
                  <a:pt x="768" y="102"/>
                  <a:pt x="761" y="102"/>
                </a:cubicBezTo>
                <a:lnTo>
                  <a:pt x="761" y="95"/>
                </a:lnTo>
                <a:lnTo>
                  <a:pt x="816" y="95"/>
                </a:lnTo>
                <a:lnTo>
                  <a:pt x="816" y="102"/>
                </a:lnTo>
                <a:cubicBezTo>
                  <a:pt x="805" y="104"/>
                  <a:pt x="797" y="111"/>
                  <a:pt x="792" y="124"/>
                </a:cubicBezTo>
                <a:lnTo>
                  <a:pt x="734" y="272"/>
                </a:lnTo>
                <a:lnTo>
                  <a:pt x="726" y="272"/>
                </a:lnTo>
                <a:lnTo>
                  <a:pt x="684" y="162"/>
                </a:lnTo>
                <a:lnTo>
                  <a:pt x="633" y="272"/>
                </a:lnTo>
                <a:lnTo>
                  <a:pt x="627" y="272"/>
                </a:lnTo>
                <a:lnTo>
                  <a:pt x="571" y="128"/>
                </a:lnTo>
                <a:cubicBezTo>
                  <a:pt x="568" y="119"/>
                  <a:pt x="564" y="112"/>
                  <a:pt x="561" y="109"/>
                </a:cubicBezTo>
                <a:cubicBezTo>
                  <a:pt x="557" y="106"/>
                  <a:pt x="552" y="104"/>
                  <a:pt x="544" y="102"/>
                </a:cubicBezTo>
                <a:lnTo>
                  <a:pt x="544" y="95"/>
                </a:lnTo>
                <a:close/>
                <a:moveTo>
                  <a:pt x="272" y="95"/>
                </a:moveTo>
                <a:lnTo>
                  <a:pt x="344" y="95"/>
                </a:lnTo>
                <a:lnTo>
                  <a:pt x="344" y="102"/>
                </a:lnTo>
                <a:cubicBezTo>
                  <a:pt x="338" y="102"/>
                  <a:pt x="333" y="104"/>
                  <a:pt x="331" y="106"/>
                </a:cubicBezTo>
                <a:cubicBezTo>
                  <a:pt x="329" y="107"/>
                  <a:pt x="328" y="110"/>
                  <a:pt x="328" y="114"/>
                </a:cubicBezTo>
                <a:cubicBezTo>
                  <a:pt x="328" y="117"/>
                  <a:pt x="329" y="122"/>
                  <a:pt x="331" y="128"/>
                </a:cubicBezTo>
                <a:lnTo>
                  <a:pt x="368" y="226"/>
                </a:lnTo>
                <a:lnTo>
                  <a:pt x="405" y="146"/>
                </a:lnTo>
                <a:lnTo>
                  <a:pt x="395" y="121"/>
                </a:lnTo>
                <a:cubicBezTo>
                  <a:pt x="392" y="113"/>
                  <a:pt x="388" y="108"/>
                  <a:pt x="383" y="105"/>
                </a:cubicBezTo>
                <a:cubicBezTo>
                  <a:pt x="381" y="103"/>
                  <a:pt x="376" y="102"/>
                  <a:pt x="368" y="102"/>
                </a:cubicBezTo>
                <a:lnTo>
                  <a:pt x="368" y="95"/>
                </a:lnTo>
                <a:lnTo>
                  <a:pt x="450" y="95"/>
                </a:lnTo>
                <a:lnTo>
                  <a:pt x="450" y="102"/>
                </a:lnTo>
                <a:cubicBezTo>
                  <a:pt x="441" y="102"/>
                  <a:pt x="434" y="104"/>
                  <a:pt x="431" y="107"/>
                </a:cubicBezTo>
                <a:cubicBezTo>
                  <a:pt x="428" y="109"/>
                  <a:pt x="427" y="112"/>
                  <a:pt x="427" y="116"/>
                </a:cubicBezTo>
                <a:cubicBezTo>
                  <a:pt x="427" y="119"/>
                  <a:pt x="427" y="121"/>
                  <a:pt x="428" y="124"/>
                </a:cubicBezTo>
                <a:lnTo>
                  <a:pt x="467" y="223"/>
                </a:lnTo>
                <a:lnTo>
                  <a:pt x="504" y="128"/>
                </a:lnTo>
                <a:cubicBezTo>
                  <a:pt x="506" y="121"/>
                  <a:pt x="507" y="116"/>
                  <a:pt x="507" y="112"/>
                </a:cubicBezTo>
                <a:cubicBezTo>
                  <a:pt x="507" y="109"/>
                  <a:pt x="506" y="107"/>
                  <a:pt x="504" y="105"/>
                </a:cubicBezTo>
                <a:cubicBezTo>
                  <a:pt x="501" y="103"/>
                  <a:pt x="496" y="102"/>
                  <a:pt x="489" y="102"/>
                </a:cubicBezTo>
                <a:lnTo>
                  <a:pt x="489" y="95"/>
                </a:lnTo>
                <a:lnTo>
                  <a:pt x="544" y="95"/>
                </a:lnTo>
                <a:lnTo>
                  <a:pt x="544" y="102"/>
                </a:lnTo>
                <a:cubicBezTo>
                  <a:pt x="533" y="104"/>
                  <a:pt x="525" y="111"/>
                  <a:pt x="520" y="124"/>
                </a:cubicBezTo>
                <a:lnTo>
                  <a:pt x="462" y="272"/>
                </a:lnTo>
                <a:lnTo>
                  <a:pt x="454" y="272"/>
                </a:lnTo>
                <a:lnTo>
                  <a:pt x="412" y="162"/>
                </a:lnTo>
                <a:lnTo>
                  <a:pt x="361" y="272"/>
                </a:lnTo>
                <a:lnTo>
                  <a:pt x="355" y="272"/>
                </a:lnTo>
                <a:lnTo>
                  <a:pt x="299" y="128"/>
                </a:lnTo>
                <a:cubicBezTo>
                  <a:pt x="296" y="119"/>
                  <a:pt x="292" y="112"/>
                  <a:pt x="289" y="109"/>
                </a:cubicBezTo>
                <a:cubicBezTo>
                  <a:pt x="285" y="106"/>
                  <a:pt x="280" y="104"/>
                  <a:pt x="272" y="102"/>
                </a:cubicBezTo>
                <a:lnTo>
                  <a:pt x="272" y="95"/>
                </a:lnTo>
                <a:close/>
                <a:moveTo>
                  <a:pt x="0" y="95"/>
                </a:moveTo>
                <a:lnTo>
                  <a:pt x="72" y="95"/>
                </a:lnTo>
                <a:lnTo>
                  <a:pt x="72" y="102"/>
                </a:lnTo>
                <a:cubicBezTo>
                  <a:pt x="66" y="102"/>
                  <a:pt x="61" y="104"/>
                  <a:pt x="59" y="106"/>
                </a:cubicBezTo>
                <a:cubicBezTo>
                  <a:pt x="57" y="107"/>
                  <a:pt x="56" y="110"/>
                  <a:pt x="56" y="114"/>
                </a:cubicBezTo>
                <a:cubicBezTo>
                  <a:pt x="56" y="117"/>
                  <a:pt x="57" y="122"/>
                  <a:pt x="59" y="128"/>
                </a:cubicBezTo>
                <a:lnTo>
                  <a:pt x="96" y="226"/>
                </a:lnTo>
                <a:lnTo>
                  <a:pt x="133" y="146"/>
                </a:lnTo>
                <a:lnTo>
                  <a:pt x="123" y="121"/>
                </a:lnTo>
                <a:cubicBezTo>
                  <a:pt x="120" y="113"/>
                  <a:pt x="116" y="108"/>
                  <a:pt x="111" y="105"/>
                </a:cubicBezTo>
                <a:cubicBezTo>
                  <a:pt x="109" y="103"/>
                  <a:pt x="104" y="102"/>
                  <a:pt x="96" y="102"/>
                </a:cubicBezTo>
                <a:lnTo>
                  <a:pt x="96" y="95"/>
                </a:lnTo>
                <a:lnTo>
                  <a:pt x="178" y="95"/>
                </a:lnTo>
                <a:lnTo>
                  <a:pt x="178" y="102"/>
                </a:lnTo>
                <a:cubicBezTo>
                  <a:pt x="169" y="102"/>
                  <a:pt x="162" y="104"/>
                  <a:pt x="159" y="107"/>
                </a:cubicBezTo>
                <a:cubicBezTo>
                  <a:pt x="156" y="109"/>
                  <a:pt x="155" y="112"/>
                  <a:pt x="155" y="116"/>
                </a:cubicBezTo>
                <a:cubicBezTo>
                  <a:pt x="155" y="119"/>
                  <a:pt x="155" y="121"/>
                  <a:pt x="156" y="124"/>
                </a:cubicBezTo>
                <a:lnTo>
                  <a:pt x="195" y="223"/>
                </a:lnTo>
                <a:lnTo>
                  <a:pt x="232" y="128"/>
                </a:lnTo>
                <a:cubicBezTo>
                  <a:pt x="234" y="121"/>
                  <a:pt x="235" y="116"/>
                  <a:pt x="235" y="112"/>
                </a:cubicBezTo>
                <a:cubicBezTo>
                  <a:pt x="235" y="109"/>
                  <a:pt x="234" y="107"/>
                  <a:pt x="232" y="105"/>
                </a:cubicBezTo>
                <a:cubicBezTo>
                  <a:pt x="229" y="103"/>
                  <a:pt x="224" y="102"/>
                  <a:pt x="217" y="102"/>
                </a:cubicBezTo>
                <a:lnTo>
                  <a:pt x="217" y="95"/>
                </a:lnTo>
                <a:lnTo>
                  <a:pt x="272" y="95"/>
                </a:lnTo>
                <a:lnTo>
                  <a:pt x="272" y="102"/>
                </a:lnTo>
                <a:cubicBezTo>
                  <a:pt x="261" y="104"/>
                  <a:pt x="253" y="111"/>
                  <a:pt x="248" y="124"/>
                </a:cubicBezTo>
                <a:lnTo>
                  <a:pt x="190" y="272"/>
                </a:lnTo>
                <a:lnTo>
                  <a:pt x="182" y="272"/>
                </a:lnTo>
                <a:lnTo>
                  <a:pt x="140" y="162"/>
                </a:lnTo>
                <a:lnTo>
                  <a:pt x="89" y="272"/>
                </a:lnTo>
                <a:lnTo>
                  <a:pt x="83" y="272"/>
                </a:lnTo>
                <a:lnTo>
                  <a:pt x="27" y="128"/>
                </a:lnTo>
                <a:cubicBezTo>
                  <a:pt x="24" y="119"/>
                  <a:pt x="20" y="112"/>
                  <a:pt x="17" y="109"/>
                </a:cubicBezTo>
                <a:cubicBezTo>
                  <a:pt x="13" y="106"/>
                  <a:pt x="8" y="104"/>
                  <a:pt x="0" y="102"/>
                </a:cubicBezTo>
                <a:lnTo>
                  <a:pt x="0" y="95"/>
                </a:lnTo>
                <a:close/>
                <a:moveTo>
                  <a:pt x="2837" y="90"/>
                </a:moveTo>
                <a:lnTo>
                  <a:pt x="2845" y="90"/>
                </a:lnTo>
                <a:lnTo>
                  <a:pt x="2845" y="127"/>
                </a:lnTo>
                <a:cubicBezTo>
                  <a:pt x="2857" y="114"/>
                  <a:pt x="2865" y="107"/>
                  <a:pt x="2867" y="105"/>
                </a:cubicBezTo>
                <a:cubicBezTo>
                  <a:pt x="2873" y="100"/>
                  <a:pt x="2879" y="97"/>
                  <a:pt x="2885" y="94"/>
                </a:cubicBezTo>
                <a:cubicBezTo>
                  <a:pt x="2892" y="91"/>
                  <a:pt x="2898" y="90"/>
                  <a:pt x="2904" y="90"/>
                </a:cubicBezTo>
                <a:cubicBezTo>
                  <a:pt x="2915" y="90"/>
                  <a:pt x="2924" y="93"/>
                  <a:pt x="2932" y="99"/>
                </a:cubicBezTo>
                <a:cubicBezTo>
                  <a:pt x="2940" y="106"/>
                  <a:pt x="2945" y="115"/>
                  <a:pt x="2948" y="127"/>
                </a:cubicBezTo>
                <a:cubicBezTo>
                  <a:pt x="2961" y="112"/>
                  <a:pt x="2971" y="102"/>
                  <a:pt x="2980" y="97"/>
                </a:cubicBezTo>
                <a:cubicBezTo>
                  <a:pt x="2989" y="92"/>
                  <a:pt x="2998" y="90"/>
                  <a:pt x="3008" y="90"/>
                </a:cubicBezTo>
                <a:cubicBezTo>
                  <a:pt x="3017" y="90"/>
                  <a:pt x="3025" y="92"/>
                  <a:pt x="3032" y="97"/>
                </a:cubicBezTo>
                <a:cubicBezTo>
                  <a:pt x="3039" y="102"/>
                  <a:pt x="3045" y="109"/>
                  <a:pt x="3049" y="120"/>
                </a:cubicBezTo>
                <a:cubicBezTo>
                  <a:pt x="3052" y="127"/>
                  <a:pt x="3053" y="139"/>
                  <a:pt x="3053" y="154"/>
                </a:cubicBezTo>
                <a:lnTo>
                  <a:pt x="3053" y="228"/>
                </a:lnTo>
                <a:cubicBezTo>
                  <a:pt x="3053" y="239"/>
                  <a:pt x="3054" y="246"/>
                  <a:pt x="3055" y="250"/>
                </a:cubicBezTo>
                <a:cubicBezTo>
                  <a:pt x="3057" y="253"/>
                  <a:pt x="3059" y="255"/>
                  <a:pt x="3062" y="257"/>
                </a:cubicBezTo>
                <a:cubicBezTo>
                  <a:pt x="3066" y="259"/>
                  <a:pt x="3071" y="260"/>
                  <a:pt x="3079" y="260"/>
                </a:cubicBezTo>
                <a:lnTo>
                  <a:pt x="3079" y="267"/>
                </a:lnTo>
                <a:lnTo>
                  <a:pt x="2994" y="267"/>
                </a:lnTo>
                <a:lnTo>
                  <a:pt x="2994" y="260"/>
                </a:lnTo>
                <a:lnTo>
                  <a:pt x="2998" y="260"/>
                </a:lnTo>
                <a:cubicBezTo>
                  <a:pt x="3005" y="260"/>
                  <a:pt x="3011" y="259"/>
                  <a:pt x="3015" y="256"/>
                </a:cubicBezTo>
                <a:cubicBezTo>
                  <a:pt x="3018" y="254"/>
                  <a:pt x="3020" y="251"/>
                  <a:pt x="3021" y="246"/>
                </a:cubicBezTo>
                <a:cubicBezTo>
                  <a:pt x="3022" y="244"/>
                  <a:pt x="3022" y="238"/>
                  <a:pt x="3022" y="228"/>
                </a:cubicBezTo>
                <a:lnTo>
                  <a:pt x="3022" y="154"/>
                </a:lnTo>
                <a:cubicBezTo>
                  <a:pt x="3022" y="140"/>
                  <a:pt x="3020" y="130"/>
                  <a:pt x="3017" y="124"/>
                </a:cubicBezTo>
                <a:cubicBezTo>
                  <a:pt x="3012" y="116"/>
                  <a:pt x="3004" y="112"/>
                  <a:pt x="2993" y="112"/>
                </a:cubicBezTo>
                <a:cubicBezTo>
                  <a:pt x="2987" y="112"/>
                  <a:pt x="2980" y="114"/>
                  <a:pt x="2973" y="117"/>
                </a:cubicBezTo>
                <a:cubicBezTo>
                  <a:pt x="2967" y="121"/>
                  <a:pt x="2959" y="127"/>
                  <a:pt x="2949" y="136"/>
                </a:cubicBezTo>
                <a:lnTo>
                  <a:pt x="2949" y="138"/>
                </a:lnTo>
                <a:lnTo>
                  <a:pt x="2949" y="146"/>
                </a:lnTo>
                <a:lnTo>
                  <a:pt x="2949" y="228"/>
                </a:lnTo>
                <a:cubicBezTo>
                  <a:pt x="2949" y="240"/>
                  <a:pt x="2950" y="247"/>
                  <a:pt x="2951" y="250"/>
                </a:cubicBezTo>
                <a:cubicBezTo>
                  <a:pt x="2952" y="253"/>
                  <a:pt x="2955" y="255"/>
                  <a:pt x="2958" y="257"/>
                </a:cubicBezTo>
                <a:cubicBezTo>
                  <a:pt x="2962" y="259"/>
                  <a:pt x="2968" y="260"/>
                  <a:pt x="2977" y="260"/>
                </a:cubicBezTo>
                <a:lnTo>
                  <a:pt x="2977" y="267"/>
                </a:lnTo>
                <a:lnTo>
                  <a:pt x="2890" y="267"/>
                </a:lnTo>
                <a:lnTo>
                  <a:pt x="2890" y="260"/>
                </a:lnTo>
                <a:cubicBezTo>
                  <a:pt x="2900" y="260"/>
                  <a:pt x="2906" y="259"/>
                  <a:pt x="2910" y="257"/>
                </a:cubicBezTo>
                <a:cubicBezTo>
                  <a:pt x="2913" y="254"/>
                  <a:pt x="2916" y="251"/>
                  <a:pt x="2917" y="247"/>
                </a:cubicBezTo>
                <a:cubicBezTo>
                  <a:pt x="2918" y="244"/>
                  <a:pt x="2918" y="238"/>
                  <a:pt x="2918" y="228"/>
                </a:cubicBezTo>
                <a:lnTo>
                  <a:pt x="2918" y="154"/>
                </a:lnTo>
                <a:cubicBezTo>
                  <a:pt x="2918" y="140"/>
                  <a:pt x="2916" y="130"/>
                  <a:pt x="2912" y="124"/>
                </a:cubicBezTo>
                <a:cubicBezTo>
                  <a:pt x="2906" y="116"/>
                  <a:pt x="2899" y="112"/>
                  <a:pt x="2889" y="112"/>
                </a:cubicBezTo>
                <a:cubicBezTo>
                  <a:pt x="2882" y="112"/>
                  <a:pt x="2875" y="114"/>
                  <a:pt x="2869" y="117"/>
                </a:cubicBezTo>
                <a:cubicBezTo>
                  <a:pt x="2858" y="123"/>
                  <a:pt x="2850" y="129"/>
                  <a:pt x="2845" y="136"/>
                </a:cubicBezTo>
                <a:lnTo>
                  <a:pt x="2845" y="228"/>
                </a:lnTo>
                <a:cubicBezTo>
                  <a:pt x="2845" y="239"/>
                  <a:pt x="2846" y="247"/>
                  <a:pt x="2847" y="250"/>
                </a:cubicBezTo>
                <a:cubicBezTo>
                  <a:pt x="2849" y="253"/>
                  <a:pt x="2851" y="256"/>
                  <a:pt x="2854" y="258"/>
                </a:cubicBezTo>
                <a:cubicBezTo>
                  <a:pt x="2857" y="259"/>
                  <a:pt x="2863" y="260"/>
                  <a:pt x="2873" y="260"/>
                </a:cubicBezTo>
                <a:lnTo>
                  <a:pt x="2873" y="267"/>
                </a:lnTo>
                <a:lnTo>
                  <a:pt x="2788" y="267"/>
                </a:lnTo>
                <a:lnTo>
                  <a:pt x="2788" y="260"/>
                </a:lnTo>
                <a:cubicBezTo>
                  <a:pt x="2796" y="260"/>
                  <a:pt x="2801" y="259"/>
                  <a:pt x="2804" y="258"/>
                </a:cubicBezTo>
                <a:cubicBezTo>
                  <a:pt x="2807" y="256"/>
                  <a:pt x="2810" y="253"/>
                  <a:pt x="2811" y="249"/>
                </a:cubicBezTo>
                <a:cubicBezTo>
                  <a:pt x="2813" y="246"/>
                  <a:pt x="2814" y="239"/>
                  <a:pt x="2814" y="228"/>
                </a:cubicBezTo>
                <a:lnTo>
                  <a:pt x="2814" y="162"/>
                </a:lnTo>
                <a:cubicBezTo>
                  <a:pt x="2814" y="143"/>
                  <a:pt x="2813" y="131"/>
                  <a:pt x="2812" y="126"/>
                </a:cubicBezTo>
                <a:cubicBezTo>
                  <a:pt x="2811" y="122"/>
                  <a:pt x="2810" y="119"/>
                  <a:pt x="2808" y="117"/>
                </a:cubicBezTo>
                <a:cubicBezTo>
                  <a:pt x="2806" y="116"/>
                  <a:pt x="2804" y="115"/>
                  <a:pt x="2800" y="115"/>
                </a:cubicBezTo>
                <a:cubicBezTo>
                  <a:pt x="2797" y="115"/>
                  <a:pt x="2793" y="116"/>
                  <a:pt x="2788" y="118"/>
                </a:cubicBezTo>
                <a:lnTo>
                  <a:pt x="2785" y="111"/>
                </a:lnTo>
                <a:lnTo>
                  <a:pt x="2837" y="90"/>
                </a:lnTo>
                <a:close/>
                <a:moveTo>
                  <a:pt x="2686" y="90"/>
                </a:moveTo>
                <a:cubicBezTo>
                  <a:pt x="2712" y="90"/>
                  <a:pt x="2733" y="100"/>
                  <a:pt x="2748" y="120"/>
                </a:cubicBezTo>
                <a:cubicBezTo>
                  <a:pt x="2762" y="136"/>
                  <a:pt x="2768" y="156"/>
                  <a:pt x="2768" y="178"/>
                </a:cubicBezTo>
                <a:cubicBezTo>
                  <a:pt x="2768" y="193"/>
                  <a:pt x="2765" y="209"/>
                  <a:pt x="2757" y="224"/>
                </a:cubicBezTo>
                <a:cubicBezTo>
                  <a:pt x="2750" y="240"/>
                  <a:pt x="2740" y="252"/>
                  <a:pt x="2727" y="260"/>
                </a:cubicBezTo>
                <a:cubicBezTo>
                  <a:pt x="2714" y="268"/>
                  <a:pt x="2700" y="272"/>
                  <a:pt x="2684" y="272"/>
                </a:cubicBezTo>
                <a:cubicBezTo>
                  <a:pt x="2658" y="272"/>
                  <a:pt x="2637" y="262"/>
                  <a:pt x="2622" y="241"/>
                </a:cubicBezTo>
                <a:cubicBezTo>
                  <a:pt x="2609" y="224"/>
                  <a:pt x="2603" y="204"/>
                  <a:pt x="2603" y="183"/>
                </a:cubicBezTo>
                <a:cubicBezTo>
                  <a:pt x="2603" y="167"/>
                  <a:pt x="2607" y="151"/>
                  <a:pt x="2614" y="136"/>
                </a:cubicBezTo>
                <a:cubicBezTo>
                  <a:pt x="2622" y="120"/>
                  <a:pt x="2633" y="109"/>
                  <a:pt x="2645" y="101"/>
                </a:cubicBezTo>
                <a:cubicBezTo>
                  <a:pt x="2658" y="94"/>
                  <a:pt x="2672" y="90"/>
                  <a:pt x="2686" y="90"/>
                </a:cubicBezTo>
                <a:close/>
                <a:moveTo>
                  <a:pt x="2509" y="90"/>
                </a:moveTo>
                <a:cubicBezTo>
                  <a:pt x="2526" y="90"/>
                  <a:pt x="2540" y="94"/>
                  <a:pt x="2550" y="103"/>
                </a:cubicBezTo>
                <a:cubicBezTo>
                  <a:pt x="2561" y="112"/>
                  <a:pt x="2567" y="122"/>
                  <a:pt x="2567" y="131"/>
                </a:cubicBezTo>
                <a:cubicBezTo>
                  <a:pt x="2567" y="136"/>
                  <a:pt x="2565" y="140"/>
                  <a:pt x="2562" y="143"/>
                </a:cubicBezTo>
                <a:cubicBezTo>
                  <a:pt x="2559" y="146"/>
                  <a:pt x="2555" y="147"/>
                  <a:pt x="2549" y="147"/>
                </a:cubicBezTo>
                <a:cubicBezTo>
                  <a:pt x="2542" y="147"/>
                  <a:pt x="2536" y="145"/>
                  <a:pt x="2533" y="140"/>
                </a:cubicBezTo>
                <a:cubicBezTo>
                  <a:pt x="2531" y="137"/>
                  <a:pt x="2529" y="132"/>
                  <a:pt x="2528" y="125"/>
                </a:cubicBezTo>
                <a:cubicBezTo>
                  <a:pt x="2528" y="118"/>
                  <a:pt x="2525" y="112"/>
                  <a:pt x="2521" y="108"/>
                </a:cubicBezTo>
                <a:cubicBezTo>
                  <a:pt x="2516" y="104"/>
                  <a:pt x="2510" y="103"/>
                  <a:pt x="2503" y="103"/>
                </a:cubicBezTo>
                <a:cubicBezTo>
                  <a:pt x="2490" y="103"/>
                  <a:pt x="2480" y="107"/>
                  <a:pt x="2472" y="116"/>
                </a:cubicBezTo>
                <a:cubicBezTo>
                  <a:pt x="2462" y="129"/>
                  <a:pt x="2457" y="145"/>
                  <a:pt x="2457" y="165"/>
                </a:cubicBezTo>
                <a:cubicBezTo>
                  <a:pt x="2457" y="185"/>
                  <a:pt x="2462" y="204"/>
                  <a:pt x="2472" y="219"/>
                </a:cubicBezTo>
                <a:cubicBezTo>
                  <a:pt x="2482" y="235"/>
                  <a:pt x="2496" y="243"/>
                  <a:pt x="2513" y="243"/>
                </a:cubicBezTo>
                <a:cubicBezTo>
                  <a:pt x="2525" y="243"/>
                  <a:pt x="2536" y="239"/>
                  <a:pt x="2546" y="230"/>
                </a:cubicBezTo>
                <a:cubicBezTo>
                  <a:pt x="2553" y="224"/>
                  <a:pt x="2560" y="214"/>
                  <a:pt x="2566" y="199"/>
                </a:cubicBezTo>
                <a:lnTo>
                  <a:pt x="2572" y="202"/>
                </a:lnTo>
                <a:cubicBezTo>
                  <a:pt x="2567" y="224"/>
                  <a:pt x="2558" y="242"/>
                  <a:pt x="2544" y="254"/>
                </a:cubicBezTo>
                <a:cubicBezTo>
                  <a:pt x="2531" y="266"/>
                  <a:pt x="2516" y="272"/>
                  <a:pt x="2500" y="272"/>
                </a:cubicBezTo>
                <a:cubicBezTo>
                  <a:pt x="2480" y="272"/>
                  <a:pt x="2463" y="264"/>
                  <a:pt x="2449" y="247"/>
                </a:cubicBezTo>
                <a:cubicBezTo>
                  <a:pt x="2434" y="231"/>
                  <a:pt x="2427" y="209"/>
                  <a:pt x="2427" y="181"/>
                </a:cubicBezTo>
                <a:cubicBezTo>
                  <a:pt x="2427" y="154"/>
                  <a:pt x="2435" y="132"/>
                  <a:pt x="2451" y="115"/>
                </a:cubicBezTo>
                <a:cubicBezTo>
                  <a:pt x="2467" y="98"/>
                  <a:pt x="2486" y="90"/>
                  <a:pt x="2509" y="90"/>
                </a:cubicBezTo>
                <a:close/>
                <a:moveTo>
                  <a:pt x="1709" y="90"/>
                </a:moveTo>
                <a:lnTo>
                  <a:pt x="1717" y="90"/>
                </a:lnTo>
                <a:lnTo>
                  <a:pt x="1717" y="228"/>
                </a:lnTo>
                <a:cubicBezTo>
                  <a:pt x="1717" y="239"/>
                  <a:pt x="1718" y="246"/>
                  <a:pt x="1719" y="249"/>
                </a:cubicBezTo>
                <a:cubicBezTo>
                  <a:pt x="1721" y="253"/>
                  <a:pt x="1723" y="256"/>
                  <a:pt x="1726" y="257"/>
                </a:cubicBezTo>
                <a:cubicBezTo>
                  <a:pt x="1729" y="259"/>
                  <a:pt x="1735" y="260"/>
                  <a:pt x="1743" y="260"/>
                </a:cubicBezTo>
                <a:lnTo>
                  <a:pt x="1743" y="267"/>
                </a:lnTo>
                <a:lnTo>
                  <a:pt x="1660" y="267"/>
                </a:lnTo>
                <a:lnTo>
                  <a:pt x="1660" y="260"/>
                </a:lnTo>
                <a:cubicBezTo>
                  <a:pt x="1668" y="260"/>
                  <a:pt x="1674" y="259"/>
                  <a:pt x="1677" y="258"/>
                </a:cubicBezTo>
                <a:cubicBezTo>
                  <a:pt x="1679" y="256"/>
                  <a:pt x="1682" y="253"/>
                  <a:pt x="1683" y="250"/>
                </a:cubicBezTo>
                <a:cubicBezTo>
                  <a:pt x="1685" y="246"/>
                  <a:pt x="1686" y="239"/>
                  <a:pt x="1686" y="228"/>
                </a:cubicBezTo>
                <a:lnTo>
                  <a:pt x="1686" y="162"/>
                </a:lnTo>
                <a:cubicBezTo>
                  <a:pt x="1686" y="143"/>
                  <a:pt x="1685" y="131"/>
                  <a:pt x="1684" y="126"/>
                </a:cubicBezTo>
                <a:cubicBezTo>
                  <a:pt x="1683" y="122"/>
                  <a:pt x="1682" y="119"/>
                  <a:pt x="1680" y="117"/>
                </a:cubicBezTo>
                <a:cubicBezTo>
                  <a:pt x="1678" y="116"/>
                  <a:pt x="1676" y="115"/>
                  <a:pt x="1672" y="115"/>
                </a:cubicBezTo>
                <a:cubicBezTo>
                  <a:pt x="1669" y="115"/>
                  <a:pt x="1665" y="116"/>
                  <a:pt x="1660" y="118"/>
                </a:cubicBezTo>
                <a:lnTo>
                  <a:pt x="1657" y="111"/>
                </a:lnTo>
                <a:lnTo>
                  <a:pt x="1709" y="90"/>
                </a:lnTo>
                <a:close/>
                <a:moveTo>
                  <a:pt x="1166" y="90"/>
                </a:moveTo>
                <a:cubicBezTo>
                  <a:pt x="1192" y="90"/>
                  <a:pt x="1213" y="100"/>
                  <a:pt x="1228" y="120"/>
                </a:cubicBezTo>
                <a:cubicBezTo>
                  <a:pt x="1242" y="136"/>
                  <a:pt x="1248" y="156"/>
                  <a:pt x="1248" y="178"/>
                </a:cubicBezTo>
                <a:cubicBezTo>
                  <a:pt x="1248" y="193"/>
                  <a:pt x="1245" y="209"/>
                  <a:pt x="1237" y="224"/>
                </a:cubicBezTo>
                <a:cubicBezTo>
                  <a:pt x="1230" y="240"/>
                  <a:pt x="1220" y="252"/>
                  <a:pt x="1207" y="260"/>
                </a:cubicBezTo>
                <a:cubicBezTo>
                  <a:pt x="1194" y="268"/>
                  <a:pt x="1180" y="272"/>
                  <a:pt x="1164" y="272"/>
                </a:cubicBezTo>
                <a:cubicBezTo>
                  <a:pt x="1138" y="272"/>
                  <a:pt x="1117" y="262"/>
                  <a:pt x="1102" y="241"/>
                </a:cubicBezTo>
                <a:cubicBezTo>
                  <a:pt x="1089" y="224"/>
                  <a:pt x="1083" y="204"/>
                  <a:pt x="1083" y="183"/>
                </a:cubicBezTo>
                <a:cubicBezTo>
                  <a:pt x="1083" y="167"/>
                  <a:pt x="1087" y="151"/>
                  <a:pt x="1094" y="136"/>
                </a:cubicBezTo>
                <a:cubicBezTo>
                  <a:pt x="1102" y="120"/>
                  <a:pt x="1113" y="109"/>
                  <a:pt x="1125" y="101"/>
                </a:cubicBezTo>
                <a:cubicBezTo>
                  <a:pt x="1138" y="94"/>
                  <a:pt x="1152" y="90"/>
                  <a:pt x="1166" y="90"/>
                </a:cubicBezTo>
                <a:close/>
                <a:moveTo>
                  <a:pt x="2222" y="20"/>
                </a:moveTo>
                <a:cubicBezTo>
                  <a:pt x="2214" y="20"/>
                  <a:pt x="2206" y="23"/>
                  <a:pt x="2200" y="31"/>
                </a:cubicBezTo>
                <a:cubicBezTo>
                  <a:pt x="2191" y="41"/>
                  <a:pt x="2185" y="58"/>
                  <a:pt x="2181" y="80"/>
                </a:cubicBezTo>
                <a:cubicBezTo>
                  <a:pt x="2178" y="102"/>
                  <a:pt x="2176" y="124"/>
                  <a:pt x="2176" y="146"/>
                </a:cubicBezTo>
                <a:cubicBezTo>
                  <a:pt x="2176" y="181"/>
                  <a:pt x="2181" y="209"/>
                  <a:pt x="2189" y="232"/>
                </a:cubicBezTo>
                <a:cubicBezTo>
                  <a:pt x="2196" y="250"/>
                  <a:pt x="2207" y="259"/>
                  <a:pt x="2221" y="259"/>
                </a:cubicBezTo>
                <a:cubicBezTo>
                  <a:pt x="2228" y="259"/>
                  <a:pt x="2235" y="256"/>
                  <a:pt x="2242" y="250"/>
                </a:cubicBezTo>
                <a:cubicBezTo>
                  <a:pt x="2249" y="244"/>
                  <a:pt x="2255" y="234"/>
                  <a:pt x="2259" y="220"/>
                </a:cubicBezTo>
                <a:cubicBezTo>
                  <a:pt x="2264" y="198"/>
                  <a:pt x="2267" y="168"/>
                  <a:pt x="2267" y="129"/>
                </a:cubicBezTo>
                <a:cubicBezTo>
                  <a:pt x="2267" y="100"/>
                  <a:pt x="2264" y="76"/>
                  <a:pt x="2258" y="56"/>
                </a:cubicBezTo>
                <a:cubicBezTo>
                  <a:pt x="2254" y="42"/>
                  <a:pt x="2248" y="32"/>
                  <a:pt x="2241" y="26"/>
                </a:cubicBezTo>
                <a:cubicBezTo>
                  <a:pt x="2236" y="22"/>
                  <a:pt x="2230" y="20"/>
                  <a:pt x="2222" y="20"/>
                </a:cubicBezTo>
                <a:close/>
                <a:moveTo>
                  <a:pt x="2030" y="20"/>
                </a:moveTo>
                <a:cubicBezTo>
                  <a:pt x="2022" y="20"/>
                  <a:pt x="2014" y="23"/>
                  <a:pt x="2008" y="31"/>
                </a:cubicBezTo>
                <a:cubicBezTo>
                  <a:pt x="1999" y="41"/>
                  <a:pt x="1993" y="58"/>
                  <a:pt x="1989" y="80"/>
                </a:cubicBezTo>
                <a:cubicBezTo>
                  <a:pt x="1986" y="102"/>
                  <a:pt x="1984" y="124"/>
                  <a:pt x="1984" y="146"/>
                </a:cubicBezTo>
                <a:cubicBezTo>
                  <a:pt x="1984" y="181"/>
                  <a:pt x="1989" y="209"/>
                  <a:pt x="1997" y="232"/>
                </a:cubicBezTo>
                <a:cubicBezTo>
                  <a:pt x="2004" y="250"/>
                  <a:pt x="2015" y="259"/>
                  <a:pt x="2029" y="259"/>
                </a:cubicBezTo>
                <a:cubicBezTo>
                  <a:pt x="2036" y="259"/>
                  <a:pt x="2043" y="256"/>
                  <a:pt x="2050" y="250"/>
                </a:cubicBezTo>
                <a:cubicBezTo>
                  <a:pt x="2057" y="244"/>
                  <a:pt x="2063" y="234"/>
                  <a:pt x="2067" y="220"/>
                </a:cubicBezTo>
                <a:cubicBezTo>
                  <a:pt x="2072" y="198"/>
                  <a:pt x="2075" y="168"/>
                  <a:pt x="2075" y="129"/>
                </a:cubicBezTo>
                <a:cubicBezTo>
                  <a:pt x="2075" y="100"/>
                  <a:pt x="2072" y="76"/>
                  <a:pt x="2066" y="56"/>
                </a:cubicBezTo>
                <a:cubicBezTo>
                  <a:pt x="2062" y="42"/>
                  <a:pt x="2056" y="32"/>
                  <a:pt x="2049" y="26"/>
                </a:cubicBezTo>
                <a:cubicBezTo>
                  <a:pt x="2044" y="22"/>
                  <a:pt x="2038" y="20"/>
                  <a:pt x="2030" y="20"/>
                </a:cubicBezTo>
                <a:close/>
                <a:moveTo>
                  <a:pt x="2223" y="7"/>
                </a:moveTo>
                <a:cubicBezTo>
                  <a:pt x="2242" y="7"/>
                  <a:pt x="2260" y="17"/>
                  <a:pt x="2275" y="37"/>
                </a:cubicBezTo>
                <a:cubicBezTo>
                  <a:pt x="2294" y="62"/>
                  <a:pt x="2304" y="95"/>
                  <a:pt x="2304" y="137"/>
                </a:cubicBezTo>
                <a:cubicBezTo>
                  <a:pt x="2304" y="167"/>
                  <a:pt x="2300" y="192"/>
                  <a:pt x="2291" y="212"/>
                </a:cubicBezTo>
                <a:cubicBezTo>
                  <a:pt x="2283" y="233"/>
                  <a:pt x="2272" y="248"/>
                  <a:pt x="2259" y="257"/>
                </a:cubicBezTo>
                <a:cubicBezTo>
                  <a:pt x="2246" y="267"/>
                  <a:pt x="2233" y="271"/>
                  <a:pt x="2221" y="271"/>
                </a:cubicBezTo>
                <a:cubicBezTo>
                  <a:pt x="2196" y="271"/>
                  <a:pt x="2176" y="257"/>
                  <a:pt x="2160" y="228"/>
                </a:cubicBezTo>
                <a:cubicBezTo>
                  <a:pt x="2146" y="204"/>
                  <a:pt x="2140" y="175"/>
                  <a:pt x="2140" y="141"/>
                </a:cubicBezTo>
                <a:cubicBezTo>
                  <a:pt x="2140" y="112"/>
                  <a:pt x="2144" y="87"/>
                  <a:pt x="2153" y="66"/>
                </a:cubicBezTo>
                <a:cubicBezTo>
                  <a:pt x="2162" y="45"/>
                  <a:pt x="2173" y="30"/>
                  <a:pt x="2188" y="19"/>
                </a:cubicBezTo>
                <a:cubicBezTo>
                  <a:pt x="2199" y="11"/>
                  <a:pt x="2211" y="7"/>
                  <a:pt x="2223" y="7"/>
                </a:cubicBezTo>
                <a:close/>
                <a:moveTo>
                  <a:pt x="2031" y="7"/>
                </a:moveTo>
                <a:cubicBezTo>
                  <a:pt x="2050" y="7"/>
                  <a:pt x="2068" y="17"/>
                  <a:pt x="2083" y="37"/>
                </a:cubicBezTo>
                <a:cubicBezTo>
                  <a:pt x="2102" y="62"/>
                  <a:pt x="2112" y="95"/>
                  <a:pt x="2112" y="137"/>
                </a:cubicBezTo>
                <a:cubicBezTo>
                  <a:pt x="2112" y="167"/>
                  <a:pt x="2108" y="192"/>
                  <a:pt x="2099" y="212"/>
                </a:cubicBezTo>
                <a:cubicBezTo>
                  <a:pt x="2091" y="233"/>
                  <a:pt x="2080" y="248"/>
                  <a:pt x="2067" y="257"/>
                </a:cubicBezTo>
                <a:cubicBezTo>
                  <a:pt x="2054" y="267"/>
                  <a:pt x="2041" y="271"/>
                  <a:pt x="2029" y="271"/>
                </a:cubicBezTo>
                <a:cubicBezTo>
                  <a:pt x="2004" y="271"/>
                  <a:pt x="1984" y="257"/>
                  <a:pt x="1968" y="228"/>
                </a:cubicBezTo>
                <a:cubicBezTo>
                  <a:pt x="1954" y="204"/>
                  <a:pt x="1948" y="175"/>
                  <a:pt x="1948" y="141"/>
                </a:cubicBezTo>
                <a:cubicBezTo>
                  <a:pt x="1948" y="112"/>
                  <a:pt x="1952" y="87"/>
                  <a:pt x="1961" y="66"/>
                </a:cubicBezTo>
                <a:cubicBezTo>
                  <a:pt x="1970" y="45"/>
                  <a:pt x="1981" y="30"/>
                  <a:pt x="1996" y="19"/>
                </a:cubicBezTo>
                <a:cubicBezTo>
                  <a:pt x="2007" y="11"/>
                  <a:pt x="2019" y="7"/>
                  <a:pt x="2031" y="7"/>
                </a:cubicBezTo>
                <a:close/>
                <a:moveTo>
                  <a:pt x="1849" y="7"/>
                </a:moveTo>
                <a:lnTo>
                  <a:pt x="1855" y="7"/>
                </a:lnTo>
                <a:lnTo>
                  <a:pt x="1855" y="222"/>
                </a:lnTo>
                <a:cubicBezTo>
                  <a:pt x="1855" y="236"/>
                  <a:pt x="1855" y="245"/>
                  <a:pt x="1857" y="249"/>
                </a:cubicBezTo>
                <a:cubicBezTo>
                  <a:pt x="1858" y="252"/>
                  <a:pt x="1860" y="255"/>
                  <a:pt x="1864" y="257"/>
                </a:cubicBezTo>
                <a:cubicBezTo>
                  <a:pt x="1868" y="259"/>
                  <a:pt x="1875" y="260"/>
                  <a:pt x="1887" y="260"/>
                </a:cubicBezTo>
                <a:lnTo>
                  <a:pt x="1887" y="267"/>
                </a:lnTo>
                <a:lnTo>
                  <a:pt x="1791" y="267"/>
                </a:lnTo>
                <a:lnTo>
                  <a:pt x="1791" y="260"/>
                </a:lnTo>
                <a:cubicBezTo>
                  <a:pt x="1803" y="260"/>
                  <a:pt x="1811" y="259"/>
                  <a:pt x="1815" y="257"/>
                </a:cubicBezTo>
                <a:cubicBezTo>
                  <a:pt x="1818" y="255"/>
                  <a:pt x="1820" y="253"/>
                  <a:pt x="1822" y="249"/>
                </a:cubicBezTo>
                <a:cubicBezTo>
                  <a:pt x="1823" y="246"/>
                  <a:pt x="1824" y="237"/>
                  <a:pt x="1824" y="222"/>
                </a:cubicBezTo>
                <a:lnTo>
                  <a:pt x="1824" y="85"/>
                </a:lnTo>
                <a:cubicBezTo>
                  <a:pt x="1824" y="66"/>
                  <a:pt x="1823" y="54"/>
                  <a:pt x="1822" y="49"/>
                </a:cubicBezTo>
                <a:cubicBezTo>
                  <a:pt x="1821" y="45"/>
                  <a:pt x="1820" y="42"/>
                  <a:pt x="1817" y="40"/>
                </a:cubicBezTo>
                <a:cubicBezTo>
                  <a:pt x="1815" y="38"/>
                  <a:pt x="1812" y="37"/>
                  <a:pt x="1809" y="37"/>
                </a:cubicBezTo>
                <a:cubicBezTo>
                  <a:pt x="1804" y="37"/>
                  <a:pt x="1798" y="39"/>
                  <a:pt x="1790" y="43"/>
                </a:cubicBezTo>
                <a:lnTo>
                  <a:pt x="1787" y="37"/>
                </a:lnTo>
                <a:lnTo>
                  <a:pt x="1849" y="7"/>
                </a:lnTo>
                <a:close/>
                <a:moveTo>
                  <a:pt x="1701" y="0"/>
                </a:moveTo>
                <a:cubicBezTo>
                  <a:pt x="1707" y="0"/>
                  <a:pt x="1711" y="2"/>
                  <a:pt x="1715" y="6"/>
                </a:cubicBezTo>
                <a:cubicBezTo>
                  <a:pt x="1719" y="9"/>
                  <a:pt x="1720" y="14"/>
                  <a:pt x="1720" y="19"/>
                </a:cubicBezTo>
                <a:cubicBezTo>
                  <a:pt x="1720" y="24"/>
                  <a:pt x="1719" y="29"/>
                  <a:pt x="1715" y="33"/>
                </a:cubicBezTo>
                <a:cubicBezTo>
                  <a:pt x="1711" y="36"/>
                  <a:pt x="1707" y="38"/>
                  <a:pt x="1701" y="38"/>
                </a:cubicBezTo>
                <a:cubicBezTo>
                  <a:pt x="1696" y="38"/>
                  <a:pt x="1692" y="36"/>
                  <a:pt x="1688" y="33"/>
                </a:cubicBezTo>
                <a:cubicBezTo>
                  <a:pt x="1684" y="29"/>
                  <a:pt x="1682" y="24"/>
                  <a:pt x="1682" y="19"/>
                </a:cubicBezTo>
                <a:cubicBezTo>
                  <a:pt x="1682" y="14"/>
                  <a:pt x="1684" y="9"/>
                  <a:pt x="1688" y="6"/>
                </a:cubicBezTo>
                <a:cubicBezTo>
                  <a:pt x="1692" y="2"/>
                  <a:pt x="1696" y="0"/>
                  <a:pt x="1701" y="0"/>
                </a:cubicBezTo>
                <a:close/>
              </a:path>
            </a:pathLst>
          </a:custGeom>
          <a:solidFill>
            <a:srgbClr val="F2F2F2"/>
          </a:solidFill>
          <a:ln w="0">
            <a:noFill/>
            <a:prstDash val="solid"/>
            <a:round/>
          </a:ln>
        </p:spPr>
        <p:txBody>
          <a:bodyPr vert="horz" wrap="square" lIns="91440" tIns="45720" rIns="91440" bIns="45720" numCol="1" anchor="t" anchorCtr="0" compatLnSpc="1"/>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5pPr>
            <a:lvl6pPr marL="2286000" algn="l" defTabSz="914400" rtl="0" eaLnBrk="1" latinLnBrk="0" hangingPunct="1">
              <a:defRPr kern="1200">
                <a:solidFill>
                  <a:schemeClr val="tx1"/>
                </a:solidFill>
                <a:latin typeface="Calibri" panose="020F0502020204030204" charset="0"/>
                <a:ea typeface="+mn-ea"/>
                <a:cs typeface="+mn-cs"/>
              </a:defRPr>
            </a:lvl6pPr>
            <a:lvl7pPr marL="2743200" algn="l" defTabSz="914400" rtl="0" eaLnBrk="1" latinLnBrk="0" hangingPunct="1">
              <a:defRPr kern="1200">
                <a:solidFill>
                  <a:schemeClr val="tx1"/>
                </a:solidFill>
                <a:latin typeface="Calibri" panose="020F0502020204030204" charset="0"/>
                <a:ea typeface="+mn-ea"/>
                <a:cs typeface="+mn-cs"/>
              </a:defRPr>
            </a:lvl7pPr>
            <a:lvl8pPr marL="3200400" algn="l" defTabSz="914400" rtl="0" eaLnBrk="1" latinLnBrk="0" hangingPunct="1">
              <a:defRPr kern="1200">
                <a:solidFill>
                  <a:schemeClr val="tx1"/>
                </a:solidFill>
                <a:latin typeface="Calibri" panose="020F0502020204030204" charset="0"/>
                <a:ea typeface="+mn-ea"/>
                <a:cs typeface="+mn-cs"/>
              </a:defRPr>
            </a:lvl8pPr>
            <a:lvl9pPr marL="3657600" algn="l" defTabSz="914400" rtl="0" eaLnBrk="1" latinLnBrk="0" hangingPunct="1">
              <a:defRPr kern="1200">
                <a:solidFill>
                  <a:schemeClr val="tx1"/>
                </a:solidFill>
                <a:latin typeface="Calibri" panose="020F0502020204030204" charset="0"/>
                <a:ea typeface="+mn-ea"/>
                <a:cs typeface="+mn-cs"/>
              </a:defRPr>
            </a:lvl9pPr>
          </a:lstStyle>
          <a:p>
            <a:endParaRPr lang="zh-CN" altLang="en-US"/>
          </a:p>
        </p:txBody>
      </p:sp>
      <p:sp>
        <p:nvSpPr>
          <p:cNvPr id="31" name="Freeform 23"/>
          <p:cNvSpPr/>
          <p:nvPr/>
        </p:nvSpPr>
        <p:spPr bwMode="auto">
          <a:xfrm rot="-1800000">
            <a:off x="7534205" y="2065718"/>
            <a:ext cx="1848119" cy="215037"/>
          </a:xfrm>
          <a:custGeom>
            <a:avLst/>
            <a:gdLst>
              <a:gd name="T0" fmla="*/ 2345 w 3079"/>
              <a:gd name="T1" fmla="*/ 251 h 350"/>
              <a:gd name="T2" fmla="*/ 830 w 3079"/>
              <a:gd name="T3" fmla="*/ 272 h 350"/>
              <a:gd name="T4" fmla="*/ 2644 w 3079"/>
              <a:gd name="T5" fmla="*/ 129 h 350"/>
              <a:gd name="T6" fmla="*/ 2680 w 3079"/>
              <a:gd name="T7" fmla="*/ 102 h 350"/>
              <a:gd name="T8" fmla="*/ 1202 w 3079"/>
              <a:gd name="T9" fmla="*/ 244 h 350"/>
              <a:gd name="T10" fmla="*/ 1532 w 3079"/>
              <a:gd name="T11" fmla="*/ 102 h 350"/>
              <a:gd name="T12" fmla="*/ 1604 w 3079"/>
              <a:gd name="T13" fmla="*/ 106 h 350"/>
              <a:gd name="T14" fmla="*/ 1625 w 3079"/>
              <a:gd name="T15" fmla="*/ 113 h 350"/>
              <a:gd name="T16" fmla="*/ 1470 w 3079"/>
              <a:gd name="T17" fmla="*/ 316 h 350"/>
              <a:gd name="T18" fmla="*/ 1487 w 3079"/>
              <a:gd name="T19" fmla="*/ 130 h 350"/>
              <a:gd name="T20" fmla="*/ 1322 w 3079"/>
              <a:gd name="T21" fmla="*/ 210 h 350"/>
              <a:gd name="T22" fmla="*/ 1366 w 3079"/>
              <a:gd name="T23" fmla="*/ 102 h 350"/>
              <a:gd name="T24" fmla="*/ 1451 w 3079"/>
              <a:gd name="T25" fmla="*/ 244 h 350"/>
              <a:gd name="T26" fmla="*/ 1310 w 3079"/>
              <a:gd name="T27" fmla="*/ 264 h 350"/>
              <a:gd name="T28" fmla="*/ 1262 w 3079"/>
              <a:gd name="T29" fmla="*/ 95 h 350"/>
              <a:gd name="T30" fmla="*/ 945 w 3079"/>
              <a:gd name="T31" fmla="*/ 135 h 350"/>
              <a:gd name="T32" fmla="*/ 1012 w 3079"/>
              <a:gd name="T33" fmla="*/ 95 h 350"/>
              <a:gd name="T34" fmla="*/ 946 w 3079"/>
              <a:gd name="T35" fmla="*/ 337 h 350"/>
              <a:gd name="T36" fmla="*/ 934 w 3079"/>
              <a:gd name="T37" fmla="*/ 318 h 350"/>
              <a:gd name="T38" fmla="*/ 880 w 3079"/>
              <a:gd name="T39" fmla="*/ 102 h 350"/>
              <a:gd name="T40" fmla="*/ 603 w 3079"/>
              <a:gd name="T41" fmla="*/ 128 h 350"/>
              <a:gd name="T42" fmla="*/ 722 w 3079"/>
              <a:gd name="T43" fmla="*/ 95 h 350"/>
              <a:gd name="T44" fmla="*/ 779 w 3079"/>
              <a:gd name="T45" fmla="*/ 112 h 350"/>
              <a:gd name="T46" fmla="*/ 734 w 3079"/>
              <a:gd name="T47" fmla="*/ 272 h 350"/>
              <a:gd name="T48" fmla="*/ 544 w 3079"/>
              <a:gd name="T49" fmla="*/ 102 h 350"/>
              <a:gd name="T50" fmla="*/ 331 w 3079"/>
              <a:gd name="T51" fmla="*/ 128 h 350"/>
              <a:gd name="T52" fmla="*/ 450 w 3079"/>
              <a:gd name="T53" fmla="*/ 95 h 350"/>
              <a:gd name="T54" fmla="*/ 507 w 3079"/>
              <a:gd name="T55" fmla="*/ 112 h 350"/>
              <a:gd name="T56" fmla="*/ 462 w 3079"/>
              <a:gd name="T57" fmla="*/ 272 h 350"/>
              <a:gd name="T58" fmla="*/ 272 w 3079"/>
              <a:gd name="T59" fmla="*/ 102 h 350"/>
              <a:gd name="T60" fmla="*/ 59 w 3079"/>
              <a:gd name="T61" fmla="*/ 128 h 350"/>
              <a:gd name="T62" fmla="*/ 178 w 3079"/>
              <a:gd name="T63" fmla="*/ 95 h 350"/>
              <a:gd name="T64" fmla="*/ 235 w 3079"/>
              <a:gd name="T65" fmla="*/ 112 h 350"/>
              <a:gd name="T66" fmla="*/ 190 w 3079"/>
              <a:gd name="T67" fmla="*/ 272 h 350"/>
              <a:gd name="T68" fmla="*/ 0 w 3079"/>
              <a:gd name="T69" fmla="*/ 102 h 350"/>
              <a:gd name="T70" fmla="*/ 2904 w 3079"/>
              <a:gd name="T71" fmla="*/ 90 h 350"/>
              <a:gd name="T72" fmla="*/ 3053 w 3079"/>
              <a:gd name="T73" fmla="*/ 154 h 350"/>
              <a:gd name="T74" fmla="*/ 2994 w 3079"/>
              <a:gd name="T75" fmla="*/ 260 h 350"/>
              <a:gd name="T76" fmla="*/ 2993 w 3079"/>
              <a:gd name="T77" fmla="*/ 112 h 350"/>
              <a:gd name="T78" fmla="*/ 2958 w 3079"/>
              <a:gd name="T79" fmla="*/ 257 h 350"/>
              <a:gd name="T80" fmla="*/ 2918 w 3079"/>
              <a:gd name="T81" fmla="*/ 228 h 350"/>
              <a:gd name="T82" fmla="*/ 2847 w 3079"/>
              <a:gd name="T83" fmla="*/ 250 h 350"/>
              <a:gd name="T84" fmla="*/ 2811 w 3079"/>
              <a:gd name="T85" fmla="*/ 249 h 350"/>
              <a:gd name="T86" fmla="*/ 2785 w 3079"/>
              <a:gd name="T87" fmla="*/ 111 h 350"/>
              <a:gd name="T88" fmla="*/ 2684 w 3079"/>
              <a:gd name="T89" fmla="*/ 272 h 350"/>
              <a:gd name="T90" fmla="*/ 2550 w 3079"/>
              <a:gd name="T91" fmla="*/ 103 h 350"/>
              <a:gd name="T92" fmla="*/ 2503 w 3079"/>
              <a:gd name="T93" fmla="*/ 103 h 350"/>
              <a:gd name="T94" fmla="*/ 2572 w 3079"/>
              <a:gd name="T95" fmla="*/ 202 h 350"/>
              <a:gd name="T96" fmla="*/ 1709 w 3079"/>
              <a:gd name="T97" fmla="*/ 90 h 350"/>
              <a:gd name="T98" fmla="*/ 1660 w 3079"/>
              <a:gd name="T99" fmla="*/ 267 h 350"/>
              <a:gd name="T100" fmla="*/ 1680 w 3079"/>
              <a:gd name="T101" fmla="*/ 117 h 350"/>
              <a:gd name="T102" fmla="*/ 1248 w 3079"/>
              <a:gd name="T103" fmla="*/ 178 h 350"/>
              <a:gd name="T104" fmla="*/ 1125 w 3079"/>
              <a:gd name="T105" fmla="*/ 101 h 350"/>
              <a:gd name="T106" fmla="*/ 2221 w 3079"/>
              <a:gd name="T107" fmla="*/ 259 h 350"/>
              <a:gd name="T108" fmla="*/ 2030 w 3079"/>
              <a:gd name="T109" fmla="*/ 20 h 350"/>
              <a:gd name="T110" fmla="*/ 2067 w 3079"/>
              <a:gd name="T111" fmla="*/ 220 h 350"/>
              <a:gd name="T112" fmla="*/ 2304 w 3079"/>
              <a:gd name="T113" fmla="*/ 137 h 350"/>
              <a:gd name="T114" fmla="*/ 2188 w 3079"/>
              <a:gd name="T115" fmla="*/ 19 h 350"/>
              <a:gd name="T116" fmla="*/ 2029 w 3079"/>
              <a:gd name="T117" fmla="*/ 271 h 350"/>
              <a:gd name="T118" fmla="*/ 1855 w 3079"/>
              <a:gd name="T119" fmla="*/ 7 h 350"/>
              <a:gd name="T120" fmla="*/ 1791 w 3079"/>
              <a:gd name="T121" fmla="*/ 260 h 350"/>
              <a:gd name="T122" fmla="*/ 1809 w 3079"/>
              <a:gd name="T123" fmla="*/ 37 h 350"/>
              <a:gd name="T124" fmla="*/ 1715 w 3079"/>
              <a:gd name="T125" fmla="*/ 3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79" h="350">
                <a:moveTo>
                  <a:pt x="2366" y="230"/>
                </a:moveTo>
                <a:cubicBezTo>
                  <a:pt x="2372" y="230"/>
                  <a:pt x="2377" y="232"/>
                  <a:pt x="2381" y="237"/>
                </a:cubicBezTo>
                <a:cubicBezTo>
                  <a:pt x="2385" y="241"/>
                  <a:pt x="2387" y="245"/>
                  <a:pt x="2387" y="251"/>
                </a:cubicBezTo>
                <a:cubicBezTo>
                  <a:pt x="2387" y="257"/>
                  <a:pt x="2385" y="262"/>
                  <a:pt x="2380" y="266"/>
                </a:cubicBezTo>
                <a:cubicBezTo>
                  <a:pt x="2376" y="270"/>
                  <a:pt x="2372" y="272"/>
                  <a:pt x="2366" y="272"/>
                </a:cubicBezTo>
                <a:cubicBezTo>
                  <a:pt x="2360" y="272"/>
                  <a:pt x="2355" y="270"/>
                  <a:pt x="2351" y="266"/>
                </a:cubicBezTo>
                <a:cubicBezTo>
                  <a:pt x="2347" y="262"/>
                  <a:pt x="2345" y="257"/>
                  <a:pt x="2345" y="251"/>
                </a:cubicBezTo>
                <a:cubicBezTo>
                  <a:pt x="2345" y="245"/>
                  <a:pt x="2347" y="240"/>
                  <a:pt x="2351" y="236"/>
                </a:cubicBezTo>
                <a:cubicBezTo>
                  <a:pt x="2355" y="232"/>
                  <a:pt x="2360" y="230"/>
                  <a:pt x="2366" y="230"/>
                </a:cubicBezTo>
                <a:close/>
                <a:moveTo>
                  <a:pt x="830" y="230"/>
                </a:moveTo>
                <a:cubicBezTo>
                  <a:pt x="836" y="230"/>
                  <a:pt x="841" y="232"/>
                  <a:pt x="845" y="237"/>
                </a:cubicBezTo>
                <a:cubicBezTo>
                  <a:pt x="849" y="241"/>
                  <a:pt x="851" y="245"/>
                  <a:pt x="851" y="251"/>
                </a:cubicBezTo>
                <a:cubicBezTo>
                  <a:pt x="851" y="257"/>
                  <a:pt x="849" y="262"/>
                  <a:pt x="844" y="266"/>
                </a:cubicBezTo>
                <a:cubicBezTo>
                  <a:pt x="840" y="270"/>
                  <a:pt x="836" y="272"/>
                  <a:pt x="830" y="272"/>
                </a:cubicBezTo>
                <a:cubicBezTo>
                  <a:pt x="824" y="272"/>
                  <a:pt x="819" y="270"/>
                  <a:pt x="815" y="266"/>
                </a:cubicBezTo>
                <a:cubicBezTo>
                  <a:pt x="811" y="262"/>
                  <a:pt x="809" y="257"/>
                  <a:pt x="809" y="251"/>
                </a:cubicBezTo>
                <a:cubicBezTo>
                  <a:pt x="809" y="245"/>
                  <a:pt x="811" y="240"/>
                  <a:pt x="815" y="236"/>
                </a:cubicBezTo>
                <a:cubicBezTo>
                  <a:pt x="819" y="232"/>
                  <a:pt x="824" y="230"/>
                  <a:pt x="830" y="230"/>
                </a:cubicBezTo>
                <a:close/>
                <a:moveTo>
                  <a:pt x="2680" y="102"/>
                </a:moveTo>
                <a:cubicBezTo>
                  <a:pt x="2673" y="102"/>
                  <a:pt x="2667" y="104"/>
                  <a:pt x="2660" y="108"/>
                </a:cubicBezTo>
                <a:cubicBezTo>
                  <a:pt x="2653" y="112"/>
                  <a:pt x="2648" y="119"/>
                  <a:pt x="2644" y="129"/>
                </a:cubicBezTo>
                <a:cubicBezTo>
                  <a:pt x="2640" y="139"/>
                  <a:pt x="2638" y="151"/>
                  <a:pt x="2638" y="167"/>
                </a:cubicBezTo>
                <a:cubicBezTo>
                  <a:pt x="2638" y="192"/>
                  <a:pt x="2643" y="213"/>
                  <a:pt x="2652" y="232"/>
                </a:cubicBezTo>
                <a:cubicBezTo>
                  <a:pt x="2662" y="250"/>
                  <a:pt x="2676" y="259"/>
                  <a:pt x="2692" y="259"/>
                </a:cubicBezTo>
                <a:cubicBezTo>
                  <a:pt x="2704" y="259"/>
                  <a:pt x="2714" y="254"/>
                  <a:pt x="2722" y="244"/>
                </a:cubicBezTo>
                <a:cubicBezTo>
                  <a:pt x="2730" y="234"/>
                  <a:pt x="2734" y="217"/>
                  <a:pt x="2734" y="192"/>
                </a:cubicBezTo>
                <a:cubicBezTo>
                  <a:pt x="2734" y="162"/>
                  <a:pt x="2727" y="138"/>
                  <a:pt x="2714" y="120"/>
                </a:cubicBezTo>
                <a:cubicBezTo>
                  <a:pt x="2705" y="108"/>
                  <a:pt x="2694" y="102"/>
                  <a:pt x="2680" y="102"/>
                </a:cubicBezTo>
                <a:close/>
                <a:moveTo>
                  <a:pt x="1160" y="102"/>
                </a:moveTo>
                <a:cubicBezTo>
                  <a:pt x="1153" y="102"/>
                  <a:pt x="1147" y="104"/>
                  <a:pt x="1140" y="108"/>
                </a:cubicBezTo>
                <a:cubicBezTo>
                  <a:pt x="1133" y="112"/>
                  <a:pt x="1128" y="119"/>
                  <a:pt x="1124" y="129"/>
                </a:cubicBezTo>
                <a:cubicBezTo>
                  <a:pt x="1120" y="139"/>
                  <a:pt x="1118" y="151"/>
                  <a:pt x="1118" y="167"/>
                </a:cubicBezTo>
                <a:cubicBezTo>
                  <a:pt x="1118" y="192"/>
                  <a:pt x="1123" y="213"/>
                  <a:pt x="1132" y="232"/>
                </a:cubicBezTo>
                <a:cubicBezTo>
                  <a:pt x="1142" y="250"/>
                  <a:pt x="1156" y="259"/>
                  <a:pt x="1172" y="259"/>
                </a:cubicBezTo>
                <a:cubicBezTo>
                  <a:pt x="1184" y="259"/>
                  <a:pt x="1194" y="254"/>
                  <a:pt x="1202" y="244"/>
                </a:cubicBezTo>
                <a:cubicBezTo>
                  <a:pt x="1210" y="234"/>
                  <a:pt x="1214" y="217"/>
                  <a:pt x="1214" y="192"/>
                </a:cubicBezTo>
                <a:cubicBezTo>
                  <a:pt x="1214" y="162"/>
                  <a:pt x="1207" y="138"/>
                  <a:pt x="1194" y="120"/>
                </a:cubicBezTo>
                <a:cubicBezTo>
                  <a:pt x="1185" y="108"/>
                  <a:pt x="1174" y="102"/>
                  <a:pt x="1160" y="102"/>
                </a:cubicBezTo>
                <a:close/>
                <a:moveTo>
                  <a:pt x="1456" y="95"/>
                </a:moveTo>
                <a:lnTo>
                  <a:pt x="1536" y="95"/>
                </a:lnTo>
                <a:lnTo>
                  <a:pt x="1536" y="102"/>
                </a:lnTo>
                <a:lnTo>
                  <a:pt x="1532" y="102"/>
                </a:lnTo>
                <a:cubicBezTo>
                  <a:pt x="1527" y="102"/>
                  <a:pt x="1522" y="103"/>
                  <a:pt x="1519" y="106"/>
                </a:cubicBezTo>
                <a:cubicBezTo>
                  <a:pt x="1517" y="108"/>
                  <a:pt x="1515" y="111"/>
                  <a:pt x="1515" y="115"/>
                </a:cubicBezTo>
                <a:cubicBezTo>
                  <a:pt x="1515" y="120"/>
                  <a:pt x="1517" y="126"/>
                  <a:pt x="1521" y="135"/>
                </a:cubicBezTo>
                <a:lnTo>
                  <a:pt x="1563" y="222"/>
                </a:lnTo>
                <a:lnTo>
                  <a:pt x="1602" y="127"/>
                </a:lnTo>
                <a:cubicBezTo>
                  <a:pt x="1604" y="122"/>
                  <a:pt x="1605" y="117"/>
                  <a:pt x="1605" y="112"/>
                </a:cubicBezTo>
                <a:cubicBezTo>
                  <a:pt x="1605" y="109"/>
                  <a:pt x="1604" y="108"/>
                  <a:pt x="1604" y="106"/>
                </a:cubicBezTo>
                <a:cubicBezTo>
                  <a:pt x="1603" y="105"/>
                  <a:pt x="1601" y="104"/>
                  <a:pt x="1599" y="103"/>
                </a:cubicBezTo>
                <a:cubicBezTo>
                  <a:pt x="1597" y="102"/>
                  <a:pt x="1593" y="102"/>
                  <a:pt x="1588" y="102"/>
                </a:cubicBezTo>
                <a:lnTo>
                  <a:pt x="1588" y="95"/>
                </a:lnTo>
                <a:lnTo>
                  <a:pt x="1644" y="95"/>
                </a:lnTo>
                <a:lnTo>
                  <a:pt x="1644" y="102"/>
                </a:lnTo>
                <a:cubicBezTo>
                  <a:pt x="1639" y="102"/>
                  <a:pt x="1635" y="103"/>
                  <a:pt x="1633" y="105"/>
                </a:cubicBezTo>
                <a:cubicBezTo>
                  <a:pt x="1630" y="106"/>
                  <a:pt x="1628" y="109"/>
                  <a:pt x="1625" y="113"/>
                </a:cubicBezTo>
                <a:cubicBezTo>
                  <a:pt x="1623" y="115"/>
                  <a:pt x="1621" y="120"/>
                  <a:pt x="1618" y="128"/>
                </a:cubicBezTo>
                <a:lnTo>
                  <a:pt x="1548" y="299"/>
                </a:lnTo>
                <a:cubicBezTo>
                  <a:pt x="1542" y="316"/>
                  <a:pt x="1533" y="328"/>
                  <a:pt x="1522" y="337"/>
                </a:cubicBezTo>
                <a:cubicBezTo>
                  <a:pt x="1511" y="345"/>
                  <a:pt x="1500" y="350"/>
                  <a:pt x="1490" y="350"/>
                </a:cubicBezTo>
                <a:cubicBezTo>
                  <a:pt x="1483" y="350"/>
                  <a:pt x="1477" y="348"/>
                  <a:pt x="1472" y="343"/>
                </a:cubicBezTo>
                <a:cubicBezTo>
                  <a:pt x="1467" y="339"/>
                  <a:pt x="1465" y="334"/>
                  <a:pt x="1465" y="329"/>
                </a:cubicBezTo>
                <a:cubicBezTo>
                  <a:pt x="1465" y="323"/>
                  <a:pt x="1467" y="319"/>
                  <a:pt x="1470" y="316"/>
                </a:cubicBezTo>
                <a:cubicBezTo>
                  <a:pt x="1473" y="313"/>
                  <a:pt x="1478" y="311"/>
                  <a:pt x="1484" y="311"/>
                </a:cubicBezTo>
                <a:cubicBezTo>
                  <a:pt x="1488" y="311"/>
                  <a:pt x="1494" y="313"/>
                  <a:pt x="1501" y="315"/>
                </a:cubicBezTo>
                <a:cubicBezTo>
                  <a:pt x="1506" y="317"/>
                  <a:pt x="1509" y="318"/>
                  <a:pt x="1510" y="318"/>
                </a:cubicBezTo>
                <a:cubicBezTo>
                  <a:pt x="1514" y="318"/>
                  <a:pt x="1518" y="316"/>
                  <a:pt x="1523" y="312"/>
                </a:cubicBezTo>
                <a:cubicBezTo>
                  <a:pt x="1527" y="308"/>
                  <a:pt x="1532" y="301"/>
                  <a:pt x="1536" y="290"/>
                </a:cubicBezTo>
                <a:lnTo>
                  <a:pt x="1548" y="260"/>
                </a:lnTo>
                <a:lnTo>
                  <a:pt x="1487" y="130"/>
                </a:lnTo>
                <a:cubicBezTo>
                  <a:pt x="1485" y="127"/>
                  <a:pt x="1482" y="122"/>
                  <a:pt x="1478" y="116"/>
                </a:cubicBezTo>
                <a:cubicBezTo>
                  <a:pt x="1474" y="112"/>
                  <a:pt x="1472" y="109"/>
                  <a:pt x="1470" y="107"/>
                </a:cubicBezTo>
                <a:cubicBezTo>
                  <a:pt x="1467" y="105"/>
                  <a:pt x="1462" y="103"/>
                  <a:pt x="1456" y="102"/>
                </a:cubicBezTo>
                <a:lnTo>
                  <a:pt x="1456" y="95"/>
                </a:lnTo>
                <a:close/>
                <a:moveTo>
                  <a:pt x="1262" y="95"/>
                </a:moveTo>
                <a:lnTo>
                  <a:pt x="1322" y="95"/>
                </a:lnTo>
                <a:lnTo>
                  <a:pt x="1322" y="210"/>
                </a:lnTo>
                <a:cubicBezTo>
                  <a:pt x="1322" y="226"/>
                  <a:pt x="1325" y="236"/>
                  <a:pt x="1331" y="241"/>
                </a:cubicBezTo>
                <a:cubicBezTo>
                  <a:pt x="1336" y="246"/>
                  <a:pt x="1343" y="249"/>
                  <a:pt x="1351" y="249"/>
                </a:cubicBezTo>
                <a:cubicBezTo>
                  <a:pt x="1356" y="249"/>
                  <a:pt x="1362" y="247"/>
                  <a:pt x="1369" y="244"/>
                </a:cubicBezTo>
                <a:cubicBezTo>
                  <a:pt x="1376" y="241"/>
                  <a:pt x="1384" y="234"/>
                  <a:pt x="1393" y="225"/>
                </a:cubicBezTo>
                <a:lnTo>
                  <a:pt x="1393" y="127"/>
                </a:lnTo>
                <a:cubicBezTo>
                  <a:pt x="1393" y="118"/>
                  <a:pt x="1392" y="111"/>
                  <a:pt x="1388" y="108"/>
                </a:cubicBezTo>
                <a:cubicBezTo>
                  <a:pt x="1384" y="104"/>
                  <a:pt x="1377" y="102"/>
                  <a:pt x="1366" y="102"/>
                </a:cubicBezTo>
                <a:lnTo>
                  <a:pt x="1366" y="95"/>
                </a:lnTo>
                <a:lnTo>
                  <a:pt x="1424" y="95"/>
                </a:lnTo>
                <a:lnTo>
                  <a:pt x="1424" y="199"/>
                </a:lnTo>
                <a:cubicBezTo>
                  <a:pt x="1424" y="219"/>
                  <a:pt x="1425" y="231"/>
                  <a:pt x="1426" y="236"/>
                </a:cubicBezTo>
                <a:cubicBezTo>
                  <a:pt x="1427" y="240"/>
                  <a:pt x="1428" y="243"/>
                  <a:pt x="1430" y="245"/>
                </a:cubicBezTo>
                <a:cubicBezTo>
                  <a:pt x="1432" y="247"/>
                  <a:pt x="1435" y="247"/>
                  <a:pt x="1437" y="247"/>
                </a:cubicBezTo>
                <a:cubicBezTo>
                  <a:pt x="1441" y="247"/>
                  <a:pt x="1446" y="246"/>
                  <a:pt x="1451" y="244"/>
                </a:cubicBezTo>
                <a:lnTo>
                  <a:pt x="1453" y="251"/>
                </a:lnTo>
                <a:lnTo>
                  <a:pt x="1402" y="272"/>
                </a:lnTo>
                <a:lnTo>
                  <a:pt x="1393" y="272"/>
                </a:lnTo>
                <a:lnTo>
                  <a:pt x="1393" y="236"/>
                </a:lnTo>
                <a:cubicBezTo>
                  <a:pt x="1379" y="252"/>
                  <a:pt x="1367" y="262"/>
                  <a:pt x="1360" y="266"/>
                </a:cubicBezTo>
                <a:cubicBezTo>
                  <a:pt x="1352" y="270"/>
                  <a:pt x="1344" y="272"/>
                  <a:pt x="1335" y="272"/>
                </a:cubicBezTo>
                <a:cubicBezTo>
                  <a:pt x="1325" y="272"/>
                  <a:pt x="1317" y="269"/>
                  <a:pt x="1310" y="264"/>
                </a:cubicBezTo>
                <a:cubicBezTo>
                  <a:pt x="1303" y="258"/>
                  <a:pt x="1298" y="251"/>
                  <a:pt x="1295" y="242"/>
                </a:cubicBezTo>
                <a:cubicBezTo>
                  <a:pt x="1293" y="233"/>
                  <a:pt x="1291" y="221"/>
                  <a:pt x="1291" y="205"/>
                </a:cubicBezTo>
                <a:lnTo>
                  <a:pt x="1291" y="128"/>
                </a:lnTo>
                <a:cubicBezTo>
                  <a:pt x="1291" y="120"/>
                  <a:pt x="1290" y="115"/>
                  <a:pt x="1289" y="112"/>
                </a:cubicBezTo>
                <a:cubicBezTo>
                  <a:pt x="1287" y="108"/>
                  <a:pt x="1284" y="106"/>
                  <a:pt x="1281" y="104"/>
                </a:cubicBezTo>
                <a:cubicBezTo>
                  <a:pt x="1277" y="103"/>
                  <a:pt x="1271" y="102"/>
                  <a:pt x="1262" y="102"/>
                </a:cubicBezTo>
                <a:lnTo>
                  <a:pt x="1262" y="95"/>
                </a:lnTo>
                <a:close/>
                <a:moveTo>
                  <a:pt x="880" y="95"/>
                </a:moveTo>
                <a:lnTo>
                  <a:pt x="960" y="95"/>
                </a:lnTo>
                <a:lnTo>
                  <a:pt x="960" y="102"/>
                </a:lnTo>
                <a:lnTo>
                  <a:pt x="956" y="102"/>
                </a:lnTo>
                <a:cubicBezTo>
                  <a:pt x="951" y="102"/>
                  <a:pt x="946" y="103"/>
                  <a:pt x="943" y="106"/>
                </a:cubicBezTo>
                <a:cubicBezTo>
                  <a:pt x="941" y="108"/>
                  <a:pt x="939" y="111"/>
                  <a:pt x="939" y="115"/>
                </a:cubicBezTo>
                <a:cubicBezTo>
                  <a:pt x="939" y="120"/>
                  <a:pt x="941" y="126"/>
                  <a:pt x="945" y="135"/>
                </a:cubicBezTo>
                <a:lnTo>
                  <a:pt x="987" y="222"/>
                </a:lnTo>
                <a:lnTo>
                  <a:pt x="1026" y="127"/>
                </a:lnTo>
                <a:cubicBezTo>
                  <a:pt x="1028" y="122"/>
                  <a:pt x="1029" y="117"/>
                  <a:pt x="1029" y="112"/>
                </a:cubicBezTo>
                <a:cubicBezTo>
                  <a:pt x="1029" y="109"/>
                  <a:pt x="1028" y="108"/>
                  <a:pt x="1028" y="106"/>
                </a:cubicBezTo>
                <a:cubicBezTo>
                  <a:pt x="1027" y="105"/>
                  <a:pt x="1025" y="104"/>
                  <a:pt x="1023" y="103"/>
                </a:cubicBezTo>
                <a:cubicBezTo>
                  <a:pt x="1021" y="102"/>
                  <a:pt x="1017" y="102"/>
                  <a:pt x="1012" y="102"/>
                </a:cubicBezTo>
                <a:lnTo>
                  <a:pt x="1012" y="95"/>
                </a:lnTo>
                <a:lnTo>
                  <a:pt x="1068" y="95"/>
                </a:lnTo>
                <a:lnTo>
                  <a:pt x="1068" y="102"/>
                </a:lnTo>
                <a:cubicBezTo>
                  <a:pt x="1063" y="102"/>
                  <a:pt x="1059" y="103"/>
                  <a:pt x="1057" y="105"/>
                </a:cubicBezTo>
                <a:cubicBezTo>
                  <a:pt x="1054" y="106"/>
                  <a:pt x="1052" y="109"/>
                  <a:pt x="1049" y="113"/>
                </a:cubicBezTo>
                <a:cubicBezTo>
                  <a:pt x="1047" y="115"/>
                  <a:pt x="1045" y="120"/>
                  <a:pt x="1042" y="128"/>
                </a:cubicBezTo>
                <a:lnTo>
                  <a:pt x="972" y="299"/>
                </a:lnTo>
                <a:cubicBezTo>
                  <a:pt x="966" y="316"/>
                  <a:pt x="957" y="328"/>
                  <a:pt x="946" y="337"/>
                </a:cubicBezTo>
                <a:cubicBezTo>
                  <a:pt x="935" y="345"/>
                  <a:pt x="924" y="350"/>
                  <a:pt x="914" y="350"/>
                </a:cubicBezTo>
                <a:cubicBezTo>
                  <a:pt x="907" y="350"/>
                  <a:pt x="901" y="348"/>
                  <a:pt x="896" y="343"/>
                </a:cubicBezTo>
                <a:cubicBezTo>
                  <a:pt x="891" y="339"/>
                  <a:pt x="889" y="334"/>
                  <a:pt x="889" y="329"/>
                </a:cubicBezTo>
                <a:cubicBezTo>
                  <a:pt x="889" y="323"/>
                  <a:pt x="891" y="319"/>
                  <a:pt x="894" y="316"/>
                </a:cubicBezTo>
                <a:cubicBezTo>
                  <a:pt x="897" y="313"/>
                  <a:pt x="902" y="311"/>
                  <a:pt x="908" y="311"/>
                </a:cubicBezTo>
                <a:cubicBezTo>
                  <a:pt x="912" y="311"/>
                  <a:pt x="918" y="313"/>
                  <a:pt x="925" y="315"/>
                </a:cubicBezTo>
                <a:cubicBezTo>
                  <a:pt x="930" y="317"/>
                  <a:pt x="933" y="318"/>
                  <a:pt x="934" y="318"/>
                </a:cubicBezTo>
                <a:cubicBezTo>
                  <a:pt x="938" y="318"/>
                  <a:pt x="942" y="316"/>
                  <a:pt x="947" y="312"/>
                </a:cubicBezTo>
                <a:cubicBezTo>
                  <a:pt x="951" y="308"/>
                  <a:pt x="956" y="301"/>
                  <a:pt x="960" y="290"/>
                </a:cubicBezTo>
                <a:lnTo>
                  <a:pt x="972" y="260"/>
                </a:lnTo>
                <a:lnTo>
                  <a:pt x="911" y="130"/>
                </a:lnTo>
                <a:cubicBezTo>
                  <a:pt x="909" y="127"/>
                  <a:pt x="906" y="122"/>
                  <a:pt x="902" y="116"/>
                </a:cubicBezTo>
                <a:cubicBezTo>
                  <a:pt x="898" y="112"/>
                  <a:pt x="896" y="109"/>
                  <a:pt x="894" y="107"/>
                </a:cubicBezTo>
                <a:cubicBezTo>
                  <a:pt x="891" y="105"/>
                  <a:pt x="886" y="103"/>
                  <a:pt x="880" y="102"/>
                </a:cubicBezTo>
                <a:lnTo>
                  <a:pt x="880" y="95"/>
                </a:lnTo>
                <a:close/>
                <a:moveTo>
                  <a:pt x="544" y="95"/>
                </a:moveTo>
                <a:lnTo>
                  <a:pt x="616" y="95"/>
                </a:lnTo>
                <a:lnTo>
                  <a:pt x="616" y="102"/>
                </a:lnTo>
                <a:cubicBezTo>
                  <a:pt x="610" y="102"/>
                  <a:pt x="605" y="104"/>
                  <a:pt x="603" y="106"/>
                </a:cubicBezTo>
                <a:cubicBezTo>
                  <a:pt x="601" y="107"/>
                  <a:pt x="600" y="110"/>
                  <a:pt x="600" y="114"/>
                </a:cubicBezTo>
                <a:cubicBezTo>
                  <a:pt x="600" y="117"/>
                  <a:pt x="601" y="122"/>
                  <a:pt x="603" y="128"/>
                </a:cubicBezTo>
                <a:lnTo>
                  <a:pt x="640" y="226"/>
                </a:lnTo>
                <a:lnTo>
                  <a:pt x="677" y="146"/>
                </a:lnTo>
                <a:lnTo>
                  <a:pt x="667" y="121"/>
                </a:lnTo>
                <a:cubicBezTo>
                  <a:pt x="664" y="113"/>
                  <a:pt x="660" y="108"/>
                  <a:pt x="655" y="105"/>
                </a:cubicBezTo>
                <a:cubicBezTo>
                  <a:pt x="653" y="103"/>
                  <a:pt x="648" y="102"/>
                  <a:pt x="640" y="102"/>
                </a:cubicBezTo>
                <a:lnTo>
                  <a:pt x="640" y="95"/>
                </a:lnTo>
                <a:lnTo>
                  <a:pt x="722" y="95"/>
                </a:lnTo>
                <a:lnTo>
                  <a:pt x="722" y="102"/>
                </a:lnTo>
                <a:cubicBezTo>
                  <a:pt x="713" y="102"/>
                  <a:pt x="706" y="104"/>
                  <a:pt x="703" y="107"/>
                </a:cubicBezTo>
                <a:cubicBezTo>
                  <a:pt x="700" y="109"/>
                  <a:pt x="699" y="112"/>
                  <a:pt x="699" y="116"/>
                </a:cubicBezTo>
                <a:cubicBezTo>
                  <a:pt x="699" y="119"/>
                  <a:pt x="699" y="121"/>
                  <a:pt x="700" y="124"/>
                </a:cubicBezTo>
                <a:lnTo>
                  <a:pt x="739" y="223"/>
                </a:lnTo>
                <a:lnTo>
                  <a:pt x="776" y="128"/>
                </a:lnTo>
                <a:cubicBezTo>
                  <a:pt x="778" y="121"/>
                  <a:pt x="779" y="116"/>
                  <a:pt x="779" y="112"/>
                </a:cubicBezTo>
                <a:cubicBezTo>
                  <a:pt x="779" y="109"/>
                  <a:pt x="778" y="107"/>
                  <a:pt x="776" y="105"/>
                </a:cubicBezTo>
                <a:cubicBezTo>
                  <a:pt x="773" y="103"/>
                  <a:pt x="768" y="102"/>
                  <a:pt x="761" y="102"/>
                </a:cubicBezTo>
                <a:lnTo>
                  <a:pt x="761" y="95"/>
                </a:lnTo>
                <a:lnTo>
                  <a:pt x="816" y="95"/>
                </a:lnTo>
                <a:lnTo>
                  <a:pt x="816" y="102"/>
                </a:lnTo>
                <a:cubicBezTo>
                  <a:pt x="805" y="104"/>
                  <a:pt x="797" y="111"/>
                  <a:pt x="792" y="124"/>
                </a:cubicBezTo>
                <a:lnTo>
                  <a:pt x="734" y="272"/>
                </a:lnTo>
                <a:lnTo>
                  <a:pt x="726" y="272"/>
                </a:lnTo>
                <a:lnTo>
                  <a:pt x="684" y="162"/>
                </a:lnTo>
                <a:lnTo>
                  <a:pt x="633" y="272"/>
                </a:lnTo>
                <a:lnTo>
                  <a:pt x="627" y="272"/>
                </a:lnTo>
                <a:lnTo>
                  <a:pt x="571" y="128"/>
                </a:lnTo>
                <a:cubicBezTo>
                  <a:pt x="568" y="119"/>
                  <a:pt x="564" y="112"/>
                  <a:pt x="561" y="109"/>
                </a:cubicBezTo>
                <a:cubicBezTo>
                  <a:pt x="557" y="106"/>
                  <a:pt x="552" y="104"/>
                  <a:pt x="544" y="102"/>
                </a:cubicBezTo>
                <a:lnTo>
                  <a:pt x="544" y="95"/>
                </a:lnTo>
                <a:close/>
                <a:moveTo>
                  <a:pt x="272" y="95"/>
                </a:moveTo>
                <a:lnTo>
                  <a:pt x="344" y="95"/>
                </a:lnTo>
                <a:lnTo>
                  <a:pt x="344" y="102"/>
                </a:lnTo>
                <a:cubicBezTo>
                  <a:pt x="338" y="102"/>
                  <a:pt x="333" y="104"/>
                  <a:pt x="331" y="106"/>
                </a:cubicBezTo>
                <a:cubicBezTo>
                  <a:pt x="329" y="107"/>
                  <a:pt x="328" y="110"/>
                  <a:pt x="328" y="114"/>
                </a:cubicBezTo>
                <a:cubicBezTo>
                  <a:pt x="328" y="117"/>
                  <a:pt x="329" y="122"/>
                  <a:pt x="331" y="128"/>
                </a:cubicBezTo>
                <a:lnTo>
                  <a:pt x="368" y="226"/>
                </a:lnTo>
                <a:lnTo>
                  <a:pt x="405" y="146"/>
                </a:lnTo>
                <a:lnTo>
                  <a:pt x="395" y="121"/>
                </a:lnTo>
                <a:cubicBezTo>
                  <a:pt x="392" y="113"/>
                  <a:pt x="388" y="108"/>
                  <a:pt x="383" y="105"/>
                </a:cubicBezTo>
                <a:cubicBezTo>
                  <a:pt x="381" y="103"/>
                  <a:pt x="376" y="102"/>
                  <a:pt x="368" y="102"/>
                </a:cubicBezTo>
                <a:lnTo>
                  <a:pt x="368" y="95"/>
                </a:lnTo>
                <a:lnTo>
                  <a:pt x="450" y="95"/>
                </a:lnTo>
                <a:lnTo>
                  <a:pt x="450" y="102"/>
                </a:lnTo>
                <a:cubicBezTo>
                  <a:pt x="441" y="102"/>
                  <a:pt x="434" y="104"/>
                  <a:pt x="431" y="107"/>
                </a:cubicBezTo>
                <a:cubicBezTo>
                  <a:pt x="428" y="109"/>
                  <a:pt x="427" y="112"/>
                  <a:pt x="427" y="116"/>
                </a:cubicBezTo>
                <a:cubicBezTo>
                  <a:pt x="427" y="119"/>
                  <a:pt x="427" y="121"/>
                  <a:pt x="428" y="124"/>
                </a:cubicBezTo>
                <a:lnTo>
                  <a:pt x="467" y="223"/>
                </a:lnTo>
                <a:lnTo>
                  <a:pt x="504" y="128"/>
                </a:lnTo>
                <a:cubicBezTo>
                  <a:pt x="506" y="121"/>
                  <a:pt x="507" y="116"/>
                  <a:pt x="507" y="112"/>
                </a:cubicBezTo>
                <a:cubicBezTo>
                  <a:pt x="507" y="109"/>
                  <a:pt x="506" y="107"/>
                  <a:pt x="504" y="105"/>
                </a:cubicBezTo>
                <a:cubicBezTo>
                  <a:pt x="501" y="103"/>
                  <a:pt x="496" y="102"/>
                  <a:pt x="489" y="102"/>
                </a:cubicBezTo>
                <a:lnTo>
                  <a:pt x="489" y="95"/>
                </a:lnTo>
                <a:lnTo>
                  <a:pt x="544" y="95"/>
                </a:lnTo>
                <a:lnTo>
                  <a:pt x="544" y="102"/>
                </a:lnTo>
                <a:cubicBezTo>
                  <a:pt x="533" y="104"/>
                  <a:pt x="525" y="111"/>
                  <a:pt x="520" y="124"/>
                </a:cubicBezTo>
                <a:lnTo>
                  <a:pt x="462" y="272"/>
                </a:lnTo>
                <a:lnTo>
                  <a:pt x="454" y="272"/>
                </a:lnTo>
                <a:lnTo>
                  <a:pt x="412" y="162"/>
                </a:lnTo>
                <a:lnTo>
                  <a:pt x="361" y="272"/>
                </a:lnTo>
                <a:lnTo>
                  <a:pt x="355" y="272"/>
                </a:lnTo>
                <a:lnTo>
                  <a:pt x="299" y="128"/>
                </a:lnTo>
                <a:cubicBezTo>
                  <a:pt x="296" y="119"/>
                  <a:pt x="292" y="112"/>
                  <a:pt x="289" y="109"/>
                </a:cubicBezTo>
                <a:cubicBezTo>
                  <a:pt x="285" y="106"/>
                  <a:pt x="280" y="104"/>
                  <a:pt x="272" y="102"/>
                </a:cubicBezTo>
                <a:lnTo>
                  <a:pt x="272" y="95"/>
                </a:lnTo>
                <a:close/>
                <a:moveTo>
                  <a:pt x="0" y="95"/>
                </a:moveTo>
                <a:lnTo>
                  <a:pt x="72" y="95"/>
                </a:lnTo>
                <a:lnTo>
                  <a:pt x="72" y="102"/>
                </a:lnTo>
                <a:cubicBezTo>
                  <a:pt x="66" y="102"/>
                  <a:pt x="61" y="104"/>
                  <a:pt x="59" y="106"/>
                </a:cubicBezTo>
                <a:cubicBezTo>
                  <a:pt x="57" y="107"/>
                  <a:pt x="56" y="110"/>
                  <a:pt x="56" y="114"/>
                </a:cubicBezTo>
                <a:cubicBezTo>
                  <a:pt x="56" y="117"/>
                  <a:pt x="57" y="122"/>
                  <a:pt x="59" y="128"/>
                </a:cubicBezTo>
                <a:lnTo>
                  <a:pt x="96" y="226"/>
                </a:lnTo>
                <a:lnTo>
                  <a:pt x="133" y="146"/>
                </a:lnTo>
                <a:lnTo>
                  <a:pt x="123" y="121"/>
                </a:lnTo>
                <a:cubicBezTo>
                  <a:pt x="120" y="113"/>
                  <a:pt x="116" y="108"/>
                  <a:pt x="111" y="105"/>
                </a:cubicBezTo>
                <a:cubicBezTo>
                  <a:pt x="109" y="103"/>
                  <a:pt x="104" y="102"/>
                  <a:pt x="96" y="102"/>
                </a:cubicBezTo>
                <a:lnTo>
                  <a:pt x="96" y="95"/>
                </a:lnTo>
                <a:lnTo>
                  <a:pt x="178" y="95"/>
                </a:lnTo>
                <a:lnTo>
                  <a:pt x="178" y="102"/>
                </a:lnTo>
                <a:cubicBezTo>
                  <a:pt x="169" y="102"/>
                  <a:pt x="162" y="104"/>
                  <a:pt x="159" y="107"/>
                </a:cubicBezTo>
                <a:cubicBezTo>
                  <a:pt x="156" y="109"/>
                  <a:pt x="155" y="112"/>
                  <a:pt x="155" y="116"/>
                </a:cubicBezTo>
                <a:cubicBezTo>
                  <a:pt x="155" y="119"/>
                  <a:pt x="155" y="121"/>
                  <a:pt x="156" y="124"/>
                </a:cubicBezTo>
                <a:lnTo>
                  <a:pt x="195" y="223"/>
                </a:lnTo>
                <a:lnTo>
                  <a:pt x="232" y="128"/>
                </a:lnTo>
                <a:cubicBezTo>
                  <a:pt x="234" y="121"/>
                  <a:pt x="235" y="116"/>
                  <a:pt x="235" y="112"/>
                </a:cubicBezTo>
                <a:cubicBezTo>
                  <a:pt x="235" y="109"/>
                  <a:pt x="234" y="107"/>
                  <a:pt x="232" y="105"/>
                </a:cubicBezTo>
                <a:cubicBezTo>
                  <a:pt x="229" y="103"/>
                  <a:pt x="224" y="102"/>
                  <a:pt x="217" y="102"/>
                </a:cubicBezTo>
                <a:lnTo>
                  <a:pt x="217" y="95"/>
                </a:lnTo>
                <a:lnTo>
                  <a:pt x="272" y="95"/>
                </a:lnTo>
                <a:lnTo>
                  <a:pt x="272" y="102"/>
                </a:lnTo>
                <a:cubicBezTo>
                  <a:pt x="261" y="104"/>
                  <a:pt x="253" y="111"/>
                  <a:pt x="248" y="124"/>
                </a:cubicBezTo>
                <a:lnTo>
                  <a:pt x="190" y="272"/>
                </a:lnTo>
                <a:lnTo>
                  <a:pt x="182" y="272"/>
                </a:lnTo>
                <a:lnTo>
                  <a:pt x="140" y="162"/>
                </a:lnTo>
                <a:lnTo>
                  <a:pt x="89" y="272"/>
                </a:lnTo>
                <a:lnTo>
                  <a:pt x="83" y="272"/>
                </a:lnTo>
                <a:lnTo>
                  <a:pt x="27" y="128"/>
                </a:lnTo>
                <a:cubicBezTo>
                  <a:pt x="24" y="119"/>
                  <a:pt x="20" y="112"/>
                  <a:pt x="17" y="109"/>
                </a:cubicBezTo>
                <a:cubicBezTo>
                  <a:pt x="13" y="106"/>
                  <a:pt x="8" y="104"/>
                  <a:pt x="0" y="102"/>
                </a:cubicBezTo>
                <a:lnTo>
                  <a:pt x="0" y="95"/>
                </a:lnTo>
                <a:close/>
                <a:moveTo>
                  <a:pt x="2837" y="90"/>
                </a:moveTo>
                <a:lnTo>
                  <a:pt x="2845" y="90"/>
                </a:lnTo>
                <a:lnTo>
                  <a:pt x="2845" y="127"/>
                </a:lnTo>
                <a:cubicBezTo>
                  <a:pt x="2857" y="114"/>
                  <a:pt x="2865" y="107"/>
                  <a:pt x="2867" y="105"/>
                </a:cubicBezTo>
                <a:cubicBezTo>
                  <a:pt x="2873" y="100"/>
                  <a:pt x="2879" y="97"/>
                  <a:pt x="2885" y="94"/>
                </a:cubicBezTo>
                <a:cubicBezTo>
                  <a:pt x="2892" y="91"/>
                  <a:pt x="2898" y="90"/>
                  <a:pt x="2904" y="90"/>
                </a:cubicBezTo>
                <a:cubicBezTo>
                  <a:pt x="2915" y="90"/>
                  <a:pt x="2924" y="93"/>
                  <a:pt x="2932" y="99"/>
                </a:cubicBezTo>
                <a:cubicBezTo>
                  <a:pt x="2940" y="106"/>
                  <a:pt x="2945" y="115"/>
                  <a:pt x="2948" y="127"/>
                </a:cubicBezTo>
                <a:cubicBezTo>
                  <a:pt x="2961" y="112"/>
                  <a:pt x="2971" y="102"/>
                  <a:pt x="2980" y="97"/>
                </a:cubicBezTo>
                <a:cubicBezTo>
                  <a:pt x="2989" y="92"/>
                  <a:pt x="2998" y="90"/>
                  <a:pt x="3008" y="90"/>
                </a:cubicBezTo>
                <a:cubicBezTo>
                  <a:pt x="3017" y="90"/>
                  <a:pt x="3025" y="92"/>
                  <a:pt x="3032" y="97"/>
                </a:cubicBezTo>
                <a:cubicBezTo>
                  <a:pt x="3039" y="102"/>
                  <a:pt x="3045" y="109"/>
                  <a:pt x="3049" y="120"/>
                </a:cubicBezTo>
                <a:cubicBezTo>
                  <a:pt x="3052" y="127"/>
                  <a:pt x="3053" y="139"/>
                  <a:pt x="3053" y="154"/>
                </a:cubicBezTo>
                <a:lnTo>
                  <a:pt x="3053" y="228"/>
                </a:lnTo>
                <a:cubicBezTo>
                  <a:pt x="3053" y="239"/>
                  <a:pt x="3054" y="246"/>
                  <a:pt x="3055" y="250"/>
                </a:cubicBezTo>
                <a:cubicBezTo>
                  <a:pt x="3057" y="253"/>
                  <a:pt x="3059" y="255"/>
                  <a:pt x="3062" y="257"/>
                </a:cubicBezTo>
                <a:cubicBezTo>
                  <a:pt x="3066" y="259"/>
                  <a:pt x="3071" y="260"/>
                  <a:pt x="3079" y="260"/>
                </a:cubicBezTo>
                <a:lnTo>
                  <a:pt x="3079" y="267"/>
                </a:lnTo>
                <a:lnTo>
                  <a:pt x="2994" y="267"/>
                </a:lnTo>
                <a:lnTo>
                  <a:pt x="2994" y="260"/>
                </a:lnTo>
                <a:lnTo>
                  <a:pt x="2998" y="260"/>
                </a:lnTo>
                <a:cubicBezTo>
                  <a:pt x="3005" y="260"/>
                  <a:pt x="3011" y="259"/>
                  <a:pt x="3015" y="256"/>
                </a:cubicBezTo>
                <a:cubicBezTo>
                  <a:pt x="3018" y="254"/>
                  <a:pt x="3020" y="251"/>
                  <a:pt x="3021" y="246"/>
                </a:cubicBezTo>
                <a:cubicBezTo>
                  <a:pt x="3022" y="244"/>
                  <a:pt x="3022" y="238"/>
                  <a:pt x="3022" y="228"/>
                </a:cubicBezTo>
                <a:lnTo>
                  <a:pt x="3022" y="154"/>
                </a:lnTo>
                <a:cubicBezTo>
                  <a:pt x="3022" y="140"/>
                  <a:pt x="3020" y="130"/>
                  <a:pt x="3017" y="124"/>
                </a:cubicBezTo>
                <a:cubicBezTo>
                  <a:pt x="3012" y="116"/>
                  <a:pt x="3004" y="112"/>
                  <a:pt x="2993" y="112"/>
                </a:cubicBezTo>
                <a:cubicBezTo>
                  <a:pt x="2987" y="112"/>
                  <a:pt x="2980" y="114"/>
                  <a:pt x="2973" y="117"/>
                </a:cubicBezTo>
                <a:cubicBezTo>
                  <a:pt x="2967" y="121"/>
                  <a:pt x="2959" y="127"/>
                  <a:pt x="2949" y="136"/>
                </a:cubicBezTo>
                <a:lnTo>
                  <a:pt x="2949" y="138"/>
                </a:lnTo>
                <a:lnTo>
                  <a:pt x="2949" y="146"/>
                </a:lnTo>
                <a:lnTo>
                  <a:pt x="2949" y="228"/>
                </a:lnTo>
                <a:cubicBezTo>
                  <a:pt x="2949" y="240"/>
                  <a:pt x="2950" y="247"/>
                  <a:pt x="2951" y="250"/>
                </a:cubicBezTo>
                <a:cubicBezTo>
                  <a:pt x="2952" y="253"/>
                  <a:pt x="2955" y="255"/>
                  <a:pt x="2958" y="257"/>
                </a:cubicBezTo>
                <a:cubicBezTo>
                  <a:pt x="2962" y="259"/>
                  <a:pt x="2968" y="260"/>
                  <a:pt x="2977" y="260"/>
                </a:cubicBezTo>
                <a:lnTo>
                  <a:pt x="2977" y="267"/>
                </a:lnTo>
                <a:lnTo>
                  <a:pt x="2890" y="267"/>
                </a:lnTo>
                <a:lnTo>
                  <a:pt x="2890" y="260"/>
                </a:lnTo>
                <a:cubicBezTo>
                  <a:pt x="2900" y="260"/>
                  <a:pt x="2906" y="259"/>
                  <a:pt x="2910" y="257"/>
                </a:cubicBezTo>
                <a:cubicBezTo>
                  <a:pt x="2913" y="254"/>
                  <a:pt x="2916" y="251"/>
                  <a:pt x="2917" y="247"/>
                </a:cubicBezTo>
                <a:cubicBezTo>
                  <a:pt x="2918" y="244"/>
                  <a:pt x="2918" y="238"/>
                  <a:pt x="2918" y="228"/>
                </a:cubicBezTo>
                <a:lnTo>
                  <a:pt x="2918" y="154"/>
                </a:lnTo>
                <a:cubicBezTo>
                  <a:pt x="2918" y="140"/>
                  <a:pt x="2916" y="130"/>
                  <a:pt x="2912" y="124"/>
                </a:cubicBezTo>
                <a:cubicBezTo>
                  <a:pt x="2906" y="116"/>
                  <a:pt x="2899" y="112"/>
                  <a:pt x="2889" y="112"/>
                </a:cubicBezTo>
                <a:cubicBezTo>
                  <a:pt x="2882" y="112"/>
                  <a:pt x="2875" y="114"/>
                  <a:pt x="2869" y="117"/>
                </a:cubicBezTo>
                <a:cubicBezTo>
                  <a:pt x="2858" y="123"/>
                  <a:pt x="2850" y="129"/>
                  <a:pt x="2845" y="136"/>
                </a:cubicBezTo>
                <a:lnTo>
                  <a:pt x="2845" y="228"/>
                </a:lnTo>
                <a:cubicBezTo>
                  <a:pt x="2845" y="239"/>
                  <a:pt x="2846" y="247"/>
                  <a:pt x="2847" y="250"/>
                </a:cubicBezTo>
                <a:cubicBezTo>
                  <a:pt x="2849" y="253"/>
                  <a:pt x="2851" y="256"/>
                  <a:pt x="2854" y="258"/>
                </a:cubicBezTo>
                <a:cubicBezTo>
                  <a:pt x="2857" y="259"/>
                  <a:pt x="2863" y="260"/>
                  <a:pt x="2873" y="260"/>
                </a:cubicBezTo>
                <a:lnTo>
                  <a:pt x="2873" y="267"/>
                </a:lnTo>
                <a:lnTo>
                  <a:pt x="2788" y="267"/>
                </a:lnTo>
                <a:lnTo>
                  <a:pt x="2788" y="260"/>
                </a:lnTo>
                <a:cubicBezTo>
                  <a:pt x="2796" y="260"/>
                  <a:pt x="2801" y="259"/>
                  <a:pt x="2804" y="258"/>
                </a:cubicBezTo>
                <a:cubicBezTo>
                  <a:pt x="2807" y="256"/>
                  <a:pt x="2810" y="253"/>
                  <a:pt x="2811" y="249"/>
                </a:cubicBezTo>
                <a:cubicBezTo>
                  <a:pt x="2813" y="246"/>
                  <a:pt x="2814" y="239"/>
                  <a:pt x="2814" y="228"/>
                </a:cubicBezTo>
                <a:lnTo>
                  <a:pt x="2814" y="162"/>
                </a:lnTo>
                <a:cubicBezTo>
                  <a:pt x="2814" y="143"/>
                  <a:pt x="2813" y="131"/>
                  <a:pt x="2812" y="126"/>
                </a:cubicBezTo>
                <a:cubicBezTo>
                  <a:pt x="2811" y="122"/>
                  <a:pt x="2810" y="119"/>
                  <a:pt x="2808" y="117"/>
                </a:cubicBezTo>
                <a:cubicBezTo>
                  <a:pt x="2806" y="116"/>
                  <a:pt x="2804" y="115"/>
                  <a:pt x="2800" y="115"/>
                </a:cubicBezTo>
                <a:cubicBezTo>
                  <a:pt x="2797" y="115"/>
                  <a:pt x="2793" y="116"/>
                  <a:pt x="2788" y="118"/>
                </a:cubicBezTo>
                <a:lnTo>
                  <a:pt x="2785" y="111"/>
                </a:lnTo>
                <a:lnTo>
                  <a:pt x="2837" y="90"/>
                </a:lnTo>
                <a:close/>
                <a:moveTo>
                  <a:pt x="2686" y="90"/>
                </a:moveTo>
                <a:cubicBezTo>
                  <a:pt x="2712" y="90"/>
                  <a:pt x="2733" y="100"/>
                  <a:pt x="2748" y="120"/>
                </a:cubicBezTo>
                <a:cubicBezTo>
                  <a:pt x="2762" y="136"/>
                  <a:pt x="2768" y="156"/>
                  <a:pt x="2768" y="178"/>
                </a:cubicBezTo>
                <a:cubicBezTo>
                  <a:pt x="2768" y="193"/>
                  <a:pt x="2765" y="209"/>
                  <a:pt x="2757" y="224"/>
                </a:cubicBezTo>
                <a:cubicBezTo>
                  <a:pt x="2750" y="240"/>
                  <a:pt x="2740" y="252"/>
                  <a:pt x="2727" y="260"/>
                </a:cubicBezTo>
                <a:cubicBezTo>
                  <a:pt x="2714" y="268"/>
                  <a:pt x="2700" y="272"/>
                  <a:pt x="2684" y="272"/>
                </a:cubicBezTo>
                <a:cubicBezTo>
                  <a:pt x="2658" y="272"/>
                  <a:pt x="2637" y="262"/>
                  <a:pt x="2622" y="241"/>
                </a:cubicBezTo>
                <a:cubicBezTo>
                  <a:pt x="2609" y="224"/>
                  <a:pt x="2603" y="204"/>
                  <a:pt x="2603" y="183"/>
                </a:cubicBezTo>
                <a:cubicBezTo>
                  <a:pt x="2603" y="167"/>
                  <a:pt x="2607" y="151"/>
                  <a:pt x="2614" y="136"/>
                </a:cubicBezTo>
                <a:cubicBezTo>
                  <a:pt x="2622" y="120"/>
                  <a:pt x="2633" y="109"/>
                  <a:pt x="2645" y="101"/>
                </a:cubicBezTo>
                <a:cubicBezTo>
                  <a:pt x="2658" y="94"/>
                  <a:pt x="2672" y="90"/>
                  <a:pt x="2686" y="90"/>
                </a:cubicBezTo>
                <a:close/>
                <a:moveTo>
                  <a:pt x="2509" y="90"/>
                </a:moveTo>
                <a:cubicBezTo>
                  <a:pt x="2526" y="90"/>
                  <a:pt x="2540" y="94"/>
                  <a:pt x="2550" y="103"/>
                </a:cubicBezTo>
                <a:cubicBezTo>
                  <a:pt x="2561" y="112"/>
                  <a:pt x="2567" y="122"/>
                  <a:pt x="2567" y="131"/>
                </a:cubicBezTo>
                <a:cubicBezTo>
                  <a:pt x="2567" y="136"/>
                  <a:pt x="2565" y="140"/>
                  <a:pt x="2562" y="143"/>
                </a:cubicBezTo>
                <a:cubicBezTo>
                  <a:pt x="2559" y="146"/>
                  <a:pt x="2555" y="147"/>
                  <a:pt x="2549" y="147"/>
                </a:cubicBezTo>
                <a:cubicBezTo>
                  <a:pt x="2542" y="147"/>
                  <a:pt x="2536" y="145"/>
                  <a:pt x="2533" y="140"/>
                </a:cubicBezTo>
                <a:cubicBezTo>
                  <a:pt x="2531" y="137"/>
                  <a:pt x="2529" y="132"/>
                  <a:pt x="2528" y="125"/>
                </a:cubicBezTo>
                <a:cubicBezTo>
                  <a:pt x="2528" y="118"/>
                  <a:pt x="2525" y="112"/>
                  <a:pt x="2521" y="108"/>
                </a:cubicBezTo>
                <a:cubicBezTo>
                  <a:pt x="2516" y="104"/>
                  <a:pt x="2510" y="103"/>
                  <a:pt x="2503" y="103"/>
                </a:cubicBezTo>
                <a:cubicBezTo>
                  <a:pt x="2490" y="103"/>
                  <a:pt x="2480" y="107"/>
                  <a:pt x="2472" y="116"/>
                </a:cubicBezTo>
                <a:cubicBezTo>
                  <a:pt x="2462" y="129"/>
                  <a:pt x="2457" y="145"/>
                  <a:pt x="2457" y="165"/>
                </a:cubicBezTo>
                <a:cubicBezTo>
                  <a:pt x="2457" y="185"/>
                  <a:pt x="2462" y="204"/>
                  <a:pt x="2472" y="219"/>
                </a:cubicBezTo>
                <a:cubicBezTo>
                  <a:pt x="2482" y="235"/>
                  <a:pt x="2496" y="243"/>
                  <a:pt x="2513" y="243"/>
                </a:cubicBezTo>
                <a:cubicBezTo>
                  <a:pt x="2525" y="243"/>
                  <a:pt x="2536" y="239"/>
                  <a:pt x="2546" y="230"/>
                </a:cubicBezTo>
                <a:cubicBezTo>
                  <a:pt x="2553" y="224"/>
                  <a:pt x="2560" y="214"/>
                  <a:pt x="2566" y="199"/>
                </a:cubicBezTo>
                <a:lnTo>
                  <a:pt x="2572" y="202"/>
                </a:lnTo>
                <a:cubicBezTo>
                  <a:pt x="2567" y="224"/>
                  <a:pt x="2558" y="242"/>
                  <a:pt x="2544" y="254"/>
                </a:cubicBezTo>
                <a:cubicBezTo>
                  <a:pt x="2531" y="266"/>
                  <a:pt x="2516" y="272"/>
                  <a:pt x="2500" y="272"/>
                </a:cubicBezTo>
                <a:cubicBezTo>
                  <a:pt x="2480" y="272"/>
                  <a:pt x="2463" y="264"/>
                  <a:pt x="2449" y="247"/>
                </a:cubicBezTo>
                <a:cubicBezTo>
                  <a:pt x="2434" y="231"/>
                  <a:pt x="2427" y="209"/>
                  <a:pt x="2427" y="181"/>
                </a:cubicBezTo>
                <a:cubicBezTo>
                  <a:pt x="2427" y="154"/>
                  <a:pt x="2435" y="132"/>
                  <a:pt x="2451" y="115"/>
                </a:cubicBezTo>
                <a:cubicBezTo>
                  <a:pt x="2467" y="98"/>
                  <a:pt x="2486" y="90"/>
                  <a:pt x="2509" y="90"/>
                </a:cubicBezTo>
                <a:close/>
                <a:moveTo>
                  <a:pt x="1709" y="90"/>
                </a:moveTo>
                <a:lnTo>
                  <a:pt x="1717" y="90"/>
                </a:lnTo>
                <a:lnTo>
                  <a:pt x="1717" y="228"/>
                </a:lnTo>
                <a:cubicBezTo>
                  <a:pt x="1717" y="239"/>
                  <a:pt x="1718" y="246"/>
                  <a:pt x="1719" y="249"/>
                </a:cubicBezTo>
                <a:cubicBezTo>
                  <a:pt x="1721" y="253"/>
                  <a:pt x="1723" y="256"/>
                  <a:pt x="1726" y="257"/>
                </a:cubicBezTo>
                <a:cubicBezTo>
                  <a:pt x="1729" y="259"/>
                  <a:pt x="1735" y="260"/>
                  <a:pt x="1743" y="260"/>
                </a:cubicBezTo>
                <a:lnTo>
                  <a:pt x="1743" y="267"/>
                </a:lnTo>
                <a:lnTo>
                  <a:pt x="1660" y="267"/>
                </a:lnTo>
                <a:lnTo>
                  <a:pt x="1660" y="260"/>
                </a:lnTo>
                <a:cubicBezTo>
                  <a:pt x="1668" y="260"/>
                  <a:pt x="1674" y="259"/>
                  <a:pt x="1677" y="258"/>
                </a:cubicBezTo>
                <a:cubicBezTo>
                  <a:pt x="1679" y="256"/>
                  <a:pt x="1682" y="253"/>
                  <a:pt x="1683" y="250"/>
                </a:cubicBezTo>
                <a:cubicBezTo>
                  <a:pt x="1685" y="246"/>
                  <a:pt x="1686" y="239"/>
                  <a:pt x="1686" y="228"/>
                </a:cubicBezTo>
                <a:lnTo>
                  <a:pt x="1686" y="162"/>
                </a:lnTo>
                <a:cubicBezTo>
                  <a:pt x="1686" y="143"/>
                  <a:pt x="1685" y="131"/>
                  <a:pt x="1684" y="126"/>
                </a:cubicBezTo>
                <a:cubicBezTo>
                  <a:pt x="1683" y="122"/>
                  <a:pt x="1682" y="119"/>
                  <a:pt x="1680" y="117"/>
                </a:cubicBezTo>
                <a:cubicBezTo>
                  <a:pt x="1678" y="116"/>
                  <a:pt x="1676" y="115"/>
                  <a:pt x="1672" y="115"/>
                </a:cubicBezTo>
                <a:cubicBezTo>
                  <a:pt x="1669" y="115"/>
                  <a:pt x="1665" y="116"/>
                  <a:pt x="1660" y="118"/>
                </a:cubicBezTo>
                <a:lnTo>
                  <a:pt x="1657" y="111"/>
                </a:lnTo>
                <a:lnTo>
                  <a:pt x="1709" y="90"/>
                </a:lnTo>
                <a:close/>
                <a:moveTo>
                  <a:pt x="1166" y="90"/>
                </a:moveTo>
                <a:cubicBezTo>
                  <a:pt x="1192" y="90"/>
                  <a:pt x="1213" y="100"/>
                  <a:pt x="1228" y="120"/>
                </a:cubicBezTo>
                <a:cubicBezTo>
                  <a:pt x="1242" y="136"/>
                  <a:pt x="1248" y="156"/>
                  <a:pt x="1248" y="178"/>
                </a:cubicBezTo>
                <a:cubicBezTo>
                  <a:pt x="1248" y="193"/>
                  <a:pt x="1245" y="209"/>
                  <a:pt x="1237" y="224"/>
                </a:cubicBezTo>
                <a:cubicBezTo>
                  <a:pt x="1230" y="240"/>
                  <a:pt x="1220" y="252"/>
                  <a:pt x="1207" y="260"/>
                </a:cubicBezTo>
                <a:cubicBezTo>
                  <a:pt x="1194" y="268"/>
                  <a:pt x="1180" y="272"/>
                  <a:pt x="1164" y="272"/>
                </a:cubicBezTo>
                <a:cubicBezTo>
                  <a:pt x="1138" y="272"/>
                  <a:pt x="1117" y="262"/>
                  <a:pt x="1102" y="241"/>
                </a:cubicBezTo>
                <a:cubicBezTo>
                  <a:pt x="1089" y="224"/>
                  <a:pt x="1083" y="204"/>
                  <a:pt x="1083" y="183"/>
                </a:cubicBezTo>
                <a:cubicBezTo>
                  <a:pt x="1083" y="167"/>
                  <a:pt x="1087" y="151"/>
                  <a:pt x="1094" y="136"/>
                </a:cubicBezTo>
                <a:cubicBezTo>
                  <a:pt x="1102" y="120"/>
                  <a:pt x="1113" y="109"/>
                  <a:pt x="1125" y="101"/>
                </a:cubicBezTo>
                <a:cubicBezTo>
                  <a:pt x="1138" y="94"/>
                  <a:pt x="1152" y="90"/>
                  <a:pt x="1166" y="90"/>
                </a:cubicBezTo>
                <a:close/>
                <a:moveTo>
                  <a:pt x="2222" y="20"/>
                </a:moveTo>
                <a:cubicBezTo>
                  <a:pt x="2214" y="20"/>
                  <a:pt x="2206" y="23"/>
                  <a:pt x="2200" y="31"/>
                </a:cubicBezTo>
                <a:cubicBezTo>
                  <a:pt x="2191" y="41"/>
                  <a:pt x="2185" y="58"/>
                  <a:pt x="2181" y="80"/>
                </a:cubicBezTo>
                <a:cubicBezTo>
                  <a:pt x="2178" y="102"/>
                  <a:pt x="2176" y="124"/>
                  <a:pt x="2176" y="146"/>
                </a:cubicBezTo>
                <a:cubicBezTo>
                  <a:pt x="2176" y="181"/>
                  <a:pt x="2181" y="209"/>
                  <a:pt x="2189" y="232"/>
                </a:cubicBezTo>
                <a:cubicBezTo>
                  <a:pt x="2196" y="250"/>
                  <a:pt x="2207" y="259"/>
                  <a:pt x="2221" y="259"/>
                </a:cubicBezTo>
                <a:cubicBezTo>
                  <a:pt x="2228" y="259"/>
                  <a:pt x="2235" y="256"/>
                  <a:pt x="2242" y="250"/>
                </a:cubicBezTo>
                <a:cubicBezTo>
                  <a:pt x="2249" y="244"/>
                  <a:pt x="2255" y="234"/>
                  <a:pt x="2259" y="220"/>
                </a:cubicBezTo>
                <a:cubicBezTo>
                  <a:pt x="2264" y="198"/>
                  <a:pt x="2267" y="168"/>
                  <a:pt x="2267" y="129"/>
                </a:cubicBezTo>
                <a:cubicBezTo>
                  <a:pt x="2267" y="100"/>
                  <a:pt x="2264" y="76"/>
                  <a:pt x="2258" y="56"/>
                </a:cubicBezTo>
                <a:cubicBezTo>
                  <a:pt x="2254" y="42"/>
                  <a:pt x="2248" y="32"/>
                  <a:pt x="2241" y="26"/>
                </a:cubicBezTo>
                <a:cubicBezTo>
                  <a:pt x="2236" y="22"/>
                  <a:pt x="2230" y="20"/>
                  <a:pt x="2222" y="20"/>
                </a:cubicBezTo>
                <a:close/>
                <a:moveTo>
                  <a:pt x="2030" y="20"/>
                </a:moveTo>
                <a:cubicBezTo>
                  <a:pt x="2022" y="20"/>
                  <a:pt x="2014" y="23"/>
                  <a:pt x="2008" y="31"/>
                </a:cubicBezTo>
                <a:cubicBezTo>
                  <a:pt x="1999" y="41"/>
                  <a:pt x="1993" y="58"/>
                  <a:pt x="1989" y="80"/>
                </a:cubicBezTo>
                <a:cubicBezTo>
                  <a:pt x="1986" y="102"/>
                  <a:pt x="1984" y="124"/>
                  <a:pt x="1984" y="146"/>
                </a:cubicBezTo>
                <a:cubicBezTo>
                  <a:pt x="1984" y="181"/>
                  <a:pt x="1989" y="209"/>
                  <a:pt x="1997" y="232"/>
                </a:cubicBezTo>
                <a:cubicBezTo>
                  <a:pt x="2004" y="250"/>
                  <a:pt x="2015" y="259"/>
                  <a:pt x="2029" y="259"/>
                </a:cubicBezTo>
                <a:cubicBezTo>
                  <a:pt x="2036" y="259"/>
                  <a:pt x="2043" y="256"/>
                  <a:pt x="2050" y="250"/>
                </a:cubicBezTo>
                <a:cubicBezTo>
                  <a:pt x="2057" y="244"/>
                  <a:pt x="2063" y="234"/>
                  <a:pt x="2067" y="220"/>
                </a:cubicBezTo>
                <a:cubicBezTo>
                  <a:pt x="2072" y="198"/>
                  <a:pt x="2075" y="168"/>
                  <a:pt x="2075" y="129"/>
                </a:cubicBezTo>
                <a:cubicBezTo>
                  <a:pt x="2075" y="100"/>
                  <a:pt x="2072" y="76"/>
                  <a:pt x="2066" y="56"/>
                </a:cubicBezTo>
                <a:cubicBezTo>
                  <a:pt x="2062" y="42"/>
                  <a:pt x="2056" y="32"/>
                  <a:pt x="2049" y="26"/>
                </a:cubicBezTo>
                <a:cubicBezTo>
                  <a:pt x="2044" y="22"/>
                  <a:pt x="2038" y="20"/>
                  <a:pt x="2030" y="20"/>
                </a:cubicBezTo>
                <a:close/>
                <a:moveTo>
                  <a:pt x="2223" y="7"/>
                </a:moveTo>
                <a:cubicBezTo>
                  <a:pt x="2242" y="7"/>
                  <a:pt x="2260" y="17"/>
                  <a:pt x="2275" y="37"/>
                </a:cubicBezTo>
                <a:cubicBezTo>
                  <a:pt x="2294" y="62"/>
                  <a:pt x="2304" y="95"/>
                  <a:pt x="2304" y="137"/>
                </a:cubicBezTo>
                <a:cubicBezTo>
                  <a:pt x="2304" y="167"/>
                  <a:pt x="2300" y="192"/>
                  <a:pt x="2291" y="212"/>
                </a:cubicBezTo>
                <a:cubicBezTo>
                  <a:pt x="2283" y="233"/>
                  <a:pt x="2272" y="248"/>
                  <a:pt x="2259" y="257"/>
                </a:cubicBezTo>
                <a:cubicBezTo>
                  <a:pt x="2246" y="267"/>
                  <a:pt x="2233" y="271"/>
                  <a:pt x="2221" y="271"/>
                </a:cubicBezTo>
                <a:cubicBezTo>
                  <a:pt x="2196" y="271"/>
                  <a:pt x="2176" y="257"/>
                  <a:pt x="2160" y="228"/>
                </a:cubicBezTo>
                <a:cubicBezTo>
                  <a:pt x="2146" y="204"/>
                  <a:pt x="2140" y="175"/>
                  <a:pt x="2140" y="141"/>
                </a:cubicBezTo>
                <a:cubicBezTo>
                  <a:pt x="2140" y="112"/>
                  <a:pt x="2144" y="87"/>
                  <a:pt x="2153" y="66"/>
                </a:cubicBezTo>
                <a:cubicBezTo>
                  <a:pt x="2162" y="45"/>
                  <a:pt x="2173" y="30"/>
                  <a:pt x="2188" y="19"/>
                </a:cubicBezTo>
                <a:cubicBezTo>
                  <a:pt x="2199" y="11"/>
                  <a:pt x="2211" y="7"/>
                  <a:pt x="2223" y="7"/>
                </a:cubicBezTo>
                <a:close/>
                <a:moveTo>
                  <a:pt x="2031" y="7"/>
                </a:moveTo>
                <a:cubicBezTo>
                  <a:pt x="2050" y="7"/>
                  <a:pt x="2068" y="17"/>
                  <a:pt x="2083" y="37"/>
                </a:cubicBezTo>
                <a:cubicBezTo>
                  <a:pt x="2102" y="62"/>
                  <a:pt x="2112" y="95"/>
                  <a:pt x="2112" y="137"/>
                </a:cubicBezTo>
                <a:cubicBezTo>
                  <a:pt x="2112" y="167"/>
                  <a:pt x="2108" y="192"/>
                  <a:pt x="2099" y="212"/>
                </a:cubicBezTo>
                <a:cubicBezTo>
                  <a:pt x="2091" y="233"/>
                  <a:pt x="2080" y="248"/>
                  <a:pt x="2067" y="257"/>
                </a:cubicBezTo>
                <a:cubicBezTo>
                  <a:pt x="2054" y="267"/>
                  <a:pt x="2041" y="271"/>
                  <a:pt x="2029" y="271"/>
                </a:cubicBezTo>
                <a:cubicBezTo>
                  <a:pt x="2004" y="271"/>
                  <a:pt x="1984" y="257"/>
                  <a:pt x="1968" y="228"/>
                </a:cubicBezTo>
                <a:cubicBezTo>
                  <a:pt x="1954" y="204"/>
                  <a:pt x="1948" y="175"/>
                  <a:pt x="1948" y="141"/>
                </a:cubicBezTo>
                <a:cubicBezTo>
                  <a:pt x="1948" y="112"/>
                  <a:pt x="1952" y="87"/>
                  <a:pt x="1961" y="66"/>
                </a:cubicBezTo>
                <a:cubicBezTo>
                  <a:pt x="1970" y="45"/>
                  <a:pt x="1981" y="30"/>
                  <a:pt x="1996" y="19"/>
                </a:cubicBezTo>
                <a:cubicBezTo>
                  <a:pt x="2007" y="11"/>
                  <a:pt x="2019" y="7"/>
                  <a:pt x="2031" y="7"/>
                </a:cubicBezTo>
                <a:close/>
                <a:moveTo>
                  <a:pt x="1849" y="7"/>
                </a:moveTo>
                <a:lnTo>
                  <a:pt x="1855" y="7"/>
                </a:lnTo>
                <a:lnTo>
                  <a:pt x="1855" y="222"/>
                </a:lnTo>
                <a:cubicBezTo>
                  <a:pt x="1855" y="236"/>
                  <a:pt x="1855" y="245"/>
                  <a:pt x="1857" y="249"/>
                </a:cubicBezTo>
                <a:cubicBezTo>
                  <a:pt x="1858" y="252"/>
                  <a:pt x="1860" y="255"/>
                  <a:pt x="1864" y="257"/>
                </a:cubicBezTo>
                <a:cubicBezTo>
                  <a:pt x="1868" y="259"/>
                  <a:pt x="1875" y="260"/>
                  <a:pt x="1887" y="260"/>
                </a:cubicBezTo>
                <a:lnTo>
                  <a:pt x="1887" y="267"/>
                </a:lnTo>
                <a:lnTo>
                  <a:pt x="1791" y="267"/>
                </a:lnTo>
                <a:lnTo>
                  <a:pt x="1791" y="260"/>
                </a:lnTo>
                <a:cubicBezTo>
                  <a:pt x="1803" y="260"/>
                  <a:pt x="1811" y="259"/>
                  <a:pt x="1815" y="257"/>
                </a:cubicBezTo>
                <a:cubicBezTo>
                  <a:pt x="1818" y="255"/>
                  <a:pt x="1820" y="253"/>
                  <a:pt x="1822" y="249"/>
                </a:cubicBezTo>
                <a:cubicBezTo>
                  <a:pt x="1823" y="246"/>
                  <a:pt x="1824" y="237"/>
                  <a:pt x="1824" y="222"/>
                </a:cubicBezTo>
                <a:lnTo>
                  <a:pt x="1824" y="85"/>
                </a:lnTo>
                <a:cubicBezTo>
                  <a:pt x="1824" y="66"/>
                  <a:pt x="1823" y="54"/>
                  <a:pt x="1822" y="49"/>
                </a:cubicBezTo>
                <a:cubicBezTo>
                  <a:pt x="1821" y="45"/>
                  <a:pt x="1820" y="42"/>
                  <a:pt x="1817" y="40"/>
                </a:cubicBezTo>
                <a:cubicBezTo>
                  <a:pt x="1815" y="38"/>
                  <a:pt x="1812" y="37"/>
                  <a:pt x="1809" y="37"/>
                </a:cubicBezTo>
                <a:cubicBezTo>
                  <a:pt x="1804" y="37"/>
                  <a:pt x="1798" y="39"/>
                  <a:pt x="1790" y="43"/>
                </a:cubicBezTo>
                <a:lnTo>
                  <a:pt x="1787" y="37"/>
                </a:lnTo>
                <a:lnTo>
                  <a:pt x="1849" y="7"/>
                </a:lnTo>
                <a:close/>
                <a:moveTo>
                  <a:pt x="1701" y="0"/>
                </a:moveTo>
                <a:cubicBezTo>
                  <a:pt x="1707" y="0"/>
                  <a:pt x="1711" y="2"/>
                  <a:pt x="1715" y="6"/>
                </a:cubicBezTo>
                <a:cubicBezTo>
                  <a:pt x="1719" y="9"/>
                  <a:pt x="1720" y="14"/>
                  <a:pt x="1720" y="19"/>
                </a:cubicBezTo>
                <a:cubicBezTo>
                  <a:pt x="1720" y="24"/>
                  <a:pt x="1719" y="29"/>
                  <a:pt x="1715" y="33"/>
                </a:cubicBezTo>
                <a:cubicBezTo>
                  <a:pt x="1711" y="36"/>
                  <a:pt x="1707" y="38"/>
                  <a:pt x="1701" y="38"/>
                </a:cubicBezTo>
                <a:cubicBezTo>
                  <a:pt x="1696" y="38"/>
                  <a:pt x="1692" y="36"/>
                  <a:pt x="1688" y="33"/>
                </a:cubicBezTo>
                <a:cubicBezTo>
                  <a:pt x="1684" y="29"/>
                  <a:pt x="1682" y="24"/>
                  <a:pt x="1682" y="19"/>
                </a:cubicBezTo>
                <a:cubicBezTo>
                  <a:pt x="1682" y="14"/>
                  <a:pt x="1684" y="9"/>
                  <a:pt x="1688" y="6"/>
                </a:cubicBezTo>
                <a:cubicBezTo>
                  <a:pt x="1692" y="2"/>
                  <a:pt x="1696" y="0"/>
                  <a:pt x="1701" y="0"/>
                </a:cubicBezTo>
                <a:close/>
              </a:path>
            </a:pathLst>
          </a:custGeom>
          <a:solidFill>
            <a:srgbClr val="F2F2F2"/>
          </a:solidFill>
          <a:ln w="0">
            <a:noFill/>
            <a:prstDash val="solid"/>
            <a:round/>
          </a:ln>
        </p:spPr>
        <p:txBody>
          <a:bodyPr vert="horz" wrap="square" lIns="91440" tIns="45720" rIns="91440" bIns="45720" numCol="1" anchor="t" anchorCtr="0" compatLnSpc="1"/>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5pPr>
            <a:lvl6pPr marL="2286000" algn="l" defTabSz="914400" rtl="0" eaLnBrk="1" latinLnBrk="0" hangingPunct="1">
              <a:defRPr kern="1200">
                <a:solidFill>
                  <a:schemeClr val="tx1"/>
                </a:solidFill>
                <a:latin typeface="Calibri" panose="020F0502020204030204" charset="0"/>
                <a:ea typeface="+mn-ea"/>
                <a:cs typeface="+mn-cs"/>
              </a:defRPr>
            </a:lvl6pPr>
            <a:lvl7pPr marL="2743200" algn="l" defTabSz="914400" rtl="0" eaLnBrk="1" latinLnBrk="0" hangingPunct="1">
              <a:defRPr kern="1200">
                <a:solidFill>
                  <a:schemeClr val="tx1"/>
                </a:solidFill>
                <a:latin typeface="Calibri" panose="020F0502020204030204" charset="0"/>
                <a:ea typeface="+mn-ea"/>
                <a:cs typeface="+mn-cs"/>
              </a:defRPr>
            </a:lvl7pPr>
            <a:lvl8pPr marL="3200400" algn="l" defTabSz="914400" rtl="0" eaLnBrk="1" latinLnBrk="0" hangingPunct="1">
              <a:defRPr kern="1200">
                <a:solidFill>
                  <a:schemeClr val="tx1"/>
                </a:solidFill>
                <a:latin typeface="Calibri" panose="020F0502020204030204" charset="0"/>
                <a:ea typeface="+mn-ea"/>
                <a:cs typeface="+mn-cs"/>
              </a:defRPr>
            </a:lvl8pPr>
            <a:lvl9pPr marL="3657600" algn="l" defTabSz="914400" rtl="0" eaLnBrk="1" latinLnBrk="0" hangingPunct="1">
              <a:defRPr kern="1200">
                <a:solidFill>
                  <a:schemeClr val="tx1"/>
                </a:solidFill>
                <a:latin typeface="Calibri" panose="020F0502020204030204" charset="0"/>
                <a:ea typeface="+mn-ea"/>
                <a:cs typeface="+mn-cs"/>
              </a:defRPr>
            </a:lvl9pPr>
          </a:lstStyle>
          <a:p>
            <a:endParaRPr lang="zh-CN" altLang="en-US"/>
          </a:p>
        </p:txBody>
      </p:sp>
      <p:sp>
        <p:nvSpPr>
          <p:cNvPr id="32" name="Freeform 23"/>
          <p:cNvSpPr/>
          <p:nvPr/>
        </p:nvSpPr>
        <p:spPr bwMode="auto">
          <a:xfrm rot="-1800000">
            <a:off x="9910469" y="2065718"/>
            <a:ext cx="1848119" cy="215037"/>
          </a:xfrm>
          <a:custGeom>
            <a:avLst/>
            <a:gdLst>
              <a:gd name="T0" fmla="*/ 2345 w 3079"/>
              <a:gd name="T1" fmla="*/ 251 h 350"/>
              <a:gd name="T2" fmla="*/ 830 w 3079"/>
              <a:gd name="T3" fmla="*/ 272 h 350"/>
              <a:gd name="T4" fmla="*/ 2644 w 3079"/>
              <a:gd name="T5" fmla="*/ 129 h 350"/>
              <a:gd name="T6" fmla="*/ 2680 w 3079"/>
              <a:gd name="T7" fmla="*/ 102 h 350"/>
              <a:gd name="T8" fmla="*/ 1202 w 3079"/>
              <a:gd name="T9" fmla="*/ 244 h 350"/>
              <a:gd name="T10" fmla="*/ 1532 w 3079"/>
              <a:gd name="T11" fmla="*/ 102 h 350"/>
              <a:gd name="T12" fmla="*/ 1604 w 3079"/>
              <a:gd name="T13" fmla="*/ 106 h 350"/>
              <a:gd name="T14" fmla="*/ 1625 w 3079"/>
              <a:gd name="T15" fmla="*/ 113 h 350"/>
              <a:gd name="T16" fmla="*/ 1470 w 3079"/>
              <a:gd name="T17" fmla="*/ 316 h 350"/>
              <a:gd name="T18" fmla="*/ 1487 w 3079"/>
              <a:gd name="T19" fmla="*/ 130 h 350"/>
              <a:gd name="T20" fmla="*/ 1322 w 3079"/>
              <a:gd name="T21" fmla="*/ 210 h 350"/>
              <a:gd name="T22" fmla="*/ 1366 w 3079"/>
              <a:gd name="T23" fmla="*/ 102 h 350"/>
              <a:gd name="T24" fmla="*/ 1451 w 3079"/>
              <a:gd name="T25" fmla="*/ 244 h 350"/>
              <a:gd name="T26" fmla="*/ 1310 w 3079"/>
              <a:gd name="T27" fmla="*/ 264 h 350"/>
              <a:gd name="T28" fmla="*/ 1262 w 3079"/>
              <a:gd name="T29" fmla="*/ 95 h 350"/>
              <a:gd name="T30" fmla="*/ 945 w 3079"/>
              <a:gd name="T31" fmla="*/ 135 h 350"/>
              <a:gd name="T32" fmla="*/ 1012 w 3079"/>
              <a:gd name="T33" fmla="*/ 95 h 350"/>
              <a:gd name="T34" fmla="*/ 946 w 3079"/>
              <a:gd name="T35" fmla="*/ 337 h 350"/>
              <a:gd name="T36" fmla="*/ 934 w 3079"/>
              <a:gd name="T37" fmla="*/ 318 h 350"/>
              <a:gd name="T38" fmla="*/ 880 w 3079"/>
              <a:gd name="T39" fmla="*/ 102 h 350"/>
              <a:gd name="T40" fmla="*/ 603 w 3079"/>
              <a:gd name="T41" fmla="*/ 128 h 350"/>
              <a:gd name="T42" fmla="*/ 722 w 3079"/>
              <a:gd name="T43" fmla="*/ 95 h 350"/>
              <a:gd name="T44" fmla="*/ 779 w 3079"/>
              <a:gd name="T45" fmla="*/ 112 h 350"/>
              <a:gd name="T46" fmla="*/ 734 w 3079"/>
              <a:gd name="T47" fmla="*/ 272 h 350"/>
              <a:gd name="T48" fmla="*/ 544 w 3079"/>
              <a:gd name="T49" fmla="*/ 102 h 350"/>
              <a:gd name="T50" fmla="*/ 331 w 3079"/>
              <a:gd name="T51" fmla="*/ 128 h 350"/>
              <a:gd name="T52" fmla="*/ 450 w 3079"/>
              <a:gd name="T53" fmla="*/ 95 h 350"/>
              <a:gd name="T54" fmla="*/ 507 w 3079"/>
              <a:gd name="T55" fmla="*/ 112 h 350"/>
              <a:gd name="T56" fmla="*/ 462 w 3079"/>
              <a:gd name="T57" fmla="*/ 272 h 350"/>
              <a:gd name="T58" fmla="*/ 272 w 3079"/>
              <a:gd name="T59" fmla="*/ 102 h 350"/>
              <a:gd name="T60" fmla="*/ 59 w 3079"/>
              <a:gd name="T61" fmla="*/ 128 h 350"/>
              <a:gd name="T62" fmla="*/ 178 w 3079"/>
              <a:gd name="T63" fmla="*/ 95 h 350"/>
              <a:gd name="T64" fmla="*/ 235 w 3079"/>
              <a:gd name="T65" fmla="*/ 112 h 350"/>
              <a:gd name="T66" fmla="*/ 190 w 3079"/>
              <a:gd name="T67" fmla="*/ 272 h 350"/>
              <a:gd name="T68" fmla="*/ 0 w 3079"/>
              <a:gd name="T69" fmla="*/ 102 h 350"/>
              <a:gd name="T70" fmla="*/ 2904 w 3079"/>
              <a:gd name="T71" fmla="*/ 90 h 350"/>
              <a:gd name="T72" fmla="*/ 3053 w 3079"/>
              <a:gd name="T73" fmla="*/ 154 h 350"/>
              <a:gd name="T74" fmla="*/ 2994 w 3079"/>
              <a:gd name="T75" fmla="*/ 260 h 350"/>
              <a:gd name="T76" fmla="*/ 2993 w 3079"/>
              <a:gd name="T77" fmla="*/ 112 h 350"/>
              <a:gd name="T78" fmla="*/ 2958 w 3079"/>
              <a:gd name="T79" fmla="*/ 257 h 350"/>
              <a:gd name="T80" fmla="*/ 2918 w 3079"/>
              <a:gd name="T81" fmla="*/ 228 h 350"/>
              <a:gd name="T82" fmla="*/ 2847 w 3079"/>
              <a:gd name="T83" fmla="*/ 250 h 350"/>
              <a:gd name="T84" fmla="*/ 2811 w 3079"/>
              <a:gd name="T85" fmla="*/ 249 h 350"/>
              <a:gd name="T86" fmla="*/ 2785 w 3079"/>
              <a:gd name="T87" fmla="*/ 111 h 350"/>
              <a:gd name="T88" fmla="*/ 2684 w 3079"/>
              <a:gd name="T89" fmla="*/ 272 h 350"/>
              <a:gd name="T90" fmla="*/ 2550 w 3079"/>
              <a:gd name="T91" fmla="*/ 103 h 350"/>
              <a:gd name="T92" fmla="*/ 2503 w 3079"/>
              <a:gd name="T93" fmla="*/ 103 h 350"/>
              <a:gd name="T94" fmla="*/ 2572 w 3079"/>
              <a:gd name="T95" fmla="*/ 202 h 350"/>
              <a:gd name="T96" fmla="*/ 1709 w 3079"/>
              <a:gd name="T97" fmla="*/ 90 h 350"/>
              <a:gd name="T98" fmla="*/ 1660 w 3079"/>
              <a:gd name="T99" fmla="*/ 267 h 350"/>
              <a:gd name="T100" fmla="*/ 1680 w 3079"/>
              <a:gd name="T101" fmla="*/ 117 h 350"/>
              <a:gd name="T102" fmla="*/ 1248 w 3079"/>
              <a:gd name="T103" fmla="*/ 178 h 350"/>
              <a:gd name="T104" fmla="*/ 1125 w 3079"/>
              <a:gd name="T105" fmla="*/ 101 h 350"/>
              <a:gd name="T106" fmla="*/ 2221 w 3079"/>
              <a:gd name="T107" fmla="*/ 259 h 350"/>
              <a:gd name="T108" fmla="*/ 2030 w 3079"/>
              <a:gd name="T109" fmla="*/ 20 h 350"/>
              <a:gd name="T110" fmla="*/ 2067 w 3079"/>
              <a:gd name="T111" fmla="*/ 220 h 350"/>
              <a:gd name="T112" fmla="*/ 2304 w 3079"/>
              <a:gd name="T113" fmla="*/ 137 h 350"/>
              <a:gd name="T114" fmla="*/ 2188 w 3079"/>
              <a:gd name="T115" fmla="*/ 19 h 350"/>
              <a:gd name="T116" fmla="*/ 2029 w 3079"/>
              <a:gd name="T117" fmla="*/ 271 h 350"/>
              <a:gd name="T118" fmla="*/ 1855 w 3079"/>
              <a:gd name="T119" fmla="*/ 7 h 350"/>
              <a:gd name="T120" fmla="*/ 1791 w 3079"/>
              <a:gd name="T121" fmla="*/ 260 h 350"/>
              <a:gd name="T122" fmla="*/ 1809 w 3079"/>
              <a:gd name="T123" fmla="*/ 37 h 350"/>
              <a:gd name="T124" fmla="*/ 1715 w 3079"/>
              <a:gd name="T125" fmla="*/ 3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79" h="350">
                <a:moveTo>
                  <a:pt x="2366" y="230"/>
                </a:moveTo>
                <a:cubicBezTo>
                  <a:pt x="2372" y="230"/>
                  <a:pt x="2377" y="232"/>
                  <a:pt x="2381" y="237"/>
                </a:cubicBezTo>
                <a:cubicBezTo>
                  <a:pt x="2385" y="241"/>
                  <a:pt x="2387" y="245"/>
                  <a:pt x="2387" y="251"/>
                </a:cubicBezTo>
                <a:cubicBezTo>
                  <a:pt x="2387" y="257"/>
                  <a:pt x="2385" y="262"/>
                  <a:pt x="2380" y="266"/>
                </a:cubicBezTo>
                <a:cubicBezTo>
                  <a:pt x="2376" y="270"/>
                  <a:pt x="2372" y="272"/>
                  <a:pt x="2366" y="272"/>
                </a:cubicBezTo>
                <a:cubicBezTo>
                  <a:pt x="2360" y="272"/>
                  <a:pt x="2355" y="270"/>
                  <a:pt x="2351" y="266"/>
                </a:cubicBezTo>
                <a:cubicBezTo>
                  <a:pt x="2347" y="262"/>
                  <a:pt x="2345" y="257"/>
                  <a:pt x="2345" y="251"/>
                </a:cubicBezTo>
                <a:cubicBezTo>
                  <a:pt x="2345" y="245"/>
                  <a:pt x="2347" y="240"/>
                  <a:pt x="2351" y="236"/>
                </a:cubicBezTo>
                <a:cubicBezTo>
                  <a:pt x="2355" y="232"/>
                  <a:pt x="2360" y="230"/>
                  <a:pt x="2366" y="230"/>
                </a:cubicBezTo>
                <a:close/>
                <a:moveTo>
                  <a:pt x="830" y="230"/>
                </a:moveTo>
                <a:cubicBezTo>
                  <a:pt x="836" y="230"/>
                  <a:pt x="841" y="232"/>
                  <a:pt x="845" y="237"/>
                </a:cubicBezTo>
                <a:cubicBezTo>
                  <a:pt x="849" y="241"/>
                  <a:pt x="851" y="245"/>
                  <a:pt x="851" y="251"/>
                </a:cubicBezTo>
                <a:cubicBezTo>
                  <a:pt x="851" y="257"/>
                  <a:pt x="849" y="262"/>
                  <a:pt x="844" y="266"/>
                </a:cubicBezTo>
                <a:cubicBezTo>
                  <a:pt x="840" y="270"/>
                  <a:pt x="836" y="272"/>
                  <a:pt x="830" y="272"/>
                </a:cubicBezTo>
                <a:cubicBezTo>
                  <a:pt x="824" y="272"/>
                  <a:pt x="819" y="270"/>
                  <a:pt x="815" y="266"/>
                </a:cubicBezTo>
                <a:cubicBezTo>
                  <a:pt x="811" y="262"/>
                  <a:pt x="809" y="257"/>
                  <a:pt x="809" y="251"/>
                </a:cubicBezTo>
                <a:cubicBezTo>
                  <a:pt x="809" y="245"/>
                  <a:pt x="811" y="240"/>
                  <a:pt x="815" y="236"/>
                </a:cubicBezTo>
                <a:cubicBezTo>
                  <a:pt x="819" y="232"/>
                  <a:pt x="824" y="230"/>
                  <a:pt x="830" y="230"/>
                </a:cubicBezTo>
                <a:close/>
                <a:moveTo>
                  <a:pt x="2680" y="102"/>
                </a:moveTo>
                <a:cubicBezTo>
                  <a:pt x="2673" y="102"/>
                  <a:pt x="2667" y="104"/>
                  <a:pt x="2660" y="108"/>
                </a:cubicBezTo>
                <a:cubicBezTo>
                  <a:pt x="2653" y="112"/>
                  <a:pt x="2648" y="119"/>
                  <a:pt x="2644" y="129"/>
                </a:cubicBezTo>
                <a:cubicBezTo>
                  <a:pt x="2640" y="139"/>
                  <a:pt x="2638" y="151"/>
                  <a:pt x="2638" y="167"/>
                </a:cubicBezTo>
                <a:cubicBezTo>
                  <a:pt x="2638" y="192"/>
                  <a:pt x="2643" y="213"/>
                  <a:pt x="2652" y="232"/>
                </a:cubicBezTo>
                <a:cubicBezTo>
                  <a:pt x="2662" y="250"/>
                  <a:pt x="2676" y="259"/>
                  <a:pt x="2692" y="259"/>
                </a:cubicBezTo>
                <a:cubicBezTo>
                  <a:pt x="2704" y="259"/>
                  <a:pt x="2714" y="254"/>
                  <a:pt x="2722" y="244"/>
                </a:cubicBezTo>
                <a:cubicBezTo>
                  <a:pt x="2730" y="234"/>
                  <a:pt x="2734" y="217"/>
                  <a:pt x="2734" y="192"/>
                </a:cubicBezTo>
                <a:cubicBezTo>
                  <a:pt x="2734" y="162"/>
                  <a:pt x="2727" y="138"/>
                  <a:pt x="2714" y="120"/>
                </a:cubicBezTo>
                <a:cubicBezTo>
                  <a:pt x="2705" y="108"/>
                  <a:pt x="2694" y="102"/>
                  <a:pt x="2680" y="102"/>
                </a:cubicBezTo>
                <a:close/>
                <a:moveTo>
                  <a:pt x="1160" y="102"/>
                </a:moveTo>
                <a:cubicBezTo>
                  <a:pt x="1153" y="102"/>
                  <a:pt x="1147" y="104"/>
                  <a:pt x="1140" y="108"/>
                </a:cubicBezTo>
                <a:cubicBezTo>
                  <a:pt x="1133" y="112"/>
                  <a:pt x="1128" y="119"/>
                  <a:pt x="1124" y="129"/>
                </a:cubicBezTo>
                <a:cubicBezTo>
                  <a:pt x="1120" y="139"/>
                  <a:pt x="1118" y="151"/>
                  <a:pt x="1118" y="167"/>
                </a:cubicBezTo>
                <a:cubicBezTo>
                  <a:pt x="1118" y="192"/>
                  <a:pt x="1123" y="213"/>
                  <a:pt x="1132" y="232"/>
                </a:cubicBezTo>
                <a:cubicBezTo>
                  <a:pt x="1142" y="250"/>
                  <a:pt x="1156" y="259"/>
                  <a:pt x="1172" y="259"/>
                </a:cubicBezTo>
                <a:cubicBezTo>
                  <a:pt x="1184" y="259"/>
                  <a:pt x="1194" y="254"/>
                  <a:pt x="1202" y="244"/>
                </a:cubicBezTo>
                <a:cubicBezTo>
                  <a:pt x="1210" y="234"/>
                  <a:pt x="1214" y="217"/>
                  <a:pt x="1214" y="192"/>
                </a:cubicBezTo>
                <a:cubicBezTo>
                  <a:pt x="1214" y="162"/>
                  <a:pt x="1207" y="138"/>
                  <a:pt x="1194" y="120"/>
                </a:cubicBezTo>
                <a:cubicBezTo>
                  <a:pt x="1185" y="108"/>
                  <a:pt x="1174" y="102"/>
                  <a:pt x="1160" y="102"/>
                </a:cubicBezTo>
                <a:close/>
                <a:moveTo>
                  <a:pt x="1456" y="95"/>
                </a:moveTo>
                <a:lnTo>
                  <a:pt x="1536" y="95"/>
                </a:lnTo>
                <a:lnTo>
                  <a:pt x="1536" y="102"/>
                </a:lnTo>
                <a:lnTo>
                  <a:pt x="1532" y="102"/>
                </a:lnTo>
                <a:cubicBezTo>
                  <a:pt x="1527" y="102"/>
                  <a:pt x="1522" y="103"/>
                  <a:pt x="1519" y="106"/>
                </a:cubicBezTo>
                <a:cubicBezTo>
                  <a:pt x="1517" y="108"/>
                  <a:pt x="1515" y="111"/>
                  <a:pt x="1515" y="115"/>
                </a:cubicBezTo>
                <a:cubicBezTo>
                  <a:pt x="1515" y="120"/>
                  <a:pt x="1517" y="126"/>
                  <a:pt x="1521" y="135"/>
                </a:cubicBezTo>
                <a:lnTo>
                  <a:pt x="1563" y="222"/>
                </a:lnTo>
                <a:lnTo>
                  <a:pt x="1602" y="127"/>
                </a:lnTo>
                <a:cubicBezTo>
                  <a:pt x="1604" y="122"/>
                  <a:pt x="1605" y="117"/>
                  <a:pt x="1605" y="112"/>
                </a:cubicBezTo>
                <a:cubicBezTo>
                  <a:pt x="1605" y="109"/>
                  <a:pt x="1604" y="108"/>
                  <a:pt x="1604" y="106"/>
                </a:cubicBezTo>
                <a:cubicBezTo>
                  <a:pt x="1603" y="105"/>
                  <a:pt x="1601" y="104"/>
                  <a:pt x="1599" y="103"/>
                </a:cubicBezTo>
                <a:cubicBezTo>
                  <a:pt x="1597" y="102"/>
                  <a:pt x="1593" y="102"/>
                  <a:pt x="1588" y="102"/>
                </a:cubicBezTo>
                <a:lnTo>
                  <a:pt x="1588" y="95"/>
                </a:lnTo>
                <a:lnTo>
                  <a:pt x="1644" y="95"/>
                </a:lnTo>
                <a:lnTo>
                  <a:pt x="1644" y="102"/>
                </a:lnTo>
                <a:cubicBezTo>
                  <a:pt x="1639" y="102"/>
                  <a:pt x="1635" y="103"/>
                  <a:pt x="1633" y="105"/>
                </a:cubicBezTo>
                <a:cubicBezTo>
                  <a:pt x="1630" y="106"/>
                  <a:pt x="1628" y="109"/>
                  <a:pt x="1625" y="113"/>
                </a:cubicBezTo>
                <a:cubicBezTo>
                  <a:pt x="1623" y="115"/>
                  <a:pt x="1621" y="120"/>
                  <a:pt x="1618" y="128"/>
                </a:cubicBezTo>
                <a:lnTo>
                  <a:pt x="1548" y="299"/>
                </a:lnTo>
                <a:cubicBezTo>
                  <a:pt x="1542" y="316"/>
                  <a:pt x="1533" y="328"/>
                  <a:pt x="1522" y="337"/>
                </a:cubicBezTo>
                <a:cubicBezTo>
                  <a:pt x="1511" y="345"/>
                  <a:pt x="1500" y="350"/>
                  <a:pt x="1490" y="350"/>
                </a:cubicBezTo>
                <a:cubicBezTo>
                  <a:pt x="1483" y="350"/>
                  <a:pt x="1477" y="348"/>
                  <a:pt x="1472" y="343"/>
                </a:cubicBezTo>
                <a:cubicBezTo>
                  <a:pt x="1467" y="339"/>
                  <a:pt x="1465" y="334"/>
                  <a:pt x="1465" y="329"/>
                </a:cubicBezTo>
                <a:cubicBezTo>
                  <a:pt x="1465" y="323"/>
                  <a:pt x="1467" y="319"/>
                  <a:pt x="1470" y="316"/>
                </a:cubicBezTo>
                <a:cubicBezTo>
                  <a:pt x="1473" y="313"/>
                  <a:pt x="1478" y="311"/>
                  <a:pt x="1484" y="311"/>
                </a:cubicBezTo>
                <a:cubicBezTo>
                  <a:pt x="1488" y="311"/>
                  <a:pt x="1494" y="313"/>
                  <a:pt x="1501" y="315"/>
                </a:cubicBezTo>
                <a:cubicBezTo>
                  <a:pt x="1506" y="317"/>
                  <a:pt x="1509" y="318"/>
                  <a:pt x="1510" y="318"/>
                </a:cubicBezTo>
                <a:cubicBezTo>
                  <a:pt x="1514" y="318"/>
                  <a:pt x="1518" y="316"/>
                  <a:pt x="1523" y="312"/>
                </a:cubicBezTo>
                <a:cubicBezTo>
                  <a:pt x="1527" y="308"/>
                  <a:pt x="1532" y="301"/>
                  <a:pt x="1536" y="290"/>
                </a:cubicBezTo>
                <a:lnTo>
                  <a:pt x="1548" y="260"/>
                </a:lnTo>
                <a:lnTo>
                  <a:pt x="1487" y="130"/>
                </a:lnTo>
                <a:cubicBezTo>
                  <a:pt x="1485" y="127"/>
                  <a:pt x="1482" y="122"/>
                  <a:pt x="1478" y="116"/>
                </a:cubicBezTo>
                <a:cubicBezTo>
                  <a:pt x="1474" y="112"/>
                  <a:pt x="1472" y="109"/>
                  <a:pt x="1470" y="107"/>
                </a:cubicBezTo>
                <a:cubicBezTo>
                  <a:pt x="1467" y="105"/>
                  <a:pt x="1462" y="103"/>
                  <a:pt x="1456" y="102"/>
                </a:cubicBezTo>
                <a:lnTo>
                  <a:pt x="1456" y="95"/>
                </a:lnTo>
                <a:close/>
                <a:moveTo>
                  <a:pt x="1262" y="95"/>
                </a:moveTo>
                <a:lnTo>
                  <a:pt x="1322" y="95"/>
                </a:lnTo>
                <a:lnTo>
                  <a:pt x="1322" y="210"/>
                </a:lnTo>
                <a:cubicBezTo>
                  <a:pt x="1322" y="226"/>
                  <a:pt x="1325" y="236"/>
                  <a:pt x="1331" y="241"/>
                </a:cubicBezTo>
                <a:cubicBezTo>
                  <a:pt x="1336" y="246"/>
                  <a:pt x="1343" y="249"/>
                  <a:pt x="1351" y="249"/>
                </a:cubicBezTo>
                <a:cubicBezTo>
                  <a:pt x="1356" y="249"/>
                  <a:pt x="1362" y="247"/>
                  <a:pt x="1369" y="244"/>
                </a:cubicBezTo>
                <a:cubicBezTo>
                  <a:pt x="1376" y="241"/>
                  <a:pt x="1384" y="234"/>
                  <a:pt x="1393" y="225"/>
                </a:cubicBezTo>
                <a:lnTo>
                  <a:pt x="1393" y="127"/>
                </a:lnTo>
                <a:cubicBezTo>
                  <a:pt x="1393" y="118"/>
                  <a:pt x="1392" y="111"/>
                  <a:pt x="1388" y="108"/>
                </a:cubicBezTo>
                <a:cubicBezTo>
                  <a:pt x="1384" y="104"/>
                  <a:pt x="1377" y="102"/>
                  <a:pt x="1366" y="102"/>
                </a:cubicBezTo>
                <a:lnTo>
                  <a:pt x="1366" y="95"/>
                </a:lnTo>
                <a:lnTo>
                  <a:pt x="1424" y="95"/>
                </a:lnTo>
                <a:lnTo>
                  <a:pt x="1424" y="199"/>
                </a:lnTo>
                <a:cubicBezTo>
                  <a:pt x="1424" y="219"/>
                  <a:pt x="1425" y="231"/>
                  <a:pt x="1426" y="236"/>
                </a:cubicBezTo>
                <a:cubicBezTo>
                  <a:pt x="1427" y="240"/>
                  <a:pt x="1428" y="243"/>
                  <a:pt x="1430" y="245"/>
                </a:cubicBezTo>
                <a:cubicBezTo>
                  <a:pt x="1432" y="247"/>
                  <a:pt x="1435" y="247"/>
                  <a:pt x="1437" y="247"/>
                </a:cubicBezTo>
                <a:cubicBezTo>
                  <a:pt x="1441" y="247"/>
                  <a:pt x="1446" y="246"/>
                  <a:pt x="1451" y="244"/>
                </a:cubicBezTo>
                <a:lnTo>
                  <a:pt x="1453" y="251"/>
                </a:lnTo>
                <a:lnTo>
                  <a:pt x="1402" y="272"/>
                </a:lnTo>
                <a:lnTo>
                  <a:pt x="1393" y="272"/>
                </a:lnTo>
                <a:lnTo>
                  <a:pt x="1393" y="236"/>
                </a:lnTo>
                <a:cubicBezTo>
                  <a:pt x="1379" y="252"/>
                  <a:pt x="1367" y="262"/>
                  <a:pt x="1360" y="266"/>
                </a:cubicBezTo>
                <a:cubicBezTo>
                  <a:pt x="1352" y="270"/>
                  <a:pt x="1344" y="272"/>
                  <a:pt x="1335" y="272"/>
                </a:cubicBezTo>
                <a:cubicBezTo>
                  <a:pt x="1325" y="272"/>
                  <a:pt x="1317" y="269"/>
                  <a:pt x="1310" y="264"/>
                </a:cubicBezTo>
                <a:cubicBezTo>
                  <a:pt x="1303" y="258"/>
                  <a:pt x="1298" y="251"/>
                  <a:pt x="1295" y="242"/>
                </a:cubicBezTo>
                <a:cubicBezTo>
                  <a:pt x="1293" y="233"/>
                  <a:pt x="1291" y="221"/>
                  <a:pt x="1291" y="205"/>
                </a:cubicBezTo>
                <a:lnTo>
                  <a:pt x="1291" y="128"/>
                </a:lnTo>
                <a:cubicBezTo>
                  <a:pt x="1291" y="120"/>
                  <a:pt x="1290" y="115"/>
                  <a:pt x="1289" y="112"/>
                </a:cubicBezTo>
                <a:cubicBezTo>
                  <a:pt x="1287" y="108"/>
                  <a:pt x="1284" y="106"/>
                  <a:pt x="1281" y="104"/>
                </a:cubicBezTo>
                <a:cubicBezTo>
                  <a:pt x="1277" y="103"/>
                  <a:pt x="1271" y="102"/>
                  <a:pt x="1262" y="102"/>
                </a:cubicBezTo>
                <a:lnTo>
                  <a:pt x="1262" y="95"/>
                </a:lnTo>
                <a:close/>
                <a:moveTo>
                  <a:pt x="880" y="95"/>
                </a:moveTo>
                <a:lnTo>
                  <a:pt x="960" y="95"/>
                </a:lnTo>
                <a:lnTo>
                  <a:pt x="960" y="102"/>
                </a:lnTo>
                <a:lnTo>
                  <a:pt x="956" y="102"/>
                </a:lnTo>
                <a:cubicBezTo>
                  <a:pt x="951" y="102"/>
                  <a:pt x="946" y="103"/>
                  <a:pt x="943" y="106"/>
                </a:cubicBezTo>
                <a:cubicBezTo>
                  <a:pt x="941" y="108"/>
                  <a:pt x="939" y="111"/>
                  <a:pt x="939" y="115"/>
                </a:cubicBezTo>
                <a:cubicBezTo>
                  <a:pt x="939" y="120"/>
                  <a:pt x="941" y="126"/>
                  <a:pt x="945" y="135"/>
                </a:cubicBezTo>
                <a:lnTo>
                  <a:pt x="987" y="222"/>
                </a:lnTo>
                <a:lnTo>
                  <a:pt x="1026" y="127"/>
                </a:lnTo>
                <a:cubicBezTo>
                  <a:pt x="1028" y="122"/>
                  <a:pt x="1029" y="117"/>
                  <a:pt x="1029" y="112"/>
                </a:cubicBezTo>
                <a:cubicBezTo>
                  <a:pt x="1029" y="109"/>
                  <a:pt x="1028" y="108"/>
                  <a:pt x="1028" y="106"/>
                </a:cubicBezTo>
                <a:cubicBezTo>
                  <a:pt x="1027" y="105"/>
                  <a:pt x="1025" y="104"/>
                  <a:pt x="1023" y="103"/>
                </a:cubicBezTo>
                <a:cubicBezTo>
                  <a:pt x="1021" y="102"/>
                  <a:pt x="1017" y="102"/>
                  <a:pt x="1012" y="102"/>
                </a:cubicBezTo>
                <a:lnTo>
                  <a:pt x="1012" y="95"/>
                </a:lnTo>
                <a:lnTo>
                  <a:pt x="1068" y="95"/>
                </a:lnTo>
                <a:lnTo>
                  <a:pt x="1068" y="102"/>
                </a:lnTo>
                <a:cubicBezTo>
                  <a:pt x="1063" y="102"/>
                  <a:pt x="1059" y="103"/>
                  <a:pt x="1057" y="105"/>
                </a:cubicBezTo>
                <a:cubicBezTo>
                  <a:pt x="1054" y="106"/>
                  <a:pt x="1052" y="109"/>
                  <a:pt x="1049" y="113"/>
                </a:cubicBezTo>
                <a:cubicBezTo>
                  <a:pt x="1047" y="115"/>
                  <a:pt x="1045" y="120"/>
                  <a:pt x="1042" y="128"/>
                </a:cubicBezTo>
                <a:lnTo>
                  <a:pt x="972" y="299"/>
                </a:lnTo>
                <a:cubicBezTo>
                  <a:pt x="966" y="316"/>
                  <a:pt x="957" y="328"/>
                  <a:pt x="946" y="337"/>
                </a:cubicBezTo>
                <a:cubicBezTo>
                  <a:pt x="935" y="345"/>
                  <a:pt x="924" y="350"/>
                  <a:pt x="914" y="350"/>
                </a:cubicBezTo>
                <a:cubicBezTo>
                  <a:pt x="907" y="350"/>
                  <a:pt x="901" y="348"/>
                  <a:pt x="896" y="343"/>
                </a:cubicBezTo>
                <a:cubicBezTo>
                  <a:pt x="891" y="339"/>
                  <a:pt x="889" y="334"/>
                  <a:pt x="889" y="329"/>
                </a:cubicBezTo>
                <a:cubicBezTo>
                  <a:pt x="889" y="323"/>
                  <a:pt x="891" y="319"/>
                  <a:pt x="894" y="316"/>
                </a:cubicBezTo>
                <a:cubicBezTo>
                  <a:pt x="897" y="313"/>
                  <a:pt x="902" y="311"/>
                  <a:pt x="908" y="311"/>
                </a:cubicBezTo>
                <a:cubicBezTo>
                  <a:pt x="912" y="311"/>
                  <a:pt x="918" y="313"/>
                  <a:pt x="925" y="315"/>
                </a:cubicBezTo>
                <a:cubicBezTo>
                  <a:pt x="930" y="317"/>
                  <a:pt x="933" y="318"/>
                  <a:pt x="934" y="318"/>
                </a:cubicBezTo>
                <a:cubicBezTo>
                  <a:pt x="938" y="318"/>
                  <a:pt x="942" y="316"/>
                  <a:pt x="947" y="312"/>
                </a:cubicBezTo>
                <a:cubicBezTo>
                  <a:pt x="951" y="308"/>
                  <a:pt x="956" y="301"/>
                  <a:pt x="960" y="290"/>
                </a:cubicBezTo>
                <a:lnTo>
                  <a:pt x="972" y="260"/>
                </a:lnTo>
                <a:lnTo>
                  <a:pt x="911" y="130"/>
                </a:lnTo>
                <a:cubicBezTo>
                  <a:pt x="909" y="127"/>
                  <a:pt x="906" y="122"/>
                  <a:pt x="902" y="116"/>
                </a:cubicBezTo>
                <a:cubicBezTo>
                  <a:pt x="898" y="112"/>
                  <a:pt x="896" y="109"/>
                  <a:pt x="894" y="107"/>
                </a:cubicBezTo>
                <a:cubicBezTo>
                  <a:pt x="891" y="105"/>
                  <a:pt x="886" y="103"/>
                  <a:pt x="880" y="102"/>
                </a:cubicBezTo>
                <a:lnTo>
                  <a:pt x="880" y="95"/>
                </a:lnTo>
                <a:close/>
                <a:moveTo>
                  <a:pt x="544" y="95"/>
                </a:moveTo>
                <a:lnTo>
                  <a:pt x="616" y="95"/>
                </a:lnTo>
                <a:lnTo>
                  <a:pt x="616" y="102"/>
                </a:lnTo>
                <a:cubicBezTo>
                  <a:pt x="610" y="102"/>
                  <a:pt x="605" y="104"/>
                  <a:pt x="603" y="106"/>
                </a:cubicBezTo>
                <a:cubicBezTo>
                  <a:pt x="601" y="107"/>
                  <a:pt x="600" y="110"/>
                  <a:pt x="600" y="114"/>
                </a:cubicBezTo>
                <a:cubicBezTo>
                  <a:pt x="600" y="117"/>
                  <a:pt x="601" y="122"/>
                  <a:pt x="603" y="128"/>
                </a:cubicBezTo>
                <a:lnTo>
                  <a:pt x="640" y="226"/>
                </a:lnTo>
                <a:lnTo>
                  <a:pt x="677" y="146"/>
                </a:lnTo>
                <a:lnTo>
                  <a:pt x="667" y="121"/>
                </a:lnTo>
                <a:cubicBezTo>
                  <a:pt x="664" y="113"/>
                  <a:pt x="660" y="108"/>
                  <a:pt x="655" y="105"/>
                </a:cubicBezTo>
                <a:cubicBezTo>
                  <a:pt x="653" y="103"/>
                  <a:pt x="648" y="102"/>
                  <a:pt x="640" y="102"/>
                </a:cubicBezTo>
                <a:lnTo>
                  <a:pt x="640" y="95"/>
                </a:lnTo>
                <a:lnTo>
                  <a:pt x="722" y="95"/>
                </a:lnTo>
                <a:lnTo>
                  <a:pt x="722" y="102"/>
                </a:lnTo>
                <a:cubicBezTo>
                  <a:pt x="713" y="102"/>
                  <a:pt x="706" y="104"/>
                  <a:pt x="703" y="107"/>
                </a:cubicBezTo>
                <a:cubicBezTo>
                  <a:pt x="700" y="109"/>
                  <a:pt x="699" y="112"/>
                  <a:pt x="699" y="116"/>
                </a:cubicBezTo>
                <a:cubicBezTo>
                  <a:pt x="699" y="119"/>
                  <a:pt x="699" y="121"/>
                  <a:pt x="700" y="124"/>
                </a:cubicBezTo>
                <a:lnTo>
                  <a:pt x="739" y="223"/>
                </a:lnTo>
                <a:lnTo>
                  <a:pt x="776" y="128"/>
                </a:lnTo>
                <a:cubicBezTo>
                  <a:pt x="778" y="121"/>
                  <a:pt x="779" y="116"/>
                  <a:pt x="779" y="112"/>
                </a:cubicBezTo>
                <a:cubicBezTo>
                  <a:pt x="779" y="109"/>
                  <a:pt x="778" y="107"/>
                  <a:pt x="776" y="105"/>
                </a:cubicBezTo>
                <a:cubicBezTo>
                  <a:pt x="773" y="103"/>
                  <a:pt x="768" y="102"/>
                  <a:pt x="761" y="102"/>
                </a:cubicBezTo>
                <a:lnTo>
                  <a:pt x="761" y="95"/>
                </a:lnTo>
                <a:lnTo>
                  <a:pt x="816" y="95"/>
                </a:lnTo>
                <a:lnTo>
                  <a:pt x="816" y="102"/>
                </a:lnTo>
                <a:cubicBezTo>
                  <a:pt x="805" y="104"/>
                  <a:pt x="797" y="111"/>
                  <a:pt x="792" y="124"/>
                </a:cubicBezTo>
                <a:lnTo>
                  <a:pt x="734" y="272"/>
                </a:lnTo>
                <a:lnTo>
                  <a:pt x="726" y="272"/>
                </a:lnTo>
                <a:lnTo>
                  <a:pt x="684" y="162"/>
                </a:lnTo>
                <a:lnTo>
                  <a:pt x="633" y="272"/>
                </a:lnTo>
                <a:lnTo>
                  <a:pt x="627" y="272"/>
                </a:lnTo>
                <a:lnTo>
                  <a:pt x="571" y="128"/>
                </a:lnTo>
                <a:cubicBezTo>
                  <a:pt x="568" y="119"/>
                  <a:pt x="564" y="112"/>
                  <a:pt x="561" y="109"/>
                </a:cubicBezTo>
                <a:cubicBezTo>
                  <a:pt x="557" y="106"/>
                  <a:pt x="552" y="104"/>
                  <a:pt x="544" y="102"/>
                </a:cubicBezTo>
                <a:lnTo>
                  <a:pt x="544" y="95"/>
                </a:lnTo>
                <a:close/>
                <a:moveTo>
                  <a:pt x="272" y="95"/>
                </a:moveTo>
                <a:lnTo>
                  <a:pt x="344" y="95"/>
                </a:lnTo>
                <a:lnTo>
                  <a:pt x="344" y="102"/>
                </a:lnTo>
                <a:cubicBezTo>
                  <a:pt x="338" y="102"/>
                  <a:pt x="333" y="104"/>
                  <a:pt x="331" y="106"/>
                </a:cubicBezTo>
                <a:cubicBezTo>
                  <a:pt x="329" y="107"/>
                  <a:pt x="328" y="110"/>
                  <a:pt x="328" y="114"/>
                </a:cubicBezTo>
                <a:cubicBezTo>
                  <a:pt x="328" y="117"/>
                  <a:pt x="329" y="122"/>
                  <a:pt x="331" y="128"/>
                </a:cubicBezTo>
                <a:lnTo>
                  <a:pt x="368" y="226"/>
                </a:lnTo>
                <a:lnTo>
                  <a:pt x="405" y="146"/>
                </a:lnTo>
                <a:lnTo>
                  <a:pt x="395" y="121"/>
                </a:lnTo>
                <a:cubicBezTo>
                  <a:pt x="392" y="113"/>
                  <a:pt x="388" y="108"/>
                  <a:pt x="383" y="105"/>
                </a:cubicBezTo>
                <a:cubicBezTo>
                  <a:pt x="381" y="103"/>
                  <a:pt x="376" y="102"/>
                  <a:pt x="368" y="102"/>
                </a:cubicBezTo>
                <a:lnTo>
                  <a:pt x="368" y="95"/>
                </a:lnTo>
                <a:lnTo>
                  <a:pt x="450" y="95"/>
                </a:lnTo>
                <a:lnTo>
                  <a:pt x="450" y="102"/>
                </a:lnTo>
                <a:cubicBezTo>
                  <a:pt x="441" y="102"/>
                  <a:pt x="434" y="104"/>
                  <a:pt x="431" y="107"/>
                </a:cubicBezTo>
                <a:cubicBezTo>
                  <a:pt x="428" y="109"/>
                  <a:pt x="427" y="112"/>
                  <a:pt x="427" y="116"/>
                </a:cubicBezTo>
                <a:cubicBezTo>
                  <a:pt x="427" y="119"/>
                  <a:pt x="427" y="121"/>
                  <a:pt x="428" y="124"/>
                </a:cubicBezTo>
                <a:lnTo>
                  <a:pt x="467" y="223"/>
                </a:lnTo>
                <a:lnTo>
                  <a:pt x="504" y="128"/>
                </a:lnTo>
                <a:cubicBezTo>
                  <a:pt x="506" y="121"/>
                  <a:pt x="507" y="116"/>
                  <a:pt x="507" y="112"/>
                </a:cubicBezTo>
                <a:cubicBezTo>
                  <a:pt x="507" y="109"/>
                  <a:pt x="506" y="107"/>
                  <a:pt x="504" y="105"/>
                </a:cubicBezTo>
                <a:cubicBezTo>
                  <a:pt x="501" y="103"/>
                  <a:pt x="496" y="102"/>
                  <a:pt x="489" y="102"/>
                </a:cubicBezTo>
                <a:lnTo>
                  <a:pt x="489" y="95"/>
                </a:lnTo>
                <a:lnTo>
                  <a:pt x="544" y="95"/>
                </a:lnTo>
                <a:lnTo>
                  <a:pt x="544" y="102"/>
                </a:lnTo>
                <a:cubicBezTo>
                  <a:pt x="533" y="104"/>
                  <a:pt x="525" y="111"/>
                  <a:pt x="520" y="124"/>
                </a:cubicBezTo>
                <a:lnTo>
                  <a:pt x="462" y="272"/>
                </a:lnTo>
                <a:lnTo>
                  <a:pt x="454" y="272"/>
                </a:lnTo>
                <a:lnTo>
                  <a:pt x="412" y="162"/>
                </a:lnTo>
                <a:lnTo>
                  <a:pt x="361" y="272"/>
                </a:lnTo>
                <a:lnTo>
                  <a:pt x="355" y="272"/>
                </a:lnTo>
                <a:lnTo>
                  <a:pt x="299" y="128"/>
                </a:lnTo>
                <a:cubicBezTo>
                  <a:pt x="296" y="119"/>
                  <a:pt x="292" y="112"/>
                  <a:pt x="289" y="109"/>
                </a:cubicBezTo>
                <a:cubicBezTo>
                  <a:pt x="285" y="106"/>
                  <a:pt x="280" y="104"/>
                  <a:pt x="272" y="102"/>
                </a:cubicBezTo>
                <a:lnTo>
                  <a:pt x="272" y="95"/>
                </a:lnTo>
                <a:close/>
                <a:moveTo>
                  <a:pt x="0" y="95"/>
                </a:moveTo>
                <a:lnTo>
                  <a:pt x="72" y="95"/>
                </a:lnTo>
                <a:lnTo>
                  <a:pt x="72" y="102"/>
                </a:lnTo>
                <a:cubicBezTo>
                  <a:pt x="66" y="102"/>
                  <a:pt x="61" y="104"/>
                  <a:pt x="59" y="106"/>
                </a:cubicBezTo>
                <a:cubicBezTo>
                  <a:pt x="57" y="107"/>
                  <a:pt x="56" y="110"/>
                  <a:pt x="56" y="114"/>
                </a:cubicBezTo>
                <a:cubicBezTo>
                  <a:pt x="56" y="117"/>
                  <a:pt x="57" y="122"/>
                  <a:pt x="59" y="128"/>
                </a:cubicBezTo>
                <a:lnTo>
                  <a:pt x="96" y="226"/>
                </a:lnTo>
                <a:lnTo>
                  <a:pt x="133" y="146"/>
                </a:lnTo>
                <a:lnTo>
                  <a:pt x="123" y="121"/>
                </a:lnTo>
                <a:cubicBezTo>
                  <a:pt x="120" y="113"/>
                  <a:pt x="116" y="108"/>
                  <a:pt x="111" y="105"/>
                </a:cubicBezTo>
                <a:cubicBezTo>
                  <a:pt x="109" y="103"/>
                  <a:pt x="104" y="102"/>
                  <a:pt x="96" y="102"/>
                </a:cubicBezTo>
                <a:lnTo>
                  <a:pt x="96" y="95"/>
                </a:lnTo>
                <a:lnTo>
                  <a:pt x="178" y="95"/>
                </a:lnTo>
                <a:lnTo>
                  <a:pt x="178" y="102"/>
                </a:lnTo>
                <a:cubicBezTo>
                  <a:pt x="169" y="102"/>
                  <a:pt x="162" y="104"/>
                  <a:pt x="159" y="107"/>
                </a:cubicBezTo>
                <a:cubicBezTo>
                  <a:pt x="156" y="109"/>
                  <a:pt x="155" y="112"/>
                  <a:pt x="155" y="116"/>
                </a:cubicBezTo>
                <a:cubicBezTo>
                  <a:pt x="155" y="119"/>
                  <a:pt x="155" y="121"/>
                  <a:pt x="156" y="124"/>
                </a:cubicBezTo>
                <a:lnTo>
                  <a:pt x="195" y="223"/>
                </a:lnTo>
                <a:lnTo>
                  <a:pt x="232" y="128"/>
                </a:lnTo>
                <a:cubicBezTo>
                  <a:pt x="234" y="121"/>
                  <a:pt x="235" y="116"/>
                  <a:pt x="235" y="112"/>
                </a:cubicBezTo>
                <a:cubicBezTo>
                  <a:pt x="235" y="109"/>
                  <a:pt x="234" y="107"/>
                  <a:pt x="232" y="105"/>
                </a:cubicBezTo>
                <a:cubicBezTo>
                  <a:pt x="229" y="103"/>
                  <a:pt x="224" y="102"/>
                  <a:pt x="217" y="102"/>
                </a:cubicBezTo>
                <a:lnTo>
                  <a:pt x="217" y="95"/>
                </a:lnTo>
                <a:lnTo>
                  <a:pt x="272" y="95"/>
                </a:lnTo>
                <a:lnTo>
                  <a:pt x="272" y="102"/>
                </a:lnTo>
                <a:cubicBezTo>
                  <a:pt x="261" y="104"/>
                  <a:pt x="253" y="111"/>
                  <a:pt x="248" y="124"/>
                </a:cubicBezTo>
                <a:lnTo>
                  <a:pt x="190" y="272"/>
                </a:lnTo>
                <a:lnTo>
                  <a:pt x="182" y="272"/>
                </a:lnTo>
                <a:lnTo>
                  <a:pt x="140" y="162"/>
                </a:lnTo>
                <a:lnTo>
                  <a:pt x="89" y="272"/>
                </a:lnTo>
                <a:lnTo>
                  <a:pt x="83" y="272"/>
                </a:lnTo>
                <a:lnTo>
                  <a:pt x="27" y="128"/>
                </a:lnTo>
                <a:cubicBezTo>
                  <a:pt x="24" y="119"/>
                  <a:pt x="20" y="112"/>
                  <a:pt x="17" y="109"/>
                </a:cubicBezTo>
                <a:cubicBezTo>
                  <a:pt x="13" y="106"/>
                  <a:pt x="8" y="104"/>
                  <a:pt x="0" y="102"/>
                </a:cubicBezTo>
                <a:lnTo>
                  <a:pt x="0" y="95"/>
                </a:lnTo>
                <a:close/>
                <a:moveTo>
                  <a:pt x="2837" y="90"/>
                </a:moveTo>
                <a:lnTo>
                  <a:pt x="2845" y="90"/>
                </a:lnTo>
                <a:lnTo>
                  <a:pt x="2845" y="127"/>
                </a:lnTo>
                <a:cubicBezTo>
                  <a:pt x="2857" y="114"/>
                  <a:pt x="2865" y="107"/>
                  <a:pt x="2867" y="105"/>
                </a:cubicBezTo>
                <a:cubicBezTo>
                  <a:pt x="2873" y="100"/>
                  <a:pt x="2879" y="97"/>
                  <a:pt x="2885" y="94"/>
                </a:cubicBezTo>
                <a:cubicBezTo>
                  <a:pt x="2892" y="91"/>
                  <a:pt x="2898" y="90"/>
                  <a:pt x="2904" y="90"/>
                </a:cubicBezTo>
                <a:cubicBezTo>
                  <a:pt x="2915" y="90"/>
                  <a:pt x="2924" y="93"/>
                  <a:pt x="2932" y="99"/>
                </a:cubicBezTo>
                <a:cubicBezTo>
                  <a:pt x="2940" y="106"/>
                  <a:pt x="2945" y="115"/>
                  <a:pt x="2948" y="127"/>
                </a:cubicBezTo>
                <a:cubicBezTo>
                  <a:pt x="2961" y="112"/>
                  <a:pt x="2971" y="102"/>
                  <a:pt x="2980" y="97"/>
                </a:cubicBezTo>
                <a:cubicBezTo>
                  <a:pt x="2989" y="92"/>
                  <a:pt x="2998" y="90"/>
                  <a:pt x="3008" y="90"/>
                </a:cubicBezTo>
                <a:cubicBezTo>
                  <a:pt x="3017" y="90"/>
                  <a:pt x="3025" y="92"/>
                  <a:pt x="3032" y="97"/>
                </a:cubicBezTo>
                <a:cubicBezTo>
                  <a:pt x="3039" y="102"/>
                  <a:pt x="3045" y="109"/>
                  <a:pt x="3049" y="120"/>
                </a:cubicBezTo>
                <a:cubicBezTo>
                  <a:pt x="3052" y="127"/>
                  <a:pt x="3053" y="139"/>
                  <a:pt x="3053" y="154"/>
                </a:cubicBezTo>
                <a:lnTo>
                  <a:pt x="3053" y="228"/>
                </a:lnTo>
                <a:cubicBezTo>
                  <a:pt x="3053" y="239"/>
                  <a:pt x="3054" y="246"/>
                  <a:pt x="3055" y="250"/>
                </a:cubicBezTo>
                <a:cubicBezTo>
                  <a:pt x="3057" y="253"/>
                  <a:pt x="3059" y="255"/>
                  <a:pt x="3062" y="257"/>
                </a:cubicBezTo>
                <a:cubicBezTo>
                  <a:pt x="3066" y="259"/>
                  <a:pt x="3071" y="260"/>
                  <a:pt x="3079" y="260"/>
                </a:cubicBezTo>
                <a:lnTo>
                  <a:pt x="3079" y="267"/>
                </a:lnTo>
                <a:lnTo>
                  <a:pt x="2994" y="267"/>
                </a:lnTo>
                <a:lnTo>
                  <a:pt x="2994" y="260"/>
                </a:lnTo>
                <a:lnTo>
                  <a:pt x="2998" y="260"/>
                </a:lnTo>
                <a:cubicBezTo>
                  <a:pt x="3005" y="260"/>
                  <a:pt x="3011" y="259"/>
                  <a:pt x="3015" y="256"/>
                </a:cubicBezTo>
                <a:cubicBezTo>
                  <a:pt x="3018" y="254"/>
                  <a:pt x="3020" y="251"/>
                  <a:pt x="3021" y="246"/>
                </a:cubicBezTo>
                <a:cubicBezTo>
                  <a:pt x="3022" y="244"/>
                  <a:pt x="3022" y="238"/>
                  <a:pt x="3022" y="228"/>
                </a:cubicBezTo>
                <a:lnTo>
                  <a:pt x="3022" y="154"/>
                </a:lnTo>
                <a:cubicBezTo>
                  <a:pt x="3022" y="140"/>
                  <a:pt x="3020" y="130"/>
                  <a:pt x="3017" y="124"/>
                </a:cubicBezTo>
                <a:cubicBezTo>
                  <a:pt x="3012" y="116"/>
                  <a:pt x="3004" y="112"/>
                  <a:pt x="2993" y="112"/>
                </a:cubicBezTo>
                <a:cubicBezTo>
                  <a:pt x="2987" y="112"/>
                  <a:pt x="2980" y="114"/>
                  <a:pt x="2973" y="117"/>
                </a:cubicBezTo>
                <a:cubicBezTo>
                  <a:pt x="2967" y="121"/>
                  <a:pt x="2959" y="127"/>
                  <a:pt x="2949" y="136"/>
                </a:cubicBezTo>
                <a:lnTo>
                  <a:pt x="2949" y="138"/>
                </a:lnTo>
                <a:lnTo>
                  <a:pt x="2949" y="146"/>
                </a:lnTo>
                <a:lnTo>
                  <a:pt x="2949" y="228"/>
                </a:lnTo>
                <a:cubicBezTo>
                  <a:pt x="2949" y="240"/>
                  <a:pt x="2950" y="247"/>
                  <a:pt x="2951" y="250"/>
                </a:cubicBezTo>
                <a:cubicBezTo>
                  <a:pt x="2952" y="253"/>
                  <a:pt x="2955" y="255"/>
                  <a:pt x="2958" y="257"/>
                </a:cubicBezTo>
                <a:cubicBezTo>
                  <a:pt x="2962" y="259"/>
                  <a:pt x="2968" y="260"/>
                  <a:pt x="2977" y="260"/>
                </a:cubicBezTo>
                <a:lnTo>
                  <a:pt x="2977" y="267"/>
                </a:lnTo>
                <a:lnTo>
                  <a:pt x="2890" y="267"/>
                </a:lnTo>
                <a:lnTo>
                  <a:pt x="2890" y="260"/>
                </a:lnTo>
                <a:cubicBezTo>
                  <a:pt x="2900" y="260"/>
                  <a:pt x="2906" y="259"/>
                  <a:pt x="2910" y="257"/>
                </a:cubicBezTo>
                <a:cubicBezTo>
                  <a:pt x="2913" y="254"/>
                  <a:pt x="2916" y="251"/>
                  <a:pt x="2917" y="247"/>
                </a:cubicBezTo>
                <a:cubicBezTo>
                  <a:pt x="2918" y="244"/>
                  <a:pt x="2918" y="238"/>
                  <a:pt x="2918" y="228"/>
                </a:cubicBezTo>
                <a:lnTo>
                  <a:pt x="2918" y="154"/>
                </a:lnTo>
                <a:cubicBezTo>
                  <a:pt x="2918" y="140"/>
                  <a:pt x="2916" y="130"/>
                  <a:pt x="2912" y="124"/>
                </a:cubicBezTo>
                <a:cubicBezTo>
                  <a:pt x="2906" y="116"/>
                  <a:pt x="2899" y="112"/>
                  <a:pt x="2889" y="112"/>
                </a:cubicBezTo>
                <a:cubicBezTo>
                  <a:pt x="2882" y="112"/>
                  <a:pt x="2875" y="114"/>
                  <a:pt x="2869" y="117"/>
                </a:cubicBezTo>
                <a:cubicBezTo>
                  <a:pt x="2858" y="123"/>
                  <a:pt x="2850" y="129"/>
                  <a:pt x="2845" y="136"/>
                </a:cubicBezTo>
                <a:lnTo>
                  <a:pt x="2845" y="228"/>
                </a:lnTo>
                <a:cubicBezTo>
                  <a:pt x="2845" y="239"/>
                  <a:pt x="2846" y="247"/>
                  <a:pt x="2847" y="250"/>
                </a:cubicBezTo>
                <a:cubicBezTo>
                  <a:pt x="2849" y="253"/>
                  <a:pt x="2851" y="256"/>
                  <a:pt x="2854" y="258"/>
                </a:cubicBezTo>
                <a:cubicBezTo>
                  <a:pt x="2857" y="259"/>
                  <a:pt x="2863" y="260"/>
                  <a:pt x="2873" y="260"/>
                </a:cubicBezTo>
                <a:lnTo>
                  <a:pt x="2873" y="267"/>
                </a:lnTo>
                <a:lnTo>
                  <a:pt x="2788" y="267"/>
                </a:lnTo>
                <a:lnTo>
                  <a:pt x="2788" y="260"/>
                </a:lnTo>
                <a:cubicBezTo>
                  <a:pt x="2796" y="260"/>
                  <a:pt x="2801" y="259"/>
                  <a:pt x="2804" y="258"/>
                </a:cubicBezTo>
                <a:cubicBezTo>
                  <a:pt x="2807" y="256"/>
                  <a:pt x="2810" y="253"/>
                  <a:pt x="2811" y="249"/>
                </a:cubicBezTo>
                <a:cubicBezTo>
                  <a:pt x="2813" y="246"/>
                  <a:pt x="2814" y="239"/>
                  <a:pt x="2814" y="228"/>
                </a:cubicBezTo>
                <a:lnTo>
                  <a:pt x="2814" y="162"/>
                </a:lnTo>
                <a:cubicBezTo>
                  <a:pt x="2814" y="143"/>
                  <a:pt x="2813" y="131"/>
                  <a:pt x="2812" y="126"/>
                </a:cubicBezTo>
                <a:cubicBezTo>
                  <a:pt x="2811" y="122"/>
                  <a:pt x="2810" y="119"/>
                  <a:pt x="2808" y="117"/>
                </a:cubicBezTo>
                <a:cubicBezTo>
                  <a:pt x="2806" y="116"/>
                  <a:pt x="2804" y="115"/>
                  <a:pt x="2800" y="115"/>
                </a:cubicBezTo>
                <a:cubicBezTo>
                  <a:pt x="2797" y="115"/>
                  <a:pt x="2793" y="116"/>
                  <a:pt x="2788" y="118"/>
                </a:cubicBezTo>
                <a:lnTo>
                  <a:pt x="2785" y="111"/>
                </a:lnTo>
                <a:lnTo>
                  <a:pt x="2837" y="90"/>
                </a:lnTo>
                <a:close/>
                <a:moveTo>
                  <a:pt x="2686" y="90"/>
                </a:moveTo>
                <a:cubicBezTo>
                  <a:pt x="2712" y="90"/>
                  <a:pt x="2733" y="100"/>
                  <a:pt x="2748" y="120"/>
                </a:cubicBezTo>
                <a:cubicBezTo>
                  <a:pt x="2762" y="136"/>
                  <a:pt x="2768" y="156"/>
                  <a:pt x="2768" y="178"/>
                </a:cubicBezTo>
                <a:cubicBezTo>
                  <a:pt x="2768" y="193"/>
                  <a:pt x="2765" y="209"/>
                  <a:pt x="2757" y="224"/>
                </a:cubicBezTo>
                <a:cubicBezTo>
                  <a:pt x="2750" y="240"/>
                  <a:pt x="2740" y="252"/>
                  <a:pt x="2727" y="260"/>
                </a:cubicBezTo>
                <a:cubicBezTo>
                  <a:pt x="2714" y="268"/>
                  <a:pt x="2700" y="272"/>
                  <a:pt x="2684" y="272"/>
                </a:cubicBezTo>
                <a:cubicBezTo>
                  <a:pt x="2658" y="272"/>
                  <a:pt x="2637" y="262"/>
                  <a:pt x="2622" y="241"/>
                </a:cubicBezTo>
                <a:cubicBezTo>
                  <a:pt x="2609" y="224"/>
                  <a:pt x="2603" y="204"/>
                  <a:pt x="2603" y="183"/>
                </a:cubicBezTo>
                <a:cubicBezTo>
                  <a:pt x="2603" y="167"/>
                  <a:pt x="2607" y="151"/>
                  <a:pt x="2614" y="136"/>
                </a:cubicBezTo>
                <a:cubicBezTo>
                  <a:pt x="2622" y="120"/>
                  <a:pt x="2633" y="109"/>
                  <a:pt x="2645" y="101"/>
                </a:cubicBezTo>
                <a:cubicBezTo>
                  <a:pt x="2658" y="94"/>
                  <a:pt x="2672" y="90"/>
                  <a:pt x="2686" y="90"/>
                </a:cubicBezTo>
                <a:close/>
                <a:moveTo>
                  <a:pt x="2509" y="90"/>
                </a:moveTo>
                <a:cubicBezTo>
                  <a:pt x="2526" y="90"/>
                  <a:pt x="2540" y="94"/>
                  <a:pt x="2550" y="103"/>
                </a:cubicBezTo>
                <a:cubicBezTo>
                  <a:pt x="2561" y="112"/>
                  <a:pt x="2567" y="122"/>
                  <a:pt x="2567" y="131"/>
                </a:cubicBezTo>
                <a:cubicBezTo>
                  <a:pt x="2567" y="136"/>
                  <a:pt x="2565" y="140"/>
                  <a:pt x="2562" y="143"/>
                </a:cubicBezTo>
                <a:cubicBezTo>
                  <a:pt x="2559" y="146"/>
                  <a:pt x="2555" y="147"/>
                  <a:pt x="2549" y="147"/>
                </a:cubicBezTo>
                <a:cubicBezTo>
                  <a:pt x="2542" y="147"/>
                  <a:pt x="2536" y="145"/>
                  <a:pt x="2533" y="140"/>
                </a:cubicBezTo>
                <a:cubicBezTo>
                  <a:pt x="2531" y="137"/>
                  <a:pt x="2529" y="132"/>
                  <a:pt x="2528" y="125"/>
                </a:cubicBezTo>
                <a:cubicBezTo>
                  <a:pt x="2528" y="118"/>
                  <a:pt x="2525" y="112"/>
                  <a:pt x="2521" y="108"/>
                </a:cubicBezTo>
                <a:cubicBezTo>
                  <a:pt x="2516" y="104"/>
                  <a:pt x="2510" y="103"/>
                  <a:pt x="2503" y="103"/>
                </a:cubicBezTo>
                <a:cubicBezTo>
                  <a:pt x="2490" y="103"/>
                  <a:pt x="2480" y="107"/>
                  <a:pt x="2472" y="116"/>
                </a:cubicBezTo>
                <a:cubicBezTo>
                  <a:pt x="2462" y="129"/>
                  <a:pt x="2457" y="145"/>
                  <a:pt x="2457" y="165"/>
                </a:cubicBezTo>
                <a:cubicBezTo>
                  <a:pt x="2457" y="185"/>
                  <a:pt x="2462" y="204"/>
                  <a:pt x="2472" y="219"/>
                </a:cubicBezTo>
                <a:cubicBezTo>
                  <a:pt x="2482" y="235"/>
                  <a:pt x="2496" y="243"/>
                  <a:pt x="2513" y="243"/>
                </a:cubicBezTo>
                <a:cubicBezTo>
                  <a:pt x="2525" y="243"/>
                  <a:pt x="2536" y="239"/>
                  <a:pt x="2546" y="230"/>
                </a:cubicBezTo>
                <a:cubicBezTo>
                  <a:pt x="2553" y="224"/>
                  <a:pt x="2560" y="214"/>
                  <a:pt x="2566" y="199"/>
                </a:cubicBezTo>
                <a:lnTo>
                  <a:pt x="2572" y="202"/>
                </a:lnTo>
                <a:cubicBezTo>
                  <a:pt x="2567" y="224"/>
                  <a:pt x="2558" y="242"/>
                  <a:pt x="2544" y="254"/>
                </a:cubicBezTo>
                <a:cubicBezTo>
                  <a:pt x="2531" y="266"/>
                  <a:pt x="2516" y="272"/>
                  <a:pt x="2500" y="272"/>
                </a:cubicBezTo>
                <a:cubicBezTo>
                  <a:pt x="2480" y="272"/>
                  <a:pt x="2463" y="264"/>
                  <a:pt x="2449" y="247"/>
                </a:cubicBezTo>
                <a:cubicBezTo>
                  <a:pt x="2434" y="231"/>
                  <a:pt x="2427" y="209"/>
                  <a:pt x="2427" y="181"/>
                </a:cubicBezTo>
                <a:cubicBezTo>
                  <a:pt x="2427" y="154"/>
                  <a:pt x="2435" y="132"/>
                  <a:pt x="2451" y="115"/>
                </a:cubicBezTo>
                <a:cubicBezTo>
                  <a:pt x="2467" y="98"/>
                  <a:pt x="2486" y="90"/>
                  <a:pt x="2509" y="90"/>
                </a:cubicBezTo>
                <a:close/>
                <a:moveTo>
                  <a:pt x="1709" y="90"/>
                </a:moveTo>
                <a:lnTo>
                  <a:pt x="1717" y="90"/>
                </a:lnTo>
                <a:lnTo>
                  <a:pt x="1717" y="228"/>
                </a:lnTo>
                <a:cubicBezTo>
                  <a:pt x="1717" y="239"/>
                  <a:pt x="1718" y="246"/>
                  <a:pt x="1719" y="249"/>
                </a:cubicBezTo>
                <a:cubicBezTo>
                  <a:pt x="1721" y="253"/>
                  <a:pt x="1723" y="256"/>
                  <a:pt x="1726" y="257"/>
                </a:cubicBezTo>
                <a:cubicBezTo>
                  <a:pt x="1729" y="259"/>
                  <a:pt x="1735" y="260"/>
                  <a:pt x="1743" y="260"/>
                </a:cubicBezTo>
                <a:lnTo>
                  <a:pt x="1743" y="267"/>
                </a:lnTo>
                <a:lnTo>
                  <a:pt x="1660" y="267"/>
                </a:lnTo>
                <a:lnTo>
                  <a:pt x="1660" y="260"/>
                </a:lnTo>
                <a:cubicBezTo>
                  <a:pt x="1668" y="260"/>
                  <a:pt x="1674" y="259"/>
                  <a:pt x="1677" y="258"/>
                </a:cubicBezTo>
                <a:cubicBezTo>
                  <a:pt x="1679" y="256"/>
                  <a:pt x="1682" y="253"/>
                  <a:pt x="1683" y="250"/>
                </a:cubicBezTo>
                <a:cubicBezTo>
                  <a:pt x="1685" y="246"/>
                  <a:pt x="1686" y="239"/>
                  <a:pt x="1686" y="228"/>
                </a:cubicBezTo>
                <a:lnTo>
                  <a:pt x="1686" y="162"/>
                </a:lnTo>
                <a:cubicBezTo>
                  <a:pt x="1686" y="143"/>
                  <a:pt x="1685" y="131"/>
                  <a:pt x="1684" y="126"/>
                </a:cubicBezTo>
                <a:cubicBezTo>
                  <a:pt x="1683" y="122"/>
                  <a:pt x="1682" y="119"/>
                  <a:pt x="1680" y="117"/>
                </a:cubicBezTo>
                <a:cubicBezTo>
                  <a:pt x="1678" y="116"/>
                  <a:pt x="1676" y="115"/>
                  <a:pt x="1672" y="115"/>
                </a:cubicBezTo>
                <a:cubicBezTo>
                  <a:pt x="1669" y="115"/>
                  <a:pt x="1665" y="116"/>
                  <a:pt x="1660" y="118"/>
                </a:cubicBezTo>
                <a:lnTo>
                  <a:pt x="1657" y="111"/>
                </a:lnTo>
                <a:lnTo>
                  <a:pt x="1709" y="90"/>
                </a:lnTo>
                <a:close/>
                <a:moveTo>
                  <a:pt x="1166" y="90"/>
                </a:moveTo>
                <a:cubicBezTo>
                  <a:pt x="1192" y="90"/>
                  <a:pt x="1213" y="100"/>
                  <a:pt x="1228" y="120"/>
                </a:cubicBezTo>
                <a:cubicBezTo>
                  <a:pt x="1242" y="136"/>
                  <a:pt x="1248" y="156"/>
                  <a:pt x="1248" y="178"/>
                </a:cubicBezTo>
                <a:cubicBezTo>
                  <a:pt x="1248" y="193"/>
                  <a:pt x="1245" y="209"/>
                  <a:pt x="1237" y="224"/>
                </a:cubicBezTo>
                <a:cubicBezTo>
                  <a:pt x="1230" y="240"/>
                  <a:pt x="1220" y="252"/>
                  <a:pt x="1207" y="260"/>
                </a:cubicBezTo>
                <a:cubicBezTo>
                  <a:pt x="1194" y="268"/>
                  <a:pt x="1180" y="272"/>
                  <a:pt x="1164" y="272"/>
                </a:cubicBezTo>
                <a:cubicBezTo>
                  <a:pt x="1138" y="272"/>
                  <a:pt x="1117" y="262"/>
                  <a:pt x="1102" y="241"/>
                </a:cubicBezTo>
                <a:cubicBezTo>
                  <a:pt x="1089" y="224"/>
                  <a:pt x="1083" y="204"/>
                  <a:pt x="1083" y="183"/>
                </a:cubicBezTo>
                <a:cubicBezTo>
                  <a:pt x="1083" y="167"/>
                  <a:pt x="1087" y="151"/>
                  <a:pt x="1094" y="136"/>
                </a:cubicBezTo>
                <a:cubicBezTo>
                  <a:pt x="1102" y="120"/>
                  <a:pt x="1113" y="109"/>
                  <a:pt x="1125" y="101"/>
                </a:cubicBezTo>
                <a:cubicBezTo>
                  <a:pt x="1138" y="94"/>
                  <a:pt x="1152" y="90"/>
                  <a:pt x="1166" y="90"/>
                </a:cubicBezTo>
                <a:close/>
                <a:moveTo>
                  <a:pt x="2222" y="20"/>
                </a:moveTo>
                <a:cubicBezTo>
                  <a:pt x="2214" y="20"/>
                  <a:pt x="2206" y="23"/>
                  <a:pt x="2200" y="31"/>
                </a:cubicBezTo>
                <a:cubicBezTo>
                  <a:pt x="2191" y="41"/>
                  <a:pt x="2185" y="58"/>
                  <a:pt x="2181" y="80"/>
                </a:cubicBezTo>
                <a:cubicBezTo>
                  <a:pt x="2178" y="102"/>
                  <a:pt x="2176" y="124"/>
                  <a:pt x="2176" y="146"/>
                </a:cubicBezTo>
                <a:cubicBezTo>
                  <a:pt x="2176" y="181"/>
                  <a:pt x="2181" y="209"/>
                  <a:pt x="2189" y="232"/>
                </a:cubicBezTo>
                <a:cubicBezTo>
                  <a:pt x="2196" y="250"/>
                  <a:pt x="2207" y="259"/>
                  <a:pt x="2221" y="259"/>
                </a:cubicBezTo>
                <a:cubicBezTo>
                  <a:pt x="2228" y="259"/>
                  <a:pt x="2235" y="256"/>
                  <a:pt x="2242" y="250"/>
                </a:cubicBezTo>
                <a:cubicBezTo>
                  <a:pt x="2249" y="244"/>
                  <a:pt x="2255" y="234"/>
                  <a:pt x="2259" y="220"/>
                </a:cubicBezTo>
                <a:cubicBezTo>
                  <a:pt x="2264" y="198"/>
                  <a:pt x="2267" y="168"/>
                  <a:pt x="2267" y="129"/>
                </a:cubicBezTo>
                <a:cubicBezTo>
                  <a:pt x="2267" y="100"/>
                  <a:pt x="2264" y="76"/>
                  <a:pt x="2258" y="56"/>
                </a:cubicBezTo>
                <a:cubicBezTo>
                  <a:pt x="2254" y="42"/>
                  <a:pt x="2248" y="32"/>
                  <a:pt x="2241" y="26"/>
                </a:cubicBezTo>
                <a:cubicBezTo>
                  <a:pt x="2236" y="22"/>
                  <a:pt x="2230" y="20"/>
                  <a:pt x="2222" y="20"/>
                </a:cubicBezTo>
                <a:close/>
                <a:moveTo>
                  <a:pt x="2030" y="20"/>
                </a:moveTo>
                <a:cubicBezTo>
                  <a:pt x="2022" y="20"/>
                  <a:pt x="2014" y="23"/>
                  <a:pt x="2008" y="31"/>
                </a:cubicBezTo>
                <a:cubicBezTo>
                  <a:pt x="1999" y="41"/>
                  <a:pt x="1993" y="58"/>
                  <a:pt x="1989" y="80"/>
                </a:cubicBezTo>
                <a:cubicBezTo>
                  <a:pt x="1986" y="102"/>
                  <a:pt x="1984" y="124"/>
                  <a:pt x="1984" y="146"/>
                </a:cubicBezTo>
                <a:cubicBezTo>
                  <a:pt x="1984" y="181"/>
                  <a:pt x="1989" y="209"/>
                  <a:pt x="1997" y="232"/>
                </a:cubicBezTo>
                <a:cubicBezTo>
                  <a:pt x="2004" y="250"/>
                  <a:pt x="2015" y="259"/>
                  <a:pt x="2029" y="259"/>
                </a:cubicBezTo>
                <a:cubicBezTo>
                  <a:pt x="2036" y="259"/>
                  <a:pt x="2043" y="256"/>
                  <a:pt x="2050" y="250"/>
                </a:cubicBezTo>
                <a:cubicBezTo>
                  <a:pt x="2057" y="244"/>
                  <a:pt x="2063" y="234"/>
                  <a:pt x="2067" y="220"/>
                </a:cubicBezTo>
                <a:cubicBezTo>
                  <a:pt x="2072" y="198"/>
                  <a:pt x="2075" y="168"/>
                  <a:pt x="2075" y="129"/>
                </a:cubicBezTo>
                <a:cubicBezTo>
                  <a:pt x="2075" y="100"/>
                  <a:pt x="2072" y="76"/>
                  <a:pt x="2066" y="56"/>
                </a:cubicBezTo>
                <a:cubicBezTo>
                  <a:pt x="2062" y="42"/>
                  <a:pt x="2056" y="32"/>
                  <a:pt x="2049" y="26"/>
                </a:cubicBezTo>
                <a:cubicBezTo>
                  <a:pt x="2044" y="22"/>
                  <a:pt x="2038" y="20"/>
                  <a:pt x="2030" y="20"/>
                </a:cubicBezTo>
                <a:close/>
                <a:moveTo>
                  <a:pt x="2223" y="7"/>
                </a:moveTo>
                <a:cubicBezTo>
                  <a:pt x="2242" y="7"/>
                  <a:pt x="2260" y="17"/>
                  <a:pt x="2275" y="37"/>
                </a:cubicBezTo>
                <a:cubicBezTo>
                  <a:pt x="2294" y="62"/>
                  <a:pt x="2304" y="95"/>
                  <a:pt x="2304" y="137"/>
                </a:cubicBezTo>
                <a:cubicBezTo>
                  <a:pt x="2304" y="167"/>
                  <a:pt x="2300" y="192"/>
                  <a:pt x="2291" y="212"/>
                </a:cubicBezTo>
                <a:cubicBezTo>
                  <a:pt x="2283" y="233"/>
                  <a:pt x="2272" y="248"/>
                  <a:pt x="2259" y="257"/>
                </a:cubicBezTo>
                <a:cubicBezTo>
                  <a:pt x="2246" y="267"/>
                  <a:pt x="2233" y="271"/>
                  <a:pt x="2221" y="271"/>
                </a:cubicBezTo>
                <a:cubicBezTo>
                  <a:pt x="2196" y="271"/>
                  <a:pt x="2176" y="257"/>
                  <a:pt x="2160" y="228"/>
                </a:cubicBezTo>
                <a:cubicBezTo>
                  <a:pt x="2146" y="204"/>
                  <a:pt x="2140" y="175"/>
                  <a:pt x="2140" y="141"/>
                </a:cubicBezTo>
                <a:cubicBezTo>
                  <a:pt x="2140" y="112"/>
                  <a:pt x="2144" y="87"/>
                  <a:pt x="2153" y="66"/>
                </a:cubicBezTo>
                <a:cubicBezTo>
                  <a:pt x="2162" y="45"/>
                  <a:pt x="2173" y="30"/>
                  <a:pt x="2188" y="19"/>
                </a:cubicBezTo>
                <a:cubicBezTo>
                  <a:pt x="2199" y="11"/>
                  <a:pt x="2211" y="7"/>
                  <a:pt x="2223" y="7"/>
                </a:cubicBezTo>
                <a:close/>
                <a:moveTo>
                  <a:pt x="2031" y="7"/>
                </a:moveTo>
                <a:cubicBezTo>
                  <a:pt x="2050" y="7"/>
                  <a:pt x="2068" y="17"/>
                  <a:pt x="2083" y="37"/>
                </a:cubicBezTo>
                <a:cubicBezTo>
                  <a:pt x="2102" y="62"/>
                  <a:pt x="2112" y="95"/>
                  <a:pt x="2112" y="137"/>
                </a:cubicBezTo>
                <a:cubicBezTo>
                  <a:pt x="2112" y="167"/>
                  <a:pt x="2108" y="192"/>
                  <a:pt x="2099" y="212"/>
                </a:cubicBezTo>
                <a:cubicBezTo>
                  <a:pt x="2091" y="233"/>
                  <a:pt x="2080" y="248"/>
                  <a:pt x="2067" y="257"/>
                </a:cubicBezTo>
                <a:cubicBezTo>
                  <a:pt x="2054" y="267"/>
                  <a:pt x="2041" y="271"/>
                  <a:pt x="2029" y="271"/>
                </a:cubicBezTo>
                <a:cubicBezTo>
                  <a:pt x="2004" y="271"/>
                  <a:pt x="1984" y="257"/>
                  <a:pt x="1968" y="228"/>
                </a:cubicBezTo>
                <a:cubicBezTo>
                  <a:pt x="1954" y="204"/>
                  <a:pt x="1948" y="175"/>
                  <a:pt x="1948" y="141"/>
                </a:cubicBezTo>
                <a:cubicBezTo>
                  <a:pt x="1948" y="112"/>
                  <a:pt x="1952" y="87"/>
                  <a:pt x="1961" y="66"/>
                </a:cubicBezTo>
                <a:cubicBezTo>
                  <a:pt x="1970" y="45"/>
                  <a:pt x="1981" y="30"/>
                  <a:pt x="1996" y="19"/>
                </a:cubicBezTo>
                <a:cubicBezTo>
                  <a:pt x="2007" y="11"/>
                  <a:pt x="2019" y="7"/>
                  <a:pt x="2031" y="7"/>
                </a:cubicBezTo>
                <a:close/>
                <a:moveTo>
                  <a:pt x="1849" y="7"/>
                </a:moveTo>
                <a:lnTo>
                  <a:pt x="1855" y="7"/>
                </a:lnTo>
                <a:lnTo>
                  <a:pt x="1855" y="222"/>
                </a:lnTo>
                <a:cubicBezTo>
                  <a:pt x="1855" y="236"/>
                  <a:pt x="1855" y="245"/>
                  <a:pt x="1857" y="249"/>
                </a:cubicBezTo>
                <a:cubicBezTo>
                  <a:pt x="1858" y="252"/>
                  <a:pt x="1860" y="255"/>
                  <a:pt x="1864" y="257"/>
                </a:cubicBezTo>
                <a:cubicBezTo>
                  <a:pt x="1868" y="259"/>
                  <a:pt x="1875" y="260"/>
                  <a:pt x="1887" y="260"/>
                </a:cubicBezTo>
                <a:lnTo>
                  <a:pt x="1887" y="267"/>
                </a:lnTo>
                <a:lnTo>
                  <a:pt x="1791" y="267"/>
                </a:lnTo>
                <a:lnTo>
                  <a:pt x="1791" y="260"/>
                </a:lnTo>
                <a:cubicBezTo>
                  <a:pt x="1803" y="260"/>
                  <a:pt x="1811" y="259"/>
                  <a:pt x="1815" y="257"/>
                </a:cubicBezTo>
                <a:cubicBezTo>
                  <a:pt x="1818" y="255"/>
                  <a:pt x="1820" y="253"/>
                  <a:pt x="1822" y="249"/>
                </a:cubicBezTo>
                <a:cubicBezTo>
                  <a:pt x="1823" y="246"/>
                  <a:pt x="1824" y="237"/>
                  <a:pt x="1824" y="222"/>
                </a:cubicBezTo>
                <a:lnTo>
                  <a:pt x="1824" y="85"/>
                </a:lnTo>
                <a:cubicBezTo>
                  <a:pt x="1824" y="66"/>
                  <a:pt x="1823" y="54"/>
                  <a:pt x="1822" y="49"/>
                </a:cubicBezTo>
                <a:cubicBezTo>
                  <a:pt x="1821" y="45"/>
                  <a:pt x="1820" y="42"/>
                  <a:pt x="1817" y="40"/>
                </a:cubicBezTo>
                <a:cubicBezTo>
                  <a:pt x="1815" y="38"/>
                  <a:pt x="1812" y="37"/>
                  <a:pt x="1809" y="37"/>
                </a:cubicBezTo>
                <a:cubicBezTo>
                  <a:pt x="1804" y="37"/>
                  <a:pt x="1798" y="39"/>
                  <a:pt x="1790" y="43"/>
                </a:cubicBezTo>
                <a:lnTo>
                  <a:pt x="1787" y="37"/>
                </a:lnTo>
                <a:lnTo>
                  <a:pt x="1849" y="7"/>
                </a:lnTo>
                <a:close/>
                <a:moveTo>
                  <a:pt x="1701" y="0"/>
                </a:moveTo>
                <a:cubicBezTo>
                  <a:pt x="1707" y="0"/>
                  <a:pt x="1711" y="2"/>
                  <a:pt x="1715" y="6"/>
                </a:cubicBezTo>
                <a:cubicBezTo>
                  <a:pt x="1719" y="9"/>
                  <a:pt x="1720" y="14"/>
                  <a:pt x="1720" y="19"/>
                </a:cubicBezTo>
                <a:cubicBezTo>
                  <a:pt x="1720" y="24"/>
                  <a:pt x="1719" y="29"/>
                  <a:pt x="1715" y="33"/>
                </a:cubicBezTo>
                <a:cubicBezTo>
                  <a:pt x="1711" y="36"/>
                  <a:pt x="1707" y="38"/>
                  <a:pt x="1701" y="38"/>
                </a:cubicBezTo>
                <a:cubicBezTo>
                  <a:pt x="1696" y="38"/>
                  <a:pt x="1692" y="36"/>
                  <a:pt x="1688" y="33"/>
                </a:cubicBezTo>
                <a:cubicBezTo>
                  <a:pt x="1684" y="29"/>
                  <a:pt x="1682" y="24"/>
                  <a:pt x="1682" y="19"/>
                </a:cubicBezTo>
                <a:cubicBezTo>
                  <a:pt x="1682" y="14"/>
                  <a:pt x="1684" y="9"/>
                  <a:pt x="1688" y="6"/>
                </a:cubicBezTo>
                <a:cubicBezTo>
                  <a:pt x="1692" y="2"/>
                  <a:pt x="1696" y="0"/>
                  <a:pt x="1701" y="0"/>
                </a:cubicBezTo>
                <a:close/>
              </a:path>
            </a:pathLst>
          </a:custGeom>
          <a:solidFill>
            <a:srgbClr val="F2F2F2"/>
          </a:solidFill>
          <a:ln w="0">
            <a:noFill/>
            <a:prstDash val="solid"/>
            <a:round/>
          </a:ln>
        </p:spPr>
        <p:txBody>
          <a:bodyPr vert="horz" wrap="square" lIns="91440" tIns="45720" rIns="91440" bIns="45720" numCol="1" anchor="t" anchorCtr="0" compatLnSpc="1"/>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5pPr>
            <a:lvl6pPr marL="2286000" algn="l" defTabSz="914400" rtl="0" eaLnBrk="1" latinLnBrk="0" hangingPunct="1">
              <a:defRPr kern="1200">
                <a:solidFill>
                  <a:schemeClr val="tx1"/>
                </a:solidFill>
                <a:latin typeface="Calibri" panose="020F0502020204030204" charset="0"/>
                <a:ea typeface="+mn-ea"/>
                <a:cs typeface="+mn-cs"/>
              </a:defRPr>
            </a:lvl6pPr>
            <a:lvl7pPr marL="2743200" algn="l" defTabSz="914400" rtl="0" eaLnBrk="1" latinLnBrk="0" hangingPunct="1">
              <a:defRPr kern="1200">
                <a:solidFill>
                  <a:schemeClr val="tx1"/>
                </a:solidFill>
                <a:latin typeface="Calibri" panose="020F0502020204030204" charset="0"/>
                <a:ea typeface="+mn-ea"/>
                <a:cs typeface="+mn-cs"/>
              </a:defRPr>
            </a:lvl7pPr>
            <a:lvl8pPr marL="3200400" algn="l" defTabSz="914400" rtl="0" eaLnBrk="1" latinLnBrk="0" hangingPunct="1">
              <a:defRPr kern="1200">
                <a:solidFill>
                  <a:schemeClr val="tx1"/>
                </a:solidFill>
                <a:latin typeface="Calibri" panose="020F0502020204030204" charset="0"/>
                <a:ea typeface="+mn-ea"/>
                <a:cs typeface="+mn-cs"/>
              </a:defRPr>
            </a:lvl8pPr>
            <a:lvl9pPr marL="3657600" algn="l" defTabSz="914400" rtl="0" eaLnBrk="1" latinLnBrk="0" hangingPunct="1">
              <a:defRPr kern="1200">
                <a:solidFill>
                  <a:schemeClr val="tx1"/>
                </a:solidFill>
                <a:latin typeface="Calibri" panose="020F0502020204030204" charset="0"/>
                <a:ea typeface="+mn-ea"/>
                <a:cs typeface="+mn-cs"/>
              </a:defRPr>
            </a:lvl9pPr>
          </a:lstStyle>
          <a:p>
            <a:endParaRPr lang="zh-CN" altLang="en-US"/>
          </a:p>
        </p:txBody>
      </p:sp>
      <p:sp>
        <p:nvSpPr>
          <p:cNvPr id="33" name="Freeform 23"/>
          <p:cNvSpPr/>
          <p:nvPr/>
        </p:nvSpPr>
        <p:spPr bwMode="auto">
          <a:xfrm rot="-1800000">
            <a:off x="407373" y="2569774"/>
            <a:ext cx="1848119" cy="215037"/>
          </a:xfrm>
          <a:custGeom>
            <a:avLst/>
            <a:gdLst>
              <a:gd name="T0" fmla="*/ 2345 w 3079"/>
              <a:gd name="T1" fmla="*/ 251 h 350"/>
              <a:gd name="T2" fmla="*/ 830 w 3079"/>
              <a:gd name="T3" fmla="*/ 272 h 350"/>
              <a:gd name="T4" fmla="*/ 2644 w 3079"/>
              <a:gd name="T5" fmla="*/ 129 h 350"/>
              <a:gd name="T6" fmla="*/ 2680 w 3079"/>
              <a:gd name="T7" fmla="*/ 102 h 350"/>
              <a:gd name="T8" fmla="*/ 1202 w 3079"/>
              <a:gd name="T9" fmla="*/ 244 h 350"/>
              <a:gd name="T10" fmla="*/ 1532 w 3079"/>
              <a:gd name="T11" fmla="*/ 102 h 350"/>
              <a:gd name="T12" fmla="*/ 1604 w 3079"/>
              <a:gd name="T13" fmla="*/ 106 h 350"/>
              <a:gd name="T14" fmla="*/ 1625 w 3079"/>
              <a:gd name="T15" fmla="*/ 113 h 350"/>
              <a:gd name="T16" fmla="*/ 1470 w 3079"/>
              <a:gd name="T17" fmla="*/ 316 h 350"/>
              <a:gd name="T18" fmla="*/ 1487 w 3079"/>
              <a:gd name="T19" fmla="*/ 130 h 350"/>
              <a:gd name="T20" fmla="*/ 1322 w 3079"/>
              <a:gd name="T21" fmla="*/ 210 h 350"/>
              <a:gd name="T22" fmla="*/ 1366 w 3079"/>
              <a:gd name="T23" fmla="*/ 102 h 350"/>
              <a:gd name="T24" fmla="*/ 1451 w 3079"/>
              <a:gd name="T25" fmla="*/ 244 h 350"/>
              <a:gd name="T26" fmla="*/ 1310 w 3079"/>
              <a:gd name="T27" fmla="*/ 264 h 350"/>
              <a:gd name="T28" fmla="*/ 1262 w 3079"/>
              <a:gd name="T29" fmla="*/ 95 h 350"/>
              <a:gd name="T30" fmla="*/ 945 w 3079"/>
              <a:gd name="T31" fmla="*/ 135 h 350"/>
              <a:gd name="T32" fmla="*/ 1012 w 3079"/>
              <a:gd name="T33" fmla="*/ 95 h 350"/>
              <a:gd name="T34" fmla="*/ 946 w 3079"/>
              <a:gd name="T35" fmla="*/ 337 h 350"/>
              <a:gd name="T36" fmla="*/ 934 w 3079"/>
              <a:gd name="T37" fmla="*/ 318 h 350"/>
              <a:gd name="T38" fmla="*/ 880 w 3079"/>
              <a:gd name="T39" fmla="*/ 102 h 350"/>
              <a:gd name="T40" fmla="*/ 603 w 3079"/>
              <a:gd name="T41" fmla="*/ 128 h 350"/>
              <a:gd name="T42" fmla="*/ 722 w 3079"/>
              <a:gd name="T43" fmla="*/ 95 h 350"/>
              <a:gd name="T44" fmla="*/ 779 w 3079"/>
              <a:gd name="T45" fmla="*/ 112 h 350"/>
              <a:gd name="T46" fmla="*/ 734 w 3079"/>
              <a:gd name="T47" fmla="*/ 272 h 350"/>
              <a:gd name="T48" fmla="*/ 544 w 3079"/>
              <a:gd name="T49" fmla="*/ 102 h 350"/>
              <a:gd name="T50" fmla="*/ 331 w 3079"/>
              <a:gd name="T51" fmla="*/ 128 h 350"/>
              <a:gd name="T52" fmla="*/ 450 w 3079"/>
              <a:gd name="T53" fmla="*/ 95 h 350"/>
              <a:gd name="T54" fmla="*/ 507 w 3079"/>
              <a:gd name="T55" fmla="*/ 112 h 350"/>
              <a:gd name="T56" fmla="*/ 462 w 3079"/>
              <a:gd name="T57" fmla="*/ 272 h 350"/>
              <a:gd name="T58" fmla="*/ 272 w 3079"/>
              <a:gd name="T59" fmla="*/ 102 h 350"/>
              <a:gd name="T60" fmla="*/ 59 w 3079"/>
              <a:gd name="T61" fmla="*/ 128 h 350"/>
              <a:gd name="T62" fmla="*/ 178 w 3079"/>
              <a:gd name="T63" fmla="*/ 95 h 350"/>
              <a:gd name="T64" fmla="*/ 235 w 3079"/>
              <a:gd name="T65" fmla="*/ 112 h 350"/>
              <a:gd name="T66" fmla="*/ 190 w 3079"/>
              <a:gd name="T67" fmla="*/ 272 h 350"/>
              <a:gd name="T68" fmla="*/ 0 w 3079"/>
              <a:gd name="T69" fmla="*/ 102 h 350"/>
              <a:gd name="T70" fmla="*/ 2904 w 3079"/>
              <a:gd name="T71" fmla="*/ 90 h 350"/>
              <a:gd name="T72" fmla="*/ 3053 w 3079"/>
              <a:gd name="T73" fmla="*/ 154 h 350"/>
              <a:gd name="T74" fmla="*/ 2994 w 3079"/>
              <a:gd name="T75" fmla="*/ 260 h 350"/>
              <a:gd name="T76" fmla="*/ 2993 w 3079"/>
              <a:gd name="T77" fmla="*/ 112 h 350"/>
              <a:gd name="T78" fmla="*/ 2958 w 3079"/>
              <a:gd name="T79" fmla="*/ 257 h 350"/>
              <a:gd name="T80" fmla="*/ 2918 w 3079"/>
              <a:gd name="T81" fmla="*/ 228 h 350"/>
              <a:gd name="T82" fmla="*/ 2847 w 3079"/>
              <a:gd name="T83" fmla="*/ 250 h 350"/>
              <a:gd name="T84" fmla="*/ 2811 w 3079"/>
              <a:gd name="T85" fmla="*/ 249 h 350"/>
              <a:gd name="T86" fmla="*/ 2785 w 3079"/>
              <a:gd name="T87" fmla="*/ 111 h 350"/>
              <a:gd name="T88" fmla="*/ 2684 w 3079"/>
              <a:gd name="T89" fmla="*/ 272 h 350"/>
              <a:gd name="T90" fmla="*/ 2550 w 3079"/>
              <a:gd name="T91" fmla="*/ 103 h 350"/>
              <a:gd name="T92" fmla="*/ 2503 w 3079"/>
              <a:gd name="T93" fmla="*/ 103 h 350"/>
              <a:gd name="T94" fmla="*/ 2572 w 3079"/>
              <a:gd name="T95" fmla="*/ 202 h 350"/>
              <a:gd name="T96" fmla="*/ 1709 w 3079"/>
              <a:gd name="T97" fmla="*/ 90 h 350"/>
              <a:gd name="T98" fmla="*/ 1660 w 3079"/>
              <a:gd name="T99" fmla="*/ 267 h 350"/>
              <a:gd name="T100" fmla="*/ 1680 w 3079"/>
              <a:gd name="T101" fmla="*/ 117 h 350"/>
              <a:gd name="T102" fmla="*/ 1248 w 3079"/>
              <a:gd name="T103" fmla="*/ 178 h 350"/>
              <a:gd name="T104" fmla="*/ 1125 w 3079"/>
              <a:gd name="T105" fmla="*/ 101 h 350"/>
              <a:gd name="T106" fmla="*/ 2221 w 3079"/>
              <a:gd name="T107" fmla="*/ 259 h 350"/>
              <a:gd name="T108" fmla="*/ 2030 w 3079"/>
              <a:gd name="T109" fmla="*/ 20 h 350"/>
              <a:gd name="T110" fmla="*/ 2067 w 3079"/>
              <a:gd name="T111" fmla="*/ 220 h 350"/>
              <a:gd name="T112" fmla="*/ 2304 w 3079"/>
              <a:gd name="T113" fmla="*/ 137 h 350"/>
              <a:gd name="T114" fmla="*/ 2188 w 3079"/>
              <a:gd name="T115" fmla="*/ 19 h 350"/>
              <a:gd name="T116" fmla="*/ 2029 w 3079"/>
              <a:gd name="T117" fmla="*/ 271 h 350"/>
              <a:gd name="T118" fmla="*/ 1855 w 3079"/>
              <a:gd name="T119" fmla="*/ 7 h 350"/>
              <a:gd name="T120" fmla="*/ 1791 w 3079"/>
              <a:gd name="T121" fmla="*/ 260 h 350"/>
              <a:gd name="T122" fmla="*/ 1809 w 3079"/>
              <a:gd name="T123" fmla="*/ 37 h 350"/>
              <a:gd name="T124" fmla="*/ 1715 w 3079"/>
              <a:gd name="T125" fmla="*/ 3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79" h="350">
                <a:moveTo>
                  <a:pt x="2366" y="230"/>
                </a:moveTo>
                <a:cubicBezTo>
                  <a:pt x="2372" y="230"/>
                  <a:pt x="2377" y="232"/>
                  <a:pt x="2381" y="237"/>
                </a:cubicBezTo>
                <a:cubicBezTo>
                  <a:pt x="2385" y="241"/>
                  <a:pt x="2387" y="245"/>
                  <a:pt x="2387" y="251"/>
                </a:cubicBezTo>
                <a:cubicBezTo>
                  <a:pt x="2387" y="257"/>
                  <a:pt x="2385" y="262"/>
                  <a:pt x="2380" y="266"/>
                </a:cubicBezTo>
                <a:cubicBezTo>
                  <a:pt x="2376" y="270"/>
                  <a:pt x="2372" y="272"/>
                  <a:pt x="2366" y="272"/>
                </a:cubicBezTo>
                <a:cubicBezTo>
                  <a:pt x="2360" y="272"/>
                  <a:pt x="2355" y="270"/>
                  <a:pt x="2351" y="266"/>
                </a:cubicBezTo>
                <a:cubicBezTo>
                  <a:pt x="2347" y="262"/>
                  <a:pt x="2345" y="257"/>
                  <a:pt x="2345" y="251"/>
                </a:cubicBezTo>
                <a:cubicBezTo>
                  <a:pt x="2345" y="245"/>
                  <a:pt x="2347" y="240"/>
                  <a:pt x="2351" y="236"/>
                </a:cubicBezTo>
                <a:cubicBezTo>
                  <a:pt x="2355" y="232"/>
                  <a:pt x="2360" y="230"/>
                  <a:pt x="2366" y="230"/>
                </a:cubicBezTo>
                <a:close/>
                <a:moveTo>
                  <a:pt x="830" y="230"/>
                </a:moveTo>
                <a:cubicBezTo>
                  <a:pt x="836" y="230"/>
                  <a:pt x="841" y="232"/>
                  <a:pt x="845" y="237"/>
                </a:cubicBezTo>
                <a:cubicBezTo>
                  <a:pt x="849" y="241"/>
                  <a:pt x="851" y="245"/>
                  <a:pt x="851" y="251"/>
                </a:cubicBezTo>
                <a:cubicBezTo>
                  <a:pt x="851" y="257"/>
                  <a:pt x="849" y="262"/>
                  <a:pt x="844" y="266"/>
                </a:cubicBezTo>
                <a:cubicBezTo>
                  <a:pt x="840" y="270"/>
                  <a:pt x="836" y="272"/>
                  <a:pt x="830" y="272"/>
                </a:cubicBezTo>
                <a:cubicBezTo>
                  <a:pt x="824" y="272"/>
                  <a:pt x="819" y="270"/>
                  <a:pt x="815" y="266"/>
                </a:cubicBezTo>
                <a:cubicBezTo>
                  <a:pt x="811" y="262"/>
                  <a:pt x="809" y="257"/>
                  <a:pt x="809" y="251"/>
                </a:cubicBezTo>
                <a:cubicBezTo>
                  <a:pt x="809" y="245"/>
                  <a:pt x="811" y="240"/>
                  <a:pt x="815" y="236"/>
                </a:cubicBezTo>
                <a:cubicBezTo>
                  <a:pt x="819" y="232"/>
                  <a:pt x="824" y="230"/>
                  <a:pt x="830" y="230"/>
                </a:cubicBezTo>
                <a:close/>
                <a:moveTo>
                  <a:pt x="2680" y="102"/>
                </a:moveTo>
                <a:cubicBezTo>
                  <a:pt x="2673" y="102"/>
                  <a:pt x="2667" y="104"/>
                  <a:pt x="2660" y="108"/>
                </a:cubicBezTo>
                <a:cubicBezTo>
                  <a:pt x="2653" y="112"/>
                  <a:pt x="2648" y="119"/>
                  <a:pt x="2644" y="129"/>
                </a:cubicBezTo>
                <a:cubicBezTo>
                  <a:pt x="2640" y="139"/>
                  <a:pt x="2638" y="151"/>
                  <a:pt x="2638" y="167"/>
                </a:cubicBezTo>
                <a:cubicBezTo>
                  <a:pt x="2638" y="192"/>
                  <a:pt x="2643" y="213"/>
                  <a:pt x="2652" y="232"/>
                </a:cubicBezTo>
                <a:cubicBezTo>
                  <a:pt x="2662" y="250"/>
                  <a:pt x="2676" y="259"/>
                  <a:pt x="2692" y="259"/>
                </a:cubicBezTo>
                <a:cubicBezTo>
                  <a:pt x="2704" y="259"/>
                  <a:pt x="2714" y="254"/>
                  <a:pt x="2722" y="244"/>
                </a:cubicBezTo>
                <a:cubicBezTo>
                  <a:pt x="2730" y="234"/>
                  <a:pt x="2734" y="217"/>
                  <a:pt x="2734" y="192"/>
                </a:cubicBezTo>
                <a:cubicBezTo>
                  <a:pt x="2734" y="162"/>
                  <a:pt x="2727" y="138"/>
                  <a:pt x="2714" y="120"/>
                </a:cubicBezTo>
                <a:cubicBezTo>
                  <a:pt x="2705" y="108"/>
                  <a:pt x="2694" y="102"/>
                  <a:pt x="2680" y="102"/>
                </a:cubicBezTo>
                <a:close/>
                <a:moveTo>
                  <a:pt x="1160" y="102"/>
                </a:moveTo>
                <a:cubicBezTo>
                  <a:pt x="1153" y="102"/>
                  <a:pt x="1147" y="104"/>
                  <a:pt x="1140" y="108"/>
                </a:cubicBezTo>
                <a:cubicBezTo>
                  <a:pt x="1133" y="112"/>
                  <a:pt x="1128" y="119"/>
                  <a:pt x="1124" y="129"/>
                </a:cubicBezTo>
                <a:cubicBezTo>
                  <a:pt x="1120" y="139"/>
                  <a:pt x="1118" y="151"/>
                  <a:pt x="1118" y="167"/>
                </a:cubicBezTo>
                <a:cubicBezTo>
                  <a:pt x="1118" y="192"/>
                  <a:pt x="1123" y="213"/>
                  <a:pt x="1132" y="232"/>
                </a:cubicBezTo>
                <a:cubicBezTo>
                  <a:pt x="1142" y="250"/>
                  <a:pt x="1156" y="259"/>
                  <a:pt x="1172" y="259"/>
                </a:cubicBezTo>
                <a:cubicBezTo>
                  <a:pt x="1184" y="259"/>
                  <a:pt x="1194" y="254"/>
                  <a:pt x="1202" y="244"/>
                </a:cubicBezTo>
                <a:cubicBezTo>
                  <a:pt x="1210" y="234"/>
                  <a:pt x="1214" y="217"/>
                  <a:pt x="1214" y="192"/>
                </a:cubicBezTo>
                <a:cubicBezTo>
                  <a:pt x="1214" y="162"/>
                  <a:pt x="1207" y="138"/>
                  <a:pt x="1194" y="120"/>
                </a:cubicBezTo>
                <a:cubicBezTo>
                  <a:pt x="1185" y="108"/>
                  <a:pt x="1174" y="102"/>
                  <a:pt x="1160" y="102"/>
                </a:cubicBezTo>
                <a:close/>
                <a:moveTo>
                  <a:pt x="1456" y="95"/>
                </a:moveTo>
                <a:lnTo>
                  <a:pt x="1536" y="95"/>
                </a:lnTo>
                <a:lnTo>
                  <a:pt x="1536" y="102"/>
                </a:lnTo>
                <a:lnTo>
                  <a:pt x="1532" y="102"/>
                </a:lnTo>
                <a:cubicBezTo>
                  <a:pt x="1527" y="102"/>
                  <a:pt x="1522" y="103"/>
                  <a:pt x="1519" y="106"/>
                </a:cubicBezTo>
                <a:cubicBezTo>
                  <a:pt x="1517" y="108"/>
                  <a:pt x="1515" y="111"/>
                  <a:pt x="1515" y="115"/>
                </a:cubicBezTo>
                <a:cubicBezTo>
                  <a:pt x="1515" y="120"/>
                  <a:pt x="1517" y="126"/>
                  <a:pt x="1521" y="135"/>
                </a:cubicBezTo>
                <a:lnTo>
                  <a:pt x="1563" y="222"/>
                </a:lnTo>
                <a:lnTo>
                  <a:pt x="1602" y="127"/>
                </a:lnTo>
                <a:cubicBezTo>
                  <a:pt x="1604" y="122"/>
                  <a:pt x="1605" y="117"/>
                  <a:pt x="1605" y="112"/>
                </a:cubicBezTo>
                <a:cubicBezTo>
                  <a:pt x="1605" y="109"/>
                  <a:pt x="1604" y="108"/>
                  <a:pt x="1604" y="106"/>
                </a:cubicBezTo>
                <a:cubicBezTo>
                  <a:pt x="1603" y="105"/>
                  <a:pt x="1601" y="104"/>
                  <a:pt x="1599" y="103"/>
                </a:cubicBezTo>
                <a:cubicBezTo>
                  <a:pt x="1597" y="102"/>
                  <a:pt x="1593" y="102"/>
                  <a:pt x="1588" y="102"/>
                </a:cubicBezTo>
                <a:lnTo>
                  <a:pt x="1588" y="95"/>
                </a:lnTo>
                <a:lnTo>
                  <a:pt x="1644" y="95"/>
                </a:lnTo>
                <a:lnTo>
                  <a:pt x="1644" y="102"/>
                </a:lnTo>
                <a:cubicBezTo>
                  <a:pt x="1639" y="102"/>
                  <a:pt x="1635" y="103"/>
                  <a:pt x="1633" y="105"/>
                </a:cubicBezTo>
                <a:cubicBezTo>
                  <a:pt x="1630" y="106"/>
                  <a:pt x="1628" y="109"/>
                  <a:pt x="1625" y="113"/>
                </a:cubicBezTo>
                <a:cubicBezTo>
                  <a:pt x="1623" y="115"/>
                  <a:pt x="1621" y="120"/>
                  <a:pt x="1618" y="128"/>
                </a:cubicBezTo>
                <a:lnTo>
                  <a:pt x="1548" y="299"/>
                </a:lnTo>
                <a:cubicBezTo>
                  <a:pt x="1542" y="316"/>
                  <a:pt x="1533" y="328"/>
                  <a:pt x="1522" y="337"/>
                </a:cubicBezTo>
                <a:cubicBezTo>
                  <a:pt x="1511" y="345"/>
                  <a:pt x="1500" y="350"/>
                  <a:pt x="1490" y="350"/>
                </a:cubicBezTo>
                <a:cubicBezTo>
                  <a:pt x="1483" y="350"/>
                  <a:pt x="1477" y="348"/>
                  <a:pt x="1472" y="343"/>
                </a:cubicBezTo>
                <a:cubicBezTo>
                  <a:pt x="1467" y="339"/>
                  <a:pt x="1465" y="334"/>
                  <a:pt x="1465" y="329"/>
                </a:cubicBezTo>
                <a:cubicBezTo>
                  <a:pt x="1465" y="323"/>
                  <a:pt x="1467" y="319"/>
                  <a:pt x="1470" y="316"/>
                </a:cubicBezTo>
                <a:cubicBezTo>
                  <a:pt x="1473" y="313"/>
                  <a:pt x="1478" y="311"/>
                  <a:pt x="1484" y="311"/>
                </a:cubicBezTo>
                <a:cubicBezTo>
                  <a:pt x="1488" y="311"/>
                  <a:pt x="1494" y="313"/>
                  <a:pt x="1501" y="315"/>
                </a:cubicBezTo>
                <a:cubicBezTo>
                  <a:pt x="1506" y="317"/>
                  <a:pt x="1509" y="318"/>
                  <a:pt x="1510" y="318"/>
                </a:cubicBezTo>
                <a:cubicBezTo>
                  <a:pt x="1514" y="318"/>
                  <a:pt x="1518" y="316"/>
                  <a:pt x="1523" y="312"/>
                </a:cubicBezTo>
                <a:cubicBezTo>
                  <a:pt x="1527" y="308"/>
                  <a:pt x="1532" y="301"/>
                  <a:pt x="1536" y="290"/>
                </a:cubicBezTo>
                <a:lnTo>
                  <a:pt x="1548" y="260"/>
                </a:lnTo>
                <a:lnTo>
                  <a:pt x="1487" y="130"/>
                </a:lnTo>
                <a:cubicBezTo>
                  <a:pt x="1485" y="127"/>
                  <a:pt x="1482" y="122"/>
                  <a:pt x="1478" y="116"/>
                </a:cubicBezTo>
                <a:cubicBezTo>
                  <a:pt x="1474" y="112"/>
                  <a:pt x="1472" y="109"/>
                  <a:pt x="1470" y="107"/>
                </a:cubicBezTo>
                <a:cubicBezTo>
                  <a:pt x="1467" y="105"/>
                  <a:pt x="1462" y="103"/>
                  <a:pt x="1456" y="102"/>
                </a:cubicBezTo>
                <a:lnTo>
                  <a:pt x="1456" y="95"/>
                </a:lnTo>
                <a:close/>
                <a:moveTo>
                  <a:pt x="1262" y="95"/>
                </a:moveTo>
                <a:lnTo>
                  <a:pt x="1322" y="95"/>
                </a:lnTo>
                <a:lnTo>
                  <a:pt x="1322" y="210"/>
                </a:lnTo>
                <a:cubicBezTo>
                  <a:pt x="1322" y="226"/>
                  <a:pt x="1325" y="236"/>
                  <a:pt x="1331" y="241"/>
                </a:cubicBezTo>
                <a:cubicBezTo>
                  <a:pt x="1336" y="246"/>
                  <a:pt x="1343" y="249"/>
                  <a:pt x="1351" y="249"/>
                </a:cubicBezTo>
                <a:cubicBezTo>
                  <a:pt x="1356" y="249"/>
                  <a:pt x="1362" y="247"/>
                  <a:pt x="1369" y="244"/>
                </a:cubicBezTo>
                <a:cubicBezTo>
                  <a:pt x="1376" y="241"/>
                  <a:pt x="1384" y="234"/>
                  <a:pt x="1393" y="225"/>
                </a:cubicBezTo>
                <a:lnTo>
                  <a:pt x="1393" y="127"/>
                </a:lnTo>
                <a:cubicBezTo>
                  <a:pt x="1393" y="118"/>
                  <a:pt x="1392" y="111"/>
                  <a:pt x="1388" y="108"/>
                </a:cubicBezTo>
                <a:cubicBezTo>
                  <a:pt x="1384" y="104"/>
                  <a:pt x="1377" y="102"/>
                  <a:pt x="1366" y="102"/>
                </a:cubicBezTo>
                <a:lnTo>
                  <a:pt x="1366" y="95"/>
                </a:lnTo>
                <a:lnTo>
                  <a:pt x="1424" y="95"/>
                </a:lnTo>
                <a:lnTo>
                  <a:pt x="1424" y="199"/>
                </a:lnTo>
                <a:cubicBezTo>
                  <a:pt x="1424" y="219"/>
                  <a:pt x="1425" y="231"/>
                  <a:pt x="1426" y="236"/>
                </a:cubicBezTo>
                <a:cubicBezTo>
                  <a:pt x="1427" y="240"/>
                  <a:pt x="1428" y="243"/>
                  <a:pt x="1430" y="245"/>
                </a:cubicBezTo>
                <a:cubicBezTo>
                  <a:pt x="1432" y="247"/>
                  <a:pt x="1435" y="247"/>
                  <a:pt x="1437" y="247"/>
                </a:cubicBezTo>
                <a:cubicBezTo>
                  <a:pt x="1441" y="247"/>
                  <a:pt x="1446" y="246"/>
                  <a:pt x="1451" y="244"/>
                </a:cubicBezTo>
                <a:lnTo>
                  <a:pt x="1453" y="251"/>
                </a:lnTo>
                <a:lnTo>
                  <a:pt x="1402" y="272"/>
                </a:lnTo>
                <a:lnTo>
                  <a:pt x="1393" y="272"/>
                </a:lnTo>
                <a:lnTo>
                  <a:pt x="1393" y="236"/>
                </a:lnTo>
                <a:cubicBezTo>
                  <a:pt x="1379" y="252"/>
                  <a:pt x="1367" y="262"/>
                  <a:pt x="1360" y="266"/>
                </a:cubicBezTo>
                <a:cubicBezTo>
                  <a:pt x="1352" y="270"/>
                  <a:pt x="1344" y="272"/>
                  <a:pt x="1335" y="272"/>
                </a:cubicBezTo>
                <a:cubicBezTo>
                  <a:pt x="1325" y="272"/>
                  <a:pt x="1317" y="269"/>
                  <a:pt x="1310" y="264"/>
                </a:cubicBezTo>
                <a:cubicBezTo>
                  <a:pt x="1303" y="258"/>
                  <a:pt x="1298" y="251"/>
                  <a:pt x="1295" y="242"/>
                </a:cubicBezTo>
                <a:cubicBezTo>
                  <a:pt x="1293" y="233"/>
                  <a:pt x="1291" y="221"/>
                  <a:pt x="1291" y="205"/>
                </a:cubicBezTo>
                <a:lnTo>
                  <a:pt x="1291" y="128"/>
                </a:lnTo>
                <a:cubicBezTo>
                  <a:pt x="1291" y="120"/>
                  <a:pt x="1290" y="115"/>
                  <a:pt x="1289" y="112"/>
                </a:cubicBezTo>
                <a:cubicBezTo>
                  <a:pt x="1287" y="108"/>
                  <a:pt x="1284" y="106"/>
                  <a:pt x="1281" y="104"/>
                </a:cubicBezTo>
                <a:cubicBezTo>
                  <a:pt x="1277" y="103"/>
                  <a:pt x="1271" y="102"/>
                  <a:pt x="1262" y="102"/>
                </a:cubicBezTo>
                <a:lnTo>
                  <a:pt x="1262" y="95"/>
                </a:lnTo>
                <a:close/>
                <a:moveTo>
                  <a:pt x="880" y="95"/>
                </a:moveTo>
                <a:lnTo>
                  <a:pt x="960" y="95"/>
                </a:lnTo>
                <a:lnTo>
                  <a:pt x="960" y="102"/>
                </a:lnTo>
                <a:lnTo>
                  <a:pt x="956" y="102"/>
                </a:lnTo>
                <a:cubicBezTo>
                  <a:pt x="951" y="102"/>
                  <a:pt x="946" y="103"/>
                  <a:pt x="943" y="106"/>
                </a:cubicBezTo>
                <a:cubicBezTo>
                  <a:pt x="941" y="108"/>
                  <a:pt x="939" y="111"/>
                  <a:pt x="939" y="115"/>
                </a:cubicBezTo>
                <a:cubicBezTo>
                  <a:pt x="939" y="120"/>
                  <a:pt x="941" y="126"/>
                  <a:pt x="945" y="135"/>
                </a:cubicBezTo>
                <a:lnTo>
                  <a:pt x="987" y="222"/>
                </a:lnTo>
                <a:lnTo>
                  <a:pt x="1026" y="127"/>
                </a:lnTo>
                <a:cubicBezTo>
                  <a:pt x="1028" y="122"/>
                  <a:pt x="1029" y="117"/>
                  <a:pt x="1029" y="112"/>
                </a:cubicBezTo>
                <a:cubicBezTo>
                  <a:pt x="1029" y="109"/>
                  <a:pt x="1028" y="108"/>
                  <a:pt x="1028" y="106"/>
                </a:cubicBezTo>
                <a:cubicBezTo>
                  <a:pt x="1027" y="105"/>
                  <a:pt x="1025" y="104"/>
                  <a:pt x="1023" y="103"/>
                </a:cubicBezTo>
                <a:cubicBezTo>
                  <a:pt x="1021" y="102"/>
                  <a:pt x="1017" y="102"/>
                  <a:pt x="1012" y="102"/>
                </a:cubicBezTo>
                <a:lnTo>
                  <a:pt x="1012" y="95"/>
                </a:lnTo>
                <a:lnTo>
                  <a:pt x="1068" y="95"/>
                </a:lnTo>
                <a:lnTo>
                  <a:pt x="1068" y="102"/>
                </a:lnTo>
                <a:cubicBezTo>
                  <a:pt x="1063" y="102"/>
                  <a:pt x="1059" y="103"/>
                  <a:pt x="1057" y="105"/>
                </a:cubicBezTo>
                <a:cubicBezTo>
                  <a:pt x="1054" y="106"/>
                  <a:pt x="1052" y="109"/>
                  <a:pt x="1049" y="113"/>
                </a:cubicBezTo>
                <a:cubicBezTo>
                  <a:pt x="1047" y="115"/>
                  <a:pt x="1045" y="120"/>
                  <a:pt x="1042" y="128"/>
                </a:cubicBezTo>
                <a:lnTo>
                  <a:pt x="972" y="299"/>
                </a:lnTo>
                <a:cubicBezTo>
                  <a:pt x="966" y="316"/>
                  <a:pt x="957" y="328"/>
                  <a:pt x="946" y="337"/>
                </a:cubicBezTo>
                <a:cubicBezTo>
                  <a:pt x="935" y="345"/>
                  <a:pt x="924" y="350"/>
                  <a:pt x="914" y="350"/>
                </a:cubicBezTo>
                <a:cubicBezTo>
                  <a:pt x="907" y="350"/>
                  <a:pt x="901" y="348"/>
                  <a:pt x="896" y="343"/>
                </a:cubicBezTo>
                <a:cubicBezTo>
                  <a:pt x="891" y="339"/>
                  <a:pt x="889" y="334"/>
                  <a:pt x="889" y="329"/>
                </a:cubicBezTo>
                <a:cubicBezTo>
                  <a:pt x="889" y="323"/>
                  <a:pt x="891" y="319"/>
                  <a:pt x="894" y="316"/>
                </a:cubicBezTo>
                <a:cubicBezTo>
                  <a:pt x="897" y="313"/>
                  <a:pt x="902" y="311"/>
                  <a:pt x="908" y="311"/>
                </a:cubicBezTo>
                <a:cubicBezTo>
                  <a:pt x="912" y="311"/>
                  <a:pt x="918" y="313"/>
                  <a:pt x="925" y="315"/>
                </a:cubicBezTo>
                <a:cubicBezTo>
                  <a:pt x="930" y="317"/>
                  <a:pt x="933" y="318"/>
                  <a:pt x="934" y="318"/>
                </a:cubicBezTo>
                <a:cubicBezTo>
                  <a:pt x="938" y="318"/>
                  <a:pt x="942" y="316"/>
                  <a:pt x="947" y="312"/>
                </a:cubicBezTo>
                <a:cubicBezTo>
                  <a:pt x="951" y="308"/>
                  <a:pt x="956" y="301"/>
                  <a:pt x="960" y="290"/>
                </a:cubicBezTo>
                <a:lnTo>
                  <a:pt x="972" y="260"/>
                </a:lnTo>
                <a:lnTo>
                  <a:pt x="911" y="130"/>
                </a:lnTo>
                <a:cubicBezTo>
                  <a:pt x="909" y="127"/>
                  <a:pt x="906" y="122"/>
                  <a:pt x="902" y="116"/>
                </a:cubicBezTo>
                <a:cubicBezTo>
                  <a:pt x="898" y="112"/>
                  <a:pt x="896" y="109"/>
                  <a:pt x="894" y="107"/>
                </a:cubicBezTo>
                <a:cubicBezTo>
                  <a:pt x="891" y="105"/>
                  <a:pt x="886" y="103"/>
                  <a:pt x="880" y="102"/>
                </a:cubicBezTo>
                <a:lnTo>
                  <a:pt x="880" y="95"/>
                </a:lnTo>
                <a:close/>
                <a:moveTo>
                  <a:pt x="544" y="95"/>
                </a:moveTo>
                <a:lnTo>
                  <a:pt x="616" y="95"/>
                </a:lnTo>
                <a:lnTo>
                  <a:pt x="616" y="102"/>
                </a:lnTo>
                <a:cubicBezTo>
                  <a:pt x="610" y="102"/>
                  <a:pt x="605" y="104"/>
                  <a:pt x="603" y="106"/>
                </a:cubicBezTo>
                <a:cubicBezTo>
                  <a:pt x="601" y="107"/>
                  <a:pt x="600" y="110"/>
                  <a:pt x="600" y="114"/>
                </a:cubicBezTo>
                <a:cubicBezTo>
                  <a:pt x="600" y="117"/>
                  <a:pt x="601" y="122"/>
                  <a:pt x="603" y="128"/>
                </a:cubicBezTo>
                <a:lnTo>
                  <a:pt x="640" y="226"/>
                </a:lnTo>
                <a:lnTo>
                  <a:pt x="677" y="146"/>
                </a:lnTo>
                <a:lnTo>
                  <a:pt x="667" y="121"/>
                </a:lnTo>
                <a:cubicBezTo>
                  <a:pt x="664" y="113"/>
                  <a:pt x="660" y="108"/>
                  <a:pt x="655" y="105"/>
                </a:cubicBezTo>
                <a:cubicBezTo>
                  <a:pt x="653" y="103"/>
                  <a:pt x="648" y="102"/>
                  <a:pt x="640" y="102"/>
                </a:cubicBezTo>
                <a:lnTo>
                  <a:pt x="640" y="95"/>
                </a:lnTo>
                <a:lnTo>
                  <a:pt x="722" y="95"/>
                </a:lnTo>
                <a:lnTo>
                  <a:pt x="722" y="102"/>
                </a:lnTo>
                <a:cubicBezTo>
                  <a:pt x="713" y="102"/>
                  <a:pt x="706" y="104"/>
                  <a:pt x="703" y="107"/>
                </a:cubicBezTo>
                <a:cubicBezTo>
                  <a:pt x="700" y="109"/>
                  <a:pt x="699" y="112"/>
                  <a:pt x="699" y="116"/>
                </a:cubicBezTo>
                <a:cubicBezTo>
                  <a:pt x="699" y="119"/>
                  <a:pt x="699" y="121"/>
                  <a:pt x="700" y="124"/>
                </a:cubicBezTo>
                <a:lnTo>
                  <a:pt x="739" y="223"/>
                </a:lnTo>
                <a:lnTo>
                  <a:pt x="776" y="128"/>
                </a:lnTo>
                <a:cubicBezTo>
                  <a:pt x="778" y="121"/>
                  <a:pt x="779" y="116"/>
                  <a:pt x="779" y="112"/>
                </a:cubicBezTo>
                <a:cubicBezTo>
                  <a:pt x="779" y="109"/>
                  <a:pt x="778" y="107"/>
                  <a:pt x="776" y="105"/>
                </a:cubicBezTo>
                <a:cubicBezTo>
                  <a:pt x="773" y="103"/>
                  <a:pt x="768" y="102"/>
                  <a:pt x="761" y="102"/>
                </a:cubicBezTo>
                <a:lnTo>
                  <a:pt x="761" y="95"/>
                </a:lnTo>
                <a:lnTo>
                  <a:pt x="816" y="95"/>
                </a:lnTo>
                <a:lnTo>
                  <a:pt x="816" y="102"/>
                </a:lnTo>
                <a:cubicBezTo>
                  <a:pt x="805" y="104"/>
                  <a:pt x="797" y="111"/>
                  <a:pt x="792" y="124"/>
                </a:cubicBezTo>
                <a:lnTo>
                  <a:pt x="734" y="272"/>
                </a:lnTo>
                <a:lnTo>
                  <a:pt x="726" y="272"/>
                </a:lnTo>
                <a:lnTo>
                  <a:pt x="684" y="162"/>
                </a:lnTo>
                <a:lnTo>
                  <a:pt x="633" y="272"/>
                </a:lnTo>
                <a:lnTo>
                  <a:pt x="627" y="272"/>
                </a:lnTo>
                <a:lnTo>
                  <a:pt x="571" y="128"/>
                </a:lnTo>
                <a:cubicBezTo>
                  <a:pt x="568" y="119"/>
                  <a:pt x="564" y="112"/>
                  <a:pt x="561" y="109"/>
                </a:cubicBezTo>
                <a:cubicBezTo>
                  <a:pt x="557" y="106"/>
                  <a:pt x="552" y="104"/>
                  <a:pt x="544" y="102"/>
                </a:cubicBezTo>
                <a:lnTo>
                  <a:pt x="544" y="95"/>
                </a:lnTo>
                <a:close/>
                <a:moveTo>
                  <a:pt x="272" y="95"/>
                </a:moveTo>
                <a:lnTo>
                  <a:pt x="344" y="95"/>
                </a:lnTo>
                <a:lnTo>
                  <a:pt x="344" y="102"/>
                </a:lnTo>
                <a:cubicBezTo>
                  <a:pt x="338" y="102"/>
                  <a:pt x="333" y="104"/>
                  <a:pt x="331" y="106"/>
                </a:cubicBezTo>
                <a:cubicBezTo>
                  <a:pt x="329" y="107"/>
                  <a:pt x="328" y="110"/>
                  <a:pt x="328" y="114"/>
                </a:cubicBezTo>
                <a:cubicBezTo>
                  <a:pt x="328" y="117"/>
                  <a:pt x="329" y="122"/>
                  <a:pt x="331" y="128"/>
                </a:cubicBezTo>
                <a:lnTo>
                  <a:pt x="368" y="226"/>
                </a:lnTo>
                <a:lnTo>
                  <a:pt x="405" y="146"/>
                </a:lnTo>
                <a:lnTo>
                  <a:pt x="395" y="121"/>
                </a:lnTo>
                <a:cubicBezTo>
                  <a:pt x="392" y="113"/>
                  <a:pt x="388" y="108"/>
                  <a:pt x="383" y="105"/>
                </a:cubicBezTo>
                <a:cubicBezTo>
                  <a:pt x="381" y="103"/>
                  <a:pt x="376" y="102"/>
                  <a:pt x="368" y="102"/>
                </a:cubicBezTo>
                <a:lnTo>
                  <a:pt x="368" y="95"/>
                </a:lnTo>
                <a:lnTo>
                  <a:pt x="450" y="95"/>
                </a:lnTo>
                <a:lnTo>
                  <a:pt x="450" y="102"/>
                </a:lnTo>
                <a:cubicBezTo>
                  <a:pt x="441" y="102"/>
                  <a:pt x="434" y="104"/>
                  <a:pt x="431" y="107"/>
                </a:cubicBezTo>
                <a:cubicBezTo>
                  <a:pt x="428" y="109"/>
                  <a:pt x="427" y="112"/>
                  <a:pt x="427" y="116"/>
                </a:cubicBezTo>
                <a:cubicBezTo>
                  <a:pt x="427" y="119"/>
                  <a:pt x="427" y="121"/>
                  <a:pt x="428" y="124"/>
                </a:cubicBezTo>
                <a:lnTo>
                  <a:pt x="467" y="223"/>
                </a:lnTo>
                <a:lnTo>
                  <a:pt x="504" y="128"/>
                </a:lnTo>
                <a:cubicBezTo>
                  <a:pt x="506" y="121"/>
                  <a:pt x="507" y="116"/>
                  <a:pt x="507" y="112"/>
                </a:cubicBezTo>
                <a:cubicBezTo>
                  <a:pt x="507" y="109"/>
                  <a:pt x="506" y="107"/>
                  <a:pt x="504" y="105"/>
                </a:cubicBezTo>
                <a:cubicBezTo>
                  <a:pt x="501" y="103"/>
                  <a:pt x="496" y="102"/>
                  <a:pt x="489" y="102"/>
                </a:cubicBezTo>
                <a:lnTo>
                  <a:pt x="489" y="95"/>
                </a:lnTo>
                <a:lnTo>
                  <a:pt x="544" y="95"/>
                </a:lnTo>
                <a:lnTo>
                  <a:pt x="544" y="102"/>
                </a:lnTo>
                <a:cubicBezTo>
                  <a:pt x="533" y="104"/>
                  <a:pt x="525" y="111"/>
                  <a:pt x="520" y="124"/>
                </a:cubicBezTo>
                <a:lnTo>
                  <a:pt x="462" y="272"/>
                </a:lnTo>
                <a:lnTo>
                  <a:pt x="454" y="272"/>
                </a:lnTo>
                <a:lnTo>
                  <a:pt x="412" y="162"/>
                </a:lnTo>
                <a:lnTo>
                  <a:pt x="361" y="272"/>
                </a:lnTo>
                <a:lnTo>
                  <a:pt x="355" y="272"/>
                </a:lnTo>
                <a:lnTo>
                  <a:pt x="299" y="128"/>
                </a:lnTo>
                <a:cubicBezTo>
                  <a:pt x="296" y="119"/>
                  <a:pt x="292" y="112"/>
                  <a:pt x="289" y="109"/>
                </a:cubicBezTo>
                <a:cubicBezTo>
                  <a:pt x="285" y="106"/>
                  <a:pt x="280" y="104"/>
                  <a:pt x="272" y="102"/>
                </a:cubicBezTo>
                <a:lnTo>
                  <a:pt x="272" y="95"/>
                </a:lnTo>
                <a:close/>
                <a:moveTo>
                  <a:pt x="0" y="95"/>
                </a:moveTo>
                <a:lnTo>
                  <a:pt x="72" y="95"/>
                </a:lnTo>
                <a:lnTo>
                  <a:pt x="72" y="102"/>
                </a:lnTo>
                <a:cubicBezTo>
                  <a:pt x="66" y="102"/>
                  <a:pt x="61" y="104"/>
                  <a:pt x="59" y="106"/>
                </a:cubicBezTo>
                <a:cubicBezTo>
                  <a:pt x="57" y="107"/>
                  <a:pt x="56" y="110"/>
                  <a:pt x="56" y="114"/>
                </a:cubicBezTo>
                <a:cubicBezTo>
                  <a:pt x="56" y="117"/>
                  <a:pt x="57" y="122"/>
                  <a:pt x="59" y="128"/>
                </a:cubicBezTo>
                <a:lnTo>
                  <a:pt x="96" y="226"/>
                </a:lnTo>
                <a:lnTo>
                  <a:pt x="133" y="146"/>
                </a:lnTo>
                <a:lnTo>
                  <a:pt x="123" y="121"/>
                </a:lnTo>
                <a:cubicBezTo>
                  <a:pt x="120" y="113"/>
                  <a:pt x="116" y="108"/>
                  <a:pt x="111" y="105"/>
                </a:cubicBezTo>
                <a:cubicBezTo>
                  <a:pt x="109" y="103"/>
                  <a:pt x="104" y="102"/>
                  <a:pt x="96" y="102"/>
                </a:cubicBezTo>
                <a:lnTo>
                  <a:pt x="96" y="95"/>
                </a:lnTo>
                <a:lnTo>
                  <a:pt x="178" y="95"/>
                </a:lnTo>
                <a:lnTo>
                  <a:pt x="178" y="102"/>
                </a:lnTo>
                <a:cubicBezTo>
                  <a:pt x="169" y="102"/>
                  <a:pt x="162" y="104"/>
                  <a:pt x="159" y="107"/>
                </a:cubicBezTo>
                <a:cubicBezTo>
                  <a:pt x="156" y="109"/>
                  <a:pt x="155" y="112"/>
                  <a:pt x="155" y="116"/>
                </a:cubicBezTo>
                <a:cubicBezTo>
                  <a:pt x="155" y="119"/>
                  <a:pt x="155" y="121"/>
                  <a:pt x="156" y="124"/>
                </a:cubicBezTo>
                <a:lnTo>
                  <a:pt x="195" y="223"/>
                </a:lnTo>
                <a:lnTo>
                  <a:pt x="232" y="128"/>
                </a:lnTo>
                <a:cubicBezTo>
                  <a:pt x="234" y="121"/>
                  <a:pt x="235" y="116"/>
                  <a:pt x="235" y="112"/>
                </a:cubicBezTo>
                <a:cubicBezTo>
                  <a:pt x="235" y="109"/>
                  <a:pt x="234" y="107"/>
                  <a:pt x="232" y="105"/>
                </a:cubicBezTo>
                <a:cubicBezTo>
                  <a:pt x="229" y="103"/>
                  <a:pt x="224" y="102"/>
                  <a:pt x="217" y="102"/>
                </a:cubicBezTo>
                <a:lnTo>
                  <a:pt x="217" y="95"/>
                </a:lnTo>
                <a:lnTo>
                  <a:pt x="272" y="95"/>
                </a:lnTo>
                <a:lnTo>
                  <a:pt x="272" y="102"/>
                </a:lnTo>
                <a:cubicBezTo>
                  <a:pt x="261" y="104"/>
                  <a:pt x="253" y="111"/>
                  <a:pt x="248" y="124"/>
                </a:cubicBezTo>
                <a:lnTo>
                  <a:pt x="190" y="272"/>
                </a:lnTo>
                <a:lnTo>
                  <a:pt x="182" y="272"/>
                </a:lnTo>
                <a:lnTo>
                  <a:pt x="140" y="162"/>
                </a:lnTo>
                <a:lnTo>
                  <a:pt x="89" y="272"/>
                </a:lnTo>
                <a:lnTo>
                  <a:pt x="83" y="272"/>
                </a:lnTo>
                <a:lnTo>
                  <a:pt x="27" y="128"/>
                </a:lnTo>
                <a:cubicBezTo>
                  <a:pt x="24" y="119"/>
                  <a:pt x="20" y="112"/>
                  <a:pt x="17" y="109"/>
                </a:cubicBezTo>
                <a:cubicBezTo>
                  <a:pt x="13" y="106"/>
                  <a:pt x="8" y="104"/>
                  <a:pt x="0" y="102"/>
                </a:cubicBezTo>
                <a:lnTo>
                  <a:pt x="0" y="95"/>
                </a:lnTo>
                <a:close/>
                <a:moveTo>
                  <a:pt x="2837" y="90"/>
                </a:moveTo>
                <a:lnTo>
                  <a:pt x="2845" y="90"/>
                </a:lnTo>
                <a:lnTo>
                  <a:pt x="2845" y="127"/>
                </a:lnTo>
                <a:cubicBezTo>
                  <a:pt x="2857" y="114"/>
                  <a:pt x="2865" y="107"/>
                  <a:pt x="2867" y="105"/>
                </a:cubicBezTo>
                <a:cubicBezTo>
                  <a:pt x="2873" y="100"/>
                  <a:pt x="2879" y="97"/>
                  <a:pt x="2885" y="94"/>
                </a:cubicBezTo>
                <a:cubicBezTo>
                  <a:pt x="2892" y="91"/>
                  <a:pt x="2898" y="90"/>
                  <a:pt x="2904" y="90"/>
                </a:cubicBezTo>
                <a:cubicBezTo>
                  <a:pt x="2915" y="90"/>
                  <a:pt x="2924" y="93"/>
                  <a:pt x="2932" y="99"/>
                </a:cubicBezTo>
                <a:cubicBezTo>
                  <a:pt x="2940" y="106"/>
                  <a:pt x="2945" y="115"/>
                  <a:pt x="2948" y="127"/>
                </a:cubicBezTo>
                <a:cubicBezTo>
                  <a:pt x="2961" y="112"/>
                  <a:pt x="2971" y="102"/>
                  <a:pt x="2980" y="97"/>
                </a:cubicBezTo>
                <a:cubicBezTo>
                  <a:pt x="2989" y="92"/>
                  <a:pt x="2998" y="90"/>
                  <a:pt x="3008" y="90"/>
                </a:cubicBezTo>
                <a:cubicBezTo>
                  <a:pt x="3017" y="90"/>
                  <a:pt x="3025" y="92"/>
                  <a:pt x="3032" y="97"/>
                </a:cubicBezTo>
                <a:cubicBezTo>
                  <a:pt x="3039" y="102"/>
                  <a:pt x="3045" y="109"/>
                  <a:pt x="3049" y="120"/>
                </a:cubicBezTo>
                <a:cubicBezTo>
                  <a:pt x="3052" y="127"/>
                  <a:pt x="3053" y="139"/>
                  <a:pt x="3053" y="154"/>
                </a:cubicBezTo>
                <a:lnTo>
                  <a:pt x="3053" y="228"/>
                </a:lnTo>
                <a:cubicBezTo>
                  <a:pt x="3053" y="239"/>
                  <a:pt x="3054" y="246"/>
                  <a:pt x="3055" y="250"/>
                </a:cubicBezTo>
                <a:cubicBezTo>
                  <a:pt x="3057" y="253"/>
                  <a:pt x="3059" y="255"/>
                  <a:pt x="3062" y="257"/>
                </a:cubicBezTo>
                <a:cubicBezTo>
                  <a:pt x="3066" y="259"/>
                  <a:pt x="3071" y="260"/>
                  <a:pt x="3079" y="260"/>
                </a:cubicBezTo>
                <a:lnTo>
                  <a:pt x="3079" y="267"/>
                </a:lnTo>
                <a:lnTo>
                  <a:pt x="2994" y="267"/>
                </a:lnTo>
                <a:lnTo>
                  <a:pt x="2994" y="260"/>
                </a:lnTo>
                <a:lnTo>
                  <a:pt x="2998" y="260"/>
                </a:lnTo>
                <a:cubicBezTo>
                  <a:pt x="3005" y="260"/>
                  <a:pt x="3011" y="259"/>
                  <a:pt x="3015" y="256"/>
                </a:cubicBezTo>
                <a:cubicBezTo>
                  <a:pt x="3018" y="254"/>
                  <a:pt x="3020" y="251"/>
                  <a:pt x="3021" y="246"/>
                </a:cubicBezTo>
                <a:cubicBezTo>
                  <a:pt x="3022" y="244"/>
                  <a:pt x="3022" y="238"/>
                  <a:pt x="3022" y="228"/>
                </a:cubicBezTo>
                <a:lnTo>
                  <a:pt x="3022" y="154"/>
                </a:lnTo>
                <a:cubicBezTo>
                  <a:pt x="3022" y="140"/>
                  <a:pt x="3020" y="130"/>
                  <a:pt x="3017" y="124"/>
                </a:cubicBezTo>
                <a:cubicBezTo>
                  <a:pt x="3012" y="116"/>
                  <a:pt x="3004" y="112"/>
                  <a:pt x="2993" y="112"/>
                </a:cubicBezTo>
                <a:cubicBezTo>
                  <a:pt x="2987" y="112"/>
                  <a:pt x="2980" y="114"/>
                  <a:pt x="2973" y="117"/>
                </a:cubicBezTo>
                <a:cubicBezTo>
                  <a:pt x="2967" y="121"/>
                  <a:pt x="2959" y="127"/>
                  <a:pt x="2949" y="136"/>
                </a:cubicBezTo>
                <a:lnTo>
                  <a:pt x="2949" y="138"/>
                </a:lnTo>
                <a:lnTo>
                  <a:pt x="2949" y="146"/>
                </a:lnTo>
                <a:lnTo>
                  <a:pt x="2949" y="228"/>
                </a:lnTo>
                <a:cubicBezTo>
                  <a:pt x="2949" y="240"/>
                  <a:pt x="2950" y="247"/>
                  <a:pt x="2951" y="250"/>
                </a:cubicBezTo>
                <a:cubicBezTo>
                  <a:pt x="2952" y="253"/>
                  <a:pt x="2955" y="255"/>
                  <a:pt x="2958" y="257"/>
                </a:cubicBezTo>
                <a:cubicBezTo>
                  <a:pt x="2962" y="259"/>
                  <a:pt x="2968" y="260"/>
                  <a:pt x="2977" y="260"/>
                </a:cubicBezTo>
                <a:lnTo>
                  <a:pt x="2977" y="267"/>
                </a:lnTo>
                <a:lnTo>
                  <a:pt x="2890" y="267"/>
                </a:lnTo>
                <a:lnTo>
                  <a:pt x="2890" y="260"/>
                </a:lnTo>
                <a:cubicBezTo>
                  <a:pt x="2900" y="260"/>
                  <a:pt x="2906" y="259"/>
                  <a:pt x="2910" y="257"/>
                </a:cubicBezTo>
                <a:cubicBezTo>
                  <a:pt x="2913" y="254"/>
                  <a:pt x="2916" y="251"/>
                  <a:pt x="2917" y="247"/>
                </a:cubicBezTo>
                <a:cubicBezTo>
                  <a:pt x="2918" y="244"/>
                  <a:pt x="2918" y="238"/>
                  <a:pt x="2918" y="228"/>
                </a:cubicBezTo>
                <a:lnTo>
                  <a:pt x="2918" y="154"/>
                </a:lnTo>
                <a:cubicBezTo>
                  <a:pt x="2918" y="140"/>
                  <a:pt x="2916" y="130"/>
                  <a:pt x="2912" y="124"/>
                </a:cubicBezTo>
                <a:cubicBezTo>
                  <a:pt x="2906" y="116"/>
                  <a:pt x="2899" y="112"/>
                  <a:pt x="2889" y="112"/>
                </a:cubicBezTo>
                <a:cubicBezTo>
                  <a:pt x="2882" y="112"/>
                  <a:pt x="2875" y="114"/>
                  <a:pt x="2869" y="117"/>
                </a:cubicBezTo>
                <a:cubicBezTo>
                  <a:pt x="2858" y="123"/>
                  <a:pt x="2850" y="129"/>
                  <a:pt x="2845" y="136"/>
                </a:cubicBezTo>
                <a:lnTo>
                  <a:pt x="2845" y="228"/>
                </a:lnTo>
                <a:cubicBezTo>
                  <a:pt x="2845" y="239"/>
                  <a:pt x="2846" y="247"/>
                  <a:pt x="2847" y="250"/>
                </a:cubicBezTo>
                <a:cubicBezTo>
                  <a:pt x="2849" y="253"/>
                  <a:pt x="2851" y="256"/>
                  <a:pt x="2854" y="258"/>
                </a:cubicBezTo>
                <a:cubicBezTo>
                  <a:pt x="2857" y="259"/>
                  <a:pt x="2863" y="260"/>
                  <a:pt x="2873" y="260"/>
                </a:cubicBezTo>
                <a:lnTo>
                  <a:pt x="2873" y="267"/>
                </a:lnTo>
                <a:lnTo>
                  <a:pt x="2788" y="267"/>
                </a:lnTo>
                <a:lnTo>
                  <a:pt x="2788" y="260"/>
                </a:lnTo>
                <a:cubicBezTo>
                  <a:pt x="2796" y="260"/>
                  <a:pt x="2801" y="259"/>
                  <a:pt x="2804" y="258"/>
                </a:cubicBezTo>
                <a:cubicBezTo>
                  <a:pt x="2807" y="256"/>
                  <a:pt x="2810" y="253"/>
                  <a:pt x="2811" y="249"/>
                </a:cubicBezTo>
                <a:cubicBezTo>
                  <a:pt x="2813" y="246"/>
                  <a:pt x="2814" y="239"/>
                  <a:pt x="2814" y="228"/>
                </a:cubicBezTo>
                <a:lnTo>
                  <a:pt x="2814" y="162"/>
                </a:lnTo>
                <a:cubicBezTo>
                  <a:pt x="2814" y="143"/>
                  <a:pt x="2813" y="131"/>
                  <a:pt x="2812" y="126"/>
                </a:cubicBezTo>
                <a:cubicBezTo>
                  <a:pt x="2811" y="122"/>
                  <a:pt x="2810" y="119"/>
                  <a:pt x="2808" y="117"/>
                </a:cubicBezTo>
                <a:cubicBezTo>
                  <a:pt x="2806" y="116"/>
                  <a:pt x="2804" y="115"/>
                  <a:pt x="2800" y="115"/>
                </a:cubicBezTo>
                <a:cubicBezTo>
                  <a:pt x="2797" y="115"/>
                  <a:pt x="2793" y="116"/>
                  <a:pt x="2788" y="118"/>
                </a:cubicBezTo>
                <a:lnTo>
                  <a:pt x="2785" y="111"/>
                </a:lnTo>
                <a:lnTo>
                  <a:pt x="2837" y="90"/>
                </a:lnTo>
                <a:close/>
                <a:moveTo>
                  <a:pt x="2686" y="90"/>
                </a:moveTo>
                <a:cubicBezTo>
                  <a:pt x="2712" y="90"/>
                  <a:pt x="2733" y="100"/>
                  <a:pt x="2748" y="120"/>
                </a:cubicBezTo>
                <a:cubicBezTo>
                  <a:pt x="2762" y="136"/>
                  <a:pt x="2768" y="156"/>
                  <a:pt x="2768" y="178"/>
                </a:cubicBezTo>
                <a:cubicBezTo>
                  <a:pt x="2768" y="193"/>
                  <a:pt x="2765" y="209"/>
                  <a:pt x="2757" y="224"/>
                </a:cubicBezTo>
                <a:cubicBezTo>
                  <a:pt x="2750" y="240"/>
                  <a:pt x="2740" y="252"/>
                  <a:pt x="2727" y="260"/>
                </a:cubicBezTo>
                <a:cubicBezTo>
                  <a:pt x="2714" y="268"/>
                  <a:pt x="2700" y="272"/>
                  <a:pt x="2684" y="272"/>
                </a:cubicBezTo>
                <a:cubicBezTo>
                  <a:pt x="2658" y="272"/>
                  <a:pt x="2637" y="262"/>
                  <a:pt x="2622" y="241"/>
                </a:cubicBezTo>
                <a:cubicBezTo>
                  <a:pt x="2609" y="224"/>
                  <a:pt x="2603" y="204"/>
                  <a:pt x="2603" y="183"/>
                </a:cubicBezTo>
                <a:cubicBezTo>
                  <a:pt x="2603" y="167"/>
                  <a:pt x="2607" y="151"/>
                  <a:pt x="2614" y="136"/>
                </a:cubicBezTo>
                <a:cubicBezTo>
                  <a:pt x="2622" y="120"/>
                  <a:pt x="2633" y="109"/>
                  <a:pt x="2645" y="101"/>
                </a:cubicBezTo>
                <a:cubicBezTo>
                  <a:pt x="2658" y="94"/>
                  <a:pt x="2672" y="90"/>
                  <a:pt x="2686" y="90"/>
                </a:cubicBezTo>
                <a:close/>
                <a:moveTo>
                  <a:pt x="2509" y="90"/>
                </a:moveTo>
                <a:cubicBezTo>
                  <a:pt x="2526" y="90"/>
                  <a:pt x="2540" y="94"/>
                  <a:pt x="2550" y="103"/>
                </a:cubicBezTo>
                <a:cubicBezTo>
                  <a:pt x="2561" y="112"/>
                  <a:pt x="2567" y="122"/>
                  <a:pt x="2567" y="131"/>
                </a:cubicBezTo>
                <a:cubicBezTo>
                  <a:pt x="2567" y="136"/>
                  <a:pt x="2565" y="140"/>
                  <a:pt x="2562" y="143"/>
                </a:cubicBezTo>
                <a:cubicBezTo>
                  <a:pt x="2559" y="146"/>
                  <a:pt x="2555" y="147"/>
                  <a:pt x="2549" y="147"/>
                </a:cubicBezTo>
                <a:cubicBezTo>
                  <a:pt x="2542" y="147"/>
                  <a:pt x="2536" y="145"/>
                  <a:pt x="2533" y="140"/>
                </a:cubicBezTo>
                <a:cubicBezTo>
                  <a:pt x="2531" y="137"/>
                  <a:pt x="2529" y="132"/>
                  <a:pt x="2528" y="125"/>
                </a:cubicBezTo>
                <a:cubicBezTo>
                  <a:pt x="2528" y="118"/>
                  <a:pt x="2525" y="112"/>
                  <a:pt x="2521" y="108"/>
                </a:cubicBezTo>
                <a:cubicBezTo>
                  <a:pt x="2516" y="104"/>
                  <a:pt x="2510" y="103"/>
                  <a:pt x="2503" y="103"/>
                </a:cubicBezTo>
                <a:cubicBezTo>
                  <a:pt x="2490" y="103"/>
                  <a:pt x="2480" y="107"/>
                  <a:pt x="2472" y="116"/>
                </a:cubicBezTo>
                <a:cubicBezTo>
                  <a:pt x="2462" y="129"/>
                  <a:pt x="2457" y="145"/>
                  <a:pt x="2457" y="165"/>
                </a:cubicBezTo>
                <a:cubicBezTo>
                  <a:pt x="2457" y="185"/>
                  <a:pt x="2462" y="204"/>
                  <a:pt x="2472" y="219"/>
                </a:cubicBezTo>
                <a:cubicBezTo>
                  <a:pt x="2482" y="235"/>
                  <a:pt x="2496" y="243"/>
                  <a:pt x="2513" y="243"/>
                </a:cubicBezTo>
                <a:cubicBezTo>
                  <a:pt x="2525" y="243"/>
                  <a:pt x="2536" y="239"/>
                  <a:pt x="2546" y="230"/>
                </a:cubicBezTo>
                <a:cubicBezTo>
                  <a:pt x="2553" y="224"/>
                  <a:pt x="2560" y="214"/>
                  <a:pt x="2566" y="199"/>
                </a:cubicBezTo>
                <a:lnTo>
                  <a:pt x="2572" y="202"/>
                </a:lnTo>
                <a:cubicBezTo>
                  <a:pt x="2567" y="224"/>
                  <a:pt x="2558" y="242"/>
                  <a:pt x="2544" y="254"/>
                </a:cubicBezTo>
                <a:cubicBezTo>
                  <a:pt x="2531" y="266"/>
                  <a:pt x="2516" y="272"/>
                  <a:pt x="2500" y="272"/>
                </a:cubicBezTo>
                <a:cubicBezTo>
                  <a:pt x="2480" y="272"/>
                  <a:pt x="2463" y="264"/>
                  <a:pt x="2449" y="247"/>
                </a:cubicBezTo>
                <a:cubicBezTo>
                  <a:pt x="2434" y="231"/>
                  <a:pt x="2427" y="209"/>
                  <a:pt x="2427" y="181"/>
                </a:cubicBezTo>
                <a:cubicBezTo>
                  <a:pt x="2427" y="154"/>
                  <a:pt x="2435" y="132"/>
                  <a:pt x="2451" y="115"/>
                </a:cubicBezTo>
                <a:cubicBezTo>
                  <a:pt x="2467" y="98"/>
                  <a:pt x="2486" y="90"/>
                  <a:pt x="2509" y="90"/>
                </a:cubicBezTo>
                <a:close/>
                <a:moveTo>
                  <a:pt x="1709" y="90"/>
                </a:moveTo>
                <a:lnTo>
                  <a:pt x="1717" y="90"/>
                </a:lnTo>
                <a:lnTo>
                  <a:pt x="1717" y="228"/>
                </a:lnTo>
                <a:cubicBezTo>
                  <a:pt x="1717" y="239"/>
                  <a:pt x="1718" y="246"/>
                  <a:pt x="1719" y="249"/>
                </a:cubicBezTo>
                <a:cubicBezTo>
                  <a:pt x="1721" y="253"/>
                  <a:pt x="1723" y="256"/>
                  <a:pt x="1726" y="257"/>
                </a:cubicBezTo>
                <a:cubicBezTo>
                  <a:pt x="1729" y="259"/>
                  <a:pt x="1735" y="260"/>
                  <a:pt x="1743" y="260"/>
                </a:cubicBezTo>
                <a:lnTo>
                  <a:pt x="1743" y="267"/>
                </a:lnTo>
                <a:lnTo>
                  <a:pt x="1660" y="267"/>
                </a:lnTo>
                <a:lnTo>
                  <a:pt x="1660" y="260"/>
                </a:lnTo>
                <a:cubicBezTo>
                  <a:pt x="1668" y="260"/>
                  <a:pt x="1674" y="259"/>
                  <a:pt x="1677" y="258"/>
                </a:cubicBezTo>
                <a:cubicBezTo>
                  <a:pt x="1679" y="256"/>
                  <a:pt x="1682" y="253"/>
                  <a:pt x="1683" y="250"/>
                </a:cubicBezTo>
                <a:cubicBezTo>
                  <a:pt x="1685" y="246"/>
                  <a:pt x="1686" y="239"/>
                  <a:pt x="1686" y="228"/>
                </a:cubicBezTo>
                <a:lnTo>
                  <a:pt x="1686" y="162"/>
                </a:lnTo>
                <a:cubicBezTo>
                  <a:pt x="1686" y="143"/>
                  <a:pt x="1685" y="131"/>
                  <a:pt x="1684" y="126"/>
                </a:cubicBezTo>
                <a:cubicBezTo>
                  <a:pt x="1683" y="122"/>
                  <a:pt x="1682" y="119"/>
                  <a:pt x="1680" y="117"/>
                </a:cubicBezTo>
                <a:cubicBezTo>
                  <a:pt x="1678" y="116"/>
                  <a:pt x="1676" y="115"/>
                  <a:pt x="1672" y="115"/>
                </a:cubicBezTo>
                <a:cubicBezTo>
                  <a:pt x="1669" y="115"/>
                  <a:pt x="1665" y="116"/>
                  <a:pt x="1660" y="118"/>
                </a:cubicBezTo>
                <a:lnTo>
                  <a:pt x="1657" y="111"/>
                </a:lnTo>
                <a:lnTo>
                  <a:pt x="1709" y="90"/>
                </a:lnTo>
                <a:close/>
                <a:moveTo>
                  <a:pt x="1166" y="90"/>
                </a:moveTo>
                <a:cubicBezTo>
                  <a:pt x="1192" y="90"/>
                  <a:pt x="1213" y="100"/>
                  <a:pt x="1228" y="120"/>
                </a:cubicBezTo>
                <a:cubicBezTo>
                  <a:pt x="1242" y="136"/>
                  <a:pt x="1248" y="156"/>
                  <a:pt x="1248" y="178"/>
                </a:cubicBezTo>
                <a:cubicBezTo>
                  <a:pt x="1248" y="193"/>
                  <a:pt x="1245" y="209"/>
                  <a:pt x="1237" y="224"/>
                </a:cubicBezTo>
                <a:cubicBezTo>
                  <a:pt x="1230" y="240"/>
                  <a:pt x="1220" y="252"/>
                  <a:pt x="1207" y="260"/>
                </a:cubicBezTo>
                <a:cubicBezTo>
                  <a:pt x="1194" y="268"/>
                  <a:pt x="1180" y="272"/>
                  <a:pt x="1164" y="272"/>
                </a:cubicBezTo>
                <a:cubicBezTo>
                  <a:pt x="1138" y="272"/>
                  <a:pt x="1117" y="262"/>
                  <a:pt x="1102" y="241"/>
                </a:cubicBezTo>
                <a:cubicBezTo>
                  <a:pt x="1089" y="224"/>
                  <a:pt x="1083" y="204"/>
                  <a:pt x="1083" y="183"/>
                </a:cubicBezTo>
                <a:cubicBezTo>
                  <a:pt x="1083" y="167"/>
                  <a:pt x="1087" y="151"/>
                  <a:pt x="1094" y="136"/>
                </a:cubicBezTo>
                <a:cubicBezTo>
                  <a:pt x="1102" y="120"/>
                  <a:pt x="1113" y="109"/>
                  <a:pt x="1125" y="101"/>
                </a:cubicBezTo>
                <a:cubicBezTo>
                  <a:pt x="1138" y="94"/>
                  <a:pt x="1152" y="90"/>
                  <a:pt x="1166" y="90"/>
                </a:cubicBezTo>
                <a:close/>
                <a:moveTo>
                  <a:pt x="2222" y="20"/>
                </a:moveTo>
                <a:cubicBezTo>
                  <a:pt x="2214" y="20"/>
                  <a:pt x="2206" y="23"/>
                  <a:pt x="2200" y="31"/>
                </a:cubicBezTo>
                <a:cubicBezTo>
                  <a:pt x="2191" y="41"/>
                  <a:pt x="2185" y="58"/>
                  <a:pt x="2181" y="80"/>
                </a:cubicBezTo>
                <a:cubicBezTo>
                  <a:pt x="2178" y="102"/>
                  <a:pt x="2176" y="124"/>
                  <a:pt x="2176" y="146"/>
                </a:cubicBezTo>
                <a:cubicBezTo>
                  <a:pt x="2176" y="181"/>
                  <a:pt x="2181" y="209"/>
                  <a:pt x="2189" y="232"/>
                </a:cubicBezTo>
                <a:cubicBezTo>
                  <a:pt x="2196" y="250"/>
                  <a:pt x="2207" y="259"/>
                  <a:pt x="2221" y="259"/>
                </a:cubicBezTo>
                <a:cubicBezTo>
                  <a:pt x="2228" y="259"/>
                  <a:pt x="2235" y="256"/>
                  <a:pt x="2242" y="250"/>
                </a:cubicBezTo>
                <a:cubicBezTo>
                  <a:pt x="2249" y="244"/>
                  <a:pt x="2255" y="234"/>
                  <a:pt x="2259" y="220"/>
                </a:cubicBezTo>
                <a:cubicBezTo>
                  <a:pt x="2264" y="198"/>
                  <a:pt x="2267" y="168"/>
                  <a:pt x="2267" y="129"/>
                </a:cubicBezTo>
                <a:cubicBezTo>
                  <a:pt x="2267" y="100"/>
                  <a:pt x="2264" y="76"/>
                  <a:pt x="2258" y="56"/>
                </a:cubicBezTo>
                <a:cubicBezTo>
                  <a:pt x="2254" y="42"/>
                  <a:pt x="2248" y="32"/>
                  <a:pt x="2241" y="26"/>
                </a:cubicBezTo>
                <a:cubicBezTo>
                  <a:pt x="2236" y="22"/>
                  <a:pt x="2230" y="20"/>
                  <a:pt x="2222" y="20"/>
                </a:cubicBezTo>
                <a:close/>
                <a:moveTo>
                  <a:pt x="2030" y="20"/>
                </a:moveTo>
                <a:cubicBezTo>
                  <a:pt x="2022" y="20"/>
                  <a:pt x="2014" y="23"/>
                  <a:pt x="2008" y="31"/>
                </a:cubicBezTo>
                <a:cubicBezTo>
                  <a:pt x="1999" y="41"/>
                  <a:pt x="1993" y="58"/>
                  <a:pt x="1989" y="80"/>
                </a:cubicBezTo>
                <a:cubicBezTo>
                  <a:pt x="1986" y="102"/>
                  <a:pt x="1984" y="124"/>
                  <a:pt x="1984" y="146"/>
                </a:cubicBezTo>
                <a:cubicBezTo>
                  <a:pt x="1984" y="181"/>
                  <a:pt x="1989" y="209"/>
                  <a:pt x="1997" y="232"/>
                </a:cubicBezTo>
                <a:cubicBezTo>
                  <a:pt x="2004" y="250"/>
                  <a:pt x="2015" y="259"/>
                  <a:pt x="2029" y="259"/>
                </a:cubicBezTo>
                <a:cubicBezTo>
                  <a:pt x="2036" y="259"/>
                  <a:pt x="2043" y="256"/>
                  <a:pt x="2050" y="250"/>
                </a:cubicBezTo>
                <a:cubicBezTo>
                  <a:pt x="2057" y="244"/>
                  <a:pt x="2063" y="234"/>
                  <a:pt x="2067" y="220"/>
                </a:cubicBezTo>
                <a:cubicBezTo>
                  <a:pt x="2072" y="198"/>
                  <a:pt x="2075" y="168"/>
                  <a:pt x="2075" y="129"/>
                </a:cubicBezTo>
                <a:cubicBezTo>
                  <a:pt x="2075" y="100"/>
                  <a:pt x="2072" y="76"/>
                  <a:pt x="2066" y="56"/>
                </a:cubicBezTo>
                <a:cubicBezTo>
                  <a:pt x="2062" y="42"/>
                  <a:pt x="2056" y="32"/>
                  <a:pt x="2049" y="26"/>
                </a:cubicBezTo>
                <a:cubicBezTo>
                  <a:pt x="2044" y="22"/>
                  <a:pt x="2038" y="20"/>
                  <a:pt x="2030" y="20"/>
                </a:cubicBezTo>
                <a:close/>
                <a:moveTo>
                  <a:pt x="2223" y="7"/>
                </a:moveTo>
                <a:cubicBezTo>
                  <a:pt x="2242" y="7"/>
                  <a:pt x="2260" y="17"/>
                  <a:pt x="2275" y="37"/>
                </a:cubicBezTo>
                <a:cubicBezTo>
                  <a:pt x="2294" y="62"/>
                  <a:pt x="2304" y="95"/>
                  <a:pt x="2304" y="137"/>
                </a:cubicBezTo>
                <a:cubicBezTo>
                  <a:pt x="2304" y="167"/>
                  <a:pt x="2300" y="192"/>
                  <a:pt x="2291" y="212"/>
                </a:cubicBezTo>
                <a:cubicBezTo>
                  <a:pt x="2283" y="233"/>
                  <a:pt x="2272" y="248"/>
                  <a:pt x="2259" y="257"/>
                </a:cubicBezTo>
                <a:cubicBezTo>
                  <a:pt x="2246" y="267"/>
                  <a:pt x="2233" y="271"/>
                  <a:pt x="2221" y="271"/>
                </a:cubicBezTo>
                <a:cubicBezTo>
                  <a:pt x="2196" y="271"/>
                  <a:pt x="2176" y="257"/>
                  <a:pt x="2160" y="228"/>
                </a:cubicBezTo>
                <a:cubicBezTo>
                  <a:pt x="2146" y="204"/>
                  <a:pt x="2140" y="175"/>
                  <a:pt x="2140" y="141"/>
                </a:cubicBezTo>
                <a:cubicBezTo>
                  <a:pt x="2140" y="112"/>
                  <a:pt x="2144" y="87"/>
                  <a:pt x="2153" y="66"/>
                </a:cubicBezTo>
                <a:cubicBezTo>
                  <a:pt x="2162" y="45"/>
                  <a:pt x="2173" y="30"/>
                  <a:pt x="2188" y="19"/>
                </a:cubicBezTo>
                <a:cubicBezTo>
                  <a:pt x="2199" y="11"/>
                  <a:pt x="2211" y="7"/>
                  <a:pt x="2223" y="7"/>
                </a:cubicBezTo>
                <a:close/>
                <a:moveTo>
                  <a:pt x="2031" y="7"/>
                </a:moveTo>
                <a:cubicBezTo>
                  <a:pt x="2050" y="7"/>
                  <a:pt x="2068" y="17"/>
                  <a:pt x="2083" y="37"/>
                </a:cubicBezTo>
                <a:cubicBezTo>
                  <a:pt x="2102" y="62"/>
                  <a:pt x="2112" y="95"/>
                  <a:pt x="2112" y="137"/>
                </a:cubicBezTo>
                <a:cubicBezTo>
                  <a:pt x="2112" y="167"/>
                  <a:pt x="2108" y="192"/>
                  <a:pt x="2099" y="212"/>
                </a:cubicBezTo>
                <a:cubicBezTo>
                  <a:pt x="2091" y="233"/>
                  <a:pt x="2080" y="248"/>
                  <a:pt x="2067" y="257"/>
                </a:cubicBezTo>
                <a:cubicBezTo>
                  <a:pt x="2054" y="267"/>
                  <a:pt x="2041" y="271"/>
                  <a:pt x="2029" y="271"/>
                </a:cubicBezTo>
                <a:cubicBezTo>
                  <a:pt x="2004" y="271"/>
                  <a:pt x="1984" y="257"/>
                  <a:pt x="1968" y="228"/>
                </a:cubicBezTo>
                <a:cubicBezTo>
                  <a:pt x="1954" y="204"/>
                  <a:pt x="1948" y="175"/>
                  <a:pt x="1948" y="141"/>
                </a:cubicBezTo>
                <a:cubicBezTo>
                  <a:pt x="1948" y="112"/>
                  <a:pt x="1952" y="87"/>
                  <a:pt x="1961" y="66"/>
                </a:cubicBezTo>
                <a:cubicBezTo>
                  <a:pt x="1970" y="45"/>
                  <a:pt x="1981" y="30"/>
                  <a:pt x="1996" y="19"/>
                </a:cubicBezTo>
                <a:cubicBezTo>
                  <a:pt x="2007" y="11"/>
                  <a:pt x="2019" y="7"/>
                  <a:pt x="2031" y="7"/>
                </a:cubicBezTo>
                <a:close/>
                <a:moveTo>
                  <a:pt x="1849" y="7"/>
                </a:moveTo>
                <a:lnTo>
                  <a:pt x="1855" y="7"/>
                </a:lnTo>
                <a:lnTo>
                  <a:pt x="1855" y="222"/>
                </a:lnTo>
                <a:cubicBezTo>
                  <a:pt x="1855" y="236"/>
                  <a:pt x="1855" y="245"/>
                  <a:pt x="1857" y="249"/>
                </a:cubicBezTo>
                <a:cubicBezTo>
                  <a:pt x="1858" y="252"/>
                  <a:pt x="1860" y="255"/>
                  <a:pt x="1864" y="257"/>
                </a:cubicBezTo>
                <a:cubicBezTo>
                  <a:pt x="1868" y="259"/>
                  <a:pt x="1875" y="260"/>
                  <a:pt x="1887" y="260"/>
                </a:cubicBezTo>
                <a:lnTo>
                  <a:pt x="1887" y="267"/>
                </a:lnTo>
                <a:lnTo>
                  <a:pt x="1791" y="267"/>
                </a:lnTo>
                <a:lnTo>
                  <a:pt x="1791" y="260"/>
                </a:lnTo>
                <a:cubicBezTo>
                  <a:pt x="1803" y="260"/>
                  <a:pt x="1811" y="259"/>
                  <a:pt x="1815" y="257"/>
                </a:cubicBezTo>
                <a:cubicBezTo>
                  <a:pt x="1818" y="255"/>
                  <a:pt x="1820" y="253"/>
                  <a:pt x="1822" y="249"/>
                </a:cubicBezTo>
                <a:cubicBezTo>
                  <a:pt x="1823" y="246"/>
                  <a:pt x="1824" y="237"/>
                  <a:pt x="1824" y="222"/>
                </a:cubicBezTo>
                <a:lnTo>
                  <a:pt x="1824" y="85"/>
                </a:lnTo>
                <a:cubicBezTo>
                  <a:pt x="1824" y="66"/>
                  <a:pt x="1823" y="54"/>
                  <a:pt x="1822" y="49"/>
                </a:cubicBezTo>
                <a:cubicBezTo>
                  <a:pt x="1821" y="45"/>
                  <a:pt x="1820" y="42"/>
                  <a:pt x="1817" y="40"/>
                </a:cubicBezTo>
                <a:cubicBezTo>
                  <a:pt x="1815" y="38"/>
                  <a:pt x="1812" y="37"/>
                  <a:pt x="1809" y="37"/>
                </a:cubicBezTo>
                <a:cubicBezTo>
                  <a:pt x="1804" y="37"/>
                  <a:pt x="1798" y="39"/>
                  <a:pt x="1790" y="43"/>
                </a:cubicBezTo>
                <a:lnTo>
                  <a:pt x="1787" y="37"/>
                </a:lnTo>
                <a:lnTo>
                  <a:pt x="1849" y="7"/>
                </a:lnTo>
                <a:close/>
                <a:moveTo>
                  <a:pt x="1701" y="0"/>
                </a:moveTo>
                <a:cubicBezTo>
                  <a:pt x="1707" y="0"/>
                  <a:pt x="1711" y="2"/>
                  <a:pt x="1715" y="6"/>
                </a:cubicBezTo>
                <a:cubicBezTo>
                  <a:pt x="1719" y="9"/>
                  <a:pt x="1720" y="14"/>
                  <a:pt x="1720" y="19"/>
                </a:cubicBezTo>
                <a:cubicBezTo>
                  <a:pt x="1720" y="24"/>
                  <a:pt x="1719" y="29"/>
                  <a:pt x="1715" y="33"/>
                </a:cubicBezTo>
                <a:cubicBezTo>
                  <a:pt x="1711" y="36"/>
                  <a:pt x="1707" y="38"/>
                  <a:pt x="1701" y="38"/>
                </a:cubicBezTo>
                <a:cubicBezTo>
                  <a:pt x="1696" y="38"/>
                  <a:pt x="1692" y="36"/>
                  <a:pt x="1688" y="33"/>
                </a:cubicBezTo>
                <a:cubicBezTo>
                  <a:pt x="1684" y="29"/>
                  <a:pt x="1682" y="24"/>
                  <a:pt x="1682" y="19"/>
                </a:cubicBezTo>
                <a:cubicBezTo>
                  <a:pt x="1682" y="14"/>
                  <a:pt x="1684" y="9"/>
                  <a:pt x="1688" y="6"/>
                </a:cubicBezTo>
                <a:cubicBezTo>
                  <a:pt x="1692" y="2"/>
                  <a:pt x="1696" y="0"/>
                  <a:pt x="1701" y="0"/>
                </a:cubicBezTo>
                <a:close/>
              </a:path>
            </a:pathLst>
          </a:custGeom>
          <a:solidFill>
            <a:srgbClr val="F2F2F2"/>
          </a:solidFill>
          <a:ln w="0">
            <a:noFill/>
            <a:prstDash val="solid"/>
            <a:round/>
          </a:ln>
        </p:spPr>
        <p:txBody>
          <a:bodyPr vert="horz" wrap="square" lIns="91440" tIns="45720" rIns="91440" bIns="45720" numCol="1" anchor="t" anchorCtr="0" compatLnSpc="1"/>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5pPr>
            <a:lvl6pPr marL="2286000" algn="l" defTabSz="914400" rtl="0" eaLnBrk="1" latinLnBrk="0" hangingPunct="1">
              <a:defRPr kern="1200">
                <a:solidFill>
                  <a:schemeClr val="tx1"/>
                </a:solidFill>
                <a:latin typeface="Calibri" panose="020F0502020204030204" charset="0"/>
                <a:ea typeface="+mn-ea"/>
                <a:cs typeface="+mn-cs"/>
              </a:defRPr>
            </a:lvl6pPr>
            <a:lvl7pPr marL="2743200" algn="l" defTabSz="914400" rtl="0" eaLnBrk="1" latinLnBrk="0" hangingPunct="1">
              <a:defRPr kern="1200">
                <a:solidFill>
                  <a:schemeClr val="tx1"/>
                </a:solidFill>
                <a:latin typeface="Calibri" panose="020F0502020204030204" charset="0"/>
                <a:ea typeface="+mn-ea"/>
                <a:cs typeface="+mn-cs"/>
              </a:defRPr>
            </a:lvl7pPr>
            <a:lvl8pPr marL="3200400" algn="l" defTabSz="914400" rtl="0" eaLnBrk="1" latinLnBrk="0" hangingPunct="1">
              <a:defRPr kern="1200">
                <a:solidFill>
                  <a:schemeClr val="tx1"/>
                </a:solidFill>
                <a:latin typeface="Calibri" panose="020F0502020204030204" charset="0"/>
                <a:ea typeface="+mn-ea"/>
                <a:cs typeface="+mn-cs"/>
              </a:defRPr>
            </a:lvl8pPr>
            <a:lvl9pPr marL="3657600" algn="l" defTabSz="914400" rtl="0" eaLnBrk="1" latinLnBrk="0" hangingPunct="1">
              <a:defRPr kern="1200">
                <a:solidFill>
                  <a:schemeClr val="tx1"/>
                </a:solidFill>
                <a:latin typeface="Calibri" panose="020F0502020204030204" charset="0"/>
                <a:ea typeface="+mn-ea"/>
                <a:cs typeface="+mn-cs"/>
              </a:defRPr>
            </a:lvl9pPr>
          </a:lstStyle>
          <a:p>
            <a:endParaRPr lang="zh-CN" altLang="en-US"/>
          </a:p>
        </p:txBody>
      </p:sp>
      <p:sp>
        <p:nvSpPr>
          <p:cNvPr id="34" name="Freeform 23"/>
          <p:cNvSpPr/>
          <p:nvPr/>
        </p:nvSpPr>
        <p:spPr bwMode="auto">
          <a:xfrm rot="-1800000">
            <a:off x="2783637" y="2569774"/>
            <a:ext cx="1848119" cy="215037"/>
          </a:xfrm>
          <a:custGeom>
            <a:avLst/>
            <a:gdLst>
              <a:gd name="T0" fmla="*/ 2345 w 3079"/>
              <a:gd name="T1" fmla="*/ 251 h 350"/>
              <a:gd name="T2" fmla="*/ 830 w 3079"/>
              <a:gd name="T3" fmla="*/ 272 h 350"/>
              <a:gd name="T4" fmla="*/ 2644 w 3079"/>
              <a:gd name="T5" fmla="*/ 129 h 350"/>
              <a:gd name="T6" fmla="*/ 2680 w 3079"/>
              <a:gd name="T7" fmla="*/ 102 h 350"/>
              <a:gd name="T8" fmla="*/ 1202 w 3079"/>
              <a:gd name="T9" fmla="*/ 244 h 350"/>
              <a:gd name="T10" fmla="*/ 1532 w 3079"/>
              <a:gd name="T11" fmla="*/ 102 h 350"/>
              <a:gd name="T12" fmla="*/ 1604 w 3079"/>
              <a:gd name="T13" fmla="*/ 106 h 350"/>
              <a:gd name="T14" fmla="*/ 1625 w 3079"/>
              <a:gd name="T15" fmla="*/ 113 h 350"/>
              <a:gd name="T16" fmla="*/ 1470 w 3079"/>
              <a:gd name="T17" fmla="*/ 316 h 350"/>
              <a:gd name="T18" fmla="*/ 1487 w 3079"/>
              <a:gd name="T19" fmla="*/ 130 h 350"/>
              <a:gd name="T20" fmla="*/ 1322 w 3079"/>
              <a:gd name="T21" fmla="*/ 210 h 350"/>
              <a:gd name="T22" fmla="*/ 1366 w 3079"/>
              <a:gd name="T23" fmla="*/ 102 h 350"/>
              <a:gd name="T24" fmla="*/ 1451 w 3079"/>
              <a:gd name="T25" fmla="*/ 244 h 350"/>
              <a:gd name="T26" fmla="*/ 1310 w 3079"/>
              <a:gd name="T27" fmla="*/ 264 h 350"/>
              <a:gd name="T28" fmla="*/ 1262 w 3079"/>
              <a:gd name="T29" fmla="*/ 95 h 350"/>
              <a:gd name="T30" fmla="*/ 945 w 3079"/>
              <a:gd name="T31" fmla="*/ 135 h 350"/>
              <a:gd name="T32" fmla="*/ 1012 w 3079"/>
              <a:gd name="T33" fmla="*/ 95 h 350"/>
              <a:gd name="T34" fmla="*/ 946 w 3079"/>
              <a:gd name="T35" fmla="*/ 337 h 350"/>
              <a:gd name="T36" fmla="*/ 934 w 3079"/>
              <a:gd name="T37" fmla="*/ 318 h 350"/>
              <a:gd name="T38" fmla="*/ 880 w 3079"/>
              <a:gd name="T39" fmla="*/ 102 h 350"/>
              <a:gd name="T40" fmla="*/ 603 w 3079"/>
              <a:gd name="T41" fmla="*/ 128 h 350"/>
              <a:gd name="T42" fmla="*/ 722 w 3079"/>
              <a:gd name="T43" fmla="*/ 95 h 350"/>
              <a:gd name="T44" fmla="*/ 779 w 3079"/>
              <a:gd name="T45" fmla="*/ 112 h 350"/>
              <a:gd name="T46" fmla="*/ 734 w 3079"/>
              <a:gd name="T47" fmla="*/ 272 h 350"/>
              <a:gd name="T48" fmla="*/ 544 w 3079"/>
              <a:gd name="T49" fmla="*/ 102 h 350"/>
              <a:gd name="T50" fmla="*/ 331 w 3079"/>
              <a:gd name="T51" fmla="*/ 128 h 350"/>
              <a:gd name="T52" fmla="*/ 450 w 3079"/>
              <a:gd name="T53" fmla="*/ 95 h 350"/>
              <a:gd name="T54" fmla="*/ 507 w 3079"/>
              <a:gd name="T55" fmla="*/ 112 h 350"/>
              <a:gd name="T56" fmla="*/ 462 w 3079"/>
              <a:gd name="T57" fmla="*/ 272 h 350"/>
              <a:gd name="T58" fmla="*/ 272 w 3079"/>
              <a:gd name="T59" fmla="*/ 102 h 350"/>
              <a:gd name="T60" fmla="*/ 59 w 3079"/>
              <a:gd name="T61" fmla="*/ 128 h 350"/>
              <a:gd name="T62" fmla="*/ 178 w 3079"/>
              <a:gd name="T63" fmla="*/ 95 h 350"/>
              <a:gd name="T64" fmla="*/ 235 w 3079"/>
              <a:gd name="T65" fmla="*/ 112 h 350"/>
              <a:gd name="T66" fmla="*/ 190 w 3079"/>
              <a:gd name="T67" fmla="*/ 272 h 350"/>
              <a:gd name="T68" fmla="*/ 0 w 3079"/>
              <a:gd name="T69" fmla="*/ 102 h 350"/>
              <a:gd name="T70" fmla="*/ 2904 w 3079"/>
              <a:gd name="T71" fmla="*/ 90 h 350"/>
              <a:gd name="T72" fmla="*/ 3053 w 3079"/>
              <a:gd name="T73" fmla="*/ 154 h 350"/>
              <a:gd name="T74" fmla="*/ 2994 w 3079"/>
              <a:gd name="T75" fmla="*/ 260 h 350"/>
              <a:gd name="T76" fmla="*/ 2993 w 3079"/>
              <a:gd name="T77" fmla="*/ 112 h 350"/>
              <a:gd name="T78" fmla="*/ 2958 w 3079"/>
              <a:gd name="T79" fmla="*/ 257 h 350"/>
              <a:gd name="T80" fmla="*/ 2918 w 3079"/>
              <a:gd name="T81" fmla="*/ 228 h 350"/>
              <a:gd name="T82" fmla="*/ 2847 w 3079"/>
              <a:gd name="T83" fmla="*/ 250 h 350"/>
              <a:gd name="T84" fmla="*/ 2811 w 3079"/>
              <a:gd name="T85" fmla="*/ 249 h 350"/>
              <a:gd name="T86" fmla="*/ 2785 w 3079"/>
              <a:gd name="T87" fmla="*/ 111 h 350"/>
              <a:gd name="T88" fmla="*/ 2684 w 3079"/>
              <a:gd name="T89" fmla="*/ 272 h 350"/>
              <a:gd name="T90" fmla="*/ 2550 w 3079"/>
              <a:gd name="T91" fmla="*/ 103 h 350"/>
              <a:gd name="T92" fmla="*/ 2503 w 3079"/>
              <a:gd name="T93" fmla="*/ 103 h 350"/>
              <a:gd name="T94" fmla="*/ 2572 w 3079"/>
              <a:gd name="T95" fmla="*/ 202 h 350"/>
              <a:gd name="T96" fmla="*/ 1709 w 3079"/>
              <a:gd name="T97" fmla="*/ 90 h 350"/>
              <a:gd name="T98" fmla="*/ 1660 w 3079"/>
              <a:gd name="T99" fmla="*/ 267 h 350"/>
              <a:gd name="T100" fmla="*/ 1680 w 3079"/>
              <a:gd name="T101" fmla="*/ 117 h 350"/>
              <a:gd name="T102" fmla="*/ 1248 w 3079"/>
              <a:gd name="T103" fmla="*/ 178 h 350"/>
              <a:gd name="T104" fmla="*/ 1125 w 3079"/>
              <a:gd name="T105" fmla="*/ 101 h 350"/>
              <a:gd name="T106" fmla="*/ 2221 w 3079"/>
              <a:gd name="T107" fmla="*/ 259 h 350"/>
              <a:gd name="T108" fmla="*/ 2030 w 3079"/>
              <a:gd name="T109" fmla="*/ 20 h 350"/>
              <a:gd name="T110" fmla="*/ 2067 w 3079"/>
              <a:gd name="T111" fmla="*/ 220 h 350"/>
              <a:gd name="T112" fmla="*/ 2304 w 3079"/>
              <a:gd name="T113" fmla="*/ 137 h 350"/>
              <a:gd name="T114" fmla="*/ 2188 w 3079"/>
              <a:gd name="T115" fmla="*/ 19 h 350"/>
              <a:gd name="T116" fmla="*/ 2029 w 3079"/>
              <a:gd name="T117" fmla="*/ 271 h 350"/>
              <a:gd name="T118" fmla="*/ 1855 w 3079"/>
              <a:gd name="T119" fmla="*/ 7 h 350"/>
              <a:gd name="T120" fmla="*/ 1791 w 3079"/>
              <a:gd name="T121" fmla="*/ 260 h 350"/>
              <a:gd name="T122" fmla="*/ 1809 w 3079"/>
              <a:gd name="T123" fmla="*/ 37 h 350"/>
              <a:gd name="T124" fmla="*/ 1715 w 3079"/>
              <a:gd name="T125" fmla="*/ 3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79" h="350">
                <a:moveTo>
                  <a:pt x="2366" y="230"/>
                </a:moveTo>
                <a:cubicBezTo>
                  <a:pt x="2372" y="230"/>
                  <a:pt x="2377" y="232"/>
                  <a:pt x="2381" y="237"/>
                </a:cubicBezTo>
                <a:cubicBezTo>
                  <a:pt x="2385" y="241"/>
                  <a:pt x="2387" y="245"/>
                  <a:pt x="2387" y="251"/>
                </a:cubicBezTo>
                <a:cubicBezTo>
                  <a:pt x="2387" y="257"/>
                  <a:pt x="2385" y="262"/>
                  <a:pt x="2380" y="266"/>
                </a:cubicBezTo>
                <a:cubicBezTo>
                  <a:pt x="2376" y="270"/>
                  <a:pt x="2372" y="272"/>
                  <a:pt x="2366" y="272"/>
                </a:cubicBezTo>
                <a:cubicBezTo>
                  <a:pt x="2360" y="272"/>
                  <a:pt x="2355" y="270"/>
                  <a:pt x="2351" y="266"/>
                </a:cubicBezTo>
                <a:cubicBezTo>
                  <a:pt x="2347" y="262"/>
                  <a:pt x="2345" y="257"/>
                  <a:pt x="2345" y="251"/>
                </a:cubicBezTo>
                <a:cubicBezTo>
                  <a:pt x="2345" y="245"/>
                  <a:pt x="2347" y="240"/>
                  <a:pt x="2351" y="236"/>
                </a:cubicBezTo>
                <a:cubicBezTo>
                  <a:pt x="2355" y="232"/>
                  <a:pt x="2360" y="230"/>
                  <a:pt x="2366" y="230"/>
                </a:cubicBezTo>
                <a:close/>
                <a:moveTo>
                  <a:pt x="830" y="230"/>
                </a:moveTo>
                <a:cubicBezTo>
                  <a:pt x="836" y="230"/>
                  <a:pt x="841" y="232"/>
                  <a:pt x="845" y="237"/>
                </a:cubicBezTo>
                <a:cubicBezTo>
                  <a:pt x="849" y="241"/>
                  <a:pt x="851" y="245"/>
                  <a:pt x="851" y="251"/>
                </a:cubicBezTo>
                <a:cubicBezTo>
                  <a:pt x="851" y="257"/>
                  <a:pt x="849" y="262"/>
                  <a:pt x="844" y="266"/>
                </a:cubicBezTo>
                <a:cubicBezTo>
                  <a:pt x="840" y="270"/>
                  <a:pt x="836" y="272"/>
                  <a:pt x="830" y="272"/>
                </a:cubicBezTo>
                <a:cubicBezTo>
                  <a:pt x="824" y="272"/>
                  <a:pt x="819" y="270"/>
                  <a:pt x="815" y="266"/>
                </a:cubicBezTo>
                <a:cubicBezTo>
                  <a:pt x="811" y="262"/>
                  <a:pt x="809" y="257"/>
                  <a:pt x="809" y="251"/>
                </a:cubicBezTo>
                <a:cubicBezTo>
                  <a:pt x="809" y="245"/>
                  <a:pt x="811" y="240"/>
                  <a:pt x="815" y="236"/>
                </a:cubicBezTo>
                <a:cubicBezTo>
                  <a:pt x="819" y="232"/>
                  <a:pt x="824" y="230"/>
                  <a:pt x="830" y="230"/>
                </a:cubicBezTo>
                <a:close/>
                <a:moveTo>
                  <a:pt x="2680" y="102"/>
                </a:moveTo>
                <a:cubicBezTo>
                  <a:pt x="2673" y="102"/>
                  <a:pt x="2667" y="104"/>
                  <a:pt x="2660" y="108"/>
                </a:cubicBezTo>
                <a:cubicBezTo>
                  <a:pt x="2653" y="112"/>
                  <a:pt x="2648" y="119"/>
                  <a:pt x="2644" y="129"/>
                </a:cubicBezTo>
                <a:cubicBezTo>
                  <a:pt x="2640" y="139"/>
                  <a:pt x="2638" y="151"/>
                  <a:pt x="2638" y="167"/>
                </a:cubicBezTo>
                <a:cubicBezTo>
                  <a:pt x="2638" y="192"/>
                  <a:pt x="2643" y="213"/>
                  <a:pt x="2652" y="232"/>
                </a:cubicBezTo>
                <a:cubicBezTo>
                  <a:pt x="2662" y="250"/>
                  <a:pt x="2676" y="259"/>
                  <a:pt x="2692" y="259"/>
                </a:cubicBezTo>
                <a:cubicBezTo>
                  <a:pt x="2704" y="259"/>
                  <a:pt x="2714" y="254"/>
                  <a:pt x="2722" y="244"/>
                </a:cubicBezTo>
                <a:cubicBezTo>
                  <a:pt x="2730" y="234"/>
                  <a:pt x="2734" y="217"/>
                  <a:pt x="2734" y="192"/>
                </a:cubicBezTo>
                <a:cubicBezTo>
                  <a:pt x="2734" y="162"/>
                  <a:pt x="2727" y="138"/>
                  <a:pt x="2714" y="120"/>
                </a:cubicBezTo>
                <a:cubicBezTo>
                  <a:pt x="2705" y="108"/>
                  <a:pt x="2694" y="102"/>
                  <a:pt x="2680" y="102"/>
                </a:cubicBezTo>
                <a:close/>
                <a:moveTo>
                  <a:pt x="1160" y="102"/>
                </a:moveTo>
                <a:cubicBezTo>
                  <a:pt x="1153" y="102"/>
                  <a:pt x="1147" y="104"/>
                  <a:pt x="1140" y="108"/>
                </a:cubicBezTo>
                <a:cubicBezTo>
                  <a:pt x="1133" y="112"/>
                  <a:pt x="1128" y="119"/>
                  <a:pt x="1124" y="129"/>
                </a:cubicBezTo>
                <a:cubicBezTo>
                  <a:pt x="1120" y="139"/>
                  <a:pt x="1118" y="151"/>
                  <a:pt x="1118" y="167"/>
                </a:cubicBezTo>
                <a:cubicBezTo>
                  <a:pt x="1118" y="192"/>
                  <a:pt x="1123" y="213"/>
                  <a:pt x="1132" y="232"/>
                </a:cubicBezTo>
                <a:cubicBezTo>
                  <a:pt x="1142" y="250"/>
                  <a:pt x="1156" y="259"/>
                  <a:pt x="1172" y="259"/>
                </a:cubicBezTo>
                <a:cubicBezTo>
                  <a:pt x="1184" y="259"/>
                  <a:pt x="1194" y="254"/>
                  <a:pt x="1202" y="244"/>
                </a:cubicBezTo>
                <a:cubicBezTo>
                  <a:pt x="1210" y="234"/>
                  <a:pt x="1214" y="217"/>
                  <a:pt x="1214" y="192"/>
                </a:cubicBezTo>
                <a:cubicBezTo>
                  <a:pt x="1214" y="162"/>
                  <a:pt x="1207" y="138"/>
                  <a:pt x="1194" y="120"/>
                </a:cubicBezTo>
                <a:cubicBezTo>
                  <a:pt x="1185" y="108"/>
                  <a:pt x="1174" y="102"/>
                  <a:pt x="1160" y="102"/>
                </a:cubicBezTo>
                <a:close/>
                <a:moveTo>
                  <a:pt x="1456" y="95"/>
                </a:moveTo>
                <a:lnTo>
                  <a:pt x="1536" y="95"/>
                </a:lnTo>
                <a:lnTo>
                  <a:pt x="1536" y="102"/>
                </a:lnTo>
                <a:lnTo>
                  <a:pt x="1532" y="102"/>
                </a:lnTo>
                <a:cubicBezTo>
                  <a:pt x="1527" y="102"/>
                  <a:pt x="1522" y="103"/>
                  <a:pt x="1519" y="106"/>
                </a:cubicBezTo>
                <a:cubicBezTo>
                  <a:pt x="1517" y="108"/>
                  <a:pt x="1515" y="111"/>
                  <a:pt x="1515" y="115"/>
                </a:cubicBezTo>
                <a:cubicBezTo>
                  <a:pt x="1515" y="120"/>
                  <a:pt x="1517" y="126"/>
                  <a:pt x="1521" y="135"/>
                </a:cubicBezTo>
                <a:lnTo>
                  <a:pt x="1563" y="222"/>
                </a:lnTo>
                <a:lnTo>
                  <a:pt x="1602" y="127"/>
                </a:lnTo>
                <a:cubicBezTo>
                  <a:pt x="1604" y="122"/>
                  <a:pt x="1605" y="117"/>
                  <a:pt x="1605" y="112"/>
                </a:cubicBezTo>
                <a:cubicBezTo>
                  <a:pt x="1605" y="109"/>
                  <a:pt x="1604" y="108"/>
                  <a:pt x="1604" y="106"/>
                </a:cubicBezTo>
                <a:cubicBezTo>
                  <a:pt x="1603" y="105"/>
                  <a:pt x="1601" y="104"/>
                  <a:pt x="1599" y="103"/>
                </a:cubicBezTo>
                <a:cubicBezTo>
                  <a:pt x="1597" y="102"/>
                  <a:pt x="1593" y="102"/>
                  <a:pt x="1588" y="102"/>
                </a:cubicBezTo>
                <a:lnTo>
                  <a:pt x="1588" y="95"/>
                </a:lnTo>
                <a:lnTo>
                  <a:pt x="1644" y="95"/>
                </a:lnTo>
                <a:lnTo>
                  <a:pt x="1644" y="102"/>
                </a:lnTo>
                <a:cubicBezTo>
                  <a:pt x="1639" y="102"/>
                  <a:pt x="1635" y="103"/>
                  <a:pt x="1633" y="105"/>
                </a:cubicBezTo>
                <a:cubicBezTo>
                  <a:pt x="1630" y="106"/>
                  <a:pt x="1628" y="109"/>
                  <a:pt x="1625" y="113"/>
                </a:cubicBezTo>
                <a:cubicBezTo>
                  <a:pt x="1623" y="115"/>
                  <a:pt x="1621" y="120"/>
                  <a:pt x="1618" y="128"/>
                </a:cubicBezTo>
                <a:lnTo>
                  <a:pt x="1548" y="299"/>
                </a:lnTo>
                <a:cubicBezTo>
                  <a:pt x="1542" y="316"/>
                  <a:pt x="1533" y="328"/>
                  <a:pt x="1522" y="337"/>
                </a:cubicBezTo>
                <a:cubicBezTo>
                  <a:pt x="1511" y="345"/>
                  <a:pt x="1500" y="350"/>
                  <a:pt x="1490" y="350"/>
                </a:cubicBezTo>
                <a:cubicBezTo>
                  <a:pt x="1483" y="350"/>
                  <a:pt x="1477" y="348"/>
                  <a:pt x="1472" y="343"/>
                </a:cubicBezTo>
                <a:cubicBezTo>
                  <a:pt x="1467" y="339"/>
                  <a:pt x="1465" y="334"/>
                  <a:pt x="1465" y="329"/>
                </a:cubicBezTo>
                <a:cubicBezTo>
                  <a:pt x="1465" y="323"/>
                  <a:pt x="1467" y="319"/>
                  <a:pt x="1470" y="316"/>
                </a:cubicBezTo>
                <a:cubicBezTo>
                  <a:pt x="1473" y="313"/>
                  <a:pt x="1478" y="311"/>
                  <a:pt x="1484" y="311"/>
                </a:cubicBezTo>
                <a:cubicBezTo>
                  <a:pt x="1488" y="311"/>
                  <a:pt x="1494" y="313"/>
                  <a:pt x="1501" y="315"/>
                </a:cubicBezTo>
                <a:cubicBezTo>
                  <a:pt x="1506" y="317"/>
                  <a:pt x="1509" y="318"/>
                  <a:pt x="1510" y="318"/>
                </a:cubicBezTo>
                <a:cubicBezTo>
                  <a:pt x="1514" y="318"/>
                  <a:pt x="1518" y="316"/>
                  <a:pt x="1523" y="312"/>
                </a:cubicBezTo>
                <a:cubicBezTo>
                  <a:pt x="1527" y="308"/>
                  <a:pt x="1532" y="301"/>
                  <a:pt x="1536" y="290"/>
                </a:cubicBezTo>
                <a:lnTo>
                  <a:pt x="1548" y="260"/>
                </a:lnTo>
                <a:lnTo>
                  <a:pt x="1487" y="130"/>
                </a:lnTo>
                <a:cubicBezTo>
                  <a:pt x="1485" y="127"/>
                  <a:pt x="1482" y="122"/>
                  <a:pt x="1478" y="116"/>
                </a:cubicBezTo>
                <a:cubicBezTo>
                  <a:pt x="1474" y="112"/>
                  <a:pt x="1472" y="109"/>
                  <a:pt x="1470" y="107"/>
                </a:cubicBezTo>
                <a:cubicBezTo>
                  <a:pt x="1467" y="105"/>
                  <a:pt x="1462" y="103"/>
                  <a:pt x="1456" y="102"/>
                </a:cubicBezTo>
                <a:lnTo>
                  <a:pt x="1456" y="95"/>
                </a:lnTo>
                <a:close/>
                <a:moveTo>
                  <a:pt x="1262" y="95"/>
                </a:moveTo>
                <a:lnTo>
                  <a:pt x="1322" y="95"/>
                </a:lnTo>
                <a:lnTo>
                  <a:pt x="1322" y="210"/>
                </a:lnTo>
                <a:cubicBezTo>
                  <a:pt x="1322" y="226"/>
                  <a:pt x="1325" y="236"/>
                  <a:pt x="1331" y="241"/>
                </a:cubicBezTo>
                <a:cubicBezTo>
                  <a:pt x="1336" y="246"/>
                  <a:pt x="1343" y="249"/>
                  <a:pt x="1351" y="249"/>
                </a:cubicBezTo>
                <a:cubicBezTo>
                  <a:pt x="1356" y="249"/>
                  <a:pt x="1362" y="247"/>
                  <a:pt x="1369" y="244"/>
                </a:cubicBezTo>
                <a:cubicBezTo>
                  <a:pt x="1376" y="241"/>
                  <a:pt x="1384" y="234"/>
                  <a:pt x="1393" y="225"/>
                </a:cubicBezTo>
                <a:lnTo>
                  <a:pt x="1393" y="127"/>
                </a:lnTo>
                <a:cubicBezTo>
                  <a:pt x="1393" y="118"/>
                  <a:pt x="1392" y="111"/>
                  <a:pt x="1388" y="108"/>
                </a:cubicBezTo>
                <a:cubicBezTo>
                  <a:pt x="1384" y="104"/>
                  <a:pt x="1377" y="102"/>
                  <a:pt x="1366" y="102"/>
                </a:cubicBezTo>
                <a:lnTo>
                  <a:pt x="1366" y="95"/>
                </a:lnTo>
                <a:lnTo>
                  <a:pt x="1424" y="95"/>
                </a:lnTo>
                <a:lnTo>
                  <a:pt x="1424" y="199"/>
                </a:lnTo>
                <a:cubicBezTo>
                  <a:pt x="1424" y="219"/>
                  <a:pt x="1425" y="231"/>
                  <a:pt x="1426" y="236"/>
                </a:cubicBezTo>
                <a:cubicBezTo>
                  <a:pt x="1427" y="240"/>
                  <a:pt x="1428" y="243"/>
                  <a:pt x="1430" y="245"/>
                </a:cubicBezTo>
                <a:cubicBezTo>
                  <a:pt x="1432" y="247"/>
                  <a:pt x="1435" y="247"/>
                  <a:pt x="1437" y="247"/>
                </a:cubicBezTo>
                <a:cubicBezTo>
                  <a:pt x="1441" y="247"/>
                  <a:pt x="1446" y="246"/>
                  <a:pt x="1451" y="244"/>
                </a:cubicBezTo>
                <a:lnTo>
                  <a:pt x="1453" y="251"/>
                </a:lnTo>
                <a:lnTo>
                  <a:pt x="1402" y="272"/>
                </a:lnTo>
                <a:lnTo>
                  <a:pt x="1393" y="272"/>
                </a:lnTo>
                <a:lnTo>
                  <a:pt x="1393" y="236"/>
                </a:lnTo>
                <a:cubicBezTo>
                  <a:pt x="1379" y="252"/>
                  <a:pt x="1367" y="262"/>
                  <a:pt x="1360" y="266"/>
                </a:cubicBezTo>
                <a:cubicBezTo>
                  <a:pt x="1352" y="270"/>
                  <a:pt x="1344" y="272"/>
                  <a:pt x="1335" y="272"/>
                </a:cubicBezTo>
                <a:cubicBezTo>
                  <a:pt x="1325" y="272"/>
                  <a:pt x="1317" y="269"/>
                  <a:pt x="1310" y="264"/>
                </a:cubicBezTo>
                <a:cubicBezTo>
                  <a:pt x="1303" y="258"/>
                  <a:pt x="1298" y="251"/>
                  <a:pt x="1295" y="242"/>
                </a:cubicBezTo>
                <a:cubicBezTo>
                  <a:pt x="1293" y="233"/>
                  <a:pt x="1291" y="221"/>
                  <a:pt x="1291" y="205"/>
                </a:cubicBezTo>
                <a:lnTo>
                  <a:pt x="1291" y="128"/>
                </a:lnTo>
                <a:cubicBezTo>
                  <a:pt x="1291" y="120"/>
                  <a:pt x="1290" y="115"/>
                  <a:pt x="1289" y="112"/>
                </a:cubicBezTo>
                <a:cubicBezTo>
                  <a:pt x="1287" y="108"/>
                  <a:pt x="1284" y="106"/>
                  <a:pt x="1281" y="104"/>
                </a:cubicBezTo>
                <a:cubicBezTo>
                  <a:pt x="1277" y="103"/>
                  <a:pt x="1271" y="102"/>
                  <a:pt x="1262" y="102"/>
                </a:cubicBezTo>
                <a:lnTo>
                  <a:pt x="1262" y="95"/>
                </a:lnTo>
                <a:close/>
                <a:moveTo>
                  <a:pt x="880" y="95"/>
                </a:moveTo>
                <a:lnTo>
                  <a:pt x="960" y="95"/>
                </a:lnTo>
                <a:lnTo>
                  <a:pt x="960" y="102"/>
                </a:lnTo>
                <a:lnTo>
                  <a:pt x="956" y="102"/>
                </a:lnTo>
                <a:cubicBezTo>
                  <a:pt x="951" y="102"/>
                  <a:pt x="946" y="103"/>
                  <a:pt x="943" y="106"/>
                </a:cubicBezTo>
                <a:cubicBezTo>
                  <a:pt x="941" y="108"/>
                  <a:pt x="939" y="111"/>
                  <a:pt x="939" y="115"/>
                </a:cubicBezTo>
                <a:cubicBezTo>
                  <a:pt x="939" y="120"/>
                  <a:pt x="941" y="126"/>
                  <a:pt x="945" y="135"/>
                </a:cubicBezTo>
                <a:lnTo>
                  <a:pt x="987" y="222"/>
                </a:lnTo>
                <a:lnTo>
                  <a:pt x="1026" y="127"/>
                </a:lnTo>
                <a:cubicBezTo>
                  <a:pt x="1028" y="122"/>
                  <a:pt x="1029" y="117"/>
                  <a:pt x="1029" y="112"/>
                </a:cubicBezTo>
                <a:cubicBezTo>
                  <a:pt x="1029" y="109"/>
                  <a:pt x="1028" y="108"/>
                  <a:pt x="1028" y="106"/>
                </a:cubicBezTo>
                <a:cubicBezTo>
                  <a:pt x="1027" y="105"/>
                  <a:pt x="1025" y="104"/>
                  <a:pt x="1023" y="103"/>
                </a:cubicBezTo>
                <a:cubicBezTo>
                  <a:pt x="1021" y="102"/>
                  <a:pt x="1017" y="102"/>
                  <a:pt x="1012" y="102"/>
                </a:cubicBezTo>
                <a:lnTo>
                  <a:pt x="1012" y="95"/>
                </a:lnTo>
                <a:lnTo>
                  <a:pt x="1068" y="95"/>
                </a:lnTo>
                <a:lnTo>
                  <a:pt x="1068" y="102"/>
                </a:lnTo>
                <a:cubicBezTo>
                  <a:pt x="1063" y="102"/>
                  <a:pt x="1059" y="103"/>
                  <a:pt x="1057" y="105"/>
                </a:cubicBezTo>
                <a:cubicBezTo>
                  <a:pt x="1054" y="106"/>
                  <a:pt x="1052" y="109"/>
                  <a:pt x="1049" y="113"/>
                </a:cubicBezTo>
                <a:cubicBezTo>
                  <a:pt x="1047" y="115"/>
                  <a:pt x="1045" y="120"/>
                  <a:pt x="1042" y="128"/>
                </a:cubicBezTo>
                <a:lnTo>
                  <a:pt x="972" y="299"/>
                </a:lnTo>
                <a:cubicBezTo>
                  <a:pt x="966" y="316"/>
                  <a:pt x="957" y="328"/>
                  <a:pt x="946" y="337"/>
                </a:cubicBezTo>
                <a:cubicBezTo>
                  <a:pt x="935" y="345"/>
                  <a:pt x="924" y="350"/>
                  <a:pt x="914" y="350"/>
                </a:cubicBezTo>
                <a:cubicBezTo>
                  <a:pt x="907" y="350"/>
                  <a:pt x="901" y="348"/>
                  <a:pt x="896" y="343"/>
                </a:cubicBezTo>
                <a:cubicBezTo>
                  <a:pt x="891" y="339"/>
                  <a:pt x="889" y="334"/>
                  <a:pt x="889" y="329"/>
                </a:cubicBezTo>
                <a:cubicBezTo>
                  <a:pt x="889" y="323"/>
                  <a:pt x="891" y="319"/>
                  <a:pt x="894" y="316"/>
                </a:cubicBezTo>
                <a:cubicBezTo>
                  <a:pt x="897" y="313"/>
                  <a:pt x="902" y="311"/>
                  <a:pt x="908" y="311"/>
                </a:cubicBezTo>
                <a:cubicBezTo>
                  <a:pt x="912" y="311"/>
                  <a:pt x="918" y="313"/>
                  <a:pt x="925" y="315"/>
                </a:cubicBezTo>
                <a:cubicBezTo>
                  <a:pt x="930" y="317"/>
                  <a:pt x="933" y="318"/>
                  <a:pt x="934" y="318"/>
                </a:cubicBezTo>
                <a:cubicBezTo>
                  <a:pt x="938" y="318"/>
                  <a:pt x="942" y="316"/>
                  <a:pt x="947" y="312"/>
                </a:cubicBezTo>
                <a:cubicBezTo>
                  <a:pt x="951" y="308"/>
                  <a:pt x="956" y="301"/>
                  <a:pt x="960" y="290"/>
                </a:cubicBezTo>
                <a:lnTo>
                  <a:pt x="972" y="260"/>
                </a:lnTo>
                <a:lnTo>
                  <a:pt x="911" y="130"/>
                </a:lnTo>
                <a:cubicBezTo>
                  <a:pt x="909" y="127"/>
                  <a:pt x="906" y="122"/>
                  <a:pt x="902" y="116"/>
                </a:cubicBezTo>
                <a:cubicBezTo>
                  <a:pt x="898" y="112"/>
                  <a:pt x="896" y="109"/>
                  <a:pt x="894" y="107"/>
                </a:cubicBezTo>
                <a:cubicBezTo>
                  <a:pt x="891" y="105"/>
                  <a:pt x="886" y="103"/>
                  <a:pt x="880" y="102"/>
                </a:cubicBezTo>
                <a:lnTo>
                  <a:pt x="880" y="95"/>
                </a:lnTo>
                <a:close/>
                <a:moveTo>
                  <a:pt x="544" y="95"/>
                </a:moveTo>
                <a:lnTo>
                  <a:pt x="616" y="95"/>
                </a:lnTo>
                <a:lnTo>
                  <a:pt x="616" y="102"/>
                </a:lnTo>
                <a:cubicBezTo>
                  <a:pt x="610" y="102"/>
                  <a:pt x="605" y="104"/>
                  <a:pt x="603" y="106"/>
                </a:cubicBezTo>
                <a:cubicBezTo>
                  <a:pt x="601" y="107"/>
                  <a:pt x="600" y="110"/>
                  <a:pt x="600" y="114"/>
                </a:cubicBezTo>
                <a:cubicBezTo>
                  <a:pt x="600" y="117"/>
                  <a:pt x="601" y="122"/>
                  <a:pt x="603" y="128"/>
                </a:cubicBezTo>
                <a:lnTo>
                  <a:pt x="640" y="226"/>
                </a:lnTo>
                <a:lnTo>
                  <a:pt x="677" y="146"/>
                </a:lnTo>
                <a:lnTo>
                  <a:pt x="667" y="121"/>
                </a:lnTo>
                <a:cubicBezTo>
                  <a:pt x="664" y="113"/>
                  <a:pt x="660" y="108"/>
                  <a:pt x="655" y="105"/>
                </a:cubicBezTo>
                <a:cubicBezTo>
                  <a:pt x="653" y="103"/>
                  <a:pt x="648" y="102"/>
                  <a:pt x="640" y="102"/>
                </a:cubicBezTo>
                <a:lnTo>
                  <a:pt x="640" y="95"/>
                </a:lnTo>
                <a:lnTo>
                  <a:pt x="722" y="95"/>
                </a:lnTo>
                <a:lnTo>
                  <a:pt x="722" y="102"/>
                </a:lnTo>
                <a:cubicBezTo>
                  <a:pt x="713" y="102"/>
                  <a:pt x="706" y="104"/>
                  <a:pt x="703" y="107"/>
                </a:cubicBezTo>
                <a:cubicBezTo>
                  <a:pt x="700" y="109"/>
                  <a:pt x="699" y="112"/>
                  <a:pt x="699" y="116"/>
                </a:cubicBezTo>
                <a:cubicBezTo>
                  <a:pt x="699" y="119"/>
                  <a:pt x="699" y="121"/>
                  <a:pt x="700" y="124"/>
                </a:cubicBezTo>
                <a:lnTo>
                  <a:pt x="739" y="223"/>
                </a:lnTo>
                <a:lnTo>
                  <a:pt x="776" y="128"/>
                </a:lnTo>
                <a:cubicBezTo>
                  <a:pt x="778" y="121"/>
                  <a:pt x="779" y="116"/>
                  <a:pt x="779" y="112"/>
                </a:cubicBezTo>
                <a:cubicBezTo>
                  <a:pt x="779" y="109"/>
                  <a:pt x="778" y="107"/>
                  <a:pt x="776" y="105"/>
                </a:cubicBezTo>
                <a:cubicBezTo>
                  <a:pt x="773" y="103"/>
                  <a:pt x="768" y="102"/>
                  <a:pt x="761" y="102"/>
                </a:cubicBezTo>
                <a:lnTo>
                  <a:pt x="761" y="95"/>
                </a:lnTo>
                <a:lnTo>
                  <a:pt x="816" y="95"/>
                </a:lnTo>
                <a:lnTo>
                  <a:pt x="816" y="102"/>
                </a:lnTo>
                <a:cubicBezTo>
                  <a:pt x="805" y="104"/>
                  <a:pt x="797" y="111"/>
                  <a:pt x="792" y="124"/>
                </a:cubicBezTo>
                <a:lnTo>
                  <a:pt x="734" y="272"/>
                </a:lnTo>
                <a:lnTo>
                  <a:pt x="726" y="272"/>
                </a:lnTo>
                <a:lnTo>
                  <a:pt x="684" y="162"/>
                </a:lnTo>
                <a:lnTo>
                  <a:pt x="633" y="272"/>
                </a:lnTo>
                <a:lnTo>
                  <a:pt x="627" y="272"/>
                </a:lnTo>
                <a:lnTo>
                  <a:pt x="571" y="128"/>
                </a:lnTo>
                <a:cubicBezTo>
                  <a:pt x="568" y="119"/>
                  <a:pt x="564" y="112"/>
                  <a:pt x="561" y="109"/>
                </a:cubicBezTo>
                <a:cubicBezTo>
                  <a:pt x="557" y="106"/>
                  <a:pt x="552" y="104"/>
                  <a:pt x="544" y="102"/>
                </a:cubicBezTo>
                <a:lnTo>
                  <a:pt x="544" y="95"/>
                </a:lnTo>
                <a:close/>
                <a:moveTo>
                  <a:pt x="272" y="95"/>
                </a:moveTo>
                <a:lnTo>
                  <a:pt x="344" y="95"/>
                </a:lnTo>
                <a:lnTo>
                  <a:pt x="344" y="102"/>
                </a:lnTo>
                <a:cubicBezTo>
                  <a:pt x="338" y="102"/>
                  <a:pt x="333" y="104"/>
                  <a:pt x="331" y="106"/>
                </a:cubicBezTo>
                <a:cubicBezTo>
                  <a:pt x="329" y="107"/>
                  <a:pt x="328" y="110"/>
                  <a:pt x="328" y="114"/>
                </a:cubicBezTo>
                <a:cubicBezTo>
                  <a:pt x="328" y="117"/>
                  <a:pt x="329" y="122"/>
                  <a:pt x="331" y="128"/>
                </a:cubicBezTo>
                <a:lnTo>
                  <a:pt x="368" y="226"/>
                </a:lnTo>
                <a:lnTo>
                  <a:pt x="405" y="146"/>
                </a:lnTo>
                <a:lnTo>
                  <a:pt x="395" y="121"/>
                </a:lnTo>
                <a:cubicBezTo>
                  <a:pt x="392" y="113"/>
                  <a:pt x="388" y="108"/>
                  <a:pt x="383" y="105"/>
                </a:cubicBezTo>
                <a:cubicBezTo>
                  <a:pt x="381" y="103"/>
                  <a:pt x="376" y="102"/>
                  <a:pt x="368" y="102"/>
                </a:cubicBezTo>
                <a:lnTo>
                  <a:pt x="368" y="95"/>
                </a:lnTo>
                <a:lnTo>
                  <a:pt x="450" y="95"/>
                </a:lnTo>
                <a:lnTo>
                  <a:pt x="450" y="102"/>
                </a:lnTo>
                <a:cubicBezTo>
                  <a:pt x="441" y="102"/>
                  <a:pt x="434" y="104"/>
                  <a:pt x="431" y="107"/>
                </a:cubicBezTo>
                <a:cubicBezTo>
                  <a:pt x="428" y="109"/>
                  <a:pt x="427" y="112"/>
                  <a:pt x="427" y="116"/>
                </a:cubicBezTo>
                <a:cubicBezTo>
                  <a:pt x="427" y="119"/>
                  <a:pt x="427" y="121"/>
                  <a:pt x="428" y="124"/>
                </a:cubicBezTo>
                <a:lnTo>
                  <a:pt x="467" y="223"/>
                </a:lnTo>
                <a:lnTo>
                  <a:pt x="504" y="128"/>
                </a:lnTo>
                <a:cubicBezTo>
                  <a:pt x="506" y="121"/>
                  <a:pt x="507" y="116"/>
                  <a:pt x="507" y="112"/>
                </a:cubicBezTo>
                <a:cubicBezTo>
                  <a:pt x="507" y="109"/>
                  <a:pt x="506" y="107"/>
                  <a:pt x="504" y="105"/>
                </a:cubicBezTo>
                <a:cubicBezTo>
                  <a:pt x="501" y="103"/>
                  <a:pt x="496" y="102"/>
                  <a:pt x="489" y="102"/>
                </a:cubicBezTo>
                <a:lnTo>
                  <a:pt x="489" y="95"/>
                </a:lnTo>
                <a:lnTo>
                  <a:pt x="544" y="95"/>
                </a:lnTo>
                <a:lnTo>
                  <a:pt x="544" y="102"/>
                </a:lnTo>
                <a:cubicBezTo>
                  <a:pt x="533" y="104"/>
                  <a:pt x="525" y="111"/>
                  <a:pt x="520" y="124"/>
                </a:cubicBezTo>
                <a:lnTo>
                  <a:pt x="462" y="272"/>
                </a:lnTo>
                <a:lnTo>
                  <a:pt x="454" y="272"/>
                </a:lnTo>
                <a:lnTo>
                  <a:pt x="412" y="162"/>
                </a:lnTo>
                <a:lnTo>
                  <a:pt x="361" y="272"/>
                </a:lnTo>
                <a:lnTo>
                  <a:pt x="355" y="272"/>
                </a:lnTo>
                <a:lnTo>
                  <a:pt x="299" y="128"/>
                </a:lnTo>
                <a:cubicBezTo>
                  <a:pt x="296" y="119"/>
                  <a:pt x="292" y="112"/>
                  <a:pt x="289" y="109"/>
                </a:cubicBezTo>
                <a:cubicBezTo>
                  <a:pt x="285" y="106"/>
                  <a:pt x="280" y="104"/>
                  <a:pt x="272" y="102"/>
                </a:cubicBezTo>
                <a:lnTo>
                  <a:pt x="272" y="95"/>
                </a:lnTo>
                <a:close/>
                <a:moveTo>
                  <a:pt x="0" y="95"/>
                </a:moveTo>
                <a:lnTo>
                  <a:pt x="72" y="95"/>
                </a:lnTo>
                <a:lnTo>
                  <a:pt x="72" y="102"/>
                </a:lnTo>
                <a:cubicBezTo>
                  <a:pt x="66" y="102"/>
                  <a:pt x="61" y="104"/>
                  <a:pt x="59" y="106"/>
                </a:cubicBezTo>
                <a:cubicBezTo>
                  <a:pt x="57" y="107"/>
                  <a:pt x="56" y="110"/>
                  <a:pt x="56" y="114"/>
                </a:cubicBezTo>
                <a:cubicBezTo>
                  <a:pt x="56" y="117"/>
                  <a:pt x="57" y="122"/>
                  <a:pt x="59" y="128"/>
                </a:cubicBezTo>
                <a:lnTo>
                  <a:pt x="96" y="226"/>
                </a:lnTo>
                <a:lnTo>
                  <a:pt x="133" y="146"/>
                </a:lnTo>
                <a:lnTo>
                  <a:pt x="123" y="121"/>
                </a:lnTo>
                <a:cubicBezTo>
                  <a:pt x="120" y="113"/>
                  <a:pt x="116" y="108"/>
                  <a:pt x="111" y="105"/>
                </a:cubicBezTo>
                <a:cubicBezTo>
                  <a:pt x="109" y="103"/>
                  <a:pt x="104" y="102"/>
                  <a:pt x="96" y="102"/>
                </a:cubicBezTo>
                <a:lnTo>
                  <a:pt x="96" y="95"/>
                </a:lnTo>
                <a:lnTo>
                  <a:pt x="178" y="95"/>
                </a:lnTo>
                <a:lnTo>
                  <a:pt x="178" y="102"/>
                </a:lnTo>
                <a:cubicBezTo>
                  <a:pt x="169" y="102"/>
                  <a:pt x="162" y="104"/>
                  <a:pt x="159" y="107"/>
                </a:cubicBezTo>
                <a:cubicBezTo>
                  <a:pt x="156" y="109"/>
                  <a:pt x="155" y="112"/>
                  <a:pt x="155" y="116"/>
                </a:cubicBezTo>
                <a:cubicBezTo>
                  <a:pt x="155" y="119"/>
                  <a:pt x="155" y="121"/>
                  <a:pt x="156" y="124"/>
                </a:cubicBezTo>
                <a:lnTo>
                  <a:pt x="195" y="223"/>
                </a:lnTo>
                <a:lnTo>
                  <a:pt x="232" y="128"/>
                </a:lnTo>
                <a:cubicBezTo>
                  <a:pt x="234" y="121"/>
                  <a:pt x="235" y="116"/>
                  <a:pt x="235" y="112"/>
                </a:cubicBezTo>
                <a:cubicBezTo>
                  <a:pt x="235" y="109"/>
                  <a:pt x="234" y="107"/>
                  <a:pt x="232" y="105"/>
                </a:cubicBezTo>
                <a:cubicBezTo>
                  <a:pt x="229" y="103"/>
                  <a:pt x="224" y="102"/>
                  <a:pt x="217" y="102"/>
                </a:cubicBezTo>
                <a:lnTo>
                  <a:pt x="217" y="95"/>
                </a:lnTo>
                <a:lnTo>
                  <a:pt x="272" y="95"/>
                </a:lnTo>
                <a:lnTo>
                  <a:pt x="272" y="102"/>
                </a:lnTo>
                <a:cubicBezTo>
                  <a:pt x="261" y="104"/>
                  <a:pt x="253" y="111"/>
                  <a:pt x="248" y="124"/>
                </a:cubicBezTo>
                <a:lnTo>
                  <a:pt x="190" y="272"/>
                </a:lnTo>
                <a:lnTo>
                  <a:pt x="182" y="272"/>
                </a:lnTo>
                <a:lnTo>
                  <a:pt x="140" y="162"/>
                </a:lnTo>
                <a:lnTo>
                  <a:pt x="89" y="272"/>
                </a:lnTo>
                <a:lnTo>
                  <a:pt x="83" y="272"/>
                </a:lnTo>
                <a:lnTo>
                  <a:pt x="27" y="128"/>
                </a:lnTo>
                <a:cubicBezTo>
                  <a:pt x="24" y="119"/>
                  <a:pt x="20" y="112"/>
                  <a:pt x="17" y="109"/>
                </a:cubicBezTo>
                <a:cubicBezTo>
                  <a:pt x="13" y="106"/>
                  <a:pt x="8" y="104"/>
                  <a:pt x="0" y="102"/>
                </a:cubicBezTo>
                <a:lnTo>
                  <a:pt x="0" y="95"/>
                </a:lnTo>
                <a:close/>
                <a:moveTo>
                  <a:pt x="2837" y="90"/>
                </a:moveTo>
                <a:lnTo>
                  <a:pt x="2845" y="90"/>
                </a:lnTo>
                <a:lnTo>
                  <a:pt x="2845" y="127"/>
                </a:lnTo>
                <a:cubicBezTo>
                  <a:pt x="2857" y="114"/>
                  <a:pt x="2865" y="107"/>
                  <a:pt x="2867" y="105"/>
                </a:cubicBezTo>
                <a:cubicBezTo>
                  <a:pt x="2873" y="100"/>
                  <a:pt x="2879" y="97"/>
                  <a:pt x="2885" y="94"/>
                </a:cubicBezTo>
                <a:cubicBezTo>
                  <a:pt x="2892" y="91"/>
                  <a:pt x="2898" y="90"/>
                  <a:pt x="2904" y="90"/>
                </a:cubicBezTo>
                <a:cubicBezTo>
                  <a:pt x="2915" y="90"/>
                  <a:pt x="2924" y="93"/>
                  <a:pt x="2932" y="99"/>
                </a:cubicBezTo>
                <a:cubicBezTo>
                  <a:pt x="2940" y="106"/>
                  <a:pt x="2945" y="115"/>
                  <a:pt x="2948" y="127"/>
                </a:cubicBezTo>
                <a:cubicBezTo>
                  <a:pt x="2961" y="112"/>
                  <a:pt x="2971" y="102"/>
                  <a:pt x="2980" y="97"/>
                </a:cubicBezTo>
                <a:cubicBezTo>
                  <a:pt x="2989" y="92"/>
                  <a:pt x="2998" y="90"/>
                  <a:pt x="3008" y="90"/>
                </a:cubicBezTo>
                <a:cubicBezTo>
                  <a:pt x="3017" y="90"/>
                  <a:pt x="3025" y="92"/>
                  <a:pt x="3032" y="97"/>
                </a:cubicBezTo>
                <a:cubicBezTo>
                  <a:pt x="3039" y="102"/>
                  <a:pt x="3045" y="109"/>
                  <a:pt x="3049" y="120"/>
                </a:cubicBezTo>
                <a:cubicBezTo>
                  <a:pt x="3052" y="127"/>
                  <a:pt x="3053" y="139"/>
                  <a:pt x="3053" y="154"/>
                </a:cubicBezTo>
                <a:lnTo>
                  <a:pt x="3053" y="228"/>
                </a:lnTo>
                <a:cubicBezTo>
                  <a:pt x="3053" y="239"/>
                  <a:pt x="3054" y="246"/>
                  <a:pt x="3055" y="250"/>
                </a:cubicBezTo>
                <a:cubicBezTo>
                  <a:pt x="3057" y="253"/>
                  <a:pt x="3059" y="255"/>
                  <a:pt x="3062" y="257"/>
                </a:cubicBezTo>
                <a:cubicBezTo>
                  <a:pt x="3066" y="259"/>
                  <a:pt x="3071" y="260"/>
                  <a:pt x="3079" y="260"/>
                </a:cubicBezTo>
                <a:lnTo>
                  <a:pt x="3079" y="267"/>
                </a:lnTo>
                <a:lnTo>
                  <a:pt x="2994" y="267"/>
                </a:lnTo>
                <a:lnTo>
                  <a:pt x="2994" y="260"/>
                </a:lnTo>
                <a:lnTo>
                  <a:pt x="2998" y="260"/>
                </a:lnTo>
                <a:cubicBezTo>
                  <a:pt x="3005" y="260"/>
                  <a:pt x="3011" y="259"/>
                  <a:pt x="3015" y="256"/>
                </a:cubicBezTo>
                <a:cubicBezTo>
                  <a:pt x="3018" y="254"/>
                  <a:pt x="3020" y="251"/>
                  <a:pt x="3021" y="246"/>
                </a:cubicBezTo>
                <a:cubicBezTo>
                  <a:pt x="3022" y="244"/>
                  <a:pt x="3022" y="238"/>
                  <a:pt x="3022" y="228"/>
                </a:cubicBezTo>
                <a:lnTo>
                  <a:pt x="3022" y="154"/>
                </a:lnTo>
                <a:cubicBezTo>
                  <a:pt x="3022" y="140"/>
                  <a:pt x="3020" y="130"/>
                  <a:pt x="3017" y="124"/>
                </a:cubicBezTo>
                <a:cubicBezTo>
                  <a:pt x="3012" y="116"/>
                  <a:pt x="3004" y="112"/>
                  <a:pt x="2993" y="112"/>
                </a:cubicBezTo>
                <a:cubicBezTo>
                  <a:pt x="2987" y="112"/>
                  <a:pt x="2980" y="114"/>
                  <a:pt x="2973" y="117"/>
                </a:cubicBezTo>
                <a:cubicBezTo>
                  <a:pt x="2967" y="121"/>
                  <a:pt x="2959" y="127"/>
                  <a:pt x="2949" y="136"/>
                </a:cubicBezTo>
                <a:lnTo>
                  <a:pt x="2949" y="138"/>
                </a:lnTo>
                <a:lnTo>
                  <a:pt x="2949" y="146"/>
                </a:lnTo>
                <a:lnTo>
                  <a:pt x="2949" y="228"/>
                </a:lnTo>
                <a:cubicBezTo>
                  <a:pt x="2949" y="240"/>
                  <a:pt x="2950" y="247"/>
                  <a:pt x="2951" y="250"/>
                </a:cubicBezTo>
                <a:cubicBezTo>
                  <a:pt x="2952" y="253"/>
                  <a:pt x="2955" y="255"/>
                  <a:pt x="2958" y="257"/>
                </a:cubicBezTo>
                <a:cubicBezTo>
                  <a:pt x="2962" y="259"/>
                  <a:pt x="2968" y="260"/>
                  <a:pt x="2977" y="260"/>
                </a:cubicBezTo>
                <a:lnTo>
                  <a:pt x="2977" y="267"/>
                </a:lnTo>
                <a:lnTo>
                  <a:pt x="2890" y="267"/>
                </a:lnTo>
                <a:lnTo>
                  <a:pt x="2890" y="260"/>
                </a:lnTo>
                <a:cubicBezTo>
                  <a:pt x="2900" y="260"/>
                  <a:pt x="2906" y="259"/>
                  <a:pt x="2910" y="257"/>
                </a:cubicBezTo>
                <a:cubicBezTo>
                  <a:pt x="2913" y="254"/>
                  <a:pt x="2916" y="251"/>
                  <a:pt x="2917" y="247"/>
                </a:cubicBezTo>
                <a:cubicBezTo>
                  <a:pt x="2918" y="244"/>
                  <a:pt x="2918" y="238"/>
                  <a:pt x="2918" y="228"/>
                </a:cubicBezTo>
                <a:lnTo>
                  <a:pt x="2918" y="154"/>
                </a:lnTo>
                <a:cubicBezTo>
                  <a:pt x="2918" y="140"/>
                  <a:pt x="2916" y="130"/>
                  <a:pt x="2912" y="124"/>
                </a:cubicBezTo>
                <a:cubicBezTo>
                  <a:pt x="2906" y="116"/>
                  <a:pt x="2899" y="112"/>
                  <a:pt x="2889" y="112"/>
                </a:cubicBezTo>
                <a:cubicBezTo>
                  <a:pt x="2882" y="112"/>
                  <a:pt x="2875" y="114"/>
                  <a:pt x="2869" y="117"/>
                </a:cubicBezTo>
                <a:cubicBezTo>
                  <a:pt x="2858" y="123"/>
                  <a:pt x="2850" y="129"/>
                  <a:pt x="2845" y="136"/>
                </a:cubicBezTo>
                <a:lnTo>
                  <a:pt x="2845" y="228"/>
                </a:lnTo>
                <a:cubicBezTo>
                  <a:pt x="2845" y="239"/>
                  <a:pt x="2846" y="247"/>
                  <a:pt x="2847" y="250"/>
                </a:cubicBezTo>
                <a:cubicBezTo>
                  <a:pt x="2849" y="253"/>
                  <a:pt x="2851" y="256"/>
                  <a:pt x="2854" y="258"/>
                </a:cubicBezTo>
                <a:cubicBezTo>
                  <a:pt x="2857" y="259"/>
                  <a:pt x="2863" y="260"/>
                  <a:pt x="2873" y="260"/>
                </a:cubicBezTo>
                <a:lnTo>
                  <a:pt x="2873" y="267"/>
                </a:lnTo>
                <a:lnTo>
                  <a:pt x="2788" y="267"/>
                </a:lnTo>
                <a:lnTo>
                  <a:pt x="2788" y="260"/>
                </a:lnTo>
                <a:cubicBezTo>
                  <a:pt x="2796" y="260"/>
                  <a:pt x="2801" y="259"/>
                  <a:pt x="2804" y="258"/>
                </a:cubicBezTo>
                <a:cubicBezTo>
                  <a:pt x="2807" y="256"/>
                  <a:pt x="2810" y="253"/>
                  <a:pt x="2811" y="249"/>
                </a:cubicBezTo>
                <a:cubicBezTo>
                  <a:pt x="2813" y="246"/>
                  <a:pt x="2814" y="239"/>
                  <a:pt x="2814" y="228"/>
                </a:cubicBezTo>
                <a:lnTo>
                  <a:pt x="2814" y="162"/>
                </a:lnTo>
                <a:cubicBezTo>
                  <a:pt x="2814" y="143"/>
                  <a:pt x="2813" y="131"/>
                  <a:pt x="2812" y="126"/>
                </a:cubicBezTo>
                <a:cubicBezTo>
                  <a:pt x="2811" y="122"/>
                  <a:pt x="2810" y="119"/>
                  <a:pt x="2808" y="117"/>
                </a:cubicBezTo>
                <a:cubicBezTo>
                  <a:pt x="2806" y="116"/>
                  <a:pt x="2804" y="115"/>
                  <a:pt x="2800" y="115"/>
                </a:cubicBezTo>
                <a:cubicBezTo>
                  <a:pt x="2797" y="115"/>
                  <a:pt x="2793" y="116"/>
                  <a:pt x="2788" y="118"/>
                </a:cubicBezTo>
                <a:lnTo>
                  <a:pt x="2785" y="111"/>
                </a:lnTo>
                <a:lnTo>
                  <a:pt x="2837" y="90"/>
                </a:lnTo>
                <a:close/>
                <a:moveTo>
                  <a:pt x="2686" y="90"/>
                </a:moveTo>
                <a:cubicBezTo>
                  <a:pt x="2712" y="90"/>
                  <a:pt x="2733" y="100"/>
                  <a:pt x="2748" y="120"/>
                </a:cubicBezTo>
                <a:cubicBezTo>
                  <a:pt x="2762" y="136"/>
                  <a:pt x="2768" y="156"/>
                  <a:pt x="2768" y="178"/>
                </a:cubicBezTo>
                <a:cubicBezTo>
                  <a:pt x="2768" y="193"/>
                  <a:pt x="2765" y="209"/>
                  <a:pt x="2757" y="224"/>
                </a:cubicBezTo>
                <a:cubicBezTo>
                  <a:pt x="2750" y="240"/>
                  <a:pt x="2740" y="252"/>
                  <a:pt x="2727" y="260"/>
                </a:cubicBezTo>
                <a:cubicBezTo>
                  <a:pt x="2714" y="268"/>
                  <a:pt x="2700" y="272"/>
                  <a:pt x="2684" y="272"/>
                </a:cubicBezTo>
                <a:cubicBezTo>
                  <a:pt x="2658" y="272"/>
                  <a:pt x="2637" y="262"/>
                  <a:pt x="2622" y="241"/>
                </a:cubicBezTo>
                <a:cubicBezTo>
                  <a:pt x="2609" y="224"/>
                  <a:pt x="2603" y="204"/>
                  <a:pt x="2603" y="183"/>
                </a:cubicBezTo>
                <a:cubicBezTo>
                  <a:pt x="2603" y="167"/>
                  <a:pt x="2607" y="151"/>
                  <a:pt x="2614" y="136"/>
                </a:cubicBezTo>
                <a:cubicBezTo>
                  <a:pt x="2622" y="120"/>
                  <a:pt x="2633" y="109"/>
                  <a:pt x="2645" y="101"/>
                </a:cubicBezTo>
                <a:cubicBezTo>
                  <a:pt x="2658" y="94"/>
                  <a:pt x="2672" y="90"/>
                  <a:pt x="2686" y="90"/>
                </a:cubicBezTo>
                <a:close/>
                <a:moveTo>
                  <a:pt x="2509" y="90"/>
                </a:moveTo>
                <a:cubicBezTo>
                  <a:pt x="2526" y="90"/>
                  <a:pt x="2540" y="94"/>
                  <a:pt x="2550" y="103"/>
                </a:cubicBezTo>
                <a:cubicBezTo>
                  <a:pt x="2561" y="112"/>
                  <a:pt x="2567" y="122"/>
                  <a:pt x="2567" y="131"/>
                </a:cubicBezTo>
                <a:cubicBezTo>
                  <a:pt x="2567" y="136"/>
                  <a:pt x="2565" y="140"/>
                  <a:pt x="2562" y="143"/>
                </a:cubicBezTo>
                <a:cubicBezTo>
                  <a:pt x="2559" y="146"/>
                  <a:pt x="2555" y="147"/>
                  <a:pt x="2549" y="147"/>
                </a:cubicBezTo>
                <a:cubicBezTo>
                  <a:pt x="2542" y="147"/>
                  <a:pt x="2536" y="145"/>
                  <a:pt x="2533" y="140"/>
                </a:cubicBezTo>
                <a:cubicBezTo>
                  <a:pt x="2531" y="137"/>
                  <a:pt x="2529" y="132"/>
                  <a:pt x="2528" y="125"/>
                </a:cubicBezTo>
                <a:cubicBezTo>
                  <a:pt x="2528" y="118"/>
                  <a:pt x="2525" y="112"/>
                  <a:pt x="2521" y="108"/>
                </a:cubicBezTo>
                <a:cubicBezTo>
                  <a:pt x="2516" y="104"/>
                  <a:pt x="2510" y="103"/>
                  <a:pt x="2503" y="103"/>
                </a:cubicBezTo>
                <a:cubicBezTo>
                  <a:pt x="2490" y="103"/>
                  <a:pt x="2480" y="107"/>
                  <a:pt x="2472" y="116"/>
                </a:cubicBezTo>
                <a:cubicBezTo>
                  <a:pt x="2462" y="129"/>
                  <a:pt x="2457" y="145"/>
                  <a:pt x="2457" y="165"/>
                </a:cubicBezTo>
                <a:cubicBezTo>
                  <a:pt x="2457" y="185"/>
                  <a:pt x="2462" y="204"/>
                  <a:pt x="2472" y="219"/>
                </a:cubicBezTo>
                <a:cubicBezTo>
                  <a:pt x="2482" y="235"/>
                  <a:pt x="2496" y="243"/>
                  <a:pt x="2513" y="243"/>
                </a:cubicBezTo>
                <a:cubicBezTo>
                  <a:pt x="2525" y="243"/>
                  <a:pt x="2536" y="239"/>
                  <a:pt x="2546" y="230"/>
                </a:cubicBezTo>
                <a:cubicBezTo>
                  <a:pt x="2553" y="224"/>
                  <a:pt x="2560" y="214"/>
                  <a:pt x="2566" y="199"/>
                </a:cubicBezTo>
                <a:lnTo>
                  <a:pt x="2572" y="202"/>
                </a:lnTo>
                <a:cubicBezTo>
                  <a:pt x="2567" y="224"/>
                  <a:pt x="2558" y="242"/>
                  <a:pt x="2544" y="254"/>
                </a:cubicBezTo>
                <a:cubicBezTo>
                  <a:pt x="2531" y="266"/>
                  <a:pt x="2516" y="272"/>
                  <a:pt x="2500" y="272"/>
                </a:cubicBezTo>
                <a:cubicBezTo>
                  <a:pt x="2480" y="272"/>
                  <a:pt x="2463" y="264"/>
                  <a:pt x="2449" y="247"/>
                </a:cubicBezTo>
                <a:cubicBezTo>
                  <a:pt x="2434" y="231"/>
                  <a:pt x="2427" y="209"/>
                  <a:pt x="2427" y="181"/>
                </a:cubicBezTo>
                <a:cubicBezTo>
                  <a:pt x="2427" y="154"/>
                  <a:pt x="2435" y="132"/>
                  <a:pt x="2451" y="115"/>
                </a:cubicBezTo>
                <a:cubicBezTo>
                  <a:pt x="2467" y="98"/>
                  <a:pt x="2486" y="90"/>
                  <a:pt x="2509" y="90"/>
                </a:cubicBezTo>
                <a:close/>
                <a:moveTo>
                  <a:pt x="1709" y="90"/>
                </a:moveTo>
                <a:lnTo>
                  <a:pt x="1717" y="90"/>
                </a:lnTo>
                <a:lnTo>
                  <a:pt x="1717" y="228"/>
                </a:lnTo>
                <a:cubicBezTo>
                  <a:pt x="1717" y="239"/>
                  <a:pt x="1718" y="246"/>
                  <a:pt x="1719" y="249"/>
                </a:cubicBezTo>
                <a:cubicBezTo>
                  <a:pt x="1721" y="253"/>
                  <a:pt x="1723" y="256"/>
                  <a:pt x="1726" y="257"/>
                </a:cubicBezTo>
                <a:cubicBezTo>
                  <a:pt x="1729" y="259"/>
                  <a:pt x="1735" y="260"/>
                  <a:pt x="1743" y="260"/>
                </a:cubicBezTo>
                <a:lnTo>
                  <a:pt x="1743" y="267"/>
                </a:lnTo>
                <a:lnTo>
                  <a:pt x="1660" y="267"/>
                </a:lnTo>
                <a:lnTo>
                  <a:pt x="1660" y="260"/>
                </a:lnTo>
                <a:cubicBezTo>
                  <a:pt x="1668" y="260"/>
                  <a:pt x="1674" y="259"/>
                  <a:pt x="1677" y="258"/>
                </a:cubicBezTo>
                <a:cubicBezTo>
                  <a:pt x="1679" y="256"/>
                  <a:pt x="1682" y="253"/>
                  <a:pt x="1683" y="250"/>
                </a:cubicBezTo>
                <a:cubicBezTo>
                  <a:pt x="1685" y="246"/>
                  <a:pt x="1686" y="239"/>
                  <a:pt x="1686" y="228"/>
                </a:cubicBezTo>
                <a:lnTo>
                  <a:pt x="1686" y="162"/>
                </a:lnTo>
                <a:cubicBezTo>
                  <a:pt x="1686" y="143"/>
                  <a:pt x="1685" y="131"/>
                  <a:pt x="1684" y="126"/>
                </a:cubicBezTo>
                <a:cubicBezTo>
                  <a:pt x="1683" y="122"/>
                  <a:pt x="1682" y="119"/>
                  <a:pt x="1680" y="117"/>
                </a:cubicBezTo>
                <a:cubicBezTo>
                  <a:pt x="1678" y="116"/>
                  <a:pt x="1676" y="115"/>
                  <a:pt x="1672" y="115"/>
                </a:cubicBezTo>
                <a:cubicBezTo>
                  <a:pt x="1669" y="115"/>
                  <a:pt x="1665" y="116"/>
                  <a:pt x="1660" y="118"/>
                </a:cubicBezTo>
                <a:lnTo>
                  <a:pt x="1657" y="111"/>
                </a:lnTo>
                <a:lnTo>
                  <a:pt x="1709" y="90"/>
                </a:lnTo>
                <a:close/>
                <a:moveTo>
                  <a:pt x="1166" y="90"/>
                </a:moveTo>
                <a:cubicBezTo>
                  <a:pt x="1192" y="90"/>
                  <a:pt x="1213" y="100"/>
                  <a:pt x="1228" y="120"/>
                </a:cubicBezTo>
                <a:cubicBezTo>
                  <a:pt x="1242" y="136"/>
                  <a:pt x="1248" y="156"/>
                  <a:pt x="1248" y="178"/>
                </a:cubicBezTo>
                <a:cubicBezTo>
                  <a:pt x="1248" y="193"/>
                  <a:pt x="1245" y="209"/>
                  <a:pt x="1237" y="224"/>
                </a:cubicBezTo>
                <a:cubicBezTo>
                  <a:pt x="1230" y="240"/>
                  <a:pt x="1220" y="252"/>
                  <a:pt x="1207" y="260"/>
                </a:cubicBezTo>
                <a:cubicBezTo>
                  <a:pt x="1194" y="268"/>
                  <a:pt x="1180" y="272"/>
                  <a:pt x="1164" y="272"/>
                </a:cubicBezTo>
                <a:cubicBezTo>
                  <a:pt x="1138" y="272"/>
                  <a:pt x="1117" y="262"/>
                  <a:pt x="1102" y="241"/>
                </a:cubicBezTo>
                <a:cubicBezTo>
                  <a:pt x="1089" y="224"/>
                  <a:pt x="1083" y="204"/>
                  <a:pt x="1083" y="183"/>
                </a:cubicBezTo>
                <a:cubicBezTo>
                  <a:pt x="1083" y="167"/>
                  <a:pt x="1087" y="151"/>
                  <a:pt x="1094" y="136"/>
                </a:cubicBezTo>
                <a:cubicBezTo>
                  <a:pt x="1102" y="120"/>
                  <a:pt x="1113" y="109"/>
                  <a:pt x="1125" y="101"/>
                </a:cubicBezTo>
                <a:cubicBezTo>
                  <a:pt x="1138" y="94"/>
                  <a:pt x="1152" y="90"/>
                  <a:pt x="1166" y="90"/>
                </a:cubicBezTo>
                <a:close/>
                <a:moveTo>
                  <a:pt x="2222" y="20"/>
                </a:moveTo>
                <a:cubicBezTo>
                  <a:pt x="2214" y="20"/>
                  <a:pt x="2206" y="23"/>
                  <a:pt x="2200" y="31"/>
                </a:cubicBezTo>
                <a:cubicBezTo>
                  <a:pt x="2191" y="41"/>
                  <a:pt x="2185" y="58"/>
                  <a:pt x="2181" y="80"/>
                </a:cubicBezTo>
                <a:cubicBezTo>
                  <a:pt x="2178" y="102"/>
                  <a:pt x="2176" y="124"/>
                  <a:pt x="2176" y="146"/>
                </a:cubicBezTo>
                <a:cubicBezTo>
                  <a:pt x="2176" y="181"/>
                  <a:pt x="2181" y="209"/>
                  <a:pt x="2189" y="232"/>
                </a:cubicBezTo>
                <a:cubicBezTo>
                  <a:pt x="2196" y="250"/>
                  <a:pt x="2207" y="259"/>
                  <a:pt x="2221" y="259"/>
                </a:cubicBezTo>
                <a:cubicBezTo>
                  <a:pt x="2228" y="259"/>
                  <a:pt x="2235" y="256"/>
                  <a:pt x="2242" y="250"/>
                </a:cubicBezTo>
                <a:cubicBezTo>
                  <a:pt x="2249" y="244"/>
                  <a:pt x="2255" y="234"/>
                  <a:pt x="2259" y="220"/>
                </a:cubicBezTo>
                <a:cubicBezTo>
                  <a:pt x="2264" y="198"/>
                  <a:pt x="2267" y="168"/>
                  <a:pt x="2267" y="129"/>
                </a:cubicBezTo>
                <a:cubicBezTo>
                  <a:pt x="2267" y="100"/>
                  <a:pt x="2264" y="76"/>
                  <a:pt x="2258" y="56"/>
                </a:cubicBezTo>
                <a:cubicBezTo>
                  <a:pt x="2254" y="42"/>
                  <a:pt x="2248" y="32"/>
                  <a:pt x="2241" y="26"/>
                </a:cubicBezTo>
                <a:cubicBezTo>
                  <a:pt x="2236" y="22"/>
                  <a:pt x="2230" y="20"/>
                  <a:pt x="2222" y="20"/>
                </a:cubicBezTo>
                <a:close/>
                <a:moveTo>
                  <a:pt x="2030" y="20"/>
                </a:moveTo>
                <a:cubicBezTo>
                  <a:pt x="2022" y="20"/>
                  <a:pt x="2014" y="23"/>
                  <a:pt x="2008" y="31"/>
                </a:cubicBezTo>
                <a:cubicBezTo>
                  <a:pt x="1999" y="41"/>
                  <a:pt x="1993" y="58"/>
                  <a:pt x="1989" y="80"/>
                </a:cubicBezTo>
                <a:cubicBezTo>
                  <a:pt x="1986" y="102"/>
                  <a:pt x="1984" y="124"/>
                  <a:pt x="1984" y="146"/>
                </a:cubicBezTo>
                <a:cubicBezTo>
                  <a:pt x="1984" y="181"/>
                  <a:pt x="1989" y="209"/>
                  <a:pt x="1997" y="232"/>
                </a:cubicBezTo>
                <a:cubicBezTo>
                  <a:pt x="2004" y="250"/>
                  <a:pt x="2015" y="259"/>
                  <a:pt x="2029" y="259"/>
                </a:cubicBezTo>
                <a:cubicBezTo>
                  <a:pt x="2036" y="259"/>
                  <a:pt x="2043" y="256"/>
                  <a:pt x="2050" y="250"/>
                </a:cubicBezTo>
                <a:cubicBezTo>
                  <a:pt x="2057" y="244"/>
                  <a:pt x="2063" y="234"/>
                  <a:pt x="2067" y="220"/>
                </a:cubicBezTo>
                <a:cubicBezTo>
                  <a:pt x="2072" y="198"/>
                  <a:pt x="2075" y="168"/>
                  <a:pt x="2075" y="129"/>
                </a:cubicBezTo>
                <a:cubicBezTo>
                  <a:pt x="2075" y="100"/>
                  <a:pt x="2072" y="76"/>
                  <a:pt x="2066" y="56"/>
                </a:cubicBezTo>
                <a:cubicBezTo>
                  <a:pt x="2062" y="42"/>
                  <a:pt x="2056" y="32"/>
                  <a:pt x="2049" y="26"/>
                </a:cubicBezTo>
                <a:cubicBezTo>
                  <a:pt x="2044" y="22"/>
                  <a:pt x="2038" y="20"/>
                  <a:pt x="2030" y="20"/>
                </a:cubicBezTo>
                <a:close/>
                <a:moveTo>
                  <a:pt x="2223" y="7"/>
                </a:moveTo>
                <a:cubicBezTo>
                  <a:pt x="2242" y="7"/>
                  <a:pt x="2260" y="17"/>
                  <a:pt x="2275" y="37"/>
                </a:cubicBezTo>
                <a:cubicBezTo>
                  <a:pt x="2294" y="62"/>
                  <a:pt x="2304" y="95"/>
                  <a:pt x="2304" y="137"/>
                </a:cubicBezTo>
                <a:cubicBezTo>
                  <a:pt x="2304" y="167"/>
                  <a:pt x="2300" y="192"/>
                  <a:pt x="2291" y="212"/>
                </a:cubicBezTo>
                <a:cubicBezTo>
                  <a:pt x="2283" y="233"/>
                  <a:pt x="2272" y="248"/>
                  <a:pt x="2259" y="257"/>
                </a:cubicBezTo>
                <a:cubicBezTo>
                  <a:pt x="2246" y="267"/>
                  <a:pt x="2233" y="271"/>
                  <a:pt x="2221" y="271"/>
                </a:cubicBezTo>
                <a:cubicBezTo>
                  <a:pt x="2196" y="271"/>
                  <a:pt x="2176" y="257"/>
                  <a:pt x="2160" y="228"/>
                </a:cubicBezTo>
                <a:cubicBezTo>
                  <a:pt x="2146" y="204"/>
                  <a:pt x="2140" y="175"/>
                  <a:pt x="2140" y="141"/>
                </a:cubicBezTo>
                <a:cubicBezTo>
                  <a:pt x="2140" y="112"/>
                  <a:pt x="2144" y="87"/>
                  <a:pt x="2153" y="66"/>
                </a:cubicBezTo>
                <a:cubicBezTo>
                  <a:pt x="2162" y="45"/>
                  <a:pt x="2173" y="30"/>
                  <a:pt x="2188" y="19"/>
                </a:cubicBezTo>
                <a:cubicBezTo>
                  <a:pt x="2199" y="11"/>
                  <a:pt x="2211" y="7"/>
                  <a:pt x="2223" y="7"/>
                </a:cubicBezTo>
                <a:close/>
                <a:moveTo>
                  <a:pt x="2031" y="7"/>
                </a:moveTo>
                <a:cubicBezTo>
                  <a:pt x="2050" y="7"/>
                  <a:pt x="2068" y="17"/>
                  <a:pt x="2083" y="37"/>
                </a:cubicBezTo>
                <a:cubicBezTo>
                  <a:pt x="2102" y="62"/>
                  <a:pt x="2112" y="95"/>
                  <a:pt x="2112" y="137"/>
                </a:cubicBezTo>
                <a:cubicBezTo>
                  <a:pt x="2112" y="167"/>
                  <a:pt x="2108" y="192"/>
                  <a:pt x="2099" y="212"/>
                </a:cubicBezTo>
                <a:cubicBezTo>
                  <a:pt x="2091" y="233"/>
                  <a:pt x="2080" y="248"/>
                  <a:pt x="2067" y="257"/>
                </a:cubicBezTo>
                <a:cubicBezTo>
                  <a:pt x="2054" y="267"/>
                  <a:pt x="2041" y="271"/>
                  <a:pt x="2029" y="271"/>
                </a:cubicBezTo>
                <a:cubicBezTo>
                  <a:pt x="2004" y="271"/>
                  <a:pt x="1984" y="257"/>
                  <a:pt x="1968" y="228"/>
                </a:cubicBezTo>
                <a:cubicBezTo>
                  <a:pt x="1954" y="204"/>
                  <a:pt x="1948" y="175"/>
                  <a:pt x="1948" y="141"/>
                </a:cubicBezTo>
                <a:cubicBezTo>
                  <a:pt x="1948" y="112"/>
                  <a:pt x="1952" y="87"/>
                  <a:pt x="1961" y="66"/>
                </a:cubicBezTo>
                <a:cubicBezTo>
                  <a:pt x="1970" y="45"/>
                  <a:pt x="1981" y="30"/>
                  <a:pt x="1996" y="19"/>
                </a:cubicBezTo>
                <a:cubicBezTo>
                  <a:pt x="2007" y="11"/>
                  <a:pt x="2019" y="7"/>
                  <a:pt x="2031" y="7"/>
                </a:cubicBezTo>
                <a:close/>
                <a:moveTo>
                  <a:pt x="1849" y="7"/>
                </a:moveTo>
                <a:lnTo>
                  <a:pt x="1855" y="7"/>
                </a:lnTo>
                <a:lnTo>
                  <a:pt x="1855" y="222"/>
                </a:lnTo>
                <a:cubicBezTo>
                  <a:pt x="1855" y="236"/>
                  <a:pt x="1855" y="245"/>
                  <a:pt x="1857" y="249"/>
                </a:cubicBezTo>
                <a:cubicBezTo>
                  <a:pt x="1858" y="252"/>
                  <a:pt x="1860" y="255"/>
                  <a:pt x="1864" y="257"/>
                </a:cubicBezTo>
                <a:cubicBezTo>
                  <a:pt x="1868" y="259"/>
                  <a:pt x="1875" y="260"/>
                  <a:pt x="1887" y="260"/>
                </a:cubicBezTo>
                <a:lnTo>
                  <a:pt x="1887" y="267"/>
                </a:lnTo>
                <a:lnTo>
                  <a:pt x="1791" y="267"/>
                </a:lnTo>
                <a:lnTo>
                  <a:pt x="1791" y="260"/>
                </a:lnTo>
                <a:cubicBezTo>
                  <a:pt x="1803" y="260"/>
                  <a:pt x="1811" y="259"/>
                  <a:pt x="1815" y="257"/>
                </a:cubicBezTo>
                <a:cubicBezTo>
                  <a:pt x="1818" y="255"/>
                  <a:pt x="1820" y="253"/>
                  <a:pt x="1822" y="249"/>
                </a:cubicBezTo>
                <a:cubicBezTo>
                  <a:pt x="1823" y="246"/>
                  <a:pt x="1824" y="237"/>
                  <a:pt x="1824" y="222"/>
                </a:cubicBezTo>
                <a:lnTo>
                  <a:pt x="1824" y="85"/>
                </a:lnTo>
                <a:cubicBezTo>
                  <a:pt x="1824" y="66"/>
                  <a:pt x="1823" y="54"/>
                  <a:pt x="1822" y="49"/>
                </a:cubicBezTo>
                <a:cubicBezTo>
                  <a:pt x="1821" y="45"/>
                  <a:pt x="1820" y="42"/>
                  <a:pt x="1817" y="40"/>
                </a:cubicBezTo>
                <a:cubicBezTo>
                  <a:pt x="1815" y="38"/>
                  <a:pt x="1812" y="37"/>
                  <a:pt x="1809" y="37"/>
                </a:cubicBezTo>
                <a:cubicBezTo>
                  <a:pt x="1804" y="37"/>
                  <a:pt x="1798" y="39"/>
                  <a:pt x="1790" y="43"/>
                </a:cubicBezTo>
                <a:lnTo>
                  <a:pt x="1787" y="37"/>
                </a:lnTo>
                <a:lnTo>
                  <a:pt x="1849" y="7"/>
                </a:lnTo>
                <a:close/>
                <a:moveTo>
                  <a:pt x="1701" y="0"/>
                </a:moveTo>
                <a:cubicBezTo>
                  <a:pt x="1707" y="0"/>
                  <a:pt x="1711" y="2"/>
                  <a:pt x="1715" y="6"/>
                </a:cubicBezTo>
                <a:cubicBezTo>
                  <a:pt x="1719" y="9"/>
                  <a:pt x="1720" y="14"/>
                  <a:pt x="1720" y="19"/>
                </a:cubicBezTo>
                <a:cubicBezTo>
                  <a:pt x="1720" y="24"/>
                  <a:pt x="1719" y="29"/>
                  <a:pt x="1715" y="33"/>
                </a:cubicBezTo>
                <a:cubicBezTo>
                  <a:pt x="1711" y="36"/>
                  <a:pt x="1707" y="38"/>
                  <a:pt x="1701" y="38"/>
                </a:cubicBezTo>
                <a:cubicBezTo>
                  <a:pt x="1696" y="38"/>
                  <a:pt x="1692" y="36"/>
                  <a:pt x="1688" y="33"/>
                </a:cubicBezTo>
                <a:cubicBezTo>
                  <a:pt x="1684" y="29"/>
                  <a:pt x="1682" y="24"/>
                  <a:pt x="1682" y="19"/>
                </a:cubicBezTo>
                <a:cubicBezTo>
                  <a:pt x="1682" y="14"/>
                  <a:pt x="1684" y="9"/>
                  <a:pt x="1688" y="6"/>
                </a:cubicBezTo>
                <a:cubicBezTo>
                  <a:pt x="1692" y="2"/>
                  <a:pt x="1696" y="0"/>
                  <a:pt x="1701" y="0"/>
                </a:cubicBezTo>
                <a:close/>
              </a:path>
            </a:pathLst>
          </a:custGeom>
          <a:solidFill>
            <a:srgbClr val="F2F2F2"/>
          </a:solidFill>
          <a:ln w="0">
            <a:noFill/>
            <a:prstDash val="solid"/>
            <a:round/>
          </a:ln>
        </p:spPr>
        <p:txBody>
          <a:bodyPr vert="horz" wrap="square" lIns="91440" tIns="45720" rIns="91440" bIns="45720" numCol="1" anchor="t" anchorCtr="0" compatLnSpc="1"/>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5pPr>
            <a:lvl6pPr marL="2286000" algn="l" defTabSz="914400" rtl="0" eaLnBrk="1" latinLnBrk="0" hangingPunct="1">
              <a:defRPr kern="1200">
                <a:solidFill>
                  <a:schemeClr val="tx1"/>
                </a:solidFill>
                <a:latin typeface="Calibri" panose="020F0502020204030204" charset="0"/>
                <a:ea typeface="+mn-ea"/>
                <a:cs typeface="+mn-cs"/>
              </a:defRPr>
            </a:lvl6pPr>
            <a:lvl7pPr marL="2743200" algn="l" defTabSz="914400" rtl="0" eaLnBrk="1" latinLnBrk="0" hangingPunct="1">
              <a:defRPr kern="1200">
                <a:solidFill>
                  <a:schemeClr val="tx1"/>
                </a:solidFill>
                <a:latin typeface="Calibri" panose="020F0502020204030204" charset="0"/>
                <a:ea typeface="+mn-ea"/>
                <a:cs typeface="+mn-cs"/>
              </a:defRPr>
            </a:lvl7pPr>
            <a:lvl8pPr marL="3200400" algn="l" defTabSz="914400" rtl="0" eaLnBrk="1" latinLnBrk="0" hangingPunct="1">
              <a:defRPr kern="1200">
                <a:solidFill>
                  <a:schemeClr val="tx1"/>
                </a:solidFill>
                <a:latin typeface="Calibri" panose="020F0502020204030204" charset="0"/>
                <a:ea typeface="+mn-ea"/>
                <a:cs typeface="+mn-cs"/>
              </a:defRPr>
            </a:lvl8pPr>
            <a:lvl9pPr marL="3657600" algn="l" defTabSz="914400" rtl="0" eaLnBrk="1" latinLnBrk="0" hangingPunct="1">
              <a:defRPr kern="1200">
                <a:solidFill>
                  <a:schemeClr val="tx1"/>
                </a:solidFill>
                <a:latin typeface="Calibri" panose="020F0502020204030204" charset="0"/>
                <a:ea typeface="+mn-ea"/>
                <a:cs typeface="+mn-cs"/>
              </a:defRPr>
            </a:lvl9pPr>
          </a:lstStyle>
          <a:p>
            <a:endParaRPr lang="zh-CN" altLang="en-US"/>
          </a:p>
        </p:txBody>
      </p:sp>
      <p:sp>
        <p:nvSpPr>
          <p:cNvPr id="35" name="Freeform 23"/>
          <p:cNvSpPr/>
          <p:nvPr/>
        </p:nvSpPr>
        <p:spPr bwMode="auto">
          <a:xfrm rot="-1800000">
            <a:off x="5159901" y="2569774"/>
            <a:ext cx="1848119" cy="215037"/>
          </a:xfrm>
          <a:custGeom>
            <a:avLst/>
            <a:gdLst>
              <a:gd name="T0" fmla="*/ 2345 w 3079"/>
              <a:gd name="T1" fmla="*/ 251 h 350"/>
              <a:gd name="T2" fmla="*/ 830 w 3079"/>
              <a:gd name="T3" fmla="*/ 272 h 350"/>
              <a:gd name="T4" fmla="*/ 2644 w 3079"/>
              <a:gd name="T5" fmla="*/ 129 h 350"/>
              <a:gd name="T6" fmla="*/ 2680 w 3079"/>
              <a:gd name="T7" fmla="*/ 102 h 350"/>
              <a:gd name="T8" fmla="*/ 1202 w 3079"/>
              <a:gd name="T9" fmla="*/ 244 h 350"/>
              <a:gd name="T10" fmla="*/ 1532 w 3079"/>
              <a:gd name="T11" fmla="*/ 102 h 350"/>
              <a:gd name="T12" fmla="*/ 1604 w 3079"/>
              <a:gd name="T13" fmla="*/ 106 h 350"/>
              <a:gd name="T14" fmla="*/ 1625 w 3079"/>
              <a:gd name="T15" fmla="*/ 113 h 350"/>
              <a:gd name="T16" fmla="*/ 1470 w 3079"/>
              <a:gd name="T17" fmla="*/ 316 h 350"/>
              <a:gd name="T18" fmla="*/ 1487 w 3079"/>
              <a:gd name="T19" fmla="*/ 130 h 350"/>
              <a:gd name="T20" fmla="*/ 1322 w 3079"/>
              <a:gd name="T21" fmla="*/ 210 h 350"/>
              <a:gd name="T22" fmla="*/ 1366 w 3079"/>
              <a:gd name="T23" fmla="*/ 102 h 350"/>
              <a:gd name="T24" fmla="*/ 1451 w 3079"/>
              <a:gd name="T25" fmla="*/ 244 h 350"/>
              <a:gd name="T26" fmla="*/ 1310 w 3079"/>
              <a:gd name="T27" fmla="*/ 264 h 350"/>
              <a:gd name="T28" fmla="*/ 1262 w 3079"/>
              <a:gd name="T29" fmla="*/ 95 h 350"/>
              <a:gd name="T30" fmla="*/ 945 w 3079"/>
              <a:gd name="T31" fmla="*/ 135 h 350"/>
              <a:gd name="T32" fmla="*/ 1012 w 3079"/>
              <a:gd name="T33" fmla="*/ 95 h 350"/>
              <a:gd name="T34" fmla="*/ 946 w 3079"/>
              <a:gd name="T35" fmla="*/ 337 h 350"/>
              <a:gd name="T36" fmla="*/ 934 w 3079"/>
              <a:gd name="T37" fmla="*/ 318 h 350"/>
              <a:gd name="T38" fmla="*/ 880 w 3079"/>
              <a:gd name="T39" fmla="*/ 102 h 350"/>
              <a:gd name="T40" fmla="*/ 603 w 3079"/>
              <a:gd name="T41" fmla="*/ 128 h 350"/>
              <a:gd name="T42" fmla="*/ 722 w 3079"/>
              <a:gd name="T43" fmla="*/ 95 h 350"/>
              <a:gd name="T44" fmla="*/ 779 w 3079"/>
              <a:gd name="T45" fmla="*/ 112 h 350"/>
              <a:gd name="T46" fmla="*/ 734 w 3079"/>
              <a:gd name="T47" fmla="*/ 272 h 350"/>
              <a:gd name="T48" fmla="*/ 544 w 3079"/>
              <a:gd name="T49" fmla="*/ 102 h 350"/>
              <a:gd name="T50" fmla="*/ 331 w 3079"/>
              <a:gd name="T51" fmla="*/ 128 h 350"/>
              <a:gd name="T52" fmla="*/ 450 w 3079"/>
              <a:gd name="T53" fmla="*/ 95 h 350"/>
              <a:gd name="T54" fmla="*/ 507 w 3079"/>
              <a:gd name="T55" fmla="*/ 112 h 350"/>
              <a:gd name="T56" fmla="*/ 462 w 3079"/>
              <a:gd name="T57" fmla="*/ 272 h 350"/>
              <a:gd name="T58" fmla="*/ 272 w 3079"/>
              <a:gd name="T59" fmla="*/ 102 h 350"/>
              <a:gd name="T60" fmla="*/ 59 w 3079"/>
              <a:gd name="T61" fmla="*/ 128 h 350"/>
              <a:gd name="T62" fmla="*/ 178 w 3079"/>
              <a:gd name="T63" fmla="*/ 95 h 350"/>
              <a:gd name="T64" fmla="*/ 235 w 3079"/>
              <a:gd name="T65" fmla="*/ 112 h 350"/>
              <a:gd name="T66" fmla="*/ 190 w 3079"/>
              <a:gd name="T67" fmla="*/ 272 h 350"/>
              <a:gd name="T68" fmla="*/ 0 w 3079"/>
              <a:gd name="T69" fmla="*/ 102 h 350"/>
              <a:gd name="T70" fmla="*/ 2904 w 3079"/>
              <a:gd name="T71" fmla="*/ 90 h 350"/>
              <a:gd name="T72" fmla="*/ 3053 w 3079"/>
              <a:gd name="T73" fmla="*/ 154 h 350"/>
              <a:gd name="T74" fmla="*/ 2994 w 3079"/>
              <a:gd name="T75" fmla="*/ 260 h 350"/>
              <a:gd name="T76" fmla="*/ 2993 w 3079"/>
              <a:gd name="T77" fmla="*/ 112 h 350"/>
              <a:gd name="T78" fmla="*/ 2958 w 3079"/>
              <a:gd name="T79" fmla="*/ 257 h 350"/>
              <a:gd name="T80" fmla="*/ 2918 w 3079"/>
              <a:gd name="T81" fmla="*/ 228 h 350"/>
              <a:gd name="T82" fmla="*/ 2847 w 3079"/>
              <a:gd name="T83" fmla="*/ 250 h 350"/>
              <a:gd name="T84" fmla="*/ 2811 w 3079"/>
              <a:gd name="T85" fmla="*/ 249 h 350"/>
              <a:gd name="T86" fmla="*/ 2785 w 3079"/>
              <a:gd name="T87" fmla="*/ 111 h 350"/>
              <a:gd name="T88" fmla="*/ 2684 w 3079"/>
              <a:gd name="T89" fmla="*/ 272 h 350"/>
              <a:gd name="T90" fmla="*/ 2550 w 3079"/>
              <a:gd name="T91" fmla="*/ 103 h 350"/>
              <a:gd name="T92" fmla="*/ 2503 w 3079"/>
              <a:gd name="T93" fmla="*/ 103 h 350"/>
              <a:gd name="T94" fmla="*/ 2572 w 3079"/>
              <a:gd name="T95" fmla="*/ 202 h 350"/>
              <a:gd name="T96" fmla="*/ 1709 w 3079"/>
              <a:gd name="T97" fmla="*/ 90 h 350"/>
              <a:gd name="T98" fmla="*/ 1660 w 3079"/>
              <a:gd name="T99" fmla="*/ 267 h 350"/>
              <a:gd name="T100" fmla="*/ 1680 w 3079"/>
              <a:gd name="T101" fmla="*/ 117 h 350"/>
              <a:gd name="T102" fmla="*/ 1248 w 3079"/>
              <a:gd name="T103" fmla="*/ 178 h 350"/>
              <a:gd name="T104" fmla="*/ 1125 w 3079"/>
              <a:gd name="T105" fmla="*/ 101 h 350"/>
              <a:gd name="T106" fmla="*/ 2221 w 3079"/>
              <a:gd name="T107" fmla="*/ 259 h 350"/>
              <a:gd name="T108" fmla="*/ 2030 w 3079"/>
              <a:gd name="T109" fmla="*/ 20 h 350"/>
              <a:gd name="T110" fmla="*/ 2067 w 3079"/>
              <a:gd name="T111" fmla="*/ 220 h 350"/>
              <a:gd name="T112" fmla="*/ 2304 w 3079"/>
              <a:gd name="T113" fmla="*/ 137 h 350"/>
              <a:gd name="T114" fmla="*/ 2188 w 3079"/>
              <a:gd name="T115" fmla="*/ 19 h 350"/>
              <a:gd name="T116" fmla="*/ 2029 w 3079"/>
              <a:gd name="T117" fmla="*/ 271 h 350"/>
              <a:gd name="T118" fmla="*/ 1855 w 3079"/>
              <a:gd name="T119" fmla="*/ 7 h 350"/>
              <a:gd name="T120" fmla="*/ 1791 w 3079"/>
              <a:gd name="T121" fmla="*/ 260 h 350"/>
              <a:gd name="T122" fmla="*/ 1809 w 3079"/>
              <a:gd name="T123" fmla="*/ 37 h 350"/>
              <a:gd name="T124" fmla="*/ 1715 w 3079"/>
              <a:gd name="T125" fmla="*/ 3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79" h="350">
                <a:moveTo>
                  <a:pt x="2366" y="230"/>
                </a:moveTo>
                <a:cubicBezTo>
                  <a:pt x="2372" y="230"/>
                  <a:pt x="2377" y="232"/>
                  <a:pt x="2381" y="237"/>
                </a:cubicBezTo>
                <a:cubicBezTo>
                  <a:pt x="2385" y="241"/>
                  <a:pt x="2387" y="245"/>
                  <a:pt x="2387" y="251"/>
                </a:cubicBezTo>
                <a:cubicBezTo>
                  <a:pt x="2387" y="257"/>
                  <a:pt x="2385" y="262"/>
                  <a:pt x="2380" y="266"/>
                </a:cubicBezTo>
                <a:cubicBezTo>
                  <a:pt x="2376" y="270"/>
                  <a:pt x="2372" y="272"/>
                  <a:pt x="2366" y="272"/>
                </a:cubicBezTo>
                <a:cubicBezTo>
                  <a:pt x="2360" y="272"/>
                  <a:pt x="2355" y="270"/>
                  <a:pt x="2351" y="266"/>
                </a:cubicBezTo>
                <a:cubicBezTo>
                  <a:pt x="2347" y="262"/>
                  <a:pt x="2345" y="257"/>
                  <a:pt x="2345" y="251"/>
                </a:cubicBezTo>
                <a:cubicBezTo>
                  <a:pt x="2345" y="245"/>
                  <a:pt x="2347" y="240"/>
                  <a:pt x="2351" y="236"/>
                </a:cubicBezTo>
                <a:cubicBezTo>
                  <a:pt x="2355" y="232"/>
                  <a:pt x="2360" y="230"/>
                  <a:pt x="2366" y="230"/>
                </a:cubicBezTo>
                <a:close/>
                <a:moveTo>
                  <a:pt x="830" y="230"/>
                </a:moveTo>
                <a:cubicBezTo>
                  <a:pt x="836" y="230"/>
                  <a:pt x="841" y="232"/>
                  <a:pt x="845" y="237"/>
                </a:cubicBezTo>
                <a:cubicBezTo>
                  <a:pt x="849" y="241"/>
                  <a:pt x="851" y="245"/>
                  <a:pt x="851" y="251"/>
                </a:cubicBezTo>
                <a:cubicBezTo>
                  <a:pt x="851" y="257"/>
                  <a:pt x="849" y="262"/>
                  <a:pt x="844" y="266"/>
                </a:cubicBezTo>
                <a:cubicBezTo>
                  <a:pt x="840" y="270"/>
                  <a:pt x="836" y="272"/>
                  <a:pt x="830" y="272"/>
                </a:cubicBezTo>
                <a:cubicBezTo>
                  <a:pt x="824" y="272"/>
                  <a:pt x="819" y="270"/>
                  <a:pt x="815" y="266"/>
                </a:cubicBezTo>
                <a:cubicBezTo>
                  <a:pt x="811" y="262"/>
                  <a:pt x="809" y="257"/>
                  <a:pt x="809" y="251"/>
                </a:cubicBezTo>
                <a:cubicBezTo>
                  <a:pt x="809" y="245"/>
                  <a:pt x="811" y="240"/>
                  <a:pt x="815" y="236"/>
                </a:cubicBezTo>
                <a:cubicBezTo>
                  <a:pt x="819" y="232"/>
                  <a:pt x="824" y="230"/>
                  <a:pt x="830" y="230"/>
                </a:cubicBezTo>
                <a:close/>
                <a:moveTo>
                  <a:pt x="2680" y="102"/>
                </a:moveTo>
                <a:cubicBezTo>
                  <a:pt x="2673" y="102"/>
                  <a:pt x="2667" y="104"/>
                  <a:pt x="2660" y="108"/>
                </a:cubicBezTo>
                <a:cubicBezTo>
                  <a:pt x="2653" y="112"/>
                  <a:pt x="2648" y="119"/>
                  <a:pt x="2644" y="129"/>
                </a:cubicBezTo>
                <a:cubicBezTo>
                  <a:pt x="2640" y="139"/>
                  <a:pt x="2638" y="151"/>
                  <a:pt x="2638" y="167"/>
                </a:cubicBezTo>
                <a:cubicBezTo>
                  <a:pt x="2638" y="192"/>
                  <a:pt x="2643" y="213"/>
                  <a:pt x="2652" y="232"/>
                </a:cubicBezTo>
                <a:cubicBezTo>
                  <a:pt x="2662" y="250"/>
                  <a:pt x="2676" y="259"/>
                  <a:pt x="2692" y="259"/>
                </a:cubicBezTo>
                <a:cubicBezTo>
                  <a:pt x="2704" y="259"/>
                  <a:pt x="2714" y="254"/>
                  <a:pt x="2722" y="244"/>
                </a:cubicBezTo>
                <a:cubicBezTo>
                  <a:pt x="2730" y="234"/>
                  <a:pt x="2734" y="217"/>
                  <a:pt x="2734" y="192"/>
                </a:cubicBezTo>
                <a:cubicBezTo>
                  <a:pt x="2734" y="162"/>
                  <a:pt x="2727" y="138"/>
                  <a:pt x="2714" y="120"/>
                </a:cubicBezTo>
                <a:cubicBezTo>
                  <a:pt x="2705" y="108"/>
                  <a:pt x="2694" y="102"/>
                  <a:pt x="2680" y="102"/>
                </a:cubicBezTo>
                <a:close/>
                <a:moveTo>
                  <a:pt x="1160" y="102"/>
                </a:moveTo>
                <a:cubicBezTo>
                  <a:pt x="1153" y="102"/>
                  <a:pt x="1147" y="104"/>
                  <a:pt x="1140" y="108"/>
                </a:cubicBezTo>
                <a:cubicBezTo>
                  <a:pt x="1133" y="112"/>
                  <a:pt x="1128" y="119"/>
                  <a:pt x="1124" y="129"/>
                </a:cubicBezTo>
                <a:cubicBezTo>
                  <a:pt x="1120" y="139"/>
                  <a:pt x="1118" y="151"/>
                  <a:pt x="1118" y="167"/>
                </a:cubicBezTo>
                <a:cubicBezTo>
                  <a:pt x="1118" y="192"/>
                  <a:pt x="1123" y="213"/>
                  <a:pt x="1132" y="232"/>
                </a:cubicBezTo>
                <a:cubicBezTo>
                  <a:pt x="1142" y="250"/>
                  <a:pt x="1156" y="259"/>
                  <a:pt x="1172" y="259"/>
                </a:cubicBezTo>
                <a:cubicBezTo>
                  <a:pt x="1184" y="259"/>
                  <a:pt x="1194" y="254"/>
                  <a:pt x="1202" y="244"/>
                </a:cubicBezTo>
                <a:cubicBezTo>
                  <a:pt x="1210" y="234"/>
                  <a:pt x="1214" y="217"/>
                  <a:pt x="1214" y="192"/>
                </a:cubicBezTo>
                <a:cubicBezTo>
                  <a:pt x="1214" y="162"/>
                  <a:pt x="1207" y="138"/>
                  <a:pt x="1194" y="120"/>
                </a:cubicBezTo>
                <a:cubicBezTo>
                  <a:pt x="1185" y="108"/>
                  <a:pt x="1174" y="102"/>
                  <a:pt x="1160" y="102"/>
                </a:cubicBezTo>
                <a:close/>
                <a:moveTo>
                  <a:pt x="1456" y="95"/>
                </a:moveTo>
                <a:lnTo>
                  <a:pt x="1536" y="95"/>
                </a:lnTo>
                <a:lnTo>
                  <a:pt x="1536" y="102"/>
                </a:lnTo>
                <a:lnTo>
                  <a:pt x="1532" y="102"/>
                </a:lnTo>
                <a:cubicBezTo>
                  <a:pt x="1527" y="102"/>
                  <a:pt x="1522" y="103"/>
                  <a:pt x="1519" y="106"/>
                </a:cubicBezTo>
                <a:cubicBezTo>
                  <a:pt x="1517" y="108"/>
                  <a:pt x="1515" y="111"/>
                  <a:pt x="1515" y="115"/>
                </a:cubicBezTo>
                <a:cubicBezTo>
                  <a:pt x="1515" y="120"/>
                  <a:pt x="1517" y="126"/>
                  <a:pt x="1521" y="135"/>
                </a:cubicBezTo>
                <a:lnTo>
                  <a:pt x="1563" y="222"/>
                </a:lnTo>
                <a:lnTo>
                  <a:pt x="1602" y="127"/>
                </a:lnTo>
                <a:cubicBezTo>
                  <a:pt x="1604" y="122"/>
                  <a:pt x="1605" y="117"/>
                  <a:pt x="1605" y="112"/>
                </a:cubicBezTo>
                <a:cubicBezTo>
                  <a:pt x="1605" y="109"/>
                  <a:pt x="1604" y="108"/>
                  <a:pt x="1604" y="106"/>
                </a:cubicBezTo>
                <a:cubicBezTo>
                  <a:pt x="1603" y="105"/>
                  <a:pt x="1601" y="104"/>
                  <a:pt x="1599" y="103"/>
                </a:cubicBezTo>
                <a:cubicBezTo>
                  <a:pt x="1597" y="102"/>
                  <a:pt x="1593" y="102"/>
                  <a:pt x="1588" y="102"/>
                </a:cubicBezTo>
                <a:lnTo>
                  <a:pt x="1588" y="95"/>
                </a:lnTo>
                <a:lnTo>
                  <a:pt x="1644" y="95"/>
                </a:lnTo>
                <a:lnTo>
                  <a:pt x="1644" y="102"/>
                </a:lnTo>
                <a:cubicBezTo>
                  <a:pt x="1639" y="102"/>
                  <a:pt x="1635" y="103"/>
                  <a:pt x="1633" y="105"/>
                </a:cubicBezTo>
                <a:cubicBezTo>
                  <a:pt x="1630" y="106"/>
                  <a:pt x="1628" y="109"/>
                  <a:pt x="1625" y="113"/>
                </a:cubicBezTo>
                <a:cubicBezTo>
                  <a:pt x="1623" y="115"/>
                  <a:pt x="1621" y="120"/>
                  <a:pt x="1618" y="128"/>
                </a:cubicBezTo>
                <a:lnTo>
                  <a:pt x="1548" y="299"/>
                </a:lnTo>
                <a:cubicBezTo>
                  <a:pt x="1542" y="316"/>
                  <a:pt x="1533" y="328"/>
                  <a:pt x="1522" y="337"/>
                </a:cubicBezTo>
                <a:cubicBezTo>
                  <a:pt x="1511" y="345"/>
                  <a:pt x="1500" y="350"/>
                  <a:pt x="1490" y="350"/>
                </a:cubicBezTo>
                <a:cubicBezTo>
                  <a:pt x="1483" y="350"/>
                  <a:pt x="1477" y="348"/>
                  <a:pt x="1472" y="343"/>
                </a:cubicBezTo>
                <a:cubicBezTo>
                  <a:pt x="1467" y="339"/>
                  <a:pt x="1465" y="334"/>
                  <a:pt x="1465" y="329"/>
                </a:cubicBezTo>
                <a:cubicBezTo>
                  <a:pt x="1465" y="323"/>
                  <a:pt x="1467" y="319"/>
                  <a:pt x="1470" y="316"/>
                </a:cubicBezTo>
                <a:cubicBezTo>
                  <a:pt x="1473" y="313"/>
                  <a:pt x="1478" y="311"/>
                  <a:pt x="1484" y="311"/>
                </a:cubicBezTo>
                <a:cubicBezTo>
                  <a:pt x="1488" y="311"/>
                  <a:pt x="1494" y="313"/>
                  <a:pt x="1501" y="315"/>
                </a:cubicBezTo>
                <a:cubicBezTo>
                  <a:pt x="1506" y="317"/>
                  <a:pt x="1509" y="318"/>
                  <a:pt x="1510" y="318"/>
                </a:cubicBezTo>
                <a:cubicBezTo>
                  <a:pt x="1514" y="318"/>
                  <a:pt x="1518" y="316"/>
                  <a:pt x="1523" y="312"/>
                </a:cubicBezTo>
                <a:cubicBezTo>
                  <a:pt x="1527" y="308"/>
                  <a:pt x="1532" y="301"/>
                  <a:pt x="1536" y="290"/>
                </a:cubicBezTo>
                <a:lnTo>
                  <a:pt x="1548" y="260"/>
                </a:lnTo>
                <a:lnTo>
                  <a:pt x="1487" y="130"/>
                </a:lnTo>
                <a:cubicBezTo>
                  <a:pt x="1485" y="127"/>
                  <a:pt x="1482" y="122"/>
                  <a:pt x="1478" y="116"/>
                </a:cubicBezTo>
                <a:cubicBezTo>
                  <a:pt x="1474" y="112"/>
                  <a:pt x="1472" y="109"/>
                  <a:pt x="1470" y="107"/>
                </a:cubicBezTo>
                <a:cubicBezTo>
                  <a:pt x="1467" y="105"/>
                  <a:pt x="1462" y="103"/>
                  <a:pt x="1456" y="102"/>
                </a:cubicBezTo>
                <a:lnTo>
                  <a:pt x="1456" y="95"/>
                </a:lnTo>
                <a:close/>
                <a:moveTo>
                  <a:pt x="1262" y="95"/>
                </a:moveTo>
                <a:lnTo>
                  <a:pt x="1322" y="95"/>
                </a:lnTo>
                <a:lnTo>
                  <a:pt x="1322" y="210"/>
                </a:lnTo>
                <a:cubicBezTo>
                  <a:pt x="1322" y="226"/>
                  <a:pt x="1325" y="236"/>
                  <a:pt x="1331" y="241"/>
                </a:cubicBezTo>
                <a:cubicBezTo>
                  <a:pt x="1336" y="246"/>
                  <a:pt x="1343" y="249"/>
                  <a:pt x="1351" y="249"/>
                </a:cubicBezTo>
                <a:cubicBezTo>
                  <a:pt x="1356" y="249"/>
                  <a:pt x="1362" y="247"/>
                  <a:pt x="1369" y="244"/>
                </a:cubicBezTo>
                <a:cubicBezTo>
                  <a:pt x="1376" y="241"/>
                  <a:pt x="1384" y="234"/>
                  <a:pt x="1393" y="225"/>
                </a:cubicBezTo>
                <a:lnTo>
                  <a:pt x="1393" y="127"/>
                </a:lnTo>
                <a:cubicBezTo>
                  <a:pt x="1393" y="118"/>
                  <a:pt x="1392" y="111"/>
                  <a:pt x="1388" y="108"/>
                </a:cubicBezTo>
                <a:cubicBezTo>
                  <a:pt x="1384" y="104"/>
                  <a:pt x="1377" y="102"/>
                  <a:pt x="1366" y="102"/>
                </a:cubicBezTo>
                <a:lnTo>
                  <a:pt x="1366" y="95"/>
                </a:lnTo>
                <a:lnTo>
                  <a:pt x="1424" y="95"/>
                </a:lnTo>
                <a:lnTo>
                  <a:pt x="1424" y="199"/>
                </a:lnTo>
                <a:cubicBezTo>
                  <a:pt x="1424" y="219"/>
                  <a:pt x="1425" y="231"/>
                  <a:pt x="1426" y="236"/>
                </a:cubicBezTo>
                <a:cubicBezTo>
                  <a:pt x="1427" y="240"/>
                  <a:pt x="1428" y="243"/>
                  <a:pt x="1430" y="245"/>
                </a:cubicBezTo>
                <a:cubicBezTo>
                  <a:pt x="1432" y="247"/>
                  <a:pt x="1435" y="247"/>
                  <a:pt x="1437" y="247"/>
                </a:cubicBezTo>
                <a:cubicBezTo>
                  <a:pt x="1441" y="247"/>
                  <a:pt x="1446" y="246"/>
                  <a:pt x="1451" y="244"/>
                </a:cubicBezTo>
                <a:lnTo>
                  <a:pt x="1453" y="251"/>
                </a:lnTo>
                <a:lnTo>
                  <a:pt x="1402" y="272"/>
                </a:lnTo>
                <a:lnTo>
                  <a:pt x="1393" y="272"/>
                </a:lnTo>
                <a:lnTo>
                  <a:pt x="1393" y="236"/>
                </a:lnTo>
                <a:cubicBezTo>
                  <a:pt x="1379" y="252"/>
                  <a:pt x="1367" y="262"/>
                  <a:pt x="1360" y="266"/>
                </a:cubicBezTo>
                <a:cubicBezTo>
                  <a:pt x="1352" y="270"/>
                  <a:pt x="1344" y="272"/>
                  <a:pt x="1335" y="272"/>
                </a:cubicBezTo>
                <a:cubicBezTo>
                  <a:pt x="1325" y="272"/>
                  <a:pt x="1317" y="269"/>
                  <a:pt x="1310" y="264"/>
                </a:cubicBezTo>
                <a:cubicBezTo>
                  <a:pt x="1303" y="258"/>
                  <a:pt x="1298" y="251"/>
                  <a:pt x="1295" y="242"/>
                </a:cubicBezTo>
                <a:cubicBezTo>
                  <a:pt x="1293" y="233"/>
                  <a:pt x="1291" y="221"/>
                  <a:pt x="1291" y="205"/>
                </a:cubicBezTo>
                <a:lnTo>
                  <a:pt x="1291" y="128"/>
                </a:lnTo>
                <a:cubicBezTo>
                  <a:pt x="1291" y="120"/>
                  <a:pt x="1290" y="115"/>
                  <a:pt x="1289" y="112"/>
                </a:cubicBezTo>
                <a:cubicBezTo>
                  <a:pt x="1287" y="108"/>
                  <a:pt x="1284" y="106"/>
                  <a:pt x="1281" y="104"/>
                </a:cubicBezTo>
                <a:cubicBezTo>
                  <a:pt x="1277" y="103"/>
                  <a:pt x="1271" y="102"/>
                  <a:pt x="1262" y="102"/>
                </a:cubicBezTo>
                <a:lnTo>
                  <a:pt x="1262" y="95"/>
                </a:lnTo>
                <a:close/>
                <a:moveTo>
                  <a:pt x="880" y="95"/>
                </a:moveTo>
                <a:lnTo>
                  <a:pt x="960" y="95"/>
                </a:lnTo>
                <a:lnTo>
                  <a:pt x="960" y="102"/>
                </a:lnTo>
                <a:lnTo>
                  <a:pt x="956" y="102"/>
                </a:lnTo>
                <a:cubicBezTo>
                  <a:pt x="951" y="102"/>
                  <a:pt x="946" y="103"/>
                  <a:pt x="943" y="106"/>
                </a:cubicBezTo>
                <a:cubicBezTo>
                  <a:pt x="941" y="108"/>
                  <a:pt x="939" y="111"/>
                  <a:pt x="939" y="115"/>
                </a:cubicBezTo>
                <a:cubicBezTo>
                  <a:pt x="939" y="120"/>
                  <a:pt x="941" y="126"/>
                  <a:pt x="945" y="135"/>
                </a:cubicBezTo>
                <a:lnTo>
                  <a:pt x="987" y="222"/>
                </a:lnTo>
                <a:lnTo>
                  <a:pt x="1026" y="127"/>
                </a:lnTo>
                <a:cubicBezTo>
                  <a:pt x="1028" y="122"/>
                  <a:pt x="1029" y="117"/>
                  <a:pt x="1029" y="112"/>
                </a:cubicBezTo>
                <a:cubicBezTo>
                  <a:pt x="1029" y="109"/>
                  <a:pt x="1028" y="108"/>
                  <a:pt x="1028" y="106"/>
                </a:cubicBezTo>
                <a:cubicBezTo>
                  <a:pt x="1027" y="105"/>
                  <a:pt x="1025" y="104"/>
                  <a:pt x="1023" y="103"/>
                </a:cubicBezTo>
                <a:cubicBezTo>
                  <a:pt x="1021" y="102"/>
                  <a:pt x="1017" y="102"/>
                  <a:pt x="1012" y="102"/>
                </a:cubicBezTo>
                <a:lnTo>
                  <a:pt x="1012" y="95"/>
                </a:lnTo>
                <a:lnTo>
                  <a:pt x="1068" y="95"/>
                </a:lnTo>
                <a:lnTo>
                  <a:pt x="1068" y="102"/>
                </a:lnTo>
                <a:cubicBezTo>
                  <a:pt x="1063" y="102"/>
                  <a:pt x="1059" y="103"/>
                  <a:pt x="1057" y="105"/>
                </a:cubicBezTo>
                <a:cubicBezTo>
                  <a:pt x="1054" y="106"/>
                  <a:pt x="1052" y="109"/>
                  <a:pt x="1049" y="113"/>
                </a:cubicBezTo>
                <a:cubicBezTo>
                  <a:pt x="1047" y="115"/>
                  <a:pt x="1045" y="120"/>
                  <a:pt x="1042" y="128"/>
                </a:cubicBezTo>
                <a:lnTo>
                  <a:pt x="972" y="299"/>
                </a:lnTo>
                <a:cubicBezTo>
                  <a:pt x="966" y="316"/>
                  <a:pt x="957" y="328"/>
                  <a:pt x="946" y="337"/>
                </a:cubicBezTo>
                <a:cubicBezTo>
                  <a:pt x="935" y="345"/>
                  <a:pt x="924" y="350"/>
                  <a:pt x="914" y="350"/>
                </a:cubicBezTo>
                <a:cubicBezTo>
                  <a:pt x="907" y="350"/>
                  <a:pt x="901" y="348"/>
                  <a:pt x="896" y="343"/>
                </a:cubicBezTo>
                <a:cubicBezTo>
                  <a:pt x="891" y="339"/>
                  <a:pt x="889" y="334"/>
                  <a:pt x="889" y="329"/>
                </a:cubicBezTo>
                <a:cubicBezTo>
                  <a:pt x="889" y="323"/>
                  <a:pt x="891" y="319"/>
                  <a:pt x="894" y="316"/>
                </a:cubicBezTo>
                <a:cubicBezTo>
                  <a:pt x="897" y="313"/>
                  <a:pt x="902" y="311"/>
                  <a:pt x="908" y="311"/>
                </a:cubicBezTo>
                <a:cubicBezTo>
                  <a:pt x="912" y="311"/>
                  <a:pt x="918" y="313"/>
                  <a:pt x="925" y="315"/>
                </a:cubicBezTo>
                <a:cubicBezTo>
                  <a:pt x="930" y="317"/>
                  <a:pt x="933" y="318"/>
                  <a:pt x="934" y="318"/>
                </a:cubicBezTo>
                <a:cubicBezTo>
                  <a:pt x="938" y="318"/>
                  <a:pt x="942" y="316"/>
                  <a:pt x="947" y="312"/>
                </a:cubicBezTo>
                <a:cubicBezTo>
                  <a:pt x="951" y="308"/>
                  <a:pt x="956" y="301"/>
                  <a:pt x="960" y="290"/>
                </a:cubicBezTo>
                <a:lnTo>
                  <a:pt x="972" y="260"/>
                </a:lnTo>
                <a:lnTo>
                  <a:pt x="911" y="130"/>
                </a:lnTo>
                <a:cubicBezTo>
                  <a:pt x="909" y="127"/>
                  <a:pt x="906" y="122"/>
                  <a:pt x="902" y="116"/>
                </a:cubicBezTo>
                <a:cubicBezTo>
                  <a:pt x="898" y="112"/>
                  <a:pt x="896" y="109"/>
                  <a:pt x="894" y="107"/>
                </a:cubicBezTo>
                <a:cubicBezTo>
                  <a:pt x="891" y="105"/>
                  <a:pt x="886" y="103"/>
                  <a:pt x="880" y="102"/>
                </a:cubicBezTo>
                <a:lnTo>
                  <a:pt x="880" y="95"/>
                </a:lnTo>
                <a:close/>
                <a:moveTo>
                  <a:pt x="544" y="95"/>
                </a:moveTo>
                <a:lnTo>
                  <a:pt x="616" y="95"/>
                </a:lnTo>
                <a:lnTo>
                  <a:pt x="616" y="102"/>
                </a:lnTo>
                <a:cubicBezTo>
                  <a:pt x="610" y="102"/>
                  <a:pt x="605" y="104"/>
                  <a:pt x="603" y="106"/>
                </a:cubicBezTo>
                <a:cubicBezTo>
                  <a:pt x="601" y="107"/>
                  <a:pt x="600" y="110"/>
                  <a:pt x="600" y="114"/>
                </a:cubicBezTo>
                <a:cubicBezTo>
                  <a:pt x="600" y="117"/>
                  <a:pt x="601" y="122"/>
                  <a:pt x="603" y="128"/>
                </a:cubicBezTo>
                <a:lnTo>
                  <a:pt x="640" y="226"/>
                </a:lnTo>
                <a:lnTo>
                  <a:pt x="677" y="146"/>
                </a:lnTo>
                <a:lnTo>
                  <a:pt x="667" y="121"/>
                </a:lnTo>
                <a:cubicBezTo>
                  <a:pt x="664" y="113"/>
                  <a:pt x="660" y="108"/>
                  <a:pt x="655" y="105"/>
                </a:cubicBezTo>
                <a:cubicBezTo>
                  <a:pt x="653" y="103"/>
                  <a:pt x="648" y="102"/>
                  <a:pt x="640" y="102"/>
                </a:cubicBezTo>
                <a:lnTo>
                  <a:pt x="640" y="95"/>
                </a:lnTo>
                <a:lnTo>
                  <a:pt x="722" y="95"/>
                </a:lnTo>
                <a:lnTo>
                  <a:pt x="722" y="102"/>
                </a:lnTo>
                <a:cubicBezTo>
                  <a:pt x="713" y="102"/>
                  <a:pt x="706" y="104"/>
                  <a:pt x="703" y="107"/>
                </a:cubicBezTo>
                <a:cubicBezTo>
                  <a:pt x="700" y="109"/>
                  <a:pt x="699" y="112"/>
                  <a:pt x="699" y="116"/>
                </a:cubicBezTo>
                <a:cubicBezTo>
                  <a:pt x="699" y="119"/>
                  <a:pt x="699" y="121"/>
                  <a:pt x="700" y="124"/>
                </a:cubicBezTo>
                <a:lnTo>
                  <a:pt x="739" y="223"/>
                </a:lnTo>
                <a:lnTo>
                  <a:pt x="776" y="128"/>
                </a:lnTo>
                <a:cubicBezTo>
                  <a:pt x="778" y="121"/>
                  <a:pt x="779" y="116"/>
                  <a:pt x="779" y="112"/>
                </a:cubicBezTo>
                <a:cubicBezTo>
                  <a:pt x="779" y="109"/>
                  <a:pt x="778" y="107"/>
                  <a:pt x="776" y="105"/>
                </a:cubicBezTo>
                <a:cubicBezTo>
                  <a:pt x="773" y="103"/>
                  <a:pt x="768" y="102"/>
                  <a:pt x="761" y="102"/>
                </a:cubicBezTo>
                <a:lnTo>
                  <a:pt x="761" y="95"/>
                </a:lnTo>
                <a:lnTo>
                  <a:pt x="816" y="95"/>
                </a:lnTo>
                <a:lnTo>
                  <a:pt x="816" y="102"/>
                </a:lnTo>
                <a:cubicBezTo>
                  <a:pt x="805" y="104"/>
                  <a:pt x="797" y="111"/>
                  <a:pt x="792" y="124"/>
                </a:cubicBezTo>
                <a:lnTo>
                  <a:pt x="734" y="272"/>
                </a:lnTo>
                <a:lnTo>
                  <a:pt x="726" y="272"/>
                </a:lnTo>
                <a:lnTo>
                  <a:pt x="684" y="162"/>
                </a:lnTo>
                <a:lnTo>
                  <a:pt x="633" y="272"/>
                </a:lnTo>
                <a:lnTo>
                  <a:pt x="627" y="272"/>
                </a:lnTo>
                <a:lnTo>
                  <a:pt x="571" y="128"/>
                </a:lnTo>
                <a:cubicBezTo>
                  <a:pt x="568" y="119"/>
                  <a:pt x="564" y="112"/>
                  <a:pt x="561" y="109"/>
                </a:cubicBezTo>
                <a:cubicBezTo>
                  <a:pt x="557" y="106"/>
                  <a:pt x="552" y="104"/>
                  <a:pt x="544" y="102"/>
                </a:cubicBezTo>
                <a:lnTo>
                  <a:pt x="544" y="95"/>
                </a:lnTo>
                <a:close/>
                <a:moveTo>
                  <a:pt x="272" y="95"/>
                </a:moveTo>
                <a:lnTo>
                  <a:pt x="344" y="95"/>
                </a:lnTo>
                <a:lnTo>
                  <a:pt x="344" y="102"/>
                </a:lnTo>
                <a:cubicBezTo>
                  <a:pt x="338" y="102"/>
                  <a:pt x="333" y="104"/>
                  <a:pt x="331" y="106"/>
                </a:cubicBezTo>
                <a:cubicBezTo>
                  <a:pt x="329" y="107"/>
                  <a:pt x="328" y="110"/>
                  <a:pt x="328" y="114"/>
                </a:cubicBezTo>
                <a:cubicBezTo>
                  <a:pt x="328" y="117"/>
                  <a:pt x="329" y="122"/>
                  <a:pt x="331" y="128"/>
                </a:cubicBezTo>
                <a:lnTo>
                  <a:pt x="368" y="226"/>
                </a:lnTo>
                <a:lnTo>
                  <a:pt x="405" y="146"/>
                </a:lnTo>
                <a:lnTo>
                  <a:pt x="395" y="121"/>
                </a:lnTo>
                <a:cubicBezTo>
                  <a:pt x="392" y="113"/>
                  <a:pt x="388" y="108"/>
                  <a:pt x="383" y="105"/>
                </a:cubicBezTo>
                <a:cubicBezTo>
                  <a:pt x="381" y="103"/>
                  <a:pt x="376" y="102"/>
                  <a:pt x="368" y="102"/>
                </a:cubicBezTo>
                <a:lnTo>
                  <a:pt x="368" y="95"/>
                </a:lnTo>
                <a:lnTo>
                  <a:pt x="450" y="95"/>
                </a:lnTo>
                <a:lnTo>
                  <a:pt x="450" y="102"/>
                </a:lnTo>
                <a:cubicBezTo>
                  <a:pt x="441" y="102"/>
                  <a:pt x="434" y="104"/>
                  <a:pt x="431" y="107"/>
                </a:cubicBezTo>
                <a:cubicBezTo>
                  <a:pt x="428" y="109"/>
                  <a:pt x="427" y="112"/>
                  <a:pt x="427" y="116"/>
                </a:cubicBezTo>
                <a:cubicBezTo>
                  <a:pt x="427" y="119"/>
                  <a:pt x="427" y="121"/>
                  <a:pt x="428" y="124"/>
                </a:cubicBezTo>
                <a:lnTo>
                  <a:pt x="467" y="223"/>
                </a:lnTo>
                <a:lnTo>
                  <a:pt x="504" y="128"/>
                </a:lnTo>
                <a:cubicBezTo>
                  <a:pt x="506" y="121"/>
                  <a:pt x="507" y="116"/>
                  <a:pt x="507" y="112"/>
                </a:cubicBezTo>
                <a:cubicBezTo>
                  <a:pt x="507" y="109"/>
                  <a:pt x="506" y="107"/>
                  <a:pt x="504" y="105"/>
                </a:cubicBezTo>
                <a:cubicBezTo>
                  <a:pt x="501" y="103"/>
                  <a:pt x="496" y="102"/>
                  <a:pt x="489" y="102"/>
                </a:cubicBezTo>
                <a:lnTo>
                  <a:pt x="489" y="95"/>
                </a:lnTo>
                <a:lnTo>
                  <a:pt x="544" y="95"/>
                </a:lnTo>
                <a:lnTo>
                  <a:pt x="544" y="102"/>
                </a:lnTo>
                <a:cubicBezTo>
                  <a:pt x="533" y="104"/>
                  <a:pt x="525" y="111"/>
                  <a:pt x="520" y="124"/>
                </a:cubicBezTo>
                <a:lnTo>
                  <a:pt x="462" y="272"/>
                </a:lnTo>
                <a:lnTo>
                  <a:pt x="454" y="272"/>
                </a:lnTo>
                <a:lnTo>
                  <a:pt x="412" y="162"/>
                </a:lnTo>
                <a:lnTo>
                  <a:pt x="361" y="272"/>
                </a:lnTo>
                <a:lnTo>
                  <a:pt x="355" y="272"/>
                </a:lnTo>
                <a:lnTo>
                  <a:pt x="299" y="128"/>
                </a:lnTo>
                <a:cubicBezTo>
                  <a:pt x="296" y="119"/>
                  <a:pt x="292" y="112"/>
                  <a:pt x="289" y="109"/>
                </a:cubicBezTo>
                <a:cubicBezTo>
                  <a:pt x="285" y="106"/>
                  <a:pt x="280" y="104"/>
                  <a:pt x="272" y="102"/>
                </a:cubicBezTo>
                <a:lnTo>
                  <a:pt x="272" y="95"/>
                </a:lnTo>
                <a:close/>
                <a:moveTo>
                  <a:pt x="0" y="95"/>
                </a:moveTo>
                <a:lnTo>
                  <a:pt x="72" y="95"/>
                </a:lnTo>
                <a:lnTo>
                  <a:pt x="72" y="102"/>
                </a:lnTo>
                <a:cubicBezTo>
                  <a:pt x="66" y="102"/>
                  <a:pt x="61" y="104"/>
                  <a:pt x="59" y="106"/>
                </a:cubicBezTo>
                <a:cubicBezTo>
                  <a:pt x="57" y="107"/>
                  <a:pt x="56" y="110"/>
                  <a:pt x="56" y="114"/>
                </a:cubicBezTo>
                <a:cubicBezTo>
                  <a:pt x="56" y="117"/>
                  <a:pt x="57" y="122"/>
                  <a:pt x="59" y="128"/>
                </a:cubicBezTo>
                <a:lnTo>
                  <a:pt x="96" y="226"/>
                </a:lnTo>
                <a:lnTo>
                  <a:pt x="133" y="146"/>
                </a:lnTo>
                <a:lnTo>
                  <a:pt x="123" y="121"/>
                </a:lnTo>
                <a:cubicBezTo>
                  <a:pt x="120" y="113"/>
                  <a:pt x="116" y="108"/>
                  <a:pt x="111" y="105"/>
                </a:cubicBezTo>
                <a:cubicBezTo>
                  <a:pt x="109" y="103"/>
                  <a:pt x="104" y="102"/>
                  <a:pt x="96" y="102"/>
                </a:cubicBezTo>
                <a:lnTo>
                  <a:pt x="96" y="95"/>
                </a:lnTo>
                <a:lnTo>
                  <a:pt x="178" y="95"/>
                </a:lnTo>
                <a:lnTo>
                  <a:pt x="178" y="102"/>
                </a:lnTo>
                <a:cubicBezTo>
                  <a:pt x="169" y="102"/>
                  <a:pt x="162" y="104"/>
                  <a:pt x="159" y="107"/>
                </a:cubicBezTo>
                <a:cubicBezTo>
                  <a:pt x="156" y="109"/>
                  <a:pt x="155" y="112"/>
                  <a:pt x="155" y="116"/>
                </a:cubicBezTo>
                <a:cubicBezTo>
                  <a:pt x="155" y="119"/>
                  <a:pt x="155" y="121"/>
                  <a:pt x="156" y="124"/>
                </a:cubicBezTo>
                <a:lnTo>
                  <a:pt x="195" y="223"/>
                </a:lnTo>
                <a:lnTo>
                  <a:pt x="232" y="128"/>
                </a:lnTo>
                <a:cubicBezTo>
                  <a:pt x="234" y="121"/>
                  <a:pt x="235" y="116"/>
                  <a:pt x="235" y="112"/>
                </a:cubicBezTo>
                <a:cubicBezTo>
                  <a:pt x="235" y="109"/>
                  <a:pt x="234" y="107"/>
                  <a:pt x="232" y="105"/>
                </a:cubicBezTo>
                <a:cubicBezTo>
                  <a:pt x="229" y="103"/>
                  <a:pt x="224" y="102"/>
                  <a:pt x="217" y="102"/>
                </a:cubicBezTo>
                <a:lnTo>
                  <a:pt x="217" y="95"/>
                </a:lnTo>
                <a:lnTo>
                  <a:pt x="272" y="95"/>
                </a:lnTo>
                <a:lnTo>
                  <a:pt x="272" y="102"/>
                </a:lnTo>
                <a:cubicBezTo>
                  <a:pt x="261" y="104"/>
                  <a:pt x="253" y="111"/>
                  <a:pt x="248" y="124"/>
                </a:cubicBezTo>
                <a:lnTo>
                  <a:pt x="190" y="272"/>
                </a:lnTo>
                <a:lnTo>
                  <a:pt x="182" y="272"/>
                </a:lnTo>
                <a:lnTo>
                  <a:pt x="140" y="162"/>
                </a:lnTo>
                <a:lnTo>
                  <a:pt x="89" y="272"/>
                </a:lnTo>
                <a:lnTo>
                  <a:pt x="83" y="272"/>
                </a:lnTo>
                <a:lnTo>
                  <a:pt x="27" y="128"/>
                </a:lnTo>
                <a:cubicBezTo>
                  <a:pt x="24" y="119"/>
                  <a:pt x="20" y="112"/>
                  <a:pt x="17" y="109"/>
                </a:cubicBezTo>
                <a:cubicBezTo>
                  <a:pt x="13" y="106"/>
                  <a:pt x="8" y="104"/>
                  <a:pt x="0" y="102"/>
                </a:cubicBezTo>
                <a:lnTo>
                  <a:pt x="0" y="95"/>
                </a:lnTo>
                <a:close/>
                <a:moveTo>
                  <a:pt x="2837" y="90"/>
                </a:moveTo>
                <a:lnTo>
                  <a:pt x="2845" y="90"/>
                </a:lnTo>
                <a:lnTo>
                  <a:pt x="2845" y="127"/>
                </a:lnTo>
                <a:cubicBezTo>
                  <a:pt x="2857" y="114"/>
                  <a:pt x="2865" y="107"/>
                  <a:pt x="2867" y="105"/>
                </a:cubicBezTo>
                <a:cubicBezTo>
                  <a:pt x="2873" y="100"/>
                  <a:pt x="2879" y="97"/>
                  <a:pt x="2885" y="94"/>
                </a:cubicBezTo>
                <a:cubicBezTo>
                  <a:pt x="2892" y="91"/>
                  <a:pt x="2898" y="90"/>
                  <a:pt x="2904" y="90"/>
                </a:cubicBezTo>
                <a:cubicBezTo>
                  <a:pt x="2915" y="90"/>
                  <a:pt x="2924" y="93"/>
                  <a:pt x="2932" y="99"/>
                </a:cubicBezTo>
                <a:cubicBezTo>
                  <a:pt x="2940" y="106"/>
                  <a:pt x="2945" y="115"/>
                  <a:pt x="2948" y="127"/>
                </a:cubicBezTo>
                <a:cubicBezTo>
                  <a:pt x="2961" y="112"/>
                  <a:pt x="2971" y="102"/>
                  <a:pt x="2980" y="97"/>
                </a:cubicBezTo>
                <a:cubicBezTo>
                  <a:pt x="2989" y="92"/>
                  <a:pt x="2998" y="90"/>
                  <a:pt x="3008" y="90"/>
                </a:cubicBezTo>
                <a:cubicBezTo>
                  <a:pt x="3017" y="90"/>
                  <a:pt x="3025" y="92"/>
                  <a:pt x="3032" y="97"/>
                </a:cubicBezTo>
                <a:cubicBezTo>
                  <a:pt x="3039" y="102"/>
                  <a:pt x="3045" y="109"/>
                  <a:pt x="3049" y="120"/>
                </a:cubicBezTo>
                <a:cubicBezTo>
                  <a:pt x="3052" y="127"/>
                  <a:pt x="3053" y="139"/>
                  <a:pt x="3053" y="154"/>
                </a:cubicBezTo>
                <a:lnTo>
                  <a:pt x="3053" y="228"/>
                </a:lnTo>
                <a:cubicBezTo>
                  <a:pt x="3053" y="239"/>
                  <a:pt x="3054" y="246"/>
                  <a:pt x="3055" y="250"/>
                </a:cubicBezTo>
                <a:cubicBezTo>
                  <a:pt x="3057" y="253"/>
                  <a:pt x="3059" y="255"/>
                  <a:pt x="3062" y="257"/>
                </a:cubicBezTo>
                <a:cubicBezTo>
                  <a:pt x="3066" y="259"/>
                  <a:pt x="3071" y="260"/>
                  <a:pt x="3079" y="260"/>
                </a:cubicBezTo>
                <a:lnTo>
                  <a:pt x="3079" y="267"/>
                </a:lnTo>
                <a:lnTo>
                  <a:pt x="2994" y="267"/>
                </a:lnTo>
                <a:lnTo>
                  <a:pt x="2994" y="260"/>
                </a:lnTo>
                <a:lnTo>
                  <a:pt x="2998" y="260"/>
                </a:lnTo>
                <a:cubicBezTo>
                  <a:pt x="3005" y="260"/>
                  <a:pt x="3011" y="259"/>
                  <a:pt x="3015" y="256"/>
                </a:cubicBezTo>
                <a:cubicBezTo>
                  <a:pt x="3018" y="254"/>
                  <a:pt x="3020" y="251"/>
                  <a:pt x="3021" y="246"/>
                </a:cubicBezTo>
                <a:cubicBezTo>
                  <a:pt x="3022" y="244"/>
                  <a:pt x="3022" y="238"/>
                  <a:pt x="3022" y="228"/>
                </a:cubicBezTo>
                <a:lnTo>
                  <a:pt x="3022" y="154"/>
                </a:lnTo>
                <a:cubicBezTo>
                  <a:pt x="3022" y="140"/>
                  <a:pt x="3020" y="130"/>
                  <a:pt x="3017" y="124"/>
                </a:cubicBezTo>
                <a:cubicBezTo>
                  <a:pt x="3012" y="116"/>
                  <a:pt x="3004" y="112"/>
                  <a:pt x="2993" y="112"/>
                </a:cubicBezTo>
                <a:cubicBezTo>
                  <a:pt x="2987" y="112"/>
                  <a:pt x="2980" y="114"/>
                  <a:pt x="2973" y="117"/>
                </a:cubicBezTo>
                <a:cubicBezTo>
                  <a:pt x="2967" y="121"/>
                  <a:pt x="2959" y="127"/>
                  <a:pt x="2949" y="136"/>
                </a:cubicBezTo>
                <a:lnTo>
                  <a:pt x="2949" y="138"/>
                </a:lnTo>
                <a:lnTo>
                  <a:pt x="2949" y="146"/>
                </a:lnTo>
                <a:lnTo>
                  <a:pt x="2949" y="228"/>
                </a:lnTo>
                <a:cubicBezTo>
                  <a:pt x="2949" y="240"/>
                  <a:pt x="2950" y="247"/>
                  <a:pt x="2951" y="250"/>
                </a:cubicBezTo>
                <a:cubicBezTo>
                  <a:pt x="2952" y="253"/>
                  <a:pt x="2955" y="255"/>
                  <a:pt x="2958" y="257"/>
                </a:cubicBezTo>
                <a:cubicBezTo>
                  <a:pt x="2962" y="259"/>
                  <a:pt x="2968" y="260"/>
                  <a:pt x="2977" y="260"/>
                </a:cubicBezTo>
                <a:lnTo>
                  <a:pt x="2977" y="267"/>
                </a:lnTo>
                <a:lnTo>
                  <a:pt x="2890" y="267"/>
                </a:lnTo>
                <a:lnTo>
                  <a:pt x="2890" y="260"/>
                </a:lnTo>
                <a:cubicBezTo>
                  <a:pt x="2900" y="260"/>
                  <a:pt x="2906" y="259"/>
                  <a:pt x="2910" y="257"/>
                </a:cubicBezTo>
                <a:cubicBezTo>
                  <a:pt x="2913" y="254"/>
                  <a:pt x="2916" y="251"/>
                  <a:pt x="2917" y="247"/>
                </a:cubicBezTo>
                <a:cubicBezTo>
                  <a:pt x="2918" y="244"/>
                  <a:pt x="2918" y="238"/>
                  <a:pt x="2918" y="228"/>
                </a:cubicBezTo>
                <a:lnTo>
                  <a:pt x="2918" y="154"/>
                </a:lnTo>
                <a:cubicBezTo>
                  <a:pt x="2918" y="140"/>
                  <a:pt x="2916" y="130"/>
                  <a:pt x="2912" y="124"/>
                </a:cubicBezTo>
                <a:cubicBezTo>
                  <a:pt x="2906" y="116"/>
                  <a:pt x="2899" y="112"/>
                  <a:pt x="2889" y="112"/>
                </a:cubicBezTo>
                <a:cubicBezTo>
                  <a:pt x="2882" y="112"/>
                  <a:pt x="2875" y="114"/>
                  <a:pt x="2869" y="117"/>
                </a:cubicBezTo>
                <a:cubicBezTo>
                  <a:pt x="2858" y="123"/>
                  <a:pt x="2850" y="129"/>
                  <a:pt x="2845" y="136"/>
                </a:cubicBezTo>
                <a:lnTo>
                  <a:pt x="2845" y="228"/>
                </a:lnTo>
                <a:cubicBezTo>
                  <a:pt x="2845" y="239"/>
                  <a:pt x="2846" y="247"/>
                  <a:pt x="2847" y="250"/>
                </a:cubicBezTo>
                <a:cubicBezTo>
                  <a:pt x="2849" y="253"/>
                  <a:pt x="2851" y="256"/>
                  <a:pt x="2854" y="258"/>
                </a:cubicBezTo>
                <a:cubicBezTo>
                  <a:pt x="2857" y="259"/>
                  <a:pt x="2863" y="260"/>
                  <a:pt x="2873" y="260"/>
                </a:cubicBezTo>
                <a:lnTo>
                  <a:pt x="2873" y="267"/>
                </a:lnTo>
                <a:lnTo>
                  <a:pt x="2788" y="267"/>
                </a:lnTo>
                <a:lnTo>
                  <a:pt x="2788" y="260"/>
                </a:lnTo>
                <a:cubicBezTo>
                  <a:pt x="2796" y="260"/>
                  <a:pt x="2801" y="259"/>
                  <a:pt x="2804" y="258"/>
                </a:cubicBezTo>
                <a:cubicBezTo>
                  <a:pt x="2807" y="256"/>
                  <a:pt x="2810" y="253"/>
                  <a:pt x="2811" y="249"/>
                </a:cubicBezTo>
                <a:cubicBezTo>
                  <a:pt x="2813" y="246"/>
                  <a:pt x="2814" y="239"/>
                  <a:pt x="2814" y="228"/>
                </a:cubicBezTo>
                <a:lnTo>
                  <a:pt x="2814" y="162"/>
                </a:lnTo>
                <a:cubicBezTo>
                  <a:pt x="2814" y="143"/>
                  <a:pt x="2813" y="131"/>
                  <a:pt x="2812" y="126"/>
                </a:cubicBezTo>
                <a:cubicBezTo>
                  <a:pt x="2811" y="122"/>
                  <a:pt x="2810" y="119"/>
                  <a:pt x="2808" y="117"/>
                </a:cubicBezTo>
                <a:cubicBezTo>
                  <a:pt x="2806" y="116"/>
                  <a:pt x="2804" y="115"/>
                  <a:pt x="2800" y="115"/>
                </a:cubicBezTo>
                <a:cubicBezTo>
                  <a:pt x="2797" y="115"/>
                  <a:pt x="2793" y="116"/>
                  <a:pt x="2788" y="118"/>
                </a:cubicBezTo>
                <a:lnTo>
                  <a:pt x="2785" y="111"/>
                </a:lnTo>
                <a:lnTo>
                  <a:pt x="2837" y="90"/>
                </a:lnTo>
                <a:close/>
                <a:moveTo>
                  <a:pt x="2686" y="90"/>
                </a:moveTo>
                <a:cubicBezTo>
                  <a:pt x="2712" y="90"/>
                  <a:pt x="2733" y="100"/>
                  <a:pt x="2748" y="120"/>
                </a:cubicBezTo>
                <a:cubicBezTo>
                  <a:pt x="2762" y="136"/>
                  <a:pt x="2768" y="156"/>
                  <a:pt x="2768" y="178"/>
                </a:cubicBezTo>
                <a:cubicBezTo>
                  <a:pt x="2768" y="193"/>
                  <a:pt x="2765" y="209"/>
                  <a:pt x="2757" y="224"/>
                </a:cubicBezTo>
                <a:cubicBezTo>
                  <a:pt x="2750" y="240"/>
                  <a:pt x="2740" y="252"/>
                  <a:pt x="2727" y="260"/>
                </a:cubicBezTo>
                <a:cubicBezTo>
                  <a:pt x="2714" y="268"/>
                  <a:pt x="2700" y="272"/>
                  <a:pt x="2684" y="272"/>
                </a:cubicBezTo>
                <a:cubicBezTo>
                  <a:pt x="2658" y="272"/>
                  <a:pt x="2637" y="262"/>
                  <a:pt x="2622" y="241"/>
                </a:cubicBezTo>
                <a:cubicBezTo>
                  <a:pt x="2609" y="224"/>
                  <a:pt x="2603" y="204"/>
                  <a:pt x="2603" y="183"/>
                </a:cubicBezTo>
                <a:cubicBezTo>
                  <a:pt x="2603" y="167"/>
                  <a:pt x="2607" y="151"/>
                  <a:pt x="2614" y="136"/>
                </a:cubicBezTo>
                <a:cubicBezTo>
                  <a:pt x="2622" y="120"/>
                  <a:pt x="2633" y="109"/>
                  <a:pt x="2645" y="101"/>
                </a:cubicBezTo>
                <a:cubicBezTo>
                  <a:pt x="2658" y="94"/>
                  <a:pt x="2672" y="90"/>
                  <a:pt x="2686" y="90"/>
                </a:cubicBezTo>
                <a:close/>
                <a:moveTo>
                  <a:pt x="2509" y="90"/>
                </a:moveTo>
                <a:cubicBezTo>
                  <a:pt x="2526" y="90"/>
                  <a:pt x="2540" y="94"/>
                  <a:pt x="2550" y="103"/>
                </a:cubicBezTo>
                <a:cubicBezTo>
                  <a:pt x="2561" y="112"/>
                  <a:pt x="2567" y="122"/>
                  <a:pt x="2567" y="131"/>
                </a:cubicBezTo>
                <a:cubicBezTo>
                  <a:pt x="2567" y="136"/>
                  <a:pt x="2565" y="140"/>
                  <a:pt x="2562" y="143"/>
                </a:cubicBezTo>
                <a:cubicBezTo>
                  <a:pt x="2559" y="146"/>
                  <a:pt x="2555" y="147"/>
                  <a:pt x="2549" y="147"/>
                </a:cubicBezTo>
                <a:cubicBezTo>
                  <a:pt x="2542" y="147"/>
                  <a:pt x="2536" y="145"/>
                  <a:pt x="2533" y="140"/>
                </a:cubicBezTo>
                <a:cubicBezTo>
                  <a:pt x="2531" y="137"/>
                  <a:pt x="2529" y="132"/>
                  <a:pt x="2528" y="125"/>
                </a:cubicBezTo>
                <a:cubicBezTo>
                  <a:pt x="2528" y="118"/>
                  <a:pt x="2525" y="112"/>
                  <a:pt x="2521" y="108"/>
                </a:cubicBezTo>
                <a:cubicBezTo>
                  <a:pt x="2516" y="104"/>
                  <a:pt x="2510" y="103"/>
                  <a:pt x="2503" y="103"/>
                </a:cubicBezTo>
                <a:cubicBezTo>
                  <a:pt x="2490" y="103"/>
                  <a:pt x="2480" y="107"/>
                  <a:pt x="2472" y="116"/>
                </a:cubicBezTo>
                <a:cubicBezTo>
                  <a:pt x="2462" y="129"/>
                  <a:pt x="2457" y="145"/>
                  <a:pt x="2457" y="165"/>
                </a:cubicBezTo>
                <a:cubicBezTo>
                  <a:pt x="2457" y="185"/>
                  <a:pt x="2462" y="204"/>
                  <a:pt x="2472" y="219"/>
                </a:cubicBezTo>
                <a:cubicBezTo>
                  <a:pt x="2482" y="235"/>
                  <a:pt x="2496" y="243"/>
                  <a:pt x="2513" y="243"/>
                </a:cubicBezTo>
                <a:cubicBezTo>
                  <a:pt x="2525" y="243"/>
                  <a:pt x="2536" y="239"/>
                  <a:pt x="2546" y="230"/>
                </a:cubicBezTo>
                <a:cubicBezTo>
                  <a:pt x="2553" y="224"/>
                  <a:pt x="2560" y="214"/>
                  <a:pt x="2566" y="199"/>
                </a:cubicBezTo>
                <a:lnTo>
                  <a:pt x="2572" y="202"/>
                </a:lnTo>
                <a:cubicBezTo>
                  <a:pt x="2567" y="224"/>
                  <a:pt x="2558" y="242"/>
                  <a:pt x="2544" y="254"/>
                </a:cubicBezTo>
                <a:cubicBezTo>
                  <a:pt x="2531" y="266"/>
                  <a:pt x="2516" y="272"/>
                  <a:pt x="2500" y="272"/>
                </a:cubicBezTo>
                <a:cubicBezTo>
                  <a:pt x="2480" y="272"/>
                  <a:pt x="2463" y="264"/>
                  <a:pt x="2449" y="247"/>
                </a:cubicBezTo>
                <a:cubicBezTo>
                  <a:pt x="2434" y="231"/>
                  <a:pt x="2427" y="209"/>
                  <a:pt x="2427" y="181"/>
                </a:cubicBezTo>
                <a:cubicBezTo>
                  <a:pt x="2427" y="154"/>
                  <a:pt x="2435" y="132"/>
                  <a:pt x="2451" y="115"/>
                </a:cubicBezTo>
                <a:cubicBezTo>
                  <a:pt x="2467" y="98"/>
                  <a:pt x="2486" y="90"/>
                  <a:pt x="2509" y="90"/>
                </a:cubicBezTo>
                <a:close/>
                <a:moveTo>
                  <a:pt x="1709" y="90"/>
                </a:moveTo>
                <a:lnTo>
                  <a:pt x="1717" y="90"/>
                </a:lnTo>
                <a:lnTo>
                  <a:pt x="1717" y="228"/>
                </a:lnTo>
                <a:cubicBezTo>
                  <a:pt x="1717" y="239"/>
                  <a:pt x="1718" y="246"/>
                  <a:pt x="1719" y="249"/>
                </a:cubicBezTo>
                <a:cubicBezTo>
                  <a:pt x="1721" y="253"/>
                  <a:pt x="1723" y="256"/>
                  <a:pt x="1726" y="257"/>
                </a:cubicBezTo>
                <a:cubicBezTo>
                  <a:pt x="1729" y="259"/>
                  <a:pt x="1735" y="260"/>
                  <a:pt x="1743" y="260"/>
                </a:cubicBezTo>
                <a:lnTo>
                  <a:pt x="1743" y="267"/>
                </a:lnTo>
                <a:lnTo>
                  <a:pt x="1660" y="267"/>
                </a:lnTo>
                <a:lnTo>
                  <a:pt x="1660" y="260"/>
                </a:lnTo>
                <a:cubicBezTo>
                  <a:pt x="1668" y="260"/>
                  <a:pt x="1674" y="259"/>
                  <a:pt x="1677" y="258"/>
                </a:cubicBezTo>
                <a:cubicBezTo>
                  <a:pt x="1679" y="256"/>
                  <a:pt x="1682" y="253"/>
                  <a:pt x="1683" y="250"/>
                </a:cubicBezTo>
                <a:cubicBezTo>
                  <a:pt x="1685" y="246"/>
                  <a:pt x="1686" y="239"/>
                  <a:pt x="1686" y="228"/>
                </a:cubicBezTo>
                <a:lnTo>
                  <a:pt x="1686" y="162"/>
                </a:lnTo>
                <a:cubicBezTo>
                  <a:pt x="1686" y="143"/>
                  <a:pt x="1685" y="131"/>
                  <a:pt x="1684" y="126"/>
                </a:cubicBezTo>
                <a:cubicBezTo>
                  <a:pt x="1683" y="122"/>
                  <a:pt x="1682" y="119"/>
                  <a:pt x="1680" y="117"/>
                </a:cubicBezTo>
                <a:cubicBezTo>
                  <a:pt x="1678" y="116"/>
                  <a:pt x="1676" y="115"/>
                  <a:pt x="1672" y="115"/>
                </a:cubicBezTo>
                <a:cubicBezTo>
                  <a:pt x="1669" y="115"/>
                  <a:pt x="1665" y="116"/>
                  <a:pt x="1660" y="118"/>
                </a:cubicBezTo>
                <a:lnTo>
                  <a:pt x="1657" y="111"/>
                </a:lnTo>
                <a:lnTo>
                  <a:pt x="1709" y="90"/>
                </a:lnTo>
                <a:close/>
                <a:moveTo>
                  <a:pt x="1166" y="90"/>
                </a:moveTo>
                <a:cubicBezTo>
                  <a:pt x="1192" y="90"/>
                  <a:pt x="1213" y="100"/>
                  <a:pt x="1228" y="120"/>
                </a:cubicBezTo>
                <a:cubicBezTo>
                  <a:pt x="1242" y="136"/>
                  <a:pt x="1248" y="156"/>
                  <a:pt x="1248" y="178"/>
                </a:cubicBezTo>
                <a:cubicBezTo>
                  <a:pt x="1248" y="193"/>
                  <a:pt x="1245" y="209"/>
                  <a:pt x="1237" y="224"/>
                </a:cubicBezTo>
                <a:cubicBezTo>
                  <a:pt x="1230" y="240"/>
                  <a:pt x="1220" y="252"/>
                  <a:pt x="1207" y="260"/>
                </a:cubicBezTo>
                <a:cubicBezTo>
                  <a:pt x="1194" y="268"/>
                  <a:pt x="1180" y="272"/>
                  <a:pt x="1164" y="272"/>
                </a:cubicBezTo>
                <a:cubicBezTo>
                  <a:pt x="1138" y="272"/>
                  <a:pt x="1117" y="262"/>
                  <a:pt x="1102" y="241"/>
                </a:cubicBezTo>
                <a:cubicBezTo>
                  <a:pt x="1089" y="224"/>
                  <a:pt x="1083" y="204"/>
                  <a:pt x="1083" y="183"/>
                </a:cubicBezTo>
                <a:cubicBezTo>
                  <a:pt x="1083" y="167"/>
                  <a:pt x="1087" y="151"/>
                  <a:pt x="1094" y="136"/>
                </a:cubicBezTo>
                <a:cubicBezTo>
                  <a:pt x="1102" y="120"/>
                  <a:pt x="1113" y="109"/>
                  <a:pt x="1125" y="101"/>
                </a:cubicBezTo>
                <a:cubicBezTo>
                  <a:pt x="1138" y="94"/>
                  <a:pt x="1152" y="90"/>
                  <a:pt x="1166" y="90"/>
                </a:cubicBezTo>
                <a:close/>
                <a:moveTo>
                  <a:pt x="2222" y="20"/>
                </a:moveTo>
                <a:cubicBezTo>
                  <a:pt x="2214" y="20"/>
                  <a:pt x="2206" y="23"/>
                  <a:pt x="2200" y="31"/>
                </a:cubicBezTo>
                <a:cubicBezTo>
                  <a:pt x="2191" y="41"/>
                  <a:pt x="2185" y="58"/>
                  <a:pt x="2181" y="80"/>
                </a:cubicBezTo>
                <a:cubicBezTo>
                  <a:pt x="2178" y="102"/>
                  <a:pt x="2176" y="124"/>
                  <a:pt x="2176" y="146"/>
                </a:cubicBezTo>
                <a:cubicBezTo>
                  <a:pt x="2176" y="181"/>
                  <a:pt x="2181" y="209"/>
                  <a:pt x="2189" y="232"/>
                </a:cubicBezTo>
                <a:cubicBezTo>
                  <a:pt x="2196" y="250"/>
                  <a:pt x="2207" y="259"/>
                  <a:pt x="2221" y="259"/>
                </a:cubicBezTo>
                <a:cubicBezTo>
                  <a:pt x="2228" y="259"/>
                  <a:pt x="2235" y="256"/>
                  <a:pt x="2242" y="250"/>
                </a:cubicBezTo>
                <a:cubicBezTo>
                  <a:pt x="2249" y="244"/>
                  <a:pt x="2255" y="234"/>
                  <a:pt x="2259" y="220"/>
                </a:cubicBezTo>
                <a:cubicBezTo>
                  <a:pt x="2264" y="198"/>
                  <a:pt x="2267" y="168"/>
                  <a:pt x="2267" y="129"/>
                </a:cubicBezTo>
                <a:cubicBezTo>
                  <a:pt x="2267" y="100"/>
                  <a:pt x="2264" y="76"/>
                  <a:pt x="2258" y="56"/>
                </a:cubicBezTo>
                <a:cubicBezTo>
                  <a:pt x="2254" y="42"/>
                  <a:pt x="2248" y="32"/>
                  <a:pt x="2241" y="26"/>
                </a:cubicBezTo>
                <a:cubicBezTo>
                  <a:pt x="2236" y="22"/>
                  <a:pt x="2230" y="20"/>
                  <a:pt x="2222" y="20"/>
                </a:cubicBezTo>
                <a:close/>
                <a:moveTo>
                  <a:pt x="2030" y="20"/>
                </a:moveTo>
                <a:cubicBezTo>
                  <a:pt x="2022" y="20"/>
                  <a:pt x="2014" y="23"/>
                  <a:pt x="2008" y="31"/>
                </a:cubicBezTo>
                <a:cubicBezTo>
                  <a:pt x="1999" y="41"/>
                  <a:pt x="1993" y="58"/>
                  <a:pt x="1989" y="80"/>
                </a:cubicBezTo>
                <a:cubicBezTo>
                  <a:pt x="1986" y="102"/>
                  <a:pt x="1984" y="124"/>
                  <a:pt x="1984" y="146"/>
                </a:cubicBezTo>
                <a:cubicBezTo>
                  <a:pt x="1984" y="181"/>
                  <a:pt x="1989" y="209"/>
                  <a:pt x="1997" y="232"/>
                </a:cubicBezTo>
                <a:cubicBezTo>
                  <a:pt x="2004" y="250"/>
                  <a:pt x="2015" y="259"/>
                  <a:pt x="2029" y="259"/>
                </a:cubicBezTo>
                <a:cubicBezTo>
                  <a:pt x="2036" y="259"/>
                  <a:pt x="2043" y="256"/>
                  <a:pt x="2050" y="250"/>
                </a:cubicBezTo>
                <a:cubicBezTo>
                  <a:pt x="2057" y="244"/>
                  <a:pt x="2063" y="234"/>
                  <a:pt x="2067" y="220"/>
                </a:cubicBezTo>
                <a:cubicBezTo>
                  <a:pt x="2072" y="198"/>
                  <a:pt x="2075" y="168"/>
                  <a:pt x="2075" y="129"/>
                </a:cubicBezTo>
                <a:cubicBezTo>
                  <a:pt x="2075" y="100"/>
                  <a:pt x="2072" y="76"/>
                  <a:pt x="2066" y="56"/>
                </a:cubicBezTo>
                <a:cubicBezTo>
                  <a:pt x="2062" y="42"/>
                  <a:pt x="2056" y="32"/>
                  <a:pt x="2049" y="26"/>
                </a:cubicBezTo>
                <a:cubicBezTo>
                  <a:pt x="2044" y="22"/>
                  <a:pt x="2038" y="20"/>
                  <a:pt x="2030" y="20"/>
                </a:cubicBezTo>
                <a:close/>
                <a:moveTo>
                  <a:pt x="2223" y="7"/>
                </a:moveTo>
                <a:cubicBezTo>
                  <a:pt x="2242" y="7"/>
                  <a:pt x="2260" y="17"/>
                  <a:pt x="2275" y="37"/>
                </a:cubicBezTo>
                <a:cubicBezTo>
                  <a:pt x="2294" y="62"/>
                  <a:pt x="2304" y="95"/>
                  <a:pt x="2304" y="137"/>
                </a:cubicBezTo>
                <a:cubicBezTo>
                  <a:pt x="2304" y="167"/>
                  <a:pt x="2300" y="192"/>
                  <a:pt x="2291" y="212"/>
                </a:cubicBezTo>
                <a:cubicBezTo>
                  <a:pt x="2283" y="233"/>
                  <a:pt x="2272" y="248"/>
                  <a:pt x="2259" y="257"/>
                </a:cubicBezTo>
                <a:cubicBezTo>
                  <a:pt x="2246" y="267"/>
                  <a:pt x="2233" y="271"/>
                  <a:pt x="2221" y="271"/>
                </a:cubicBezTo>
                <a:cubicBezTo>
                  <a:pt x="2196" y="271"/>
                  <a:pt x="2176" y="257"/>
                  <a:pt x="2160" y="228"/>
                </a:cubicBezTo>
                <a:cubicBezTo>
                  <a:pt x="2146" y="204"/>
                  <a:pt x="2140" y="175"/>
                  <a:pt x="2140" y="141"/>
                </a:cubicBezTo>
                <a:cubicBezTo>
                  <a:pt x="2140" y="112"/>
                  <a:pt x="2144" y="87"/>
                  <a:pt x="2153" y="66"/>
                </a:cubicBezTo>
                <a:cubicBezTo>
                  <a:pt x="2162" y="45"/>
                  <a:pt x="2173" y="30"/>
                  <a:pt x="2188" y="19"/>
                </a:cubicBezTo>
                <a:cubicBezTo>
                  <a:pt x="2199" y="11"/>
                  <a:pt x="2211" y="7"/>
                  <a:pt x="2223" y="7"/>
                </a:cubicBezTo>
                <a:close/>
                <a:moveTo>
                  <a:pt x="2031" y="7"/>
                </a:moveTo>
                <a:cubicBezTo>
                  <a:pt x="2050" y="7"/>
                  <a:pt x="2068" y="17"/>
                  <a:pt x="2083" y="37"/>
                </a:cubicBezTo>
                <a:cubicBezTo>
                  <a:pt x="2102" y="62"/>
                  <a:pt x="2112" y="95"/>
                  <a:pt x="2112" y="137"/>
                </a:cubicBezTo>
                <a:cubicBezTo>
                  <a:pt x="2112" y="167"/>
                  <a:pt x="2108" y="192"/>
                  <a:pt x="2099" y="212"/>
                </a:cubicBezTo>
                <a:cubicBezTo>
                  <a:pt x="2091" y="233"/>
                  <a:pt x="2080" y="248"/>
                  <a:pt x="2067" y="257"/>
                </a:cubicBezTo>
                <a:cubicBezTo>
                  <a:pt x="2054" y="267"/>
                  <a:pt x="2041" y="271"/>
                  <a:pt x="2029" y="271"/>
                </a:cubicBezTo>
                <a:cubicBezTo>
                  <a:pt x="2004" y="271"/>
                  <a:pt x="1984" y="257"/>
                  <a:pt x="1968" y="228"/>
                </a:cubicBezTo>
                <a:cubicBezTo>
                  <a:pt x="1954" y="204"/>
                  <a:pt x="1948" y="175"/>
                  <a:pt x="1948" y="141"/>
                </a:cubicBezTo>
                <a:cubicBezTo>
                  <a:pt x="1948" y="112"/>
                  <a:pt x="1952" y="87"/>
                  <a:pt x="1961" y="66"/>
                </a:cubicBezTo>
                <a:cubicBezTo>
                  <a:pt x="1970" y="45"/>
                  <a:pt x="1981" y="30"/>
                  <a:pt x="1996" y="19"/>
                </a:cubicBezTo>
                <a:cubicBezTo>
                  <a:pt x="2007" y="11"/>
                  <a:pt x="2019" y="7"/>
                  <a:pt x="2031" y="7"/>
                </a:cubicBezTo>
                <a:close/>
                <a:moveTo>
                  <a:pt x="1849" y="7"/>
                </a:moveTo>
                <a:lnTo>
                  <a:pt x="1855" y="7"/>
                </a:lnTo>
                <a:lnTo>
                  <a:pt x="1855" y="222"/>
                </a:lnTo>
                <a:cubicBezTo>
                  <a:pt x="1855" y="236"/>
                  <a:pt x="1855" y="245"/>
                  <a:pt x="1857" y="249"/>
                </a:cubicBezTo>
                <a:cubicBezTo>
                  <a:pt x="1858" y="252"/>
                  <a:pt x="1860" y="255"/>
                  <a:pt x="1864" y="257"/>
                </a:cubicBezTo>
                <a:cubicBezTo>
                  <a:pt x="1868" y="259"/>
                  <a:pt x="1875" y="260"/>
                  <a:pt x="1887" y="260"/>
                </a:cubicBezTo>
                <a:lnTo>
                  <a:pt x="1887" y="267"/>
                </a:lnTo>
                <a:lnTo>
                  <a:pt x="1791" y="267"/>
                </a:lnTo>
                <a:lnTo>
                  <a:pt x="1791" y="260"/>
                </a:lnTo>
                <a:cubicBezTo>
                  <a:pt x="1803" y="260"/>
                  <a:pt x="1811" y="259"/>
                  <a:pt x="1815" y="257"/>
                </a:cubicBezTo>
                <a:cubicBezTo>
                  <a:pt x="1818" y="255"/>
                  <a:pt x="1820" y="253"/>
                  <a:pt x="1822" y="249"/>
                </a:cubicBezTo>
                <a:cubicBezTo>
                  <a:pt x="1823" y="246"/>
                  <a:pt x="1824" y="237"/>
                  <a:pt x="1824" y="222"/>
                </a:cubicBezTo>
                <a:lnTo>
                  <a:pt x="1824" y="85"/>
                </a:lnTo>
                <a:cubicBezTo>
                  <a:pt x="1824" y="66"/>
                  <a:pt x="1823" y="54"/>
                  <a:pt x="1822" y="49"/>
                </a:cubicBezTo>
                <a:cubicBezTo>
                  <a:pt x="1821" y="45"/>
                  <a:pt x="1820" y="42"/>
                  <a:pt x="1817" y="40"/>
                </a:cubicBezTo>
                <a:cubicBezTo>
                  <a:pt x="1815" y="38"/>
                  <a:pt x="1812" y="37"/>
                  <a:pt x="1809" y="37"/>
                </a:cubicBezTo>
                <a:cubicBezTo>
                  <a:pt x="1804" y="37"/>
                  <a:pt x="1798" y="39"/>
                  <a:pt x="1790" y="43"/>
                </a:cubicBezTo>
                <a:lnTo>
                  <a:pt x="1787" y="37"/>
                </a:lnTo>
                <a:lnTo>
                  <a:pt x="1849" y="7"/>
                </a:lnTo>
                <a:close/>
                <a:moveTo>
                  <a:pt x="1701" y="0"/>
                </a:moveTo>
                <a:cubicBezTo>
                  <a:pt x="1707" y="0"/>
                  <a:pt x="1711" y="2"/>
                  <a:pt x="1715" y="6"/>
                </a:cubicBezTo>
                <a:cubicBezTo>
                  <a:pt x="1719" y="9"/>
                  <a:pt x="1720" y="14"/>
                  <a:pt x="1720" y="19"/>
                </a:cubicBezTo>
                <a:cubicBezTo>
                  <a:pt x="1720" y="24"/>
                  <a:pt x="1719" y="29"/>
                  <a:pt x="1715" y="33"/>
                </a:cubicBezTo>
                <a:cubicBezTo>
                  <a:pt x="1711" y="36"/>
                  <a:pt x="1707" y="38"/>
                  <a:pt x="1701" y="38"/>
                </a:cubicBezTo>
                <a:cubicBezTo>
                  <a:pt x="1696" y="38"/>
                  <a:pt x="1692" y="36"/>
                  <a:pt x="1688" y="33"/>
                </a:cubicBezTo>
                <a:cubicBezTo>
                  <a:pt x="1684" y="29"/>
                  <a:pt x="1682" y="24"/>
                  <a:pt x="1682" y="19"/>
                </a:cubicBezTo>
                <a:cubicBezTo>
                  <a:pt x="1682" y="14"/>
                  <a:pt x="1684" y="9"/>
                  <a:pt x="1688" y="6"/>
                </a:cubicBezTo>
                <a:cubicBezTo>
                  <a:pt x="1692" y="2"/>
                  <a:pt x="1696" y="0"/>
                  <a:pt x="1701" y="0"/>
                </a:cubicBezTo>
                <a:close/>
              </a:path>
            </a:pathLst>
          </a:custGeom>
          <a:solidFill>
            <a:srgbClr val="F2F2F2"/>
          </a:solidFill>
          <a:ln w="0">
            <a:noFill/>
            <a:prstDash val="solid"/>
            <a:round/>
          </a:ln>
        </p:spPr>
        <p:txBody>
          <a:bodyPr vert="horz" wrap="square" lIns="91440" tIns="45720" rIns="91440" bIns="45720" numCol="1" anchor="t" anchorCtr="0" compatLnSpc="1"/>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5pPr>
            <a:lvl6pPr marL="2286000" algn="l" defTabSz="914400" rtl="0" eaLnBrk="1" latinLnBrk="0" hangingPunct="1">
              <a:defRPr kern="1200">
                <a:solidFill>
                  <a:schemeClr val="tx1"/>
                </a:solidFill>
                <a:latin typeface="Calibri" panose="020F0502020204030204" charset="0"/>
                <a:ea typeface="+mn-ea"/>
                <a:cs typeface="+mn-cs"/>
              </a:defRPr>
            </a:lvl6pPr>
            <a:lvl7pPr marL="2743200" algn="l" defTabSz="914400" rtl="0" eaLnBrk="1" latinLnBrk="0" hangingPunct="1">
              <a:defRPr kern="1200">
                <a:solidFill>
                  <a:schemeClr val="tx1"/>
                </a:solidFill>
                <a:latin typeface="Calibri" panose="020F0502020204030204" charset="0"/>
                <a:ea typeface="+mn-ea"/>
                <a:cs typeface="+mn-cs"/>
              </a:defRPr>
            </a:lvl7pPr>
            <a:lvl8pPr marL="3200400" algn="l" defTabSz="914400" rtl="0" eaLnBrk="1" latinLnBrk="0" hangingPunct="1">
              <a:defRPr kern="1200">
                <a:solidFill>
                  <a:schemeClr val="tx1"/>
                </a:solidFill>
                <a:latin typeface="Calibri" panose="020F0502020204030204" charset="0"/>
                <a:ea typeface="+mn-ea"/>
                <a:cs typeface="+mn-cs"/>
              </a:defRPr>
            </a:lvl8pPr>
            <a:lvl9pPr marL="3657600" algn="l" defTabSz="914400" rtl="0" eaLnBrk="1" latinLnBrk="0" hangingPunct="1">
              <a:defRPr kern="1200">
                <a:solidFill>
                  <a:schemeClr val="tx1"/>
                </a:solidFill>
                <a:latin typeface="Calibri" panose="020F0502020204030204" charset="0"/>
                <a:ea typeface="+mn-ea"/>
                <a:cs typeface="+mn-cs"/>
              </a:defRPr>
            </a:lvl9pPr>
          </a:lstStyle>
          <a:p>
            <a:endParaRPr lang="zh-CN" altLang="en-US"/>
          </a:p>
        </p:txBody>
      </p:sp>
      <p:sp>
        <p:nvSpPr>
          <p:cNvPr id="36" name="Freeform 23"/>
          <p:cNvSpPr/>
          <p:nvPr/>
        </p:nvSpPr>
        <p:spPr bwMode="auto">
          <a:xfrm rot="-1800000">
            <a:off x="7536165" y="2569774"/>
            <a:ext cx="1848119" cy="215037"/>
          </a:xfrm>
          <a:custGeom>
            <a:avLst/>
            <a:gdLst>
              <a:gd name="T0" fmla="*/ 2345 w 3079"/>
              <a:gd name="T1" fmla="*/ 251 h 350"/>
              <a:gd name="T2" fmla="*/ 830 w 3079"/>
              <a:gd name="T3" fmla="*/ 272 h 350"/>
              <a:gd name="T4" fmla="*/ 2644 w 3079"/>
              <a:gd name="T5" fmla="*/ 129 h 350"/>
              <a:gd name="T6" fmla="*/ 2680 w 3079"/>
              <a:gd name="T7" fmla="*/ 102 h 350"/>
              <a:gd name="T8" fmla="*/ 1202 w 3079"/>
              <a:gd name="T9" fmla="*/ 244 h 350"/>
              <a:gd name="T10" fmla="*/ 1532 w 3079"/>
              <a:gd name="T11" fmla="*/ 102 h 350"/>
              <a:gd name="T12" fmla="*/ 1604 w 3079"/>
              <a:gd name="T13" fmla="*/ 106 h 350"/>
              <a:gd name="T14" fmla="*/ 1625 w 3079"/>
              <a:gd name="T15" fmla="*/ 113 h 350"/>
              <a:gd name="T16" fmla="*/ 1470 w 3079"/>
              <a:gd name="T17" fmla="*/ 316 h 350"/>
              <a:gd name="T18" fmla="*/ 1487 w 3079"/>
              <a:gd name="T19" fmla="*/ 130 h 350"/>
              <a:gd name="T20" fmla="*/ 1322 w 3079"/>
              <a:gd name="T21" fmla="*/ 210 h 350"/>
              <a:gd name="T22" fmla="*/ 1366 w 3079"/>
              <a:gd name="T23" fmla="*/ 102 h 350"/>
              <a:gd name="T24" fmla="*/ 1451 w 3079"/>
              <a:gd name="T25" fmla="*/ 244 h 350"/>
              <a:gd name="T26" fmla="*/ 1310 w 3079"/>
              <a:gd name="T27" fmla="*/ 264 h 350"/>
              <a:gd name="T28" fmla="*/ 1262 w 3079"/>
              <a:gd name="T29" fmla="*/ 95 h 350"/>
              <a:gd name="T30" fmla="*/ 945 w 3079"/>
              <a:gd name="T31" fmla="*/ 135 h 350"/>
              <a:gd name="T32" fmla="*/ 1012 w 3079"/>
              <a:gd name="T33" fmla="*/ 95 h 350"/>
              <a:gd name="T34" fmla="*/ 946 w 3079"/>
              <a:gd name="T35" fmla="*/ 337 h 350"/>
              <a:gd name="T36" fmla="*/ 934 w 3079"/>
              <a:gd name="T37" fmla="*/ 318 h 350"/>
              <a:gd name="T38" fmla="*/ 880 w 3079"/>
              <a:gd name="T39" fmla="*/ 102 h 350"/>
              <a:gd name="T40" fmla="*/ 603 w 3079"/>
              <a:gd name="T41" fmla="*/ 128 h 350"/>
              <a:gd name="T42" fmla="*/ 722 w 3079"/>
              <a:gd name="T43" fmla="*/ 95 h 350"/>
              <a:gd name="T44" fmla="*/ 779 w 3079"/>
              <a:gd name="T45" fmla="*/ 112 h 350"/>
              <a:gd name="T46" fmla="*/ 734 w 3079"/>
              <a:gd name="T47" fmla="*/ 272 h 350"/>
              <a:gd name="T48" fmla="*/ 544 w 3079"/>
              <a:gd name="T49" fmla="*/ 102 h 350"/>
              <a:gd name="T50" fmla="*/ 331 w 3079"/>
              <a:gd name="T51" fmla="*/ 128 h 350"/>
              <a:gd name="T52" fmla="*/ 450 w 3079"/>
              <a:gd name="T53" fmla="*/ 95 h 350"/>
              <a:gd name="T54" fmla="*/ 507 w 3079"/>
              <a:gd name="T55" fmla="*/ 112 h 350"/>
              <a:gd name="T56" fmla="*/ 462 w 3079"/>
              <a:gd name="T57" fmla="*/ 272 h 350"/>
              <a:gd name="T58" fmla="*/ 272 w 3079"/>
              <a:gd name="T59" fmla="*/ 102 h 350"/>
              <a:gd name="T60" fmla="*/ 59 w 3079"/>
              <a:gd name="T61" fmla="*/ 128 h 350"/>
              <a:gd name="T62" fmla="*/ 178 w 3079"/>
              <a:gd name="T63" fmla="*/ 95 h 350"/>
              <a:gd name="T64" fmla="*/ 235 w 3079"/>
              <a:gd name="T65" fmla="*/ 112 h 350"/>
              <a:gd name="T66" fmla="*/ 190 w 3079"/>
              <a:gd name="T67" fmla="*/ 272 h 350"/>
              <a:gd name="T68" fmla="*/ 0 w 3079"/>
              <a:gd name="T69" fmla="*/ 102 h 350"/>
              <a:gd name="T70" fmla="*/ 2904 w 3079"/>
              <a:gd name="T71" fmla="*/ 90 h 350"/>
              <a:gd name="T72" fmla="*/ 3053 w 3079"/>
              <a:gd name="T73" fmla="*/ 154 h 350"/>
              <a:gd name="T74" fmla="*/ 2994 w 3079"/>
              <a:gd name="T75" fmla="*/ 260 h 350"/>
              <a:gd name="T76" fmla="*/ 2993 w 3079"/>
              <a:gd name="T77" fmla="*/ 112 h 350"/>
              <a:gd name="T78" fmla="*/ 2958 w 3079"/>
              <a:gd name="T79" fmla="*/ 257 h 350"/>
              <a:gd name="T80" fmla="*/ 2918 w 3079"/>
              <a:gd name="T81" fmla="*/ 228 h 350"/>
              <a:gd name="T82" fmla="*/ 2847 w 3079"/>
              <a:gd name="T83" fmla="*/ 250 h 350"/>
              <a:gd name="T84" fmla="*/ 2811 w 3079"/>
              <a:gd name="T85" fmla="*/ 249 h 350"/>
              <a:gd name="T86" fmla="*/ 2785 w 3079"/>
              <a:gd name="T87" fmla="*/ 111 h 350"/>
              <a:gd name="T88" fmla="*/ 2684 w 3079"/>
              <a:gd name="T89" fmla="*/ 272 h 350"/>
              <a:gd name="T90" fmla="*/ 2550 w 3079"/>
              <a:gd name="T91" fmla="*/ 103 h 350"/>
              <a:gd name="T92" fmla="*/ 2503 w 3079"/>
              <a:gd name="T93" fmla="*/ 103 h 350"/>
              <a:gd name="T94" fmla="*/ 2572 w 3079"/>
              <a:gd name="T95" fmla="*/ 202 h 350"/>
              <a:gd name="T96" fmla="*/ 1709 w 3079"/>
              <a:gd name="T97" fmla="*/ 90 h 350"/>
              <a:gd name="T98" fmla="*/ 1660 w 3079"/>
              <a:gd name="T99" fmla="*/ 267 h 350"/>
              <a:gd name="T100" fmla="*/ 1680 w 3079"/>
              <a:gd name="T101" fmla="*/ 117 h 350"/>
              <a:gd name="T102" fmla="*/ 1248 w 3079"/>
              <a:gd name="T103" fmla="*/ 178 h 350"/>
              <a:gd name="T104" fmla="*/ 1125 w 3079"/>
              <a:gd name="T105" fmla="*/ 101 h 350"/>
              <a:gd name="T106" fmla="*/ 2221 w 3079"/>
              <a:gd name="T107" fmla="*/ 259 h 350"/>
              <a:gd name="T108" fmla="*/ 2030 w 3079"/>
              <a:gd name="T109" fmla="*/ 20 h 350"/>
              <a:gd name="T110" fmla="*/ 2067 w 3079"/>
              <a:gd name="T111" fmla="*/ 220 h 350"/>
              <a:gd name="T112" fmla="*/ 2304 w 3079"/>
              <a:gd name="T113" fmla="*/ 137 h 350"/>
              <a:gd name="T114" fmla="*/ 2188 w 3079"/>
              <a:gd name="T115" fmla="*/ 19 h 350"/>
              <a:gd name="T116" fmla="*/ 2029 w 3079"/>
              <a:gd name="T117" fmla="*/ 271 h 350"/>
              <a:gd name="T118" fmla="*/ 1855 w 3079"/>
              <a:gd name="T119" fmla="*/ 7 h 350"/>
              <a:gd name="T120" fmla="*/ 1791 w 3079"/>
              <a:gd name="T121" fmla="*/ 260 h 350"/>
              <a:gd name="T122" fmla="*/ 1809 w 3079"/>
              <a:gd name="T123" fmla="*/ 37 h 350"/>
              <a:gd name="T124" fmla="*/ 1715 w 3079"/>
              <a:gd name="T125" fmla="*/ 3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79" h="350">
                <a:moveTo>
                  <a:pt x="2366" y="230"/>
                </a:moveTo>
                <a:cubicBezTo>
                  <a:pt x="2372" y="230"/>
                  <a:pt x="2377" y="232"/>
                  <a:pt x="2381" y="237"/>
                </a:cubicBezTo>
                <a:cubicBezTo>
                  <a:pt x="2385" y="241"/>
                  <a:pt x="2387" y="245"/>
                  <a:pt x="2387" y="251"/>
                </a:cubicBezTo>
                <a:cubicBezTo>
                  <a:pt x="2387" y="257"/>
                  <a:pt x="2385" y="262"/>
                  <a:pt x="2380" y="266"/>
                </a:cubicBezTo>
                <a:cubicBezTo>
                  <a:pt x="2376" y="270"/>
                  <a:pt x="2372" y="272"/>
                  <a:pt x="2366" y="272"/>
                </a:cubicBezTo>
                <a:cubicBezTo>
                  <a:pt x="2360" y="272"/>
                  <a:pt x="2355" y="270"/>
                  <a:pt x="2351" y="266"/>
                </a:cubicBezTo>
                <a:cubicBezTo>
                  <a:pt x="2347" y="262"/>
                  <a:pt x="2345" y="257"/>
                  <a:pt x="2345" y="251"/>
                </a:cubicBezTo>
                <a:cubicBezTo>
                  <a:pt x="2345" y="245"/>
                  <a:pt x="2347" y="240"/>
                  <a:pt x="2351" y="236"/>
                </a:cubicBezTo>
                <a:cubicBezTo>
                  <a:pt x="2355" y="232"/>
                  <a:pt x="2360" y="230"/>
                  <a:pt x="2366" y="230"/>
                </a:cubicBezTo>
                <a:close/>
                <a:moveTo>
                  <a:pt x="830" y="230"/>
                </a:moveTo>
                <a:cubicBezTo>
                  <a:pt x="836" y="230"/>
                  <a:pt x="841" y="232"/>
                  <a:pt x="845" y="237"/>
                </a:cubicBezTo>
                <a:cubicBezTo>
                  <a:pt x="849" y="241"/>
                  <a:pt x="851" y="245"/>
                  <a:pt x="851" y="251"/>
                </a:cubicBezTo>
                <a:cubicBezTo>
                  <a:pt x="851" y="257"/>
                  <a:pt x="849" y="262"/>
                  <a:pt x="844" y="266"/>
                </a:cubicBezTo>
                <a:cubicBezTo>
                  <a:pt x="840" y="270"/>
                  <a:pt x="836" y="272"/>
                  <a:pt x="830" y="272"/>
                </a:cubicBezTo>
                <a:cubicBezTo>
                  <a:pt x="824" y="272"/>
                  <a:pt x="819" y="270"/>
                  <a:pt x="815" y="266"/>
                </a:cubicBezTo>
                <a:cubicBezTo>
                  <a:pt x="811" y="262"/>
                  <a:pt x="809" y="257"/>
                  <a:pt x="809" y="251"/>
                </a:cubicBezTo>
                <a:cubicBezTo>
                  <a:pt x="809" y="245"/>
                  <a:pt x="811" y="240"/>
                  <a:pt x="815" y="236"/>
                </a:cubicBezTo>
                <a:cubicBezTo>
                  <a:pt x="819" y="232"/>
                  <a:pt x="824" y="230"/>
                  <a:pt x="830" y="230"/>
                </a:cubicBezTo>
                <a:close/>
                <a:moveTo>
                  <a:pt x="2680" y="102"/>
                </a:moveTo>
                <a:cubicBezTo>
                  <a:pt x="2673" y="102"/>
                  <a:pt x="2667" y="104"/>
                  <a:pt x="2660" y="108"/>
                </a:cubicBezTo>
                <a:cubicBezTo>
                  <a:pt x="2653" y="112"/>
                  <a:pt x="2648" y="119"/>
                  <a:pt x="2644" y="129"/>
                </a:cubicBezTo>
                <a:cubicBezTo>
                  <a:pt x="2640" y="139"/>
                  <a:pt x="2638" y="151"/>
                  <a:pt x="2638" y="167"/>
                </a:cubicBezTo>
                <a:cubicBezTo>
                  <a:pt x="2638" y="192"/>
                  <a:pt x="2643" y="213"/>
                  <a:pt x="2652" y="232"/>
                </a:cubicBezTo>
                <a:cubicBezTo>
                  <a:pt x="2662" y="250"/>
                  <a:pt x="2676" y="259"/>
                  <a:pt x="2692" y="259"/>
                </a:cubicBezTo>
                <a:cubicBezTo>
                  <a:pt x="2704" y="259"/>
                  <a:pt x="2714" y="254"/>
                  <a:pt x="2722" y="244"/>
                </a:cubicBezTo>
                <a:cubicBezTo>
                  <a:pt x="2730" y="234"/>
                  <a:pt x="2734" y="217"/>
                  <a:pt x="2734" y="192"/>
                </a:cubicBezTo>
                <a:cubicBezTo>
                  <a:pt x="2734" y="162"/>
                  <a:pt x="2727" y="138"/>
                  <a:pt x="2714" y="120"/>
                </a:cubicBezTo>
                <a:cubicBezTo>
                  <a:pt x="2705" y="108"/>
                  <a:pt x="2694" y="102"/>
                  <a:pt x="2680" y="102"/>
                </a:cubicBezTo>
                <a:close/>
                <a:moveTo>
                  <a:pt x="1160" y="102"/>
                </a:moveTo>
                <a:cubicBezTo>
                  <a:pt x="1153" y="102"/>
                  <a:pt x="1147" y="104"/>
                  <a:pt x="1140" y="108"/>
                </a:cubicBezTo>
                <a:cubicBezTo>
                  <a:pt x="1133" y="112"/>
                  <a:pt x="1128" y="119"/>
                  <a:pt x="1124" y="129"/>
                </a:cubicBezTo>
                <a:cubicBezTo>
                  <a:pt x="1120" y="139"/>
                  <a:pt x="1118" y="151"/>
                  <a:pt x="1118" y="167"/>
                </a:cubicBezTo>
                <a:cubicBezTo>
                  <a:pt x="1118" y="192"/>
                  <a:pt x="1123" y="213"/>
                  <a:pt x="1132" y="232"/>
                </a:cubicBezTo>
                <a:cubicBezTo>
                  <a:pt x="1142" y="250"/>
                  <a:pt x="1156" y="259"/>
                  <a:pt x="1172" y="259"/>
                </a:cubicBezTo>
                <a:cubicBezTo>
                  <a:pt x="1184" y="259"/>
                  <a:pt x="1194" y="254"/>
                  <a:pt x="1202" y="244"/>
                </a:cubicBezTo>
                <a:cubicBezTo>
                  <a:pt x="1210" y="234"/>
                  <a:pt x="1214" y="217"/>
                  <a:pt x="1214" y="192"/>
                </a:cubicBezTo>
                <a:cubicBezTo>
                  <a:pt x="1214" y="162"/>
                  <a:pt x="1207" y="138"/>
                  <a:pt x="1194" y="120"/>
                </a:cubicBezTo>
                <a:cubicBezTo>
                  <a:pt x="1185" y="108"/>
                  <a:pt x="1174" y="102"/>
                  <a:pt x="1160" y="102"/>
                </a:cubicBezTo>
                <a:close/>
                <a:moveTo>
                  <a:pt x="1456" y="95"/>
                </a:moveTo>
                <a:lnTo>
                  <a:pt x="1536" y="95"/>
                </a:lnTo>
                <a:lnTo>
                  <a:pt x="1536" y="102"/>
                </a:lnTo>
                <a:lnTo>
                  <a:pt x="1532" y="102"/>
                </a:lnTo>
                <a:cubicBezTo>
                  <a:pt x="1527" y="102"/>
                  <a:pt x="1522" y="103"/>
                  <a:pt x="1519" y="106"/>
                </a:cubicBezTo>
                <a:cubicBezTo>
                  <a:pt x="1517" y="108"/>
                  <a:pt x="1515" y="111"/>
                  <a:pt x="1515" y="115"/>
                </a:cubicBezTo>
                <a:cubicBezTo>
                  <a:pt x="1515" y="120"/>
                  <a:pt x="1517" y="126"/>
                  <a:pt x="1521" y="135"/>
                </a:cubicBezTo>
                <a:lnTo>
                  <a:pt x="1563" y="222"/>
                </a:lnTo>
                <a:lnTo>
                  <a:pt x="1602" y="127"/>
                </a:lnTo>
                <a:cubicBezTo>
                  <a:pt x="1604" y="122"/>
                  <a:pt x="1605" y="117"/>
                  <a:pt x="1605" y="112"/>
                </a:cubicBezTo>
                <a:cubicBezTo>
                  <a:pt x="1605" y="109"/>
                  <a:pt x="1604" y="108"/>
                  <a:pt x="1604" y="106"/>
                </a:cubicBezTo>
                <a:cubicBezTo>
                  <a:pt x="1603" y="105"/>
                  <a:pt x="1601" y="104"/>
                  <a:pt x="1599" y="103"/>
                </a:cubicBezTo>
                <a:cubicBezTo>
                  <a:pt x="1597" y="102"/>
                  <a:pt x="1593" y="102"/>
                  <a:pt x="1588" y="102"/>
                </a:cubicBezTo>
                <a:lnTo>
                  <a:pt x="1588" y="95"/>
                </a:lnTo>
                <a:lnTo>
                  <a:pt x="1644" y="95"/>
                </a:lnTo>
                <a:lnTo>
                  <a:pt x="1644" y="102"/>
                </a:lnTo>
                <a:cubicBezTo>
                  <a:pt x="1639" y="102"/>
                  <a:pt x="1635" y="103"/>
                  <a:pt x="1633" y="105"/>
                </a:cubicBezTo>
                <a:cubicBezTo>
                  <a:pt x="1630" y="106"/>
                  <a:pt x="1628" y="109"/>
                  <a:pt x="1625" y="113"/>
                </a:cubicBezTo>
                <a:cubicBezTo>
                  <a:pt x="1623" y="115"/>
                  <a:pt x="1621" y="120"/>
                  <a:pt x="1618" y="128"/>
                </a:cubicBezTo>
                <a:lnTo>
                  <a:pt x="1548" y="299"/>
                </a:lnTo>
                <a:cubicBezTo>
                  <a:pt x="1542" y="316"/>
                  <a:pt x="1533" y="328"/>
                  <a:pt x="1522" y="337"/>
                </a:cubicBezTo>
                <a:cubicBezTo>
                  <a:pt x="1511" y="345"/>
                  <a:pt x="1500" y="350"/>
                  <a:pt x="1490" y="350"/>
                </a:cubicBezTo>
                <a:cubicBezTo>
                  <a:pt x="1483" y="350"/>
                  <a:pt x="1477" y="348"/>
                  <a:pt x="1472" y="343"/>
                </a:cubicBezTo>
                <a:cubicBezTo>
                  <a:pt x="1467" y="339"/>
                  <a:pt x="1465" y="334"/>
                  <a:pt x="1465" y="329"/>
                </a:cubicBezTo>
                <a:cubicBezTo>
                  <a:pt x="1465" y="323"/>
                  <a:pt x="1467" y="319"/>
                  <a:pt x="1470" y="316"/>
                </a:cubicBezTo>
                <a:cubicBezTo>
                  <a:pt x="1473" y="313"/>
                  <a:pt x="1478" y="311"/>
                  <a:pt x="1484" y="311"/>
                </a:cubicBezTo>
                <a:cubicBezTo>
                  <a:pt x="1488" y="311"/>
                  <a:pt x="1494" y="313"/>
                  <a:pt x="1501" y="315"/>
                </a:cubicBezTo>
                <a:cubicBezTo>
                  <a:pt x="1506" y="317"/>
                  <a:pt x="1509" y="318"/>
                  <a:pt x="1510" y="318"/>
                </a:cubicBezTo>
                <a:cubicBezTo>
                  <a:pt x="1514" y="318"/>
                  <a:pt x="1518" y="316"/>
                  <a:pt x="1523" y="312"/>
                </a:cubicBezTo>
                <a:cubicBezTo>
                  <a:pt x="1527" y="308"/>
                  <a:pt x="1532" y="301"/>
                  <a:pt x="1536" y="290"/>
                </a:cubicBezTo>
                <a:lnTo>
                  <a:pt x="1548" y="260"/>
                </a:lnTo>
                <a:lnTo>
                  <a:pt x="1487" y="130"/>
                </a:lnTo>
                <a:cubicBezTo>
                  <a:pt x="1485" y="127"/>
                  <a:pt x="1482" y="122"/>
                  <a:pt x="1478" y="116"/>
                </a:cubicBezTo>
                <a:cubicBezTo>
                  <a:pt x="1474" y="112"/>
                  <a:pt x="1472" y="109"/>
                  <a:pt x="1470" y="107"/>
                </a:cubicBezTo>
                <a:cubicBezTo>
                  <a:pt x="1467" y="105"/>
                  <a:pt x="1462" y="103"/>
                  <a:pt x="1456" y="102"/>
                </a:cubicBezTo>
                <a:lnTo>
                  <a:pt x="1456" y="95"/>
                </a:lnTo>
                <a:close/>
                <a:moveTo>
                  <a:pt x="1262" y="95"/>
                </a:moveTo>
                <a:lnTo>
                  <a:pt x="1322" y="95"/>
                </a:lnTo>
                <a:lnTo>
                  <a:pt x="1322" y="210"/>
                </a:lnTo>
                <a:cubicBezTo>
                  <a:pt x="1322" y="226"/>
                  <a:pt x="1325" y="236"/>
                  <a:pt x="1331" y="241"/>
                </a:cubicBezTo>
                <a:cubicBezTo>
                  <a:pt x="1336" y="246"/>
                  <a:pt x="1343" y="249"/>
                  <a:pt x="1351" y="249"/>
                </a:cubicBezTo>
                <a:cubicBezTo>
                  <a:pt x="1356" y="249"/>
                  <a:pt x="1362" y="247"/>
                  <a:pt x="1369" y="244"/>
                </a:cubicBezTo>
                <a:cubicBezTo>
                  <a:pt x="1376" y="241"/>
                  <a:pt x="1384" y="234"/>
                  <a:pt x="1393" y="225"/>
                </a:cubicBezTo>
                <a:lnTo>
                  <a:pt x="1393" y="127"/>
                </a:lnTo>
                <a:cubicBezTo>
                  <a:pt x="1393" y="118"/>
                  <a:pt x="1392" y="111"/>
                  <a:pt x="1388" y="108"/>
                </a:cubicBezTo>
                <a:cubicBezTo>
                  <a:pt x="1384" y="104"/>
                  <a:pt x="1377" y="102"/>
                  <a:pt x="1366" y="102"/>
                </a:cubicBezTo>
                <a:lnTo>
                  <a:pt x="1366" y="95"/>
                </a:lnTo>
                <a:lnTo>
                  <a:pt x="1424" y="95"/>
                </a:lnTo>
                <a:lnTo>
                  <a:pt x="1424" y="199"/>
                </a:lnTo>
                <a:cubicBezTo>
                  <a:pt x="1424" y="219"/>
                  <a:pt x="1425" y="231"/>
                  <a:pt x="1426" y="236"/>
                </a:cubicBezTo>
                <a:cubicBezTo>
                  <a:pt x="1427" y="240"/>
                  <a:pt x="1428" y="243"/>
                  <a:pt x="1430" y="245"/>
                </a:cubicBezTo>
                <a:cubicBezTo>
                  <a:pt x="1432" y="247"/>
                  <a:pt x="1435" y="247"/>
                  <a:pt x="1437" y="247"/>
                </a:cubicBezTo>
                <a:cubicBezTo>
                  <a:pt x="1441" y="247"/>
                  <a:pt x="1446" y="246"/>
                  <a:pt x="1451" y="244"/>
                </a:cubicBezTo>
                <a:lnTo>
                  <a:pt x="1453" y="251"/>
                </a:lnTo>
                <a:lnTo>
                  <a:pt x="1402" y="272"/>
                </a:lnTo>
                <a:lnTo>
                  <a:pt x="1393" y="272"/>
                </a:lnTo>
                <a:lnTo>
                  <a:pt x="1393" y="236"/>
                </a:lnTo>
                <a:cubicBezTo>
                  <a:pt x="1379" y="252"/>
                  <a:pt x="1367" y="262"/>
                  <a:pt x="1360" y="266"/>
                </a:cubicBezTo>
                <a:cubicBezTo>
                  <a:pt x="1352" y="270"/>
                  <a:pt x="1344" y="272"/>
                  <a:pt x="1335" y="272"/>
                </a:cubicBezTo>
                <a:cubicBezTo>
                  <a:pt x="1325" y="272"/>
                  <a:pt x="1317" y="269"/>
                  <a:pt x="1310" y="264"/>
                </a:cubicBezTo>
                <a:cubicBezTo>
                  <a:pt x="1303" y="258"/>
                  <a:pt x="1298" y="251"/>
                  <a:pt x="1295" y="242"/>
                </a:cubicBezTo>
                <a:cubicBezTo>
                  <a:pt x="1293" y="233"/>
                  <a:pt x="1291" y="221"/>
                  <a:pt x="1291" y="205"/>
                </a:cubicBezTo>
                <a:lnTo>
                  <a:pt x="1291" y="128"/>
                </a:lnTo>
                <a:cubicBezTo>
                  <a:pt x="1291" y="120"/>
                  <a:pt x="1290" y="115"/>
                  <a:pt x="1289" y="112"/>
                </a:cubicBezTo>
                <a:cubicBezTo>
                  <a:pt x="1287" y="108"/>
                  <a:pt x="1284" y="106"/>
                  <a:pt x="1281" y="104"/>
                </a:cubicBezTo>
                <a:cubicBezTo>
                  <a:pt x="1277" y="103"/>
                  <a:pt x="1271" y="102"/>
                  <a:pt x="1262" y="102"/>
                </a:cubicBezTo>
                <a:lnTo>
                  <a:pt x="1262" y="95"/>
                </a:lnTo>
                <a:close/>
                <a:moveTo>
                  <a:pt x="880" y="95"/>
                </a:moveTo>
                <a:lnTo>
                  <a:pt x="960" y="95"/>
                </a:lnTo>
                <a:lnTo>
                  <a:pt x="960" y="102"/>
                </a:lnTo>
                <a:lnTo>
                  <a:pt x="956" y="102"/>
                </a:lnTo>
                <a:cubicBezTo>
                  <a:pt x="951" y="102"/>
                  <a:pt x="946" y="103"/>
                  <a:pt x="943" y="106"/>
                </a:cubicBezTo>
                <a:cubicBezTo>
                  <a:pt x="941" y="108"/>
                  <a:pt x="939" y="111"/>
                  <a:pt x="939" y="115"/>
                </a:cubicBezTo>
                <a:cubicBezTo>
                  <a:pt x="939" y="120"/>
                  <a:pt x="941" y="126"/>
                  <a:pt x="945" y="135"/>
                </a:cubicBezTo>
                <a:lnTo>
                  <a:pt x="987" y="222"/>
                </a:lnTo>
                <a:lnTo>
                  <a:pt x="1026" y="127"/>
                </a:lnTo>
                <a:cubicBezTo>
                  <a:pt x="1028" y="122"/>
                  <a:pt x="1029" y="117"/>
                  <a:pt x="1029" y="112"/>
                </a:cubicBezTo>
                <a:cubicBezTo>
                  <a:pt x="1029" y="109"/>
                  <a:pt x="1028" y="108"/>
                  <a:pt x="1028" y="106"/>
                </a:cubicBezTo>
                <a:cubicBezTo>
                  <a:pt x="1027" y="105"/>
                  <a:pt x="1025" y="104"/>
                  <a:pt x="1023" y="103"/>
                </a:cubicBezTo>
                <a:cubicBezTo>
                  <a:pt x="1021" y="102"/>
                  <a:pt x="1017" y="102"/>
                  <a:pt x="1012" y="102"/>
                </a:cubicBezTo>
                <a:lnTo>
                  <a:pt x="1012" y="95"/>
                </a:lnTo>
                <a:lnTo>
                  <a:pt x="1068" y="95"/>
                </a:lnTo>
                <a:lnTo>
                  <a:pt x="1068" y="102"/>
                </a:lnTo>
                <a:cubicBezTo>
                  <a:pt x="1063" y="102"/>
                  <a:pt x="1059" y="103"/>
                  <a:pt x="1057" y="105"/>
                </a:cubicBezTo>
                <a:cubicBezTo>
                  <a:pt x="1054" y="106"/>
                  <a:pt x="1052" y="109"/>
                  <a:pt x="1049" y="113"/>
                </a:cubicBezTo>
                <a:cubicBezTo>
                  <a:pt x="1047" y="115"/>
                  <a:pt x="1045" y="120"/>
                  <a:pt x="1042" y="128"/>
                </a:cubicBezTo>
                <a:lnTo>
                  <a:pt x="972" y="299"/>
                </a:lnTo>
                <a:cubicBezTo>
                  <a:pt x="966" y="316"/>
                  <a:pt x="957" y="328"/>
                  <a:pt x="946" y="337"/>
                </a:cubicBezTo>
                <a:cubicBezTo>
                  <a:pt x="935" y="345"/>
                  <a:pt x="924" y="350"/>
                  <a:pt x="914" y="350"/>
                </a:cubicBezTo>
                <a:cubicBezTo>
                  <a:pt x="907" y="350"/>
                  <a:pt x="901" y="348"/>
                  <a:pt x="896" y="343"/>
                </a:cubicBezTo>
                <a:cubicBezTo>
                  <a:pt x="891" y="339"/>
                  <a:pt x="889" y="334"/>
                  <a:pt x="889" y="329"/>
                </a:cubicBezTo>
                <a:cubicBezTo>
                  <a:pt x="889" y="323"/>
                  <a:pt x="891" y="319"/>
                  <a:pt x="894" y="316"/>
                </a:cubicBezTo>
                <a:cubicBezTo>
                  <a:pt x="897" y="313"/>
                  <a:pt x="902" y="311"/>
                  <a:pt x="908" y="311"/>
                </a:cubicBezTo>
                <a:cubicBezTo>
                  <a:pt x="912" y="311"/>
                  <a:pt x="918" y="313"/>
                  <a:pt x="925" y="315"/>
                </a:cubicBezTo>
                <a:cubicBezTo>
                  <a:pt x="930" y="317"/>
                  <a:pt x="933" y="318"/>
                  <a:pt x="934" y="318"/>
                </a:cubicBezTo>
                <a:cubicBezTo>
                  <a:pt x="938" y="318"/>
                  <a:pt x="942" y="316"/>
                  <a:pt x="947" y="312"/>
                </a:cubicBezTo>
                <a:cubicBezTo>
                  <a:pt x="951" y="308"/>
                  <a:pt x="956" y="301"/>
                  <a:pt x="960" y="290"/>
                </a:cubicBezTo>
                <a:lnTo>
                  <a:pt x="972" y="260"/>
                </a:lnTo>
                <a:lnTo>
                  <a:pt x="911" y="130"/>
                </a:lnTo>
                <a:cubicBezTo>
                  <a:pt x="909" y="127"/>
                  <a:pt x="906" y="122"/>
                  <a:pt x="902" y="116"/>
                </a:cubicBezTo>
                <a:cubicBezTo>
                  <a:pt x="898" y="112"/>
                  <a:pt x="896" y="109"/>
                  <a:pt x="894" y="107"/>
                </a:cubicBezTo>
                <a:cubicBezTo>
                  <a:pt x="891" y="105"/>
                  <a:pt x="886" y="103"/>
                  <a:pt x="880" y="102"/>
                </a:cubicBezTo>
                <a:lnTo>
                  <a:pt x="880" y="95"/>
                </a:lnTo>
                <a:close/>
                <a:moveTo>
                  <a:pt x="544" y="95"/>
                </a:moveTo>
                <a:lnTo>
                  <a:pt x="616" y="95"/>
                </a:lnTo>
                <a:lnTo>
                  <a:pt x="616" y="102"/>
                </a:lnTo>
                <a:cubicBezTo>
                  <a:pt x="610" y="102"/>
                  <a:pt x="605" y="104"/>
                  <a:pt x="603" y="106"/>
                </a:cubicBezTo>
                <a:cubicBezTo>
                  <a:pt x="601" y="107"/>
                  <a:pt x="600" y="110"/>
                  <a:pt x="600" y="114"/>
                </a:cubicBezTo>
                <a:cubicBezTo>
                  <a:pt x="600" y="117"/>
                  <a:pt x="601" y="122"/>
                  <a:pt x="603" y="128"/>
                </a:cubicBezTo>
                <a:lnTo>
                  <a:pt x="640" y="226"/>
                </a:lnTo>
                <a:lnTo>
                  <a:pt x="677" y="146"/>
                </a:lnTo>
                <a:lnTo>
                  <a:pt x="667" y="121"/>
                </a:lnTo>
                <a:cubicBezTo>
                  <a:pt x="664" y="113"/>
                  <a:pt x="660" y="108"/>
                  <a:pt x="655" y="105"/>
                </a:cubicBezTo>
                <a:cubicBezTo>
                  <a:pt x="653" y="103"/>
                  <a:pt x="648" y="102"/>
                  <a:pt x="640" y="102"/>
                </a:cubicBezTo>
                <a:lnTo>
                  <a:pt x="640" y="95"/>
                </a:lnTo>
                <a:lnTo>
                  <a:pt x="722" y="95"/>
                </a:lnTo>
                <a:lnTo>
                  <a:pt x="722" y="102"/>
                </a:lnTo>
                <a:cubicBezTo>
                  <a:pt x="713" y="102"/>
                  <a:pt x="706" y="104"/>
                  <a:pt x="703" y="107"/>
                </a:cubicBezTo>
                <a:cubicBezTo>
                  <a:pt x="700" y="109"/>
                  <a:pt x="699" y="112"/>
                  <a:pt x="699" y="116"/>
                </a:cubicBezTo>
                <a:cubicBezTo>
                  <a:pt x="699" y="119"/>
                  <a:pt x="699" y="121"/>
                  <a:pt x="700" y="124"/>
                </a:cubicBezTo>
                <a:lnTo>
                  <a:pt x="739" y="223"/>
                </a:lnTo>
                <a:lnTo>
                  <a:pt x="776" y="128"/>
                </a:lnTo>
                <a:cubicBezTo>
                  <a:pt x="778" y="121"/>
                  <a:pt x="779" y="116"/>
                  <a:pt x="779" y="112"/>
                </a:cubicBezTo>
                <a:cubicBezTo>
                  <a:pt x="779" y="109"/>
                  <a:pt x="778" y="107"/>
                  <a:pt x="776" y="105"/>
                </a:cubicBezTo>
                <a:cubicBezTo>
                  <a:pt x="773" y="103"/>
                  <a:pt x="768" y="102"/>
                  <a:pt x="761" y="102"/>
                </a:cubicBezTo>
                <a:lnTo>
                  <a:pt x="761" y="95"/>
                </a:lnTo>
                <a:lnTo>
                  <a:pt x="816" y="95"/>
                </a:lnTo>
                <a:lnTo>
                  <a:pt x="816" y="102"/>
                </a:lnTo>
                <a:cubicBezTo>
                  <a:pt x="805" y="104"/>
                  <a:pt x="797" y="111"/>
                  <a:pt x="792" y="124"/>
                </a:cubicBezTo>
                <a:lnTo>
                  <a:pt x="734" y="272"/>
                </a:lnTo>
                <a:lnTo>
                  <a:pt x="726" y="272"/>
                </a:lnTo>
                <a:lnTo>
                  <a:pt x="684" y="162"/>
                </a:lnTo>
                <a:lnTo>
                  <a:pt x="633" y="272"/>
                </a:lnTo>
                <a:lnTo>
                  <a:pt x="627" y="272"/>
                </a:lnTo>
                <a:lnTo>
                  <a:pt x="571" y="128"/>
                </a:lnTo>
                <a:cubicBezTo>
                  <a:pt x="568" y="119"/>
                  <a:pt x="564" y="112"/>
                  <a:pt x="561" y="109"/>
                </a:cubicBezTo>
                <a:cubicBezTo>
                  <a:pt x="557" y="106"/>
                  <a:pt x="552" y="104"/>
                  <a:pt x="544" y="102"/>
                </a:cubicBezTo>
                <a:lnTo>
                  <a:pt x="544" y="95"/>
                </a:lnTo>
                <a:close/>
                <a:moveTo>
                  <a:pt x="272" y="95"/>
                </a:moveTo>
                <a:lnTo>
                  <a:pt x="344" y="95"/>
                </a:lnTo>
                <a:lnTo>
                  <a:pt x="344" y="102"/>
                </a:lnTo>
                <a:cubicBezTo>
                  <a:pt x="338" y="102"/>
                  <a:pt x="333" y="104"/>
                  <a:pt x="331" y="106"/>
                </a:cubicBezTo>
                <a:cubicBezTo>
                  <a:pt x="329" y="107"/>
                  <a:pt x="328" y="110"/>
                  <a:pt x="328" y="114"/>
                </a:cubicBezTo>
                <a:cubicBezTo>
                  <a:pt x="328" y="117"/>
                  <a:pt x="329" y="122"/>
                  <a:pt x="331" y="128"/>
                </a:cubicBezTo>
                <a:lnTo>
                  <a:pt x="368" y="226"/>
                </a:lnTo>
                <a:lnTo>
                  <a:pt x="405" y="146"/>
                </a:lnTo>
                <a:lnTo>
                  <a:pt x="395" y="121"/>
                </a:lnTo>
                <a:cubicBezTo>
                  <a:pt x="392" y="113"/>
                  <a:pt x="388" y="108"/>
                  <a:pt x="383" y="105"/>
                </a:cubicBezTo>
                <a:cubicBezTo>
                  <a:pt x="381" y="103"/>
                  <a:pt x="376" y="102"/>
                  <a:pt x="368" y="102"/>
                </a:cubicBezTo>
                <a:lnTo>
                  <a:pt x="368" y="95"/>
                </a:lnTo>
                <a:lnTo>
                  <a:pt x="450" y="95"/>
                </a:lnTo>
                <a:lnTo>
                  <a:pt x="450" y="102"/>
                </a:lnTo>
                <a:cubicBezTo>
                  <a:pt x="441" y="102"/>
                  <a:pt x="434" y="104"/>
                  <a:pt x="431" y="107"/>
                </a:cubicBezTo>
                <a:cubicBezTo>
                  <a:pt x="428" y="109"/>
                  <a:pt x="427" y="112"/>
                  <a:pt x="427" y="116"/>
                </a:cubicBezTo>
                <a:cubicBezTo>
                  <a:pt x="427" y="119"/>
                  <a:pt x="427" y="121"/>
                  <a:pt x="428" y="124"/>
                </a:cubicBezTo>
                <a:lnTo>
                  <a:pt x="467" y="223"/>
                </a:lnTo>
                <a:lnTo>
                  <a:pt x="504" y="128"/>
                </a:lnTo>
                <a:cubicBezTo>
                  <a:pt x="506" y="121"/>
                  <a:pt x="507" y="116"/>
                  <a:pt x="507" y="112"/>
                </a:cubicBezTo>
                <a:cubicBezTo>
                  <a:pt x="507" y="109"/>
                  <a:pt x="506" y="107"/>
                  <a:pt x="504" y="105"/>
                </a:cubicBezTo>
                <a:cubicBezTo>
                  <a:pt x="501" y="103"/>
                  <a:pt x="496" y="102"/>
                  <a:pt x="489" y="102"/>
                </a:cubicBezTo>
                <a:lnTo>
                  <a:pt x="489" y="95"/>
                </a:lnTo>
                <a:lnTo>
                  <a:pt x="544" y="95"/>
                </a:lnTo>
                <a:lnTo>
                  <a:pt x="544" y="102"/>
                </a:lnTo>
                <a:cubicBezTo>
                  <a:pt x="533" y="104"/>
                  <a:pt x="525" y="111"/>
                  <a:pt x="520" y="124"/>
                </a:cubicBezTo>
                <a:lnTo>
                  <a:pt x="462" y="272"/>
                </a:lnTo>
                <a:lnTo>
                  <a:pt x="454" y="272"/>
                </a:lnTo>
                <a:lnTo>
                  <a:pt x="412" y="162"/>
                </a:lnTo>
                <a:lnTo>
                  <a:pt x="361" y="272"/>
                </a:lnTo>
                <a:lnTo>
                  <a:pt x="355" y="272"/>
                </a:lnTo>
                <a:lnTo>
                  <a:pt x="299" y="128"/>
                </a:lnTo>
                <a:cubicBezTo>
                  <a:pt x="296" y="119"/>
                  <a:pt x="292" y="112"/>
                  <a:pt x="289" y="109"/>
                </a:cubicBezTo>
                <a:cubicBezTo>
                  <a:pt x="285" y="106"/>
                  <a:pt x="280" y="104"/>
                  <a:pt x="272" y="102"/>
                </a:cubicBezTo>
                <a:lnTo>
                  <a:pt x="272" y="95"/>
                </a:lnTo>
                <a:close/>
                <a:moveTo>
                  <a:pt x="0" y="95"/>
                </a:moveTo>
                <a:lnTo>
                  <a:pt x="72" y="95"/>
                </a:lnTo>
                <a:lnTo>
                  <a:pt x="72" y="102"/>
                </a:lnTo>
                <a:cubicBezTo>
                  <a:pt x="66" y="102"/>
                  <a:pt x="61" y="104"/>
                  <a:pt x="59" y="106"/>
                </a:cubicBezTo>
                <a:cubicBezTo>
                  <a:pt x="57" y="107"/>
                  <a:pt x="56" y="110"/>
                  <a:pt x="56" y="114"/>
                </a:cubicBezTo>
                <a:cubicBezTo>
                  <a:pt x="56" y="117"/>
                  <a:pt x="57" y="122"/>
                  <a:pt x="59" y="128"/>
                </a:cubicBezTo>
                <a:lnTo>
                  <a:pt x="96" y="226"/>
                </a:lnTo>
                <a:lnTo>
                  <a:pt x="133" y="146"/>
                </a:lnTo>
                <a:lnTo>
                  <a:pt x="123" y="121"/>
                </a:lnTo>
                <a:cubicBezTo>
                  <a:pt x="120" y="113"/>
                  <a:pt x="116" y="108"/>
                  <a:pt x="111" y="105"/>
                </a:cubicBezTo>
                <a:cubicBezTo>
                  <a:pt x="109" y="103"/>
                  <a:pt x="104" y="102"/>
                  <a:pt x="96" y="102"/>
                </a:cubicBezTo>
                <a:lnTo>
                  <a:pt x="96" y="95"/>
                </a:lnTo>
                <a:lnTo>
                  <a:pt x="178" y="95"/>
                </a:lnTo>
                <a:lnTo>
                  <a:pt x="178" y="102"/>
                </a:lnTo>
                <a:cubicBezTo>
                  <a:pt x="169" y="102"/>
                  <a:pt x="162" y="104"/>
                  <a:pt x="159" y="107"/>
                </a:cubicBezTo>
                <a:cubicBezTo>
                  <a:pt x="156" y="109"/>
                  <a:pt x="155" y="112"/>
                  <a:pt x="155" y="116"/>
                </a:cubicBezTo>
                <a:cubicBezTo>
                  <a:pt x="155" y="119"/>
                  <a:pt x="155" y="121"/>
                  <a:pt x="156" y="124"/>
                </a:cubicBezTo>
                <a:lnTo>
                  <a:pt x="195" y="223"/>
                </a:lnTo>
                <a:lnTo>
                  <a:pt x="232" y="128"/>
                </a:lnTo>
                <a:cubicBezTo>
                  <a:pt x="234" y="121"/>
                  <a:pt x="235" y="116"/>
                  <a:pt x="235" y="112"/>
                </a:cubicBezTo>
                <a:cubicBezTo>
                  <a:pt x="235" y="109"/>
                  <a:pt x="234" y="107"/>
                  <a:pt x="232" y="105"/>
                </a:cubicBezTo>
                <a:cubicBezTo>
                  <a:pt x="229" y="103"/>
                  <a:pt x="224" y="102"/>
                  <a:pt x="217" y="102"/>
                </a:cubicBezTo>
                <a:lnTo>
                  <a:pt x="217" y="95"/>
                </a:lnTo>
                <a:lnTo>
                  <a:pt x="272" y="95"/>
                </a:lnTo>
                <a:lnTo>
                  <a:pt x="272" y="102"/>
                </a:lnTo>
                <a:cubicBezTo>
                  <a:pt x="261" y="104"/>
                  <a:pt x="253" y="111"/>
                  <a:pt x="248" y="124"/>
                </a:cubicBezTo>
                <a:lnTo>
                  <a:pt x="190" y="272"/>
                </a:lnTo>
                <a:lnTo>
                  <a:pt x="182" y="272"/>
                </a:lnTo>
                <a:lnTo>
                  <a:pt x="140" y="162"/>
                </a:lnTo>
                <a:lnTo>
                  <a:pt x="89" y="272"/>
                </a:lnTo>
                <a:lnTo>
                  <a:pt x="83" y="272"/>
                </a:lnTo>
                <a:lnTo>
                  <a:pt x="27" y="128"/>
                </a:lnTo>
                <a:cubicBezTo>
                  <a:pt x="24" y="119"/>
                  <a:pt x="20" y="112"/>
                  <a:pt x="17" y="109"/>
                </a:cubicBezTo>
                <a:cubicBezTo>
                  <a:pt x="13" y="106"/>
                  <a:pt x="8" y="104"/>
                  <a:pt x="0" y="102"/>
                </a:cubicBezTo>
                <a:lnTo>
                  <a:pt x="0" y="95"/>
                </a:lnTo>
                <a:close/>
                <a:moveTo>
                  <a:pt x="2837" y="90"/>
                </a:moveTo>
                <a:lnTo>
                  <a:pt x="2845" y="90"/>
                </a:lnTo>
                <a:lnTo>
                  <a:pt x="2845" y="127"/>
                </a:lnTo>
                <a:cubicBezTo>
                  <a:pt x="2857" y="114"/>
                  <a:pt x="2865" y="107"/>
                  <a:pt x="2867" y="105"/>
                </a:cubicBezTo>
                <a:cubicBezTo>
                  <a:pt x="2873" y="100"/>
                  <a:pt x="2879" y="97"/>
                  <a:pt x="2885" y="94"/>
                </a:cubicBezTo>
                <a:cubicBezTo>
                  <a:pt x="2892" y="91"/>
                  <a:pt x="2898" y="90"/>
                  <a:pt x="2904" y="90"/>
                </a:cubicBezTo>
                <a:cubicBezTo>
                  <a:pt x="2915" y="90"/>
                  <a:pt x="2924" y="93"/>
                  <a:pt x="2932" y="99"/>
                </a:cubicBezTo>
                <a:cubicBezTo>
                  <a:pt x="2940" y="106"/>
                  <a:pt x="2945" y="115"/>
                  <a:pt x="2948" y="127"/>
                </a:cubicBezTo>
                <a:cubicBezTo>
                  <a:pt x="2961" y="112"/>
                  <a:pt x="2971" y="102"/>
                  <a:pt x="2980" y="97"/>
                </a:cubicBezTo>
                <a:cubicBezTo>
                  <a:pt x="2989" y="92"/>
                  <a:pt x="2998" y="90"/>
                  <a:pt x="3008" y="90"/>
                </a:cubicBezTo>
                <a:cubicBezTo>
                  <a:pt x="3017" y="90"/>
                  <a:pt x="3025" y="92"/>
                  <a:pt x="3032" y="97"/>
                </a:cubicBezTo>
                <a:cubicBezTo>
                  <a:pt x="3039" y="102"/>
                  <a:pt x="3045" y="109"/>
                  <a:pt x="3049" y="120"/>
                </a:cubicBezTo>
                <a:cubicBezTo>
                  <a:pt x="3052" y="127"/>
                  <a:pt x="3053" y="139"/>
                  <a:pt x="3053" y="154"/>
                </a:cubicBezTo>
                <a:lnTo>
                  <a:pt x="3053" y="228"/>
                </a:lnTo>
                <a:cubicBezTo>
                  <a:pt x="3053" y="239"/>
                  <a:pt x="3054" y="246"/>
                  <a:pt x="3055" y="250"/>
                </a:cubicBezTo>
                <a:cubicBezTo>
                  <a:pt x="3057" y="253"/>
                  <a:pt x="3059" y="255"/>
                  <a:pt x="3062" y="257"/>
                </a:cubicBezTo>
                <a:cubicBezTo>
                  <a:pt x="3066" y="259"/>
                  <a:pt x="3071" y="260"/>
                  <a:pt x="3079" y="260"/>
                </a:cubicBezTo>
                <a:lnTo>
                  <a:pt x="3079" y="267"/>
                </a:lnTo>
                <a:lnTo>
                  <a:pt x="2994" y="267"/>
                </a:lnTo>
                <a:lnTo>
                  <a:pt x="2994" y="260"/>
                </a:lnTo>
                <a:lnTo>
                  <a:pt x="2998" y="260"/>
                </a:lnTo>
                <a:cubicBezTo>
                  <a:pt x="3005" y="260"/>
                  <a:pt x="3011" y="259"/>
                  <a:pt x="3015" y="256"/>
                </a:cubicBezTo>
                <a:cubicBezTo>
                  <a:pt x="3018" y="254"/>
                  <a:pt x="3020" y="251"/>
                  <a:pt x="3021" y="246"/>
                </a:cubicBezTo>
                <a:cubicBezTo>
                  <a:pt x="3022" y="244"/>
                  <a:pt x="3022" y="238"/>
                  <a:pt x="3022" y="228"/>
                </a:cubicBezTo>
                <a:lnTo>
                  <a:pt x="3022" y="154"/>
                </a:lnTo>
                <a:cubicBezTo>
                  <a:pt x="3022" y="140"/>
                  <a:pt x="3020" y="130"/>
                  <a:pt x="3017" y="124"/>
                </a:cubicBezTo>
                <a:cubicBezTo>
                  <a:pt x="3012" y="116"/>
                  <a:pt x="3004" y="112"/>
                  <a:pt x="2993" y="112"/>
                </a:cubicBezTo>
                <a:cubicBezTo>
                  <a:pt x="2987" y="112"/>
                  <a:pt x="2980" y="114"/>
                  <a:pt x="2973" y="117"/>
                </a:cubicBezTo>
                <a:cubicBezTo>
                  <a:pt x="2967" y="121"/>
                  <a:pt x="2959" y="127"/>
                  <a:pt x="2949" y="136"/>
                </a:cubicBezTo>
                <a:lnTo>
                  <a:pt x="2949" y="138"/>
                </a:lnTo>
                <a:lnTo>
                  <a:pt x="2949" y="146"/>
                </a:lnTo>
                <a:lnTo>
                  <a:pt x="2949" y="228"/>
                </a:lnTo>
                <a:cubicBezTo>
                  <a:pt x="2949" y="240"/>
                  <a:pt x="2950" y="247"/>
                  <a:pt x="2951" y="250"/>
                </a:cubicBezTo>
                <a:cubicBezTo>
                  <a:pt x="2952" y="253"/>
                  <a:pt x="2955" y="255"/>
                  <a:pt x="2958" y="257"/>
                </a:cubicBezTo>
                <a:cubicBezTo>
                  <a:pt x="2962" y="259"/>
                  <a:pt x="2968" y="260"/>
                  <a:pt x="2977" y="260"/>
                </a:cubicBezTo>
                <a:lnTo>
                  <a:pt x="2977" y="267"/>
                </a:lnTo>
                <a:lnTo>
                  <a:pt x="2890" y="267"/>
                </a:lnTo>
                <a:lnTo>
                  <a:pt x="2890" y="260"/>
                </a:lnTo>
                <a:cubicBezTo>
                  <a:pt x="2900" y="260"/>
                  <a:pt x="2906" y="259"/>
                  <a:pt x="2910" y="257"/>
                </a:cubicBezTo>
                <a:cubicBezTo>
                  <a:pt x="2913" y="254"/>
                  <a:pt x="2916" y="251"/>
                  <a:pt x="2917" y="247"/>
                </a:cubicBezTo>
                <a:cubicBezTo>
                  <a:pt x="2918" y="244"/>
                  <a:pt x="2918" y="238"/>
                  <a:pt x="2918" y="228"/>
                </a:cubicBezTo>
                <a:lnTo>
                  <a:pt x="2918" y="154"/>
                </a:lnTo>
                <a:cubicBezTo>
                  <a:pt x="2918" y="140"/>
                  <a:pt x="2916" y="130"/>
                  <a:pt x="2912" y="124"/>
                </a:cubicBezTo>
                <a:cubicBezTo>
                  <a:pt x="2906" y="116"/>
                  <a:pt x="2899" y="112"/>
                  <a:pt x="2889" y="112"/>
                </a:cubicBezTo>
                <a:cubicBezTo>
                  <a:pt x="2882" y="112"/>
                  <a:pt x="2875" y="114"/>
                  <a:pt x="2869" y="117"/>
                </a:cubicBezTo>
                <a:cubicBezTo>
                  <a:pt x="2858" y="123"/>
                  <a:pt x="2850" y="129"/>
                  <a:pt x="2845" y="136"/>
                </a:cubicBezTo>
                <a:lnTo>
                  <a:pt x="2845" y="228"/>
                </a:lnTo>
                <a:cubicBezTo>
                  <a:pt x="2845" y="239"/>
                  <a:pt x="2846" y="247"/>
                  <a:pt x="2847" y="250"/>
                </a:cubicBezTo>
                <a:cubicBezTo>
                  <a:pt x="2849" y="253"/>
                  <a:pt x="2851" y="256"/>
                  <a:pt x="2854" y="258"/>
                </a:cubicBezTo>
                <a:cubicBezTo>
                  <a:pt x="2857" y="259"/>
                  <a:pt x="2863" y="260"/>
                  <a:pt x="2873" y="260"/>
                </a:cubicBezTo>
                <a:lnTo>
                  <a:pt x="2873" y="267"/>
                </a:lnTo>
                <a:lnTo>
                  <a:pt x="2788" y="267"/>
                </a:lnTo>
                <a:lnTo>
                  <a:pt x="2788" y="260"/>
                </a:lnTo>
                <a:cubicBezTo>
                  <a:pt x="2796" y="260"/>
                  <a:pt x="2801" y="259"/>
                  <a:pt x="2804" y="258"/>
                </a:cubicBezTo>
                <a:cubicBezTo>
                  <a:pt x="2807" y="256"/>
                  <a:pt x="2810" y="253"/>
                  <a:pt x="2811" y="249"/>
                </a:cubicBezTo>
                <a:cubicBezTo>
                  <a:pt x="2813" y="246"/>
                  <a:pt x="2814" y="239"/>
                  <a:pt x="2814" y="228"/>
                </a:cubicBezTo>
                <a:lnTo>
                  <a:pt x="2814" y="162"/>
                </a:lnTo>
                <a:cubicBezTo>
                  <a:pt x="2814" y="143"/>
                  <a:pt x="2813" y="131"/>
                  <a:pt x="2812" y="126"/>
                </a:cubicBezTo>
                <a:cubicBezTo>
                  <a:pt x="2811" y="122"/>
                  <a:pt x="2810" y="119"/>
                  <a:pt x="2808" y="117"/>
                </a:cubicBezTo>
                <a:cubicBezTo>
                  <a:pt x="2806" y="116"/>
                  <a:pt x="2804" y="115"/>
                  <a:pt x="2800" y="115"/>
                </a:cubicBezTo>
                <a:cubicBezTo>
                  <a:pt x="2797" y="115"/>
                  <a:pt x="2793" y="116"/>
                  <a:pt x="2788" y="118"/>
                </a:cubicBezTo>
                <a:lnTo>
                  <a:pt x="2785" y="111"/>
                </a:lnTo>
                <a:lnTo>
                  <a:pt x="2837" y="90"/>
                </a:lnTo>
                <a:close/>
                <a:moveTo>
                  <a:pt x="2686" y="90"/>
                </a:moveTo>
                <a:cubicBezTo>
                  <a:pt x="2712" y="90"/>
                  <a:pt x="2733" y="100"/>
                  <a:pt x="2748" y="120"/>
                </a:cubicBezTo>
                <a:cubicBezTo>
                  <a:pt x="2762" y="136"/>
                  <a:pt x="2768" y="156"/>
                  <a:pt x="2768" y="178"/>
                </a:cubicBezTo>
                <a:cubicBezTo>
                  <a:pt x="2768" y="193"/>
                  <a:pt x="2765" y="209"/>
                  <a:pt x="2757" y="224"/>
                </a:cubicBezTo>
                <a:cubicBezTo>
                  <a:pt x="2750" y="240"/>
                  <a:pt x="2740" y="252"/>
                  <a:pt x="2727" y="260"/>
                </a:cubicBezTo>
                <a:cubicBezTo>
                  <a:pt x="2714" y="268"/>
                  <a:pt x="2700" y="272"/>
                  <a:pt x="2684" y="272"/>
                </a:cubicBezTo>
                <a:cubicBezTo>
                  <a:pt x="2658" y="272"/>
                  <a:pt x="2637" y="262"/>
                  <a:pt x="2622" y="241"/>
                </a:cubicBezTo>
                <a:cubicBezTo>
                  <a:pt x="2609" y="224"/>
                  <a:pt x="2603" y="204"/>
                  <a:pt x="2603" y="183"/>
                </a:cubicBezTo>
                <a:cubicBezTo>
                  <a:pt x="2603" y="167"/>
                  <a:pt x="2607" y="151"/>
                  <a:pt x="2614" y="136"/>
                </a:cubicBezTo>
                <a:cubicBezTo>
                  <a:pt x="2622" y="120"/>
                  <a:pt x="2633" y="109"/>
                  <a:pt x="2645" y="101"/>
                </a:cubicBezTo>
                <a:cubicBezTo>
                  <a:pt x="2658" y="94"/>
                  <a:pt x="2672" y="90"/>
                  <a:pt x="2686" y="90"/>
                </a:cubicBezTo>
                <a:close/>
                <a:moveTo>
                  <a:pt x="2509" y="90"/>
                </a:moveTo>
                <a:cubicBezTo>
                  <a:pt x="2526" y="90"/>
                  <a:pt x="2540" y="94"/>
                  <a:pt x="2550" y="103"/>
                </a:cubicBezTo>
                <a:cubicBezTo>
                  <a:pt x="2561" y="112"/>
                  <a:pt x="2567" y="122"/>
                  <a:pt x="2567" y="131"/>
                </a:cubicBezTo>
                <a:cubicBezTo>
                  <a:pt x="2567" y="136"/>
                  <a:pt x="2565" y="140"/>
                  <a:pt x="2562" y="143"/>
                </a:cubicBezTo>
                <a:cubicBezTo>
                  <a:pt x="2559" y="146"/>
                  <a:pt x="2555" y="147"/>
                  <a:pt x="2549" y="147"/>
                </a:cubicBezTo>
                <a:cubicBezTo>
                  <a:pt x="2542" y="147"/>
                  <a:pt x="2536" y="145"/>
                  <a:pt x="2533" y="140"/>
                </a:cubicBezTo>
                <a:cubicBezTo>
                  <a:pt x="2531" y="137"/>
                  <a:pt x="2529" y="132"/>
                  <a:pt x="2528" y="125"/>
                </a:cubicBezTo>
                <a:cubicBezTo>
                  <a:pt x="2528" y="118"/>
                  <a:pt x="2525" y="112"/>
                  <a:pt x="2521" y="108"/>
                </a:cubicBezTo>
                <a:cubicBezTo>
                  <a:pt x="2516" y="104"/>
                  <a:pt x="2510" y="103"/>
                  <a:pt x="2503" y="103"/>
                </a:cubicBezTo>
                <a:cubicBezTo>
                  <a:pt x="2490" y="103"/>
                  <a:pt x="2480" y="107"/>
                  <a:pt x="2472" y="116"/>
                </a:cubicBezTo>
                <a:cubicBezTo>
                  <a:pt x="2462" y="129"/>
                  <a:pt x="2457" y="145"/>
                  <a:pt x="2457" y="165"/>
                </a:cubicBezTo>
                <a:cubicBezTo>
                  <a:pt x="2457" y="185"/>
                  <a:pt x="2462" y="204"/>
                  <a:pt x="2472" y="219"/>
                </a:cubicBezTo>
                <a:cubicBezTo>
                  <a:pt x="2482" y="235"/>
                  <a:pt x="2496" y="243"/>
                  <a:pt x="2513" y="243"/>
                </a:cubicBezTo>
                <a:cubicBezTo>
                  <a:pt x="2525" y="243"/>
                  <a:pt x="2536" y="239"/>
                  <a:pt x="2546" y="230"/>
                </a:cubicBezTo>
                <a:cubicBezTo>
                  <a:pt x="2553" y="224"/>
                  <a:pt x="2560" y="214"/>
                  <a:pt x="2566" y="199"/>
                </a:cubicBezTo>
                <a:lnTo>
                  <a:pt x="2572" y="202"/>
                </a:lnTo>
                <a:cubicBezTo>
                  <a:pt x="2567" y="224"/>
                  <a:pt x="2558" y="242"/>
                  <a:pt x="2544" y="254"/>
                </a:cubicBezTo>
                <a:cubicBezTo>
                  <a:pt x="2531" y="266"/>
                  <a:pt x="2516" y="272"/>
                  <a:pt x="2500" y="272"/>
                </a:cubicBezTo>
                <a:cubicBezTo>
                  <a:pt x="2480" y="272"/>
                  <a:pt x="2463" y="264"/>
                  <a:pt x="2449" y="247"/>
                </a:cubicBezTo>
                <a:cubicBezTo>
                  <a:pt x="2434" y="231"/>
                  <a:pt x="2427" y="209"/>
                  <a:pt x="2427" y="181"/>
                </a:cubicBezTo>
                <a:cubicBezTo>
                  <a:pt x="2427" y="154"/>
                  <a:pt x="2435" y="132"/>
                  <a:pt x="2451" y="115"/>
                </a:cubicBezTo>
                <a:cubicBezTo>
                  <a:pt x="2467" y="98"/>
                  <a:pt x="2486" y="90"/>
                  <a:pt x="2509" y="90"/>
                </a:cubicBezTo>
                <a:close/>
                <a:moveTo>
                  <a:pt x="1709" y="90"/>
                </a:moveTo>
                <a:lnTo>
                  <a:pt x="1717" y="90"/>
                </a:lnTo>
                <a:lnTo>
                  <a:pt x="1717" y="228"/>
                </a:lnTo>
                <a:cubicBezTo>
                  <a:pt x="1717" y="239"/>
                  <a:pt x="1718" y="246"/>
                  <a:pt x="1719" y="249"/>
                </a:cubicBezTo>
                <a:cubicBezTo>
                  <a:pt x="1721" y="253"/>
                  <a:pt x="1723" y="256"/>
                  <a:pt x="1726" y="257"/>
                </a:cubicBezTo>
                <a:cubicBezTo>
                  <a:pt x="1729" y="259"/>
                  <a:pt x="1735" y="260"/>
                  <a:pt x="1743" y="260"/>
                </a:cubicBezTo>
                <a:lnTo>
                  <a:pt x="1743" y="267"/>
                </a:lnTo>
                <a:lnTo>
                  <a:pt x="1660" y="267"/>
                </a:lnTo>
                <a:lnTo>
                  <a:pt x="1660" y="260"/>
                </a:lnTo>
                <a:cubicBezTo>
                  <a:pt x="1668" y="260"/>
                  <a:pt x="1674" y="259"/>
                  <a:pt x="1677" y="258"/>
                </a:cubicBezTo>
                <a:cubicBezTo>
                  <a:pt x="1679" y="256"/>
                  <a:pt x="1682" y="253"/>
                  <a:pt x="1683" y="250"/>
                </a:cubicBezTo>
                <a:cubicBezTo>
                  <a:pt x="1685" y="246"/>
                  <a:pt x="1686" y="239"/>
                  <a:pt x="1686" y="228"/>
                </a:cubicBezTo>
                <a:lnTo>
                  <a:pt x="1686" y="162"/>
                </a:lnTo>
                <a:cubicBezTo>
                  <a:pt x="1686" y="143"/>
                  <a:pt x="1685" y="131"/>
                  <a:pt x="1684" y="126"/>
                </a:cubicBezTo>
                <a:cubicBezTo>
                  <a:pt x="1683" y="122"/>
                  <a:pt x="1682" y="119"/>
                  <a:pt x="1680" y="117"/>
                </a:cubicBezTo>
                <a:cubicBezTo>
                  <a:pt x="1678" y="116"/>
                  <a:pt x="1676" y="115"/>
                  <a:pt x="1672" y="115"/>
                </a:cubicBezTo>
                <a:cubicBezTo>
                  <a:pt x="1669" y="115"/>
                  <a:pt x="1665" y="116"/>
                  <a:pt x="1660" y="118"/>
                </a:cubicBezTo>
                <a:lnTo>
                  <a:pt x="1657" y="111"/>
                </a:lnTo>
                <a:lnTo>
                  <a:pt x="1709" y="90"/>
                </a:lnTo>
                <a:close/>
                <a:moveTo>
                  <a:pt x="1166" y="90"/>
                </a:moveTo>
                <a:cubicBezTo>
                  <a:pt x="1192" y="90"/>
                  <a:pt x="1213" y="100"/>
                  <a:pt x="1228" y="120"/>
                </a:cubicBezTo>
                <a:cubicBezTo>
                  <a:pt x="1242" y="136"/>
                  <a:pt x="1248" y="156"/>
                  <a:pt x="1248" y="178"/>
                </a:cubicBezTo>
                <a:cubicBezTo>
                  <a:pt x="1248" y="193"/>
                  <a:pt x="1245" y="209"/>
                  <a:pt x="1237" y="224"/>
                </a:cubicBezTo>
                <a:cubicBezTo>
                  <a:pt x="1230" y="240"/>
                  <a:pt x="1220" y="252"/>
                  <a:pt x="1207" y="260"/>
                </a:cubicBezTo>
                <a:cubicBezTo>
                  <a:pt x="1194" y="268"/>
                  <a:pt x="1180" y="272"/>
                  <a:pt x="1164" y="272"/>
                </a:cubicBezTo>
                <a:cubicBezTo>
                  <a:pt x="1138" y="272"/>
                  <a:pt x="1117" y="262"/>
                  <a:pt x="1102" y="241"/>
                </a:cubicBezTo>
                <a:cubicBezTo>
                  <a:pt x="1089" y="224"/>
                  <a:pt x="1083" y="204"/>
                  <a:pt x="1083" y="183"/>
                </a:cubicBezTo>
                <a:cubicBezTo>
                  <a:pt x="1083" y="167"/>
                  <a:pt x="1087" y="151"/>
                  <a:pt x="1094" y="136"/>
                </a:cubicBezTo>
                <a:cubicBezTo>
                  <a:pt x="1102" y="120"/>
                  <a:pt x="1113" y="109"/>
                  <a:pt x="1125" y="101"/>
                </a:cubicBezTo>
                <a:cubicBezTo>
                  <a:pt x="1138" y="94"/>
                  <a:pt x="1152" y="90"/>
                  <a:pt x="1166" y="90"/>
                </a:cubicBezTo>
                <a:close/>
                <a:moveTo>
                  <a:pt x="2222" y="20"/>
                </a:moveTo>
                <a:cubicBezTo>
                  <a:pt x="2214" y="20"/>
                  <a:pt x="2206" y="23"/>
                  <a:pt x="2200" y="31"/>
                </a:cubicBezTo>
                <a:cubicBezTo>
                  <a:pt x="2191" y="41"/>
                  <a:pt x="2185" y="58"/>
                  <a:pt x="2181" y="80"/>
                </a:cubicBezTo>
                <a:cubicBezTo>
                  <a:pt x="2178" y="102"/>
                  <a:pt x="2176" y="124"/>
                  <a:pt x="2176" y="146"/>
                </a:cubicBezTo>
                <a:cubicBezTo>
                  <a:pt x="2176" y="181"/>
                  <a:pt x="2181" y="209"/>
                  <a:pt x="2189" y="232"/>
                </a:cubicBezTo>
                <a:cubicBezTo>
                  <a:pt x="2196" y="250"/>
                  <a:pt x="2207" y="259"/>
                  <a:pt x="2221" y="259"/>
                </a:cubicBezTo>
                <a:cubicBezTo>
                  <a:pt x="2228" y="259"/>
                  <a:pt x="2235" y="256"/>
                  <a:pt x="2242" y="250"/>
                </a:cubicBezTo>
                <a:cubicBezTo>
                  <a:pt x="2249" y="244"/>
                  <a:pt x="2255" y="234"/>
                  <a:pt x="2259" y="220"/>
                </a:cubicBezTo>
                <a:cubicBezTo>
                  <a:pt x="2264" y="198"/>
                  <a:pt x="2267" y="168"/>
                  <a:pt x="2267" y="129"/>
                </a:cubicBezTo>
                <a:cubicBezTo>
                  <a:pt x="2267" y="100"/>
                  <a:pt x="2264" y="76"/>
                  <a:pt x="2258" y="56"/>
                </a:cubicBezTo>
                <a:cubicBezTo>
                  <a:pt x="2254" y="42"/>
                  <a:pt x="2248" y="32"/>
                  <a:pt x="2241" y="26"/>
                </a:cubicBezTo>
                <a:cubicBezTo>
                  <a:pt x="2236" y="22"/>
                  <a:pt x="2230" y="20"/>
                  <a:pt x="2222" y="20"/>
                </a:cubicBezTo>
                <a:close/>
                <a:moveTo>
                  <a:pt x="2030" y="20"/>
                </a:moveTo>
                <a:cubicBezTo>
                  <a:pt x="2022" y="20"/>
                  <a:pt x="2014" y="23"/>
                  <a:pt x="2008" y="31"/>
                </a:cubicBezTo>
                <a:cubicBezTo>
                  <a:pt x="1999" y="41"/>
                  <a:pt x="1993" y="58"/>
                  <a:pt x="1989" y="80"/>
                </a:cubicBezTo>
                <a:cubicBezTo>
                  <a:pt x="1986" y="102"/>
                  <a:pt x="1984" y="124"/>
                  <a:pt x="1984" y="146"/>
                </a:cubicBezTo>
                <a:cubicBezTo>
                  <a:pt x="1984" y="181"/>
                  <a:pt x="1989" y="209"/>
                  <a:pt x="1997" y="232"/>
                </a:cubicBezTo>
                <a:cubicBezTo>
                  <a:pt x="2004" y="250"/>
                  <a:pt x="2015" y="259"/>
                  <a:pt x="2029" y="259"/>
                </a:cubicBezTo>
                <a:cubicBezTo>
                  <a:pt x="2036" y="259"/>
                  <a:pt x="2043" y="256"/>
                  <a:pt x="2050" y="250"/>
                </a:cubicBezTo>
                <a:cubicBezTo>
                  <a:pt x="2057" y="244"/>
                  <a:pt x="2063" y="234"/>
                  <a:pt x="2067" y="220"/>
                </a:cubicBezTo>
                <a:cubicBezTo>
                  <a:pt x="2072" y="198"/>
                  <a:pt x="2075" y="168"/>
                  <a:pt x="2075" y="129"/>
                </a:cubicBezTo>
                <a:cubicBezTo>
                  <a:pt x="2075" y="100"/>
                  <a:pt x="2072" y="76"/>
                  <a:pt x="2066" y="56"/>
                </a:cubicBezTo>
                <a:cubicBezTo>
                  <a:pt x="2062" y="42"/>
                  <a:pt x="2056" y="32"/>
                  <a:pt x="2049" y="26"/>
                </a:cubicBezTo>
                <a:cubicBezTo>
                  <a:pt x="2044" y="22"/>
                  <a:pt x="2038" y="20"/>
                  <a:pt x="2030" y="20"/>
                </a:cubicBezTo>
                <a:close/>
                <a:moveTo>
                  <a:pt x="2223" y="7"/>
                </a:moveTo>
                <a:cubicBezTo>
                  <a:pt x="2242" y="7"/>
                  <a:pt x="2260" y="17"/>
                  <a:pt x="2275" y="37"/>
                </a:cubicBezTo>
                <a:cubicBezTo>
                  <a:pt x="2294" y="62"/>
                  <a:pt x="2304" y="95"/>
                  <a:pt x="2304" y="137"/>
                </a:cubicBezTo>
                <a:cubicBezTo>
                  <a:pt x="2304" y="167"/>
                  <a:pt x="2300" y="192"/>
                  <a:pt x="2291" y="212"/>
                </a:cubicBezTo>
                <a:cubicBezTo>
                  <a:pt x="2283" y="233"/>
                  <a:pt x="2272" y="248"/>
                  <a:pt x="2259" y="257"/>
                </a:cubicBezTo>
                <a:cubicBezTo>
                  <a:pt x="2246" y="267"/>
                  <a:pt x="2233" y="271"/>
                  <a:pt x="2221" y="271"/>
                </a:cubicBezTo>
                <a:cubicBezTo>
                  <a:pt x="2196" y="271"/>
                  <a:pt x="2176" y="257"/>
                  <a:pt x="2160" y="228"/>
                </a:cubicBezTo>
                <a:cubicBezTo>
                  <a:pt x="2146" y="204"/>
                  <a:pt x="2140" y="175"/>
                  <a:pt x="2140" y="141"/>
                </a:cubicBezTo>
                <a:cubicBezTo>
                  <a:pt x="2140" y="112"/>
                  <a:pt x="2144" y="87"/>
                  <a:pt x="2153" y="66"/>
                </a:cubicBezTo>
                <a:cubicBezTo>
                  <a:pt x="2162" y="45"/>
                  <a:pt x="2173" y="30"/>
                  <a:pt x="2188" y="19"/>
                </a:cubicBezTo>
                <a:cubicBezTo>
                  <a:pt x="2199" y="11"/>
                  <a:pt x="2211" y="7"/>
                  <a:pt x="2223" y="7"/>
                </a:cubicBezTo>
                <a:close/>
                <a:moveTo>
                  <a:pt x="2031" y="7"/>
                </a:moveTo>
                <a:cubicBezTo>
                  <a:pt x="2050" y="7"/>
                  <a:pt x="2068" y="17"/>
                  <a:pt x="2083" y="37"/>
                </a:cubicBezTo>
                <a:cubicBezTo>
                  <a:pt x="2102" y="62"/>
                  <a:pt x="2112" y="95"/>
                  <a:pt x="2112" y="137"/>
                </a:cubicBezTo>
                <a:cubicBezTo>
                  <a:pt x="2112" y="167"/>
                  <a:pt x="2108" y="192"/>
                  <a:pt x="2099" y="212"/>
                </a:cubicBezTo>
                <a:cubicBezTo>
                  <a:pt x="2091" y="233"/>
                  <a:pt x="2080" y="248"/>
                  <a:pt x="2067" y="257"/>
                </a:cubicBezTo>
                <a:cubicBezTo>
                  <a:pt x="2054" y="267"/>
                  <a:pt x="2041" y="271"/>
                  <a:pt x="2029" y="271"/>
                </a:cubicBezTo>
                <a:cubicBezTo>
                  <a:pt x="2004" y="271"/>
                  <a:pt x="1984" y="257"/>
                  <a:pt x="1968" y="228"/>
                </a:cubicBezTo>
                <a:cubicBezTo>
                  <a:pt x="1954" y="204"/>
                  <a:pt x="1948" y="175"/>
                  <a:pt x="1948" y="141"/>
                </a:cubicBezTo>
                <a:cubicBezTo>
                  <a:pt x="1948" y="112"/>
                  <a:pt x="1952" y="87"/>
                  <a:pt x="1961" y="66"/>
                </a:cubicBezTo>
                <a:cubicBezTo>
                  <a:pt x="1970" y="45"/>
                  <a:pt x="1981" y="30"/>
                  <a:pt x="1996" y="19"/>
                </a:cubicBezTo>
                <a:cubicBezTo>
                  <a:pt x="2007" y="11"/>
                  <a:pt x="2019" y="7"/>
                  <a:pt x="2031" y="7"/>
                </a:cubicBezTo>
                <a:close/>
                <a:moveTo>
                  <a:pt x="1849" y="7"/>
                </a:moveTo>
                <a:lnTo>
                  <a:pt x="1855" y="7"/>
                </a:lnTo>
                <a:lnTo>
                  <a:pt x="1855" y="222"/>
                </a:lnTo>
                <a:cubicBezTo>
                  <a:pt x="1855" y="236"/>
                  <a:pt x="1855" y="245"/>
                  <a:pt x="1857" y="249"/>
                </a:cubicBezTo>
                <a:cubicBezTo>
                  <a:pt x="1858" y="252"/>
                  <a:pt x="1860" y="255"/>
                  <a:pt x="1864" y="257"/>
                </a:cubicBezTo>
                <a:cubicBezTo>
                  <a:pt x="1868" y="259"/>
                  <a:pt x="1875" y="260"/>
                  <a:pt x="1887" y="260"/>
                </a:cubicBezTo>
                <a:lnTo>
                  <a:pt x="1887" y="267"/>
                </a:lnTo>
                <a:lnTo>
                  <a:pt x="1791" y="267"/>
                </a:lnTo>
                <a:lnTo>
                  <a:pt x="1791" y="260"/>
                </a:lnTo>
                <a:cubicBezTo>
                  <a:pt x="1803" y="260"/>
                  <a:pt x="1811" y="259"/>
                  <a:pt x="1815" y="257"/>
                </a:cubicBezTo>
                <a:cubicBezTo>
                  <a:pt x="1818" y="255"/>
                  <a:pt x="1820" y="253"/>
                  <a:pt x="1822" y="249"/>
                </a:cubicBezTo>
                <a:cubicBezTo>
                  <a:pt x="1823" y="246"/>
                  <a:pt x="1824" y="237"/>
                  <a:pt x="1824" y="222"/>
                </a:cubicBezTo>
                <a:lnTo>
                  <a:pt x="1824" y="85"/>
                </a:lnTo>
                <a:cubicBezTo>
                  <a:pt x="1824" y="66"/>
                  <a:pt x="1823" y="54"/>
                  <a:pt x="1822" y="49"/>
                </a:cubicBezTo>
                <a:cubicBezTo>
                  <a:pt x="1821" y="45"/>
                  <a:pt x="1820" y="42"/>
                  <a:pt x="1817" y="40"/>
                </a:cubicBezTo>
                <a:cubicBezTo>
                  <a:pt x="1815" y="38"/>
                  <a:pt x="1812" y="37"/>
                  <a:pt x="1809" y="37"/>
                </a:cubicBezTo>
                <a:cubicBezTo>
                  <a:pt x="1804" y="37"/>
                  <a:pt x="1798" y="39"/>
                  <a:pt x="1790" y="43"/>
                </a:cubicBezTo>
                <a:lnTo>
                  <a:pt x="1787" y="37"/>
                </a:lnTo>
                <a:lnTo>
                  <a:pt x="1849" y="7"/>
                </a:lnTo>
                <a:close/>
                <a:moveTo>
                  <a:pt x="1701" y="0"/>
                </a:moveTo>
                <a:cubicBezTo>
                  <a:pt x="1707" y="0"/>
                  <a:pt x="1711" y="2"/>
                  <a:pt x="1715" y="6"/>
                </a:cubicBezTo>
                <a:cubicBezTo>
                  <a:pt x="1719" y="9"/>
                  <a:pt x="1720" y="14"/>
                  <a:pt x="1720" y="19"/>
                </a:cubicBezTo>
                <a:cubicBezTo>
                  <a:pt x="1720" y="24"/>
                  <a:pt x="1719" y="29"/>
                  <a:pt x="1715" y="33"/>
                </a:cubicBezTo>
                <a:cubicBezTo>
                  <a:pt x="1711" y="36"/>
                  <a:pt x="1707" y="38"/>
                  <a:pt x="1701" y="38"/>
                </a:cubicBezTo>
                <a:cubicBezTo>
                  <a:pt x="1696" y="38"/>
                  <a:pt x="1692" y="36"/>
                  <a:pt x="1688" y="33"/>
                </a:cubicBezTo>
                <a:cubicBezTo>
                  <a:pt x="1684" y="29"/>
                  <a:pt x="1682" y="24"/>
                  <a:pt x="1682" y="19"/>
                </a:cubicBezTo>
                <a:cubicBezTo>
                  <a:pt x="1682" y="14"/>
                  <a:pt x="1684" y="9"/>
                  <a:pt x="1688" y="6"/>
                </a:cubicBezTo>
                <a:cubicBezTo>
                  <a:pt x="1692" y="2"/>
                  <a:pt x="1696" y="0"/>
                  <a:pt x="1701" y="0"/>
                </a:cubicBezTo>
                <a:close/>
              </a:path>
            </a:pathLst>
          </a:custGeom>
          <a:solidFill>
            <a:srgbClr val="F2F2F2"/>
          </a:solidFill>
          <a:ln w="0">
            <a:noFill/>
            <a:prstDash val="solid"/>
            <a:round/>
          </a:ln>
        </p:spPr>
        <p:txBody>
          <a:bodyPr vert="horz" wrap="square" lIns="91440" tIns="45720" rIns="91440" bIns="45720" numCol="1" anchor="t" anchorCtr="0" compatLnSpc="1"/>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5pPr>
            <a:lvl6pPr marL="2286000" algn="l" defTabSz="914400" rtl="0" eaLnBrk="1" latinLnBrk="0" hangingPunct="1">
              <a:defRPr kern="1200">
                <a:solidFill>
                  <a:schemeClr val="tx1"/>
                </a:solidFill>
                <a:latin typeface="Calibri" panose="020F0502020204030204" charset="0"/>
                <a:ea typeface="+mn-ea"/>
                <a:cs typeface="+mn-cs"/>
              </a:defRPr>
            </a:lvl6pPr>
            <a:lvl7pPr marL="2743200" algn="l" defTabSz="914400" rtl="0" eaLnBrk="1" latinLnBrk="0" hangingPunct="1">
              <a:defRPr kern="1200">
                <a:solidFill>
                  <a:schemeClr val="tx1"/>
                </a:solidFill>
                <a:latin typeface="Calibri" panose="020F0502020204030204" charset="0"/>
                <a:ea typeface="+mn-ea"/>
                <a:cs typeface="+mn-cs"/>
              </a:defRPr>
            </a:lvl7pPr>
            <a:lvl8pPr marL="3200400" algn="l" defTabSz="914400" rtl="0" eaLnBrk="1" latinLnBrk="0" hangingPunct="1">
              <a:defRPr kern="1200">
                <a:solidFill>
                  <a:schemeClr val="tx1"/>
                </a:solidFill>
                <a:latin typeface="Calibri" panose="020F0502020204030204" charset="0"/>
                <a:ea typeface="+mn-ea"/>
                <a:cs typeface="+mn-cs"/>
              </a:defRPr>
            </a:lvl8pPr>
            <a:lvl9pPr marL="3657600" algn="l" defTabSz="914400" rtl="0" eaLnBrk="1" latinLnBrk="0" hangingPunct="1">
              <a:defRPr kern="1200">
                <a:solidFill>
                  <a:schemeClr val="tx1"/>
                </a:solidFill>
                <a:latin typeface="Calibri" panose="020F0502020204030204" charset="0"/>
                <a:ea typeface="+mn-ea"/>
                <a:cs typeface="+mn-cs"/>
              </a:defRPr>
            </a:lvl9pPr>
          </a:lstStyle>
          <a:p>
            <a:endParaRPr lang="zh-CN" altLang="en-US"/>
          </a:p>
        </p:txBody>
      </p:sp>
      <p:sp>
        <p:nvSpPr>
          <p:cNvPr id="37" name="Freeform 23"/>
          <p:cNvSpPr/>
          <p:nvPr/>
        </p:nvSpPr>
        <p:spPr bwMode="auto">
          <a:xfrm rot="-1800000">
            <a:off x="9912429" y="2569774"/>
            <a:ext cx="1848119" cy="215037"/>
          </a:xfrm>
          <a:custGeom>
            <a:avLst/>
            <a:gdLst>
              <a:gd name="T0" fmla="*/ 2345 w 3079"/>
              <a:gd name="T1" fmla="*/ 251 h 350"/>
              <a:gd name="T2" fmla="*/ 830 w 3079"/>
              <a:gd name="T3" fmla="*/ 272 h 350"/>
              <a:gd name="T4" fmla="*/ 2644 w 3079"/>
              <a:gd name="T5" fmla="*/ 129 h 350"/>
              <a:gd name="T6" fmla="*/ 2680 w 3079"/>
              <a:gd name="T7" fmla="*/ 102 h 350"/>
              <a:gd name="T8" fmla="*/ 1202 w 3079"/>
              <a:gd name="T9" fmla="*/ 244 h 350"/>
              <a:gd name="T10" fmla="*/ 1532 w 3079"/>
              <a:gd name="T11" fmla="*/ 102 h 350"/>
              <a:gd name="T12" fmla="*/ 1604 w 3079"/>
              <a:gd name="T13" fmla="*/ 106 h 350"/>
              <a:gd name="T14" fmla="*/ 1625 w 3079"/>
              <a:gd name="T15" fmla="*/ 113 h 350"/>
              <a:gd name="T16" fmla="*/ 1470 w 3079"/>
              <a:gd name="T17" fmla="*/ 316 h 350"/>
              <a:gd name="T18" fmla="*/ 1487 w 3079"/>
              <a:gd name="T19" fmla="*/ 130 h 350"/>
              <a:gd name="T20" fmla="*/ 1322 w 3079"/>
              <a:gd name="T21" fmla="*/ 210 h 350"/>
              <a:gd name="T22" fmla="*/ 1366 w 3079"/>
              <a:gd name="T23" fmla="*/ 102 h 350"/>
              <a:gd name="T24" fmla="*/ 1451 w 3079"/>
              <a:gd name="T25" fmla="*/ 244 h 350"/>
              <a:gd name="T26" fmla="*/ 1310 w 3079"/>
              <a:gd name="T27" fmla="*/ 264 h 350"/>
              <a:gd name="T28" fmla="*/ 1262 w 3079"/>
              <a:gd name="T29" fmla="*/ 95 h 350"/>
              <a:gd name="T30" fmla="*/ 945 w 3079"/>
              <a:gd name="T31" fmla="*/ 135 h 350"/>
              <a:gd name="T32" fmla="*/ 1012 w 3079"/>
              <a:gd name="T33" fmla="*/ 95 h 350"/>
              <a:gd name="T34" fmla="*/ 946 w 3079"/>
              <a:gd name="T35" fmla="*/ 337 h 350"/>
              <a:gd name="T36" fmla="*/ 934 w 3079"/>
              <a:gd name="T37" fmla="*/ 318 h 350"/>
              <a:gd name="T38" fmla="*/ 880 w 3079"/>
              <a:gd name="T39" fmla="*/ 102 h 350"/>
              <a:gd name="T40" fmla="*/ 603 w 3079"/>
              <a:gd name="T41" fmla="*/ 128 h 350"/>
              <a:gd name="T42" fmla="*/ 722 w 3079"/>
              <a:gd name="T43" fmla="*/ 95 h 350"/>
              <a:gd name="T44" fmla="*/ 779 w 3079"/>
              <a:gd name="T45" fmla="*/ 112 h 350"/>
              <a:gd name="T46" fmla="*/ 734 w 3079"/>
              <a:gd name="T47" fmla="*/ 272 h 350"/>
              <a:gd name="T48" fmla="*/ 544 w 3079"/>
              <a:gd name="T49" fmla="*/ 102 h 350"/>
              <a:gd name="T50" fmla="*/ 331 w 3079"/>
              <a:gd name="T51" fmla="*/ 128 h 350"/>
              <a:gd name="T52" fmla="*/ 450 w 3079"/>
              <a:gd name="T53" fmla="*/ 95 h 350"/>
              <a:gd name="T54" fmla="*/ 507 w 3079"/>
              <a:gd name="T55" fmla="*/ 112 h 350"/>
              <a:gd name="T56" fmla="*/ 462 w 3079"/>
              <a:gd name="T57" fmla="*/ 272 h 350"/>
              <a:gd name="T58" fmla="*/ 272 w 3079"/>
              <a:gd name="T59" fmla="*/ 102 h 350"/>
              <a:gd name="T60" fmla="*/ 59 w 3079"/>
              <a:gd name="T61" fmla="*/ 128 h 350"/>
              <a:gd name="T62" fmla="*/ 178 w 3079"/>
              <a:gd name="T63" fmla="*/ 95 h 350"/>
              <a:gd name="T64" fmla="*/ 235 w 3079"/>
              <a:gd name="T65" fmla="*/ 112 h 350"/>
              <a:gd name="T66" fmla="*/ 190 w 3079"/>
              <a:gd name="T67" fmla="*/ 272 h 350"/>
              <a:gd name="T68" fmla="*/ 0 w 3079"/>
              <a:gd name="T69" fmla="*/ 102 h 350"/>
              <a:gd name="T70" fmla="*/ 2904 w 3079"/>
              <a:gd name="T71" fmla="*/ 90 h 350"/>
              <a:gd name="T72" fmla="*/ 3053 w 3079"/>
              <a:gd name="T73" fmla="*/ 154 h 350"/>
              <a:gd name="T74" fmla="*/ 2994 w 3079"/>
              <a:gd name="T75" fmla="*/ 260 h 350"/>
              <a:gd name="T76" fmla="*/ 2993 w 3079"/>
              <a:gd name="T77" fmla="*/ 112 h 350"/>
              <a:gd name="T78" fmla="*/ 2958 w 3079"/>
              <a:gd name="T79" fmla="*/ 257 h 350"/>
              <a:gd name="T80" fmla="*/ 2918 w 3079"/>
              <a:gd name="T81" fmla="*/ 228 h 350"/>
              <a:gd name="T82" fmla="*/ 2847 w 3079"/>
              <a:gd name="T83" fmla="*/ 250 h 350"/>
              <a:gd name="T84" fmla="*/ 2811 w 3079"/>
              <a:gd name="T85" fmla="*/ 249 h 350"/>
              <a:gd name="T86" fmla="*/ 2785 w 3079"/>
              <a:gd name="T87" fmla="*/ 111 h 350"/>
              <a:gd name="T88" fmla="*/ 2684 w 3079"/>
              <a:gd name="T89" fmla="*/ 272 h 350"/>
              <a:gd name="T90" fmla="*/ 2550 w 3079"/>
              <a:gd name="T91" fmla="*/ 103 h 350"/>
              <a:gd name="T92" fmla="*/ 2503 w 3079"/>
              <a:gd name="T93" fmla="*/ 103 h 350"/>
              <a:gd name="T94" fmla="*/ 2572 w 3079"/>
              <a:gd name="T95" fmla="*/ 202 h 350"/>
              <a:gd name="T96" fmla="*/ 1709 w 3079"/>
              <a:gd name="T97" fmla="*/ 90 h 350"/>
              <a:gd name="T98" fmla="*/ 1660 w 3079"/>
              <a:gd name="T99" fmla="*/ 267 h 350"/>
              <a:gd name="T100" fmla="*/ 1680 w 3079"/>
              <a:gd name="T101" fmla="*/ 117 h 350"/>
              <a:gd name="T102" fmla="*/ 1248 w 3079"/>
              <a:gd name="T103" fmla="*/ 178 h 350"/>
              <a:gd name="T104" fmla="*/ 1125 w 3079"/>
              <a:gd name="T105" fmla="*/ 101 h 350"/>
              <a:gd name="T106" fmla="*/ 2221 w 3079"/>
              <a:gd name="T107" fmla="*/ 259 h 350"/>
              <a:gd name="T108" fmla="*/ 2030 w 3079"/>
              <a:gd name="T109" fmla="*/ 20 h 350"/>
              <a:gd name="T110" fmla="*/ 2067 w 3079"/>
              <a:gd name="T111" fmla="*/ 220 h 350"/>
              <a:gd name="T112" fmla="*/ 2304 w 3079"/>
              <a:gd name="T113" fmla="*/ 137 h 350"/>
              <a:gd name="T114" fmla="*/ 2188 w 3079"/>
              <a:gd name="T115" fmla="*/ 19 h 350"/>
              <a:gd name="T116" fmla="*/ 2029 w 3079"/>
              <a:gd name="T117" fmla="*/ 271 h 350"/>
              <a:gd name="T118" fmla="*/ 1855 w 3079"/>
              <a:gd name="T119" fmla="*/ 7 h 350"/>
              <a:gd name="T120" fmla="*/ 1791 w 3079"/>
              <a:gd name="T121" fmla="*/ 260 h 350"/>
              <a:gd name="T122" fmla="*/ 1809 w 3079"/>
              <a:gd name="T123" fmla="*/ 37 h 350"/>
              <a:gd name="T124" fmla="*/ 1715 w 3079"/>
              <a:gd name="T125" fmla="*/ 3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79" h="350">
                <a:moveTo>
                  <a:pt x="2366" y="230"/>
                </a:moveTo>
                <a:cubicBezTo>
                  <a:pt x="2372" y="230"/>
                  <a:pt x="2377" y="232"/>
                  <a:pt x="2381" y="237"/>
                </a:cubicBezTo>
                <a:cubicBezTo>
                  <a:pt x="2385" y="241"/>
                  <a:pt x="2387" y="245"/>
                  <a:pt x="2387" y="251"/>
                </a:cubicBezTo>
                <a:cubicBezTo>
                  <a:pt x="2387" y="257"/>
                  <a:pt x="2385" y="262"/>
                  <a:pt x="2380" y="266"/>
                </a:cubicBezTo>
                <a:cubicBezTo>
                  <a:pt x="2376" y="270"/>
                  <a:pt x="2372" y="272"/>
                  <a:pt x="2366" y="272"/>
                </a:cubicBezTo>
                <a:cubicBezTo>
                  <a:pt x="2360" y="272"/>
                  <a:pt x="2355" y="270"/>
                  <a:pt x="2351" y="266"/>
                </a:cubicBezTo>
                <a:cubicBezTo>
                  <a:pt x="2347" y="262"/>
                  <a:pt x="2345" y="257"/>
                  <a:pt x="2345" y="251"/>
                </a:cubicBezTo>
                <a:cubicBezTo>
                  <a:pt x="2345" y="245"/>
                  <a:pt x="2347" y="240"/>
                  <a:pt x="2351" y="236"/>
                </a:cubicBezTo>
                <a:cubicBezTo>
                  <a:pt x="2355" y="232"/>
                  <a:pt x="2360" y="230"/>
                  <a:pt x="2366" y="230"/>
                </a:cubicBezTo>
                <a:close/>
                <a:moveTo>
                  <a:pt x="830" y="230"/>
                </a:moveTo>
                <a:cubicBezTo>
                  <a:pt x="836" y="230"/>
                  <a:pt x="841" y="232"/>
                  <a:pt x="845" y="237"/>
                </a:cubicBezTo>
                <a:cubicBezTo>
                  <a:pt x="849" y="241"/>
                  <a:pt x="851" y="245"/>
                  <a:pt x="851" y="251"/>
                </a:cubicBezTo>
                <a:cubicBezTo>
                  <a:pt x="851" y="257"/>
                  <a:pt x="849" y="262"/>
                  <a:pt x="844" y="266"/>
                </a:cubicBezTo>
                <a:cubicBezTo>
                  <a:pt x="840" y="270"/>
                  <a:pt x="836" y="272"/>
                  <a:pt x="830" y="272"/>
                </a:cubicBezTo>
                <a:cubicBezTo>
                  <a:pt x="824" y="272"/>
                  <a:pt x="819" y="270"/>
                  <a:pt x="815" y="266"/>
                </a:cubicBezTo>
                <a:cubicBezTo>
                  <a:pt x="811" y="262"/>
                  <a:pt x="809" y="257"/>
                  <a:pt x="809" y="251"/>
                </a:cubicBezTo>
                <a:cubicBezTo>
                  <a:pt x="809" y="245"/>
                  <a:pt x="811" y="240"/>
                  <a:pt x="815" y="236"/>
                </a:cubicBezTo>
                <a:cubicBezTo>
                  <a:pt x="819" y="232"/>
                  <a:pt x="824" y="230"/>
                  <a:pt x="830" y="230"/>
                </a:cubicBezTo>
                <a:close/>
                <a:moveTo>
                  <a:pt x="2680" y="102"/>
                </a:moveTo>
                <a:cubicBezTo>
                  <a:pt x="2673" y="102"/>
                  <a:pt x="2667" y="104"/>
                  <a:pt x="2660" y="108"/>
                </a:cubicBezTo>
                <a:cubicBezTo>
                  <a:pt x="2653" y="112"/>
                  <a:pt x="2648" y="119"/>
                  <a:pt x="2644" y="129"/>
                </a:cubicBezTo>
                <a:cubicBezTo>
                  <a:pt x="2640" y="139"/>
                  <a:pt x="2638" y="151"/>
                  <a:pt x="2638" y="167"/>
                </a:cubicBezTo>
                <a:cubicBezTo>
                  <a:pt x="2638" y="192"/>
                  <a:pt x="2643" y="213"/>
                  <a:pt x="2652" y="232"/>
                </a:cubicBezTo>
                <a:cubicBezTo>
                  <a:pt x="2662" y="250"/>
                  <a:pt x="2676" y="259"/>
                  <a:pt x="2692" y="259"/>
                </a:cubicBezTo>
                <a:cubicBezTo>
                  <a:pt x="2704" y="259"/>
                  <a:pt x="2714" y="254"/>
                  <a:pt x="2722" y="244"/>
                </a:cubicBezTo>
                <a:cubicBezTo>
                  <a:pt x="2730" y="234"/>
                  <a:pt x="2734" y="217"/>
                  <a:pt x="2734" y="192"/>
                </a:cubicBezTo>
                <a:cubicBezTo>
                  <a:pt x="2734" y="162"/>
                  <a:pt x="2727" y="138"/>
                  <a:pt x="2714" y="120"/>
                </a:cubicBezTo>
                <a:cubicBezTo>
                  <a:pt x="2705" y="108"/>
                  <a:pt x="2694" y="102"/>
                  <a:pt x="2680" y="102"/>
                </a:cubicBezTo>
                <a:close/>
                <a:moveTo>
                  <a:pt x="1160" y="102"/>
                </a:moveTo>
                <a:cubicBezTo>
                  <a:pt x="1153" y="102"/>
                  <a:pt x="1147" y="104"/>
                  <a:pt x="1140" y="108"/>
                </a:cubicBezTo>
                <a:cubicBezTo>
                  <a:pt x="1133" y="112"/>
                  <a:pt x="1128" y="119"/>
                  <a:pt x="1124" y="129"/>
                </a:cubicBezTo>
                <a:cubicBezTo>
                  <a:pt x="1120" y="139"/>
                  <a:pt x="1118" y="151"/>
                  <a:pt x="1118" y="167"/>
                </a:cubicBezTo>
                <a:cubicBezTo>
                  <a:pt x="1118" y="192"/>
                  <a:pt x="1123" y="213"/>
                  <a:pt x="1132" y="232"/>
                </a:cubicBezTo>
                <a:cubicBezTo>
                  <a:pt x="1142" y="250"/>
                  <a:pt x="1156" y="259"/>
                  <a:pt x="1172" y="259"/>
                </a:cubicBezTo>
                <a:cubicBezTo>
                  <a:pt x="1184" y="259"/>
                  <a:pt x="1194" y="254"/>
                  <a:pt x="1202" y="244"/>
                </a:cubicBezTo>
                <a:cubicBezTo>
                  <a:pt x="1210" y="234"/>
                  <a:pt x="1214" y="217"/>
                  <a:pt x="1214" y="192"/>
                </a:cubicBezTo>
                <a:cubicBezTo>
                  <a:pt x="1214" y="162"/>
                  <a:pt x="1207" y="138"/>
                  <a:pt x="1194" y="120"/>
                </a:cubicBezTo>
                <a:cubicBezTo>
                  <a:pt x="1185" y="108"/>
                  <a:pt x="1174" y="102"/>
                  <a:pt x="1160" y="102"/>
                </a:cubicBezTo>
                <a:close/>
                <a:moveTo>
                  <a:pt x="1456" y="95"/>
                </a:moveTo>
                <a:lnTo>
                  <a:pt x="1536" y="95"/>
                </a:lnTo>
                <a:lnTo>
                  <a:pt x="1536" y="102"/>
                </a:lnTo>
                <a:lnTo>
                  <a:pt x="1532" y="102"/>
                </a:lnTo>
                <a:cubicBezTo>
                  <a:pt x="1527" y="102"/>
                  <a:pt x="1522" y="103"/>
                  <a:pt x="1519" y="106"/>
                </a:cubicBezTo>
                <a:cubicBezTo>
                  <a:pt x="1517" y="108"/>
                  <a:pt x="1515" y="111"/>
                  <a:pt x="1515" y="115"/>
                </a:cubicBezTo>
                <a:cubicBezTo>
                  <a:pt x="1515" y="120"/>
                  <a:pt x="1517" y="126"/>
                  <a:pt x="1521" y="135"/>
                </a:cubicBezTo>
                <a:lnTo>
                  <a:pt x="1563" y="222"/>
                </a:lnTo>
                <a:lnTo>
                  <a:pt x="1602" y="127"/>
                </a:lnTo>
                <a:cubicBezTo>
                  <a:pt x="1604" y="122"/>
                  <a:pt x="1605" y="117"/>
                  <a:pt x="1605" y="112"/>
                </a:cubicBezTo>
                <a:cubicBezTo>
                  <a:pt x="1605" y="109"/>
                  <a:pt x="1604" y="108"/>
                  <a:pt x="1604" y="106"/>
                </a:cubicBezTo>
                <a:cubicBezTo>
                  <a:pt x="1603" y="105"/>
                  <a:pt x="1601" y="104"/>
                  <a:pt x="1599" y="103"/>
                </a:cubicBezTo>
                <a:cubicBezTo>
                  <a:pt x="1597" y="102"/>
                  <a:pt x="1593" y="102"/>
                  <a:pt x="1588" y="102"/>
                </a:cubicBezTo>
                <a:lnTo>
                  <a:pt x="1588" y="95"/>
                </a:lnTo>
                <a:lnTo>
                  <a:pt x="1644" y="95"/>
                </a:lnTo>
                <a:lnTo>
                  <a:pt x="1644" y="102"/>
                </a:lnTo>
                <a:cubicBezTo>
                  <a:pt x="1639" y="102"/>
                  <a:pt x="1635" y="103"/>
                  <a:pt x="1633" y="105"/>
                </a:cubicBezTo>
                <a:cubicBezTo>
                  <a:pt x="1630" y="106"/>
                  <a:pt x="1628" y="109"/>
                  <a:pt x="1625" y="113"/>
                </a:cubicBezTo>
                <a:cubicBezTo>
                  <a:pt x="1623" y="115"/>
                  <a:pt x="1621" y="120"/>
                  <a:pt x="1618" y="128"/>
                </a:cubicBezTo>
                <a:lnTo>
                  <a:pt x="1548" y="299"/>
                </a:lnTo>
                <a:cubicBezTo>
                  <a:pt x="1542" y="316"/>
                  <a:pt x="1533" y="328"/>
                  <a:pt x="1522" y="337"/>
                </a:cubicBezTo>
                <a:cubicBezTo>
                  <a:pt x="1511" y="345"/>
                  <a:pt x="1500" y="350"/>
                  <a:pt x="1490" y="350"/>
                </a:cubicBezTo>
                <a:cubicBezTo>
                  <a:pt x="1483" y="350"/>
                  <a:pt x="1477" y="348"/>
                  <a:pt x="1472" y="343"/>
                </a:cubicBezTo>
                <a:cubicBezTo>
                  <a:pt x="1467" y="339"/>
                  <a:pt x="1465" y="334"/>
                  <a:pt x="1465" y="329"/>
                </a:cubicBezTo>
                <a:cubicBezTo>
                  <a:pt x="1465" y="323"/>
                  <a:pt x="1467" y="319"/>
                  <a:pt x="1470" y="316"/>
                </a:cubicBezTo>
                <a:cubicBezTo>
                  <a:pt x="1473" y="313"/>
                  <a:pt x="1478" y="311"/>
                  <a:pt x="1484" y="311"/>
                </a:cubicBezTo>
                <a:cubicBezTo>
                  <a:pt x="1488" y="311"/>
                  <a:pt x="1494" y="313"/>
                  <a:pt x="1501" y="315"/>
                </a:cubicBezTo>
                <a:cubicBezTo>
                  <a:pt x="1506" y="317"/>
                  <a:pt x="1509" y="318"/>
                  <a:pt x="1510" y="318"/>
                </a:cubicBezTo>
                <a:cubicBezTo>
                  <a:pt x="1514" y="318"/>
                  <a:pt x="1518" y="316"/>
                  <a:pt x="1523" y="312"/>
                </a:cubicBezTo>
                <a:cubicBezTo>
                  <a:pt x="1527" y="308"/>
                  <a:pt x="1532" y="301"/>
                  <a:pt x="1536" y="290"/>
                </a:cubicBezTo>
                <a:lnTo>
                  <a:pt x="1548" y="260"/>
                </a:lnTo>
                <a:lnTo>
                  <a:pt x="1487" y="130"/>
                </a:lnTo>
                <a:cubicBezTo>
                  <a:pt x="1485" y="127"/>
                  <a:pt x="1482" y="122"/>
                  <a:pt x="1478" y="116"/>
                </a:cubicBezTo>
                <a:cubicBezTo>
                  <a:pt x="1474" y="112"/>
                  <a:pt x="1472" y="109"/>
                  <a:pt x="1470" y="107"/>
                </a:cubicBezTo>
                <a:cubicBezTo>
                  <a:pt x="1467" y="105"/>
                  <a:pt x="1462" y="103"/>
                  <a:pt x="1456" y="102"/>
                </a:cubicBezTo>
                <a:lnTo>
                  <a:pt x="1456" y="95"/>
                </a:lnTo>
                <a:close/>
                <a:moveTo>
                  <a:pt x="1262" y="95"/>
                </a:moveTo>
                <a:lnTo>
                  <a:pt x="1322" y="95"/>
                </a:lnTo>
                <a:lnTo>
                  <a:pt x="1322" y="210"/>
                </a:lnTo>
                <a:cubicBezTo>
                  <a:pt x="1322" y="226"/>
                  <a:pt x="1325" y="236"/>
                  <a:pt x="1331" y="241"/>
                </a:cubicBezTo>
                <a:cubicBezTo>
                  <a:pt x="1336" y="246"/>
                  <a:pt x="1343" y="249"/>
                  <a:pt x="1351" y="249"/>
                </a:cubicBezTo>
                <a:cubicBezTo>
                  <a:pt x="1356" y="249"/>
                  <a:pt x="1362" y="247"/>
                  <a:pt x="1369" y="244"/>
                </a:cubicBezTo>
                <a:cubicBezTo>
                  <a:pt x="1376" y="241"/>
                  <a:pt x="1384" y="234"/>
                  <a:pt x="1393" y="225"/>
                </a:cubicBezTo>
                <a:lnTo>
                  <a:pt x="1393" y="127"/>
                </a:lnTo>
                <a:cubicBezTo>
                  <a:pt x="1393" y="118"/>
                  <a:pt x="1392" y="111"/>
                  <a:pt x="1388" y="108"/>
                </a:cubicBezTo>
                <a:cubicBezTo>
                  <a:pt x="1384" y="104"/>
                  <a:pt x="1377" y="102"/>
                  <a:pt x="1366" y="102"/>
                </a:cubicBezTo>
                <a:lnTo>
                  <a:pt x="1366" y="95"/>
                </a:lnTo>
                <a:lnTo>
                  <a:pt x="1424" y="95"/>
                </a:lnTo>
                <a:lnTo>
                  <a:pt x="1424" y="199"/>
                </a:lnTo>
                <a:cubicBezTo>
                  <a:pt x="1424" y="219"/>
                  <a:pt x="1425" y="231"/>
                  <a:pt x="1426" y="236"/>
                </a:cubicBezTo>
                <a:cubicBezTo>
                  <a:pt x="1427" y="240"/>
                  <a:pt x="1428" y="243"/>
                  <a:pt x="1430" y="245"/>
                </a:cubicBezTo>
                <a:cubicBezTo>
                  <a:pt x="1432" y="247"/>
                  <a:pt x="1435" y="247"/>
                  <a:pt x="1437" y="247"/>
                </a:cubicBezTo>
                <a:cubicBezTo>
                  <a:pt x="1441" y="247"/>
                  <a:pt x="1446" y="246"/>
                  <a:pt x="1451" y="244"/>
                </a:cubicBezTo>
                <a:lnTo>
                  <a:pt x="1453" y="251"/>
                </a:lnTo>
                <a:lnTo>
                  <a:pt x="1402" y="272"/>
                </a:lnTo>
                <a:lnTo>
                  <a:pt x="1393" y="272"/>
                </a:lnTo>
                <a:lnTo>
                  <a:pt x="1393" y="236"/>
                </a:lnTo>
                <a:cubicBezTo>
                  <a:pt x="1379" y="252"/>
                  <a:pt x="1367" y="262"/>
                  <a:pt x="1360" y="266"/>
                </a:cubicBezTo>
                <a:cubicBezTo>
                  <a:pt x="1352" y="270"/>
                  <a:pt x="1344" y="272"/>
                  <a:pt x="1335" y="272"/>
                </a:cubicBezTo>
                <a:cubicBezTo>
                  <a:pt x="1325" y="272"/>
                  <a:pt x="1317" y="269"/>
                  <a:pt x="1310" y="264"/>
                </a:cubicBezTo>
                <a:cubicBezTo>
                  <a:pt x="1303" y="258"/>
                  <a:pt x="1298" y="251"/>
                  <a:pt x="1295" y="242"/>
                </a:cubicBezTo>
                <a:cubicBezTo>
                  <a:pt x="1293" y="233"/>
                  <a:pt x="1291" y="221"/>
                  <a:pt x="1291" y="205"/>
                </a:cubicBezTo>
                <a:lnTo>
                  <a:pt x="1291" y="128"/>
                </a:lnTo>
                <a:cubicBezTo>
                  <a:pt x="1291" y="120"/>
                  <a:pt x="1290" y="115"/>
                  <a:pt x="1289" y="112"/>
                </a:cubicBezTo>
                <a:cubicBezTo>
                  <a:pt x="1287" y="108"/>
                  <a:pt x="1284" y="106"/>
                  <a:pt x="1281" y="104"/>
                </a:cubicBezTo>
                <a:cubicBezTo>
                  <a:pt x="1277" y="103"/>
                  <a:pt x="1271" y="102"/>
                  <a:pt x="1262" y="102"/>
                </a:cubicBezTo>
                <a:lnTo>
                  <a:pt x="1262" y="95"/>
                </a:lnTo>
                <a:close/>
                <a:moveTo>
                  <a:pt x="880" y="95"/>
                </a:moveTo>
                <a:lnTo>
                  <a:pt x="960" y="95"/>
                </a:lnTo>
                <a:lnTo>
                  <a:pt x="960" y="102"/>
                </a:lnTo>
                <a:lnTo>
                  <a:pt x="956" y="102"/>
                </a:lnTo>
                <a:cubicBezTo>
                  <a:pt x="951" y="102"/>
                  <a:pt x="946" y="103"/>
                  <a:pt x="943" y="106"/>
                </a:cubicBezTo>
                <a:cubicBezTo>
                  <a:pt x="941" y="108"/>
                  <a:pt x="939" y="111"/>
                  <a:pt x="939" y="115"/>
                </a:cubicBezTo>
                <a:cubicBezTo>
                  <a:pt x="939" y="120"/>
                  <a:pt x="941" y="126"/>
                  <a:pt x="945" y="135"/>
                </a:cubicBezTo>
                <a:lnTo>
                  <a:pt x="987" y="222"/>
                </a:lnTo>
                <a:lnTo>
                  <a:pt x="1026" y="127"/>
                </a:lnTo>
                <a:cubicBezTo>
                  <a:pt x="1028" y="122"/>
                  <a:pt x="1029" y="117"/>
                  <a:pt x="1029" y="112"/>
                </a:cubicBezTo>
                <a:cubicBezTo>
                  <a:pt x="1029" y="109"/>
                  <a:pt x="1028" y="108"/>
                  <a:pt x="1028" y="106"/>
                </a:cubicBezTo>
                <a:cubicBezTo>
                  <a:pt x="1027" y="105"/>
                  <a:pt x="1025" y="104"/>
                  <a:pt x="1023" y="103"/>
                </a:cubicBezTo>
                <a:cubicBezTo>
                  <a:pt x="1021" y="102"/>
                  <a:pt x="1017" y="102"/>
                  <a:pt x="1012" y="102"/>
                </a:cubicBezTo>
                <a:lnTo>
                  <a:pt x="1012" y="95"/>
                </a:lnTo>
                <a:lnTo>
                  <a:pt x="1068" y="95"/>
                </a:lnTo>
                <a:lnTo>
                  <a:pt x="1068" y="102"/>
                </a:lnTo>
                <a:cubicBezTo>
                  <a:pt x="1063" y="102"/>
                  <a:pt x="1059" y="103"/>
                  <a:pt x="1057" y="105"/>
                </a:cubicBezTo>
                <a:cubicBezTo>
                  <a:pt x="1054" y="106"/>
                  <a:pt x="1052" y="109"/>
                  <a:pt x="1049" y="113"/>
                </a:cubicBezTo>
                <a:cubicBezTo>
                  <a:pt x="1047" y="115"/>
                  <a:pt x="1045" y="120"/>
                  <a:pt x="1042" y="128"/>
                </a:cubicBezTo>
                <a:lnTo>
                  <a:pt x="972" y="299"/>
                </a:lnTo>
                <a:cubicBezTo>
                  <a:pt x="966" y="316"/>
                  <a:pt x="957" y="328"/>
                  <a:pt x="946" y="337"/>
                </a:cubicBezTo>
                <a:cubicBezTo>
                  <a:pt x="935" y="345"/>
                  <a:pt x="924" y="350"/>
                  <a:pt x="914" y="350"/>
                </a:cubicBezTo>
                <a:cubicBezTo>
                  <a:pt x="907" y="350"/>
                  <a:pt x="901" y="348"/>
                  <a:pt x="896" y="343"/>
                </a:cubicBezTo>
                <a:cubicBezTo>
                  <a:pt x="891" y="339"/>
                  <a:pt x="889" y="334"/>
                  <a:pt x="889" y="329"/>
                </a:cubicBezTo>
                <a:cubicBezTo>
                  <a:pt x="889" y="323"/>
                  <a:pt x="891" y="319"/>
                  <a:pt x="894" y="316"/>
                </a:cubicBezTo>
                <a:cubicBezTo>
                  <a:pt x="897" y="313"/>
                  <a:pt x="902" y="311"/>
                  <a:pt x="908" y="311"/>
                </a:cubicBezTo>
                <a:cubicBezTo>
                  <a:pt x="912" y="311"/>
                  <a:pt x="918" y="313"/>
                  <a:pt x="925" y="315"/>
                </a:cubicBezTo>
                <a:cubicBezTo>
                  <a:pt x="930" y="317"/>
                  <a:pt x="933" y="318"/>
                  <a:pt x="934" y="318"/>
                </a:cubicBezTo>
                <a:cubicBezTo>
                  <a:pt x="938" y="318"/>
                  <a:pt x="942" y="316"/>
                  <a:pt x="947" y="312"/>
                </a:cubicBezTo>
                <a:cubicBezTo>
                  <a:pt x="951" y="308"/>
                  <a:pt x="956" y="301"/>
                  <a:pt x="960" y="290"/>
                </a:cubicBezTo>
                <a:lnTo>
                  <a:pt x="972" y="260"/>
                </a:lnTo>
                <a:lnTo>
                  <a:pt x="911" y="130"/>
                </a:lnTo>
                <a:cubicBezTo>
                  <a:pt x="909" y="127"/>
                  <a:pt x="906" y="122"/>
                  <a:pt x="902" y="116"/>
                </a:cubicBezTo>
                <a:cubicBezTo>
                  <a:pt x="898" y="112"/>
                  <a:pt x="896" y="109"/>
                  <a:pt x="894" y="107"/>
                </a:cubicBezTo>
                <a:cubicBezTo>
                  <a:pt x="891" y="105"/>
                  <a:pt x="886" y="103"/>
                  <a:pt x="880" y="102"/>
                </a:cubicBezTo>
                <a:lnTo>
                  <a:pt x="880" y="95"/>
                </a:lnTo>
                <a:close/>
                <a:moveTo>
                  <a:pt x="544" y="95"/>
                </a:moveTo>
                <a:lnTo>
                  <a:pt x="616" y="95"/>
                </a:lnTo>
                <a:lnTo>
                  <a:pt x="616" y="102"/>
                </a:lnTo>
                <a:cubicBezTo>
                  <a:pt x="610" y="102"/>
                  <a:pt x="605" y="104"/>
                  <a:pt x="603" y="106"/>
                </a:cubicBezTo>
                <a:cubicBezTo>
                  <a:pt x="601" y="107"/>
                  <a:pt x="600" y="110"/>
                  <a:pt x="600" y="114"/>
                </a:cubicBezTo>
                <a:cubicBezTo>
                  <a:pt x="600" y="117"/>
                  <a:pt x="601" y="122"/>
                  <a:pt x="603" y="128"/>
                </a:cubicBezTo>
                <a:lnTo>
                  <a:pt x="640" y="226"/>
                </a:lnTo>
                <a:lnTo>
                  <a:pt x="677" y="146"/>
                </a:lnTo>
                <a:lnTo>
                  <a:pt x="667" y="121"/>
                </a:lnTo>
                <a:cubicBezTo>
                  <a:pt x="664" y="113"/>
                  <a:pt x="660" y="108"/>
                  <a:pt x="655" y="105"/>
                </a:cubicBezTo>
                <a:cubicBezTo>
                  <a:pt x="653" y="103"/>
                  <a:pt x="648" y="102"/>
                  <a:pt x="640" y="102"/>
                </a:cubicBezTo>
                <a:lnTo>
                  <a:pt x="640" y="95"/>
                </a:lnTo>
                <a:lnTo>
                  <a:pt x="722" y="95"/>
                </a:lnTo>
                <a:lnTo>
                  <a:pt x="722" y="102"/>
                </a:lnTo>
                <a:cubicBezTo>
                  <a:pt x="713" y="102"/>
                  <a:pt x="706" y="104"/>
                  <a:pt x="703" y="107"/>
                </a:cubicBezTo>
                <a:cubicBezTo>
                  <a:pt x="700" y="109"/>
                  <a:pt x="699" y="112"/>
                  <a:pt x="699" y="116"/>
                </a:cubicBezTo>
                <a:cubicBezTo>
                  <a:pt x="699" y="119"/>
                  <a:pt x="699" y="121"/>
                  <a:pt x="700" y="124"/>
                </a:cubicBezTo>
                <a:lnTo>
                  <a:pt x="739" y="223"/>
                </a:lnTo>
                <a:lnTo>
                  <a:pt x="776" y="128"/>
                </a:lnTo>
                <a:cubicBezTo>
                  <a:pt x="778" y="121"/>
                  <a:pt x="779" y="116"/>
                  <a:pt x="779" y="112"/>
                </a:cubicBezTo>
                <a:cubicBezTo>
                  <a:pt x="779" y="109"/>
                  <a:pt x="778" y="107"/>
                  <a:pt x="776" y="105"/>
                </a:cubicBezTo>
                <a:cubicBezTo>
                  <a:pt x="773" y="103"/>
                  <a:pt x="768" y="102"/>
                  <a:pt x="761" y="102"/>
                </a:cubicBezTo>
                <a:lnTo>
                  <a:pt x="761" y="95"/>
                </a:lnTo>
                <a:lnTo>
                  <a:pt x="816" y="95"/>
                </a:lnTo>
                <a:lnTo>
                  <a:pt x="816" y="102"/>
                </a:lnTo>
                <a:cubicBezTo>
                  <a:pt x="805" y="104"/>
                  <a:pt x="797" y="111"/>
                  <a:pt x="792" y="124"/>
                </a:cubicBezTo>
                <a:lnTo>
                  <a:pt x="734" y="272"/>
                </a:lnTo>
                <a:lnTo>
                  <a:pt x="726" y="272"/>
                </a:lnTo>
                <a:lnTo>
                  <a:pt x="684" y="162"/>
                </a:lnTo>
                <a:lnTo>
                  <a:pt x="633" y="272"/>
                </a:lnTo>
                <a:lnTo>
                  <a:pt x="627" y="272"/>
                </a:lnTo>
                <a:lnTo>
                  <a:pt x="571" y="128"/>
                </a:lnTo>
                <a:cubicBezTo>
                  <a:pt x="568" y="119"/>
                  <a:pt x="564" y="112"/>
                  <a:pt x="561" y="109"/>
                </a:cubicBezTo>
                <a:cubicBezTo>
                  <a:pt x="557" y="106"/>
                  <a:pt x="552" y="104"/>
                  <a:pt x="544" y="102"/>
                </a:cubicBezTo>
                <a:lnTo>
                  <a:pt x="544" y="95"/>
                </a:lnTo>
                <a:close/>
                <a:moveTo>
                  <a:pt x="272" y="95"/>
                </a:moveTo>
                <a:lnTo>
                  <a:pt x="344" y="95"/>
                </a:lnTo>
                <a:lnTo>
                  <a:pt x="344" y="102"/>
                </a:lnTo>
                <a:cubicBezTo>
                  <a:pt x="338" y="102"/>
                  <a:pt x="333" y="104"/>
                  <a:pt x="331" y="106"/>
                </a:cubicBezTo>
                <a:cubicBezTo>
                  <a:pt x="329" y="107"/>
                  <a:pt x="328" y="110"/>
                  <a:pt x="328" y="114"/>
                </a:cubicBezTo>
                <a:cubicBezTo>
                  <a:pt x="328" y="117"/>
                  <a:pt x="329" y="122"/>
                  <a:pt x="331" y="128"/>
                </a:cubicBezTo>
                <a:lnTo>
                  <a:pt x="368" y="226"/>
                </a:lnTo>
                <a:lnTo>
                  <a:pt x="405" y="146"/>
                </a:lnTo>
                <a:lnTo>
                  <a:pt x="395" y="121"/>
                </a:lnTo>
                <a:cubicBezTo>
                  <a:pt x="392" y="113"/>
                  <a:pt x="388" y="108"/>
                  <a:pt x="383" y="105"/>
                </a:cubicBezTo>
                <a:cubicBezTo>
                  <a:pt x="381" y="103"/>
                  <a:pt x="376" y="102"/>
                  <a:pt x="368" y="102"/>
                </a:cubicBezTo>
                <a:lnTo>
                  <a:pt x="368" y="95"/>
                </a:lnTo>
                <a:lnTo>
                  <a:pt x="450" y="95"/>
                </a:lnTo>
                <a:lnTo>
                  <a:pt x="450" y="102"/>
                </a:lnTo>
                <a:cubicBezTo>
                  <a:pt x="441" y="102"/>
                  <a:pt x="434" y="104"/>
                  <a:pt x="431" y="107"/>
                </a:cubicBezTo>
                <a:cubicBezTo>
                  <a:pt x="428" y="109"/>
                  <a:pt x="427" y="112"/>
                  <a:pt x="427" y="116"/>
                </a:cubicBezTo>
                <a:cubicBezTo>
                  <a:pt x="427" y="119"/>
                  <a:pt x="427" y="121"/>
                  <a:pt x="428" y="124"/>
                </a:cubicBezTo>
                <a:lnTo>
                  <a:pt x="467" y="223"/>
                </a:lnTo>
                <a:lnTo>
                  <a:pt x="504" y="128"/>
                </a:lnTo>
                <a:cubicBezTo>
                  <a:pt x="506" y="121"/>
                  <a:pt x="507" y="116"/>
                  <a:pt x="507" y="112"/>
                </a:cubicBezTo>
                <a:cubicBezTo>
                  <a:pt x="507" y="109"/>
                  <a:pt x="506" y="107"/>
                  <a:pt x="504" y="105"/>
                </a:cubicBezTo>
                <a:cubicBezTo>
                  <a:pt x="501" y="103"/>
                  <a:pt x="496" y="102"/>
                  <a:pt x="489" y="102"/>
                </a:cubicBezTo>
                <a:lnTo>
                  <a:pt x="489" y="95"/>
                </a:lnTo>
                <a:lnTo>
                  <a:pt x="544" y="95"/>
                </a:lnTo>
                <a:lnTo>
                  <a:pt x="544" y="102"/>
                </a:lnTo>
                <a:cubicBezTo>
                  <a:pt x="533" y="104"/>
                  <a:pt x="525" y="111"/>
                  <a:pt x="520" y="124"/>
                </a:cubicBezTo>
                <a:lnTo>
                  <a:pt x="462" y="272"/>
                </a:lnTo>
                <a:lnTo>
                  <a:pt x="454" y="272"/>
                </a:lnTo>
                <a:lnTo>
                  <a:pt x="412" y="162"/>
                </a:lnTo>
                <a:lnTo>
                  <a:pt x="361" y="272"/>
                </a:lnTo>
                <a:lnTo>
                  <a:pt x="355" y="272"/>
                </a:lnTo>
                <a:lnTo>
                  <a:pt x="299" y="128"/>
                </a:lnTo>
                <a:cubicBezTo>
                  <a:pt x="296" y="119"/>
                  <a:pt x="292" y="112"/>
                  <a:pt x="289" y="109"/>
                </a:cubicBezTo>
                <a:cubicBezTo>
                  <a:pt x="285" y="106"/>
                  <a:pt x="280" y="104"/>
                  <a:pt x="272" y="102"/>
                </a:cubicBezTo>
                <a:lnTo>
                  <a:pt x="272" y="95"/>
                </a:lnTo>
                <a:close/>
                <a:moveTo>
                  <a:pt x="0" y="95"/>
                </a:moveTo>
                <a:lnTo>
                  <a:pt x="72" y="95"/>
                </a:lnTo>
                <a:lnTo>
                  <a:pt x="72" y="102"/>
                </a:lnTo>
                <a:cubicBezTo>
                  <a:pt x="66" y="102"/>
                  <a:pt x="61" y="104"/>
                  <a:pt x="59" y="106"/>
                </a:cubicBezTo>
                <a:cubicBezTo>
                  <a:pt x="57" y="107"/>
                  <a:pt x="56" y="110"/>
                  <a:pt x="56" y="114"/>
                </a:cubicBezTo>
                <a:cubicBezTo>
                  <a:pt x="56" y="117"/>
                  <a:pt x="57" y="122"/>
                  <a:pt x="59" y="128"/>
                </a:cubicBezTo>
                <a:lnTo>
                  <a:pt x="96" y="226"/>
                </a:lnTo>
                <a:lnTo>
                  <a:pt x="133" y="146"/>
                </a:lnTo>
                <a:lnTo>
                  <a:pt x="123" y="121"/>
                </a:lnTo>
                <a:cubicBezTo>
                  <a:pt x="120" y="113"/>
                  <a:pt x="116" y="108"/>
                  <a:pt x="111" y="105"/>
                </a:cubicBezTo>
                <a:cubicBezTo>
                  <a:pt x="109" y="103"/>
                  <a:pt x="104" y="102"/>
                  <a:pt x="96" y="102"/>
                </a:cubicBezTo>
                <a:lnTo>
                  <a:pt x="96" y="95"/>
                </a:lnTo>
                <a:lnTo>
                  <a:pt x="178" y="95"/>
                </a:lnTo>
                <a:lnTo>
                  <a:pt x="178" y="102"/>
                </a:lnTo>
                <a:cubicBezTo>
                  <a:pt x="169" y="102"/>
                  <a:pt x="162" y="104"/>
                  <a:pt x="159" y="107"/>
                </a:cubicBezTo>
                <a:cubicBezTo>
                  <a:pt x="156" y="109"/>
                  <a:pt x="155" y="112"/>
                  <a:pt x="155" y="116"/>
                </a:cubicBezTo>
                <a:cubicBezTo>
                  <a:pt x="155" y="119"/>
                  <a:pt x="155" y="121"/>
                  <a:pt x="156" y="124"/>
                </a:cubicBezTo>
                <a:lnTo>
                  <a:pt x="195" y="223"/>
                </a:lnTo>
                <a:lnTo>
                  <a:pt x="232" y="128"/>
                </a:lnTo>
                <a:cubicBezTo>
                  <a:pt x="234" y="121"/>
                  <a:pt x="235" y="116"/>
                  <a:pt x="235" y="112"/>
                </a:cubicBezTo>
                <a:cubicBezTo>
                  <a:pt x="235" y="109"/>
                  <a:pt x="234" y="107"/>
                  <a:pt x="232" y="105"/>
                </a:cubicBezTo>
                <a:cubicBezTo>
                  <a:pt x="229" y="103"/>
                  <a:pt x="224" y="102"/>
                  <a:pt x="217" y="102"/>
                </a:cubicBezTo>
                <a:lnTo>
                  <a:pt x="217" y="95"/>
                </a:lnTo>
                <a:lnTo>
                  <a:pt x="272" y="95"/>
                </a:lnTo>
                <a:lnTo>
                  <a:pt x="272" y="102"/>
                </a:lnTo>
                <a:cubicBezTo>
                  <a:pt x="261" y="104"/>
                  <a:pt x="253" y="111"/>
                  <a:pt x="248" y="124"/>
                </a:cubicBezTo>
                <a:lnTo>
                  <a:pt x="190" y="272"/>
                </a:lnTo>
                <a:lnTo>
                  <a:pt x="182" y="272"/>
                </a:lnTo>
                <a:lnTo>
                  <a:pt x="140" y="162"/>
                </a:lnTo>
                <a:lnTo>
                  <a:pt x="89" y="272"/>
                </a:lnTo>
                <a:lnTo>
                  <a:pt x="83" y="272"/>
                </a:lnTo>
                <a:lnTo>
                  <a:pt x="27" y="128"/>
                </a:lnTo>
                <a:cubicBezTo>
                  <a:pt x="24" y="119"/>
                  <a:pt x="20" y="112"/>
                  <a:pt x="17" y="109"/>
                </a:cubicBezTo>
                <a:cubicBezTo>
                  <a:pt x="13" y="106"/>
                  <a:pt x="8" y="104"/>
                  <a:pt x="0" y="102"/>
                </a:cubicBezTo>
                <a:lnTo>
                  <a:pt x="0" y="95"/>
                </a:lnTo>
                <a:close/>
                <a:moveTo>
                  <a:pt x="2837" y="90"/>
                </a:moveTo>
                <a:lnTo>
                  <a:pt x="2845" y="90"/>
                </a:lnTo>
                <a:lnTo>
                  <a:pt x="2845" y="127"/>
                </a:lnTo>
                <a:cubicBezTo>
                  <a:pt x="2857" y="114"/>
                  <a:pt x="2865" y="107"/>
                  <a:pt x="2867" y="105"/>
                </a:cubicBezTo>
                <a:cubicBezTo>
                  <a:pt x="2873" y="100"/>
                  <a:pt x="2879" y="97"/>
                  <a:pt x="2885" y="94"/>
                </a:cubicBezTo>
                <a:cubicBezTo>
                  <a:pt x="2892" y="91"/>
                  <a:pt x="2898" y="90"/>
                  <a:pt x="2904" y="90"/>
                </a:cubicBezTo>
                <a:cubicBezTo>
                  <a:pt x="2915" y="90"/>
                  <a:pt x="2924" y="93"/>
                  <a:pt x="2932" y="99"/>
                </a:cubicBezTo>
                <a:cubicBezTo>
                  <a:pt x="2940" y="106"/>
                  <a:pt x="2945" y="115"/>
                  <a:pt x="2948" y="127"/>
                </a:cubicBezTo>
                <a:cubicBezTo>
                  <a:pt x="2961" y="112"/>
                  <a:pt x="2971" y="102"/>
                  <a:pt x="2980" y="97"/>
                </a:cubicBezTo>
                <a:cubicBezTo>
                  <a:pt x="2989" y="92"/>
                  <a:pt x="2998" y="90"/>
                  <a:pt x="3008" y="90"/>
                </a:cubicBezTo>
                <a:cubicBezTo>
                  <a:pt x="3017" y="90"/>
                  <a:pt x="3025" y="92"/>
                  <a:pt x="3032" y="97"/>
                </a:cubicBezTo>
                <a:cubicBezTo>
                  <a:pt x="3039" y="102"/>
                  <a:pt x="3045" y="109"/>
                  <a:pt x="3049" y="120"/>
                </a:cubicBezTo>
                <a:cubicBezTo>
                  <a:pt x="3052" y="127"/>
                  <a:pt x="3053" y="139"/>
                  <a:pt x="3053" y="154"/>
                </a:cubicBezTo>
                <a:lnTo>
                  <a:pt x="3053" y="228"/>
                </a:lnTo>
                <a:cubicBezTo>
                  <a:pt x="3053" y="239"/>
                  <a:pt x="3054" y="246"/>
                  <a:pt x="3055" y="250"/>
                </a:cubicBezTo>
                <a:cubicBezTo>
                  <a:pt x="3057" y="253"/>
                  <a:pt x="3059" y="255"/>
                  <a:pt x="3062" y="257"/>
                </a:cubicBezTo>
                <a:cubicBezTo>
                  <a:pt x="3066" y="259"/>
                  <a:pt x="3071" y="260"/>
                  <a:pt x="3079" y="260"/>
                </a:cubicBezTo>
                <a:lnTo>
                  <a:pt x="3079" y="267"/>
                </a:lnTo>
                <a:lnTo>
                  <a:pt x="2994" y="267"/>
                </a:lnTo>
                <a:lnTo>
                  <a:pt x="2994" y="260"/>
                </a:lnTo>
                <a:lnTo>
                  <a:pt x="2998" y="260"/>
                </a:lnTo>
                <a:cubicBezTo>
                  <a:pt x="3005" y="260"/>
                  <a:pt x="3011" y="259"/>
                  <a:pt x="3015" y="256"/>
                </a:cubicBezTo>
                <a:cubicBezTo>
                  <a:pt x="3018" y="254"/>
                  <a:pt x="3020" y="251"/>
                  <a:pt x="3021" y="246"/>
                </a:cubicBezTo>
                <a:cubicBezTo>
                  <a:pt x="3022" y="244"/>
                  <a:pt x="3022" y="238"/>
                  <a:pt x="3022" y="228"/>
                </a:cubicBezTo>
                <a:lnTo>
                  <a:pt x="3022" y="154"/>
                </a:lnTo>
                <a:cubicBezTo>
                  <a:pt x="3022" y="140"/>
                  <a:pt x="3020" y="130"/>
                  <a:pt x="3017" y="124"/>
                </a:cubicBezTo>
                <a:cubicBezTo>
                  <a:pt x="3012" y="116"/>
                  <a:pt x="3004" y="112"/>
                  <a:pt x="2993" y="112"/>
                </a:cubicBezTo>
                <a:cubicBezTo>
                  <a:pt x="2987" y="112"/>
                  <a:pt x="2980" y="114"/>
                  <a:pt x="2973" y="117"/>
                </a:cubicBezTo>
                <a:cubicBezTo>
                  <a:pt x="2967" y="121"/>
                  <a:pt x="2959" y="127"/>
                  <a:pt x="2949" y="136"/>
                </a:cubicBezTo>
                <a:lnTo>
                  <a:pt x="2949" y="138"/>
                </a:lnTo>
                <a:lnTo>
                  <a:pt x="2949" y="146"/>
                </a:lnTo>
                <a:lnTo>
                  <a:pt x="2949" y="228"/>
                </a:lnTo>
                <a:cubicBezTo>
                  <a:pt x="2949" y="240"/>
                  <a:pt x="2950" y="247"/>
                  <a:pt x="2951" y="250"/>
                </a:cubicBezTo>
                <a:cubicBezTo>
                  <a:pt x="2952" y="253"/>
                  <a:pt x="2955" y="255"/>
                  <a:pt x="2958" y="257"/>
                </a:cubicBezTo>
                <a:cubicBezTo>
                  <a:pt x="2962" y="259"/>
                  <a:pt x="2968" y="260"/>
                  <a:pt x="2977" y="260"/>
                </a:cubicBezTo>
                <a:lnTo>
                  <a:pt x="2977" y="267"/>
                </a:lnTo>
                <a:lnTo>
                  <a:pt x="2890" y="267"/>
                </a:lnTo>
                <a:lnTo>
                  <a:pt x="2890" y="260"/>
                </a:lnTo>
                <a:cubicBezTo>
                  <a:pt x="2900" y="260"/>
                  <a:pt x="2906" y="259"/>
                  <a:pt x="2910" y="257"/>
                </a:cubicBezTo>
                <a:cubicBezTo>
                  <a:pt x="2913" y="254"/>
                  <a:pt x="2916" y="251"/>
                  <a:pt x="2917" y="247"/>
                </a:cubicBezTo>
                <a:cubicBezTo>
                  <a:pt x="2918" y="244"/>
                  <a:pt x="2918" y="238"/>
                  <a:pt x="2918" y="228"/>
                </a:cubicBezTo>
                <a:lnTo>
                  <a:pt x="2918" y="154"/>
                </a:lnTo>
                <a:cubicBezTo>
                  <a:pt x="2918" y="140"/>
                  <a:pt x="2916" y="130"/>
                  <a:pt x="2912" y="124"/>
                </a:cubicBezTo>
                <a:cubicBezTo>
                  <a:pt x="2906" y="116"/>
                  <a:pt x="2899" y="112"/>
                  <a:pt x="2889" y="112"/>
                </a:cubicBezTo>
                <a:cubicBezTo>
                  <a:pt x="2882" y="112"/>
                  <a:pt x="2875" y="114"/>
                  <a:pt x="2869" y="117"/>
                </a:cubicBezTo>
                <a:cubicBezTo>
                  <a:pt x="2858" y="123"/>
                  <a:pt x="2850" y="129"/>
                  <a:pt x="2845" y="136"/>
                </a:cubicBezTo>
                <a:lnTo>
                  <a:pt x="2845" y="228"/>
                </a:lnTo>
                <a:cubicBezTo>
                  <a:pt x="2845" y="239"/>
                  <a:pt x="2846" y="247"/>
                  <a:pt x="2847" y="250"/>
                </a:cubicBezTo>
                <a:cubicBezTo>
                  <a:pt x="2849" y="253"/>
                  <a:pt x="2851" y="256"/>
                  <a:pt x="2854" y="258"/>
                </a:cubicBezTo>
                <a:cubicBezTo>
                  <a:pt x="2857" y="259"/>
                  <a:pt x="2863" y="260"/>
                  <a:pt x="2873" y="260"/>
                </a:cubicBezTo>
                <a:lnTo>
                  <a:pt x="2873" y="267"/>
                </a:lnTo>
                <a:lnTo>
                  <a:pt x="2788" y="267"/>
                </a:lnTo>
                <a:lnTo>
                  <a:pt x="2788" y="260"/>
                </a:lnTo>
                <a:cubicBezTo>
                  <a:pt x="2796" y="260"/>
                  <a:pt x="2801" y="259"/>
                  <a:pt x="2804" y="258"/>
                </a:cubicBezTo>
                <a:cubicBezTo>
                  <a:pt x="2807" y="256"/>
                  <a:pt x="2810" y="253"/>
                  <a:pt x="2811" y="249"/>
                </a:cubicBezTo>
                <a:cubicBezTo>
                  <a:pt x="2813" y="246"/>
                  <a:pt x="2814" y="239"/>
                  <a:pt x="2814" y="228"/>
                </a:cubicBezTo>
                <a:lnTo>
                  <a:pt x="2814" y="162"/>
                </a:lnTo>
                <a:cubicBezTo>
                  <a:pt x="2814" y="143"/>
                  <a:pt x="2813" y="131"/>
                  <a:pt x="2812" y="126"/>
                </a:cubicBezTo>
                <a:cubicBezTo>
                  <a:pt x="2811" y="122"/>
                  <a:pt x="2810" y="119"/>
                  <a:pt x="2808" y="117"/>
                </a:cubicBezTo>
                <a:cubicBezTo>
                  <a:pt x="2806" y="116"/>
                  <a:pt x="2804" y="115"/>
                  <a:pt x="2800" y="115"/>
                </a:cubicBezTo>
                <a:cubicBezTo>
                  <a:pt x="2797" y="115"/>
                  <a:pt x="2793" y="116"/>
                  <a:pt x="2788" y="118"/>
                </a:cubicBezTo>
                <a:lnTo>
                  <a:pt x="2785" y="111"/>
                </a:lnTo>
                <a:lnTo>
                  <a:pt x="2837" y="90"/>
                </a:lnTo>
                <a:close/>
                <a:moveTo>
                  <a:pt x="2686" y="90"/>
                </a:moveTo>
                <a:cubicBezTo>
                  <a:pt x="2712" y="90"/>
                  <a:pt x="2733" y="100"/>
                  <a:pt x="2748" y="120"/>
                </a:cubicBezTo>
                <a:cubicBezTo>
                  <a:pt x="2762" y="136"/>
                  <a:pt x="2768" y="156"/>
                  <a:pt x="2768" y="178"/>
                </a:cubicBezTo>
                <a:cubicBezTo>
                  <a:pt x="2768" y="193"/>
                  <a:pt x="2765" y="209"/>
                  <a:pt x="2757" y="224"/>
                </a:cubicBezTo>
                <a:cubicBezTo>
                  <a:pt x="2750" y="240"/>
                  <a:pt x="2740" y="252"/>
                  <a:pt x="2727" y="260"/>
                </a:cubicBezTo>
                <a:cubicBezTo>
                  <a:pt x="2714" y="268"/>
                  <a:pt x="2700" y="272"/>
                  <a:pt x="2684" y="272"/>
                </a:cubicBezTo>
                <a:cubicBezTo>
                  <a:pt x="2658" y="272"/>
                  <a:pt x="2637" y="262"/>
                  <a:pt x="2622" y="241"/>
                </a:cubicBezTo>
                <a:cubicBezTo>
                  <a:pt x="2609" y="224"/>
                  <a:pt x="2603" y="204"/>
                  <a:pt x="2603" y="183"/>
                </a:cubicBezTo>
                <a:cubicBezTo>
                  <a:pt x="2603" y="167"/>
                  <a:pt x="2607" y="151"/>
                  <a:pt x="2614" y="136"/>
                </a:cubicBezTo>
                <a:cubicBezTo>
                  <a:pt x="2622" y="120"/>
                  <a:pt x="2633" y="109"/>
                  <a:pt x="2645" y="101"/>
                </a:cubicBezTo>
                <a:cubicBezTo>
                  <a:pt x="2658" y="94"/>
                  <a:pt x="2672" y="90"/>
                  <a:pt x="2686" y="90"/>
                </a:cubicBezTo>
                <a:close/>
                <a:moveTo>
                  <a:pt x="2509" y="90"/>
                </a:moveTo>
                <a:cubicBezTo>
                  <a:pt x="2526" y="90"/>
                  <a:pt x="2540" y="94"/>
                  <a:pt x="2550" y="103"/>
                </a:cubicBezTo>
                <a:cubicBezTo>
                  <a:pt x="2561" y="112"/>
                  <a:pt x="2567" y="122"/>
                  <a:pt x="2567" y="131"/>
                </a:cubicBezTo>
                <a:cubicBezTo>
                  <a:pt x="2567" y="136"/>
                  <a:pt x="2565" y="140"/>
                  <a:pt x="2562" y="143"/>
                </a:cubicBezTo>
                <a:cubicBezTo>
                  <a:pt x="2559" y="146"/>
                  <a:pt x="2555" y="147"/>
                  <a:pt x="2549" y="147"/>
                </a:cubicBezTo>
                <a:cubicBezTo>
                  <a:pt x="2542" y="147"/>
                  <a:pt x="2536" y="145"/>
                  <a:pt x="2533" y="140"/>
                </a:cubicBezTo>
                <a:cubicBezTo>
                  <a:pt x="2531" y="137"/>
                  <a:pt x="2529" y="132"/>
                  <a:pt x="2528" y="125"/>
                </a:cubicBezTo>
                <a:cubicBezTo>
                  <a:pt x="2528" y="118"/>
                  <a:pt x="2525" y="112"/>
                  <a:pt x="2521" y="108"/>
                </a:cubicBezTo>
                <a:cubicBezTo>
                  <a:pt x="2516" y="104"/>
                  <a:pt x="2510" y="103"/>
                  <a:pt x="2503" y="103"/>
                </a:cubicBezTo>
                <a:cubicBezTo>
                  <a:pt x="2490" y="103"/>
                  <a:pt x="2480" y="107"/>
                  <a:pt x="2472" y="116"/>
                </a:cubicBezTo>
                <a:cubicBezTo>
                  <a:pt x="2462" y="129"/>
                  <a:pt x="2457" y="145"/>
                  <a:pt x="2457" y="165"/>
                </a:cubicBezTo>
                <a:cubicBezTo>
                  <a:pt x="2457" y="185"/>
                  <a:pt x="2462" y="204"/>
                  <a:pt x="2472" y="219"/>
                </a:cubicBezTo>
                <a:cubicBezTo>
                  <a:pt x="2482" y="235"/>
                  <a:pt x="2496" y="243"/>
                  <a:pt x="2513" y="243"/>
                </a:cubicBezTo>
                <a:cubicBezTo>
                  <a:pt x="2525" y="243"/>
                  <a:pt x="2536" y="239"/>
                  <a:pt x="2546" y="230"/>
                </a:cubicBezTo>
                <a:cubicBezTo>
                  <a:pt x="2553" y="224"/>
                  <a:pt x="2560" y="214"/>
                  <a:pt x="2566" y="199"/>
                </a:cubicBezTo>
                <a:lnTo>
                  <a:pt x="2572" y="202"/>
                </a:lnTo>
                <a:cubicBezTo>
                  <a:pt x="2567" y="224"/>
                  <a:pt x="2558" y="242"/>
                  <a:pt x="2544" y="254"/>
                </a:cubicBezTo>
                <a:cubicBezTo>
                  <a:pt x="2531" y="266"/>
                  <a:pt x="2516" y="272"/>
                  <a:pt x="2500" y="272"/>
                </a:cubicBezTo>
                <a:cubicBezTo>
                  <a:pt x="2480" y="272"/>
                  <a:pt x="2463" y="264"/>
                  <a:pt x="2449" y="247"/>
                </a:cubicBezTo>
                <a:cubicBezTo>
                  <a:pt x="2434" y="231"/>
                  <a:pt x="2427" y="209"/>
                  <a:pt x="2427" y="181"/>
                </a:cubicBezTo>
                <a:cubicBezTo>
                  <a:pt x="2427" y="154"/>
                  <a:pt x="2435" y="132"/>
                  <a:pt x="2451" y="115"/>
                </a:cubicBezTo>
                <a:cubicBezTo>
                  <a:pt x="2467" y="98"/>
                  <a:pt x="2486" y="90"/>
                  <a:pt x="2509" y="90"/>
                </a:cubicBezTo>
                <a:close/>
                <a:moveTo>
                  <a:pt x="1709" y="90"/>
                </a:moveTo>
                <a:lnTo>
                  <a:pt x="1717" y="90"/>
                </a:lnTo>
                <a:lnTo>
                  <a:pt x="1717" y="228"/>
                </a:lnTo>
                <a:cubicBezTo>
                  <a:pt x="1717" y="239"/>
                  <a:pt x="1718" y="246"/>
                  <a:pt x="1719" y="249"/>
                </a:cubicBezTo>
                <a:cubicBezTo>
                  <a:pt x="1721" y="253"/>
                  <a:pt x="1723" y="256"/>
                  <a:pt x="1726" y="257"/>
                </a:cubicBezTo>
                <a:cubicBezTo>
                  <a:pt x="1729" y="259"/>
                  <a:pt x="1735" y="260"/>
                  <a:pt x="1743" y="260"/>
                </a:cubicBezTo>
                <a:lnTo>
                  <a:pt x="1743" y="267"/>
                </a:lnTo>
                <a:lnTo>
                  <a:pt x="1660" y="267"/>
                </a:lnTo>
                <a:lnTo>
                  <a:pt x="1660" y="260"/>
                </a:lnTo>
                <a:cubicBezTo>
                  <a:pt x="1668" y="260"/>
                  <a:pt x="1674" y="259"/>
                  <a:pt x="1677" y="258"/>
                </a:cubicBezTo>
                <a:cubicBezTo>
                  <a:pt x="1679" y="256"/>
                  <a:pt x="1682" y="253"/>
                  <a:pt x="1683" y="250"/>
                </a:cubicBezTo>
                <a:cubicBezTo>
                  <a:pt x="1685" y="246"/>
                  <a:pt x="1686" y="239"/>
                  <a:pt x="1686" y="228"/>
                </a:cubicBezTo>
                <a:lnTo>
                  <a:pt x="1686" y="162"/>
                </a:lnTo>
                <a:cubicBezTo>
                  <a:pt x="1686" y="143"/>
                  <a:pt x="1685" y="131"/>
                  <a:pt x="1684" y="126"/>
                </a:cubicBezTo>
                <a:cubicBezTo>
                  <a:pt x="1683" y="122"/>
                  <a:pt x="1682" y="119"/>
                  <a:pt x="1680" y="117"/>
                </a:cubicBezTo>
                <a:cubicBezTo>
                  <a:pt x="1678" y="116"/>
                  <a:pt x="1676" y="115"/>
                  <a:pt x="1672" y="115"/>
                </a:cubicBezTo>
                <a:cubicBezTo>
                  <a:pt x="1669" y="115"/>
                  <a:pt x="1665" y="116"/>
                  <a:pt x="1660" y="118"/>
                </a:cubicBezTo>
                <a:lnTo>
                  <a:pt x="1657" y="111"/>
                </a:lnTo>
                <a:lnTo>
                  <a:pt x="1709" y="90"/>
                </a:lnTo>
                <a:close/>
                <a:moveTo>
                  <a:pt x="1166" y="90"/>
                </a:moveTo>
                <a:cubicBezTo>
                  <a:pt x="1192" y="90"/>
                  <a:pt x="1213" y="100"/>
                  <a:pt x="1228" y="120"/>
                </a:cubicBezTo>
                <a:cubicBezTo>
                  <a:pt x="1242" y="136"/>
                  <a:pt x="1248" y="156"/>
                  <a:pt x="1248" y="178"/>
                </a:cubicBezTo>
                <a:cubicBezTo>
                  <a:pt x="1248" y="193"/>
                  <a:pt x="1245" y="209"/>
                  <a:pt x="1237" y="224"/>
                </a:cubicBezTo>
                <a:cubicBezTo>
                  <a:pt x="1230" y="240"/>
                  <a:pt x="1220" y="252"/>
                  <a:pt x="1207" y="260"/>
                </a:cubicBezTo>
                <a:cubicBezTo>
                  <a:pt x="1194" y="268"/>
                  <a:pt x="1180" y="272"/>
                  <a:pt x="1164" y="272"/>
                </a:cubicBezTo>
                <a:cubicBezTo>
                  <a:pt x="1138" y="272"/>
                  <a:pt x="1117" y="262"/>
                  <a:pt x="1102" y="241"/>
                </a:cubicBezTo>
                <a:cubicBezTo>
                  <a:pt x="1089" y="224"/>
                  <a:pt x="1083" y="204"/>
                  <a:pt x="1083" y="183"/>
                </a:cubicBezTo>
                <a:cubicBezTo>
                  <a:pt x="1083" y="167"/>
                  <a:pt x="1087" y="151"/>
                  <a:pt x="1094" y="136"/>
                </a:cubicBezTo>
                <a:cubicBezTo>
                  <a:pt x="1102" y="120"/>
                  <a:pt x="1113" y="109"/>
                  <a:pt x="1125" y="101"/>
                </a:cubicBezTo>
                <a:cubicBezTo>
                  <a:pt x="1138" y="94"/>
                  <a:pt x="1152" y="90"/>
                  <a:pt x="1166" y="90"/>
                </a:cubicBezTo>
                <a:close/>
                <a:moveTo>
                  <a:pt x="2222" y="20"/>
                </a:moveTo>
                <a:cubicBezTo>
                  <a:pt x="2214" y="20"/>
                  <a:pt x="2206" y="23"/>
                  <a:pt x="2200" y="31"/>
                </a:cubicBezTo>
                <a:cubicBezTo>
                  <a:pt x="2191" y="41"/>
                  <a:pt x="2185" y="58"/>
                  <a:pt x="2181" y="80"/>
                </a:cubicBezTo>
                <a:cubicBezTo>
                  <a:pt x="2178" y="102"/>
                  <a:pt x="2176" y="124"/>
                  <a:pt x="2176" y="146"/>
                </a:cubicBezTo>
                <a:cubicBezTo>
                  <a:pt x="2176" y="181"/>
                  <a:pt x="2181" y="209"/>
                  <a:pt x="2189" y="232"/>
                </a:cubicBezTo>
                <a:cubicBezTo>
                  <a:pt x="2196" y="250"/>
                  <a:pt x="2207" y="259"/>
                  <a:pt x="2221" y="259"/>
                </a:cubicBezTo>
                <a:cubicBezTo>
                  <a:pt x="2228" y="259"/>
                  <a:pt x="2235" y="256"/>
                  <a:pt x="2242" y="250"/>
                </a:cubicBezTo>
                <a:cubicBezTo>
                  <a:pt x="2249" y="244"/>
                  <a:pt x="2255" y="234"/>
                  <a:pt x="2259" y="220"/>
                </a:cubicBezTo>
                <a:cubicBezTo>
                  <a:pt x="2264" y="198"/>
                  <a:pt x="2267" y="168"/>
                  <a:pt x="2267" y="129"/>
                </a:cubicBezTo>
                <a:cubicBezTo>
                  <a:pt x="2267" y="100"/>
                  <a:pt x="2264" y="76"/>
                  <a:pt x="2258" y="56"/>
                </a:cubicBezTo>
                <a:cubicBezTo>
                  <a:pt x="2254" y="42"/>
                  <a:pt x="2248" y="32"/>
                  <a:pt x="2241" y="26"/>
                </a:cubicBezTo>
                <a:cubicBezTo>
                  <a:pt x="2236" y="22"/>
                  <a:pt x="2230" y="20"/>
                  <a:pt x="2222" y="20"/>
                </a:cubicBezTo>
                <a:close/>
                <a:moveTo>
                  <a:pt x="2030" y="20"/>
                </a:moveTo>
                <a:cubicBezTo>
                  <a:pt x="2022" y="20"/>
                  <a:pt x="2014" y="23"/>
                  <a:pt x="2008" y="31"/>
                </a:cubicBezTo>
                <a:cubicBezTo>
                  <a:pt x="1999" y="41"/>
                  <a:pt x="1993" y="58"/>
                  <a:pt x="1989" y="80"/>
                </a:cubicBezTo>
                <a:cubicBezTo>
                  <a:pt x="1986" y="102"/>
                  <a:pt x="1984" y="124"/>
                  <a:pt x="1984" y="146"/>
                </a:cubicBezTo>
                <a:cubicBezTo>
                  <a:pt x="1984" y="181"/>
                  <a:pt x="1989" y="209"/>
                  <a:pt x="1997" y="232"/>
                </a:cubicBezTo>
                <a:cubicBezTo>
                  <a:pt x="2004" y="250"/>
                  <a:pt x="2015" y="259"/>
                  <a:pt x="2029" y="259"/>
                </a:cubicBezTo>
                <a:cubicBezTo>
                  <a:pt x="2036" y="259"/>
                  <a:pt x="2043" y="256"/>
                  <a:pt x="2050" y="250"/>
                </a:cubicBezTo>
                <a:cubicBezTo>
                  <a:pt x="2057" y="244"/>
                  <a:pt x="2063" y="234"/>
                  <a:pt x="2067" y="220"/>
                </a:cubicBezTo>
                <a:cubicBezTo>
                  <a:pt x="2072" y="198"/>
                  <a:pt x="2075" y="168"/>
                  <a:pt x="2075" y="129"/>
                </a:cubicBezTo>
                <a:cubicBezTo>
                  <a:pt x="2075" y="100"/>
                  <a:pt x="2072" y="76"/>
                  <a:pt x="2066" y="56"/>
                </a:cubicBezTo>
                <a:cubicBezTo>
                  <a:pt x="2062" y="42"/>
                  <a:pt x="2056" y="32"/>
                  <a:pt x="2049" y="26"/>
                </a:cubicBezTo>
                <a:cubicBezTo>
                  <a:pt x="2044" y="22"/>
                  <a:pt x="2038" y="20"/>
                  <a:pt x="2030" y="20"/>
                </a:cubicBezTo>
                <a:close/>
                <a:moveTo>
                  <a:pt x="2223" y="7"/>
                </a:moveTo>
                <a:cubicBezTo>
                  <a:pt x="2242" y="7"/>
                  <a:pt x="2260" y="17"/>
                  <a:pt x="2275" y="37"/>
                </a:cubicBezTo>
                <a:cubicBezTo>
                  <a:pt x="2294" y="62"/>
                  <a:pt x="2304" y="95"/>
                  <a:pt x="2304" y="137"/>
                </a:cubicBezTo>
                <a:cubicBezTo>
                  <a:pt x="2304" y="167"/>
                  <a:pt x="2300" y="192"/>
                  <a:pt x="2291" y="212"/>
                </a:cubicBezTo>
                <a:cubicBezTo>
                  <a:pt x="2283" y="233"/>
                  <a:pt x="2272" y="248"/>
                  <a:pt x="2259" y="257"/>
                </a:cubicBezTo>
                <a:cubicBezTo>
                  <a:pt x="2246" y="267"/>
                  <a:pt x="2233" y="271"/>
                  <a:pt x="2221" y="271"/>
                </a:cubicBezTo>
                <a:cubicBezTo>
                  <a:pt x="2196" y="271"/>
                  <a:pt x="2176" y="257"/>
                  <a:pt x="2160" y="228"/>
                </a:cubicBezTo>
                <a:cubicBezTo>
                  <a:pt x="2146" y="204"/>
                  <a:pt x="2140" y="175"/>
                  <a:pt x="2140" y="141"/>
                </a:cubicBezTo>
                <a:cubicBezTo>
                  <a:pt x="2140" y="112"/>
                  <a:pt x="2144" y="87"/>
                  <a:pt x="2153" y="66"/>
                </a:cubicBezTo>
                <a:cubicBezTo>
                  <a:pt x="2162" y="45"/>
                  <a:pt x="2173" y="30"/>
                  <a:pt x="2188" y="19"/>
                </a:cubicBezTo>
                <a:cubicBezTo>
                  <a:pt x="2199" y="11"/>
                  <a:pt x="2211" y="7"/>
                  <a:pt x="2223" y="7"/>
                </a:cubicBezTo>
                <a:close/>
                <a:moveTo>
                  <a:pt x="2031" y="7"/>
                </a:moveTo>
                <a:cubicBezTo>
                  <a:pt x="2050" y="7"/>
                  <a:pt x="2068" y="17"/>
                  <a:pt x="2083" y="37"/>
                </a:cubicBezTo>
                <a:cubicBezTo>
                  <a:pt x="2102" y="62"/>
                  <a:pt x="2112" y="95"/>
                  <a:pt x="2112" y="137"/>
                </a:cubicBezTo>
                <a:cubicBezTo>
                  <a:pt x="2112" y="167"/>
                  <a:pt x="2108" y="192"/>
                  <a:pt x="2099" y="212"/>
                </a:cubicBezTo>
                <a:cubicBezTo>
                  <a:pt x="2091" y="233"/>
                  <a:pt x="2080" y="248"/>
                  <a:pt x="2067" y="257"/>
                </a:cubicBezTo>
                <a:cubicBezTo>
                  <a:pt x="2054" y="267"/>
                  <a:pt x="2041" y="271"/>
                  <a:pt x="2029" y="271"/>
                </a:cubicBezTo>
                <a:cubicBezTo>
                  <a:pt x="2004" y="271"/>
                  <a:pt x="1984" y="257"/>
                  <a:pt x="1968" y="228"/>
                </a:cubicBezTo>
                <a:cubicBezTo>
                  <a:pt x="1954" y="204"/>
                  <a:pt x="1948" y="175"/>
                  <a:pt x="1948" y="141"/>
                </a:cubicBezTo>
                <a:cubicBezTo>
                  <a:pt x="1948" y="112"/>
                  <a:pt x="1952" y="87"/>
                  <a:pt x="1961" y="66"/>
                </a:cubicBezTo>
                <a:cubicBezTo>
                  <a:pt x="1970" y="45"/>
                  <a:pt x="1981" y="30"/>
                  <a:pt x="1996" y="19"/>
                </a:cubicBezTo>
                <a:cubicBezTo>
                  <a:pt x="2007" y="11"/>
                  <a:pt x="2019" y="7"/>
                  <a:pt x="2031" y="7"/>
                </a:cubicBezTo>
                <a:close/>
                <a:moveTo>
                  <a:pt x="1849" y="7"/>
                </a:moveTo>
                <a:lnTo>
                  <a:pt x="1855" y="7"/>
                </a:lnTo>
                <a:lnTo>
                  <a:pt x="1855" y="222"/>
                </a:lnTo>
                <a:cubicBezTo>
                  <a:pt x="1855" y="236"/>
                  <a:pt x="1855" y="245"/>
                  <a:pt x="1857" y="249"/>
                </a:cubicBezTo>
                <a:cubicBezTo>
                  <a:pt x="1858" y="252"/>
                  <a:pt x="1860" y="255"/>
                  <a:pt x="1864" y="257"/>
                </a:cubicBezTo>
                <a:cubicBezTo>
                  <a:pt x="1868" y="259"/>
                  <a:pt x="1875" y="260"/>
                  <a:pt x="1887" y="260"/>
                </a:cubicBezTo>
                <a:lnTo>
                  <a:pt x="1887" y="267"/>
                </a:lnTo>
                <a:lnTo>
                  <a:pt x="1791" y="267"/>
                </a:lnTo>
                <a:lnTo>
                  <a:pt x="1791" y="260"/>
                </a:lnTo>
                <a:cubicBezTo>
                  <a:pt x="1803" y="260"/>
                  <a:pt x="1811" y="259"/>
                  <a:pt x="1815" y="257"/>
                </a:cubicBezTo>
                <a:cubicBezTo>
                  <a:pt x="1818" y="255"/>
                  <a:pt x="1820" y="253"/>
                  <a:pt x="1822" y="249"/>
                </a:cubicBezTo>
                <a:cubicBezTo>
                  <a:pt x="1823" y="246"/>
                  <a:pt x="1824" y="237"/>
                  <a:pt x="1824" y="222"/>
                </a:cubicBezTo>
                <a:lnTo>
                  <a:pt x="1824" y="85"/>
                </a:lnTo>
                <a:cubicBezTo>
                  <a:pt x="1824" y="66"/>
                  <a:pt x="1823" y="54"/>
                  <a:pt x="1822" y="49"/>
                </a:cubicBezTo>
                <a:cubicBezTo>
                  <a:pt x="1821" y="45"/>
                  <a:pt x="1820" y="42"/>
                  <a:pt x="1817" y="40"/>
                </a:cubicBezTo>
                <a:cubicBezTo>
                  <a:pt x="1815" y="38"/>
                  <a:pt x="1812" y="37"/>
                  <a:pt x="1809" y="37"/>
                </a:cubicBezTo>
                <a:cubicBezTo>
                  <a:pt x="1804" y="37"/>
                  <a:pt x="1798" y="39"/>
                  <a:pt x="1790" y="43"/>
                </a:cubicBezTo>
                <a:lnTo>
                  <a:pt x="1787" y="37"/>
                </a:lnTo>
                <a:lnTo>
                  <a:pt x="1849" y="7"/>
                </a:lnTo>
                <a:close/>
                <a:moveTo>
                  <a:pt x="1701" y="0"/>
                </a:moveTo>
                <a:cubicBezTo>
                  <a:pt x="1707" y="0"/>
                  <a:pt x="1711" y="2"/>
                  <a:pt x="1715" y="6"/>
                </a:cubicBezTo>
                <a:cubicBezTo>
                  <a:pt x="1719" y="9"/>
                  <a:pt x="1720" y="14"/>
                  <a:pt x="1720" y="19"/>
                </a:cubicBezTo>
                <a:cubicBezTo>
                  <a:pt x="1720" y="24"/>
                  <a:pt x="1719" y="29"/>
                  <a:pt x="1715" y="33"/>
                </a:cubicBezTo>
                <a:cubicBezTo>
                  <a:pt x="1711" y="36"/>
                  <a:pt x="1707" y="38"/>
                  <a:pt x="1701" y="38"/>
                </a:cubicBezTo>
                <a:cubicBezTo>
                  <a:pt x="1696" y="38"/>
                  <a:pt x="1692" y="36"/>
                  <a:pt x="1688" y="33"/>
                </a:cubicBezTo>
                <a:cubicBezTo>
                  <a:pt x="1684" y="29"/>
                  <a:pt x="1682" y="24"/>
                  <a:pt x="1682" y="19"/>
                </a:cubicBezTo>
                <a:cubicBezTo>
                  <a:pt x="1682" y="14"/>
                  <a:pt x="1684" y="9"/>
                  <a:pt x="1688" y="6"/>
                </a:cubicBezTo>
                <a:cubicBezTo>
                  <a:pt x="1692" y="2"/>
                  <a:pt x="1696" y="0"/>
                  <a:pt x="1701" y="0"/>
                </a:cubicBezTo>
                <a:close/>
              </a:path>
            </a:pathLst>
          </a:custGeom>
          <a:solidFill>
            <a:srgbClr val="F2F2F2"/>
          </a:solidFill>
          <a:ln w="0">
            <a:noFill/>
            <a:prstDash val="solid"/>
            <a:round/>
          </a:ln>
        </p:spPr>
        <p:txBody>
          <a:bodyPr vert="horz" wrap="square" lIns="91440" tIns="45720" rIns="91440" bIns="45720" numCol="1" anchor="t" anchorCtr="0" compatLnSpc="1"/>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5pPr>
            <a:lvl6pPr marL="2286000" algn="l" defTabSz="914400" rtl="0" eaLnBrk="1" latinLnBrk="0" hangingPunct="1">
              <a:defRPr kern="1200">
                <a:solidFill>
                  <a:schemeClr val="tx1"/>
                </a:solidFill>
                <a:latin typeface="Calibri" panose="020F0502020204030204" charset="0"/>
                <a:ea typeface="+mn-ea"/>
                <a:cs typeface="+mn-cs"/>
              </a:defRPr>
            </a:lvl6pPr>
            <a:lvl7pPr marL="2743200" algn="l" defTabSz="914400" rtl="0" eaLnBrk="1" latinLnBrk="0" hangingPunct="1">
              <a:defRPr kern="1200">
                <a:solidFill>
                  <a:schemeClr val="tx1"/>
                </a:solidFill>
                <a:latin typeface="Calibri" panose="020F0502020204030204" charset="0"/>
                <a:ea typeface="+mn-ea"/>
                <a:cs typeface="+mn-cs"/>
              </a:defRPr>
            </a:lvl7pPr>
            <a:lvl8pPr marL="3200400" algn="l" defTabSz="914400" rtl="0" eaLnBrk="1" latinLnBrk="0" hangingPunct="1">
              <a:defRPr kern="1200">
                <a:solidFill>
                  <a:schemeClr val="tx1"/>
                </a:solidFill>
                <a:latin typeface="Calibri" panose="020F0502020204030204" charset="0"/>
                <a:ea typeface="+mn-ea"/>
                <a:cs typeface="+mn-cs"/>
              </a:defRPr>
            </a:lvl8pPr>
            <a:lvl9pPr marL="3657600" algn="l" defTabSz="914400" rtl="0" eaLnBrk="1" latinLnBrk="0" hangingPunct="1">
              <a:defRPr kern="1200">
                <a:solidFill>
                  <a:schemeClr val="tx1"/>
                </a:solidFill>
                <a:latin typeface="Calibri" panose="020F0502020204030204" charset="0"/>
                <a:ea typeface="+mn-ea"/>
                <a:cs typeface="+mn-cs"/>
              </a:defRPr>
            </a:lvl9pPr>
          </a:lstStyle>
          <a:p>
            <a:endParaRPr lang="zh-CN" altLang="en-US"/>
          </a:p>
        </p:txBody>
      </p:sp>
      <p:sp>
        <p:nvSpPr>
          <p:cNvPr id="38" name="Freeform 23"/>
          <p:cNvSpPr/>
          <p:nvPr/>
        </p:nvSpPr>
        <p:spPr bwMode="auto">
          <a:xfrm rot="-1800000">
            <a:off x="409333" y="3073830"/>
            <a:ext cx="1848119" cy="215037"/>
          </a:xfrm>
          <a:custGeom>
            <a:avLst/>
            <a:gdLst>
              <a:gd name="T0" fmla="*/ 2345 w 3079"/>
              <a:gd name="T1" fmla="*/ 251 h 350"/>
              <a:gd name="T2" fmla="*/ 830 w 3079"/>
              <a:gd name="T3" fmla="*/ 272 h 350"/>
              <a:gd name="T4" fmla="*/ 2644 w 3079"/>
              <a:gd name="T5" fmla="*/ 129 h 350"/>
              <a:gd name="T6" fmla="*/ 2680 w 3079"/>
              <a:gd name="T7" fmla="*/ 102 h 350"/>
              <a:gd name="T8" fmla="*/ 1202 w 3079"/>
              <a:gd name="T9" fmla="*/ 244 h 350"/>
              <a:gd name="T10" fmla="*/ 1532 w 3079"/>
              <a:gd name="T11" fmla="*/ 102 h 350"/>
              <a:gd name="T12" fmla="*/ 1604 w 3079"/>
              <a:gd name="T13" fmla="*/ 106 h 350"/>
              <a:gd name="T14" fmla="*/ 1625 w 3079"/>
              <a:gd name="T15" fmla="*/ 113 h 350"/>
              <a:gd name="T16" fmla="*/ 1470 w 3079"/>
              <a:gd name="T17" fmla="*/ 316 h 350"/>
              <a:gd name="T18" fmla="*/ 1487 w 3079"/>
              <a:gd name="T19" fmla="*/ 130 h 350"/>
              <a:gd name="T20" fmla="*/ 1322 w 3079"/>
              <a:gd name="T21" fmla="*/ 210 h 350"/>
              <a:gd name="T22" fmla="*/ 1366 w 3079"/>
              <a:gd name="T23" fmla="*/ 102 h 350"/>
              <a:gd name="T24" fmla="*/ 1451 w 3079"/>
              <a:gd name="T25" fmla="*/ 244 h 350"/>
              <a:gd name="T26" fmla="*/ 1310 w 3079"/>
              <a:gd name="T27" fmla="*/ 264 h 350"/>
              <a:gd name="T28" fmla="*/ 1262 w 3079"/>
              <a:gd name="T29" fmla="*/ 95 h 350"/>
              <a:gd name="T30" fmla="*/ 945 w 3079"/>
              <a:gd name="T31" fmla="*/ 135 h 350"/>
              <a:gd name="T32" fmla="*/ 1012 w 3079"/>
              <a:gd name="T33" fmla="*/ 95 h 350"/>
              <a:gd name="T34" fmla="*/ 946 w 3079"/>
              <a:gd name="T35" fmla="*/ 337 h 350"/>
              <a:gd name="T36" fmla="*/ 934 w 3079"/>
              <a:gd name="T37" fmla="*/ 318 h 350"/>
              <a:gd name="T38" fmla="*/ 880 w 3079"/>
              <a:gd name="T39" fmla="*/ 102 h 350"/>
              <a:gd name="T40" fmla="*/ 603 w 3079"/>
              <a:gd name="T41" fmla="*/ 128 h 350"/>
              <a:gd name="T42" fmla="*/ 722 w 3079"/>
              <a:gd name="T43" fmla="*/ 95 h 350"/>
              <a:gd name="T44" fmla="*/ 779 w 3079"/>
              <a:gd name="T45" fmla="*/ 112 h 350"/>
              <a:gd name="T46" fmla="*/ 734 w 3079"/>
              <a:gd name="T47" fmla="*/ 272 h 350"/>
              <a:gd name="T48" fmla="*/ 544 w 3079"/>
              <a:gd name="T49" fmla="*/ 102 h 350"/>
              <a:gd name="T50" fmla="*/ 331 w 3079"/>
              <a:gd name="T51" fmla="*/ 128 h 350"/>
              <a:gd name="T52" fmla="*/ 450 w 3079"/>
              <a:gd name="T53" fmla="*/ 95 h 350"/>
              <a:gd name="T54" fmla="*/ 507 w 3079"/>
              <a:gd name="T55" fmla="*/ 112 h 350"/>
              <a:gd name="T56" fmla="*/ 462 w 3079"/>
              <a:gd name="T57" fmla="*/ 272 h 350"/>
              <a:gd name="T58" fmla="*/ 272 w 3079"/>
              <a:gd name="T59" fmla="*/ 102 h 350"/>
              <a:gd name="T60" fmla="*/ 59 w 3079"/>
              <a:gd name="T61" fmla="*/ 128 h 350"/>
              <a:gd name="T62" fmla="*/ 178 w 3079"/>
              <a:gd name="T63" fmla="*/ 95 h 350"/>
              <a:gd name="T64" fmla="*/ 235 w 3079"/>
              <a:gd name="T65" fmla="*/ 112 h 350"/>
              <a:gd name="T66" fmla="*/ 190 w 3079"/>
              <a:gd name="T67" fmla="*/ 272 h 350"/>
              <a:gd name="T68" fmla="*/ 0 w 3079"/>
              <a:gd name="T69" fmla="*/ 102 h 350"/>
              <a:gd name="T70" fmla="*/ 2904 w 3079"/>
              <a:gd name="T71" fmla="*/ 90 h 350"/>
              <a:gd name="T72" fmla="*/ 3053 w 3079"/>
              <a:gd name="T73" fmla="*/ 154 h 350"/>
              <a:gd name="T74" fmla="*/ 2994 w 3079"/>
              <a:gd name="T75" fmla="*/ 260 h 350"/>
              <a:gd name="T76" fmla="*/ 2993 w 3079"/>
              <a:gd name="T77" fmla="*/ 112 h 350"/>
              <a:gd name="T78" fmla="*/ 2958 w 3079"/>
              <a:gd name="T79" fmla="*/ 257 h 350"/>
              <a:gd name="T80" fmla="*/ 2918 w 3079"/>
              <a:gd name="T81" fmla="*/ 228 h 350"/>
              <a:gd name="T82" fmla="*/ 2847 w 3079"/>
              <a:gd name="T83" fmla="*/ 250 h 350"/>
              <a:gd name="T84" fmla="*/ 2811 w 3079"/>
              <a:gd name="T85" fmla="*/ 249 h 350"/>
              <a:gd name="T86" fmla="*/ 2785 w 3079"/>
              <a:gd name="T87" fmla="*/ 111 h 350"/>
              <a:gd name="T88" fmla="*/ 2684 w 3079"/>
              <a:gd name="T89" fmla="*/ 272 h 350"/>
              <a:gd name="T90" fmla="*/ 2550 w 3079"/>
              <a:gd name="T91" fmla="*/ 103 h 350"/>
              <a:gd name="T92" fmla="*/ 2503 w 3079"/>
              <a:gd name="T93" fmla="*/ 103 h 350"/>
              <a:gd name="T94" fmla="*/ 2572 w 3079"/>
              <a:gd name="T95" fmla="*/ 202 h 350"/>
              <a:gd name="T96" fmla="*/ 1709 w 3079"/>
              <a:gd name="T97" fmla="*/ 90 h 350"/>
              <a:gd name="T98" fmla="*/ 1660 w 3079"/>
              <a:gd name="T99" fmla="*/ 267 h 350"/>
              <a:gd name="T100" fmla="*/ 1680 w 3079"/>
              <a:gd name="T101" fmla="*/ 117 h 350"/>
              <a:gd name="T102" fmla="*/ 1248 w 3079"/>
              <a:gd name="T103" fmla="*/ 178 h 350"/>
              <a:gd name="T104" fmla="*/ 1125 w 3079"/>
              <a:gd name="T105" fmla="*/ 101 h 350"/>
              <a:gd name="T106" fmla="*/ 2221 w 3079"/>
              <a:gd name="T107" fmla="*/ 259 h 350"/>
              <a:gd name="T108" fmla="*/ 2030 w 3079"/>
              <a:gd name="T109" fmla="*/ 20 h 350"/>
              <a:gd name="T110" fmla="*/ 2067 w 3079"/>
              <a:gd name="T111" fmla="*/ 220 h 350"/>
              <a:gd name="T112" fmla="*/ 2304 w 3079"/>
              <a:gd name="T113" fmla="*/ 137 h 350"/>
              <a:gd name="T114" fmla="*/ 2188 w 3079"/>
              <a:gd name="T115" fmla="*/ 19 h 350"/>
              <a:gd name="T116" fmla="*/ 2029 w 3079"/>
              <a:gd name="T117" fmla="*/ 271 h 350"/>
              <a:gd name="T118" fmla="*/ 1855 w 3079"/>
              <a:gd name="T119" fmla="*/ 7 h 350"/>
              <a:gd name="T120" fmla="*/ 1791 w 3079"/>
              <a:gd name="T121" fmla="*/ 260 h 350"/>
              <a:gd name="T122" fmla="*/ 1809 w 3079"/>
              <a:gd name="T123" fmla="*/ 37 h 350"/>
              <a:gd name="T124" fmla="*/ 1715 w 3079"/>
              <a:gd name="T125" fmla="*/ 3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79" h="350">
                <a:moveTo>
                  <a:pt x="2366" y="230"/>
                </a:moveTo>
                <a:cubicBezTo>
                  <a:pt x="2372" y="230"/>
                  <a:pt x="2377" y="232"/>
                  <a:pt x="2381" y="237"/>
                </a:cubicBezTo>
                <a:cubicBezTo>
                  <a:pt x="2385" y="241"/>
                  <a:pt x="2387" y="245"/>
                  <a:pt x="2387" y="251"/>
                </a:cubicBezTo>
                <a:cubicBezTo>
                  <a:pt x="2387" y="257"/>
                  <a:pt x="2385" y="262"/>
                  <a:pt x="2380" y="266"/>
                </a:cubicBezTo>
                <a:cubicBezTo>
                  <a:pt x="2376" y="270"/>
                  <a:pt x="2372" y="272"/>
                  <a:pt x="2366" y="272"/>
                </a:cubicBezTo>
                <a:cubicBezTo>
                  <a:pt x="2360" y="272"/>
                  <a:pt x="2355" y="270"/>
                  <a:pt x="2351" y="266"/>
                </a:cubicBezTo>
                <a:cubicBezTo>
                  <a:pt x="2347" y="262"/>
                  <a:pt x="2345" y="257"/>
                  <a:pt x="2345" y="251"/>
                </a:cubicBezTo>
                <a:cubicBezTo>
                  <a:pt x="2345" y="245"/>
                  <a:pt x="2347" y="240"/>
                  <a:pt x="2351" y="236"/>
                </a:cubicBezTo>
                <a:cubicBezTo>
                  <a:pt x="2355" y="232"/>
                  <a:pt x="2360" y="230"/>
                  <a:pt x="2366" y="230"/>
                </a:cubicBezTo>
                <a:close/>
                <a:moveTo>
                  <a:pt x="830" y="230"/>
                </a:moveTo>
                <a:cubicBezTo>
                  <a:pt x="836" y="230"/>
                  <a:pt x="841" y="232"/>
                  <a:pt x="845" y="237"/>
                </a:cubicBezTo>
                <a:cubicBezTo>
                  <a:pt x="849" y="241"/>
                  <a:pt x="851" y="245"/>
                  <a:pt x="851" y="251"/>
                </a:cubicBezTo>
                <a:cubicBezTo>
                  <a:pt x="851" y="257"/>
                  <a:pt x="849" y="262"/>
                  <a:pt x="844" y="266"/>
                </a:cubicBezTo>
                <a:cubicBezTo>
                  <a:pt x="840" y="270"/>
                  <a:pt x="836" y="272"/>
                  <a:pt x="830" y="272"/>
                </a:cubicBezTo>
                <a:cubicBezTo>
                  <a:pt x="824" y="272"/>
                  <a:pt x="819" y="270"/>
                  <a:pt x="815" y="266"/>
                </a:cubicBezTo>
                <a:cubicBezTo>
                  <a:pt x="811" y="262"/>
                  <a:pt x="809" y="257"/>
                  <a:pt x="809" y="251"/>
                </a:cubicBezTo>
                <a:cubicBezTo>
                  <a:pt x="809" y="245"/>
                  <a:pt x="811" y="240"/>
                  <a:pt x="815" y="236"/>
                </a:cubicBezTo>
                <a:cubicBezTo>
                  <a:pt x="819" y="232"/>
                  <a:pt x="824" y="230"/>
                  <a:pt x="830" y="230"/>
                </a:cubicBezTo>
                <a:close/>
                <a:moveTo>
                  <a:pt x="2680" y="102"/>
                </a:moveTo>
                <a:cubicBezTo>
                  <a:pt x="2673" y="102"/>
                  <a:pt x="2667" y="104"/>
                  <a:pt x="2660" y="108"/>
                </a:cubicBezTo>
                <a:cubicBezTo>
                  <a:pt x="2653" y="112"/>
                  <a:pt x="2648" y="119"/>
                  <a:pt x="2644" y="129"/>
                </a:cubicBezTo>
                <a:cubicBezTo>
                  <a:pt x="2640" y="139"/>
                  <a:pt x="2638" y="151"/>
                  <a:pt x="2638" y="167"/>
                </a:cubicBezTo>
                <a:cubicBezTo>
                  <a:pt x="2638" y="192"/>
                  <a:pt x="2643" y="213"/>
                  <a:pt x="2652" y="232"/>
                </a:cubicBezTo>
                <a:cubicBezTo>
                  <a:pt x="2662" y="250"/>
                  <a:pt x="2676" y="259"/>
                  <a:pt x="2692" y="259"/>
                </a:cubicBezTo>
                <a:cubicBezTo>
                  <a:pt x="2704" y="259"/>
                  <a:pt x="2714" y="254"/>
                  <a:pt x="2722" y="244"/>
                </a:cubicBezTo>
                <a:cubicBezTo>
                  <a:pt x="2730" y="234"/>
                  <a:pt x="2734" y="217"/>
                  <a:pt x="2734" y="192"/>
                </a:cubicBezTo>
                <a:cubicBezTo>
                  <a:pt x="2734" y="162"/>
                  <a:pt x="2727" y="138"/>
                  <a:pt x="2714" y="120"/>
                </a:cubicBezTo>
                <a:cubicBezTo>
                  <a:pt x="2705" y="108"/>
                  <a:pt x="2694" y="102"/>
                  <a:pt x="2680" y="102"/>
                </a:cubicBezTo>
                <a:close/>
                <a:moveTo>
                  <a:pt x="1160" y="102"/>
                </a:moveTo>
                <a:cubicBezTo>
                  <a:pt x="1153" y="102"/>
                  <a:pt x="1147" y="104"/>
                  <a:pt x="1140" y="108"/>
                </a:cubicBezTo>
                <a:cubicBezTo>
                  <a:pt x="1133" y="112"/>
                  <a:pt x="1128" y="119"/>
                  <a:pt x="1124" y="129"/>
                </a:cubicBezTo>
                <a:cubicBezTo>
                  <a:pt x="1120" y="139"/>
                  <a:pt x="1118" y="151"/>
                  <a:pt x="1118" y="167"/>
                </a:cubicBezTo>
                <a:cubicBezTo>
                  <a:pt x="1118" y="192"/>
                  <a:pt x="1123" y="213"/>
                  <a:pt x="1132" y="232"/>
                </a:cubicBezTo>
                <a:cubicBezTo>
                  <a:pt x="1142" y="250"/>
                  <a:pt x="1156" y="259"/>
                  <a:pt x="1172" y="259"/>
                </a:cubicBezTo>
                <a:cubicBezTo>
                  <a:pt x="1184" y="259"/>
                  <a:pt x="1194" y="254"/>
                  <a:pt x="1202" y="244"/>
                </a:cubicBezTo>
                <a:cubicBezTo>
                  <a:pt x="1210" y="234"/>
                  <a:pt x="1214" y="217"/>
                  <a:pt x="1214" y="192"/>
                </a:cubicBezTo>
                <a:cubicBezTo>
                  <a:pt x="1214" y="162"/>
                  <a:pt x="1207" y="138"/>
                  <a:pt x="1194" y="120"/>
                </a:cubicBezTo>
                <a:cubicBezTo>
                  <a:pt x="1185" y="108"/>
                  <a:pt x="1174" y="102"/>
                  <a:pt x="1160" y="102"/>
                </a:cubicBezTo>
                <a:close/>
                <a:moveTo>
                  <a:pt x="1456" y="95"/>
                </a:moveTo>
                <a:lnTo>
                  <a:pt x="1536" y="95"/>
                </a:lnTo>
                <a:lnTo>
                  <a:pt x="1536" y="102"/>
                </a:lnTo>
                <a:lnTo>
                  <a:pt x="1532" y="102"/>
                </a:lnTo>
                <a:cubicBezTo>
                  <a:pt x="1527" y="102"/>
                  <a:pt x="1522" y="103"/>
                  <a:pt x="1519" y="106"/>
                </a:cubicBezTo>
                <a:cubicBezTo>
                  <a:pt x="1517" y="108"/>
                  <a:pt x="1515" y="111"/>
                  <a:pt x="1515" y="115"/>
                </a:cubicBezTo>
                <a:cubicBezTo>
                  <a:pt x="1515" y="120"/>
                  <a:pt x="1517" y="126"/>
                  <a:pt x="1521" y="135"/>
                </a:cubicBezTo>
                <a:lnTo>
                  <a:pt x="1563" y="222"/>
                </a:lnTo>
                <a:lnTo>
                  <a:pt x="1602" y="127"/>
                </a:lnTo>
                <a:cubicBezTo>
                  <a:pt x="1604" y="122"/>
                  <a:pt x="1605" y="117"/>
                  <a:pt x="1605" y="112"/>
                </a:cubicBezTo>
                <a:cubicBezTo>
                  <a:pt x="1605" y="109"/>
                  <a:pt x="1604" y="108"/>
                  <a:pt x="1604" y="106"/>
                </a:cubicBezTo>
                <a:cubicBezTo>
                  <a:pt x="1603" y="105"/>
                  <a:pt x="1601" y="104"/>
                  <a:pt x="1599" y="103"/>
                </a:cubicBezTo>
                <a:cubicBezTo>
                  <a:pt x="1597" y="102"/>
                  <a:pt x="1593" y="102"/>
                  <a:pt x="1588" y="102"/>
                </a:cubicBezTo>
                <a:lnTo>
                  <a:pt x="1588" y="95"/>
                </a:lnTo>
                <a:lnTo>
                  <a:pt x="1644" y="95"/>
                </a:lnTo>
                <a:lnTo>
                  <a:pt x="1644" y="102"/>
                </a:lnTo>
                <a:cubicBezTo>
                  <a:pt x="1639" y="102"/>
                  <a:pt x="1635" y="103"/>
                  <a:pt x="1633" y="105"/>
                </a:cubicBezTo>
                <a:cubicBezTo>
                  <a:pt x="1630" y="106"/>
                  <a:pt x="1628" y="109"/>
                  <a:pt x="1625" y="113"/>
                </a:cubicBezTo>
                <a:cubicBezTo>
                  <a:pt x="1623" y="115"/>
                  <a:pt x="1621" y="120"/>
                  <a:pt x="1618" y="128"/>
                </a:cubicBezTo>
                <a:lnTo>
                  <a:pt x="1548" y="299"/>
                </a:lnTo>
                <a:cubicBezTo>
                  <a:pt x="1542" y="316"/>
                  <a:pt x="1533" y="328"/>
                  <a:pt x="1522" y="337"/>
                </a:cubicBezTo>
                <a:cubicBezTo>
                  <a:pt x="1511" y="345"/>
                  <a:pt x="1500" y="350"/>
                  <a:pt x="1490" y="350"/>
                </a:cubicBezTo>
                <a:cubicBezTo>
                  <a:pt x="1483" y="350"/>
                  <a:pt x="1477" y="348"/>
                  <a:pt x="1472" y="343"/>
                </a:cubicBezTo>
                <a:cubicBezTo>
                  <a:pt x="1467" y="339"/>
                  <a:pt x="1465" y="334"/>
                  <a:pt x="1465" y="329"/>
                </a:cubicBezTo>
                <a:cubicBezTo>
                  <a:pt x="1465" y="323"/>
                  <a:pt x="1467" y="319"/>
                  <a:pt x="1470" y="316"/>
                </a:cubicBezTo>
                <a:cubicBezTo>
                  <a:pt x="1473" y="313"/>
                  <a:pt x="1478" y="311"/>
                  <a:pt x="1484" y="311"/>
                </a:cubicBezTo>
                <a:cubicBezTo>
                  <a:pt x="1488" y="311"/>
                  <a:pt x="1494" y="313"/>
                  <a:pt x="1501" y="315"/>
                </a:cubicBezTo>
                <a:cubicBezTo>
                  <a:pt x="1506" y="317"/>
                  <a:pt x="1509" y="318"/>
                  <a:pt x="1510" y="318"/>
                </a:cubicBezTo>
                <a:cubicBezTo>
                  <a:pt x="1514" y="318"/>
                  <a:pt x="1518" y="316"/>
                  <a:pt x="1523" y="312"/>
                </a:cubicBezTo>
                <a:cubicBezTo>
                  <a:pt x="1527" y="308"/>
                  <a:pt x="1532" y="301"/>
                  <a:pt x="1536" y="290"/>
                </a:cubicBezTo>
                <a:lnTo>
                  <a:pt x="1548" y="260"/>
                </a:lnTo>
                <a:lnTo>
                  <a:pt x="1487" y="130"/>
                </a:lnTo>
                <a:cubicBezTo>
                  <a:pt x="1485" y="127"/>
                  <a:pt x="1482" y="122"/>
                  <a:pt x="1478" y="116"/>
                </a:cubicBezTo>
                <a:cubicBezTo>
                  <a:pt x="1474" y="112"/>
                  <a:pt x="1472" y="109"/>
                  <a:pt x="1470" y="107"/>
                </a:cubicBezTo>
                <a:cubicBezTo>
                  <a:pt x="1467" y="105"/>
                  <a:pt x="1462" y="103"/>
                  <a:pt x="1456" y="102"/>
                </a:cubicBezTo>
                <a:lnTo>
                  <a:pt x="1456" y="95"/>
                </a:lnTo>
                <a:close/>
                <a:moveTo>
                  <a:pt x="1262" y="95"/>
                </a:moveTo>
                <a:lnTo>
                  <a:pt x="1322" y="95"/>
                </a:lnTo>
                <a:lnTo>
                  <a:pt x="1322" y="210"/>
                </a:lnTo>
                <a:cubicBezTo>
                  <a:pt x="1322" y="226"/>
                  <a:pt x="1325" y="236"/>
                  <a:pt x="1331" y="241"/>
                </a:cubicBezTo>
                <a:cubicBezTo>
                  <a:pt x="1336" y="246"/>
                  <a:pt x="1343" y="249"/>
                  <a:pt x="1351" y="249"/>
                </a:cubicBezTo>
                <a:cubicBezTo>
                  <a:pt x="1356" y="249"/>
                  <a:pt x="1362" y="247"/>
                  <a:pt x="1369" y="244"/>
                </a:cubicBezTo>
                <a:cubicBezTo>
                  <a:pt x="1376" y="241"/>
                  <a:pt x="1384" y="234"/>
                  <a:pt x="1393" y="225"/>
                </a:cubicBezTo>
                <a:lnTo>
                  <a:pt x="1393" y="127"/>
                </a:lnTo>
                <a:cubicBezTo>
                  <a:pt x="1393" y="118"/>
                  <a:pt x="1392" y="111"/>
                  <a:pt x="1388" y="108"/>
                </a:cubicBezTo>
                <a:cubicBezTo>
                  <a:pt x="1384" y="104"/>
                  <a:pt x="1377" y="102"/>
                  <a:pt x="1366" y="102"/>
                </a:cubicBezTo>
                <a:lnTo>
                  <a:pt x="1366" y="95"/>
                </a:lnTo>
                <a:lnTo>
                  <a:pt x="1424" y="95"/>
                </a:lnTo>
                <a:lnTo>
                  <a:pt x="1424" y="199"/>
                </a:lnTo>
                <a:cubicBezTo>
                  <a:pt x="1424" y="219"/>
                  <a:pt x="1425" y="231"/>
                  <a:pt x="1426" y="236"/>
                </a:cubicBezTo>
                <a:cubicBezTo>
                  <a:pt x="1427" y="240"/>
                  <a:pt x="1428" y="243"/>
                  <a:pt x="1430" y="245"/>
                </a:cubicBezTo>
                <a:cubicBezTo>
                  <a:pt x="1432" y="247"/>
                  <a:pt x="1435" y="247"/>
                  <a:pt x="1437" y="247"/>
                </a:cubicBezTo>
                <a:cubicBezTo>
                  <a:pt x="1441" y="247"/>
                  <a:pt x="1446" y="246"/>
                  <a:pt x="1451" y="244"/>
                </a:cubicBezTo>
                <a:lnTo>
                  <a:pt x="1453" y="251"/>
                </a:lnTo>
                <a:lnTo>
                  <a:pt x="1402" y="272"/>
                </a:lnTo>
                <a:lnTo>
                  <a:pt x="1393" y="272"/>
                </a:lnTo>
                <a:lnTo>
                  <a:pt x="1393" y="236"/>
                </a:lnTo>
                <a:cubicBezTo>
                  <a:pt x="1379" y="252"/>
                  <a:pt x="1367" y="262"/>
                  <a:pt x="1360" y="266"/>
                </a:cubicBezTo>
                <a:cubicBezTo>
                  <a:pt x="1352" y="270"/>
                  <a:pt x="1344" y="272"/>
                  <a:pt x="1335" y="272"/>
                </a:cubicBezTo>
                <a:cubicBezTo>
                  <a:pt x="1325" y="272"/>
                  <a:pt x="1317" y="269"/>
                  <a:pt x="1310" y="264"/>
                </a:cubicBezTo>
                <a:cubicBezTo>
                  <a:pt x="1303" y="258"/>
                  <a:pt x="1298" y="251"/>
                  <a:pt x="1295" y="242"/>
                </a:cubicBezTo>
                <a:cubicBezTo>
                  <a:pt x="1293" y="233"/>
                  <a:pt x="1291" y="221"/>
                  <a:pt x="1291" y="205"/>
                </a:cubicBezTo>
                <a:lnTo>
                  <a:pt x="1291" y="128"/>
                </a:lnTo>
                <a:cubicBezTo>
                  <a:pt x="1291" y="120"/>
                  <a:pt x="1290" y="115"/>
                  <a:pt x="1289" y="112"/>
                </a:cubicBezTo>
                <a:cubicBezTo>
                  <a:pt x="1287" y="108"/>
                  <a:pt x="1284" y="106"/>
                  <a:pt x="1281" y="104"/>
                </a:cubicBezTo>
                <a:cubicBezTo>
                  <a:pt x="1277" y="103"/>
                  <a:pt x="1271" y="102"/>
                  <a:pt x="1262" y="102"/>
                </a:cubicBezTo>
                <a:lnTo>
                  <a:pt x="1262" y="95"/>
                </a:lnTo>
                <a:close/>
                <a:moveTo>
                  <a:pt x="880" y="95"/>
                </a:moveTo>
                <a:lnTo>
                  <a:pt x="960" y="95"/>
                </a:lnTo>
                <a:lnTo>
                  <a:pt x="960" y="102"/>
                </a:lnTo>
                <a:lnTo>
                  <a:pt x="956" y="102"/>
                </a:lnTo>
                <a:cubicBezTo>
                  <a:pt x="951" y="102"/>
                  <a:pt x="946" y="103"/>
                  <a:pt x="943" y="106"/>
                </a:cubicBezTo>
                <a:cubicBezTo>
                  <a:pt x="941" y="108"/>
                  <a:pt x="939" y="111"/>
                  <a:pt x="939" y="115"/>
                </a:cubicBezTo>
                <a:cubicBezTo>
                  <a:pt x="939" y="120"/>
                  <a:pt x="941" y="126"/>
                  <a:pt x="945" y="135"/>
                </a:cubicBezTo>
                <a:lnTo>
                  <a:pt x="987" y="222"/>
                </a:lnTo>
                <a:lnTo>
                  <a:pt x="1026" y="127"/>
                </a:lnTo>
                <a:cubicBezTo>
                  <a:pt x="1028" y="122"/>
                  <a:pt x="1029" y="117"/>
                  <a:pt x="1029" y="112"/>
                </a:cubicBezTo>
                <a:cubicBezTo>
                  <a:pt x="1029" y="109"/>
                  <a:pt x="1028" y="108"/>
                  <a:pt x="1028" y="106"/>
                </a:cubicBezTo>
                <a:cubicBezTo>
                  <a:pt x="1027" y="105"/>
                  <a:pt x="1025" y="104"/>
                  <a:pt x="1023" y="103"/>
                </a:cubicBezTo>
                <a:cubicBezTo>
                  <a:pt x="1021" y="102"/>
                  <a:pt x="1017" y="102"/>
                  <a:pt x="1012" y="102"/>
                </a:cubicBezTo>
                <a:lnTo>
                  <a:pt x="1012" y="95"/>
                </a:lnTo>
                <a:lnTo>
                  <a:pt x="1068" y="95"/>
                </a:lnTo>
                <a:lnTo>
                  <a:pt x="1068" y="102"/>
                </a:lnTo>
                <a:cubicBezTo>
                  <a:pt x="1063" y="102"/>
                  <a:pt x="1059" y="103"/>
                  <a:pt x="1057" y="105"/>
                </a:cubicBezTo>
                <a:cubicBezTo>
                  <a:pt x="1054" y="106"/>
                  <a:pt x="1052" y="109"/>
                  <a:pt x="1049" y="113"/>
                </a:cubicBezTo>
                <a:cubicBezTo>
                  <a:pt x="1047" y="115"/>
                  <a:pt x="1045" y="120"/>
                  <a:pt x="1042" y="128"/>
                </a:cubicBezTo>
                <a:lnTo>
                  <a:pt x="972" y="299"/>
                </a:lnTo>
                <a:cubicBezTo>
                  <a:pt x="966" y="316"/>
                  <a:pt x="957" y="328"/>
                  <a:pt x="946" y="337"/>
                </a:cubicBezTo>
                <a:cubicBezTo>
                  <a:pt x="935" y="345"/>
                  <a:pt x="924" y="350"/>
                  <a:pt x="914" y="350"/>
                </a:cubicBezTo>
                <a:cubicBezTo>
                  <a:pt x="907" y="350"/>
                  <a:pt x="901" y="348"/>
                  <a:pt x="896" y="343"/>
                </a:cubicBezTo>
                <a:cubicBezTo>
                  <a:pt x="891" y="339"/>
                  <a:pt x="889" y="334"/>
                  <a:pt x="889" y="329"/>
                </a:cubicBezTo>
                <a:cubicBezTo>
                  <a:pt x="889" y="323"/>
                  <a:pt x="891" y="319"/>
                  <a:pt x="894" y="316"/>
                </a:cubicBezTo>
                <a:cubicBezTo>
                  <a:pt x="897" y="313"/>
                  <a:pt x="902" y="311"/>
                  <a:pt x="908" y="311"/>
                </a:cubicBezTo>
                <a:cubicBezTo>
                  <a:pt x="912" y="311"/>
                  <a:pt x="918" y="313"/>
                  <a:pt x="925" y="315"/>
                </a:cubicBezTo>
                <a:cubicBezTo>
                  <a:pt x="930" y="317"/>
                  <a:pt x="933" y="318"/>
                  <a:pt x="934" y="318"/>
                </a:cubicBezTo>
                <a:cubicBezTo>
                  <a:pt x="938" y="318"/>
                  <a:pt x="942" y="316"/>
                  <a:pt x="947" y="312"/>
                </a:cubicBezTo>
                <a:cubicBezTo>
                  <a:pt x="951" y="308"/>
                  <a:pt x="956" y="301"/>
                  <a:pt x="960" y="290"/>
                </a:cubicBezTo>
                <a:lnTo>
                  <a:pt x="972" y="260"/>
                </a:lnTo>
                <a:lnTo>
                  <a:pt x="911" y="130"/>
                </a:lnTo>
                <a:cubicBezTo>
                  <a:pt x="909" y="127"/>
                  <a:pt x="906" y="122"/>
                  <a:pt x="902" y="116"/>
                </a:cubicBezTo>
                <a:cubicBezTo>
                  <a:pt x="898" y="112"/>
                  <a:pt x="896" y="109"/>
                  <a:pt x="894" y="107"/>
                </a:cubicBezTo>
                <a:cubicBezTo>
                  <a:pt x="891" y="105"/>
                  <a:pt x="886" y="103"/>
                  <a:pt x="880" y="102"/>
                </a:cubicBezTo>
                <a:lnTo>
                  <a:pt x="880" y="95"/>
                </a:lnTo>
                <a:close/>
                <a:moveTo>
                  <a:pt x="544" y="95"/>
                </a:moveTo>
                <a:lnTo>
                  <a:pt x="616" y="95"/>
                </a:lnTo>
                <a:lnTo>
                  <a:pt x="616" y="102"/>
                </a:lnTo>
                <a:cubicBezTo>
                  <a:pt x="610" y="102"/>
                  <a:pt x="605" y="104"/>
                  <a:pt x="603" y="106"/>
                </a:cubicBezTo>
                <a:cubicBezTo>
                  <a:pt x="601" y="107"/>
                  <a:pt x="600" y="110"/>
                  <a:pt x="600" y="114"/>
                </a:cubicBezTo>
                <a:cubicBezTo>
                  <a:pt x="600" y="117"/>
                  <a:pt x="601" y="122"/>
                  <a:pt x="603" y="128"/>
                </a:cubicBezTo>
                <a:lnTo>
                  <a:pt x="640" y="226"/>
                </a:lnTo>
                <a:lnTo>
                  <a:pt x="677" y="146"/>
                </a:lnTo>
                <a:lnTo>
                  <a:pt x="667" y="121"/>
                </a:lnTo>
                <a:cubicBezTo>
                  <a:pt x="664" y="113"/>
                  <a:pt x="660" y="108"/>
                  <a:pt x="655" y="105"/>
                </a:cubicBezTo>
                <a:cubicBezTo>
                  <a:pt x="653" y="103"/>
                  <a:pt x="648" y="102"/>
                  <a:pt x="640" y="102"/>
                </a:cubicBezTo>
                <a:lnTo>
                  <a:pt x="640" y="95"/>
                </a:lnTo>
                <a:lnTo>
                  <a:pt x="722" y="95"/>
                </a:lnTo>
                <a:lnTo>
                  <a:pt x="722" y="102"/>
                </a:lnTo>
                <a:cubicBezTo>
                  <a:pt x="713" y="102"/>
                  <a:pt x="706" y="104"/>
                  <a:pt x="703" y="107"/>
                </a:cubicBezTo>
                <a:cubicBezTo>
                  <a:pt x="700" y="109"/>
                  <a:pt x="699" y="112"/>
                  <a:pt x="699" y="116"/>
                </a:cubicBezTo>
                <a:cubicBezTo>
                  <a:pt x="699" y="119"/>
                  <a:pt x="699" y="121"/>
                  <a:pt x="700" y="124"/>
                </a:cubicBezTo>
                <a:lnTo>
                  <a:pt x="739" y="223"/>
                </a:lnTo>
                <a:lnTo>
                  <a:pt x="776" y="128"/>
                </a:lnTo>
                <a:cubicBezTo>
                  <a:pt x="778" y="121"/>
                  <a:pt x="779" y="116"/>
                  <a:pt x="779" y="112"/>
                </a:cubicBezTo>
                <a:cubicBezTo>
                  <a:pt x="779" y="109"/>
                  <a:pt x="778" y="107"/>
                  <a:pt x="776" y="105"/>
                </a:cubicBezTo>
                <a:cubicBezTo>
                  <a:pt x="773" y="103"/>
                  <a:pt x="768" y="102"/>
                  <a:pt x="761" y="102"/>
                </a:cubicBezTo>
                <a:lnTo>
                  <a:pt x="761" y="95"/>
                </a:lnTo>
                <a:lnTo>
                  <a:pt x="816" y="95"/>
                </a:lnTo>
                <a:lnTo>
                  <a:pt x="816" y="102"/>
                </a:lnTo>
                <a:cubicBezTo>
                  <a:pt x="805" y="104"/>
                  <a:pt x="797" y="111"/>
                  <a:pt x="792" y="124"/>
                </a:cubicBezTo>
                <a:lnTo>
                  <a:pt x="734" y="272"/>
                </a:lnTo>
                <a:lnTo>
                  <a:pt x="726" y="272"/>
                </a:lnTo>
                <a:lnTo>
                  <a:pt x="684" y="162"/>
                </a:lnTo>
                <a:lnTo>
                  <a:pt x="633" y="272"/>
                </a:lnTo>
                <a:lnTo>
                  <a:pt x="627" y="272"/>
                </a:lnTo>
                <a:lnTo>
                  <a:pt x="571" y="128"/>
                </a:lnTo>
                <a:cubicBezTo>
                  <a:pt x="568" y="119"/>
                  <a:pt x="564" y="112"/>
                  <a:pt x="561" y="109"/>
                </a:cubicBezTo>
                <a:cubicBezTo>
                  <a:pt x="557" y="106"/>
                  <a:pt x="552" y="104"/>
                  <a:pt x="544" y="102"/>
                </a:cubicBezTo>
                <a:lnTo>
                  <a:pt x="544" y="95"/>
                </a:lnTo>
                <a:close/>
                <a:moveTo>
                  <a:pt x="272" y="95"/>
                </a:moveTo>
                <a:lnTo>
                  <a:pt x="344" y="95"/>
                </a:lnTo>
                <a:lnTo>
                  <a:pt x="344" y="102"/>
                </a:lnTo>
                <a:cubicBezTo>
                  <a:pt x="338" y="102"/>
                  <a:pt x="333" y="104"/>
                  <a:pt x="331" y="106"/>
                </a:cubicBezTo>
                <a:cubicBezTo>
                  <a:pt x="329" y="107"/>
                  <a:pt x="328" y="110"/>
                  <a:pt x="328" y="114"/>
                </a:cubicBezTo>
                <a:cubicBezTo>
                  <a:pt x="328" y="117"/>
                  <a:pt x="329" y="122"/>
                  <a:pt x="331" y="128"/>
                </a:cubicBezTo>
                <a:lnTo>
                  <a:pt x="368" y="226"/>
                </a:lnTo>
                <a:lnTo>
                  <a:pt x="405" y="146"/>
                </a:lnTo>
                <a:lnTo>
                  <a:pt x="395" y="121"/>
                </a:lnTo>
                <a:cubicBezTo>
                  <a:pt x="392" y="113"/>
                  <a:pt x="388" y="108"/>
                  <a:pt x="383" y="105"/>
                </a:cubicBezTo>
                <a:cubicBezTo>
                  <a:pt x="381" y="103"/>
                  <a:pt x="376" y="102"/>
                  <a:pt x="368" y="102"/>
                </a:cubicBezTo>
                <a:lnTo>
                  <a:pt x="368" y="95"/>
                </a:lnTo>
                <a:lnTo>
                  <a:pt x="450" y="95"/>
                </a:lnTo>
                <a:lnTo>
                  <a:pt x="450" y="102"/>
                </a:lnTo>
                <a:cubicBezTo>
                  <a:pt x="441" y="102"/>
                  <a:pt x="434" y="104"/>
                  <a:pt x="431" y="107"/>
                </a:cubicBezTo>
                <a:cubicBezTo>
                  <a:pt x="428" y="109"/>
                  <a:pt x="427" y="112"/>
                  <a:pt x="427" y="116"/>
                </a:cubicBezTo>
                <a:cubicBezTo>
                  <a:pt x="427" y="119"/>
                  <a:pt x="427" y="121"/>
                  <a:pt x="428" y="124"/>
                </a:cubicBezTo>
                <a:lnTo>
                  <a:pt x="467" y="223"/>
                </a:lnTo>
                <a:lnTo>
                  <a:pt x="504" y="128"/>
                </a:lnTo>
                <a:cubicBezTo>
                  <a:pt x="506" y="121"/>
                  <a:pt x="507" y="116"/>
                  <a:pt x="507" y="112"/>
                </a:cubicBezTo>
                <a:cubicBezTo>
                  <a:pt x="507" y="109"/>
                  <a:pt x="506" y="107"/>
                  <a:pt x="504" y="105"/>
                </a:cubicBezTo>
                <a:cubicBezTo>
                  <a:pt x="501" y="103"/>
                  <a:pt x="496" y="102"/>
                  <a:pt x="489" y="102"/>
                </a:cubicBezTo>
                <a:lnTo>
                  <a:pt x="489" y="95"/>
                </a:lnTo>
                <a:lnTo>
                  <a:pt x="544" y="95"/>
                </a:lnTo>
                <a:lnTo>
                  <a:pt x="544" y="102"/>
                </a:lnTo>
                <a:cubicBezTo>
                  <a:pt x="533" y="104"/>
                  <a:pt x="525" y="111"/>
                  <a:pt x="520" y="124"/>
                </a:cubicBezTo>
                <a:lnTo>
                  <a:pt x="462" y="272"/>
                </a:lnTo>
                <a:lnTo>
                  <a:pt x="454" y="272"/>
                </a:lnTo>
                <a:lnTo>
                  <a:pt x="412" y="162"/>
                </a:lnTo>
                <a:lnTo>
                  <a:pt x="361" y="272"/>
                </a:lnTo>
                <a:lnTo>
                  <a:pt x="355" y="272"/>
                </a:lnTo>
                <a:lnTo>
                  <a:pt x="299" y="128"/>
                </a:lnTo>
                <a:cubicBezTo>
                  <a:pt x="296" y="119"/>
                  <a:pt x="292" y="112"/>
                  <a:pt x="289" y="109"/>
                </a:cubicBezTo>
                <a:cubicBezTo>
                  <a:pt x="285" y="106"/>
                  <a:pt x="280" y="104"/>
                  <a:pt x="272" y="102"/>
                </a:cubicBezTo>
                <a:lnTo>
                  <a:pt x="272" y="95"/>
                </a:lnTo>
                <a:close/>
                <a:moveTo>
                  <a:pt x="0" y="95"/>
                </a:moveTo>
                <a:lnTo>
                  <a:pt x="72" y="95"/>
                </a:lnTo>
                <a:lnTo>
                  <a:pt x="72" y="102"/>
                </a:lnTo>
                <a:cubicBezTo>
                  <a:pt x="66" y="102"/>
                  <a:pt x="61" y="104"/>
                  <a:pt x="59" y="106"/>
                </a:cubicBezTo>
                <a:cubicBezTo>
                  <a:pt x="57" y="107"/>
                  <a:pt x="56" y="110"/>
                  <a:pt x="56" y="114"/>
                </a:cubicBezTo>
                <a:cubicBezTo>
                  <a:pt x="56" y="117"/>
                  <a:pt x="57" y="122"/>
                  <a:pt x="59" y="128"/>
                </a:cubicBezTo>
                <a:lnTo>
                  <a:pt x="96" y="226"/>
                </a:lnTo>
                <a:lnTo>
                  <a:pt x="133" y="146"/>
                </a:lnTo>
                <a:lnTo>
                  <a:pt x="123" y="121"/>
                </a:lnTo>
                <a:cubicBezTo>
                  <a:pt x="120" y="113"/>
                  <a:pt x="116" y="108"/>
                  <a:pt x="111" y="105"/>
                </a:cubicBezTo>
                <a:cubicBezTo>
                  <a:pt x="109" y="103"/>
                  <a:pt x="104" y="102"/>
                  <a:pt x="96" y="102"/>
                </a:cubicBezTo>
                <a:lnTo>
                  <a:pt x="96" y="95"/>
                </a:lnTo>
                <a:lnTo>
                  <a:pt x="178" y="95"/>
                </a:lnTo>
                <a:lnTo>
                  <a:pt x="178" y="102"/>
                </a:lnTo>
                <a:cubicBezTo>
                  <a:pt x="169" y="102"/>
                  <a:pt x="162" y="104"/>
                  <a:pt x="159" y="107"/>
                </a:cubicBezTo>
                <a:cubicBezTo>
                  <a:pt x="156" y="109"/>
                  <a:pt x="155" y="112"/>
                  <a:pt x="155" y="116"/>
                </a:cubicBezTo>
                <a:cubicBezTo>
                  <a:pt x="155" y="119"/>
                  <a:pt x="155" y="121"/>
                  <a:pt x="156" y="124"/>
                </a:cubicBezTo>
                <a:lnTo>
                  <a:pt x="195" y="223"/>
                </a:lnTo>
                <a:lnTo>
                  <a:pt x="232" y="128"/>
                </a:lnTo>
                <a:cubicBezTo>
                  <a:pt x="234" y="121"/>
                  <a:pt x="235" y="116"/>
                  <a:pt x="235" y="112"/>
                </a:cubicBezTo>
                <a:cubicBezTo>
                  <a:pt x="235" y="109"/>
                  <a:pt x="234" y="107"/>
                  <a:pt x="232" y="105"/>
                </a:cubicBezTo>
                <a:cubicBezTo>
                  <a:pt x="229" y="103"/>
                  <a:pt x="224" y="102"/>
                  <a:pt x="217" y="102"/>
                </a:cubicBezTo>
                <a:lnTo>
                  <a:pt x="217" y="95"/>
                </a:lnTo>
                <a:lnTo>
                  <a:pt x="272" y="95"/>
                </a:lnTo>
                <a:lnTo>
                  <a:pt x="272" y="102"/>
                </a:lnTo>
                <a:cubicBezTo>
                  <a:pt x="261" y="104"/>
                  <a:pt x="253" y="111"/>
                  <a:pt x="248" y="124"/>
                </a:cubicBezTo>
                <a:lnTo>
                  <a:pt x="190" y="272"/>
                </a:lnTo>
                <a:lnTo>
                  <a:pt x="182" y="272"/>
                </a:lnTo>
                <a:lnTo>
                  <a:pt x="140" y="162"/>
                </a:lnTo>
                <a:lnTo>
                  <a:pt x="89" y="272"/>
                </a:lnTo>
                <a:lnTo>
                  <a:pt x="83" y="272"/>
                </a:lnTo>
                <a:lnTo>
                  <a:pt x="27" y="128"/>
                </a:lnTo>
                <a:cubicBezTo>
                  <a:pt x="24" y="119"/>
                  <a:pt x="20" y="112"/>
                  <a:pt x="17" y="109"/>
                </a:cubicBezTo>
                <a:cubicBezTo>
                  <a:pt x="13" y="106"/>
                  <a:pt x="8" y="104"/>
                  <a:pt x="0" y="102"/>
                </a:cubicBezTo>
                <a:lnTo>
                  <a:pt x="0" y="95"/>
                </a:lnTo>
                <a:close/>
                <a:moveTo>
                  <a:pt x="2837" y="90"/>
                </a:moveTo>
                <a:lnTo>
                  <a:pt x="2845" y="90"/>
                </a:lnTo>
                <a:lnTo>
                  <a:pt x="2845" y="127"/>
                </a:lnTo>
                <a:cubicBezTo>
                  <a:pt x="2857" y="114"/>
                  <a:pt x="2865" y="107"/>
                  <a:pt x="2867" y="105"/>
                </a:cubicBezTo>
                <a:cubicBezTo>
                  <a:pt x="2873" y="100"/>
                  <a:pt x="2879" y="97"/>
                  <a:pt x="2885" y="94"/>
                </a:cubicBezTo>
                <a:cubicBezTo>
                  <a:pt x="2892" y="91"/>
                  <a:pt x="2898" y="90"/>
                  <a:pt x="2904" y="90"/>
                </a:cubicBezTo>
                <a:cubicBezTo>
                  <a:pt x="2915" y="90"/>
                  <a:pt x="2924" y="93"/>
                  <a:pt x="2932" y="99"/>
                </a:cubicBezTo>
                <a:cubicBezTo>
                  <a:pt x="2940" y="106"/>
                  <a:pt x="2945" y="115"/>
                  <a:pt x="2948" y="127"/>
                </a:cubicBezTo>
                <a:cubicBezTo>
                  <a:pt x="2961" y="112"/>
                  <a:pt x="2971" y="102"/>
                  <a:pt x="2980" y="97"/>
                </a:cubicBezTo>
                <a:cubicBezTo>
                  <a:pt x="2989" y="92"/>
                  <a:pt x="2998" y="90"/>
                  <a:pt x="3008" y="90"/>
                </a:cubicBezTo>
                <a:cubicBezTo>
                  <a:pt x="3017" y="90"/>
                  <a:pt x="3025" y="92"/>
                  <a:pt x="3032" y="97"/>
                </a:cubicBezTo>
                <a:cubicBezTo>
                  <a:pt x="3039" y="102"/>
                  <a:pt x="3045" y="109"/>
                  <a:pt x="3049" y="120"/>
                </a:cubicBezTo>
                <a:cubicBezTo>
                  <a:pt x="3052" y="127"/>
                  <a:pt x="3053" y="139"/>
                  <a:pt x="3053" y="154"/>
                </a:cubicBezTo>
                <a:lnTo>
                  <a:pt x="3053" y="228"/>
                </a:lnTo>
                <a:cubicBezTo>
                  <a:pt x="3053" y="239"/>
                  <a:pt x="3054" y="246"/>
                  <a:pt x="3055" y="250"/>
                </a:cubicBezTo>
                <a:cubicBezTo>
                  <a:pt x="3057" y="253"/>
                  <a:pt x="3059" y="255"/>
                  <a:pt x="3062" y="257"/>
                </a:cubicBezTo>
                <a:cubicBezTo>
                  <a:pt x="3066" y="259"/>
                  <a:pt x="3071" y="260"/>
                  <a:pt x="3079" y="260"/>
                </a:cubicBezTo>
                <a:lnTo>
                  <a:pt x="3079" y="267"/>
                </a:lnTo>
                <a:lnTo>
                  <a:pt x="2994" y="267"/>
                </a:lnTo>
                <a:lnTo>
                  <a:pt x="2994" y="260"/>
                </a:lnTo>
                <a:lnTo>
                  <a:pt x="2998" y="260"/>
                </a:lnTo>
                <a:cubicBezTo>
                  <a:pt x="3005" y="260"/>
                  <a:pt x="3011" y="259"/>
                  <a:pt x="3015" y="256"/>
                </a:cubicBezTo>
                <a:cubicBezTo>
                  <a:pt x="3018" y="254"/>
                  <a:pt x="3020" y="251"/>
                  <a:pt x="3021" y="246"/>
                </a:cubicBezTo>
                <a:cubicBezTo>
                  <a:pt x="3022" y="244"/>
                  <a:pt x="3022" y="238"/>
                  <a:pt x="3022" y="228"/>
                </a:cubicBezTo>
                <a:lnTo>
                  <a:pt x="3022" y="154"/>
                </a:lnTo>
                <a:cubicBezTo>
                  <a:pt x="3022" y="140"/>
                  <a:pt x="3020" y="130"/>
                  <a:pt x="3017" y="124"/>
                </a:cubicBezTo>
                <a:cubicBezTo>
                  <a:pt x="3012" y="116"/>
                  <a:pt x="3004" y="112"/>
                  <a:pt x="2993" y="112"/>
                </a:cubicBezTo>
                <a:cubicBezTo>
                  <a:pt x="2987" y="112"/>
                  <a:pt x="2980" y="114"/>
                  <a:pt x="2973" y="117"/>
                </a:cubicBezTo>
                <a:cubicBezTo>
                  <a:pt x="2967" y="121"/>
                  <a:pt x="2959" y="127"/>
                  <a:pt x="2949" y="136"/>
                </a:cubicBezTo>
                <a:lnTo>
                  <a:pt x="2949" y="138"/>
                </a:lnTo>
                <a:lnTo>
                  <a:pt x="2949" y="146"/>
                </a:lnTo>
                <a:lnTo>
                  <a:pt x="2949" y="228"/>
                </a:lnTo>
                <a:cubicBezTo>
                  <a:pt x="2949" y="240"/>
                  <a:pt x="2950" y="247"/>
                  <a:pt x="2951" y="250"/>
                </a:cubicBezTo>
                <a:cubicBezTo>
                  <a:pt x="2952" y="253"/>
                  <a:pt x="2955" y="255"/>
                  <a:pt x="2958" y="257"/>
                </a:cubicBezTo>
                <a:cubicBezTo>
                  <a:pt x="2962" y="259"/>
                  <a:pt x="2968" y="260"/>
                  <a:pt x="2977" y="260"/>
                </a:cubicBezTo>
                <a:lnTo>
                  <a:pt x="2977" y="267"/>
                </a:lnTo>
                <a:lnTo>
                  <a:pt x="2890" y="267"/>
                </a:lnTo>
                <a:lnTo>
                  <a:pt x="2890" y="260"/>
                </a:lnTo>
                <a:cubicBezTo>
                  <a:pt x="2900" y="260"/>
                  <a:pt x="2906" y="259"/>
                  <a:pt x="2910" y="257"/>
                </a:cubicBezTo>
                <a:cubicBezTo>
                  <a:pt x="2913" y="254"/>
                  <a:pt x="2916" y="251"/>
                  <a:pt x="2917" y="247"/>
                </a:cubicBezTo>
                <a:cubicBezTo>
                  <a:pt x="2918" y="244"/>
                  <a:pt x="2918" y="238"/>
                  <a:pt x="2918" y="228"/>
                </a:cubicBezTo>
                <a:lnTo>
                  <a:pt x="2918" y="154"/>
                </a:lnTo>
                <a:cubicBezTo>
                  <a:pt x="2918" y="140"/>
                  <a:pt x="2916" y="130"/>
                  <a:pt x="2912" y="124"/>
                </a:cubicBezTo>
                <a:cubicBezTo>
                  <a:pt x="2906" y="116"/>
                  <a:pt x="2899" y="112"/>
                  <a:pt x="2889" y="112"/>
                </a:cubicBezTo>
                <a:cubicBezTo>
                  <a:pt x="2882" y="112"/>
                  <a:pt x="2875" y="114"/>
                  <a:pt x="2869" y="117"/>
                </a:cubicBezTo>
                <a:cubicBezTo>
                  <a:pt x="2858" y="123"/>
                  <a:pt x="2850" y="129"/>
                  <a:pt x="2845" y="136"/>
                </a:cubicBezTo>
                <a:lnTo>
                  <a:pt x="2845" y="228"/>
                </a:lnTo>
                <a:cubicBezTo>
                  <a:pt x="2845" y="239"/>
                  <a:pt x="2846" y="247"/>
                  <a:pt x="2847" y="250"/>
                </a:cubicBezTo>
                <a:cubicBezTo>
                  <a:pt x="2849" y="253"/>
                  <a:pt x="2851" y="256"/>
                  <a:pt x="2854" y="258"/>
                </a:cubicBezTo>
                <a:cubicBezTo>
                  <a:pt x="2857" y="259"/>
                  <a:pt x="2863" y="260"/>
                  <a:pt x="2873" y="260"/>
                </a:cubicBezTo>
                <a:lnTo>
                  <a:pt x="2873" y="267"/>
                </a:lnTo>
                <a:lnTo>
                  <a:pt x="2788" y="267"/>
                </a:lnTo>
                <a:lnTo>
                  <a:pt x="2788" y="260"/>
                </a:lnTo>
                <a:cubicBezTo>
                  <a:pt x="2796" y="260"/>
                  <a:pt x="2801" y="259"/>
                  <a:pt x="2804" y="258"/>
                </a:cubicBezTo>
                <a:cubicBezTo>
                  <a:pt x="2807" y="256"/>
                  <a:pt x="2810" y="253"/>
                  <a:pt x="2811" y="249"/>
                </a:cubicBezTo>
                <a:cubicBezTo>
                  <a:pt x="2813" y="246"/>
                  <a:pt x="2814" y="239"/>
                  <a:pt x="2814" y="228"/>
                </a:cubicBezTo>
                <a:lnTo>
                  <a:pt x="2814" y="162"/>
                </a:lnTo>
                <a:cubicBezTo>
                  <a:pt x="2814" y="143"/>
                  <a:pt x="2813" y="131"/>
                  <a:pt x="2812" y="126"/>
                </a:cubicBezTo>
                <a:cubicBezTo>
                  <a:pt x="2811" y="122"/>
                  <a:pt x="2810" y="119"/>
                  <a:pt x="2808" y="117"/>
                </a:cubicBezTo>
                <a:cubicBezTo>
                  <a:pt x="2806" y="116"/>
                  <a:pt x="2804" y="115"/>
                  <a:pt x="2800" y="115"/>
                </a:cubicBezTo>
                <a:cubicBezTo>
                  <a:pt x="2797" y="115"/>
                  <a:pt x="2793" y="116"/>
                  <a:pt x="2788" y="118"/>
                </a:cubicBezTo>
                <a:lnTo>
                  <a:pt x="2785" y="111"/>
                </a:lnTo>
                <a:lnTo>
                  <a:pt x="2837" y="90"/>
                </a:lnTo>
                <a:close/>
                <a:moveTo>
                  <a:pt x="2686" y="90"/>
                </a:moveTo>
                <a:cubicBezTo>
                  <a:pt x="2712" y="90"/>
                  <a:pt x="2733" y="100"/>
                  <a:pt x="2748" y="120"/>
                </a:cubicBezTo>
                <a:cubicBezTo>
                  <a:pt x="2762" y="136"/>
                  <a:pt x="2768" y="156"/>
                  <a:pt x="2768" y="178"/>
                </a:cubicBezTo>
                <a:cubicBezTo>
                  <a:pt x="2768" y="193"/>
                  <a:pt x="2765" y="209"/>
                  <a:pt x="2757" y="224"/>
                </a:cubicBezTo>
                <a:cubicBezTo>
                  <a:pt x="2750" y="240"/>
                  <a:pt x="2740" y="252"/>
                  <a:pt x="2727" y="260"/>
                </a:cubicBezTo>
                <a:cubicBezTo>
                  <a:pt x="2714" y="268"/>
                  <a:pt x="2700" y="272"/>
                  <a:pt x="2684" y="272"/>
                </a:cubicBezTo>
                <a:cubicBezTo>
                  <a:pt x="2658" y="272"/>
                  <a:pt x="2637" y="262"/>
                  <a:pt x="2622" y="241"/>
                </a:cubicBezTo>
                <a:cubicBezTo>
                  <a:pt x="2609" y="224"/>
                  <a:pt x="2603" y="204"/>
                  <a:pt x="2603" y="183"/>
                </a:cubicBezTo>
                <a:cubicBezTo>
                  <a:pt x="2603" y="167"/>
                  <a:pt x="2607" y="151"/>
                  <a:pt x="2614" y="136"/>
                </a:cubicBezTo>
                <a:cubicBezTo>
                  <a:pt x="2622" y="120"/>
                  <a:pt x="2633" y="109"/>
                  <a:pt x="2645" y="101"/>
                </a:cubicBezTo>
                <a:cubicBezTo>
                  <a:pt x="2658" y="94"/>
                  <a:pt x="2672" y="90"/>
                  <a:pt x="2686" y="90"/>
                </a:cubicBezTo>
                <a:close/>
                <a:moveTo>
                  <a:pt x="2509" y="90"/>
                </a:moveTo>
                <a:cubicBezTo>
                  <a:pt x="2526" y="90"/>
                  <a:pt x="2540" y="94"/>
                  <a:pt x="2550" y="103"/>
                </a:cubicBezTo>
                <a:cubicBezTo>
                  <a:pt x="2561" y="112"/>
                  <a:pt x="2567" y="122"/>
                  <a:pt x="2567" y="131"/>
                </a:cubicBezTo>
                <a:cubicBezTo>
                  <a:pt x="2567" y="136"/>
                  <a:pt x="2565" y="140"/>
                  <a:pt x="2562" y="143"/>
                </a:cubicBezTo>
                <a:cubicBezTo>
                  <a:pt x="2559" y="146"/>
                  <a:pt x="2555" y="147"/>
                  <a:pt x="2549" y="147"/>
                </a:cubicBezTo>
                <a:cubicBezTo>
                  <a:pt x="2542" y="147"/>
                  <a:pt x="2536" y="145"/>
                  <a:pt x="2533" y="140"/>
                </a:cubicBezTo>
                <a:cubicBezTo>
                  <a:pt x="2531" y="137"/>
                  <a:pt x="2529" y="132"/>
                  <a:pt x="2528" y="125"/>
                </a:cubicBezTo>
                <a:cubicBezTo>
                  <a:pt x="2528" y="118"/>
                  <a:pt x="2525" y="112"/>
                  <a:pt x="2521" y="108"/>
                </a:cubicBezTo>
                <a:cubicBezTo>
                  <a:pt x="2516" y="104"/>
                  <a:pt x="2510" y="103"/>
                  <a:pt x="2503" y="103"/>
                </a:cubicBezTo>
                <a:cubicBezTo>
                  <a:pt x="2490" y="103"/>
                  <a:pt x="2480" y="107"/>
                  <a:pt x="2472" y="116"/>
                </a:cubicBezTo>
                <a:cubicBezTo>
                  <a:pt x="2462" y="129"/>
                  <a:pt x="2457" y="145"/>
                  <a:pt x="2457" y="165"/>
                </a:cubicBezTo>
                <a:cubicBezTo>
                  <a:pt x="2457" y="185"/>
                  <a:pt x="2462" y="204"/>
                  <a:pt x="2472" y="219"/>
                </a:cubicBezTo>
                <a:cubicBezTo>
                  <a:pt x="2482" y="235"/>
                  <a:pt x="2496" y="243"/>
                  <a:pt x="2513" y="243"/>
                </a:cubicBezTo>
                <a:cubicBezTo>
                  <a:pt x="2525" y="243"/>
                  <a:pt x="2536" y="239"/>
                  <a:pt x="2546" y="230"/>
                </a:cubicBezTo>
                <a:cubicBezTo>
                  <a:pt x="2553" y="224"/>
                  <a:pt x="2560" y="214"/>
                  <a:pt x="2566" y="199"/>
                </a:cubicBezTo>
                <a:lnTo>
                  <a:pt x="2572" y="202"/>
                </a:lnTo>
                <a:cubicBezTo>
                  <a:pt x="2567" y="224"/>
                  <a:pt x="2558" y="242"/>
                  <a:pt x="2544" y="254"/>
                </a:cubicBezTo>
                <a:cubicBezTo>
                  <a:pt x="2531" y="266"/>
                  <a:pt x="2516" y="272"/>
                  <a:pt x="2500" y="272"/>
                </a:cubicBezTo>
                <a:cubicBezTo>
                  <a:pt x="2480" y="272"/>
                  <a:pt x="2463" y="264"/>
                  <a:pt x="2449" y="247"/>
                </a:cubicBezTo>
                <a:cubicBezTo>
                  <a:pt x="2434" y="231"/>
                  <a:pt x="2427" y="209"/>
                  <a:pt x="2427" y="181"/>
                </a:cubicBezTo>
                <a:cubicBezTo>
                  <a:pt x="2427" y="154"/>
                  <a:pt x="2435" y="132"/>
                  <a:pt x="2451" y="115"/>
                </a:cubicBezTo>
                <a:cubicBezTo>
                  <a:pt x="2467" y="98"/>
                  <a:pt x="2486" y="90"/>
                  <a:pt x="2509" y="90"/>
                </a:cubicBezTo>
                <a:close/>
                <a:moveTo>
                  <a:pt x="1709" y="90"/>
                </a:moveTo>
                <a:lnTo>
                  <a:pt x="1717" y="90"/>
                </a:lnTo>
                <a:lnTo>
                  <a:pt x="1717" y="228"/>
                </a:lnTo>
                <a:cubicBezTo>
                  <a:pt x="1717" y="239"/>
                  <a:pt x="1718" y="246"/>
                  <a:pt x="1719" y="249"/>
                </a:cubicBezTo>
                <a:cubicBezTo>
                  <a:pt x="1721" y="253"/>
                  <a:pt x="1723" y="256"/>
                  <a:pt x="1726" y="257"/>
                </a:cubicBezTo>
                <a:cubicBezTo>
                  <a:pt x="1729" y="259"/>
                  <a:pt x="1735" y="260"/>
                  <a:pt x="1743" y="260"/>
                </a:cubicBezTo>
                <a:lnTo>
                  <a:pt x="1743" y="267"/>
                </a:lnTo>
                <a:lnTo>
                  <a:pt x="1660" y="267"/>
                </a:lnTo>
                <a:lnTo>
                  <a:pt x="1660" y="260"/>
                </a:lnTo>
                <a:cubicBezTo>
                  <a:pt x="1668" y="260"/>
                  <a:pt x="1674" y="259"/>
                  <a:pt x="1677" y="258"/>
                </a:cubicBezTo>
                <a:cubicBezTo>
                  <a:pt x="1679" y="256"/>
                  <a:pt x="1682" y="253"/>
                  <a:pt x="1683" y="250"/>
                </a:cubicBezTo>
                <a:cubicBezTo>
                  <a:pt x="1685" y="246"/>
                  <a:pt x="1686" y="239"/>
                  <a:pt x="1686" y="228"/>
                </a:cubicBezTo>
                <a:lnTo>
                  <a:pt x="1686" y="162"/>
                </a:lnTo>
                <a:cubicBezTo>
                  <a:pt x="1686" y="143"/>
                  <a:pt x="1685" y="131"/>
                  <a:pt x="1684" y="126"/>
                </a:cubicBezTo>
                <a:cubicBezTo>
                  <a:pt x="1683" y="122"/>
                  <a:pt x="1682" y="119"/>
                  <a:pt x="1680" y="117"/>
                </a:cubicBezTo>
                <a:cubicBezTo>
                  <a:pt x="1678" y="116"/>
                  <a:pt x="1676" y="115"/>
                  <a:pt x="1672" y="115"/>
                </a:cubicBezTo>
                <a:cubicBezTo>
                  <a:pt x="1669" y="115"/>
                  <a:pt x="1665" y="116"/>
                  <a:pt x="1660" y="118"/>
                </a:cubicBezTo>
                <a:lnTo>
                  <a:pt x="1657" y="111"/>
                </a:lnTo>
                <a:lnTo>
                  <a:pt x="1709" y="90"/>
                </a:lnTo>
                <a:close/>
                <a:moveTo>
                  <a:pt x="1166" y="90"/>
                </a:moveTo>
                <a:cubicBezTo>
                  <a:pt x="1192" y="90"/>
                  <a:pt x="1213" y="100"/>
                  <a:pt x="1228" y="120"/>
                </a:cubicBezTo>
                <a:cubicBezTo>
                  <a:pt x="1242" y="136"/>
                  <a:pt x="1248" y="156"/>
                  <a:pt x="1248" y="178"/>
                </a:cubicBezTo>
                <a:cubicBezTo>
                  <a:pt x="1248" y="193"/>
                  <a:pt x="1245" y="209"/>
                  <a:pt x="1237" y="224"/>
                </a:cubicBezTo>
                <a:cubicBezTo>
                  <a:pt x="1230" y="240"/>
                  <a:pt x="1220" y="252"/>
                  <a:pt x="1207" y="260"/>
                </a:cubicBezTo>
                <a:cubicBezTo>
                  <a:pt x="1194" y="268"/>
                  <a:pt x="1180" y="272"/>
                  <a:pt x="1164" y="272"/>
                </a:cubicBezTo>
                <a:cubicBezTo>
                  <a:pt x="1138" y="272"/>
                  <a:pt x="1117" y="262"/>
                  <a:pt x="1102" y="241"/>
                </a:cubicBezTo>
                <a:cubicBezTo>
                  <a:pt x="1089" y="224"/>
                  <a:pt x="1083" y="204"/>
                  <a:pt x="1083" y="183"/>
                </a:cubicBezTo>
                <a:cubicBezTo>
                  <a:pt x="1083" y="167"/>
                  <a:pt x="1087" y="151"/>
                  <a:pt x="1094" y="136"/>
                </a:cubicBezTo>
                <a:cubicBezTo>
                  <a:pt x="1102" y="120"/>
                  <a:pt x="1113" y="109"/>
                  <a:pt x="1125" y="101"/>
                </a:cubicBezTo>
                <a:cubicBezTo>
                  <a:pt x="1138" y="94"/>
                  <a:pt x="1152" y="90"/>
                  <a:pt x="1166" y="90"/>
                </a:cubicBezTo>
                <a:close/>
                <a:moveTo>
                  <a:pt x="2222" y="20"/>
                </a:moveTo>
                <a:cubicBezTo>
                  <a:pt x="2214" y="20"/>
                  <a:pt x="2206" y="23"/>
                  <a:pt x="2200" y="31"/>
                </a:cubicBezTo>
                <a:cubicBezTo>
                  <a:pt x="2191" y="41"/>
                  <a:pt x="2185" y="58"/>
                  <a:pt x="2181" y="80"/>
                </a:cubicBezTo>
                <a:cubicBezTo>
                  <a:pt x="2178" y="102"/>
                  <a:pt x="2176" y="124"/>
                  <a:pt x="2176" y="146"/>
                </a:cubicBezTo>
                <a:cubicBezTo>
                  <a:pt x="2176" y="181"/>
                  <a:pt x="2181" y="209"/>
                  <a:pt x="2189" y="232"/>
                </a:cubicBezTo>
                <a:cubicBezTo>
                  <a:pt x="2196" y="250"/>
                  <a:pt x="2207" y="259"/>
                  <a:pt x="2221" y="259"/>
                </a:cubicBezTo>
                <a:cubicBezTo>
                  <a:pt x="2228" y="259"/>
                  <a:pt x="2235" y="256"/>
                  <a:pt x="2242" y="250"/>
                </a:cubicBezTo>
                <a:cubicBezTo>
                  <a:pt x="2249" y="244"/>
                  <a:pt x="2255" y="234"/>
                  <a:pt x="2259" y="220"/>
                </a:cubicBezTo>
                <a:cubicBezTo>
                  <a:pt x="2264" y="198"/>
                  <a:pt x="2267" y="168"/>
                  <a:pt x="2267" y="129"/>
                </a:cubicBezTo>
                <a:cubicBezTo>
                  <a:pt x="2267" y="100"/>
                  <a:pt x="2264" y="76"/>
                  <a:pt x="2258" y="56"/>
                </a:cubicBezTo>
                <a:cubicBezTo>
                  <a:pt x="2254" y="42"/>
                  <a:pt x="2248" y="32"/>
                  <a:pt x="2241" y="26"/>
                </a:cubicBezTo>
                <a:cubicBezTo>
                  <a:pt x="2236" y="22"/>
                  <a:pt x="2230" y="20"/>
                  <a:pt x="2222" y="20"/>
                </a:cubicBezTo>
                <a:close/>
                <a:moveTo>
                  <a:pt x="2030" y="20"/>
                </a:moveTo>
                <a:cubicBezTo>
                  <a:pt x="2022" y="20"/>
                  <a:pt x="2014" y="23"/>
                  <a:pt x="2008" y="31"/>
                </a:cubicBezTo>
                <a:cubicBezTo>
                  <a:pt x="1999" y="41"/>
                  <a:pt x="1993" y="58"/>
                  <a:pt x="1989" y="80"/>
                </a:cubicBezTo>
                <a:cubicBezTo>
                  <a:pt x="1986" y="102"/>
                  <a:pt x="1984" y="124"/>
                  <a:pt x="1984" y="146"/>
                </a:cubicBezTo>
                <a:cubicBezTo>
                  <a:pt x="1984" y="181"/>
                  <a:pt x="1989" y="209"/>
                  <a:pt x="1997" y="232"/>
                </a:cubicBezTo>
                <a:cubicBezTo>
                  <a:pt x="2004" y="250"/>
                  <a:pt x="2015" y="259"/>
                  <a:pt x="2029" y="259"/>
                </a:cubicBezTo>
                <a:cubicBezTo>
                  <a:pt x="2036" y="259"/>
                  <a:pt x="2043" y="256"/>
                  <a:pt x="2050" y="250"/>
                </a:cubicBezTo>
                <a:cubicBezTo>
                  <a:pt x="2057" y="244"/>
                  <a:pt x="2063" y="234"/>
                  <a:pt x="2067" y="220"/>
                </a:cubicBezTo>
                <a:cubicBezTo>
                  <a:pt x="2072" y="198"/>
                  <a:pt x="2075" y="168"/>
                  <a:pt x="2075" y="129"/>
                </a:cubicBezTo>
                <a:cubicBezTo>
                  <a:pt x="2075" y="100"/>
                  <a:pt x="2072" y="76"/>
                  <a:pt x="2066" y="56"/>
                </a:cubicBezTo>
                <a:cubicBezTo>
                  <a:pt x="2062" y="42"/>
                  <a:pt x="2056" y="32"/>
                  <a:pt x="2049" y="26"/>
                </a:cubicBezTo>
                <a:cubicBezTo>
                  <a:pt x="2044" y="22"/>
                  <a:pt x="2038" y="20"/>
                  <a:pt x="2030" y="20"/>
                </a:cubicBezTo>
                <a:close/>
                <a:moveTo>
                  <a:pt x="2223" y="7"/>
                </a:moveTo>
                <a:cubicBezTo>
                  <a:pt x="2242" y="7"/>
                  <a:pt x="2260" y="17"/>
                  <a:pt x="2275" y="37"/>
                </a:cubicBezTo>
                <a:cubicBezTo>
                  <a:pt x="2294" y="62"/>
                  <a:pt x="2304" y="95"/>
                  <a:pt x="2304" y="137"/>
                </a:cubicBezTo>
                <a:cubicBezTo>
                  <a:pt x="2304" y="167"/>
                  <a:pt x="2300" y="192"/>
                  <a:pt x="2291" y="212"/>
                </a:cubicBezTo>
                <a:cubicBezTo>
                  <a:pt x="2283" y="233"/>
                  <a:pt x="2272" y="248"/>
                  <a:pt x="2259" y="257"/>
                </a:cubicBezTo>
                <a:cubicBezTo>
                  <a:pt x="2246" y="267"/>
                  <a:pt x="2233" y="271"/>
                  <a:pt x="2221" y="271"/>
                </a:cubicBezTo>
                <a:cubicBezTo>
                  <a:pt x="2196" y="271"/>
                  <a:pt x="2176" y="257"/>
                  <a:pt x="2160" y="228"/>
                </a:cubicBezTo>
                <a:cubicBezTo>
                  <a:pt x="2146" y="204"/>
                  <a:pt x="2140" y="175"/>
                  <a:pt x="2140" y="141"/>
                </a:cubicBezTo>
                <a:cubicBezTo>
                  <a:pt x="2140" y="112"/>
                  <a:pt x="2144" y="87"/>
                  <a:pt x="2153" y="66"/>
                </a:cubicBezTo>
                <a:cubicBezTo>
                  <a:pt x="2162" y="45"/>
                  <a:pt x="2173" y="30"/>
                  <a:pt x="2188" y="19"/>
                </a:cubicBezTo>
                <a:cubicBezTo>
                  <a:pt x="2199" y="11"/>
                  <a:pt x="2211" y="7"/>
                  <a:pt x="2223" y="7"/>
                </a:cubicBezTo>
                <a:close/>
                <a:moveTo>
                  <a:pt x="2031" y="7"/>
                </a:moveTo>
                <a:cubicBezTo>
                  <a:pt x="2050" y="7"/>
                  <a:pt x="2068" y="17"/>
                  <a:pt x="2083" y="37"/>
                </a:cubicBezTo>
                <a:cubicBezTo>
                  <a:pt x="2102" y="62"/>
                  <a:pt x="2112" y="95"/>
                  <a:pt x="2112" y="137"/>
                </a:cubicBezTo>
                <a:cubicBezTo>
                  <a:pt x="2112" y="167"/>
                  <a:pt x="2108" y="192"/>
                  <a:pt x="2099" y="212"/>
                </a:cubicBezTo>
                <a:cubicBezTo>
                  <a:pt x="2091" y="233"/>
                  <a:pt x="2080" y="248"/>
                  <a:pt x="2067" y="257"/>
                </a:cubicBezTo>
                <a:cubicBezTo>
                  <a:pt x="2054" y="267"/>
                  <a:pt x="2041" y="271"/>
                  <a:pt x="2029" y="271"/>
                </a:cubicBezTo>
                <a:cubicBezTo>
                  <a:pt x="2004" y="271"/>
                  <a:pt x="1984" y="257"/>
                  <a:pt x="1968" y="228"/>
                </a:cubicBezTo>
                <a:cubicBezTo>
                  <a:pt x="1954" y="204"/>
                  <a:pt x="1948" y="175"/>
                  <a:pt x="1948" y="141"/>
                </a:cubicBezTo>
                <a:cubicBezTo>
                  <a:pt x="1948" y="112"/>
                  <a:pt x="1952" y="87"/>
                  <a:pt x="1961" y="66"/>
                </a:cubicBezTo>
                <a:cubicBezTo>
                  <a:pt x="1970" y="45"/>
                  <a:pt x="1981" y="30"/>
                  <a:pt x="1996" y="19"/>
                </a:cubicBezTo>
                <a:cubicBezTo>
                  <a:pt x="2007" y="11"/>
                  <a:pt x="2019" y="7"/>
                  <a:pt x="2031" y="7"/>
                </a:cubicBezTo>
                <a:close/>
                <a:moveTo>
                  <a:pt x="1849" y="7"/>
                </a:moveTo>
                <a:lnTo>
                  <a:pt x="1855" y="7"/>
                </a:lnTo>
                <a:lnTo>
                  <a:pt x="1855" y="222"/>
                </a:lnTo>
                <a:cubicBezTo>
                  <a:pt x="1855" y="236"/>
                  <a:pt x="1855" y="245"/>
                  <a:pt x="1857" y="249"/>
                </a:cubicBezTo>
                <a:cubicBezTo>
                  <a:pt x="1858" y="252"/>
                  <a:pt x="1860" y="255"/>
                  <a:pt x="1864" y="257"/>
                </a:cubicBezTo>
                <a:cubicBezTo>
                  <a:pt x="1868" y="259"/>
                  <a:pt x="1875" y="260"/>
                  <a:pt x="1887" y="260"/>
                </a:cubicBezTo>
                <a:lnTo>
                  <a:pt x="1887" y="267"/>
                </a:lnTo>
                <a:lnTo>
                  <a:pt x="1791" y="267"/>
                </a:lnTo>
                <a:lnTo>
                  <a:pt x="1791" y="260"/>
                </a:lnTo>
                <a:cubicBezTo>
                  <a:pt x="1803" y="260"/>
                  <a:pt x="1811" y="259"/>
                  <a:pt x="1815" y="257"/>
                </a:cubicBezTo>
                <a:cubicBezTo>
                  <a:pt x="1818" y="255"/>
                  <a:pt x="1820" y="253"/>
                  <a:pt x="1822" y="249"/>
                </a:cubicBezTo>
                <a:cubicBezTo>
                  <a:pt x="1823" y="246"/>
                  <a:pt x="1824" y="237"/>
                  <a:pt x="1824" y="222"/>
                </a:cubicBezTo>
                <a:lnTo>
                  <a:pt x="1824" y="85"/>
                </a:lnTo>
                <a:cubicBezTo>
                  <a:pt x="1824" y="66"/>
                  <a:pt x="1823" y="54"/>
                  <a:pt x="1822" y="49"/>
                </a:cubicBezTo>
                <a:cubicBezTo>
                  <a:pt x="1821" y="45"/>
                  <a:pt x="1820" y="42"/>
                  <a:pt x="1817" y="40"/>
                </a:cubicBezTo>
                <a:cubicBezTo>
                  <a:pt x="1815" y="38"/>
                  <a:pt x="1812" y="37"/>
                  <a:pt x="1809" y="37"/>
                </a:cubicBezTo>
                <a:cubicBezTo>
                  <a:pt x="1804" y="37"/>
                  <a:pt x="1798" y="39"/>
                  <a:pt x="1790" y="43"/>
                </a:cubicBezTo>
                <a:lnTo>
                  <a:pt x="1787" y="37"/>
                </a:lnTo>
                <a:lnTo>
                  <a:pt x="1849" y="7"/>
                </a:lnTo>
                <a:close/>
                <a:moveTo>
                  <a:pt x="1701" y="0"/>
                </a:moveTo>
                <a:cubicBezTo>
                  <a:pt x="1707" y="0"/>
                  <a:pt x="1711" y="2"/>
                  <a:pt x="1715" y="6"/>
                </a:cubicBezTo>
                <a:cubicBezTo>
                  <a:pt x="1719" y="9"/>
                  <a:pt x="1720" y="14"/>
                  <a:pt x="1720" y="19"/>
                </a:cubicBezTo>
                <a:cubicBezTo>
                  <a:pt x="1720" y="24"/>
                  <a:pt x="1719" y="29"/>
                  <a:pt x="1715" y="33"/>
                </a:cubicBezTo>
                <a:cubicBezTo>
                  <a:pt x="1711" y="36"/>
                  <a:pt x="1707" y="38"/>
                  <a:pt x="1701" y="38"/>
                </a:cubicBezTo>
                <a:cubicBezTo>
                  <a:pt x="1696" y="38"/>
                  <a:pt x="1692" y="36"/>
                  <a:pt x="1688" y="33"/>
                </a:cubicBezTo>
                <a:cubicBezTo>
                  <a:pt x="1684" y="29"/>
                  <a:pt x="1682" y="24"/>
                  <a:pt x="1682" y="19"/>
                </a:cubicBezTo>
                <a:cubicBezTo>
                  <a:pt x="1682" y="14"/>
                  <a:pt x="1684" y="9"/>
                  <a:pt x="1688" y="6"/>
                </a:cubicBezTo>
                <a:cubicBezTo>
                  <a:pt x="1692" y="2"/>
                  <a:pt x="1696" y="0"/>
                  <a:pt x="1701" y="0"/>
                </a:cubicBezTo>
                <a:close/>
              </a:path>
            </a:pathLst>
          </a:custGeom>
          <a:solidFill>
            <a:srgbClr val="F2F2F2"/>
          </a:solidFill>
          <a:ln w="0">
            <a:noFill/>
            <a:prstDash val="solid"/>
            <a:round/>
          </a:ln>
        </p:spPr>
        <p:txBody>
          <a:bodyPr vert="horz" wrap="square" lIns="91440" tIns="45720" rIns="91440" bIns="45720" numCol="1" anchor="t" anchorCtr="0" compatLnSpc="1"/>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5pPr>
            <a:lvl6pPr marL="2286000" algn="l" defTabSz="914400" rtl="0" eaLnBrk="1" latinLnBrk="0" hangingPunct="1">
              <a:defRPr kern="1200">
                <a:solidFill>
                  <a:schemeClr val="tx1"/>
                </a:solidFill>
                <a:latin typeface="Calibri" panose="020F0502020204030204" charset="0"/>
                <a:ea typeface="+mn-ea"/>
                <a:cs typeface="+mn-cs"/>
              </a:defRPr>
            </a:lvl6pPr>
            <a:lvl7pPr marL="2743200" algn="l" defTabSz="914400" rtl="0" eaLnBrk="1" latinLnBrk="0" hangingPunct="1">
              <a:defRPr kern="1200">
                <a:solidFill>
                  <a:schemeClr val="tx1"/>
                </a:solidFill>
                <a:latin typeface="Calibri" panose="020F0502020204030204" charset="0"/>
                <a:ea typeface="+mn-ea"/>
                <a:cs typeface="+mn-cs"/>
              </a:defRPr>
            </a:lvl7pPr>
            <a:lvl8pPr marL="3200400" algn="l" defTabSz="914400" rtl="0" eaLnBrk="1" latinLnBrk="0" hangingPunct="1">
              <a:defRPr kern="1200">
                <a:solidFill>
                  <a:schemeClr val="tx1"/>
                </a:solidFill>
                <a:latin typeface="Calibri" panose="020F0502020204030204" charset="0"/>
                <a:ea typeface="+mn-ea"/>
                <a:cs typeface="+mn-cs"/>
              </a:defRPr>
            </a:lvl8pPr>
            <a:lvl9pPr marL="3657600" algn="l" defTabSz="914400" rtl="0" eaLnBrk="1" latinLnBrk="0" hangingPunct="1">
              <a:defRPr kern="1200">
                <a:solidFill>
                  <a:schemeClr val="tx1"/>
                </a:solidFill>
                <a:latin typeface="Calibri" panose="020F0502020204030204" charset="0"/>
                <a:ea typeface="+mn-ea"/>
                <a:cs typeface="+mn-cs"/>
              </a:defRPr>
            </a:lvl9pPr>
          </a:lstStyle>
          <a:p>
            <a:endParaRPr lang="zh-CN" altLang="en-US"/>
          </a:p>
        </p:txBody>
      </p:sp>
      <p:sp>
        <p:nvSpPr>
          <p:cNvPr id="39" name="Freeform 23"/>
          <p:cNvSpPr/>
          <p:nvPr/>
        </p:nvSpPr>
        <p:spPr bwMode="auto">
          <a:xfrm rot="-1800000">
            <a:off x="2785597" y="3073830"/>
            <a:ext cx="1848119" cy="215037"/>
          </a:xfrm>
          <a:custGeom>
            <a:avLst/>
            <a:gdLst>
              <a:gd name="T0" fmla="*/ 2345 w 3079"/>
              <a:gd name="T1" fmla="*/ 251 h 350"/>
              <a:gd name="T2" fmla="*/ 830 w 3079"/>
              <a:gd name="T3" fmla="*/ 272 h 350"/>
              <a:gd name="T4" fmla="*/ 2644 w 3079"/>
              <a:gd name="T5" fmla="*/ 129 h 350"/>
              <a:gd name="T6" fmla="*/ 2680 w 3079"/>
              <a:gd name="T7" fmla="*/ 102 h 350"/>
              <a:gd name="T8" fmla="*/ 1202 w 3079"/>
              <a:gd name="T9" fmla="*/ 244 h 350"/>
              <a:gd name="T10" fmla="*/ 1532 w 3079"/>
              <a:gd name="T11" fmla="*/ 102 h 350"/>
              <a:gd name="T12" fmla="*/ 1604 w 3079"/>
              <a:gd name="T13" fmla="*/ 106 h 350"/>
              <a:gd name="T14" fmla="*/ 1625 w 3079"/>
              <a:gd name="T15" fmla="*/ 113 h 350"/>
              <a:gd name="T16" fmla="*/ 1470 w 3079"/>
              <a:gd name="T17" fmla="*/ 316 h 350"/>
              <a:gd name="T18" fmla="*/ 1487 w 3079"/>
              <a:gd name="T19" fmla="*/ 130 h 350"/>
              <a:gd name="T20" fmla="*/ 1322 w 3079"/>
              <a:gd name="T21" fmla="*/ 210 h 350"/>
              <a:gd name="T22" fmla="*/ 1366 w 3079"/>
              <a:gd name="T23" fmla="*/ 102 h 350"/>
              <a:gd name="T24" fmla="*/ 1451 w 3079"/>
              <a:gd name="T25" fmla="*/ 244 h 350"/>
              <a:gd name="T26" fmla="*/ 1310 w 3079"/>
              <a:gd name="T27" fmla="*/ 264 h 350"/>
              <a:gd name="T28" fmla="*/ 1262 w 3079"/>
              <a:gd name="T29" fmla="*/ 95 h 350"/>
              <a:gd name="T30" fmla="*/ 945 w 3079"/>
              <a:gd name="T31" fmla="*/ 135 h 350"/>
              <a:gd name="T32" fmla="*/ 1012 w 3079"/>
              <a:gd name="T33" fmla="*/ 95 h 350"/>
              <a:gd name="T34" fmla="*/ 946 w 3079"/>
              <a:gd name="T35" fmla="*/ 337 h 350"/>
              <a:gd name="T36" fmla="*/ 934 w 3079"/>
              <a:gd name="T37" fmla="*/ 318 h 350"/>
              <a:gd name="T38" fmla="*/ 880 w 3079"/>
              <a:gd name="T39" fmla="*/ 102 h 350"/>
              <a:gd name="T40" fmla="*/ 603 w 3079"/>
              <a:gd name="T41" fmla="*/ 128 h 350"/>
              <a:gd name="T42" fmla="*/ 722 w 3079"/>
              <a:gd name="T43" fmla="*/ 95 h 350"/>
              <a:gd name="T44" fmla="*/ 779 w 3079"/>
              <a:gd name="T45" fmla="*/ 112 h 350"/>
              <a:gd name="T46" fmla="*/ 734 w 3079"/>
              <a:gd name="T47" fmla="*/ 272 h 350"/>
              <a:gd name="T48" fmla="*/ 544 w 3079"/>
              <a:gd name="T49" fmla="*/ 102 h 350"/>
              <a:gd name="T50" fmla="*/ 331 w 3079"/>
              <a:gd name="T51" fmla="*/ 128 h 350"/>
              <a:gd name="T52" fmla="*/ 450 w 3079"/>
              <a:gd name="T53" fmla="*/ 95 h 350"/>
              <a:gd name="T54" fmla="*/ 507 w 3079"/>
              <a:gd name="T55" fmla="*/ 112 h 350"/>
              <a:gd name="T56" fmla="*/ 462 w 3079"/>
              <a:gd name="T57" fmla="*/ 272 h 350"/>
              <a:gd name="T58" fmla="*/ 272 w 3079"/>
              <a:gd name="T59" fmla="*/ 102 h 350"/>
              <a:gd name="T60" fmla="*/ 59 w 3079"/>
              <a:gd name="T61" fmla="*/ 128 h 350"/>
              <a:gd name="T62" fmla="*/ 178 w 3079"/>
              <a:gd name="T63" fmla="*/ 95 h 350"/>
              <a:gd name="T64" fmla="*/ 235 w 3079"/>
              <a:gd name="T65" fmla="*/ 112 h 350"/>
              <a:gd name="T66" fmla="*/ 190 w 3079"/>
              <a:gd name="T67" fmla="*/ 272 h 350"/>
              <a:gd name="T68" fmla="*/ 0 w 3079"/>
              <a:gd name="T69" fmla="*/ 102 h 350"/>
              <a:gd name="T70" fmla="*/ 2904 w 3079"/>
              <a:gd name="T71" fmla="*/ 90 h 350"/>
              <a:gd name="T72" fmla="*/ 3053 w 3079"/>
              <a:gd name="T73" fmla="*/ 154 h 350"/>
              <a:gd name="T74" fmla="*/ 2994 w 3079"/>
              <a:gd name="T75" fmla="*/ 260 h 350"/>
              <a:gd name="T76" fmla="*/ 2993 w 3079"/>
              <a:gd name="T77" fmla="*/ 112 h 350"/>
              <a:gd name="T78" fmla="*/ 2958 w 3079"/>
              <a:gd name="T79" fmla="*/ 257 h 350"/>
              <a:gd name="T80" fmla="*/ 2918 w 3079"/>
              <a:gd name="T81" fmla="*/ 228 h 350"/>
              <a:gd name="T82" fmla="*/ 2847 w 3079"/>
              <a:gd name="T83" fmla="*/ 250 h 350"/>
              <a:gd name="T84" fmla="*/ 2811 w 3079"/>
              <a:gd name="T85" fmla="*/ 249 h 350"/>
              <a:gd name="T86" fmla="*/ 2785 w 3079"/>
              <a:gd name="T87" fmla="*/ 111 h 350"/>
              <a:gd name="T88" fmla="*/ 2684 w 3079"/>
              <a:gd name="T89" fmla="*/ 272 h 350"/>
              <a:gd name="T90" fmla="*/ 2550 w 3079"/>
              <a:gd name="T91" fmla="*/ 103 h 350"/>
              <a:gd name="T92" fmla="*/ 2503 w 3079"/>
              <a:gd name="T93" fmla="*/ 103 h 350"/>
              <a:gd name="T94" fmla="*/ 2572 w 3079"/>
              <a:gd name="T95" fmla="*/ 202 h 350"/>
              <a:gd name="T96" fmla="*/ 1709 w 3079"/>
              <a:gd name="T97" fmla="*/ 90 h 350"/>
              <a:gd name="T98" fmla="*/ 1660 w 3079"/>
              <a:gd name="T99" fmla="*/ 267 h 350"/>
              <a:gd name="T100" fmla="*/ 1680 w 3079"/>
              <a:gd name="T101" fmla="*/ 117 h 350"/>
              <a:gd name="T102" fmla="*/ 1248 w 3079"/>
              <a:gd name="T103" fmla="*/ 178 h 350"/>
              <a:gd name="T104" fmla="*/ 1125 w 3079"/>
              <a:gd name="T105" fmla="*/ 101 h 350"/>
              <a:gd name="T106" fmla="*/ 2221 w 3079"/>
              <a:gd name="T107" fmla="*/ 259 h 350"/>
              <a:gd name="T108" fmla="*/ 2030 w 3079"/>
              <a:gd name="T109" fmla="*/ 20 h 350"/>
              <a:gd name="T110" fmla="*/ 2067 w 3079"/>
              <a:gd name="T111" fmla="*/ 220 h 350"/>
              <a:gd name="T112" fmla="*/ 2304 w 3079"/>
              <a:gd name="T113" fmla="*/ 137 h 350"/>
              <a:gd name="T114" fmla="*/ 2188 w 3079"/>
              <a:gd name="T115" fmla="*/ 19 h 350"/>
              <a:gd name="T116" fmla="*/ 2029 w 3079"/>
              <a:gd name="T117" fmla="*/ 271 h 350"/>
              <a:gd name="T118" fmla="*/ 1855 w 3079"/>
              <a:gd name="T119" fmla="*/ 7 h 350"/>
              <a:gd name="T120" fmla="*/ 1791 w 3079"/>
              <a:gd name="T121" fmla="*/ 260 h 350"/>
              <a:gd name="T122" fmla="*/ 1809 w 3079"/>
              <a:gd name="T123" fmla="*/ 37 h 350"/>
              <a:gd name="T124" fmla="*/ 1715 w 3079"/>
              <a:gd name="T125" fmla="*/ 3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79" h="350">
                <a:moveTo>
                  <a:pt x="2366" y="230"/>
                </a:moveTo>
                <a:cubicBezTo>
                  <a:pt x="2372" y="230"/>
                  <a:pt x="2377" y="232"/>
                  <a:pt x="2381" y="237"/>
                </a:cubicBezTo>
                <a:cubicBezTo>
                  <a:pt x="2385" y="241"/>
                  <a:pt x="2387" y="245"/>
                  <a:pt x="2387" y="251"/>
                </a:cubicBezTo>
                <a:cubicBezTo>
                  <a:pt x="2387" y="257"/>
                  <a:pt x="2385" y="262"/>
                  <a:pt x="2380" y="266"/>
                </a:cubicBezTo>
                <a:cubicBezTo>
                  <a:pt x="2376" y="270"/>
                  <a:pt x="2372" y="272"/>
                  <a:pt x="2366" y="272"/>
                </a:cubicBezTo>
                <a:cubicBezTo>
                  <a:pt x="2360" y="272"/>
                  <a:pt x="2355" y="270"/>
                  <a:pt x="2351" y="266"/>
                </a:cubicBezTo>
                <a:cubicBezTo>
                  <a:pt x="2347" y="262"/>
                  <a:pt x="2345" y="257"/>
                  <a:pt x="2345" y="251"/>
                </a:cubicBezTo>
                <a:cubicBezTo>
                  <a:pt x="2345" y="245"/>
                  <a:pt x="2347" y="240"/>
                  <a:pt x="2351" y="236"/>
                </a:cubicBezTo>
                <a:cubicBezTo>
                  <a:pt x="2355" y="232"/>
                  <a:pt x="2360" y="230"/>
                  <a:pt x="2366" y="230"/>
                </a:cubicBezTo>
                <a:close/>
                <a:moveTo>
                  <a:pt x="830" y="230"/>
                </a:moveTo>
                <a:cubicBezTo>
                  <a:pt x="836" y="230"/>
                  <a:pt x="841" y="232"/>
                  <a:pt x="845" y="237"/>
                </a:cubicBezTo>
                <a:cubicBezTo>
                  <a:pt x="849" y="241"/>
                  <a:pt x="851" y="245"/>
                  <a:pt x="851" y="251"/>
                </a:cubicBezTo>
                <a:cubicBezTo>
                  <a:pt x="851" y="257"/>
                  <a:pt x="849" y="262"/>
                  <a:pt x="844" y="266"/>
                </a:cubicBezTo>
                <a:cubicBezTo>
                  <a:pt x="840" y="270"/>
                  <a:pt x="836" y="272"/>
                  <a:pt x="830" y="272"/>
                </a:cubicBezTo>
                <a:cubicBezTo>
                  <a:pt x="824" y="272"/>
                  <a:pt x="819" y="270"/>
                  <a:pt x="815" y="266"/>
                </a:cubicBezTo>
                <a:cubicBezTo>
                  <a:pt x="811" y="262"/>
                  <a:pt x="809" y="257"/>
                  <a:pt x="809" y="251"/>
                </a:cubicBezTo>
                <a:cubicBezTo>
                  <a:pt x="809" y="245"/>
                  <a:pt x="811" y="240"/>
                  <a:pt x="815" y="236"/>
                </a:cubicBezTo>
                <a:cubicBezTo>
                  <a:pt x="819" y="232"/>
                  <a:pt x="824" y="230"/>
                  <a:pt x="830" y="230"/>
                </a:cubicBezTo>
                <a:close/>
                <a:moveTo>
                  <a:pt x="2680" y="102"/>
                </a:moveTo>
                <a:cubicBezTo>
                  <a:pt x="2673" y="102"/>
                  <a:pt x="2667" y="104"/>
                  <a:pt x="2660" y="108"/>
                </a:cubicBezTo>
                <a:cubicBezTo>
                  <a:pt x="2653" y="112"/>
                  <a:pt x="2648" y="119"/>
                  <a:pt x="2644" y="129"/>
                </a:cubicBezTo>
                <a:cubicBezTo>
                  <a:pt x="2640" y="139"/>
                  <a:pt x="2638" y="151"/>
                  <a:pt x="2638" y="167"/>
                </a:cubicBezTo>
                <a:cubicBezTo>
                  <a:pt x="2638" y="192"/>
                  <a:pt x="2643" y="213"/>
                  <a:pt x="2652" y="232"/>
                </a:cubicBezTo>
                <a:cubicBezTo>
                  <a:pt x="2662" y="250"/>
                  <a:pt x="2676" y="259"/>
                  <a:pt x="2692" y="259"/>
                </a:cubicBezTo>
                <a:cubicBezTo>
                  <a:pt x="2704" y="259"/>
                  <a:pt x="2714" y="254"/>
                  <a:pt x="2722" y="244"/>
                </a:cubicBezTo>
                <a:cubicBezTo>
                  <a:pt x="2730" y="234"/>
                  <a:pt x="2734" y="217"/>
                  <a:pt x="2734" y="192"/>
                </a:cubicBezTo>
                <a:cubicBezTo>
                  <a:pt x="2734" y="162"/>
                  <a:pt x="2727" y="138"/>
                  <a:pt x="2714" y="120"/>
                </a:cubicBezTo>
                <a:cubicBezTo>
                  <a:pt x="2705" y="108"/>
                  <a:pt x="2694" y="102"/>
                  <a:pt x="2680" y="102"/>
                </a:cubicBezTo>
                <a:close/>
                <a:moveTo>
                  <a:pt x="1160" y="102"/>
                </a:moveTo>
                <a:cubicBezTo>
                  <a:pt x="1153" y="102"/>
                  <a:pt x="1147" y="104"/>
                  <a:pt x="1140" y="108"/>
                </a:cubicBezTo>
                <a:cubicBezTo>
                  <a:pt x="1133" y="112"/>
                  <a:pt x="1128" y="119"/>
                  <a:pt x="1124" y="129"/>
                </a:cubicBezTo>
                <a:cubicBezTo>
                  <a:pt x="1120" y="139"/>
                  <a:pt x="1118" y="151"/>
                  <a:pt x="1118" y="167"/>
                </a:cubicBezTo>
                <a:cubicBezTo>
                  <a:pt x="1118" y="192"/>
                  <a:pt x="1123" y="213"/>
                  <a:pt x="1132" y="232"/>
                </a:cubicBezTo>
                <a:cubicBezTo>
                  <a:pt x="1142" y="250"/>
                  <a:pt x="1156" y="259"/>
                  <a:pt x="1172" y="259"/>
                </a:cubicBezTo>
                <a:cubicBezTo>
                  <a:pt x="1184" y="259"/>
                  <a:pt x="1194" y="254"/>
                  <a:pt x="1202" y="244"/>
                </a:cubicBezTo>
                <a:cubicBezTo>
                  <a:pt x="1210" y="234"/>
                  <a:pt x="1214" y="217"/>
                  <a:pt x="1214" y="192"/>
                </a:cubicBezTo>
                <a:cubicBezTo>
                  <a:pt x="1214" y="162"/>
                  <a:pt x="1207" y="138"/>
                  <a:pt x="1194" y="120"/>
                </a:cubicBezTo>
                <a:cubicBezTo>
                  <a:pt x="1185" y="108"/>
                  <a:pt x="1174" y="102"/>
                  <a:pt x="1160" y="102"/>
                </a:cubicBezTo>
                <a:close/>
                <a:moveTo>
                  <a:pt x="1456" y="95"/>
                </a:moveTo>
                <a:lnTo>
                  <a:pt x="1536" y="95"/>
                </a:lnTo>
                <a:lnTo>
                  <a:pt x="1536" y="102"/>
                </a:lnTo>
                <a:lnTo>
                  <a:pt x="1532" y="102"/>
                </a:lnTo>
                <a:cubicBezTo>
                  <a:pt x="1527" y="102"/>
                  <a:pt x="1522" y="103"/>
                  <a:pt x="1519" y="106"/>
                </a:cubicBezTo>
                <a:cubicBezTo>
                  <a:pt x="1517" y="108"/>
                  <a:pt x="1515" y="111"/>
                  <a:pt x="1515" y="115"/>
                </a:cubicBezTo>
                <a:cubicBezTo>
                  <a:pt x="1515" y="120"/>
                  <a:pt x="1517" y="126"/>
                  <a:pt x="1521" y="135"/>
                </a:cubicBezTo>
                <a:lnTo>
                  <a:pt x="1563" y="222"/>
                </a:lnTo>
                <a:lnTo>
                  <a:pt x="1602" y="127"/>
                </a:lnTo>
                <a:cubicBezTo>
                  <a:pt x="1604" y="122"/>
                  <a:pt x="1605" y="117"/>
                  <a:pt x="1605" y="112"/>
                </a:cubicBezTo>
                <a:cubicBezTo>
                  <a:pt x="1605" y="109"/>
                  <a:pt x="1604" y="108"/>
                  <a:pt x="1604" y="106"/>
                </a:cubicBezTo>
                <a:cubicBezTo>
                  <a:pt x="1603" y="105"/>
                  <a:pt x="1601" y="104"/>
                  <a:pt x="1599" y="103"/>
                </a:cubicBezTo>
                <a:cubicBezTo>
                  <a:pt x="1597" y="102"/>
                  <a:pt x="1593" y="102"/>
                  <a:pt x="1588" y="102"/>
                </a:cubicBezTo>
                <a:lnTo>
                  <a:pt x="1588" y="95"/>
                </a:lnTo>
                <a:lnTo>
                  <a:pt x="1644" y="95"/>
                </a:lnTo>
                <a:lnTo>
                  <a:pt x="1644" y="102"/>
                </a:lnTo>
                <a:cubicBezTo>
                  <a:pt x="1639" y="102"/>
                  <a:pt x="1635" y="103"/>
                  <a:pt x="1633" y="105"/>
                </a:cubicBezTo>
                <a:cubicBezTo>
                  <a:pt x="1630" y="106"/>
                  <a:pt x="1628" y="109"/>
                  <a:pt x="1625" y="113"/>
                </a:cubicBezTo>
                <a:cubicBezTo>
                  <a:pt x="1623" y="115"/>
                  <a:pt x="1621" y="120"/>
                  <a:pt x="1618" y="128"/>
                </a:cubicBezTo>
                <a:lnTo>
                  <a:pt x="1548" y="299"/>
                </a:lnTo>
                <a:cubicBezTo>
                  <a:pt x="1542" y="316"/>
                  <a:pt x="1533" y="328"/>
                  <a:pt x="1522" y="337"/>
                </a:cubicBezTo>
                <a:cubicBezTo>
                  <a:pt x="1511" y="345"/>
                  <a:pt x="1500" y="350"/>
                  <a:pt x="1490" y="350"/>
                </a:cubicBezTo>
                <a:cubicBezTo>
                  <a:pt x="1483" y="350"/>
                  <a:pt x="1477" y="348"/>
                  <a:pt x="1472" y="343"/>
                </a:cubicBezTo>
                <a:cubicBezTo>
                  <a:pt x="1467" y="339"/>
                  <a:pt x="1465" y="334"/>
                  <a:pt x="1465" y="329"/>
                </a:cubicBezTo>
                <a:cubicBezTo>
                  <a:pt x="1465" y="323"/>
                  <a:pt x="1467" y="319"/>
                  <a:pt x="1470" y="316"/>
                </a:cubicBezTo>
                <a:cubicBezTo>
                  <a:pt x="1473" y="313"/>
                  <a:pt x="1478" y="311"/>
                  <a:pt x="1484" y="311"/>
                </a:cubicBezTo>
                <a:cubicBezTo>
                  <a:pt x="1488" y="311"/>
                  <a:pt x="1494" y="313"/>
                  <a:pt x="1501" y="315"/>
                </a:cubicBezTo>
                <a:cubicBezTo>
                  <a:pt x="1506" y="317"/>
                  <a:pt x="1509" y="318"/>
                  <a:pt x="1510" y="318"/>
                </a:cubicBezTo>
                <a:cubicBezTo>
                  <a:pt x="1514" y="318"/>
                  <a:pt x="1518" y="316"/>
                  <a:pt x="1523" y="312"/>
                </a:cubicBezTo>
                <a:cubicBezTo>
                  <a:pt x="1527" y="308"/>
                  <a:pt x="1532" y="301"/>
                  <a:pt x="1536" y="290"/>
                </a:cubicBezTo>
                <a:lnTo>
                  <a:pt x="1548" y="260"/>
                </a:lnTo>
                <a:lnTo>
                  <a:pt x="1487" y="130"/>
                </a:lnTo>
                <a:cubicBezTo>
                  <a:pt x="1485" y="127"/>
                  <a:pt x="1482" y="122"/>
                  <a:pt x="1478" y="116"/>
                </a:cubicBezTo>
                <a:cubicBezTo>
                  <a:pt x="1474" y="112"/>
                  <a:pt x="1472" y="109"/>
                  <a:pt x="1470" y="107"/>
                </a:cubicBezTo>
                <a:cubicBezTo>
                  <a:pt x="1467" y="105"/>
                  <a:pt x="1462" y="103"/>
                  <a:pt x="1456" y="102"/>
                </a:cubicBezTo>
                <a:lnTo>
                  <a:pt x="1456" y="95"/>
                </a:lnTo>
                <a:close/>
                <a:moveTo>
                  <a:pt x="1262" y="95"/>
                </a:moveTo>
                <a:lnTo>
                  <a:pt x="1322" y="95"/>
                </a:lnTo>
                <a:lnTo>
                  <a:pt x="1322" y="210"/>
                </a:lnTo>
                <a:cubicBezTo>
                  <a:pt x="1322" y="226"/>
                  <a:pt x="1325" y="236"/>
                  <a:pt x="1331" y="241"/>
                </a:cubicBezTo>
                <a:cubicBezTo>
                  <a:pt x="1336" y="246"/>
                  <a:pt x="1343" y="249"/>
                  <a:pt x="1351" y="249"/>
                </a:cubicBezTo>
                <a:cubicBezTo>
                  <a:pt x="1356" y="249"/>
                  <a:pt x="1362" y="247"/>
                  <a:pt x="1369" y="244"/>
                </a:cubicBezTo>
                <a:cubicBezTo>
                  <a:pt x="1376" y="241"/>
                  <a:pt x="1384" y="234"/>
                  <a:pt x="1393" y="225"/>
                </a:cubicBezTo>
                <a:lnTo>
                  <a:pt x="1393" y="127"/>
                </a:lnTo>
                <a:cubicBezTo>
                  <a:pt x="1393" y="118"/>
                  <a:pt x="1392" y="111"/>
                  <a:pt x="1388" y="108"/>
                </a:cubicBezTo>
                <a:cubicBezTo>
                  <a:pt x="1384" y="104"/>
                  <a:pt x="1377" y="102"/>
                  <a:pt x="1366" y="102"/>
                </a:cubicBezTo>
                <a:lnTo>
                  <a:pt x="1366" y="95"/>
                </a:lnTo>
                <a:lnTo>
                  <a:pt x="1424" y="95"/>
                </a:lnTo>
                <a:lnTo>
                  <a:pt x="1424" y="199"/>
                </a:lnTo>
                <a:cubicBezTo>
                  <a:pt x="1424" y="219"/>
                  <a:pt x="1425" y="231"/>
                  <a:pt x="1426" y="236"/>
                </a:cubicBezTo>
                <a:cubicBezTo>
                  <a:pt x="1427" y="240"/>
                  <a:pt x="1428" y="243"/>
                  <a:pt x="1430" y="245"/>
                </a:cubicBezTo>
                <a:cubicBezTo>
                  <a:pt x="1432" y="247"/>
                  <a:pt x="1435" y="247"/>
                  <a:pt x="1437" y="247"/>
                </a:cubicBezTo>
                <a:cubicBezTo>
                  <a:pt x="1441" y="247"/>
                  <a:pt x="1446" y="246"/>
                  <a:pt x="1451" y="244"/>
                </a:cubicBezTo>
                <a:lnTo>
                  <a:pt x="1453" y="251"/>
                </a:lnTo>
                <a:lnTo>
                  <a:pt x="1402" y="272"/>
                </a:lnTo>
                <a:lnTo>
                  <a:pt x="1393" y="272"/>
                </a:lnTo>
                <a:lnTo>
                  <a:pt x="1393" y="236"/>
                </a:lnTo>
                <a:cubicBezTo>
                  <a:pt x="1379" y="252"/>
                  <a:pt x="1367" y="262"/>
                  <a:pt x="1360" y="266"/>
                </a:cubicBezTo>
                <a:cubicBezTo>
                  <a:pt x="1352" y="270"/>
                  <a:pt x="1344" y="272"/>
                  <a:pt x="1335" y="272"/>
                </a:cubicBezTo>
                <a:cubicBezTo>
                  <a:pt x="1325" y="272"/>
                  <a:pt x="1317" y="269"/>
                  <a:pt x="1310" y="264"/>
                </a:cubicBezTo>
                <a:cubicBezTo>
                  <a:pt x="1303" y="258"/>
                  <a:pt x="1298" y="251"/>
                  <a:pt x="1295" y="242"/>
                </a:cubicBezTo>
                <a:cubicBezTo>
                  <a:pt x="1293" y="233"/>
                  <a:pt x="1291" y="221"/>
                  <a:pt x="1291" y="205"/>
                </a:cubicBezTo>
                <a:lnTo>
                  <a:pt x="1291" y="128"/>
                </a:lnTo>
                <a:cubicBezTo>
                  <a:pt x="1291" y="120"/>
                  <a:pt x="1290" y="115"/>
                  <a:pt x="1289" y="112"/>
                </a:cubicBezTo>
                <a:cubicBezTo>
                  <a:pt x="1287" y="108"/>
                  <a:pt x="1284" y="106"/>
                  <a:pt x="1281" y="104"/>
                </a:cubicBezTo>
                <a:cubicBezTo>
                  <a:pt x="1277" y="103"/>
                  <a:pt x="1271" y="102"/>
                  <a:pt x="1262" y="102"/>
                </a:cubicBezTo>
                <a:lnTo>
                  <a:pt x="1262" y="95"/>
                </a:lnTo>
                <a:close/>
                <a:moveTo>
                  <a:pt x="880" y="95"/>
                </a:moveTo>
                <a:lnTo>
                  <a:pt x="960" y="95"/>
                </a:lnTo>
                <a:lnTo>
                  <a:pt x="960" y="102"/>
                </a:lnTo>
                <a:lnTo>
                  <a:pt x="956" y="102"/>
                </a:lnTo>
                <a:cubicBezTo>
                  <a:pt x="951" y="102"/>
                  <a:pt x="946" y="103"/>
                  <a:pt x="943" y="106"/>
                </a:cubicBezTo>
                <a:cubicBezTo>
                  <a:pt x="941" y="108"/>
                  <a:pt x="939" y="111"/>
                  <a:pt x="939" y="115"/>
                </a:cubicBezTo>
                <a:cubicBezTo>
                  <a:pt x="939" y="120"/>
                  <a:pt x="941" y="126"/>
                  <a:pt x="945" y="135"/>
                </a:cubicBezTo>
                <a:lnTo>
                  <a:pt x="987" y="222"/>
                </a:lnTo>
                <a:lnTo>
                  <a:pt x="1026" y="127"/>
                </a:lnTo>
                <a:cubicBezTo>
                  <a:pt x="1028" y="122"/>
                  <a:pt x="1029" y="117"/>
                  <a:pt x="1029" y="112"/>
                </a:cubicBezTo>
                <a:cubicBezTo>
                  <a:pt x="1029" y="109"/>
                  <a:pt x="1028" y="108"/>
                  <a:pt x="1028" y="106"/>
                </a:cubicBezTo>
                <a:cubicBezTo>
                  <a:pt x="1027" y="105"/>
                  <a:pt x="1025" y="104"/>
                  <a:pt x="1023" y="103"/>
                </a:cubicBezTo>
                <a:cubicBezTo>
                  <a:pt x="1021" y="102"/>
                  <a:pt x="1017" y="102"/>
                  <a:pt x="1012" y="102"/>
                </a:cubicBezTo>
                <a:lnTo>
                  <a:pt x="1012" y="95"/>
                </a:lnTo>
                <a:lnTo>
                  <a:pt x="1068" y="95"/>
                </a:lnTo>
                <a:lnTo>
                  <a:pt x="1068" y="102"/>
                </a:lnTo>
                <a:cubicBezTo>
                  <a:pt x="1063" y="102"/>
                  <a:pt x="1059" y="103"/>
                  <a:pt x="1057" y="105"/>
                </a:cubicBezTo>
                <a:cubicBezTo>
                  <a:pt x="1054" y="106"/>
                  <a:pt x="1052" y="109"/>
                  <a:pt x="1049" y="113"/>
                </a:cubicBezTo>
                <a:cubicBezTo>
                  <a:pt x="1047" y="115"/>
                  <a:pt x="1045" y="120"/>
                  <a:pt x="1042" y="128"/>
                </a:cubicBezTo>
                <a:lnTo>
                  <a:pt x="972" y="299"/>
                </a:lnTo>
                <a:cubicBezTo>
                  <a:pt x="966" y="316"/>
                  <a:pt x="957" y="328"/>
                  <a:pt x="946" y="337"/>
                </a:cubicBezTo>
                <a:cubicBezTo>
                  <a:pt x="935" y="345"/>
                  <a:pt x="924" y="350"/>
                  <a:pt x="914" y="350"/>
                </a:cubicBezTo>
                <a:cubicBezTo>
                  <a:pt x="907" y="350"/>
                  <a:pt x="901" y="348"/>
                  <a:pt x="896" y="343"/>
                </a:cubicBezTo>
                <a:cubicBezTo>
                  <a:pt x="891" y="339"/>
                  <a:pt x="889" y="334"/>
                  <a:pt x="889" y="329"/>
                </a:cubicBezTo>
                <a:cubicBezTo>
                  <a:pt x="889" y="323"/>
                  <a:pt x="891" y="319"/>
                  <a:pt x="894" y="316"/>
                </a:cubicBezTo>
                <a:cubicBezTo>
                  <a:pt x="897" y="313"/>
                  <a:pt x="902" y="311"/>
                  <a:pt x="908" y="311"/>
                </a:cubicBezTo>
                <a:cubicBezTo>
                  <a:pt x="912" y="311"/>
                  <a:pt x="918" y="313"/>
                  <a:pt x="925" y="315"/>
                </a:cubicBezTo>
                <a:cubicBezTo>
                  <a:pt x="930" y="317"/>
                  <a:pt x="933" y="318"/>
                  <a:pt x="934" y="318"/>
                </a:cubicBezTo>
                <a:cubicBezTo>
                  <a:pt x="938" y="318"/>
                  <a:pt x="942" y="316"/>
                  <a:pt x="947" y="312"/>
                </a:cubicBezTo>
                <a:cubicBezTo>
                  <a:pt x="951" y="308"/>
                  <a:pt x="956" y="301"/>
                  <a:pt x="960" y="290"/>
                </a:cubicBezTo>
                <a:lnTo>
                  <a:pt x="972" y="260"/>
                </a:lnTo>
                <a:lnTo>
                  <a:pt x="911" y="130"/>
                </a:lnTo>
                <a:cubicBezTo>
                  <a:pt x="909" y="127"/>
                  <a:pt x="906" y="122"/>
                  <a:pt x="902" y="116"/>
                </a:cubicBezTo>
                <a:cubicBezTo>
                  <a:pt x="898" y="112"/>
                  <a:pt x="896" y="109"/>
                  <a:pt x="894" y="107"/>
                </a:cubicBezTo>
                <a:cubicBezTo>
                  <a:pt x="891" y="105"/>
                  <a:pt x="886" y="103"/>
                  <a:pt x="880" y="102"/>
                </a:cubicBezTo>
                <a:lnTo>
                  <a:pt x="880" y="95"/>
                </a:lnTo>
                <a:close/>
                <a:moveTo>
                  <a:pt x="544" y="95"/>
                </a:moveTo>
                <a:lnTo>
                  <a:pt x="616" y="95"/>
                </a:lnTo>
                <a:lnTo>
                  <a:pt x="616" y="102"/>
                </a:lnTo>
                <a:cubicBezTo>
                  <a:pt x="610" y="102"/>
                  <a:pt x="605" y="104"/>
                  <a:pt x="603" y="106"/>
                </a:cubicBezTo>
                <a:cubicBezTo>
                  <a:pt x="601" y="107"/>
                  <a:pt x="600" y="110"/>
                  <a:pt x="600" y="114"/>
                </a:cubicBezTo>
                <a:cubicBezTo>
                  <a:pt x="600" y="117"/>
                  <a:pt x="601" y="122"/>
                  <a:pt x="603" y="128"/>
                </a:cubicBezTo>
                <a:lnTo>
                  <a:pt x="640" y="226"/>
                </a:lnTo>
                <a:lnTo>
                  <a:pt x="677" y="146"/>
                </a:lnTo>
                <a:lnTo>
                  <a:pt x="667" y="121"/>
                </a:lnTo>
                <a:cubicBezTo>
                  <a:pt x="664" y="113"/>
                  <a:pt x="660" y="108"/>
                  <a:pt x="655" y="105"/>
                </a:cubicBezTo>
                <a:cubicBezTo>
                  <a:pt x="653" y="103"/>
                  <a:pt x="648" y="102"/>
                  <a:pt x="640" y="102"/>
                </a:cubicBezTo>
                <a:lnTo>
                  <a:pt x="640" y="95"/>
                </a:lnTo>
                <a:lnTo>
                  <a:pt x="722" y="95"/>
                </a:lnTo>
                <a:lnTo>
                  <a:pt x="722" y="102"/>
                </a:lnTo>
                <a:cubicBezTo>
                  <a:pt x="713" y="102"/>
                  <a:pt x="706" y="104"/>
                  <a:pt x="703" y="107"/>
                </a:cubicBezTo>
                <a:cubicBezTo>
                  <a:pt x="700" y="109"/>
                  <a:pt x="699" y="112"/>
                  <a:pt x="699" y="116"/>
                </a:cubicBezTo>
                <a:cubicBezTo>
                  <a:pt x="699" y="119"/>
                  <a:pt x="699" y="121"/>
                  <a:pt x="700" y="124"/>
                </a:cubicBezTo>
                <a:lnTo>
                  <a:pt x="739" y="223"/>
                </a:lnTo>
                <a:lnTo>
                  <a:pt x="776" y="128"/>
                </a:lnTo>
                <a:cubicBezTo>
                  <a:pt x="778" y="121"/>
                  <a:pt x="779" y="116"/>
                  <a:pt x="779" y="112"/>
                </a:cubicBezTo>
                <a:cubicBezTo>
                  <a:pt x="779" y="109"/>
                  <a:pt x="778" y="107"/>
                  <a:pt x="776" y="105"/>
                </a:cubicBezTo>
                <a:cubicBezTo>
                  <a:pt x="773" y="103"/>
                  <a:pt x="768" y="102"/>
                  <a:pt x="761" y="102"/>
                </a:cubicBezTo>
                <a:lnTo>
                  <a:pt x="761" y="95"/>
                </a:lnTo>
                <a:lnTo>
                  <a:pt x="816" y="95"/>
                </a:lnTo>
                <a:lnTo>
                  <a:pt x="816" y="102"/>
                </a:lnTo>
                <a:cubicBezTo>
                  <a:pt x="805" y="104"/>
                  <a:pt x="797" y="111"/>
                  <a:pt x="792" y="124"/>
                </a:cubicBezTo>
                <a:lnTo>
                  <a:pt x="734" y="272"/>
                </a:lnTo>
                <a:lnTo>
                  <a:pt x="726" y="272"/>
                </a:lnTo>
                <a:lnTo>
                  <a:pt x="684" y="162"/>
                </a:lnTo>
                <a:lnTo>
                  <a:pt x="633" y="272"/>
                </a:lnTo>
                <a:lnTo>
                  <a:pt x="627" y="272"/>
                </a:lnTo>
                <a:lnTo>
                  <a:pt x="571" y="128"/>
                </a:lnTo>
                <a:cubicBezTo>
                  <a:pt x="568" y="119"/>
                  <a:pt x="564" y="112"/>
                  <a:pt x="561" y="109"/>
                </a:cubicBezTo>
                <a:cubicBezTo>
                  <a:pt x="557" y="106"/>
                  <a:pt x="552" y="104"/>
                  <a:pt x="544" y="102"/>
                </a:cubicBezTo>
                <a:lnTo>
                  <a:pt x="544" y="95"/>
                </a:lnTo>
                <a:close/>
                <a:moveTo>
                  <a:pt x="272" y="95"/>
                </a:moveTo>
                <a:lnTo>
                  <a:pt x="344" y="95"/>
                </a:lnTo>
                <a:lnTo>
                  <a:pt x="344" y="102"/>
                </a:lnTo>
                <a:cubicBezTo>
                  <a:pt x="338" y="102"/>
                  <a:pt x="333" y="104"/>
                  <a:pt x="331" y="106"/>
                </a:cubicBezTo>
                <a:cubicBezTo>
                  <a:pt x="329" y="107"/>
                  <a:pt x="328" y="110"/>
                  <a:pt x="328" y="114"/>
                </a:cubicBezTo>
                <a:cubicBezTo>
                  <a:pt x="328" y="117"/>
                  <a:pt x="329" y="122"/>
                  <a:pt x="331" y="128"/>
                </a:cubicBezTo>
                <a:lnTo>
                  <a:pt x="368" y="226"/>
                </a:lnTo>
                <a:lnTo>
                  <a:pt x="405" y="146"/>
                </a:lnTo>
                <a:lnTo>
                  <a:pt x="395" y="121"/>
                </a:lnTo>
                <a:cubicBezTo>
                  <a:pt x="392" y="113"/>
                  <a:pt x="388" y="108"/>
                  <a:pt x="383" y="105"/>
                </a:cubicBezTo>
                <a:cubicBezTo>
                  <a:pt x="381" y="103"/>
                  <a:pt x="376" y="102"/>
                  <a:pt x="368" y="102"/>
                </a:cubicBezTo>
                <a:lnTo>
                  <a:pt x="368" y="95"/>
                </a:lnTo>
                <a:lnTo>
                  <a:pt x="450" y="95"/>
                </a:lnTo>
                <a:lnTo>
                  <a:pt x="450" y="102"/>
                </a:lnTo>
                <a:cubicBezTo>
                  <a:pt x="441" y="102"/>
                  <a:pt x="434" y="104"/>
                  <a:pt x="431" y="107"/>
                </a:cubicBezTo>
                <a:cubicBezTo>
                  <a:pt x="428" y="109"/>
                  <a:pt x="427" y="112"/>
                  <a:pt x="427" y="116"/>
                </a:cubicBezTo>
                <a:cubicBezTo>
                  <a:pt x="427" y="119"/>
                  <a:pt x="427" y="121"/>
                  <a:pt x="428" y="124"/>
                </a:cubicBezTo>
                <a:lnTo>
                  <a:pt x="467" y="223"/>
                </a:lnTo>
                <a:lnTo>
                  <a:pt x="504" y="128"/>
                </a:lnTo>
                <a:cubicBezTo>
                  <a:pt x="506" y="121"/>
                  <a:pt x="507" y="116"/>
                  <a:pt x="507" y="112"/>
                </a:cubicBezTo>
                <a:cubicBezTo>
                  <a:pt x="507" y="109"/>
                  <a:pt x="506" y="107"/>
                  <a:pt x="504" y="105"/>
                </a:cubicBezTo>
                <a:cubicBezTo>
                  <a:pt x="501" y="103"/>
                  <a:pt x="496" y="102"/>
                  <a:pt x="489" y="102"/>
                </a:cubicBezTo>
                <a:lnTo>
                  <a:pt x="489" y="95"/>
                </a:lnTo>
                <a:lnTo>
                  <a:pt x="544" y="95"/>
                </a:lnTo>
                <a:lnTo>
                  <a:pt x="544" y="102"/>
                </a:lnTo>
                <a:cubicBezTo>
                  <a:pt x="533" y="104"/>
                  <a:pt x="525" y="111"/>
                  <a:pt x="520" y="124"/>
                </a:cubicBezTo>
                <a:lnTo>
                  <a:pt x="462" y="272"/>
                </a:lnTo>
                <a:lnTo>
                  <a:pt x="454" y="272"/>
                </a:lnTo>
                <a:lnTo>
                  <a:pt x="412" y="162"/>
                </a:lnTo>
                <a:lnTo>
                  <a:pt x="361" y="272"/>
                </a:lnTo>
                <a:lnTo>
                  <a:pt x="355" y="272"/>
                </a:lnTo>
                <a:lnTo>
                  <a:pt x="299" y="128"/>
                </a:lnTo>
                <a:cubicBezTo>
                  <a:pt x="296" y="119"/>
                  <a:pt x="292" y="112"/>
                  <a:pt x="289" y="109"/>
                </a:cubicBezTo>
                <a:cubicBezTo>
                  <a:pt x="285" y="106"/>
                  <a:pt x="280" y="104"/>
                  <a:pt x="272" y="102"/>
                </a:cubicBezTo>
                <a:lnTo>
                  <a:pt x="272" y="95"/>
                </a:lnTo>
                <a:close/>
                <a:moveTo>
                  <a:pt x="0" y="95"/>
                </a:moveTo>
                <a:lnTo>
                  <a:pt x="72" y="95"/>
                </a:lnTo>
                <a:lnTo>
                  <a:pt x="72" y="102"/>
                </a:lnTo>
                <a:cubicBezTo>
                  <a:pt x="66" y="102"/>
                  <a:pt x="61" y="104"/>
                  <a:pt x="59" y="106"/>
                </a:cubicBezTo>
                <a:cubicBezTo>
                  <a:pt x="57" y="107"/>
                  <a:pt x="56" y="110"/>
                  <a:pt x="56" y="114"/>
                </a:cubicBezTo>
                <a:cubicBezTo>
                  <a:pt x="56" y="117"/>
                  <a:pt x="57" y="122"/>
                  <a:pt x="59" y="128"/>
                </a:cubicBezTo>
                <a:lnTo>
                  <a:pt x="96" y="226"/>
                </a:lnTo>
                <a:lnTo>
                  <a:pt x="133" y="146"/>
                </a:lnTo>
                <a:lnTo>
                  <a:pt x="123" y="121"/>
                </a:lnTo>
                <a:cubicBezTo>
                  <a:pt x="120" y="113"/>
                  <a:pt x="116" y="108"/>
                  <a:pt x="111" y="105"/>
                </a:cubicBezTo>
                <a:cubicBezTo>
                  <a:pt x="109" y="103"/>
                  <a:pt x="104" y="102"/>
                  <a:pt x="96" y="102"/>
                </a:cubicBezTo>
                <a:lnTo>
                  <a:pt x="96" y="95"/>
                </a:lnTo>
                <a:lnTo>
                  <a:pt x="178" y="95"/>
                </a:lnTo>
                <a:lnTo>
                  <a:pt x="178" y="102"/>
                </a:lnTo>
                <a:cubicBezTo>
                  <a:pt x="169" y="102"/>
                  <a:pt x="162" y="104"/>
                  <a:pt x="159" y="107"/>
                </a:cubicBezTo>
                <a:cubicBezTo>
                  <a:pt x="156" y="109"/>
                  <a:pt x="155" y="112"/>
                  <a:pt x="155" y="116"/>
                </a:cubicBezTo>
                <a:cubicBezTo>
                  <a:pt x="155" y="119"/>
                  <a:pt x="155" y="121"/>
                  <a:pt x="156" y="124"/>
                </a:cubicBezTo>
                <a:lnTo>
                  <a:pt x="195" y="223"/>
                </a:lnTo>
                <a:lnTo>
                  <a:pt x="232" y="128"/>
                </a:lnTo>
                <a:cubicBezTo>
                  <a:pt x="234" y="121"/>
                  <a:pt x="235" y="116"/>
                  <a:pt x="235" y="112"/>
                </a:cubicBezTo>
                <a:cubicBezTo>
                  <a:pt x="235" y="109"/>
                  <a:pt x="234" y="107"/>
                  <a:pt x="232" y="105"/>
                </a:cubicBezTo>
                <a:cubicBezTo>
                  <a:pt x="229" y="103"/>
                  <a:pt x="224" y="102"/>
                  <a:pt x="217" y="102"/>
                </a:cubicBezTo>
                <a:lnTo>
                  <a:pt x="217" y="95"/>
                </a:lnTo>
                <a:lnTo>
                  <a:pt x="272" y="95"/>
                </a:lnTo>
                <a:lnTo>
                  <a:pt x="272" y="102"/>
                </a:lnTo>
                <a:cubicBezTo>
                  <a:pt x="261" y="104"/>
                  <a:pt x="253" y="111"/>
                  <a:pt x="248" y="124"/>
                </a:cubicBezTo>
                <a:lnTo>
                  <a:pt x="190" y="272"/>
                </a:lnTo>
                <a:lnTo>
                  <a:pt x="182" y="272"/>
                </a:lnTo>
                <a:lnTo>
                  <a:pt x="140" y="162"/>
                </a:lnTo>
                <a:lnTo>
                  <a:pt x="89" y="272"/>
                </a:lnTo>
                <a:lnTo>
                  <a:pt x="83" y="272"/>
                </a:lnTo>
                <a:lnTo>
                  <a:pt x="27" y="128"/>
                </a:lnTo>
                <a:cubicBezTo>
                  <a:pt x="24" y="119"/>
                  <a:pt x="20" y="112"/>
                  <a:pt x="17" y="109"/>
                </a:cubicBezTo>
                <a:cubicBezTo>
                  <a:pt x="13" y="106"/>
                  <a:pt x="8" y="104"/>
                  <a:pt x="0" y="102"/>
                </a:cubicBezTo>
                <a:lnTo>
                  <a:pt x="0" y="95"/>
                </a:lnTo>
                <a:close/>
                <a:moveTo>
                  <a:pt x="2837" y="90"/>
                </a:moveTo>
                <a:lnTo>
                  <a:pt x="2845" y="90"/>
                </a:lnTo>
                <a:lnTo>
                  <a:pt x="2845" y="127"/>
                </a:lnTo>
                <a:cubicBezTo>
                  <a:pt x="2857" y="114"/>
                  <a:pt x="2865" y="107"/>
                  <a:pt x="2867" y="105"/>
                </a:cubicBezTo>
                <a:cubicBezTo>
                  <a:pt x="2873" y="100"/>
                  <a:pt x="2879" y="97"/>
                  <a:pt x="2885" y="94"/>
                </a:cubicBezTo>
                <a:cubicBezTo>
                  <a:pt x="2892" y="91"/>
                  <a:pt x="2898" y="90"/>
                  <a:pt x="2904" y="90"/>
                </a:cubicBezTo>
                <a:cubicBezTo>
                  <a:pt x="2915" y="90"/>
                  <a:pt x="2924" y="93"/>
                  <a:pt x="2932" y="99"/>
                </a:cubicBezTo>
                <a:cubicBezTo>
                  <a:pt x="2940" y="106"/>
                  <a:pt x="2945" y="115"/>
                  <a:pt x="2948" y="127"/>
                </a:cubicBezTo>
                <a:cubicBezTo>
                  <a:pt x="2961" y="112"/>
                  <a:pt x="2971" y="102"/>
                  <a:pt x="2980" y="97"/>
                </a:cubicBezTo>
                <a:cubicBezTo>
                  <a:pt x="2989" y="92"/>
                  <a:pt x="2998" y="90"/>
                  <a:pt x="3008" y="90"/>
                </a:cubicBezTo>
                <a:cubicBezTo>
                  <a:pt x="3017" y="90"/>
                  <a:pt x="3025" y="92"/>
                  <a:pt x="3032" y="97"/>
                </a:cubicBezTo>
                <a:cubicBezTo>
                  <a:pt x="3039" y="102"/>
                  <a:pt x="3045" y="109"/>
                  <a:pt x="3049" y="120"/>
                </a:cubicBezTo>
                <a:cubicBezTo>
                  <a:pt x="3052" y="127"/>
                  <a:pt x="3053" y="139"/>
                  <a:pt x="3053" y="154"/>
                </a:cubicBezTo>
                <a:lnTo>
                  <a:pt x="3053" y="228"/>
                </a:lnTo>
                <a:cubicBezTo>
                  <a:pt x="3053" y="239"/>
                  <a:pt x="3054" y="246"/>
                  <a:pt x="3055" y="250"/>
                </a:cubicBezTo>
                <a:cubicBezTo>
                  <a:pt x="3057" y="253"/>
                  <a:pt x="3059" y="255"/>
                  <a:pt x="3062" y="257"/>
                </a:cubicBezTo>
                <a:cubicBezTo>
                  <a:pt x="3066" y="259"/>
                  <a:pt x="3071" y="260"/>
                  <a:pt x="3079" y="260"/>
                </a:cubicBezTo>
                <a:lnTo>
                  <a:pt x="3079" y="267"/>
                </a:lnTo>
                <a:lnTo>
                  <a:pt x="2994" y="267"/>
                </a:lnTo>
                <a:lnTo>
                  <a:pt x="2994" y="260"/>
                </a:lnTo>
                <a:lnTo>
                  <a:pt x="2998" y="260"/>
                </a:lnTo>
                <a:cubicBezTo>
                  <a:pt x="3005" y="260"/>
                  <a:pt x="3011" y="259"/>
                  <a:pt x="3015" y="256"/>
                </a:cubicBezTo>
                <a:cubicBezTo>
                  <a:pt x="3018" y="254"/>
                  <a:pt x="3020" y="251"/>
                  <a:pt x="3021" y="246"/>
                </a:cubicBezTo>
                <a:cubicBezTo>
                  <a:pt x="3022" y="244"/>
                  <a:pt x="3022" y="238"/>
                  <a:pt x="3022" y="228"/>
                </a:cubicBezTo>
                <a:lnTo>
                  <a:pt x="3022" y="154"/>
                </a:lnTo>
                <a:cubicBezTo>
                  <a:pt x="3022" y="140"/>
                  <a:pt x="3020" y="130"/>
                  <a:pt x="3017" y="124"/>
                </a:cubicBezTo>
                <a:cubicBezTo>
                  <a:pt x="3012" y="116"/>
                  <a:pt x="3004" y="112"/>
                  <a:pt x="2993" y="112"/>
                </a:cubicBezTo>
                <a:cubicBezTo>
                  <a:pt x="2987" y="112"/>
                  <a:pt x="2980" y="114"/>
                  <a:pt x="2973" y="117"/>
                </a:cubicBezTo>
                <a:cubicBezTo>
                  <a:pt x="2967" y="121"/>
                  <a:pt x="2959" y="127"/>
                  <a:pt x="2949" y="136"/>
                </a:cubicBezTo>
                <a:lnTo>
                  <a:pt x="2949" y="138"/>
                </a:lnTo>
                <a:lnTo>
                  <a:pt x="2949" y="146"/>
                </a:lnTo>
                <a:lnTo>
                  <a:pt x="2949" y="228"/>
                </a:lnTo>
                <a:cubicBezTo>
                  <a:pt x="2949" y="240"/>
                  <a:pt x="2950" y="247"/>
                  <a:pt x="2951" y="250"/>
                </a:cubicBezTo>
                <a:cubicBezTo>
                  <a:pt x="2952" y="253"/>
                  <a:pt x="2955" y="255"/>
                  <a:pt x="2958" y="257"/>
                </a:cubicBezTo>
                <a:cubicBezTo>
                  <a:pt x="2962" y="259"/>
                  <a:pt x="2968" y="260"/>
                  <a:pt x="2977" y="260"/>
                </a:cubicBezTo>
                <a:lnTo>
                  <a:pt x="2977" y="267"/>
                </a:lnTo>
                <a:lnTo>
                  <a:pt x="2890" y="267"/>
                </a:lnTo>
                <a:lnTo>
                  <a:pt x="2890" y="260"/>
                </a:lnTo>
                <a:cubicBezTo>
                  <a:pt x="2900" y="260"/>
                  <a:pt x="2906" y="259"/>
                  <a:pt x="2910" y="257"/>
                </a:cubicBezTo>
                <a:cubicBezTo>
                  <a:pt x="2913" y="254"/>
                  <a:pt x="2916" y="251"/>
                  <a:pt x="2917" y="247"/>
                </a:cubicBezTo>
                <a:cubicBezTo>
                  <a:pt x="2918" y="244"/>
                  <a:pt x="2918" y="238"/>
                  <a:pt x="2918" y="228"/>
                </a:cubicBezTo>
                <a:lnTo>
                  <a:pt x="2918" y="154"/>
                </a:lnTo>
                <a:cubicBezTo>
                  <a:pt x="2918" y="140"/>
                  <a:pt x="2916" y="130"/>
                  <a:pt x="2912" y="124"/>
                </a:cubicBezTo>
                <a:cubicBezTo>
                  <a:pt x="2906" y="116"/>
                  <a:pt x="2899" y="112"/>
                  <a:pt x="2889" y="112"/>
                </a:cubicBezTo>
                <a:cubicBezTo>
                  <a:pt x="2882" y="112"/>
                  <a:pt x="2875" y="114"/>
                  <a:pt x="2869" y="117"/>
                </a:cubicBezTo>
                <a:cubicBezTo>
                  <a:pt x="2858" y="123"/>
                  <a:pt x="2850" y="129"/>
                  <a:pt x="2845" y="136"/>
                </a:cubicBezTo>
                <a:lnTo>
                  <a:pt x="2845" y="228"/>
                </a:lnTo>
                <a:cubicBezTo>
                  <a:pt x="2845" y="239"/>
                  <a:pt x="2846" y="247"/>
                  <a:pt x="2847" y="250"/>
                </a:cubicBezTo>
                <a:cubicBezTo>
                  <a:pt x="2849" y="253"/>
                  <a:pt x="2851" y="256"/>
                  <a:pt x="2854" y="258"/>
                </a:cubicBezTo>
                <a:cubicBezTo>
                  <a:pt x="2857" y="259"/>
                  <a:pt x="2863" y="260"/>
                  <a:pt x="2873" y="260"/>
                </a:cubicBezTo>
                <a:lnTo>
                  <a:pt x="2873" y="267"/>
                </a:lnTo>
                <a:lnTo>
                  <a:pt x="2788" y="267"/>
                </a:lnTo>
                <a:lnTo>
                  <a:pt x="2788" y="260"/>
                </a:lnTo>
                <a:cubicBezTo>
                  <a:pt x="2796" y="260"/>
                  <a:pt x="2801" y="259"/>
                  <a:pt x="2804" y="258"/>
                </a:cubicBezTo>
                <a:cubicBezTo>
                  <a:pt x="2807" y="256"/>
                  <a:pt x="2810" y="253"/>
                  <a:pt x="2811" y="249"/>
                </a:cubicBezTo>
                <a:cubicBezTo>
                  <a:pt x="2813" y="246"/>
                  <a:pt x="2814" y="239"/>
                  <a:pt x="2814" y="228"/>
                </a:cubicBezTo>
                <a:lnTo>
                  <a:pt x="2814" y="162"/>
                </a:lnTo>
                <a:cubicBezTo>
                  <a:pt x="2814" y="143"/>
                  <a:pt x="2813" y="131"/>
                  <a:pt x="2812" y="126"/>
                </a:cubicBezTo>
                <a:cubicBezTo>
                  <a:pt x="2811" y="122"/>
                  <a:pt x="2810" y="119"/>
                  <a:pt x="2808" y="117"/>
                </a:cubicBezTo>
                <a:cubicBezTo>
                  <a:pt x="2806" y="116"/>
                  <a:pt x="2804" y="115"/>
                  <a:pt x="2800" y="115"/>
                </a:cubicBezTo>
                <a:cubicBezTo>
                  <a:pt x="2797" y="115"/>
                  <a:pt x="2793" y="116"/>
                  <a:pt x="2788" y="118"/>
                </a:cubicBezTo>
                <a:lnTo>
                  <a:pt x="2785" y="111"/>
                </a:lnTo>
                <a:lnTo>
                  <a:pt x="2837" y="90"/>
                </a:lnTo>
                <a:close/>
                <a:moveTo>
                  <a:pt x="2686" y="90"/>
                </a:moveTo>
                <a:cubicBezTo>
                  <a:pt x="2712" y="90"/>
                  <a:pt x="2733" y="100"/>
                  <a:pt x="2748" y="120"/>
                </a:cubicBezTo>
                <a:cubicBezTo>
                  <a:pt x="2762" y="136"/>
                  <a:pt x="2768" y="156"/>
                  <a:pt x="2768" y="178"/>
                </a:cubicBezTo>
                <a:cubicBezTo>
                  <a:pt x="2768" y="193"/>
                  <a:pt x="2765" y="209"/>
                  <a:pt x="2757" y="224"/>
                </a:cubicBezTo>
                <a:cubicBezTo>
                  <a:pt x="2750" y="240"/>
                  <a:pt x="2740" y="252"/>
                  <a:pt x="2727" y="260"/>
                </a:cubicBezTo>
                <a:cubicBezTo>
                  <a:pt x="2714" y="268"/>
                  <a:pt x="2700" y="272"/>
                  <a:pt x="2684" y="272"/>
                </a:cubicBezTo>
                <a:cubicBezTo>
                  <a:pt x="2658" y="272"/>
                  <a:pt x="2637" y="262"/>
                  <a:pt x="2622" y="241"/>
                </a:cubicBezTo>
                <a:cubicBezTo>
                  <a:pt x="2609" y="224"/>
                  <a:pt x="2603" y="204"/>
                  <a:pt x="2603" y="183"/>
                </a:cubicBezTo>
                <a:cubicBezTo>
                  <a:pt x="2603" y="167"/>
                  <a:pt x="2607" y="151"/>
                  <a:pt x="2614" y="136"/>
                </a:cubicBezTo>
                <a:cubicBezTo>
                  <a:pt x="2622" y="120"/>
                  <a:pt x="2633" y="109"/>
                  <a:pt x="2645" y="101"/>
                </a:cubicBezTo>
                <a:cubicBezTo>
                  <a:pt x="2658" y="94"/>
                  <a:pt x="2672" y="90"/>
                  <a:pt x="2686" y="90"/>
                </a:cubicBezTo>
                <a:close/>
                <a:moveTo>
                  <a:pt x="2509" y="90"/>
                </a:moveTo>
                <a:cubicBezTo>
                  <a:pt x="2526" y="90"/>
                  <a:pt x="2540" y="94"/>
                  <a:pt x="2550" y="103"/>
                </a:cubicBezTo>
                <a:cubicBezTo>
                  <a:pt x="2561" y="112"/>
                  <a:pt x="2567" y="122"/>
                  <a:pt x="2567" y="131"/>
                </a:cubicBezTo>
                <a:cubicBezTo>
                  <a:pt x="2567" y="136"/>
                  <a:pt x="2565" y="140"/>
                  <a:pt x="2562" y="143"/>
                </a:cubicBezTo>
                <a:cubicBezTo>
                  <a:pt x="2559" y="146"/>
                  <a:pt x="2555" y="147"/>
                  <a:pt x="2549" y="147"/>
                </a:cubicBezTo>
                <a:cubicBezTo>
                  <a:pt x="2542" y="147"/>
                  <a:pt x="2536" y="145"/>
                  <a:pt x="2533" y="140"/>
                </a:cubicBezTo>
                <a:cubicBezTo>
                  <a:pt x="2531" y="137"/>
                  <a:pt x="2529" y="132"/>
                  <a:pt x="2528" y="125"/>
                </a:cubicBezTo>
                <a:cubicBezTo>
                  <a:pt x="2528" y="118"/>
                  <a:pt x="2525" y="112"/>
                  <a:pt x="2521" y="108"/>
                </a:cubicBezTo>
                <a:cubicBezTo>
                  <a:pt x="2516" y="104"/>
                  <a:pt x="2510" y="103"/>
                  <a:pt x="2503" y="103"/>
                </a:cubicBezTo>
                <a:cubicBezTo>
                  <a:pt x="2490" y="103"/>
                  <a:pt x="2480" y="107"/>
                  <a:pt x="2472" y="116"/>
                </a:cubicBezTo>
                <a:cubicBezTo>
                  <a:pt x="2462" y="129"/>
                  <a:pt x="2457" y="145"/>
                  <a:pt x="2457" y="165"/>
                </a:cubicBezTo>
                <a:cubicBezTo>
                  <a:pt x="2457" y="185"/>
                  <a:pt x="2462" y="204"/>
                  <a:pt x="2472" y="219"/>
                </a:cubicBezTo>
                <a:cubicBezTo>
                  <a:pt x="2482" y="235"/>
                  <a:pt x="2496" y="243"/>
                  <a:pt x="2513" y="243"/>
                </a:cubicBezTo>
                <a:cubicBezTo>
                  <a:pt x="2525" y="243"/>
                  <a:pt x="2536" y="239"/>
                  <a:pt x="2546" y="230"/>
                </a:cubicBezTo>
                <a:cubicBezTo>
                  <a:pt x="2553" y="224"/>
                  <a:pt x="2560" y="214"/>
                  <a:pt x="2566" y="199"/>
                </a:cubicBezTo>
                <a:lnTo>
                  <a:pt x="2572" y="202"/>
                </a:lnTo>
                <a:cubicBezTo>
                  <a:pt x="2567" y="224"/>
                  <a:pt x="2558" y="242"/>
                  <a:pt x="2544" y="254"/>
                </a:cubicBezTo>
                <a:cubicBezTo>
                  <a:pt x="2531" y="266"/>
                  <a:pt x="2516" y="272"/>
                  <a:pt x="2500" y="272"/>
                </a:cubicBezTo>
                <a:cubicBezTo>
                  <a:pt x="2480" y="272"/>
                  <a:pt x="2463" y="264"/>
                  <a:pt x="2449" y="247"/>
                </a:cubicBezTo>
                <a:cubicBezTo>
                  <a:pt x="2434" y="231"/>
                  <a:pt x="2427" y="209"/>
                  <a:pt x="2427" y="181"/>
                </a:cubicBezTo>
                <a:cubicBezTo>
                  <a:pt x="2427" y="154"/>
                  <a:pt x="2435" y="132"/>
                  <a:pt x="2451" y="115"/>
                </a:cubicBezTo>
                <a:cubicBezTo>
                  <a:pt x="2467" y="98"/>
                  <a:pt x="2486" y="90"/>
                  <a:pt x="2509" y="90"/>
                </a:cubicBezTo>
                <a:close/>
                <a:moveTo>
                  <a:pt x="1709" y="90"/>
                </a:moveTo>
                <a:lnTo>
                  <a:pt x="1717" y="90"/>
                </a:lnTo>
                <a:lnTo>
                  <a:pt x="1717" y="228"/>
                </a:lnTo>
                <a:cubicBezTo>
                  <a:pt x="1717" y="239"/>
                  <a:pt x="1718" y="246"/>
                  <a:pt x="1719" y="249"/>
                </a:cubicBezTo>
                <a:cubicBezTo>
                  <a:pt x="1721" y="253"/>
                  <a:pt x="1723" y="256"/>
                  <a:pt x="1726" y="257"/>
                </a:cubicBezTo>
                <a:cubicBezTo>
                  <a:pt x="1729" y="259"/>
                  <a:pt x="1735" y="260"/>
                  <a:pt x="1743" y="260"/>
                </a:cubicBezTo>
                <a:lnTo>
                  <a:pt x="1743" y="267"/>
                </a:lnTo>
                <a:lnTo>
                  <a:pt x="1660" y="267"/>
                </a:lnTo>
                <a:lnTo>
                  <a:pt x="1660" y="260"/>
                </a:lnTo>
                <a:cubicBezTo>
                  <a:pt x="1668" y="260"/>
                  <a:pt x="1674" y="259"/>
                  <a:pt x="1677" y="258"/>
                </a:cubicBezTo>
                <a:cubicBezTo>
                  <a:pt x="1679" y="256"/>
                  <a:pt x="1682" y="253"/>
                  <a:pt x="1683" y="250"/>
                </a:cubicBezTo>
                <a:cubicBezTo>
                  <a:pt x="1685" y="246"/>
                  <a:pt x="1686" y="239"/>
                  <a:pt x="1686" y="228"/>
                </a:cubicBezTo>
                <a:lnTo>
                  <a:pt x="1686" y="162"/>
                </a:lnTo>
                <a:cubicBezTo>
                  <a:pt x="1686" y="143"/>
                  <a:pt x="1685" y="131"/>
                  <a:pt x="1684" y="126"/>
                </a:cubicBezTo>
                <a:cubicBezTo>
                  <a:pt x="1683" y="122"/>
                  <a:pt x="1682" y="119"/>
                  <a:pt x="1680" y="117"/>
                </a:cubicBezTo>
                <a:cubicBezTo>
                  <a:pt x="1678" y="116"/>
                  <a:pt x="1676" y="115"/>
                  <a:pt x="1672" y="115"/>
                </a:cubicBezTo>
                <a:cubicBezTo>
                  <a:pt x="1669" y="115"/>
                  <a:pt x="1665" y="116"/>
                  <a:pt x="1660" y="118"/>
                </a:cubicBezTo>
                <a:lnTo>
                  <a:pt x="1657" y="111"/>
                </a:lnTo>
                <a:lnTo>
                  <a:pt x="1709" y="90"/>
                </a:lnTo>
                <a:close/>
                <a:moveTo>
                  <a:pt x="1166" y="90"/>
                </a:moveTo>
                <a:cubicBezTo>
                  <a:pt x="1192" y="90"/>
                  <a:pt x="1213" y="100"/>
                  <a:pt x="1228" y="120"/>
                </a:cubicBezTo>
                <a:cubicBezTo>
                  <a:pt x="1242" y="136"/>
                  <a:pt x="1248" y="156"/>
                  <a:pt x="1248" y="178"/>
                </a:cubicBezTo>
                <a:cubicBezTo>
                  <a:pt x="1248" y="193"/>
                  <a:pt x="1245" y="209"/>
                  <a:pt x="1237" y="224"/>
                </a:cubicBezTo>
                <a:cubicBezTo>
                  <a:pt x="1230" y="240"/>
                  <a:pt x="1220" y="252"/>
                  <a:pt x="1207" y="260"/>
                </a:cubicBezTo>
                <a:cubicBezTo>
                  <a:pt x="1194" y="268"/>
                  <a:pt x="1180" y="272"/>
                  <a:pt x="1164" y="272"/>
                </a:cubicBezTo>
                <a:cubicBezTo>
                  <a:pt x="1138" y="272"/>
                  <a:pt x="1117" y="262"/>
                  <a:pt x="1102" y="241"/>
                </a:cubicBezTo>
                <a:cubicBezTo>
                  <a:pt x="1089" y="224"/>
                  <a:pt x="1083" y="204"/>
                  <a:pt x="1083" y="183"/>
                </a:cubicBezTo>
                <a:cubicBezTo>
                  <a:pt x="1083" y="167"/>
                  <a:pt x="1087" y="151"/>
                  <a:pt x="1094" y="136"/>
                </a:cubicBezTo>
                <a:cubicBezTo>
                  <a:pt x="1102" y="120"/>
                  <a:pt x="1113" y="109"/>
                  <a:pt x="1125" y="101"/>
                </a:cubicBezTo>
                <a:cubicBezTo>
                  <a:pt x="1138" y="94"/>
                  <a:pt x="1152" y="90"/>
                  <a:pt x="1166" y="90"/>
                </a:cubicBezTo>
                <a:close/>
                <a:moveTo>
                  <a:pt x="2222" y="20"/>
                </a:moveTo>
                <a:cubicBezTo>
                  <a:pt x="2214" y="20"/>
                  <a:pt x="2206" y="23"/>
                  <a:pt x="2200" y="31"/>
                </a:cubicBezTo>
                <a:cubicBezTo>
                  <a:pt x="2191" y="41"/>
                  <a:pt x="2185" y="58"/>
                  <a:pt x="2181" y="80"/>
                </a:cubicBezTo>
                <a:cubicBezTo>
                  <a:pt x="2178" y="102"/>
                  <a:pt x="2176" y="124"/>
                  <a:pt x="2176" y="146"/>
                </a:cubicBezTo>
                <a:cubicBezTo>
                  <a:pt x="2176" y="181"/>
                  <a:pt x="2181" y="209"/>
                  <a:pt x="2189" y="232"/>
                </a:cubicBezTo>
                <a:cubicBezTo>
                  <a:pt x="2196" y="250"/>
                  <a:pt x="2207" y="259"/>
                  <a:pt x="2221" y="259"/>
                </a:cubicBezTo>
                <a:cubicBezTo>
                  <a:pt x="2228" y="259"/>
                  <a:pt x="2235" y="256"/>
                  <a:pt x="2242" y="250"/>
                </a:cubicBezTo>
                <a:cubicBezTo>
                  <a:pt x="2249" y="244"/>
                  <a:pt x="2255" y="234"/>
                  <a:pt x="2259" y="220"/>
                </a:cubicBezTo>
                <a:cubicBezTo>
                  <a:pt x="2264" y="198"/>
                  <a:pt x="2267" y="168"/>
                  <a:pt x="2267" y="129"/>
                </a:cubicBezTo>
                <a:cubicBezTo>
                  <a:pt x="2267" y="100"/>
                  <a:pt x="2264" y="76"/>
                  <a:pt x="2258" y="56"/>
                </a:cubicBezTo>
                <a:cubicBezTo>
                  <a:pt x="2254" y="42"/>
                  <a:pt x="2248" y="32"/>
                  <a:pt x="2241" y="26"/>
                </a:cubicBezTo>
                <a:cubicBezTo>
                  <a:pt x="2236" y="22"/>
                  <a:pt x="2230" y="20"/>
                  <a:pt x="2222" y="20"/>
                </a:cubicBezTo>
                <a:close/>
                <a:moveTo>
                  <a:pt x="2030" y="20"/>
                </a:moveTo>
                <a:cubicBezTo>
                  <a:pt x="2022" y="20"/>
                  <a:pt x="2014" y="23"/>
                  <a:pt x="2008" y="31"/>
                </a:cubicBezTo>
                <a:cubicBezTo>
                  <a:pt x="1999" y="41"/>
                  <a:pt x="1993" y="58"/>
                  <a:pt x="1989" y="80"/>
                </a:cubicBezTo>
                <a:cubicBezTo>
                  <a:pt x="1986" y="102"/>
                  <a:pt x="1984" y="124"/>
                  <a:pt x="1984" y="146"/>
                </a:cubicBezTo>
                <a:cubicBezTo>
                  <a:pt x="1984" y="181"/>
                  <a:pt x="1989" y="209"/>
                  <a:pt x="1997" y="232"/>
                </a:cubicBezTo>
                <a:cubicBezTo>
                  <a:pt x="2004" y="250"/>
                  <a:pt x="2015" y="259"/>
                  <a:pt x="2029" y="259"/>
                </a:cubicBezTo>
                <a:cubicBezTo>
                  <a:pt x="2036" y="259"/>
                  <a:pt x="2043" y="256"/>
                  <a:pt x="2050" y="250"/>
                </a:cubicBezTo>
                <a:cubicBezTo>
                  <a:pt x="2057" y="244"/>
                  <a:pt x="2063" y="234"/>
                  <a:pt x="2067" y="220"/>
                </a:cubicBezTo>
                <a:cubicBezTo>
                  <a:pt x="2072" y="198"/>
                  <a:pt x="2075" y="168"/>
                  <a:pt x="2075" y="129"/>
                </a:cubicBezTo>
                <a:cubicBezTo>
                  <a:pt x="2075" y="100"/>
                  <a:pt x="2072" y="76"/>
                  <a:pt x="2066" y="56"/>
                </a:cubicBezTo>
                <a:cubicBezTo>
                  <a:pt x="2062" y="42"/>
                  <a:pt x="2056" y="32"/>
                  <a:pt x="2049" y="26"/>
                </a:cubicBezTo>
                <a:cubicBezTo>
                  <a:pt x="2044" y="22"/>
                  <a:pt x="2038" y="20"/>
                  <a:pt x="2030" y="20"/>
                </a:cubicBezTo>
                <a:close/>
                <a:moveTo>
                  <a:pt x="2223" y="7"/>
                </a:moveTo>
                <a:cubicBezTo>
                  <a:pt x="2242" y="7"/>
                  <a:pt x="2260" y="17"/>
                  <a:pt x="2275" y="37"/>
                </a:cubicBezTo>
                <a:cubicBezTo>
                  <a:pt x="2294" y="62"/>
                  <a:pt x="2304" y="95"/>
                  <a:pt x="2304" y="137"/>
                </a:cubicBezTo>
                <a:cubicBezTo>
                  <a:pt x="2304" y="167"/>
                  <a:pt x="2300" y="192"/>
                  <a:pt x="2291" y="212"/>
                </a:cubicBezTo>
                <a:cubicBezTo>
                  <a:pt x="2283" y="233"/>
                  <a:pt x="2272" y="248"/>
                  <a:pt x="2259" y="257"/>
                </a:cubicBezTo>
                <a:cubicBezTo>
                  <a:pt x="2246" y="267"/>
                  <a:pt x="2233" y="271"/>
                  <a:pt x="2221" y="271"/>
                </a:cubicBezTo>
                <a:cubicBezTo>
                  <a:pt x="2196" y="271"/>
                  <a:pt x="2176" y="257"/>
                  <a:pt x="2160" y="228"/>
                </a:cubicBezTo>
                <a:cubicBezTo>
                  <a:pt x="2146" y="204"/>
                  <a:pt x="2140" y="175"/>
                  <a:pt x="2140" y="141"/>
                </a:cubicBezTo>
                <a:cubicBezTo>
                  <a:pt x="2140" y="112"/>
                  <a:pt x="2144" y="87"/>
                  <a:pt x="2153" y="66"/>
                </a:cubicBezTo>
                <a:cubicBezTo>
                  <a:pt x="2162" y="45"/>
                  <a:pt x="2173" y="30"/>
                  <a:pt x="2188" y="19"/>
                </a:cubicBezTo>
                <a:cubicBezTo>
                  <a:pt x="2199" y="11"/>
                  <a:pt x="2211" y="7"/>
                  <a:pt x="2223" y="7"/>
                </a:cubicBezTo>
                <a:close/>
                <a:moveTo>
                  <a:pt x="2031" y="7"/>
                </a:moveTo>
                <a:cubicBezTo>
                  <a:pt x="2050" y="7"/>
                  <a:pt x="2068" y="17"/>
                  <a:pt x="2083" y="37"/>
                </a:cubicBezTo>
                <a:cubicBezTo>
                  <a:pt x="2102" y="62"/>
                  <a:pt x="2112" y="95"/>
                  <a:pt x="2112" y="137"/>
                </a:cubicBezTo>
                <a:cubicBezTo>
                  <a:pt x="2112" y="167"/>
                  <a:pt x="2108" y="192"/>
                  <a:pt x="2099" y="212"/>
                </a:cubicBezTo>
                <a:cubicBezTo>
                  <a:pt x="2091" y="233"/>
                  <a:pt x="2080" y="248"/>
                  <a:pt x="2067" y="257"/>
                </a:cubicBezTo>
                <a:cubicBezTo>
                  <a:pt x="2054" y="267"/>
                  <a:pt x="2041" y="271"/>
                  <a:pt x="2029" y="271"/>
                </a:cubicBezTo>
                <a:cubicBezTo>
                  <a:pt x="2004" y="271"/>
                  <a:pt x="1984" y="257"/>
                  <a:pt x="1968" y="228"/>
                </a:cubicBezTo>
                <a:cubicBezTo>
                  <a:pt x="1954" y="204"/>
                  <a:pt x="1948" y="175"/>
                  <a:pt x="1948" y="141"/>
                </a:cubicBezTo>
                <a:cubicBezTo>
                  <a:pt x="1948" y="112"/>
                  <a:pt x="1952" y="87"/>
                  <a:pt x="1961" y="66"/>
                </a:cubicBezTo>
                <a:cubicBezTo>
                  <a:pt x="1970" y="45"/>
                  <a:pt x="1981" y="30"/>
                  <a:pt x="1996" y="19"/>
                </a:cubicBezTo>
                <a:cubicBezTo>
                  <a:pt x="2007" y="11"/>
                  <a:pt x="2019" y="7"/>
                  <a:pt x="2031" y="7"/>
                </a:cubicBezTo>
                <a:close/>
                <a:moveTo>
                  <a:pt x="1849" y="7"/>
                </a:moveTo>
                <a:lnTo>
                  <a:pt x="1855" y="7"/>
                </a:lnTo>
                <a:lnTo>
                  <a:pt x="1855" y="222"/>
                </a:lnTo>
                <a:cubicBezTo>
                  <a:pt x="1855" y="236"/>
                  <a:pt x="1855" y="245"/>
                  <a:pt x="1857" y="249"/>
                </a:cubicBezTo>
                <a:cubicBezTo>
                  <a:pt x="1858" y="252"/>
                  <a:pt x="1860" y="255"/>
                  <a:pt x="1864" y="257"/>
                </a:cubicBezTo>
                <a:cubicBezTo>
                  <a:pt x="1868" y="259"/>
                  <a:pt x="1875" y="260"/>
                  <a:pt x="1887" y="260"/>
                </a:cubicBezTo>
                <a:lnTo>
                  <a:pt x="1887" y="267"/>
                </a:lnTo>
                <a:lnTo>
                  <a:pt x="1791" y="267"/>
                </a:lnTo>
                <a:lnTo>
                  <a:pt x="1791" y="260"/>
                </a:lnTo>
                <a:cubicBezTo>
                  <a:pt x="1803" y="260"/>
                  <a:pt x="1811" y="259"/>
                  <a:pt x="1815" y="257"/>
                </a:cubicBezTo>
                <a:cubicBezTo>
                  <a:pt x="1818" y="255"/>
                  <a:pt x="1820" y="253"/>
                  <a:pt x="1822" y="249"/>
                </a:cubicBezTo>
                <a:cubicBezTo>
                  <a:pt x="1823" y="246"/>
                  <a:pt x="1824" y="237"/>
                  <a:pt x="1824" y="222"/>
                </a:cubicBezTo>
                <a:lnTo>
                  <a:pt x="1824" y="85"/>
                </a:lnTo>
                <a:cubicBezTo>
                  <a:pt x="1824" y="66"/>
                  <a:pt x="1823" y="54"/>
                  <a:pt x="1822" y="49"/>
                </a:cubicBezTo>
                <a:cubicBezTo>
                  <a:pt x="1821" y="45"/>
                  <a:pt x="1820" y="42"/>
                  <a:pt x="1817" y="40"/>
                </a:cubicBezTo>
                <a:cubicBezTo>
                  <a:pt x="1815" y="38"/>
                  <a:pt x="1812" y="37"/>
                  <a:pt x="1809" y="37"/>
                </a:cubicBezTo>
                <a:cubicBezTo>
                  <a:pt x="1804" y="37"/>
                  <a:pt x="1798" y="39"/>
                  <a:pt x="1790" y="43"/>
                </a:cubicBezTo>
                <a:lnTo>
                  <a:pt x="1787" y="37"/>
                </a:lnTo>
                <a:lnTo>
                  <a:pt x="1849" y="7"/>
                </a:lnTo>
                <a:close/>
                <a:moveTo>
                  <a:pt x="1701" y="0"/>
                </a:moveTo>
                <a:cubicBezTo>
                  <a:pt x="1707" y="0"/>
                  <a:pt x="1711" y="2"/>
                  <a:pt x="1715" y="6"/>
                </a:cubicBezTo>
                <a:cubicBezTo>
                  <a:pt x="1719" y="9"/>
                  <a:pt x="1720" y="14"/>
                  <a:pt x="1720" y="19"/>
                </a:cubicBezTo>
                <a:cubicBezTo>
                  <a:pt x="1720" y="24"/>
                  <a:pt x="1719" y="29"/>
                  <a:pt x="1715" y="33"/>
                </a:cubicBezTo>
                <a:cubicBezTo>
                  <a:pt x="1711" y="36"/>
                  <a:pt x="1707" y="38"/>
                  <a:pt x="1701" y="38"/>
                </a:cubicBezTo>
                <a:cubicBezTo>
                  <a:pt x="1696" y="38"/>
                  <a:pt x="1692" y="36"/>
                  <a:pt x="1688" y="33"/>
                </a:cubicBezTo>
                <a:cubicBezTo>
                  <a:pt x="1684" y="29"/>
                  <a:pt x="1682" y="24"/>
                  <a:pt x="1682" y="19"/>
                </a:cubicBezTo>
                <a:cubicBezTo>
                  <a:pt x="1682" y="14"/>
                  <a:pt x="1684" y="9"/>
                  <a:pt x="1688" y="6"/>
                </a:cubicBezTo>
                <a:cubicBezTo>
                  <a:pt x="1692" y="2"/>
                  <a:pt x="1696" y="0"/>
                  <a:pt x="1701" y="0"/>
                </a:cubicBezTo>
                <a:close/>
              </a:path>
            </a:pathLst>
          </a:custGeom>
          <a:solidFill>
            <a:srgbClr val="F2F2F2"/>
          </a:solidFill>
          <a:ln w="0">
            <a:noFill/>
            <a:prstDash val="solid"/>
            <a:round/>
          </a:ln>
        </p:spPr>
        <p:txBody>
          <a:bodyPr vert="horz" wrap="square" lIns="91440" tIns="45720" rIns="91440" bIns="45720" numCol="1" anchor="t" anchorCtr="0" compatLnSpc="1"/>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5pPr>
            <a:lvl6pPr marL="2286000" algn="l" defTabSz="914400" rtl="0" eaLnBrk="1" latinLnBrk="0" hangingPunct="1">
              <a:defRPr kern="1200">
                <a:solidFill>
                  <a:schemeClr val="tx1"/>
                </a:solidFill>
                <a:latin typeface="Calibri" panose="020F0502020204030204" charset="0"/>
                <a:ea typeface="+mn-ea"/>
                <a:cs typeface="+mn-cs"/>
              </a:defRPr>
            </a:lvl6pPr>
            <a:lvl7pPr marL="2743200" algn="l" defTabSz="914400" rtl="0" eaLnBrk="1" latinLnBrk="0" hangingPunct="1">
              <a:defRPr kern="1200">
                <a:solidFill>
                  <a:schemeClr val="tx1"/>
                </a:solidFill>
                <a:latin typeface="Calibri" panose="020F0502020204030204" charset="0"/>
                <a:ea typeface="+mn-ea"/>
                <a:cs typeface="+mn-cs"/>
              </a:defRPr>
            </a:lvl7pPr>
            <a:lvl8pPr marL="3200400" algn="l" defTabSz="914400" rtl="0" eaLnBrk="1" latinLnBrk="0" hangingPunct="1">
              <a:defRPr kern="1200">
                <a:solidFill>
                  <a:schemeClr val="tx1"/>
                </a:solidFill>
                <a:latin typeface="Calibri" panose="020F0502020204030204" charset="0"/>
                <a:ea typeface="+mn-ea"/>
                <a:cs typeface="+mn-cs"/>
              </a:defRPr>
            </a:lvl8pPr>
            <a:lvl9pPr marL="3657600" algn="l" defTabSz="914400" rtl="0" eaLnBrk="1" latinLnBrk="0" hangingPunct="1">
              <a:defRPr kern="1200">
                <a:solidFill>
                  <a:schemeClr val="tx1"/>
                </a:solidFill>
                <a:latin typeface="Calibri" panose="020F0502020204030204" charset="0"/>
                <a:ea typeface="+mn-ea"/>
                <a:cs typeface="+mn-cs"/>
              </a:defRPr>
            </a:lvl9pPr>
          </a:lstStyle>
          <a:p>
            <a:endParaRPr lang="zh-CN" altLang="en-US"/>
          </a:p>
        </p:txBody>
      </p:sp>
      <p:sp>
        <p:nvSpPr>
          <p:cNvPr id="40" name="Freeform 23"/>
          <p:cNvSpPr/>
          <p:nvPr/>
        </p:nvSpPr>
        <p:spPr bwMode="auto">
          <a:xfrm rot="-1800000">
            <a:off x="5161861" y="3073830"/>
            <a:ext cx="1848119" cy="215037"/>
          </a:xfrm>
          <a:custGeom>
            <a:avLst/>
            <a:gdLst>
              <a:gd name="T0" fmla="*/ 2345 w 3079"/>
              <a:gd name="T1" fmla="*/ 251 h 350"/>
              <a:gd name="T2" fmla="*/ 830 w 3079"/>
              <a:gd name="T3" fmla="*/ 272 h 350"/>
              <a:gd name="T4" fmla="*/ 2644 w 3079"/>
              <a:gd name="T5" fmla="*/ 129 h 350"/>
              <a:gd name="T6" fmla="*/ 2680 w 3079"/>
              <a:gd name="T7" fmla="*/ 102 h 350"/>
              <a:gd name="T8" fmla="*/ 1202 w 3079"/>
              <a:gd name="T9" fmla="*/ 244 h 350"/>
              <a:gd name="T10" fmla="*/ 1532 w 3079"/>
              <a:gd name="T11" fmla="*/ 102 h 350"/>
              <a:gd name="T12" fmla="*/ 1604 w 3079"/>
              <a:gd name="T13" fmla="*/ 106 h 350"/>
              <a:gd name="T14" fmla="*/ 1625 w 3079"/>
              <a:gd name="T15" fmla="*/ 113 h 350"/>
              <a:gd name="T16" fmla="*/ 1470 w 3079"/>
              <a:gd name="T17" fmla="*/ 316 h 350"/>
              <a:gd name="T18" fmla="*/ 1487 w 3079"/>
              <a:gd name="T19" fmla="*/ 130 h 350"/>
              <a:gd name="T20" fmla="*/ 1322 w 3079"/>
              <a:gd name="T21" fmla="*/ 210 h 350"/>
              <a:gd name="T22" fmla="*/ 1366 w 3079"/>
              <a:gd name="T23" fmla="*/ 102 h 350"/>
              <a:gd name="T24" fmla="*/ 1451 w 3079"/>
              <a:gd name="T25" fmla="*/ 244 h 350"/>
              <a:gd name="T26" fmla="*/ 1310 w 3079"/>
              <a:gd name="T27" fmla="*/ 264 h 350"/>
              <a:gd name="T28" fmla="*/ 1262 w 3079"/>
              <a:gd name="T29" fmla="*/ 95 h 350"/>
              <a:gd name="T30" fmla="*/ 945 w 3079"/>
              <a:gd name="T31" fmla="*/ 135 h 350"/>
              <a:gd name="T32" fmla="*/ 1012 w 3079"/>
              <a:gd name="T33" fmla="*/ 95 h 350"/>
              <a:gd name="T34" fmla="*/ 946 w 3079"/>
              <a:gd name="T35" fmla="*/ 337 h 350"/>
              <a:gd name="T36" fmla="*/ 934 w 3079"/>
              <a:gd name="T37" fmla="*/ 318 h 350"/>
              <a:gd name="T38" fmla="*/ 880 w 3079"/>
              <a:gd name="T39" fmla="*/ 102 h 350"/>
              <a:gd name="T40" fmla="*/ 603 w 3079"/>
              <a:gd name="T41" fmla="*/ 128 h 350"/>
              <a:gd name="T42" fmla="*/ 722 w 3079"/>
              <a:gd name="T43" fmla="*/ 95 h 350"/>
              <a:gd name="T44" fmla="*/ 779 w 3079"/>
              <a:gd name="T45" fmla="*/ 112 h 350"/>
              <a:gd name="T46" fmla="*/ 734 w 3079"/>
              <a:gd name="T47" fmla="*/ 272 h 350"/>
              <a:gd name="T48" fmla="*/ 544 w 3079"/>
              <a:gd name="T49" fmla="*/ 102 h 350"/>
              <a:gd name="T50" fmla="*/ 331 w 3079"/>
              <a:gd name="T51" fmla="*/ 128 h 350"/>
              <a:gd name="T52" fmla="*/ 450 w 3079"/>
              <a:gd name="T53" fmla="*/ 95 h 350"/>
              <a:gd name="T54" fmla="*/ 507 w 3079"/>
              <a:gd name="T55" fmla="*/ 112 h 350"/>
              <a:gd name="T56" fmla="*/ 462 w 3079"/>
              <a:gd name="T57" fmla="*/ 272 h 350"/>
              <a:gd name="T58" fmla="*/ 272 w 3079"/>
              <a:gd name="T59" fmla="*/ 102 h 350"/>
              <a:gd name="T60" fmla="*/ 59 w 3079"/>
              <a:gd name="T61" fmla="*/ 128 h 350"/>
              <a:gd name="T62" fmla="*/ 178 w 3079"/>
              <a:gd name="T63" fmla="*/ 95 h 350"/>
              <a:gd name="T64" fmla="*/ 235 w 3079"/>
              <a:gd name="T65" fmla="*/ 112 h 350"/>
              <a:gd name="T66" fmla="*/ 190 w 3079"/>
              <a:gd name="T67" fmla="*/ 272 h 350"/>
              <a:gd name="T68" fmla="*/ 0 w 3079"/>
              <a:gd name="T69" fmla="*/ 102 h 350"/>
              <a:gd name="T70" fmla="*/ 2904 w 3079"/>
              <a:gd name="T71" fmla="*/ 90 h 350"/>
              <a:gd name="T72" fmla="*/ 3053 w 3079"/>
              <a:gd name="T73" fmla="*/ 154 h 350"/>
              <a:gd name="T74" fmla="*/ 2994 w 3079"/>
              <a:gd name="T75" fmla="*/ 260 h 350"/>
              <a:gd name="T76" fmla="*/ 2993 w 3079"/>
              <a:gd name="T77" fmla="*/ 112 h 350"/>
              <a:gd name="T78" fmla="*/ 2958 w 3079"/>
              <a:gd name="T79" fmla="*/ 257 h 350"/>
              <a:gd name="T80" fmla="*/ 2918 w 3079"/>
              <a:gd name="T81" fmla="*/ 228 h 350"/>
              <a:gd name="T82" fmla="*/ 2847 w 3079"/>
              <a:gd name="T83" fmla="*/ 250 h 350"/>
              <a:gd name="T84" fmla="*/ 2811 w 3079"/>
              <a:gd name="T85" fmla="*/ 249 h 350"/>
              <a:gd name="T86" fmla="*/ 2785 w 3079"/>
              <a:gd name="T87" fmla="*/ 111 h 350"/>
              <a:gd name="T88" fmla="*/ 2684 w 3079"/>
              <a:gd name="T89" fmla="*/ 272 h 350"/>
              <a:gd name="T90" fmla="*/ 2550 w 3079"/>
              <a:gd name="T91" fmla="*/ 103 h 350"/>
              <a:gd name="T92" fmla="*/ 2503 w 3079"/>
              <a:gd name="T93" fmla="*/ 103 h 350"/>
              <a:gd name="T94" fmla="*/ 2572 w 3079"/>
              <a:gd name="T95" fmla="*/ 202 h 350"/>
              <a:gd name="T96" fmla="*/ 1709 w 3079"/>
              <a:gd name="T97" fmla="*/ 90 h 350"/>
              <a:gd name="T98" fmla="*/ 1660 w 3079"/>
              <a:gd name="T99" fmla="*/ 267 h 350"/>
              <a:gd name="T100" fmla="*/ 1680 w 3079"/>
              <a:gd name="T101" fmla="*/ 117 h 350"/>
              <a:gd name="T102" fmla="*/ 1248 w 3079"/>
              <a:gd name="T103" fmla="*/ 178 h 350"/>
              <a:gd name="T104" fmla="*/ 1125 w 3079"/>
              <a:gd name="T105" fmla="*/ 101 h 350"/>
              <a:gd name="T106" fmla="*/ 2221 w 3079"/>
              <a:gd name="T107" fmla="*/ 259 h 350"/>
              <a:gd name="T108" fmla="*/ 2030 w 3079"/>
              <a:gd name="T109" fmla="*/ 20 h 350"/>
              <a:gd name="T110" fmla="*/ 2067 w 3079"/>
              <a:gd name="T111" fmla="*/ 220 h 350"/>
              <a:gd name="T112" fmla="*/ 2304 w 3079"/>
              <a:gd name="T113" fmla="*/ 137 h 350"/>
              <a:gd name="T114" fmla="*/ 2188 w 3079"/>
              <a:gd name="T115" fmla="*/ 19 h 350"/>
              <a:gd name="T116" fmla="*/ 2029 w 3079"/>
              <a:gd name="T117" fmla="*/ 271 h 350"/>
              <a:gd name="T118" fmla="*/ 1855 w 3079"/>
              <a:gd name="T119" fmla="*/ 7 h 350"/>
              <a:gd name="T120" fmla="*/ 1791 w 3079"/>
              <a:gd name="T121" fmla="*/ 260 h 350"/>
              <a:gd name="T122" fmla="*/ 1809 w 3079"/>
              <a:gd name="T123" fmla="*/ 37 h 350"/>
              <a:gd name="T124" fmla="*/ 1715 w 3079"/>
              <a:gd name="T125" fmla="*/ 3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79" h="350">
                <a:moveTo>
                  <a:pt x="2366" y="230"/>
                </a:moveTo>
                <a:cubicBezTo>
                  <a:pt x="2372" y="230"/>
                  <a:pt x="2377" y="232"/>
                  <a:pt x="2381" y="237"/>
                </a:cubicBezTo>
                <a:cubicBezTo>
                  <a:pt x="2385" y="241"/>
                  <a:pt x="2387" y="245"/>
                  <a:pt x="2387" y="251"/>
                </a:cubicBezTo>
                <a:cubicBezTo>
                  <a:pt x="2387" y="257"/>
                  <a:pt x="2385" y="262"/>
                  <a:pt x="2380" y="266"/>
                </a:cubicBezTo>
                <a:cubicBezTo>
                  <a:pt x="2376" y="270"/>
                  <a:pt x="2372" y="272"/>
                  <a:pt x="2366" y="272"/>
                </a:cubicBezTo>
                <a:cubicBezTo>
                  <a:pt x="2360" y="272"/>
                  <a:pt x="2355" y="270"/>
                  <a:pt x="2351" y="266"/>
                </a:cubicBezTo>
                <a:cubicBezTo>
                  <a:pt x="2347" y="262"/>
                  <a:pt x="2345" y="257"/>
                  <a:pt x="2345" y="251"/>
                </a:cubicBezTo>
                <a:cubicBezTo>
                  <a:pt x="2345" y="245"/>
                  <a:pt x="2347" y="240"/>
                  <a:pt x="2351" y="236"/>
                </a:cubicBezTo>
                <a:cubicBezTo>
                  <a:pt x="2355" y="232"/>
                  <a:pt x="2360" y="230"/>
                  <a:pt x="2366" y="230"/>
                </a:cubicBezTo>
                <a:close/>
                <a:moveTo>
                  <a:pt x="830" y="230"/>
                </a:moveTo>
                <a:cubicBezTo>
                  <a:pt x="836" y="230"/>
                  <a:pt x="841" y="232"/>
                  <a:pt x="845" y="237"/>
                </a:cubicBezTo>
                <a:cubicBezTo>
                  <a:pt x="849" y="241"/>
                  <a:pt x="851" y="245"/>
                  <a:pt x="851" y="251"/>
                </a:cubicBezTo>
                <a:cubicBezTo>
                  <a:pt x="851" y="257"/>
                  <a:pt x="849" y="262"/>
                  <a:pt x="844" y="266"/>
                </a:cubicBezTo>
                <a:cubicBezTo>
                  <a:pt x="840" y="270"/>
                  <a:pt x="836" y="272"/>
                  <a:pt x="830" y="272"/>
                </a:cubicBezTo>
                <a:cubicBezTo>
                  <a:pt x="824" y="272"/>
                  <a:pt x="819" y="270"/>
                  <a:pt x="815" y="266"/>
                </a:cubicBezTo>
                <a:cubicBezTo>
                  <a:pt x="811" y="262"/>
                  <a:pt x="809" y="257"/>
                  <a:pt x="809" y="251"/>
                </a:cubicBezTo>
                <a:cubicBezTo>
                  <a:pt x="809" y="245"/>
                  <a:pt x="811" y="240"/>
                  <a:pt x="815" y="236"/>
                </a:cubicBezTo>
                <a:cubicBezTo>
                  <a:pt x="819" y="232"/>
                  <a:pt x="824" y="230"/>
                  <a:pt x="830" y="230"/>
                </a:cubicBezTo>
                <a:close/>
                <a:moveTo>
                  <a:pt x="2680" y="102"/>
                </a:moveTo>
                <a:cubicBezTo>
                  <a:pt x="2673" y="102"/>
                  <a:pt x="2667" y="104"/>
                  <a:pt x="2660" y="108"/>
                </a:cubicBezTo>
                <a:cubicBezTo>
                  <a:pt x="2653" y="112"/>
                  <a:pt x="2648" y="119"/>
                  <a:pt x="2644" y="129"/>
                </a:cubicBezTo>
                <a:cubicBezTo>
                  <a:pt x="2640" y="139"/>
                  <a:pt x="2638" y="151"/>
                  <a:pt x="2638" y="167"/>
                </a:cubicBezTo>
                <a:cubicBezTo>
                  <a:pt x="2638" y="192"/>
                  <a:pt x="2643" y="213"/>
                  <a:pt x="2652" y="232"/>
                </a:cubicBezTo>
                <a:cubicBezTo>
                  <a:pt x="2662" y="250"/>
                  <a:pt x="2676" y="259"/>
                  <a:pt x="2692" y="259"/>
                </a:cubicBezTo>
                <a:cubicBezTo>
                  <a:pt x="2704" y="259"/>
                  <a:pt x="2714" y="254"/>
                  <a:pt x="2722" y="244"/>
                </a:cubicBezTo>
                <a:cubicBezTo>
                  <a:pt x="2730" y="234"/>
                  <a:pt x="2734" y="217"/>
                  <a:pt x="2734" y="192"/>
                </a:cubicBezTo>
                <a:cubicBezTo>
                  <a:pt x="2734" y="162"/>
                  <a:pt x="2727" y="138"/>
                  <a:pt x="2714" y="120"/>
                </a:cubicBezTo>
                <a:cubicBezTo>
                  <a:pt x="2705" y="108"/>
                  <a:pt x="2694" y="102"/>
                  <a:pt x="2680" y="102"/>
                </a:cubicBezTo>
                <a:close/>
                <a:moveTo>
                  <a:pt x="1160" y="102"/>
                </a:moveTo>
                <a:cubicBezTo>
                  <a:pt x="1153" y="102"/>
                  <a:pt x="1147" y="104"/>
                  <a:pt x="1140" y="108"/>
                </a:cubicBezTo>
                <a:cubicBezTo>
                  <a:pt x="1133" y="112"/>
                  <a:pt x="1128" y="119"/>
                  <a:pt x="1124" y="129"/>
                </a:cubicBezTo>
                <a:cubicBezTo>
                  <a:pt x="1120" y="139"/>
                  <a:pt x="1118" y="151"/>
                  <a:pt x="1118" y="167"/>
                </a:cubicBezTo>
                <a:cubicBezTo>
                  <a:pt x="1118" y="192"/>
                  <a:pt x="1123" y="213"/>
                  <a:pt x="1132" y="232"/>
                </a:cubicBezTo>
                <a:cubicBezTo>
                  <a:pt x="1142" y="250"/>
                  <a:pt x="1156" y="259"/>
                  <a:pt x="1172" y="259"/>
                </a:cubicBezTo>
                <a:cubicBezTo>
                  <a:pt x="1184" y="259"/>
                  <a:pt x="1194" y="254"/>
                  <a:pt x="1202" y="244"/>
                </a:cubicBezTo>
                <a:cubicBezTo>
                  <a:pt x="1210" y="234"/>
                  <a:pt x="1214" y="217"/>
                  <a:pt x="1214" y="192"/>
                </a:cubicBezTo>
                <a:cubicBezTo>
                  <a:pt x="1214" y="162"/>
                  <a:pt x="1207" y="138"/>
                  <a:pt x="1194" y="120"/>
                </a:cubicBezTo>
                <a:cubicBezTo>
                  <a:pt x="1185" y="108"/>
                  <a:pt x="1174" y="102"/>
                  <a:pt x="1160" y="102"/>
                </a:cubicBezTo>
                <a:close/>
                <a:moveTo>
                  <a:pt x="1456" y="95"/>
                </a:moveTo>
                <a:lnTo>
                  <a:pt x="1536" y="95"/>
                </a:lnTo>
                <a:lnTo>
                  <a:pt x="1536" y="102"/>
                </a:lnTo>
                <a:lnTo>
                  <a:pt x="1532" y="102"/>
                </a:lnTo>
                <a:cubicBezTo>
                  <a:pt x="1527" y="102"/>
                  <a:pt x="1522" y="103"/>
                  <a:pt x="1519" y="106"/>
                </a:cubicBezTo>
                <a:cubicBezTo>
                  <a:pt x="1517" y="108"/>
                  <a:pt x="1515" y="111"/>
                  <a:pt x="1515" y="115"/>
                </a:cubicBezTo>
                <a:cubicBezTo>
                  <a:pt x="1515" y="120"/>
                  <a:pt x="1517" y="126"/>
                  <a:pt x="1521" y="135"/>
                </a:cubicBezTo>
                <a:lnTo>
                  <a:pt x="1563" y="222"/>
                </a:lnTo>
                <a:lnTo>
                  <a:pt x="1602" y="127"/>
                </a:lnTo>
                <a:cubicBezTo>
                  <a:pt x="1604" y="122"/>
                  <a:pt x="1605" y="117"/>
                  <a:pt x="1605" y="112"/>
                </a:cubicBezTo>
                <a:cubicBezTo>
                  <a:pt x="1605" y="109"/>
                  <a:pt x="1604" y="108"/>
                  <a:pt x="1604" y="106"/>
                </a:cubicBezTo>
                <a:cubicBezTo>
                  <a:pt x="1603" y="105"/>
                  <a:pt x="1601" y="104"/>
                  <a:pt x="1599" y="103"/>
                </a:cubicBezTo>
                <a:cubicBezTo>
                  <a:pt x="1597" y="102"/>
                  <a:pt x="1593" y="102"/>
                  <a:pt x="1588" y="102"/>
                </a:cubicBezTo>
                <a:lnTo>
                  <a:pt x="1588" y="95"/>
                </a:lnTo>
                <a:lnTo>
                  <a:pt x="1644" y="95"/>
                </a:lnTo>
                <a:lnTo>
                  <a:pt x="1644" y="102"/>
                </a:lnTo>
                <a:cubicBezTo>
                  <a:pt x="1639" y="102"/>
                  <a:pt x="1635" y="103"/>
                  <a:pt x="1633" y="105"/>
                </a:cubicBezTo>
                <a:cubicBezTo>
                  <a:pt x="1630" y="106"/>
                  <a:pt x="1628" y="109"/>
                  <a:pt x="1625" y="113"/>
                </a:cubicBezTo>
                <a:cubicBezTo>
                  <a:pt x="1623" y="115"/>
                  <a:pt x="1621" y="120"/>
                  <a:pt x="1618" y="128"/>
                </a:cubicBezTo>
                <a:lnTo>
                  <a:pt x="1548" y="299"/>
                </a:lnTo>
                <a:cubicBezTo>
                  <a:pt x="1542" y="316"/>
                  <a:pt x="1533" y="328"/>
                  <a:pt x="1522" y="337"/>
                </a:cubicBezTo>
                <a:cubicBezTo>
                  <a:pt x="1511" y="345"/>
                  <a:pt x="1500" y="350"/>
                  <a:pt x="1490" y="350"/>
                </a:cubicBezTo>
                <a:cubicBezTo>
                  <a:pt x="1483" y="350"/>
                  <a:pt x="1477" y="348"/>
                  <a:pt x="1472" y="343"/>
                </a:cubicBezTo>
                <a:cubicBezTo>
                  <a:pt x="1467" y="339"/>
                  <a:pt x="1465" y="334"/>
                  <a:pt x="1465" y="329"/>
                </a:cubicBezTo>
                <a:cubicBezTo>
                  <a:pt x="1465" y="323"/>
                  <a:pt x="1467" y="319"/>
                  <a:pt x="1470" y="316"/>
                </a:cubicBezTo>
                <a:cubicBezTo>
                  <a:pt x="1473" y="313"/>
                  <a:pt x="1478" y="311"/>
                  <a:pt x="1484" y="311"/>
                </a:cubicBezTo>
                <a:cubicBezTo>
                  <a:pt x="1488" y="311"/>
                  <a:pt x="1494" y="313"/>
                  <a:pt x="1501" y="315"/>
                </a:cubicBezTo>
                <a:cubicBezTo>
                  <a:pt x="1506" y="317"/>
                  <a:pt x="1509" y="318"/>
                  <a:pt x="1510" y="318"/>
                </a:cubicBezTo>
                <a:cubicBezTo>
                  <a:pt x="1514" y="318"/>
                  <a:pt x="1518" y="316"/>
                  <a:pt x="1523" y="312"/>
                </a:cubicBezTo>
                <a:cubicBezTo>
                  <a:pt x="1527" y="308"/>
                  <a:pt x="1532" y="301"/>
                  <a:pt x="1536" y="290"/>
                </a:cubicBezTo>
                <a:lnTo>
                  <a:pt x="1548" y="260"/>
                </a:lnTo>
                <a:lnTo>
                  <a:pt x="1487" y="130"/>
                </a:lnTo>
                <a:cubicBezTo>
                  <a:pt x="1485" y="127"/>
                  <a:pt x="1482" y="122"/>
                  <a:pt x="1478" y="116"/>
                </a:cubicBezTo>
                <a:cubicBezTo>
                  <a:pt x="1474" y="112"/>
                  <a:pt x="1472" y="109"/>
                  <a:pt x="1470" y="107"/>
                </a:cubicBezTo>
                <a:cubicBezTo>
                  <a:pt x="1467" y="105"/>
                  <a:pt x="1462" y="103"/>
                  <a:pt x="1456" y="102"/>
                </a:cubicBezTo>
                <a:lnTo>
                  <a:pt x="1456" y="95"/>
                </a:lnTo>
                <a:close/>
                <a:moveTo>
                  <a:pt x="1262" y="95"/>
                </a:moveTo>
                <a:lnTo>
                  <a:pt x="1322" y="95"/>
                </a:lnTo>
                <a:lnTo>
                  <a:pt x="1322" y="210"/>
                </a:lnTo>
                <a:cubicBezTo>
                  <a:pt x="1322" y="226"/>
                  <a:pt x="1325" y="236"/>
                  <a:pt x="1331" y="241"/>
                </a:cubicBezTo>
                <a:cubicBezTo>
                  <a:pt x="1336" y="246"/>
                  <a:pt x="1343" y="249"/>
                  <a:pt x="1351" y="249"/>
                </a:cubicBezTo>
                <a:cubicBezTo>
                  <a:pt x="1356" y="249"/>
                  <a:pt x="1362" y="247"/>
                  <a:pt x="1369" y="244"/>
                </a:cubicBezTo>
                <a:cubicBezTo>
                  <a:pt x="1376" y="241"/>
                  <a:pt x="1384" y="234"/>
                  <a:pt x="1393" y="225"/>
                </a:cubicBezTo>
                <a:lnTo>
                  <a:pt x="1393" y="127"/>
                </a:lnTo>
                <a:cubicBezTo>
                  <a:pt x="1393" y="118"/>
                  <a:pt x="1392" y="111"/>
                  <a:pt x="1388" y="108"/>
                </a:cubicBezTo>
                <a:cubicBezTo>
                  <a:pt x="1384" y="104"/>
                  <a:pt x="1377" y="102"/>
                  <a:pt x="1366" y="102"/>
                </a:cubicBezTo>
                <a:lnTo>
                  <a:pt x="1366" y="95"/>
                </a:lnTo>
                <a:lnTo>
                  <a:pt x="1424" y="95"/>
                </a:lnTo>
                <a:lnTo>
                  <a:pt x="1424" y="199"/>
                </a:lnTo>
                <a:cubicBezTo>
                  <a:pt x="1424" y="219"/>
                  <a:pt x="1425" y="231"/>
                  <a:pt x="1426" y="236"/>
                </a:cubicBezTo>
                <a:cubicBezTo>
                  <a:pt x="1427" y="240"/>
                  <a:pt x="1428" y="243"/>
                  <a:pt x="1430" y="245"/>
                </a:cubicBezTo>
                <a:cubicBezTo>
                  <a:pt x="1432" y="247"/>
                  <a:pt x="1435" y="247"/>
                  <a:pt x="1437" y="247"/>
                </a:cubicBezTo>
                <a:cubicBezTo>
                  <a:pt x="1441" y="247"/>
                  <a:pt x="1446" y="246"/>
                  <a:pt x="1451" y="244"/>
                </a:cubicBezTo>
                <a:lnTo>
                  <a:pt x="1453" y="251"/>
                </a:lnTo>
                <a:lnTo>
                  <a:pt x="1402" y="272"/>
                </a:lnTo>
                <a:lnTo>
                  <a:pt x="1393" y="272"/>
                </a:lnTo>
                <a:lnTo>
                  <a:pt x="1393" y="236"/>
                </a:lnTo>
                <a:cubicBezTo>
                  <a:pt x="1379" y="252"/>
                  <a:pt x="1367" y="262"/>
                  <a:pt x="1360" y="266"/>
                </a:cubicBezTo>
                <a:cubicBezTo>
                  <a:pt x="1352" y="270"/>
                  <a:pt x="1344" y="272"/>
                  <a:pt x="1335" y="272"/>
                </a:cubicBezTo>
                <a:cubicBezTo>
                  <a:pt x="1325" y="272"/>
                  <a:pt x="1317" y="269"/>
                  <a:pt x="1310" y="264"/>
                </a:cubicBezTo>
                <a:cubicBezTo>
                  <a:pt x="1303" y="258"/>
                  <a:pt x="1298" y="251"/>
                  <a:pt x="1295" y="242"/>
                </a:cubicBezTo>
                <a:cubicBezTo>
                  <a:pt x="1293" y="233"/>
                  <a:pt x="1291" y="221"/>
                  <a:pt x="1291" y="205"/>
                </a:cubicBezTo>
                <a:lnTo>
                  <a:pt x="1291" y="128"/>
                </a:lnTo>
                <a:cubicBezTo>
                  <a:pt x="1291" y="120"/>
                  <a:pt x="1290" y="115"/>
                  <a:pt x="1289" y="112"/>
                </a:cubicBezTo>
                <a:cubicBezTo>
                  <a:pt x="1287" y="108"/>
                  <a:pt x="1284" y="106"/>
                  <a:pt x="1281" y="104"/>
                </a:cubicBezTo>
                <a:cubicBezTo>
                  <a:pt x="1277" y="103"/>
                  <a:pt x="1271" y="102"/>
                  <a:pt x="1262" y="102"/>
                </a:cubicBezTo>
                <a:lnTo>
                  <a:pt x="1262" y="95"/>
                </a:lnTo>
                <a:close/>
                <a:moveTo>
                  <a:pt x="880" y="95"/>
                </a:moveTo>
                <a:lnTo>
                  <a:pt x="960" y="95"/>
                </a:lnTo>
                <a:lnTo>
                  <a:pt x="960" y="102"/>
                </a:lnTo>
                <a:lnTo>
                  <a:pt x="956" y="102"/>
                </a:lnTo>
                <a:cubicBezTo>
                  <a:pt x="951" y="102"/>
                  <a:pt x="946" y="103"/>
                  <a:pt x="943" y="106"/>
                </a:cubicBezTo>
                <a:cubicBezTo>
                  <a:pt x="941" y="108"/>
                  <a:pt x="939" y="111"/>
                  <a:pt x="939" y="115"/>
                </a:cubicBezTo>
                <a:cubicBezTo>
                  <a:pt x="939" y="120"/>
                  <a:pt x="941" y="126"/>
                  <a:pt x="945" y="135"/>
                </a:cubicBezTo>
                <a:lnTo>
                  <a:pt x="987" y="222"/>
                </a:lnTo>
                <a:lnTo>
                  <a:pt x="1026" y="127"/>
                </a:lnTo>
                <a:cubicBezTo>
                  <a:pt x="1028" y="122"/>
                  <a:pt x="1029" y="117"/>
                  <a:pt x="1029" y="112"/>
                </a:cubicBezTo>
                <a:cubicBezTo>
                  <a:pt x="1029" y="109"/>
                  <a:pt x="1028" y="108"/>
                  <a:pt x="1028" y="106"/>
                </a:cubicBezTo>
                <a:cubicBezTo>
                  <a:pt x="1027" y="105"/>
                  <a:pt x="1025" y="104"/>
                  <a:pt x="1023" y="103"/>
                </a:cubicBezTo>
                <a:cubicBezTo>
                  <a:pt x="1021" y="102"/>
                  <a:pt x="1017" y="102"/>
                  <a:pt x="1012" y="102"/>
                </a:cubicBezTo>
                <a:lnTo>
                  <a:pt x="1012" y="95"/>
                </a:lnTo>
                <a:lnTo>
                  <a:pt x="1068" y="95"/>
                </a:lnTo>
                <a:lnTo>
                  <a:pt x="1068" y="102"/>
                </a:lnTo>
                <a:cubicBezTo>
                  <a:pt x="1063" y="102"/>
                  <a:pt x="1059" y="103"/>
                  <a:pt x="1057" y="105"/>
                </a:cubicBezTo>
                <a:cubicBezTo>
                  <a:pt x="1054" y="106"/>
                  <a:pt x="1052" y="109"/>
                  <a:pt x="1049" y="113"/>
                </a:cubicBezTo>
                <a:cubicBezTo>
                  <a:pt x="1047" y="115"/>
                  <a:pt x="1045" y="120"/>
                  <a:pt x="1042" y="128"/>
                </a:cubicBezTo>
                <a:lnTo>
                  <a:pt x="972" y="299"/>
                </a:lnTo>
                <a:cubicBezTo>
                  <a:pt x="966" y="316"/>
                  <a:pt x="957" y="328"/>
                  <a:pt x="946" y="337"/>
                </a:cubicBezTo>
                <a:cubicBezTo>
                  <a:pt x="935" y="345"/>
                  <a:pt x="924" y="350"/>
                  <a:pt x="914" y="350"/>
                </a:cubicBezTo>
                <a:cubicBezTo>
                  <a:pt x="907" y="350"/>
                  <a:pt x="901" y="348"/>
                  <a:pt x="896" y="343"/>
                </a:cubicBezTo>
                <a:cubicBezTo>
                  <a:pt x="891" y="339"/>
                  <a:pt x="889" y="334"/>
                  <a:pt x="889" y="329"/>
                </a:cubicBezTo>
                <a:cubicBezTo>
                  <a:pt x="889" y="323"/>
                  <a:pt x="891" y="319"/>
                  <a:pt x="894" y="316"/>
                </a:cubicBezTo>
                <a:cubicBezTo>
                  <a:pt x="897" y="313"/>
                  <a:pt x="902" y="311"/>
                  <a:pt x="908" y="311"/>
                </a:cubicBezTo>
                <a:cubicBezTo>
                  <a:pt x="912" y="311"/>
                  <a:pt x="918" y="313"/>
                  <a:pt x="925" y="315"/>
                </a:cubicBezTo>
                <a:cubicBezTo>
                  <a:pt x="930" y="317"/>
                  <a:pt x="933" y="318"/>
                  <a:pt x="934" y="318"/>
                </a:cubicBezTo>
                <a:cubicBezTo>
                  <a:pt x="938" y="318"/>
                  <a:pt x="942" y="316"/>
                  <a:pt x="947" y="312"/>
                </a:cubicBezTo>
                <a:cubicBezTo>
                  <a:pt x="951" y="308"/>
                  <a:pt x="956" y="301"/>
                  <a:pt x="960" y="290"/>
                </a:cubicBezTo>
                <a:lnTo>
                  <a:pt x="972" y="260"/>
                </a:lnTo>
                <a:lnTo>
                  <a:pt x="911" y="130"/>
                </a:lnTo>
                <a:cubicBezTo>
                  <a:pt x="909" y="127"/>
                  <a:pt x="906" y="122"/>
                  <a:pt x="902" y="116"/>
                </a:cubicBezTo>
                <a:cubicBezTo>
                  <a:pt x="898" y="112"/>
                  <a:pt x="896" y="109"/>
                  <a:pt x="894" y="107"/>
                </a:cubicBezTo>
                <a:cubicBezTo>
                  <a:pt x="891" y="105"/>
                  <a:pt x="886" y="103"/>
                  <a:pt x="880" y="102"/>
                </a:cubicBezTo>
                <a:lnTo>
                  <a:pt x="880" y="95"/>
                </a:lnTo>
                <a:close/>
                <a:moveTo>
                  <a:pt x="544" y="95"/>
                </a:moveTo>
                <a:lnTo>
                  <a:pt x="616" y="95"/>
                </a:lnTo>
                <a:lnTo>
                  <a:pt x="616" y="102"/>
                </a:lnTo>
                <a:cubicBezTo>
                  <a:pt x="610" y="102"/>
                  <a:pt x="605" y="104"/>
                  <a:pt x="603" y="106"/>
                </a:cubicBezTo>
                <a:cubicBezTo>
                  <a:pt x="601" y="107"/>
                  <a:pt x="600" y="110"/>
                  <a:pt x="600" y="114"/>
                </a:cubicBezTo>
                <a:cubicBezTo>
                  <a:pt x="600" y="117"/>
                  <a:pt x="601" y="122"/>
                  <a:pt x="603" y="128"/>
                </a:cubicBezTo>
                <a:lnTo>
                  <a:pt x="640" y="226"/>
                </a:lnTo>
                <a:lnTo>
                  <a:pt x="677" y="146"/>
                </a:lnTo>
                <a:lnTo>
                  <a:pt x="667" y="121"/>
                </a:lnTo>
                <a:cubicBezTo>
                  <a:pt x="664" y="113"/>
                  <a:pt x="660" y="108"/>
                  <a:pt x="655" y="105"/>
                </a:cubicBezTo>
                <a:cubicBezTo>
                  <a:pt x="653" y="103"/>
                  <a:pt x="648" y="102"/>
                  <a:pt x="640" y="102"/>
                </a:cubicBezTo>
                <a:lnTo>
                  <a:pt x="640" y="95"/>
                </a:lnTo>
                <a:lnTo>
                  <a:pt x="722" y="95"/>
                </a:lnTo>
                <a:lnTo>
                  <a:pt x="722" y="102"/>
                </a:lnTo>
                <a:cubicBezTo>
                  <a:pt x="713" y="102"/>
                  <a:pt x="706" y="104"/>
                  <a:pt x="703" y="107"/>
                </a:cubicBezTo>
                <a:cubicBezTo>
                  <a:pt x="700" y="109"/>
                  <a:pt x="699" y="112"/>
                  <a:pt x="699" y="116"/>
                </a:cubicBezTo>
                <a:cubicBezTo>
                  <a:pt x="699" y="119"/>
                  <a:pt x="699" y="121"/>
                  <a:pt x="700" y="124"/>
                </a:cubicBezTo>
                <a:lnTo>
                  <a:pt x="739" y="223"/>
                </a:lnTo>
                <a:lnTo>
                  <a:pt x="776" y="128"/>
                </a:lnTo>
                <a:cubicBezTo>
                  <a:pt x="778" y="121"/>
                  <a:pt x="779" y="116"/>
                  <a:pt x="779" y="112"/>
                </a:cubicBezTo>
                <a:cubicBezTo>
                  <a:pt x="779" y="109"/>
                  <a:pt x="778" y="107"/>
                  <a:pt x="776" y="105"/>
                </a:cubicBezTo>
                <a:cubicBezTo>
                  <a:pt x="773" y="103"/>
                  <a:pt x="768" y="102"/>
                  <a:pt x="761" y="102"/>
                </a:cubicBezTo>
                <a:lnTo>
                  <a:pt x="761" y="95"/>
                </a:lnTo>
                <a:lnTo>
                  <a:pt x="816" y="95"/>
                </a:lnTo>
                <a:lnTo>
                  <a:pt x="816" y="102"/>
                </a:lnTo>
                <a:cubicBezTo>
                  <a:pt x="805" y="104"/>
                  <a:pt x="797" y="111"/>
                  <a:pt x="792" y="124"/>
                </a:cubicBezTo>
                <a:lnTo>
                  <a:pt x="734" y="272"/>
                </a:lnTo>
                <a:lnTo>
                  <a:pt x="726" y="272"/>
                </a:lnTo>
                <a:lnTo>
                  <a:pt x="684" y="162"/>
                </a:lnTo>
                <a:lnTo>
                  <a:pt x="633" y="272"/>
                </a:lnTo>
                <a:lnTo>
                  <a:pt x="627" y="272"/>
                </a:lnTo>
                <a:lnTo>
                  <a:pt x="571" y="128"/>
                </a:lnTo>
                <a:cubicBezTo>
                  <a:pt x="568" y="119"/>
                  <a:pt x="564" y="112"/>
                  <a:pt x="561" y="109"/>
                </a:cubicBezTo>
                <a:cubicBezTo>
                  <a:pt x="557" y="106"/>
                  <a:pt x="552" y="104"/>
                  <a:pt x="544" y="102"/>
                </a:cubicBezTo>
                <a:lnTo>
                  <a:pt x="544" y="95"/>
                </a:lnTo>
                <a:close/>
                <a:moveTo>
                  <a:pt x="272" y="95"/>
                </a:moveTo>
                <a:lnTo>
                  <a:pt x="344" y="95"/>
                </a:lnTo>
                <a:lnTo>
                  <a:pt x="344" y="102"/>
                </a:lnTo>
                <a:cubicBezTo>
                  <a:pt x="338" y="102"/>
                  <a:pt x="333" y="104"/>
                  <a:pt x="331" y="106"/>
                </a:cubicBezTo>
                <a:cubicBezTo>
                  <a:pt x="329" y="107"/>
                  <a:pt x="328" y="110"/>
                  <a:pt x="328" y="114"/>
                </a:cubicBezTo>
                <a:cubicBezTo>
                  <a:pt x="328" y="117"/>
                  <a:pt x="329" y="122"/>
                  <a:pt x="331" y="128"/>
                </a:cubicBezTo>
                <a:lnTo>
                  <a:pt x="368" y="226"/>
                </a:lnTo>
                <a:lnTo>
                  <a:pt x="405" y="146"/>
                </a:lnTo>
                <a:lnTo>
                  <a:pt x="395" y="121"/>
                </a:lnTo>
                <a:cubicBezTo>
                  <a:pt x="392" y="113"/>
                  <a:pt x="388" y="108"/>
                  <a:pt x="383" y="105"/>
                </a:cubicBezTo>
                <a:cubicBezTo>
                  <a:pt x="381" y="103"/>
                  <a:pt x="376" y="102"/>
                  <a:pt x="368" y="102"/>
                </a:cubicBezTo>
                <a:lnTo>
                  <a:pt x="368" y="95"/>
                </a:lnTo>
                <a:lnTo>
                  <a:pt x="450" y="95"/>
                </a:lnTo>
                <a:lnTo>
                  <a:pt x="450" y="102"/>
                </a:lnTo>
                <a:cubicBezTo>
                  <a:pt x="441" y="102"/>
                  <a:pt x="434" y="104"/>
                  <a:pt x="431" y="107"/>
                </a:cubicBezTo>
                <a:cubicBezTo>
                  <a:pt x="428" y="109"/>
                  <a:pt x="427" y="112"/>
                  <a:pt x="427" y="116"/>
                </a:cubicBezTo>
                <a:cubicBezTo>
                  <a:pt x="427" y="119"/>
                  <a:pt x="427" y="121"/>
                  <a:pt x="428" y="124"/>
                </a:cubicBezTo>
                <a:lnTo>
                  <a:pt x="467" y="223"/>
                </a:lnTo>
                <a:lnTo>
                  <a:pt x="504" y="128"/>
                </a:lnTo>
                <a:cubicBezTo>
                  <a:pt x="506" y="121"/>
                  <a:pt x="507" y="116"/>
                  <a:pt x="507" y="112"/>
                </a:cubicBezTo>
                <a:cubicBezTo>
                  <a:pt x="507" y="109"/>
                  <a:pt x="506" y="107"/>
                  <a:pt x="504" y="105"/>
                </a:cubicBezTo>
                <a:cubicBezTo>
                  <a:pt x="501" y="103"/>
                  <a:pt x="496" y="102"/>
                  <a:pt x="489" y="102"/>
                </a:cubicBezTo>
                <a:lnTo>
                  <a:pt x="489" y="95"/>
                </a:lnTo>
                <a:lnTo>
                  <a:pt x="544" y="95"/>
                </a:lnTo>
                <a:lnTo>
                  <a:pt x="544" y="102"/>
                </a:lnTo>
                <a:cubicBezTo>
                  <a:pt x="533" y="104"/>
                  <a:pt x="525" y="111"/>
                  <a:pt x="520" y="124"/>
                </a:cubicBezTo>
                <a:lnTo>
                  <a:pt x="462" y="272"/>
                </a:lnTo>
                <a:lnTo>
                  <a:pt x="454" y="272"/>
                </a:lnTo>
                <a:lnTo>
                  <a:pt x="412" y="162"/>
                </a:lnTo>
                <a:lnTo>
                  <a:pt x="361" y="272"/>
                </a:lnTo>
                <a:lnTo>
                  <a:pt x="355" y="272"/>
                </a:lnTo>
                <a:lnTo>
                  <a:pt x="299" y="128"/>
                </a:lnTo>
                <a:cubicBezTo>
                  <a:pt x="296" y="119"/>
                  <a:pt x="292" y="112"/>
                  <a:pt x="289" y="109"/>
                </a:cubicBezTo>
                <a:cubicBezTo>
                  <a:pt x="285" y="106"/>
                  <a:pt x="280" y="104"/>
                  <a:pt x="272" y="102"/>
                </a:cubicBezTo>
                <a:lnTo>
                  <a:pt x="272" y="95"/>
                </a:lnTo>
                <a:close/>
                <a:moveTo>
                  <a:pt x="0" y="95"/>
                </a:moveTo>
                <a:lnTo>
                  <a:pt x="72" y="95"/>
                </a:lnTo>
                <a:lnTo>
                  <a:pt x="72" y="102"/>
                </a:lnTo>
                <a:cubicBezTo>
                  <a:pt x="66" y="102"/>
                  <a:pt x="61" y="104"/>
                  <a:pt x="59" y="106"/>
                </a:cubicBezTo>
                <a:cubicBezTo>
                  <a:pt x="57" y="107"/>
                  <a:pt x="56" y="110"/>
                  <a:pt x="56" y="114"/>
                </a:cubicBezTo>
                <a:cubicBezTo>
                  <a:pt x="56" y="117"/>
                  <a:pt x="57" y="122"/>
                  <a:pt x="59" y="128"/>
                </a:cubicBezTo>
                <a:lnTo>
                  <a:pt x="96" y="226"/>
                </a:lnTo>
                <a:lnTo>
                  <a:pt x="133" y="146"/>
                </a:lnTo>
                <a:lnTo>
                  <a:pt x="123" y="121"/>
                </a:lnTo>
                <a:cubicBezTo>
                  <a:pt x="120" y="113"/>
                  <a:pt x="116" y="108"/>
                  <a:pt x="111" y="105"/>
                </a:cubicBezTo>
                <a:cubicBezTo>
                  <a:pt x="109" y="103"/>
                  <a:pt x="104" y="102"/>
                  <a:pt x="96" y="102"/>
                </a:cubicBezTo>
                <a:lnTo>
                  <a:pt x="96" y="95"/>
                </a:lnTo>
                <a:lnTo>
                  <a:pt x="178" y="95"/>
                </a:lnTo>
                <a:lnTo>
                  <a:pt x="178" y="102"/>
                </a:lnTo>
                <a:cubicBezTo>
                  <a:pt x="169" y="102"/>
                  <a:pt x="162" y="104"/>
                  <a:pt x="159" y="107"/>
                </a:cubicBezTo>
                <a:cubicBezTo>
                  <a:pt x="156" y="109"/>
                  <a:pt x="155" y="112"/>
                  <a:pt x="155" y="116"/>
                </a:cubicBezTo>
                <a:cubicBezTo>
                  <a:pt x="155" y="119"/>
                  <a:pt x="155" y="121"/>
                  <a:pt x="156" y="124"/>
                </a:cubicBezTo>
                <a:lnTo>
                  <a:pt x="195" y="223"/>
                </a:lnTo>
                <a:lnTo>
                  <a:pt x="232" y="128"/>
                </a:lnTo>
                <a:cubicBezTo>
                  <a:pt x="234" y="121"/>
                  <a:pt x="235" y="116"/>
                  <a:pt x="235" y="112"/>
                </a:cubicBezTo>
                <a:cubicBezTo>
                  <a:pt x="235" y="109"/>
                  <a:pt x="234" y="107"/>
                  <a:pt x="232" y="105"/>
                </a:cubicBezTo>
                <a:cubicBezTo>
                  <a:pt x="229" y="103"/>
                  <a:pt x="224" y="102"/>
                  <a:pt x="217" y="102"/>
                </a:cubicBezTo>
                <a:lnTo>
                  <a:pt x="217" y="95"/>
                </a:lnTo>
                <a:lnTo>
                  <a:pt x="272" y="95"/>
                </a:lnTo>
                <a:lnTo>
                  <a:pt x="272" y="102"/>
                </a:lnTo>
                <a:cubicBezTo>
                  <a:pt x="261" y="104"/>
                  <a:pt x="253" y="111"/>
                  <a:pt x="248" y="124"/>
                </a:cubicBezTo>
                <a:lnTo>
                  <a:pt x="190" y="272"/>
                </a:lnTo>
                <a:lnTo>
                  <a:pt x="182" y="272"/>
                </a:lnTo>
                <a:lnTo>
                  <a:pt x="140" y="162"/>
                </a:lnTo>
                <a:lnTo>
                  <a:pt x="89" y="272"/>
                </a:lnTo>
                <a:lnTo>
                  <a:pt x="83" y="272"/>
                </a:lnTo>
                <a:lnTo>
                  <a:pt x="27" y="128"/>
                </a:lnTo>
                <a:cubicBezTo>
                  <a:pt x="24" y="119"/>
                  <a:pt x="20" y="112"/>
                  <a:pt x="17" y="109"/>
                </a:cubicBezTo>
                <a:cubicBezTo>
                  <a:pt x="13" y="106"/>
                  <a:pt x="8" y="104"/>
                  <a:pt x="0" y="102"/>
                </a:cubicBezTo>
                <a:lnTo>
                  <a:pt x="0" y="95"/>
                </a:lnTo>
                <a:close/>
                <a:moveTo>
                  <a:pt x="2837" y="90"/>
                </a:moveTo>
                <a:lnTo>
                  <a:pt x="2845" y="90"/>
                </a:lnTo>
                <a:lnTo>
                  <a:pt x="2845" y="127"/>
                </a:lnTo>
                <a:cubicBezTo>
                  <a:pt x="2857" y="114"/>
                  <a:pt x="2865" y="107"/>
                  <a:pt x="2867" y="105"/>
                </a:cubicBezTo>
                <a:cubicBezTo>
                  <a:pt x="2873" y="100"/>
                  <a:pt x="2879" y="97"/>
                  <a:pt x="2885" y="94"/>
                </a:cubicBezTo>
                <a:cubicBezTo>
                  <a:pt x="2892" y="91"/>
                  <a:pt x="2898" y="90"/>
                  <a:pt x="2904" y="90"/>
                </a:cubicBezTo>
                <a:cubicBezTo>
                  <a:pt x="2915" y="90"/>
                  <a:pt x="2924" y="93"/>
                  <a:pt x="2932" y="99"/>
                </a:cubicBezTo>
                <a:cubicBezTo>
                  <a:pt x="2940" y="106"/>
                  <a:pt x="2945" y="115"/>
                  <a:pt x="2948" y="127"/>
                </a:cubicBezTo>
                <a:cubicBezTo>
                  <a:pt x="2961" y="112"/>
                  <a:pt x="2971" y="102"/>
                  <a:pt x="2980" y="97"/>
                </a:cubicBezTo>
                <a:cubicBezTo>
                  <a:pt x="2989" y="92"/>
                  <a:pt x="2998" y="90"/>
                  <a:pt x="3008" y="90"/>
                </a:cubicBezTo>
                <a:cubicBezTo>
                  <a:pt x="3017" y="90"/>
                  <a:pt x="3025" y="92"/>
                  <a:pt x="3032" y="97"/>
                </a:cubicBezTo>
                <a:cubicBezTo>
                  <a:pt x="3039" y="102"/>
                  <a:pt x="3045" y="109"/>
                  <a:pt x="3049" y="120"/>
                </a:cubicBezTo>
                <a:cubicBezTo>
                  <a:pt x="3052" y="127"/>
                  <a:pt x="3053" y="139"/>
                  <a:pt x="3053" y="154"/>
                </a:cubicBezTo>
                <a:lnTo>
                  <a:pt x="3053" y="228"/>
                </a:lnTo>
                <a:cubicBezTo>
                  <a:pt x="3053" y="239"/>
                  <a:pt x="3054" y="246"/>
                  <a:pt x="3055" y="250"/>
                </a:cubicBezTo>
                <a:cubicBezTo>
                  <a:pt x="3057" y="253"/>
                  <a:pt x="3059" y="255"/>
                  <a:pt x="3062" y="257"/>
                </a:cubicBezTo>
                <a:cubicBezTo>
                  <a:pt x="3066" y="259"/>
                  <a:pt x="3071" y="260"/>
                  <a:pt x="3079" y="260"/>
                </a:cubicBezTo>
                <a:lnTo>
                  <a:pt x="3079" y="267"/>
                </a:lnTo>
                <a:lnTo>
                  <a:pt x="2994" y="267"/>
                </a:lnTo>
                <a:lnTo>
                  <a:pt x="2994" y="260"/>
                </a:lnTo>
                <a:lnTo>
                  <a:pt x="2998" y="260"/>
                </a:lnTo>
                <a:cubicBezTo>
                  <a:pt x="3005" y="260"/>
                  <a:pt x="3011" y="259"/>
                  <a:pt x="3015" y="256"/>
                </a:cubicBezTo>
                <a:cubicBezTo>
                  <a:pt x="3018" y="254"/>
                  <a:pt x="3020" y="251"/>
                  <a:pt x="3021" y="246"/>
                </a:cubicBezTo>
                <a:cubicBezTo>
                  <a:pt x="3022" y="244"/>
                  <a:pt x="3022" y="238"/>
                  <a:pt x="3022" y="228"/>
                </a:cubicBezTo>
                <a:lnTo>
                  <a:pt x="3022" y="154"/>
                </a:lnTo>
                <a:cubicBezTo>
                  <a:pt x="3022" y="140"/>
                  <a:pt x="3020" y="130"/>
                  <a:pt x="3017" y="124"/>
                </a:cubicBezTo>
                <a:cubicBezTo>
                  <a:pt x="3012" y="116"/>
                  <a:pt x="3004" y="112"/>
                  <a:pt x="2993" y="112"/>
                </a:cubicBezTo>
                <a:cubicBezTo>
                  <a:pt x="2987" y="112"/>
                  <a:pt x="2980" y="114"/>
                  <a:pt x="2973" y="117"/>
                </a:cubicBezTo>
                <a:cubicBezTo>
                  <a:pt x="2967" y="121"/>
                  <a:pt x="2959" y="127"/>
                  <a:pt x="2949" y="136"/>
                </a:cubicBezTo>
                <a:lnTo>
                  <a:pt x="2949" y="138"/>
                </a:lnTo>
                <a:lnTo>
                  <a:pt x="2949" y="146"/>
                </a:lnTo>
                <a:lnTo>
                  <a:pt x="2949" y="228"/>
                </a:lnTo>
                <a:cubicBezTo>
                  <a:pt x="2949" y="240"/>
                  <a:pt x="2950" y="247"/>
                  <a:pt x="2951" y="250"/>
                </a:cubicBezTo>
                <a:cubicBezTo>
                  <a:pt x="2952" y="253"/>
                  <a:pt x="2955" y="255"/>
                  <a:pt x="2958" y="257"/>
                </a:cubicBezTo>
                <a:cubicBezTo>
                  <a:pt x="2962" y="259"/>
                  <a:pt x="2968" y="260"/>
                  <a:pt x="2977" y="260"/>
                </a:cubicBezTo>
                <a:lnTo>
                  <a:pt x="2977" y="267"/>
                </a:lnTo>
                <a:lnTo>
                  <a:pt x="2890" y="267"/>
                </a:lnTo>
                <a:lnTo>
                  <a:pt x="2890" y="260"/>
                </a:lnTo>
                <a:cubicBezTo>
                  <a:pt x="2900" y="260"/>
                  <a:pt x="2906" y="259"/>
                  <a:pt x="2910" y="257"/>
                </a:cubicBezTo>
                <a:cubicBezTo>
                  <a:pt x="2913" y="254"/>
                  <a:pt x="2916" y="251"/>
                  <a:pt x="2917" y="247"/>
                </a:cubicBezTo>
                <a:cubicBezTo>
                  <a:pt x="2918" y="244"/>
                  <a:pt x="2918" y="238"/>
                  <a:pt x="2918" y="228"/>
                </a:cubicBezTo>
                <a:lnTo>
                  <a:pt x="2918" y="154"/>
                </a:lnTo>
                <a:cubicBezTo>
                  <a:pt x="2918" y="140"/>
                  <a:pt x="2916" y="130"/>
                  <a:pt x="2912" y="124"/>
                </a:cubicBezTo>
                <a:cubicBezTo>
                  <a:pt x="2906" y="116"/>
                  <a:pt x="2899" y="112"/>
                  <a:pt x="2889" y="112"/>
                </a:cubicBezTo>
                <a:cubicBezTo>
                  <a:pt x="2882" y="112"/>
                  <a:pt x="2875" y="114"/>
                  <a:pt x="2869" y="117"/>
                </a:cubicBezTo>
                <a:cubicBezTo>
                  <a:pt x="2858" y="123"/>
                  <a:pt x="2850" y="129"/>
                  <a:pt x="2845" y="136"/>
                </a:cubicBezTo>
                <a:lnTo>
                  <a:pt x="2845" y="228"/>
                </a:lnTo>
                <a:cubicBezTo>
                  <a:pt x="2845" y="239"/>
                  <a:pt x="2846" y="247"/>
                  <a:pt x="2847" y="250"/>
                </a:cubicBezTo>
                <a:cubicBezTo>
                  <a:pt x="2849" y="253"/>
                  <a:pt x="2851" y="256"/>
                  <a:pt x="2854" y="258"/>
                </a:cubicBezTo>
                <a:cubicBezTo>
                  <a:pt x="2857" y="259"/>
                  <a:pt x="2863" y="260"/>
                  <a:pt x="2873" y="260"/>
                </a:cubicBezTo>
                <a:lnTo>
                  <a:pt x="2873" y="267"/>
                </a:lnTo>
                <a:lnTo>
                  <a:pt x="2788" y="267"/>
                </a:lnTo>
                <a:lnTo>
                  <a:pt x="2788" y="260"/>
                </a:lnTo>
                <a:cubicBezTo>
                  <a:pt x="2796" y="260"/>
                  <a:pt x="2801" y="259"/>
                  <a:pt x="2804" y="258"/>
                </a:cubicBezTo>
                <a:cubicBezTo>
                  <a:pt x="2807" y="256"/>
                  <a:pt x="2810" y="253"/>
                  <a:pt x="2811" y="249"/>
                </a:cubicBezTo>
                <a:cubicBezTo>
                  <a:pt x="2813" y="246"/>
                  <a:pt x="2814" y="239"/>
                  <a:pt x="2814" y="228"/>
                </a:cubicBezTo>
                <a:lnTo>
                  <a:pt x="2814" y="162"/>
                </a:lnTo>
                <a:cubicBezTo>
                  <a:pt x="2814" y="143"/>
                  <a:pt x="2813" y="131"/>
                  <a:pt x="2812" y="126"/>
                </a:cubicBezTo>
                <a:cubicBezTo>
                  <a:pt x="2811" y="122"/>
                  <a:pt x="2810" y="119"/>
                  <a:pt x="2808" y="117"/>
                </a:cubicBezTo>
                <a:cubicBezTo>
                  <a:pt x="2806" y="116"/>
                  <a:pt x="2804" y="115"/>
                  <a:pt x="2800" y="115"/>
                </a:cubicBezTo>
                <a:cubicBezTo>
                  <a:pt x="2797" y="115"/>
                  <a:pt x="2793" y="116"/>
                  <a:pt x="2788" y="118"/>
                </a:cubicBezTo>
                <a:lnTo>
                  <a:pt x="2785" y="111"/>
                </a:lnTo>
                <a:lnTo>
                  <a:pt x="2837" y="90"/>
                </a:lnTo>
                <a:close/>
                <a:moveTo>
                  <a:pt x="2686" y="90"/>
                </a:moveTo>
                <a:cubicBezTo>
                  <a:pt x="2712" y="90"/>
                  <a:pt x="2733" y="100"/>
                  <a:pt x="2748" y="120"/>
                </a:cubicBezTo>
                <a:cubicBezTo>
                  <a:pt x="2762" y="136"/>
                  <a:pt x="2768" y="156"/>
                  <a:pt x="2768" y="178"/>
                </a:cubicBezTo>
                <a:cubicBezTo>
                  <a:pt x="2768" y="193"/>
                  <a:pt x="2765" y="209"/>
                  <a:pt x="2757" y="224"/>
                </a:cubicBezTo>
                <a:cubicBezTo>
                  <a:pt x="2750" y="240"/>
                  <a:pt x="2740" y="252"/>
                  <a:pt x="2727" y="260"/>
                </a:cubicBezTo>
                <a:cubicBezTo>
                  <a:pt x="2714" y="268"/>
                  <a:pt x="2700" y="272"/>
                  <a:pt x="2684" y="272"/>
                </a:cubicBezTo>
                <a:cubicBezTo>
                  <a:pt x="2658" y="272"/>
                  <a:pt x="2637" y="262"/>
                  <a:pt x="2622" y="241"/>
                </a:cubicBezTo>
                <a:cubicBezTo>
                  <a:pt x="2609" y="224"/>
                  <a:pt x="2603" y="204"/>
                  <a:pt x="2603" y="183"/>
                </a:cubicBezTo>
                <a:cubicBezTo>
                  <a:pt x="2603" y="167"/>
                  <a:pt x="2607" y="151"/>
                  <a:pt x="2614" y="136"/>
                </a:cubicBezTo>
                <a:cubicBezTo>
                  <a:pt x="2622" y="120"/>
                  <a:pt x="2633" y="109"/>
                  <a:pt x="2645" y="101"/>
                </a:cubicBezTo>
                <a:cubicBezTo>
                  <a:pt x="2658" y="94"/>
                  <a:pt x="2672" y="90"/>
                  <a:pt x="2686" y="90"/>
                </a:cubicBezTo>
                <a:close/>
                <a:moveTo>
                  <a:pt x="2509" y="90"/>
                </a:moveTo>
                <a:cubicBezTo>
                  <a:pt x="2526" y="90"/>
                  <a:pt x="2540" y="94"/>
                  <a:pt x="2550" y="103"/>
                </a:cubicBezTo>
                <a:cubicBezTo>
                  <a:pt x="2561" y="112"/>
                  <a:pt x="2567" y="122"/>
                  <a:pt x="2567" y="131"/>
                </a:cubicBezTo>
                <a:cubicBezTo>
                  <a:pt x="2567" y="136"/>
                  <a:pt x="2565" y="140"/>
                  <a:pt x="2562" y="143"/>
                </a:cubicBezTo>
                <a:cubicBezTo>
                  <a:pt x="2559" y="146"/>
                  <a:pt x="2555" y="147"/>
                  <a:pt x="2549" y="147"/>
                </a:cubicBezTo>
                <a:cubicBezTo>
                  <a:pt x="2542" y="147"/>
                  <a:pt x="2536" y="145"/>
                  <a:pt x="2533" y="140"/>
                </a:cubicBezTo>
                <a:cubicBezTo>
                  <a:pt x="2531" y="137"/>
                  <a:pt x="2529" y="132"/>
                  <a:pt x="2528" y="125"/>
                </a:cubicBezTo>
                <a:cubicBezTo>
                  <a:pt x="2528" y="118"/>
                  <a:pt x="2525" y="112"/>
                  <a:pt x="2521" y="108"/>
                </a:cubicBezTo>
                <a:cubicBezTo>
                  <a:pt x="2516" y="104"/>
                  <a:pt x="2510" y="103"/>
                  <a:pt x="2503" y="103"/>
                </a:cubicBezTo>
                <a:cubicBezTo>
                  <a:pt x="2490" y="103"/>
                  <a:pt x="2480" y="107"/>
                  <a:pt x="2472" y="116"/>
                </a:cubicBezTo>
                <a:cubicBezTo>
                  <a:pt x="2462" y="129"/>
                  <a:pt x="2457" y="145"/>
                  <a:pt x="2457" y="165"/>
                </a:cubicBezTo>
                <a:cubicBezTo>
                  <a:pt x="2457" y="185"/>
                  <a:pt x="2462" y="204"/>
                  <a:pt x="2472" y="219"/>
                </a:cubicBezTo>
                <a:cubicBezTo>
                  <a:pt x="2482" y="235"/>
                  <a:pt x="2496" y="243"/>
                  <a:pt x="2513" y="243"/>
                </a:cubicBezTo>
                <a:cubicBezTo>
                  <a:pt x="2525" y="243"/>
                  <a:pt x="2536" y="239"/>
                  <a:pt x="2546" y="230"/>
                </a:cubicBezTo>
                <a:cubicBezTo>
                  <a:pt x="2553" y="224"/>
                  <a:pt x="2560" y="214"/>
                  <a:pt x="2566" y="199"/>
                </a:cubicBezTo>
                <a:lnTo>
                  <a:pt x="2572" y="202"/>
                </a:lnTo>
                <a:cubicBezTo>
                  <a:pt x="2567" y="224"/>
                  <a:pt x="2558" y="242"/>
                  <a:pt x="2544" y="254"/>
                </a:cubicBezTo>
                <a:cubicBezTo>
                  <a:pt x="2531" y="266"/>
                  <a:pt x="2516" y="272"/>
                  <a:pt x="2500" y="272"/>
                </a:cubicBezTo>
                <a:cubicBezTo>
                  <a:pt x="2480" y="272"/>
                  <a:pt x="2463" y="264"/>
                  <a:pt x="2449" y="247"/>
                </a:cubicBezTo>
                <a:cubicBezTo>
                  <a:pt x="2434" y="231"/>
                  <a:pt x="2427" y="209"/>
                  <a:pt x="2427" y="181"/>
                </a:cubicBezTo>
                <a:cubicBezTo>
                  <a:pt x="2427" y="154"/>
                  <a:pt x="2435" y="132"/>
                  <a:pt x="2451" y="115"/>
                </a:cubicBezTo>
                <a:cubicBezTo>
                  <a:pt x="2467" y="98"/>
                  <a:pt x="2486" y="90"/>
                  <a:pt x="2509" y="90"/>
                </a:cubicBezTo>
                <a:close/>
                <a:moveTo>
                  <a:pt x="1709" y="90"/>
                </a:moveTo>
                <a:lnTo>
                  <a:pt x="1717" y="90"/>
                </a:lnTo>
                <a:lnTo>
                  <a:pt x="1717" y="228"/>
                </a:lnTo>
                <a:cubicBezTo>
                  <a:pt x="1717" y="239"/>
                  <a:pt x="1718" y="246"/>
                  <a:pt x="1719" y="249"/>
                </a:cubicBezTo>
                <a:cubicBezTo>
                  <a:pt x="1721" y="253"/>
                  <a:pt x="1723" y="256"/>
                  <a:pt x="1726" y="257"/>
                </a:cubicBezTo>
                <a:cubicBezTo>
                  <a:pt x="1729" y="259"/>
                  <a:pt x="1735" y="260"/>
                  <a:pt x="1743" y="260"/>
                </a:cubicBezTo>
                <a:lnTo>
                  <a:pt x="1743" y="267"/>
                </a:lnTo>
                <a:lnTo>
                  <a:pt x="1660" y="267"/>
                </a:lnTo>
                <a:lnTo>
                  <a:pt x="1660" y="260"/>
                </a:lnTo>
                <a:cubicBezTo>
                  <a:pt x="1668" y="260"/>
                  <a:pt x="1674" y="259"/>
                  <a:pt x="1677" y="258"/>
                </a:cubicBezTo>
                <a:cubicBezTo>
                  <a:pt x="1679" y="256"/>
                  <a:pt x="1682" y="253"/>
                  <a:pt x="1683" y="250"/>
                </a:cubicBezTo>
                <a:cubicBezTo>
                  <a:pt x="1685" y="246"/>
                  <a:pt x="1686" y="239"/>
                  <a:pt x="1686" y="228"/>
                </a:cubicBezTo>
                <a:lnTo>
                  <a:pt x="1686" y="162"/>
                </a:lnTo>
                <a:cubicBezTo>
                  <a:pt x="1686" y="143"/>
                  <a:pt x="1685" y="131"/>
                  <a:pt x="1684" y="126"/>
                </a:cubicBezTo>
                <a:cubicBezTo>
                  <a:pt x="1683" y="122"/>
                  <a:pt x="1682" y="119"/>
                  <a:pt x="1680" y="117"/>
                </a:cubicBezTo>
                <a:cubicBezTo>
                  <a:pt x="1678" y="116"/>
                  <a:pt x="1676" y="115"/>
                  <a:pt x="1672" y="115"/>
                </a:cubicBezTo>
                <a:cubicBezTo>
                  <a:pt x="1669" y="115"/>
                  <a:pt x="1665" y="116"/>
                  <a:pt x="1660" y="118"/>
                </a:cubicBezTo>
                <a:lnTo>
                  <a:pt x="1657" y="111"/>
                </a:lnTo>
                <a:lnTo>
                  <a:pt x="1709" y="90"/>
                </a:lnTo>
                <a:close/>
                <a:moveTo>
                  <a:pt x="1166" y="90"/>
                </a:moveTo>
                <a:cubicBezTo>
                  <a:pt x="1192" y="90"/>
                  <a:pt x="1213" y="100"/>
                  <a:pt x="1228" y="120"/>
                </a:cubicBezTo>
                <a:cubicBezTo>
                  <a:pt x="1242" y="136"/>
                  <a:pt x="1248" y="156"/>
                  <a:pt x="1248" y="178"/>
                </a:cubicBezTo>
                <a:cubicBezTo>
                  <a:pt x="1248" y="193"/>
                  <a:pt x="1245" y="209"/>
                  <a:pt x="1237" y="224"/>
                </a:cubicBezTo>
                <a:cubicBezTo>
                  <a:pt x="1230" y="240"/>
                  <a:pt x="1220" y="252"/>
                  <a:pt x="1207" y="260"/>
                </a:cubicBezTo>
                <a:cubicBezTo>
                  <a:pt x="1194" y="268"/>
                  <a:pt x="1180" y="272"/>
                  <a:pt x="1164" y="272"/>
                </a:cubicBezTo>
                <a:cubicBezTo>
                  <a:pt x="1138" y="272"/>
                  <a:pt x="1117" y="262"/>
                  <a:pt x="1102" y="241"/>
                </a:cubicBezTo>
                <a:cubicBezTo>
                  <a:pt x="1089" y="224"/>
                  <a:pt x="1083" y="204"/>
                  <a:pt x="1083" y="183"/>
                </a:cubicBezTo>
                <a:cubicBezTo>
                  <a:pt x="1083" y="167"/>
                  <a:pt x="1087" y="151"/>
                  <a:pt x="1094" y="136"/>
                </a:cubicBezTo>
                <a:cubicBezTo>
                  <a:pt x="1102" y="120"/>
                  <a:pt x="1113" y="109"/>
                  <a:pt x="1125" y="101"/>
                </a:cubicBezTo>
                <a:cubicBezTo>
                  <a:pt x="1138" y="94"/>
                  <a:pt x="1152" y="90"/>
                  <a:pt x="1166" y="90"/>
                </a:cubicBezTo>
                <a:close/>
                <a:moveTo>
                  <a:pt x="2222" y="20"/>
                </a:moveTo>
                <a:cubicBezTo>
                  <a:pt x="2214" y="20"/>
                  <a:pt x="2206" y="23"/>
                  <a:pt x="2200" y="31"/>
                </a:cubicBezTo>
                <a:cubicBezTo>
                  <a:pt x="2191" y="41"/>
                  <a:pt x="2185" y="58"/>
                  <a:pt x="2181" y="80"/>
                </a:cubicBezTo>
                <a:cubicBezTo>
                  <a:pt x="2178" y="102"/>
                  <a:pt x="2176" y="124"/>
                  <a:pt x="2176" y="146"/>
                </a:cubicBezTo>
                <a:cubicBezTo>
                  <a:pt x="2176" y="181"/>
                  <a:pt x="2181" y="209"/>
                  <a:pt x="2189" y="232"/>
                </a:cubicBezTo>
                <a:cubicBezTo>
                  <a:pt x="2196" y="250"/>
                  <a:pt x="2207" y="259"/>
                  <a:pt x="2221" y="259"/>
                </a:cubicBezTo>
                <a:cubicBezTo>
                  <a:pt x="2228" y="259"/>
                  <a:pt x="2235" y="256"/>
                  <a:pt x="2242" y="250"/>
                </a:cubicBezTo>
                <a:cubicBezTo>
                  <a:pt x="2249" y="244"/>
                  <a:pt x="2255" y="234"/>
                  <a:pt x="2259" y="220"/>
                </a:cubicBezTo>
                <a:cubicBezTo>
                  <a:pt x="2264" y="198"/>
                  <a:pt x="2267" y="168"/>
                  <a:pt x="2267" y="129"/>
                </a:cubicBezTo>
                <a:cubicBezTo>
                  <a:pt x="2267" y="100"/>
                  <a:pt x="2264" y="76"/>
                  <a:pt x="2258" y="56"/>
                </a:cubicBezTo>
                <a:cubicBezTo>
                  <a:pt x="2254" y="42"/>
                  <a:pt x="2248" y="32"/>
                  <a:pt x="2241" y="26"/>
                </a:cubicBezTo>
                <a:cubicBezTo>
                  <a:pt x="2236" y="22"/>
                  <a:pt x="2230" y="20"/>
                  <a:pt x="2222" y="20"/>
                </a:cubicBezTo>
                <a:close/>
                <a:moveTo>
                  <a:pt x="2030" y="20"/>
                </a:moveTo>
                <a:cubicBezTo>
                  <a:pt x="2022" y="20"/>
                  <a:pt x="2014" y="23"/>
                  <a:pt x="2008" y="31"/>
                </a:cubicBezTo>
                <a:cubicBezTo>
                  <a:pt x="1999" y="41"/>
                  <a:pt x="1993" y="58"/>
                  <a:pt x="1989" y="80"/>
                </a:cubicBezTo>
                <a:cubicBezTo>
                  <a:pt x="1986" y="102"/>
                  <a:pt x="1984" y="124"/>
                  <a:pt x="1984" y="146"/>
                </a:cubicBezTo>
                <a:cubicBezTo>
                  <a:pt x="1984" y="181"/>
                  <a:pt x="1989" y="209"/>
                  <a:pt x="1997" y="232"/>
                </a:cubicBezTo>
                <a:cubicBezTo>
                  <a:pt x="2004" y="250"/>
                  <a:pt x="2015" y="259"/>
                  <a:pt x="2029" y="259"/>
                </a:cubicBezTo>
                <a:cubicBezTo>
                  <a:pt x="2036" y="259"/>
                  <a:pt x="2043" y="256"/>
                  <a:pt x="2050" y="250"/>
                </a:cubicBezTo>
                <a:cubicBezTo>
                  <a:pt x="2057" y="244"/>
                  <a:pt x="2063" y="234"/>
                  <a:pt x="2067" y="220"/>
                </a:cubicBezTo>
                <a:cubicBezTo>
                  <a:pt x="2072" y="198"/>
                  <a:pt x="2075" y="168"/>
                  <a:pt x="2075" y="129"/>
                </a:cubicBezTo>
                <a:cubicBezTo>
                  <a:pt x="2075" y="100"/>
                  <a:pt x="2072" y="76"/>
                  <a:pt x="2066" y="56"/>
                </a:cubicBezTo>
                <a:cubicBezTo>
                  <a:pt x="2062" y="42"/>
                  <a:pt x="2056" y="32"/>
                  <a:pt x="2049" y="26"/>
                </a:cubicBezTo>
                <a:cubicBezTo>
                  <a:pt x="2044" y="22"/>
                  <a:pt x="2038" y="20"/>
                  <a:pt x="2030" y="20"/>
                </a:cubicBezTo>
                <a:close/>
                <a:moveTo>
                  <a:pt x="2223" y="7"/>
                </a:moveTo>
                <a:cubicBezTo>
                  <a:pt x="2242" y="7"/>
                  <a:pt x="2260" y="17"/>
                  <a:pt x="2275" y="37"/>
                </a:cubicBezTo>
                <a:cubicBezTo>
                  <a:pt x="2294" y="62"/>
                  <a:pt x="2304" y="95"/>
                  <a:pt x="2304" y="137"/>
                </a:cubicBezTo>
                <a:cubicBezTo>
                  <a:pt x="2304" y="167"/>
                  <a:pt x="2300" y="192"/>
                  <a:pt x="2291" y="212"/>
                </a:cubicBezTo>
                <a:cubicBezTo>
                  <a:pt x="2283" y="233"/>
                  <a:pt x="2272" y="248"/>
                  <a:pt x="2259" y="257"/>
                </a:cubicBezTo>
                <a:cubicBezTo>
                  <a:pt x="2246" y="267"/>
                  <a:pt x="2233" y="271"/>
                  <a:pt x="2221" y="271"/>
                </a:cubicBezTo>
                <a:cubicBezTo>
                  <a:pt x="2196" y="271"/>
                  <a:pt x="2176" y="257"/>
                  <a:pt x="2160" y="228"/>
                </a:cubicBezTo>
                <a:cubicBezTo>
                  <a:pt x="2146" y="204"/>
                  <a:pt x="2140" y="175"/>
                  <a:pt x="2140" y="141"/>
                </a:cubicBezTo>
                <a:cubicBezTo>
                  <a:pt x="2140" y="112"/>
                  <a:pt x="2144" y="87"/>
                  <a:pt x="2153" y="66"/>
                </a:cubicBezTo>
                <a:cubicBezTo>
                  <a:pt x="2162" y="45"/>
                  <a:pt x="2173" y="30"/>
                  <a:pt x="2188" y="19"/>
                </a:cubicBezTo>
                <a:cubicBezTo>
                  <a:pt x="2199" y="11"/>
                  <a:pt x="2211" y="7"/>
                  <a:pt x="2223" y="7"/>
                </a:cubicBezTo>
                <a:close/>
                <a:moveTo>
                  <a:pt x="2031" y="7"/>
                </a:moveTo>
                <a:cubicBezTo>
                  <a:pt x="2050" y="7"/>
                  <a:pt x="2068" y="17"/>
                  <a:pt x="2083" y="37"/>
                </a:cubicBezTo>
                <a:cubicBezTo>
                  <a:pt x="2102" y="62"/>
                  <a:pt x="2112" y="95"/>
                  <a:pt x="2112" y="137"/>
                </a:cubicBezTo>
                <a:cubicBezTo>
                  <a:pt x="2112" y="167"/>
                  <a:pt x="2108" y="192"/>
                  <a:pt x="2099" y="212"/>
                </a:cubicBezTo>
                <a:cubicBezTo>
                  <a:pt x="2091" y="233"/>
                  <a:pt x="2080" y="248"/>
                  <a:pt x="2067" y="257"/>
                </a:cubicBezTo>
                <a:cubicBezTo>
                  <a:pt x="2054" y="267"/>
                  <a:pt x="2041" y="271"/>
                  <a:pt x="2029" y="271"/>
                </a:cubicBezTo>
                <a:cubicBezTo>
                  <a:pt x="2004" y="271"/>
                  <a:pt x="1984" y="257"/>
                  <a:pt x="1968" y="228"/>
                </a:cubicBezTo>
                <a:cubicBezTo>
                  <a:pt x="1954" y="204"/>
                  <a:pt x="1948" y="175"/>
                  <a:pt x="1948" y="141"/>
                </a:cubicBezTo>
                <a:cubicBezTo>
                  <a:pt x="1948" y="112"/>
                  <a:pt x="1952" y="87"/>
                  <a:pt x="1961" y="66"/>
                </a:cubicBezTo>
                <a:cubicBezTo>
                  <a:pt x="1970" y="45"/>
                  <a:pt x="1981" y="30"/>
                  <a:pt x="1996" y="19"/>
                </a:cubicBezTo>
                <a:cubicBezTo>
                  <a:pt x="2007" y="11"/>
                  <a:pt x="2019" y="7"/>
                  <a:pt x="2031" y="7"/>
                </a:cubicBezTo>
                <a:close/>
                <a:moveTo>
                  <a:pt x="1849" y="7"/>
                </a:moveTo>
                <a:lnTo>
                  <a:pt x="1855" y="7"/>
                </a:lnTo>
                <a:lnTo>
                  <a:pt x="1855" y="222"/>
                </a:lnTo>
                <a:cubicBezTo>
                  <a:pt x="1855" y="236"/>
                  <a:pt x="1855" y="245"/>
                  <a:pt x="1857" y="249"/>
                </a:cubicBezTo>
                <a:cubicBezTo>
                  <a:pt x="1858" y="252"/>
                  <a:pt x="1860" y="255"/>
                  <a:pt x="1864" y="257"/>
                </a:cubicBezTo>
                <a:cubicBezTo>
                  <a:pt x="1868" y="259"/>
                  <a:pt x="1875" y="260"/>
                  <a:pt x="1887" y="260"/>
                </a:cubicBezTo>
                <a:lnTo>
                  <a:pt x="1887" y="267"/>
                </a:lnTo>
                <a:lnTo>
                  <a:pt x="1791" y="267"/>
                </a:lnTo>
                <a:lnTo>
                  <a:pt x="1791" y="260"/>
                </a:lnTo>
                <a:cubicBezTo>
                  <a:pt x="1803" y="260"/>
                  <a:pt x="1811" y="259"/>
                  <a:pt x="1815" y="257"/>
                </a:cubicBezTo>
                <a:cubicBezTo>
                  <a:pt x="1818" y="255"/>
                  <a:pt x="1820" y="253"/>
                  <a:pt x="1822" y="249"/>
                </a:cubicBezTo>
                <a:cubicBezTo>
                  <a:pt x="1823" y="246"/>
                  <a:pt x="1824" y="237"/>
                  <a:pt x="1824" y="222"/>
                </a:cubicBezTo>
                <a:lnTo>
                  <a:pt x="1824" y="85"/>
                </a:lnTo>
                <a:cubicBezTo>
                  <a:pt x="1824" y="66"/>
                  <a:pt x="1823" y="54"/>
                  <a:pt x="1822" y="49"/>
                </a:cubicBezTo>
                <a:cubicBezTo>
                  <a:pt x="1821" y="45"/>
                  <a:pt x="1820" y="42"/>
                  <a:pt x="1817" y="40"/>
                </a:cubicBezTo>
                <a:cubicBezTo>
                  <a:pt x="1815" y="38"/>
                  <a:pt x="1812" y="37"/>
                  <a:pt x="1809" y="37"/>
                </a:cubicBezTo>
                <a:cubicBezTo>
                  <a:pt x="1804" y="37"/>
                  <a:pt x="1798" y="39"/>
                  <a:pt x="1790" y="43"/>
                </a:cubicBezTo>
                <a:lnTo>
                  <a:pt x="1787" y="37"/>
                </a:lnTo>
                <a:lnTo>
                  <a:pt x="1849" y="7"/>
                </a:lnTo>
                <a:close/>
                <a:moveTo>
                  <a:pt x="1701" y="0"/>
                </a:moveTo>
                <a:cubicBezTo>
                  <a:pt x="1707" y="0"/>
                  <a:pt x="1711" y="2"/>
                  <a:pt x="1715" y="6"/>
                </a:cubicBezTo>
                <a:cubicBezTo>
                  <a:pt x="1719" y="9"/>
                  <a:pt x="1720" y="14"/>
                  <a:pt x="1720" y="19"/>
                </a:cubicBezTo>
                <a:cubicBezTo>
                  <a:pt x="1720" y="24"/>
                  <a:pt x="1719" y="29"/>
                  <a:pt x="1715" y="33"/>
                </a:cubicBezTo>
                <a:cubicBezTo>
                  <a:pt x="1711" y="36"/>
                  <a:pt x="1707" y="38"/>
                  <a:pt x="1701" y="38"/>
                </a:cubicBezTo>
                <a:cubicBezTo>
                  <a:pt x="1696" y="38"/>
                  <a:pt x="1692" y="36"/>
                  <a:pt x="1688" y="33"/>
                </a:cubicBezTo>
                <a:cubicBezTo>
                  <a:pt x="1684" y="29"/>
                  <a:pt x="1682" y="24"/>
                  <a:pt x="1682" y="19"/>
                </a:cubicBezTo>
                <a:cubicBezTo>
                  <a:pt x="1682" y="14"/>
                  <a:pt x="1684" y="9"/>
                  <a:pt x="1688" y="6"/>
                </a:cubicBezTo>
                <a:cubicBezTo>
                  <a:pt x="1692" y="2"/>
                  <a:pt x="1696" y="0"/>
                  <a:pt x="1701" y="0"/>
                </a:cubicBezTo>
                <a:close/>
              </a:path>
            </a:pathLst>
          </a:custGeom>
          <a:solidFill>
            <a:srgbClr val="F2F2F2"/>
          </a:solidFill>
          <a:ln w="0">
            <a:noFill/>
            <a:prstDash val="solid"/>
            <a:round/>
          </a:ln>
        </p:spPr>
        <p:txBody>
          <a:bodyPr vert="horz" wrap="square" lIns="91440" tIns="45720" rIns="91440" bIns="45720" numCol="1" anchor="t" anchorCtr="0" compatLnSpc="1"/>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5pPr>
            <a:lvl6pPr marL="2286000" algn="l" defTabSz="914400" rtl="0" eaLnBrk="1" latinLnBrk="0" hangingPunct="1">
              <a:defRPr kern="1200">
                <a:solidFill>
                  <a:schemeClr val="tx1"/>
                </a:solidFill>
                <a:latin typeface="Calibri" panose="020F0502020204030204" charset="0"/>
                <a:ea typeface="+mn-ea"/>
                <a:cs typeface="+mn-cs"/>
              </a:defRPr>
            </a:lvl6pPr>
            <a:lvl7pPr marL="2743200" algn="l" defTabSz="914400" rtl="0" eaLnBrk="1" latinLnBrk="0" hangingPunct="1">
              <a:defRPr kern="1200">
                <a:solidFill>
                  <a:schemeClr val="tx1"/>
                </a:solidFill>
                <a:latin typeface="Calibri" panose="020F0502020204030204" charset="0"/>
                <a:ea typeface="+mn-ea"/>
                <a:cs typeface="+mn-cs"/>
              </a:defRPr>
            </a:lvl7pPr>
            <a:lvl8pPr marL="3200400" algn="l" defTabSz="914400" rtl="0" eaLnBrk="1" latinLnBrk="0" hangingPunct="1">
              <a:defRPr kern="1200">
                <a:solidFill>
                  <a:schemeClr val="tx1"/>
                </a:solidFill>
                <a:latin typeface="Calibri" panose="020F0502020204030204" charset="0"/>
                <a:ea typeface="+mn-ea"/>
                <a:cs typeface="+mn-cs"/>
              </a:defRPr>
            </a:lvl8pPr>
            <a:lvl9pPr marL="3657600" algn="l" defTabSz="914400" rtl="0" eaLnBrk="1" latinLnBrk="0" hangingPunct="1">
              <a:defRPr kern="1200">
                <a:solidFill>
                  <a:schemeClr val="tx1"/>
                </a:solidFill>
                <a:latin typeface="Calibri" panose="020F0502020204030204" charset="0"/>
                <a:ea typeface="+mn-ea"/>
                <a:cs typeface="+mn-cs"/>
              </a:defRPr>
            </a:lvl9pPr>
          </a:lstStyle>
          <a:p>
            <a:endParaRPr lang="zh-CN" altLang="en-US"/>
          </a:p>
        </p:txBody>
      </p:sp>
      <p:sp>
        <p:nvSpPr>
          <p:cNvPr id="41" name="Freeform 23"/>
          <p:cNvSpPr/>
          <p:nvPr/>
        </p:nvSpPr>
        <p:spPr bwMode="auto">
          <a:xfrm rot="-1800000">
            <a:off x="7538125" y="3073830"/>
            <a:ext cx="1848119" cy="215037"/>
          </a:xfrm>
          <a:custGeom>
            <a:avLst/>
            <a:gdLst>
              <a:gd name="T0" fmla="*/ 2345 w 3079"/>
              <a:gd name="T1" fmla="*/ 251 h 350"/>
              <a:gd name="T2" fmla="*/ 830 w 3079"/>
              <a:gd name="T3" fmla="*/ 272 h 350"/>
              <a:gd name="T4" fmla="*/ 2644 w 3079"/>
              <a:gd name="T5" fmla="*/ 129 h 350"/>
              <a:gd name="T6" fmla="*/ 2680 w 3079"/>
              <a:gd name="T7" fmla="*/ 102 h 350"/>
              <a:gd name="T8" fmla="*/ 1202 w 3079"/>
              <a:gd name="T9" fmla="*/ 244 h 350"/>
              <a:gd name="T10" fmla="*/ 1532 w 3079"/>
              <a:gd name="T11" fmla="*/ 102 h 350"/>
              <a:gd name="T12" fmla="*/ 1604 w 3079"/>
              <a:gd name="T13" fmla="*/ 106 h 350"/>
              <a:gd name="T14" fmla="*/ 1625 w 3079"/>
              <a:gd name="T15" fmla="*/ 113 h 350"/>
              <a:gd name="T16" fmla="*/ 1470 w 3079"/>
              <a:gd name="T17" fmla="*/ 316 h 350"/>
              <a:gd name="T18" fmla="*/ 1487 w 3079"/>
              <a:gd name="T19" fmla="*/ 130 h 350"/>
              <a:gd name="T20" fmla="*/ 1322 w 3079"/>
              <a:gd name="T21" fmla="*/ 210 h 350"/>
              <a:gd name="T22" fmla="*/ 1366 w 3079"/>
              <a:gd name="T23" fmla="*/ 102 h 350"/>
              <a:gd name="T24" fmla="*/ 1451 w 3079"/>
              <a:gd name="T25" fmla="*/ 244 h 350"/>
              <a:gd name="T26" fmla="*/ 1310 w 3079"/>
              <a:gd name="T27" fmla="*/ 264 h 350"/>
              <a:gd name="T28" fmla="*/ 1262 w 3079"/>
              <a:gd name="T29" fmla="*/ 95 h 350"/>
              <a:gd name="T30" fmla="*/ 945 w 3079"/>
              <a:gd name="T31" fmla="*/ 135 h 350"/>
              <a:gd name="T32" fmla="*/ 1012 w 3079"/>
              <a:gd name="T33" fmla="*/ 95 h 350"/>
              <a:gd name="T34" fmla="*/ 946 w 3079"/>
              <a:gd name="T35" fmla="*/ 337 h 350"/>
              <a:gd name="T36" fmla="*/ 934 w 3079"/>
              <a:gd name="T37" fmla="*/ 318 h 350"/>
              <a:gd name="T38" fmla="*/ 880 w 3079"/>
              <a:gd name="T39" fmla="*/ 102 h 350"/>
              <a:gd name="T40" fmla="*/ 603 w 3079"/>
              <a:gd name="T41" fmla="*/ 128 h 350"/>
              <a:gd name="T42" fmla="*/ 722 w 3079"/>
              <a:gd name="T43" fmla="*/ 95 h 350"/>
              <a:gd name="T44" fmla="*/ 779 w 3079"/>
              <a:gd name="T45" fmla="*/ 112 h 350"/>
              <a:gd name="T46" fmla="*/ 734 w 3079"/>
              <a:gd name="T47" fmla="*/ 272 h 350"/>
              <a:gd name="T48" fmla="*/ 544 w 3079"/>
              <a:gd name="T49" fmla="*/ 102 h 350"/>
              <a:gd name="T50" fmla="*/ 331 w 3079"/>
              <a:gd name="T51" fmla="*/ 128 h 350"/>
              <a:gd name="T52" fmla="*/ 450 w 3079"/>
              <a:gd name="T53" fmla="*/ 95 h 350"/>
              <a:gd name="T54" fmla="*/ 507 w 3079"/>
              <a:gd name="T55" fmla="*/ 112 h 350"/>
              <a:gd name="T56" fmla="*/ 462 w 3079"/>
              <a:gd name="T57" fmla="*/ 272 h 350"/>
              <a:gd name="T58" fmla="*/ 272 w 3079"/>
              <a:gd name="T59" fmla="*/ 102 h 350"/>
              <a:gd name="T60" fmla="*/ 59 w 3079"/>
              <a:gd name="T61" fmla="*/ 128 h 350"/>
              <a:gd name="T62" fmla="*/ 178 w 3079"/>
              <a:gd name="T63" fmla="*/ 95 h 350"/>
              <a:gd name="T64" fmla="*/ 235 w 3079"/>
              <a:gd name="T65" fmla="*/ 112 h 350"/>
              <a:gd name="T66" fmla="*/ 190 w 3079"/>
              <a:gd name="T67" fmla="*/ 272 h 350"/>
              <a:gd name="T68" fmla="*/ 0 w 3079"/>
              <a:gd name="T69" fmla="*/ 102 h 350"/>
              <a:gd name="T70" fmla="*/ 2904 w 3079"/>
              <a:gd name="T71" fmla="*/ 90 h 350"/>
              <a:gd name="T72" fmla="*/ 3053 w 3079"/>
              <a:gd name="T73" fmla="*/ 154 h 350"/>
              <a:gd name="T74" fmla="*/ 2994 w 3079"/>
              <a:gd name="T75" fmla="*/ 260 h 350"/>
              <a:gd name="T76" fmla="*/ 2993 w 3079"/>
              <a:gd name="T77" fmla="*/ 112 h 350"/>
              <a:gd name="T78" fmla="*/ 2958 w 3079"/>
              <a:gd name="T79" fmla="*/ 257 h 350"/>
              <a:gd name="T80" fmla="*/ 2918 w 3079"/>
              <a:gd name="T81" fmla="*/ 228 h 350"/>
              <a:gd name="T82" fmla="*/ 2847 w 3079"/>
              <a:gd name="T83" fmla="*/ 250 h 350"/>
              <a:gd name="T84" fmla="*/ 2811 w 3079"/>
              <a:gd name="T85" fmla="*/ 249 h 350"/>
              <a:gd name="T86" fmla="*/ 2785 w 3079"/>
              <a:gd name="T87" fmla="*/ 111 h 350"/>
              <a:gd name="T88" fmla="*/ 2684 w 3079"/>
              <a:gd name="T89" fmla="*/ 272 h 350"/>
              <a:gd name="T90" fmla="*/ 2550 w 3079"/>
              <a:gd name="T91" fmla="*/ 103 h 350"/>
              <a:gd name="T92" fmla="*/ 2503 w 3079"/>
              <a:gd name="T93" fmla="*/ 103 h 350"/>
              <a:gd name="T94" fmla="*/ 2572 w 3079"/>
              <a:gd name="T95" fmla="*/ 202 h 350"/>
              <a:gd name="T96" fmla="*/ 1709 w 3079"/>
              <a:gd name="T97" fmla="*/ 90 h 350"/>
              <a:gd name="T98" fmla="*/ 1660 w 3079"/>
              <a:gd name="T99" fmla="*/ 267 h 350"/>
              <a:gd name="T100" fmla="*/ 1680 w 3079"/>
              <a:gd name="T101" fmla="*/ 117 h 350"/>
              <a:gd name="T102" fmla="*/ 1248 w 3079"/>
              <a:gd name="T103" fmla="*/ 178 h 350"/>
              <a:gd name="T104" fmla="*/ 1125 w 3079"/>
              <a:gd name="T105" fmla="*/ 101 h 350"/>
              <a:gd name="T106" fmla="*/ 2221 w 3079"/>
              <a:gd name="T107" fmla="*/ 259 h 350"/>
              <a:gd name="T108" fmla="*/ 2030 w 3079"/>
              <a:gd name="T109" fmla="*/ 20 h 350"/>
              <a:gd name="T110" fmla="*/ 2067 w 3079"/>
              <a:gd name="T111" fmla="*/ 220 h 350"/>
              <a:gd name="T112" fmla="*/ 2304 w 3079"/>
              <a:gd name="T113" fmla="*/ 137 h 350"/>
              <a:gd name="T114" fmla="*/ 2188 w 3079"/>
              <a:gd name="T115" fmla="*/ 19 h 350"/>
              <a:gd name="T116" fmla="*/ 2029 w 3079"/>
              <a:gd name="T117" fmla="*/ 271 h 350"/>
              <a:gd name="T118" fmla="*/ 1855 w 3079"/>
              <a:gd name="T119" fmla="*/ 7 h 350"/>
              <a:gd name="T120" fmla="*/ 1791 w 3079"/>
              <a:gd name="T121" fmla="*/ 260 h 350"/>
              <a:gd name="T122" fmla="*/ 1809 w 3079"/>
              <a:gd name="T123" fmla="*/ 37 h 350"/>
              <a:gd name="T124" fmla="*/ 1715 w 3079"/>
              <a:gd name="T125" fmla="*/ 3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79" h="350">
                <a:moveTo>
                  <a:pt x="2366" y="230"/>
                </a:moveTo>
                <a:cubicBezTo>
                  <a:pt x="2372" y="230"/>
                  <a:pt x="2377" y="232"/>
                  <a:pt x="2381" y="237"/>
                </a:cubicBezTo>
                <a:cubicBezTo>
                  <a:pt x="2385" y="241"/>
                  <a:pt x="2387" y="245"/>
                  <a:pt x="2387" y="251"/>
                </a:cubicBezTo>
                <a:cubicBezTo>
                  <a:pt x="2387" y="257"/>
                  <a:pt x="2385" y="262"/>
                  <a:pt x="2380" y="266"/>
                </a:cubicBezTo>
                <a:cubicBezTo>
                  <a:pt x="2376" y="270"/>
                  <a:pt x="2372" y="272"/>
                  <a:pt x="2366" y="272"/>
                </a:cubicBezTo>
                <a:cubicBezTo>
                  <a:pt x="2360" y="272"/>
                  <a:pt x="2355" y="270"/>
                  <a:pt x="2351" y="266"/>
                </a:cubicBezTo>
                <a:cubicBezTo>
                  <a:pt x="2347" y="262"/>
                  <a:pt x="2345" y="257"/>
                  <a:pt x="2345" y="251"/>
                </a:cubicBezTo>
                <a:cubicBezTo>
                  <a:pt x="2345" y="245"/>
                  <a:pt x="2347" y="240"/>
                  <a:pt x="2351" y="236"/>
                </a:cubicBezTo>
                <a:cubicBezTo>
                  <a:pt x="2355" y="232"/>
                  <a:pt x="2360" y="230"/>
                  <a:pt x="2366" y="230"/>
                </a:cubicBezTo>
                <a:close/>
                <a:moveTo>
                  <a:pt x="830" y="230"/>
                </a:moveTo>
                <a:cubicBezTo>
                  <a:pt x="836" y="230"/>
                  <a:pt x="841" y="232"/>
                  <a:pt x="845" y="237"/>
                </a:cubicBezTo>
                <a:cubicBezTo>
                  <a:pt x="849" y="241"/>
                  <a:pt x="851" y="245"/>
                  <a:pt x="851" y="251"/>
                </a:cubicBezTo>
                <a:cubicBezTo>
                  <a:pt x="851" y="257"/>
                  <a:pt x="849" y="262"/>
                  <a:pt x="844" y="266"/>
                </a:cubicBezTo>
                <a:cubicBezTo>
                  <a:pt x="840" y="270"/>
                  <a:pt x="836" y="272"/>
                  <a:pt x="830" y="272"/>
                </a:cubicBezTo>
                <a:cubicBezTo>
                  <a:pt x="824" y="272"/>
                  <a:pt x="819" y="270"/>
                  <a:pt x="815" y="266"/>
                </a:cubicBezTo>
                <a:cubicBezTo>
                  <a:pt x="811" y="262"/>
                  <a:pt x="809" y="257"/>
                  <a:pt x="809" y="251"/>
                </a:cubicBezTo>
                <a:cubicBezTo>
                  <a:pt x="809" y="245"/>
                  <a:pt x="811" y="240"/>
                  <a:pt x="815" y="236"/>
                </a:cubicBezTo>
                <a:cubicBezTo>
                  <a:pt x="819" y="232"/>
                  <a:pt x="824" y="230"/>
                  <a:pt x="830" y="230"/>
                </a:cubicBezTo>
                <a:close/>
                <a:moveTo>
                  <a:pt x="2680" y="102"/>
                </a:moveTo>
                <a:cubicBezTo>
                  <a:pt x="2673" y="102"/>
                  <a:pt x="2667" y="104"/>
                  <a:pt x="2660" y="108"/>
                </a:cubicBezTo>
                <a:cubicBezTo>
                  <a:pt x="2653" y="112"/>
                  <a:pt x="2648" y="119"/>
                  <a:pt x="2644" y="129"/>
                </a:cubicBezTo>
                <a:cubicBezTo>
                  <a:pt x="2640" y="139"/>
                  <a:pt x="2638" y="151"/>
                  <a:pt x="2638" y="167"/>
                </a:cubicBezTo>
                <a:cubicBezTo>
                  <a:pt x="2638" y="192"/>
                  <a:pt x="2643" y="213"/>
                  <a:pt x="2652" y="232"/>
                </a:cubicBezTo>
                <a:cubicBezTo>
                  <a:pt x="2662" y="250"/>
                  <a:pt x="2676" y="259"/>
                  <a:pt x="2692" y="259"/>
                </a:cubicBezTo>
                <a:cubicBezTo>
                  <a:pt x="2704" y="259"/>
                  <a:pt x="2714" y="254"/>
                  <a:pt x="2722" y="244"/>
                </a:cubicBezTo>
                <a:cubicBezTo>
                  <a:pt x="2730" y="234"/>
                  <a:pt x="2734" y="217"/>
                  <a:pt x="2734" y="192"/>
                </a:cubicBezTo>
                <a:cubicBezTo>
                  <a:pt x="2734" y="162"/>
                  <a:pt x="2727" y="138"/>
                  <a:pt x="2714" y="120"/>
                </a:cubicBezTo>
                <a:cubicBezTo>
                  <a:pt x="2705" y="108"/>
                  <a:pt x="2694" y="102"/>
                  <a:pt x="2680" y="102"/>
                </a:cubicBezTo>
                <a:close/>
                <a:moveTo>
                  <a:pt x="1160" y="102"/>
                </a:moveTo>
                <a:cubicBezTo>
                  <a:pt x="1153" y="102"/>
                  <a:pt x="1147" y="104"/>
                  <a:pt x="1140" y="108"/>
                </a:cubicBezTo>
                <a:cubicBezTo>
                  <a:pt x="1133" y="112"/>
                  <a:pt x="1128" y="119"/>
                  <a:pt x="1124" y="129"/>
                </a:cubicBezTo>
                <a:cubicBezTo>
                  <a:pt x="1120" y="139"/>
                  <a:pt x="1118" y="151"/>
                  <a:pt x="1118" y="167"/>
                </a:cubicBezTo>
                <a:cubicBezTo>
                  <a:pt x="1118" y="192"/>
                  <a:pt x="1123" y="213"/>
                  <a:pt x="1132" y="232"/>
                </a:cubicBezTo>
                <a:cubicBezTo>
                  <a:pt x="1142" y="250"/>
                  <a:pt x="1156" y="259"/>
                  <a:pt x="1172" y="259"/>
                </a:cubicBezTo>
                <a:cubicBezTo>
                  <a:pt x="1184" y="259"/>
                  <a:pt x="1194" y="254"/>
                  <a:pt x="1202" y="244"/>
                </a:cubicBezTo>
                <a:cubicBezTo>
                  <a:pt x="1210" y="234"/>
                  <a:pt x="1214" y="217"/>
                  <a:pt x="1214" y="192"/>
                </a:cubicBezTo>
                <a:cubicBezTo>
                  <a:pt x="1214" y="162"/>
                  <a:pt x="1207" y="138"/>
                  <a:pt x="1194" y="120"/>
                </a:cubicBezTo>
                <a:cubicBezTo>
                  <a:pt x="1185" y="108"/>
                  <a:pt x="1174" y="102"/>
                  <a:pt x="1160" y="102"/>
                </a:cubicBezTo>
                <a:close/>
                <a:moveTo>
                  <a:pt x="1456" y="95"/>
                </a:moveTo>
                <a:lnTo>
                  <a:pt x="1536" y="95"/>
                </a:lnTo>
                <a:lnTo>
                  <a:pt x="1536" y="102"/>
                </a:lnTo>
                <a:lnTo>
                  <a:pt x="1532" y="102"/>
                </a:lnTo>
                <a:cubicBezTo>
                  <a:pt x="1527" y="102"/>
                  <a:pt x="1522" y="103"/>
                  <a:pt x="1519" y="106"/>
                </a:cubicBezTo>
                <a:cubicBezTo>
                  <a:pt x="1517" y="108"/>
                  <a:pt x="1515" y="111"/>
                  <a:pt x="1515" y="115"/>
                </a:cubicBezTo>
                <a:cubicBezTo>
                  <a:pt x="1515" y="120"/>
                  <a:pt x="1517" y="126"/>
                  <a:pt x="1521" y="135"/>
                </a:cubicBezTo>
                <a:lnTo>
                  <a:pt x="1563" y="222"/>
                </a:lnTo>
                <a:lnTo>
                  <a:pt x="1602" y="127"/>
                </a:lnTo>
                <a:cubicBezTo>
                  <a:pt x="1604" y="122"/>
                  <a:pt x="1605" y="117"/>
                  <a:pt x="1605" y="112"/>
                </a:cubicBezTo>
                <a:cubicBezTo>
                  <a:pt x="1605" y="109"/>
                  <a:pt x="1604" y="108"/>
                  <a:pt x="1604" y="106"/>
                </a:cubicBezTo>
                <a:cubicBezTo>
                  <a:pt x="1603" y="105"/>
                  <a:pt x="1601" y="104"/>
                  <a:pt x="1599" y="103"/>
                </a:cubicBezTo>
                <a:cubicBezTo>
                  <a:pt x="1597" y="102"/>
                  <a:pt x="1593" y="102"/>
                  <a:pt x="1588" y="102"/>
                </a:cubicBezTo>
                <a:lnTo>
                  <a:pt x="1588" y="95"/>
                </a:lnTo>
                <a:lnTo>
                  <a:pt x="1644" y="95"/>
                </a:lnTo>
                <a:lnTo>
                  <a:pt x="1644" y="102"/>
                </a:lnTo>
                <a:cubicBezTo>
                  <a:pt x="1639" y="102"/>
                  <a:pt x="1635" y="103"/>
                  <a:pt x="1633" y="105"/>
                </a:cubicBezTo>
                <a:cubicBezTo>
                  <a:pt x="1630" y="106"/>
                  <a:pt x="1628" y="109"/>
                  <a:pt x="1625" y="113"/>
                </a:cubicBezTo>
                <a:cubicBezTo>
                  <a:pt x="1623" y="115"/>
                  <a:pt x="1621" y="120"/>
                  <a:pt x="1618" y="128"/>
                </a:cubicBezTo>
                <a:lnTo>
                  <a:pt x="1548" y="299"/>
                </a:lnTo>
                <a:cubicBezTo>
                  <a:pt x="1542" y="316"/>
                  <a:pt x="1533" y="328"/>
                  <a:pt x="1522" y="337"/>
                </a:cubicBezTo>
                <a:cubicBezTo>
                  <a:pt x="1511" y="345"/>
                  <a:pt x="1500" y="350"/>
                  <a:pt x="1490" y="350"/>
                </a:cubicBezTo>
                <a:cubicBezTo>
                  <a:pt x="1483" y="350"/>
                  <a:pt x="1477" y="348"/>
                  <a:pt x="1472" y="343"/>
                </a:cubicBezTo>
                <a:cubicBezTo>
                  <a:pt x="1467" y="339"/>
                  <a:pt x="1465" y="334"/>
                  <a:pt x="1465" y="329"/>
                </a:cubicBezTo>
                <a:cubicBezTo>
                  <a:pt x="1465" y="323"/>
                  <a:pt x="1467" y="319"/>
                  <a:pt x="1470" y="316"/>
                </a:cubicBezTo>
                <a:cubicBezTo>
                  <a:pt x="1473" y="313"/>
                  <a:pt x="1478" y="311"/>
                  <a:pt x="1484" y="311"/>
                </a:cubicBezTo>
                <a:cubicBezTo>
                  <a:pt x="1488" y="311"/>
                  <a:pt x="1494" y="313"/>
                  <a:pt x="1501" y="315"/>
                </a:cubicBezTo>
                <a:cubicBezTo>
                  <a:pt x="1506" y="317"/>
                  <a:pt x="1509" y="318"/>
                  <a:pt x="1510" y="318"/>
                </a:cubicBezTo>
                <a:cubicBezTo>
                  <a:pt x="1514" y="318"/>
                  <a:pt x="1518" y="316"/>
                  <a:pt x="1523" y="312"/>
                </a:cubicBezTo>
                <a:cubicBezTo>
                  <a:pt x="1527" y="308"/>
                  <a:pt x="1532" y="301"/>
                  <a:pt x="1536" y="290"/>
                </a:cubicBezTo>
                <a:lnTo>
                  <a:pt x="1548" y="260"/>
                </a:lnTo>
                <a:lnTo>
                  <a:pt x="1487" y="130"/>
                </a:lnTo>
                <a:cubicBezTo>
                  <a:pt x="1485" y="127"/>
                  <a:pt x="1482" y="122"/>
                  <a:pt x="1478" y="116"/>
                </a:cubicBezTo>
                <a:cubicBezTo>
                  <a:pt x="1474" y="112"/>
                  <a:pt x="1472" y="109"/>
                  <a:pt x="1470" y="107"/>
                </a:cubicBezTo>
                <a:cubicBezTo>
                  <a:pt x="1467" y="105"/>
                  <a:pt x="1462" y="103"/>
                  <a:pt x="1456" y="102"/>
                </a:cubicBezTo>
                <a:lnTo>
                  <a:pt x="1456" y="95"/>
                </a:lnTo>
                <a:close/>
                <a:moveTo>
                  <a:pt x="1262" y="95"/>
                </a:moveTo>
                <a:lnTo>
                  <a:pt x="1322" y="95"/>
                </a:lnTo>
                <a:lnTo>
                  <a:pt x="1322" y="210"/>
                </a:lnTo>
                <a:cubicBezTo>
                  <a:pt x="1322" y="226"/>
                  <a:pt x="1325" y="236"/>
                  <a:pt x="1331" y="241"/>
                </a:cubicBezTo>
                <a:cubicBezTo>
                  <a:pt x="1336" y="246"/>
                  <a:pt x="1343" y="249"/>
                  <a:pt x="1351" y="249"/>
                </a:cubicBezTo>
                <a:cubicBezTo>
                  <a:pt x="1356" y="249"/>
                  <a:pt x="1362" y="247"/>
                  <a:pt x="1369" y="244"/>
                </a:cubicBezTo>
                <a:cubicBezTo>
                  <a:pt x="1376" y="241"/>
                  <a:pt x="1384" y="234"/>
                  <a:pt x="1393" y="225"/>
                </a:cubicBezTo>
                <a:lnTo>
                  <a:pt x="1393" y="127"/>
                </a:lnTo>
                <a:cubicBezTo>
                  <a:pt x="1393" y="118"/>
                  <a:pt x="1392" y="111"/>
                  <a:pt x="1388" y="108"/>
                </a:cubicBezTo>
                <a:cubicBezTo>
                  <a:pt x="1384" y="104"/>
                  <a:pt x="1377" y="102"/>
                  <a:pt x="1366" y="102"/>
                </a:cubicBezTo>
                <a:lnTo>
                  <a:pt x="1366" y="95"/>
                </a:lnTo>
                <a:lnTo>
                  <a:pt x="1424" y="95"/>
                </a:lnTo>
                <a:lnTo>
                  <a:pt x="1424" y="199"/>
                </a:lnTo>
                <a:cubicBezTo>
                  <a:pt x="1424" y="219"/>
                  <a:pt x="1425" y="231"/>
                  <a:pt x="1426" y="236"/>
                </a:cubicBezTo>
                <a:cubicBezTo>
                  <a:pt x="1427" y="240"/>
                  <a:pt x="1428" y="243"/>
                  <a:pt x="1430" y="245"/>
                </a:cubicBezTo>
                <a:cubicBezTo>
                  <a:pt x="1432" y="247"/>
                  <a:pt x="1435" y="247"/>
                  <a:pt x="1437" y="247"/>
                </a:cubicBezTo>
                <a:cubicBezTo>
                  <a:pt x="1441" y="247"/>
                  <a:pt x="1446" y="246"/>
                  <a:pt x="1451" y="244"/>
                </a:cubicBezTo>
                <a:lnTo>
                  <a:pt x="1453" y="251"/>
                </a:lnTo>
                <a:lnTo>
                  <a:pt x="1402" y="272"/>
                </a:lnTo>
                <a:lnTo>
                  <a:pt x="1393" y="272"/>
                </a:lnTo>
                <a:lnTo>
                  <a:pt x="1393" y="236"/>
                </a:lnTo>
                <a:cubicBezTo>
                  <a:pt x="1379" y="252"/>
                  <a:pt x="1367" y="262"/>
                  <a:pt x="1360" y="266"/>
                </a:cubicBezTo>
                <a:cubicBezTo>
                  <a:pt x="1352" y="270"/>
                  <a:pt x="1344" y="272"/>
                  <a:pt x="1335" y="272"/>
                </a:cubicBezTo>
                <a:cubicBezTo>
                  <a:pt x="1325" y="272"/>
                  <a:pt x="1317" y="269"/>
                  <a:pt x="1310" y="264"/>
                </a:cubicBezTo>
                <a:cubicBezTo>
                  <a:pt x="1303" y="258"/>
                  <a:pt x="1298" y="251"/>
                  <a:pt x="1295" y="242"/>
                </a:cubicBezTo>
                <a:cubicBezTo>
                  <a:pt x="1293" y="233"/>
                  <a:pt x="1291" y="221"/>
                  <a:pt x="1291" y="205"/>
                </a:cubicBezTo>
                <a:lnTo>
                  <a:pt x="1291" y="128"/>
                </a:lnTo>
                <a:cubicBezTo>
                  <a:pt x="1291" y="120"/>
                  <a:pt x="1290" y="115"/>
                  <a:pt x="1289" y="112"/>
                </a:cubicBezTo>
                <a:cubicBezTo>
                  <a:pt x="1287" y="108"/>
                  <a:pt x="1284" y="106"/>
                  <a:pt x="1281" y="104"/>
                </a:cubicBezTo>
                <a:cubicBezTo>
                  <a:pt x="1277" y="103"/>
                  <a:pt x="1271" y="102"/>
                  <a:pt x="1262" y="102"/>
                </a:cubicBezTo>
                <a:lnTo>
                  <a:pt x="1262" y="95"/>
                </a:lnTo>
                <a:close/>
                <a:moveTo>
                  <a:pt x="880" y="95"/>
                </a:moveTo>
                <a:lnTo>
                  <a:pt x="960" y="95"/>
                </a:lnTo>
                <a:lnTo>
                  <a:pt x="960" y="102"/>
                </a:lnTo>
                <a:lnTo>
                  <a:pt x="956" y="102"/>
                </a:lnTo>
                <a:cubicBezTo>
                  <a:pt x="951" y="102"/>
                  <a:pt x="946" y="103"/>
                  <a:pt x="943" y="106"/>
                </a:cubicBezTo>
                <a:cubicBezTo>
                  <a:pt x="941" y="108"/>
                  <a:pt x="939" y="111"/>
                  <a:pt x="939" y="115"/>
                </a:cubicBezTo>
                <a:cubicBezTo>
                  <a:pt x="939" y="120"/>
                  <a:pt x="941" y="126"/>
                  <a:pt x="945" y="135"/>
                </a:cubicBezTo>
                <a:lnTo>
                  <a:pt x="987" y="222"/>
                </a:lnTo>
                <a:lnTo>
                  <a:pt x="1026" y="127"/>
                </a:lnTo>
                <a:cubicBezTo>
                  <a:pt x="1028" y="122"/>
                  <a:pt x="1029" y="117"/>
                  <a:pt x="1029" y="112"/>
                </a:cubicBezTo>
                <a:cubicBezTo>
                  <a:pt x="1029" y="109"/>
                  <a:pt x="1028" y="108"/>
                  <a:pt x="1028" y="106"/>
                </a:cubicBezTo>
                <a:cubicBezTo>
                  <a:pt x="1027" y="105"/>
                  <a:pt x="1025" y="104"/>
                  <a:pt x="1023" y="103"/>
                </a:cubicBezTo>
                <a:cubicBezTo>
                  <a:pt x="1021" y="102"/>
                  <a:pt x="1017" y="102"/>
                  <a:pt x="1012" y="102"/>
                </a:cubicBezTo>
                <a:lnTo>
                  <a:pt x="1012" y="95"/>
                </a:lnTo>
                <a:lnTo>
                  <a:pt x="1068" y="95"/>
                </a:lnTo>
                <a:lnTo>
                  <a:pt x="1068" y="102"/>
                </a:lnTo>
                <a:cubicBezTo>
                  <a:pt x="1063" y="102"/>
                  <a:pt x="1059" y="103"/>
                  <a:pt x="1057" y="105"/>
                </a:cubicBezTo>
                <a:cubicBezTo>
                  <a:pt x="1054" y="106"/>
                  <a:pt x="1052" y="109"/>
                  <a:pt x="1049" y="113"/>
                </a:cubicBezTo>
                <a:cubicBezTo>
                  <a:pt x="1047" y="115"/>
                  <a:pt x="1045" y="120"/>
                  <a:pt x="1042" y="128"/>
                </a:cubicBezTo>
                <a:lnTo>
                  <a:pt x="972" y="299"/>
                </a:lnTo>
                <a:cubicBezTo>
                  <a:pt x="966" y="316"/>
                  <a:pt x="957" y="328"/>
                  <a:pt x="946" y="337"/>
                </a:cubicBezTo>
                <a:cubicBezTo>
                  <a:pt x="935" y="345"/>
                  <a:pt x="924" y="350"/>
                  <a:pt x="914" y="350"/>
                </a:cubicBezTo>
                <a:cubicBezTo>
                  <a:pt x="907" y="350"/>
                  <a:pt x="901" y="348"/>
                  <a:pt x="896" y="343"/>
                </a:cubicBezTo>
                <a:cubicBezTo>
                  <a:pt x="891" y="339"/>
                  <a:pt x="889" y="334"/>
                  <a:pt x="889" y="329"/>
                </a:cubicBezTo>
                <a:cubicBezTo>
                  <a:pt x="889" y="323"/>
                  <a:pt x="891" y="319"/>
                  <a:pt x="894" y="316"/>
                </a:cubicBezTo>
                <a:cubicBezTo>
                  <a:pt x="897" y="313"/>
                  <a:pt x="902" y="311"/>
                  <a:pt x="908" y="311"/>
                </a:cubicBezTo>
                <a:cubicBezTo>
                  <a:pt x="912" y="311"/>
                  <a:pt x="918" y="313"/>
                  <a:pt x="925" y="315"/>
                </a:cubicBezTo>
                <a:cubicBezTo>
                  <a:pt x="930" y="317"/>
                  <a:pt x="933" y="318"/>
                  <a:pt x="934" y="318"/>
                </a:cubicBezTo>
                <a:cubicBezTo>
                  <a:pt x="938" y="318"/>
                  <a:pt x="942" y="316"/>
                  <a:pt x="947" y="312"/>
                </a:cubicBezTo>
                <a:cubicBezTo>
                  <a:pt x="951" y="308"/>
                  <a:pt x="956" y="301"/>
                  <a:pt x="960" y="290"/>
                </a:cubicBezTo>
                <a:lnTo>
                  <a:pt x="972" y="260"/>
                </a:lnTo>
                <a:lnTo>
                  <a:pt x="911" y="130"/>
                </a:lnTo>
                <a:cubicBezTo>
                  <a:pt x="909" y="127"/>
                  <a:pt x="906" y="122"/>
                  <a:pt x="902" y="116"/>
                </a:cubicBezTo>
                <a:cubicBezTo>
                  <a:pt x="898" y="112"/>
                  <a:pt x="896" y="109"/>
                  <a:pt x="894" y="107"/>
                </a:cubicBezTo>
                <a:cubicBezTo>
                  <a:pt x="891" y="105"/>
                  <a:pt x="886" y="103"/>
                  <a:pt x="880" y="102"/>
                </a:cubicBezTo>
                <a:lnTo>
                  <a:pt x="880" y="95"/>
                </a:lnTo>
                <a:close/>
                <a:moveTo>
                  <a:pt x="544" y="95"/>
                </a:moveTo>
                <a:lnTo>
                  <a:pt x="616" y="95"/>
                </a:lnTo>
                <a:lnTo>
                  <a:pt x="616" y="102"/>
                </a:lnTo>
                <a:cubicBezTo>
                  <a:pt x="610" y="102"/>
                  <a:pt x="605" y="104"/>
                  <a:pt x="603" y="106"/>
                </a:cubicBezTo>
                <a:cubicBezTo>
                  <a:pt x="601" y="107"/>
                  <a:pt x="600" y="110"/>
                  <a:pt x="600" y="114"/>
                </a:cubicBezTo>
                <a:cubicBezTo>
                  <a:pt x="600" y="117"/>
                  <a:pt x="601" y="122"/>
                  <a:pt x="603" y="128"/>
                </a:cubicBezTo>
                <a:lnTo>
                  <a:pt x="640" y="226"/>
                </a:lnTo>
                <a:lnTo>
                  <a:pt x="677" y="146"/>
                </a:lnTo>
                <a:lnTo>
                  <a:pt x="667" y="121"/>
                </a:lnTo>
                <a:cubicBezTo>
                  <a:pt x="664" y="113"/>
                  <a:pt x="660" y="108"/>
                  <a:pt x="655" y="105"/>
                </a:cubicBezTo>
                <a:cubicBezTo>
                  <a:pt x="653" y="103"/>
                  <a:pt x="648" y="102"/>
                  <a:pt x="640" y="102"/>
                </a:cubicBezTo>
                <a:lnTo>
                  <a:pt x="640" y="95"/>
                </a:lnTo>
                <a:lnTo>
                  <a:pt x="722" y="95"/>
                </a:lnTo>
                <a:lnTo>
                  <a:pt x="722" y="102"/>
                </a:lnTo>
                <a:cubicBezTo>
                  <a:pt x="713" y="102"/>
                  <a:pt x="706" y="104"/>
                  <a:pt x="703" y="107"/>
                </a:cubicBezTo>
                <a:cubicBezTo>
                  <a:pt x="700" y="109"/>
                  <a:pt x="699" y="112"/>
                  <a:pt x="699" y="116"/>
                </a:cubicBezTo>
                <a:cubicBezTo>
                  <a:pt x="699" y="119"/>
                  <a:pt x="699" y="121"/>
                  <a:pt x="700" y="124"/>
                </a:cubicBezTo>
                <a:lnTo>
                  <a:pt x="739" y="223"/>
                </a:lnTo>
                <a:lnTo>
                  <a:pt x="776" y="128"/>
                </a:lnTo>
                <a:cubicBezTo>
                  <a:pt x="778" y="121"/>
                  <a:pt x="779" y="116"/>
                  <a:pt x="779" y="112"/>
                </a:cubicBezTo>
                <a:cubicBezTo>
                  <a:pt x="779" y="109"/>
                  <a:pt x="778" y="107"/>
                  <a:pt x="776" y="105"/>
                </a:cubicBezTo>
                <a:cubicBezTo>
                  <a:pt x="773" y="103"/>
                  <a:pt x="768" y="102"/>
                  <a:pt x="761" y="102"/>
                </a:cubicBezTo>
                <a:lnTo>
                  <a:pt x="761" y="95"/>
                </a:lnTo>
                <a:lnTo>
                  <a:pt x="816" y="95"/>
                </a:lnTo>
                <a:lnTo>
                  <a:pt x="816" y="102"/>
                </a:lnTo>
                <a:cubicBezTo>
                  <a:pt x="805" y="104"/>
                  <a:pt x="797" y="111"/>
                  <a:pt x="792" y="124"/>
                </a:cubicBezTo>
                <a:lnTo>
                  <a:pt x="734" y="272"/>
                </a:lnTo>
                <a:lnTo>
                  <a:pt x="726" y="272"/>
                </a:lnTo>
                <a:lnTo>
                  <a:pt x="684" y="162"/>
                </a:lnTo>
                <a:lnTo>
                  <a:pt x="633" y="272"/>
                </a:lnTo>
                <a:lnTo>
                  <a:pt x="627" y="272"/>
                </a:lnTo>
                <a:lnTo>
                  <a:pt x="571" y="128"/>
                </a:lnTo>
                <a:cubicBezTo>
                  <a:pt x="568" y="119"/>
                  <a:pt x="564" y="112"/>
                  <a:pt x="561" y="109"/>
                </a:cubicBezTo>
                <a:cubicBezTo>
                  <a:pt x="557" y="106"/>
                  <a:pt x="552" y="104"/>
                  <a:pt x="544" y="102"/>
                </a:cubicBezTo>
                <a:lnTo>
                  <a:pt x="544" y="95"/>
                </a:lnTo>
                <a:close/>
                <a:moveTo>
                  <a:pt x="272" y="95"/>
                </a:moveTo>
                <a:lnTo>
                  <a:pt x="344" y="95"/>
                </a:lnTo>
                <a:lnTo>
                  <a:pt x="344" y="102"/>
                </a:lnTo>
                <a:cubicBezTo>
                  <a:pt x="338" y="102"/>
                  <a:pt x="333" y="104"/>
                  <a:pt x="331" y="106"/>
                </a:cubicBezTo>
                <a:cubicBezTo>
                  <a:pt x="329" y="107"/>
                  <a:pt x="328" y="110"/>
                  <a:pt x="328" y="114"/>
                </a:cubicBezTo>
                <a:cubicBezTo>
                  <a:pt x="328" y="117"/>
                  <a:pt x="329" y="122"/>
                  <a:pt x="331" y="128"/>
                </a:cubicBezTo>
                <a:lnTo>
                  <a:pt x="368" y="226"/>
                </a:lnTo>
                <a:lnTo>
                  <a:pt x="405" y="146"/>
                </a:lnTo>
                <a:lnTo>
                  <a:pt x="395" y="121"/>
                </a:lnTo>
                <a:cubicBezTo>
                  <a:pt x="392" y="113"/>
                  <a:pt x="388" y="108"/>
                  <a:pt x="383" y="105"/>
                </a:cubicBezTo>
                <a:cubicBezTo>
                  <a:pt x="381" y="103"/>
                  <a:pt x="376" y="102"/>
                  <a:pt x="368" y="102"/>
                </a:cubicBezTo>
                <a:lnTo>
                  <a:pt x="368" y="95"/>
                </a:lnTo>
                <a:lnTo>
                  <a:pt x="450" y="95"/>
                </a:lnTo>
                <a:lnTo>
                  <a:pt x="450" y="102"/>
                </a:lnTo>
                <a:cubicBezTo>
                  <a:pt x="441" y="102"/>
                  <a:pt x="434" y="104"/>
                  <a:pt x="431" y="107"/>
                </a:cubicBezTo>
                <a:cubicBezTo>
                  <a:pt x="428" y="109"/>
                  <a:pt x="427" y="112"/>
                  <a:pt x="427" y="116"/>
                </a:cubicBezTo>
                <a:cubicBezTo>
                  <a:pt x="427" y="119"/>
                  <a:pt x="427" y="121"/>
                  <a:pt x="428" y="124"/>
                </a:cubicBezTo>
                <a:lnTo>
                  <a:pt x="467" y="223"/>
                </a:lnTo>
                <a:lnTo>
                  <a:pt x="504" y="128"/>
                </a:lnTo>
                <a:cubicBezTo>
                  <a:pt x="506" y="121"/>
                  <a:pt x="507" y="116"/>
                  <a:pt x="507" y="112"/>
                </a:cubicBezTo>
                <a:cubicBezTo>
                  <a:pt x="507" y="109"/>
                  <a:pt x="506" y="107"/>
                  <a:pt x="504" y="105"/>
                </a:cubicBezTo>
                <a:cubicBezTo>
                  <a:pt x="501" y="103"/>
                  <a:pt x="496" y="102"/>
                  <a:pt x="489" y="102"/>
                </a:cubicBezTo>
                <a:lnTo>
                  <a:pt x="489" y="95"/>
                </a:lnTo>
                <a:lnTo>
                  <a:pt x="544" y="95"/>
                </a:lnTo>
                <a:lnTo>
                  <a:pt x="544" y="102"/>
                </a:lnTo>
                <a:cubicBezTo>
                  <a:pt x="533" y="104"/>
                  <a:pt x="525" y="111"/>
                  <a:pt x="520" y="124"/>
                </a:cubicBezTo>
                <a:lnTo>
                  <a:pt x="462" y="272"/>
                </a:lnTo>
                <a:lnTo>
                  <a:pt x="454" y="272"/>
                </a:lnTo>
                <a:lnTo>
                  <a:pt x="412" y="162"/>
                </a:lnTo>
                <a:lnTo>
                  <a:pt x="361" y="272"/>
                </a:lnTo>
                <a:lnTo>
                  <a:pt x="355" y="272"/>
                </a:lnTo>
                <a:lnTo>
                  <a:pt x="299" y="128"/>
                </a:lnTo>
                <a:cubicBezTo>
                  <a:pt x="296" y="119"/>
                  <a:pt x="292" y="112"/>
                  <a:pt x="289" y="109"/>
                </a:cubicBezTo>
                <a:cubicBezTo>
                  <a:pt x="285" y="106"/>
                  <a:pt x="280" y="104"/>
                  <a:pt x="272" y="102"/>
                </a:cubicBezTo>
                <a:lnTo>
                  <a:pt x="272" y="95"/>
                </a:lnTo>
                <a:close/>
                <a:moveTo>
                  <a:pt x="0" y="95"/>
                </a:moveTo>
                <a:lnTo>
                  <a:pt x="72" y="95"/>
                </a:lnTo>
                <a:lnTo>
                  <a:pt x="72" y="102"/>
                </a:lnTo>
                <a:cubicBezTo>
                  <a:pt x="66" y="102"/>
                  <a:pt x="61" y="104"/>
                  <a:pt x="59" y="106"/>
                </a:cubicBezTo>
                <a:cubicBezTo>
                  <a:pt x="57" y="107"/>
                  <a:pt x="56" y="110"/>
                  <a:pt x="56" y="114"/>
                </a:cubicBezTo>
                <a:cubicBezTo>
                  <a:pt x="56" y="117"/>
                  <a:pt x="57" y="122"/>
                  <a:pt x="59" y="128"/>
                </a:cubicBezTo>
                <a:lnTo>
                  <a:pt x="96" y="226"/>
                </a:lnTo>
                <a:lnTo>
                  <a:pt x="133" y="146"/>
                </a:lnTo>
                <a:lnTo>
                  <a:pt x="123" y="121"/>
                </a:lnTo>
                <a:cubicBezTo>
                  <a:pt x="120" y="113"/>
                  <a:pt x="116" y="108"/>
                  <a:pt x="111" y="105"/>
                </a:cubicBezTo>
                <a:cubicBezTo>
                  <a:pt x="109" y="103"/>
                  <a:pt x="104" y="102"/>
                  <a:pt x="96" y="102"/>
                </a:cubicBezTo>
                <a:lnTo>
                  <a:pt x="96" y="95"/>
                </a:lnTo>
                <a:lnTo>
                  <a:pt x="178" y="95"/>
                </a:lnTo>
                <a:lnTo>
                  <a:pt x="178" y="102"/>
                </a:lnTo>
                <a:cubicBezTo>
                  <a:pt x="169" y="102"/>
                  <a:pt x="162" y="104"/>
                  <a:pt x="159" y="107"/>
                </a:cubicBezTo>
                <a:cubicBezTo>
                  <a:pt x="156" y="109"/>
                  <a:pt x="155" y="112"/>
                  <a:pt x="155" y="116"/>
                </a:cubicBezTo>
                <a:cubicBezTo>
                  <a:pt x="155" y="119"/>
                  <a:pt x="155" y="121"/>
                  <a:pt x="156" y="124"/>
                </a:cubicBezTo>
                <a:lnTo>
                  <a:pt x="195" y="223"/>
                </a:lnTo>
                <a:lnTo>
                  <a:pt x="232" y="128"/>
                </a:lnTo>
                <a:cubicBezTo>
                  <a:pt x="234" y="121"/>
                  <a:pt x="235" y="116"/>
                  <a:pt x="235" y="112"/>
                </a:cubicBezTo>
                <a:cubicBezTo>
                  <a:pt x="235" y="109"/>
                  <a:pt x="234" y="107"/>
                  <a:pt x="232" y="105"/>
                </a:cubicBezTo>
                <a:cubicBezTo>
                  <a:pt x="229" y="103"/>
                  <a:pt x="224" y="102"/>
                  <a:pt x="217" y="102"/>
                </a:cubicBezTo>
                <a:lnTo>
                  <a:pt x="217" y="95"/>
                </a:lnTo>
                <a:lnTo>
                  <a:pt x="272" y="95"/>
                </a:lnTo>
                <a:lnTo>
                  <a:pt x="272" y="102"/>
                </a:lnTo>
                <a:cubicBezTo>
                  <a:pt x="261" y="104"/>
                  <a:pt x="253" y="111"/>
                  <a:pt x="248" y="124"/>
                </a:cubicBezTo>
                <a:lnTo>
                  <a:pt x="190" y="272"/>
                </a:lnTo>
                <a:lnTo>
                  <a:pt x="182" y="272"/>
                </a:lnTo>
                <a:lnTo>
                  <a:pt x="140" y="162"/>
                </a:lnTo>
                <a:lnTo>
                  <a:pt x="89" y="272"/>
                </a:lnTo>
                <a:lnTo>
                  <a:pt x="83" y="272"/>
                </a:lnTo>
                <a:lnTo>
                  <a:pt x="27" y="128"/>
                </a:lnTo>
                <a:cubicBezTo>
                  <a:pt x="24" y="119"/>
                  <a:pt x="20" y="112"/>
                  <a:pt x="17" y="109"/>
                </a:cubicBezTo>
                <a:cubicBezTo>
                  <a:pt x="13" y="106"/>
                  <a:pt x="8" y="104"/>
                  <a:pt x="0" y="102"/>
                </a:cubicBezTo>
                <a:lnTo>
                  <a:pt x="0" y="95"/>
                </a:lnTo>
                <a:close/>
                <a:moveTo>
                  <a:pt x="2837" y="90"/>
                </a:moveTo>
                <a:lnTo>
                  <a:pt x="2845" y="90"/>
                </a:lnTo>
                <a:lnTo>
                  <a:pt x="2845" y="127"/>
                </a:lnTo>
                <a:cubicBezTo>
                  <a:pt x="2857" y="114"/>
                  <a:pt x="2865" y="107"/>
                  <a:pt x="2867" y="105"/>
                </a:cubicBezTo>
                <a:cubicBezTo>
                  <a:pt x="2873" y="100"/>
                  <a:pt x="2879" y="97"/>
                  <a:pt x="2885" y="94"/>
                </a:cubicBezTo>
                <a:cubicBezTo>
                  <a:pt x="2892" y="91"/>
                  <a:pt x="2898" y="90"/>
                  <a:pt x="2904" y="90"/>
                </a:cubicBezTo>
                <a:cubicBezTo>
                  <a:pt x="2915" y="90"/>
                  <a:pt x="2924" y="93"/>
                  <a:pt x="2932" y="99"/>
                </a:cubicBezTo>
                <a:cubicBezTo>
                  <a:pt x="2940" y="106"/>
                  <a:pt x="2945" y="115"/>
                  <a:pt x="2948" y="127"/>
                </a:cubicBezTo>
                <a:cubicBezTo>
                  <a:pt x="2961" y="112"/>
                  <a:pt x="2971" y="102"/>
                  <a:pt x="2980" y="97"/>
                </a:cubicBezTo>
                <a:cubicBezTo>
                  <a:pt x="2989" y="92"/>
                  <a:pt x="2998" y="90"/>
                  <a:pt x="3008" y="90"/>
                </a:cubicBezTo>
                <a:cubicBezTo>
                  <a:pt x="3017" y="90"/>
                  <a:pt x="3025" y="92"/>
                  <a:pt x="3032" y="97"/>
                </a:cubicBezTo>
                <a:cubicBezTo>
                  <a:pt x="3039" y="102"/>
                  <a:pt x="3045" y="109"/>
                  <a:pt x="3049" y="120"/>
                </a:cubicBezTo>
                <a:cubicBezTo>
                  <a:pt x="3052" y="127"/>
                  <a:pt x="3053" y="139"/>
                  <a:pt x="3053" y="154"/>
                </a:cubicBezTo>
                <a:lnTo>
                  <a:pt x="3053" y="228"/>
                </a:lnTo>
                <a:cubicBezTo>
                  <a:pt x="3053" y="239"/>
                  <a:pt x="3054" y="246"/>
                  <a:pt x="3055" y="250"/>
                </a:cubicBezTo>
                <a:cubicBezTo>
                  <a:pt x="3057" y="253"/>
                  <a:pt x="3059" y="255"/>
                  <a:pt x="3062" y="257"/>
                </a:cubicBezTo>
                <a:cubicBezTo>
                  <a:pt x="3066" y="259"/>
                  <a:pt x="3071" y="260"/>
                  <a:pt x="3079" y="260"/>
                </a:cubicBezTo>
                <a:lnTo>
                  <a:pt x="3079" y="267"/>
                </a:lnTo>
                <a:lnTo>
                  <a:pt x="2994" y="267"/>
                </a:lnTo>
                <a:lnTo>
                  <a:pt x="2994" y="260"/>
                </a:lnTo>
                <a:lnTo>
                  <a:pt x="2998" y="260"/>
                </a:lnTo>
                <a:cubicBezTo>
                  <a:pt x="3005" y="260"/>
                  <a:pt x="3011" y="259"/>
                  <a:pt x="3015" y="256"/>
                </a:cubicBezTo>
                <a:cubicBezTo>
                  <a:pt x="3018" y="254"/>
                  <a:pt x="3020" y="251"/>
                  <a:pt x="3021" y="246"/>
                </a:cubicBezTo>
                <a:cubicBezTo>
                  <a:pt x="3022" y="244"/>
                  <a:pt x="3022" y="238"/>
                  <a:pt x="3022" y="228"/>
                </a:cubicBezTo>
                <a:lnTo>
                  <a:pt x="3022" y="154"/>
                </a:lnTo>
                <a:cubicBezTo>
                  <a:pt x="3022" y="140"/>
                  <a:pt x="3020" y="130"/>
                  <a:pt x="3017" y="124"/>
                </a:cubicBezTo>
                <a:cubicBezTo>
                  <a:pt x="3012" y="116"/>
                  <a:pt x="3004" y="112"/>
                  <a:pt x="2993" y="112"/>
                </a:cubicBezTo>
                <a:cubicBezTo>
                  <a:pt x="2987" y="112"/>
                  <a:pt x="2980" y="114"/>
                  <a:pt x="2973" y="117"/>
                </a:cubicBezTo>
                <a:cubicBezTo>
                  <a:pt x="2967" y="121"/>
                  <a:pt x="2959" y="127"/>
                  <a:pt x="2949" y="136"/>
                </a:cubicBezTo>
                <a:lnTo>
                  <a:pt x="2949" y="138"/>
                </a:lnTo>
                <a:lnTo>
                  <a:pt x="2949" y="146"/>
                </a:lnTo>
                <a:lnTo>
                  <a:pt x="2949" y="228"/>
                </a:lnTo>
                <a:cubicBezTo>
                  <a:pt x="2949" y="240"/>
                  <a:pt x="2950" y="247"/>
                  <a:pt x="2951" y="250"/>
                </a:cubicBezTo>
                <a:cubicBezTo>
                  <a:pt x="2952" y="253"/>
                  <a:pt x="2955" y="255"/>
                  <a:pt x="2958" y="257"/>
                </a:cubicBezTo>
                <a:cubicBezTo>
                  <a:pt x="2962" y="259"/>
                  <a:pt x="2968" y="260"/>
                  <a:pt x="2977" y="260"/>
                </a:cubicBezTo>
                <a:lnTo>
                  <a:pt x="2977" y="267"/>
                </a:lnTo>
                <a:lnTo>
                  <a:pt x="2890" y="267"/>
                </a:lnTo>
                <a:lnTo>
                  <a:pt x="2890" y="260"/>
                </a:lnTo>
                <a:cubicBezTo>
                  <a:pt x="2900" y="260"/>
                  <a:pt x="2906" y="259"/>
                  <a:pt x="2910" y="257"/>
                </a:cubicBezTo>
                <a:cubicBezTo>
                  <a:pt x="2913" y="254"/>
                  <a:pt x="2916" y="251"/>
                  <a:pt x="2917" y="247"/>
                </a:cubicBezTo>
                <a:cubicBezTo>
                  <a:pt x="2918" y="244"/>
                  <a:pt x="2918" y="238"/>
                  <a:pt x="2918" y="228"/>
                </a:cubicBezTo>
                <a:lnTo>
                  <a:pt x="2918" y="154"/>
                </a:lnTo>
                <a:cubicBezTo>
                  <a:pt x="2918" y="140"/>
                  <a:pt x="2916" y="130"/>
                  <a:pt x="2912" y="124"/>
                </a:cubicBezTo>
                <a:cubicBezTo>
                  <a:pt x="2906" y="116"/>
                  <a:pt x="2899" y="112"/>
                  <a:pt x="2889" y="112"/>
                </a:cubicBezTo>
                <a:cubicBezTo>
                  <a:pt x="2882" y="112"/>
                  <a:pt x="2875" y="114"/>
                  <a:pt x="2869" y="117"/>
                </a:cubicBezTo>
                <a:cubicBezTo>
                  <a:pt x="2858" y="123"/>
                  <a:pt x="2850" y="129"/>
                  <a:pt x="2845" y="136"/>
                </a:cubicBezTo>
                <a:lnTo>
                  <a:pt x="2845" y="228"/>
                </a:lnTo>
                <a:cubicBezTo>
                  <a:pt x="2845" y="239"/>
                  <a:pt x="2846" y="247"/>
                  <a:pt x="2847" y="250"/>
                </a:cubicBezTo>
                <a:cubicBezTo>
                  <a:pt x="2849" y="253"/>
                  <a:pt x="2851" y="256"/>
                  <a:pt x="2854" y="258"/>
                </a:cubicBezTo>
                <a:cubicBezTo>
                  <a:pt x="2857" y="259"/>
                  <a:pt x="2863" y="260"/>
                  <a:pt x="2873" y="260"/>
                </a:cubicBezTo>
                <a:lnTo>
                  <a:pt x="2873" y="267"/>
                </a:lnTo>
                <a:lnTo>
                  <a:pt x="2788" y="267"/>
                </a:lnTo>
                <a:lnTo>
                  <a:pt x="2788" y="260"/>
                </a:lnTo>
                <a:cubicBezTo>
                  <a:pt x="2796" y="260"/>
                  <a:pt x="2801" y="259"/>
                  <a:pt x="2804" y="258"/>
                </a:cubicBezTo>
                <a:cubicBezTo>
                  <a:pt x="2807" y="256"/>
                  <a:pt x="2810" y="253"/>
                  <a:pt x="2811" y="249"/>
                </a:cubicBezTo>
                <a:cubicBezTo>
                  <a:pt x="2813" y="246"/>
                  <a:pt x="2814" y="239"/>
                  <a:pt x="2814" y="228"/>
                </a:cubicBezTo>
                <a:lnTo>
                  <a:pt x="2814" y="162"/>
                </a:lnTo>
                <a:cubicBezTo>
                  <a:pt x="2814" y="143"/>
                  <a:pt x="2813" y="131"/>
                  <a:pt x="2812" y="126"/>
                </a:cubicBezTo>
                <a:cubicBezTo>
                  <a:pt x="2811" y="122"/>
                  <a:pt x="2810" y="119"/>
                  <a:pt x="2808" y="117"/>
                </a:cubicBezTo>
                <a:cubicBezTo>
                  <a:pt x="2806" y="116"/>
                  <a:pt x="2804" y="115"/>
                  <a:pt x="2800" y="115"/>
                </a:cubicBezTo>
                <a:cubicBezTo>
                  <a:pt x="2797" y="115"/>
                  <a:pt x="2793" y="116"/>
                  <a:pt x="2788" y="118"/>
                </a:cubicBezTo>
                <a:lnTo>
                  <a:pt x="2785" y="111"/>
                </a:lnTo>
                <a:lnTo>
                  <a:pt x="2837" y="90"/>
                </a:lnTo>
                <a:close/>
                <a:moveTo>
                  <a:pt x="2686" y="90"/>
                </a:moveTo>
                <a:cubicBezTo>
                  <a:pt x="2712" y="90"/>
                  <a:pt x="2733" y="100"/>
                  <a:pt x="2748" y="120"/>
                </a:cubicBezTo>
                <a:cubicBezTo>
                  <a:pt x="2762" y="136"/>
                  <a:pt x="2768" y="156"/>
                  <a:pt x="2768" y="178"/>
                </a:cubicBezTo>
                <a:cubicBezTo>
                  <a:pt x="2768" y="193"/>
                  <a:pt x="2765" y="209"/>
                  <a:pt x="2757" y="224"/>
                </a:cubicBezTo>
                <a:cubicBezTo>
                  <a:pt x="2750" y="240"/>
                  <a:pt x="2740" y="252"/>
                  <a:pt x="2727" y="260"/>
                </a:cubicBezTo>
                <a:cubicBezTo>
                  <a:pt x="2714" y="268"/>
                  <a:pt x="2700" y="272"/>
                  <a:pt x="2684" y="272"/>
                </a:cubicBezTo>
                <a:cubicBezTo>
                  <a:pt x="2658" y="272"/>
                  <a:pt x="2637" y="262"/>
                  <a:pt x="2622" y="241"/>
                </a:cubicBezTo>
                <a:cubicBezTo>
                  <a:pt x="2609" y="224"/>
                  <a:pt x="2603" y="204"/>
                  <a:pt x="2603" y="183"/>
                </a:cubicBezTo>
                <a:cubicBezTo>
                  <a:pt x="2603" y="167"/>
                  <a:pt x="2607" y="151"/>
                  <a:pt x="2614" y="136"/>
                </a:cubicBezTo>
                <a:cubicBezTo>
                  <a:pt x="2622" y="120"/>
                  <a:pt x="2633" y="109"/>
                  <a:pt x="2645" y="101"/>
                </a:cubicBezTo>
                <a:cubicBezTo>
                  <a:pt x="2658" y="94"/>
                  <a:pt x="2672" y="90"/>
                  <a:pt x="2686" y="90"/>
                </a:cubicBezTo>
                <a:close/>
                <a:moveTo>
                  <a:pt x="2509" y="90"/>
                </a:moveTo>
                <a:cubicBezTo>
                  <a:pt x="2526" y="90"/>
                  <a:pt x="2540" y="94"/>
                  <a:pt x="2550" y="103"/>
                </a:cubicBezTo>
                <a:cubicBezTo>
                  <a:pt x="2561" y="112"/>
                  <a:pt x="2567" y="122"/>
                  <a:pt x="2567" y="131"/>
                </a:cubicBezTo>
                <a:cubicBezTo>
                  <a:pt x="2567" y="136"/>
                  <a:pt x="2565" y="140"/>
                  <a:pt x="2562" y="143"/>
                </a:cubicBezTo>
                <a:cubicBezTo>
                  <a:pt x="2559" y="146"/>
                  <a:pt x="2555" y="147"/>
                  <a:pt x="2549" y="147"/>
                </a:cubicBezTo>
                <a:cubicBezTo>
                  <a:pt x="2542" y="147"/>
                  <a:pt x="2536" y="145"/>
                  <a:pt x="2533" y="140"/>
                </a:cubicBezTo>
                <a:cubicBezTo>
                  <a:pt x="2531" y="137"/>
                  <a:pt x="2529" y="132"/>
                  <a:pt x="2528" y="125"/>
                </a:cubicBezTo>
                <a:cubicBezTo>
                  <a:pt x="2528" y="118"/>
                  <a:pt x="2525" y="112"/>
                  <a:pt x="2521" y="108"/>
                </a:cubicBezTo>
                <a:cubicBezTo>
                  <a:pt x="2516" y="104"/>
                  <a:pt x="2510" y="103"/>
                  <a:pt x="2503" y="103"/>
                </a:cubicBezTo>
                <a:cubicBezTo>
                  <a:pt x="2490" y="103"/>
                  <a:pt x="2480" y="107"/>
                  <a:pt x="2472" y="116"/>
                </a:cubicBezTo>
                <a:cubicBezTo>
                  <a:pt x="2462" y="129"/>
                  <a:pt x="2457" y="145"/>
                  <a:pt x="2457" y="165"/>
                </a:cubicBezTo>
                <a:cubicBezTo>
                  <a:pt x="2457" y="185"/>
                  <a:pt x="2462" y="204"/>
                  <a:pt x="2472" y="219"/>
                </a:cubicBezTo>
                <a:cubicBezTo>
                  <a:pt x="2482" y="235"/>
                  <a:pt x="2496" y="243"/>
                  <a:pt x="2513" y="243"/>
                </a:cubicBezTo>
                <a:cubicBezTo>
                  <a:pt x="2525" y="243"/>
                  <a:pt x="2536" y="239"/>
                  <a:pt x="2546" y="230"/>
                </a:cubicBezTo>
                <a:cubicBezTo>
                  <a:pt x="2553" y="224"/>
                  <a:pt x="2560" y="214"/>
                  <a:pt x="2566" y="199"/>
                </a:cubicBezTo>
                <a:lnTo>
                  <a:pt x="2572" y="202"/>
                </a:lnTo>
                <a:cubicBezTo>
                  <a:pt x="2567" y="224"/>
                  <a:pt x="2558" y="242"/>
                  <a:pt x="2544" y="254"/>
                </a:cubicBezTo>
                <a:cubicBezTo>
                  <a:pt x="2531" y="266"/>
                  <a:pt x="2516" y="272"/>
                  <a:pt x="2500" y="272"/>
                </a:cubicBezTo>
                <a:cubicBezTo>
                  <a:pt x="2480" y="272"/>
                  <a:pt x="2463" y="264"/>
                  <a:pt x="2449" y="247"/>
                </a:cubicBezTo>
                <a:cubicBezTo>
                  <a:pt x="2434" y="231"/>
                  <a:pt x="2427" y="209"/>
                  <a:pt x="2427" y="181"/>
                </a:cubicBezTo>
                <a:cubicBezTo>
                  <a:pt x="2427" y="154"/>
                  <a:pt x="2435" y="132"/>
                  <a:pt x="2451" y="115"/>
                </a:cubicBezTo>
                <a:cubicBezTo>
                  <a:pt x="2467" y="98"/>
                  <a:pt x="2486" y="90"/>
                  <a:pt x="2509" y="90"/>
                </a:cubicBezTo>
                <a:close/>
                <a:moveTo>
                  <a:pt x="1709" y="90"/>
                </a:moveTo>
                <a:lnTo>
                  <a:pt x="1717" y="90"/>
                </a:lnTo>
                <a:lnTo>
                  <a:pt x="1717" y="228"/>
                </a:lnTo>
                <a:cubicBezTo>
                  <a:pt x="1717" y="239"/>
                  <a:pt x="1718" y="246"/>
                  <a:pt x="1719" y="249"/>
                </a:cubicBezTo>
                <a:cubicBezTo>
                  <a:pt x="1721" y="253"/>
                  <a:pt x="1723" y="256"/>
                  <a:pt x="1726" y="257"/>
                </a:cubicBezTo>
                <a:cubicBezTo>
                  <a:pt x="1729" y="259"/>
                  <a:pt x="1735" y="260"/>
                  <a:pt x="1743" y="260"/>
                </a:cubicBezTo>
                <a:lnTo>
                  <a:pt x="1743" y="267"/>
                </a:lnTo>
                <a:lnTo>
                  <a:pt x="1660" y="267"/>
                </a:lnTo>
                <a:lnTo>
                  <a:pt x="1660" y="260"/>
                </a:lnTo>
                <a:cubicBezTo>
                  <a:pt x="1668" y="260"/>
                  <a:pt x="1674" y="259"/>
                  <a:pt x="1677" y="258"/>
                </a:cubicBezTo>
                <a:cubicBezTo>
                  <a:pt x="1679" y="256"/>
                  <a:pt x="1682" y="253"/>
                  <a:pt x="1683" y="250"/>
                </a:cubicBezTo>
                <a:cubicBezTo>
                  <a:pt x="1685" y="246"/>
                  <a:pt x="1686" y="239"/>
                  <a:pt x="1686" y="228"/>
                </a:cubicBezTo>
                <a:lnTo>
                  <a:pt x="1686" y="162"/>
                </a:lnTo>
                <a:cubicBezTo>
                  <a:pt x="1686" y="143"/>
                  <a:pt x="1685" y="131"/>
                  <a:pt x="1684" y="126"/>
                </a:cubicBezTo>
                <a:cubicBezTo>
                  <a:pt x="1683" y="122"/>
                  <a:pt x="1682" y="119"/>
                  <a:pt x="1680" y="117"/>
                </a:cubicBezTo>
                <a:cubicBezTo>
                  <a:pt x="1678" y="116"/>
                  <a:pt x="1676" y="115"/>
                  <a:pt x="1672" y="115"/>
                </a:cubicBezTo>
                <a:cubicBezTo>
                  <a:pt x="1669" y="115"/>
                  <a:pt x="1665" y="116"/>
                  <a:pt x="1660" y="118"/>
                </a:cubicBezTo>
                <a:lnTo>
                  <a:pt x="1657" y="111"/>
                </a:lnTo>
                <a:lnTo>
                  <a:pt x="1709" y="90"/>
                </a:lnTo>
                <a:close/>
                <a:moveTo>
                  <a:pt x="1166" y="90"/>
                </a:moveTo>
                <a:cubicBezTo>
                  <a:pt x="1192" y="90"/>
                  <a:pt x="1213" y="100"/>
                  <a:pt x="1228" y="120"/>
                </a:cubicBezTo>
                <a:cubicBezTo>
                  <a:pt x="1242" y="136"/>
                  <a:pt x="1248" y="156"/>
                  <a:pt x="1248" y="178"/>
                </a:cubicBezTo>
                <a:cubicBezTo>
                  <a:pt x="1248" y="193"/>
                  <a:pt x="1245" y="209"/>
                  <a:pt x="1237" y="224"/>
                </a:cubicBezTo>
                <a:cubicBezTo>
                  <a:pt x="1230" y="240"/>
                  <a:pt x="1220" y="252"/>
                  <a:pt x="1207" y="260"/>
                </a:cubicBezTo>
                <a:cubicBezTo>
                  <a:pt x="1194" y="268"/>
                  <a:pt x="1180" y="272"/>
                  <a:pt x="1164" y="272"/>
                </a:cubicBezTo>
                <a:cubicBezTo>
                  <a:pt x="1138" y="272"/>
                  <a:pt x="1117" y="262"/>
                  <a:pt x="1102" y="241"/>
                </a:cubicBezTo>
                <a:cubicBezTo>
                  <a:pt x="1089" y="224"/>
                  <a:pt x="1083" y="204"/>
                  <a:pt x="1083" y="183"/>
                </a:cubicBezTo>
                <a:cubicBezTo>
                  <a:pt x="1083" y="167"/>
                  <a:pt x="1087" y="151"/>
                  <a:pt x="1094" y="136"/>
                </a:cubicBezTo>
                <a:cubicBezTo>
                  <a:pt x="1102" y="120"/>
                  <a:pt x="1113" y="109"/>
                  <a:pt x="1125" y="101"/>
                </a:cubicBezTo>
                <a:cubicBezTo>
                  <a:pt x="1138" y="94"/>
                  <a:pt x="1152" y="90"/>
                  <a:pt x="1166" y="90"/>
                </a:cubicBezTo>
                <a:close/>
                <a:moveTo>
                  <a:pt x="2222" y="20"/>
                </a:moveTo>
                <a:cubicBezTo>
                  <a:pt x="2214" y="20"/>
                  <a:pt x="2206" y="23"/>
                  <a:pt x="2200" y="31"/>
                </a:cubicBezTo>
                <a:cubicBezTo>
                  <a:pt x="2191" y="41"/>
                  <a:pt x="2185" y="58"/>
                  <a:pt x="2181" y="80"/>
                </a:cubicBezTo>
                <a:cubicBezTo>
                  <a:pt x="2178" y="102"/>
                  <a:pt x="2176" y="124"/>
                  <a:pt x="2176" y="146"/>
                </a:cubicBezTo>
                <a:cubicBezTo>
                  <a:pt x="2176" y="181"/>
                  <a:pt x="2181" y="209"/>
                  <a:pt x="2189" y="232"/>
                </a:cubicBezTo>
                <a:cubicBezTo>
                  <a:pt x="2196" y="250"/>
                  <a:pt x="2207" y="259"/>
                  <a:pt x="2221" y="259"/>
                </a:cubicBezTo>
                <a:cubicBezTo>
                  <a:pt x="2228" y="259"/>
                  <a:pt x="2235" y="256"/>
                  <a:pt x="2242" y="250"/>
                </a:cubicBezTo>
                <a:cubicBezTo>
                  <a:pt x="2249" y="244"/>
                  <a:pt x="2255" y="234"/>
                  <a:pt x="2259" y="220"/>
                </a:cubicBezTo>
                <a:cubicBezTo>
                  <a:pt x="2264" y="198"/>
                  <a:pt x="2267" y="168"/>
                  <a:pt x="2267" y="129"/>
                </a:cubicBezTo>
                <a:cubicBezTo>
                  <a:pt x="2267" y="100"/>
                  <a:pt x="2264" y="76"/>
                  <a:pt x="2258" y="56"/>
                </a:cubicBezTo>
                <a:cubicBezTo>
                  <a:pt x="2254" y="42"/>
                  <a:pt x="2248" y="32"/>
                  <a:pt x="2241" y="26"/>
                </a:cubicBezTo>
                <a:cubicBezTo>
                  <a:pt x="2236" y="22"/>
                  <a:pt x="2230" y="20"/>
                  <a:pt x="2222" y="20"/>
                </a:cubicBezTo>
                <a:close/>
                <a:moveTo>
                  <a:pt x="2030" y="20"/>
                </a:moveTo>
                <a:cubicBezTo>
                  <a:pt x="2022" y="20"/>
                  <a:pt x="2014" y="23"/>
                  <a:pt x="2008" y="31"/>
                </a:cubicBezTo>
                <a:cubicBezTo>
                  <a:pt x="1999" y="41"/>
                  <a:pt x="1993" y="58"/>
                  <a:pt x="1989" y="80"/>
                </a:cubicBezTo>
                <a:cubicBezTo>
                  <a:pt x="1986" y="102"/>
                  <a:pt x="1984" y="124"/>
                  <a:pt x="1984" y="146"/>
                </a:cubicBezTo>
                <a:cubicBezTo>
                  <a:pt x="1984" y="181"/>
                  <a:pt x="1989" y="209"/>
                  <a:pt x="1997" y="232"/>
                </a:cubicBezTo>
                <a:cubicBezTo>
                  <a:pt x="2004" y="250"/>
                  <a:pt x="2015" y="259"/>
                  <a:pt x="2029" y="259"/>
                </a:cubicBezTo>
                <a:cubicBezTo>
                  <a:pt x="2036" y="259"/>
                  <a:pt x="2043" y="256"/>
                  <a:pt x="2050" y="250"/>
                </a:cubicBezTo>
                <a:cubicBezTo>
                  <a:pt x="2057" y="244"/>
                  <a:pt x="2063" y="234"/>
                  <a:pt x="2067" y="220"/>
                </a:cubicBezTo>
                <a:cubicBezTo>
                  <a:pt x="2072" y="198"/>
                  <a:pt x="2075" y="168"/>
                  <a:pt x="2075" y="129"/>
                </a:cubicBezTo>
                <a:cubicBezTo>
                  <a:pt x="2075" y="100"/>
                  <a:pt x="2072" y="76"/>
                  <a:pt x="2066" y="56"/>
                </a:cubicBezTo>
                <a:cubicBezTo>
                  <a:pt x="2062" y="42"/>
                  <a:pt x="2056" y="32"/>
                  <a:pt x="2049" y="26"/>
                </a:cubicBezTo>
                <a:cubicBezTo>
                  <a:pt x="2044" y="22"/>
                  <a:pt x="2038" y="20"/>
                  <a:pt x="2030" y="20"/>
                </a:cubicBezTo>
                <a:close/>
                <a:moveTo>
                  <a:pt x="2223" y="7"/>
                </a:moveTo>
                <a:cubicBezTo>
                  <a:pt x="2242" y="7"/>
                  <a:pt x="2260" y="17"/>
                  <a:pt x="2275" y="37"/>
                </a:cubicBezTo>
                <a:cubicBezTo>
                  <a:pt x="2294" y="62"/>
                  <a:pt x="2304" y="95"/>
                  <a:pt x="2304" y="137"/>
                </a:cubicBezTo>
                <a:cubicBezTo>
                  <a:pt x="2304" y="167"/>
                  <a:pt x="2300" y="192"/>
                  <a:pt x="2291" y="212"/>
                </a:cubicBezTo>
                <a:cubicBezTo>
                  <a:pt x="2283" y="233"/>
                  <a:pt x="2272" y="248"/>
                  <a:pt x="2259" y="257"/>
                </a:cubicBezTo>
                <a:cubicBezTo>
                  <a:pt x="2246" y="267"/>
                  <a:pt x="2233" y="271"/>
                  <a:pt x="2221" y="271"/>
                </a:cubicBezTo>
                <a:cubicBezTo>
                  <a:pt x="2196" y="271"/>
                  <a:pt x="2176" y="257"/>
                  <a:pt x="2160" y="228"/>
                </a:cubicBezTo>
                <a:cubicBezTo>
                  <a:pt x="2146" y="204"/>
                  <a:pt x="2140" y="175"/>
                  <a:pt x="2140" y="141"/>
                </a:cubicBezTo>
                <a:cubicBezTo>
                  <a:pt x="2140" y="112"/>
                  <a:pt x="2144" y="87"/>
                  <a:pt x="2153" y="66"/>
                </a:cubicBezTo>
                <a:cubicBezTo>
                  <a:pt x="2162" y="45"/>
                  <a:pt x="2173" y="30"/>
                  <a:pt x="2188" y="19"/>
                </a:cubicBezTo>
                <a:cubicBezTo>
                  <a:pt x="2199" y="11"/>
                  <a:pt x="2211" y="7"/>
                  <a:pt x="2223" y="7"/>
                </a:cubicBezTo>
                <a:close/>
                <a:moveTo>
                  <a:pt x="2031" y="7"/>
                </a:moveTo>
                <a:cubicBezTo>
                  <a:pt x="2050" y="7"/>
                  <a:pt x="2068" y="17"/>
                  <a:pt x="2083" y="37"/>
                </a:cubicBezTo>
                <a:cubicBezTo>
                  <a:pt x="2102" y="62"/>
                  <a:pt x="2112" y="95"/>
                  <a:pt x="2112" y="137"/>
                </a:cubicBezTo>
                <a:cubicBezTo>
                  <a:pt x="2112" y="167"/>
                  <a:pt x="2108" y="192"/>
                  <a:pt x="2099" y="212"/>
                </a:cubicBezTo>
                <a:cubicBezTo>
                  <a:pt x="2091" y="233"/>
                  <a:pt x="2080" y="248"/>
                  <a:pt x="2067" y="257"/>
                </a:cubicBezTo>
                <a:cubicBezTo>
                  <a:pt x="2054" y="267"/>
                  <a:pt x="2041" y="271"/>
                  <a:pt x="2029" y="271"/>
                </a:cubicBezTo>
                <a:cubicBezTo>
                  <a:pt x="2004" y="271"/>
                  <a:pt x="1984" y="257"/>
                  <a:pt x="1968" y="228"/>
                </a:cubicBezTo>
                <a:cubicBezTo>
                  <a:pt x="1954" y="204"/>
                  <a:pt x="1948" y="175"/>
                  <a:pt x="1948" y="141"/>
                </a:cubicBezTo>
                <a:cubicBezTo>
                  <a:pt x="1948" y="112"/>
                  <a:pt x="1952" y="87"/>
                  <a:pt x="1961" y="66"/>
                </a:cubicBezTo>
                <a:cubicBezTo>
                  <a:pt x="1970" y="45"/>
                  <a:pt x="1981" y="30"/>
                  <a:pt x="1996" y="19"/>
                </a:cubicBezTo>
                <a:cubicBezTo>
                  <a:pt x="2007" y="11"/>
                  <a:pt x="2019" y="7"/>
                  <a:pt x="2031" y="7"/>
                </a:cubicBezTo>
                <a:close/>
                <a:moveTo>
                  <a:pt x="1849" y="7"/>
                </a:moveTo>
                <a:lnTo>
                  <a:pt x="1855" y="7"/>
                </a:lnTo>
                <a:lnTo>
                  <a:pt x="1855" y="222"/>
                </a:lnTo>
                <a:cubicBezTo>
                  <a:pt x="1855" y="236"/>
                  <a:pt x="1855" y="245"/>
                  <a:pt x="1857" y="249"/>
                </a:cubicBezTo>
                <a:cubicBezTo>
                  <a:pt x="1858" y="252"/>
                  <a:pt x="1860" y="255"/>
                  <a:pt x="1864" y="257"/>
                </a:cubicBezTo>
                <a:cubicBezTo>
                  <a:pt x="1868" y="259"/>
                  <a:pt x="1875" y="260"/>
                  <a:pt x="1887" y="260"/>
                </a:cubicBezTo>
                <a:lnTo>
                  <a:pt x="1887" y="267"/>
                </a:lnTo>
                <a:lnTo>
                  <a:pt x="1791" y="267"/>
                </a:lnTo>
                <a:lnTo>
                  <a:pt x="1791" y="260"/>
                </a:lnTo>
                <a:cubicBezTo>
                  <a:pt x="1803" y="260"/>
                  <a:pt x="1811" y="259"/>
                  <a:pt x="1815" y="257"/>
                </a:cubicBezTo>
                <a:cubicBezTo>
                  <a:pt x="1818" y="255"/>
                  <a:pt x="1820" y="253"/>
                  <a:pt x="1822" y="249"/>
                </a:cubicBezTo>
                <a:cubicBezTo>
                  <a:pt x="1823" y="246"/>
                  <a:pt x="1824" y="237"/>
                  <a:pt x="1824" y="222"/>
                </a:cubicBezTo>
                <a:lnTo>
                  <a:pt x="1824" y="85"/>
                </a:lnTo>
                <a:cubicBezTo>
                  <a:pt x="1824" y="66"/>
                  <a:pt x="1823" y="54"/>
                  <a:pt x="1822" y="49"/>
                </a:cubicBezTo>
                <a:cubicBezTo>
                  <a:pt x="1821" y="45"/>
                  <a:pt x="1820" y="42"/>
                  <a:pt x="1817" y="40"/>
                </a:cubicBezTo>
                <a:cubicBezTo>
                  <a:pt x="1815" y="38"/>
                  <a:pt x="1812" y="37"/>
                  <a:pt x="1809" y="37"/>
                </a:cubicBezTo>
                <a:cubicBezTo>
                  <a:pt x="1804" y="37"/>
                  <a:pt x="1798" y="39"/>
                  <a:pt x="1790" y="43"/>
                </a:cubicBezTo>
                <a:lnTo>
                  <a:pt x="1787" y="37"/>
                </a:lnTo>
                <a:lnTo>
                  <a:pt x="1849" y="7"/>
                </a:lnTo>
                <a:close/>
                <a:moveTo>
                  <a:pt x="1701" y="0"/>
                </a:moveTo>
                <a:cubicBezTo>
                  <a:pt x="1707" y="0"/>
                  <a:pt x="1711" y="2"/>
                  <a:pt x="1715" y="6"/>
                </a:cubicBezTo>
                <a:cubicBezTo>
                  <a:pt x="1719" y="9"/>
                  <a:pt x="1720" y="14"/>
                  <a:pt x="1720" y="19"/>
                </a:cubicBezTo>
                <a:cubicBezTo>
                  <a:pt x="1720" y="24"/>
                  <a:pt x="1719" y="29"/>
                  <a:pt x="1715" y="33"/>
                </a:cubicBezTo>
                <a:cubicBezTo>
                  <a:pt x="1711" y="36"/>
                  <a:pt x="1707" y="38"/>
                  <a:pt x="1701" y="38"/>
                </a:cubicBezTo>
                <a:cubicBezTo>
                  <a:pt x="1696" y="38"/>
                  <a:pt x="1692" y="36"/>
                  <a:pt x="1688" y="33"/>
                </a:cubicBezTo>
                <a:cubicBezTo>
                  <a:pt x="1684" y="29"/>
                  <a:pt x="1682" y="24"/>
                  <a:pt x="1682" y="19"/>
                </a:cubicBezTo>
                <a:cubicBezTo>
                  <a:pt x="1682" y="14"/>
                  <a:pt x="1684" y="9"/>
                  <a:pt x="1688" y="6"/>
                </a:cubicBezTo>
                <a:cubicBezTo>
                  <a:pt x="1692" y="2"/>
                  <a:pt x="1696" y="0"/>
                  <a:pt x="1701" y="0"/>
                </a:cubicBezTo>
                <a:close/>
              </a:path>
            </a:pathLst>
          </a:custGeom>
          <a:solidFill>
            <a:srgbClr val="F2F2F2"/>
          </a:solidFill>
          <a:ln w="0">
            <a:noFill/>
            <a:prstDash val="solid"/>
            <a:round/>
          </a:ln>
        </p:spPr>
        <p:txBody>
          <a:bodyPr vert="horz" wrap="square" lIns="91440" tIns="45720" rIns="91440" bIns="45720" numCol="1" anchor="t" anchorCtr="0" compatLnSpc="1"/>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5pPr>
            <a:lvl6pPr marL="2286000" algn="l" defTabSz="914400" rtl="0" eaLnBrk="1" latinLnBrk="0" hangingPunct="1">
              <a:defRPr kern="1200">
                <a:solidFill>
                  <a:schemeClr val="tx1"/>
                </a:solidFill>
                <a:latin typeface="Calibri" panose="020F0502020204030204" charset="0"/>
                <a:ea typeface="+mn-ea"/>
                <a:cs typeface="+mn-cs"/>
              </a:defRPr>
            </a:lvl6pPr>
            <a:lvl7pPr marL="2743200" algn="l" defTabSz="914400" rtl="0" eaLnBrk="1" latinLnBrk="0" hangingPunct="1">
              <a:defRPr kern="1200">
                <a:solidFill>
                  <a:schemeClr val="tx1"/>
                </a:solidFill>
                <a:latin typeface="Calibri" panose="020F0502020204030204" charset="0"/>
                <a:ea typeface="+mn-ea"/>
                <a:cs typeface="+mn-cs"/>
              </a:defRPr>
            </a:lvl7pPr>
            <a:lvl8pPr marL="3200400" algn="l" defTabSz="914400" rtl="0" eaLnBrk="1" latinLnBrk="0" hangingPunct="1">
              <a:defRPr kern="1200">
                <a:solidFill>
                  <a:schemeClr val="tx1"/>
                </a:solidFill>
                <a:latin typeface="Calibri" panose="020F0502020204030204" charset="0"/>
                <a:ea typeface="+mn-ea"/>
                <a:cs typeface="+mn-cs"/>
              </a:defRPr>
            </a:lvl8pPr>
            <a:lvl9pPr marL="3657600" algn="l" defTabSz="914400" rtl="0" eaLnBrk="1" latinLnBrk="0" hangingPunct="1">
              <a:defRPr kern="1200">
                <a:solidFill>
                  <a:schemeClr val="tx1"/>
                </a:solidFill>
                <a:latin typeface="Calibri" panose="020F0502020204030204" charset="0"/>
                <a:ea typeface="+mn-ea"/>
                <a:cs typeface="+mn-cs"/>
              </a:defRPr>
            </a:lvl9pPr>
          </a:lstStyle>
          <a:p>
            <a:endParaRPr lang="zh-CN" altLang="en-US"/>
          </a:p>
        </p:txBody>
      </p:sp>
      <p:sp>
        <p:nvSpPr>
          <p:cNvPr id="42" name="Freeform 23"/>
          <p:cNvSpPr/>
          <p:nvPr/>
        </p:nvSpPr>
        <p:spPr bwMode="auto">
          <a:xfrm rot="-1800000">
            <a:off x="9914389" y="3073830"/>
            <a:ext cx="1848119" cy="215037"/>
          </a:xfrm>
          <a:custGeom>
            <a:avLst/>
            <a:gdLst>
              <a:gd name="T0" fmla="*/ 2345 w 3079"/>
              <a:gd name="T1" fmla="*/ 251 h 350"/>
              <a:gd name="T2" fmla="*/ 830 w 3079"/>
              <a:gd name="T3" fmla="*/ 272 h 350"/>
              <a:gd name="T4" fmla="*/ 2644 w 3079"/>
              <a:gd name="T5" fmla="*/ 129 h 350"/>
              <a:gd name="T6" fmla="*/ 2680 w 3079"/>
              <a:gd name="T7" fmla="*/ 102 h 350"/>
              <a:gd name="T8" fmla="*/ 1202 w 3079"/>
              <a:gd name="T9" fmla="*/ 244 h 350"/>
              <a:gd name="T10" fmla="*/ 1532 w 3079"/>
              <a:gd name="T11" fmla="*/ 102 h 350"/>
              <a:gd name="T12" fmla="*/ 1604 w 3079"/>
              <a:gd name="T13" fmla="*/ 106 h 350"/>
              <a:gd name="T14" fmla="*/ 1625 w 3079"/>
              <a:gd name="T15" fmla="*/ 113 h 350"/>
              <a:gd name="T16" fmla="*/ 1470 w 3079"/>
              <a:gd name="T17" fmla="*/ 316 h 350"/>
              <a:gd name="T18" fmla="*/ 1487 w 3079"/>
              <a:gd name="T19" fmla="*/ 130 h 350"/>
              <a:gd name="T20" fmla="*/ 1322 w 3079"/>
              <a:gd name="T21" fmla="*/ 210 h 350"/>
              <a:gd name="T22" fmla="*/ 1366 w 3079"/>
              <a:gd name="T23" fmla="*/ 102 h 350"/>
              <a:gd name="T24" fmla="*/ 1451 w 3079"/>
              <a:gd name="T25" fmla="*/ 244 h 350"/>
              <a:gd name="T26" fmla="*/ 1310 w 3079"/>
              <a:gd name="T27" fmla="*/ 264 h 350"/>
              <a:gd name="T28" fmla="*/ 1262 w 3079"/>
              <a:gd name="T29" fmla="*/ 95 h 350"/>
              <a:gd name="T30" fmla="*/ 945 w 3079"/>
              <a:gd name="T31" fmla="*/ 135 h 350"/>
              <a:gd name="T32" fmla="*/ 1012 w 3079"/>
              <a:gd name="T33" fmla="*/ 95 h 350"/>
              <a:gd name="T34" fmla="*/ 946 w 3079"/>
              <a:gd name="T35" fmla="*/ 337 h 350"/>
              <a:gd name="T36" fmla="*/ 934 w 3079"/>
              <a:gd name="T37" fmla="*/ 318 h 350"/>
              <a:gd name="T38" fmla="*/ 880 w 3079"/>
              <a:gd name="T39" fmla="*/ 102 h 350"/>
              <a:gd name="T40" fmla="*/ 603 w 3079"/>
              <a:gd name="T41" fmla="*/ 128 h 350"/>
              <a:gd name="T42" fmla="*/ 722 w 3079"/>
              <a:gd name="T43" fmla="*/ 95 h 350"/>
              <a:gd name="T44" fmla="*/ 779 w 3079"/>
              <a:gd name="T45" fmla="*/ 112 h 350"/>
              <a:gd name="T46" fmla="*/ 734 w 3079"/>
              <a:gd name="T47" fmla="*/ 272 h 350"/>
              <a:gd name="T48" fmla="*/ 544 w 3079"/>
              <a:gd name="T49" fmla="*/ 102 h 350"/>
              <a:gd name="T50" fmla="*/ 331 w 3079"/>
              <a:gd name="T51" fmla="*/ 128 h 350"/>
              <a:gd name="T52" fmla="*/ 450 w 3079"/>
              <a:gd name="T53" fmla="*/ 95 h 350"/>
              <a:gd name="T54" fmla="*/ 507 w 3079"/>
              <a:gd name="T55" fmla="*/ 112 h 350"/>
              <a:gd name="T56" fmla="*/ 462 w 3079"/>
              <a:gd name="T57" fmla="*/ 272 h 350"/>
              <a:gd name="T58" fmla="*/ 272 w 3079"/>
              <a:gd name="T59" fmla="*/ 102 h 350"/>
              <a:gd name="T60" fmla="*/ 59 w 3079"/>
              <a:gd name="T61" fmla="*/ 128 h 350"/>
              <a:gd name="T62" fmla="*/ 178 w 3079"/>
              <a:gd name="T63" fmla="*/ 95 h 350"/>
              <a:gd name="T64" fmla="*/ 235 w 3079"/>
              <a:gd name="T65" fmla="*/ 112 h 350"/>
              <a:gd name="T66" fmla="*/ 190 w 3079"/>
              <a:gd name="T67" fmla="*/ 272 h 350"/>
              <a:gd name="T68" fmla="*/ 0 w 3079"/>
              <a:gd name="T69" fmla="*/ 102 h 350"/>
              <a:gd name="T70" fmla="*/ 2904 w 3079"/>
              <a:gd name="T71" fmla="*/ 90 h 350"/>
              <a:gd name="T72" fmla="*/ 3053 w 3079"/>
              <a:gd name="T73" fmla="*/ 154 h 350"/>
              <a:gd name="T74" fmla="*/ 2994 w 3079"/>
              <a:gd name="T75" fmla="*/ 260 h 350"/>
              <a:gd name="T76" fmla="*/ 2993 w 3079"/>
              <a:gd name="T77" fmla="*/ 112 h 350"/>
              <a:gd name="T78" fmla="*/ 2958 w 3079"/>
              <a:gd name="T79" fmla="*/ 257 h 350"/>
              <a:gd name="T80" fmla="*/ 2918 w 3079"/>
              <a:gd name="T81" fmla="*/ 228 h 350"/>
              <a:gd name="T82" fmla="*/ 2847 w 3079"/>
              <a:gd name="T83" fmla="*/ 250 h 350"/>
              <a:gd name="T84" fmla="*/ 2811 w 3079"/>
              <a:gd name="T85" fmla="*/ 249 h 350"/>
              <a:gd name="T86" fmla="*/ 2785 w 3079"/>
              <a:gd name="T87" fmla="*/ 111 h 350"/>
              <a:gd name="T88" fmla="*/ 2684 w 3079"/>
              <a:gd name="T89" fmla="*/ 272 h 350"/>
              <a:gd name="T90" fmla="*/ 2550 w 3079"/>
              <a:gd name="T91" fmla="*/ 103 h 350"/>
              <a:gd name="T92" fmla="*/ 2503 w 3079"/>
              <a:gd name="T93" fmla="*/ 103 h 350"/>
              <a:gd name="T94" fmla="*/ 2572 w 3079"/>
              <a:gd name="T95" fmla="*/ 202 h 350"/>
              <a:gd name="T96" fmla="*/ 1709 w 3079"/>
              <a:gd name="T97" fmla="*/ 90 h 350"/>
              <a:gd name="T98" fmla="*/ 1660 w 3079"/>
              <a:gd name="T99" fmla="*/ 267 h 350"/>
              <a:gd name="T100" fmla="*/ 1680 w 3079"/>
              <a:gd name="T101" fmla="*/ 117 h 350"/>
              <a:gd name="T102" fmla="*/ 1248 w 3079"/>
              <a:gd name="T103" fmla="*/ 178 h 350"/>
              <a:gd name="T104" fmla="*/ 1125 w 3079"/>
              <a:gd name="T105" fmla="*/ 101 h 350"/>
              <a:gd name="T106" fmla="*/ 2221 w 3079"/>
              <a:gd name="T107" fmla="*/ 259 h 350"/>
              <a:gd name="T108" fmla="*/ 2030 w 3079"/>
              <a:gd name="T109" fmla="*/ 20 h 350"/>
              <a:gd name="T110" fmla="*/ 2067 w 3079"/>
              <a:gd name="T111" fmla="*/ 220 h 350"/>
              <a:gd name="T112" fmla="*/ 2304 w 3079"/>
              <a:gd name="T113" fmla="*/ 137 h 350"/>
              <a:gd name="T114" fmla="*/ 2188 w 3079"/>
              <a:gd name="T115" fmla="*/ 19 h 350"/>
              <a:gd name="T116" fmla="*/ 2029 w 3079"/>
              <a:gd name="T117" fmla="*/ 271 h 350"/>
              <a:gd name="T118" fmla="*/ 1855 w 3079"/>
              <a:gd name="T119" fmla="*/ 7 h 350"/>
              <a:gd name="T120" fmla="*/ 1791 w 3079"/>
              <a:gd name="T121" fmla="*/ 260 h 350"/>
              <a:gd name="T122" fmla="*/ 1809 w 3079"/>
              <a:gd name="T123" fmla="*/ 37 h 350"/>
              <a:gd name="T124" fmla="*/ 1715 w 3079"/>
              <a:gd name="T125" fmla="*/ 3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79" h="350">
                <a:moveTo>
                  <a:pt x="2366" y="230"/>
                </a:moveTo>
                <a:cubicBezTo>
                  <a:pt x="2372" y="230"/>
                  <a:pt x="2377" y="232"/>
                  <a:pt x="2381" y="237"/>
                </a:cubicBezTo>
                <a:cubicBezTo>
                  <a:pt x="2385" y="241"/>
                  <a:pt x="2387" y="245"/>
                  <a:pt x="2387" y="251"/>
                </a:cubicBezTo>
                <a:cubicBezTo>
                  <a:pt x="2387" y="257"/>
                  <a:pt x="2385" y="262"/>
                  <a:pt x="2380" y="266"/>
                </a:cubicBezTo>
                <a:cubicBezTo>
                  <a:pt x="2376" y="270"/>
                  <a:pt x="2372" y="272"/>
                  <a:pt x="2366" y="272"/>
                </a:cubicBezTo>
                <a:cubicBezTo>
                  <a:pt x="2360" y="272"/>
                  <a:pt x="2355" y="270"/>
                  <a:pt x="2351" y="266"/>
                </a:cubicBezTo>
                <a:cubicBezTo>
                  <a:pt x="2347" y="262"/>
                  <a:pt x="2345" y="257"/>
                  <a:pt x="2345" y="251"/>
                </a:cubicBezTo>
                <a:cubicBezTo>
                  <a:pt x="2345" y="245"/>
                  <a:pt x="2347" y="240"/>
                  <a:pt x="2351" y="236"/>
                </a:cubicBezTo>
                <a:cubicBezTo>
                  <a:pt x="2355" y="232"/>
                  <a:pt x="2360" y="230"/>
                  <a:pt x="2366" y="230"/>
                </a:cubicBezTo>
                <a:close/>
                <a:moveTo>
                  <a:pt x="830" y="230"/>
                </a:moveTo>
                <a:cubicBezTo>
                  <a:pt x="836" y="230"/>
                  <a:pt x="841" y="232"/>
                  <a:pt x="845" y="237"/>
                </a:cubicBezTo>
                <a:cubicBezTo>
                  <a:pt x="849" y="241"/>
                  <a:pt x="851" y="245"/>
                  <a:pt x="851" y="251"/>
                </a:cubicBezTo>
                <a:cubicBezTo>
                  <a:pt x="851" y="257"/>
                  <a:pt x="849" y="262"/>
                  <a:pt x="844" y="266"/>
                </a:cubicBezTo>
                <a:cubicBezTo>
                  <a:pt x="840" y="270"/>
                  <a:pt x="836" y="272"/>
                  <a:pt x="830" y="272"/>
                </a:cubicBezTo>
                <a:cubicBezTo>
                  <a:pt x="824" y="272"/>
                  <a:pt x="819" y="270"/>
                  <a:pt x="815" y="266"/>
                </a:cubicBezTo>
                <a:cubicBezTo>
                  <a:pt x="811" y="262"/>
                  <a:pt x="809" y="257"/>
                  <a:pt x="809" y="251"/>
                </a:cubicBezTo>
                <a:cubicBezTo>
                  <a:pt x="809" y="245"/>
                  <a:pt x="811" y="240"/>
                  <a:pt x="815" y="236"/>
                </a:cubicBezTo>
                <a:cubicBezTo>
                  <a:pt x="819" y="232"/>
                  <a:pt x="824" y="230"/>
                  <a:pt x="830" y="230"/>
                </a:cubicBezTo>
                <a:close/>
                <a:moveTo>
                  <a:pt x="2680" y="102"/>
                </a:moveTo>
                <a:cubicBezTo>
                  <a:pt x="2673" y="102"/>
                  <a:pt x="2667" y="104"/>
                  <a:pt x="2660" y="108"/>
                </a:cubicBezTo>
                <a:cubicBezTo>
                  <a:pt x="2653" y="112"/>
                  <a:pt x="2648" y="119"/>
                  <a:pt x="2644" y="129"/>
                </a:cubicBezTo>
                <a:cubicBezTo>
                  <a:pt x="2640" y="139"/>
                  <a:pt x="2638" y="151"/>
                  <a:pt x="2638" y="167"/>
                </a:cubicBezTo>
                <a:cubicBezTo>
                  <a:pt x="2638" y="192"/>
                  <a:pt x="2643" y="213"/>
                  <a:pt x="2652" y="232"/>
                </a:cubicBezTo>
                <a:cubicBezTo>
                  <a:pt x="2662" y="250"/>
                  <a:pt x="2676" y="259"/>
                  <a:pt x="2692" y="259"/>
                </a:cubicBezTo>
                <a:cubicBezTo>
                  <a:pt x="2704" y="259"/>
                  <a:pt x="2714" y="254"/>
                  <a:pt x="2722" y="244"/>
                </a:cubicBezTo>
                <a:cubicBezTo>
                  <a:pt x="2730" y="234"/>
                  <a:pt x="2734" y="217"/>
                  <a:pt x="2734" y="192"/>
                </a:cubicBezTo>
                <a:cubicBezTo>
                  <a:pt x="2734" y="162"/>
                  <a:pt x="2727" y="138"/>
                  <a:pt x="2714" y="120"/>
                </a:cubicBezTo>
                <a:cubicBezTo>
                  <a:pt x="2705" y="108"/>
                  <a:pt x="2694" y="102"/>
                  <a:pt x="2680" y="102"/>
                </a:cubicBezTo>
                <a:close/>
                <a:moveTo>
                  <a:pt x="1160" y="102"/>
                </a:moveTo>
                <a:cubicBezTo>
                  <a:pt x="1153" y="102"/>
                  <a:pt x="1147" y="104"/>
                  <a:pt x="1140" y="108"/>
                </a:cubicBezTo>
                <a:cubicBezTo>
                  <a:pt x="1133" y="112"/>
                  <a:pt x="1128" y="119"/>
                  <a:pt x="1124" y="129"/>
                </a:cubicBezTo>
                <a:cubicBezTo>
                  <a:pt x="1120" y="139"/>
                  <a:pt x="1118" y="151"/>
                  <a:pt x="1118" y="167"/>
                </a:cubicBezTo>
                <a:cubicBezTo>
                  <a:pt x="1118" y="192"/>
                  <a:pt x="1123" y="213"/>
                  <a:pt x="1132" y="232"/>
                </a:cubicBezTo>
                <a:cubicBezTo>
                  <a:pt x="1142" y="250"/>
                  <a:pt x="1156" y="259"/>
                  <a:pt x="1172" y="259"/>
                </a:cubicBezTo>
                <a:cubicBezTo>
                  <a:pt x="1184" y="259"/>
                  <a:pt x="1194" y="254"/>
                  <a:pt x="1202" y="244"/>
                </a:cubicBezTo>
                <a:cubicBezTo>
                  <a:pt x="1210" y="234"/>
                  <a:pt x="1214" y="217"/>
                  <a:pt x="1214" y="192"/>
                </a:cubicBezTo>
                <a:cubicBezTo>
                  <a:pt x="1214" y="162"/>
                  <a:pt x="1207" y="138"/>
                  <a:pt x="1194" y="120"/>
                </a:cubicBezTo>
                <a:cubicBezTo>
                  <a:pt x="1185" y="108"/>
                  <a:pt x="1174" y="102"/>
                  <a:pt x="1160" y="102"/>
                </a:cubicBezTo>
                <a:close/>
                <a:moveTo>
                  <a:pt x="1456" y="95"/>
                </a:moveTo>
                <a:lnTo>
                  <a:pt x="1536" y="95"/>
                </a:lnTo>
                <a:lnTo>
                  <a:pt x="1536" y="102"/>
                </a:lnTo>
                <a:lnTo>
                  <a:pt x="1532" y="102"/>
                </a:lnTo>
                <a:cubicBezTo>
                  <a:pt x="1527" y="102"/>
                  <a:pt x="1522" y="103"/>
                  <a:pt x="1519" y="106"/>
                </a:cubicBezTo>
                <a:cubicBezTo>
                  <a:pt x="1517" y="108"/>
                  <a:pt x="1515" y="111"/>
                  <a:pt x="1515" y="115"/>
                </a:cubicBezTo>
                <a:cubicBezTo>
                  <a:pt x="1515" y="120"/>
                  <a:pt x="1517" y="126"/>
                  <a:pt x="1521" y="135"/>
                </a:cubicBezTo>
                <a:lnTo>
                  <a:pt x="1563" y="222"/>
                </a:lnTo>
                <a:lnTo>
                  <a:pt x="1602" y="127"/>
                </a:lnTo>
                <a:cubicBezTo>
                  <a:pt x="1604" y="122"/>
                  <a:pt x="1605" y="117"/>
                  <a:pt x="1605" y="112"/>
                </a:cubicBezTo>
                <a:cubicBezTo>
                  <a:pt x="1605" y="109"/>
                  <a:pt x="1604" y="108"/>
                  <a:pt x="1604" y="106"/>
                </a:cubicBezTo>
                <a:cubicBezTo>
                  <a:pt x="1603" y="105"/>
                  <a:pt x="1601" y="104"/>
                  <a:pt x="1599" y="103"/>
                </a:cubicBezTo>
                <a:cubicBezTo>
                  <a:pt x="1597" y="102"/>
                  <a:pt x="1593" y="102"/>
                  <a:pt x="1588" y="102"/>
                </a:cubicBezTo>
                <a:lnTo>
                  <a:pt x="1588" y="95"/>
                </a:lnTo>
                <a:lnTo>
                  <a:pt x="1644" y="95"/>
                </a:lnTo>
                <a:lnTo>
                  <a:pt x="1644" y="102"/>
                </a:lnTo>
                <a:cubicBezTo>
                  <a:pt x="1639" y="102"/>
                  <a:pt x="1635" y="103"/>
                  <a:pt x="1633" y="105"/>
                </a:cubicBezTo>
                <a:cubicBezTo>
                  <a:pt x="1630" y="106"/>
                  <a:pt x="1628" y="109"/>
                  <a:pt x="1625" y="113"/>
                </a:cubicBezTo>
                <a:cubicBezTo>
                  <a:pt x="1623" y="115"/>
                  <a:pt x="1621" y="120"/>
                  <a:pt x="1618" y="128"/>
                </a:cubicBezTo>
                <a:lnTo>
                  <a:pt x="1548" y="299"/>
                </a:lnTo>
                <a:cubicBezTo>
                  <a:pt x="1542" y="316"/>
                  <a:pt x="1533" y="328"/>
                  <a:pt x="1522" y="337"/>
                </a:cubicBezTo>
                <a:cubicBezTo>
                  <a:pt x="1511" y="345"/>
                  <a:pt x="1500" y="350"/>
                  <a:pt x="1490" y="350"/>
                </a:cubicBezTo>
                <a:cubicBezTo>
                  <a:pt x="1483" y="350"/>
                  <a:pt x="1477" y="348"/>
                  <a:pt x="1472" y="343"/>
                </a:cubicBezTo>
                <a:cubicBezTo>
                  <a:pt x="1467" y="339"/>
                  <a:pt x="1465" y="334"/>
                  <a:pt x="1465" y="329"/>
                </a:cubicBezTo>
                <a:cubicBezTo>
                  <a:pt x="1465" y="323"/>
                  <a:pt x="1467" y="319"/>
                  <a:pt x="1470" y="316"/>
                </a:cubicBezTo>
                <a:cubicBezTo>
                  <a:pt x="1473" y="313"/>
                  <a:pt x="1478" y="311"/>
                  <a:pt x="1484" y="311"/>
                </a:cubicBezTo>
                <a:cubicBezTo>
                  <a:pt x="1488" y="311"/>
                  <a:pt x="1494" y="313"/>
                  <a:pt x="1501" y="315"/>
                </a:cubicBezTo>
                <a:cubicBezTo>
                  <a:pt x="1506" y="317"/>
                  <a:pt x="1509" y="318"/>
                  <a:pt x="1510" y="318"/>
                </a:cubicBezTo>
                <a:cubicBezTo>
                  <a:pt x="1514" y="318"/>
                  <a:pt x="1518" y="316"/>
                  <a:pt x="1523" y="312"/>
                </a:cubicBezTo>
                <a:cubicBezTo>
                  <a:pt x="1527" y="308"/>
                  <a:pt x="1532" y="301"/>
                  <a:pt x="1536" y="290"/>
                </a:cubicBezTo>
                <a:lnTo>
                  <a:pt x="1548" y="260"/>
                </a:lnTo>
                <a:lnTo>
                  <a:pt x="1487" y="130"/>
                </a:lnTo>
                <a:cubicBezTo>
                  <a:pt x="1485" y="127"/>
                  <a:pt x="1482" y="122"/>
                  <a:pt x="1478" y="116"/>
                </a:cubicBezTo>
                <a:cubicBezTo>
                  <a:pt x="1474" y="112"/>
                  <a:pt x="1472" y="109"/>
                  <a:pt x="1470" y="107"/>
                </a:cubicBezTo>
                <a:cubicBezTo>
                  <a:pt x="1467" y="105"/>
                  <a:pt x="1462" y="103"/>
                  <a:pt x="1456" y="102"/>
                </a:cubicBezTo>
                <a:lnTo>
                  <a:pt x="1456" y="95"/>
                </a:lnTo>
                <a:close/>
                <a:moveTo>
                  <a:pt x="1262" y="95"/>
                </a:moveTo>
                <a:lnTo>
                  <a:pt x="1322" y="95"/>
                </a:lnTo>
                <a:lnTo>
                  <a:pt x="1322" y="210"/>
                </a:lnTo>
                <a:cubicBezTo>
                  <a:pt x="1322" y="226"/>
                  <a:pt x="1325" y="236"/>
                  <a:pt x="1331" y="241"/>
                </a:cubicBezTo>
                <a:cubicBezTo>
                  <a:pt x="1336" y="246"/>
                  <a:pt x="1343" y="249"/>
                  <a:pt x="1351" y="249"/>
                </a:cubicBezTo>
                <a:cubicBezTo>
                  <a:pt x="1356" y="249"/>
                  <a:pt x="1362" y="247"/>
                  <a:pt x="1369" y="244"/>
                </a:cubicBezTo>
                <a:cubicBezTo>
                  <a:pt x="1376" y="241"/>
                  <a:pt x="1384" y="234"/>
                  <a:pt x="1393" y="225"/>
                </a:cubicBezTo>
                <a:lnTo>
                  <a:pt x="1393" y="127"/>
                </a:lnTo>
                <a:cubicBezTo>
                  <a:pt x="1393" y="118"/>
                  <a:pt x="1392" y="111"/>
                  <a:pt x="1388" y="108"/>
                </a:cubicBezTo>
                <a:cubicBezTo>
                  <a:pt x="1384" y="104"/>
                  <a:pt x="1377" y="102"/>
                  <a:pt x="1366" y="102"/>
                </a:cubicBezTo>
                <a:lnTo>
                  <a:pt x="1366" y="95"/>
                </a:lnTo>
                <a:lnTo>
                  <a:pt x="1424" y="95"/>
                </a:lnTo>
                <a:lnTo>
                  <a:pt x="1424" y="199"/>
                </a:lnTo>
                <a:cubicBezTo>
                  <a:pt x="1424" y="219"/>
                  <a:pt x="1425" y="231"/>
                  <a:pt x="1426" y="236"/>
                </a:cubicBezTo>
                <a:cubicBezTo>
                  <a:pt x="1427" y="240"/>
                  <a:pt x="1428" y="243"/>
                  <a:pt x="1430" y="245"/>
                </a:cubicBezTo>
                <a:cubicBezTo>
                  <a:pt x="1432" y="247"/>
                  <a:pt x="1435" y="247"/>
                  <a:pt x="1437" y="247"/>
                </a:cubicBezTo>
                <a:cubicBezTo>
                  <a:pt x="1441" y="247"/>
                  <a:pt x="1446" y="246"/>
                  <a:pt x="1451" y="244"/>
                </a:cubicBezTo>
                <a:lnTo>
                  <a:pt x="1453" y="251"/>
                </a:lnTo>
                <a:lnTo>
                  <a:pt x="1402" y="272"/>
                </a:lnTo>
                <a:lnTo>
                  <a:pt x="1393" y="272"/>
                </a:lnTo>
                <a:lnTo>
                  <a:pt x="1393" y="236"/>
                </a:lnTo>
                <a:cubicBezTo>
                  <a:pt x="1379" y="252"/>
                  <a:pt x="1367" y="262"/>
                  <a:pt x="1360" y="266"/>
                </a:cubicBezTo>
                <a:cubicBezTo>
                  <a:pt x="1352" y="270"/>
                  <a:pt x="1344" y="272"/>
                  <a:pt x="1335" y="272"/>
                </a:cubicBezTo>
                <a:cubicBezTo>
                  <a:pt x="1325" y="272"/>
                  <a:pt x="1317" y="269"/>
                  <a:pt x="1310" y="264"/>
                </a:cubicBezTo>
                <a:cubicBezTo>
                  <a:pt x="1303" y="258"/>
                  <a:pt x="1298" y="251"/>
                  <a:pt x="1295" y="242"/>
                </a:cubicBezTo>
                <a:cubicBezTo>
                  <a:pt x="1293" y="233"/>
                  <a:pt x="1291" y="221"/>
                  <a:pt x="1291" y="205"/>
                </a:cubicBezTo>
                <a:lnTo>
                  <a:pt x="1291" y="128"/>
                </a:lnTo>
                <a:cubicBezTo>
                  <a:pt x="1291" y="120"/>
                  <a:pt x="1290" y="115"/>
                  <a:pt x="1289" y="112"/>
                </a:cubicBezTo>
                <a:cubicBezTo>
                  <a:pt x="1287" y="108"/>
                  <a:pt x="1284" y="106"/>
                  <a:pt x="1281" y="104"/>
                </a:cubicBezTo>
                <a:cubicBezTo>
                  <a:pt x="1277" y="103"/>
                  <a:pt x="1271" y="102"/>
                  <a:pt x="1262" y="102"/>
                </a:cubicBezTo>
                <a:lnTo>
                  <a:pt x="1262" y="95"/>
                </a:lnTo>
                <a:close/>
                <a:moveTo>
                  <a:pt x="880" y="95"/>
                </a:moveTo>
                <a:lnTo>
                  <a:pt x="960" y="95"/>
                </a:lnTo>
                <a:lnTo>
                  <a:pt x="960" y="102"/>
                </a:lnTo>
                <a:lnTo>
                  <a:pt x="956" y="102"/>
                </a:lnTo>
                <a:cubicBezTo>
                  <a:pt x="951" y="102"/>
                  <a:pt x="946" y="103"/>
                  <a:pt x="943" y="106"/>
                </a:cubicBezTo>
                <a:cubicBezTo>
                  <a:pt x="941" y="108"/>
                  <a:pt x="939" y="111"/>
                  <a:pt x="939" y="115"/>
                </a:cubicBezTo>
                <a:cubicBezTo>
                  <a:pt x="939" y="120"/>
                  <a:pt x="941" y="126"/>
                  <a:pt x="945" y="135"/>
                </a:cubicBezTo>
                <a:lnTo>
                  <a:pt x="987" y="222"/>
                </a:lnTo>
                <a:lnTo>
                  <a:pt x="1026" y="127"/>
                </a:lnTo>
                <a:cubicBezTo>
                  <a:pt x="1028" y="122"/>
                  <a:pt x="1029" y="117"/>
                  <a:pt x="1029" y="112"/>
                </a:cubicBezTo>
                <a:cubicBezTo>
                  <a:pt x="1029" y="109"/>
                  <a:pt x="1028" y="108"/>
                  <a:pt x="1028" y="106"/>
                </a:cubicBezTo>
                <a:cubicBezTo>
                  <a:pt x="1027" y="105"/>
                  <a:pt x="1025" y="104"/>
                  <a:pt x="1023" y="103"/>
                </a:cubicBezTo>
                <a:cubicBezTo>
                  <a:pt x="1021" y="102"/>
                  <a:pt x="1017" y="102"/>
                  <a:pt x="1012" y="102"/>
                </a:cubicBezTo>
                <a:lnTo>
                  <a:pt x="1012" y="95"/>
                </a:lnTo>
                <a:lnTo>
                  <a:pt x="1068" y="95"/>
                </a:lnTo>
                <a:lnTo>
                  <a:pt x="1068" y="102"/>
                </a:lnTo>
                <a:cubicBezTo>
                  <a:pt x="1063" y="102"/>
                  <a:pt x="1059" y="103"/>
                  <a:pt x="1057" y="105"/>
                </a:cubicBezTo>
                <a:cubicBezTo>
                  <a:pt x="1054" y="106"/>
                  <a:pt x="1052" y="109"/>
                  <a:pt x="1049" y="113"/>
                </a:cubicBezTo>
                <a:cubicBezTo>
                  <a:pt x="1047" y="115"/>
                  <a:pt x="1045" y="120"/>
                  <a:pt x="1042" y="128"/>
                </a:cubicBezTo>
                <a:lnTo>
                  <a:pt x="972" y="299"/>
                </a:lnTo>
                <a:cubicBezTo>
                  <a:pt x="966" y="316"/>
                  <a:pt x="957" y="328"/>
                  <a:pt x="946" y="337"/>
                </a:cubicBezTo>
                <a:cubicBezTo>
                  <a:pt x="935" y="345"/>
                  <a:pt x="924" y="350"/>
                  <a:pt x="914" y="350"/>
                </a:cubicBezTo>
                <a:cubicBezTo>
                  <a:pt x="907" y="350"/>
                  <a:pt x="901" y="348"/>
                  <a:pt x="896" y="343"/>
                </a:cubicBezTo>
                <a:cubicBezTo>
                  <a:pt x="891" y="339"/>
                  <a:pt x="889" y="334"/>
                  <a:pt x="889" y="329"/>
                </a:cubicBezTo>
                <a:cubicBezTo>
                  <a:pt x="889" y="323"/>
                  <a:pt x="891" y="319"/>
                  <a:pt x="894" y="316"/>
                </a:cubicBezTo>
                <a:cubicBezTo>
                  <a:pt x="897" y="313"/>
                  <a:pt x="902" y="311"/>
                  <a:pt x="908" y="311"/>
                </a:cubicBezTo>
                <a:cubicBezTo>
                  <a:pt x="912" y="311"/>
                  <a:pt x="918" y="313"/>
                  <a:pt x="925" y="315"/>
                </a:cubicBezTo>
                <a:cubicBezTo>
                  <a:pt x="930" y="317"/>
                  <a:pt x="933" y="318"/>
                  <a:pt x="934" y="318"/>
                </a:cubicBezTo>
                <a:cubicBezTo>
                  <a:pt x="938" y="318"/>
                  <a:pt x="942" y="316"/>
                  <a:pt x="947" y="312"/>
                </a:cubicBezTo>
                <a:cubicBezTo>
                  <a:pt x="951" y="308"/>
                  <a:pt x="956" y="301"/>
                  <a:pt x="960" y="290"/>
                </a:cubicBezTo>
                <a:lnTo>
                  <a:pt x="972" y="260"/>
                </a:lnTo>
                <a:lnTo>
                  <a:pt x="911" y="130"/>
                </a:lnTo>
                <a:cubicBezTo>
                  <a:pt x="909" y="127"/>
                  <a:pt x="906" y="122"/>
                  <a:pt x="902" y="116"/>
                </a:cubicBezTo>
                <a:cubicBezTo>
                  <a:pt x="898" y="112"/>
                  <a:pt x="896" y="109"/>
                  <a:pt x="894" y="107"/>
                </a:cubicBezTo>
                <a:cubicBezTo>
                  <a:pt x="891" y="105"/>
                  <a:pt x="886" y="103"/>
                  <a:pt x="880" y="102"/>
                </a:cubicBezTo>
                <a:lnTo>
                  <a:pt x="880" y="95"/>
                </a:lnTo>
                <a:close/>
                <a:moveTo>
                  <a:pt x="544" y="95"/>
                </a:moveTo>
                <a:lnTo>
                  <a:pt x="616" y="95"/>
                </a:lnTo>
                <a:lnTo>
                  <a:pt x="616" y="102"/>
                </a:lnTo>
                <a:cubicBezTo>
                  <a:pt x="610" y="102"/>
                  <a:pt x="605" y="104"/>
                  <a:pt x="603" y="106"/>
                </a:cubicBezTo>
                <a:cubicBezTo>
                  <a:pt x="601" y="107"/>
                  <a:pt x="600" y="110"/>
                  <a:pt x="600" y="114"/>
                </a:cubicBezTo>
                <a:cubicBezTo>
                  <a:pt x="600" y="117"/>
                  <a:pt x="601" y="122"/>
                  <a:pt x="603" y="128"/>
                </a:cubicBezTo>
                <a:lnTo>
                  <a:pt x="640" y="226"/>
                </a:lnTo>
                <a:lnTo>
                  <a:pt x="677" y="146"/>
                </a:lnTo>
                <a:lnTo>
                  <a:pt x="667" y="121"/>
                </a:lnTo>
                <a:cubicBezTo>
                  <a:pt x="664" y="113"/>
                  <a:pt x="660" y="108"/>
                  <a:pt x="655" y="105"/>
                </a:cubicBezTo>
                <a:cubicBezTo>
                  <a:pt x="653" y="103"/>
                  <a:pt x="648" y="102"/>
                  <a:pt x="640" y="102"/>
                </a:cubicBezTo>
                <a:lnTo>
                  <a:pt x="640" y="95"/>
                </a:lnTo>
                <a:lnTo>
                  <a:pt x="722" y="95"/>
                </a:lnTo>
                <a:lnTo>
                  <a:pt x="722" y="102"/>
                </a:lnTo>
                <a:cubicBezTo>
                  <a:pt x="713" y="102"/>
                  <a:pt x="706" y="104"/>
                  <a:pt x="703" y="107"/>
                </a:cubicBezTo>
                <a:cubicBezTo>
                  <a:pt x="700" y="109"/>
                  <a:pt x="699" y="112"/>
                  <a:pt x="699" y="116"/>
                </a:cubicBezTo>
                <a:cubicBezTo>
                  <a:pt x="699" y="119"/>
                  <a:pt x="699" y="121"/>
                  <a:pt x="700" y="124"/>
                </a:cubicBezTo>
                <a:lnTo>
                  <a:pt x="739" y="223"/>
                </a:lnTo>
                <a:lnTo>
                  <a:pt x="776" y="128"/>
                </a:lnTo>
                <a:cubicBezTo>
                  <a:pt x="778" y="121"/>
                  <a:pt x="779" y="116"/>
                  <a:pt x="779" y="112"/>
                </a:cubicBezTo>
                <a:cubicBezTo>
                  <a:pt x="779" y="109"/>
                  <a:pt x="778" y="107"/>
                  <a:pt x="776" y="105"/>
                </a:cubicBezTo>
                <a:cubicBezTo>
                  <a:pt x="773" y="103"/>
                  <a:pt x="768" y="102"/>
                  <a:pt x="761" y="102"/>
                </a:cubicBezTo>
                <a:lnTo>
                  <a:pt x="761" y="95"/>
                </a:lnTo>
                <a:lnTo>
                  <a:pt x="816" y="95"/>
                </a:lnTo>
                <a:lnTo>
                  <a:pt x="816" y="102"/>
                </a:lnTo>
                <a:cubicBezTo>
                  <a:pt x="805" y="104"/>
                  <a:pt x="797" y="111"/>
                  <a:pt x="792" y="124"/>
                </a:cubicBezTo>
                <a:lnTo>
                  <a:pt x="734" y="272"/>
                </a:lnTo>
                <a:lnTo>
                  <a:pt x="726" y="272"/>
                </a:lnTo>
                <a:lnTo>
                  <a:pt x="684" y="162"/>
                </a:lnTo>
                <a:lnTo>
                  <a:pt x="633" y="272"/>
                </a:lnTo>
                <a:lnTo>
                  <a:pt x="627" y="272"/>
                </a:lnTo>
                <a:lnTo>
                  <a:pt x="571" y="128"/>
                </a:lnTo>
                <a:cubicBezTo>
                  <a:pt x="568" y="119"/>
                  <a:pt x="564" y="112"/>
                  <a:pt x="561" y="109"/>
                </a:cubicBezTo>
                <a:cubicBezTo>
                  <a:pt x="557" y="106"/>
                  <a:pt x="552" y="104"/>
                  <a:pt x="544" y="102"/>
                </a:cubicBezTo>
                <a:lnTo>
                  <a:pt x="544" y="95"/>
                </a:lnTo>
                <a:close/>
                <a:moveTo>
                  <a:pt x="272" y="95"/>
                </a:moveTo>
                <a:lnTo>
                  <a:pt x="344" y="95"/>
                </a:lnTo>
                <a:lnTo>
                  <a:pt x="344" y="102"/>
                </a:lnTo>
                <a:cubicBezTo>
                  <a:pt x="338" y="102"/>
                  <a:pt x="333" y="104"/>
                  <a:pt x="331" y="106"/>
                </a:cubicBezTo>
                <a:cubicBezTo>
                  <a:pt x="329" y="107"/>
                  <a:pt x="328" y="110"/>
                  <a:pt x="328" y="114"/>
                </a:cubicBezTo>
                <a:cubicBezTo>
                  <a:pt x="328" y="117"/>
                  <a:pt x="329" y="122"/>
                  <a:pt x="331" y="128"/>
                </a:cubicBezTo>
                <a:lnTo>
                  <a:pt x="368" y="226"/>
                </a:lnTo>
                <a:lnTo>
                  <a:pt x="405" y="146"/>
                </a:lnTo>
                <a:lnTo>
                  <a:pt x="395" y="121"/>
                </a:lnTo>
                <a:cubicBezTo>
                  <a:pt x="392" y="113"/>
                  <a:pt x="388" y="108"/>
                  <a:pt x="383" y="105"/>
                </a:cubicBezTo>
                <a:cubicBezTo>
                  <a:pt x="381" y="103"/>
                  <a:pt x="376" y="102"/>
                  <a:pt x="368" y="102"/>
                </a:cubicBezTo>
                <a:lnTo>
                  <a:pt x="368" y="95"/>
                </a:lnTo>
                <a:lnTo>
                  <a:pt x="450" y="95"/>
                </a:lnTo>
                <a:lnTo>
                  <a:pt x="450" y="102"/>
                </a:lnTo>
                <a:cubicBezTo>
                  <a:pt x="441" y="102"/>
                  <a:pt x="434" y="104"/>
                  <a:pt x="431" y="107"/>
                </a:cubicBezTo>
                <a:cubicBezTo>
                  <a:pt x="428" y="109"/>
                  <a:pt x="427" y="112"/>
                  <a:pt x="427" y="116"/>
                </a:cubicBezTo>
                <a:cubicBezTo>
                  <a:pt x="427" y="119"/>
                  <a:pt x="427" y="121"/>
                  <a:pt x="428" y="124"/>
                </a:cubicBezTo>
                <a:lnTo>
                  <a:pt x="467" y="223"/>
                </a:lnTo>
                <a:lnTo>
                  <a:pt x="504" y="128"/>
                </a:lnTo>
                <a:cubicBezTo>
                  <a:pt x="506" y="121"/>
                  <a:pt x="507" y="116"/>
                  <a:pt x="507" y="112"/>
                </a:cubicBezTo>
                <a:cubicBezTo>
                  <a:pt x="507" y="109"/>
                  <a:pt x="506" y="107"/>
                  <a:pt x="504" y="105"/>
                </a:cubicBezTo>
                <a:cubicBezTo>
                  <a:pt x="501" y="103"/>
                  <a:pt x="496" y="102"/>
                  <a:pt x="489" y="102"/>
                </a:cubicBezTo>
                <a:lnTo>
                  <a:pt x="489" y="95"/>
                </a:lnTo>
                <a:lnTo>
                  <a:pt x="544" y="95"/>
                </a:lnTo>
                <a:lnTo>
                  <a:pt x="544" y="102"/>
                </a:lnTo>
                <a:cubicBezTo>
                  <a:pt x="533" y="104"/>
                  <a:pt x="525" y="111"/>
                  <a:pt x="520" y="124"/>
                </a:cubicBezTo>
                <a:lnTo>
                  <a:pt x="462" y="272"/>
                </a:lnTo>
                <a:lnTo>
                  <a:pt x="454" y="272"/>
                </a:lnTo>
                <a:lnTo>
                  <a:pt x="412" y="162"/>
                </a:lnTo>
                <a:lnTo>
                  <a:pt x="361" y="272"/>
                </a:lnTo>
                <a:lnTo>
                  <a:pt x="355" y="272"/>
                </a:lnTo>
                <a:lnTo>
                  <a:pt x="299" y="128"/>
                </a:lnTo>
                <a:cubicBezTo>
                  <a:pt x="296" y="119"/>
                  <a:pt x="292" y="112"/>
                  <a:pt x="289" y="109"/>
                </a:cubicBezTo>
                <a:cubicBezTo>
                  <a:pt x="285" y="106"/>
                  <a:pt x="280" y="104"/>
                  <a:pt x="272" y="102"/>
                </a:cubicBezTo>
                <a:lnTo>
                  <a:pt x="272" y="95"/>
                </a:lnTo>
                <a:close/>
                <a:moveTo>
                  <a:pt x="0" y="95"/>
                </a:moveTo>
                <a:lnTo>
                  <a:pt x="72" y="95"/>
                </a:lnTo>
                <a:lnTo>
                  <a:pt x="72" y="102"/>
                </a:lnTo>
                <a:cubicBezTo>
                  <a:pt x="66" y="102"/>
                  <a:pt x="61" y="104"/>
                  <a:pt x="59" y="106"/>
                </a:cubicBezTo>
                <a:cubicBezTo>
                  <a:pt x="57" y="107"/>
                  <a:pt x="56" y="110"/>
                  <a:pt x="56" y="114"/>
                </a:cubicBezTo>
                <a:cubicBezTo>
                  <a:pt x="56" y="117"/>
                  <a:pt x="57" y="122"/>
                  <a:pt x="59" y="128"/>
                </a:cubicBezTo>
                <a:lnTo>
                  <a:pt x="96" y="226"/>
                </a:lnTo>
                <a:lnTo>
                  <a:pt x="133" y="146"/>
                </a:lnTo>
                <a:lnTo>
                  <a:pt x="123" y="121"/>
                </a:lnTo>
                <a:cubicBezTo>
                  <a:pt x="120" y="113"/>
                  <a:pt x="116" y="108"/>
                  <a:pt x="111" y="105"/>
                </a:cubicBezTo>
                <a:cubicBezTo>
                  <a:pt x="109" y="103"/>
                  <a:pt x="104" y="102"/>
                  <a:pt x="96" y="102"/>
                </a:cubicBezTo>
                <a:lnTo>
                  <a:pt x="96" y="95"/>
                </a:lnTo>
                <a:lnTo>
                  <a:pt x="178" y="95"/>
                </a:lnTo>
                <a:lnTo>
                  <a:pt x="178" y="102"/>
                </a:lnTo>
                <a:cubicBezTo>
                  <a:pt x="169" y="102"/>
                  <a:pt x="162" y="104"/>
                  <a:pt x="159" y="107"/>
                </a:cubicBezTo>
                <a:cubicBezTo>
                  <a:pt x="156" y="109"/>
                  <a:pt x="155" y="112"/>
                  <a:pt x="155" y="116"/>
                </a:cubicBezTo>
                <a:cubicBezTo>
                  <a:pt x="155" y="119"/>
                  <a:pt x="155" y="121"/>
                  <a:pt x="156" y="124"/>
                </a:cubicBezTo>
                <a:lnTo>
                  <a:pt x="195" y="223"/>
                </a:lnTo>
                <a:lnTo>
                  <a:pt x="232" y="128"/>
                </a:lnTo>
                <a:cubicBezTo>
                  <a:pt x="234" y="121"/>
                  <a:pt x="235" y="116"/>
                  <a:pt x="235" y="112"/>
                </a:cubicBezTo>
                <a:cubicBezTo>
                  <a:pt x="235" y="109"/>
                  <a:pt x="234" y="107"/>
                  <a:pt x="232" y="105"/>
                </a:cubicBezTo>
                <a:cubicBezTo>
                  <a:pt x="229" y="103"/>
                  <a:pt x="224" y="102"/>
                  <a:pt x="217" y="102"/>
                </a:cubicBezTo>
                <a:lnTo>
                  <a:pt x="217" y="95"/>
                </a:lnTo>
                <a:lnTo>
                  <a:pt x="272" y="95"/>
                </a:lnTo>
                <a:lnTo>
                  <a:pt x="272" y="102"/>
                </a:lnTo>
                <a:cubicBezTo>
                  <a:pt x="261" y="104"/>
                  <a:pt x="253" y="111"/>
                  <a:pt x="248" y="124"/>
                </a:cubicBezTo>
                <a:lnTo>
                  <a:pt x="190" y="272"/>
                </a:lnTo>
                <a:lnTo>
                  <a:pt x="182" y="272"/>
                </a:lnTo>
                <a:lnTo>
                  <a:pt x="140" y="162"/>
                </a:lnTo>
                <a:lnTo>
                  <a:pt x="89" y="272"/>
                </a:lnTo>
                <a:lnTo>
                  <a:pt x="83" y="272"/>
                </a:lnTo>
                <a:lnTo>
                  <a:pt x="27" y="128"/>
                </a:lnTo>
                <a:cubicBezTo>
                  <a:pt x="24" y="119"/>
                  <a:pt x="20" y="112"/>
                  <a:pt x="17" y="109"/>
                </a:cubicBezTo>
                <a:cubicBezTo>
                  <a:pt x="13" y="106"/>
                  <a:pt x="8" y="104"/>
                  <a:pt x="0" y="102"/>
                </a:cubicBezTo>
                <a:lnTo>
                  <a:pt x="0" y="95"/>
                </a:lnTo>
                <a:close/>
                <a:moveTo>
                  <a:pt x="2837" y="90"/>
                </a:moveTo>
                <a:lnTo>
                  <a:pt x="2845" y="90"/>
                </a:lnTo>
                <a:lnTo>
                  <a:pt x="2845" y="127"/>
                </a:lnTo>
                <a:cubicBezTo>
                  <a:pt x="2857" y="114"/>
                  <a:pt x="2865" y="107"/>
                  <a:pt x="2867" y="105"/>
                </a:cubicBezTo>
                <a:cubicBezTo>
                  <a:pt x="2873" y="100"/>
                  <a:pt x="2879" y="97"/>
                  <a:pt x="2885" y="94"/>
                </a:cubicBezTo>
                <a:cubicBezTo>
                  <a:pt x="2892" y="91"/>
                  <a:pt x="2898" y="90"/>
                  <a:pt x="2904" y="90"/>
                </a:cubicBezTo>
                <a:cubicBezTo>
                  <a:pt x="2915" y="90"/>
                  <a:pt x="2924" y="93"/>
                  <a:pt x="2932" y="99"/>
                </a:cubicBezTo>
                <a:cubicBezTo>
                  <a:pt x="2940" y="106"/>
                  <a:pt x="2945" y="115"/>
                  <a:pt x="2948" y="127"/>
                </a:cubicBezTo>
                <a:cubicBezTo>
                  <a:pt x="2961" y="112"/>
                  <a:pt x="2971" y="102"/>
                  <a:pt x="2980" y="97"/>
                </a:cubicBezTo>
                <a:cubicBezTo>
                  <a:pt x="2989" y="92"/>
                  <a:pt x="2998" y="90"/>
                  <a:pt x="3008" y="90"/>
                </a:cubicBezTo>
                <a:cubicBezTo>
                  <a:pt x="3017" y="90"/>
                  <a:pt x="3025" y="92"/>
                  <a:pt x="3032" y="97"/>
                </a:cubicBezTo>
                <a:cubicBezTo>
                  <a:pt x="3039" y="102"/>
                  <a:pt x="3045" y="109"/>
                  <a:pt x="3049" y="120"/>
                </a:cubicBezTo>
                <a:cubicBezTo>
                  <a:pt x="3052" y="127"/>
                  <a:pt x="3053" y="139"/>
                  <a:pt x="3053" y="154"/>
                </a:cubicBezTo>
                <a:lnTo>
                  <a:pt x="3053" y="228"/>
                </a:lnTo>
                <a:cubicBezTo>
                  <a:pt x="3053" y="239"/>
                  <a:pt x="3054" y="246"/>
                  <a:pt x="3055" y="250"/>
                </a:cubicBezTo>
                <a:cubicBezTo>
                  <a:pt x="3057" y="253"/>
                  <a:pt x="3059" y="255"/>
                  <a:pt x="3062" y="257"/>
                </a:cubicBezTo>
                <a:cubicBezTo>
                  <a:pt x="3066" y="259"/>
                  <a:pt x="3071" y="260"/>
                  <a:pt x="3079" y="260"/>
                </a:cubicBezTo>
                <a:lnTo>
                  <a:pt x="3079" y="267"/>
                </a:lnTo>
                <a:lnTo>
                  <a:pt x="2994" y="267"/>
                </a:lnTo>
                <a:lnTo>
                  <a:pt x="2994" y="260"/>
                </a:lnTo>
                <a:lnTo>
                  <a:pt x="2998" y="260"/>
                </a:lnTo>
                <a:cubicBezTo>
                  <a:pt x="3005" y="260"/>
                  <a:pt x="3011" y="259"/>
                  <a:pt x="3015" y="256"/>
                </a:cubicBezTo>
                <a:cubicBezTo>
                  <a:pt x="3018" y="254"/>
                  <a:pt x="3020" y="251"/>
                  <a:pt x="3021" y="246"/>
                </a:cubicBezTo>
                <a:cubicBezTo>
                  <a:pt x="3022" y="244"/>
                  <a:pt x="3022" y="238"/>
                  <a:pt x="3022" y="228"/>
                </a:cubicBezTo>
                <a:lnTo>
                  <a:pt x="3022" y="154"/>
                </a:lnTo>
                <a:cubicBezTo>
                  <a:pt x="3022" y="140"/>
                  <a:pt x="3020" y="130"/>
                  <a:pt x="3017" y="124"/>
                </a:cubicBezTo>
                <a:cubicBezTo>
                  <a:pt x="3012" y="116"/>
                  <a:pt x="3004" y="112"/>
                  <a:pt x="2993" y="112"/>
                </a:cubicBezTo>
                <a:cubicBezTo>
                  <a:pt x="2987" y="112"/>
                  <a:pt x="2980" y="114"/>
                  <a:pt x="2973" y="117"/>
                </a:cubicBezTo>
                <a:cubicBezTo>
                  <a:pt x="2967" y="121"/>
                  <a:pt x="2959" y="127"/>
                  <a:pt x="2949" y="136"/>
                </a:cubicBezTo>
                <a:lnTo>
                  <a:pt x="2949" y="138"/>
                </a:lnTo>
                <a:lnTo>
                  <a:pt x="2949" y="146"/>
                </a:lnTo>
                <a:lnTo>
                  <a:pt x="2949" y="228"/>
                </a:lnTo>
                <a:cubicBezTo>
                  <a:pt x="2949" y="240"/>
                  <a:pt x="2950" y="247"/>
                  <a:pt x="2951" y="250"/>
                </a:cubicBezTo>
                <a:cubicBezTo>
                  <a:pt x="2952" y="253"/>
                  <a:pt x="2955" y="255"/>
                  <a:pt x="2958" y="257"/>
                </a:cubicBezTo>
                <a:cubicBezTo>
                  <a:pt x="2962" y="259"/>
                  <a:pt x="2968" y="260"/>
                  <a:pt x="2977" y="260"/>
                </a:cubicBezTo>
                <a:lnTo>
                  <a:pt x="2977" y="267"/>
                </a:lnTo>
                <a:lnTo>
                  <a:pt x="2890" y="267"/>
                </a:lnTo>
                <a:lnTo>
                  <a:pt x="2890" y="260"/>
                </a:lnTo>
                <a:cubicBezTo>
                  <a:pt x="2900" y="260"/>
                  <a:pt x="2906" y="259"/>
                  <a:pt x="2910" y="257"/>
                </a:cubicBezTo>
                <a:cubicBezTo>
                  <a:pt x="2913" y="254"/>
                  <a:pt x="2916" y="251"/>
                  <a:pt x="2917" y="247"/>
                </a:cubicBezTo>
                <a:cubicBezTo>
                  <a:pt x="2918" y="244"/>
                  <a:pt x="2918" y="238"/>
                  <a:pt x="2918" y="228"/>
                </a:cubicBezTo>
                <a:lnTo>
                  <a:pt x="2918" y="154"/>
                </a:lnTo>
                <a:cubicBezTo>
                  <a:pt x="2918" y="140"/>
                  <a:pt x="2916" y="130"/>
                  <a:pt x="2912" y="124"/>
                </a:cubicBezTo>
                <a:cubicBezTo>
                  <a:pt x="2906" y="116"/>
                  <a:pt x="2899" y="112"/>
                  <a:pt x="2889" y="112"/>
                </a:cubicBezTo>
                <a:cubicBezTo>
                  <a:pt x="2882" y="112"/>
                  <a:pt x="2875" y="114"/>
                  <a:pt x="2869" y="117"/>
                </a:cubicBezTo>
                <a:cubicBezTo>
                  <a:pt x="2858" y="123"/>
                  <a:pt x="2850" y="129"/>
                  <a:pt x="2845" y="136"/>
                </a:cubicBezTo>
                <a:lnTo>
                  <a:pt x="2845" y="228"/>
                </a:lnTo>
                <a:cubicBezTo>
                  <a:pt x="2845" y="239"/>
                  <a:pt x="2846" y="247"/>
                  <a:pt x="2847" y="250"/>
                </a:cubicBezTo>
                <a:cubicBezTo>
                  <a:pt x="2849" y="253"/>
                  <a:pt x="2851" y="256"/>
                  <a:pt x="2854" y="258"/>
                </a:cubicBezTo>
                <a:cubicBezTo>
                  <a:pt x="2857" y="259"/>
                  <a:pt x="2863" y="260"/>
                  <a:pt x="2873" y="260"/>
                </a:cubicBezTo>
                <a:lnTo>
                  <a:pt x="2873" y="267"/>
                </a:lnTo>
                <a:lnTo>
                  <a:pt x="2788" y="267"/>
                </a:lnTo>
                <a:lnTo>
                  <a:pt x="2788" y="260"/>
                </a:lnTo>
                <a:cubicBezTo>
                  <a:pt x="2796" y="260"/>
                  <a:pt x="2801" y="259"/>
                  <a:pt x="2804" y="258"/>
                </a:cubicBezTo>
                <a:cubicBezTo>
                  <a:pt x="2807" y="256"/>
                  <a:pt x="2810" y="253"/>
                  <a:pt x="2811" y="249"/>
                </a:cubicBezTo>
                <a:cubicBezTo>
                  <a:pt x="2813" y="246"/>
                  <a:pt x="2814" y="239"/>
                  <a:pt x="2814" y="228"/>
                </a:cubicBezTo>
                <a:lnTo>
                  <a:pt x="2814" y="162"/>
                </a:lnTo>
                <a:cubicBezTo>
                  <a:pt x="2814" y="143"/>
                  <a:pt x="2813" y="131"/>
                  <a:pt x="2812" y="126"/>
                </a:cubicBezTo>
                <a:cubicBezTo>
                  <a:pt x="2811" y="122"/>
                  <a:pt x="2810" y="119"/>
                  <a:pt x="2808" y="117"/>
                </a:cubicBezTo>
                <a:cubicBezTo>
                  <a:pt x="2806" y="116"/>
                  <a:pt x="2804" y="115"/>
                  <a:pt x="2800" y="115"/>
                </a:cubicBezTo>
                <a:cubicBezTo>
                  <a:pt x="2797" y="115"/>
                  <a:pt x="2793" y="116"/>
                  <a:pt x="2788" y="118"/>
                </a:cubicBezTo>
                <a:lnTo>
                  <a:pt x="2785" y="111"/>
                </a:lnTo>
                <a:lnTo>
                  <a:pt x="2837" y="90"/>
                </a:lnTo>
                <a:close/>
                <a:moveTo>
                  <a:pt x="2686" y="90"/>
                </a:moveTo>
                <a:cubicBezTo>
                  <a:pt x="2712" y="90"/>
                  <a:pt x="2733" y="100"/>
                  <a:pt x="2748" y="120"/>
                </a:cubicBezTo>
                <a:cubicBezTo>
                  <a:pt x="2762" y="136"/>
                  <a:pt x="2768" y="156"/>
                  <a:pt x="2768" y="178"/>
                </a:cubicBezTo>
                <a:cubicBezTo>
                  <a:pt x="2768" y="193"/>
                  <a:pt x="2765" y="209"/>
                  <a:pt x="2757" y="224"/>
                </a:cubicBezTo>
                <a:cubicBezTo>
                  <a:pt x="2750" y="240"/>
                  <a:pt x="2740" y="252"/>
                  <a:pt x="2727" y="260"/>
                </a:cubicBezTo>
                <a:cubicBezTo>
                  <a:pt x="2714" y="268"/>
                  <a:pt x="2700" y="272"/>
                  <a:pt x="2684" y="272"/>
                </a:cubicBezTo>
                <a:cubicBezTo>
                  <a:pt x="2658" y="272"/>
                  <a:pt x="2637" y="262"/>
                  <a:pt x="2622" y="241"/>
                </a:cubicBezTo>
                <a:cubicBezTo>
                  <a:pt x="2609" y="224"/>
                  <a:pt x="2603" y="204"/>
                  <a:pt x="2603" y="183"/>
                </a:cubicBezTo>
                <a:cubicBezTo>
                  <a:pt x="2603" y="167"/>
                  <a:pt x="2607" y="151"/>
                  <a:pt x="2614" y="136"/>
                </a:cubicBezTo>
                <a:cubicBezTo>
                  <a:pt x="2622" y="120"/>
                  <a:pt x="2633" y="109"/>
                  <a:pt x="2645" y="101"/>
                </a:cubicBezTo>
                <a:cubicBezTo>
                  <a:pt x="2658" y="94"/>
                  <a:pt x="2672" y="90"/>
                  <a:pt x="2686" y="90"/>
                </a:cubicBezTo>
                <a:close/>
                <a:moveTo>
                  <a:pt x="2509" y="90"/>
                </a:moveTo>
                <a:cubicBezTo>
                  <a:pt x="2526" y="90"/>
                  <a:pt x="2540" y="94"/>
                  <a:pt x="2550" y="103"/>
                </a:cubicBezTo>
                <a:cubicBezTo>
                  <a:pt x="2561" y="112"/>
                  <a:pt x="2567" y="122"/>
                  <a:pt x="2567" y="131"/>
                </a:cubicBezTo>
                <a:cubicBezTo>
                  <a:pt x="2567" y="136"/>
                  <a:pt x="2565" y="140"/>
                  <a:pt x="2562" y="143"/>
                </a:cubicBezTo>
                <a:cubicBezTo>
                  <a:pt x="2559" y="146"/>
                  <a:pt x="2555" y="147"/>
                  <a:pt x="2549" y="147"/>
                </a:cubicBezTo>
                <a:cubicBezTo>
                  <a:pt x="2542" y="147"/>
                  <a:pt x="2536" y="145"/>
                  <a:pt x="2533" y="140"/>
                </a:cubicBezTo>
                <a:cubicBezTo>
                  <a:pt x="2531" y="137"/>
                  <a:pt x="2529" y="132"/>
                  <a:pt x="2528" y="125"/>
                </a:cubicBezTo>
                <a:cubicBezTo>
                  <a:pt x="2528" y="118"/>
                  <a:pt x="2525" y="112"/>
                  <a:pt x="2521" y="108"/>
                </a:cubicBezTo>
                <a:cubicBezTo>
                  <a:pt x="2516" y="104"/>
                  <a:pt x="2510" y="103"/>
                  <a:pt x="2503" y="103"/>
                </a:cubicBezTo>
                <a:cubicBezTo>
                  <a:pt x="2490" y="103"/>
                  <a:pt x="2480" y="107"/>
                  <a:pt x="2472" y="116"/>
                </a:cubicBezTo>
                <a:cubicBezTo>
                  <a:pt x="2462" y="129"/>
                  <a:pt x="2457" y="145"/>
                  <a:pt x="2457" y="165"/>
                </a:cubicBezTo>
                <a:cubicBezTo>
                  <a:pt x="2457" y="185"/>
                  <a:pt x="2462" y="204"/>
                  <a:pt x="2472" y="219"/>
                </a:cubicBezTo>
                <a:cubicBezTo>
                  <a:pt x="2482" y="235"/>
                  <a:pt x="2496" y="243"/>
                  <a:pt x="2513" y="243"/>
                </a:cubicBezTo>
                <a:cubicBezTo>
                  <a:pt x="2525" y="243"/>
                  <a:pt x="2536" y="239"/>
                  <a:pt x="2546" y="230"/>
                </a:cubicBezTo>
                <a:cubicBezTo>
                  <a:pt x="2553" y="224"/>
                  <a:pt x="2560" y="214"/>
                  <a:pt x="2566" y="199"/>
                </a:cubicBezTo>
                <a:lnTo>
                  <a:pt x="2572" y="202"/>
                </a:lnTo>
                <a:cubicBezTo>
                  <a:pt x="2567" y="224"/>
                  <a:pt x="2558" y="242"/>
                  <a:pt x="2544" y="254"/>
                </a:cubicBezTo>
                <a:cubicBezTo>
                  <a:pt x="2531" y="266"/>
                  <a:pt x="2516" y="272"/>
                  <a:pt x="2500" y="272"/>
                </a:cubicBezTo>
                <a:cubicBezTo>
                  <a:pt x="2480" y="272"/>
                  <a:pt x="2463" y="264"/>
                  <a:pt x="2449" y="247"/>
                </a:cubicBezTo>
                <a:cubicBezTo>
                  <a:pt x="2434" y="231"/>
                  <a:pt x="2427" y="209"/>
                  <a:pt x="2427" y="181"/>
                </a:cubicBezTo>
                <a:cubicBezTo>
                  <a:pt x="2427" y="154"/>
                  <a:pt x="2435" y="132"/>
                  <a:pt x="2451" y="115"/>
                </a:cubicBezTo>
                <a:cubicBezTo>
                  <a:pt x="2467" y="98"/>
                  <a:pt x="2486" y="90"/>
                  <a:pt x="2509" y="90"/>
                </a:cubicBezTo>
                <a:close/>
                <a:moveTo>
                  <a:pt x="1709" y="90"/>
                </a:moveTo>
                <a:lnTo>
                  <a:pt x="1717" y="90"/>
                </a:lnTo>
                <a:lnTo>
                  <a:pt x="1717" y="228"/>
                </a:lnTo>
                <a:cubicBezTo>
                  <a:pt x="1717" y="239"/>
                  <a:pt x="1718" y="246"/>
                  <a:pt x="1719" y="249"/>
                </a:cubicBezTo>
                <a:cubicBezTo>
                  <a:pt x="1721" y="253"/>
                  <a:pt x="1723" y="256"/>
                  <a:pt x="1726" y="257"/>
                </a:cubicBezTo>
                <a:cubicBezTo>
                  <a:pt x="1729" y="259"/>
                  <a:pt x="1735" y="260"/>
                  <a:pt x="1743" y="260"/>
                </a:cubicBezTo>
                <a:lnTo>
                  <a:pt x="1743" y="267"/>
                </a:lnTo>
                <a:lnTo>
                  <a:pt x="1660" y="267"/>
                </a:lnTo>
                <a:lnTo>
                  <a:pt x="1660" y="260"/>
                </a:lnTo>
                <a:cubicBezTo>
                  <a:pt x="1668" y="260"/>
                  <a:pt x="1674" y="259"/>
                  <a:pt x="1677" y="258"/>
                </a:cubicBezTo>
                <a:cubicBezTo>
                  <a:pt x="1679" y="256"/>
                  <a:pt x="1682" y="253"/>
                  <a:pt x="1683" y="250"/>
                </a:cubicBezTo>
                <a:cubicBezTo>
                  <a:pt x="1685" y="246"/>
                  <a:pt x="1686" y="239"/>
                  <a:pt x="1686" y="228"/>
                </a:cubicBezTo>
                <a:lnTo>
                  <a:pt x="1686" y="162"/>
                </a:lnTo>
                <a:cubicBezTo>
                  <a:pt x="1686" y="143"/>
                  <a:pt x="1685" y="131"/>
                  <a:pt x="1684" y="126"/>
                </a:cubicBezTo>
                <a:cubicBezTo>
                  <a:pt x="1683" y="122"/>
                  <a:pt x="1682" y="119"/>
                  <a:pt x="1680" y="117"/>
                </a:cubicBezTo>
                <a:cubicBezTo>
                  <a:pt x="1678" y="116"/>
                  <a:pt x="1676" y="115"/>
                  <a:pt x="1672" y="115"/>
                </a:cubicBezTo>
                <a:cubicBezTo>
                  <a:pt x="1669" y="115"/>
                  <a:pt x="1665" y="116"/>
                  <a:pt x="1660" y="118"/>
                </a:cubicBezTo>
                <a:lnTo>
                  <a:pt x="1657" y="111"/>
                </a:lnTo>
                <a:lnTo>
                  <a:pt x="1709" y="90"/>
                </a:lnTo>
                <a:close/>
                <a:moveTo>
                  <a:pt x="1166" y="90"/>
                </a:moveTo>
                <a:cubicBezTo>
                  <a:pt x="1192" y="90"/>
                  <a:pt x="1213" y="100"/>
                  <a:pt x="1228" y="120"/>
                </a:cubicBezTo>
                <a:cubicBezTo>
                  <a:pt x="1242" y="136"/>
                  <a:pt x="1248" y="156"/>
                  <a:pt x="1248" y="178"/>
                </a:cubicBezTo>
                <a:cubicBezTo>
                  <a:pt x="1248" y="193"/>
                  <a:pt x="1245" y="209"/>
                  <a:pt x="1237" y="224"/>
                </a:cubicBezTo>
                <a:cubicBezTo>
                  <a:pt x="1230" y="240"/>
                  <a:pt x="1220" y="252"/>
                  <a:pt x="1207" y="260"/>
                </a:cubicBezTo>
                <a:cubicBezTo>
                  <a:pt x="1194" y="268"/>
                  <a:pt x="1180" y="272"/>
                  <a:pt x="1164" y="272"/>
                </a:cubicBezTo>
                <a:cubicBezTo>
                  <a:pt x="1138" y="272"/>
                  <a:pt x="1117" y="262"/>
                  <a:pt x="1102" y="241"/>
                </a:cubicBezTo>
                <a:cubicBezTo>
                  <a:pt x="1089" y="224"/>
                  <a:pt x="1083" y="204"/>
                  <a:pt x="1083" y="183"/>
                </a:cubicBezTo>
                <a:cubicBezTo>
                  <a:pt x="1083" y="167"/>
                  <a:pt x="1087" y="151"/>
                  <a:pt x="1094" y="136"/>
                </a:cubicBezTo>
                <a:cubicBezTo>
                  <a:pt x="1102" y="120"/>
                  <a:pt x="1113" y="109"/>
                  <a:pt x="1125" y="101"/>
                </a:cubicBezTo>
                <a:cubicBezTo>
                  <a:pt x="1138" y="94"/>
                  <a:pt x="1152" y="90"/>
                  <a:pt x="1166" y="90"/>
                </a:cubicBezTo>
                <a:close/>
                <a:moveTo>
                  <a:pt x="2222" y="20"/>
                </a:moveTo>
                <a:cubicBezTo>
                  <a:pt x="2214" y="20"/>
                  <a:pt x="2206" y="23"/>
                  <a:pt x="2200" y="31"/>
                </a:cubicBezTo>
                <a:cubicBezTo>
                  <a:pt x="2191" y="41"/>
                  <a:pt x="2185" y="58"/>
                  <a:pt x="2181" y="80"/>
                </a:cubicBezTo>
                <a:cubicBezTo>
                  <a:pt x="2178" y="102"/>
                  <a:pt x="2176" y="124"/>
                  <a:pt x="2176" y="146"/>
                </a:cubicBezTo>
                <a:cubicBezTo>
                  <a:pt x="2176" y="181"/>
                  <a:pt x="2181" y="209"/>
                  <a:pt x="2189" y="232"/>
                </a:cubicBezTo>
                <a:cubicBezTo>
                  <a:pt x="2196" y="250"/>
                  <a:pt x="2207" y="259"/>
                  <a:pt x="2221" y="259"/>
                </a:cubicBezTo>
                <a:cubicBezTo>
                  <a:pt x="2228" y="259"/>
                  <a:pt x="2235" y="256"/>
                  <a:pt x="2242" y="250"/>
                </a:cubicBezTo>
                <a:cubicBezTo>
                  <a:pt x="2249" y="244"/>
                  <a:pt x="2255" y="234"/>
                  <a:pt x="2259" y="220"/>
                </a:cubicBezTo>
                <a:cubicBezTo>
                  <a:pt x="2264" y="198"/>
                  <a:pt x="2267" y="168"/>
                  <a:pt x="2267" y="129"/>
                </a:cubicBezTo>
                <a:cubicBezTo>
                  <a:pt x="2267" y="100"/>
                  <a:pt x="2264" y="76"/>
                  <a:pt x="2258" y="56"/>
                </a:cubicBezTo>
                <a:cubicBezTo>
                  <a:pt x="2254" y="42"/>
                  <a:pt x="2248" y="32"/>
                  <a:pt x="2241" y="26"/>
                </a:cubicBezTo>
                <a:cubicBezTo>
                  <a:pt x="2236" y="22"/>
                  <a:pt x="2230" y="20"/>
                  <a:pt x="2222" y="20"/>
                </a:cubicBezTo>
                <a:close/>
                <a:moveTo>
                  <a:pt x="2030" y="20"/>
                </a:moveTo>
                <a:cubicBezTo>
                  <a:pt x="2022" y="20"/>
                  <a:pt x="2014" y="23"/>
                  <a:pt x="2008" y="31"/>
                </a:cubicBezTo>
                <a:cubicBezTo>
                  <a:pt x="1999" y="41"/>
                  <a:pt x="1993" y="58"/>
                  <a:pt x="1989" y="80"/>
                </a:cubicBezTo>
                <a:cubicBezTo>
                  <a:pt x="1986" y="102"/>
                  <a:pt x="1984" y="124"/>
                  <a:pt x="1984" y="146"/>
                </a:cubicBezTo>
                <a:cubicBezTo>
                  <a:pt x="1984" y="181"/>
                  <a:pt x="1989" y="209"/>
                  <a:pt x="1997" y="232"/>
                </a:cubicBezTo>
                <a:cubicBezTo>
                  <a:pt x="2004" y="250"/>
                  <a:pt x="2015" y="259"/>
                  <a:pt x="2029" y="259"/>
                </a:cubicBezTo>
                <a:cubicBezTo>
                  <a:pt x="2036" y="259"/>
                  <a:pt x="2043" y="256"/>
                  <a:pt x="2050" y="250"/>
                </a:cubicBezTo>
                <a:cubicBezTo>
                  <a:pt x="2057" y="244"/>
                  <a:pt x="2063" y="234"/>
                  <a:pt x="2067" y="220"/>
                </a:cubicBezTo>
                <a:cubicBezTo>
                  <a:pt x="2072" y="198"/>
                  <a:pt x="2075" y="168"/>
                  <a:pt x="2075" y="129"/>
                </a:cubicBezTo>
                <a:cubicBezTo>
                  <a:pt x="2075" y="100"/>
                  <a:pt x="2072" y="76"/>
                  <a:pt x="2066" y="56"/>
                </a:cubicBezTo>
                <a:cubicBezTo>
                  <a:pt x="2062" y="42"/>
                  <a:pt x="2056" y="32"/>
                  <a:pt x="2049" y="26"/>
                </a:cubicBezTo>
                <a:cubicBezTo>
                  <a:pt x="2044" y="22"/>
                  <a:pt x="2038" y="20"/>
                  <a:pt x="2030" y="20"/>
                </a:cubicBezTo>
                <a:close/>
                <a:moveTo>
                  <a:pt x="2223" y="7"/>
                </a:moveTo>
                <a:cubicBezTo>
                  <a:pt x="2242" y="7"/>
                  <a:pt x="2260" y="17"/>
                  <a:pt x="2275" y="37"/>
                </a:cubicBezTo>
                <a:cubicBezTo>
                  <a:pt x="2294" y="62"/>
                  <a:pt x="2304" y="95"/>
                  <a:pt x="2304" y="137"/>
                </a:cubicBezTo>
                <a:cubicBezTo>
                  <a:pt x="2304" y="167"/>
                  <a:pt x="2300" y="192"/>
                  <a:pt x="2291" y="212"/>
                </a:cubicBezTo>
                <a:cubicBezTo>
                  <a:pt x="2283" y="233"/>
                  <a:pt x="2272" y="248"/>
                  <a:pt x="2259" y="257"/>
                </a:cubicBezTo>
                <a:cubicBezTo>
                  <a:pt x="2246" y="267"/>
                  <a:pt x="2233" y="271"/>
                  <a:pt x="2221" y="271"/>
                </a:cubicBezTo>
                <a:cubicBezTo>
                  <a:pt x="2196" y="271"/>
                  <a:pt x="2176" y="257"/>
                  <a:pt x="2160" y="228"/>
                </a:cubicBezTo>
                <a:cubicBezTo>
                  <a:pt x="2146" y="204"/>
                  <a:pt x="2140" y="175"/>
                  <a:pt x="2140" y="141"/>
                </a:cubicBezTo>
                <a:cubicBezTo>
                  <a:pt x="2140" y="112"/>
                  <a:pt x="2144" y="87"/>
                  <a:pt x="2153" y="66"/>
                </a:cubicBezTo>
                <a:cubicBezTo>
                  <a:pt x="2162" y="45"/>
                  <a:pt x="2173" y="30"/>
                  <a:pt x="2188" y="19"/>
                </a:cubicBezTo>
                <a:cubicBezTo>
                  <a:pt x="2199" y="11"/>
                  <a:pt x="2211" y="7"/>
                  <a:pt x="2223" y="7"/>
                </a:cubicBezTo>
                <a:close/>
                <a:moveTo>
                  <a:pt x="2031" y="7"/>
                </a:moveTo>
                <a:cubicBezTo>
                  <a:pt x="2050" y="7"/>
                  <a:pt x="2068" y="17"/>
                  <a:pt x="2083" y="37"/>
                </a:cubicBezTo>
                <a:cubicBezTo>
                  <a:pt x="2102" y="62"/>
                  <a:pt x="2112" y="95"/>
                  <a:pt x="2112" y="137"/>
                </a:cubicBezTo>
                <a:cubicBezTo>
                  <a:pt x="2112" y="167"/>
                  <a:pt x="2108" y="192"/>
                  <a:pt x="2099" y="212"/>
                </a:cubicBezTo>
                <a:cubicBezTo>
                  <a:pt x="2091" y="233"/>
                  <a:pt x="2080" y="248"/>
                  <a:pt x="2067" y="257"/>
                </a:cubicBezTo>
                <a:cubicBezTo>
                  <a:pt x="2054" y="267"/>
                  <a:pt x="2041" y="271"/>
                  <a:pt x="2029" y="271"/>
                </a:cubicBezTo>
                <a:cubicBezTo>
                  <a:pt x="2004" y="271"/>
                  <a:pt x="1984" y="257"/>
                  <a:pt x="1968" y="228"/>
                </a:cubicBezTo>
                <a:cubicBezTo>
                  <a:pt x="1954" y="204"/>
                  <a:pt x="1948" y="175"/>
                  <a:pt x="1948" y="141"/>
                </a:cubicBezTo>
                <a:cubicBezTo>
                  <a:pt x="1948" y="112"/>
                  <a:pt x="1952" y="87"/>
                  <a:pt x="1961" y="66"/>
                </a:cubicBezTo>
                <a:cubicBezTo>
                  <a:pt x="1970" y="45"/>
                  <a:pt x="1981" y="30"/>
                  <a:pt x="1996" y="19"/>
                </a:cubicBezTo>
                <a:cubicBezTo>
                  <a:pt x="2007" y="11"/>
                  <a:pt x="2019" y="7"/>
                  <a:pt x="2031" y="7"/>
                </a:cubicBezTo>
                <a:close/>
                <a:moveTo>
                  <a:pt x="1849" y="7"/>
                </a:moveTo>
                <a:lnTo>
                  <a:pt x="1855" y="7"/>
                </a:lnTo>
                <a:lnTo>
                  <a:pt x="1855" y="222"/>
                </a:lnTo>
                <a:cubicBezTo>
                  <a:pt x="1855" y="236"/>
                  <a:pt x="1855" y="245"/>
                  <a:pt x="1857" y="249"/>
                </a:cubicBezTo>
                <a:cubicBezTo>
                  <a:pt x="1858" y="252"/>
                  <a:pt x="1860" y="255"/>
                  <a:pt x="1864" y="257"/>
                </a:cubicBezTo>
                <a:cubicBezTo>
                  <a:pt x="1868" y="259"/>
                  <a:pt x="1875" y="260"/>
                  <a:pt x="1887" y="260"/>
                </a:cubicBezTo>
                <a:lnTo>
                  <a:pt x="1887" y="267"/>
                </a:lnTo>
                <a:lnTo>
                  <a:pt x="1791" y="267"/>
                </a:lnTo>
                <a:lnTo>
                  <a:pt x="1791" y="260"/>
                </a:lnTo>
                <a:cubicBezTo>
                  <a:pt x="1803" y="260"/>
                  <a:pt x="1811" y="259"/>
                  <a:pt x="1815" y="257"/>
                </a:cubicBezTo>
                <a:cubicBezTo>
                  <a:pt x="1818" y="255"/>
                  <a:pt x="1820" y="253"/>
                  <a:pt x="1822" y="249"/>
                </a:cubicBezTo>
                <a:cubicBezTo>
                  <a:pt x="1823" y="246"/>
                  <a:pt x="1824" y="237"/>
                  <a:pt x="1824" y="222"/>
                </a:cubicBezTo>
                <a:lnTo>
                  <a:pt x="1824" y="85"/>
                </a:lnTo>
                <a:cubicBezTo>
                  <a:pt x="1824" y="66"/>
                  <a:pt x="1823" y="54"/>
                  <a:pt x="1822" y="49"/>
                </a:cubicBezTo>
                <a:cubicBezTo>
                  <a:pt x="1821" y="45"/>
                  <a:pt x="1820" y="42"/>
                  <a:pt x="1817" y="40"/>
                </a:cubicBezTo>
                <a:cubicBezTo>
                  <a:pt x="1815" y="38"/>
                  <a:pt x="1812" y="37"/>
                  <a:pt x="1809" y="37"/>
                </a:cubicBezTo>
                <a:cubicBezTo>
                  <a:pt x="1804" y="37"/>
                  <a:pt x="1798" y="39"/>
                  <a:pt x="1790" y="43"/>
                </a:cubicBezTo>
                <a:lnTo>
                  <a:pt x="1787" y="37"/>
                </a:lnTo>
                <a:lnTo>
                  <a:pt x="1849" y="7"/>
                </a:lnTo>
                <a:close/>
                <a:moveTo>
                  <a:pt x="1701" y="0"/>
                </a:moveTo>
                <a:cubicBezTo>
                  <a:pt x="1707" y="0"/>
                  <a:pt x="1711" y="2"/>
                  <a:pt x="1715" y="6"/>
                </a:cubicBezTo>
                <a:cubicBezTo>
                  <a:pt x="1719" y="9"/>
                  <a:pt x="1720" y="14"/>
                  <a:pt x="1720" y="19"/>
                </a:cubicBezTo>
                <a:cubicBezTo>
                  <a:pt x="1720" y="24"/>
                  <a:pt x="1719" y="29"/>
                  <a:pt x="1715" y="33"/>
                </a:cubicBezTo>
                <a:cubicBezTo>
                  <a:pt x="1711" y="36"/>
                  <a:pt x="1707" y="38"/>
                  <a:pt x="1701" y="38"/>
                </a:cubicBezTo>
                <a:cubicBezTo>
                  <a:pt x="1696" y="38"/>
                  <a:pt x="1692" y="36"/>
                  <a:pt x="1688" y="33"/>
                </a:cubicBezTo>
                <a:cubicBezTo>
                  <a:pt x="1684" y="29"/>
                  <a:pt x="1682" y="24"/>
                  <a:pt x="1682" y="19"/>
                </a:cubicBezTo>
                <a:cubicBezTo>
                  <a:pt x="1682" y="14"/>
                  <a:pt x="1684" y="9"/>
                  <a:pt x="1688" y="6"/>
                </a:cubicBezTo>
                <a:cubicBezTo>
                  <a:pt x="1692" y="2"/>
                  <a:pt x="1696" y="0"/>
                  <a:pt x="1701" y="0"/>
                </a:cubicBezTo>
                <a:close/>
              </a:path>
            </a:pathLst>
          </a:custGeom>
          <a:solidFill>
            <a:srgbClr val="F2F2F2"/>
          </a:solidFill>
          <a:ln w="0">
            <a:noFill/>
            <a:prstDash val="solid"/>
            <a:round/>
          </a:ln>
        </p:spPr>
        <p:txBody>
          <a:bodyPr vert="horz" wrap="square" lIns="91440" tIns="45720" rIns="91440" bIns="45720" numCol="1" anchor="t" anchorCtr="0" compatLnSpc="1"/>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5pPr>
            <a:lvl6pPr marL="2286000" algn="l" defTabSz="914400" rtl="0" eaLnBrk="1" latinLnBrk="0" hangingPunct="1">
              <a:defRPr kern="1200">
                <a:solidFill>
                  <a:schemeClr val="tx1"/>
                </a:solidFill>
                <a:latin typeface="Calibri" panose="020F0502020204030204" charset="0"/>
                <a:ea typeface="+mn-ea"/>
                <a:cs typeface="+mn-cs"/>
              </a:defRPr>
            </a:lvl6pPr>
            <a:lvl7pPr marL="2743200" algn="l" defTabSz="914400" rtl="0" eaLnBrk="1" latinLnBrk="0" hangingPunct="1">
              <a:defRPr kern="1200">
                <a:solidFill>
                  <a:schemeClr val="tx1"/>
                </a:solidFill>
                <a:latin typeface="Calibri" panose="020F0502020204030204" charset="0"/>
                <a:ea typeface="+mn-ea"/>
                <a:cs typeface="+mn-cs"/>
              </a:defRPr>
            </a:lvl7pPr>
            <a:lvl8pPr marL="3200400" algn="l" defTabSz="914400" rtl="0" eaLnBrk="1" latinLnBrk="0" hangingPunct="1">
              <a:defRPr kern="1200">
                <a:solidFill>
                  <a:schemeClr val="tx1"/>
                </a:solidFill>
                <a:latin typeface="Calibri" panose="020F0502020204030204" charset="0"/>
                <a:ea typeface="+mn-ea"/>
                <a:cs typeface="+mn-cs"/>
              </a:defRPr>
            </a:lvl8pPr>
            <a:lvl9pPr marL="3657600" algn="l" defTabSz="914400" rtl="0" eaLnBrk="1" latinLnBrk="0" hangingPunct="1">
              <a:defRPr kern="1200">
                <a:solidFill>
                  <a:schemeClr val="tx1"/>
                </a:solidFill>
                <a:latin typeface="Calibri" panose="020F0502020204030204" charset="0"/>
                <a:ea typeface="+mn-ea"/>
                <a:cs typeface="+mn-cs"/>
              </a:defRPr>
            </a:lvl9pPr>
          </a:lstStyle>
          <a:p>
            <a:endParaRPr lang="zh-CN" altLang="en-US"/>
          </a:p>
        </p:txBody>
      </p:sp>
      <p:sp>
        <p:nvSpPr>
          <p:cNvPr id="43" name="Freeform 23"/>
          <p:cNvSpPr/>
          <p:nvPr/>
        </p:nvSpPr>
        <p:spPr bwMode="auto">
          <a:xfrm rot="-1800000">
            <a:off x="411293" y="3577886"/>
            <a:ext cx="1848119" cy="215037"/>
          </a:xfrm>
          <a:custGeom>
            <a:avLst/>
            <a:gdLst>
              <a:gd name="T0" fmla="*/ 2345 w 3079"/>
              <a:gd name="T1" fmla="*/ 251 h 350"/>
              <a:gd name="T2" fmla="*/ 830 w 3079"/>
              <a:gd name="T3" fmla="*/ 272 h 350"/>
              <a:gd name="T4" fmla="*/ 2644 w 3079"/>
              <a:gd name="T5" fmla="*/ 129 h 350"/>
              <a:gd name="T6" fmla="*/ 2680 w 3079"/>
              <a:gd name="T7" fmla="*/ 102 h 350"/>
              <a:gd name="T8" fmla="*/ 1202 w 3079"/>
              <a:gd name="T9" fmla="*/ 244 h 350"/>
              <a:gd name="T10" fmla="*/ 1532 w 3079"/>
              <a:gd name="T11" fmla="*/ 102 h 350"/>
              <a:gd name="T12" fmla="*/ 1604 w 3079"/>
              <a:gd name="T13" fmla="*/ 106 h 350"/>
              <a:gd name="T14" fmla="*/ 1625 w 3079"/>
              <a:gd name="T15" fmla="*/ 113 h 350"/>
              <a:gd name="T16" fmla="*/ 1470 w 3079"/>
              <a:gd name="T17" fmla="*/ 316 h 350"/>
              <a:gd name="T18" fmla="*/ 1487 w 3079"/>
              <a:gd name="T19" fmla="*/ 130 h 350"/>
              <a:gd name="T20" fmla="*/ 1322 w 3079"/>
              <a:gd name="T21" fmla="*/ 210 h 350"/>
              <a:gd name="T22" fmla="*/ 1366 w 3079"/>
              <a:gd name="T23" fmla="*/ 102 h 350"/>
              <a:gd name="T24" fmla="*/ 1451 w 3079"/>
              <a:gd name="T25" fmla="*/ 244 h 350"/>
              <a:gd name="T26" fmla="*/ 1310 w 3079"/>
              <a:gd name="T27" fmla="*/ 264 h 350"/>
              <a:gd name="T28" fmla="*/ 1262 w 3079"/>
              <a:gd name="T29" fmla="*/ 95 h 350"/>
              <a:gd name="T30" fmla="*/ 945 w 3079"/>
              <a:gd name="T31" fmla="*/ 135 h 350"/>
              <a:gd name="T32" fmla="*/ 1012 w 3079"/>
              <a:gd name="T33" fmla="*/ 95 h 350"/>
              <a:gd name="T34" fmla="*/ 946 w 3079"/>
              <a:gd name="T35" fmla="*/ 337 h 350"/>
              <a:gd name="T36" fmla="*/ 934 w 3079"/>
              <a:gd name="T37" fmla="*/ 318 h 350"/>
              <a:gd name="T38" fmla="*/ 880 w 3079"/>
              <a:gd name="T39" fmla="*/ 102 h 350"/>
              <a:gd name="T40" fmla="*/ 603 w 3079"/>
              <a:gd name="T41" fmla="*/ 128 h 350"/>
              <a:gd name="T42" fmla="*/ 722 w 3079"/>
              <a:gd name="T43" fmla="*/ 95 h 350"/>
              <a:gd name="T44" fmla="*/ 779 w 3079"/>
              <a:gd name="T45" fmla="*/ 112 h 350"/>
              <a:gd name="T46" fmla="*/ 734 w 3079"/>
              <a:gd name="T47" fmla="*/ 272 h 350"/>
              <a:gd name="T48" fmla="*/ 544 w 3079"/>
              <a:gd name="T49" fmla="*/ 102 h 350"/>
              <a:gd name="T50" fmla="*/ 331 w 3079"/>
              <a:gd name="T51" fmla="*/ 128 h 350"/>
              <a:gd name="T52" fmla="*/ 450 w 3079"/>
              <a:gd name="T53" fmla="*/ 95 h 350"/>
              <a:gd name="T54" fmla="*/ 507 w 3079"/>
              <a:gd name="T55" fmla="*/ 112 h 350"/>
              <a:gd name="T56" fmla="*/ 462 w 3079"/>
              <a:gd name="T57" fmla="*/ 272 h 350"/>
              <a:gd name="T58" fmla="*/ 272 w 3079"/>
              <a:gd name="T59" fmla="*/ 102 h 350"/>
              <a:gd name="T60" fmla="*/ 59 w 3079"/>
              <a:gd name="T61" fmla="*/ 128 h 350"/>
              <a:gd name="T62" fmla="*/ 178 w 3079"/>
              <a:gd name="T63" fmla="*/ 95 h 350"/>
              <a:gd name="T64" fmla="*/ 235 w 3079"/>
              <a:gd name="T65" fmla="*/ 112 h 350"/>
              <a:gd name="T66" fmla="*/ 190 w 3079"/>
              <a:gd name="T67" fmla="*/ 272 h 350"/>
              <a:gd name="T68" fmla="*/ 0 w 3079"/>
              <a:gd name="T69" fmla="*/ 102 h 350"/>
              <a:gd name="T70" fmla="*/ 2904 w 3079"/>
              <a:gd name="T71" fmla="*/ 90 h 350"/>
              <a:gd name="T72" fmla="*/ 3053 w 3079"/>
              <a:gd name="T73" fmla="*/ 154 h 350"/>
              <a:gd name="T74" fmla="*/ 2994 w 3079"/>
              <a:gd name="T75" fmla="*/ 260 h 350"/>
              <a:gd name="T76" fmla="*/ 2993 w 3079"/>
              <a:gd name="T77" fmla="*/ 112 h 350"/>
              <a:gd name="T78" fmla="*/ 2958 w 3079"/>
              <a:gd name="T79" fmla="*/ 257 h 350"/>
              <a:gd name="T80" fmla="*/ 2918 w 3079"/>
              <a:gd name="T81" fmla="*/ 228 h 350"/>
              <a:gd name="T82" fmla="*/ 2847 w 3079"/>
              <a:gd name="T83" fmla="*/ 250 h 350"/>
              <a:gd name="T84" fmla="*/ 2811 w 3079"/>
              <a:gd name="T85" fmla="*/ 249 h 350"/>
              <a:gd name="T86" fmla="*/ 2785 w 3079"/>
              <a:gd name="T87" fmla="*/ 111 h 350"/>
              <a:gd name="T88" fmla="*/ 2684 w 3079"/>
              <a:gd name="T89" fmla="*/ 272 h 350"/>
              <a:gd name="T90" fmla="*/ 2550 w 3079"/>
              <a:gd name="T91" fmla="*/ 103 h 350"/>
              <a:gd name="T92" fmla="*/ 2503 w 3079"/>
              <a:gd name="T93" fmla="*/ 103 h 350"/>
              <a:gd name="T94" fmla="*/ 2572 w 3079"/>
              <a:gd name="T95" fmla="*/ 202 h 350"/>
              <a:gd name="T96" fmla="*/ 1709 w 3079"/>
              <a:gd name="T97" fmla="*/ 90 h 350"/>
              <a:gd name="T98" fmla="*/ 1660 w 3079"/>
              <a:gd name="T99" fmla="*/ 267 h 350"/>
              <a:gd name="T100" fmla="*/ 1680 w 3079"/>
              <a:gd name="T101" fmla="*/ 117 h 350"/>
              <a:gd name="T102" fmla="*/ 1248 w 3079"/>
              <a:gd name="T103" fmla="*/ 178 h 350"/>
              <a:gd name="T104" fmla="*/ 1125 w 3079"/>
              <a:gd name="T105" fmla="*/ 101 h 350"/>
              <a:gd name="T106" fmla="*/ 2221 w 3079"/>
              <a:gd name="T107" fmla="*/ 259 h 350"/>
              <a:gd name="T108" fmla="*/ 2030 w 3079"/>
              <a:gd name="T109" fmla="*/ 20 h 350"/>
              <a:gd name="T110" fmla="*/ 2067 w 3079"/>
              <a:gd name="T111" fmla="*/ 220 h 350"/>
              <a:gd name="T112" fmla="*/ 2304 w 3079"/>
              <a:gd name="T113" fmla="*/ 137 h 350"/>
              <a:gd name="T114" fmla="*/ 2188 w 3079"/>
              <a:gd name="T115" fmla="*/ 19 h 350"/>
              <a:gd name="T116" fmla="*/ 2029 w 3079"/>
              <a:gd name="T117" fmla="*/ 271 h 350"/>
              <a:gd name="T118" fmla="*/ 1855 w 3079"/>
              <a:gd name="T119" fmla="*/ 7 h 350"/>
              <a:gd name="T120" fmla="*/ 1791 w 3079"/>
              <a:gd name="T121" fmla="*/ 260 h 350"/>
              <a:gd name="T122" fmla="*/ 1809 w 3079"/>
              <a:gd name="T123" fmla="*/ 37 h 350"/>
              <a:gd name="T124" fmla="*/ 1715 w 3079"/>
              <a:gd name="T125" fmla="*/ 3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79" h="350">
                <a:moveTo>
                  <a:pt x="2366" y="230"/>
                </a:moveTo>
                <a:cubicBezTo>
                  <a:pt x="2372" y="230"/>
                  <a:pt x="2377" y="232"/>
                  <a:pt x="2381" y="237"/>
                </a:cubicBezTo>
                <a:cubicBezTo>
                  <a:pt x="2385" y="241"/>
                  <a:pt x="2387" y="245"/>
                  <a:pt x="2387" y="251"/>
                </a:cubicBezTo>
                <a:cubicBezTo>
                  <a:pt x="2387" y="257"/>
                  <a:pt x="2385" y="262"/>
                  <a:pt x="2380" y="266"/>
                </a:cubicBezTo>
                <a:cubicBezTo>
                  <a:pt x="2376" y="270"/>
                  <a:pt x="2372" y="272"/>
                  <a:pt x="2366" y="272"/>
                </a:cubicBezTo>
                <a:cubicBezTo>
                  <a:pt x="2360" y="272"/>
                  <a:pt x="2355" y="270"/>
                  <a:pt x="2351" y="266"/>
                </a:cubicBezTo>
                <a:cubicBezTo>
                  <a:pt x="2347" y="262"/>
                  <a:pt x="2345" y="257"/>
                  <a:pt x="2345" y="251"/>
                </a:cubicBezTo>
                <a:cubicBezTo>
                  <a:pt x="2345" y="245"/>
                  <a:pt x="2347" y="240"/>
                  <a:pt x="2351" y="236"/>
                </a:cubicBezTo>
                <a:cubicBezTo>
                  <a:pt x="2355" y="232"/>
                  <a:pt x="2360" y="230"/>
                  <a:pt x="2366" y="230"/>
                </a:cubicBezTo>
                <a:close/>
                <a:moveTo>
                  <a:pt x="830" y="230"/>
                </a:moveTo>
                <a:cubicBezTo>
                  <a:pt x="836" y="230"/>
                  <a:pt x="841" y="232"/>
                  <a:pt x="845" y="237"/>
                </a:cubicBezTo>
                <a:cubicBezTo>
                  <a:pt x="849" y="241"/>
                  <a:pt x="851" y="245"/>
                  <a:pt x="851" y="251"/>
                </a:cubicBezTo>
                <a:cubicBezTo>
                  <a:pt x="851" y="257"/>
                  <a:pt x="849" y="262"/>
                  <a:pt x="844" y="266"/>
                </a:cubicBezTo>
                <a:cubicBezTo>
                  <a:pt x="840" y="270"/>
                  <a:pt x="836" y="272"/>
                  <a:pt x="830" y="272"/>
                </a:cubicBezTo>
                <a:cubicBezTo>
                  <a:pt x="824" y="272"/>
                  <a:pt x="819" y="270"/>
                  <a:pt x="815" y="266"/>
                </a:cubicBezTo>
                <a:cubicBezTo>
                  <a:pt x="811" y="262"/>
                  <a:pt x="809" y="257"/>
                  <a:pt x="809" y="251"/>
                </a:cubicBezTo>
                <a:cubicBezTo>
                  <a:pt x="809" y="245"/>
                  <a:pt x="811" y="240"/>
                  <a:pt x="815" y="236"/>
                </a:cubicBezTo>
                <a:cubicBezTo>
                  <a:pt x="819" y="232"/>
                  <a:pt x="824" y="230"/>
                  <a:pt x="830" y="230"/>
                </a:cubicBezTo>
                <a:close/>
                <a:moveTo>
                  <a:pt x="2680" y="102"/>
                </a:moveTo>
                <a:cubicBezTo>
                  <a:pt x="2673" y="102"/>
                  <a:pt x="2667" y="104"/>
                  <a:pt x="2660" y="108"/>
                </a:cubicBezTo>
                <a:cubicBezTo>
                  <a:pt x="2653" y="112"/>
                  <a:pt x="2648" y="119"/>
                  <a:pt x="2644" y="129"/>
                </a:cubicBezTo>
                <a:cubicBezTo>
                  <a:pt x="2640" y="139"/>
                  <a:pt x="2638" y="151"/>
                  <a:pt x="2638" y="167"/>
                </a:cubicBezTo>
                <a:cubicBezTo>
                  <a:pt x="2638" y="192"/>
                  <a:pt x="2643" y="213"/>
                  <a:pt x="2652" y="232"/>
                </a:cubicBezTo>
                <a:cubicBezTo>
                  <a:pt x="2662" y="250"/>
                  <a:pt x="2676" y="259"/>
                  <a:pt x="2692" y="259"/>
                </a:cubicBezTo>
                <a:cubicBezTo>
                  <a:pt x="2704" y="259"/>
                  <a:pt x="2714" y="254"/>
                  <a:pt x="2722" y="244"/>
                </a:cubicBezTo>
                <a:cubicBezTo>
                  <a:pt x="2730" y="234"/>
                  <a:pt x="2734" y="217"/>
                  <a:pt x="2734" y="192"/>
                </a:cubicBezTo>
                <a:cubicBezTo>
                  <a:pt x="2734" y="162"/>
                  <a:pt x="2727" y="138"/>
                  <a:pt x="2714" y="120"/>
                </a:cubicBezTo>
                <a:cubicBezTo>
                  <a:pt x="2705" y="108"/>
                  <a:pt x="2694" y="102"/>
                  <a:pt x="2680" y="102"/>
                </a:cubicBezTo>
                <a:close/>
                <a:moveTo>
                  <a:pt x="1160" y="102"/>
                </a:moveTo>
                <a:cubicBezTo>
                  <a:pt x="1153" y="102"/>
                  <a:pt x="1147" y="104"/>
                  <a:pt x="1140" y="108"/>
                </a:cubicBezTo>
                <a:cubicBezTo>
                  <a:pt x="1133" y="112"/>
                  <a:pt x="1128" y="119"/>
                  <a:pt x="1124" y="129"/>
                </a:cubicBezTo>
                <a:cubicBezTo>
                  <a:pt x="1120" y="139"/>
                  <a:pt x="1118" y="151"/>
                  <a:pt x="1118" y="167"/>
                </a:cubicBezTo>
                <a:cubicBezTo>
                  <a:pt x="1118" y="192"/>
                  <a:pt x="1123" y="213"/>
                  <a:pt x="1132" y="232"/>
                </a:cubicBezTo>
                <a:cubicBezTo>
                  <a:pt x="1142" y="250"/>
                  <a:pt x="1156" y="259"/>
                  <a:pt x="1172" y="259"/>
                </a:cubicBezTo>
                <a:cubicBezTo>
                  <a:pt x="1184" y="259"/>
                  <a:pt x="1194" y="254"/>
                  <a:pt x="1202" y="244"/>
                </a:cubicBezTo>
                <a:cubicBezTo>
                  <a:pt x="1210" y="234"/>
                  <a:pt x="1214" y="217"/>
                  <a:pt x="1214" y="192"/>
                </a:cubicBezTo>
                <a:cubicBezTo>
                  <a:pt x="1214" y="162"/>
                  <a:pt x="1207" y="138"/>
                  <a:pt x="1194" y="120"/>
                </a:cubicBezTo>
                <a:cubicBezTo>
                  <a:pt x="1185" y="108"/>
                  <a:pt x="1174" y="102"/>
                  <a:pt x="1160" y="102"/>
                </a:cubicBezTo>
                <a:close/>
                <a:moveTo>
                  <a:pt x="1456" y="95"/>
                </a:moveTo>
                <a:lnTo>
                  <a:pt x="1536" y="95"/>
                </a:lnTo>
                <a:lnTo>
                  <a:pt x="1536" y="102"/>
                </a:lnTo>
                <a:lnTo>
                  <a:pt x="1532" y="102"/>
                </a:lnTo>
                <a:cubicBezTo>
                  <a:pt x="1527" y="102"/>
                  <a:pt x="1522" y="103"/>
                  <a:pt x="1519" y="106"/>
                </a:cubicBezTo>
                <a:cubicBezTo>
                  <a:pt x="1517" y="108"/>
                  <a:pt x="1515" y="111"/>
                  <a:pt x="1515" y="115"/>
                </a:cubicBezTo>
                <a:cubicBezTo>
                  <a:pt x="1515" y="120"/>
                  <a:pt x="1517" y="126"/>
                  <a:pt x="1521" y="135"/>
                </a:cubicBezTo>
                <a:lnTo>
                  <a:pt x="1563" y="222"/>
                </a:lnTo>
                <a:lnTo>
                  <a:pt x="1602" y="127"/>
                </a:lnTo>
                <a:cubicBezTo>
                  <a:pt x="1604" y="122"/>
                  <a:pt x="1605" y="117"/>
                  <a:pt x="1605" y="112"/>
                </a:cubicBezTo>
                <a:cubicBezTo>
                  <a:pt x="1605" y="109"/>
                  <a:pt x="1604" y="108"/>
                  <a:pt x="1604" y="106"/>
                </a:cubicBezTo>
                <a:cubicBezTo>
                  <a:pt x="1603" y="105"/>
                  <a:pt x="1601" y="104"/>
                  <a:pt x="1599" y="103"/>
                </a:cubicBezTo>
                <a:cubicBezTo>
                  <a:pt x="1597" y="102"/>
                  <a:pt x="1593" y="102"/>
                  <a:pt x="1588" y="102"/>
                </a:cubicBezTo>
                <a:lnTo>
                  <a:pt x="1588" y="95"/>
                </a:lnTo>
                <a:lnTo>
                  <a:pt x="1644" y="95"/>
                </a:lnTo>
                <a:lnTo>
                  <a:pt x="1644" y="102"/>
                </a:lnTo>
                <a:cubicBezTo>
                  <a:pt x="1639" y="102"/>
                  <a:pt x="1635" y="103"/>
                  <a:pt x="1633" y="105"/>
                </a:cubicBezTo>
                <a:cubicBezTo>
                  <a:pt x="1630" y="106"/>
                  <a:pt x="1628" y="109"/>
                  <a:pt x="1625" y="113"/>
                </a:cubicBezTo>
                <a:cubicBezTo>
                  <a:pt x="1623" y="115"/>
                  <a:pt x="1621" y="120"/>
                  <a:pt x="1618" y="128"/>
                </a:cubicBezTo>
                <a:lnTo>
                  <a:pt x="1548" y="299"/>
                </a:lnTo>
                <a:cubicBezTo>
                  <a:pt x="1542" y="316"/>
                  <a:pt x="1533" y="328"/>
                  <a:pt x="1522" y="337"/>
                </a:cubicBezTo>
                <a:cubicBezTo>
                  <a:pt x="1511" y="345"/>
                  <a:pt x="1500" y="350"/>
                  <a:pt x="1490" y="350"/>
                </a:cubicBezTo>
                <a:cubicBezTo>
                  <a:pt x="1483" y="350"/>
                  <a:pt x="1477" y="348"/>
                  <a:pt x="1472" y="343"/>
                </a:cubicBezTo>
                <a:cubicBezTo>
                  <a:pt x="1467" y="339"/>
                  <a:pt x="1465" y="334"/>
                  <a:pt x="1465" y="329"/>
                </a:cubicBezTo>
                <a:cubicBezTo>
                  <a:pt x="1465" y="323"/>
                  <a:pt x="1467" y="319"/>
                  <a:pt x="1470" y="316"/>
                </a:cubicBezTo>
                <a:cubicBezTo>
                  <a:pt x="1473" y="313"/>
                  <a:pt x="1478" y="311"/>
                  <a:pt x="1484" y="311"/>
                </a:cubicBezTo>
                <a:cubicBezTo>
                  <a:pt x="1488" y="311"/>
                  <a:pt x="1494" y="313"/>
                  <a:pt x="1501" y="315"/>
                </a:cubicBezTo>
                <a:cubicBezTo>
                  <a:pt x="1506" y="317"/>
                  <a:pt x="1509" y="318"/>
                  <a:pt x="1510" y="318"/>
                </a:cubicBezTo>
                <a:cubicBezTo>
                  <a:pt x="1514" y="318"/>
                  <a:pt x="1518" y="316"/>
                  <a:pt x="1523" y="312"/>
                </a:cubicBezTo>
                <a:cubicBezTo>
                  <a:pt x="1527" y="308"/>
                  <a:pt x="1532" y="301"/>
                  <a:pt x="1536" y="290"/>
                </a:cubicBezTo>
                <a:lnTo>
                  <a:pt x="1548" y="260"/>
                </a:lnTo>
                <a:lnTo>
                  <a:pt x="1487" y="130"/>
                </a:lnTo>
                <a:cubicBezTo>
                  <a:pt x="1485" y="127"/>
                  <a:pt x="1482" y="122"/>
                  <a:pt x="1478" y="116"/>
                </a:cubicBezTo>
                <a:cubicBezTo>
                  <a:pt x="1474" y="112"/>
                  <a:pt x="1472" y="109"/>
                  <a:pt x="1470" y="107"/>
                </a:cubicBezTo>
                <a:cubicBezTo>
                  <a:pt x="1467" y="105"/>
                  <a:pt x="1462" y="103"/>
                  <a:pt x="1456" y="102"/>
                </a:cubicBezTo>
                <a:lnTo>
                  <a:pt x="1456" y="95"/>
                </a:lnTo>
                <a:close/>
                <a:moveTo>
                  <a:pt x="1262" y="95"/>
                </a:moveTo>
                <a:lnTo>
                  <a:pt x="1322" y="95"/>
                </a:lnTo>
                <a:lnTo>
                  <a:pt x="1322" y="210"/>
                </a:lnTo>
                <a:cubicBezTo>
                  <a:pt x="1322" y="226"/>
                  <a:pt x="1325" y="236"/>
                  <a:pt x="1331" y="241"/>
                </a:cubicBezTo>
                <a:cubicBezTo>
                  <a:pt x="1336" y="246"/>
                  <a:pt x="1343" y="249"/>
                  <a:pt x="1351" y="249"/>
                </a:cubicBezTo>
                <a:cubicBezTo>
                  <a:pt x="1356" y="249"/>
                  <a:pt x="1362" y="247"/>
                  <a:pt x="1369" y="244"/>
                </a:cubicBezTo>
                <a:cubicBezTo>
                  <a:pt x="1376" y="241"/>
                  <a:pt x="1384" y="234"/>
                  <a:pt x="1393" y="225"/>
                </a:cubicBezTo>
                <a:lnTo>
                  <a:pt x="1393" y="127"/>
                </a:lnTo>
                <a:cubicBezTo>
                  <a:pt x="1393" y="118"/>
                  <a:pt x="1392" y="111"/>
                  <a:pt x="1388" y="108"/>
                </a:cubicBezTo>
                <a:cubicBezTo>
                  <a:pt x="1384" y="104"/>
                  <a:pt x="1377" y="102"/>
                  <a:pt x="1366" y="102"/>
                </a:cubicBezTo>
                <a:lnTo>
                  <a:pt x="1366" y="95"/>
                </a:lnTo>
                <a:lnTo>
                  <a:pt x="1424" y="95"/>
                </a:lnTo>
                <a:lnTo>
                  <a:pt x="1424" y="199"/>
                </a:lnTo>
                <a:cubicBezTo>
                  <a:pt x="1424" y="219"/>
                  <a:pt x="1425" y="231"/>
                  <a:pt x="1426" y="236"/>
                </a:cubicBezTo>
                <a:cubicBezTo>
                  <a:pt x="1427" y="240"/>
                  <a:pt x="1428" y="243"/>
                  <a:pt x="1430" y="245"/>
                </a:cubicBezTo>
                <a:cubicBezTo>
                  <a:pt x="1432" y="247"/>
                  <a:pt x="1435" y="247"/>
                  <a:pt x="1437" y="247"/>
                </a:cubicBezTo>
                <a:cubicBezTo>
                  <a:pt x="1441" y="247"/>
                  <a:pt x="1446" y="246"/>
                  <a:pt x="1451" y="244"/>
                </a:cubicBezTo>
                <a:lnTo>
                  <a:pt x="1453" y="251"/>
                </a:lnTo>
                <a:lnTo>
                  <a:pt x="1402" y="272"/>
                </a:lnTo>
                <a:lnTo>
                  <a:pt x="1393" y="272"/>
                </a:lnTo>
                <a:lnTo>
                  <a:pt x="1393" y="236"/>
                </a:lnTo>
                <a:cubicBezTo>
                  <a:pt x="1379" y="252"/>
                  <a:pt x="1367" y="262"/>
                  <a:pt x="1360" y="266"/>
                </a:cubicBezTo>
                <a:cubicBezTo>
                  <a:pt x="1352" y="270"/>
                  <a:pt x="1344" y="272"/>
                  <a:pt x="1335" y="272"/>
                </a:cubicBezTo>
                <a:cubicBezTo>
                  <a:pt x="1325" y="272"/>
                  <a:pt x="1317" y="269"/>
                  <a:pt x="1310" y="264"/>
                </a:cubicBezTo>
                <a:cubicBezTo>
                  <a:pt x="1303" y="258"/>
                  <a:pt x="1298" y="251"/>
                  <a:pt x="1295" y="242"/>
                </a:cubicBezTo>
                <a:cubicBezTo>
                  <a:pt x="1293" y="233"/>
                  <a:pt x="1291" y="221"/>
                  <a:pt x="1291" y="205"/>
                </a:cubicBezTo>
                <a:lnTo>
                  <a:pt x="1291" y="128"/>
                </a:lnTo>
                <a:cubicBezTo>
                  <a:pt x="1291" y="120"/>
                  <a:pt x="1290" y="115"/>
                  <a:pt x="1289" y="112"/>
                </a:cubicBezTo>
                <a:cubicBezTo>
                  <a:pt x="1287" y="108"/>
                  <a:pt x="1284" y="106"/>
                  <a:pt x="1281" y="104"/>
                </a:cubicBezTo>
                <a:cubicBezTo>
                  <a:pt x="1277" y="103"/>
                  <a:pt x="1271" y="102"/>
                  <a:pt x="1262" y="102"/>
                </a:cubicBezTo>
                <a:lnTo>
                  <a:pt x="1262" y="95"/>
                </a:lnTo>
                <a:close/>
                <a:moveTo>
                  <a:pt x="880" y="95"/>
                </a:moveTo>
                <a:lnTo>
                  <a:pt x="960" y="95"/>
                </a:lnTo>
                <a:lnTo>
                  <a:pt x="960" y="102"/>
                </a:lnTo>
                <a:lnTo>
                  <a:pt x="956" y="102"/>
                </a:lnTo>
                <a:cubicBezTo>
                  <a:pt x="951" y="102"/>
                  <a:pt x="946" y="103"/>
                  <a:pt x="943" y="106"/>
                </a:cubicBezTo>
                <a:cubicBezTo>
                  <a:pt x="941" y="108"/>
                  <a:pt x="939" y="111"/>
                  <a:pt x="939" y="115"/>
                </a:cubicBezTo>
                <a:cubicBezTo>
                  <a:pt x="939" y="120"/>
                  <a:pt x="941" y="126"/>
                  <a:pt x="945" y="135"/>
                </a:cubicBezTo>
                <a:lnTo>
                  <a:pt x="987" y="222"/>
                </a:lnTo>
                <a:lnTo>
                  <a:pt x="1026" y="127"/>
                </a:lnTo>
                <a:cubicBezTo>
                  <a:pt x="1028" y="122"/>
                  <a:pt x="1029" y="117"/>
                  <a:pt x="1029" y="112"/>
                </a:cubicBezTo>
                <a:cubicBezTo>
                  <a:pt x="1029" y="109"/>
                  <a:pt x="1028" y="108"/>
                  <a:pt x="1028" y="106"/>
                </a:cubicBezTo>
                <a:cubicBezTo>
                  <a:pt x="1027" y="105"/>
                  <a:pt x="1025" y="104"/>
                  <a:pt x="1023" y="103"/>
                </a:cubicBezTo>
                <a:cubicBezTo>
                  <a:pt x="1021" y="102"/>
                  <a:pt x="1017" y="102"/>
                  <a:pt x="1012" y="102"/>
                </a:cubicBezTo>
                <a:lnTo>
                  <a:pt x="1012" y="95"/>
                </a:lnTo>
                <a:lnTo>
                  <a:pt x="1068" y="95"/>
                </a:lnTo>
                <a:lnTo>
                  <a:pt x="1068" y="102"/>
                </a:lnTo>
                <a:cubicBezTo>
                  <a:pt x="1063" y="102"/>
                  <a:pt x="1059" y="103"/>
                  <a:pt x="1057" y="105"/>
                </a:cubicBezTo>
                <a:cubicBezTo>
                  <a:pt x="1054" y="106"/>
                  <a:pt x="1052" y="109"/>
                  <a:pt x="1049" y="113"/>
                </a:cubicBezTo>
                <a:cubicBezTo>
                  <a:pt x="1047" y="115"/>
                  <a:pt x="1045" y="120"/>
                  <a:pt x="1042" y="128"/>
                </a:cubicBezTo>
                <a:lnTo>
                  <a:pt x="972" y="299"/>
                </a:lnTo>
                <a:cubicBezTo>
                  <a:pt x="966" y="316"/>
                  <a:pt x="957" y="328"/>
                  <a:pt x="946" y="337"/>
                </a:cubicBezTo>
                <a:cubicBezTo>
                  <a:pt x="935" y="345"/>
                  <a:pt x="924" y="350"/>
                  <a:pt x="914" y="350"/>
                </a:cubicBezTo>
                <a:cubicBezTo>
                  <a:pt x="907" y="350"/>
                  <a:pt x="901" y="348"/>
                  <a:pt x="896" y="343"/>
                </a:cubicBezTo>
                <a:cubicBezTo>
                  <a:pt x="891" y="339"/>
                  <a:pt x="889" y="334"/>
                  <a:pt x="889" y="329"/>
                </a:cubicBezTo>
                <a:cubicBezTo>
                  <a:pt x="889" y="323"/>
                  <a:pt x="891" y="319"/>
                  <a:pt x="894" y="316"/>
                </a:cubicBezTo>
                <a:cubicBezTo>
                  <a:pt x="897" y="313"/>
                  <a:pt x="902" y="311"/>
                  <a:pt x="908" y="311"/>
                </a:cubicBezTo>
                <a:cubicBezTo>
                  <a:pt x="912" y="311"/>
                  <a:pt x="918" y="313"/>
                  <a:pt x="925" y="315"/>
                </a:cubicBezTo>
                <a:cubicBezTo>
                  <a:pt x="930" y="317"/>
                  <a:pt x="933" y="318"/>
                  <a:pt x="934" y="318"/>
                </a:cubicBezTo>
                <a:cubicBezTo>
                  <a:pt x="938" y="318"/>
                  <a:pt x="942" y="316"/>
                  <a:pt x="947" y="312"/>
                </a:cubicBezTo>
                <a:cubicBezTo>
                  <a:pt x="951" y="308"/>
                  <a:pt x="956" y="301"/>
                  <a:pt x="960" y="290"/>
                </a:cubicBezTo>
                <a:lnTo>
                  <a:pt x="972" y="260"/>
                </a:lnTo>
                <a:lnTo>
                  <a:pt x="911" y="130"/>
                </a:lnTo>
                <a:cubicBezTo>
                  <a:pt x="909" y="127"/>
                  <a:pt x="906" y="122"/>
                  <a:pt x="902" y="116"/>
                </a:cubicBezTo>
                <a:cubicBezTo>
                  <a:pt x="898" y="112"/>
                  <a:pt x="896" y="109"/>
                  <a:pt x="894" y="107"/>
                </a:cubicBezTo>
                <a:cubicBezTo>
                  <a:pt x="891" y="105"/>
                  <a:pt x="886" y="103"/>
                  <a:pt x="880" y="102"/>
                </a:cubicBezTo>
                <a:lnTo>
                  <a:pt x="880" y="95"/>
                </a:lnTo>
                <a:close/>
                <a:moveTo>
                  <a:pt x="544" y="95"/>
                </a:moveTo>
                <a:lnTo>
                  <a:pt x="616" y="95"/>
                </a:lnTo>
                <a:lnTo>
                  <a:pt x="616" y="102"/>
                </a:lnTo>
                <a:cubicBezTo>
                  <a:pt x="610" y="102"/>
                  <a:pt x="605" y="104"/>
                  <a:pt x="603" y="106"/>
                </a:cubicBezTo>
                <a:cubicBezTo>
                  <a:pt x="601" y="107"/>
                  <a:pt x="600" y="110"/>
                  <a:pt x="600" y="114"/>
                </a:cubicBezTo>
                <a:cubicBezTo>
                  <a:pt x="600" y="117"/>
                  <a:pt x="601" y="122"/>
                  <a:pt x="603" y="128"/>
                </a:cubicBezTo>
                <a:lnTo>
                  <a:pt x="640" y="226"/>
                </a:lnTo>
                <a:lnTo>
                  <a:pt x="677" y="146"/>
                </a:lnTo>
                <a:lnTo>
                  <a:pt x="667" y="121"/>
                </a:lnTo>
                <a:cubicBezTo>
                  <a:pt x="664" y="113"/>
                  <a:pt x="660" y="108"/>
                  <a:pt x="655" y="105"/>
                </a:cubicBezTo>
                <a:cubicBezTo>
                  <a:pt x="653" y="103"/>
                  <a:pt x="648" y="102"/>
                  <a:pt x="640" y="102"/>
                </a:cubicBezTo>
                <a:lnTo>
                  <a:pt x="640" y="95"/>
                </a:lnTo>
                <a:lnTo>
                  <a:pt x="722" y="95"/>
                </a:lnTo>
                <a:lnTo>
                  <a:pt x="722" y="102"/>
                </a:lnTo>
                <a:cubicBezTo>
                  <a:pt x="713" y="102"/>
                  <a:pt x="706" y="104"/>
                  <a:pt x="703" y="107"/>
                </a:cubicBezTo>
                <a:cubicBezTo>
                  <a:pt x="700" y="109"/>
                  <a:pt x="699" y="112"/>
                  <a:pt x="699" y="116"/>
                </a:cubicBezTo>
                <a:cubicBezTo>
                  <a:pt x="699" y="119"/>
                  <a:pt x="699" y="121"/>
                  <a:pt x="700" y="124"/>
                </a:cubicBezTo>
                <a:lnTo>
                  <a:pt x="739" y="223"/>
                </a:lnTo>
                <a:lnTo>
                  <a:pt x="776" y="128"/>
                </a:lnTo>
                <a:cubicBezTo>
                  <a:pt x="778" y="121"/>
                  <a:pt x="779" y="116"/>
                  <a:pt x="779" y="112"/>
                </a:cubicBezTo>
                <a:cubicBezTo>
                  <a:pt x="779" y="109"/>
                  <a:pt x="778" y="107"/>
                  <a:pt x="776" y="105"/>
                </a:cubicBezTo>
                <a:cubicBezTo>
                  <a:pt x="773" y="103"/>
                  <a:pt x="768" y="102"/>
                  <a:pt x="761" y="102"/>
                </a:cubicBezTo>
                <a:lnTo>
                  <a:pt x="761" y="95"/>
                </a:lnTo>
                <a:lnTo>
                  <a:pt x="816" y="95"/>
                </a:lnTo>
                <a:lnTo>
                  <a:pt x="816" y="102"/>
                </a:lnTo>
                <a:cubicBezTo>
                  <a:pt x="805" y="104"/>
                  <a:pt x="797" y="111"/>
                  <a:pt x="792" y="124"/>
                </a:cubicBezTo>
                <a:lnTo>
                  <a:pt x="734" y="272"/>
                </a:lnTo>
                <a:lnTo>
                  <a:pt x="726" y="272"/>
                </a:lnTo>
                <a:lnTo>
                  <a:pt x="684" y="162"/>
                </a:lnTo>
                <a:lnTo>
                  <a:pt x="633" y="272"/>
                </a:lnTo>
                <a:lnTo>
                  <a:pt x="627" y="272"/>
                </a:lnTo>
                <a:lnTo>
                  <a:pt x="571" y="128"/>
                </a:lnTo>
                <a:cubicBezTo>
                  <a:pt x="568" y="119"/>
                  <a:pt x="564" y="112"/>
                  <a:pt x="561" y="109"/>
                </a:cubicBezTo>
                <a:cubicBezTo>
                  <a:pt x="557" y="106"/>
                  <a:pt x="552" y="104"/>
                  <a:pt x="544" y="102"/>
                </a:cubicBezTo>
                <a:lnTo>
                  <a:pt x="544" y="95"/>
                </a:lnTo>
                <a:close/>
                <a:moveTo>
                  <a:pt x="272" y="95"/>
                </a:moveTo>
                <a:lnTo>
                  <a:pt x="344" y="95"/>
                </a:lnTo>
                <a:lnTo>
                  <a:pt x="344" y="102"/>
                </a:lnTo>
                <a:cubicBezTo>
                  <a:pt x="338" y="102"/>
                  <a:pt x="333" y="104"/>
                  <a:pt x="331" y="106"/>
                </a:cubicBezTo>
                <a:cubicBezTo>
                  <a:pt x="329" y="107"/>
                  <a:pt x="328" y="110"/>
                  <a:pt x="328" y="114"/>
                </a:cubicBezTo>
                <a:cubicBezTo>
                  <a:pt x="328" y="117"/>
                  <a:pt x="329" y="122"/>
                  <a:pt x="331" y="128"/>
                </a:cubicBezTo>
                <a:lnTo>
                  <a:pt x="368" y="226"/>
                </a:lnTo>
                <a:lnTo>
                  <a:pt x="405" y="146"/>
                </a:lnTo>
                <a:lnTo>
                  <a:pt x="395" y="121"/>
                </a:lnTo>
                <a:cubicBezTo>
                  <a:pt x="392" y="113"/>
                  <a:pt x="388" y="108"/>
                  <a:pt x="383" y="105"/>
                </a:cubicBezTo>
                <a:cubicBezTo>
                  <a:pt x="381" y="103"/>
                  <a:pt x="376" y="102"/>
                  <a:pt x="368" y="102"/>
                </a:cubicBezTo>
                <a:lnTo>
                  <a:pt x="368" y="95"/>
                </a:lnTo>
                <a:lnTo>
                  <a:pt x="450" y="95"/>
                </a:lnTo>
                <a:lnTo>
                  <a:pt x="450" y="102"/>
                </a:lnTo>
                <a:cubicBezTo>
                  <a:pt x="441" y="102"/>
                  <a:pt x="434" y="104"/>
                  <a:pt x="431" y="107"/>
                </a:cubicBezTo>
                <a:cubicBezTo>
                  <a:pt x="428" y="109"/>
                  <a:pt x="427" y="112"/>
                  <a:pt x="427" y="116"/>
                </a:cubicBezTo>
                <a:cubicBezTo>
                  <a:pt x="427" y="119"/>
                  <a:pt x="427" y="121"/>
                  <a:pt x="428" y="124"/>
                </a:cubicBezTo>
                <a:lnTo>
                  <a:pt x="467" y="223"/>
                </a:lnTo>
                <a:lnTo>
                  <a:pt x="504" y="128"/>
                </a:lnTo>
                <a:cubicBezTo>
                  <a:pt x="506" y="121"/>
                  <a:pt x="507" y="116"/>
                  <a:pt x="507" y="112"/>
                </a:cubicBezTo>
                <a:cubicBezTo>
                  <a:pt x="507" y="109"/>
                  <a:pt x="506" y="107"/>
                  <a:pt x="504" y="105"/>
                </a:cubicBezTo>
                <a:cubicBezTo>
                  <a:pt x="501" y="103"/>
                  <a:pt x="496" y="102"/>
                  <a:pt x="489" y="102"/>
                </a:cubicBezTo>
                <a:lnTo>
                  <a:pt x="489" y="95"/>
                </a:lnTo>
                <a:lnTo>
                  <a:pt x="544" y="95"/>
                </a:lnTo>
                <a:lnTo>
                  <a:pt x="544" y="102"/>
                </a:lnTo>
                <a:cubicBezTo>
                  <a:pt x="533" y="104"/>
                  <a:pt x="525" y="111"/>
                  <a:pt x="520" y="124"/>
                </a:cubicBezTo>
                <a:lnTo>
                  <a:pt x="462" y="272"/>
                </a:lnTo>
                <a:lnTo>
                  <a:pt x="454" y="272"/>
                </a:lnTo>
                <a:lnTo>
                  <a:pt x="412" y="162"/>
                </a:lnTo>
                <a:lnTo>
                  <a:pt x="361" y="272"/>
                </a:lnTo>
                <a:lnTo>
                  <a:pt x="355" y="272"/>
                </a:lnTo>
                <a:lnTo>
                  <a:pt x="299" y="128"/>
                </a:lnTo>
                <a:cubicBezTo>
                  <a:pt x="296" y="119"/>
                  <a:pt x="292" y="112"/>
                  <a:pt x="289" y="109"/>
                </a:cubicBezTo>
                <a:cubicBezTo>
                  <a:pt x="285" y="106"/>
                  <a:pt x="280" y="104"/>
                  <a:pt x="272" y="102"/>
                </a:cubicBezTo>
                <a:lnTo>
                  <a:pt x="272" y="95"/>
                </a:lnTo>
                <a:close/>
                <a:moveTo>
                  <a:pt x="0" y="95"/>
                </a:moveTo>
                <a:lnTo>
                  <a:pt x="72" y="95"/>
                </a:lnTo>
                <a:lnTo>
                  <a:pt x="72" y="102"/>
                </a:lnTo>
                <a:cubicBezTo>
                  <a:pt x="66" y="102"/>
                  <a:pt x="61" y="104"/>
                  <a:pt x="59" y="106"/>
                </a:cubicBezTo>
                <a:cubicBezTo>
                  <a:pt x="57" y="107"/>
                  <a:pt x="56" y="110"/>
                  <a:pt x="56" y="114"/>
                </a:cubicBezTo>
                <a:cubicBezTo>
                  <a:pt x="56" y="117"/>
                  <a:pt x="57" y="122"/>
                  <a:pt x="59" y="128"/>
                </a:cubicBezTo>
                <a:lnTo>
                  <a:pt x="96" y="226"/>
                </a:lnTo>
                <a:lnTo>
                  <a:pt x="133" y="146"/>
                </a:lnTo>
                <a:lnTo>
                  <a:pt x="123" y="121"/>
                </a:lnTo>
                <a:cubicBezTo>
                  <a:pt x="120" y="113"/>
                  <a:pt x="116" y="108"/>
                  <a:pt x="111" y="105"/>
                </a:cubicBezTo>
                <a:cubicBezTo>
                  <a:pt x="109" y="103"/>
                  <a:pt x="104" y="102"/>
                  <a:pt x="96" y="102"/>
                </a:cubicBezTo>
                <a:lnTo>
                  <a:pt x="96" y="95"/>
                </a:lnTo>
                <a:lnTo>
                  <a:pt x="178" y="95"/>
                </a:lnTo>
                <a:lnTo>
                  <a:pt x="178" y="102"/>
                </a:lnTo>
                <a:cubicBezTo>
                  <a:pt x="169" y="102"/>
                  <a:pt x="162" y="104"/>
                  <a:pt x="159" y="107"/>
                </a:cubicBezTo>
                <a:cubicBezTo>
                  <a:pt x="156" y="109"/>
                  <a:pt x="155" y="112"/>
                  <a:pt x="155" y="116"/>
                </a:cubicBezTo>
                <a:cubicBezTo>
                  <a:pt x="155" y="119"/>
                  <a:pt x="155" y="121"/>
                  <a:pt x="156" y="124"/>
                </a:cubicBezTo>
                <a:lnTo>
                  <a:pt x="195" y="223"/>
                </a:lnTo>
                <a:lnTo>
                  <a:pt x="232" y="128"/>
                </a:lnTo>
                <a:cubicBezTo>
                  <a:pt x="234" y="121"/>
                  <a:pt x="235" y="116"/>
                  <a:pt x="235" y="112"/>
                </a:cubicBezTo>
                <a:cubicBezTo>
                  <a:pt x="235" y="109"/>
                  <a:pt x="234" y="107"/>
                  <a:pt x="232" y="105"/>
                </a:cubicBezTo>
                <a:cubicBezTo>
                  <a:pt x="229" y="103"/>
                  <a:pt x="224" y="102"/>
                  <a:pt x="217" y="102"/>
                </a:cubicBezTo>
                <a:lnTo>
                  <a:pt x="217" y="95"/>
                </a:lnTo>
                <a:lnTo>
                  <a:pt x="272" y="95"/>
                </a:lnTo>
                <a:lnTo>
                  <a:pt x="272" y="102"/>
                </a:lnTo>
                <a:cubicBezTo>
                  <a:pt x="261" y="104"/>
                  <a:pt x="253" y="111"/>
                  <a:pt x="248" y="124"/>
                </a:cubicBezTo>
                <a:lnTo>
                  <a:pt x="190" y="272"/>
                </a:lnTo>
                <a:lnTo>
                  <a:pt x="182" y="272"/>
                </a:lnTo>
                <a:lnTo>
                  <a:pt x="140" y="162"/>
                </a:lnTo>
                <a:lnTo>
                  <a:pt x="89" y="272"/>
                </a:lnTo>
                <a:lnTo>
                  <a:pt x="83" y="272"/>
                </a:lnTo>
                <a:lnTo>
                  <a:pt x="27" y="128"/>
                </a:lnTo>
                <a:cubicBezTo>
                  <a:pt x="24" y="119"/>
                  <a:pt x="20" y="112"/>
                  <a:pt x="17" y="109"/>
                </a:cubicBezTo>
                <a:cubicBezTo>
                  <a:pt x="13" y="106"/>
                  <a:pt x="8" y="104"/>
                  <a:pt x="0" y="102"/>
                </a:cubicBezTo>
                <a:lnTo>
                  <a:pt x="0" y="95"/>
                </a:lnTo>
                <a:close/>
                <a:moveTo>
                  <a:pt x="2837" y="90"/>
                </a:moveTo>
                <a:lnTo>
                  <a:pt x="2845" y="90"/>
                </a:lnTo>
                <a:lnTo>
                  <a:pt x="2845" y="127"/>
                </a:lnTo>
                <a:cubicBezTo>
                  <a:pt x="2857" y="114"/>
                  <a:pt x="2865" y="107"/>
                  <a:pt x="2867" y="105"/>
                </a:cubicBezTo>
                <a:cubicBezTo>
                  <a:pt x="2873" y="100"/>
                  <a:pt x="2879" y="97"/>
                  <a:pt x="2885" y="94"/>
                </a:cubicBezTo>
                <a:cubicBezTo>
                  <a:pt x="2892" y="91"/>
                  <a:pt x="2898" y="90"/>
                  <a:pt x="2904" y="90"/>
                </a:cubicBezTo>
                <a:cubicBezTo>
                  <a:pt x="2915" y="90"/>
                  <a:pt x="2924" y="93"/>
                  <a:pt x="2932" y="99"/>
                </a:cubicBezTo>
                <a:cubicBezTo>
                  <a:pt x="2940" y="106"/>
                  <a:pt x="2945" y="115"/>
                  <a:pt x="2948" y="127"/>
                </a:cubicBezTo>
                <a:cubicBezTo>
                  <a:pt x="2961" y="112"/>
                  <a:pt x="2971" y="102"/>
                  <a:pt x="2980" y="97"/>
                </a:cubicBezTo>
                <a:cubicBezTo>
                  <a:pt x="2989" y="92"/>
                  <a:pt x="2998" y="90"/>
                  <a:pt x="3008" y="90"/>
                </a:cubicBezTo>
                <a:cubicBezTo>
                  <a:pt x="3017" y="90"/>
                  <a:pt x="3025" y="92"/>
                  <a:pt x="3032" y="97"/>
                </a:cubicBezTo>
                <a:cubicBezTo>
                  <a:pt x="3039" y="102"/>
                  <a:pt x="3045" y="109"/>
                  <a:pt x="3049" y="120"/>
                </a:cubicBezTo>
                <a:cubicBezTo>
                  <a:pt x="3052" y="127"/>
                  <a:pt x="3053" y="139"/>
                  <a:pt x="3053" y="154"/>
                </a:cubicBezTo>
                <a:lnTo>
                  <a:pt x="3053" y="228"/>
                </a:lnTo>
                <a:cubicBezTo>
                  <a:pt x="3053" y="239"/>
                  <a:pt x="3054" y="246"/>
                  <a:pt x="3055" y="250"/>
                </a:cubicBezTo>
                <a:cubicBezTo>
                  <a:pt x="3057" y="253"/>
                  <a:pt x="3059" y="255"/>
                  <a:pt x="3062" y="257"/>
                </a:cubicBezTo>
                <a:cubicBezTo>
                  <a:pt x="3066" y="259"/>
                  <a:pt x="3071" y="260"/>
                  <a:pt x="3079" y="260"/>
                </a:cubicBezTo>
                <a:lnTo>
                  <a:pt x="3079" y="267"/>
                </a:lnTo>
                <a:lnTo>
                  <a:pt x="2994" y="267"/>
                </a:lnTo>
                <a:lnTo>
                  <a:pt x="2994" y="260"/>
                </a:lnTo>
                <a:lnTo>
                  <a:pt x="2998" y="260"/>
                </a:lnTo>
                <a:cubicBezTo>
                  <a:pt x="3005" y="260"/>
                  <a:pt x="3011" y="259"/>
                  <a:pt x="3015" y="256"/>
                </a:cubicBezTo>
                <a:cubicBezTo>
                  <a:pt x="3018" y="254"/>
                  <a:pt x="3020" y="251"/>
                  <a:pt x="3021" y="246"/>
                </a:cubicBezTo>
                <a:cubicBezTo>
                  <a:pt x="3022" y="244"/>
                  <a:pt x="3022" y="238"/>
                  <a:pt x="3022" y="228"/>
                </a:cubicBezTo>
                <a:lnTo>
                  <a:pt x="3022" y="154"/>
                </a:lnTo>
                <a:cubicBezTo>
                  <a:pt x="3022" y="140"/>
                  <a:pt x="3020" y="130"/>
                  <a:pt x="3017" y="124"/>
                </a:cubicBezTo>
                <a:cubicBezTo>
                  <a:pt x="3012" y="116"/>
                  <a:pt x="3004" y="112"/>
                  <a:pt x="2993" y="112"/>
                </a:cubicBezTo>
                <a:cubicBezTo>
                  <a:pt x="2987" y="112"/>
                  <a:pt x="2980" y="114"/>
                  <a:pt x="2973" y="117"/>
                </a:cubicBezTo>
                <a:cubicBezTo>
                  <a:pt x="2967" y="121"/>
                  <a:pt x="2959" y="127"/>
                  <a:pt x="2949" y="136"/>
                </a:cubicBezTo>
                <a:lnTo>
                  <a:pt x="2949" y="138"/>
                </a:lnTo>
                <a:lnTo>
                  <a:pt x="2949" y="146"/>
                </a:lnTo>
                <a:lnTo>
                  <a:pt x="2949" y="228"/>
                </a:lnTo>
                <a:cubicBezTo>
                  <a:pt x="2949" y="240"/>
                  <a:pt x="2950" y="247"/>
                  <a:pt x="2951" y="250"/>
                </a:cubicBezTo>
                <a:cubicBezTo>
                  <a:pt x="2952" y="253"/>
                  <a:pt x="2955" y="255"/>
                  <a:pt x="2958" y="257"/>
                </a:cubicBezTo>
                <a:cubicBezTo>
                  <a:pt x="2962" y="259"/>
                  <a:pt x="2968" y="260"/>
                  <a:pt x="2977" y="260"/>
                </a:cubicBezTo>
                <a:lnTo>
                  <a:pt x="2977" y="267"/>
                </a:lnTo>
                <a:lnTo>
                  <a:pt x="2890" y="267"/>
                </a:lnTo>
                <a:lnTo>
                  <a:pt x="2890" y="260"/>
                </a:lnTo>
                <a:cubicBezTo>
                  <a:pt x="2900" y="260"/>
                  <a:pt x="2906" y="259"/>
                  <a:pt x="2910" y="257"/>
                </a:cubicBezTo>
                <a:cubicBezTo>
                  <a:pt x="2913" y="254"/>
                  <a:pt x="2916" y="251"/>
                  <a:pt x="2917" y="247"/>
                </a:cubicBezTo>
                <a:cubicBezTo>
                  <a:pt x="2918" y="244"/>
                  <a:pt x="2918" y="238"/>
                  <a:pt x="2918" y="228"/>
                </a:cubicBezTo>
                <a:lnTo>
                  <a:pt x="2918" y="154"/>
                </a:lnTo>
                <a:cubicBezTo>
                  <a:pt x="2918" y="140"/>
                  <a:pt x="2916" y="130"/>
                  <a:pt x="2912" y="124"/>
                </a:cubicBezTo>
                <a:cubicBezTo>
                  <a:pt x="2906" y="116"/>
                  <a:pt x="2899" y="112"/>
                  <a:pt x="2889" y="112"/>
                </a:cubicBezTo>
                <a:cubicBezTo>
                  <a:pt x="2882" y="112"/>
                  <a:pt x="2875" y="114"/>
                  <a:pt x="2869" y="117"/>
                </a:cubicBezTo>
                <a:cubicBezTo>
                  <a:pt x="2858" y="123"/>
                  <a:pt x="2850" y="129"/>
                  <a:pt x="2845" y="136"/>
                </a:cubicBezTo>
                <a:lnTo>
                  <a:pt x="2845" y="228"/>
                </a:lnTo>
                <a:cubicBezTo>
                  <a:pt x="2845" y="239"/>
                  <a:pt x="2846" y="247"/>
                  <a:pt x="2847" y="250"/>
                </a:cubicBezTo>
                <a:cubicBezTo>
                  <a:pt x="2849" y="253"/>
                  <a:pt x="2851" y="256"/>
                  <a:pt x="2854" y="258"/>
                </a:cubicBezTo>
                <a:cubicBezTo>
                  <a:pt x="2857" y="259"/>
                  <a:pt x="2863" y="260"/>
                  <a:pt x="2873" y="260"/>
                </a:cubicBezTo>
                <a:lnTo>
                  <a:pt x="2873" y="267"/>
                </a:lnTo>
                <a:lnTo>
                  <a:pt x="2788" y="267"/>
                </a:lnTo>
                <a:lnTo>
                  <a:pt x="2788" y="260"/>
                </a:lnTo>
                <a:cubicBezTo>
                  <a:pt x="2796" y="260"/>
                  <a:pt x="2801" y="259"/>
                  <a:pt x="2804" y="258"/>
                </a:cubicBezTo>
                <a:cubicBezTo>
                  <a:pt x="2807" y="256"/>
                  <a:pt x="2810" y="253"/>
                  <a:pt x="2811" y="249"/>
                </a:cubicBezTo>
                <a:cubicBezTo>
                  <a:pt x="2813" y="246"/>
                  <a:pt x="2814" y="239"/>
                  <a:pt x="2814" y="228"/>
                </a:cubicBezTo>
                <a:lnTo>
                  <a:pt x="2814" y="162"/>
                </a:lnTo>
                <a:cubicBezTo>
                  <a:pt x="2814" y="143"/>
                  <a:pt x="2813" y="131"/>
                  <a:pt x="2812" y="126"/>
                </a:cubicBezTo>
                <a:cubicBezTo>
                  <a:pt x="2811" y="122"/>
                  <a:pt x="2810" y="119"/>
                  <a:pt x="2808" y="117"/>
                </a:cubicBezTo>
                <a:cubicBezTo>
                  <a:pt x="2806" y="116"/>
                  <a:pt x="2804" y="115"/>
                  <a:pt x="2800" y="115"/>
                </a:cubicBezTo>
                <a:cubicBezTo>
                  <a:pt x="2797" y="115"/>
                  <a:pt x="2793" y="116"/>
                  <a:pt x="2788" y="118"/>
                </a:cubicBezTo>
                <a:lnTo>
                  <a:pt x="2785" y="111"/>
                </a:lnTo>
                <a:lnTo>
                  <a:pt x="2837" y="90"/>
                </a:lnTo>
                <a:close/>
                <a:moveTo>
                  <a:pt x="2686" y="90"/>
                </a:moveTo>
                <a:cubicBezTo>
                  <a:pt x="2712" y="90"/>
                  <a:pt x="2733" y="100"/>
                  <a:pt x="2748" y="120"/>
                </a:cubicBezTo>
                <a:cubicBezTo>
                  <a:pt x="2762" y="136"/>
                  <a:pt x="2768" y="156"/>
                  <a:pt x="2768" y="178"/>
                </a:cubicBezTo>
                <a:cubicBezTo>
                  <a:pt x="2768" y="193"/>
                  <a:pt x="2765" y="209"/>
                  <a:pt x="2757" y="224"/>
                </a:cubicBezTo>
                <a:cubicBezTo>
                  <a:pt x="2750" y="240"/>
                  <a:pt x="2740" y="252"/>
                  <a:pt x="2727" y="260"/>
                </a:cubicBezTo>
                <a:cubicBezTo>
                  <a:pt x="2714" y="268"/>
                  <a:pt x="2700" y="272"/>
                  <a:pt x="2684" y="272"/>
                </a:cubicBezTo>
                <a:cubicBezTo>
                  <a:pt x="2658" y="272"/>
                  <a:pt x="2637" y="262"/>
                  <a:pt x="2622" y="241"/>
                </a:cubicBezTo>
                <a:cubicBezTo>
                  <a:pt x="2609" y="224"/>
                  <a:pt x="2603" y="204"/>
                  <a:pt x="2603" y="183"/>
                </a:cubicBezTo>
                <a:cubicBezTo>
                  <a:pt x="2603" y="167"/>
                  <a:pt x="2607" y="151"/>
                  <a:pt x="2614" y="136"/>
                </a:cubicBezTo>
                <a:cubicBezTo>
                  <a:pt x="2622" y="120"/>
                  <a:pt x="2633" y="109"/>
                  <a:pt x="2645" y="101"/>
                </a:cubicBezTo>
                <a:cubicBezTo>
                  <a:pt x="2658" y="94"/>
                  <a:pt x="2672" y="90"/>
                  <a:pt x="2686" y="90"/>
                </a:cubicBezTo>
                <a:close/>
                <a:moveTo>
                  <a:pt x="2509" y="90"/>
                </a:moveTo>
                <a:cubicBezTo>
                  <a:pt x="2526" y="90"/>
                  <a:pt x="2540" y="94"/>
                  <a:pt x="2550" y="103"/>
                </a:cubicBezTo>
                <a:cubicBezTo>
                  <a:pt x="2561" y="112"/>
                  <a:pt x="2567" y="122"/>
                  <a:pt x="2567" y="131"/>
                </a:cubicBezTo>
                <a:cubicBezTo>
                  <a:pt x="2567" y="136"/>
                  <a:pt x="2565" y="140"/>
                  <a:pt x="2562" y="143"/>
                </a:cubicBezTo>
                <a:cubicBezTo>
                  <a:pt x="2559" y="146"/>
                  <a:pt x="2555" y="147"/>
                  <a:pt x="2549" y="147"/>
                </a:cubicBezTo>
                <a:cubicBezTo>
                  <a:pt x="2542" y="147"/>
                  <a:pt x="2536" y="145"/>
                  <a:pt x="2533" y="140"/>
                </a:cubicBezTo>
                <a:cubicBezTo>
                  <a:pt x="2531" y="137"/>
                  <a:pt x="2529" y="132"/>
                  <a:pt x="2528" y="125"/>
                </a:cubicBezTo>
                <a:cubicBezTo>
                  <a:pt x="2528" y="118"/>
                  <a:pt x="2525" y="112"/>
                  <a:pt x="2521" y="108"/>
                </a:cubicBezTo>
                <a:cubicBezTo>
                  <a:pt x="2516" y="104"/>
                  <a:pt x="2510" y="103"/>
                  <a:pt x="2503" y="103"/>
                </a:cubicBezTo>
                <a:cubicBezTo>
                  <a:pt x="2490" y="103"/>
                  <a:pt x="2480" y="107"/>
                  <a:pt x="2472" y="116"/>
                </a:cubicBezTo>
                <a:cubicBezTo>
                  <a:pt x="2462" y="129"/>
                  <a:pt x="2457" y="145"/>
                  <a:pt x="2457" y="165"/>
                </a:cubicBezTo>
                <a:cubicBezTo>
                  <a:pt x="2457" y="185"/>
                  <a:pt x="2462" y="204"/>
                  <a:pt x="2472" y="219"/>
                </a:cubicBezTo>
                <a:cubicBezTo>
                  <a:pt x="2482" y="235"/>
                  <a:pt x="2496" y="243"/>
                  <a:pt x="2513" y="243"/>
                </a:cubicBezTo>
                <a:cubicBezTo>
                  <a:pt x="2525" y="243"/>
                  <a:pt x="2536" y="239"/>
                  <a:pt x="2546" y="230"/>
                </a:cubicBezTo>
                <a:cubicBezTo>
                  <a:pt x="2553" y="224"/>
                  <a:pt x="2560" y="214"/>
                  <a:pt x="2566" y="199"/>
                </a:cubicBezTo>
                <a:lnTo>
                  <a:pt x="2572" y="202"/>
                </a:lnTo>
                <a:cubicBezTo>
                  <a:pt x="2567" y="224"/>
                  <a:pt x="2558" y="242"/>
                  <a:pt x="2544" y="254"/>
                </a:cubicBezTo>
                <a:cubicBezTo>
                  <a:pt x="2531" y="266"/>
                  <a:pt x="2516" y="272"/>
                  <a:pt x="2500" y="272"/>
                </a:cubicBezTo>
                <a:cubicBezTo>
                  <a:pt x="2480" y="272"/>
                  <a:pt x="2463" y="264"/>
                  <a:pt x="2449" y="247"/>
                </a:cubicBezTo>
                <a:cubicBezTo>
                  <a:pt x="2434" y="231"/>
                  <a:pt x="2427" y="209"/>
                  <a:pt x="2427" y="181"/>
                </a:cubicBezTo>
                <a:cubicBezTo>
                  <a:pt x="2427" y="154"/>
                  <a:pt x="2435" y="132"/>
                  <a:pt x="2451" y="115"/>
                </a:cubicBezTo>
                <a:cubicBezTo>
                  <a:pt x="2467" y="98"/>
                  <a:pt x="2486" y="90"/>
                  <a:pt x="2509" y="90"/>
                </a:cubicBezTo>
                <a:close/>
                <a:moveTo>
                  <a:pt x="1709" y="90"/>
                </a:moveTo>
                <a:lnTo>
                  <a:pt x="1717" y="90"/>
                </a:lnTo>
                <a:lnTo>
                  <a:pt x="1717" y="228"/>
                </a:lnTo>
                <a:cubicBezTo>
                  <a:pt x="1717" y="239"/>
                  <a:pt x="1718" y="246"/>
                  <a:pt x="1719" y="249"/>
                </a:cubicBezTo>
                <a:cubicBezTo>
                  <a:pt x="1721" y="253"/>
                  <a:pt x="1723" y="256"/>
                  <a:pt x="1726" y="257"/>
                </a:cubicBezTo>
                <a:cubicBezTo>
                  <a:pt x="1729" y="259"/>
                  <a:pt x="1735" y="260"/>
                  <a:pt x="1743" y="260"/>
                </a:cubicBezTo>
                <a:lnTo>
                  <a:pt x="1743" y="267"/>
                </a:lnTo>
                <a:lnTo>
                  <a:pt x="1660" y="267"/>
                </a:lnTo>
                <a:lnTo>
                  <a:pt x="1660" y="260"/>
                </a:lnTo>
                <a:cubicBezTo>
                  <a:pt x="1668" y="260"/>
                  <a:pt x="1674" y="259"/>
                  <a:pt x="1677" y="258"/>
                </a:cubicBezTo>
                <a:cubicBezTo>
                  <a:pt x="1679" y="256"/>
                  <a:pt x="1682" y="253"/>
                  <a:pt x="1683" y="250"/>
                </a:cubicBezTo>
                <a:cubicBezTo>
                  <a:pt x="1685" y="246"/>
                  <a:pt x="1686" y="239"/>
                  <a:pt x="1686" y="228"/>
                </a:cubicBezTo>
                <a:lnTo>
                  <a:pt x="1686" y="162"/>
                </a:lnTo>
                <a:cubicBezTo>
                  <a:pt x="1686" y="143"/>
                  <a:pt x="1685" y="131"/>
                  <a:pt x="1684" y="126"/>
                </a:cubicBezTo>
                <a:cubicBezTo>
                  <a:pt x="1683" y="122"/>
                  <a:pt x="1682" y="119"/>
                  <a:pt x="1680" y="117"/>
                </a:cubicBezTo>
                <a:cubicBezTo>
                  <a:pt x="1678" y="116"/>
                  <a:pt x="1676" y="115"/>
                  <a:pt x="1672" y="115"/>
                </a:cubicBezTo>
                <a:cubicBezTo>
                  <a:pt x="1669" y="115"/>
                  <a:pt x="1665" y="116"/>
                  <a:pt x="1660" y="118"/>
                </a:cubicBezTo>
                <a:lnTo>
                  <a:pt x="1657" y="111"/>
                </a:lnTo>
                <a:lnTo>
                  <a:pt x="1709" y="90"/>
                </a:lnTo>
                <a:close/>
                <a:moveTo>
                  <a:pt x="1166" y="90"/>
                </a:moveTo>
                <a:cubicBezTo>
                  <a:pt x="1192" y="90"/>
                  <a:pt x="1213" y="100"/>
                  <a:pt x="1228" y="120"/>
                </a:cubicBezTo>
                <a:cubicBezTo>
                  <a:pt x="1242" y="136"/>
                  <a:pt x="1248" y="156"/>
                  <a:pt x="1248" y="178"/>
                </a:cubicBezTo>
                <a:cubicBezTo>
                  <a:pt x="1248" y="193"/>
                  <a:pt x="1245" y="209"/>
                  <a:pt x="1237" y="224"/>
                </a:cubicBezTo>
                <a:cubicBezTo>
                  <a:pt x="1230" y="240"/>
                  <a:pt x="1220" y="252"/>
                  <a:pt x="1207" y="260"/>
                </a:cubicBezTo>
                <a:cubicBezTo>
                  <a:pt x="1194" y="268"/>
                  <a:pt x="1180" y="272"/>
                  <a:pt x="1164" y="272"/>
                </a:cubicBezTo>
                <a:cubicBezTo>
                  <a:pt x="1138" y="272"/>
                  <a:pt x="1117" y="262"/>
                  <a:pt x="1102" y="241"/>
                </a:cubicBezTo>
                <a:cubicBezTo>
                  <a:pt x="1089" y="224"/>
                  <a:pt x="1083" y="204"/>
                  <a:pt x="1083" y="183"/>
                </a:cubicBezTo>
                <a:cubicBezTo>
                  <a:pt x="1083" y="167"/>
                  <a:pt x="1087" y="151"/>
                  <a:pt x="1094" y="136"/>
                </a:cubicBezTo>
                <a:cubicBezTo>
                  <a:pt x="1102" y="120"/>
                  <a:pt x="1113" y="109"/>
                  <a:pt x="1125" y="101"/>
                </a:cubicBezTo>
                <a:cubicBezTo>
                  <a:pt x="1138" y="94"/>
                  <a:pt x="1152" y="90"/>
                  <a:pt x="1166" y="90"/>
                </a:cubicBezTo>
                <a:close/>
                <a:moveTo>
                  <a:pt x="2222" y="20"/>
                </a:moveTo>
                <a:cubicBezTo>
                  <a:pt x="2214" y="20"/>
                  <a:pt x="2206" y="23"/>
                  <a:pt x="2200" y="31"/>
                </a:cubicBezTo>
                <a:cubicBezTo>
                  <a:pt x="2191" y="41"/>
                  <a:pt x="2185" y="58"/>
                  <a:pt x="2181" y="80"/>
                </a:cubicBezTo>
                <a:cubicBezTo>
                  <a:pt x="2178" y="102"/>
                  <a:pt x="2176" y="124"/>
                  <a:pt x="2176" y="146"/>
                </a:cubicBezTo>
                <a:cubicBezTo>
                  <a:pt x="2176" y="181"/>
                  <a:pt x="2181" y="209"/>
                  <a:pt x="2189" y="232"/>
                </a:cubicBezTo>
                <a:cubicBezTo>
                  <a:pt x="2196" y="250"/>
                  <a:pt x="2207" y="259"/>
                  <a:pt x="2221" y="259"/>
                </a:cubicBezTo>
                <a:cubicBezTo>
                  <a:pt x="2228" y="259"/>
                  <a:pt x="2235" y="256"/>
                  <a:pt x="2242" y="250"/>
                </a:cubicBezTo>
                <a:cubicBezTo>
                  <a:pt x="2249" y="244"/>
                  <a:pt x="2255" y="234"/>
                  <a:pt x="2259" y="220"/>
                </a:cubicBezTo>
                <a:cubicBezTo>
                  <a:pt x="2264" y="198"/>
                  <a:pt x="2267" y="168"/>
                  <a:pt x="2267" y="129"/>
                </a:cubicBezTo>
                <a:cubicBezTo>
                  <a:pt x="2267" y="100"/>
                  <a:pt x="2264" y="76"/>
                  <a:pt x="2258" y="56"/>
                </a:cubicBezTo>
                <a:cubicBezTo>
                  <a:pt x="2254" y="42"/>
                  <a:pt x="2248" y="32"/>
                  <a:pt x="2241" y="26"/>
                </a:cubicBezTo>
                <a:cubicBezTo>
                  <a:pt x="2236" y="22"/>
                  <a:pt x="2230" y="20"/>
                  <a:pt x="2222" y="20"/>
                </a:cubicBezTo>
                <a:close/>
                <a:moveTo>
                  <a:pt x="2030" y="20"/>
                </a:moveTo>
                <a:cubicBezTo>
                  <a:pt x="2022" y="20"/>
                  <a:pt x="2014" y="23"/>
                  <a:pt x="2008" y="31"/>
                </a:cubicBezTo>
                <a:cubicBezTo>
                  <a:pt x="1999" y="41"/>
                  <a:pt x="1993" y="58"/>
                  <a:pt x="1989" y="80"/>
                </a:cubicBezTo>
                <a:cubicBezTo>
                  <a:pt x="1986" y="102"/>
                  <a:pt x="1984" y="124"/>
                  <a:pt x="1984" y="146"/>
                </a:cubicBezTo>
                <a:cubicBezTo>
                  <a:pt x="1984" y="181"/>
                  <a:pt x="1989" y="209"/>
                  <a:pt x="1997" y="232"/>
                </a:cubicBezTo>
                <a:cubicBezTo>
                  <a:pt x="2004" y="250"/>
                  <a:pt x="2015" y="259"/>
                  <a:pt x="2029" y="259"/>
                </a:cubicBezTo>
                <a:cubicBezTo>
                  <a:pt x="2036" y="259"/>
                  <a:pt x="2043" y="256"/>
                  <a:pt x="2050" y="250"/>
                </a:cubicBezTo>
                <a:cubicBezTo>
                  <a:pt x="2057" y="244"/>
                  <a:pt x="2063" y="234"/>
                  <a:pt x="2067" y="220"/>
                </a:cubicBezTo>
                <a:cubicBezTo>
                  <a:pt x="2072" y="198"/>
                  <a:pt x="2075" y="168"/>
                  <a:pt x="2075" y="129"/>
                </a:cubicBezTo>
                <a:cubicBezTo>
                  <a:pt x="2075" y="100"/>
                  <a:pt x="2072" y="76"/>
                  <a:pt x="2066" y="56"/>
                </a:cubicBezTo>
                <a:cubicBezTo>
                  <a:pt x="2062" y="42"/>
                  <a:pt x="2056" y="32"/>
                  <a:pt x="2049" y="26"/>
                </a:cubicBezTo>
                <a:cubicBezTo>
                  <a:pt x="2044" y="22"/>
                  <a:pt x="2038" y="20"/>
                  <a:pt x="2030" y="20"/>
                </a:cubicBezTo>
                <a:close/>
                <a:moveTo>
                  <a:pt x="2223" y="7"/>
                </a:moveTo>
                <a:cubicBezTo>
                  <a:pt x="2242" y="7"/>
                  <a:pt x="2260" y="17"/>
                  <a:pt x="2275" y="37"/>
                </a:cubicBezTo>
                <a:cubicBezTo>
                  <a:pt x="2294" y="62"/>
                  <a:pt x="2304" y="95"/>
                  <a:pt x="2304" y="137"/>
                </a:cubicBezTo>
                <a:cubicBezTo>
                  <a:pt x="2304" y="167"/>
                  <a:pt x="2300" y="192"/>
                  <a:pt x="2291" y="212"/>
                </a:cubicBezTo>
                <a:cubicBezTo>
                  <a:pt x="2283" y="233"/>
                  <a:pt x="2272" y="248"/>
                  <a:pt x="2259" y="257"/>
                </a:cubicBezTo>
                <a:cubicBezTo>
                  <a:pt x="2246" y="267"/>
                  <a:pt x="2233" y="271"/>
                  <a:pt x="2221" y="271"/>
                </a:cubicBezTo>
                <a:cubicBezTo>
                  <a:pt x="2196" y="271"/>
                  <a:pt x="2176" y="257"/>
                  <a:pt x="2160" y="228"/>
                </a:cubicBezTo>
                <a:cubicBezTo>
                  <a:pt x="2146" y="204"/>
                  <a:pt x="2140" y="175"/>
                  <a:pt x="2140" y="141"/>
                </a:cubicBezTo>
                <a:cubicBezTo>
                  <a:pt x="2140" y="112"/>
                  <a:pt x="2144" y="87"/>
                  <a:pt x="2153" y="66"/>
                </a:cubicBezTo>
                <a:cubicBezTo>
                  <a:pt x="2162" y="45"/>
                  <a:pt x="2173" y="30"/>
                  <a:pt x="2188" y="19"/>
                </a:cubicBezTo>
                <a:cubicBezTo>
                  <a:pt x="2199" y="11"/>
                  <a:pt x="2211" y="7"/>
                  <a:pt x="2223" y="7"/>
                </a:cubicBezTo>
                <a:close/>
                <a:moveTo>
                  <a:pt x="2031" y="7"/>
                </a:moveTo>
                <a:cubicBezTo>
                  <a:pt x="2050" y="7"/>
                  <a:pt x="2068" y="17"/>
                  <a:pt x="2083" y="37"/>
                </a:cubicBezTo>
                <a:cubicBezTo>
                  <a:pt x="2102" y="62"/>
                  <a:pt x="2112" y="95"/>
                  <a:pt x="2112" y="137"/>
                </a:cubicBezTo>
                <a:cubicBezTo>
                  <a:pt x="2112" y="167"/>
                  <a:pt x="2108" y="192"/>
                  <a:pt x="2099" y="212"/>
                </a:cubicBezTo>
                <a:cubicBezTo>
                  <a:pt x="2091" y="233"/>
                  <a:pt x="2080" y="248"/>
                  <a:pt x="2067" y="257"/>
                </a:cubicBezTo>
                <a:cubicBezTo>
                  <a:pt x="2054" y="267"/>
                  <a:pt x="2041" y="271"/>
                  <a:pt x="2029" y="271"/>
                </a:cubicBezTo>
                <a:cubicBezTo>
                  <a:pt x="2004" y="271"/>
                  <a:pt x="1984" y="257"/>
                  <a:pt x="1968" y="228"/>
                </a:cubicBezTo>
                <a:cubicBezTo>
                  <a:pt x="1954" y="204"/>
                  <a:pt x="1948" y="175"/>
                  <a:pt x="1948" y="141"/>
                </a:cubicBezTo>
                <a:cubicBezTo>
                  <a:pt x="1948" y="112"/>
                  <a:pt x="1952" y="87"/>
                  <a:pt x="1961" y="66"/>
                </a:cubicBezTo>
                <a:cubicBezTo>
                  <a:pt x="1970" y="45"/>
                  <a:pt x="1981" y="30"/>
                  <a:pt x="1996" y="19"/>
                </a:cubicBezTo>
                <a:cubicBezTo>
                  <a:pt x="2007" y="11"/>
                  <a:pt x="2019" y="7"/>
                  <a:pt x="2031" y="7"/>
                </a:cubicBezTo>
                <a:close/>
                <a:moveTo>
                  <a:pt x="1849" y="7"/>
                </a:moveTo>
                <a:lnTo>
                  <a:pt x="1855" y="7"/>
                </a:lnTo>
                <a:lnTo>
                  <a:pt x="1855" y="222"/>
                </a:lnTo>
                <a:cubicBezTo>
                  <a:pt x="1855" y="236"/>
                  <a:pt x="1855" y="245"/>
                  <a:pt x="1857" y="249"/>
                </a:cubicBezTo>
                <a:cubicBezTo>
                  <a:pt x="1858" y="252"/>
                  <a:pt x="1860" y="255"/>
                  <a:pt x="1864" y="257"/>
                </a:cubicBezTo>
                <a:cubicBezTo>
                  <a:pt x="1868" y="259"/>
                  <a:pt x="1875" y="260"/>
                  <a:pt x="1887" y="260"/>
                </a:cubicBezTo>
                <a:lnTo>
                  <a:pt x="1887" y="267"/>
                </a:lnTo>
                <a:lnTo>
                  <a:pt x="1791" y="267"/>
                </a:lnTo>
                <a:lnTo>
                  <a:pt x="1791" y="260"/>
                </a:lnTo>
                <a:cubicBezTo>
                  <a:pt x="1803" y="260"/>
                  <a:pt x="1811" y="259"/>
                  <a:pt x="1815" y="257"/>
                </a:cubicBezTo>
                <a:cubicBezTo>
                  <a:pt x="1818" y="255"/>
                  <a:pt x="1820" y="253"/>
                  <a:pt x="1822" y="249"/>
                </a:cubicBezTo>
                <a:cubicBezTo>
                  <a:pt x="1823" y="246"/>
                  <a:pt x="1824" y="237"/>
                  <a:pt x="1824" y="222"/>
                </a:cubicBezTo>
                <a:lnTo>
                  <a:pt x="1824" y="85"/>
                </a:lnTo>
                <a:cubicBezTo>
                  <a:pt x="1824" y="66"/>
                  <a:pt x="1823" y="54"/>
                  <a:pt x="1822" y="49"/>
                </a:cubicBezTo>
                <a:cubicBezTo>
                  <a:pt x="1821" y="45"/>
                  <a:pt x="1820" y="42"/>
                  <a:pt x="1817" y="40"/>
                </a:cubicBezTo>
                <a:cubicBezTo>
                  <a:pt x="1815" y="38"/>
                  <a:pt x="1812" y="37"/>
                  <a:pt x="1809" y="37"/>
                </a:cubicBezTo>
                <a:cubicBezTo>
                  <a:pt x="1804" y="37"/>
                  <a:pt x="1798" y="39"/>
                  <a:pt x="1790" y="43"/>
                </a:cubicBezTo>
                <a:lnTo>
                  <a:pt x="1787" y="37"/>
                </a:lnTo>
                <a:lnTo>
                  <a:pt x="1849" y="7"/>
                </a:lnTo>
                <a:close/>
                <a:moveTo>
                  <a:pt x="1701" y="0"/>
                </a:moveTo>
                <a:cubicBezTo>
                  <a:pt x="1707" y="0"/>
                  <a:pt x="1711" y="2"/>
                  <a:pt x="1715" y="6"/>
                </a:cubicBezTo>
                <a:cubicBezTo>
                  <a:pt x="1719" y="9"/>
                  <a:pt x="1720" y="14"/>
                  <a:pt x="1720" y="19"/>
                </a:cubicBezTo>
                <a:cubicBezTo>
                  <a:pt x="1720" y="24"/>
                  <a:pt x="1719" y="29"/>
                  <a:pt x="1715" y="33"/>
                </a:cubicBezTo>
                <a:cubicBezTo>
                  <a:pt x="1711" y="36"/>
                  <a:pt x="1707" y="38"/>
                  <a:pt x="1701" y="38"/>
                </a:cubicBezTo>
                <a:cubicBezTo>
                  <a:pt x="1696" y="38"/>
                  <a:pt x="1692" y="36"/>
                  <a:pt x="1688" y="33"/>
                </a:cubicBezTo>
                <a:cubicBezTo>
                  <a:pt x="1684" y="29"/>
                  <a:pt x="1682" y="24"/>
                  <a:pt x="1682" y="19"/>
                </a:cubicBezTo>
                <a:cubicBezTo>
                  <a:pt x="1682" y="14"/>
                  <a:pt x="1684" y="9"/>
                  <a:pt x="1688" y="6"/>
                </a:cubicBezTo>
                <a:cubicBezTo>
                  <a:pt x="1692" y="2"/>
                  <a:pt x="1696" y="0"/>
                  <a:pt x="1701" y="0"/>
                </a:cubicBezTo>
                <a:close/>
              </a:path>
            </a:pathLst>
          </a:custGeom>
          <a:solidFill>
            <a:srgbClr val="F2F2F2"/>
          </a:solidFill>
          <a:ln w="0">
            <a:noFill/>
            <a:prstDash val="solid"/>
            <a:round/>
          </a:ln>
        </p:spPr>
        <p:txBody>
          <a:bodyPr vert="horz" wrap="square" lIns="91440" tIns="45720" rIns="91440" bIns="45720" numCol="1" anchor="t" anchorCtr="0" compatLnSpc="1"/>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5pPr>
            <a:lvl6pPr marL="2286000" algn="l" defTabSz="914400" rtl="0" eaLnBrk="1" latinLnBrk="0" hangingPunct="1">
              <a:defRPr kern="1200">
                <a:solidFill>
                  <a:schemeClr val="tx1"/>
                </a:solidFill>
                <a:latin typeface="Calibri" panose="020F0502020204030204" charset="0"/>
                <a:ea typeface="+mn-ea"/>
                <a:cs typeface="+mn-cs"/>
              </a:defRPr>
            </a:lvl6pPr>
            <a:lvl7pPr marL="2743200" algn="l" defTabSz="914400" rtl="0" eaLnBrk="1" latinLnBrk="0" hangingPunct="1">
              <a:defRPr kern="1200">
                <a:solidFill>
                  <a:schemeClr val="tx1"/>
                </a:solidFill>
                <a:latin typeface="Calibri" panose="020F0502020204030204" charset="0"/>
                <a:ea typeface="+mn-ea"/>
                <a:cs typeface="+mn-cs"/>
              </a:defRPr>
            </a:lvl7pPr>
            <a:lvl8pPr marL="3200400" algn="l" defTabSz="914400" rtl="0" eaLnBrk="1" latinLnBrk="0" hangingPunct="1">
              <a:defRPr kern="1200">
                <a:solidFill>
                  <a:schemeClr val="tx1"/>
                </a:solidFill>
                <a:latin typeface="Calibri" panose="020F0502020204030204" charset="0"/>
                <a:ea typeface="+mn-ea"/>
                <a:cs typeface="+mn-cs"/>
              </a:defRPr>
            </a:lvl8pPr>
            <a:lvl9pPr marL="3657600" algn="l" defTabSz="914400" rtl="0" eaLnBrk="1" latinLnBrk="0" hangingPunct="1">
              <a:defRPr kern="1200">
                <a:solidFill>
                  <a:schemeClr val="tx1"/>
                </a:solidFill>
                <a:latin typeface="Calibri" panose="020F0502020204030204" charset="0"/>
                <a:ea typeface="+mn-ea"/>
                <a:cs typeface="+mn-cs"/>
              </a:defRPr>
            </a:lvl9pPr>
          </a:lstStyle>
          <a:p>
            <a:endParaRPr lang="zh-CN" altLang="en-US"/>
          </a:p>
        </p:txBody>
      </p:sp>
      <p:sp>
        <p:nvSpPr>
          <p:cNvPr id="44" name="Freeform 23"/>
          <p:cNvSpPr/>
          <p:nvPr/>
        </p:nvSpPr>
        <p:spPr bwMode="auto">
          <a:xfrm rot="-1800000">
            <a:off x="2787557" y="3577886"/>
            <a:ext cx="1848119" cy="215037"/>
          </a:xfrm>
          <a:custGeom>
            <a:avLst/>
            <a:gdLst>
              <a:gd name="T0" fmla="*/ 2345 w 3079"/>
              <a:gd name="T1" fmla="*/ 251 h 350"/>
              <a:gd name="T2" fmla="*/ 830 w 3079"/>
              <a:gd name="T3" fmla="*/ 272 h 350"/>
              <a:gd name="T4" fmla="*/ 2644 w 3079"/>
              <a:gd name="T5" fmla="*/ 129 h 350"/>
              <a:gd name="T6" fmla="*/ 2680 w 3079"/>
              <a:gd name="T7" fmla="*/ 102 h 350"/>
              <a:gd name="T8" fmla="*/ 1202 w 3079"/>
              <a:gd name="T9" fmla="*/ 244 h 350"/>
              <a:gd name="T10" fmla="*/ 1532 w 3079"/>
              <a:gd name="T11" fmla="*/ 102 h 350"/>
              <a:gd name="T12" fmla="*/ 1604 w 3079"/>
              <a:gd name="T13" fmla="*/ 106 h 350"/>
              <a:gd name="T14" fmla="*/ 1625 w 3079"/>
              <a:gd name="T15" fmla="*/ 113 h 350"/>
              <a:gd name="T16" fmla="*/ 1470 w 3079"/>
              <a:gd name="T17" fmla="*/ 316 h 350"/>
              <a:gd name="T18" fmla="*/ 1487 w 3079"/>
              <a:gd name="T19" fmla="*/ 130 h 350"/>
              <a:gd name="T20" fmla="*/ 1322 w 3079"/>
              <a:gd name="T21" fmla="*/ 210 h 350"/>
              <a:gd name="T22" fmla="*/ 1366 w 3079"/>
              <a:gd name="T23" fmla="*/ 102 h 350"/>
              <a:gd name="T24" fmla="*/ 1451 w 3079"/>
              <a:gd name="T25" fmla="*/ 244 h 350"/>
              <a:gd name="T26" fmla="*/ 1310 w 3079"/>
              <a:gd name="T27" fmla="*/ 264 h 350"/>
              <a:gd name="T28" fmla="*/ 1262 w 3079"/>
              <a:gd name="T29" fmla="*/ 95 h 350"/>
              <a:gd name="T30" fmla="*/ 945 w 3079"/>
              <a:gd name="T31" fmla="*/ 135 h 350"/>
              <a:gd name="T32" fmla="*/ 1012 w 3079"/>
              <a:gd name="T33" fmla="*/ 95 h 350"/>
              <a:gd name="T34" fmla="*/ 946 w 3079"/>
              <a:gd name="T35" fmla="*/ 337 h 350"/>
              <a:gd name="T36" fmla="*/ 934 w 3079"/>
              <a:gd name="T37" fmla="*/ 318 h 350"/>
              <a:gd name="T38" fmla="*/ 880 w 3079"/>
              <a:gd name="T39" fmla="*/ 102 h 350"/>
              <a:gd name="T40" fmla="*/ 603 w 3079"/>
              <a:gd name="T41" fmla="*/ 128 h 350"/>
              <a:gd name="T42" fmla="*/ 722 w 3079"/>
              <a:gd name="T43" fmla="*/ 95 h 350"/>
              <a:gd name="T44" fmla="*/ 779 w 3079"/>
              <a:gd name="T45" fmla="*/ 112 h 350"/>
              <a:gd name="T46" fmla="*/ 734 w 3079"/>
              <a:gd name="T47" fmla="*/ 272 h 350"/>
              <a:gd name="T48" fmla="*/ 544 w 3079"/>
              <a:gd name="T49" fmla="*/ 102 h 350"/>
              <a:gd name="T50" fmla="*/ 331 w 3079"/>
              <a:gd name="T51" fmla="*/ 128 h 350"/>
              <a:gd name="T52" fmla="*/ 450 w 3079"/>
              <a:gd name="T53" fmla="*/ 95 h 350"/>
              <a:gd name="T54" fmla="*/ 507 w 3079"/>
              <a:gd name="T55" fmla="*/ 112 h 350"/>
              <a:gd name="T56" fmla="*/ 462 w 3079"/>
              <a:gd name="T57" fmla="*/ 272 h 350"/>
              <a:gd name="T58" fmla="*/ 272 w 3079"/>
              <a:gd name="T59" fmla="*/ 102 h 350"/>
              <a:gd name="T60" fmla="*/ 59 w 3079"/>
              <a:gd name="T61" fmla="*/ 128 h 350"/>
              <a:gd name="T62" fmla="*/ 178 w 3079"/>
              <a:gd name="T63" fmla="*/ 95 h 350"/>
              <a:gd name="T64" fmla="*/ 235 w 3079"/>
              <a:gd name="T65" fmla="*/ 112 h 350"/>
              <a:gd name="T66" fmla="*/ 190 w 3079"/>
              <a:gd name="T67" fmla="*/ 272 h 350"/>
              <a:gd name="T68" fmla="*/ 0 w 3079"/>
              <a:gd name="T69" fmla="*/ 102 h 350"/>
              <a:gd name="T70" fmla="*/ 2904 w 3079"/>
              <a:gd name="T71" fmla="*/ 90 h 350"/>
              <a:gd name="T72" fmla="*/ 3053 w 3079"/>
              <a:gd name="T73" fmla="*/ 154 h 350"/>
              <a:gd name="T74" fmla="*/ 2994 w 3079"/>
              <a:gd name="T75" fmla="*/ 260 h 350"/>
              <a:gd name="T76" fmla="*/ 2993 w 3079"/>
              <a:gd name="T77" fmla="*/ 112 h 350"/>
              <a:gd name="T78" fmla="*/ 2958 w 3079"/>
              <a:gd name="T79" fmla="*/ 257 h 350"/>
              <a:gd name="T80" fmla="*/ 2918 w 3079"/>
              <a:gd name="T81" fmla="*/ 228 h 350"/>
              <a:gd name="T82" fmla="*/ 2847 w 3079"/>
              <a:gd name="T83" fmla="*/ 250 h 350"/>
              <a:gd name="T84" fmla="*/ 2811 w 3079"/>
              <a:gd name="T85" fmla="*/ 249 h 350"/>
              <a:gd name="T86" fmla="*/ 2785 w 3079"/>
              <a:gd name="T87" fmla="*/ 111 h 350"/>
              <a:gd name="T88" fmla="*/ 2684 w 3079"/>
              <a:gd name="T89" fmla="*/ 272 h 350"/>
              <a:gd name="T90" fmla="*/ 2550 w 3079"/>
              <a:gd name="T91" fmla="*/ 103 h 350"/>
              <a:gd name="T92" fmla="*/ 2503 w 3079"/>
              <a:gd name="T93" fmla="*/ 103 h 350"/>
              <a:gd name="T94" fmla="*/ 2572 w 3079"/>
              <a:gd name="T95" fmla="*/ 202 h 350"/>
              <a:gd name="T96" fmla="*/ 1709 w 3079"/>
              <a:gd name="T97" fmla="*/ 90 h 350"/>
              <a:gd name="T98" fmla="*/ 1660 w 3079"/>
              <a:gd name="T99" fmla="*/ 267 h 350"/>
              <a:gd name="T100" fmla="*/ 1680 w 3079"/>
              <a:gd name="T101" fmla="*/ 117 h 350"/>
              <a:gd name="T102" fmla="*/ 1248 w 3079"/>
              <a:gd name="T103" fmla="*/ 178 h 350"/>
              <a:gd name="T104" fmla="*/ 1125 w 3079"/>
              <a:gd name="T105" fmla="*/ 101 h 350"/>
              <a:gd name="T106" fmla="*/ 2221 w 3079"/>
              <a:gd name="T107" fmla="*/ 259 h 350"/>
              <a:gd name="T108" fmla="*/ 2030 w 3079"/>
              <a:gd name="T109" fmla="*/ 20 h 350"/>
              <a:gd name="T110" fmla="*/ 2067 w 3079"/>
              <a:gd name="T111" fmla="*/ 220 h 350"/>
              <a:gd name="T112" fmla="*/ 2304 w 3079"/>
              <a:gd name="T113" fmla="*/ 137 h 350"/>
              <a:gd name="T114" fmla="*/ 2188 w 3079"/>
              <a:gd name="T115" fmla="*/ 19 h 350"/>
              <a:gd name="T116" fmla="*/ 2029 w 3079"/>
              <a:gd name="T117" fmla="*/ 271 h 350"/>
              <a:gd name="T118" fmla="*/ 1855 w 3079"/>
              <a:gd name="T119" fmla="*/ 7 h 350"/>
              <a:gd name="T120" fmla="*/ 1791 w 3079"/>
              <a:gd name="T121" fmla="*/ 260 h 350"/>
              <a:gd name="T122" fmla="*/ 1809 w 3079"/>
              <a:gd name="T123" fmla="*/ 37 h 350"/>
              <a:gd name="T124" fmla="*/ 1715 w 3079"/>
              <a:gd name="T125" fmla="*/ 3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79" h="350">
                <a:moveTo>
                  <a:pt x="2366" y="230"/>
                </a:moveTo>
                <a:cubicBezTo>
                  <a:pt x="2372" y="230"/>
                  <a:pt x="2377" y="232"/>
                  <a:pt x="2381" y="237"/>
                </a:cubicBezTo>
                <a:cubicBezTo>
                  <a:pt x="2385" y="241"/>
                  <a:pt x="2387" y="245"/>
                  <a:pt x="2387" y="251"/>
                </a:cubicBezTo>
                <a:cubicBezTo>
                  <a:pt x="2387" y="257"/>
                  <a:pt x="2385" y="262"/>
                  <a:pt x="2380" y="266"/>
                </a:cubicBezTo>
                <a:cubicBezTo>
                  <a:pt x="2376" y="270"/>
                  <a:pt x="2372" y="272"/>
                  <a:pt x="2366" y="272"/>
                </a:cubicBezTo>
                <a:cubicBezTo>
                  <a:pt x="2360" y="272"/>
                  <a:pt x="2355" y="270"/>
                  <a:pt x="2351" y="266"/>
                </a:cubicBezTo>
                <a:cubicBezTo>
                  <a:pt x="2347" y="262"/>
                  <a:pt x="2345" y="257"/>
                  <a:pt x="2345" y="251"/>
                </a:cubicBezTo>
                <a:cubicBezTo>
                  <a:pt x="2345" y="245"/>
                  <a:pt x="2347" y="240"/>
                  <a:pt x="2351" y="236"/>
                </a:cubicBezTo>
                <a:cubicBezTo>
                  <a:pt x="2355" y="232"/>
                  <a:pt x="2360" y="230"/>
                  <a:pt x="2366" y="230"/>
                </a:cubicBezTo>
                <a:close/>
                <a:moveTo>
                  <a:pt x="830" y="230"/>
                </a:moveTo>
                <a:cubicBezTo>
                  <a:pt x="836" y="230"/>
                  <a:pt x="841" y="232"/>
                  <a:pt x="845" y="237"/>
                </a:cubicBezTo>
                <a:cubicBezTo>
                  <a:pt x="849" y="241"/>
                  <a:pt x="851" y="245"/>
                  <a:pt x="851" y="251"/>
                </a:cubicBezTo>
                <a:cubicBezTo>
                  <a:pt x="851" y="257"/>
                  <a:pt x="849" y="262"/>
                  <a:pt x="844" y="266"/>
                </a:cubicBezTo>
                <a:cubicBezTo>
                  <a:pt x="840" y="270"/>
                  <a:pt x="836" y="272"/>
                  <a:pt x="830" y="272"/>
                </a:cubicBezTo>
                <a:cubicBezTo>
                  <a:pt x="824" y="272"/>
                  <a:pt x="819" y="270"/>
                  <a:pt x="815" y="266"/>
                </a:cubicBezTo>
                <a:cubicBezTo>
                  <a:pt x="811" y="262"/>
                  <a:pt x="809" y="257"/>
                  <a:pt x="809" y="251"/>
                </a:cubicBezTo>
                <a:cubicBezTo>
                  <a:pt x="809" y="245"/>
                  <a:pt x="811" y="240"/>
                  <a:pt x="815" y="236"/>
                </a:cubicBezTo>
                <a:cubicBezTo>
                  <a:pt x="819" y="232"/>
                  <a:pt x="824" y="230"/>
                  <a:pt x="830" y="230"/>
                </a:cubicBezTo>
                <a:close/>
                <a:moveTo>
                  <a:pt x="2680" y="102"/>
                </a:moveTo>
                <a:cubicBezTo>
                  <a:pt x="2673" y="102"/>
                  <a:pt x="2667" y="104"/>
                  <a:pt x="2660" y="108"/>
                </a:cubicBezTo>
                <a:cubicBezTo>
                  <a:pt x="2653" y="112"/>
                  <a:pt x="2648" y="119"/>
                  <a:pt x="2644" y="129"/>
                </a:cubicBezTo>
                <a:cubicBezTo>
                  <a:pt x="2640" y="139"/>
                  <a:pt x="2638" y="151"/>
                  <a:pt x="2638" y="167"/>
                </a:cubicBezTo>
                <a:cubicBezTo>
                  <a:pt x="2638" y="192"/>
                  <a:pt x="2643" y="213"/>
                  <a:pt x="2652" y="232"/>
                </a:cubicBezTo>
                <a:cubicBezTo>
                  <a:pt x="2662" y="250"/>
                  <a:pt x="2676" y="259"/>
                  <a:pt x="2692" y="259"/>
                </a:cubicBezTo>
                <a:cubicBezTo>
                  <a:pt x="2704" y="259"/>
                  <a:pt x="2714" y="254"/>
                  <a:pt x="2722" y="244"/>
                </a:cubicBezTo>
                <a:cubicBezTo>
                  <a:pt x="2730" y="234"/>
                  <a:pt x="2734" y="217"/>
                  <a:pt x="2734" y="192"/>
                </a:cubicBezTo>
                <a:cubicBezTo>
                  <a:pt x="2734" y="162"/>
                  <a:pt x="2727" y="138"/>
                  <a:pt x="2714" y="120"/>
                </a:cubicBezTo>
                <a:cubicBezTo>
                  <a:pt x="2705" y="108"/>
                  <a:pt x="2694" y="102"/>
                  <a:pt x="2680" y="102"/>
                </a:cubicBezTo>
                <a:close/>
                <a:moveTo>
                  <a:pt x="1160" y="102"/>
                </a:moveTo>
                <a:cubicBezTo>
                  <a:pt x="1153" y="102"/>
                  <a:pt x="1147" y="104"/>
                  <a:pt x="1140" y="108"/>
                </a:cubicBezTo>
                <a:cubicBezTo>
                  <a:pt x="1133" y="112"/>
                  <a:pt x="1128" y="119"/>
                  <a:pt x="1124" y="129"/>
                </a:cubicBezTo>
                <a:cubicBezTo>
                  <a:pt x="1120" y="139"/>
                  <a:pt x="1118" y="151"/>
                  <a:pt x="1118" y="167"/>
                </a:cubicBezTo>
                <a:cubicBezTo>
                  <a:pt x="1118" y="192"/>
                  <a:pt x="1123" y="213"/>
                  <a:pt x="1132" y="232"/>
                </a:cubicBezTo>
                <a:cubicBezTo>
                  <a:pt x="1142" y="250"/>
                  <a:pt x="1156" y="259"/>
                  <a:pt x="1172" y="259"/>
                </a:cubicBezTo>
                <a:cubicBezTo>
                  <a:pt x="1184" y="259"/>
                  <a:pt x="1194" y="254"/>
                  <a:pt x="1202" y="244"/>
                </a:cubicBezTo>
                <a:cubicBezTo>
                  <a:pt x="1210" y="234"/>
                  <a:pt x="1214" y="217"/>
                  <a:pt x="1214" y="192"/>
                </a:cubicBezTo>
                <a:cubicBezTo>
                  <a:pt x="1214" y="162"/>
                  <a:pt x="1207" y="138"/>
                  <a:pt x="1194" y="120"/>
                </a:cubicBezTo>
                <a:cubicBezTo>
                  <a:pt x="1185" y="108"/>
                  <a:pt x="1174" y="102"/>
                  <a:pt x="1160" y="102"/>
                </a:cubicBezTo>
                <a:close/>
                <a:moveTo>
                  <a:pt x="1456" y="95"/>
                </a:moveTo>
                <a:lnTo>
                  <a:pt x="1536" y="95"/>
                </a:lnTo>
                <a:lnTo>
                  <a:pt x="1536" y="102"/>
                </a:lnTo>
                <a:lnTo>
                  <a:pt x="1532" y="102"/>
                </a:lnTo>
                <a:cubicBezTo>
                  <a:pt x="1527" y="102"/>
                  <a:pt x="1522" y="103"/>
                  <a:pt x="1519" y="106"/>
                </a:cubicBezTo>
                <a:cubicBezTo>
                  <a:pt x="1517" y="108"/>
                  <a:pt x="1515" y="111"/>
                  <a:pt x="1515" y="115"/>
                </a:cubicBezTo>
                <a:cubicBezTo>
                  <a:pt x="1515" y="120"/>
                  <a:pt x="1517" y="126"/>
                  <a:pt x="1521" y="135"/>
                </a:cubicBezTo>
                <a:lnTo>
                  <a:pt x="1563" y="222"/>
                </a:lnTo>
                <a:lnTo>
                  <a:pt x="1602" y="127"/>
                </a:lnTo>
                <a:cubicBezTo>
                  <a:pt x="1604" y="122"/>
                  <a:pt x="1605" y="117"/>
                  <a:pt x="1605" y="112"/>
                </a:cubicBezTo>
                <a:cubicBezTo>
                  <a:pt x="1605" y="109"/>
                  <a:pt x="1604" y="108"/>
                  <a:pt x="1604" y="106"/>
                </a:cubicBezTo>
                <a:cubicBezTo>
                  <a:pt x="1603" y="105"/>
                  <a:pt x="1601" y="104"/>
                  <a:pt x="1599" y="103"/>
                </a:cubicBezTo>
                <a:cubicBezTo>
                  <a:pt x="1597" y="102"/>
                  <a:pt x="1593" y="102"/>
                  <a:pt x="1588" y="102"/>
                </a:cubicBezTo>
                <a:lnTo>
                  <a:pt x="1588" y="95"/>
                </a:lnTo>
                <a:lnTo>
                  <a:pt x="1644" y="95"/>
                </a:lnTo>
                <a:lnTo>
                  <a:pt x="1644" y="102"/>
                </a:lnTo>
                <a:cubicBezTo>
                  <a:pt x="1639" y="102"/>
                  <a:pt x="1635" y="103"/>
                  <a:pt x="1633" y="105"/>
                </a:cubicBezTo>
                <a:cubicBezTo>
                  <a:pt x="1630" y="106"/>
                  <a:pt x="1628" y="109"/>
                  <a:pt x="1625" y="113"/>
                </a:cubicBezTo>
                <a:cubicBezTo>
                  <a:pt x="1623" y="115"/>
                  <a:pt x="1621" y="120"/>
                  <a:pt x="1618" y="128"/>
                </a:cubicBezTo>
                <a:lnTo>
                  <a:pt x="1548" y="299"/>
                </a:lnTo>
                <a:cubicBezTo>
                  <a:pt x="1542" y="316"/>
                  <a:pt x="1533" y="328"/>
                  <a:pt x="1522" y="337"/>
                </a:cubicBezTo>
                <a:cubicBezTo>
                  <a:pt x="1511" y="345"/>
                  <a:pt x="1500" y="350"/>
                  <a:pt x="1490" y="350"/>
                </a:cubicBezTo>
                <a:cubicBezTo>
                  <a:pt x="1483" y="350"/>
                  <a:pt x="1477" y="348"/>
                  <a:pt x="1472" y="343"/>
                </a:cubicBezTo>
                <a:cubicBezTo>
                  <a:pt x="1467" y="339"/>
                  <a:pt x="1465" y="334"/>
                  <a:pt x="1465" y="329"/>
                </a:cubicBezTo>
                <a:cubicBezTo>
                  <a:pt x="1465" y="323"/>
                  <a:pt x="1467" y="319"/>
                  <a:pt x="1470" y="316"/>
                </a:cubicBezTo>
                <a:cubicBezTo>
                  <a:pt x="1473" y="313"/>
                  <a:pt x="1478" y="311"/>
                  <a:pt x="1484" y="311"/>
                </a:cubicBezTo>
                <a:cubicBezTo>
                  <a:pt x="1488" y="311"/>
                  <a:pt x="1494" y="313"/>
                  <a:pt x="1501" y="315"/>
                </a:cubicBezTo>
                <a:cubicBezTo>
                  <a:pt x="1506" y="317"/>
                  <a:pt x="1509" y="318"/>
                  <a:pt x="1510" y="318"/>
                </a:cubicBezTo>
                <a:cubicBezTo>
                  <a:pt x="1514" y="318"/>
                  <a:pt x="1518" y="316"/>
                  <a:pt x="1523" y="312"/>
                </a:cubicBezTo>
                <a:cubicBezTo>
                  <a:pt x="1527" y="308"/>
                  <a:pt x="1532" y="301"/>
                  <a:pt x="1536" y="290"/>
                </a:cubicBezTo>
                <a:lnTo>
                  <a:pt x="1548" y="260"/>
                </a:lnTo>
                <a:lnTo>
                  <a:pt x="1487" y="130"/>
                </a:lnTo>
                <a:cubicBezTo>
                  <a:pt x="1485" y="127"/>
                  <a:pt x="1482" y="122"/>
                  <a:pt x="1478" y="116"/>
                </a:cubicBezTo>
                <a:cubicBezTo>
                  <a:pt x="1474" y="112"/>
                  <a:pt x="1472" y="109"/>
                  <a:pt x="1470" y="107"/>
                </a:cubicBezTo>
                <a:cubicBezTo>
                  <a:pt x="1467" y="105"/>
                  <a:pt x="1462" y="103"/>
                  <a:pt x="1456" y="102"/>
                </a:cubicBezTo>
                <a:lnTo>
                  <a:pt x="1456" y="95"/>
                </a:lnTo>
                <a:close/>
                <a:moveTo>
                  <a:pt x="1262" y="95"/>
                </a:moveTo>
                <a:lnTo>
                  <a:pt x="1322" y="95"/>
                </a:lnTo>
                <a:lnTo>
                  <a:pt x="1322" y="210"/>
                </a:lnTo>
                <a:cubicBezTo>
                  <a:pt x="1322" y="226"/>
                  <a:pt x="1325" y="236"/>
                  <a:pt x="1331" y="241"/>
                </a:cubicBezTo>
                <a:cubicBezTo>
                  <a:pt x="1336" y="246"/>
                  <a:pt x="1343" y="249"/>
                  <a:pt x="1351" y="249"/>
                </a:cubicBezTo>
                <a:cubicBezTo>
                  <a:pt x="1356" y="249"/>
                  <a:pt x="1362" y="247"/>
                  <a:pt x="1369" y="244"/>
                </a:cubicBezTo>
                <a:cubicBezTo>
                  <a:pt x="1376" y="241"/>
                  <a:pt x="1384" y="234"/>
                  <a:pt x="1393" y="225"/>
                </a:cubicBezTo>
                <a:lnTo>
                  <a:pt x="1393" y="127"/>
                </a:lnTo>
                <a:cubicBezTo>
                  <a:pt x="1393" y="118"/>
                  <a:pt x="1392" y="111"/>
                  <a:pt x="1388" y="108"/>
                </a:cubicBezTo>
                <a:cubicBezTo>
                  <a:pt x="1384" y="104"/>
                  <a:pt x="1377" y="102"/>
                  <a:pt x="1366" y="102"/>
                </a:cubicBezTo>
                <a:lnTo>
                  <a:pt x="1366" y="95"/>
                </a:lnTo>
                <a:lnTo>
                  <a:pt x="1424" y="95"/>
                </a:lnTo>
                <a:lnTo>
                  <a:pt x="1424" y="199"/>
                </a:lnTo>
                <a:cubicBezTo>
                  <a:pt x="1424" y="219"/>
                  <a:pt x="1425" y="231"/>
                  <a:pt x="1426" y="236"/>
                </a:cubicBezTo>
                <a:cubicBezTo>
                  <a:pt x="1427" y="240"/>
                  <a:pt x="1428" y="243"/>
                  <a:pt x="1430" y="245"/>
                </a:cubicBezTo>
                <a:cubicBezTo>
                  <a:pt x="1432" y="247"/>
                  <a:pt x="1435" y="247"/>
                  <a:pt x="1437" y="247"/>
                </a:cubicBezTo>
                <a:cubicBezTo>
                  <a:pt x="1441" y="247"/>
                  <a:pt x="1446" y="246"/>
                  <a:pt x="1451" y="244"/>
                </a:cubicBezTo>
                <a:lnTo>
                  <a:pt x="1453" y="251"/>
                </a:lnTo>
                <a:lnTo>
                  <a:pt x="1402" y="272"/>
                </a:lnTo>
                <a:lnTo>
                  <a:pt x="1393" y="272"/>
                </a:lnTo>
                <a:lnTo>
                  <a:pt x="1393" y="236"/>
                </a:lnTo>
                <a:cubicBezTo>
                  <a:pt x="1379" y="252"/>
                  <a:pt x="1367" y="262"/>
                  <a:pt x="1360" y="266"/>
                </a:cubicBezTo>
                <a:cubicBezTo>
                  <a:pt x="1352" y="270"/>
                  <a:pt x="1344" y="272"/>
                  <a:pt x="1335" y="272"/>
                </a:cubicBezTo>
                <a:cubicBezTo>
                  <a:pt x="1325" y="272"/>
                  <a:pt x="1317" y="269"/>
                  <a:pt x="1310" y="264"/>
                </a:cubicBezTo>
                <a:cubicBezTo>
                  <a:pt x="1303" y="258"/>
                  <a:pt x="1298" y="251"/>
                  <a:pt x="1295" y="242"/>
                </a:cubicBezTo>
                <a:cubicBezTo>
                  <a:pt x="1293" y="233"/>
                  <a:pt x="1291" y="221"/>
                  <a:pt x="1291" y="205"/>
                </a:cubicBezTo>
                <a:lnTo>
                  <a:pt x="1291" y="128"/>
                </a:lnTo>
                <a:cubicBezTo>
                  <a:pt x="1291" y="120"/>
                  <a:pt x="1290" y="115"/>
                  <a:pt x="1289" y="112"/>
                </a:cubicBezTo>
                <a:cubicBezTo>
                  <a:pt x="1287" y="108"/>
                  <a:pt x="1284" y="106"/>
                  <a:pt x="1281" y="104"/>
                </a:cubicBezTo>
                <a:cubicBezTo>
                  <a:pt x="1277" y="103"/>
                  <a:pt x="1271" y="102"/>
                  <a:pt x="1262" y="102"/>
                </a:cubicBezTo>
                <a:lnTo>
                  <a:pt x="1262" y="95"/>
                </a:lnTo>
                <a:close/>
                <a:moveTo>
                  <a:pt x="880" y="95"/>
                </a:moveTo>
                <a:lnTo>
                  <a:pt x="960" y="95"/>
                </a:lnTo>
                <a:lnTo>
                  <a:pt x="960" y="102"/>
                </a:lnTo>
                <a:lnTo>
                  <a:pt x="956" y="102"/>
                </a:lnTo>
                <a:cubicBezTo>
                  <a:pt x="951" y="102"/>
                  <a:pt x="946" y="103"/>
                  <a:pt x="943" y="106"/>
                </a:cubicBezTo>
                <a:cubicBezTo>
                  <a:pt x="941" y="108"/>
                  <a:pt x="939" y="111"/>
                  <a:pt x="939" y="115"/>
                </a:cubicBezTo>
                <a:cubicBezTo>
                  <a:pt x="939" y="120"/>
                  <a:pt x="941" y="126"/>
                  <a:pt x="945" y="135"/>
                </a:cubicBezTo>
                <a:lnTo>
                  <a:pt x="987" y="222"/>
                </a:lnTo>
                <a:lnTo>
                  <a:pt x="1026" y="127"/>
                </a:lnTo>
                <a:cubicBezTo>
                  <a:pt x="1028" y="122"/>
                  <a:pt x="1029" y="117"/>
                  <a:pt x="1029" y="112"/>
                </a:cubicBezTo>
                <a:cubicBezTo>
                  <a:pt x="1029" y="109"/>
                  <a:pt x="1028" y="108"/>
                  <a:pt x="1028" y="106"/>
                </a:cubicBezTo>
                <a:cubicBezTo>
                  <a:pt x="1027" y="105"/>
                  <a:pt x="1025" y="104"/>
                  <a:pt x="1023" y="103"/>
                </a:cubicBezTo>
                <a:cubicBezTo>
                  <a:pt x="1021" y="102"/>
                  <a:pt x="1017" y="102"/>
                  <a:pt x="1012" y="102"/>
                </a:cubicBezTo>
                <a:lnTo>
                  <a:pt x="1012" y="95"/>
                </a:lnTo>
                <a:lnTo>
                  <a:pt x="1068" y="95"/>
                </a:lnTo>
                <a:lnTo>
                  <a:pt x="1068" y="102"/>
                </a:lnTo>
                <a:cubicBezTo>
                  <a:pt x="1063" y="102"/>
                  <a:pt x="1059" y="103"/>
                  <a:pt x="1057" y="105"/>
                </a:cubicBezTo>
                <a:cubicBezTo>
                  <a:pt x="1054" y="106"/>
                  <a:pt x="1052" y="109"/>
                  <a:pt x="1049" y="113"/>
                </a:cubicBezTo>
                <a:cubicBezTo>
                  <a:pt x="1047" y="115"/>
                  <a:pt x="1045" y="120"/>
                  <a:pt x="1042" y="128"/>
                </a:cubicBezTo>
                <a:lnTo>
                  <a:pt x="972" y="299"/>
                </a:lnTo>
                <a:cubicBezTo>
                  <a:pt x="966" y="316"/>
                  <a:pt x="957" y="328"/>
                  <a:pt x="946" y="337"/>
                </a:cubicBezTo>
                <a:cubicBezTo>
                  <a:pt x="935" y="345"/>
                  <a:pt x="924" y="350"/>
                  <a:pt x="914" y="350"/>
                </a:cubicBezTo>
                <a:cubicBezTo>
                  <a:pt x="907" y="350"/>
                  <a:pt x="901" y="348"/>
                  <a:pt x="896" y="343"/>
                </a:cubicBezTo>
                <a:cubicBezTo>
                  <a:pt x="891" y="339"/>
                  <a:pt x="889" y="334"/>
                  <a:pt x="889" y="329"/>
                </a:cubicBezTo>
                <a:cubicBezTo>
                  <a:pt x="889" y="323"/>
                  <a:pt x="891" y="319"/>
                  <a:pt x="894" y="316"/>
                </a:cubicBezTo>
                <a:cubicBezTo>
                  <a:pt x="897" y="313"/>
                  <a:pt x="902" y="311"/>
                  <a:pt x="908" y="311"/>
                </a:cubicBezTo>
                <a:cubicBezTo>
                  <a:pt x="912" y="311"/>
                  <a:pt x="918" y="313"/>
                  <a:pt x="925" y="315"/>
                </a:cubicBezTo>
                <a:cubicBezTo>
                  <a:pt x="930" y="317"/>
                  <a:pt x="933" y="318"/>
                  <a:pt x="934" y="318"/>
                </a:cubicBezTo>
                <a:cubicBezTo>
                  <a:pt x="938" y="318"/>
                  <a:pt x="942" y="316"/>
                  <a:pt x="947" y="312"/>
                </a:cubicBezTo>
                <a:cubicBezTo>
                  <a:pt x="951" y="308"/>
                  <a:pt x="956" y="301"/>
                  <a:pt x="960" y="290"/>
                </a:cubicBezTo>
                <a:lnTo>
                  <a:pt x="972" y="260"/>
                </a:lnTo>
                <a:lnTo>
                  <a:pt x="911" y="130"/>
                </a:lnTo>
                <a:cubicBezTo>
                  <a:pt x="909" y="127"/>
                  <a:pt x="906" y="122"/>
                  <a:pt x="902" y="116"/>
                </a:cubicBezTo>
                <a:cubicBezTo>
                  <a:pt x="898" y="112"/>
                  <a:pt x="896" y="109"/>
                  <a:pt x="894" y="107"/>
                </a:cubicBezTo>
                <a:cubicBezTo>
                  <a:pt x="891" y="105"/>
                  <a:pt x="886" y="103"/>
                  <a:pt x="880" y="102"/>
                </a:cubicBezTo>
                <a:lnTo>
                  <a:pt x="880" y="95"/>
                </a:lnTo>
                <a:close/>
                <a:moveTo>
                  <a:pt x="544" y="95"/>
                </a:moveTo>
                <a:lnTo>
                  <a:pt x="616" y="95"/>
                </a:lnTo>
                <a:lnTo>
                  <a:pt x="616" y="102"/>
                </a:lnTo>
                <a:cubicBezTo>
                  <a:pt x="610" y="102"/>
                  <a:pt x="605" y="104"/>
                  <a:pt x="603" y="106"/>
                </a:cubicBezTo>
                <a:cubicBezTo>
                  <a:pt x="601" y="107"/>
                  <a:pt x="600" y="110"/>
                  <a:pt x="600" y="114"/>
                </a:cubicBezTo>
                <a:cubicBezTo>
                  <a:pt x="600" y="117"/>
                  <a:pt x="601" y="122"/>
                  <a:pt x="603" y="128"/>
                </a:cubicBezTo>
                <a:lnTo>
                  <a:pt x="640" y="226"/>
                </a:lnTo>
                <a:lnTo>
                  <a:pt x="677" y="146"/>
                </a:lnTo>
                <a:lnTo>
                  <a:pt x="667" y="121"/>
                </a:lnTo>
                <a:cubicBezTo>
                  <a:pt x="664" y="113"/>
                  <a:pt x="660" y="108"/>
                  <a:pt x="655" y="105"/>
                </a:cubicBezTo>
                <a:cubicBezTo>
                  <a:pt x="653" y="103"/>
                  <a:pt x="648" y="102"/>
                  <a:pt x="640" y="102"/>
                </a:cubicBezTo>
                <a:lnTo>
                  <a:pt x="640" y="95"/>
                </a:lnTo>
                <a:lnTo>
                  <a:pt x="722" y="95"/>
                </a:lnTo>
                <a:lnTo>
                  <a:pt x="722" y="102"/>
                </a:lnTo>
                <a:cubicBezTo>
                  <a:pt x="713" y="102"/>
                  <a:pt x="706" y="104"/>
                  <a:pt x="703" y="107"/>
                </a:cubicBezTo>
                <a:cubicBezTo>
                  <a:pt x="700" y="109"/>
                  <a:pt x="699" y="112"/>
                  <a:pt x="699" y="116"/>
                </a:cubicBezTo>
                <a:cubicBezTo>
                  <a:pt x="699" y="119"/>
                  <a:pt x="699" y="121"/>
                  <a:pt x="700" y="124"/>
                </a:cubicBezTo>
                <a:lnTo>
                  <a:pt x="739" y="223"/>
                </a:lnTo>
                <a:lnTo>
                  <a:pt x="776" y="128"/>
                </a:lnTo>
                <a:cubicBezTo>
                  <a:pt x="778" y="121"/>
                  <a:pt x="779" y="116"/>
                  <a:pt x="779" y="112"/>
                </a:cubicBezTo>
                <a:cubicBezTo>
                  <a:pt x="779" y="109"/>
                  <a:pt x="778" y="107"/>
                  <a:pt x="776" y="105"/>
                </a:cubicBezTo>
                <a:cubicBezTo>
                  <a:pt x="773" y="103"/>
                  <a:pt x="768" y="102"/>
                  <a:pt x="761" y="102"/>
                </a:cubicBezTo>
                <a:lnTo>
                  <a:pt x="761" y="95"/>
                </a:lnTo>
                <a:lnTo>
                  <a:pt x="816" y="95"/>
                </a:lnTo>
                <a:lnTo>
                  <a:pt x="816" y="102"/>
                </a:lnTo>
                <a:cubicBezTo>
                  <a:pt x="805" y="104"/>
                  <a:pt x="797" y="111"/>
                  <a:pt x="792" y="124"/>
                </a:cubicBezTo>
                <a:lnTo>
                  <a:pt x="734" y="272"/>
                </a:lnTo>
                <a:lnTo>
                  <a:pt x="726" y="272"/>
                </a:lnTo>
                <a:lnTo>
                  <a:pt x="684" y="162"/>
                </a:lnTo>
                <a:lnTo>
                  <a:pt x="633" y="272"/>
                </a:lnTo>
                <a:lnTo>
                  <a:pt x="627" y="272"/>
                </a:lnTo>
                <a:lnTo>
                  <a:pt x="571" y="128"/>
                </a:lnTo>
                <a:cubicBezTo>
                  <a:pt x="568" y="119"/>
                  <a:pt x="564" y="112"/>
                  <a:pt x="561" y="109"/>
                </a:cubicBezTo>
                <a:cubicBezTo>
                  <a:pt x="557" y="106"/>
                  <a:pt x="552" y="104"/>
                  <a:pt x="544" y="102"/>
                </a:cubicBezTo>
                <a:lnTo>
                  <a:pt x="544" y="95"/>
                </a:lnTo>
                <a:close/>
                <a:moveTo>
                  <a:pt x="272" y="95"/>
                </a:moveTo>
                <a:lnTo>
                  <a:pt x="344" y="95"/>
                </a:lnTo>
                <a:lnTo>
                  <a:pt x="344" y="102"/>
                </a:lnTo>
                <a:cubicBezTo>
                  <a:pt x="338" y="102"/>
                  <a:pt x="333" y="104"/>
                  <a:pt x="331" y="106"/>
                </a:cubicBezTo>
                <a:cubicBezTo>
                  <a:pt x="329" y="107"/>
                  <a:pt x="328" y="110"/>
                  <a:pt x="328" y="114"/>
                </a:cubicBezTo>
                <a:cubicBezTo>
                  <a:pt x="328" y="117"/>
                  <a:pt x="329" y="122"/>
                  <a:pt x="331" y="128"/>
                </a:cubicBezTo>
                <a:lnTo>
                  <a:pt x="368" y="226"/>
                </a:lnTo>
                <a:lnTo>
                  <a:pt x="405" y="146"/>
                </a:lnTo>
                <a:lnTo>
                  <a:pt x="395" y="121"/>
                </a:lnTo>
                <a:cubicBezTo>
                  <a:pt x="392" y="113"/>
                  <a:pt x="388" y="108"/>
                  <a:pt x="383" y="105"/>
                </a:cubicBezTo>
                <a:cubicBezTo>
                  <a:pt x="381" y="103"/>
                  <a:pt x="376" y="102"/>
                  <a:pt x="368" y="102"/>
                </a:cubicBezTo>
                <a:lnTo>
                  <a:pt x="368" y="95"/>
                </a:lnTo>
                <a:lnTo>
                  <a:pt x="450" y="95"/>
                </a:lnTo>
                <a:lnTo>
                  <a:pt x="450" y="102"/>
                </a:lnTo>
                <a:cubicBezTo>
                  <a:pt x="441" y="102"/>
                  <a:pt x="434" y="104"/>
                  <a:pt x="431" y="107"/>
                </a:cubicBezTo>
                <a:cubicBezTo>
                  <a:pt x="428" y="109"/>
                  <a:pt x="427" y="112"/>
                  <a:pt x="427" y="116"/>
                </a:cubicBezTo>
                <a:cubicBezTo>
                  <a:pt x="427" y="119"/>
                  <a:pt x="427" y="121"/>
                  <a:pt x="428" y="124"/>
                </a:cubicBezTo>
                <a:lnTo>
                  <a:pt x="467" y="223"/>
                </a:lnTo>
                <a:lnTo>
                  <a:pt x="504" y="128"/>
                </a:lnTo>
                <a:cubicBezTo>
                  <a:pt x="506" y="121"/>
                  <a:pt x="507" y="116"/>
                  <a:pt x="507" y="112"/>
                </a:cubicBezTo>
                <a:cubicBezTo>
                  <a:pt x="507" y="109"/>
                  <a:pt x="506" y="107"/>
                  <a:pt x="504" y="105"/>
                </a:cubicBezTo>
                <a:cubicBezTo>
                  <a:pt x="501" y="103"/>
                  <a:pt x="496" y="102"/>
                  <a:pt x="489" y="102"/>
                </a:cubicBezTo>
                <a:lnTo>
                  <a:pt x="489" y="95"/>
                </a:lnTo>
                <a:lnTo>
                  <a:pt x="544" y="95"/>
                </a:lnTo>
                <a:lnTo>
                  <a:pt x="544" y="102"/>
                </a:lnTo>
                <a:cubicBezTo>
                  <a:pt x="533" y="104"/>
                  <a:pt x="525" y="111"/>
                  <a:pt x="520" y="124"/>
                </a:cubicBezTo>
                <a:lnTo>
                  <a:pt x="462" y="272"/>
                </a:lnTo>
                <a:lnTo>
                  <a:pt x="454" y="272"/>
                </a:lnTo>
                <a:lnTo>
                  <a:pt x="412" y="162"/>
                </a:lnTo>
                <a:lnTo>
                  <a:pt x="361" y="272"/>
                </a:lnTo>
                <a:lnTo>
                  <a:pt x="355" y="272"/>
                </a:lnTo>
                <a:lnTo>
                  <a:pt x="299" y="128"/>
                </a:lnTo>
                <a:cubicBezTo>
                  <a:pt x="296" y="119"/>
                  <a:pt x="292" y="112"/>
                  <a:pt x="289" y="109"/>
                </a:cubicBezTo>
                <a:cubicBezTo>
                  <a:pt x="285" y="106"/>
                  <a:pt x="280" y="104"/>
                  <a:pt x="272" y="102"/>
                </a:cubicBezTo>
                <a:lnTo>
                  <a:pt x="272" y="95"/>
                </a:lnTo>
                <a:close/>
                <a:moveTo>
                  <a:pt x="0" y="95"/>
                </a:moveTo>
                <a:lnTo>
                  <a:pt x="72" y="95"/>
                </a:lnTo>
                <a:lnTo>
                  <a:pt x="72" y="102"/>
                </a:lnTo>
                <a:cubicBezTo>
                  <a:pt x="66" y="102"/>
                  <a:pt x="61" y="104"/>
                  <a:pt x="59" y="106"/>
                </a:cubicBezTo>
                <a:cubicBezTo>
                  <a:pt x="57" y="107"/>
                  <a:pt x="56" y="110"/>
                  <a:pt x="56" y="114"/>
                </a:cubicBezTo>
                <a:cubicBezTo>
                  <a:pt x="56" y="117"/>
                  <a:pt x="57" y="122"/>
                  <a:pt x="59" y="128"/>
                </a:cubicBezTo>
                <a:lnTo>
                  <a:pt x="96" y="226"/>
                </a:lnTo>
                <a:lnTo>
                  <a:pt x="133" y="146"/>
                </a:lnTo>
                <a:lnTo>
                  <a:pt x="123" y="121"/>
                </a:lnTo>
                <a:cubicBezTo>
                  <a:pt x="120" y="113"/>
                  <a:pt x="116" y="108"/>
                  <a:pt x="111" y="105"/>
                </a:cubicBezTo>
                <a:cubicBezTo>
                  <a:pt x="109" y="103"/>
                  <a:pt x="104" y="102"/>
                  <a:pt x="96" y="102"/>
                </a:cubicBezTo>
                <a:lnTo>
                  <a:pt x="96" y="95"/>
                </a:lnTo>
                <a:lnTo>
                  <a:pt x="178" y="95"/>
                </a:lnTo>
                <a:lnTo>
                  <a:pt x="178" y="102"/>
                </a:lnTo>
                <a:cubicBezTo>
                  <a:pt x="169" y="102"/>
                  <a:pt x="162" y="104"/>
                  <a:pt x="159" y="107"/>
                </a:cubicBezTo>
                <a:cubicBezTo>
                  <a:pt x="156" y="109"/>
                  <a:pt x="155" y="112"/>
                  <a:pt x="155" y="116"/>
                </a:cubicBezTo>
                <a:cubicBezTo>
                  <a:pt x="155" y="119"/>
                  <a:pt x="155" y="121"/>
                  <a:pt x="156" y="124"/>
                </a:cubicBezTo>
                <a:lnTo>
                  <a:pt x="195" y="223"/>
                </a:lnTo>
                <a:lnTo>
                  <a:pt x="232" y="128"/>
                </a:lnTo>
                <a:cubicBezTo>
                  <a:pt x="234" y="121"/>
                  <a:pt x="235" y="116"/>
                  <a:pt x="235" y="112"/>
                </a:cubicBezTo>
                <a:cubicBezTo>
                  <a:pt x="235" y="109"/>
                  <a:pt x="234" y="107"/>
                  <a:pt x="232" y="105"/>
                </a:cubicBezTo>
                <a:cubicBezTo>
                  <a:pt x="229" y="103"/>
                  <a:pt x="224" y="102"/>
                  <a:pt x="217" y="102"/>
                </a:cubicBezTo>
                <a:lnTo>
                  <a:pt x="217" y="95"/>
                </a:lnTo>
                <a:lnTo>
                  <a:pt x="272" y="95"/>
                </a:lnTo>
                <a:lnTo>
                  <a:pt x="272" y="102"/>
                </a:lnTo>
                <a:cubicBezTo>
                  <a:pt x="261" y="104"/>
                  <a:pt x="253" y="111"/>
                  <a:pt x="248" y="124"/>
                </a:cubicBezTo>
                <a:lnTo>
                  <a:pt x="190" y="272"/>
                </a:lnTo>
                <a:lnTo>
                  <a:pt x="182" y="272"/>
                </a:lnTo>
                <a:lnTo>
                  <a:pt x="140" y="162"/>
                </a:lnTo>
                <a:lnTo>
                  <a:pt x="89" y="272"/>
                </a:lnTo>
                <a:lnTo>
                  <a:pt x="83" y="272"/>
                </a:lnTo>
                <a:lnTo>
                  <a:pt x="27" y="128"/>
                </a:lnTo>
                <a:cubicBezTo>
                  <a:pt x="24" y="119"/>
                  <a:pt x="20" y="112"/>
                  <a:pt x="17" y="109"/>
                </a:cubicBezTo>
                <a:cubicBezTo>
                  <a:pt x="13" y="106"/>
                  <a:pt x="8" y="104"/>
                  <a:pt x="0" y="102"/>
                </a:cubicBezTo>
                <a:lnTo>
                  <a:pt x="0" y="95"/>
                </a:lnTo>
                <a:close/>
                <a:moveTo>
                  <a:pt x="2837" y="90"/>
                </a:moveTo>
                <a:lnTo>
                  <a:pt x="2845" y="90"/>
                </a:lnTo>
                <a:lnTo>
                  <a:pt x="2845" y="127"/>
                </a:lnTo>
                <a:cubicBezTo>
                  <a:pt x="2857" y="114"/>
                  <a:pt x="2865" y="107"/>
                  <a:pt x="2867" y="105"/>
                </a:cubicBezTo>
                <a:cubicBezTo>
                  <a:pt x="2873" y="100"/>
                  <a:pt x="2879" y="97"/>
                  <a:pt x="2885" y="94"/>
                </a:cubicBezTo>
                <a:cubicBezTo>
                  <a:pt x="2892" y="91"/>
                  <a:pt x="2898" y="90"/>
                  <a:pt x="2904" y="90"/>
                </a:cubicBezTo>
                <a:cubicBezTo>
                  <a:pt x="2915" y="90"/>
                  <a:pt x="2924" y="93"/>
                  <a:pt x="2932" y="99"/>
                </a:cubicBezTo>
                <a:cubicBezTo>
                  <a:pt x="2940" y="106"/>
                  <a:pt x="2945" y="115"/>
                  <a:pt x="2948" y="127"/>
                </a:cubicBezTo>
                <a:cubicBezTo>
                  <a:pt x="2961" y="112"/>
                  <a:pt x="2971" y="102"/>
                  <a:pt x="2980" y="97"/>
                </a:cubicBezTo>
                <a:cubicBezTo>
                  <a:pt x="2989" y="92"/>
                  <a:pt x="2998" y="90"/>
                  <a:pt x="3008" y="90"/>
                </a:cubicBezTo>
                <a:cubicBezTo>
                  <a:pt x="3017" y="90"/>
                  <a:pt x="3025" y="92"/>
                  <a:pt x="3032" y="97"/>
                </a:cubicBezTo>
                <a:cubicBezTo>
                  <a:pt x="3039" y="102"/>
                  <a:pt x="3045" y="109"/>
                  <a:pt x="3049" y="120"/>
                </a:cubicBezTo>
                <a:cubicBezTo>
                  <a:pt x="3052" y="127"/>
                  <a:pt x="3053" y="139"/>
                  <a:pt x="3053" y="154"/>
                </a:cubicBezTo>
                <a:lnTo>
                  <a:pt x="3053" y="228"/>
                </a:lnTo>
                <a:cubicBezTo>
                  <a:pt x="3053" y="239"/>
                  <a:pt x="3054" y="246"/>
                  <a:pt x="3055" y="250"/>
                </a:cubicBezTo>
                <a:cubicBezTo>
                  <a:pt x="3057" y="253"/>
                  <a:pt x="3059" y="255"/>
                  <a:pt x="3062" y="257"/>
                </a:cubicBezTo>
                <a:cubicBezTo>
                  <a:pt x="3066" y="259"/>
                  <a:pt x="3071" y="260"/>
                  <a:pt x="3079" y="260"/>
                </a:cubicBezTo>
                <a:lnTo>
                  <a:pt x="3079" y="267"/>
                </a:lnTo>
                <a:lnTo>
                  <a:pt x="2994" y="267"/>
                </a:lnTo>
                <a:lnTo>
                  <a:pt x="2994" y="260"/>
                </a:lnTo>
                <a:lnTo>
                  <a:pt x="2998" y="260"/>
                </a:lnTo>
                <a:cubicBezTo>
                  <a:pt x="3005" y="260"/>
                  <a:pt x="3011" y="259"/>
                  <a:pt x="3015" y="256"/>
                </a:cubicBezTo>
                <a:cubicBezTo>
                  <a:pt x="3018" y="254"/>
                  <a:pt x="3020" y="251"/>
                  <a:pt x="3021" y="246"/>
                </a:cubicBezTo>
                <a:cubicBezTo>
                  <a:pt x="3022" y="244"/>
                  <a:pt x="3022" y="238"/>
                  <a:pt x="3022" y="228"/>
                </a:cubicBezTo>
                <a:lnTo>
                  <a:pt x="3022" y="154"/>
                </a:lnTo>
                <a:cubicBezTo>
                  <a:pt x="3022" y="140"/>
                  <a:pt x="3020" y="130"/>
                  <a:pt x="3017" y="124"/>
                </a:cubicBezTo>
                <a:cubicBezTo>
                  <a:pt x="3012" y="116"/>
                  <a:pt x="3004" y="112"/>
                  <a:pt x="2993" y="112"/>
                </a:cubicBezTo>
                <a:cubicBezTo>
                  <a:pt x="2987" y="112"/>
                  <a:pt x="2980" y="114"/>
                  <a:pt x="2973" y="117"/>
                </a:cubicBezTo>
                <a:cubicBezTo>
                  <a:pt x="2967" y="121"/>
                  <a:pt x="2959" y="127"/>
                  <a:pt x="2949" y="136"/>
                </a:cubicBezTo>
                <a:lnTo>
                  <a:pt x="2949" y="138"/>
                </a:lnTo>
                <a:lnTo>
                  <a:pt x="2949" y="146"/>
                </a:lnTo>
                <a:lnTo>
                  <a:pt x="2949" y="228"/>
                </a:lnTo>
                <a:cubicBezTo>
                  <a:pt x="2949" y="240"/>
                  <a:pt x="2950" y="247"/>
                  <a:pt x="2951" y="250"/>
                </a:cubicBezTo>
                <a:cubicBezTo>
                  <a:pt x="2952" y="253"/>
                  <a:pt x="2955" y="255"/>
                  <a:pt x="2958" y="257"/>
                </a:cubicBezTo>
                <a:cubicBezTo>
                  <a:pt x="2962" y="259"/>
                  <a:pt x="2968" y="260"/>
                  <a:pt x="2977" y="260"/>
                </a:cubicBezTo>
                <a:lnTo>
                  <a:pt x="2977" y="267"/>
                </a:lnTo>
                <a:lnTo>
                  <a:pt x="2890" y="267"/>
                </a:lnTo>
                <a:lnTo>
                  <a:pt x="2890" y="260"/>
                </a:lnTo>
                <a:cubicBezTo>
                  <a:pt x="2900" y="260"/>
                  <a:pt x="2906" y="259"/>
                  <a:pt x="2910" y="257"/>
                </a:cubicBezTo>
                <a:cubicBezTo>
                  <a:pt x="2913" y="254"/>
                  <a:pt x="2916" y="251"/>
                  <a:pt x="2917" y="247"/>
                </a:cubicBezTo>
                <a:cubicBezTo>
                  <a:pt x="2918" y="244"/>
                  <a:pt x="2918" y="238"/>
                  <a:pt x="2918" y="228"/>
                </a:cubicBezTo>
                <a:lnTo>
                  <a:pt x="2918" y="154"/>
                </a:lnTo>
                <a:cubicBezTo>
                  <a:pt x="2918" y="140"/>
                  <a:pt x="2916" y="130"/>
                  <a:pt x="2912" y="124"/>
                </a:cubicBezTo>
                <a:cubicBezTo>
                  <a:pt x="2906" y="116"/>
                  <a:pt x="2899" y="112"/>
                  <a:pt x="2889" y="112"/>
                </a:cubicBezTo>
                <a:cubicBezTo>
                  <a:pt x="2882" y="112"/>
                  <a:pt x="2875" y="114"/>
                  <a:pt x="2869" y="117"/>
                </a:cubicBezTo>
                <a:cubicBezTo>
                  <a:pt x="2858" y="123"/>
                  <a:pt x="2850" y="129"/>
                  <a:pt x="2845" y="136"/>
                </a:cubicBezTo>
                <a:lnTo>
                  <a:pt x="2845" y="228"/>
                </a:lnTo>
                <a:cubicBezTo>
                  <a:pt x="2845" y="239"/>
                  <a:pt x="2846" y="247"/>
                  <a:pt x="2847" y="250"/>
                </a:cubicBezTo>
                <a:cubicBezTo>
                  <a:pt x="2849" y="253"/>
                  <a:pt x="2851" y="256"/>
                  <a:pt x="2854" y="258"/>
                </a:cubicBezTo>
                <a:cubicBezTo>
                  <a:pt x="2857" y="259"/>
                  <a:pt x="2863" y="260"/>
                  <a:pt x="2873" y="260"/>
                </a:cubicBezTo>
                <a:lnTo>
                  <a:pt x="2873" y="267"/>
                </a:lnTo>
                <a:lnTo>
                  <a:pt x="2788" y="267"/>
                </a:lnTo>
                <a:lnTo>
                  <a:pt x="2788" y="260"/>
                </a:lnTo>
                <a:cubicBezTo>
                  <a:pt x="2796" y="260"/>
                  <a:pt x="2801" y="259"/>
                  <a:pt x="2804" y="258"/>
                </a:cubicBezTo>
                <a:cubicBezTo>
                  <a:pt x="2807" y="256"/>
                  <a:pt x="2810" y="253"/>
                  <a:pt x="2811" y="249"/>
                </a:cubicBezTo>
                <a:cubicBezTo>
                  <a:pt x="2813" y="246"/>
                  <a:pt x="2814" y="239"/>
                  <a:pt x="2814" y="228"/>
                </a:cubicBezTo>
                <a:lnTo>
                  <a:pt x="2814" y="162"/>
                </a:lnTo>
                <a:cubicBezTo>
                  <a:pt x="2814" y="143"/>
                  <a:pt x="2813" y="131"/>
                  <a:pt x="2812" y="126"/>
                </a:cubicBezTo>
                <a:cubicBezTo>
                  <a:pt x="2811" y="122"/>
                  <a:pt x="2810" y="119"/>
                  <a:pt x="2808" y="117"/>
                </a:cubicBezTo>
                <a:cubicBezTo>
                  <a:pt x="2806" y="116"/>
                  <a:pt x="2804" y="115"/>
                  <a:pt x="2800" y="115"/>
                </a:cubicBezTo>
                <a:cubicBezTo>
                  <a:pt x="2797" y="115"/>
                  <a:pt x="2793" y="116"/>
                  <a:pt x="2788" y="118"/>
                </a:cubicBezTo>
                <a:lnTo>
                  <a:pt x="2785" y="111"/>
                </a:lnTo>
                <a:lnTo>
                  <a:pt x="2837" y="90"/>
                </a:lnTo>
                <a:close/>
                <a:moveTo>
                  <a:pt x="2686" y="90"/>
                </a:moveTo>
                <a:cubicBezTo>
                  <a:pt x="2712" y="90"/>
                  <a:pt x="2733" y="100"/>
                  <a:pt x="2748" y="120"/>
                </a:cubicBezTo>
                <a:cubicBezTo>
                  <a:pt x="2762" y="136"/>
                  <a:pt x="2768" y="156"/>
                  <a:pt x="2768" y="178"/>
                </a:cubicBezTo>
                <a:cubicBezTo>
                  <a:pt x="2768" y="193"/>
                  <a:pt x="2765" y="209"/>
                  <a:pt x="2757" y="224"/>
                </a:cubicBezTo>
                <a:cubicBezTo>
                  <a:pt x="2750" y="240"/>
                  <a:pt x="2740" y="252"/>
                  <a:pt x="2727" y="260"/>
                </a:cubicBezTo>
                <a:cubicBezTo>
                  <a:pt x="2714" y="268"/>
                  <a:pt x="2700" y="272"/>
                  <a:pt x="2684" y="272"/>
                </a:cubicBezTo>
                <a:cubicBezTo>
                  <a:pt x="2658" y="272"/>
                  <a:pt x="2637" y="262"/>
                  <a:pt x="2622" y="241"/>
                </a:cubicBezTo>
                <a:cubicBezTo>
                  <a:pt x="2609" y="224"/>
                  <a:pt x="2603" y="204"/>
                  <a:pt x="2603" y="183"/>
                </a:cubicBezTo>
                <a:cubicBezTo>
                  <a:pt x="2603" y="167"/>
                  <a:pt x="2607" y="151"/>
                  <a:pt x="2614" y="136"/>
                </a:cubicBezTo>
                <a:cubicBezTo>
                  <a:pt x="2622" y="120"/>
                  <a:pt x="2633" y="109"/>
                  <a:pt x="2645" y="101"/>
                </a:cubicBezTo>
                <a:cubicBezTo>
                  <a:pt x="2658" y="94"/>
                  <a:pt x="2672" y="90"/>
                  <a:pt x="2686" y="90"/>
                </a:cubicBezTo>
                <a:close/>
                <a:moveTo>
                  <a:pt x="2509" y="90"/>
                </a:moveTo>
                <a:cubicBezTo>
                  <a:pt x="2526" y="90"/>
                  <a:pt x="2540" y="94"/>
                  <a:pt x="2550" y="103"/>
                </a:cubicBezTo>
                <a:cubicBezTo>
                  <a:pt x="2561" y="112"/>
                  <a:pt x="2567" y="122"/>
                  <a:pt x="2567" y="131"/>
                </a:cubicBezTo>
                <a:cubicBezTo>
                  <a:pt x="2567" y="136"/>
                  <a:pt x="2565" y="140"/>
                  <a:pt x="2562" y="143"/>
                </a:cubicBezTo>
                <a:cubicBezTo>
                  <a:pt x="2559" y="146"/>
                  <a:pt x="2555" y="147"/>
                  <a:pt x="2549" y="147"/>
                </a:cubicBezTo>
                <a:cubicBezTo>
                  <a:pt x="2542" y="147"/>
                  <a:pt x="2536" y="145"/>
                  <a:pt x="2533" y="140"/>
                </a:cubicBezTo>
                <a:cubicBezTo>
                  <a:pt x="2531" y="137"/>
                  <a:pt x="2529" y="132"/>
                  <a:pt x="2528" y="125"/>
                </a:cubicBezTo>
                <a:cubicBezTo>
                  <a:pt x="2528" y="118"/>
                  <a:pt x="2525" y="112"/>
                  <a:pt x="2521" y="108"/>
                </a:cubicBezTo>
                <a:cubicBezTo>
                  <a:pt x="2516" y="104"/>
                  <a:pt x="2510" y="103"/>
                  <a:pt x="2503" y="103"/>
                </a:cubicBezTo>
                <a:cubicBezTo>
                  <a:pt x="2490" y="103"/>
                  <a:pt x="2480" y="107"/>
                  <a:pt x="2472" y="116"/>
                </a:cubicBezTo>
                <a:cubicBezTo>
                  <a:pt x="2462" y="129"/>
                  <a:pt x="2457" y="145"/>
                  <a:pt x="2457" y="165"/>
                </a:cubicBezTo>
                <a:cubicBezTo>
                  <a:pt x="2457" y="185"/>
                  <a:pt x="2462" y="204"/>
                  <a:pt x="2472" y="219"/>
                </a:cubicBezTo>
                <a:cubicBezTo>
                  <a:pt x="2482" y="235"/>
                  <a:pt x="2496" y="243"/>
                  <a:pt x="2513" y="243"/>
                </a:cubicBezTo>
                <a:cubicBezTo>
                  <a:pt x="2525" y="243"/>
                  <a:pt x="2536" y="239"/>
                  <a:pt x="2546" y="230"/>
                </a:cubicBezTo>
                <a:cubicBezTo>
                  <a:pt x="2553" y="224"/>
                  <a:pt x="2560" y="214"/>
                  <a:pt x="2566" y="199"/>
                </a:cubicBezTo>
                <a:lnTo>
                  <a:pt x="2572" y="202"/>
                </a:lnTo>
                <a:cubicBezTo>
                  <a:pt x="2567" y="224"/>
                  <a:pt x="2558" y="242"/>
                  <a:pt x="2544" y="254"/>
                </a:cubicBezTo>
                <a:cubicBezTo>
                  <a:pt x="2531" y="266"/>
                  <a:pt x="2516" y="272"/>
                  <a:pt x="2500" y="272"/>
                </a:cubicBezTo>
                <a:cubicBezTo>
                  <a:pt x="2480" y="272"/>
                  <a:pt x="2463" y="264"/>
                  <a:pt x="2449" y="247"/>
                </a:cubicBezTo>
                <a:cubicBezTo>
                  <a:pt x="2434" y="231"/>
                  <a:pt x="2427" y="209"/>
                  <a:pt x="2427" y="181"/>
                </a:cubicBezTo>
                <a:cubicBezTo>
                  <a:pt x="2427" y="154"/>
                  <a:pt x="2435" y="132"/>
                  <a:pt x="2451" y="115"/>
                </a:cubicBezTo>
                <a:cubicBezTo>
                  <a:pt x="2467" y="98"/>
                  <a:pt x="2486" y="90"/>
                  <a:pt x="2509" y="90"/>
                </a:cubicBezTo>
                <a:close/>
                <a:moveTo>
                  <a:pt x="1709" y="90"/>
                </a:moveTo>
                <a:lnTo>
                  <a:pt x="1717" y="90"/>
                </a:lnTo>
                <a:lnTo>
                  <a:pt x="1717" y="228"/>
                </a:lnTo>
                <a:cubicBezTo>
                  <a:pt x="1717" y="239"/>
                  <a:pt x="1718" y="246"/>
                  <a:pt x="1719" y="249"/>
                </a:cubicBezTo>
                <a:cubicBezTo>
                  <a:pt x="1721" y="253"/>
                  <a:pt x="1723" y="256"/>
                  <a:pt x="1726" y="257"/>
                </a:cubicBezTo>
                <a:cubicBezTo>
                  <a:pt x="1729" y="259"/>
                  <a:pt x="1735" y="260"/>
                  <a:pt x="1743" y="260"/>
                </a:cubicBezTo>
                <a:lnTo>
                  <a:pt x="1743" y="267"/>
                </a:lnTo>
                <a:lnTo>
                  <a:pt x="1660" y="267"/>
                </a:lnTo>
                <a:lnTo>
                  <a:pt x="1660" y="260"/>
                </a:lnTo>
                <a:cubicBezTo>
                  <a:pt x="1668" y="260"/>
                  <a:pt x="1674" y="259"/>
                  <a:pt x="1677" y="258"/>
                </a:cubicBezTo>
                <a:cubicBezTo>
                  <a:pt x="1679" y="256"/>
                  <a:pt x="1682" y="253"/>
                  <a:pt x="1683" y="250"/>
                </a:cubicBezTo>
                <a:cubicBezTo>
                  <a:pt x="1685" y="246"/>
                  <a:pt x="1686" y="239"/>
                  <a:pt x="1686" y="228"/>
                </a:cubicBezTo>
                <a:lnTo>
                  <a:pt x="1686" y="162"/>
                </a:lnTo>
                <a:cubicBezTo>
                  <a:pt x="1686" y="143"/>
                  <a:pt x="1685" y="131"/>
                  <a:pt x="1684" y="126"/>
                </a:cubicBezTo>
                <a:cubicBezTo>
                  <a:pt x="1683" y="122"/>
                  <a:pt x="1682" y="119"/>
                  <a:pt x="1680" y="117"/>
                </a:cubicBezTo>
                <a:cubicBezTo>
                  <a:pt x="1678" y="116"/>
                  <a:pt x="1676" y="115"/>
                  <a:pt x="1672" y="115"/>
                </a:cubicBezTo>
                <a:cubicBezTo>
                  <a:pt x="1669" y="115"/>
                  <a:pt x="1665" y="116"/>
                  <a:pt x="1660" y="118"/>
                </a:cubicBezTo>
                <a:lnTo>
                  <a:pt x="1657" y="111"/>
                </a:lnTo>
                <a:lnTo>
                  <a:pt x="1709" y="90"/>
                </a:lnTo>
                <a:close/>
                <a:moveTo>
                  <a:pt x="1166" y="90"/>
                </a:moveTo>
                <a:cubicBezTo>
                  <a:pt x="1192" y="90"/>
                  <a:pt x="1213" y="100"/>
                  <a:pt x="1228" y="120"/>
                </a:cubicBezTo>
                <a:cubicBezTo>
                  <a:pt x="1242" y="136"/>
                  <a:pt x="1248" y="156"/>
                  <a:pt x="1248" y="178"/>
                </a:cubicBezTo>
                <a:cubicBezTo>
                  <a:pt x="1248" y="193"/>
                  <a:pt x="1245" y="209"/>
                  <a:pt x="1237" y="224"/>
                </a:cubicBezTo>
                <a:cubicBezTo>
                  <a:pt x="1230" y="240"/>
                  <a:pt x="1220" y="252"/>
                  <a:pt x="1207" y="260"/>
                </a:cubicBezTo>
                <a:cubicBezTo>
                  <a:pt x="1194" y="268"/>
                  <a:pt x="1180" y="272"/>
                  <a:pt x="1164" y="272"/>
                </a:cubicBezTo>
                <a:cubicBezTo>
                  <a:pt x="1138" y="272"/>
                  <a:pt x="1117" y="262"/>
                  <a:pt x="1102" y="241"/>
                </a:cubicBezTo>
                <a:cubicBezTo>
                  <a:pt x="1089" y="224"/>
                  <a:pt x="1083" y="204"/>
                  <a:pt x="1083" y="183"/>
                </a:cubicBezTo>
                <a:cubicBezTo>
                  <a:pt x="1083" y="167"/>
                  <a:pt x="1087" y="151"/>
                  <a:pt x="1094" y="136"/>
                </a:cubicBezTo>
                <a:cubicBezTo>
                  <a:pt x="1102" y="120"/>
                  <a:pt x="1113" y="109"/>
                  <a:pt x="1125" y="101"/>
                </a:cubicBezTo>
                <a:cubicBezTo>
                  <a:pt x="1138" y="94"/>
                  <a:pt x="1152" y="90"/>
                  <a:pt x="1166" y="90"/>
                </a:cubicBezTo>
                <a:close/>
                <a:moveTo>
                  <a:pt x="2222" y="20"/>
                </a:moveTo>
                <a:cubicBezTo>
                  <a:pt x="2214" y="20"/>
                  <a:pt x="2206" y="23"/>
                  <a:pt x="2200" y="31"/>
                </a:cubicBezTo>
                <a:cubicBezTo>
                  <a:pt x="2191" y="41"/>
                  <a:pt x="2185" y="58"/>
                  <a:pt x="2181" y="80"/>
                </a:cubicBezTo>
                <a:cubicBezTo>
                  <a:pt x="2178" y="102"/>
                  <a:pt x="2176" y="124"/>
                  <a:pt x="2176" y="146"/>
                </a:cubicBezTo>
                <a:cubicBezTo>
                  <a:pt x="2176" y="181"/>
                  <a:pt x="2181" y="209"/>
                  <a:pt x="2189" y="232"/>
                </a:cubicBezTo>
                <a:cubicBezTo>
                  <a:pt x="2196" y="250"/>
                  <a:pt x="2207" y="259"/>
                  <a:pt x="2221" y="259"/>
                </a:cubicBezTo>
                <a:cubicBezTo>
                  <a:pt x="2228" y="259"/>
                  <a:pt x="2235" y="256"/>
                  <a:pt x="2242" y="250"/>
                </a:cubicBezTo>
                <a:cubicBezTo>
                  <a:pt x="2249" y="244"/>
                  <a:pt x="2255" y="234"/>
                  <a:pt x="2259" y="220"/>
                </a:cubicBezTo>
                <a:cubicBezTo>
                  <a:pt x="2264" y="198"/>
                  <a:pt x="2267" y="168"/>
                  <a:pt x="2267" y="129"/>
                </a:cubicBezTo>
                <a:cubicBezTo>
                  <a:pt x="2267" y="100"/>
                  <a:pt x="2264" y="76"/>
                  <a:pt x="2258" y="56"/>
                </a:cubicBezTo>
                <a:cubicBezTo>
                  <a:pt x="2254" y="42"/>
                  <a:pt x="2248" y="32"/>
                  <a:pt x="2241" y="26"/>
                </a:cubicBezTo>
                <a:cubicBezTo>
                  <a:pt x="2236" y="22"/>
                  <a:pt x="2230" y="20"/>
                  <a:pt x="2222" y="20"/>
                </a:cubicBezTo>
                <a:close/>
                <a:moveTo>
                  <a:pt x="2030" y="20"/>
                </a:moveTo>
                <a:cubicBezTo>
                  <a:pt x="2022" y="20"/>
                  <a:pt x="2014" y="23"/>
                  <a:pt x="2008" y="31"/>
                </a:cubicBezTo>
                <a:cubicBezTo>
                  <a:pt x="1999" y="41"/>
                  <a:pt x="1993" y="58"/>
                  <a:pt x="1989" y="80"/>
                </a:cubicBezTo>
                <a:cubicBezTo>
                  <a:pt x="1986" y="102"/>
                  <a:pt x="1984" y="124"/>
                  <a:pt x="1984" y="146"/>
                </a:cubicBezTo>
                <a:cubicBezTo>
                  <a:pt x="1984" y="181"/>
                  <a:pt x="1989" y="209"/>
                  <a:pt x="1997" y="232"/>
                </a:cubicBezTo>
                <a:cubicBezTo>
                  <a:pt x="2004" y="250"/>
                  <a:pt x="2015" y="259"/>
                  <a:pt x="2029" y="259"/>
                </a:cubicBezTo>
                <a:cubicBezTo>
                  <a:pt x="2036" y="259"/>
                  <a:pt x="2043" y="256"/>
                  <a:pt x="2050" y="250"/>
                </a:cubicBezTo>
                <a:cubicBezTo>
                  <a:pt x="2057" y="244"/>
                  <a:pt x="2063" y="234"/>
                  <a:pt x="2067" y="220"/>
                </a:cubicBezTo>
                <a:cubicBezTo>
                  <a:pt x="2072" y="198"/>
                  <a:pt x="2075" y="168"/>
                  <a:pt x="2075" y="129"/>
                </a:cubicBezTo>
                <a:cubicBezTo>
                  <a:pt x="2075" y="100"/>
                  <a:pt x="2072" y="76"/>
                  <a:pt x="2066" y="56"/>
                </a:cubicBezTo>
                <a:cubicBezTo>
                  <a:pt x="2062" y="42"/>
                  <a:pt x="2056" y="32"/>
                  <a:pt x="2049" y="26"/>
                </a:cubicBezTo>
                <a:cubicBezTo>
                  <a:pt x="2044" y="22"/>
                  <a:pt x="2038" y="20"/>
                  <a:pt x="2030" y="20"/>
                </a:cubicBezTo>
                <a:close/>
                <a:moveTo>
                  <a:pt x="2223" y="7"/>
                </a:moveTo>
                <a:cubicBezTo>
                  <a:pt x="2242" y="7"/>
                  <a:pt x="2260" y="17"/>
                  <a:pt x="2275" y="37"/>
                </a:cubicBezTo>
                <a:cubicBezTo>
                  <a:pt x="2294" y="62"/>
                  <a:pt x="2304" y="95"/>
                  <a:pt x="2304" y="137"/>
                </a:cubicBezTo>
                <a:cubicBezTo>
                  <a:pt x="2304" y="167"/>
                  <a:pt x="2300" y="192"/>
                  <a:pt x="2291" y="212"/>
                </a:cubicBezTo>
                <a:cubicBezTo>
                  <a:pt x="2283" y="233"/>
                  <a:pt x="2272" y="248"/>
                  <a:pt x="2259" y="257"/>
                </a:cubicBezTo>
                <a:cubicBezTo>
                  <a:pt x="2246" y="267"/>
                  <a:pt x="2233" y="271"/>
                  <a:pt x="2221" y="271"/>
                </a:cubicBezTo>
                <a:cubicBezTo>
                  <a:pt x="2196" y="271"/>
                  <a:pt x="2176" y="257"/>
                  <a:pt x="2160" y="228"/>
                </a:cubicBezTo>
                <a:cubicBezTo>
                  <a:pt x="2146" y="204"/>
                  <a:pt x="2140" y="175"/>
                  <a:pt x="2140" y="141"/>
                </a:cubicBezTo>
                <a:cubicBezTo>
                  <a:pt x="2140" y="112"/>
                  <a:pt x="2144" y="87"/>
                  <a:pt x="2153" y="66"/>
                </a:cubicBezTo>
                <a:cubicBezTo>
                  <a:pt x="2162" y="45"/>
                  <a:pt x="2173" y="30"/>
                  <a:pt x="2188" y="19"/>
                </a:cubicBezTo>
                <a:cubicBezTo>
                  <a:pt x="2199" y="11"/>
                  <a:pt x="2211" y="7"/>
                  <a:pt x="2223" y="7"/>
                </a:cubicBezTo>
                <a:close/>
                <a:moveTo>
                  <a:pt x="2031" y="7"/>
                </a:moveTo>
                <a:cubicBezTo>
                  <a:pt x="2050" y="7"/>
                  <a:pt x="2068" y="17"/>
                  <a:pt x="2083" y="37"/>
                </a:cubicBezTo>
                <a:cubicBezTo>
                  <a:pt x="2102" y="62"/>
                  <a:pt x="2112" y="95"/>
                  <a:pt x="2112" y="137"/>
                </a:cubicBezTo>
                <a:cubicBezTo>
                  <a:pt x="2112" y="167"/>
                  <a:pt x="2108" y="192"/>
                  <a:pt x="2099" y="212"/>
                </a:cubicBezTo>
                <a:cubicBezTo>
                  <a:pt x="2091" y="233"/>
                  <a:pt x="2080" y="248"/>
                  <a:pt x="2067" y="257"/>
                </a:cubicBezTo>
                <a:cubicBezTo>
                  <a:pt x="2054" y="267"/>
                  <a:pt x="2041" y="271"/>
                  <a:pt x="2029" y="271"/>
                </a:cubicBezTo>
                <a:cubicBezTo>
                  <a:pt x="2004" y="271"/>
                  <a:pt x="1984" y="257"/>
                  <a:pt x="1968" y="228"/>
                </a:cubicBezTo>
                <a:cubicBezTo>
                  <a:pt x="1954" y="204"/>
                  <a:pt x="1948" y="175"/>
                  <a:pt x="1948" y="141"/>
                </a:cubicBezTo>
                <a:cubicBezTo>
                  <a:pt x="1948" y="112"/>
                  <a:pt x="1952" y="87"/>
                  <a:pt x="1961" y="66"/>
                </a:cubicBezTo>
                <a:cubicBezTo>
                  <a:pt x="1970" y="45"/>
                  <a:pt x="1981" y="30"/>
                  <a:pt x="1996" y="19"/>
                </a:cubicBezTo>
                <a:cubicBezTo>
                  <a:pt x="2007" y="11"/>
                  <a:pt x="2019" y="7"/>
                  <a:pt x="2031" y="7"/>
                </a:cubicBezTo>
                <a:close/>
                <a:moveTo>
                  <a:pt x="1849" y="7"/>
                </a:moveTo>
                <a:lnTo>
                  <a:pt x="1855" y="7"/>
                </a:lnTo>
                <a:lnTo>
                  <a:pt x="1855" y="222"/>
                </a:lnTo>
                <a:cubicBezTo>
                  <a:pt x="1855" y="236"/>
                  <a:pt x="1855" y="245"/>
                  <a:pt x="1857" y="249"/>
                </a:cubicBezTo>
                <a:cubicBezTo>
                  <a:pt x="1858" y="252"/>
                  <a:pt x="1860" y="255"/>
                  <a:pt x="1864" y="257"/>
                </a:cubicBezTo>
                <a:cubicBezTo>
                  <a:pt x="1868" y="259"/>
                  <a:pt x="1875" y="260"/>
                  <a:pt x="1887" y="260"/>
                </a:cubicBezTo>
                <a:lnTo>
                  <a:pt x="1887" y="267"/>
                </a:lnTo>
                <a:lnTo>
                  <a:pt x="1791" y="267"/>
                </a:lnTo>
                <a:lnTo>
                  <a:pt x="1791" y="260"/>
                </a:lnTo>
                <a:cubicBezTo>
                  <a:pt x="1803" y="260"/>
                  <a:pt x="1811" y="259"/>
                  <a:pt x="1815" y="257"/>
                </a:cubicBezTo>
                <a:cubicBezTo>
                  <a:pt x="1818" y="255"/>
                  <a:pt x="1820" y="253"/>
                  <a:pt x="1822" y="249"/>
                </a:cubicBezTo>
                <a:cubicBezTo>
                  <a:pt x="1823" y="246"/>
                  <a:pt x="1824" y="237"/>
                  <a:pt x="1824" y="222"/>
                </a:cubicBezTo>
                <a:lnTo>
                  <a:pt x="1824" y="85"/>
                </a:lnTo>
                <a:cubicBezTo>
                  <a:pt x="1824" y="66"/>
                  <a:pt x="1823" y="54"/>
                  <a:pt x="1822" y="49"/>
                </a:cubicBezTo>
                <a:cubicBezTo>
                  <a:pt x="1821" y="45"/>
                  <a:pt x="1820" y="42"/>
                  <a:pt x="1817" y="40"/>
                </a:cubicBezTo>
                <a:cubicBezTo>
                  <a:pt x="1815" y="38"/>
                  <a:pt x="1812" y="37"/>
                  <a:pt x="1809" y="37"/>
                </a:cubicBezTo>
                <a:cubicBezTo>
                  <a:pt x="1804" y="37"/>
                  <a:pt x="1798" y="39"/>
                  <a:pt x="1790" y="43"/>
                </a:cubicBezTo>
                <a:lnTo>
                  <a:pt x="1787" y="37"/>
                </a:lnTo>
                <a:lnTo>
                  <a:pt x="1849" y="7"/>
                </a:lnTo>
                <a:close/>
                <a:moveTo>
                  <a:pt x="1701" y="0"/>
                </a:moveTo>
                <a:cubicBezTo>
                  <a:pt x="1707" y="0"/>
                  <a:pt x="1711" y="2"/>
                  <a:pt x="1715" y="6"/>
                </a:cubicBezTo>
                <a:cubicBezTo>
                  <a:pt x="1719" y="9"/>
                  <a:pt x="1720" y="14"/>
                  <a:pt x="1720" y="19"/>
                </a:cubicBezTo>
                <a:cubicBezTo>
                  <a:pt x="1720" y="24"/>
                  <a:pt x="1719" y="29"/>
                  <a:pt x="1715" y="33"/>
                </a:cubicBezTo>
                <a:cubicBezTo>
                  <a:pt x="1711" y="36"/>
                  <a:pt x="1707" y="38"/>
                  <a:pt x="1701" y="38"/>
                </a:cubicBezTo>
                <a:cubicBezTo>
                  <a:pt x="1696" y="38"/>
                  <a:pt x="1692" y="36"/>
                  <a:pt x="1688" y="33"/>
                </a:cubicBezTo>
                <a:cubicBezTo>
                  <a:pt x="1684" y="29"/>
                  <a:pt x="1682" y="24"/>
                  <a:pt x="1682" y="19"/>
                </a:cubicBezTo>
                <a:cubicBezTo>
                  <a:pt x="1682" y="14"/>
                  <a:pt x="1684" y="9"/>
                  <a:pt x="1688" y="6"/>
                </a:cubicBezTo>
                <a:cubicBezTo>
                  <a:pt x="1692" y="2"/>
                  <a:pt x="1696" y="0"/>
                  <a:pt x="1701" y="0"/>
                </a:cubicBezTo>
                <a:close/>
              </a:path>
            </a:pathLst>
          </a:custGeom>
          <a:solidFill>
            <a:srgbClr val="F2F2F2"/>
          </a:solidFill>
          <a:ln w="0">
            <a:noFill/>
            <a:prstDash val="solid"/>
            <a:round/>
          </a:ln>
        </p:spPr>
        <p:txBody>
          <a:bodyPr vert="horz" wrap="square" lIns="91440" tIns="45720" rIns="91440" bIns="45720" numCol="1" anchor="t" anchorCtr="0" compatLnSpc="1"/>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5pPr>
            <a:lvl6pPr marL="2286000" algn="l" defTabSz="914400" rtl="0" eaLnBrk="1" latinLnBrk="0" hangingPunct="1">
              <a:defRPr kern="1200">
                <a:solidFill>
                  <a:schemeClr val="tx1"/>
                </a:solidFill>
                <a:latin typeface="Calibri" panose="020F0502020204030204" charset="0"/>
                <a:ea typeface="+mn-ea"/>
                <a:cs typeface="+mn-cs"/>
              </a:defRPr>
            </a:lvl6pPr>
            <a:lvl7pPr marL="2743200" algn="l" defTabSz="914400" rtl="0" eaLnBrk="1" latinLnBrk="0" hangingPunct="1">
              <a:defRPr kern="1200">
                <a:solidFill>
                  <a:schemeClr val="tx1"/>
                </a:solidFill>
                <a:latin typeface="Calibri" panose="020F0502020204030204" charset="0"/>
                <a:ea typeface="+mn-ea"/>
                <a:cs typeface="+mn-cs"/>
              </a:defRPr>
            </a:lvl7pPr>
            <a:lvl8pPr marL="3200400" algn="l" defTabSz="914400" rtl="0" eaLnBrk="1" latinLnBrk="0" hangingPunct="1">
              <a:defRPr kern="1200">
                <a:solidFill>
                  <a:schemeClr val="tx1"/>
                </a:solidFill>
                <a:latin typeface="Calibri" panose="020F0502020204030204" charset="0"/>
                <a:ea typeface="+mn-ea"/>
                <a:cs typeface="+mn-cs"/>
              </a:defRPr>
            </a:lvl8pPr>
            <a:lvl9pPr marL="3657600" algn="l" defTabSz="914400" rtl="0" eaLnBrk="1" latinLnBrk="0" hangingPunct="1">
              <a:defRPr kern="1200">
                <a:solidFill>
                  <a:schemeClr val="tx1"/>
                </a:solidFill>
                <a:latin typeface="Calibri" panose="020F0502020204030204" charset="0"/>
                <a:ea typeface="+mn-ea"/>
                <a:cs typeface="+mn-cs"/>
              </a:defRPr>
            </a:lvl9pPr>
          </a:lstStyle>
          <a:p>
            <a:endParaRPr lang="zh-CN" altLang="en-US"/>
          </a:p>
        </p:txBody>
      </p:sp>
      <p:sp>
        <p:nvSpPr>
          <p:cNvPr id="45" name="Freeform 23"/>
          <p:cNvSpPr/>
          <p:nvPr/>
        </p:nvSpPr>
        <p:spPr bwMode="auto">
          <a:xfrm rot="-1800000">
            <a:off x="5163821" y="3577886"/>
            <a:ext cx="1848119" cy="215037"/>
          </a:xfrm>
          <a:custGeom>
            <a:avLst/>
            <a:gdLst>
              <a:gd name="T0" fmla="*/ 2345 w 3079"/>
              <a:gd name="T1" fmla="*/ 251 h 350"/>
              <a:gd name="T2" fmla="*/ 830 w 3079"/>
              <a:gd name="T3" fmla="*/ 272 h 350"/>
              <a:gd name="T4" fmla="*/ 2644 w 3079"/>
              <a:gd name="T5" fmla="*/ 129 h 350"/>
              <a:gd name="T6" fmla="*/ 2680 w 3079"/>
              <a:gd name="T7" fmla="*/ 102 h 350"/>
              <a:gd name="T8" fmla="*/ 1202 w 3079"/>
              <a:gd name="T9" fmla="*/ 244 h 350"/>
              <a:gd name="T10" fmla="*/ 1532 w 3079"/>
              <a:gd name="T11" fmla="*/ 102 h 350"/>
              <a:gd name="T12" fmla="*/ 1604 w 3079"/>
              <a:gd name="T13" fmla="*/ 106 h 350"/>
              <a:gd name="T14" fmla="*/ 1625 w 3079"/>
              <a:gd name="T15" fmla="*/ 113 h 350"/>
              <a:gd name="T16" fmla="*/ 1470 w 3079"/>
              <a:gd name="T17" fmla="*/ 316 h 350"/>
              <a:gd name="T18" fmla="*/ 1487 w 3079"/>
              <a:gd name="T19" fmla="*/ 130 h 350"/>
              <a:gd name="T20" fmla="*/ 1322 w 3079"/>
              <a:gd name="T21" fmla="*/ 210 h 350"/>
              <a:gd name="T22" fmla="*/ 1366 w 3079"/>
              <a:gd name="T23" fmla="*/ 102 h 350"/>
              <a:gd name="T24" fmla="*/ 1451 w 3079"/>
              <a:gd name="T25" fmla="*/ 244 h 350"/>
              <a:gd name="T26" fmla="*/ 1310 w 3079"/>
              <a:gd name="T27" fmla="*/ 264 h 350"/>
              <a:gd name="T28" fmla="*/ 1262 w 3079"/>
              <a:gd name="T29" fmla="*/ 95 h 350"/>
              <a:gd name="T30" fmla="*/ 945 w 3079"/>
              <a:gd name="T31" fmla="*/ 135 h 350"/>
              <a:gd name="T32" fmla="*/ 1012 w 3079"/>
              <a:gd name="T33" fmla="*/ 95 h 350"/>
              <a:gd name="T34" fmla="*/ 946 w 3079"/>
              <a:gd name="T35" fmla="*/ 337 h 350"/>
              <a:gd name="T36" fmla="*/ 934 w 3079"/>
              <a:gd name="T37" fmla="*/ 318 h 350"/>
              <a:gd name="T38" fmla="*/ 880 w 3079"/>
              <a:gd name="T39" fmla="*/ 102 h 350"/>
              <a:gd name="T40" fmla="*/ 603 w 3079"/>
              <a:gd name="T41" fmla="*/ 128 h 350"/>
              <a:gd name="T42" fmla="*/ 722 w 3079"/>
              <a:gd name="T43" fmla="*/ 95 h 350"/>
              <a:gd name="T44" fmla="*/ 779 w 3079"/>
              <a:gd name="T45" fmla="*/ 112 h 350"/>
              <a:gd name="T46" fmla="*/ 734 w 3079"/>
              <a:gd name="T47" fmla="*/ 272 h 350"/>
              <a:gd name="T48" fmla="*/ 544 w 3079"/>
              <a:gd name="T49" fmla="*/ 102 h 350"/>
              <a:gd name="T50" fmla="*/ 331 w 3079"/>
              <a:gd name="T51" fmla="*/ 128 h 350"/>
              <a:gd name="T52" fmla="*/ 450 w 3079"/>
              <a:gd name="T53" fmla="*/ 95 h 350"/>
              <a:gd name="T54" fmla="*/ 507 w 3079"/>
              <a:gd name="T55" fmla="*/ 112 h 350"/>
              <a:gd name="T56" fmla="*/ 462 w 3079"/>
              <a:gd name="T57" fmla="*/ 272 h 350"/>
              <a:gd name="T58" fmla="*/ 272 w 3079"/>
              <a:gd name="T59" fmla="*/ 102 h 350"/>
              <a:gd name="T60" fmla="*/ 59 w 3079"/>
              <a:gd name="T61" fmla="*/ 128 h 350"/>
              <a:gd name="T62" fmla="*/ 178 w 3079"/>
              <a:gd name="T63" fmla="*/ 95 h 350"/>
              <a:gd name="T64" fmla="*/ 235 w 3079"/>
              <a:gd name="T65" fmla="*/ 112 h 350"/>
              <a:gd name="T66" fmla="*/ 190 w 3079"/>
              <a:gd name="T67" fmla="*/ 272 h 350"/>
              <a:gd name="T68" fmla="*/ 0 w 3079"/>
              <a:gd name="T69" fmla="*/ 102 h 350"/>
              <a:gd name="T70" fmla="*/ 2904 w 3079"/>
              <a:gd name="T71" fmla="*/ 90 h 350"/>
              <a:gd name="T72" fmla="*/ 3053 w 3079"/>
              <a:gd name="T73" fmla="*/ 154 h 350"/>
              <a:gd name="T74" fmla="*/ 2994 w 3079"/>
              <a:gd name="T75" fmla="*/ 260 h 350"/>
              <a:gd name="T76" fmla="*/ 2993 w 3079"/>
              <a:gd name="T77" fmla="*/ 112 h 350"/>
              <a:gd name="T78" fmla="*/ 2958 w 3079"/>
              <a:gd name="T79" fmla="*/ 257 h 350"/>
              <a:gd name="T80" fmla="*/ 2918 w 3079"/>
              <a:gd name="T81" fmla="*/ 228 h 350"/>
              <a:gd name="T82" fmla="*/ 2847 w 3079"/>
              <a:gd name="T83" fmla="*/ 250 h 350"/>
              <a:gd name="T84" fmla="*/ 2811 w 3079"/>
              <a:gd name="T85" fmla="*/ 249 h 350"/>
              <a:gd name="T86" fmla="*/ 2785 w 3079"/>
              <a:gd name="T87" fmla="*/ 111 h 350"/>
              <a:gd name="T88" fmla="*/ 2684 w 3079"/>
              <a:gd name="T89" fmla="*/ 272 h 350"/>
              <a:gd name="T90" fmla="*/ 2550 w 3079"/>
              <a:gd name="T91" fmla="*/ 103 h 350"/>
              <a:gd name="T92" fmla="*/ 2503 w 3079"/>
              <a:gd name="T93" fmla="*/ 103 h 350"/>
              <a:gd name="T94" fmla="*/ 2572 w 3079"/>
              <a:gd name="T95" fmla="*/ 202 h 350"/>
              <a:gd name="T96" fmla="*/ 1709 w 3079"/>
              <a:gd name="T97" fmla="*/ 90 h 350"/>
              <a:gd name="T98" fmla="*/ 1660 w 3079"/>
              <a:gd name="T99" fmla="*/ 267 h 350"/>
              <a:gd name="T100" fmla="*/ 1680 w 3079"/>
              <a:gd name="T101" fmla="*/ 117 h 350"/>
              <a:gd name="T102" fmla="*/ 1248 w 3079"/>
              <a:gd name="T103" fmla="*/ 178 h 350"/>
              <a:gd name="T104" fmla="*/ 1125 w 3079"/>
              <a:gd name="T105" fmla="*/ 101 h 350"/>
              <a:gd name="T106" fmla="*/ 2221 w 3079"/>
              <a:gd name="T107" fmla="*/ 259 h 350"/>
              <a:gd name="T108" fmla="*/ 2030 w 3079"/>
              <a:gd name="T109" fmla="*/ 20 h 350"/>
              <a:gd name="T110" fmla="*/ 2067 w 3079"/>
              <a:gd name="T111" fmla="*/ 220 h 350"/>
              <a:gd name="T112" fmla="*/ 2304 w 3079"/>
              <a:gd name="T113" fmla="*/ 137 h 350"/>
              <a:gd name="T114" fmla="*/ 2188 w 3079"/>
              <a:gd name="T115" fmla="*/ 19 h 350"/>
              <a:gd name="T116" fmla="*/ 2029 w 3079"/>
              <a:gd name="T117" fmla="*/ 271 h 350"/>
              <a:gd name="T118" fmla="*/ 1855 w 3079"/>
              <a:gd name="T119" fmla="*/ 7 h 350"/>
              <a:gd name="T120" fmla="*/ 1791 w 3079"/>
              <a:gd name="T121" fmla="*/ 260 h 350"/>
              <a:gd name="T122" fmla="*/ 1809 w 3079"/>
              <a:gd name="T123" fmla="*/ 37 h 350"/>
              <a:gd name="T124" fmla="*/ 1715 w 3079"/>
              <a:gd name="T125" fmla="*/ 3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79" h="350">
                <a:moveTo>
                  <a:pt x="2366" y="230"/>
                </a:moveTo>
                <a:cubicBezTo>
                  <a:pt x="2372" y="230"/>
                  <a:pt x="2377" y="232"/>
                  <a:pt x="2381" y="237"/>
                </a:cubicBezTo>
                <a:cubicBezTo>
                  <a:pt x="2385" y="241"/>
                  <a:pt x="2387" y="245"/>
                  <a:pt x="2387" y="251"/>
                </a:cubicBezTo>
                <a:cubicBezTo>
                  <a:pt x="2387" y="257"/>
                  <a:pt x="2385" y="262"/>
                  <a:pt x="2380" y="266"/>
                </a:cubicBezTo>
                <a:cubicBezTo>
                  <a:pt x="2376" y="270"/>
                  <a:pt x="2372" y="272"/>
                  <a:pt x="2366" y="272"/>
                </a:cubicBezTo>
                <a:cubicBezTo>
                  <a:pt x="2360" y="272"/>
                  <a:pt x="2355" y="270"/>
                  <a:pt x="2351" y="266"/>
                </a:cubicBezTo>
                <a:cubicBezTo>
                  <a:pt x="2347" y="262"/>
                  <a:pt x="2345" y="257"/>
                  <a:pt x="2345" y="251"/>
                </a:cubicBezTo>
                <a:cubicBezTo>
                  <a:pt x="2345" y="245"/>
                  <a:pt x="2347" y="240"/>
                  <a:pt x="2351" y="236"/>
                </a:cubicBezTo>
                <a:cubicBezTo>
                  <a:pt x="2355" y="232"/>
                  <a:pt x="2360" y="230"/>
                  <a:pt x="2366" y="230"/>
                </a:cubicBezTo>
                <a:close/>
                <a:moveTo>
                  <a:pt x="830" y="230"/>
                </a:moveTo>
                <a:cubicBezTo>
                  <a:pt x="836" y="230"/>
                  <a:pt x="841" y="232"/>
                  <a:pt x="845" y="237"/>
                </a:cubicBezTo>
                <a:cubicBezTo>
                  <a:pt x="849" y="241"/>
                  <a:pt x="851" y="245"/>
                  <a:pt x="851" y="251"/>
                </a:cubicBezTo>
                <a:cubicBezTo>
                  <a:pt x="851" y="257"/>
                  <a:pt x="849" y="262"/>
                  <a:pt x="844" y="266"/>
                </a:cubicBezTo>
                <a:cubicBezTo>
                  <a:pt x="840" y="270"/>
                  <a:pt x="836" y="272"/>
                  <a:pt x="830" y="272"/>
                </a:cubicBezTo>
                <a:cubicBezTo>
                  <a:pt x="824" y="272"/>
                  <a:pt x="819" y="270"/>
                  <a:pt x="815" y="266"/>
                </a:cubicBezTo>
                <a:cubicBezTo>
                  <a:pt x="811" y="262"/>
                  <a:pt x="809" y="257"/>
                  <a:pt x="809" y="251"/>
                </a:cubicBezTo>
                <a:cubicBezTo>
                  <a:pt x="809" y="245"/>
                  <a:pt x="811" y="240"/>
                  <a:pt x="815" y="236"/>
                </a:cubicBezTo>
                <a:cubicBezTo>
                  <a:pt x="819" y="232"/>
                  <a:pt x="824" y="230"/>
                  <a:pt x="830" y="230"/>
                </a:cubicBezTo>
                <a:close/>
                <a:moveTo>
                  <a:pt x="2680" y="102"/>
                </a:moveTo>
                <a:cubicBezTo>
                  <a:pt x="2673" y="102"/>
                  <a:pt x="2667" y="104"/>
                  <a:pt x="2660" y="108"/>
                </a:cubicBezTo>
                <a:cubicBezTo>
                  <a:pt x="2653" y="112"/>
                  <a:pt x="2648" y="119"/>
                  <a:pt x="2644" y="129"/>
                </a:cubicBezTo>
                <a:cubicBezTo>
                  <a:pt x="2640" y="139"/>
                  <a:pt x="2638" y="151"/>
                  <a:pt x="2638" y="167"/>
                </a:cubicBezTo>
                <a:cubicBezTo>
                  <a:pt x="2638" y="192"/>
                  <a:pt x="2643" y="213"/>
                  <a:pt x="2652" y="232"/>
                </a:cubicBezTo>
                <a:cubicBezTo>
                  <a:pt x="2662" y="250"/>
                  <a:pt x="2676" y="259"/>
                  <a:pt x="2692" y="259"/>
                </a:cubicBezTo>
                <a:cubicBezTo>
                  <a:pt x="2704" y="259"/>
                  <a:pt x="2714" y="254"/>
                  <a:pt x="2722" y="244"/>
                </a:cubicBezTo>
                <a:cubicBezTo>
                  <a:pt x="2730" y="234"/>
                  <a:pt x="2734" y="217"/>
                  <a:pt x="2734" y="192"/>
                </a:cubicBezTo>
                <a:cubicBezTo>
                  <a:pt x="2734" y="162"/>
                  <a:pt x="2727" y="138"/>
                  <a:pt x="2714" y="120"/>
                </a:cubicBezTo>
                <a:cubicBezTo>
                  <a:pt x="2705" y="108"/>
                  <a:pt x="2694" y="102"/>
                  <a:pt x="2680" y="102"/>
                </a:cubicBezTo>
                <a:close/>
                <a:moveTo>
                  <a:pt x="1160" y="102"/>
                </a:moveTo>
                <a:cubicBezTo>
                  <a:pt x="1153" y="102"/>
                  <a:pt x="1147" y="104"/>
                  <a:pt x="1140" y="108"/>
                </a:cubicBezTo>
                <a:cubicBezTo>
                  <a:pt x="1133" y="112"/>
                  <a:pt x="1128" y="119"/>
                  <a:pt x="1124" y="129"/>
                </a:cubicBezTo>
                <a:cubicBezTo>
                  <a:pt x="1120" y="139"/>
                  <a:pt x="1118" y="151"/>
                  <a:pt x="1118" y="167"/>
                </a:cubicBezTo>
                <a:cubicBezTo>
                  <a:pt x="1118" y="192"/>
                  <a:pt x="1123" y="213"/>
                  <a:pt x="1132" y="232"/>
                </a:cubicBezTo>
                <a:cubicBezTo>
                  <a:pt x="1142" y="250"/>
                  <a:pt x="1156" y="259"/>
                  <a:pt x="1172" y="259"/>
                </a:cubicBezTo>
                <a:cubicBezTo>
                  <a:pt x="1184" y="259"/>
                  <a:pt x="1194" y="254"/>
                  <a:pt x="1202" y="244"/>
                </a:cubicBezTo>
                <a:cubicBezTo>
                  <a:pt x="1210" y="234"/>
                  <a:pt x="1214" y="217"/>
                  <a:pt x="1214" y="192"/>
                </a:cubicBezTo>
                <a:cubicBezTo>
                  <a:pt x="1214" y="162"/>
                  <a:pt x="1207" y="138"/>
                  <a:pt x="1194" y="120"/>
                </a:cubicBezTo>
                <a:cubicBezTo>
                  <a:pt x="1185" y="108"/>
                  <a:pt x="1174" y="102"/>
                  <a:pt x="1160" y="102"/>
                </a:cubicBezTo>
                <a:close/>
                <a:moveTo>
                  <a:pt x="1456" y="95"/>
                </a:moveTo>
                <a:lnTo>
                  <a:pt x="1536" y="95"/>
                </a:lnTo>
                <a:lnTo>
                  <a:pt x="1536" y="102"/>
                </a:lnTo>
                <a:lnTo>
                  <a:pt x="1532" y="102"/>
                </a:lnTo>
                <a:cubicBezTo>
                  <a:pt x="1527" y="102"/>
                  <a:pt x="1522" y="103"/>
                  <a:pt x="1519" y="106"/>
                </a:cubicBezTo>
                <a:cubicBezTo>
                  <a:pt x="1517" y="108"/>
                  <a:pt x="1515" y="111"/>
                  <a:pt x="1515" y="115"/>
                </a:cubicBezTo>
                <a:cubicBezTo>
                  <a:pt x="1515" y="120"/>
                  <a:pt x="1517" y="126"/>
                  <a:pt x="1521" y="135"/>
                </a:cubicBezTo>
                <a:lnTo>
                  <a:pt x="1563" y="222"/>
                </a:lnTo>
                <a:lnTo>
                  <a:pt x="1602" y="127"/>
                </a:lnTo>
                <a:cubicBezTo>
                  <a:pt x="1604" y="122"/>
                  <a:pt x="1605" y="117"/>
                  <a:pt x="1605" y="112"/>
                </a:cubicBezTo>
                <a:cubicBezTo>
                  <a:pt x="1605" y="109"/>
                  <a:pt x="1604" y="108"/>
                  <a:pt x="1604" y="106"/>
                </a:cubicBezTo>
                <a:cubicBezTo>
                  <a:pt x="1603" y="105"/>
                  <a:pt x="1601" y="104"/>
                  <a:pt x="1599" y="103"/>
                </a:cubicBezTo>
                <a:cubicBezTo>
                  <a:pt x="1597" y="102"/>
                  <a:pt x="1593" y="102"/>
                  <a:pt x="1588" y="102"/>
                </a:cubicBezTo>
                <a:lnTo>
                  <a:pt x="1588" y="95"/>
                </a:lnTo>
                <a:lnTo>
                  <a:pt x="1644" y="95"/>
                </a:lnTo>
                <a:lnTo>
                  <a:pt x="1644" y="102"/>
                </a:lnTo>
                <a:cubicBezTo>
                  <a:pt x="1639" y="102"/>
                  <a:pt x="1635" y="103"/>
                  <a:pt x="1633" y="105"/>
                </a:cubicBezTo>
                <a:cubicBezTo>
                  <a:pt x="1630" y="106"/>
                  <a:pt x="1628" y="109"/>
                  <a:pt x="1625" y="113"/>
                </a:cubicBezTo>
                <a:cubicBezTo>
                  <a:pt x="1623" y="115"/>
                  <a:pt x="1621" y="120"/>
                  <a:pt x="1618" y="128"/>
                </a:cubicBezTo>
                <a:lnTo>
                  <a:pt x="1548" y="299"/>
                </a:lnTo>
                <a:cubicBezTo>
                  <a:pt x="1542" y="316"/>
                  <a:pt x="1533" y="328"/>
                  <a:pt x="1522" y="337"/>
                </a:cubicBezTo>
                <a:cubicBezTo>
                  <a:pt x="1511" y="345"/>
                  <a:pt x="1500" y="350"/>
                  <a:pt x="1490" y="350"/>
                </a:cubicBezTo>
                <a:cubicBezTo>
                  <a:pt x="1483" y="350"/>
                  <a:pt x="1477" y="348"/>
                  <a:pt x="1472" y="343"/>
                </a:cubicBezTo>
                <a:cubicBezTo>
                  <a:pt x="1467" y="339"/>
                  <a:pt x="1465" y="334"/>
                  <a:pt x="1465" y="329"/>
                </a:cubicBezTo>
                <a:cubicBezTo>
                  <a:pt x="1465" y="323"/>
                  <a:pt x="1467" y="319"/>
                  <a:pt x="1470" y="316"/>
                </a:cubicBezTo>
                <a:cubicBezTo>
                  <a:pt x="1473" y="313"/>
                  <a:pt x="1478" y="311"/>
                  <a:pt x="1484" y="311"/>
                </a:cubicBezTo>
                <a:cubicBezTo>
                  <a:pt x="1488" y="311"/>
                  <a:pt x="1494" y="313"/>
                  <a:pt x="1501" y="315"/>
                </a:cubicBezTo>
                <a:cubicBezTo>
                  <a:pt x="1506" y="317"/>
                  <a:pt x="1509" y="318"/>
                  <a:pt x="1510" y="318"/>
                </a:cubicBezTo>
                <a:cubicBezTo>
                  <a:pt x="1514" y="318"/>
                  <a:pt x="1518" y="316"/>
                  <a:pt x="1523" y="312"/>
                </a:cubicBezTo>
                <a:cubicBezTo>
                  <a:pt x="1527" y="308"/>
                  <a:pt x="1532" y="301"/>
                  <a:pt x="1536" y="290"/>
                </a:cubicBezTo>
                <a:lnTo>
                  <a:pt x="1548" y="260"/>
                </a:lnTo>
                <a:lnTo>
                  <a:pt x="1487" y="130"/>
                </a:lnTo>
                <a:cubicBezTo>
                  <a:pt x="1485" y="127"/>
                  <a:pt x="1482" y="122"/>
                  <a:pt x="1478" y="116"/>
                </a:cubicBezTo>
                <a:cubicBezTo>
                  <a:pt x="1474" y="112"/>
                  <a:pt x="1472" y="109"/>
                  <a:pt x="1470" y="107"/>
                </a:cubicBezTo>
                <a:cubicBezTo>
                  <a:pt x="1467" y="105"/>
                  <a:pt x="1462" y="103"/>
                  <a:pt x="1456" y="102"/>
                </a:cubicBezTo>
                <a:lnTo>
                  <a:pt x="1456" y="95"/>
                </a:lnTo>
                <a:close/>
                <a:moveTo>
                  <a:pt x="1262" y="95"/>
                </a:moveTo>
                <a:lnTo>
                  <a:pt x="1322" y="95"/>
                </a:lnTo>
                <a:lnTo>
                  <a:pt x="1322" y="210"/>
                </a:lnTo>
                <a:cubicBezTo>
                  <a:pt x="1322" y="226"/>
                  <a:pt x="1325" y="236"/>
                  <a:pt x="1331" y="241"/>
                </a:cubicBezTo>
                <a:cubicBezTo>
                  <a:pt x="1336" y="246"/>
                  <a:pt x="1343" y="249"/>
                  <a:pt x="1351" y="249"/>
                </a:cubicBezTo>
                <a:cubicBezTo>
                  <a:pt x="1356" y="249"/>
                  <a:pt x="1362" y="247"/>
                  <a:pt x="1369" y="244"/>
                </a:cubicBezTo>
                <a:cubicBezTo>
                  <a:pt x="1376" y="241"/>
                  <a:pt x="1384" y="234"/>
                  <a:pt x="1393" y="225"/>
                </a:cubicBezTo>
                <a:lnTo>
                  <a:pt x="1393" y="127"/>
                </a:lnTo>
                <a:cubicBezTo>
                  <a:pt x="1393" y="118"/>
                  <a:pt x="1392" y="111"/>
                  <a:pt x="1388" y="108"/>
                </a:cubicBezTo>
                <a:cubicBezTo>
                  <a:pt x="1384" y="104"/>
                  <a:pt x="1377" y="102"/>
                  <a:pt x="1366" y="102"/>
                </a:cubicBezTo>
                <a:lnTo>
                  <a:pt x="1366" y="95"/>
                </a:lnTo>
                <a:lnTo>
                  <a:pt x="1424" y="95"/>
                </a:lnTo>
                <a:lnTo>
                  <a:pt x="1424" y="199"/>
                </a:lnTo>
                <a:cubicBezTo>
                  <a:pt x="1424" y="219"/>
                  <a:pt x="1425" y="231"/>
                  <a:pt x="1426" y="236"/>
                </a:cubicBezTo>
                <a:cubicBezTo>
                  <a:pt x="1427" y="240"/>
                  <a:pt x="1428" y="243"/>
                  <a:pt x="1430" y="245"/>
                </a:cubicBezTo>
                <a:cubicBezTo>
                  <a:pt x="1432" y="247"/>
                  <a:pt x="1435" y="247"/>
                  <a:pt x="1437" y="247"/>
                </a:cubicBezTo>
                <a:cubicBezTo>
                  <a:pt x="1441" y="247"/>
                  <a:pt x="1446" y="246"/>
                  <a:pt x="1451" y="244"/>
                </a:cubicBezTo>
                <a:lnTo>
                  <a:pt x="1453" y="251"/>
                </a:lnTo>
                <a:lnTo>
                  <a:pt x="1402" y="272"/>
                </a:lnTo>
                <a:lnTo>
                  <a:pt x="1393" y="272"/>
                </a:lnTo>
                <a:lnTo>
                  <a:pt x="1393" y="236"/>
                </a:lnTo>
                <a:cubicBezTo>
                  <a:pt x="1379" y="252"/>
                  <a:pt x="1367" y="262"/>
                  <a:pt x="1360" y="266"/>
                </a:cubicBezTo>
                <a:cubicBezTo>
                  <a:pt x="1352" y="270"/>
                  <a:pt x="1344" y="272"/>
                  <a:pt x="1335" y="272"/>
                </a:cubicBezTo>
                <a:cubicBezTo>
                  <a:pt x="1325" y="272"/>
                  <a:pt x="1317" y="269"/>
                  <a:pt x="1310" y="264"/>
                </a:cubicBezTo>
                <a:cubicBezTo>
                  <a:pt x="1303" y="258"/>
                  <a:pt x="1298" y="251"/>
                  <a:pt x="1295" y="242"/>
                </a:cubicBezTo>
                <a:cubicBezTo>
                  <a:pt x="1293" y="233"/>
                  <a:pt x="1291" y="221"/>
                  <a:pt x="1291" y="205"/>
                </a:cubicBezTo>
                <a:lnTo>
                  <a:pt x="1291" y="128"/>
                </a:lnTo>
                <a:cubicBezTo>
                  <a:pt x="1291" y="120"/>
                  <a:pt x="1290" y="115"/>
                  <a:pt x="1289" y="112"/>
                </a:cubicBezTo>
                <a:cubicBezTo>
                  <a:pt x="1287" y="108"/>
                  <a:pt x="1284" y="106"/>
                  <a:pt x="1281" y="104"/>
                </a:cubicBezTo>
                <a:cubicBezTo>
                  <a:pt x="1277" y="103"/>
                  <a:pt x="1271" y="102"/>
                  <a:pt x="1262" y="102"/>
                </a:cubicBezTo>
                <a:lnTo>
                  <a:pt x="1262" y="95"/>
                </a:lnTo>
                <a:close/>
                <a:moveTo>
                  <a:pt x="880" y="95"/>
                </a:moveTo>
                <a:lnTo>
                  <a:pt x="960" y="95"/>
                </a:lnTo>
                <a:lnTo>
                  <a:pt x="960" y="102"/>
                </a:lnTo>
                <a:lnTo>
                  <a:pt x="956" y="102"/>
                </a:lnTo>
                <a:cubicBezTo>
                  <a:pt x="951" y="102"/>
                  <a:pt x="946" y="103"/>
                  <a:pt x="943" y="106"/>
                </a:cubicBezTo>
                <a:cubicBezTo>
                  <a:pt x="941" y="108"/>
                  <a:pt x="939" y="111"/>
                  <a:pt x="939" y="115"/>
                </a:cubicBezTo>
                <a:cubicBezTo>
                  <a:pt x="939" y="120"/>
                  <a:pt x="941" y="126"/>
                  <a:pt x="945" y="135"/>
                </a:cubicBezTo>
                <a:lnTo>
                  <a:pt x="987" y="222"/>
                </a:lnTo>
                <a:lnTo>
                  <a:pt x="1026" y="127"/>
                </a:lnTo>
                <a:cubicBezTo>
                  <a:pt x="1028" y="122"/>
                  <a:pt x="1029" y="117"/>
                  <a:pt x="1029" y="112"/>
                </a:cubicBezTo>
                <a:cubicBezTo>
                  <a:pt x="1029" y="109"/>
                  <a:pt x="1028" y="108"/>
                  <a:pt x="1028" y="106"/>
                </a:cubicBezTo>
                <a:cubicBezTo>
                  <a:pt x="1027" y="105"/>
                  <a:pt x="1025" y="104"/>
                  <a:pt x="1023" y="103"/>
                </a:cubicBezTo>
                <a:cubicBezTo>
                  <a:pt x="1021" y="102"/>
                  <a:pt x="1017" y="102"/>
                  <a:pt x="1012" y="102"/>
                </a:cubicBezTo>
                <a:lnTo>
                  <a:pt x="1012" y="95"/>
                </a:lnTo>
                <a:lnTo>
                  <a:pt x="1068" y="95"/>
                </a:lnTo>
                <a:lnTo>
                  <a:pt x="1068" y="102"/>
                </a:lnTo>
                <a:cubicBezTo>
                  <a:pt x="1063" y="102"/>
                  <a:pt x="1059" y="103"/>
                  <a:pt x="1057" y="105"/>
                </a:cubicBezTo>
                <a:cubicBezTo>
                  <a:pt x="1054" y="106"/>
                  <a:pt x="1052" y="109"/>
                  <a:pt x="1049" y="113"/>
                </a:cubicBezTo>
                <a:cubicBezTo>
                  <a:pt x="1047" y="115"/>
                  <a:pt x="1045" y="120"/>
                  <a:pt x="1042" y="128"/>
                </a:cubicBezTo>
                <a:lnTo>
                  <a:pt x="972" y="299"/>
                </a:lnTo>
                <a:cubicBezTo>
                  <a:pt x="966" y="316"/>
                  <a:pt x="957" y="328"/>
                  <a:pt x="946" y="337"/>
                </a:cubicBezTo>
                <a:cubicBezTo>
                  <a:pt x="935" y="345"/>
                  <a:pt x="924" y="350"/>
                  <a:pt x="914" y="350"/>
                </a:cubicBezTo>
                <a:cubicBezTo>
                  <a:pt x="907" y="350"/>
                  <a:pt x="901" y="348"/>
                  <a:pt x="896" y="343"/>
                </a:cubicBezTo>
                <a:cubicBezTo>
                  <a:pt x="891" y="339"/>
                  <a:pt x="889" y="334"/>
                  <a:pt x="889" y="329"/>
                </a:cubicBezTo>
                <a:cubicBezTo>
                  <a:pt x="889" y="323"/>
                  <a:pt x="891" y="319"/>
                  <a:pt x="894" y="316"/>
                </a:cubicBezTo>
                <a:cubicBezTo>
                  <a:pt x="897" y="313"/>
                  <a:pt x="902" y="311"/>
                  <a:pt x="908" y="311"/>
                </a:cubicBezTo>
                <a:cubicBezTo>
                  <a:pt x="912" y="311"/>
                  <a:pt x="918" y="313"/>
                  <a:pt x="925" y="315"/>
                </a:cubicBezTo>
                <a:cubicBezTo>
                  <a:pt x="930" y="317"/>
                  <a:pt x="933" y="318"/>
                  <a:pt x="934" y="318"/>
                </a:cubicBezTo>
                <a:cubicBezTo>
                  <a:pt x="938" y="318"/>
                  <a:pt x="942" y="316"/>
                  <a:pt x="947" y="312"/>
                </a:cubicBezTo>
                <a:cubicBezTo>
                  <a:pt x="951" y="308"/>
                  <a:pt x="956" y="301"/>
                  <a:pt x="960" y="290"/>
                </a:cubicBezTo>
                <a:lnTo>
                  <a:pt x="972" y="260"/>
                </a:lnTo>
                <a:lnTo>
                  <a:pt x="911" y="130"/>
                </a:lnTo>
                <a:cubicBezTo>
                  <a:pt x="909" y="127"/>
                  <a:pt x="906" y="122"/>
                  <a:pt x="902" y="116"/>
                </a:cubicBezTo>
                <a:cubicBezTo>
                  <a:pt x="898" y="112"/>
                  <a:pt x="896" y="109"/>
                  <a:pt x="894" y="107"/>
                </a:cubicBezTo>
                <a:cubicBezTo>
                  <a:pt x="891" y="105"/>
                  <a:pt x="886" y="103"/>
                  <a:pt x="880" y="102"/>
                </a:cubicBezTo>
                <a:lnTo>
                  <a:pt x="880" y="95"/>
                </a:lnTo>
                <a:close/>
                <a:moveTo>
                  <a:pt x="544" y="95"/>
                </a:moveTo>
                <a:lnTo>
                  <a:pt x="616" y="95"/>
                </a:lnTo>
                <a:lnTo>
                  <a:pt x="616" y="102"/>
                </a:lnTo>
                <a:cubicBezTo>
                  <a:pt x="610" y="102"/>
                  <a:pt x="605" y="104"/>
                  <a:pt x="603" y="106"/>
                </a:cubicBezTo>
                <a:cubicBezTo>
                  <a:pt x="601" y="107"/>
                  <a:pt x="600" y="110"/>
                  <a:pt x="600" y="114"/>
                </a:cubicBezTo>
                <a:cubicBezTo>
                  <a:pt x="600" y="117"/>
                  <a:pt x="601" y="122"/>
                  <a:pt x="603" y="128"/>
                </a:cubicBezTo>
                <a:lnTo>
                  <a:pt x="640" y="226"/>
                </a:lnTo>
                <a:lnTo>
                  <a:pt x="677" y="146"/>
                </a:lnTo>
                <a:lnTo>
                  <a:pt x="667" y="121"/>
                </a:lnTo>
                <a:cubicBezTo>
                  <a:pt x="664" y="113"/>
                  <a:pt x="660" y="108"/>
                  <a:pt x="655" y="105"/>
                </a:cubicBezTo>
                <a:cubicBezTo>
                  <a:pt x="653" y="103"/>
                  <a:pt x="648" y="102"/>
                  <a:pt x="640" y="102"/>
                </a:cubicBezTo>
                <a:lnTo>
                  <a:pt x="640" y="95"/>
                </a:lnTo>
                <a:lnTo>
                  <a:pt x="722" y="95"/>
                </a:lnTo>
                <a:lnTo>
                  <a:pt x="722" y="102"/>
                </a:lnTo>
                <a:cubicBezTo>
                  <a:pt x="713" y="102"/>
                  <a:pt x="706" y="104"/>
                  <a:pt x="703" y="107"/>
                </a:cubicBezTo>
                <a:cubicBezTo>
                  <a:pt x="700" y="109"/>
                  <a:pt x="699" y="112"/>
                  <a:pt x="699" y="116"/>
                </a:cubicBezTo>
                <a:cubicBezTo>
                  <a:pt x="699" y="119"/>
                  <a:pt x="699" y="121"/>
                  <a:pt x="700" y="124"/>
                </a:cubicBezTo>
                <a:lnTo>
                  <a:pt x="739" y="223"/>
                </a:lnTo>
                <a:lnTo>
                  <a:pt x="776" y="128"/>
                </a:lnTo>
                <a:cubicBezTo>
                  <a:pt x="778" y="121"/>
                  <a:pt x="779" y="116"/>
                  <a:pt x="779" y="112"/>
                </a:cubicBezTo>
                <a:cubicBezTo>
                  <a:pt x="779" y="109"/>
                  <a:pt x="778" y="107"/>
                  <a:pt x="776" y="105"/>
                </a:cubicBezTo>
                <a:cubicBezTo>
                  <a:pt x="773" y="103"/>
                  <a:pt x="768" y="102"/>
                  <a:pt x="761" y="102"/>
                </a:cubicBezTo>
                <a:lnTo>
                  <a:pt x="761" y="95"/>
                </a:lnTo>
                <a:lnTo>
                  <a:pt x="816" y="95"/>
                </a:lnTo>
                <a:lnTo>
                  <a:pt x="816" y="102"/>
                </a:lnTo>
                <a:cubicBezTo>
                  <a:pt x="805" y="104"/>
                  <a:pt x="797" y="111"/>
                  <a:pt x="792" y="124"/>
                </a:cubicBezTo>
                <a:lnTo>
                  <a:pt x="734" y="272"/>
                </a:lnTo>
                <a:lnTo>
                  <a:pt x="726" y="272"/>
                </a:lnTo>
                <a:lnTo>
                  <a:pt x="684" y="162"/>
                </a:lnTo>
                <a:lnTo>
                  <a:pt x="633" y="272"/>
                </a:lnTo>
                <a:lnTo>
                  <a:pt x="627" y="272"/>
                </a:lnTo>
                <a:lnTo>
                  <a:pt x="571" y="128"/>
                </a:lnTo>
                <a:cubicBezTo>
                  <a:pt x="568" y="119"/>
                  <a:pt x="564" y="112"/>
                  <a:pt x="561" y="109"/>
                </a:cubicBezTo>
                <a:cubicBezTo>
                  <a:pt x="557" y="106"/>
                  <a:pt x="552" y="104"/>
                  <a:pt x="544" y="102"/>
                </a:cubicBezTo>
                <a:lnTo>
                  <a:pt x="544" y="95"/>
                </a:lnTo>
                <a:close/>
                <a:moveTo>
                  <a:pt x="272" y="95"/>
                </a:moveTo>
                <a:lnTo>
                  <a:pt x="344" y="95"/>
                </a:lnTo>
                <a:lnTo>
                  <a:pt x="344" y="102"/>
                </a:lnTo>
                <a:cubicBezTo>
                  <a:pt x="338" y="102"/>
                  <a:pt x="333" y="104"/>
                  <a:pt x="331" y="106"/>
                </a:cubicBezTo>
                <a:cubicBezTo>
                  <a:pt x="329" y="107"/>
                  <a:pt x="328" y="110"/>
                  <a:pt x="328" y="114"/>
                </a:cubicBezTo>
                <a:cubicBezTo>
                  <a:pt x="328" y="117"/>
                  <a:pt x="329" y="122"/>
                  <a:pt x="331" y="128"/>
                </a:cubicBezTo>
                <a:lnTo>
                  <a:pt x="368" y="226"/>
                </a:lnTo>
                <a:lnTo>
                  <a:pt x="405" y="146"/>
                </a:lnTo>
                <a:lnTo>
                  <a:pt x="395" y="121"/>
                </a:lnTo>
                <a:cubicBezTo>
                  <a:pt x="392" y="113"/>
                  <a:pt x="388" y="108"/>
                  <a:pt x="383" y="105"/>
                </a:cubicBezTo>
                <a:cubicBezTo>
                  <a:pt x="381" y="103"/>
                  <a:pt x="376" y="102"/>
                  <a:pt x="368" y="102"/>
                </a:cubicBezTo>
                <a:lnTo>
                  <a:pt x="368" y="95"/>
                </a:lnTo>
                <a:lnTo>
                  <a:pt x="450" y="95"/>
                </a:lnTo>
                <a:lnTo>
                  <a:pt x="450" y="102"/>
                </a:lnTo>
                <a:cubicBezTo>
                  <a:pt x="441" y="102"/>
                  <a:pt x="434" y="104"/>
                  <a:pt x="431" y="107"/>
                </a:cubicBezTo>
                <a:cubicBezTo>
                  <a:pt x="428" y="109"/>
                  <a:pt x="427" y="112"/>
                  <a:pt x="427" y="116"/>
                </a:cubicBezTo>
                <a:cubicBezTo>
                  <a:pt x="427" y="119"/>
                  <a:pt x="427" y="121"/>
                  <a:pt x="428" y="124"/>
                </a:cubicBezTo>
                <a:lnTo>
                  <a:pt x="467" y="223"/>
                </a:lnTo>
                <a:lnTo>
                  <a:pt x="504" y="128"/>
                </a:lnTo>
                <a:cubicBezTo>
                  <a:pt x="506" y="121"/>
                  <a:pt x="507" y="116"/>
                  <a:pt x="507" y="112"/>
                </a:cubicBezTo>
                <a:cubicBezTo>
                  <a:pt x="507" y="109"/>
                  <a:pt x="506" y="107"/>
                  <a:pt x="504" y="105"/>
                </a:cubicBezTo>
                <a:cubicBezTo>
                  <a:pt x="501" y="103"/>
                  <a:pt x="496" y="102"/>
                  <a:pt x="489" y="102"/>
                </a:cubicBezTo>
                <a:lnTo>
                  <a:pt x="489" y="95"/>
                </a:lnTo>
                <a:lnTo>
                  <a:pt x="544" y="95"/>
                </a:lnTo>
                <a:lnTo>
                  <a:pt x="544" y="102"/>
                </a:lnTo>
                <a:cubicBezTo>
                  <a:pt x="533" y="104"/>
                  <a:pt x="525" y="111"/>
                  <a:pt x="520" y="124"/>
                </a:cubicBezTo>
                <a:lnTo>
                  <a:pt x="462" y="272"/>
                </a:lnTo>
                <a:lnTo>
                  <a:pt x="454" y="272"/>
                </a:lnTo>
                <a:lnTo>
                  <a:pt x="412" y="162"/>
                </a:lnTo>
                <a:lnTo>
                  <a:pt x="361" y="272"/>
                </a:lnTo>
                <a:lnTo>
                  <a:pt x="355" y="272"/>
                </a:lnTo>
                <a:lnTo>
                  <a:pt x="299" y="128"/>
                </a:lnTo>
                <a:cubicBezTo>
                  <a:pt x="296" y="119"/>
                  <a:pt x="292" y="112"/>
                  <a:pt x="289" y="109"/>
                </a:cubicBezTo>
                <a:cubicBezTo>
                  <a:pt x="285" y="106"/>
                  <a:pt x="280" y="104"/>
                  <a:pt x="272" y="102"/>
                </a:cubicBezTo>
                <a:lnTo>
                  <a:pt x="272" y="95"/>
                </a:lnTo>
                <a:close/>
                <a:moveTo>
                  <a:pt x="0" y="95"/>
                </a:moveTo>
                <a:lnTo>
                  <a:pt x="72" y="95"/>
                </a:lnTo>
                <a:lnTo>
                  <a:pt x="72" y="102"/>
                </a:lnTo>
                <a:cubicBezTo>
                  <a:pt x="66" y="102"/>
                  <a:pt x="61" y="104"/>
                  <a:pt x="59" y="106"/>
                </a:cubicBezTo>
                <a:cubicBezTo>
                  <a:pt x="57" y="107"/>
                  <a:pt x="56" y="110"/>
                  <a:pt x="56" y="114"/>
                </a:cubicBezTo>
                <a:cubicBezTo>
                  <a:pt x="56" y="117"/>
                  <a:pt x="57" y="122"/>
                  <a:pt x="59" y="128"/>
                </a:cubicBezTo>
                <a:lnTo>
                  <a:pt x="96" y="226"/>
                </a:lnTo>
                <a:lnTo>
                  <a:pt x="133" y="146"/>
                </a:lnTo>
                <a:lnTo>
                  <a:pt x="123" y="121"/>
                </a:lnTo>
                <a:cubicBezTo>
                  <a:pt x="120" y="113"/>
                  <a:pt x="116" y="108"/>
                  <a:pt x="111" y="105"/>
                </a:cubicBezTo>
                <a:cubicBezTo>
                  <a:pt x="109" y="103"/>
                  <a:pt x="104" y="102"/>
                  <a:pt x="96" y="102"/>
                </a:cubicBezTo>
                <a:lnTo>
                  <a:pt x="96" y="95"/>
                </a:lnTo>
                <a:lnTo>
                  <a:pt x="178" y="95"/>
                </a:lnTo>
                <a:lnTo>
                  <a:pt x="178" y="102"/>
                </a:lnTo>
                <a:cubicBezTo>
                  <a:pt x="169" y="102"/>
                  <a:pt x="162" y="104"/>
                  <a:pt x="159" y="107"/>
                </a:cubicBezTo>
                <a:cubicBezTo>
                  <a:pt x="156" y="109"/>
                  <a:pt x="155" y="112"/>
                  <a:pt x="155" y="116"/>
                </a:cubicBezTo>
                <a:cubicBezTo>
                  <a:pt x="155" y="119"/>
                  <a:pt x="155" y="121"/>
                  <a:pt x="156" y="124"/>
                </a:cubicBezTo>
                <a:lnTo>
                  <a:pt x="195" y="223"/>
                </a:lnTo>
                <a:lnTo>
                  <a:pt x="232" y="128"/>
                </a:lnTo>
                <a:cubicBezTo>
                  <a:pt x="234" y="121"/>
                  <a:pt x="235" y="116"/>
                  <a:pt x="235" y="112"/>
                </a:cubicBezTo>
                <a:cubicBezTo>
                  <a:pt x="235" y="109"/>
                  <a:pt x="234" y="107"/>
                  <a:pt x="232" y="105"/>
                </a:cubicBezTo>
                <a:cubicBezTo>
                  <a:pt x="229" y="103"/>
                  <a:pt x="224" y="102"/>
                  <a:pt x="217" y="102"/>
                </a:cubicBezTo>
                <a:lnTo>
                  <a:pt x="217" y="95"/>
                </a:lnTo>
                <a:lnTo>
                  <a:pt x="272" y="95"/>
                </a:lnTo>
                <a:lnTo>
                  <a:pt x="272" y="102"/>
                </a:lnTo>
                <a:cubicBezTo>
                  <a:pt x="261" y="104"/>
                  <a:pt x="253" y="111"/>
                  <a:pt x="248" y="124"/>
                </a:cubicBezTo>
                <a:lnTo>
                  <a:pt x="190" y="272"/>
                </a:lnTo>
                <a:lnTo>
                  <a:pt x="182" y="272"/>
                </a:lnTo>
                <a:lnTo>
                  <a:pt x="140" y="162"/>
                </a:lnTo>
                <a:lnTo>
                  <a:pt x="89" y="272"/>
                </a:lnTo>
                <a:lnTo>
                  <a:pt x="83" y="272"/>
                </a:lnTo>
                <a:lnTo>
                  <a:pt x="27" y="128"/>
                </a:lnTo>
                <a:cubicBezTo>
                  <a:pt x="24" y="119"/>
                  <a:pt x="20" y="112"/>
                  <a:pt x="17" y="109"/>
                </a:cubicBezTo>
                <a:cubicBezTo>
                  <a:pt x="13" y="106"/>
                  <a:pt x="8" y="104"/>
                  <a:pt x="0" y="102"/>
                </a:cubicBezTo>
                <a:lnTo>
                  <a:pt x="0" y="95"/>
                </a:lnTo>
                <a:close/>
                <a:moveTo>
                  <a:pt x="2837" y="90"/>
                </a:moveTo>
                <a:lnTo>
                  <a:pt x="2845" y="90"/>
                </a:lnTo>
                <a:lnTo>
                  <a:pt x="2845" y="127"/>
                </a:lnTo>
                <a:cubicBezTo>
                  <a:pt x="2857" y="114"/>
                  <a:pt x="2865" y="107"/>
                  <a:pt x="2867" y="105"/>
                </a:cubicBezTo>
                <a:cubicBezTo>
                  <a:pt x="2873" y="100"/>
                  <a:pt x="2879" y="97"/>
                  <a:pt x="2885" y="94"/>
                </a:cubicBezTo>
                <a:cubicBezTo>
                  <a:pt x="2892" y="91"/>
                  <a:pt x="2898" y="90"/>
                  <a:pt x="2904" y="90"/>
                </a:cubicBezTo>
                <a:cubicBezTo>
                  <a:pt x="2915" y="90"/>
                  <a:pt x="2924" y="93"/>
                  <a:pt x="2932" y="99"/>
                </a:cubicBezTo>
                <a:cubicBezTo>
                  <a:pt x="2940" y="106"/>
                  <a:pt x="2945" y="115"/>
                  <a:pt x="2948" y="127"/>
                </a:cubicBezTo>
                <a:cubicBezTo>
                  <a:pt x="2961" y="112"/>
                  <a:pt x="2971" y="102"/>
                  <a:pt x="2980" y="97"/>
                </a:cubicBezTo>
                <a:cubicBezTo>
                  <a:pt x="2989" y="92"/>
                  <a:pt x="2998" y="90"/>
                  <a:pt x="3008" y="90"/>
                </a:cubicBezTo>
                <a:cubicBezTo>
                  <a:pt x="3017" y="90"/>
                  <a:pt x="3025" y="92"/>
                  <a:pt x="3032" y="97"/>
                </a:cubicBezTo>
                <a:cubicBezTo>
                  <a:pt x="3039" y="102"/>
                  <a:pt x="3045" y="109"/>
                  <a:pt x="3049" y="120"/>
                </a:cubicBezTo>
                <a:cubicBezTo>
                  <a:pt x="3052" y="127"/>
                  <a:pt x="3053" y="139"/>
                  <a:pt x="3053" y="154"/>
                </a:cubicBezTo>
                <a:lnTo>
                  <a:pt x="3053" y="228"/>
                </a:lnTo>
                <a:cubicBezTo>
                  <a:pt x="3053" y="239"/>
                  <a:pt x="3054" y="246"/>
                  <a:pt x="3055" y="250"/>
                </a:cubicBezTo>
                <a:cubicBezTo>
                  <a:pt x="3057" y="253"/>
                  <a:pt x="3059" y="255"/>
                  <a:pt x="3062" y="257"/>
                </a:cubicBezTo>
                <a:cubicBezTo>
                  <a:pt x="3066" y="259"/>
                  <a:pt x="3071" y="260"/>
                  <a:pt x="3079" y="260"/>
                </a:cubicBezTo>
                <a:lnTo>
                  <a:pt x="3079" y="267"/>
                </a:lnTo>
                <a:lnTo>
                  <a:pt x="2994" y="267"/>
                </a:lnTo>
                <a:lnTo>
                  <a:pt x="2994" y="260"/>
                </a:lnTo>
                <a:lnTo>
                  <a:pt x="2998" y="260"/>
                </a:lnTo>
                <a:cubicBezTo>
                  <a:pt x="3005" y="260"/>
                  <a:pt x="3011" y="259"/>
                  <a:pt x="3015" y="256"/>
                </a:cubicBezTo>
                <a:cubicBezTo>
                  <a:pt x="3018" y="254"/>
                  <a:pt x="3020" y="251"/>
                  <a:pt x="3021" y="246"/>
                </a:cubicBezTo>
                <a:cubicBezTo>
                  <a:pt x="3022" y="244"/>
                  <a:pt x="3022" y="238"/>
                  <a:pt x="3022" y="228"/>
                </a:cubicBezTo>
                <a:lnTo>
                  <a:pt x="3022" y="154"/>
                </a:lnTo>
                <a:cubicBezTo>
                  <a:pt x="3022" y="140"/>
                  <a:pt x="3020" y="130"/>
                  <a:pt x="3017" y="124"/>
                </a:cubicBezTo>
                <a:cubicBezTo>
                  <a:pt x="3012" y="116"/>
                  <a:pt x="3004" y="112"/>
                  <a:pt x="2993" y="112"/>
                </a:cubicBezTo>
                <a:cubicBezTo>
                  <a:pt x="2987" y="112"/>
                  <a:pt x="2980" y="114"/>
                  <a:pt x="2973" y="117"/>
                </a:cubicBezTo>
                <a:cubicBezTo>
                  <a:pt x="2967" y="121"/>
                  <a:pt x="2959" y="127"/>
                  <a:pt x="2949" y="136"/>
                </a:cubicBezTo>
                <a:lnTo>
                  <a:pt x="2949" y="138"/>
                </a:lnTo>
                <a:lnTo>
                  <a:pt x="2949" y="146"/>
                </a:lnTo>
                <a:lnTo>
                  <a:pt x="2949" y="228"/>
                </a:lnTo>
                <a:cubicBezTo>
                  <a:pt x="2949" y="240"/>
                  <a:pt x="2950" y="247"/>
                  <a:pt x="2951" y="250"/>
                </a:cubicBezTo>
                <a:cubicBezTo>
                  <a:pt x="2952" y="253"/>
                  <a:pt x="2955" y="255"/>
                  <a:pt x="2958" y="257"/>
                </a:cubicBezTo>
                <a:cubicBezTo>
                  <a:pt x="2962" y="259"/>
                  <a:pt x="2968" y="260"/>
                  <a:pt x="2977" y="260"/>
                </a:cubicBezTo>
                <a:lnTo>
                  <a:pt x="2977" y="267"/>
                </a:lnTo>
                <a:lnTo>
                  <a:pt x="2890" y="267"/>
                </a:lnTo>
                <a:lnTo>
                  <a:pt x="2890" y="260"/>
                </a:lnTo>
                <a:cubicBezTo>
                  <a:pt x="2900" y="260"/>
                  <a:pt x="2906" y="259"/>
                  <a:pt x="2910" y="257"/>
                </a:cubicBezTo>
                <a:cubicBezTo>
                  <a:pt x="2913" y="254"/>
                  <a:pt x="2916" y="251"/>
                  <a:pt x="2917" y="247"/>
                </a:cubicBezTo>
                <a:cubicBezTo>
                  <a:pt x="2918" y="244"/>
                  <a:pt x="2918" y="238"/>
                  <a:pt x="2918" y="228"/>
                </a:cubicBezTo>
                <a:lnTo>
                  <a:pt x="2918" y="154"/>
                </a:lnTo>
                <a:cubicBezTo>
                  <a:pt x="2918" y="140"/>
                  <a:pt x="2916" y="130"/>
                  <a:pt x="2912" y="124"/>
                </a:cubicBezTo>
                <a:cubicBezTo>
                  <a:pt x="2906" y="116"/>
                  <a:pt x="2899" y="112"/>
                  <a:pt x="2889" y="112"/>
                </a:cubicBezTo>
                <a:cubicBezTo>
                  <a:pt x="2882" y="112"/>
                  <a:pt x="2875" y="114"/>
                  <a:pt x="2869" y="117"/>
                </a:cubicBezTo>
                <a:cubicBezTo>
                  <a:pt x="2858" y="123"/>
                  <a:pt x="2850" y="129"/>
                  <a:pt x="2845" y="136"/>
                </a:cubicBezTo>
                <a:lnTo>
                  <a:pt x="2845" y="228"/>
                </a:lnTo>
                <a:cubicBezTo>
                  <a:pt x="2845" y="239"/>
                  <a:pt x="2846" y="247"/>
                  <a:pt x="2847" y="250"/>
                </a:cubicBezTo>
                <a:cubicBezTo>
                  <a:pt x="2849" y="253"/>
                  <a:pt x="2851" y="256"/>
                  <a:pt x="2854" y="258"/>
                </a:cubicBezTo>
                <a:cubicBezTo>
                  <a:pt x="2857" y="259"/>
                  <a:pt x="2863" y="260"/>
                  <a:pt x="2873" y="260"/>
                </a:cubicBezTo>
                <a:lnTo>
                  <a:pt x="2873" y="267"/>
                </a:lnTo>
                <a:lnTo>
                  <a:pt x="2788" y="267"/>
                </a:lnTo>
                <a:lnTo>
                  <a:pt x="2788" y="260"/>
                </a:lnTo>
                <a:cubicBezTo>
                  <a:pt x="2796" y="260"/>
                  <a:pt x="2801" y="259"/>
                  <a:pt x="2804" y="258"/>
                </a:cubicBezTo>
                <a:cubicBezTo>
                  <a:pt x="2807" y="256"/>
                  <a:pt x="2810" y="253"/>
                  <a:pt x="2811" y="249"/>
                </a:cubicBezTo>
                <a:cubicBezTo>
                  <a:pt x="2813" y="246"/>
                  <a:pt x="2814" y="239"/>
                  <a:pt x="2814" y="228"/>
                </a:cubicBezTo>
                <a:lnTo>
                  <a:pt x="2814" y="162"/>
                </a:lnTo>
                <a:cubicBezTo>
                  <a:pt x="2814" y="143"/>
                  <a:pt x="2813" y="131"/>
                  <a:pt x="2812" y="126"/>
                </a:cubicBezTo>
                <a:cubicBezTo>
                  <a:pt x="2811" y="122"/>
                  <a:pt x="2810" y="119"/>
                  <a:pt x="2808" y="117"/>
                </a:cubicBezTo>
                <a:cubicBezTo>
                  <a:pt x="2806" y="116"/>
                  <a:pt x="2804" y="115"/>
                  <a:pt x="2800" y="115"/>
                </a:cubicBezTo>
                <a:cubicBezTo>
                  <a:pt x="2797" y="115"/>
                  <a:pt x="2793" y="116"/>
                  <a:pt x="2788" y="118"/>
                </a:cubicBezTo>
                <a:lnTo>
                  <a:pt x="2785" y="111"/>
                </a:lnTo>
                <a:lnTo>
                  <a:pt x="2837" y="90"/>
                </a:lnTo>
                <a:close/>
                <a:moveTo>
                  <a:pt x="2686" y="90"/>
                </a:moveTo>
                <a:cubicBezTo>
                  <a:pt x="2712" y="90"/>
                  <a:pt x="2733" y="100"/>
                  <a:pt x="2748" y="120"/>
                </a:cubicBezTo>
                <a:cubicBezTo>
                  <a:pt x="2762" y="136"/>
                  <a:pt x="2768" y="156"/>
                  <a:pt x="2768" y="178"/>
                </a:cubicBezTo>
                <a:cubicBezTo>
                  <a:pt x="2768" y="193"/>
                  <a:pt x="2765" y="209"/>
                  <a:pt x="2757" y="224"/>
                </a:cubicBezTo>
                <a:cubicBezTo>
                  <a:pt x="2750" y="240"/>
                  <a:pt x="2740" y="252"/>
                  <a:pt x="2727" y="260"/>
                </a:cubicBezTo>
                <a:cubicBezTo>
                  <a:pt x="2714" y="268"/>
                  <a:pt x="2700" y="272"/>
                  <a:pt x="2684" y="272"/>
                </a:cubicBezTo>
                <a:cubicBezTo>
                  <a:pt x="2658" y="272"/>
                  <a:pt x="2637" y="262"/>
                  <a:pt x="2622" y="241"/>
                </a:cubicBezTo>
                <a:cubicBezTo>
                  <a:pt x="2609" y="224"/>
                  <a:pt x="2603" y="204"/>
                  <a:pt x="2603" y="183"/>
                </a:cubicBezTo>
                <a:cubicBezTo>
                  <a:pt x="2603" y="167"/>
                  <a:pt x="2607" y="151"/>
                  <a:pt x="2614" y="136"/>
                </a:cubicBezTo>
                <a:cubicBezTo>
                  <a:pt x="2622" y="120"/>
                  <a:pt x="2633" y="109"/>
                  <a:pt x="2645" y="101"/>
                </a:cubicBezTo>
                <a:cubicBezTo>
                  <a:pt x="2658" y="94"/>
                  <a:pt x="2672" y="90"/>
                  <a:pt x="2686" y="90"/>
                </a:cubicBezTo>
                <a:close/>
                <a:moveTo>
                  <a:pt x="2509" y="90"/>
                </a:moveTo>
                <a:cubicBezTo>
                  <a:pt x="2526" y="90"/>
                  <a:pt x="2540" y="94"/>
                  <a:pt x="2550" y="103"/>
                </a:cubicBezTo>
                <a:cubicBezTo>
                  <a:pt x="2561" y="112"/>
                  <a:pt x="2567" y="122"/>
                  <a:pt x="2567" y="131"/>
                </a:cubicBezTo>
                <a:cubicBezTo>
                  <a:pt x="2567" y="136"/>
                  <a:pt x="2565" y="140"/>
                  <a:pt x="2562" y="143"/>
                </a:cubicBezTo>
                <a:cubicBezTo>
                  <a:pt x="2559" y="146"/>
                  <a:pt x="2555" y="147"/>
                  <a:pt x="2549" y="147"/>
                </a:cubicBezTo>
                <a:cubicBezTo>
                  <a:pt x="2542" y="147"/>
                  <a:pt x="2536" y="145"/>
                  <a:pt x="2533" y="140"/>
                </a:cubicBezTo>
                <a:cubicBezTo>
                  <a:pt x="2531" y="137"/>
                  <a:pt x="2529" y="132"/>
                  <a:pt x="2528" y="125"/>
                </a:cubicBezTo>
                <a:cubicBezTo>
                  <a:pt x="2528" y="118"/>
                  <a:pt x="2525" y="112"/>
                  <a:pt x="2521" y="108"/>
                </a:cubicBezTo>
                <a:cubicBezTo>
                  <a:pt x="2516" y="104"/>
                  <a:pt x="2510" y="103"/>
                  <a:pt x="2503" y="103"/>
                </a:cubicBezTo>
                <a:cubicBezTo>
                  <a:pt x="2490" y="103"/>
                  <a:pt x="2480" y="107"/>
                  <a:pt x="2472" y="116"/>
                </a:cubicBezTo>
                <a:cubicBezTo>
                  <a:pt x="2462" y="129"/>
                  <a:pt x="2457" y="145"/>
                  <a:pt x="2457" y="165"/>
                </a:cubicBezTo>
                <a:cubicBezTo>
                  <a:pt x="2457" y="185"/>
                  <a:pt x="2462" y="204"/>
                  <a:pt x="2472" y="219"/>
                </a:cubicBezTo>
                <a:cubicBezTo>
                  <a:pt x="2482" y="235"/>
                  <a:pt x="2496" y="243"/>
                  <a:pt x="2513" y="243"/>
                </a:cubicBezTo>
                <a:cubicBezTo>
                  <a:pt x="2525" y="243"/>
                  <a:pt x="2536" y="239"/>
                  <a:pt x="2546" y="230"/>
                </a:cubicBezTo>
                <a:cubicBezTo>
                  <a:pt x="2553" y="224"/>
                  <a:pt x="2560" y="214"/>
                  <a:pt x="2566" y="199"/>
                </a:cubicBezTo>
                <a:lnTo>
                  <a:pt x="2572" y="202"/>
                </a:lnTo>
                <a:cubicBezTo>
                  <a:pt x="2567" y="224"/>
                  <a:pt x="2558" y="242"/>
                  <a:pt x="2544" y="254"/>
                </a:cubicBezTo>
                <a:cubicBezTo>
                  <a:pt x="2531" y="266"/>
                  <a:pt x="2516" y="272"/>
                  <a:pt x="2500" y="272"/>
                </a:cubicBezTo>
                <a:cubicBezTo>
                  <a:pt x="2480" y="272"/>
                  <a:pt x="2463" y="264"/>
                  <a:pt x="2449" y="247"/>
                </a:cubicBezTo>
                <a:cubicBezTo>
                  <a:pt x="2434" y="231"/>
                  <a:pt x="2427" y="209"/>
                  <a:pt x="2427" y="181"/>
                </a:cubicBezTo>
                <a:cubicBezTo>
                  <a:pt x="2427" y="154"/>
                  <a:pt x="2435" y="132"/>
                  <a:pt x="2451" y="115"/>
                </a:cubicBezTo>
                <a:cubicBezTo>
                  <a:pt x="2467" y="98"/>
                  <a:pt x="2486" y="90"/>
                  <a:pt x="2509" y="90"/>
                </a:cubicBezTo>
                <a:close/>
                <a:moveTo>
                  <a:pt x="1709" y="90"/>
                </a:moveTo>
                <a:lnTo>
                  <a:pt x="1717" y="90"/>
                </a:lnTo>
                <a:lnTo>
                  <a:pt x="1717" y="228"/>
                </a:lnTo>
                <a:cubicBezTo>
                  <a:pt x="1717" y="239"/>
                  <a:pt x="1718" y="246"/>
                  <a:pt x="1719" y="249"/>
                </a:cubicBezTo>
                <a:cubicBezTo>
                  <a:pt x="1721" y="253"/>
                  <a:pt x="1723" y="256"/>
                  <a:pt x="1726" y="257"/>
                </a:cubicBezTo>
                <a:cubicBezTo>
                  <a:pt x="1729" y="259"/>
                  <a:pt x="1735" y="260"/>
                  <a:pt x="1743" y="260"/>
                </a:cubicBezTo>
                <a:lnTo>
                  <a:pt x="1743" y="267"/>
                </a:lnTo>
                <a:lnTo>
                  <a:pt x="1660" y="267"/>
                </a:lnTo>
                <a:lnTo>
                  <a:pt x="1660" y="260"/>
                </a:lnTo>
                <a:cubicBezTo>
                  <a:pt x="1668" y="260"/>
                  <a:pt x="1674" y="259"/>
                  <a:pt x="1677" y="258"/>
                </a:cubicBezTo>
                <a:cubicBezTo>
                  <a:pt x="1679" y="256"/>
                  <a:pt x="1682" y="253"/>
                  <a:pt x="1683" y="250"/>
                </a:cubicBezTo>
                <a:cubicBezTo>
                  <a:pt x="1685" y="246"/>
                  <a:pt x="1686" y="239"/>
                  <a:pt x="1686" y="228"/>
                </a:cubicBezTo>
                <a:lnTo>
                  <a:pt x="1686" y="162"/>
                </a:lnTo>
                <a:cubicBezTo>
                  <a:pt x="1686" y="143"/>
                  <a:pt x="1685" y="131"/>
                  <a:pt x="1684" y="126"/>
                </a:cubicBezTo>
                <a:cubicBezTo>
                  <a:pt x="1683" y="122"/>
                  <a:pt x="1682" y="119"/>
                  <a:pt x="1680" y="117"/>
                </a:cubicBezTo>
                <a:cubicBezTo>
                  <a:pt x="1678" y="116"/>
                  <a:pt x="1676" y="115"/>
                  <a:pt x="1672" y="115"/>
                </a:cubicBezTo>
                <a:cubicBezTo>
                  <a:pt x="1669" y="115"/>
                  <a:pt x="1665" y="116"/>
                  <a:pt x="1660" y="118"/>
                </a:cubicBezTo>
                <a:lnTo>
                  <a:pt x="1657" y="111"/>
                </a:lnTo>
                <a:lnTo>
                  <a:pt x="1709" y="90"/>
                </a:lnTo>
                <a:close/>
                <a:moveTo>
                  <a:pt x="1166" y="90"/>
                </a:moveTo>
                <a:cubicBezTo>
                  <a:pt x="1192" y="90"/>
                  <a:pt x="1213" y="100"/>
                  <a:pt x="1228" y="120"/>
                </a:cubicBezTo>
                <a:cubicBezTo>
                  <a:pt x="1242" y="136"/>
                  <a:pt x="1248" y="156"/>
                  <a:pt x="1248" y="178"/>
                </a:cubicBezTo>
                <a:cubicBezTo>
                  <a:pt x="1248" y="193"/>
                  <a:pt x="1245" y="209"/>
                  <a:pt x="1237" y="224"/>
                </a:cubicBezTo>
                <a:cubicBezTo>
                  <a:pt x="1230" y="240"/>
                  <a:pt x="1220" y="252"/>
                  <a:pt x="1207" y="260"/>
                </a:cubicBezTo>
                <a:cubicBezTo>
                  <a:pt x="1194" y="268"/>
                  <a:pt x="1180" y="272"/>
                  <a:pt x="1164" y="272"/>
                </a:cubicBezTo>
                <a:cubicBezTo>
                  <a:pt x="1138" y="272"/>
                  <a:pt x="1117" y="262"/>
                  <a:pt x="1102" y="241"/>
                </a:cubicBezTo>
                <a:cubicBezTo>
                  <a:pt x="1089" y="224"/>
                  <a:pt x="1083" y="204"/>
                  <a:pt x="1083" y="183"/>
                </a:cubicBezTo>
                <a:cubicBezTo>
                  <a:pt x="1083" y="167"/>
                  <a:pt x="1087" y="151"/>
                  <a:pt x="1094" y="136"/>
                </a:cubicBezTo>
                <a:cubicBezTo>
                  <a:pt x="1102" y="120"/>
                  <a:pt x="1113" y="109"/>
                  <a:pt x="1125" y="101"/>
                </a:cubicBezTo>
                <a:cubicBezTo>
                  <a:pt x="1138" y="94"/>
                  <a:pt x="1152" y="90"/>
                  <a:pt x="1166" y="90"/>
                </a:cubicBezTo>
                <a:close/>
                <a:moveTo>
                  <a:pt x="2222" y="20"/>
                </a:moveTo>
                <a:cubicBezTo>
                  <a:pt x="2214" y="20"/>
                  <a:pt x="2206" y="23"/>
                  <a:pt x="2200" y="31"/>
                </a:cubicBezTo>
                <a:cubicBezTo>
                  <a:pt x="2191" y="41"/>
                  <a:pt x="2185" y="58"/>
                  <a:pt x="2181" y="80"/>
                </a:cubicBezTo>
                <a:cubicBezTo>
                  <a:pt x="2178" y="102"/>
                  <a:pt x="2176" y="124"/>
                  <a:pt x="2176" y="146"/>
                </a:cubicBezTo>
                <a:cubicBezTo>
                  <a:pt x="2176" y="181"/>
                  <a:pt x="2181" y="209"/>
                  <a:pt x="2189" y="232"/>
                </a:cubicBezTo>
                <a:cubicBezTo>
                  <a:pt x="2196" y="250"/>
                  <a:pt x="2207" y="259"/>
                  <a:pt x="2221" y="259"/>
                </a:cubicBezTo>
                <a:cubicBezTo>
                  <a:pt x="2228" y="259"/>
                  <a:pt x="2235" y="256"/>
                  <a:pt x="2242" y="250"/>
                </a:cubicBezTo>
                <a:cubicBezTo>
                  <a:pt x="2249" y="244"/>
                  <a:pt x="2255" y="234"/>
                  <a:pt x="2259" y="220"/>
                </a:cubicBezTo>
                <a:cubicBezTo>
                  <a:pt x="2264" y="198"/>
                  <a:pt x="2267" y="168"/>
                  <a:pt x="2267" y="129"/>
                </a:cubicBezTo>
                <a:cubicBezTo>
                  <a:pt x="2267" y="100"/>
                  <a:pt x="2264" y="76"/>
                  <a:pt x="2258" y="56"/>
                </a:cubicBezTo>
                <a:cubicBezTo>
                  <a:pt x="2254" y="42"/>
                  <a:pt x="2248" y="32"/>
                  <a:pt x="2241" y="26"/>
                </a:cubicBezTo>
                <a:cubicBezTo>
                  <a:pt x="2236" y="22"/>
                  <a:pt x="2230" y="20"/>
                  <a:pt x="2222" y="20"/>
                </a:cubicBezTo>
                <a:close/>
                <a:moveTo>
                  <a:pt x="2030" y="20"/>
                </a:moveTo>
                <a:cubicBezTo>
                  <a:pt x="2022" y="20"/>
                  <a:pt x="2014" y="23"/>
                  <a:pt x="2008" y="31"/>
                </a:cubicBezTo>
                <a:cubicBezTo>
                  <a:pt x="1999" y="41"/>
                  <a:pt x="1993" y="58"/>
                  <a:pt x="1989" y="80"/>
                </a:cubicBezTo>
                <a:cubicBezTo>
                  <a:pt x="1986" y="102"/>
                  <a:pt x="1984" y="124"/>
                  <a:pt x="1984" y="146"/>
                </a:cubicBezTo>
                <a:cubicBezTo>
                  <a:pt x="1984" y="181"/>
                  <a:pt x="1989" y="209"/>
                  <a:pt x="1997" y="232"/>
                </a:cubicBezTo>
                <a:cubicBezTo>
                  <a:pt x="2004" y="250"/>
                  <a:pt x="2015" y="259"/>
                  <a:pt x="2029" y="259"/>
                </a:cubicBezTo>
                <a:cubicBezTo>
                  <a:pt x="2036" y="259"/>
                  <a:pt x="2043" y="256"/>
                  <a:pt x="2050" y="250"/>
                </a:cubicBezTo>
                <a:cubicBezTo>
                  <a:pt x="2057" y="244"/>
                  <a:pt x="2063" y="234"/>
                  <a:pt x="2067" y="220"/>
                </a:cubicBezTo>
                <a:cubicBezTo>
                  <a:pt x="2072" y="198"/>
                  <a:pt x="2075" y="168"/>
                  <a:pt x="2075" y="129"/>
                </a:cubicBezTo>
                <a:cubicBezTo>
                  <a:pt x="2075" y="100"/>
                  <a:pt x="2072" y="76"/>
                  <a:pt x="2066" y="56"/>
                </a:cubicBezTo>
                <a:cubicBezTo>
                  <a:pt x="2062" y="42"/>
                  <a:pt x="2056" y="32"/>
                  <a:pt x="2049" y="26"/>
                </a:cubicBezTo>
                <a:cubicBezTo>
                  <a:pt x="2044" y="22"/>
                  <a:pt x="2038" y="20"/>
                  <a:pt x="2030" y="20"/>
                </a:cubicBezTo>
                <a:close/>
                <a:moveTo>
                  <a:pt x="2223" y="7"/>
                </a:moveTo>
                <a:cubicBezTo>
                  <a:pt x="2242" y="7"/>
                  <a:pt x="2260" y="17"/>
                  <a:pt x="2275" y="37"/>
                </a:cubicBezTo>
                <a:cubicBezTo>
                  <a:pt x="2294" y="62"/>
                  <a:pt x="2304" y="95"/>
                  <a:pt x="2304" y="137"/>
                </a:cubicBezTo>
                <a:cubicBezTo>
                  <a:pt x="2304" y="167"/>
                  <a:pt x="2300" y="192"/>
                  <a:pt x="2291" y="212"/>
                </a:cubicBezTo>
                <a:cubicBezTo>
                  <a:pt x="2283" y="233"/>
                  <a:pt x="2272" y="248"/>
                  <a:pt x="2259" y="257"/>
                </a:cubicBezTo>
                <a:cubicBezTo>
                  <a:pt x="2246" y="267"/>
                  <a:pt x="2233" y="271"/>
                  <a:pt x="2221" y="271"/>
                </a:cubicBezTo>
                <a:cubicBezTo>
                  <a:pt x="2196" y="271"/>
                  <a:pt x="2176" y="257"/>
                  <a:pt x="2160" y="228"/>
                </a:cubicBezTo>
                <a:cubicBezTo>
                  <a:pt x="2146" y="204"/>
                  <a:pt x="2140" y="175"/>
                  <a:pt x="2140" y="141"/>
                </a:cubicBezTo>
                <a:cubicBezTo>
                  <a:pt x="2140" y="112"/>
                  <a:pt x="2144" y="87"/>
                  <a:pt x="2153" y="66"/>
                </a:cubicBezTo>
                <a:cubicBezTo>
                  <a:pt x="2162" y="45"/>
                  <a:pt x="2173" y="30"/>
                  <a:pt x="2188" y="19"/>
                </a:cubicBezTo>
                <a:cubicBezTo>
                  <a:pt x="2199" y="11"/>
                  <a:pt x="2211" y="7"/>
                  <a:pt x="2223" y="7"/>
                </a:cubicBezTo>
                <a:close/>
                <a:moveTo>
                  <a:pt x="2031" y="7"/>
                </a:moveTo>
                <a:cubicBezTo>
                  <a:pt x="2050" y="7"/>
                  <a:pt x="2068" y="17"/>
                  <a:pt x="2083" y="37"/>
                </a:cubicBezTo>
                <a:cubicBezTo>
                  <a:pt x="2102" y="62"/>
                  <a:pt x="2112" y="95"/>
                  <a:pt x="2112" y="137"/>
                </a:cubicBezTo>
                <a:cubicBezTo>
                  <a:pt x="2112" y="167"/>
                  <a:pt x="2108" y="192"/>
                  <a:pt x="2099" y="212"/>
                </a:cubicBezTo>
                <a:cubicBezTo>
                  <a:pt x="2091" y="233"/>
                  <a:pt x="2080" y="248"/>
                  <a:pt x="2067" y="257"/>
                </a:cubicBezTo>
                <a:cubicBezTo>
                  <a:pt x="2054" y="267"/>
                  <a:pt x="2041" y="271"/>
                  <a:pt x="2029" y="271"/>
                </a:cubicBezTo>
                <a:cubicBezTo>
                  <a:pt x="2004" y="271"/>
                  <a:pt x="1984" y="257"/>
                  <a:pt x="1968" y="228"/>
                </a:cubicBezTo>
                <a:cubicBezTo>
                  <a:pt x="1954" y="204"/>
                  <a:pt x="1948" y="175"/>
                  <a:pt x="1948" y="141"/>
                </a:cubicBezTo>
                <a:cubicBezTo>
                  <a:pt x="1948" y="112"/>
                  <a:pt x="1952" y="87"/>
                  <a:pt x="1961" y="66"/>
                </a:cubicBezTo>
                <a:cubicBezTo>
                  <a:pt x="1970" y="45"/>
                  <a:pt x="1981" y="30"/>
                  <a:pt x="1996" y="19"/>
                </a:cubicBezTo>
                <a:cubicBezTo>
                  <a:pt x="2007" y="11"/>
                  <a:pt x="2019" y="7"/>
                  <a:pt x="2031" y="7"/>
                </a:cubicBezTo>
                <a:close/>
                <a:moveTo>
                  <a:pt x="1849" y="7"/>
                </a:moveTo>
                <a:lnTo>
                  <a:pt x="1855" y="7"/>
                </a:lnTo>
                <a:lnTo>
                  <a:pt x="1855" y="222"/>
                </a:lnTo>
                <a:cubicBezTo>
                  <a:pt x="1855" y="236"/>
                  <a:pt x="1855" y="245"/>
                  <a:pt x="1857" y="249"/>
                </a:cubicBezTo>
                <a:cubicBezTo>
                  <a:pt x="1858" y="252"/>
                  <a:pt x="1860" y="255"/>
                  <a:pt x="1864" y="257"/>
                </a:cubicBezTo>
                <a:cubicBezTo>
                  <a:pt x="1868" y="259"/>
                  <a:pt x="1875" y="260"/>
                  <a:pt x="1887" y="260"/>
                </a:cubicBezTo>
                <a:lnTo>
                  <a:pt x="1887" y="267"/>
                </a:lnTo>
                <a:lnTo>
                  <a:pt x="1791" y="267"/>
                </a:lnTo>
                <a:lnTo>
                  <a:pt x="1791" y="260"/>
                </a:lnTo>
                <a:cubicBezTo>
                  <a:pt x="1803" y="260"/>
                  <a:pt x="1811" y="259"/>
                  <a:pt x="1815" y="257"/>
                </a:cubicBezTo>
                <a:cubicBezTo>
                  <a:pt x="1818" y="255"/>
                  <a:pt x="1820" y="253"/>
                  <a:pt x="1822" y="249"/>
                </a:cubicBezTo>
                <a:cubicBezTo>
                  <a:pt x="1823" y="246"/>
                  <a:pt x="1824" y="237"/>
                  <a:pt x="1824" y="222"/>
                </a:cubicBezTo>
                <a:lnTo>
                  <a:pt x="1824" y="85"/>
                </a:lnTo>
                <a:cubicBezTo>
                  <a:pt x="1824" y="66"/>
                  <a:pt x="1823" y="54"/>
                  <a:pt x="1822" y="49"/>
                </a:cubicBezTo>
                <a:cubicBezTo>
                  <a:pt x="1821" y="45"/>
                  <a:pt x="1820" y="42"/>
                  <a:pt x="1817" y="40"/>
                </a:cubicBezTo>
                <a:cubicBezTo>
                  <a:pt x="1815" y="38"/>
                  <a:pt x="1812" y="37"/>
                  <a:pt x="1809" y="37"/>
                </a:cubicBezTo>
                <a:cubicBezTo>
                  <a:pt x="1804" y="37"/>
                  <a:pt x="1798" y="39"/>
                  <a:pt x="1790" y="43"/>
                </a:cubicBezTo>
                <a:lnTo>
                  <a:pt x="1787" y="37"/>
                </a:lnTo>
                <a:lnTo>
                  <a:pt x="1849" y="7"/>
                </a:lnTo>
                <a:close/>
                <a:moveTo>
                  <a:pt x="1701" y="0"/>
                </a:moveTo>
                <a:cubicBezTo>
                  <a:pt x="1707" y="0"/>
                  <a:pt x="1711" y="2"/>
                  <a:pt x="1715" y="6"/>
                </a:cubicBezTo>
                <a:cubicBezTo>
                  <a:pt x="1719" y="9"/>
                  <a:pt x="1720" y="14"/>
                  <a:pt x="1720" y="19"/>
                </a:cubicBezTo>
                <a:cubicBezTo>
                  <a:pt x="1720" y="24"/>
                  <a:pt x="1719" y="29"/>
                  <a:pt x="1715" y="33"/>
                </a:cubicBezTo>
                <a:cubicBezTo>
                  <a:pt x="1711" y="36"/>
                  <a:pt x="1707" y="38"/>
                  <a:pt x="1701" y="38"/>
                </a:cubicBezTo>
                <a:cubicBezTo>
                  <a:pt x="1696" y="38"/>
                  <a:pt x="1692" y="36"/>
                  <a:pt x="1688" y="33"/>
                </a:cubicBezTo>
                <a:cubicBezTo>
                  <a:pt x="1684" y="29"/>
                  <a:pt x="1682" y="24"/>
                  <a:pt x="1682" y="19"/>
                </a:cubicBezTo>
                <a:cubicBezTo>
                  <a:pt x="1682" y="14"/>
                  <a:pt x="1684" y="9"/>
                  <a:pt x="1688" y="6"/>
                </a:cubicBezTo>
                <a:cubicBezTo>
                  <a:pt x="1692" y="2"/>
                  <a:pt x="1696" y="0"/>
                  <a:pt x="1701" y="0"/>
                </a:cubicBezTo>
                <a:close/>
              </a:path>
            </a:pathLst>
          </a:custGeom>
          <a:solidFill>
            <a:srgbClr val="F2F2F2"/>
          </a:solidFill>
          <a:ln w="0">
            <a:noFill/>
            <a:prstDash val="solid"/>
            <a:round/>
          </a:ln>
        </p:spPr>
        <p:txBody>
          <a:bodyPr vert="horz" wrap="square" lIns="91440" tIns="45720" rIns="91440" bIns="45720" numCol="1" anchor="t" anchorCtr="0" compatLnSpc="1"/>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5pPr>
            <a:lvl6pPr marL="2286000" algn="l" defTabSz="914400" rtl="0" eaLnBrk="1" latinLnBrk="0" hangingPunct="1">
              <a:defRPr kern="1200">
                <a:solidFill>
                  <a:schemeClr val="tx1"/>
                </a:solidFill>
                <a:latin typeface="Calibri" panose="020F0502020204030204" charset="0"/>
                <a:ea typeface="+mn-ea"/>
                <a:cs typeface="+mn-cs"/>
              </a:defRPr>
            </a:lvl6pPr>
            <a:lvl7pPr marL="2743200" algn="l" defTabSz="914400" rtl="0" eaLnBrk="1" latinLnBrk="0" hangingPunct="1">
              <a:defRPr kern="1200">
                <a:solidFill>
                  <a:schemeClr val="tx1"/>
                </a:solidFill>
                <a:latin typeface="Calibri" panose="020F0502020204030204" charset="0"/>
                <a:ea typeface="+mn-ea"/>
                <a:cs typeface="+mn-cs"/>
              </a:defRPr>
            </a:lvl7pPr>
            <a:lvl8pPr marL="3200400" algn="l" defTabSz="914400" rtl="0" eaLnBrk="1" latinLnBrk="0" hangingPunct="1">
              <a:defRPr kern="1200">
                <a:solidFill>
                  <a:schemeClr val="tx1"/>
                </a:solidFill>
                <a:latin typeface="Calibri" panose="020F0502020204030204" charset="0"/>
                <a:ea typeface="+mn-ea"/>
                <a:cs typeface="+mn-cs"/>
              </a:defRPr>
            </a:lvl8pPr>
            <a:lvl9pPr marL="3657600" algn="l" defTabSz="914400" rtl="0" eaLnBrk="1" latinLnBrk="0" hangingPunct="1">
              <a:defRPr kern="1200">
                <a:solidFill>
                  <a:schemeClr val="tx1"/>
                </a:solidFill>
                <a:latin typeface="Calibri" panose="020F0502020204030204" charset="0"/>
                <a:ea typeface="+mn-ea"/>
                <a:cs typeface="+mn-cs"/>
              </a:defRPr>
            </a:lvl9pPr>
          </a:lstStyle>
          <a:p>
            <a:endParaRPr lang="zh-CN" altLang="en-US"/>
          </a:p>
        </p:txBody>
      </p:sp>
      <p:sp>
        <p:nvSpPr>
          <p:cNvPr id="46" name="Freeform 23"/>
          <p:cNvSpPr/>
          <p:nvPr/>
        </p:nvSpPr>
        <p:spPr bwMode="auto">
          <a:xfrm rot="-1800000">
            <a:off x="7540085" y="3577886"/>
            <a:ext cx="1848119" cy="215037"/>
          </a:xfrm>
          <a:custGeom>
            <a:avLst/>
            <a:gdLst>
              <a:gd name="T0" fmla="*/ 2345 w 3079"/>
              <a:gd name="T1" fmla="*/ 251 h 350"/>
              <a:gd name="T2" fmla="*/ 830 w 3079"/>
              <a:gd name="T3" fmla="*/ 272 h 350"/>
              <a:gd name="T4" fmla="*/ 2644 w 3079"/>
              <a:gd name="T5" fmla="*/ 129 h 350"/>
              <a:gd name="T6" fmla="*/ 2680 w 3079"/>
              <a:gd name="T7" fmla="*/ 102 h 350"/>
              <a:gd name="T8" fmla="*/ 1202 w 3079"/>
              <a:gd name="T9" fmla="*/ 244 h 350"/>
              <a:gd name="T10" fmla="*/ 1532 w 3079"/>
              <a:gd name="T11" fmla="*/ 102 h 350"/>
              <a:gd name="T12" fmla="*/ 1604 w 3079"/>
              <a:gd name="T13" fmla="*/ 106 h 350"/>
              <a:gd name="T14" fmla="*/ 1625 w 3079"/>
              <a:gd name="T15" fmla="*/ 113 h 350"/>
              <a:gd name="T16" fmla="*/ 1470 w 3079"/>
              <a:gd name="T17" fmla="*/ 316 h 350"/>
              <a:gd name="T18" fmla="*/ 1487 w 3079"/>
              <a:gd name="T19" fmla="*/ 130 h 350"/>
              <a:gd name="T20" fmla="*/ 1322 w 3079"/>
              <a:gd name="T21" fmla="*/ 210 h 350"/>
              <a:gd name="T22" fmla="*/ 1366 w 3079"/>
              <a:gd name="T23" fmla="*/ 102 h 350"/>
              <a:gd name="T24" fmla="*/ 1451 w 3079"/>
              <a:gd name="T25" fmla="*/ 244 h 350"/>
              <a:gd name="T26" fmla="*/ 1310 w 3079"/>
              <a:gd name="T27" fmla="*/ 264 h 350"/>
              <a:gd name="T28" fmla="*/ 1262 w 3079"/>
              <a:gd name="T29" fmla="*/ 95 h 350"/>
              <a:gd name="T30" fmla="*/ 945 w 3079"/>
              <a:gd name="T31" fmla="*/ 135 h 350"/>
              <a:gd name="T32" fmla="*/ 1012 w 3079"/>
              <a:gd name="T33" fmla="*/ 95 h 350"/>
              <a:gd name="T34" fmla="*/ 946 w 3079"/>
              <a:gd name="T35" fmla="*/ 337 h 350"/>
              <a:gd name="T36" fmla="*/ 934 w 3079"/>
              <a:gd name="T37" fmla="*/ 318 h 350"/>
              <a:gd name="T38" fmla="*/ 880 w 3079"/>
              <a:gd name="T39" fmla="*/ 102 h 350"/>
              <a:gd name="T40" fmla="*/ 603 w 3079"/>
              <a:gd name="T41" fmla="*/ 128 h 350"/>
              <a:gd name="T42" fmla="*/ 722 w 3079"/>
              <a:gd name="T43" fmla="*/ 95 h 350"/>
              <a:gd name="T44" fmla="*/ 779 w 3079"/>
              <a:gd name="T45" fmla="*/ 112 h 350"/>
              <a:gd name="T46" fmla="*/ 734 w 3079"/>
              <a:gd name="T47" fmla="*/ 272 h 350"/>
              <a:gd name="T48" fmla="*/ 544 w 3079"/>
              <a:gd name="T49" fmla="*/ 102 h 350"/>
              <a:gd name="T50" fmla="*/ 331 w 3079"/>
              <a:gd name="T51" fmla="*/ 128 h 350"/>
              <a:gd name="T52" fmla="*/ 450 w 3079"/>
              <a:gd name="T53" fmla="*/ 95 h 350"/>
              <a:gd name="T54" fmla="*/ 507 w 3079"/>
              <a:gd name="T55" fmla="*/ 112 h 350"/>
              <a:gd name="T56" fmla="*/ 462 w 3079"/>
              <a:gd name="T57" fmla="*/ 272 h 350"/>
              <a:gd name="T58" fmla="*/ 272 w 3079"/>
              <a:gd name="T59" fmla="*/ 102 h 350"/>
              <a:gd name="T60" fmla="*/ 59 w 3079"/>
              <a:gd name="T61" fmla="*/ 128 h 350"/>
              <a:gd name="T62" fmla="*/ 178 w 3079"/>
              <a:gd name="T63" fmla="*/ 95 h 350"/>
              <a:gd name="T64" fmla="*/ 235 w 3079"/>
              <a:gd name="T65" fmla="*/ 112 h 350"/>
              <a:gd name="T66" fmla="*/ 190 w 3079"/>
              <a:gd name="T67" fmla="*/ 272 h 350"/>
              <a:gd name="T68" fmla="*/ 0 w 3079"/>
              <a:gd name="T69" fmla="*/ 102 h 350"/>
              <a:gd name="T70" fmla="*/ 2904 w 3079"/>
              <a:gd name="T71" fmla="*/ 90 h 350"/>
              <a:gd name="T72" fmla="*/ 3053 w 3079"/>
              <a:gd name="T73" fmla="*/ 154 h 350"/>
              <a:gd name="T74" fmla="*/ 2994 w 3079"/>
              <a:gd name="T75" fmla="*/ 260 h 350"/>
              <a:gd name="T76" fmla="*/ 2993 w 3079"/>
              <a:gd name="T77" fmla="*/ 112 h 350"/>
              <a:gd name="T78" fmla="*/ 2958 w 3079"/>
              <a:gd name="T79" fmla="*/ 257 h 350"/>
              <a:gd name="T80" fmla="*/ 2918 w 3079"/>
              <a:gd name="T81" fmla="*/ 228 h 350"/>
              <a:gd name="T82" fmla="*/ 2847 w 3079"/>
              <a:gd name="T83" fmla="*/ 250 h 350"/>
              <a:gd name="T84" fmla="*/ 2811 w 3079"/>
              <a:gd name="T85" fmla="*/ 249 h 350"/>
              <a:gd name="T86" fmla="*/ 2785 w 3079"/>
              <a:gd name="T87" fmla="*/ 111 h 350"/>
              <a:gd name="T88" fmla="*/ 2684 w 3079"/>
              <a:gd name="T89" fmla="*/ 272 h 350"/>
              <a:gd name="T90" fmla="*/ 2550 w 3079"/>
              <a:gd name="T91" fmla="*/ 103 h 350"/>
              <a:gd name="T92" fmla="*/ 2503 w 3079"/>
              <a:gd name="T93" fmla="*/ 103 h 350"/>
              <a:gd name="T94" fmla="*/ 2572 w 3079"/>
              <a:gd name="T95" fmla="*/ 202 h 350"/>
              <a:gd name="T96" fmla="*/ 1709 w 3079"/>
              <a:gd name="T97" fmla="*/ 90 h 350"/>
              <a:gd name="T98" fmla="*/ 1660 w 3079"/>
              <a:gd name="T99" fmla="*/ 267 h 350"/>
              <a:gd name="T100" fmla="*/ 1680 w 3079"/>
              <a:gd name="T101" fmla="*/ 117 h 350"/>
              <a:gd name="T102" fmla="*/ 1248 w 3079"/>
              <a:gd name="T103" fmla="*/ 178 h 350"/>
              <a:gd name="T104" fmla="*/ 1125 w 3079"/>
              <a:gd name="T105" fmla="*/ 101 h 350"/>
              <a:gd name="T106" fmla="*/ 2221 w 3079"/>
              <a:gd name="T107" fmla="*/ 259 h 350"/>
              <a:gd name="T108" fmla="*/ 2030 w 3079"/>
              <a:gd name="T109" fmla="*/ 20 h 350"/>
              <a:gd name="T110" fmla="*/ 2067 w 3079"/>
              <a:gd name="T111" fmla="*/ 220 h 350"/>
              <a:gd name="T112" fmla="*/ 2304 w 3079"/>
              <a:gd name="T113" fmla="*/ 137 h 350"/>
              <a:gd name="T114" fmla="*/ 2188 w 3079"/>
              <a:gd name="T115" fmla="*/ 19 h 350"/>
              <a:gd name="T116" fmla="*/ 2029 w 3079"/>
              <a:gd name="T117" fmla="*/ 271 h 350"/>
              <a:gd name="T118" fmla="*/ 1855 w 3079"/>
              <a:gd name="T119" fmla="*/ 7 h 350"/>
              <a:gd name="T120" fmla="*/ 1791 w 3079"/>
              <a:gd name="T121" fmla="*/ 260 h 350"/>
              <a:gd name="T122" fmla="*/ 1809 w 3079"/>
              <a:gd name="T123" fmla="*/ 37 h 350"/>
              <a:gd name="T124" fmla="*/ 1715 w 3079"/>
              <a:gd name="T125" fmla="*/ 3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79" h="350">
                <a:moveTo>
                  <a:pt x="2366" y="230"/>
                </a:moveTo>
                <a:cubicBezTo>
                  <a:pt x="2372" y="230"/>
                  <a:pt x="2377" y="232"/>
                  <a:pt x="2381" y="237"/>
                </a:cubicBezTo>
                <a:cubicBezTo>
                  <a:pt x="2385" y="241"/>
                  <a:pt x="2387" y="245"/>
                  <a:pt x="2387" y="251"/>
                </a:cubicBezTo>
                <a:cubicBezTo>
                  <a:pt x="2387" y="257"/>
                  <a:pt x="2385" y="262"/>
                  <a:pt x="2380" y="266"/>
                </a:cubicBezTo>
                <a:cubicBezTo>
                  <a:pt x="2376" y="270"/>
                  <a:pt x="2372" y="272"/>
                  <a:pt x="2366" y="272"/>
                </a:cubicBezTo>
                <a:cubicBezTo>
                  <a:pt x="2360" y="272"/>
                  <a:pt x="2355" y="270"/>
                  <a:pt x="2351" y="266"/>
                </a:cubicBezTo>
                <a:cubicBezTo>
                  <a:pt x="2347" y="262"/>
                  <a:pt x="2345" y="257"/>
                  <a:pt x="2345" y="251"/>
                </a:cubicBezTo>
                <a:cubicBezTo>
                  <a:pt x="2345" y="245"/>
                  <a:pt x="2347" y="240"/>
                  <a:pt x="2351" y="236"/>
                </a:cubicBezTo>
                <a:cubicBezTo>
                  <a:pt x="2355" y="232"/>
                  <a:pt x="2360" y="230"/>
                  <a:pt x="2366" y="230"/>
                </a:cubicBezTo>
                <a:close/>
                <a:moveTo>
                  <a:pt x="830" y="230"/>
                </a:moveTo>
                <a:cubicBezTo>
                  <a:pt x="836" y="230"/>
                  <a:pt x="841" y="232"/>
                  <a:pt x="845" y="237"/>
                </a:cubicBezTo>
                <a:cubicBezTo>
                  <a:pt x="849" y="241"/>
                  <a:pt x="851" y="245"/>
                  <a:pt x="851" y="251"/>
                </a:cubicBezTo>
                <a:cubicBezTo>
                  <a:pt x="851" y="257"/>
                  <a:pt x="849" y="262"/>
                  <a:pt x="844" y="266"/>
                </a:cubicBezTo>
                <a:cubicBezTo>
                  <a:pt x="840" y="270"/>
                  <a:pt x="836" y="272"/>
                  <a:pt x="830" y="272"/>
                </a:cubicBezTo>
                <a:cubicBezTo>
                  <a:pt x="824" y="272"/>
                  <a:pt x="819" y="270"/>
                  <a:pt x="815" y="266"/>
                </a:cubicBezTo>
                <a:cubicBezTo>
                  <a:pt x="811" y="262"/>
                  <a:pt x="809" y="257"/>
                  <a:pt x="809" y="251"/>
                </a:cubicBezTo>
                <a:cubicBezTo>
                  <a:pt x="809" y="245"/>
                  <a:pt x="811" y="240"/>
                  <a:pt x="815" y="236"/>
                </a:cubicBezTo>
                <a:cubicBezTo>
                  <a:pt x="819" y="232"/>
                  <a:pt x="824" y="230"/>
                  <a:pt x="830" y="230"/>
                </a:cubicBezTo>
                <a:close/>
                <a:moveTo>
                  <a:pt x="2680" y="102"/>
                </a:moveTo>
                <a:cubicBezTo>
                  <a:pt x="2673" y="102"/>
                  <a:pt x="2667" y="104"/>
                  <a:pt x="2660" y="108"/>
                </a:cubicBezTo>
                <a:cubicBezTo>
                  <a:pt x="2653" y="112"/>
                  <a:pt x="2648" y="119"/>
                  <a:pt x="2644" y="129"/>
                </a:cubicBezTo>
                <a:cubicBezTo>
                  <a:pt x="2640" y="139"/>
                  <a:pt x="2638" y="151"/>
                  <a:pt x="2638" y="167"/>
                </a:cubicBezTo>
                <a:cubicBezTo>
                  <a:pt x="2638" y="192"/>
                  <a:pt x="2643" y="213"/>
                  <a:pt x="2652" y="232"/>
                </a:cubicBezTo>
                <a:cubicBezTo>
                  <a:pt x="2662" y="250"/>
                  <a:pt x="2676" y="259"/>
                  <a:pt x="2692" y="259"/>
                </a:cubicBezTo>
                <a:cubicBezTo>
                  <a:pt x="2704" y="259"/>
                  <a:pt x="2714" y="254"/>
                  <a:pt x="2722" y="244"/>
                </a:cubicBezTo>
                <a:cubicBezTo>
                  <a:pt x="2730" y="234"/>
                  <a:pt x="2734" y="217"/>
                  <a:pt x="2734" y="192"/>
                </a:cubicBezTo>
                <a:cubicBezTo>
                  <a:pt x="2734" y="162"/>
                  <a:pt x="2727" y="138"/>
                  <a:pt x="2714" y="120"/>
                </a:cubicBezTo>
                <a:cubicBezTo>
                  <a:pt x="2705" y="108"/>
                  <a:pt x="2694" y="102"/>
                  <a:pt x="2680" y="102"/>
                </a:cubicBezTo>
                <a:close/>
                <a:moveTo>
                  <a:pt x="1160" y="102"/>
                </a:moveTo>
                <a:cubicBezTo>
                  <a:pt x="1153" y="102"/>
                  <a:pt x="1147" y="104"/>
                  <a:pt x="1140" y="108"/>
                </a:cubicBezTo>
                <a:cubicBezTo>
                  <a:pt x="1133" y="112"/>
                  <a:pt x="1128" y="119"/>
                  <a:pt x="1124" y="129"/>
                </a:cubicBezTo>
                <a:cubicBezTo>
                  <a:pt x="1120" y="139"/>
                  <a:pt x="1118" y="151"/>
                  <a:pt x="1118" y="167"/>
                </a:cubicBezTo>
                <a:cubicBezTo>
                  <a:pt x="1118" y="192"/>
                  <a:pt x="1123" y="213"/>
                  <a:pt x="1132" y="232"/>
                </a:cubicBezTo>
                <a:cubicBezTo>
                  <a:pt x="1142" y="250"/>
                  <a:pt x="1156" y="259"/>
                  <a:pt x="1172" y="259"/>
                </a:cubicBezTo>
                <a:cubicBezTo>
                  <a:pt x="1184" y="259"/>
                  <a:pt x="1194" y="254"/>
                  <a:pt x="1202" y="244"/>
                </a:cubicBezTo>
                <a:cubicBezTo>
                  <a:pt x="1210" y="234"/>
                  <a:pt x="1214" y="217"/>
                  <a:pt x="1214" y="192"/>
                </a:cubicBezTo>
                <a:cubicBezTo>
                  <a:pt x="1214" y="162"/>
                  <a:pt x="1207" y="138"/>
                  <a:pt x="1194" y="120"/>
                </a:cubicBezTo>
                <a:cubicBezTo>
                  <a:pt x="1185" y="108"/>
                  <a:pt x="1174" y="102"/>
                  <a:pt x="1160" y="102"/>
                </a:cubicBezTo>
                <a:close/>
                <a:moveTo>
                  <a:pt x="1456" y="95"/>
                </a:moveTo>
                <a:lnTo>
                  <a:pt x="1536" y="95"/>
                </a:lnTo>
                <a:lnTo>
                  <a:pt x="1536" y="102"/>
                </a:lnTo>
                <a:lnTo>
                  <a:pt x="1532" y="102"/>
                </a:lnTo>
                <a:cubicBezTo>
                  <a:pt x="1527" y="102"/>
                  <a:pt x="1522" y="103"/>
                  <a:pt x="1519" y="106"/>
                </a:cubicBezTo>
                <a:cubicBezTo>
                  <a:pt x="1517" y="108"/>
                  <a:pt x="1515" y="111"/>
                  <a:pt x="1515" y="115"/>
                </a:cubicBezTo>
                <a:cubicBezTo>
                  <a:pt x="1515" y="120"/>
                  <a:pt x="1517" y="126"/>
                  <a:pt x="1521" y="135"/>
                </a:cubicBezTo>
                <a:lnTo>
                  <a:pt x="1563" y="222"/>
                </a:lnTo>
                <a:lnTo>
                  <a:pt x="1602" y="127"/>
                </a:lnTo>
                <a:cubicBezTo>
                  <a:pt x="1604" y="122"/>
                  <a:pt x="1605" y="117"/>
                  <a:pt x="1605" y="112"/>
                </a:cubicBezTo>
                <a:cubicBezTo>
                  <a:pt x="1605" y="109"/>
                  <a:pt x="1604" y="108"/>
                  <a:pt x="1604" y="106"/>
                </a:cubicBezTo>
                <a:cubicBezTo>
                  <a:pt x="1603" y="105"/>
                  <a:pt x="1601" y="104"/>
                  <a:pt x="1599" y="103"/>
                </a:cubicBezTo>
                <a:cubicBezTo>
                  <a:pt x="1597" y="102"/>
                  <a:pt x="1593" y="102"/>
                  <a:pt x="1588" y="102"/>
                </a:cubicBezTo>
                <a:lnTo>
                  <a:pt x="1588" y="95"/>
                </a:lnTo>
                <a:lnTo>
                  <a:pt x="1644" y="95"/>
                </a:lnTo>
                <a:lnTo>
                  <a:pt x="1644" y="102"/>
                </a:lnTo>
                <a:cubicBezTo>
                  <a:pt x="1639" y="102"/>
                  <a:pt x="1635" y="103"/>
                  <a:pt x="1633" y="105"/>
                </a:cubicBezTo>
                <a:cubicBezTo>
                  <a:pt x="1630" y="106"/>
                  <a:pt x="1628" y="109"/>
                  <a:pt x="1625" y="113"/>
                </a:cubicBezTo>
                <a:cubicBezTo>
                  <a:pt x="1623" y="115"/>
                  <a:pt x="1621" y="120"/>
                  <a:pt x="1618" y="128"/>
                </a:cubicBezTo>
                <a:lnTo>
                  <a:pt x="1548" y="299"/>
                </a:lnTo>
                <a:cubicBezTo>
                  <a:pt x="1542" y="316"/>
                  <a:pt x="1533" y="328"/>
                  <a:pt x="1522" y="337"/>
                </a:cubicBezTo>
                <a:cubicBezTo>
                  <a:pt x="1511" y="345"/>
                  <a:pt x="1500" y="350"/>
                  <a:pt x="1490" y="350"/>
                </a:cubicBezTo>
                <a:cubicBezTo>
                  <a:pt x="1483" y="350"/>
                  <a:pt x="1477" y="348"/>
                  <a:pt x="1472" y="343"/>
                </a:cubicBezTo>
                <a:cubicBezTo>
                  <a:pt x="1467" y="339"/>
                  <a:pt x="1465" y="334"/>
                  <a:pt x="1465" y="329"/>
                </a:cubicBezTo>
                <a:cubicBezTo>
                  <a:pt x="1465" y="323"/>
                  <a:pt x="1467" y="319"/>
                  <a:pt x="1470" y="316"/>
                </a:cubicBezTo>
                <a:cubicBezTo>
                  <a:pt x="1473" y="313"/>
                  <a:pt x="1478" y="311"/>
                  <a:pt x="1484" y="311"/>
                </a:cubicBezTo>
                <a:cubicBezTo>
                  <a:pt x="1488" y="311"/>
                  <a:pt x="1494" y="313"/>
                  <a:pt x="1501" y="315"/>
                </a:cubicBezTo>
                <a:cubicBezTo>
                  <a:pt x="1506" y="317"/>
                  <a:pt x="1509" y="318"/>
                  <a:pt x="1510" y="318"/>
                </a:cubicBezTo>
                <a:cubicBezTo>
                  <a:pt x="1514" y="318"/>
                  <a:pt x="1518" y="316"/>
                  <a:pt x="1523" y="312"/>
                </a:cubicBezTo>
                <a:cubicBezTo>
                  <a:pt x="1527" y="308"/>
                  <a:pt x="1532" y="301"/>
                  <a:pt x="1536" y="290"/>
                </a:cubicBezTo>
                <a:lnTo>
                  <a:pt x="1548" y="260"/>
                </a:lnTo>
                <a:lnTo>
                  <a:pt x="1487" y="130"/>
                </a:lnTo>
                <a:cubicBezTo>
                  <a:pt x="1485" y="127"/>
                  <a:pt x="1482" y="122"/>
                  <a:pt x="1478" y="116"/>
                </a:cubicBezTo>
                <a:cubicBezTo>
                  <a:pt x="1474" y="112"/>
                  <a:pt x="1472" y="109"/>
                  <a:pt x="1470" y="107"/>
                </a:cubicBezTo>
                <a:cubicBezTo>
                  <a:pt x="1467" y="105"/>
                  <a:pt x="1462" y="103"/>
                  <a:pt x="1456" y="102"/>
                </a:cubicBezTo>
                <a:lnTo>
                  <a:pt x="1456" y="95"/>
                </a:lnTo>
                <a:close/>
                <a:moveTo>
                  <a:pt x="1262" y="95"/>
                </a:moveTo>
                <a:lnTo>
                  <a:pt x="1322" y="95"/>
                </a:lnTo>
                <a:lnTo>
                  <a:pt x="1322" y="210"/>
                </a:lnTo>
                <a:cubicBezTo>
                  <a:pt x="1322" y="226"/>
                  <a:pt x="1325" y="236"/>
                  <a:pt x="1331" y="241"/>
                </a:cubicBezTo>
                <a:cubicBezTo>
                  <a:pt x="1336" y="246"/>
                  <a:pt x="1343" y="249"/>
                  <a:pt x="1351" y="249"/>
                </a:cubicBezTo>
                <a:cubicBezTo>
                  <a:pt x="1356" y="249"/>
                  <a:pt x="1362" y="247"/>
                  <a:pt x="1369" y="244"/>
                </a:cubicBezTo>
                <a:cubicBezTo>
                  <a:pt x="1376" y="241"/>
                  <a:pt x="1384" y="234"/>
                  <a:pt x="1393" y="225"/>
                </a:cubicBezTo>
                <a:lnTo>
                  <a:pt x="1393" y="127"/>
                </a:lnTo>
                <a:cubicBezTo>
                  <a:pt x="1393" y="118"/>
                  <a:pt x="1392" y="111"/>
                  <a:pt x="1388" y="108"/>
                </a:cubicBezTo>
                <a:cubicBezTo>
                  <a:pt x="1384" y="104"/>
                  <a:pt x="1377" y="102"/>
                  <a:pt x="1366" y="102"/>
                </a:cubicBezTo>
                <a:lnTo>
                  <a:pt x="1366" y="95"/>
                </a:lnTo>
                <a:lnTo>
                  <a:pt x="1424" y="95"/>
                </a:lnTo>
                <a:lnTo>
                  <a:pt x="1424" y="199"/>
                </a:lnTo>
                <a:cubicBezTo>
                  <a:pt x="1424" y="219"/>
                  <a:pt x="1425" y="231"/>
                  <a:pt x="1426" y="236"/>
                </a:cubicBezTo>
                <a:cubicBezTo>
                  <a:pt x="1427" y="240"/>
                  <a:pt x="1428" y="243"/>
                  <a:pt x="1430" y="245"/>
                </a:cubicBezTo>
                <a:cubicBezTo>
                  <a:pt x="1432" y="247"/>
                  <a:pt x="1435" y="247"/>
                  <a:pt x="1437" y="247"/>
                </a:cubicBezTo>
                <a:cubicBezTo>
                  <a:pt x="1441" y="247"/>
                  <a:pt x="1446" y="246"/>
                  <a:pt x="1451" y="244"/>
                </a:cubicBezTo>
                <a:lnTo>
                  <a:pt x="1453" y="251"/>
                </a:lnTo>
                <a:lnTo>
                  <a:pt x="1402" y="272"/>
                </a:lnTo>
                <a:lnTo>
                  <a:pt x="1393" y="272"/>
                </a:lnTo>
                <a:lnTo>
                  <a:pt x="1393" y="236"/>
                </a:lnTo>
                <a:cubicBezTo>
                  <a:pt x="1379" y="252"/>
                  <a:pt x="1367" y="262"/>
                  <a:pt x="1360" y="266"/>
                </a:cubicBezTo>
                <a:cubicBezTo>
                  <a:pt x="1352" y="270"/>
                  <a:pt x="1344" y="272"/>
                  <a:pt x="1335" y="272"/>
                </a:cubicBezTo>
                <a:cubicBezTo>
                  <a:pt x="1325" y="272"/>
                  <a:pt x="1317" y="269"/>
                  <a:pt x="1310" y="264"/>
                </a:cubicBezTo>
                <a:cubicBezTo>
                  <a:pt x="1303" y="258"/>
                  <a:pt x="1298" y="251"/>
                  <a:pt x="1295" y="242"/>
                </a:cubicBezTo>
                <a:cubicBezTo>
                  <a:pt x="1293" y="233"/>
                  <a:pt x="1291" y="221"/>
                  <a:pt x="1291" y="205"/>
                </a:cubicBezTo>
                <a:lnTo>
                  <a:pt x="1291" y="128"/>
                </a:lnTo>
                <a:cubicBezTo>
                  <a:pt x="1291" y="120"/>
                  <a:pt x="1290" y="115"/>
                  <a:pt x="1289" y="112"/>
                </a:cubicBezTo>
                <a:cubicBezTo>
                  <a:pt x="1287" y="108"/>
                  <a:pt x="1284" y="106"/>
                  <a:pt x="1281" y="104"/>
                </a:cubicBezTo>
                <a:cubicBezTo>
                  <a:pt x="1277" y="103"/>
                  <a:pt x="1271" y="102"/>
                  <a:pt x="1262" y="102"/>
                </a:cubicBezTo>
                <a:lnTo>
                  <a:pt x="1262" y="95"/>
                </a:lnTo>
                <a:close/>
                <a:moveTo>
                  <a:pt x="880" y="95"/>
                </a:moveTo>
                <a:lnTo>
                  <a:pt x="960" y="95"/>
                </a:lnTo>
                <a:lnTo>
                  <a:pt x="960" y="102"/>
                </a:lnTo>
                <a:lnTo>
                  <a:pt x="956" y="102"/>
                </a:lnTo>
                <a:cubicBezTo>
                  <a:pt x="951" y="102"/>
                  <a:pt x="946" y="103"/>
                  <a:pt x="943" y="106"/>
                </a:cubicBezTo>
                <a:cubicBezTo>
                  <a:pt x="941" y="108"/>
                  <a:pt x="939" y="111"/>
                  <a:pt x="939" y="115"/>
                </a:cubicBezTo>
                <a:cubicBezTo>
                  <a:pt x="939" y="120"/>
                  <a:pt x="941" y="126"/>
                  <a:pt x="945" y="135"/>
                </a:cubicBezTo>
                <a:lnTo>
                  <a:pt x="987" y="222"/>
                </a:lnTo>
                <a:lnTo>
                  <a:pt x="1026" y="127"/>
                </a:lnTo>
                <a:cubicBezTo>
                  <a:pt x="1028" y="122"/>
                  <a:pt x="1029" y="117"/>
                  <a:pt x="1029" y="112"/>
                </a:cubicBezTo>
                <a:cubicBezTo>
                  <a:pt x="1029" y="109"/>
                  <a:pt x="1028" y="108"/>
                  <a:pt x="1028" y="106"/>
                </a:cubicBezTo>
                <a:cubicBezTo>
                  <a:pt x="1027" y="105"/>
                  <a:pt x="1025" y="104"/>
                  <a:pt x="1023" y="103"/>
                </a:cubicBezTo>
                <a:cubicBezTo>
                  <a:pt x="1021" y="102"/>
                  <a:pt x="1017" y="102"/>
                  <a:pt x="1012" y="102"/>
                </a:cubicBezTo>
                <a:lnTo>
                  <a:pt x="1012" y="95"/>
                </a:lnTo>
                <a:lnTo>
                  <a:pt x="1068" y="95"/>
                </a:lnTo>
                <a:lnTo>
                  <a:pt x="1068" y="102"/>
                </a:lnTo>
                <a:cubicBezTo>
                  <a:pt x="1063" y="102"/>
                  <a:pt x="1059" y="103"/>
                  <a:pt x="1057" y="105"/>
                </a:cubicBezTo>
                <a:cubicBezTo>
                  <a:pt x="1054" y="106"/>
                  <a:pt x="1052" y="109"/>
                  <a:pt x="1049" y="113"/>
                </a:cubicBezTo>
                <a:cubicBezTo>
                  <a:pt x="1047" y="115"/>
                  <a:pt x="1045" y="120"/>
                  <a:pt x="1042" y="128"/>
                </a:cubicBezTo>
                <a:lnTo>
                  <a:pt x="972" y="299"/>
                </a:lnTo>
                <a:cubicBezTo>
                  <a:pt x="966" y="316"/>
                  <a:pt x="957" y="328"/>
                  <a:pt x="946" y="337"/>
                </a:cubicBezTo>
                <a:cubicBezTo>
                  <a:pt x="935" y="345"/>
                  <a:pt x="924" y="350"/>
                  <a:pt x="914" y="350"/>
                </a:cubicBezTo>
                <a:cubicBezTo>
                  <a:pt x="907" y="350"/>
                  <a:pt x="901" y="348"/>
                  <a:pt x="896" y="343"/>
                </a:cubicBezTo>
                <a:cubicBezTo>
                  <a:pt x="891" y="339"/>
                  <a:pt x="889" y="334"/>
                  <a:pt x="889" y="329"/>
                </a:cubicBezTo>
                <a:cubicBezTo>
                  <a:pt x="889" y="323"/>
                  <a:pt x="891" y="319"/>
                  <a:pt x="894" y="316"/>
                </a:cubicBezTo>
                <a:cubicBezTo>
                  <a:pt x="897" y="313"/>
                  <a:pt x="902" y="311"/>
                  <a:pt x="908" y="311"/>
                </a:cubicBezTo>
                <a:cubicBezTo>
                  <a:pt x="912" y="311"/>
                  <a:pt x="918" y="313"/>
                  <a:pt x="925" y="315"/>
                </a:cubicBezTo>
                <a:cubicBezTo>
                  <a:pt x="930" y="317"/>
                  <a:pt x="933" y="318"/>
                  <a:pt x="934" y="318"/>
                </a:cubicBezTo>
                <a:cubicBezTo>
                  <a:pt x="938" y="318"/>
                  <a:pt x="942" y="316"/>
                  <a:pt x="947" y="312"/>
                </a:cubicBezTo>
                <a:cubicBezTo>
                  <a:pt x="951" y="308"/>
                  <a:pt x="956" y="301"/>
                  <a:pt x="960" y="290"/>
                </a:cubicBezTo>
                <a:lnTo>
                  <a:pt x="972" y="260"/>
                </a:lnTo>
                <a:lnTo>
                  <a:pt x="911" y="130"/>
                </a:lnTo>
                <a:cubicBezTo>
                  <a:pt x="909" y="127"/>
                  <a:pt x="906" y="122"/>
                  <a:pt x="902" y="116"/>
                </a:cubicBezTo>
                <a:cubicBezTo>
                  <a:pt x="898" y="112"/>
                  <a:pt x="896" y="109"/>
                  <a:pt x="894" y="107"/>
                </a:cubicBezTo>
                <a:cubicBezTo>
                  <a:pt x="891" y="105"/>
                  <a:pt x="886" y="103"/>
                  <a:pt x="880" y="102"/>
                </a:cubicBezTo>
                <a:lnTo>
                  <a:pt x="880" y="95"/>
                </a:lnTo>
                <a:close/>
                <a:moveTo>
                  <a:pt x="544" y="95"/>
                </a:moveTo>
                <a:lnTo>
                  <a:pt x="616" y="95"/>
                </a:lnTo>
                <a:lnTo>
                  <a:pt x="616" y="102"/>
                </a:lnTo>
                <a:cubicBezTo>
                  <a:pt x="610" y="102"/>
                  <a:pt x="605" y="104"/>
                  <a:pt x="603" y="106"/>
                </a:cubicBezTo>
                <a:cubicBezTo>
                  <a:pt x="601" y="107"/>
                  <a:pt x="600" y="110"/>
                  <a:pt x="600" y="114"/>
                </a:cubicBezTo>
                <a:cubicBezTo>
                  <a:pt x="600" y="117"/>
                  <a:pt x="601" y="122"/>
                  <a:pt x="603" y="128"/>
                </a:cubicBezTo>
                <a:lnTo>
                  <a:pt x="640" y="226"/>
                </a:lnTo>
                <a:lnTo>
                  <a:pt x="677" y="146"/>
                </a:lnTo>
                <a:lnTo>
                  <a:pt x="667" y="121"/>
                </a:lnTo>
                <a:cubicBezTo>
                  <a:pt x="664" y="113"/>
                  <a:pt x="660" y="108"/>
                  <a:pt x="655" y="105"/>
                </a:cubicBezTo>
                <a:cubicBezTo>
                  <a:pt x="653" y="103"/>
                  <a:pt x="648" y="102"/>
                  <a:pt x="640" y="102"/>
                </a:cubicBezTo>
                <a:lnTo>
                  <a:pt x="640" y="95"/>
                </a:lnTo>
                <a:lnTo>
                  <a:pt x="722" y="95"/>
                </a:lnTo>
                <a:lnTo>
                  <a:pt x="722" y="102"/>
                </a:lnTo>
                <a:cubicBezTo>
                  <a:pt x="713" y="102"/>
                  <a:pt x="706" y="104"/>
                  <a:pt x="703" y="107"/>
                </a:cubicBezTo>
                <a:cubicBezTo>
                  <a:pt x="700" y="109"/>
                  <a:pt x="699" y="112"/>
                  <a:pt x="699" y="116"/>
                </a:cubicBezTo>
                <a:cubicBezTo>
                  <a:pt x="699" y="119"/>
                  <a:pt x="699" y="121"/>
                  <a:pt x="700" y="124"/>
                </a:cubicBezTo>
                <a:lnTo>
                  <a:pt x="739" y="223"/>
                </a:lnTo>
                <a:lnTo>
                  <a:pt x="776" y="128"/>
                </a:lnTo>
                <a:cubicBezTo>
                  <a:pt x="778" y="121"/>
                  <a:pt x="779" y="116"/>
                  <a:pt x="779" y="112"/>
                </a:cubicBezTo>
                <a:cubicBezTo>
                  <a:pt x="779" y="109"/>
                  <a:pt x="778" y="107"/>
                  <a:pt x="776" y="105"/>
                </a:cubicBezTo>
                <a:cubicBezTo>
                  <a:pt x="773" y="103"/>
                  <a:pt x="768" y="102"/>
                  <a:pt x="761" y="102"/>
                </a:cubicBezTo>
                <a:lnTo>
                  <a:pt x="761" y="95"/>
                </a:lnTo>
                <a:lnTo>
                  <a:pt x="816" y="95"/>
                </a:lnTo>
                <a:lnTo>
                  <a:pt x="816" y="102"/>
                </a:lnTo>
                <a:cubicBezTo>
                  <a:pt x="805" y="104"/>
                  <a:pt x="797" y="111"/>
                  <a:pt x="792" y="124"/>
                </a:cubicBezTo>
                <a:lnTo>
                  <a:pt x="734" y="272"/>
                </a:lnTo>
                <a:lnTo>
                  <a:pt x="726" y="272"/>
                </a:lnTo>
                <a:lnTo>
                  <a:pt x="684" y="162"/>
                </a:lnTo>
                <a:lnTo>
                  <a:pt x="633" y="272"/>
                </a:lnTo>
                <a:lnTo>
                  <a:pt x="627" y="272"/>
                </a:lnTo>
                <a:lnTo>
                  <a:pt x="571" y="128"/>
                </a:lnTo>
                <a:cubicBezTo>
                  <a:pt x="568" y="119"/>
                  <a:pt x="564" y="112"/>
                  <a:pt x="561" y="109"/>
                </a:cubicBezTo>
                <a:cubicBezTo>
                  <a:pt x="557" y="106"/>
                  <a:pt x="552" y="104"/>
                  <a:pt x="544" y="102"/>
                </a:cubicBezTo>
                <a:lnTo>
                  <a:pt x="544" y="95"/>
                </a:lnTo>
                <a:close/>
                <a:moveTo>
                  <a:pt x="272" y="95"/>
                </a:moveTo>
                <a:lnTo>
                  <a:pt x="344" y="95"/>
                </a:lnTo>
                <a:lnTo>
                  <a:pt x="344" y="102"/>
                </a:lnTo>
                <a:cubicBezTo>
                  <a:pt x="338" y="102"/>
                  <a:pt x="333" y="104"/>
                  <a:pt x="331" y="106"/>
                </a:cubicBezTo>
                <a:cubicBezTo>
                  <a:pt x="329" y="107"/>
                  <a:pt x="328" y="110"/>
                  <a:pt x="328" y="114"/>
                </a:cubicBezTo>
                <a:cubicBezTo>
                  <a:pt x="328" y="117"/>
                  <a:pt x="329" y="122"/>
                  <a:pt x="331" y="128"/>
                </a:cubicBezTo>
                <a:lnTo>
                  <a:pt x="368" y="226"/>
                </a:lnTo>
                <a:lnTo>
                  <a:pt x="405" y="146"/>
                </a:lnTo>
                <a:lnTo>
                  <a:pt x="395" y="121"/>
                </a:lnTo>
                <a:cubicBezTo>
                  <a:pt x="392" y="113"/>
                  <a:pt x="388" y="108"/>
                  <a:pt x="383" y="105"/>
                </a:cubicBezTo>
                <a:cubicBezTo>
                  <a:pt x="381" y="103"/>
                  <a:pt x="376" y="102"/>
                  <a:pt x="368" y="102"/>
                </a:cubicBezTo>
                <a:lnTo>
                  <a:pt x="368" y="95"/>
                </a:lnTo>
                <a:lnTo>
                  <a:pt x="450" y="95"/>
                </a:lnTo>
                <a:lnTo>
                  <a:pt x="450" y="102"/>
                </a:lnTo>
                <a:cubicBezTo>
                  <a:pt x="441" y="102"/>
                  <a:pt x="434" y="104"/>
                  <a:pt x="431" y="107"/>
                </a:cubicBezTo>
                <a:cubicBezTo>
                  <a:pt x="428" y="109"/>
                  <a:pt x="427" y="112"/>
                  <a:pt x="427" y="116"/>
                </a:cubicBezTo>
                <a:cubicBezTo>
                  <a:pt x="427" y="119"/>
                  <a:pt x="427" y="121"/>
                  <a:pt x="428" y="124"/>
                </a:cubicBezTo>
                <a:lnTo>
                  <a:pt x="467" y="223"/>
                </a:lnTo>
                <a:lnTo>
                  <a:pt x="504" y="128"/>
                </a:lnTo>
                <a:cubicBezTo>
                  <a:pt x="506" y="121"/>
                  <a:pt x="507" y="116"/>
                  <a:pt x="507" y="112"/>
                </a:cubicBezTo>
                <a:cubicBezTo>
                  <a:pt x="507" y="109"/>
                  <a:pt x="506" y="107"/>
                  <a:pt x="504" y="105"/>
                </a:cubicBezTo>
                <a:cubicBezTo>
                  <a:pt x="501" y="103"/>
                  <a:pt x="496" y="102"/>
                  <a:pt x="489" y="102"/>
                </a:cubicBezTo>
                <a:lnTo>
                  <a:pt x="489" y="95"/>
                </a:lnTo>
                <a:lnTo>
                  <a:pt x="544" y="95"/>
                </a:lnTo>
                <a:lnTo>
                  <a:pt x="544" y="102"/>
                </a:lnTo>
                <a:cubicBezTo>
                  <a:pt x="533" y="104"/>
                  <a:pt x="525" y="111"/>
                  <a:pt x="520" y="124"/>
                </a:cubicBezTo>
                <a:lnTo>
                  <a:pt x="462" y="272"/>
                </a:lnTo>
                <a:lnTo>
                  <a:pt x="454" y="272"/>
                </a:lnTo>
                <a:lnTo>
                  <a:pt x="412" y="162"/>
                </a:lnTo>
                <a:lnTo>
                  <a:pt x="361" y="272"/>
                </a:lnTo>
                <a:lnTo>
                  <a:pt x="355" y="272"/>
                </a:lnTo>
                <a:lnTo>
                  <a:pt x="299" y="128"/>
                </a:lnTo>
                <a:cubicBezTo>
                  <a:pt x="296" y="119"/>
                  <a:pt x="292" y="112"/>
                  <a:pt x="289" y="109"/>
                </a:cubicBezTo>
                <a:cubicBezTo>
                  <a:pt x="285" y="106"/>
                  <a:pt x="280" y="104"/>
                  <a:pt x="272" y="102"/>
                </a:cubicBezTo>
                <a:lnTo>
                  <a:pt x="272" y="95"/>
                </a:lnTo>
                <a:close/>
                <a:moveTo>
                  <a:pt x="0" y="95"/>
                </a:moveTo>
                <a:lnTo>
                  <a:pt x="72" y="95"/>
                </a:lnTo>
                <a:lnTo>
                  <a:pt x="72" y="102"/>
                </a:lnTo>
                <a:cubicBezTo>
                  <a:pt x="66" y="102"/>
                  <a:pt x="61" y="104"/>
                  <a:pt x="59" y="106"/>
                </a:cubicBezTo>
                <a:cubicBezTo>
                  <a:pt x="57" y="107"/>
                  <a:pt x="56" y="110"/>
                  <a:pt x="56" y="114"/>
                </a:cubicBezTo>
                <a:cubicBezTo>
                  <a:pt x="56" y="117"/>
                  <a:pt x="57" y="122"/>
                  <a:pt x="59" y="128"/>
                </a:cubicBezTo>
                <a:lnTo>
                  <a:pt x="96" y="226"/>
                </a:lnTo>
                <a:lnTo>
                  <a:pt x="133" y="146"/>
                </a:lnTo>
                <a:lnTo>
                  <a:pt x="123" y="121"/>
                </a:lnTo>
                <a:cubicBezTo>
                  <a:pt x="120" y="113"/>
                  <a:pt x="116" y="108"/>
                  <a:pt x="111" y="105"/>
                </a:cubicBezTo>
                <a:cubicBezTo>
                  <a:pt x="109" y="103"/>
                  <a:pt x="104" y="102"/>
                  <a:pt x="96" y="102"/>
                </a:cubicBezTo>
                <a:lnTo>
                  <a:pt x="96" y="95"/>
                </a:lnTo>
                <a:lnTo>
                  <a:pt x="178" y="95"/>
                </a:lnTo>
                <a:lnTo>
                  <a:pt x="178" y="102"/>
                </a:lnTo>
                <a:cubicBezTo>
                  <a:pt x="169" y="102"/>
                  <a:pt x="162" y="104"/>
                  <a:pt x="159" y="107"/>
                </a:cubicBezTo>
                <a:cubicBezTo>
                  <a:pt x="156" y="109"/>
                  <a:pt x="155" y="112"/>
                  <a:pt x="155" y="116"/>
                </a:cubicBezTo>
                <a:cubicBezTo>
                  <a:pt x="155" y="119"/>
                  <a:pt x="155" y="121"/>
                  <a:pt x="156" y="124"/>
                </a:cubicBezTo>
                <a:lnTo>
                  <a:pt x="195" y="223"/>
                </a:lnTo>
                <a:lnTo>
                  <a:pt x="232" y="128"/>
                </a:lnTo>
                <a:cubicBezTo>
                  <a:pt x="234" y="121"/>
                  <a:pt x="235" y="116"/>
                  <a:pt x="235" y="112"/>
                </a:cubicBezTo>
                <a:cubicBezTo>
                  <a:pt x="235" y="109"/>
                  <a:pt x="234" y="107"/>
                  <a:pt x="232" y="105"/>
                </a:cubicBezTo>
                <a:cubicBezTo>
                  <a:pt x="229" y="103"/>
                  <a:pt x="224" y="102"/>
                  <a:pt x="217" y="102"/>
                </a:cubicBezTo>
                <a:lnTo>
                  <a:pt x="217" y="95"/>
                </a:lnTo>
                <a:lnTo>
                  <a:pt x="272" y="95"/>
                </a:lnTo>
                <a:lnTo>
                  <a:pt x="272" y="102"/>
                </a:lnTo>
                <a:cubicBezTo>
                  <a:pt x="261" y="104"/>
                  <a:pt x="253" y="111"/>
                  <a:pt x="248" y="124"/>
                </a:cubicBezTo>
                <a:lnTo>
                  <a:pt x="190" y="272"/>
                </a:lnTo>
                <a:lnTo>
                  <a:pt x="182" y="272"/>
                </a:lnTo>
                <a:lnTo>
                  <a:pt x="140" y="162"/>
                </a:lnTo>
                <a:lnTo>
                  <a:pt x="89" y="272"/>
                </a:lnTo>
                <a:lnTo>
                  <a:pt x="83" y="272"/>
                </a:lnTo>
                <a:lnTo>
                  <a:pt x="27" y="128"/>
                </a:lnTo>
                <a:cubicBezTo>
                  <a:pt x="24" y="119"/>
                  <a:pt x="20" y="112"/>
                  <a:pt x="17" y="109"/>
                </a:cubicBezTo>
                <a:cubicBezTo>
                  <a:pt x="13" y="106"/>
                  <a:pt x="8" y="104"/>
                  <a:pt x="0" y="102"/>
                </a:cubicBezTo>
                <a:lnTo>
                  <a:pt x="0" y="95"/>
                </a:lnTo>
                <a:close/>
                <a:moveTo>
                  <a:pt x="2837" y="90"/>
                </a:moveTo>
                <a:lnTo>
                  <a:pt x="2845" y="90"/>
                </a:lnTo>
                <a:lnTo>
                  <a:pt x="2845" y="127"/>
                </a:lnTo>
                <a:cubicBezTo>
                  <a:pt x="2857" y="114"/>
                  <a:pt x="2865" y="107"/>
                  <a:pt x="2867" y="105"/>
                </a:cubicBezTo>
                <a:cubicBezTo>
                  <a:pt x="2873" y="100"/>
                  <a:pt x="2879" y="97"/>
                  <a:pt x="2885" y="94"/>
                </a:cubicBezTo>
                <a:cubicBezTo>
                  <a:pt x="2892" y="91"/>
                  <a:pt x="2898" y="90"/>
                  <a:pt x="2904" y="90"/>
                </a:cubicBezTo>
                <a:cubicBezTo>
                  <a:pt x="2915" y="90"/>
                  <a:pt x="2924" y="93"/>
                  <a:pt x="2932" y="99"/>
                </a:cubicBezTo>
                <a:cubicBezTo>
                  <a:pt x="2940" y="106"/>
                  <a:pt x="2945" y="115"/>
                  <a:pt x="2948" y="127"/>
                </a:cubicBezTo>
                <a:cubicBezTo>
                  <a:pt x="2961" y="112"/>
                  <a:pt x="2971" y="102"/>
                  <a:pt x="2980" y="97"/>
                </a:cubicBezTo>
                <a:cubicBezTo>
                  <a:pt x="2989" y="92"/>
                  <a:pt x="2998" y="90"/>
                  <a:pt x="3008" y="90"/>
                </a:cubicBezTo>
                <a:cubicBezTo>
                  <a:pt x="3017" y="90"/>
                  <a:pt x="3025" y="92"/>
                  <a:pt x="3032" y="97"/>
                </a:cubicBezTo>
                <a:cubicBezTo>
                  <a:pt x="3039" y="102"/>
                  <a:pt x="3045" y="109"/>
                  <a:pt x="3049" y="120"/>
                </a:cubicBezTo>
                <a:cubicBezTo>
                  <a:pt x="3052" y="127"/>
                  <a:pt x="3053" y="139"/>
                  <a:pt x="3053" y="154"/>
                </a:cubicBezTo>
                <a:lnTo>
                  <a:pt x="3053" y="228"/>
                </a:lnTo>
                <a:cubicBezTo>
                  <a:pt x="3053" y="239"/>
                  <a:pt x="3054" y="246"/>
                  <a:pt x="3055" y="250"/>
                </a:cubicBezTo>
                <a:cubicBezTo>
                  <a:pt x="3057" y="253"/>
                  <a:pt x="3059" y="255"/>
                  <a:pt x="3062" y="257"/>
                </a:cubicBezTo>
                <a:cubicBezTo>
                  <a:pt x="3066" y="259"/>
                  <a:pt x="3071" y="260"/>
                  <a:pt x="3079" y="260"/>
                </a:cubicBezTo>
                <a:lnTo>
                  <a:pt x="3079" y="267"/>
                </a:lnTo>
                <a:lnTo>
                  <a:pt x="2994" y="267"/>
                </a:lnTo>
                <a:lnTo>
                  <a:pt x="2994" y="260"/>
                </a:lnTo>
                <a:lnTo>
                  <a:pt x="2998" y="260"/>
                </a:lnTo>
                <a:cubicBezTo>
                  <a:pt x="3005" y="260"/>
                  <a:pt x="3011" y="259"/>
                  <a:pt x="3015" y="256"/>
                </a:cubicBezTo>
                <a:cubicBezTo>
                  <a:pt x="3018" y="254"/>
                  <a:pt x="3020" y="251"/>
                  <a:pt x="3021" y="246"/>
                </a:cubicBezTo>
                <a:cubicBezTo>
                  <a:pt x="3022" y="244"/>
                  <a:pt x="3022" y="238"/>
                  <a:pt x="3022" y="228"/>
                </a:cubicBezTo>
                <a:lnTo>
                  <a:pt x="3022" y="154"/>
                </a:lnTo>
                <a:cubicBezTo>
                  <a:pt x="3022" y="140"/>
                  <a:pt x="3020" y="130"/>
                  <a:pt x="3017" y="124"/>
                </a:cubicBezTo>
                <a:cubicBezTo>
                  <a:pt x="3012" y="116"/>
                  <a:pt x="3004" y="112"/>
                  <a:pt x="2993" y="112"/>
                </a:cubicBezTo>
                <a:cubicBezTo>
                  <a:pt x="2987" y="112"/>
                  <a:pt x="2980" y="114"/>
                  <a:pt x="2973" y="117"/>
                </a:cubicBezTo>
                <a:cubicBezTo>
                  <a:pt x="2967" y="121"/>
                  <a:pt x="2959" y="127"/>
                  <a:pt x="2949" y="136"/>
                </a:cubicBezTo>
                <a:lnTo>
                  <a:pt x="2949" y="138"/>
                </a:lnTo>
                <a:lnTo>
                  <a:pt x="2949" y="146"/>
                </a:lnTo>
                <a:lnTo>
                  <a:pt x="2949" y="228"/>
                </a:lnTo>
                <a:cubicBezTo>
                  <a:pt x="2949" y="240"/>
                  <a:pt x="2950" y="247"/>
                  <a:pt x="2951" y="250"/>
                </a:cubicBezTo>
                <a:cubicBezTo>
                  <a:pt x="2952" y="253"/>
                  <a:pt x="2955" y="255"/>
                  <a:pt x="2958" y="257"/>
                </a:cubicBezTo>
                <a:cubicBezTo>
                  <a:pt x="2962" y="259"/>
                  <a:pt x="2968" y="260"/>
                  <a:pt x="2977" y="260"/>
                </a:cubicBezTo>
                <a:lnTo>
                  <a:pt x="2977" y="267"/>
                </a:lnTo>
                <a:lnTo>
                  <a:pt x="2890" y="267"/>
                </a:lnTo>
                <a:lnTo>
                  <a:pt x="2890" y="260"/>
                </a:lnTo>
                <a:cubicBezTo>
                  <a:pt x="2900" y="260"/>
                  <a:pt x="2906" y="259"/>
                  <a:pt x="2910" y="257"/>
                </a:cubicBezTo>
                <a:cubicBezTo>
                  <a:pt x="2913" y="254"/>
                  <a:pt x="2916" y="251"/>
                  <a:pt x="2917" y="247"/>
                </a:cubicBezTo>
                <a:cubicBezTo>
                  <a:pt x="2918" y="244"/>
                  <a:pt x="2918" y="238"/>
                  <a:pt x="2918" y="228"/>
                </a:cubicBezTo>
                <a:lnTo>
                  <a:pt x="2918" y="154"/>
                </a:lnTo>
                <a:cubicBezTo>
                  <a:pt x="2918" y="140"/>
                  <a:pt x="2916" y="130"/>
                  <a:pt x="2912" y="124"/>
                </a:cubicBezTo>
                <a:cubicBezTo>
                  <a:pt x="2906" y="116"/>
                  <a:pt x="2899" y="112"/>
                  <a:pt x="2889" y="112"/>
                </a:cubicBezTo>
                <a:cubicBezTo>
                  <a:pt x="2882" y="112"/>
                  <a:pt x="2875" y="114"/>
                  <a:pt x="2869" y="117"/>
                </a:cubicBezTo>
                <a:cubicBezTo>
                  <a:pt x="2858" y="123"/>
                  <a:pt x="2850" y="129"/>
                  <a:pt x="2845" y="136"/>
                </a:cubicBezTo>
                <a:lnTo>
                  <a:pt x="2845" y="228"/>
                </a:lnTo>
                <a:cubicBezTo>
                  <a:pt x="2845" y="239"/>
                  <a:pt x="2846" y="247"/>
                  <a:pt x="2847" y="250"/>
                </a:cubicBezTo>
                <a:cubicBezTo>
                  <a:pt x="2849" y="253"/>
                  <a:pt x="2851" y="256"/>
                  <a:pt x="2854" y="258"/>
                </a:cubicBezTo>
                <a:cubicBezTo>
                  <a:pt x="2857" y="259"/>
                  <a:pt x="2863" y="260"/>
                  <a:pt x="2873" y="260"/>
                </a:cubicBezTo>
                <a:lnTo>
                  <a:pt x="2873" y="267"/>
                </a:lnTo>
                <a:lnTo>
                  <a:pt x="2788" y="267"/>
                </a:lnTo>
                <a:lnTo>
                  <a:pt x="2788" y="260"/>
                </a:lnTo>
                <a:cubicBezTo>
                  <a:pt x="2796" y="260"/>
                  <a:pt x="2801" y="259"/>
                  <a:pt x="2804" y="258"/>
                </a:cubicBezTo>
                <a:cubicBezTo>
                  <a:pt x="2807" y="256"/>
                  <a:pt x="2810" y="253"/>
                  <a:pt x="2811" y="249"/>
                </a:cubicBezTo>
                <a:cubicBezTo>
                  <a:pt x="2813" y="246"/>
                  <a:pt x="2814" y="239"/>
                  <a:pt x="2814" y="228"/>
                </a:cubicBezTo>
                <a:lnTo>
                  <a:pt x="2814" y="162"/>
                </a:lnTo>
                <a:cubicBezTo>
                  <a:pt x="2814" y="143"/>
                  <a:pt x="2813" y="131"/>
                  <a:pt x="2812" y="126"/>
                </a:cubicBezTo>
                <a:cubicBezTo>
                  <a:pt x="2811" y="122"/>
                  <a:pt x="2810" y="119"/>
                  <a:pt x="2808" y="117"/>
                </a:cubicBezTo>
                <a:cubicBezTo>
                  <a:pt x="2806" y="116"/>
                  <a:pt x="2804" y="115"/>
                  <a:pt x="2800" y="115"/>
                </a:cubicBezTo>
                <a:cubicBezTo>
                  <a:pt x="2797" y="115"/>
                  <a:pt x="2793" y="116"/>
                  <a:pt x="2788" y="118"/>
                </a:cubicBezTo>
                <a:lnTo>
                  <a:pt x="2785" y="111"/>
                </a:lnTo>
                <a:lnTo>
                  <a:pt x="2837" y="90"/>
                </a:lnTo>
                <a:close/>
                <a:moveTo>
                  <a:pt x="2686" y="90"/>
                </a:moveTo>
                <a:cubicBezTo>
                  <a:pt x="2712" y="90"/>
                  <a:pt x="2733" y="100"/>
                  <a:pt x="2748" y="120"/>
                </a:cubicBezTo>
                <a:cubicBezTo>
                  <a:pt x="2762" y="136"/>
                  <a:pt x="2768" y="156"/>
                  <a:pt x="2768" y="178"/>
                </a:cubicBezTo>
                <a:cubicBezTo>
                  <a:pt x="2768" y="193"/>
                  <a:pt x="2765" y="209"/>
                  <a:pt x="2757" y="224"/>
                </a:cubicBezTo>
                <a:cubicBezTo>
                  <a:pt x="2750" y="240"/>
                  <a:pt x="2740" y="252"/>
                  <a:pt x="2727" y="260"/>
                </a:cubicBezTo>
                <a:cubicBezTo>
                  <a:pt x="2714" y="268"/>
                  <a:pt x="2700" y="272"/>
                  <a:pt x="2684" y="272"/>
                </a:cubicBezTo>
                <a:cubicBezTo>
                  <a:pt x="2658" y="272"/>
                  <a:pt x="2637" y="262"/>
                  <a:pt x="2622" y="241"/>
                </a:cubicBezTo>
                <a:cubicBezTo>
                  <a:pt x="2609" y="224"/>
                  <a:pt x="2603" y="204"/>
                  <a:pt x="2603" y="183"/>
                </a:cubicBezTo>
                <a:cubicBezTo>
                  <a:pt x="2603" y="167"/>
                  <a:pt x="2607" y="151"/>
                  <a:pt x="2614" y="136"/>
                </a:cubicBezTo>
                <a:cubicBezTo>
                  <a:pt x="2622" y="120"/>
                  <a:pt x="2633" y="109"/>
                  <a:pt x="2645" y="101"/>
                </a:cubicBezTo>
                <a:cubicBezTo>
                  <a:pt x="2658" y="94"/>
                  <a:pt x="2672" y="90"/>
                  <a:pt x="2686" y="90"/>
                </a:cubicBezTo>
                <a:close/>
                <a:moveTo>
                  <a:pt x="2509" y="90"/>
                </a:moveTo>
                <a:cubicBezTo>
                  <a:pt x="2526" y="90"/>
                  <a:pt x="2540" y="94"/>
                  <a:pt x="2550" y="103"/>
                </a:cubicBezTo>
                <a:cubicBezTo>
                  <a:pt x="2561" y="112"/>
                  <a:pt x="2567" y="122"/>
                  <a:pt x="2567" y="131"/>
                </a:cubicBezTo>
                <a:cubicBezTo>
                  <a:pt x="2567" y="136"/>
                  <a:pt x="2565" y="140"/>
                  <a:pt x="2562" y="143"/>
                </a:cubicBezTo>
                <a:cubicBezTo>
                  <a:pt x="2559" y="146"/>
                  <a:pt x="2555" y="147"/>
                  <a:pt x="2549" y="147"/>
                </a:cubicBezTo>
                <a:cubicBezTo>
                  <a:pt x="2542" y="147"/>
                  <a:pt x="2536" y="145"/>
                  <a:pt x="2533" y="140"/>
                </a:cubicBezTo>
                <a:cubicBezTo>
                  <a:pt x="2531" y="137"/>
                  <a:pt x="2529" y="132"/>
                  <a:pt x="2528" y="125"/>
                </a:cubicBezTo>
                <a:cubicBezTo>
                  <a:pt x="2528" y="118"/>
                  <a:pt x="2525" y="112"/>
                  <a:pt x="2521" y="108"/>
                </a:cubicBezTo>
                <a:cubicBezTo>
                  <a:pt x="2516" y="104"/>
                  <a:pt x="2510" y="103"/>
                  <a:pt x="2503" y="103"/>
                </a:cubicBezTo>
                <a:cubicBezTo>
                  <a:pt x="2490" y="103"/>
                  <a:pt x="2480" y="107"/>
                  <a:pt x="2472" y="116"/>
                </a:cubicBezTo>
                <a:cubicBezTo>
                  <a:pt x="2462" y="129"/>
                  <a:pt x="2457" y="145"/>
                  <a:pt x="2457" y="165"/>
                </a:cubicBezTo>
                <a:cubicBezTo>
                  <a:pt x="2457" y="185"/>
                  <a:pt x="2462" y="204"/>
                  <a:pt x="2472" y="219"/>
                </a:cubicBezTo>
                <a:cubicBezTo>
                  <a:pt x="2482" y="235"/>
                  <a:pt x="2496" y="243"/>
                  <a:pt x="2513" y="243"/>
                </a:cubicBezTo>
                <a:cubicBezTo>
                  <a:pt x="2525" y="243"/>
                  <a:pt x="2536" y="239"/>
                  <a:pt x="2546" y="230"/>
                </a:cubicBezTo>
                <a:cubicBezTo>
                  <a:pt x="2553" y="224"/>
                  <a:pt x="2560" y="214"/>
                  <a:pt x="2566" y="199"/>
                </a:cubicBezTo>
                <a:lnTo>
                  <a:pt x="2572" y="202"/>
                </a:lnTo>
                <a:cubicBezTo>
                  <a:pt x="2567" y="224"/>
                  <a:pt x="2558" y="242"/>
                  <a:pt x="2544" y="254"/>
                </a:cubicBezTo>
                <a:cubicBezTo>
                  <a:pt x="2531" y="266"/>
                  <a:pt x="2516" y="272"/>
                  <a:pt x="2500" y="272"/>
                </a:cubicBezTo>
                <a:cubicBezTo>
                  <a:pt x="2480" y="272"/>
                  <a:pt x="2463" y="264"/>
                  <a:pt x="2449" y="247"/>
                </a:cubicBezTo>
                <a:cubicBezTo>
                  <a:pt x="2434" y="231"/>
                  <a:pt x="2427" y="209"/>
                  <a:pt x="2427" y="181"/>
                </a:cubicBezTo>
                <a:cubicBezTo>
                  <a:pt x="2427" y="154"/>
                  <a:pt x="2435" y="132"/>
                  <a:pt x="2451" y="115"/>
                </a:cubicBezTo>
                <a:cubicBezTo>
                  <a:pt x="2467" y="98"/>
                  <a:pt x="2486" y="90"/>
                  <a:pt x="2509" y="90"/>
                </a:cubicBezTo>
                <a:close/>
                <a:moveTo>
                  <a:pt x="1709" y="90"/>
                </a:moveTo>
                <a:lnTo>
                  <a:pt x="1717" y="90"/>
                </a:lnTo>
                <a:lnTo>
                  <a:pt x="1717" y="228"/>
                </a:lnTo>
                <a:cubicBezTo>
                  <a:pt x="1717" y="239"/>
                  <a:pt x="1718" y="246"/>
                  <a:pt x="1719" y="249"/>
                </a:cubicBezTo>
                <a:cubicBezTo>
                  <a:pt x="1721" y="253"/>
                  <a:pt x="1723" y="256"/>
                  <a:pt x="1726" y="257"/>
                </a:cubicBezTo>
                <a:cubicBezTo>
                  <a:pt x="1729" y="259"/>
                  <a:pt x="1735" y="260"/>
                  <a:pt x="1743" y="260"/>
                </a:cubicBezTo>
                <a:lnTo>
                  <a:pt x="1743" y="267"/>
                </a:lnTo>
                <a:lnTo>
                  <a:pt x="1660" y="267"/>
                </a:lnTo>
                <a:lnTo>
                  <a:pt x="1660" y="260"/>
                </a:lnTo>
                <a:cubicBezTo>
                  <a:pt x="1668" y="260"/>
                  <a:pt x="1674" y="259"/>
                  <a:pt x="1677" y="258"/>
                </a:cubicBezTo>
                <a:cubicBezTo>
                  <a:pt x="1679" y="256"/>
                  <a:pt x="1682" y="253"/>
                  <a:pt x="1683" y="250"/>
                </a:cubicBezTo>
                <a:cubicBezTo>
                  <a:pt x="1685" y="246"/>
                  <a:pt x="1686" y="239"/>
                  <a:pt x="1686" y="228"/>
                </a:cubicBezTo>
                <a:lnTo>
                  <a:pt x="1686" y="162"/>
                </a:lnTo>
                <a:cubicBezTo>
                  <a:pt x="1686" y="143"/>
                  <a:pt x="1685" y="131"/>
                  <a:pt x="1684" y="126"/>
                </a:cubicBezTo>
                <a:cubicBezTo>
                  <a:pt x="1683" y="122"/>
                  <a:pt x="1682" y="119"/>
                  <a:pt x="1680" y="117"/>
                </a:cubicBezTo>
                <a:cubicBezTo>
                  <a:pt x="1678" y="116"/>
                  <a:pt x="1676" y="115"/>
                  <a:pt x="1672" y="115"/>
                </a:cubicBezTo>
                <a:cubicBezTo>
                  <a:pt x="1669" y="115"/>
                  <a:pt x="1665" y="116"/>
                  <a:pt x="1660" y="118"/>
                </a:cubicBezTo>
                <a:lnTo>
                  <a:pt x="1657" y="111"/>
                </a:lnTo>
                <a:lnTo>
                  <a:pt x="1709" y="90"/>
                </a:lnTo>
                <a:close/>
                <a:moveTo>
                  <a:pt x="1166" y="90"/>
                </a:moveTo>
                <a:cubicBezTo>
                  <a:pt x="1192" y="90"/>
                  <a:pt x="1213" y="100"/>
                  <a:pt x="1228" y="120"/>
                </a:cubicBezTo>
                <a:cubicBezTo>
                  <a:pt x="1242" y="136"/>
                  <a:pt x="1248" y="156"/>
                  <a:pt x="1248" y="178"/>
                </a:cubicBezTo>
                <a:cubicBezTo>
                  <a:pt x="1248" y="193"/>
                  <a:pt x="1245" y="209"/>
                  <a:pt x="1237" y="224"/>
                </a:cubicBezTo>
                <a:cubicBezTo>
                  <a:pt x="1230" y="240"/>
                  <a:pt x="1220" y="252"/>
                  <a:pt x="1207" y="260"/>
                </a:cubicBezTo>
                <a:cubicBezTo>
                  <a:pt x="1194" y="268"/>
                  <a:pt x="1180" y="272"/>
                  <a:pt x="1164" y="272"/>
                </a:cubicBezTo>
                <a:cubicBezTo>
                  <a:pt x="1138" y="272"/>
                  <a:pt x="1117" y="262"/>
                  <a:pt x="1102" y="241"/>
                </a:cubicBezTo>
                <a:cubicBezTo>
                  <a:pt x="1089" y="224"/>
                  <a:pt x="1083" y="204"/>
                  <a:pt x="1083" y="183"/>
                </a:cubicBezTo>
                <a:cubicBezTo>
                  <a:pt x="1083" y="167"/>
                  <a:pt x="1087" y="151"/>
                  <a:pt x="1094" y="136"/>
                </a:cubicBezTo>
                <a:cubicBezTo>
                  <a:pt x="1102" y="120"/>
                  <a:pt x="1113" y="109"/>
                  <a:pt x="1125" y="101"/>
                </a:cubicBezTo>
                <a:cubicBezTo>
                  <a:pt x="1138" y="94"/>
                  <a:pt x="1152" y="90"/>
                  <a:pt x="1166" y="90"/>
                </a:cubicBezTo>
                <a:close/>
                <a:moveTo>
                  <a:pt x="2222" y="20"/>
                </a:moveTo>
                <a:cubicBezTo>
                  <a:pt x="2214" y="20"/>
                  <a:pt x="2206" y="23"/>
                  <a:pt x="2200" y="31"/>
                </a:cubicBezTo>
                <a:cubicBezTo>
                  <a:pt x="2191" y="41"/>
                  <a:pt x="2185" y="58"/>
                  <a:pt x="2181" y="80"/>
                </a:cubicBezTo>
                <a:cubicBezTo>
                  <a:pt x="2178" y="102"/>
                  <a:pt x="2176" y="124"/>
                  <a:pt x="2176" y="146"/>
                </a:cubicBezTo>
                <a:cubicBezTo>
                  <a:pt x="2176" y="181"/>
                  <a:pt x="2181" y="209"/>
                  <a:pt x="2189" y="232"/>
                </a:cubicBezTo>
                <a:cubicBezTo>
                  <a:pt x="2196" y="250"/>
                  <a:pt x="2207" y="259"/>
                  <a:pt x="2221" y="259"/>
                </a:cubicBezTo>
                <a:cubicBezTo>
                  <a:pt x="2228" y="259"/>
                  <a:pt x="2235" y="256"/>
                  <a:pt x="2242" y="250"/>
                </a:cubicBezTo>
                <a:cubicBezTo>
                  <a:pt x="2249" y="244"/>
                  <a:pt x="2255" y="234"/>
                  <a:pt x="2259" y="220"/>
                </a:cubicBezTo>
                <a:cubicBezTo>
                  <a:pt x="2264" y="198"/>
                  <a:pt x="2267" y="168"/>
                  <a:pt x="2267" y="129"/>
                </a:cubicBezTo>
                <a:cubicBezTo>
                  <a:pt x="2267" y="100"/>
                  <a:pt x="2264" y="76"/>
                  <a:pt x="2258" y="56"/>
                </a:cubicBezTo>
                <a:cubicBezTo>
                  <a:pt x="2254" y="42"/>
                  <a:pt x="2248" y="32"/>
                  <a:pt x="2241" y="26"/>
                </a:cubicBezTo>
                <a:cubicBezTo>
                  <a:pt x="2236" y="22"/>
                  <a:pt x="2230" y="20"/>
                  <a:pt x="2222" y="20"/>
                </a:cubicBezTo>
                <a:close/>
                <a:moveTo>
                  <a:pt x="2030" y="20"/>
                </a:moveTo>
                <a:cubicBezTo>
                  <a:pt x="2022" y="20"/>
                  <a:pt x="2014" y="23"/>
                  <a:pt x="2008" y="31"/>
                </a:cubicBezTo>
                <a:cubicBezTo>
                  <a:pt x="1999" y="41"/>
                  <a:pt x="1993" y="58"/>
                  <a:pt x="1989" y="80"/>
                </a:cubicBezTo>
                <a:cubicBezTo>
                  <a:pt x="1986" y="102"/>
                  <a:pt x="1984" y="124"/>
                  <a:pt x="1984" y="146"/>
                </a:cubicBezTo>
                <a:cubicBezTo>
                  <a:pt x="1984" y="181"/>
                  <a:pt x="1989" y="209"/>
                  <a:pt x="1997" y="232"/>
                </a:cubicBezTo>
                <a:cubicBezTo>
                  <a:pt x="2004" y="250"/>
                  <a:pt x="2015" y="259"/>
                  <a:pt x="2029" y="259"/>
                </a:cubicBezTo>
                <a:cubicBezTo>
                  <a:pt x="2036" y="259"/>
                  <a:pt x="2043" y="256"/>
                  <a:pt x="2050" y="250"/>
                </a:cubicBezTo>
                <a:cubicBezTo>
                  <a:pt x="2057" y="244"/>
                  <a:pt x="2063" y="234"/>
                  <a:pt x="2067" y="220"/>
                </a:cubicBezTo>
                <a:cubicBezTo>
                  <a:pt x="2072" y="198"/>
                  <a:pt x="2075" y="168"/>
                  <a:pt x="2075" y="129"/>
                </a:cubicBezTo>
                <a:cubicBezTo>
                  <a:pt x="2075" y="100"/>
                  <a:pt x="2072" y="76"/>
                  <a:pt x="2066" y="56"/>
                </a:cubicBezTo>
                <a:cubicBezTo>
                  <a:pt x="2062" y="42"/>
                  <a:pt x="2056" y="32"/>
                  <a:pt x="2049" y="26"/>
                </a:cubicBezTo>
                <a:cubicBezTo>
                  <a:pt x="2044" y="22"/>
                  <a:pt x="2038" y="20"/>
                  <a:pt x="2030" y="20"/>
                </a:cubicBezTo>
                <a:close/>
                <a:moveTo>
                  <a:pt x="2223" y="7"/>
                </a:moveTo>
                <a:cubicBezTo>
                  <a:pt x="2242" y="7"/>
                  <a:pt x="2260" y="17"/>
                  <a:pt x="2275" y="37"/>
                </a:cubicBezTo>
                <a:cubicBezTo>
                  <a:pt x="2294" y="62"/>
                  <a:pt x="2304" y="95"/>
                  <a:pt x="2304" y="137"/>
                </a:cubicBezTo>
                <a:cubicBezTo>
                  <a:pt x="2304" y="167"/>
                  <a:pt x="2300" y="192"/>
                  <a:pt x="2291" y="212"/>
                </a:cubicBezTo>
                <a:cubicBezTo>
                  <a:pt x="2283" y="233"/>
                  <a:pt x="2272" y="248"/>
                  <a:pt x="2259" y="257"/>
                </a:cubicBezTo>
                <a:cubicBezTo>
                  <a:pt x="2246" y="267"/>
                  <a:pt x="2233" y="271"/>
                  <a:pt x="2221" y="271"/>
                </a:cubicBezTo>
                <a:cubicBezTo>
                  <a:pt x="2196" y="271"/>
                  <a:pt x="2176" y="257"/>
                  <a:pt x="2160" y="228"/>
                </a:cubicBezTo>
                <a:cubicBezTo>
                  <a:pt x="2146" y="204"/>
                  <a:pt x="2140" y="175"/>
                  <a:pt x="2140" y="141"/>
                </a:cubicBezTo>
                <a:cubicBezTo>
                  <a:pt x="2140" y="112"/>
                  <a:pt x="2144" y="87"/>
                  <a:pt x="2153" y="66"/>
                </a:cubicBezTo>
                <a:cubicBezTo>
                  <a:pt x="2162" y="45"/>
                  <a:pt x="2173" y="30"/>
                  <a:pt x="2188" y="19"/>
                </a:cubicBezTo>
                <a:cubicBezTo>
                  <a:pt x="2199" y="11"/>
                  <a:pt x="2211" y="7"/>
                  <a:pt x="2223" y="7"/>
                </a:cubicBezTo>
                <a:close/>
                <a:moveTo>
                  <a:pt x="2031" y="7"/>
                </a:moveTo>
                <a:cubicBezTo>
                  <a:pt x="2050" y="7"/>
                  <a:pt x="2068" y="17"/>
                  <a:pt x="2083" y="37"/>
                </a:cubicBezTo>
                <a:cubicBezTo>
                  <a:pt x="2102" y="62"/>
                  <a:pt x="2112" y="95"/>
                  <a:pt x="2112" y="137"/>
                </a:cubicBezTo>
                <a:cubicBezTo>
                  <a:pt x="2112" y="167"/>
                  <a:pt x="2108" y="192"/>
                  <a:pt x="2099" y="212"/>
                </a:cubicBezTo>
                <a:cubicBezTo>
                  <a:pt x="2091" y="233"/>
                  <a:pt x="2080" y="248"/>
                  <a:pt x="2067" y="257"/>
                </a:cubicBezTo>
                <a:cubicBezTo>
                  <a:pt x="2054" y="267"/>
                  <a:pt x="2041" y="271"/>
                  <a:pt x="2029" y="271"/>
                </a:cubicBezTo>
                <a:cubicBezTo>
                  <a:pt x="2004" y="271"/>
                  <a:pt x="1984" y="257"/>
                  <a:pt x="1968" y="228"/>
                </a:cubicBezTo>
                <a:cubicBezTo>
                  <a:pt x="1954" y="204"/>
                  <a:pt x="1948" y="175"/>
                  <a:pt x="1948" y="141"/>
                </a:cubicBezTo>
                <a:cubicBezTo>
                  <a:pt x="1948" y="112"/>
                  <a:pt x="1952" y="87"/>
                  <a:pt x="1961" y="66"/>
                </a:cubicBezTo>
                <a:cubicBezTo>
                  <a:pt x="1970" y="45"/>
                  <a:pt x="1981" y="30"/>
                  <a:pt x="1996" y="19"/>
                </a:cubicBezTo>
                <a:cubicBezTo>
                  <a:pt x="2007" y="11"/>
                  <a:pt x="2019" y="7"/>
                  <a:pt x="2031" y="7"/>
                </a:cubicBezTo>
                <a:close/>
                <a:moveTo>
                  <a:pt x="1849" y="7"/>
                </a:moveTo>
                <a:lnTo>
                  <a:pt x="1855" y="7"/>
                </a:lnTo>
                <a:lnTo>
                  <a:pt x="1855" y="222"/>
                </a:lnTo>
                <a:cubicBezTo>
                  <a:pt x="1855" y="236"/>
                  <a:pt x="1855" y="245"/>
                  <a:pt x="1857" y="249"/>
                </a:cubicBezTo>
                <a:cubicBezTo>
                  <a:pt x="1858" y="252"/>
                  <a:pt x="1860" y="255"/>
                  <a:pt x="1864" y="257"/>
                </a:cubicBezTo>
                <a:cubicBezTo>
                  <a:pt x="1868" y="259"/>
                  <a:pt x="1875" y="260"/>
                  <a:pt x="1887" y="260"/>
                </a:cubicBezTo>
                <a:lnTo>
                  <a:pt x="1887" y="267"/>
                </a:lnTo>
                <a:lnTo>
                  <a:pt x="1791" y="267"/>
                </a:lnTo>
                <a:lnTo>
                  <a:pt x="1791" y="260"/>
                </a:lnTo>
                <a:cubicBezTo>
                  <a:pt x="1803" y="260"/>
                  <a:pt x="1811" y="259"/>
                  <a:pt x="1815" y="257"/>
                </a:cubicBezTo>
                <a:cubicBezTo>
                  <a:pt x="1818" y="255"/>
                  <a:pt x="1820" y="253"/>
                  <a:pt x="1822" y="249"/>
                </a:cubicBezTo>
                <a:cubicBezTo>
                  <a:pt x="1823" y="246"/>
                  <a:pt x="1824" y="237"/>
                  <a:pt x="1824" y="222"/>
                </a:cubicBezTo>
                <a:lnTo>
                  <a:pt x="1824" y="85"/>
                </a:lnTo>
                <a:cubicBezTo>
                  <a:pt x="1824" y="66"/>
                  <a:pt x="1823" y="54"/>
                  <a:pt x="1822" y="49"/>
                </a:cubicBezTo>
                <a:cubicBezTo>
                  <a:pt x="1821" y="45"/>
                  <a:pt x="1820" y="42"/>
                  <a:pt x="1817" y="40"/>
                </a:cubicBezTo>
                <a:cubicBezTo>
                  <a:pt x="1815" y="38"/>
                  <a:pt x="1812" y="37"/>
                  <a:pt x="1809" y="37"/>
                </a:cubicBezTo>
                <a:cubicBezTo>
                  <a:pt x="1804" y="37"/>
                  <a:pt x="1798" y="39"/>
                  <a:pt x="1790" y="43"/>
                </a:cubicBezTo>
                <a:lnTo>
                  <a:pt x="1787" y="37"/>
                </a:lnTo>
                <a:lnTo>
                  <a:pt x="1849" y="7"/>
                </a:lnTo>
                <a:close/>
                <a:moveTo>
                  <a:pt x="1701" y="0"/>
                </a:moveTo>
                <a:cubicBezTo>
                  <a:pt x="1707" y="0"/>
                  <a:pt x="1711" y="2"/>
                  <a:pt x="1715" y="6"/>
                </a:cubicBezTo>
                <a:cubicBezTo>
                  <a:pt x="1719" y="9"/>
                  <a:pt x="1720" y="14"/>
                  <a:pt x="1720" y="19"/>
                </a:cubicBezTo>
                <a:cubicBezTo>
                  <a:pt x="1720" y="24"/>
                  <a:pt x="1719" y="29"/>
                  <a:pt x="1715" y="33"/>
                </a:cubicBezTo>
                <a:cubicBezTo>
                  <a:pt x="1711" y="36"/>
                  <a:pt x="1707" y="38"/>
                  <a:pt x="1701" y="38"/>
                </a:cubicBezTo>
                <a:cubicBezTo>
                  <a:pt x="1696" y="38"/>
                  <a:pt x="1692" y="36"/>
                  <a:pt x="1688" y="33"/>
                </a:cubicBezTo>
                <a:cubicBezTo>
                  <a:pt x="1684" y="29"/>
                  <a:pt x="1682" y="24"/>
                  <a:pt x="1682" y="19"/>
                </a:cubicBezTo>
                <a:cubicBezTo>
                  <a:pt x="1682" y="14"/>
                  <a:pt x="1684" y="9"/>
                  <a:pt x="1688" y="6"/>
                </a:cubicBezTo>
                <a:cubicBezTo>
                  <a:pt x="1692" y="2"/>
                  <a:pt x="1696" y="0"/>
                  <a:pt x="1701" y="0"/>
                </a:cubicBezTo>
                <a:close/>
              </a:path>
            </a:pathLst>
          </a:custGeom>
          <a:solidFill>
            <a:srgbClr val="F2F2F2"/>
          </a:solidFill>
          <a:ln w="0">
            <a:noFill/>
            <a:prstDash val="solid"/>
            <a:round/>
          </a:ln>
        </p:spPr>
        <p:txBody>
          <a:bodyPr vert="horz" wrap="square" lIns="91440" tIns="45720" rIns="91440" bIns="45720" numCol="1" anchor="t" anchorCtr="0" compatLnSpc="1"/>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5pPr>
            <a:lvl6pPr marL="2286000" algn="l" defTabSz="914400" rtl="0" eaLnBrk="1" latinLnBrk="0" hangingPunct="1">
              <a:defRPr kern="1200">
                <a:solidFill>
                  <a:schemeClr val="tx1"/>
                </a:solidFill>
                <a:latin typeface="Calibri" panose="020F0502020204030204" charset="0"/>
                <a:ea typeface="+mn-ea"/>
                <a:cs typeface="+mn-cs"/>
              </a:defRPr>
            </a:lvl6pPr>
            <a:lvl7pPr marL="2743200" algn="l" defTabSz="914400" rtl="0" eaLnBrk="1" latinLnBrk="0" hangingPunct="1">
              <a:defRPr kern="1200">
                <a:solidFill>
                  <a:schemeClr val="tx1"/>
                </a:solidFill>
                <a:latin typeface="Calibri" panose="020F0502020204030204" charset="0"/>
                <a:ea typeface="+mn-ea"/>
                <a:cs typeface="+mn-cs"/>
              </a:defRPr>
            </a:lvl7pPr>
            <a:lvl8pPr marL="3200400" algn="l" defTabSz="914400" rtl="0" eaLnBrk="1" latinLnBrk="0" hangingPunct="1">
              <a:defRPr kern="1200">
                <a:solidFill>
                  <a:schemeClr val="tx1"/>
                </a:solidFill>
                <a:latin typeface="Calibri" panose="020F0502020204030204" charset="0"/>
                <a:ea typeface="+mn-ea"/>
                <a:cs typeface="+mn-cs"/>
              </a:defRPr>
            </a:lvl8pPr>
            <a:lvl9pPr marL="3657600" algn="l" defTabSz="914400" rtl="0" eaLnBrk="1" latinLnBrk="0" hangingPunct="1">
              <a:defRPr kern="1200">
                <a:solidFill>
                  <a:schemeClr val="tx1"/>
                </a:solidFill>
                <a:latin typeface="Calibri" panose="020F0502020204030204" charset="0"/>
                <a:ea typeface="+mn-ea"/>
                <a:cs typeface="+mn-cs"/>
              </a:defRPr>
            </a:lvl9pPr>
          </a:lstStyle>
          <a:p>
            <a:endParaRPr lang="zh-CN" altLang="en-US"/>
          </a:p>
        </p:txBody>
      </p:sp>
      <p:sp>
        <p:nvSpPr>
          <p:cNvPr id="47" name="Freeform 23"/>
          <p:cNvSpPr/>
          <p:nvPr/>
        </p:nvSpPr>
        <p:spPr bwMode="auto">
          <a:xfrm rot="-1800000">
            <a:off x="9916349" y="3577886"/>
            <a:ext cx="1848119" cy="215037"/>
          </a:xfrm>
          <a:custGeom>
            <a:avLst/>
            <a:gdLst>
              <a:gd name="T0" fmla="*/ 2345 w 3079"/>
              <a:gd name="T1" fmla="*/ 251 h 350"/>
              <a:gd name="T2" fmla="*/ 830 w 3079"/>
              <a:gd name="T3" fmla="*/ 272 h 350"/>
              <a:gd name="T4" fmla="*/ 2644 w 3079"/>
              <a:gd name="T5" fmla="*/ 129 h 350"/>
              <a:gd name="T6" fmla="*/ 2680 w 3079"/>
              <a:gd name="T7" fmla="*/ 102 h 350"/>
              <a:gd name="T8" fmla="*/ 1202 w 3079"/>
              <a:gd name="T9" fmla="*/ 244 h 350"/>
              <a:gd name="T10" fmla="*/ 1532 w 3079"/>
              <a:gd name="T11" fmla="*/ 102 h 350"/>
              <a:gd name="T12" fmla="*/ 1604 w 3079"/>
              <a:gd name="T13" fmla="*/ 106 h 350"/>
              <a:gd name="T14" fmla="*/ 1625 w 3079"/>
              <a:gd name="T15" fmla="*/ 113 h 350"/>
              <a:gd name="T16" fmla="*/ 1470 w 3079"/>
              <a:gd name="T17" fmla="*/ 316 h 350"/>
              <a:gd name="T18" fmla="*/ 1487 w 3079"/>
              <a:gd name="T19" fmla="*/ 130 h 350"/>
              <a:gd name="T20" fmla="*/ 1322 w 3079"/>
              <a:gd name="T21" fmla="*/ 210 h 350"/>
              <a:gd name="T22" fmla="*/ 1366 w 3079"/>
              <a:gd name="T23" fmla="*/ 102 h 350"/>
              <a:gd name="T24" fmla="*/ 1451 w 3079"/>
              <a:gd name="T25" fmla="*/ 244 h 350"/>
              <a:gd name="T26" fmla="*/ 1310 w 3079"/>
              <a:gd name="T27" fmla="*/ 264 h 350"/>
              <a:gd name="T28" fmla="*/ 1262 w 3079"/>
              <a:gd name="T29" fmla="*/ 95 h 350"/>
              <a:gd name="T30" fmla="*/ 945 w 3079"/>
              <a:gd name="T31" fmla="*/ 135 h 350"/>
              <a:gd name="T32" fmla="*/ 1012 w 3079"/>
              <a:gd name="T33" fmla="*/ 95 h 350"/>
              <a:gd name="T34" fmla="*/ 946 w 3079"/>
              <a:gd name="T35" fmla="*/ 337 h 350"/>
              <a:gd name="T36" fmla="*/ 934 w 3079"/>
              <a:gd name="T37" fmla="*/ 318 h 350"/>
              <a:gd name="T38" fmla="*/ 880 w 3079"/>
              <a:gd name="T39" fmla="*/ 102 h 350"/>
              <a:gd name="T40" fmla="*/ 603 w 3079"/>
              <a:gd name="T41" fmla="*/ 128 h 350"/>
              <a:gd name="T42" fmla="*/ 722 w 3079"/>
              <a:gd name="T43" fmla="*/ 95 h 350"/>
              <a:gd name="T44" fmla="*/ 779 w 3079"/>
              <a:gd name="T45" fmla="*/ 112 h 350"/>
              <a:gd name="T46" fmla="*/ 734 w 3079"/>
              <a:gd name="T47" fmla="*/ 272 h 350"/>
              <a:gd name="T48" fmla="*/ 544 w 3079"/>
              <a:gd name="T49" fmla="*/ 102 h 350"/>
              <a:gd name="T50" fmla="*/ 331 w 3079"/>
              <a:gd name="T51" fmla="*/ 128 h 350"/>
              <a:gd name="T52" fmla="*/ 450 w 3079"/>
              <a:gd name="T53" fmla="*/ 95 h 350"/>
              <a:gd name="T54" fmla="*/ 507 w 3079"/>
              <a:gd name="T55" fmla="*/ 112 h 350"/>
              <a:gd name="T56" fmla="*/ 462 w 3079"/>
              <a:gd name="T57" fmla="*/ 272 h 350"/>
              <a:gd name="T58" fmla="*/ 272 w 3079"/>
              <a:gd name="T59" fmla="*/ 102 h 350"/>
              <a:gd name="T60" fmla="*/ 59 w 3079"/>
              <a:gd name="T61" fmla="*/ 128 h 350"/>
              <a:gd name="T62" fmla="*/ 178 w 3079"/>
              <a:gd name="T63" fmla="*/ 95 h 350"/>
              <a:gd name="T64" fmla="*/ 235 w 3079"/>
              <a:gd name="T65" fmla="*/ 112 h 350"/>
              <a:gd name="T66" fmla="*/ 190 w 3079"/>
              <a:gd name="T67" fmla="*/ 272 h 350"/>
              <a:gd name="T68" fmla="*/ 0 w 3079"/>
              <a:gd name="T69" fmla="*/ 102 h 350"/>
              <a:gd name="T70" fmla="*/ 2904 w 3079"/>
              <a:gd name="T71" fmla="*/ 90 h 350"/>
              <a:gd name="T72" fmla="*/ 3053 w 3079"/>
              <a:gd name="T73" fmla="*/ 154 h 350"/>
              <a:gd name="T74" fmla="*/ 2994 w 3079"/>
              <a:gd name="T75" fmla="*/ 260 h 350"/>
              <a:gd name="T76" fmla="*/ 2993 w 3079"/>
              <a:gd name="T77" fmla="*/ 112 h 350"/>
              <a:gd name="T78" fmla="*/ 2958 w 3079"/>
              <a:gd name="T79" fmla="*/ 257 h 350"/>
              <a:gd name="T80" fmla="*/ 2918 w 3079"/>
              <a:gd name="T81" fmla="*/ 228 h 350"/>
              <a:gd name="T82" fmla="*/ 2847 w 3079"/>
              <a:gd name="T83" fmla="*/ 250 h 350"/>
              <a:gd name="T84" fmla="*/ 2811 w 3079"/>
              <a:gd name="T85" fmla="*/ 249 h 350"/>
              <a:gd name="T86" fmla="*/ 2785 w 3079"/>
              <a:gd name="T87" fmla="*/ 111 h 350"/>
              <a:gd name="T88" fmla="*/ 2684 w 3079"/>
              <a:gd name="T89" fmla="*/ 272 h 350"/>
              <a:gd name="T90" fmla="*/ 2550 w 3079"/>
              <a:gd name="T91" fmla="*/ 103 h 350"/>
              <a:gd name="T92" fmla="*/ 2503 w 3079"/>
              <a:gd name="T93" fmla="*/ 103 h 350"/>
              <a:gd name="T94" fmla="*/ 2572 w 3079"/>
              <a:gd name="T95" fmla="*/ 202 h 350"/>
              <a:gd name="T96" fmla="*/ 1709 w 3079"/>
              <a:gd name="T97" fmla="*/ 90 h 350"/>
              <a:gd name="T98" fmla="*/ 1660 w 3079"/>
              <a:gd name="T99" fmla="*/ 267 h 350"/>
              <a:gd name="T100" fmla="*/ 1680 w 3079"/>
              <a:gd name="T101" fmla="*/ 117 h 350"/>
              <a:gd name="T102" fmla="*/ 1248 w 3079"/>
              <a:gd name="T103" fmla="*/ 178 h 350"/>
              <a:gd name="T104" fmla="*/ 1125 w 3079"/>
              <a:gd name="T105" fmla="*/ 101 h 350"/>
              <a:gd name="T106" fmla="*/ 2221 w 3079"/>
              <a:gd name="T107" fmla="*/ 259 h 350"/>
              <a:gd name="T108" fmla="*/ 2030 w 3079"/>
              <a:gd name="T109" fmla="*/ 20 h 350"/>
              <a:gd name="T110" fmla="*/ 2067 w 3079"/>
              <a:gd name="T111" fmla="*/ 220 h 350"/>
              <a:gd name="T112" fmla="*/ 2304 w 3079"/>
              <a:gd name="T113" fmla="*/ 137 h 350"/>
              <a:gd name="T114" fmla="*/ 2188 w 3079"/>
              <a:gd name="T115" fmla="*/ 19 h 350"/>
              <a:gd name="T116" fmla="*/ 2029 w 3079"/>
              <a:gd name="T117" fmla="*/ 271 h 350"/>
              <a:gd name="T118" fmla="*/ 1855 w 3079"/>
              <a:gd name="T119" fmla="*/ 7 h 350"/>
              <a:gd name="T120" fmla="*/ 1791 w 3079"/>
              <a:gd name="T121" fmla="*/ 260 h 350"/>
              <a:gd name="T122" fmla="*/ 1809 w 3079"/>
              <a:gd name="T123" fmla="*/ 37 h 350"/>
              <a:gd name="T124" fmla="*/ 1715 w 3079"/>
              <a:gd name="T125" fmla="*/ 3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79" h="350">
                <a:moveTo>
                  <a:pt x="2366" y="230"/>
                </a:moveTo>
                <a:cubicBezTo>
                  <a:pt x="2372" y="230"/>
                  <a:pt x="2377" y="232"/>
                  <a:pt x="2381" y="237"/>
                </a:cubicBezTo>
                <a:cubicBezTo>
                  <a:pt x="2385" y="241"/>
                  <a:pt x="2387" y="245"/>
                  <a:pt x="2387" y="251"/>
                </a:cubicBezTo>
                <a:cubicBezTo>
                  <a:pt x="2387" y="257"/>
                  <a:pt x="2385" y="262"/>
                  <a:pt x="2380" y="266"/>
                </a:cubicBezTo>
                <a:cubicBezTo>
                  <a:pt x="2376" y="270"/>
                  <a:pt x="2372" y="272"/>
                  <a:pt x="2366" y="272"/>
                </a:cubicBezTo>
                <a:cubicBezTo>
                  <a:pt x="2360" y="272"/>
                  <a:pt x="2355" y="270"/>
                  <a:pt x="2351" y="266"/>
                </a:cubicBezTo>
                <a:cubicBezTo>
                  <a:pt x="2347" y="262"/>
                  <a:pt x="2345" y="257"/>
                  <a:pt x="2345" y="251"/>
                </a:cubicBezTo>
                <a:cubicBezTo>
                  <a:pt x="2345" y="245"/>
                  <a:pt x="2347" y="240"/>
                  <a:pt x="2351" y="236"/>
                </a:cubicBezTo>
                <a:cubicBezTo>
                  <a:pt x="2355" y="232"/>
                  <a:pt x="2360" y="230"/>
                  <a:pt x="2366" y="230"/>
                </a:cubicBezTo>
                <a:close/>
                <a:moveTo>
                  <a:pt x="830" y="230"/>
                </a:moveTo>
                <a:cubicBezTo>
                  <a:pt x="836" y="230"/>
                  <a:pt x="841" y="232"/>
                  <a:pt x="845" y="237"/>
                </a:cubicBezTo>
                <a:cubicBezTo>
                  <a:pt x="849" y="241"/>
                  <a:pt x="851" y="245"/>
                  <a:pt x="851" y="251"/>
                </a:cubicBezTo>
                <a:cubicBezTo>
                  <a:pt x="851" y="257"/>
                  <a:pt x="849" y="262"/>
                  <a:pt x="844" y="266"/>
                </a:cubicBezTo>
                <a:cubicBezTo>
                  <a:pt x="840" y="270"/>
                  <a:pt x="836" y="272"/>
                  <a:pt x="830" y="272"/>
                </a:cubicBezTo>
                <a:cubicBezTo>
                  <a:pt x="824" y="272"/>
                  <a:pt x="819" y="270"/>
                  <a:pt x="815" y="266"/>
                </a:cubicBezTo>
                <a:cubicBezTo>
                  <a:pt x="811" y="262"/>
                  <a:pt x="809" y="257"/>
                  <a:pt x="809" y="251"/>
                </a:cubicBezTo>
                <a:cubicBezTo>
                  <a:pt x="809" y="245"/>
                  <a:pt x="811" y="240"/>
                  <a:pt x="815" y="236"/>
                </a:cubicBezTo>
                <a:cubicBezTo>
                  <a:pt x="819" y="232"/>
                  <a:pt x="824" y="230"/>
                  <a:pt x="830" y="230"/>
                </a:cubicBezTo>
                <a:close/>
                <a:moveTo>
                  <a:pt x="2680" y="102"/>
                </a:moveTo>
                <a:cubicBezTo>
                  <a:pt x="2673" y="102"/>
                  <a:pt x="2667" y="104"/>
                  <a:pt x="2660" y="108"/>
                </a:cubicBezTo>
                <a:cubicBezTo>
                  <a:pt x="2653" y="112"/>
                  <a:pt x="2648" y="119"/>
                  <a:pt x="2644" y="129"/>
                </a:cubicBezTo>
                <a:cubicBezTo>
                  <a:pt x="2640" y="139"/>
                  <a:pt x="2638" y="151"/>
                  <a:pt x="2638" y="167"/>
                </a:cubicBezTo>
                <a:cubicBezTo>
                  <a:pt x="2638" y="192"/>
                  <a:pt x="2643" y="213"/>
                  <a:pt x="2652" y="232"/>
                </a:cubicBezTo>
                <a:cubicBezTo>
                  <a:pt x="2662" y="250"/>
                  <a:pt x="2676" y="259"/>
                  <a:pt x="2692" y="259"/>
                </a:cubicBezTo>
                <a:cubicBezTo>
                  <a:pt x="2704" y="259"/>
                  <a:pt x="2714" y="254"/>
                  <a:pt x="2722" y="244"/>
                </a:cubicBezTo>
                <a:cubicBezTo>
                  <a:pt x="2730" y="234"/>
                  <a:pt x="2734" y="217"/>
                  <a:pt x="2734" y="192"/>
                </a:cubicBezTo>
                <a:cubicBezTo>
                  <a:pt x="2734" y="162"/>
                  <a:pt x="2727" y="138"/>
                  <a:pt x="2714" y="120"/>
                </a:cubicBezTo>
                <a:cubicBezTo>
                  <a:pt x="2705" y="108"/>
                  <a:pt x="2694" y="102"/>
                  <a:pt x="2680" y="102"/>
                </a:cubicBezTo>
                <a:close/>
                <a:moveTo>
                  <a:pt x="1160" y="102"/>
                </a:moveTo>
                <a:cubicBezTo>
                  <a:pt x="1153" y="102"/>
                  <a:pt x="1147" y="104"/>
                  <a:pt x="1140" y="108"/>
                </a:cubicBezTo>
                <a:cubicBezTo>
                  <a:pt x="1133" y="112"/>
                  <a:pt x="1128" y="119"/>
                  <a:pt x="1124" y="129"/>
                </a:cubicBezTo>
                <a:cubicBezTo>
                  <a:pt x="1120" y="139"/>
                  <a:pt x="1118" y="151"/>
                  <a:pt x="1118" y="167"/>
                </a:cubicBezTo>
                <a:cubicBezTo>
                  <a:pt x="1118" y="192"/>
                  <a:pt x="1123" y="213"/>
                  <a:pt x="1132" y="232"/>
                </a:cubicBezTo>
                <a:cubicBezTo>
                  <a:pt x="1142" y="250"/>
                  <a:pt x="1156" y="259"/>
                  <a:pt x="1172" y="259"/>
                </a:cubicBezTo>
                <a:cubicBezTo>
                  <a:pt x="1184" y="259"/>
                  <a:pt x="1194" y="254"/>
                  <a:pt x="1202" y="244"/>
                </a:cubicBezTo>
                <a:cubicBezTo>
                  <a:pt x="1210" y="234"/>
                  <a:pt x="1214" y="217"/>
                  <a:pt x="1214" y="192"/>
                </a:cubicBezTo>
                <a:cubicBezTo>
                  <a:pt x="1214" y="162"/>
                  <a:pt x="1207" y="138"/>
                  <a:pt x="1194" y="120"/>
                </a:cubicBezTo>
                <a:cubicBezTo>
                  <a:pt x="1185" y="108"/>
                  <a:pt x="1174" y="102"/>
                  <a:pt x="1160" y="102"/>
                </a:cubicBezTo>
                <a:close/>
                <a:moveTo>
                  <a:pt x="1456" y="95"/>
                </a:moveTo>
                <a:lnTo>
                  <a:pt x="1536" y="95"/>
                </a:lnTo>
                <a:lnTo>
                  <a:pt x="1536" y="102"/>
                </a:lnTo>
                <a:lnTo>
                  <a:pt x="1532" y="102"/>
                </a:lnTo>
                <a:cubicBezTo>
                  <a:pt x="1527" y="102"/>
                  <a:pt x="1522" y="103"/>
                  <a:pt x="1519" y="106"/>
                </a:cubicBezTo>
                <a:cubicBezTo>
                  <a:pt x="1517" y="108"/>
                  <a:pt x="1515" y="111"/>
                  <a:pt x="1515" y="115"/>
                </a:cubicBezTo>
                <a:cubicBezTo>
                  <a:pt x="1515" y="120"/>
                  <a:pt x="1517" y="126"/>
                  <a:pt x="1521" y="135"/>
                </a:cubicBezTo>
                <a:lnTo>
                  <a:pt x="1563" y="222"/>
                </a:lnTo>
                <a:lnTo>
                  <a:pt x="1602" y="127"/>
                </a:lnTo>
                <a:cubicBezTo>
                  <a:pt x="1604" y="122"/>
                  <a:pt x="1605" y="117"/>
                  <a:pt x="1605" y="112"/>
                </a:cubicBezTo>
                <a:cubicBezTo>
                  <a:pt x="1605" y="109"/>
                  <a:pt x="1604" y="108"/>
                  <a:pt x="1604" y="106"/>
                </a:cubicBezTo>
                <a:cubicBezTo>
                  <a:pt x="1603" y="105"/>
                  <a:pt x="1601" y="104"/>
                  <a:pt x="1599" y="103"/>
                </a:cubicBezTo>
                <a:cubicBezTo>
                  <a:pt x="1597" y="102"/>
                  <a:pt x="1593" y="102"/>
                  <a:pt x="1588" y="102"/>
                </a:cubicBezTo>
                <a:lnTo>
                  <a:pt x="1588" y="95"/>
                </a:lnTo>
                <a:lnTo>
                  <a:pt x="1644" y="95"/>
                </a:lnTo>
                <a:lnTo>
                  <a:pt x="1644" y="102"/>
                </a:lnTo>
                <a:cubicBezTo>
                  <a:pt x="1639" y="102"/>
                  <a:pt x="1635" y="103"/>
                  <a:pt x="1633" y="105"/>
                </a:cubicBezTo>
                <a:cubicBezTo>
                  <a:pt x="1630" y="106"/>
                  <a:pt x="1628" y="109"/>
                  <a:pt x="1625" y="113"/>
                </a:cubicBezTo>
                <a:cubicBezTo>
                  <a:pt x="1623" y="115"/>
                  <a:pt x="1621" y="120"/>
                  <a:pt x="1618" y="128"/>
                </a:cubicBezTo>
                <a:lnTo>
                  <a:pt x="1548" y="299"/>
                </a:lnTo>
                <a:cubicBezTo>
                  <a:pt x="1542" y="316"/>
                  <a:pt x="1533" y="328"/>
                  <a:pt x="1522" y="337"/>
                </a:cubicBezTo>
                <a:cubicBezTo>
                  <a:pt x="1511" y="345"/>
                  <a:pt x="1500" y="350"/>
                  <a:pt x="1490" y="350"/>
                </a:cubicBezTo>
                <a:cubicBezTo>
                  <a:pt x="1483" y="350"/>
                  <a:pt x="1477" y="348"/>
                  <a:pt x="1472" y="343"/>
                </a:cubicBezTo>
                <a:cubicBezTo>
                  <a:pt x="1467" y="339"/>
                  <a:pt x="1465" y="334"/>
                  <a:pt x="1465" y="329"/>
                </a:cubicBezTo>
                <a:cubicBezTo>
                  <a:pt x="1465" y="323"/>
                  <a:pt x="1467" y="319"/>
                  <a:pt x="1470" y="316"/>
                </a:cubicBezTo>
                <a:cubicBezTo>
                  <a:pt x="1473" y="313"/>
                  <a:pt x="1478" y="311"/>
                  <a:pt x="1484" y="311"/>
                </a:cubicBezTo>
                <a:cubicBezTo>
                  <a:pt x="1488" y="311"/>
                  <a:pt x="1494" y="313"/>
                  <a:pt x="1501" y="315"/>
                </a:cubicBezTo>
                <a:cubicBezTo>
                  <a:pt x="1506" y="317"/>
                  <a:pt x="1509" y="318"/>
                  <a:pt x="1510" y="318"/>
                </a:cubicBezTo>
                <a:cubicBezTo>
                  <a:pt x="1514" y="318"/>
                  <a:pt x="1518" y="316"/>
                  <a:pt x="1523" y="312"/>
                </a:cubicBezTo>
                <a:cubicBezTo>
                  <a:pt x="1527" y="308"/>
                  <a:pt x="1532" y="301"/>
                  <a:pt x="1536" y="290"/>
                </a:cubicBezTo>
                <a:lnTo>
                  <a:pt x="1548" y="260"/>
                </a:lnTo>
                <a:lnTo>
                  <a:pt x="1487" y="130"/>
                </a:lnTo>
                <a:cubicBezTo>
                  <a:pt x="1485" y="127"/>
                  <a:pt x="1482" y="122"/>
                  <a:pt x="1478" y="116"/>
                </a:cubicBezTo>
                <a:cubicBezTo>
                  <a:pt x="1474" y="112"/>
                  <a:pt x="1472" y="109"/>
                  <a:pt x="1470" y="107"/>
                </a:cubicBezTo>
                <a:cubicBezTo>
                  <a:pt x="1467" y="105"/>
                  <a:pt x="1462" y="103"/>
                  <a:pt x="1456" y="102"/>
                </a:cubicBezTo>
                <a:lnTo>
                  <a:pt x="1456" y="95"/>
                </a:lnTo>
                <a:close/>
                <a:moveTo>
                  <a:pt x="1262" y="95"/>
                </a:moveTo>
                <a:lnTo>
                  <a:pt x="1322" y="95"/>
                </a:lnTo>
                <a:lnTo>
                  <a:pt x="1322" y="210"/>
                </a:lnTo>
                <a:cubicBezTo>
                  <a:pt x="1322" y="226"/>
                  <a:pt x="1325" y="236"/>
                  <a:pt x="1331" y="241"/>
                </a:cubicBezTo>
                <a:cubicBezTo>
                  <a:pt x="1336" y="246"/>
                  <a:pt x="1343" y="249"/>
                  <a:pt x="1351" y="249"/>
                </a:cubicBezTo>
                <a:cubicBezTo>
                  <a:pt x="1356" y="249"/>
                  <a:pt x="1362" y="247"/>
                  <a:pt x="1369" y="244"/>
                </a:cubicBezTo>
                <a:cubicBezTo>
                  <a:pt x="1376" y="241"/>
                  <a:pt x="1384" y="234"/>
                  <a:pt x="1393" y="225"/>
                </a:cubicBezTo>
                <a:lnTo>
                  <a:pt x="1393" y="127"/>
                </a:lnTo>
                <a:cubicBezTo>
                  <a:pt x="1393" y="118"/>
                  <a:pt x="1392" y="111"/>
                  <a:pt x="1388" y="108"/>
                </a:cubicBezTo>
                <a:cubicBezTo>
                  <a:pt x="1384" y="104"/>
                  <a:pt x="1377" y="102"/>
                  <a:pt x="1366" y="102"/>
                </a:cubicBezTo>
                <a:lnTo>
                  <a:pt x="1366" y="95"/>
                </a:lnTo>
                <a:lnTo>
                  <a:pt x="1424" y="95"/>
                </a:lnTo>
                <a:lnTo>
                  <a:pt x="1424" y="199"/>
                </a:lnTo>
                <a:cubicBezTo>
                  <a:pt x="1424" y="219"/>
                  <a:pt x="1425" y="231"/>
                  <a:pt x="1426" y="236"/>
                </a:cubicBezTo>
                <a:cubicBezTo>
                  <a:pt x="1427" y="240"/>
                  <a:pt x="1428" y="243"/>
                  <a:pt x="1430" y="245"/>
                </a:cubicBezTo>
                <a:cubicBezTo>
                  <a:pt x="1432" y="247"/>
                  <a:pt x="1435" y="247"/>
                  <a:pt x="1437" y="247"/>
                </a:cubicBezTo>
                <a:cubicBezTo>
                  <a:pt x="1441" y="247"/>
                  <a:pt x="1446" y="246"/>
                  <a:pt x="1451" y="244"/>
                </a:cubicBezTo>
                <a:lnTo>
                  <a:pt x="1453" y="251"/>
                </a:lnTo>
                <a:lnTo>
                  <a:pt x="1402" y="272"/>
                </a:lnTo>
                <a:lnTo>
                  <a:pt x="1393" y="272"/>
                </a:lnTo>
                <a:lnTo>
                  <a:pt x="1393" y="236"/>
                </a:lnTo>
                <a:cubicBezTo>
                  <a:pt x="1379" y="252"/>
                  <a:pt x="1367" y="262"/>
                  <a:pt x="1360" y="266"/>
                </a:cubicBezTo>
                <a:cubicBezTo>
                  <a:pt x="1352" y="270"/>
                  <a:pt x="1344" y="272"/>
                  <a:pt x="1335" y="272"/>
                </a:cubicBezTo>
                <a:cubicBezTo>
                  <a:pt x="1325" y="272"/>
                  <a:pt x="1317" y="269"/>
                  <a:pt x="1310" y="264"/>
                </a:cubicBezTo>
                <a:cubicBezTo>
                  <a:pt x="1303" y="258"/>
                  <a:pt x="1298" y="251"/>
                  <a:pt x="1295" y="242"/>
                </a:cubicBezTo>
                <a:cubicBezTo>
                  <a:pt x="1293" y="233"/>
                  <a:pt x="1291" y="221"/>
                  <a:pt x="1291" y="205"/>
                </a:cubicBezTo>
                <a:lnTo>
                  <a:pt x="1291" y="128"/>
                </a:lnTo>
                <a:cubicBezTo>
                  <a:pt x="1291" y="120"/>
                  <a:pt x="1290" y="115"/>
                  <a:pt x="1289" y="112"/>
                </a:cubicBezTo>
                <a:cubicBezTo>
                  <a:pt x="1287" y="108"/>
                  <a:pt x="1284" y="106"/>
                  <a:pt x="1281" y="104"/>
                </a:cubicBezTo>
                <a:cubicBezTo>
                  <a:pt x="1277" y="103"/>
                  <a:pt x="1271" y="102"/>
                  <a:pt x="1262" y="102"/>
                </a:cubicBezTo>
                <a:lnTo>
                  <a:pt x="1262" y="95"/>
                </a:lnTo>
                <a:close/>
                <a:moveTo>
                  <a:pt x="880" y="95"/>
                </a:moveTo>
                <a:lnTo>
                  <a:pt x="960" y="95"/>
                </a:lnTo>
                <a:lnTo>
                  <a:pt x="960" y="102"/>
                </a:lnTo>
                <a:lnTo>
                  <a:pt x="956" y="102"/>
                </a:lnTo>
                <a:cubicBezTo>
                  <a:pt x="951" y="102"/>
                  <a:pt x="946" y="103"/>
                  <a:pt x="943" y="106"/>
                </a:cubicBezTo>
                <a:cubicBezTo>
                  <a:pt x="941" y="108"/>
                  <a:pt x="939" y="111"/>
                  <a:pt x="939" y="115"/>
                </a:cubicBezTo>
                <a:cubicBezTo>
                  <a:pt x="939" y="120"/>
                  <a:pt x="941" y="126"/>
                  <a:pt x="945" y="135"/>
                </a:cubicBezTo>
                <a:lnTo>
                  <a:pt x="987" y="222"/>
                </a:lnTo>
                <a:lnTo>
                  <a:pt x="1026" y="127"/>
                </a:lnTo>
                <a:cubicBezTo>
                  <a:pt x="1028" y="122"/>
                  <a:pt x="1029" y="117"/>
                  <a:pt x="1029" y="112"/>
                </a:cubicBezTo>
                <a:cubicBezTo>
                  <a:pt x="1029" y="109"/>
                  <a:pt x="1028" y="108"/>
                  <a:pt x="1028" y="106"/>
                </a:cubicBezTo>
                <a:cubicBezTo>
                  <a:pt x="1027" y="105"/>
                  <a:pt x="1025" y="104"/>
                  <a:pt x="1023" y="103"/>
                </a:cubicBezTo>
                <a:cubicBezTo>
                  <a:pt x="1021" y="102"/>
                  <a:pt x="1017" y="102"/>
                  <a:pt x="1012" y="102"/>
                </a:cubicBezTo>
                <a:lnTo>
                  <a:pt x="1012" y="95"/>
                </a:lnTo>
                <a:lnTo>
                  <a:pt x="1068" y="95"/>
                </a:lnTo>
                <a:lnTo>
                  <a:pt x="1068" y="102"/>
                </a:lnTo>
                <a:cubicBezTo>
                  <a:pt x="1063" y="102"/>
                  <a:pt x="1059" y="103"/>
                  <a:pt x="1057" y="105"/>
                </a:cubicBezTo>
                <a:cubicBezTo>
                  <a:pt x="1054" y="106"/>
                  <a:pt x="1052" y="109"/>
                  <a:pt x="1049" y="113"/>
                </a:cubicBezTo>
                <a:cubicBezTo>
                  <a:pt x="1047" y="115"/>
                  <a:pt x="1045" y="120"/>
                  <a:pt x="1042" y="128"/>
                </a:cubicBezTo>
                <a:lnTo>
                  <a:pt x="972" y="299"/>
                </a:lnTo>
                <a:cubicBezTo>
                  <a:pt x="966" y="316"/>
                  <a:pt x="957" y="328"/>
                  <a:pt x="946" y="337"/>
                </a:cubicBezTo>
                <a:cubicBezTo>
                  <a:pt x="935" y="345"/>
                  <a:pt x="924" y="350"/>
                  <a:pt x="914" y="350"/>
                </a:cubicBezTo>
                <a:cubicBezTo>
                  <a:pt x="907" y="350"/>
                  <a:pt x="901" y="348"/>
                  <a:pt x="896" y="343"/>
                </a:cubicBezTo>
                <a:cubicBezTo>
                  <a:pt x="891" y="339"/>
                  <a:pt x="889" y="334"/>
                  <a:pt x="889" y="329"/>
                </a:cubicBezTo>
                <a:cubicBezTo>
                  <a:pt x="889" y="323"/>
                  <a:pt x="891" y="319"/>
                  <a:pt x="894" y="316"/>
                </a:cubicBezTo>
                <a:cubicBezTo>
                  <a:pt x="897" y="313"/>
                  <a:pt x="902" y="311"/>
                  <a:pt x="908" y="311"/>
                </a:cubicBezTo>
                <a:cubicBezTo>
                  <a:pt x="912" y="311"/>
                  <a:pt x="918" y="313"/>
                  <a:pt x="925" y="315"/>
                </a:cubicBezTo>
                <a:cubicBezTo>
                  <a:pt x="930" y="317"/>
                  <a:pt x="933" y="318"/>
                  <a:pt x="934" y="318"/>
                </a:cubicBezTo>
                <a:cubicBezTo>
                  <a:pt x="938" y="318"/>
                  <a:pt x="942" y="316"/>
                  <a:pt x="947" y="312"/>
                </a:cubicBezTo>
                <a:cubicBezTo>
                  <a:pt x="951" y="308"/>
                  <a:pt x="956" y="301"/>
                  <a:pt x="960" y="290"/>
                </a:cubicBezTo>
                <a:lnTo>
                  <a:pt x="972" y="260"/>
                </a:lnTo>
                <a:lnTo>
                  <a:pt x="911" y="130"/>
                </a:lnTo>
                <a:cubicBezTo>
                  <a:pt x="909" y="127"/>
                  <a:pt x="906" y="122"/>
                  <a:pt x="902" y="116"/>
                </a:cubicBezTo>
                <a:cubicBezTo>
                  <a:pt x="898" y="112"/>
                  <a:pt x="896" y="109"/>
                  <a:pt x="894" y="107"/>
                </a:cubicBezTo>
                <a:cubicBezTo>
                  <a:pt x="891" y="105"/>
                  <a:pt x="886" y="103"/>
                  <a:pt x="880" y="102"/>
                </a:cubicBezTo>
                <a:lnTo>
                  <a:pt x="880" y="95"/>
                </a:lnTo>
                <a:close/>
                <a:moveTo>
                  <a:pt x="544" y="95"/>
                </a:moveTo>
                <a:lnTo>
                  <a:pt x="616" y="95"/>
                </a:lnTo>
                <a:lnTo>
                  <a:pt x="616" y="102"/>
                </a:lnTo>
                <a:cubicBezTo>
                  <a:pt x="610" y="102"/>
                  <a:pt x="605" y="104"/>
                  <a:pt x="603" y="106"/>
                </a:cubicBezTo>
                <a:cubicBezTo>
                  <a:pt x="601" y="107"/>
                  <a:pt x="600" y="110"/>
                  <a:pt x="600" y="114"/>
                </a:cubicBezTo>
                <a:cubicBezTo>
                  <a:pt x="600" y="117"/>
                  <a:pt x="601" y="122"/>
                  <a:pt x="603" y="128"/>
                </a:cubicBezTo>
                <a:lnTo>
                  <a:pt x="640" y="226"/>
                </a:lnTo>
                <a:lnTo>
                  <a:pt x="677" y="146"/>
                </a:lnTo>
                <a:lnTo>
                  <a:pt x="667" y="121"/>
                </a:lnTo>
                <a:cubicBezTo>
                  <a:pt x="664" y="113"/>
                  <a:pt x="660" y="108"/>
                  <a:pt x="655" y="105"/>
                </a:cubicBezTo>
                <a:cubicBezTo>
                  <a:pt x="653" y="103"/>
                  <a:pt x="648" y="102"/>
                  <a:pt x="640" y="102"/>
                </a:cubicBezTo>
                <a:lnTo>
                  <a:pt x="640" y="95"/>
                </a:lnTo>
                <a:lnTo>
                  <a:pt x="722" y="95"/>
                </a:lnTo>
                <a:lnTo>
                  <a:pt x="722" y="102"/>
                </a:lnTo>
                <a:cubicBezTo>
                  <a:pt x="713" y="102"/>
                  <a:pt x="706" y="104"/>
                  <a:pt x="703" y="107"/>
                </a:cubicBezTo>
                <a:cubicBezTo>
                  <a:pt x="700" y="109"/>
                  <a:pt x="699" y="112"/>
                  <a:pt x="699" y="116"/>
                </a:cubicBezTo>
                <a:cubicBezTo>
                  <a:pt x="699" y="119"/>
                  <a:pt x="699" y="121"/>
                  <a:pt x="700" y="124"/>
                </a:cubicBezTo>
                <a:lnTo>
                  <a:pt x="739" y="223"/>
                </a:lnTo>
                <a:lnTo>
                  <a:pt x="776" y="128"/>
                </a:lnTo>
                <a:cubicBezTo>
                  <a:pt x="778" y="121"/>
                  <a:pt x="779" y="116"/>
                  <a:pt x="779" y="112"/>
                </a:cubicBezTo>
                <a:cubicBezTo>
                  <a:pt x="779" y="109"/>
                  <a:pt x="778" y="107"/>
                  <a:pt x="776" y="105"/>
                </a:cubicBezTo>
                <a:cubicBezTo>
                  <a:pt x="773" y="103"/>
                  <a:pt x="768" y="102"/>
                  <a:pt x="761" y="102"/>
                </a:cubicBezTo>
                <a:lnTo>
                  <a:pt x="761" y="95"/>
                </a:lnTo>
                <a:lnTo>
                  <a:pt x="816" y="95"/>
                </a:lnTo>
                <a:lnTo>
                  <a:pt x="816" y="102"/>
                </a:lnTo>
                <a:cubicBezTo>
                  <a:pt x="805" y="104"/>
                  <a:pt x="797" y="111"/>
                  <a:pt x="792" y="124"/>
                </a:cubicBezTo>
                <a:lnTo>
                  <a:pt x="734" y="272"/>
                </a:lnTo>
                <a:lnTo>
                  <a:pt x="726" y="272"/>
                </a:lnTo>
                <a:lnTo>
                  <a:pt x="684" y="162"/>
                </a:lnTo>
                <a:lnTo>
                  <a:pt x="633" y="272"/>
                </a:lnTo>
                <a:lnTo>
                  <a:pt x="627" y="272"/>
                </a:lnTo>
                <a:lnTo>
                  <a:pt x="571" y="128"/>
                </a:lnTo>
                <a:cubicBezTo>
                  <a:pt x="568" y="119"/>
                  <a:pt x="564" y="112"/>
                  <a:pt x="561" y="109"/>
                </a:cubicBezTo>
                <a:cubicBezTo>
                  <a:pt x="557" y="106"/>
                  <a:pt x="552" y="104"/>
                  <a:pt x="544" y="102"/>
                </a:cubicBezTo>
                <a:lnTo>
                  <a:pt x="544" y="95"/>
                </a:lnTo>
                <a:close/>
                <a:moveTo>
                  <a:pt x="272" y="95"/>
                </a:moveTo>
                <a:lnTo>
                  <a:pt x="344" y="95"/>
                </a:lnTo>
                <a:lnTo>
                  <a:pt x="344" y="102"/>
                </a:lnTo>
                <a:cubicBezTo>
                  <a:pt x="338" y="102"/>
                  <a:pt x="333" y="104"/>
                  <a:pt x="331" y="106"/>
                </a:cubicBezTo>
                <a:cubicBezTo>
                  <a:pt x="329" y="107"/>
                  <a:pt x="328" y="110"/>
                  <a:pt x="328" y="114"/>
                </a:cubicBezTo>
                <a:cubicBezTo>
                  <a:pt x="328" y="117"/>
                  <a:pt x="329" y="122"/>
                  <a:pt x="331" y="128"/>
                </a:cubicBezTo>
                <a:lnTo>
                  <a:pt x="368" y="226"/>
                </a:lnTo>
                <a:lnTo>
                  <a:pt x="405" y="146"/>
                </a:lnTo>
                <a:lnTo>
                  <a:pt x="395" y="121"/>
                </a:lnTo>
                <a:cubicBezTo>
                  <a:pt x="392" y="113"/>
                  <a:pt x="388" y="108"/>
                  <a:pt x="383" y="105"/>
                </a:cubicBezTo>
                <a:cubicBezTo>
                  <a:pt x="381" y="103"/>
                  <a:pt x="376" y="102"/>
                  <a:pt x="368" y="102"/>
                </a:cubicBezTo>
                <a:lnTo>
                  <a:pt x="368" y="95"/>
                </a:lnTo>
                <a:lnTo>
                  <a:pt x="450" y="95"/>
                </a:lnTo>
                <a:lnTo>
                  <a:pt x="450" y="102"/>
                </a:lnTo>
                <a:cubicBezTo>
                  <a:pt x="441" y="102"/>
                  <a:pt x="434" y="104"/>
                  <a:pt x="431" y="107"/>
                </a:cubicBezTo>
                <a:cubicBezTo>
                  <a:pt x="428" y="109"/>
                  <a:pt x="427" y="112"/>
                  <a:pt x="427" y="116"/>
                </a:cubicBezTo>
                <a:cubicBezTo>
                  <a:pt x="427" y="119"/>
                  <a:pt x="427" y="121"/>
                  <a:pt x="428" y="124"/>
                </a:cubicBezTo>
                <a:lnTo>
                  <a:pt x="467" y="223"/>
                </a:lnTo>
                <a:lnTo>
                  <a:pt x="504" y="128"/>
                </a:lnTo>
                <a:cubicBezTo>
                  <a:pt x="506" y="121"/>
                  <a:pt x="507" y="116"/>
                  <a:pt x="507" y="112"/>
                </a:cubicBezTo>
                <a:cubicBezTo>
                  <a:pt x="507" y="109"/>
                  <a:pt x="506" y="107"/>
                  <a:pt x="504" y="105"/>
                </a:cubicBezTo>
                <a:cubicBezTo>
                  <a:pt x="501" y="103"/>
                  <a:pt x="496" y="102"/>
                  <a:pt x="489" y="102"/>
                </a:cubicBezTo>
                <a:lnTo>
                  <a:pt x="489" y="95"/>
                </a:lnTo>
                <a:lnTo>
                  <a:pt x="544" y="95"/>
                </a:lnTo>
                <a:lnTo>
                  <a:pt x="544" y="102"/>
                </a:lnTo>
                <a:cubicBezTo>
                  <a:pt x="533" y="104"/>
                  <a:pt x="525" y="111"/>
                  <a:pt x="520" y="124"/>
                </a:cubicBezTo>
                <a:lnTo>
                  <a:pt x="462" y="272"/>
                </a:lnTo>
                <a:lnTo>
                  <a:pt x="454" y="272"/>
                </a:lnTo>
                <a:lnTo>
                  <a:pt x="412" y="162"/>
                </a:lnTo>
                <a:lnTo>
                  <a:pt x="361" y="272"/>
                </a:lnTo>
                <a:lnTo>
                  <a:pt x="355" y="272"/>
                </a:lnTo>
                <a:lnTo>
                  <a:pt x="299" y="128"/>
                </a:lnTo>
                <a:cubicBezTo>
                  <a:pt x="296" y="119"/>
                  <a:pt x="292" y="112"/>
                  <a:pt x="289" y="109"/>
                </a:cubicBezTo>
                <a:cubicBezTo>
                  <a:pt x="285" y="106"/>
                  <a:pt x="280" y="104"/>
                  <a:pt x="272" y="102"/>
                </a:cubicBezTo>
                <a:lnTo>
                  <a:pt x="272" y="95"/>
                </a:lnTo>
                <a:close/>
                <a:moveTo>
                  <a:pt x="0" y="95"/>
                </a:moveTo>
                <a:lnTo>
                  <a:pt x="72" y="95"/>
                </a:lnTo>
                <a:lnTo>
                  <a:pt x="72" y="102"/>
                </a:lnTo>
                <a:cubicBezTo>
                  <a:pt x="66" y="102"/>
                  <a:pt x="61" y="104"/>
                  <a:pt x="59" y="106"/>
                </a:cubicBezTo>
                <a:cubicBezTo>
                  <a:pt x="57" y="107"/>
                  <a:pt x="56" y="110"/>
                  <a:pt x="56" y="114"/>
                </a:cubicBezTo>
                <a:cubicBezTo>
                  <a:pt x="56" y="117"/>
                  <a:pt x="57" y="122"/>
                  <a:pt x="59" y="128"/>
                </a:cubicBezTo>
                <a:lnTo>
                  <a:pt x="96" y="226"/>
                </a:lnTo>
                <a:lnTo>
                  <a:pt x="133" y="146"/>
                </a:lnTo>
                <a:lnTo>
                  <a:pt x="123" y="121"/>
                </a:lnTo>
                <a:cubicBezTo>
                  <a:pt x="120" y="113"/>
                  <a:pt x="116" y="108"/>
                  <a:pt x="111" y="105"/>
                </a:cubicBezTo>
                <a:cubicBezTo>
                  <a:pt x="109" y="103"/>
                  <a:pt x="104" y="102"/>
                  <a:pt x="96" y="102"/>
                </a:cubicBezTo>
                <a:lnTo>
                  <a:pt x="96" y="95"/>
                </a:lnTo>
                <a:lnTo>
                  <a:pt x="178" y="95"/>
                </a:lnTo>
                <a:lnTo>
                  <a:pt x="178" y="102"/>
                </a:lnTo>
                <a:cubicBezTo>
                  <a:pt x="169" y="102"/>
                  <a:pt x="162" y="104"/>
                  <a:pt x="159" y="107"/>
                </a:cubicBezTo>
                <a:cubicBezTo>
                  <a:pt x="156" y="109"/>
                  <a:pt x="155" y="112"/>
                  <a:pt x="155" y="116"/>
                </a:cubicBezTo>
                <a:cubicBezTo>
                  <a:pt x="155" y="119"/>
                  <a:pt x="155" y="121"/>
                  <a:pt x="156" y="124"/>
                </a:cubicBezTo>
                <a:lnTo>
                  <a:pt x="195" y="223"/>
                </a:lnTo>
                <a:lnTo>
                  <a:pt x="232" y="128"/>
                </a:lnTo>
                <a:cubicBezTo>
                  <a:pt x="234" y="121"/>
                  <a:pt x="235" y="116"/>
                  <a:pt x="235" y="112"/>
                </a:cubicBezTo>
                <a:cubicBezTo>
                  <a:pt x="235" y="109"/>
                  <a:pt x="234" y="107"/>
                  <a:pt x="232" y="105"/>
                </a:cubicBezTo>
                <a:cubicBezTo>
                  <a:pt x="229" y="103"/>
                  <a:pt x="224" y="102"/>
                  <a:pt x="217" y="102"/>
                </a:cubicBezTo>
                <a:lnTo>
                  <a:pt x="217" y="95"/>
                </a:lnTo>
                <a:lnTo>
                  <a:pt x="272" y="95"/>
                </a:lnTo>
                <a:lnTo>
                  <a:pt x="272" y="102"/>
                </a:lnTo>
                <a:cubicBezTo>
                  <a:pt x="261" y="104"/>
                  <a:pt x="253" y="111"/>
                  <a:pt x="248" y="124"/>
                </a:cubicBezTo>
                <a:lnTo>
                  <a:pt x="190" y="272"/>
                </a:lnTo>
                <a:lnTo>
                  <a:pt x="182" y="272"/>
                </a:lnTo>
                <a:lnTo>
                  <a:pt x="140" y="162"/>
                </a:lnTo>
                <a:lnTo>
                  <a:pt x="89" y="272"/>
                </a:lnTo>
                <a:lnTo>
                  <a:pt x="83" y="272"/>
                </a:lnTo>
                <a:lnTo>
                  <a:pt x="27" y="128"/>
                </a:lnTo>
                <a:cubicBezTo>
                  <a:pt x="24" y="119"/>
                  <a:pt x="20" y="112"/>
                  <a:pt x="17" y="109"/>
                </a:cubicBezTo>
                <a:cubicBezTo>
                  <a:pt x="13" y="106"/>
                  <a:pt x="8" y="104"/>
                  <a:pt x="0" y="102"/>
                </a:cubicBezTo>
                <a:lnTo>
                  <a:pt x="0" y="95"/>
                </a:lnTo>
                <a:close/>
                <a:moveTo>
                  <a:pt x="2837" y="90"/>
                </a:moveTo>
                <a:lnTo>
                  <a:pt x="2845" y="90"/>
                </a:lnTo>
                <a:lnTo>
                  <a:pt x="2845" y="127"/>
                </a:lnTo>
                <a:cubicBezTo>
                  <a:pt x="2857" y="114"/>
                  <a:pt x="2865" y="107"/>
                  <a:pt x="2867" y="105"/>
                </a:cubicBezTo>
                <a:cubicBezTo>
                  <a:pt x="2873" y="100"/>
                  <a:pt x="2879" y="97"/>
                  <a:pt x="2885" y="94"/>
                </a:cubicBezTo>
                <a:cubicBezTo>
                  <a:pt x="2892" y="91"/>
                  <a:pt x="2898" y="90"/>
                  <a:pt x="2904" y="90"/>
                </a:cubicBezTo>
                <a:cubicBezTo>
                  <a:pt x="2915" y="90"/>
                  <a:pt x="2924" y="93"/>
                  <a:pt x="2932" y="99"/>
                </a:cubicBezTo>
                <a:cubicBezTo>
                  <a:pt x="2940" y="106"/>
                  <a:pt x="2945" y="115"/>
                  <a:pt x="2948" y="127"/>
                </a:cubicBezTo>
                <a:cubicBezTo>
                  <a:pt x="2961" y="112"/>
                  <a:pt x="2971" y="102"/>
                  <a:pt x="2980" y="97"/>
                </a:cubicBezTo>
                <a:cubicBezTo>
                  <a:pt x="2989" y="92"/>
                  <a:pt x="2998" y="90"/>
                  <a:pt x="3008" y="90"/>
                </a:cubicBezTo>
                <a:cubicBezTo>
                  <a:pt x="3017" y="90"/>
                  <a:pt x="3025" y="92"/>
                  <a:pt x="3032" y="97"/>
                </a:cubicBezTo>
                <a:cubicBezTo>
                  <a:pt x="3039" y="102"/>
                  <a:pt x="3045" y="109"/>
                  <a:pt x="3049" y="120"/>
                </a:cubicBezTo>
                <a:cubicBezTo>
                  <a:pt x="3052" y="127"/>
                  <a:pt x="3053" y="139"/>
                  <a:pt x="3053" y="154"/>
                </a:cubicBezTo>
                <a:lnTo>
                  <a:pt x="3053" y="228"/>
                </a:lnTo>
                <a:cubicBezTo>
                  <a:pt x="3053" y="239"/>
                  <a:pt x="3054" y="246"/>
                  <a:pt x="3055" y="250"/>
                </a:cubicBezTo>
                <a:cubicBezTo>
                  <a:pt x="3057" y="253"/>
                  <a:pt x="3059" y="255"/>
                  <a:pt x="3062" y="257"/>
                </a:cubicBezTo>
                <a:cubicBezTo>
                  <a:pt x="3066" y="259"/>
                  <a:pt x="3071" y="260"/>
                  <a:pt x="3079" y="260"/>
                </a:cubicBezTo>
                <a:lnTo>
                  <a:pt x="3079" y="267"/>
                </a:lnTo>
                <a:lnTo>
                  <a:pt x="2994" y="267"/>
                </a:lnTo>
                <a:lnTo>
                  <a:pt x="2994" y="260"/>
                </a:lnTo>
                <a:lnTo>
                  <a:pt x="2998" y="260"/>
                </a:lnTo>
                <a:cubicBezTo>
                  <a:pt x="3005" y="260"/>
                  <a:pt x="3011" y="259"/>
                  <a:pt x="3015" y="256"/>
                </a:cubicBezTo>
                <a:cubicBezTo>
                  <a:pt x="3018" y="254"/>
                  <a:pt x="3020" y="251"/>
                  <a:pt x="3021" y="246"/>
                </a:cubicBezTo>
                <a:cubicBezTo>
                  <a:pt x="3022" y="244"/>
                  <a:pt x="3022" y="238"/>
                  <a:pt x="3022" y="228"/>
                </a:cubicBezTo>
                <a:lnTo>
                  <a:pt x="3022" y="154"/>
                </a:lnTo>
                <a:cubicBezTo>
                  <a:pt x="3022" y="140"/>
                  <a:pt x="3020" y="130"/>
                  <a:pt x="3017" y="124"/>
                </a:cubicBezTo>
                <a:cubicBezTo>
                  <a:pt x="3012" y="116"/>
                  <a:pt x="3004" y="112"/>
                  <a:pt x="2993" y="112"/>
                </a:cubicBezTo>
                <a:cubicBezTo>
                  <a:pt x="2987" y="112"/>
                  <a:pt x="2980" y="114"/>
                  <a:pt x="2973" y="117"/>
                </a:cubicBezTo>
                <a:cubicBezTo>
                  <a:pt x="2967" y="121"/>
                  <a:pt x="2959" y="127"/>
                  <a:pt x="2949" y="136"/>
                </a:cubicBezTo>
                <a:lnTo>
                  <a:pt x="2949" y="138"/>
                </a:lnTo>
                <a:lnTo>
                  <a:pt x="2949" y="146"/>
                </a:lnTo>
                <a:lnTo>
                  <a:pt x="2949" y="228"/>
                </a:lnTo>
                <a:cubicBezTo>
                  <a:pt x="2949" y="240"/>
                  <a:pt x="2950" y="247"/>
                  <a:pt x="2951" y="250"/>
                </a:cubicBezTo>
                <a:cubicBezTo>
                  <a:pt x="2952" y="253"/>
                  <a:pt x="2955" y="255"/>
                  <a:pt x="2958" y="257"/>
                </a:cubicBezTo>
                <a:cubicBezTo>
                  <a:pt x="2962" y="259"/>
                  <a:pt x="2968" y="260"/>
                  <a:pt x="2977" y="260"/>
                </a:cubicBezTo>
                <a:lnTo>
                  <a:pt x="2977" y="267"/>
                </a:lnTo>
                <a:lnTo>
                  <a:pt x="2890" y="267"/>
                </a:lnTo>
                <a:lnTo>
                  <a:pt x="2890" y="260"/>
                </a:lnTo>
                <a:cubicBezTo>
                  <a:pt x="2900" y="260"/>
                  <a:pt x="2906" y="259"/>
                  <a:pt x="2910" y="257"/>
                </a:cubicBezTo>
                <a:cubicBezTo>
                  <a:pt x="2913" y="254"/>
                  <a:pt x="2916" y="251"/>
                  <a:pt x="2917" y="247"/>
                </a:cubicBezTo>
                <a:cubicBezTo>
                  <a:pt x="2918" y="244"/>
                  <a:pt x="2918" y="238"/>
                  <a:pt x="2918" y="228"/>
                </a:cubicBezTo>
                <a:lnTo>
                  <a:pt x="2918" y="154"/>
                </a:lnTo>
                <a:cubicBezTo>
                  <a:pt x="2918" y="140"/>
                  <a:pt x="2916" y="130"/>
                  <a:pt x="2912" y="124"/>
                </a:cubicBezTo>
                <a:cubicBezTo>
                  <a:pt x="2906" y="116"/>
                  <a:pt x="2899" y="112"/>
                  <a:pt x="2889" y="112"/>
                </a:cubicBezTo>
                <a:cubicBezTo>
                  <a:pt x="2882" y="112"/>
                  <a:pt x="2875" y="114"/>
                  <a:pt x="2869" y="117"/>
                </a:cubicBezTo>
                <a:cubicBezTo>
                  <a:pt x="2858" y="123"/>
                  <a:pt x="2850" y="129"/>
                  <a:pt x="2845" y="136"/>
                </a:cubicBezTo>
                <a:lnTo>
                  <a:pt x="2845" y="228"/>
                </a:lnTo>
                <a:cubicBezTo>
                  <a:pt x="2845" y="239"/>
                  <a:pt x="2846" y="247"/>
                  <a:pt x="2847" y="250"/>
                </a:cubicBezTo>
                <a:cubicBezTo>
                  <a:pt x="2849" y="253"/>
                  <a:pt x="2851" y="256"/>
                  <a:pt x="2854" y="258"/>
                </a:cubicBezTo>
                <a:cubicBezTo>
                  <a:pt x="2857" y="259"/>
                  <a:pt x="2863" y="260"/>
                  <a:pt x="2873" y="260"/>
                </a:cubicBezTo>
                <a:lnTo>
                  <a:pt x="2873" y="267"/>
                </a:lnTo>
                <a:lnTo>
                  <a:pt x="2788" y="267"/>
                </a:lnTo>
                <a:lnTo>
                  <a:pt x="2788" y="260"/>
                </a:lnTo>
                <a:cubicBezTo>
                  <a:pt x="2796" y="260"/>
                  <a:pt x="2801" y="259"/>
                  <a:pt x="2804" y="258"/>
                </a:cubicBezTo>
                <a:cubicBezTo>
                  <a:pt x="2807" y="256"/>
                  <a:pt x="2810" y="253"/>
                  <a:pt x="2811" y="249"/>
                </a:cubicBezTo>
                <a:cubicBezTo>
                  <a:pt x="2813" y="246"/>
                  <a:pt x="2814" y="239"/>
                  <a:pt x="2814" y="228"/>
                </a:cubicBezTo>
                <a:lnTo>
                  <a:pt x="2814" y="162"/>
                </a:lnTo>
                <a:cubicBezTo>
                  <a:pt x="2814" y="143"/>
                  <a:pt x="2813" y="131"/>
                  <a:pt x="2812" y="126"/>
                </a:cubicBezTo>
                <a:cubicBezTo>
                  <a:pt x="2811" y="122"/>
                  <a:pt x="2810" y="119"/>
                  <a:pt x="2808" y="117"/>
                </a:cubicBezTo>
                <a:cubicBezTo>
                  <a:pt x="2806" y="116"/>
                  <a:pt x="2804" y="115"/>
                  <a:pt x="2800" y="115"/>
                </a:cubicBezTo>
                <a:cubicBezTo>
                  <a:pt x="2797" y="115"/>
                  <a:pt x="2793" y="116"/>
                  <a:pt x="2788" y="118"/>
                </a:cubicBezTo>
                <a:lnTo>
                  <a:pt x="2785" y="111"/>
                </a:lnTo>
                <a:lnTo>
                  <a:pt x="2837" y="90"/>
                </a:lnTo>
                <a:close/>
                <a:moveTo>
                  <a:pt x="2686" y="90"/>
                </a:moveTo>
                <a:cubicBezTo>
                  <a:pt x="2712" y="90"/>
                  <a:pt x="2733" y="100"/>
                  <a:pt x="2748" y="120"/>
                </a:cubicBezTo>
                <a:cubicBezTo>
                  <a:pt x="2762" y="136"/>
                  <a:pt x="2768" y="156"/>
                  <a:pt x="2768" y="178"/>
                </a:cubicBezTo>
                <a:cubicBezTo>
                  <a:pt x="2768" y="193"/>
                  <a:pt x="2765" y="209"/>
                  <a:pt x="2757" y="224"/>
                </a:cubicBezTo>
                <a:cubicBezTo>
                  <a:pt x="2750" y="240"/>
                  <a:pt x="2740" y="252"/>
                  <a:pt x="2727" y="260"/>
                </a:cubicBezTo>
                <a:cubicBezTo>
                  <a:pt x="2714" y="268"/>
                  <a:pt x="2700" y="272"/>
                  <a:pt x="2684" y="272"/>
                </a:cubicBezTo>
                <a:cubicBezTo>
                  <a:pt x="2658" y="272"/>
                  <a:pt x="2637" y="262"/>
                  <a:pt x="2622" y="241"/>
                </a:cubicBezTo>
                <a:cubicBezTo>
                  <a:pt x="2609" y="224"/>
                  <a:pt x="2603" y="204"/>
                  <a:pt x="2603" y="183"/>
                </a:cubicBezTo>
                <a:cubicBezTo>
                  <a:pt x="2603" y="167"/>
                  <a:pt x="2607" y="151"/>
                  <a:pt x="2614" y="136"/>
                </a:cubicBezTo>
                <a:cubicBezTo>
                  <a:pt x="2622" y="120"/>
                  <a:pt x="2633" y="109"/>
                  <a:pt x="2645" y="101"/>
                </a:cubicBezTo>
                <a:cubicBezTo>
                  <a:pt x="2658" y="94"/>
                  <a:pt x="2672" y="90"/>
                  <a:pt x="2686" y="90"/>
                </a:cubicBezTo>
                <a:close/>
                <a:moveTo>
                  <a:pt x="2509" y="90"/>
                </a:moveTo>
                <a:cubicBezTo>
                  <a:pt x="2526" y="90"/>
                  <a:pt x="2540" y="94"/>
                  <a:pt x="2550" y="103"/>
                </a:cubicBezTo>
                <a:cubicBezTo>
                  <a:pt x="2561" y="112"/>
                  <a:pt x="2567" y="122"/>
                  <a:pt x="2567" y="131"/>
                </a:cubicBezTo>
                <a:cubicBezTo>
                  <a:pt x="2567" y="136"/>
                  <a:pt x="2565" y="140"/>
                  <a:pt x="2562" y="143"/>
                </a:cubicBezTo>
                <a:cubicBezTo>
                  <a:pt x="2559" y="146"/>
                  <a:pt x="2555" y="147"/>
                  <a:pt x="2549" y="147"/>
                </a:cubicBezTo>
                <a:cubicBezTo>
                  <a:pt x="2542" y="147"/>
                  <a:pt x="2536" y="145"/>
                  <a:pt x="2533" y="140"/>
                </a:cubicBezTo>
                <a:cubicBezTo>
                  <a:pt x="2531" y="137"/>
                  <a:pt x="2529" y="132"/>
                  <a:pt x="2528" y="125"/>
                </a:cubicBezTo>
                <a:cubicBezTo>
                  <a:pt x="2528" y="118"/>
                  <a:pt x="2525" y="112"/>
                  <a:pt x="2521" y="108"/>
                </a:cubicBezTo>
                <a:cubicBezTo>
                  <a:pt x="2516" y="104"/>
                  <a:pt x="2510" y="103"/>
                  <a:pt x="2503" y="103"/>
                </a:cubicBezTo>
                <a:cubicBezTo>
                  <a:pt x="2490" y="103"/>
                  <a:pt x="2480" y="107"/>
                  <a:pt x="2472" y="116"/>
                </a:cubicBezTo>
                <a:cubicBezTo>
                  <a:pt x="2462" y="129"/>
                  <a:pt x="2457" y="145"/>
                  <a:pt x="2457" y="165"/>
                </a:cubicBezTo>
                <a:cubicBezTo>
                  <a:pt x="2457" y="185"/>
                  <a:pt x="2462" y="204"/>
                  <a:pt x="2472" y="219"/>
                </a:cubicBezTo>
                <a:cubicBezTo>
                  <a:pt x="2482" y="235"/>
                  <a:pt x="2496" y="243"/>
                  <a:pt x="2513" y="243"/>
                </a:cubicBezTo>
                <a:cubicBezTo>
                  <a:pt x="2525" y="243"/>
                  <a:pt x="2536" y="239"/>
                  <a:pt x="2546" y="230"/>
                </a:cubicBezTo>
                <a:cubicBezTo>
                  <a:pt x="2553" y="224"/>
                  <a:pt x="2560" y="214"/>
                  <a:pt x="2566" y="199"/>
                </a:cubicBezTo>
                <a:lnTo>
                  <a:pt x="2572" y="202"/>
                </a:lnTo>
                <a:cubicBezTo>
                  <a:pt x="2567" y="224"/>
                  <a:pt x="2558" y="242"/>
                  <a:pt x="2544" y="254"/>
                </a:cubicBezTo>
                <a:cubicBezTo>
                  <a:pt x="2531" y="266"/>
                  <a:pt x="2516" y="272"/>
                  <a:pt x="2500" y="272"/>
                </a:cubicBezTo>
                <a:cubicBezTo>
                  <a:pt x="2480" y="272"/>
                  <a:pt x="2463" y="264"/>
                  <a:pt x="2449" y="247"/>
                </a:cubicBezTo>
                <a:cubicBezTo>
                  <a:pt x="2434" y="231"/>
                  <a:pt x="2427" y="209"/>
                  <a:pt x="2427" y="181"/>
                </a:cubicBezTo>
                <a:cubicBezTo>
                  <a:pt x="2427" y="154"/>
                  <a:pt x="2435" y="132"/>
                  <a:pt x="2451" y="115"/>
                </a:cubicBezTo>
                <a:cubicBezTo>
                  <a:pt x="2467" y="98"/>
                  <a:pt x="2486" y="90"/>
                  <a:pt x="2509" y="90"/>
                </a:cubicBezTo>
                <a:close/>
                <a:moveTo>
                  <a:pt x="1709" y="90"/>
                </a:moveTo>
                <a:lnTo>
                  <a:pt x="1717" y="90"/>
                </a:lnTo>
                <a:lnTo>
                  <a:pt x="1717" y="228"/>
                </a:lnTo>
                <a:cubicBezTo>
                  <a:pt x="1717" y="239"/>
                  <a:pt x="1718" y="246"/>
                  <a:pt x="1719" y="249"/>
                </a:cubicBezTo>
                <a:cubicBezTo>
                  <a:pt x="1721" y="253"/>
                  <a:pt x="1723" y="256"/>
                  <a:pt x="1726" y="257"/>
                </a:cubicBezTo>
                <a:cubicBezTo>
                  <a:pt x="1729" y="259"/>
                  <a:pt x="1735" y="260"/>
                  <a:pt x="1743" y="260"/>
                </a:cubicBezTo>
                <a:lnTo>
                  <a:pt x="1743" y="267"/>
                </a:lnTo>
                <a:lnTo>
                  <a:pt x="1660" y="267"/>
                </a:lnTo>
                <a:lnTo>
                  <a:pt x="1660" y="260"/>
                </a:lnTo>
                <a:cubicBezTo>
                  <a:pt x="1668" y="260"/>
                  <a:pt x="1674" y="259"/>
                  <a:pt x="1677" y="258"/>
                </a:cubicBezTo>
                <a:cubicBezTo>
                  <a:pt x="1679" y="256"/>
                  <a:pt x="1682" y="253"/>
                  <a:pt x="1683" y="250"/>
                </a:cubicBezTo>
                <a:cubicBezTo>
                  <a:pt x="1685" y="246"/>
                  <a:pt x="1686" y="239"/>
                  <a:pt x="1686" y="228"/>
                </a:cubicBezTo>
                <a:lnTo>
                  <a:pt x="1686" y="162"/>
                </a:lnTo>
                <a:cubicBezTo>
                  <a:pt x="1686" y="143"/>
                  <a:pt x="1685" y="131"/>
                  <a:pt x="1684" y="126"/>
                </a:cubicBezTo>
                <a:cubicBezTo>
                  <a:pt x="1683" y="122"/>
                  <a:pt x="1682" y="119"/>
                  <a:pt x="1680" y="117"/>
                </a:cubicBezTo>
                <a:cubicBezTo>
                  <a:pt x="1678" y="116"/>
                  <a:pt x="1676" y="115"/>
                  <a:pt x="1672" y="115"/>
                </a:cubicBezTo>
                <a:cubicBezTo>
                  <a:pt x="1669" y="115"/>
                  <a:pt x="1665" y="116"/>
                  <a:pt x="1660" y="118"/>
                </a:cubicBezTo>
                <a:lnTo>
                  <a:pt x="1657" y="111"/>
                </a:lnTo>
                <a:lnTo>
                  <a:pt x="1709" y="90"/>
                </a:lnTo>
                <a:close/>
                <a:moveTo>
                  <a:pt x="1166" y="90"/>
                </a:moveTo>
                <a:cubicBezTo>
                  <a:pt x="1192" y="90"/>
                  <a:pt x="1213" y="100"/>
                  <a:pt x="1228" y="120"/>
                </a:cubicBezTo>
                <a:cubicBezTo>
                  <a:pt x="1242" y="136"/>
                  <a:pt x="1248" y="156"/>
                  <a:pt x="1248" y="178"/>
                </a:cubicBezTo>
                <a:cubicBezTo>
                  <a:pt x="1248" y="193"/>
                  <a:pt x="1245" y="209"/>
                  <a:pt x="1237" y="224"/>
                </a:cubicBezTo>
                <a:cubicBezTo>
                  <a:pt x="1230" y="240"/>
                  <a:pt x="1220" y="252"/>
                  <a:pt x="1207" y="260"/>
                </a:cubicBezTo>
                <a:cubicBezTo>
                  <a:pt x="1194" y="268"/>
                  <a:pt x="1180" y="272"/>
                  <a:pt x="1164" y="272"/>
                </a:cubicBezTo>
                <a:cubicBezTo>
                  <a:pt x="1138" y="272"/>
                  <a:pt x="1117" y="262"/>
                  <a:pt x="1102" y="241"/>
                </a:cubicBezTo>
                <a:cubicBezTo>
                  <a:pt x="1089" y="224"/>
                  <a:pt x="1083" y="204"/>
                  <a:pt x="1083" y="183"/>
                </a:cubicBezTo>
                <a:cubicBezTo>
                  <a:pt x="1083" y="167"/>
                  <a:pt x="1087" y="151"/>
                  <a:pt x="1094" y="136"/>
                </a:cubicBezTo>
                <a:cubicBezTo>
                  <a:pt x="1102" y="120"/>
                  <a:pt x="1113" y="109"/>
                  <a:pt x="1125" y="101"/>
                </a:cubicBezTo>
                <a:cubicBezTo>
                  <a:pt x="1138" y="94"/>
                  <a:pt x="1152" y="90"/>
                  <a:pt x="1166" y="90"/>
                </a:cubicBezTo>
                <a:close/>
                <a:moveTo>
                  <a:pt x="2222" y="20"/>
                </a:moveTo>
                <a:cubicBezTo>
                  <a:pt x="2214" y="20"/>
                  <a:pt x="2206" y="23"/>
                  <a:pt x="2200" y="31"/>
                </a:cubicBezTo>
                <a:cubicBezTo>
                  <a:pt x="2191" y="41"/>
                  <a:pt x="2185" y="58"/>
                  <a:pt x="2181" y="80"/>
                </a:cubicBezTo>
                <a:cubicBezTo>
                  <a:pt x="2178" y="102"/>
                  <a:pt x="2176" y="124"/>
                  <a:pt x="2176" y="146"/>
                </a:cubicBezTo>
                <a:cubicBezTo>
                  <a:pt x="2176" y="181"/>
                  <a:pt x="2181" y="209"/>
                  <a:pt x="2189" y="232"/>
                </a:cubicBezTo>
                <a:cubicBezTo>
                  <a:pt x="2196" y="250"/>
                  <a:pt x="2207" y="259"/>
                  <a:pt x="2221" y="259"/>
                </a:cubicBezTo>
                <a:cubicBezTo>
                  <a:pt x="2228" y="259"/>
                  <a:pt x="2235" y="256"/>
                  <a:pt x="2242" y="250"/>
                </a:cubicBezTo>
                <a:cubicBezTo>
                  <a:pt x="2249" y="244"/>
                  <a:pt x="2255" y="234"/>
                  <a:pt x="2259" y="220"/>
                </a:cubicBezTo>
                <a:cubicBezTo>
                  <a:pt x="2264" y="198"/>
                  <a:pt x="2267" y="168"/>
                  <a:pt x="2267" y="129"/>
                </a:cubicBezTo>
                <a:cubicBezTo>
                  <a:pt x="2267" y="100"/>
                  <a:pt x="2264" y="76"/>
                  <a:pt x="2258" y="56"/>
                </a:cubicBezTo>
                <a:cubicBezTo>
                  <a:pt x="2254" y="42"/>
                  <a:pt x="2248" y="32"/>
                  <a:pt x="2241" y="26"/>
                </a:cubicBezTo>
                <a:cubicBezTo>
                  <a:pt x="2236" y="22"/>
                  <a:pt x="2230" y="20"/>
                  <a:pt x="2222" y="20"/>
                </a:cubicBezTo>
                <a:close/>
                <a:moveTo>
                  <a:pt x="2030" y="20"/>
                </a:moveTo>
                <a:cubicBezTo>
                  <a:pt x="2022" y="20"/>
                  <a:pt x="2014" y="23"/>
                  <a:pt x="2008" y="31"/>
                </a:cubicBezTo>
                <a:cubicBezTo>
                  <a:pt x="1999" y="41"/>
                  <a:pt x="1993" y="58"/>
                  <a:pt x="1989" y="80"/>
                </a:cubicBezTo>
                <a:cubicBezTo>
                  <a:pt x="1986" y="102"/>
                  <a:pt x="1984" y="124"/>
                  <a:pt x="1984" y="146"/>
                </a:cubicBezTo>
                <a:cubicBezTo>
                  <a:pt x="1984" y="181"/>
                  <a:pt x="1989" y="209"/>
                  <a:pt x="1997" y="232"/>
                </a:cubicBezTo>
                <a:cubicBezTo>
                  <a:pt x="2004" y="250"/>
                  <a:pt x="2015" y="259"/>
                  <a:pt x="2029" y="259"/>
                </a:cubicBezTo>
                <a:cubicBezTo>
                  <a:pt x="2036" y="259"/>
                  <a:pt x="2043" y="256"/>
                  <a:pt x="2050" y="250"/>
                </a:cubicBezTo>
                <a:cubicBezTo>
                  <a:pt x="2057" y="244"/>
                  <a:pt x="2063" y="234"/>
                  <a:pt x="2067" y="220"/>
                </a:cubicBezTo>
                <a:cubicBezTo>
                  <a:pt x="2072" y="198"/>
                  <a:pt x="2075" y="168"/>
                  <a:pt x="2075" y="129"/>
                </a:cubicBezTo>
                <a:cubicBezTo>
                  <a:pt x="2075" y="100"/>
                  <a:pt x="2072" y="76"/>
                  <a:pt x="2066" y="56"/>
                </a:cubicBezTo>
                <a:cubicBezTo>
                  <a:pt x="2062" y="42"/>
                  <a:pt x="2056" y="32"/>
                  <a:pt x="2049" y="26"/>
                </a:cubicBezTo>
                <a:cubicBezTo>
                  <a:pt x="2044" y="22"/>
                  <a:pt x="2038" y="20"/>
                  <a:pt x="2030" y="20"/>
                </a:cubicBezTo>
                <a:close/>
                <a:moveTo>
                  <a:pt x="2223" y="7"/>
                </a:moveTo>
                <a:cubicBezTo>
                  <a:pt x="2242" y="7"/>
                  <a:pt x="2260" y="17"/>
                  <a:pt x="2275" y="37"/>
                </a:cubicBezTo>
                <a:cubicBezTo>
                  <a:pt x="2294" y="62"/>
                  <a:pt x="2304" y="95"/>
                  <a:pt x="2304" y="137"/>
                </a:cubicBezTo>
                <a:cubicBezTo>
                  <a:pt x="2304" y="167"/>
                  <a:pt x="2300" y="192"/>
                  <a:pt x="2291" y="212"/>
                </a:cubicBezTo>
                <a:cubicBezTo>
                  <a:pt x="2283" y="233"/>
                  <a:pt x="2272" y="248"/>
                  <a:pt x="2259" y="257"/>
                </a:cubicBezTo>
                <a:cubicBezTo>
                  <a:pt x="2246" y="267"/>
                  <a:pt x="2233" y="271"/>
                  <a:pt x="2221" y="271"/>
                </a:cubicBezTo>
                <a:cubicBezTo>
                  <a:pt x="2196" y="271"/>
                  <a:pt x="2176" y="257"/>
                  <a:pt x="2160" y="228"/>
                </a:cubicBezTo>
                <a:cubicBezTo>
                  <a:pt x="2146" y="204"/>
                  <a:pt x="2140" y="175"/>
                  <a:pt x="2140" y="141"/>
                </a:cubicBezTo>
                <a:cubicBezTo>
                  <a:pt x="2140" y="112"/>
                  <a:pt x="2144" y="87"/>
                  <a:pt x="2153" y="66"/>
                </a:cubicBezTo>
                <a:cubicBezTo>
                  <a:pt x="2162" y="45"/>
                  <a:pt x="2173" y="30"/>
                  <a:pt x="2188" y="19"/>
                </a:cubicBezTo>
                <a:cubicBezTo>
                  <a:pt x="2199" y="11"/>
                  <a:pt x="2211" y="7"/>
                  <a:pt x="2223" y="7"/>
                </a:cubicBezTo>
                <a:close/>
                <a:moveTo>
                  <a:pt x="2031" y="7"/>
                </a:moveTo>
                <a:cubicBezTo>
                  <a:pt x="2050" y="7"/>
                  <a:pt x="2068" y="17"/>
                  <a:pt x="2083" y="37"/>
                </a:cubicBezTo>
                <a:cubicBezTo>
                  <a:pt x="2102" y="62"/>
                  <a:pt x="2112" y="95"/>
                  <a:pt x="2112" y="137"/>
                </a:cubicBezTo>
                <a:cubicBezTo>
                  <a:pt x="2112" y="167"/>
                  <a:pt x="2108" y="192"/>
                  <a:pt x="2099" y="212"/>
                </a:cubicBezTo>
                <a:cubicBezTo>
                  <a:pt x="2091" y="233"/>
                  <a:pt x="2080" y="248"/>
                  <a:pt x="2067" y="257"/>
                </a:cubicBezTo>
                <a:cubicBezTo>
                  <a:pt x="2054" y="267"/>
                  <a:pt x="2041" y="271"/>
                  <a:pt x="2029" y="271"/>
                </a:cubicBezTo>
                <a:cubicBezTo>
                  <a:pt x="2004" y="271"/>
                  <a:pt x="1984" y="257"/>
                  <a:pt x="1968" y="228"/>
                </a:cubicBezTo>
                <a:cubicBezTo>
                  <a:pt x="1954" y="204"/>
                  <a:pt x="1948" y="175"/>
                  <a:pt x="1948" y="141"/>
                </a:cubicBezTo>
                <a:cubicBezTo>
                  <a:pt x="1948" y="112"/>
                  <a:pt x="1952" y="87"/>
                  <a:pt x="1961" y="66"/>
                </a:cubicBezTo>
                <a:cubicBezTo>
                  <a:pt x="1970" y="45"/>
                  <a:pt x="1981" y="30"/>
                  <a:pt x="1996" y="19"/>
                </a:cubicBezTo>
                <a:cubicBezTo>
                  <a:pt x="2007" y="11"/>
                  <a:pt x="2019" y="7"/>
                  <a:pt x="2031" y="7"/>
                </a:cubicBezTo>
                <a:close/>
                <a:moveTo>
                  <a:pt x="1849" y="7"/>
                </a:moveTo>
                <a:lnTo>
                  <a:pt x="1855" y="7"/>
                </a:lnTo>
                <a:lnTo>
                  <a:pt x="1855" y="222"/>
                </a:lnTo>
                <a:cubicBezTo>
                  <a:pt x="1855" y="236"/>
                  <a:pt x="1855" y="245"/>
                  <a:pt x="1857" y="249"/>
                </a:cubicBezTo>
                <a:cubicBezTo>
                  <a:pt x="1858" y="252"/>
                  <a:pt x="1860" y="255"/>
                  <a:pt x="1864" y="257"/>
                </a:cubicBezTo>
                <a:cubicBezTo>
                  <a:pt x="1868" y="259"/>
                  <a:pt x="1875" y="260"/>
                  <a:pt x="1887" y="260"/>
                </a:cubicBezTo>
                <a:lnTo>
                  <a:pt x="1887" y="267"/>
                </a:lnTo>
                <a:lnTo>
                  <a:pt x="1791" y="267"/>
                </a:lnTo>
                <a:lnTo>
                  <a:pt x="1791" y="260"/>
                </a:lnTo>
                <a:cubicBezTo>
                  <a:pt x="1803" y="260"/>
                  <a:pt x="1811" y="259"/>
                  <a:pt x="1815" y="257"/>
                </a:cubicBezTo>
                <a:cubicBezTo>
                  <a:pt x="1818" y="255"/>
                  <a:pt x="1820" y="253"/>
                  <a:pt x="1822" y="249"/>
                </a:cubicBezTo>
                <a:cubicBezTo>
                  <a:pt x="1823" y="246"/>
                  <a:pt x="1824" y="237"/>
                  <a:pt x="1824" y="222"/>
                </a:cubicBezTo>
                <a:lnTo>
                  <a:pt x="1824" y="85"/>
                </a:lnTo>
                <a:cubicBezTo>
                  <a:pt x="1824" y="66"/>
                  <a:pt x="1823" y="54"/>
                  <a:pt x="1822" y="49"/>
                </a:cubicBezTo>
                <a:cubicBezTo>
                  <a:pt x="1821" y="45"/>
                  <a:pt x="1820" y="42"/>
                  <a:pt x="1817" y="40"/>
                </a:cubicBezTo>
                <a:cubicBezTo>
                  <a:pt x="1815" y="38"/>
                  <a:pt x="1812" y="37"/>
                  <a:pt x="1809" y="37"/>
                </a:cubicBezTo>
                <a:cubicBezTo>
                  <a:pt x="1804" y="37"/>
                  <a:pt x="1798" y="39"/>
                  <a:pt x="1790" y="43"/>
                </a:cubicBezTo>
                <a:lnTo>
                  <a:pt x="1787" y="37"/>
                </a:lnTo>
                <a:lnTo>
                  <a:pt x="1849" y="7"/>
                </a:lnTo>
                <a:close/>
                <a:moveTo>
                  <a:pt x="1701" y="0"/>
                </a:moveTo>
                <a:cubicBezTo>
                  <a:pt x="1707" y="0"/>
                  <a:pt x="1711" y="2"/>
                  <a:pt x="1715" y="6"/>
                </a:cubicBezTo>
                <a:cubicBezTo>
                  <a:pt x="1719" y="9"/>
                  <a:pt x="1720" y="14"/>
                  <a:pt x="1720" y="19"/>
                </a:cubicBezTo>
                <a:cubicBezTo>
                  <a:pt x="1720" y="24"/>
                  <a:pt x="1719" y="29"/>
                  <a:pt x="1715" y="33"/>
                </a:cubicBezTo>
                <a:cubicBezTo>
                  <a:pt x="1711" y="36"/>
                  <a:pt x="1707" y="38"/>
                  <a:pt x="1701" y="38"/>
                </a:cubicBezTo>
                <a:cubicBezTo>
                  <a:pt x="1696" y="38"/>
                  <a:pt x="1692" y="36"/>
                  <a:pt x="1688" y="33"/>
                </a:cubicBezTo>
                <a:cubicBezTo>
                  <a:pt x="1684" y="29"/>
                  <a:pt x="1682" y="24"/>
                  <a:pt x="1682" y="19"/>
                </a:cubicBezTo>
                <a:cubicBezTo>
                  <a:pt x="1682" y="14"/>
                  <a:pt x="1684" y="9"/>
                  <a:pt x="1688" y="6"/>
                </a:cubicBezTo>
                <a:cubicBezTo>
                  <a:pt x="1692" y="2"/>
                  <a:pt x="1696" y="0"/>
                  <a:pt x="1701" y="0"/>
                </a:cubicBezTo>
                <a:close/>
              </a:path>
            </a:pathLst>
          </a:custGeom>
          <a:solidFill>
            <a:srgbClr val="F2F2F2"/>
          </a:solidFill>
          <a:ln w="0">
            <a:noFill/>
            <a:prstDash val="solid"/>
            <a:round/>
          </a:ln>
        </p:spPr>
        <p:txBody>
          <a:bodyPr vert="horz" wrap="square" lIns="91440" tIns="45720" rIns="91440" bIns="45720" numCol="1" anchor="t" anchorCtr="0" compatLnSpc="1"/>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5pPr>
            <a:lvl6pPr marL="2286000" algn="l" defTabSz="914400" rtl="0" eaLnBrk="1" latinLnBrk="0" hangingPunct="1">
              <a:defRPr kern="1200">
                <a:solidFill>
                  <a:schemeClr val="tx1"/>
                </a:solidFill>
                <a:latin typeface="Calibri" panose="020F0502020204030204" charset="0"/>
                <a:ea typeface="+mn-ea"/>
                <a:cs typeface="+mn-cs"/>
              </a:defRPr>
            </a:lvl6pPr>
            <a:lvl7pPr marL="2743200" algn="l" defTabSz="914400" rtl="0" eaLnBrk="1" latinLnBrk="0" hangingPunct="1">
              <a:defRPr kern="1200">
                <a:solidFill>
                  <a:schemeClr val="tx1"/>
                </a:solidFill>
                <a:latin typeface="Calibri" panose="020F0502020204030204" charset="0"/>
                <a:ea typeface="+mn-ea"/>
                <a:cs typeface="+mn-cs"/>
              </a:defRPr>
            </a:lvl7pPr>
            <a:lvl8pPr marL="3200400" algn="l" defTabSz="914400" rtl="0" eaLnBrk="1" latinLnBrk="0" hangingPunct="1">
              <a:defRPr kern="1200">
                <a:solidFill>
                  <a:schemeClr val="tx1"/>
                </a:solidFill>
                <a:latin typeface="Calibri" panose="020F0502020204030204" charset="0"/>
                <a:ea typeface="+mn-ea"/>
                <a:cs typeface="+mn-cs"/>
              </a:defRPr>
            </a:lvl8pPr>
            <a:lvl9pPr marL="3657600" algn="l" defTabSz="914400" rtl="0" eaLnBrk="1" latinLnBrk="0" hangingPunct="1">
              <a:defRPr kern="1200">
                <a:solidFill>
                  <a:schemeClr val="tx1"/>
                </a:solidFill>
                <a:latin typeface="Calibri" panose="020F0502020204030204" charset="0"/>
                <a:ea typeface="+mn-ea"/>
                <a:cs typeface="+mn-cs"/>
              </a:defRPr>
            </a:lvl9pPr>
          </a:lstStyle>
          <a:p>
            <a:endParaRPr lang="zh-CN" altLang="en-US"/>
          </a:p>
        </p:txBody>
      </p:sp>
      <p:sp>
        <p:nvSpPr>
          <p:cNvPr id="48" name="Freeform 23"/>
          <p:cNvSpPr/>
          <p:nvPr/>
        </p:nvSpPr>
        <p:spPr bwMode="auto">
          <a:xfrm rot="-1800000">
            <a:off x="413253" y="4081942"/>
            <a:ext cx="1848119" cy="215037"/>
          </a:xfrm>
          <a:custGeom>
            <a:avLst/>
            <a:gdLst>
              <a:gd name="T0" fmla="*/ 2345 w 3079"/>
              <a:gd name="T1" fmla="*/ 251 h 350"/>
              <a:gd name="T2" fmla="*/ 830 w 3079"/>
              <a:gd name="T3" fmla="*/ 272 h 350"/>
              <a:gd name="T4" fmla="*/ 2644 w 3079"/>
              <a:gd name="T5" fmla="*/ 129 h 350"/>
              <a:gd name="T6" fmla="*/ 2680 w 3079"/>
              <a:gd name="T7" fmla="*/ 102 h 350"/>
              <a:gd name="T8" fmla="*/ 1202 w 3079"/>
              <a:gd name="T9" fmla="*/ 244 h 350"/>
              <a:gd name="T10" fmla="*/ 1532 w 3079"/>
              <a:gd name="T11" fmla="*/ 102 h 350"/>
              <a:gd name="T12" fmla="*/ 1604 w 3079"/>
              <a:gd name="T13" fmla="*/ 106 h 350"/>
              <a:gd name="T14" fmla="*/ 1625 w 3079"/>
              <a:gd name="T15" fmla="*/ 113 h 350"/>
              <a:gd name="T16" fmla="*/ 1470 w 3079"/>
              <a:gd name="T17" fmla="*/ 316 h 350"/>
              <a:gd name="T18" fmla="*/ 1487 w 3079"/>
              <a:gd name="T19" fmla="*/ 130 h 350"/>
              <a:gd name="T20" fmla="*/ 1322 w 3079"/>
              <a:gd name="T21" fmla="*/ 210 h 350"/>
              <a:gd name="T22" fmla="*/ 1366 w 3079"/>
              <a:gd name="T23" fmla="*/ 102 h 350"/>
              <a:gd name="T24" fmla="*/ 1451 w 3079"/>
              <a:gd name="T25" fmla="*/ 244 h 350"/>
              <a:gd name="T26" fmla="*/ 1310 w 3079"/>
              <a:gd name="T27" fmla="*/ 264 h 350"/>
              <a:gd name="T28" fmla="*/ 1262 w 3079"/>
              <a:gd name="T29" fmla="*/ 95 h 350"/>
              <a:gd name="T30" fmla="*/ 945 w 3079"/>
              <a:gd name="T31" fmla="*/ 135 h 350"/>
              <a:gd name="T32" fmla="*/ 1012 w 3079"/>
              <a:gd name="T33" fmla="*/ 95 h 350"/>
              <a:gd name="T34" fmla="*/ 946 w 3079"/>
              <a:gd name="T35" fmla="*/ 337 h 350"/>
              <a:gd name="T36" fmla="*/ 934 w 3079"/>
              <a:gd name="T37" fmla="*/ 318 h 350"/>
              <a:gd name="T38" fmla="*/ 880 w 3079"/>
              <a:gd name="T39" fmla="*/ 102 h 350"/>
              <a:gd name="T40" fmla="*/ 603 w 3079"/>
              <a:gd name="T41" fmla="*/ 128 h 350"/>
              <a:gd name="T42" fmla="*/ 722 w 3079"/>
              <a:gd name="T43" fmla="*/ 95 h 350"/>
              <a:gd name="T44" fmla="*/ 779 w 3079"/>
              <a:gd name="T45" fmla="*/ 112 h 350"/>
              <a:gd name="T46" fmla="*/ 734 w 3079"/>
              <a:gd name="T47" fmla="*/ 272 h 350"/>
              <a:gd name="T48" fmla="*/ 544 w 3079"/>
              <a:gd name="T49" fmla="*/ 102 h 350"/>
              <a:gd name="T50" fmla="*/ 331 w 3079"/>
              <a:gd name="T51" fmla="*/ 128 h 350"/>
              <a:gd name="T52" fmla="*/ 450 w 3079"/>
              <a:gd name="T53" fmla="*/ 95 h 350"/>
              <a:gd name="T54" fmla="*/ 507 w 3079"/>
              <a:gd name="T55" fmla="*/ 112 h 350"/>
              <a:gd name="T56" fmla="*/ 462 w 3079"/>
              <a:gd name="T57" fmla="*/ 272 h 350"/>
              <a:gd name="T58" fmla="*/ 272 w 3079"/>
              <a:gd name="T59" fmla="*/ 102 h 350"/>
              <a:gd name="T60" fmla="*/ 59 w 3079"/>
              <a:gd name="T61" fmla="*/ 128 h 350"/>
              <a:gd name="T62" fmla="*/ 178 w 3079"/>
              <a:gd name="T63" fmla="*/ 95 h 350"/>
              <a:gd name="T64" fmla="*/ 235 w 3079"/>
              <a:gd name="T65" fmla="*/ 112 h 350"/>
              <a:gd name="T66" fmla="*/ 190 w 3079"/>
              <a:gd name="T67" fmla="*/ 272 h 350"/>
              <a:gd name="T68" fmla="*/ 0 w 3079"/>
              <a:gd name="T69" fmla="*/ 102 h 350"/>
              <a:gd name="T70" fmla="*/ 2904 w 3079"/>
              <a:gd name="T71" fmla="*/ 90 h 350"/>
              <a:gd name="T72" fmla="*/ 3053 w 3079"/>
              <a:gd name="T73" fmla="*/ 154 h 350"/>
              <a:gd name="T74" fmla="*/ 2994 w 3079"/>
              <a:gd name="T75" fmla="*/ 260 h 350"/>
              <a:gd name="T76" fmla="*/ 2993 w 3079"/>
              <a:gd name="T77" fmla="*/ 112 h 350"/>
              <a:gd name="T78" fmla="*/ 2958 w 3079"/>
              <a:gd name="T79" fmla="*/ 257 h 350"/>
              <a:gd name="T80" fmla="*/ 2918 w 3079"/>
              <a:gd name="T81" fmla="*/ 228 h 350"/>
              <a:gd name="T82" fmla="*/ 2847 w 3079"/>
              <a:gd name="T83" fmla="*/ 250 h 350"/>
              <a:gd name="T84" fmla="*/ 2811 w 3079"/>
              <a:gd name="T85" fmla="*/ 249 h 350"/>
              <a:gd name="T86" fmla="*/ 2785 w 3079"/>
              <a:gd name="T87" fmla="*/ 111 h 350"/>
              <a:gd name="T88" fmla="*/ 2684 w 3079"/>
              <a:gd name="T89" fmla="*/ 272 h 350"/>
              <a:gd name="T90" fmla="*/ 2550 w 3079"/>
              <a:gd name="T91" fmla="*/ 103 h 350"/>
              <a:gd name="T92" fmla="*/ 2503 w 3079"/>
              <a:gd name="T93" fmla="*/ 103 h 350"/>
              <a:gd name="T94" fmla="*/ 2572 w 3079"/>
              <a:gd name="T95" fmla="*/ 202 h 350"/>
              <a:gd name="T96" fmla="*/ 1709 w 3079"/>
              <a:gd name="T97" fmla="*/ 90 h 350"/>
              <a:gd name="T98" fmla="*/ 1660 w 3079"/>
              <a:gd name="T99" fmla="*/ 267 h 350"/>
              <a:gd name="T100" fmla="*/ 1680 w 3079"/>
              <a:gd name="T101" fmla="*/ 117 h 350"/>
              <a:gd name="T102" fmla="*/ 1248 w 3079"/>
              <a:gd name="T103" fmla="*/ 178 h 350"/>
              <a:gd name="T104" fmla="*/ 1125 w 3079"/>
              <a:gd name="T105" fmla="*/ 101 h 350"/>
              <a:gd name="T106" fmla="*/ 2221 w 3079"/>
              <a:gd name="T107" fmla="*/ 259 h 350"/>
              <a:gd name="T108" fmla="*/ 2030 w 3079"/>
              <a:gd name="T109" fmla="*/ 20 h 350"/>
              <a:gd name="T110" fmla="*/ 2067 w 3079"/>
              <a:gd name="T111" fmla="*/ 220 h 350"/>
              <a:gd name="T112" fmla="*/ 2304 w 3079"/>
              <a:gd name="T113" fmla="*/ 137 h 350"/>
              <a:gd name="T114" fmla="*/ 2188 w 3079"/>
              <a:gd name="T115" fmla="*/ 19 h 350"/>
              <a:gd name="T116" fmla="*/ 2029 w 3079"/>
              <a:gd name="T117" fmla="*/ 271 h 350"/>
              <a:gd name="T118" fmla="*/ 1855 w 3079"/>
              <a:gd name="T119" fmla="*/ 7 h 350"/>
              <a:gd name="T120" fmla="*/ 1791 w 3079"/>
              <a:gd name="T121" fmla="*/ 260 h 350"/>
              <a:gd name="T122" fmla="*/ 1809 w 3079"/>
              <a:gd name="T123" fmla="*/ 37 h 350"/>
              <a:gd name="T124" fmla="*/ 1715 w 3079"/>
              <a:gd name="T125" fmla="*/ 3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79" h="350">
                <a:moveTo>
                  <a:pt x="2366" y="230"/>
                </a:moveTo>
                <a:cubicBezTo>
                  <a:pt x="2372" y="230"/>
                  <a:pt x="2377" y="232"/>
                  <a:pt x="2381" y="237"/>
                </a:cubicBezTo>
                <a:cubicBezTo>
                  <a:pt x="2385" y="241"/>
                  <a:pt x="2387" y="245"/>
                  <a:pt x="2387" y="251"/>
                </a:cubicBezTo>
                <a:cubicBezTo>
                  <a:pt x="2387" y="257"/>
                  <a:pt x="2385" y="262"/>
                  <a:pt x="2380" y="266"/>
                </a:cubicBezTo>
                <a:cubicBezTo>
                  <a:pt x="2376" y="270"/>
                  <a:pt x="2372" y="272"/>
                  <a:pt x="2366" y="272"/>
                </a:cubicBezTo>
                <a:cubicBezTo>
                  <a:pt x="2360" y="272"/>
                  <a:pt x="2355" y="270"/>
                  <a:pt x="2351" y="266"/>
                </a:cubicBezTo>
                <a:cubicBezTo>
                  <a:pt x="2347" y="262"/>
                  <a:pt x="2345" y="257"/>
                  <a:pt x="2345" y="251"/>
                </a:cubicBezTo>
                <a:cubicBezTo>
                  <a:pt x="2345" y="245"/>
                  <a:pt x="2347" y="240"/>
                  <a:pt x="2351" y="236"/>
                </a:cubicBezTo>
                <a:cubicBezTo>
                  <a:pt x="2355" y="232"/>
                  <a:pt x="2360" y="230"/>
                  <a:pt x="2366" y="230"/>
                </a:cubicBezTo>
                <a:close/>
                <a:moveTo>
                  <a:pt x="830" y="230"/>
                </a:moveTo>
                <a:cubicBezTo>
                  <a:pt x="836" y="230"/>
                  <a:pt x="841" y="232"/>
                  <a:pt x="845" y="237"/>
                </a:cubicBezTo>
                <a:cubicBezTo>
                  <a:pt x="849" y="241"/>
                  <a:pt x="851" y="245"/>
                  <a:pt x="851" y="251"/>
                </a:cubicBezTo>
                <a:cubicBezTo>
                  <a:pt x="851" y="257"/>
                  <a:pt x="849" y="262"/>
                  <a:pt x="844" y="266"/>
                </a:cubicBezTo>
                <a:cubicBezTo>
                  <a:pt x="840" y="270"/>
                  <a:pt x="836" y="272"/>
                  <a:pt x="830" y="272"/>
                </a:cubicBezTo>
                <a:cubicBezTo>
                  <a:pt x="824" y="272"/>
                  <a:pt x="819" y="270"/>
                  <a:pt x="815" y="266"/>
                </a:cubicBezTo>
                <a:cubicBezTo>
                  <a:pt x="811" y="262"/>
                  <a:pt x="809" y="257"/>
                  <a:pt x="809" y="251"/>
                </a:cubicBezTo>
                <a:cubicBezTo>
                  <a:pt x="809" y="245"/>
                  <a:pt x="811" y="240"/>
                  <a:pt x="815" y="236"/>
                </a:cubicBezTo>
                <a:cubicBezTo>
                  <a:pt x="819" y="232"/>
                  <a:pt x="824" y="230"/>
                  <a:pt x="830" y="230"/>
                </a:cubicBezTo>
                <a:close/>
                <a:moveTo>
                  <a:pt x="2680" y="102"/>
                </a:moveTo>
                <a:cubicBezTo>
                  <a:pt x="2673" y="102"/>
                  <a:pt x="2667" y="104"/>
                  <a:pt x="2660" y="108"/>
                </a:cubicBezTo>
                <a:cubicBezTo>
                  <a:pt x="2653" y="112"/>
                  <a:pt x="2648" y="119"/>
                  <a:pt x="2644" y="129"/>
                </a:cubicBezTo>
                <a:cubicBezTo>
                  <a:pt x="2640" y="139"/>
                  <a:pt x="2638" y="151"/>
                  <a:pt x="2638" y="167"/>
                </a:cubicBezTo>
                <a:cubicBezTo>
                  <a:pt x="2638" y="192"/>
                  <a:pt x="2643" y="213"/>
                  <a:pt x="2652" y="232"/>
                </a:cubicBezTo>
                <a:cubicBezTo>
                  <a:pt x="2662" y="250"/>
                  <a:pt x="2676" y="259"/>
                  <a:pt x="2692" y="259"/>
                </a:cubicBezTo>
                <a:cubicBezTo>
                  <a:pt x="2704" y="259"/>
                  <a:pt x="2714" y="254"/>
                  <a:pt x="2722" y="244"/>
                </a:cubicBezTo>
                <a:cubicBezTo>
                  <a:pt x="2730" y="234"/>
                  <a:pt x="2734" y="217"/>
                  <a:pt x="2734" y="192"/>
                </a:cubicBezTo>
                <a:cubicBezTo>
                  <a:pt x="2734" y="162"/>
                  <a:pt x="2727" y="138"/>
                  <a:pt x="2714" y="120"/>
                </a:cubicBezTo>
                <a:cubicBezTo>
                  <a:pt x="2705" y="108"/>
                  <a:pt x="2694" y="102"/>
                  <a:pt x="2680" y="102"/>
                </a:cubicBezTo>
                <a:close/>
                <a:moveTo>
                  <a:pt x="1160" y="102"/>
                </a:moveTo>
                <a:cubicBezTo>
                  <a:pt x="1153" y="102"/>
                  <a:pt x="1147" y="104"/>
                  <a:pt x="1140" y="108"/>
                </a:cubicBezTo>
                <a:cubicBezTo>
                  <a:pt x="1133" y="112"/>
                  <a:pt x="1128" y="119"/>
                  <a:pt x="1124" y="129"/>
                </a:cubicBezTo>
                <a:cubicBezTo>
                  <a:pt x="1120" y="139"/>
                  <a:pt x="1118" y="151"/>
                  <a:pt x="1118" y="167"/>
                </a:cubicBezTo>
                <a:cubicBezTo>
                  <a:pt x="1118" y="192"/>
                  <a:pt x="1123" y="213"/>
                  <a:pt x="1132" y="232"/>
                </a:cubicBezTo>
                <a:cubicBezTo>
                  <a:pt x="1142" y="250"/>
                  <a:pt x="1156" y="259"/>
                  <a:pt x="1172" y="259"/>
                </a:cubicBezTo>
                <a:cubicBezTo>
                  <a:pt x="1184" y="259"/>
                  <a:pt x="1194" y="254"/>
                  <a:pt x="1202" y="244"/>
                </a:cubicBezTo>
                <a:cubicBezTo>
                  <a:pt x="1210" y="234"/>
                  <a:pt x="1214" y="217"/>
                  <a:pt x="1214" y="192"/>
                </a:cubicBezTo>
                <a:cubicBezTo>
                  <a:pt x="1214" y="162"/>
                  <a:pt x="1207" y="138"/>
                  <a:pt x="1194" y="120"/>
                </a:cubicBezTo>
                <a:cubicBezTo>
                  <a:pt x="1185" y="108"/>
                  <a:pt x="1174" y="102"/>
                  <a:pt x="1160" y="102"/>
                </a:cubicBezTo>
                <a:close/>
                <a:moveTo>
                  <a:pt x="1456" y="95"/>
                </a:moveTo>
                <a:lnTo>
                  <a:pt x="1536" y="95"/>
                </a:lnTo>
                <a:lnTo>
                  <a:pt x="1536" y="102"/>
                </a:lnTo>
                <a:lnTo>
                  <a:pt x="1532" y="102"/>
                </a:lnTo>
                <a:cubicBezTo>
                  <a:pt x="1527" y="102"/>
                  <a:pt x="1522" y="103"/>
                  <a:pt x="1519" y="106"/>
                </a:cubicBezTo>
                <a:cubicBezTo>
                  <a:pt x="1517" y="108"/>
                  <a:pt x="1515" y="111"/>
                  <a:pt x="1515" y="115"/>
                </a:cubicBezTo>
                <a:cubicBezTo>
                  <a:pt x="1515" y="120"/>
                  <a:pt x="1517" y="126"/>
                  <a:pt x="1521" y="135"/>
                </a:cubicBezTo>
                <a:lnTo>
                  <a:pt x="1563" y="222"/>
                </a:lnTo>
                <a:lnTo>
                  <a:pt x="1602" y="127"/>
                </a:lnTo>
                <a:cubicBezTo>
                  <a:pt x="1604" y="122"/>
                  <a:pt x="1605" y="117"/>
                  <a:pt x="1605" y="112"/>
                </a:cubicBezTo>
                <a:cubicBezTo>
                  <a:pt x="1605" y="109"/>
                  <a:pt x="1604" y="108"/>
                  <a:pt x="1604" y="106"/>
                </a:cubicBezTo>
                <a:cubicBezTo>
                  <a:pt x="1603" y="105"/>
                  <a:pt x="1601" y="104"/>
                  <a:pt x="1599" y="103"/>
                </a:cubicBezTo>
                <a:cubicBezTo>
                  <a:pt x="1597" y="102"/>
                  <a:pt x="1593" y="102"/>
                  <a:pt x="1588" y="102"/>
                </a:cubicBezTo>
                <a:lnTo>
                  <a:pt x="1588" y="95"/>
                </a:lnTo>
                <a:lnTo>
                  <a:pt x="1644" y="95"/>
                </a:lnTo>
                <a:lnTo>
                  <a:pt x="1644" y="102"/>
                </a:lnTo>
                <a:cubicBezTo>
                  <a:pt x="1639" y="102"/>
                  <a:pt x="1635" y="103"/>
                  <a:pt x="1633" y="105"/>
                </a:cubicBezTo>
                <a:cubicBezTo>
                  <a:pt x="1630" y="106"/>
                  <a:pt x="1628" y="109"/>
                  <a:pt x="1625" y="113"/>
                </a:cubicBezTo>
                <a:cubicBezTo>
                  <a:pt x="1623" y="115"/>
                  <a:pt x="1621" y="120"/>
                  <a:pt x="1618" y="128"/>
                </a:cubicBezTo>
                <a:lnTo>
                  <a:pt x="1548" y="299"/>
                </a:lnTo>
                <a:cubicBezTo>
                  <a:pt x="1542" y="316"/>
                  <a:pt x="1533" y="328"/>
                  <a:pt x="1522" y="337"/>
                </a:cubicBezTo>
                <a:cubicBezTo>
                  <a:pt x="1511" y="345"/>
                  <a:pt x="1500" y="350"/>
                  <a:pt x="1490" y="350"/>
                </a:cubicBezTo>
                <a:cubicBezTo>
                  <a:pt x="1483" y="350"/>
                  <a:pt x="1477" y="348"/>
                  <a:pt x="1472" y="343"/>
                </a:cubicBezTo>
                <a:cubicBezTo>
                  <a:pt x="1467" y="339"/>
                  <a:pt x="1465" y="334"/>
                  <a:pt x="1465" y="329"/>
                </a:cubicBezTo>
                <a:cubicBezTo>
                  <a:pt x="1465" y="323"/>
                  <a:pt x="1467" y="319"/>
                  <a:pt x="1470" y="316"/>
                </a:cubicBezTo>
                <a:cubicBezTo>
                  <a:pt x="1473" y="313"/>
                  <a:pt x="1478" y="311"/>
                  <a:pt x="1484" y="311"/>
                </a:cubicBezTo>
                <a:cubicBezTo>
                  <a:pt x="1488" y="311"/>
                  <a:pt x="1494" y="313"/>
                  <a:pt x="1501" y="315"/>
                </a:cubicBezTo>
                <a:cubicBezTo>
                  <a:pt x="1506" y="317"/>
                  <a:pt x="1509" y="318"/>
                  <a:pt x="1510" y="318"/>
                </a:cubicBezTo>
                <a:cubicBezTo>
                  <a:pt x="1514" y="318"/>
                  <a:pt x="1518" y="316"/>
                  <a:pt x="1523" y="312"/>
                </a:cubicBezTo>
                <a:cubicBezTo>
                  <a:pt x="1527" y="308"/>
                  <a:pt x="1532" y="301"/>
                  <a:pt x="1536" y="290"/>
                </a:cubicBezTo>
                <a:lnTo>
                  <a:pt x="1548" y="260"/>
                </a:lnTo>
                <a:lnTo>
                  <a:pt x="1487" y="130"/>
                </a:lnTo>
                <a:cubicBezTo>
                  <a:pt x="1485" y="127"/>
                  <a:pt x="1482" y="122"/>
                  <a:pt x="1478" y="116"/>
                </a:cubicBezTo>
                <a:cubicBezTo>
                  <a:pt x="1474" y="112"/>
                  <a:pt x="1472" y="109"/>
                  <a:pt x="1470" y="107"/>
                </a:cubicBezTo>
                <a:cubicBezTo>
                  <a:pt x="1467" y="105"/>
                  <a:pt x="1462" y="103"/>
                  <a:pt x="1456" y="102"/>
                </a:cubicBezTo>
                <a:lnTo>
                  <a:pt x="1456" y="95"/>
                </a:lnTo>
                <a:close/>
                <a:moveTo>
                  <a:pt x="1262" y="95"/>
                </a:moveTo>
                <a:lnTo>
                  <a:pt x="1322" y="95"/>
                </a:lnTo>
                <a:lnTo>
                  <a:pt x="1322" y="210"/>
                </a:lnTo>
                <a:cubicBezTo>
                  <a:pt x="1322" y="226"/>
                  <a:pt x="1325" y="236"/>
                  <a:pt x="1331" y="241"/>
                </a:cubicBezTo>
                <a:cubicBezTo>
                  <a:pt x="1336" y="246"/>
                  <a:pt x="1343" y="249"/>
                  <a:pt x="1351" y="249"/>
                </a:cubicBezTo>
                <a:cubicBezTo>
                  <a:pt x="1356" y="249"/>
                  <a:pt x="1362" y="247"/>
                  <a:pt x="1369" y="244"/>
                </a:cubicBezTo>
                <a:cubicBezTo>
                  <a:pt x="1376" y="241"/>
                  <a:pt x="1384" y="234"/>
                  <a:pt x="1393" y="225"/>
                </a:cubicBezTo>
                <a:lnTo>
                  <a:pt x="1393" y="127"/>
                </a:lnTo>
                <a:cubicBezTo>
                  <a:pt x="1393" y="118"/>
                  <a:pt x="1392" y="111"/>
                  <a:pt x="1388" y="108"/>
                </a:cubicBezTo>
                <a:cubicBezTo>
                  <a:pt x="1384" y="104"/>
                  <a:pt x="1377" y="102"/>
                  <a:pt x="1366" y="102"/>
                </a:cubicBezTo>
                <a:lnTo>
                  <a:pt x="1366" y="95"/>
                </a:lnTo>
                <a:lnTo>
                  <a:pt x="1424" y="95"/>
                </a:lnTo>
                <a:lnTo>
                  <a:pt x="1424" y="199"/>
                </a:lnTo>
                <a:cubicBezTo>
                  <a:pt x="1424" y="219"/>
                  <a:pt x="1425" y="231"/>
                  <a:pt x="1426" y="236"/>
                </a:cubicBezTo>
                <a:cubicBezTo>
                  <a:pt x="1427" y="240"/>
                  <a:pt x="1428" y="243"/>
                  <a:pt x="1430" y="245"/>
                </a:cubicBezTo>
                <a:cubicBezTo>
                  <a:pt x="1432" y="247"/>
                  <a:pt x="1435" y="247"/>
                  <a:pt x="1437" y="247"/>
                </a:cubicBezTo>
                <a:cubicBezTo>
                  <a:pt x="1441" y="247"/>
                  <a:pt x="1446" y="246"/>
                  <a:pt x="1451" y="244"/>
                </a:cubicBezTo>
                <a:lnTo>
                  <a:pt x="1453" y="251"/>
                </a:lnTo>
                <a:lnTo>
                  <a:pt x="1402" y="272"/>
                </a:lnTo>
                <a:lnTo>
                  <a:pt x="1393" y="272"/>
                </a:lnTo>
                <a:lnTo>
                  <a:pt x="1393" y="236"/>
                </a:lnTo>
                <a:cubicBezTo>
                  <a:pt x="1379" y="252"/>
                  <a:pt x="1367" y="262"/>
                  <a:pt x="1360" y="266"/>
                </a:cubicBezTo>
                <a:cubicBezTo>
                  <a:pt x="1352" y="270"/>
                  <a:pt x="1344" y="272"/>
                  <a:pt x="1335" y="272"/>
                </a:cubicBezTo>
                <a:cubicBezTo>
                  <a:pt x="1325" y="272"/>
                  <a:pt x="1317" y="269"/>
                  <a:pt x="1310" y="264"/>
                </a:cubicBezTo>
                <a:cubicBezTo>
                  <a:pt x="1303" y="258"/>
                  <a:pt x="1298" y="251"/>
                  <a:pt x="1295" y="242"/>
                </a:cubicBezTo>
                <a:cubicBezTo>
                  <a:pt x="1293" y="233"/>
                  <a:pt x="1291" y="221"/>
                  <a:pt x="1291" y="205"/>
                </a:cubicBezTo>
                <a:lnTo>
                  <a:pt x="1291" y="128"/>
                </a:lnTo>
                <a:cubicBezTo>
                  <a:pt x="1291" y="120"/>
                  <a:pt x="1290" y="115"/>
                  <a:pt x="1289" y="112"/>
                </a:cubicBezTo>
                <a:cubicBezTo>
                  <a:pt x="1287" y="108"/>
                  <a:pt x="1284" y="106"/>
                  <a:pt x="1281" y="104"/>
                </a:cubicBezTo>
                <a:cubicBezTo>
                  <a:pt x="1277" y="103"/>
                  <a:pt x="1271" y="102"/>
                  <a:pt x="1262" y="102"/>
                </a:cubicBezTo>
                <a:lnTo>
                  <a:pt x="1262" y="95"/>
                </a:lnTo>
                <a:close/>
                <a:moveTo>
                  <a:pt x="880" y="95"/>
                </a:moveTo>
                <a:lnTo>
                  <a:pt x="960" y="95"/>
                </a:lnTo>
                <a:lnTo>
                  <a:pt x="960" y="102"/>
                </a:lnTo>
                <a:lnTo>
                  <a:pt x="956" y="102"/>
                </a:lnTo>
                <a:cubicBezTo>
                  <a:pt x="951" y="102"/>
                  <a:pt x="946" y="103"/>
                  <a:pt x="943" y="106"/>
                </a:cubicBezTo>
                <a:cubicBezTo>
                  <a:pt x="941" y="108"/>
                  <a:pt x="939" y="111"/>
                  <a:pt x="939" y="115"/>
                </a:cubicBezTo>
                <a:cubicBezTo>
                  <a:pt x="939" y="120"/>
                  <a:pt x="941" y="126"/>
                  <a:pt x="945" y="135"/>
                </a:cubicBezTo>
                <a:lnTo>
                  <a:pt x="987" y="222"/>
                </a:lnTo>
                <a:lnTo>
                  <a:pt x="1026" y="127"/>
                </a:lnTo>
                <a:cubicBezTo>
                  <a:pt x="1028" y="122"/>
                  <a:pt x="1029" y="117"/>
                  <a:pt x="1029" y="112"/>
                </a:cubicBezTo>
                <a:cubicBezTo>
                  <a:pt x="1029" y="109"/>
                  <a:pt x="1028" y="108"/>
                  <a:pt x="1028" y="106"/>
                </a:cubicBezTo>
                <a:cubicBezTo>
                  <a:pt x="1027" y="105"/>
                  <a:pt x="1025" y="104"/>
                  <a:pt x="1023" y="103"/>
                </a:cubicBezTo>
                <a:cubicBezTo>
                  <a:pt x="1021" y="102"/>
                  <a:pt x="1017" y="102"/>
                  <a:pt x="1012" y="102"/>
                </a:cubicBezTo>
                <a:lnTo>
                  <a:pt x="1012" y="95"/>
                </a:lnTo>
                <a:lnTo>
                  <a:pt x="1068" y="95"/>
                </a:lnTo>
                <a:lnTo>
                  <a:pt x="1068" y="102"/>
                </a:lnTo>
                <a:cubicBezTo>
                  <a:pt x="1063" y="102"/>
                  <a:pt x="1059" y="103"/>
                  <a:pt x="1057" y="105"/>
                </a:cubicBezTo>
                <a:cubicBezTo>
                  <a:pt x="1054" y="106"/>
                  <a:pt x="1052" y="109"/>
                  <a:pt x="1049" y="113"/>
                </a:cubicBezTo>
                <a:cubicBezTo>
                  <a:pt x="1047" y="115"/>
                  <a:pt x="1045" y="120"/>
                  <a:pt x="1042" y="128"/>
                </a:cubicBezTo>
                <a:lnTo>
                  <a:pt x="972" y="299"/>
                </a:lnTo>
                <a:cubicBezTo>
                  <a:pt x="966" y="316"/>
                  <a:pt x="957" y="328"/>
                  <a:pt x="946" y="337"/>
                </a:cubicBezTo>
                <a:cubicBezTo>
                  <a:pt x="935" y="345"/>
                  <a:pt x="924" y="350"/>
                  <a:pt x="914" y="350"/>
                </a:cubicBezTo>
                <a:cubicBezTo>
                  <a:pt x="907" y="350"/>
                  <a:pt x="901" y="348"/>
                  <a:pt x="896" y="343"/>
                </a:cubicBezTo>
                <a:cubicBezTo>
                  <a:pt x="891" y="339"/>
                  <a:pt x="889" y="334"/>
                  <a:pt x="889" y="329"/>
                </a:cubicBezTo>
                <a:cubicBezTo>
                  <a:pt x="889" y="323"/>
                  <a:pt x="891" y="319"/>
                  <a:pt x="894" y="316"/>
                </a:cubicBezTo>
                <a:cubicBezTo>
                  <a:pt x="897" y="313"/>
                  <a:pt x="902" y="311"/>
                  <a:pt x="908" y="311"/>
                </a:cubicBezTo>
                <a:cubicBezTo>
                  <a:pt x="912" y="311"/>
                  <a:pt x="918" y="313"/>
                  <a:pt x="925" y="315"/>
                </a:cubicBezTo>
                <a:cubicBezTo>
                  <a:pt x="930" y="317"/>
                  <a:pt x="933" y="318"/>
                  <a:pt x="934" y="318"/>
                </a:cubicBezTo>
                <a:cubicBezTo>
                  <a:pt x="938" y="318"/>
                  <a:pt x="942" y="316"/>
                  <a:pt x="947" y="312"/>
                </a:cubicBezTo>
                <a:cubicBezTo>
                  <a:pt x="951" y="308"/>
                  <a:pt x="956" y="301"/>
                  <a:pt x="960" y="290"/>
                </a:cubicBezTo>
                <a:lnTo>
                  <a:pt x="972" y="260"/>
                </a:lnTo>
                <a:lnTo>
                  <a:pt x="911" y="130"/>
                </a:lnTo>
                <a:cubicBezTo>
                  <a:pt x="909" y="127"/>
                  <a:pt x="906" y="122"/>
                  <a:pt x="902" y="116"/>
                </a:cubicBezTo>
                <a:cubicBezTo>
                  <a:pt x="898" y="112"/>
                  <a:pt x="896" y="109"/>
                  <a:pt x="894" y="107"/>
                </a:cubicBezTo>
                <a:cubicBezTo>
                  <a:pt x="891" y="105"/>
                  <a:pt x="886" y="103"/>
                  <a:pt x="880" y="102"/>
                </a:cubicBezTo>
                <a:lnTo>
                  <a:pt x="880" y="95"/>
                </a:lnTo>
                <a:close/>
                <a:moveTo>
                  <a:pt x="544" y="95"/>
                </a:moveTo>
                <a:lnTo>
                  <a:pt x="616" y="95"/>
                </a:lnTo>
                <a:lnTo>
                  <a:pt x="616" y="102"/>
                </a:lnTo>
                <a:cubicBezTo>
                  <a:pt x="610" y="102"/>
                  <a:pt x="605" y="104"/>
                  <a:pt x="603" y="106"/>
                </a:cubicBezTo>
                <a:cubicBezTo>
                  <a:pt x="601" y="107"/>
                  <a:pt x="600" y="110"/>
                  <a:pt x="600" y="114"/>
                </a:cubicBezTo>
                <a:cubicBezTo>
                  <a:pt x="600" y="117"/>
                  <a:pt x="601" y="122"/>
                  <a:pt x="603" y="128"/>
                </a:cubicBezTo>
                <a:lnTo>
                  <a:pt x="640" y="226"/>
                </a:lnTo>
                <a:lnTo>
                  <a:pt x="677" y="146"/>
                </a:lnTo>
                <a:lnTo>
                  <a:pt x="667" y="121"/>
                </a:lnTo>
                <a:cubicBezTo>
                  <a:pt x="664" y="113"/>
                  <a:pt x="660" y="108"/>
                  <a:pt x="655" y="105"/>
                </a:cubicBezTo>
                <a:cubicBezTo>
                  <a:pt x="653" y="103"/>
                  <a:pt x="648" y="102"/>
                  <a:pt x="640" y="102"/>
                </a:cubicBezTo>
                <a:lnTo>
                  <a:pt x="640" y="95"/>
                </a:lnTo>
                <a:lnTo>
                  <a:pt x="722" y="95"/>
                </a:lnTo>
                <a:lnTo>
                  <a:pt x="722" y="102"/>
                </a:lnTo>
                <a:cubicBezTo>
                  <a:pt x="713" y="102"/>
                  <a:pt x="706" y="104"/>
                  <a:pt x="703" y="107"/>
                </a:cubicBezTo>
                <a:cubicBezTo>
                  <a:pt x="700" y="109"/>
                  <a:pt x="699" y="112"/>
                  <a:pt x="699" y="116"/>
                </a:cubicBezTo>
                <a:cubicBezTo>
                  <a:pt x="699" y="119"/>
                  <a:pt x="699" y="121"/>
                  <a:pt x="700" y="124"/>
                </a:cubicBezTo>
                <a:lnTo>
                  <a:pt x="739" y="223"/>
                </a:lnTo>
                <a:lnTo>
                  <a:pt x="776" y="128"/>
                </a:lnTo>
                <a:cubicBezTo>
                  <a:pt x="778" y="121"/>
                  <a:pt x="779" y="116"/>
                  <a:pt x="779" y="112"/>
                </a:cubicBezTo>
                <a:cubicBezTo>
                  <a:pt x="779" y="109"/>
                  <a:pt x="778" y="107"/>
                  <a:pt x="776" y="105"/>
                </a:cubicBezTo>
                <a:cubicBezTo>
                  <a:pt x="773" y="103"/>
                  <a:pt x="768" y="102"/>
                  <a:pt x="761" y="102"/>
                </a:cubicBezTo>
                <a:lnTo>
                  <a:pt x="761" y="95"/>
                </a:lnTo>
                <a:lnTo>
                  <a:pt x="816" y="95"/>
                </a:lnTo>
                <a:lnTo>
                  <a:pt x="816" y="102"/>
                </a:lnTo>
                <a:cubicBezTo>
                  <a:pt x="805" y="104"/>
                  <a:pt x="797" y="111"/>
                  <a:pt x="792" y="124"/>
                </a:cubicBezTo>
                <a:lnTo>
                  <a:pt x="734" y="272"/>
                </a:lnTo>
                <a:lnTo>
                  <a:pt x="726" y="272"/>
                </a:lnTo>
                <a:lnTo>
                  <a:pt x="684" y="162"/>
                </a:lnTo>
                <a:lnTo>
                  <a:pt x="633" y="272"/>
                </a:lnTo>
                <a:lnTo>
                  <a:pt x="627" y="272"/>
                </a:lnTo>
                <a:lnTo>
                  <a:pt x="571" y="128"/>
                </a:lnTo>
                <a:cubicBezTo>
                  <a:pt x="568" y="119"/>
                  <a:pt x="564" y="112"/>
                  <a:pt x="561" y="109"/>
                </a:cubicBezTo>
                <a:cubicBezTo>
                  <a:pt x="557" y="106"/>
                  <a:pt x="552" y="104"/>
                  <a:pt x="544" y="102"/>
                </a:cubicBezTo>
                <a:lnTo>
                  <a:pt x="544" y="95"/>
                </a:lnTo>
                <a:close/>
                <a:moveTo>
                  <a:pt x="272" y="95"/>
                </a:moveTo>
                <a:lnTo>
                  <a:pt x="344" y="95"/>
                </a:lnTo>
                <a:lnTo>
                  <a:pt x="344" y="102"/>
                </a:lnTo>
                <a:cubicBezTo>
                  <a:pt x="338" y="102"/>
                  <a:pt x="333" y="104"/>
                  <a:pt x="331" y="106"/>
                </a:cubicBezTo>
                <a:cubicBezTo>
                  <a:pt x="329" y="107"/>
                  <a:pt x="328" y="110"/>
                  <a:pt x="328" y="114"/>
                </a:cubicBezTo>
                <a:cubicBezTo>
                  <a:pt x="328" y="117"/>
                  <a:pt x="329" y="122"/>
                  <a:pt x="331" y="128"/>
                </a:cubicBezTo>
                <a:lnTo>
                  <a:pt x="368" y="226"/>
                </a:lnTo>
                <a:lnTo>
                  <a:pt x="405" y="146"/>
                </a:lnTo>
                <a:lnTo>
                  <a:pt x="395" y="121"/>
                </a:lnTo>
                <a:cubicBezTo>
                  <a:pt x="392" y="113"/>
                  <a:pt x="388" y="108"/>
                  <a:pt x="383" y="105"/>
                </a:cubicBezTo>
                <a:cubicBezTo>
                  <a:pt x="381" y="103"/>
                  <a:pt x="376" y="102"/>
                  <a:pt x="368" y="102"/>
                </a:cubicBezTo>
                <a:lnTo>
                  <a:pt x="368" y="95"/>
                </a:lnTo>
                <a:lnTo>
                  <a:pt x="450" y="95"/>
                </a:lnTo>
                <a:lnTo>
                  <a:pt x="450" y="102"/>
                </a:lnTo>
                <a:cubicBezTo>
                  <a:pt x="441" y="102"/>
                  <a:pt x="434" y="104"/>
                  <a:pt x="431" y="107"/>
                </a:cubicBezTo>
                <a:cubicBezTo>
                  <a:pt x="428" y="109"/>
                  <a:pt x="427" y="112"/>
                  <a:pt x="427" y="116"/>
                </a:cubicBezTo>
                <a:cubicBezTo>
                  <a:pt x="427" y="119"/>
                  <a:pt x="427" y="121"/>
                  <a:pt x="428" y="124"/>
                </a:cubicBezTo>
                <a:lnTo>
                  <a:pt x="467" y="223"/>
                </a:lnTo>
                <a:lnTo>
                  <a:pt x="504" y="128"/>
                </a:lnTo>
                <a:cubicBezTo>
                  <a:pt x="506" y="121"/>
                  <a:pt x="507" y="116"/>
                  <a:pt x="507" y="112"/>
                </a:cubicBezTo>
                <a:cubicBezTo>
                  <a:pt x="507" y="109"/>
                  <a:pt x="506" y="107"/>
                  <a:pt x="504" y="105"/>
                </a:cubicBezTo>
                <a:cubicBezTo>
                  <a:pt x="501" y="103"/>
                  <a:pt x="496" y="102"/>
                  <a:pt x="489" y="102"/>
                </a:cubicBezTo>
                <a:lnTo>
                  <a:pt x="489" y="95"/>
                </a:lnTo>
                <a:lnTo>
                  <a:pt x="544" y="95"/>
                </a:lnTo>
                <a:lnTo>
                  <a:pt x="544" y="102"/>
                </a:lnTo>
                <a:cubicBezTo>
                  <a:pt x="533" y="104"/>
                  <a:pt x="525" y="111"/>
                  <a:pt x="520" y="124"/>
                </a:cubicBezTo>
                <a:lnTo>
                  <a:pt x="462" y="272"/>
                </a:lnTo>
                <a:lnTo>
                  <a:pt x="454" y="272"/>
                </a:lnTo>
                <a:lnTo>
                  <a:pt x="412" y="162"/>
                </a:lnTo>
                <a:lnTo>
                  <a:pt x="361" y="272"/>
                </a:lnTo>
                <a:lnTo>
                  <a:pt x="355" y="272"/>
                </a:lnTo>
                <a:lnTo>
                  <a:pt x="299" y="128"/>
                </a:lnTo>
                <a:cubicBezTo>
                  <a:pt x="296" y="119"/>
                  <a:pt x="292" y="112"/>
                  <a:pt x="289" y="109"/>
                </a:cubicBezTo>
                <a:cubicBezTo>
                  <a:pt x="285" y="106"/>
                  <a:pt x="280" y="104"/>
                  <a:pt x="272" y="102"/>
                </a:cubicBezTo>
                <a:lnTo>
                  <a:pt x="272" y="95"/>
                </a:lnTo>
                <a:close/>
                <a:moveTo>
                  <a:pt x="0" y="95"/>
                </a:moveTo>
                <a:lnTo>
                  <a:pt x="72" y="95"/>
                </a:lnTo>
                <a:lnTo>
                  <a:pt x="72" y="102"/>
                </a:lnTo>
                <a:cubicBezTo>
                  <a:pt x="66" y="102"/>
                  <a:pt x="61" y="104"/>
                  <a:pt x="59" y="106"/>
                </a:cubicBezTo>
                <a:cubicBezTo>
                  <a:pt x="57" y="107"/>
                  <a:pt x="56" y="110"/>
                  <a:pt x="56" y="114"/>
                </a:cubicBezTo>
                <a:cubicBezTo>
                  <a:pt x="56" y="117"/>
                  <a:pt x="57" y="122"/>
                  <a:pt x="59" y="128"/>
                </a:cubicBezTo>
                <a:lnTo>
                  <a:pt x="96" y="226"/>
                </a:lnTo>
                <a:lnTo>
                  <a:pt x="133" y="146"/>
                </a:lnTo>
                <a:lnTo>
                  <a:pt x="123" y="121"/>
                </a:lnTo>
                <a:cubicBezTo>
                  <a:pt x="120" y="113"/>
                  <a:pt x="116" y="108"/>
                  <a:pt x="111" y="105"/>
                </a:cubicBezTo>
                <a:cubicBezTo>
                  <a:pt x="109" y="103"/>
                  <a:pt x="104" y="102"/>
                  <a:pt x="96" y="102"/>
                </a:cubicBezTo>
                <a:lnTo>
                  <a:pt x="96" y="95"/>
                </a:lnTo>
                <a:lnTo>
                  <a:pt x="178" y="95"/>
                </a:lnTo>
                <a:lnTo>
                  <a:pt x="178" y="102"/>
                </a:lnTo>
                <a:cubicBezTo>
                  <a:pt x="169" y="102"/>
                  <a:pt x="162" y="104"/>
                  <a:pt x="159" y="107"/>
                </a:cubicBezTo>
                <a:cubicBezTo>
                  <a:pt x="156" y="109"/>
                  <a:pt x="155" y="112"/>
                  <a:pt x="155" y="116"/>
                </a:cubicBezTo>
                <a:cubicBezTo>
                  <a:pt x="155" y="119"/>
                  <a:pt x="155" y="121"/>
                  <a:pt x="156" y="124"/>
                </a:cubicBezTo>
                <a:lnTo>
                  <a:pt x="195" y="223"/>
                </a:lnTo>
                <a:lnTo>
                  <a:pt x="232" y="128"/>
                </a:lnTo>
                <a:cubicBezTo>
                  <a:pt x="234" y="121"/>
                  <a:pt x="235" y="116"/>
                  <a:pt x="235" y="112"/>
                </a:cubicBezTo>
                <a:cubicBezTo>
                  <a:pt x="235" y="109"/>
                  <a:pt x="234" y="107"/>
                  <a:pt x="232" y="105"/>
                </a:cubicBezTo>
                <a:cubicBezTo>
                  <a:pt x="229" y="103"/>
                  <a:pt x="224" y="102"/>
                  <a:pt x="217" y="102"/>
                </a:cubicBezTo>
                <a:lnTo>
                  <a:pt x="217" y="95"/>
                </a:lnTo>
                <a:lnTo>
                  <a:pt x="272" y="95"/>
                </a:lnTo>
                <a:lnTo>
                  <a:pt x="272" y="102"/>
                </a:lnTo>
                <a:cubicBezTo>
                  <a:pt x="261" y="104"/>
                  <a:pt x="253" y="111"/>
                  <a:pt x="248" y="124"/>
                </a:cubicBezTo>
                <a:lnTo>
                  <a:pt x="190" y="272"/>
                </a:lnTo>
                <a:lnTo>
                  <a:pt x="182" y="272"/>
                </a:lnTo>
                <a:lnTo>
                  <a:pt x="140" y="162"/>
                </a:lnTo>
                <a:lnTo>
                  <a:pt x="89" y="272"/>
                </a:lnTo>
                <a:lnTo>
                  <a:pt x="83" y="272"/>
                </a:lnTo>
                <a:lnTo>
                  <a:pt x="27" y="128"/>
                </a:lnTo>
                <a:cubicBezTo>
                  <a:pt x="24" y="119"/>
                  <a:pt x="20" y="112"/>
                  <a:pt x="17" y="109"/>
                </a:cubicBezTo>
                <a:cubicBezTo>
                  <a:pt x="13" y="106"/>
                  <a:pt x="8" y="104"/>
                  <a:pt x="0" y="102"/>
                </a:cubicBezTo>
                <a:lnTo>
                  <a:pt x="0" y="95"/>
                </a:lnTo>
                <a:close/>
                <a:moveTo>
                  <a:pt x="2837" y="90"/>
                </a:moveTo>
                <a:lnTo>
                  <a:pt x="2845" y="90"/>
                </a:lnTo>
                <a:lnTo>
                  <a:pt x="2845" y="127"/>
                </a:lnTo>
                <a:cubicBezTo>
                  <a:pt x="2857" y="114"/>
                  <a:pt x="2865" y="107"/>
                  <a:pt x="2867" y="105"/>
                </a:cubicBezTo>
                <a:cubicBezTo>
                  <a:pt x="2873" y="100"/>
                  <a:pt x="2879" y="97"/>
                  <a:pt x="2885" y="94"/>
                </a:cubicBezTo>
                <a:cubicBezTo>
                  <a:pt x="2892" y="91"/>
                  <a:pt x="2898" y="90"/>
                  <a:pt x="2904" y="90"/>
                </a:cubicBezTo>
                <a:cubicBezTo>
                  <a:pt x="2915" y="90"/>
                  <a:pt x="2924" y="93"/>
                  <a:pt x="2932" y="99"/>
                </a:cubicBezTo>
                <a:cubicBezTo>
                  <a:pt x="2940" y="106"/>
                  <a:pt x="2945" y="115"/>
                  <a:pt x="2948" y="127"/>
                </a:cubicBezTo>
                <a:cubicBezTo>
                  <a:pt x="2961" y="112"/>
                  <a:pt x="2971" y="102"/>
                  <a:pt x="2980" y="97"/>
                </a:cubicBezTo>
                <a:cubicBezTo>
                  <a:pt x="2989" y="92"/>
                  <a:pt x="2998" y="90"/>
                  <a:pt x="3008" y="90"/>
                </a:cubicBezTo>
                <a:cubicBezTo>
                  <a:pt x="3017" y="90"/>
                  <a:pt x="3025" y="92"/>
                  <a:pt x="3032" y="97"/>
                </a:cubicBezTo>
                <a:cubicBezTo>
                  <a:pt x="3039" y="102"/>
                  <a:pt x="3045" y="109"/>
                  <a:pt x="3049" y="120"/>
                </a:cubicBezTo>
                <a:cubicBezTo>
                  <a:pt x="3052" y="127"/>
                  <a:pt x="3053" y="139"/>
                  <a:pt x="3053" y="154"/>
                </a:cubicBezTo>
                <a:lnTo>
                  <a:pt x="3053" y="228"/>
                </a:lnTo>
                <a:cubicBezTo>
                  <a:pt x="3053" y="239"/>
                  <a:pt x="3054" y="246"/>
                  <a:pt x="3055" y="250"/>
                </a:cubicBezTo>
                <a:cubicBezTo>
                  <a:pt x="3057" y="253"/>
                  <a:pt x="3059" y="255"/>
                  <a:pt x="3062" y="257"/>
                </a:cubicBezTo>
                <a:cubicBezTo>
                  <a:pt x="3066" y="259"/>
                  <a:pt x="3071" y="260"/>
                  <a:pt x="3079" y="260"/>
                </a:cubicBezTo>
                <a:lnTo>
                  <a:pt x="3079" y="267"/>
                </a:lnTo>
                <a:lnTo>
                  <a:pt x="2994" y="267"/>
                </a:lnTo>
                <a:lnTo>
                  <a:pt x="2994" y="260"/>
                </a:lnTo>
                <a:lnTo>
                  <a:pt x="2998" y="260"/>
                </a:lnTo>
                <a:cubicBezTo>
                  <a:pt x="3005" y="260"/>
                  <a:pt x="3011" y="259"/>
                  <a:pt x="3015" y="256"/>
                </a:cubicBezTo>
                <a:cubicBezTo>
                  <a:pt x="3018" y="254"/>
                  <a:pt x="3020" y="251"/>
                  <a:pt x="3021" y="246"/>
                </a:cubicBezTo>
                <a:cubicBezTo>
                  <a:pt x="3022" y="244"/>
                  <a:pt x="3022" y="238"/>
                  <a:pt x="3022" y="228"/>
                </a:cubicBezTo>
                <a:lnTo>
                  <a:pt x="3022" y="154"/>
                </a:lnTo>
                <a:cubicBezTo>
                  <a:pt x="3022" y="140"/>
                  <a:pt x="3020" y="130"/>
                  <a:pt x="3017" y="124"/>
                </a:cubicBezTo>
                <a:cubicBezTo>
                  <a:pt x="3012" y="116"/>
                  <a:pt x="3004" y="112"/>
                  <a:pt x="2993" y="112"/>
                </a:cubicBezTo>
                <a:cubicBezTo>
                  <a:pt x="2987" y="112"/>
                  <a:pt x="2980" y="114"/>
                  <a:pt x="2973" y="117"/>
                </a:cubicBezTo>
                <a:cubicBezTo>
                  <a:pt x="2967" y="121"/>
                  <a:pt x="2959" y="127"/>
                  <a:pt x="2949" y="136"/>
                </a:cubicBezTo>
                <a:lnTo>
                  <a:pt x="2949" y="138"/>
                </a:lnTo>
                <a:lnTo>
                  <a:pt x="2949" y="146"/>
                </a:lnTo>
                <a:lnTo>
                  <a:pt x="2949" y="228"/>
                </a:lnTo>
                <a:cubicBezTo>
                  <a:pt x="2949" y="240"/>
                  <a:pt x="2950" y="247"/>
                  <a:pt x="2951" y="250"/>
                </a:cubicBezTo>
                <a:cubicBezTo>
                  <a:pt x="2952" y="253"/>
                  <a:pt x="2955" y="255"/>
                  <a:pt x="2958" y="257"/>
                </a:cubicBezTo>
                <a:cubicBezTo>
                  <a:pt x="2962" y="259"/>
                  <a:pt x="2968" y="260"/>
                  <a:pt x="2977" y="260"/>
                </a:cubicBezTo>
                <a:lnTo>
                  <a:pt x="2977" y="267"/>
                </a:lnTo>
                <a:lnTo>
                  <a:pt x="2890" y="267"/>
                </a:lnTo>
                <a:lnTo>
                  <a:pt x="2890" y="260"/>
                </a:lnTo>
                <a:cubicBezTo>
                  <a:pt x="2900" y="260"/>
                  <a:pt x="2906" y="259"/>
                  <a:pt x="2910" y="257"/>
                </a:cubicBezTo>
                <a:cubicBezTo>
                  <a:pt x="2913" y="254"/>
                  <a:pt x="2916" y="251"/>
                  <a:pt x="2917" y="247"/>
                </a:cubicBezTo>
                <a:cubicBezTo>
                  <a:pt x="2918" y="244"/>
                  <a:pt x="2918" y="238"/>
                  <a:pt x="2918" y="228"/>
                </a:cubicBezTo>
                <a:lnTo>
                  <a:pt x="2918" y="154"/>
                </a:lnTo>
                <a:cubicBezTo>
                  <a:pt x="2918" y="140"/>
                  <a:pt x="2916" y="130"/>
                  <a:pt x="2912" y="124"/>
                </a:cubicBezTo>
                <a:cubicBezTo>
                  <a:pt x="2906" y="116"/>
                  <a:pt x="2899" y="112"/>
                  <a:pt x="2889" y="112"/>
                </a:cubicBezTo>
                <a:cubicBezTo>
                  <a:pt x="2882" y="112"/>
                  <a:pt x="2875" y="114"/>
                  <a:pt x="2869" y="117"/>
                </a:cubicBezTo>
                <a:cubicBezTo>
                  <a:pt x="2858" y="123"/>
                  <a:pt x="2850" y="129"/>
                  <a:pt x="2845" y="136"/>
                </a:cubicBezTo>
                <a:lnTo>
                  <a:pt x="2845" y="228"/>
                </a:lnTo>
                <a:cubicBezTo>
                  <a:pt x="2845" y="239"/>
                  <a:pt x="2846" y="247"/>
                  <a:pt x="2847" y="250"/>
                </a:cubicBezTo>
                <a:cubicBezTo>
                  <a:pt x="2849" y="253"/>
                  <a:pt x="2851" y="256"/>
                  <a:pt x="2854" y="258"/>
                </a:cubicBezTo>
                <a:cubicBezTo>
                  <a:pt x="2857" y="259"/>
                  <a:pt x="2863" y="260"/>
                  <a:pt x="2873" y="260"/>
                </a:cubicBezTo>
                <a:lnTo>
                  <a:pt x="2873" y="267"/>
                </a:lnTo>
                <a:lnTo>
                  <a:pt x="2788" y="267"/>
                </a:lnTo>
                <a:lnTo>
                  <a:pt x="2788" y="260"/>
                </a:lnTo>
                <a:cubicBezTo>
                  <a:pt x="2796" y="260"/>
                  <a:pt x="2801" y="259"/>
                  <a:pt x="2804" y="258"/>
                </a:cubicBezTo>
                <a:cubicBezTo>
                  <a:pt x="2807" y="256"/>
                  <a:pt x="2810" y="253"/>
                  <a:pt x="2811" y="249"/>
                </a:cubicBezTo>
                <a:cubicBezTo>
                  <a:pt x="2813" y="246"/>
                  <a:pt x="2814" y="239"/>
                  <a:pt x="2814" y="228"/>
                </a:cubicBezTo>
                <a:lnTo>
                  <a:pt x="2814" y="162"/>
                </a:lnTo>
                <a:cubicBezTo>
                  <a:pt x="2814" y="143"/>
                  <a:pt x="2813" y="131"/>
                  <a:pt x="2812" y="126"/>
                </a:cubicBezTo>
                <a:cubicBezTo>
                  <a:pt x="2811" y="122"/>
                  <a:pt x="2810" y="119"/>
                  <a:pt x="2808" y="117"/>
                </a:cubicBezTo>
                <a:cubicBezTo>
                  <a:pt x="2806" y="116"/>
                  <a:pt x="2804" y="115"/>
                  <a:pt x="2800" y="115"/>
                </a:cubicBezTo>
                <a:cubicBezTo>
                  <a:pt x="2797" y="115"/>
                  <a:pt x="2793" y="116"/>
                  <a:pt x="2788" y="118"/>
                </a:cubicBezTo>
                <a:lnTo>
                  <a:pt x="2785" y="111"/>
                </a:lnTo>
                <a:lnTo>
                  <a:pt x="2837" y="90"/>
                </a:lnTo>
                <a:close/>
                <a:moveTo>
                  <a:pt x="2686" y="90"/>
                </a:moveTo>
                <a:cubicBezTo>
                  <a:pt x="2712" y="90"/>
                  <a:pt x="2733" y="100"/>
                  <a:pt x="2748" y="120"/>
                </a:cubicBezTo>
                <a:cubicBezTo>
                  <a:pt x="2762" y="136"/>
                  <a:pt x="2768" y="156"/>
                  <a:pt x="2768" y="178"/>
                </a:cubicBezTo>
                <a:cubicBezTo>
                  <a:pt x="2768" y="193"/>
                  <a:pt x="2765" y="209"/>
                  <a:pt x="2757" y="224"/>
                </a:cubicBezTo>
                <a:cubicBezTo>
                  <a:pt x="2750" y="240"/>
                  <a:pt x="2740" y="252"/>
                  <a:pt x="2727" y="260"/>
                </a:cubicBezTo>
                <a:cubicBezTo>
                  <a:pt x="2714" y="268"/>
                  <a:pt x="2700" y="272"/>
                  <a:pt x="2684" y="272"/>
                </a:cubicBezTo>
                <a:cubicBezTo>
                  <a:pt x="2658" y="272"/>
                  <a:pt x="2637" y="262"/>
                  <a:pt x="2622" y="241"/>
                </a:cubicBezTo>
                <a:cubicBezTo>
                  <a:pt x="2609" y="224"/>
                  <a:pt x="2603" y="204"/>
                  <a:pt x="2603" y="183"/>
                </a:cubicBezTo>
                <a:cubicBezTo>
                  <a:pt x="2603" y="167"/>
                  <a:pt x="2607" y="151"/>
                  <a:pt x="2614" y="136"/>
                </a:cubicBezTo>
                <a:cubicBezTo>
                  <a:pt x="2622" y="120"/>
                  <a:pt x="2633" y="109"/>
                  <a:pt x="2645" y="101"/>
                </a:cubicBezTo>
                <a:cubicBezTo>
                  <a:pt x="2658" y="94"/>
                  <a:pt x="2672" y="90"/>
                  <a:pt x="2686" y="90"/>
                </a:cubicBezTo>
                <a:close/>
                <a:moveTo>
                  <a:pt x="2509" y="90"/>
                </a:moveTo>
                <a:cubicBezTo>
                  <a:pt x="2526" y="90"/>
                  <a:pt x="2540" y="94"/>
                  <a:pt x="2550" y="103"/>
                </a:cubicBezTo>
                <a:cubicBezTo>
                  <a:pt x="2561" y="112"/>
                  <a:pt x="2567" y="122"/>
                  <a:pt x="2567" y="131"/>
                </a:cubicBezTo>
                <a:cubicBezTo>
                  <a:pt x="2567" y="136"/>
                  <a:pt x="2565" y="140"/>
                  <a:pt x="2562" y="143"/>
                </a:cubicBezTo>
                <a:cubicBezTo>
                  <a:pt x="2559" y="146"/>
                  <a:pt x="2555" y="147"/>
                  <a:pt x="2549" y="147"/>
                </a:cubicBezTo>
                <a:cubicBezTo>
                  <a:pt x="2542" y="147"/>
                  <a:pt x="2536" y="145"/>
                  <a:pt x="2533" y="140"/>
                </a:cubicBezTo>
                <a:cubicBezTo>
                  <a:pt x="2531" y="137"/>
                  <a:pt x="2529" y="132"/>
                  <a:pt x="2528" y="125"/>
                </a:cubicBezTo>
                <a:cubicBezTo>
                  <a:pt x="2528" y="118"/>
                  <a:pt x="2525" y="112"/>
                  <a:pt x="2521" y="108"/>
                </a:cubicBezTo>
                <a:cubicBezTo>
                  <a:pt x="2516" y="104"/>
                  <a:pt x="2510" y="103"/>
                  <a:pt x="2503" y="103"/>
                </a:cubicBezTo>
                <a:cubicBezTo>
                  <a:pt x="2490" y="103"/>
                  <a:pt x="2480" y="107"/>
                  <a:pt x="2472" y="116"/>
                </a:cubicBezTo>
                <a:cubicBezTo>
                  <a:pt x="2462" y="129"/>
                  <a:pt x="2457" y="145"/>
                  <a:pt x="2457" y="165"/>
                </a:cubicBezTo>
                <a:cubicBezTo>
                  <a:pt x="2457" y="185"/>
                  <a:pt x="2462" y="204"/>
                  <a:pt x="2472" y="219"/>
                </a:cubicBezTo>
                <a:cubicBezTo>
                  <a:pt x="2482" y="235"/>
                  <a:pt x="2496" y="243"/>
                  <a:pt x="2513" y="243"/>
                </a:cubicBezTo>
                <a:cubicBezTo>
                  <a:pt x="2525" y="243"/>
                  <a:pt x="2536" y="239"/>
                  <a:pt x="2546" y="230"/>
                </a:cubicBezTo>
                <a:cubicBezTo>
                  <a:pt x="2553" y="224"/>
                  <a:pt x="2560" y="214"/>
                  <a:pt x="2566" y="199"/>
                </a:cubicBezTo>
                <a:lnTo>
                  <a:pt x="2572" y="202"/>
                </a:lnTo>
                <a:cubicBezTo>
                  <a:pt x="2567" y="224"/>
                  <a:pt x="2558" y="242"/>
                  <a:pt x="2544" y="254"/>
                </a:cubicBezTo>
                <a:cubicBezTo>
                  <a:pt x="2531" y="266"/>
                  <a:pt x="2516" y="272"/>
                  <a:pt x="2500" y="272"/>
                </a:cubicBezTo>
                <a:cubicBezTo>
                  <a:pt x="2480" y="272"/>
                  <a:pt x="2463" y="264"/>
                  <a:pt x="2449" y="247"/>
                </a:cubicBezTo>
                <a:cubicBezTo>
                  <a:pt x="2434" y="231"/>
                  <a:pt x="2427" y="209"/>
                  <a:pt x="2427" y="181"/>
                </a:cubicBezTo>
                <a:cubicBezTo>
                  <a:pt x="2427" y="154"/>
                  <a:pt x="2435" y="132"/>
                  <a:pt x="2451" y="115"/>
                </a:cubicBezTo>
                <a:cubicBezTo>
                  <a:pt x="2467" y="98"/>
                  <a:pt x="2486" y="90"/>
                  <a:pt x="2509" y="90"/>
                </a:cubicBezTo>
                <a:close/>
                <a:moveTo>
                  <a:pt x="1709" y="90"/>
                </a:moveTo>
                <a:lnTo>
                  <a:pt x="1717" y="90"/>
                </a:lnTo>
                <a:lnTo>
                  <a:pt x="1717" y="228"/>
                </a:lnTo>
                <a:cubicBezTo>
                  <a:pt x="1717" y="239"/>
                  <a:pt x="1718" y="246"/>
                  <a:pt x="1719" y="249"/>
                </a:cubicBezTo>
                <a:cubicBezTo>
                  <a:pt x="1721" y="253"/>
                  <a:pt x="1723" y="256"/>
                  <a:pt x="1726" y="257"/>
                </a:cubicBezTo>
                <a:cubicBezTo>
                  <a:pt x="1729" y="259"/>
                  <a:pt x="1735" y="260"/>
                  <a:pt x="1743" y="260"/>
                </a:cubicBezTo>
                <a:lnTo>
                  <a:pt x="1743" y="267"/>
                </a:lnTo>
                <a:lnTo>
                  <a:pt x="1660" y="267"/>
                </a:lnTo>
                <a:lnTo>
                  <a:pt x="1660" y="260"/>
                </a:lnTo>
                <a:cubicBezTo>
                  <a:pt x="1668" y="260"/>
                  <a:pt x="1674" y="259"/>
                  <a:pt x="1677" y="258"/>
                </a:cubicBezTo>
                <a:cubicBezTo>
                  <a:pt x="1679" y="256"/>
                  <a:pt x="1682" y="253"/>
                  <a:pt x="1683" y="250"/>
                </a:cubicBezTo>
                <a:cubicBezTo>
                  <a:pt x="1685" y="246"/>
                  <a:pt x="1686" y="239"/>
                  <a:pt x="1686" y="228"/>
                </a:cubicBezTo>
                <a:lnTo>
                  <a:pt x="1686" y="162"/>
                </a:lnTo>
                <a:cubicBezTo>
                  <a:pt x="1686" y="143"/>
                  <a:pt x="1685" y="131"/>
                  <a:pt x="1684" y="126"/>
                </a:cubicBezTo>
                <a:cubicBezTo>
                  <a:pt x="1683" y="122"/>
                  <a:pt x="1682" y="119"/>
                  <a:pt x="1680" y="117"/>
                </a:cubicBezTo>
                <a:cubicBezTo>
                  <a:pt x="1678" y="116"/>
                  <a:pt x="1676" y="115"/>
                  <a:pt x="1672" y="115"/>
                </a:cubicBezTo>
                <a:cubicBezTo>
                  <a:pt x="1669" y="115"/>
                  <a:pt x="1665" y="116"/>
                  <a:pt x="1660" y="118"/>
                </a:cubicBezTo>
                <a:lnTo>
                  <a:pt x="1657" y="111"/>
                </a:lnTo>
                <a:lnTo>
                  <a:pt x="1709" y="90"/>
                </a:lnTo>
                <a:close/>
                <a:moveTo>
                  <a:pt x="1166" y="90"/>
                </a:moveTo>
                <a:cubicBezTo>
                  <a:pt x="1192" y="90"/>
                  <a:pt x="1213" y="100"/>
                  <a:pt x="1228" y="120"/>
                </a:cubicBezTo>
                <a:cubicBezTo>
                  <a:pt x="1242" y="136"/>
                  <a:pt x="1248" y="156"/>
                  <a:pt x="1248" y="178"/>
                </a:cubicBezTo>
                <a:cubicBezTo>
                  <a:pt x="1248" y="193"/>
                  <a:pt x="1245" y="209"/>
                  <a:pt x="1237" y="224"/>
                </a:cubicBezTo>
                <a:cubicBezTo>
                  <a:pt x="1230" y="240"/>
                  <a:pt x="1220" y="252"/>
                  <a:pt x="1207" y="260"/>
                </a:cubicBezTo>
                <a:cubicBezTo>
                  <a:pt x="1194" y="268"/>
                  <a:pt x="1180" y="272"/>
                  <a:pt x="1164" y="272"/>
                </a:cubicBezTo>
                <a:cubicBezTo>
                  <a:pt x="1138" y="272"/>
                  <a:pt x="1117" y="262"/>
                  <a:pt x="1102" y="241"/>
                </a:cubicBezTo>
                <a:cubicBezTo>
                  <a:pt x="1089" y="224"/>
                  <a:pt x="1083" y="204"/>
                  <a:pt x="1083" y="183"/>
                </a:cubicBezTo>
                <a:cubicBezTo>
                  <a:pt x="1083" y="167"/>
                  <a:pt x="1087" y="151"/>
                  <a:pt x="1094" y="136"/>
                </a:cubicBezTo>
                <a:cubicBezTo>
                  <a:pt x="1102" y="120"/>
                  <a:pt x="1113" y="109"/>
                  <a:pt x="1125" y="101"/>
                </a:cubicBezTo>
                <a:cubicBezTo>
                  <a:pt x="1138" y="94"/>
                  <a:pt x="1152" y="90"/>
                  <a:pt x="1166" y="90"/>
                </a:cubicBezTo>
                <a:close/>
                <a:moveTo>
                  <a:pt x="2222" y="20"/>
                </a:moveTo>
                <a:cubicBezTo>
                  <a:pt x="2214" y="20"/>
                  <a:pt x="2206" y="23"/>
                  <a:pt x="2200" y="31"/>
                </a:cubicBezTo>
                <a:cubicBezTo>
                  <a:pt x="2191" y="41"/>
                  <a:pt x="2185" y="58"/>
                  <a:pt x="2181" y="80"/>
                </a:cubicBezTo>
                <a:cubicBezTo>
                  <a:pt x="2178" y="102"/>
                  <a:pt x="2176" y="124"/>
                  <a:pt x="2176" y="146"/>
                </a:cubicBezTo>
                <a:cubicBezTo>
                  <a:pt x="2176" y="181"/>
                  <a:pt x="2181" y="209"/>
                  <a:pt x="2189" y="232"/>
                </a:cubicBezTo>
                <a:cubicBezTo>
                  <a:pt x="2196" y="250"/>
                  <a:pt x="2207" y="259"/>
                  <a:pt x="2221" y="259"/>
                </a:cubicBezTo>
                <a:cubicBezTo>
                  <a:pt x="2228" y="259"/>
                  <a:pt x="2235" y="256"/>
                  <a:pt x="2242" y="250"/>
                </a:cubicBezTo>
                <a:cubicBezTo>
                  <a:pt x="2249" y="244"/>
                  <a:pt x="2255" y="234"/>
                  <a:pt x="2259" y="220"/>
                </a:cubicBezTo>
                <a:cubicBezTo>
                  <a:pt x="2264" y="198"/>
                  <a:pt x="2267" y="168"/>
                  <a:pt x="2267" y="129"/>
                </a:cubicBezTo>
                <a:cubicBezTo>
                  <a:pt x="2267" y="100"/>
                  <a:pt x="2264" y="76"/>
                  <a:pt x="2258" y="56"/>
                </a:cubicBezTo>
                <a:cubicBezTo>
                  <a:pt x="2254" y="42"/>
                  <a:pt x="2248" y="32"/>
                  <a:pt x="2241" y="26"/>
                </a:cubicBezTo>
                <a:cubicBezTo>
                  <a:pt x="2236" y="22"/>
                  <a:pt x="2230" y="20"/>
                  <a:pt x="2222" y="20"/>
                </a:cubicBezTo>
                <a:close/>
                <a:moveTo>
                  <a:pt x="2030" y="20"/>
                </a:moveTo>
                <a:cubicBezTo>
                  <a:pt x="2022" y="20"/>
                  <a:pt x="2014" y="23"/>
                  <a:pt x="2008" y="31"/>
                </a:cubicBezTo>
                <a:cubicBezTo>
                  <a:pt x="1999" y="41"/>
                  <a:pt x="1993" y="58"/>
                  <a:pt x="1989" y="80"/>
                </a:cubicBezTo>
                <a:cubicBezTo>
                  <a:pt x="1986" y="102"/>
                  <a:pt x="1984" y="124"/>
                  <a:pt x="1984" y="146"/>
                </a:cubicBezTo>
                <a:cubicBezTo>
                  <a:pt x="1984" y="181"/>
                  <a:pt x="1989" y="209"/>
                  <a:pt x="1997" y="232"/>
                </a:cubicBezTo>
                <a:cubicBezTo>
                  <a:pt x="2004" y="250"/>
                  <a:pt x="2015" y="259"/>
                  <a:pt x="2029" y="259"/>
                </a:cubicBezTo>
                <a:cubicBezTo>
                  <a:pt x="2036" y="259"/>
                  <a:pt x="2043" y="256"/>
                  <a:pt x="2050" y="250"/>
                </a:cubicBezTo>
                <a:cubicBezTo>
                  <a:pt x="2057" y="244"/>
                  <a:pt x="2063" y="234"/>
                  <a:pt x="2067" y="220"/>
                </a:cubicBezTo>
                <a:cubicBezTo>
                  <a:pt x="2072" y="198"/>
                  <a:pt x="2075" y="168"/>
                  <a:pt x="2075" y="129"/>
                </a:cubicBezTo>
                <a:cubicBezTo>
                  <a:pt x="2075" y="100"/>
                  <a:pt x="2072" y="76"/>
                  <a:pt x="2066" y="56"/>
                </a:cubicBezTo>
                <a:cubicBezTo>
                  <a:pt x="2062" y="42"/>
                  <a:pt x="2056" y="32"/>
                  <a:pt x="2049" y="26"/>
                </a:cubicBezTo>
                <a:cubicBezTo>
                  <a:pt x="2044" y="22"/>
                  <a:pt x="2038" y="20"/>
                  <a:pt x="2030" y="20"/>
                </a:cubicBezTo>
                <a:close/>
                <a:moveTo>
                  <a:pt x="2223" y="7"/>
                </a:moveTo>
                <a:cubicBezTo>
                  <a:pt x="2242" y="7"/>
                  <a:pt x="2260" y="17"/>
                  <a:pt x="2275" y="37"/>
                </a:cubicBezTo>
                <a:cubicBezTo>
                  <a:pt x="2294" y="62"/>
                  <a:pt x="2304" y="95"/>
                  <a:pt x="2304" y="137"/>
                </a:cubicBezTo>
                <a:cubicBezTo>
                  <a:pt x="2304" y="167"/>
                  <a:pt x="2300" y="192"/>
                  <a:pt x="2291" y="212"/>
                </a:cubicBezTo>
                <a:cubicBezTo>
                  <a:pt x="2283" y="233"/>
                  <a:pt x="2272" y="248"/>
                  <a:pt x="2259" y="257"/>
                </a:cubicBezTo>
                <a:cubicBezTo>
                  <a:pt x="2246" y="267"/>
                  <a:pt x="2233" y="271"/>
                  <a:pt x="2221" y="271"/>
                </a:cubicBezTo>
                <a:cubicBezTo>
                  <a:pt x="2196" y="271"/>
                  <a:pt x="2176" y="257"/>
                  <a:pt x="2160" y="228"/>
                </a:cubicBezTo>
                <a:cubicBezTo>
                  <a:pt x="2146" y="204"/>
                  <a:pt x="2140" y="175"/>
                  <a:pt x="2140" y="141"/>
                </a:cubicBezTo>
                <a:cubicBezTo>
                  <a:pt x="2140" y="112"/>
                  <a:pt x="2144" y="87"/>
                  <a:pt x="2153" y="66"/>
                </a:cubicBezTo>
                <a:cubicBezTo>
                  <a:pt x="2162" y="45"/>
                  <a:pt x="2173" y="30"/>
                  <a:pt x="2188" y="19"/>
                </a:cubicBezTo>
                <a:cubicBezTo>
                  <a:pt x="2199" y="11"/>
                  <a:pt x="2211" y="7"/>
                  <a:pt x="2223" y="7"/>
                </a:cubicBezTo>
                <a:close/>
                <a:moveTo>
                  <a:pt x="2031" y="7"/>
                </a:moveTo>
                <a:cubicBezTo>
                  <a:pt x="2050" y="7"/>
                  <a:pt x="2068" y="17"/>
                  <a:pt x="2083" y="37"/>
                </a:cubicBezTo>
                <a:cubicBezTo>
                  <a:pt x="2102" y="62"/>
                  <a:pt x="2112" y="95"/>
                  <a:pt x="2112" y="137"/>
                </a:cubicBezTo>
                <a:cubicBezTo>
                  <a:pt x="2112" y="167"/>
                  <a:pt x="2108" y="192"/>
                  <a:pt x="2099" y="212"/>
                </a:cubicBezTo>
                <a:cubicBezTo>
                  <a:pt x="2091" y="233"/>
                  <a:pt x="2080" y="248"/>
                  <a:pt x="2067" y="257"/>
                </a:cubicBezTo>
                <a:cubicBezTo>
                  <a:pt x="2054" y="267"/>
                  <a:pt x="2041" y="271"/>
                  <a:pt x="2029" y="271"/>
                </a:cubicBezTo>
                <a:cubicBezTo>
                  <a:pt x="2004" y="271"/>
                  <a:pt x="1984" y="257"/>
                  <a:pt x="1968" y="228"/>
                </a:cubicBezTo>
                <a:cubicBezTo>
                  <a:pt x="1954" y="204"/>
                  <a:pt x="1948" y="175"/>
                  <a:pt x="1948" y="141"/>
                </a:cubicBezTo>
                <a:cubicBezTo>
                  <a:pt x="1948" y="112"/>
                  <a:pt x="1952" y="87"/>
                  <a:pt x="1961" y="66"/>
                </a:cubicBezTo>
                <a:cubicBezTo>
                  <a:pt x="1970" y="45"/>
                  <a:pt x="1981" y="30"/>
                  <a:pt x="1996" y="19"/>
                </a:cubicBezTo>
                <a:cubicBezTo>
                  <a:pt x="2007" y="11"/>
                  <a:pt x="2019" y="7"/>
                  <a:pt x="2031" y="7"/>
                </a:cubicBezTo>
                <a:close/>
                <a:moveTo>
                  <a:pt x="1849" y="7"/>
                </a:moveTo>
                <a:lnTo>
                  <a:pt x="1855" y="7"/>
                </a:lnTo>
                <a:lnTo>
                  <a:pt x="1855" y="222"/>
                </a:lnTo>
                <a:cubicBezTo>
                  <a:pt x="1855" y="236"/>
                  <a:pt x="1855" y="245"/>
                  <a:pt x="1857" y="249"/>
                </a:cubicBezTo>
                <a:cubicBezTo>
                  <a:pt x="1858" y="252"/>
                  <a:pt x="1860" y="255"/>
                  <a:pt x="1864" y="257"/>
                </a:cubicBezTo>
                <a:cubicBezTo>
                  <a:pt x="1868" y="259"/>
                  <a:pt x="1875" y="260"/>
                  <a:pt x="1887" y="260"/>
                </a:cubicBezTo>
                <a:lnTo>
                  <a:pt x="1887" y="267"/>
                </a:lnTo>
                <a:lnTo>
                  <a:pt x="1791" y="267"/>
                </a:lnTo>
                <a:lnTo>
                  <a:pt x="1791" y="260"/>
                </a:lnTo>
                <a:cubicBezTo>
                  <a:pt x="1803" y="260"/>
                  <a:pt x="1811" y="259"/>
                  <a:pt x="1815" y="257"/>
                </a:cubicBezTo>
                <a:cubicBezTo>
                  <a:pt x="1818" y="255"/>
                  <a:pt x="1820" y="253"/>
                  <a:pt x="1822" y="249"/>
                </a:cubicBezTo>
                <a:cubicBezTo>
                  <a:pt x="1823" y="246"/>
                  <a:pt x="1824" y="237"/>
                  <a:pt x="1824" y="222"/>
                </a:cubicBezTo>
                <a:lnTo>
                  <a:pt x="1824" y="85"/>
                </a:lnTo>
                <a:cubicBezTo>
                  <a:pt x="1824" y="66"/>
                  <a:pt x="1823" y="54"/>
                  <a:pt x="1822" y="49"/>
                </a:cubicBezTo>
                <a:cubicBezTo>
                  <a:pt x="1821" y="45"/>
                  <a:pt x="1820" y="42"/>
                  <a:pt x="1817" y="40"/>
                </a:cubicBezTo>
                <a:cubicBezTo>
                  <a:pt x="1815" y="38"/>
                  <a:pt x="1812" y="37"/>
                  <a:pt x="1809" y="37"/>
                </a:cubicBezTo>
                <a:cubicBezTo>
                  <a:pt x="1804" y="37"/>
                  <a:pt x="1798" y="39"/>
                  <a:pt x="1790" y="43"/>
                </a:cubicBezTo>
                <a:lnTo>
                  <a:pt x="1787" y="37"/>
                </a:lnTo>
                <a:lnTo>
                  <a:pt x="1849" y="7"/>
                </a:lnTo>
                <a:close/>
                <a:moveTo>
                  <a:pt x="1701" y="0"/>
                </a:moveTo>
                <a:cubicBezTo>
                  <a:pt x="1707" y="0"/>
                  <a:pt x="1711" y="2"/>
                  <a:pt x="1715" y="6"/>
                </a:cubicBezTo>
                <a:cubicBezTo>
                  <a:pt x="1719" y="9"/>
                  <a:pt x="1720" y="14"/>
                  <a:pt x="1720" y="19"/>
                </a:cubicBezTo>
                <a:cubicBezTo>
                  <a:pt x="1720" y="24"/>
                  <a:pt x="1719" y="29"/>
                  <a:pt x="1715" y="33"/>
                </a:cubicBezTo>
                <a:cubicBezTo>
                  <a:pt x="1711" y="36"/>
                  <a:pt x="1707" y="38"/>
                  <a:pt x="1701" y="38"/>
                </a:cubicBezTo>
                <a:cubicBezTo>
                  <a:pt x="1696" y="38"/>
                  <a:pt x="1692" y="36"/>
                  <a:pt x="1688" y="33"/>
                </a:cubicBezTo>
                <a:cubicBezTo>
                  <a:pt x="1684" y="29"/>
                  <a:pt x="1682" y="24"/>
                  <a:pt x="1682" y="19"/>
                </a:cubicBezTo>
                <a:cubicBezTo>
                  <a:pt x="1682" y="14"/>
                  <a:pt x="1684" y="9"/>
                  <a:pt x="1688" y="6"/>
                </a:cubicBezTo>
                <a:cubicBezTo>
                  <a:pt x="1692" y="2"/>
                  <a:pt x="1696" y="0"/>
                  <a:pt x="1701" y="0"/>
                </a:cubicBezTo>
                <a:close/>
              </a:path>
            </a:pathLst>
          </a:custGeom>
          <a:solidFill>
            <a:srgbClr val="F2F2F2"/>
          </a:solidFill>
          <a:ln w="0">
            <a:noFill/>
            <a:prstDash val="solid"/>
            <a:round/>
          </a:ln>
        </p:spPr>
        <p:txBody>
          <a:bodyPr vert="horz" wrap="square" lIns="91440" tIns="45720" rIns="91440" bIns="45720" numCol="1" anchor="t" anchorCtr="0" compatLnSpc="1"/>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5pPr>
            <a:lvl6pPr marL="2286000" algn="l" defTabSz="914400" rtl="0" eaLnBrk="1" latinLnBrk="0" hangingPunct="1">
              <a:defRPr kern="1200">
                <a:solidFill>
                  <a:schemeClr val="tx1"/>
                </a:solidFill>
                <a:latin typeface="Calibri" panose="020F0502020204030204" charset="0"/>
                <a:ea typeface="+mn-ea"/>
                <a:cs typeface="+mn-cs"/>
              </a:defRPr>
            </a:lvl6pPr>
            <a:lvl7pPr marL="2743200" algn="l" defTabSz="914400" rtl="0" eaLnBrk="1" latinLnBrk="0" hangingPunct="1">
              <a:defRPr kern="1200">
                <a:solidFill>
                  <a:schemeClr val="tx1"/>
                </a:solidFill>
                <a:latin typeface="Calibri" panose="020F0502020204030204" charset="0"/>
                <a:ea typeface="+mn-ea"/>
                <a:cs typeface="+mn-cs"/>
              </a:defRPr>
            </a:lvl7pPr>
            <a:lvl8pPr marL="3200400" algn="l" defTabSz="914400" rtl="0" eaLnBrk="1" latinLnBrk="0" hangingPunct="1">
              <a:defRPr kern="1200">
                <a:solidFill>
                  <a:schemeClr val="tx1"/>
                </a:solidFill>
                <a:latin typeface="Calibri" panose="020F0502020204030204" charset="0"/>
                <a:ea typeface="+mn-ea"/>
                <a:cs typeface="+mn-cs"/>
              </a:defRPr>
            </a:lvl8pPr>
            <a:lvl9pPr marL="3657600" algn="l" defTabSz="914400" rtl="0" eaLnBrk="1" latinLnBrk="0" hangingPunct="1">
              <a:defRPr kern="1200">
                <a:solidFill>
                  <a:schemeClr val="tx1"/>
                </a:solidFill>
                <a:latin typeface="Calibri" panose="020F0502020204030204" charset="0"/>
                <a:ea typeface="+mn-ea"/>
                <a:cs typeface="+mn-cs"/>
              </a:defRPr>
            </a:lvl9pPr>
          </a:lstStyle>
          <a:p>
            <a:endParaRPr lang="zh-CN" altLang="en-US"/>
          </a:p>
        </p:txBody>
      </p:sp>
      <p:sp>
        <p:nvSpPr>
          <p:cNvPr id="49" name="Freeform 23"/>
          <p:cNvSpPr/>
          <p:nvPr/>
        </p:nvSpPr>
        <p:spPr bwMode="auto">
          <a:xfrm rot="-1800000">
            <a:off x="2789517" y="4081942"/>
            <a:ext cx="1848119" cy="215037"/>
          </a:xfrm>
          <a:custGeom>
            <a:avLst/>
            <a:gdLst>
              <a:gd name="T0" fmla="*/ 2345 w 3079"/>
              <a:gd name="T1" fmla="*/ 251 h 350"/>
              <a:gd name="T2" fmla="*/ 830 w 3079"/>
              <a:gd name="T3" fmla="*/ 272 h 350"/>
              <a:gd name="T4" fmla="*/ 2644 w 3079"/>
              <a:gd name="T5" fmla="*/ 129 h 350"/>
              <a:gd name="T6" fmla="*/ 2680 w 3079"/>
              <a:gd name="T7" fmla="*/ 102 h 350"/>
              <a:gd name="T8" fmla="*/ 1202 w 3079"/>
              <a:gd name="T9" fmla="*/ 244 h 350"/>
              <a:gd name="T10" fmla="*/ 1532 w 3079"/>
              <a:gd name="T11" fmla="*/ 102 h 350"/>
              <a:gd name="T12" fmla="*/ 1604 w 3079"/>
              <a:gd name="T13" fmla="*/ 106 h 350"/>
              <a:gd name="T14" fmla="*/ 1625 w 3079"/>
              <a:gd name="T15" fmla="*/ 113 h 350"/>
              <a:gd name="T16" fmla="*/ 1470 w 3079"/>
              <a:gd name="T17" fmla="*/ 316 h 350"/>
              <a:gd name="T18" fmla="*/ 1487 w 3079"/>
              <a:gd name="T19" fmla="*/ 130 h 350"/>
              <a:gd name="T20" fmla="*/ 1322 w 3079"/>
              <a:gd name="T21" fmla="*/ 210 h 350"/>
              <a:gd name="T22" fmla="*/ 1366 w 3079"/>
              <a:gd name="T23" fmla="*/ 102 h 350"/>
              <a:gd name="T24" fmla="*/ 1451 w 3079"/>
              <a:gd name="T25" fmla="*/ 244 h 350"/>
              <a:gd name="T26" fmla="*/ 1310 w 3079"/>
              <a:gd name="T27" fmla="*/ 264 h 350"/>
              <a:gd name="T28" fmla="*/ 1262 w 3079"/>
              <a:gd name="T29" fmla="*/ 95 h 350"/>
              <a:gd name="T30" fmla="*/ 945 w 3079"/>
              <a:gd name="T31" fmla="*/ 135 h 350"/>
              <a:gd name="T32" fmla="*/ 1012 w 3079"/>
              <a:gd name="T33" fmla="*/ 95 h 350"/>
              <a:gd name="T34" fmla="*/ 946 w 3079"/>
              <a:gd name="T35" fmla="*/ 337 h 350"/>
              <a:gd name="T36" fmla="*/ 934 w 3079"/>
              <a:gd name="T37" fmla="*/ 318 h 350"/>
              <a:gd name="T38" fmla="*/ 880 w 3079"/>
              <a:gd name="T39" fmla="*/ 102 h 350"/>
              <a:gd name="T40" fmla="*/ 603 w 3079"/>
              <a:gd name="T41" fmla="*/ 128 h 350"/>
              <a:gd name="T42" fmla="*/ 722 w 3079"/>
              <a:gd name="T43" fmla="*/ 95 h 350"/>
              <a:gd name="T44" fmla="*/ 779 w 3079"/>
              <a:gd name="T45" fmla="*/ 112 h 350"/>
              <a:gd name="T46" fmla="*/ 734 w 3079"/>
              <a:gd name="T47" fmla="*/ 272 h 350"/>
              <a:gd name="T48" fmla="*/ 544 w 3079"/>
              <a:gd name="T49" fmla="*/ 102 h 350"/>
              <a:gd name="T50" fmla="*/ 331 w 3079"/>
              <a:gd name="T51" fmla="*/ 128 h 350"/>
              <a:gd name="T52" fmla="*/ 450 w 3079"/>
              <a:gd name="T53" fmla="*/ 95 h 350"/>
              <a:gd name="T54" fmla="*/ 507 w 3079"/>
              <a:gd name="T55" fmla="*/ 112 h 350"/>
              <a:gd name="T56" fmla="*/ 462 w 3079"/>
              <a:gd name="T57" fmla="*/ 272 h 350"/>
              <a:gd name="T58" fmla="*/ 272 w 3079"/>
              <a:gd name="T59" fmla="*/ 102 h 350"/>
              <a:gd name="T60" fmla="*/ 59 w 3079"/>
              <a:gd name="T61" fmla="*/ 128 h 350"/>
              <a:gd name="T62" fmla="*/ 178 w 3079"/>
              <a:gd name="T63" fmla="*/ 95 h 350"/>
              <a:gd name="T64" fmla="*/ 235 w 3079"/>
              <a:gd name="T65" fmla="*/ 112 h 350"/>
              <a:gd name="T66" fmla="*/ 190 w 3079"/>
              <a:gd name="T67" fmla="*/ 272 h 350"/>
              <a:gd name="T68" fmla="*/ 0 w 3079"/>
              <a:gd name="T69" fmla="*/ 102 h 350"/>
              <a:gd name="T70" fmla="*/ 2904 w 3079"/>
              <a:gd name="T71" fmla="*/ 90 h 350"/>
              <a:gd name="T72" fmla="*/ 3053 w 3079"/>
              <a:gd name="T73" fmla="*/ 154 h 350"/>
              <a:gd name="T74" fmla="*/ 2994 w 3079"/>
              <a:gd name="T75" fmla="*/ 260 h 350"/>
              <a:gd name="T76" fmla="*/ 2993 w 3079"/>
              <a:gd name="T77" fmla="*/ 112 h 350"/>
              <a:gd name="T78" fmla="*/ 2958 w 3079"/>
              <a:gd name="T79" fmla="*/ 257 h 350"/>
              <a:gd name="T80" fmla="*/ 2918 w 3079"/>
              <a:gd name="T81" fmla="*/ 228 h 350"/>
              <a:gd name="T82" fmla="*/ 2847 w 3079"/>
              <a:gd name="T83" fmla="*/ 250 h 350"/>
              <a:gd name="T84" fmla="*/ 2811 w 3079"/>
              <a:gd name="T85" fmla="*/ 249 h 350"/>
              <a:gd name="T86" fmla="*/ 2785 w 3079"/>
              <a:gd name="T87" fmla="*/ 111 h 350"/>
              <a:gd name="T88" fmla="*/ 2684 w 3079"/>
              <a:gd name="T89" fmla="*/ 272 h 350"/>
              <a:gd name="T90" fmla="*/ 2550 w 3079"/>
              <a:gd name="T91" fmla="*/ 103 h 350"/>
              <a:gd name="T92" fmla="*/ 2503 w 3079"/>
              <a:gd name="T93" fmla="*/ 103 h 350"/>
              <a:gd name="T94" fmla="*/ 2572 w 3079"/>
              <a:gd name="T95" fmla="*/ 202 h 350"/>
              <a:gd name="T96" fmla="*/ 1709 w 3079"/>
              <a:gd name="T97" fmla="*/ 90 h 350"/>
              <a:gd name="T98" fmla="*/ 1660 w 3079"/>
              <a:gd name="T99" fmla="*/ 267 h 350"/>
              <a:gd name="T100" fmla="*/ 1680 w 3079"/>
              <a:gd name="T101" fmla="*/ 117 h 350"/>
              <a:gd name="T102" fmla="*/ 1248 w 3079"/>
              <a:gd name="T103" fmla="*/ 178 h 350"/>
              <a:gd name="T104" fmla="*/ 1125 w 3079"/>
              <a:gd name="T105" fmla="*/ 101 h 350"/>
              <a:gd name="T106" fmla="*/ 2221 w 3079"/>
              <a:gd name="T107" fmla="*/ 259 h 350"/>
              <a:gd name="T108" fmla="*/ 2030 w 3079"/>
              <a:gd name="T109" fmla="*/ 20 h 350"/>
              <a:gd name="T110" fmla="*/ 2067 w 3079"/>
              <a:gd name="T111" fmla="*/ 220 h 350"/>
              <a:gd name="T112" fmla="*/ 2304 w 3079"/>
              <a:gd name="T113" fmla="*/ 137 h 350"/>
              <a:gd name="T114" fmla="*/ 2188 w 3079"/>
              <a:gd name="T115" fmla="*/ 19 h 350"/>
              <a:gd name="T116" fmla="*/ 2029 w 3079"/>
              <a:gd name="T117" fmla="*/ 271 h 350"/>
              <a:gd name="T118" fmla="*/ 1855 w 3079"/>
              <a:gd name="T119" fmla="*/ 7 h 350"/>
              <a:gd name="T120" fmla="*/ 1791 w 3079"/>
              <a:gd name="T121" fmla="*/ 260 h 350"/>
              <a:gd name="T122" fmla="*/ 1809 w 3079"/>
              <a:gd name="T123" fmla="*/ 37 h 350"/>
              <a:gd name="T124" fmla="*/ 1715 w 3079"/>
              <a:gd name="T125" fmla="*/ 3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79" h="350">
                <a:moveTo>
                  <a:pt x="2366" y="230"/>
                </a:moveTo>
                <a:cubicBezTo>
                  <a:pt x="2372" y="230"/>
                  <a:pt x="2377" y="232"/>
                  <a:pt x="2381" y="237"/>
                </a:cubicBezTo>
                <a:cubicBezTo>
                  <a:pt x="2385" y="241"/>
                  <a:pt x="2387" y="245"/>
                  <a:pt x="2387" y="251"/>
                </a:cubicBezTo>
                <a:cubicBezTo>
                  <a:pt x="2387" y="257"/>
                  <a:pt x="2385" y="262"/>
                  <a:pt x="2380" y="266"/>
                </a:cubicBezTo>
                <a:cubicBezTo>
                  <a:pt x="2376" y="270"/>
                  <a:pt x="2372" y="272"/>
                  <a:pt x="2366" y="272"/>
                </a:cubicBezTo>
                <a:cubicBezTo>
                  <a:pt x="2360" y="272"/>
                  <a:pt x="2355" y="270"/>
                  <a:pt x="2351" y="266"/>
                </a:cubicBezTo>
                <a:cubicBezTo>
                  <a:pt x="2347" y="262"/>
                  <a:pt x="2345" y="257"/>
                  <a:pt x="2345" y="251"/>
                </a:cubicBezTo>
                <a:cubicBezTo>
                  <a:pt x="2345" y="245"/>
                  <a:pt x="2347" y="240"/>
                  <a:pt x="2351" y="236"/>
                </a:cubicBezTo>
                <a:cubicBezTo>
                  <a:pt x="2355" y="232"/>
                  <a:pt x="2360" y="230"/>
                  <a:pt x="2366" y="230"/>
                </a:cubicBezTo>
                <a:close/>
                <a:moveTo>
                  <a:pt x="830" y="230"/>
                </a:moveTo>
                <a:cubicBezTo>
                  <a:pt x="836" y="230"/>
                  <a:pt x="841" y="232"/>
                  <a:pt x="845" y="237"/>
                </a:cubicBezTo>
                <a:cubicBezTo>
                  <a:pt x="849" y="241"/>
                  <a:pt x="851" y="245"/>
                  <a:pt x="851" y="251"/>
                </a:cubicBezTo>
                <a:cubicBezTo>
                  <a:pt x="851" y="257"/>
                  <a:pt x="849" y="262"/>
                  <a:pt x="844" y="266"/>
                </a:cubicBezTo>
                <a:cubicBezTo>
                  <a:pt x="840" y="270"/>
                  <a:pt x="836" y="272"/>
                  <a:pt x="830" y="272"/>
                </a:cubicBezTo>
                <a:cubicBezTo>
                  <a:pt x="824" y="272"/>
                  <a:pt x="819" y="270"/>
                  <a:pt x="815" y="266"/>
                </a:cubicBezTo>
                <a:cubicBezTo>
                  <a:pt x="811" y="262"/>
                  <a:pt x="809" y="257"/>
                  <a:pt x="809" y="251"/>
                </a:cubicBezTo>
                <a:cubicBezTo>
                  <a:pt x="809" y="245"/>
                  <a:pt x="811" y="240"/>
                  <a:pt x="815" y="236"/>
                </a:cubicBezTo>
                <a:cubicBezTo>
                  <a:pt x="819" y="232"/>
                  <a:pt x="824" y="230"/>
                  <a:pt x="830" y="230"/>
                </a:cubicBezTo>
                <a:close/>
                <a:moveTo>
                  <a:pt x="2680" y="102"/>
                </a:moveTo>
                <a:cubicBezTo>
                  <a:pt x="2673" y="102"/>
                  <a:pt x="2667" y="104"/>
                  <a:pt x="2660" y="108"/>
                </a:cubicBezTo>
                <a:cubicBezTo>
                  <a:pt x="2653" y="112"/>
                  <a:pt x="2648" y="119"/>
                  <a:pt x="2644" y="129"/>
                </a:cubicBezTo>
                <a:cubicBezTo>
                  <a:pt x="2640" y="139"/>
                  <a:pt x="2638" y="151"/>
                  <a:pt x="2638" y="167"/>
                </a:cubicBezTo>
                <a:cubicBezTo>
                  <a:pt x="2638" y="192"/>
                  <a:pt x="2643" y="213"/>
                  <a:pt x="2652" y="232"/>
                </a:cubicBezTo>
                <a:cubicBezTo>
                  <a:pt x="2662" y="250"/>
                  <a:pt x="2676" y="259"/>
                  <a:pt x="2692" y="259"/>
                </a:cubicBezTo>
                <a:cubicBezTo>
                  <a:pt x="2704" y="259"/>
                  <a:pt x="2714" y="254"/>
                  <a:pt x="2722" y="244"/>
                </a:cubicBezTo>
                <a:cubicBezTo>
                  <a:pt x="2730" y="234"/>
                  <a:pt x="2734" y="217"/>
                  <a:pt x="2734" y="192"/>
                </a:cubicBezTo>
                <a:cubicBezTo>
                  <a:pt x="2734" y="162"/>
                  <a:pt x="2727" y="138"/>
                  <a:pt x="2714" y="120"/>
                </a:cubicBezTo>
                <a:cubicBezTo>
                  <a:pt x="2705" y="108"/>
                  <a:pt x="2694" y="102"/>
                  <a:pt x="2680" y="102"/>
                </a:cubicBezTo>
                <a:close/>
                <a:moveTo>
                  <a:pt x="1160" y="102"/>
                </a:moveTo>
                <a:cubicBezTo>
                  <a:pt x="1153" y="102"/>
                  <a:pt x="1147" y="104"/>
                  <a:pt x="1140" y="108"/>
                </a:cubicBezTo>
                <a:cubicBezTo>
                  <a:pt x="1133" y="112"/>
                  <a:pt x="1128" y="119"/>
                  <a:pt x="1124" y="129"/>
                </a:cubicBezTo>
                <a:cubicBezTo>
                  <a:pt x="1120" y="139"/>
                  <a:pt x="1118" y="151"/>
                  <a:pt x="1118" y="167"/>
                </a:cubicBezTo>
                <a:cubicBezTo>
                  <a:pt x="1118" y="192"/>
                  <a:pt x="1123" y="213"/>
                  <a:pt x="1132" y="232"/>
                </a:cubicBezTo>
                <a:cubicBezTo>
                  <a:pt x="1142" y="250"/>
                  <a:pt x="1156" y="259"/>
                  <a:pt x="1172" y="259"/>
                </a:cubicBezTo>
                <a:cubicBezTo>
                  <a:pt x="1184" y="259"/>
                  <a:pt x="1194" y="254"/>
                  <a:pt x="1202" y="244"/>
                </a:cubicBezTo>
                <a:cubicBezTo>
                  <a:pt x="1210" y="234"/>
                  <a:pt x="1214" y="217"/>
                  <a:pt x="1214" y="192"/>
                </a:cubicBezTo>
                <a:cubicBezTo>
                  <a:pt x="1214" y="162"/>
                  <a:pt x="1207" y="138"/>
                  <a:pt x="1194" y="120"/>
                </a:cubicBezTo>
                <a:cubicBezTo>
                  <a:pt x="1185" y="108"/>
                  <a:pt x="1174" y="102"/>
                  <a:pt x="1160" y="102"/>
                </a:cubicBezTo>
                <a:close/>
                <a:moveTo>
                  <a:pt x="1456" y="95"/>
                </a:moveTo>
                <a:lnTo>
                  <a:pt x="1536" y="95"/>
                </a:lnTo>
                <a:lnTo>
                  <a:pt x="1536" y="102"/>
                </a:lnTo>
                <a:lnTo>
                  <a:pt x="1532" y="102"/>
                </a:lnTo>
                <a:cubicBezTo>
                  <a:pt x="1527" y="102"/>
                  <a:pt x="1522" y="103"/>
                  <a:pt x="1519" y="106"/>
                </a:cubicBezTo>
                <a:cubicBezTo>
                  <a:pt x="1517" y="108"/>
                  <a:pt x="1515" y="111"/>
                  <a:pt x="1515" y="115"/>
                </a:cubicBezTo>
                <a:cubicBezTo>
                  <a:pt x="1515" y="120"/>
                  <a:pt x="1517" y="126"/>
                  <a:pt x="1521" y="135"/>
                </a:cubicBezTo>
                <a:lnTo>
                  <a:pt x="1563" y="222"/>
                </a:lnTo>
                <a:lnTo>
                  <a:pt x="1602" y="127"/>
                </a:lnTo>
                <a:cubicBezTo>
                  <a:pt x="1604" y="122"/>
                  <a:pt x="1605" y="117"/>
                  <a:pt x="1605" y="112"/>
                </a:cubicBezTo>
                <a:cubicBezTo>
                  <a:pt x="1605" y="109"/>
                  <a:pt x="1604" y="108"/>
                  <a:pt x="1604" y="106"/>
                </a:cubicBezTo>
                <a:cubicBezTo>
                  <a:pt x="1603" y="105"/>
                  <a:pt x="1601" y="104"/>
                  <a:pt x="1599" y="103"/>
                </a:cubicBezTo>
                <a:cubicBezTo>
                  <a:pt x="1597" y="102"/>
                  <a:pt x="1593" y="102"/>
                  <a:pt x="1588" y="102"/>
                </a:cubicBezTo>
                <a:lnTo>
                  <a:pt x="1588" y="95"/>
                </a:lnTo>
                <a:lnTo>
                  <a:pt x="1644" y="95"/>
                </a:lnTo>
                <a:lnTo>
                  <a:pt x="1644" y="102"/>
                </a:lnTo>
                <a:cubicBezTo>
                  <a:pt x="1639" y="102"/>
                  <a:pt x="1635" y="103"/>
                  <a:pt x="1633" y="105"/>
                </a:cubicBezTo>
                <a:cubicBezTo>
                  <a:pt x="1630" y="106"/>
                  <a:pt x="1628" y="109"/>
                  <a:pt x="1625" y="113"/>
                </a:cubicBezTo>
                <a:cubicBezTo>
                  <a:pt x="1623" y="115"/>
                  <a:pt x="1621" y="120"/>
                  <a:pt x="1618" y="128"/>
                </a:cubicBezTo>
                <a:lnTo>
                  <a:pt x="1548" y="299"/>
                </a:lnTo>
                <a:cubicBezTo>
                  <a:pt x="1542" y="316"/>
                  <a:pt x="1533" y="328"/>
                  <a:pt x="1522" y="337"/>
                </a:cubicBezTo>
                <a:cubicBezTo>
                  <a:pt x="1511" y="345"/>
                  <a:pt x="1500" y="350"/>
                  <a:pt x="1490" y="350"/>
                </a:cubicBezTo>
                <a:cubicBezTo>
                  <a:pt x="1483" y="350"/>
                  <a:pt x="1477" y="348"/>
                  <a:pt x="1472" y="343"/>
                </a:cubicBezTo>
                <a:cubicBezTo>
                  <a:pt x="1467" y="339"/>
                  <a:pt x="1465" y="334"/>
                  <a:pt x="1465" y="329"/>
                </a:cubicBezTo>
                <a:cubicBezTo>
                  <a:pt x="1465" y="323"/>
                  <a:pt x="1467" y="319"/>
                  <a:pt x="1470" y="316"/>
                </a:cubicBezTo>
                <a:cubicBezTo>
                  <a:pt x="1473" y="313"/>
                  <a:pt x="1478" y="311"/>
                  <a:pt x="1484" y="311"/>
                </a:cubicBezTo>
                <a:cubicBezTo>
                  <a:pt x="1488" y="311"/>
                  <a:pt x="1494" y="313"/>
                  <a:pt x="1501" y="315"/>
                </a:cubicBezTo>
                <a:cubicBezTo>
                  <a:pt x="1506" y="317"/>
                  <a:pt x="1509" y="318"/>
                  <a:pt x="1510" y="318"/>
                </a:cubicBezTo>
                <a:cubicBezTo>
                  <a:pt x="1514" y="318"/>
                  <a:pt x="1518" y="316"/>
                  <a:pt x="1523" y="312"/>
                </a:cubicBezTo>
                <a:cubicBezTo>
                  <a:pt x="1527" y="308"/>
                  <a:pt x="1532" y="301"/>
                  <a:pt x="1536" y="290"/>
                </a:cubicBezTo>
                <a:lnTo>
                  <a:pt x="1548" y="260"/>
                </a:lnTo>
                <a:lnTo>
                  <a:pt x="1487" y="130"/>
                </a:lnTo>
                <a:cubicBezTo>
                  <a:pt x="1485" y="127"/>
                  <a:pt x="1482" y="122"/>
                  <a:pt x="1478" y="116"/>
                </a:cubicBezTo>
                <a:cubicBezTo>
                  <a:pt x="1474" y="112"/>
                  <a:pt x="1472" y="109"/>
                  <a:pt x="1470" y="107"/>
                </a:cubicBezTo>
                <a:cubicBezTo>
                  <a:pt x="1467" y="105"/>
                  <a:pt x="1462" y="103"/>
                  <a:pt x="1456" y="102"/>
                </a:cubicBezTo>
                <a:lnTo>
                  <a:pt x="1456" y="95"/>
                </a:lnTo>
                <a:close/>
                <a:moveTo>
                  <a:pt x="1262" y="95"/>
                </a:moveTo>
                <a:lnTo>
                  <a:pt x="1322" y="95"/>
                </a:lnTo>
                <a:lnTo>
                  <a:pt x="1322" y="210"/>
                </a:lnTo>
                <a:cubicBezTo>
                  <a:pt x="1322" y="226"/>
                  <a:pt x="1325" y="236"/>
                  <a:pt x="1331" y="241"/>
                </a:cubicBezTo>
                <a:cubicBezTo>
                  <a:pt x="1336" y="246"/>
                  <a:pt x="1343" y="249"/>
                  <a:pt x="1351" y="249"/>
                </a:cubicBezTo>
                <a:cubicBezTo>
                  <a:pt x="1356" y="249"/>
                  <a:pt x="1362" y="247"/>
                  <a:pt x="1369" y="244"/>
                </a:cubicBezTo>
                <a:cubicBezTo>
                  <a:pt x="1376" y="241"/>
                  <a:pt x="1384" y="234"/>
                  <a:pt x="1393" y="225"/>
                </a:cubicBezTo>
                <a:lnTo>
                  <a:pt x="1393" y="127"/>
                </a:lnTo>
                <a:cubicBezTo>
                  <a:pt x="1393" y="118"/>
                  <a:pt x="1392" y="111"/>
                  <a:pt x="1388" y="108"/>
                </a:cubicBezTo>
                <a:cubicBezTo>
                  <a:pt x="1384" y="104"/>
                  <a:pt x="1377" y="102"/>
                  <a:pt x="1366" y="102"/>
                </a:cubicBezTo>
                <a:lnTo>
                  <a:pt x="1366" y="95"/>
                </a:lnTo>
                <a:lnTo>
                  <a:pt x="1424" y="95"/>
                </a:lnTo>
                <a:lnTo>
                  <a:pt x="1424" y="199"/>
                </a:lnTo>
                <a:cubicBezTo>
                  <a:pt x="1424" y="219"/>
                  <a:pt x="1425" y="231"/>
                  <a:pt x="1426" y="236"/>
                </a:cubicBezTo>
                <a:cubicBezTo>
                  <a:pt x="1427" y="240"/>
                  <a:pt x="1428" y="243"/>
                  <a:pt x="1430" y="245"/>
                </a:cubicBezTo>
                <a:cubicBezTo>
                  <a:pt x="1432" y="247"/>
                  <a:pt x="1435" y="247"/>
                  <a:pt x="1437" y="247"/>
                </a:cubicBezTo>
                <a:cubicBezTo>
                  <a:pt x="1441" y="247"/>
                  <a:pt x="1446" y="246"/>
                  <a:pt x="1451" y="244"/>
                </a:cubicBezTo>
                <a:lnTo>
                  <a:pt x="1453" y="251"/>
                </a:lnTo>
                <a:lnTo>
                  <a:pt x="1402" y="272"/>
                </a:lnTo>
                <a:lnTo>
                  <a:pt x="1393" y="272"/>
                </a:lnTo>
                <a:lnTo>
                  <a:pt x="1393" y="236"/>
                </a:lnTo>
                <a:cubicBezTo>
                  <a:pt x="1379" y="252"/>
                  <a:pt x="1367" y="262"/>
                  <a:pt x="1360" y="266"/>
                </a:cubicBezTo>
                <a:cubicBezTo>
                  <a:pt x="1352" y="270"/>
                  <a:pt x="1344" y="272"/>
                  <a:pt x="1335" y="272"/>
                </a:cubicBezTo>
                <a:cubicBezTo>
                  <a:pt x="1325" y="272"/>
                  <a:pt x="1317" y="269"/>
                  <a:pt x="1310" y="264"/>
                </a:cubicBezTo>
                <a:cubicBezTo>
                  <a:pt x="1303" y="258"/>
                  <a:pt x="1298" y="251"/>
                  <a:pt x="1295" y="242"/>
                </a:cubicBezTo>
                <a:cubicBezTo>
                  <a:pt x="1293" y="233"/>
                  <a:pt x="1291" y="221"/>
                  <a:pt x="1291" y="205"/>
                </a:cubicBezTo>
                <a:lnTo>
                  <a:pt x="1291" y="128"/>
                </a:lnTo>
                <a:cubicBezTo>
                  <a:pt x="1291" y="120"/>
                  <a:pt x="1290" y="115"/>
                  <a:pt x="1289" y="112"/>
                </a:cubicBezTo>
                <a:cubicBezTo>
                  <a:pt x="1287" y="108"/>
                  <a:pt x="1284" y="106"/>
                  <a:pt x="1281" y="104"/>
                </a:cubicBezTo>
                <a:cubicBezTo>
                  <a:pt x="1277" y="103"/>
                  <a:pt x="1271" y="102"/>
                  <a:pt x="1262" y="102"/>
                </a:cubicBezTo>
                <a:lnTo>
                  <a:pt x="1262" y="95"/>
                </a:lnTo>
                <a:close/>
                <a:moveTo>
                  <a:pt x="880" y="95"/>
                </a:moveTo>
                <a:lnTo>
                  <a:pt x="960" y="95"/>
                </a:lnTo>
                <a:lnTo>
                  <a:pt x="960" y="102"/>
                </a:lnTo>
                <a:lnTo>
                  <a:pt x="956" y="102"/>
                </a:lnTo>
                <a:cubicBezTo>
                  <a:pt x="951" y="102"/>
                  <a:pt x="946" y="103"/>
                  <a:pt x="943" y="106"/>
                </a:cubicBezTo>
                <a:cubicBezTo>
                  <a:pt x="941" y="108"/>
                  <a:pt x="939" y="111"/>
                  <a:pt x="939" y="115"/>
                </a:cubicBezTo>
                <a:cubicBezTo>
                  <a:pt x="939" y="120"/>
                  <a:pt x="941" y="126"/>
                  <a:pt x="945" y="135"/>
                </a:cubicBezTo>
                <a:lnTo>
                  <a:pt x="987" y="222"/>
                </a:lnTo>
                <a:lnTo>
                  <a:pt x="1026" y="127"/>
                </a:lnTo>
                <a:cubicBezTo>
                  <a:pt x="1028" y="122"/>
                  <a:pt x="1029" y="117"/>
                  <a:pt x="1029" y="112"/>
                </a:cubicBezTo>
                <a:cubicBezTo>
                  <a:pt x="1029" y="109"/>
                  <a:pt x="1028" y="108"/>
                  <a:pt x="1028" y="106"/>
                </a:cubicBezTo>
                <a:cubicBezTo>
                  <a:pt x="1027" y="105"/>
                  <a:pt x="1025" y="104"/>
                  <a:pt x="1023" y="103"/>
                </a:cubicBezTo>
                <a:cubicBezTo>
                  <a:pt x="1021" y="102"/>
                  <a:pt x="1017" y="102"/>
                  <a:pt x="1012" y="102"/>
                </a:cubicBezTo>
                <a:lnTo>
                  <a:pt x="1012" y="95"/>
                </a:lnTo>
                <a:lnTo>
                  <a:pt x="1068" y="95"/>
                </a:lnTo>
                <a:lnTo>
                  <a:pt x="1068" y="102"/>
                </a:lnTo>
                <a:cubicBezTo>
                  <a:pt x="1063" y="102"/>
                  <a:pt x="1059" y="103"/>
                  <a:pt x="1057" y="105"/>
                </a:cubicBezTo>
                <a:cubicBezTo>
                  <a:pt x="1054" y="106"/>
                  <a:pt x="1052" y="109"/>
                  <a:pt x="1049" y="113"/>
                </a:cubicBezTo>
                <a:cubicBezTo>
                  <a:pt x="1047" y="115"/>
                  <a:pt x="1045" y="120"/>
                  <a:pt x="1042" y="128"/>
                </a:cubicBezTo>
                <a:lnTo>
                  <a:pt x="972" y="299"/>
                </a:lnTo>
                <a:cubicBezTo>
                  <a:pt x="966" y="316"/>
                  <a:pt x="957" y="328"/>
                  <a:pt x="946" y="337"/>
                </a:cubicBezTo>
                <a:cubicBezTo>
                  <a:pt x="935" y="345"/>
                  <a:pt x="924" y="350"/>
                  <a:pt x="914" y="350"/>
                </a:cubicBezTo>
                <a:cubicBezTo>
                  <a:pt x="907" y="350"/>
                  <a:pt x="901" y="348"/>
                  <a:pt x="896" y="343"/>
                </a:cubicBezTo>
                <a:cubicBezTo>
                  <a:pt x="891" y="339"/>
                  <a:pt x="889" y="334"/>
                  <a:pt x="889" y="329"/>
                </a:cubicBezTo>
                <a:cubicBezTo>
                  <a:pt x="889" y="323"/>
                  <a:pt x="891" y="319"/>
                  <a:pt x="894" y="316"/>
                </a:cubicBezTo>
                <a:cubicBezTo>
                  <a:pt x="897" y="313"/>
                  <a:pt x="902" y="311"/>
                  <a:pt x="908" y="311"/>
                </a:cubicBezTo>
                <a:cubicBezTo>
                  <a:pt x="912" y="311"/>
                  <a:pt x="918" y="313"/>
                  <a:pt x="925" y="315"/>
                </a:cubicBezTo>
                <a:cubicBezTo>
                  <a:pt x="930" y="317"/>
                  <a:pt x="933" y="318"/>
                  <a:pt x="934" y="318"/>
                </a:cubicBezTo>
                <a:cubicBezTo>
                  <a:pt x="938" y="318"/>
                  <a:pt x="942" y="316"/>
                  <a:pt x="947" y="312"/>
                </a:cubicBezTo>
                <a:cubicBezTo>
                  <a:pt x="951" y="308"/>
                  <a:pt x="956" y="301"/>
                  <a:pt x="960" y="290"/>
                </a:cubicBezTo>
                <a:lnTo>
                  <a:pt x="972" y="260"/>
                </a:lnTo>
                <a:lnTo>
                  <a:pt x="911" y="130"/>
                </a:lnTo>
                <a:cubicBezTo>
                  <a:pt x="909" y="127"/>
                  <a:pt x="906" y="122"/>
                  <a:pt x="902" y="116"/>
                </a:cubicBezTo>
                <a:cubicBezTo>
                  <a:pt x="898" y="112"/>
                  <a:pt x="896" y="109"/>
                  <a:pt x="894" y="107"/>
                </a:cubicBezTo>
                <a:cubicBezTo>
                  <a:pt x="891" y="105"/>
                  <a:pt x="886" y="103"/>
                  <a:pt x="880" y="102"/>
                </a:cubicBezTo>
                <a:lnTo>
                  <a:pt x="880" y="95"/>
                </a:lnTo>
                <a:close/>
                <a:moveTo>
                  <a:pt x="544" y="95"/>
                </a:moveTo>
                <a:lnTo>
                  <a:pt x="616" y="95"/>
                </a:lnTo>
                <a:lnTo>
                  <a:pt x="616" y="102"/>
                </a:lnTo>
                <a:cubicBezTo>
                  <a:pt x="610" y="102"/>
                  <a:pt x="605" y="104"/>
                  <a:pt x="603" y="106"/>
                </a:cubicBezTo>
                <a:cubicBezTo>
                  <a:pt x="601" y="107"/>
                  <a:pt x="600" y="110"/>
                  <a:pt x="600" y="114"/>
                </a:cubicBezTo>
                <a:cubicBezTo>
                  <a:pt x="600" y="117"/>
                  <a:pt x="601" y="122"/>
                  <a:pt x="603" y="128"/>
                </a:cubicBezTo>
                <a:lnTo>
                  <a:pt x="640" y="226"/>
                </a:lnTo>
                <a:lnTo>
                  <a:pt x="677" y="146"/>
                </a:lnTo>
                <a:lnTo>
                  <a:pt x="667" y="121"/>
                </a:lnTo>
                <a:cubicBezTo>
                  <a:pt x="664" y="113"/>
                  <a:pt x="660" y="108"/>
                  <a:pt x="655" y="105"/>
                </a:cubicBezTo>
                <a:cubicBezTo>
                  <a:pt x="653" y="103"/>
                  <a:pt x="648" y="102"/>
                  <a:pt x="640" y="102"/>
                </a:cubicBezTo>
                <a:lnTo>
                  <a:pt x="640" y="95"/>
                </a:lnTo>
                <a:lnTo>
                  <a:pt x="722" y="95"/>
                </a:lnTo>
                <a:lnTo>
                  <a:pt x="722" y="102"/>
                </a:lnTo>
                <a:cubicBezTo>
                  <a:pt x="713" y="102"/>
                  <a:pt x="706" y="104"/>
                  <a:pt x="703" y="107"/>
                </a:cubicBezTo>
                <a:cubicBezTo>
                  <a:pt x="700" y="109"/>
                  <a:pt x="699" y="112"/>
                  <a:pt x="699" y="116"/>
                </a:cubicBezTo>
                <a:cubicBezTo>
                  <a:pt x="699" y="119"/>
                  <a:pt x="699" y="121"/>
                  <a:pt x="700" y="124"/>
                </a:cubicBezTo>
                <a:lnTo>
                  <a:pt x="739" y="223"/>
                </a:lnTo>
                <a:lnTo>
                  <a:pt x="776" y="128"/>
                </a:lnTo>
                <a:cubicBezTo>
                  <a:pt x="778" y="121"/>
                  <a:pt x="779" y="116"/>
                  <a:pt x="779" y="112"/>
                </a:cubicBezTo>
                <a:cubicBezTo>
                  <a:pt x="779" y="109"/>
                  <a:pt x="778" y="107"/>
                  <a:pt x="776" y="105"/>
                </a:cubicBezTo>
                <a:cubicBezTo>
                  <a:pt x="773" y="103"/>
                  <a:pt x="768" y="102"/>
                  <a:pt x="761" y="102"/>
                </a:cubicBezTo>
                <a:lnTo>
                  <a:pt x="761" y="95"/>
                </a:lnTo>
                <a:lnTo>
                  <a:pt x="816" y="95"/>
                </a:lnTo>
                <a:lnTo>
                  <a:pt x="816" y="102"/>
                </a:lnTo>
                <a:cubicBezTo>
                  <a:pt x="805" y="104"/>
                  <a:pt x="797" y="111"/>
                  <a:pt x="792" y="124"/>
                </a:cubicBezTo>
                <a:lnTo>
                  <a:pt x="734" y="272"/>
                </a:lnTo>
                <a:lnTo>
                  <a:pt x="726" y="272"/>
                </a:lnTo>
                <a:lnTo>
                  <a:pt x="684" y="162"/>
                </a:lnTo>
                <a:lnTo>
                  <a:pt x="633" y="272"/>
                </a:lnTo>
                <a:lnTo>
                  <a:pt x="627" y="272"/>
                </a:lnTo>
                <a:lnTo>
                  <a:pt x="571" y="128"/>
                </a:lnTo>
                <a:cubicBezTo>
                  <a:pt x="568" y="119"/>
                  <a:pt x="564" y="112"/>
                  <a:pt x="561" y="109"/>
                </a:cubicBezTo>
                <a:cubicBezTo>
                  <a:pt x="557" y="106"/>
                  <a:pt x="552" y="104"/>
                  <a:pt x="544" y="102"/>
                </a:cubicBezTo>
                <a:lnTo>
                  <a:pt x="544" y="95"/>
                </a:lnTo>
                <a:close/>
                <a:moveTo>
                  <a:pt x="272" y="95"/>
                </a:moveTo>
                <a:lnTo>
                  <a:pt x="344" y="95"/>
                </a:lnTo>
                <a:lnTo>
                  <a:pt x="344" y="102"/>
                </a:lnTo>
                <a:cubicBezTo>
                  <a:pt x="338" y="102"/>
                  <a:pt x="333" y="104"/>
                  <a:pt x="331" y="106"/>
                </a:cubicBezTo>
                <a:cubicBezTo>
                  <a:pt x="329" y="107"/>
                  <a:pt x="328" y="110"/>
                  <a:pt x="328" y="114"/>
                </a:cubicBezTo>
                <a:cubicBezTo>
                  <a:pt x="328" y="117"/>
                  <a:pt x="329" y="122"/>
                  <a:pt x="331" y="128"/>
                </a:cubicBezTo>
                <a:lnTo>
                  <a:pt x="368" y="226"/>
                </a:lnTo>
                <a:lnTo>
                  <a:pt x="405" y="146"/>
                </a:lnTo>
                <a:lnTo>
                  <a:pt x="395" y="121"/>
                </a:lnTo>
                <a:cubicBezTo>
                  <a:pt x="392" y="113"/>
                  <a:pt x="388" y="108"/>
                  <a:pt x="383" y="105"/>
                </a:cubicBezTo>
                <a:cubicBezTo>
                  <a:pt x="381" y="103"/>
                  <a:pt x="376" y="102"/>
                  <a:pt x="368" y="102"/>
                </a:cubicBezTo>
                <a:lnTo>
                  <a:pt x="368" y="95"/>
                </a:lnTo>
                <a:lnTo>
                  <a:pt x="450" y="95"/>
                </a:lnTo>
                <a:lnTo>
                  <a:pt x="450" y="102"/>
                </a:lnTo>
                <a:cubicBezTo>
                  <a:pt x="441" y="102"/>
                  <a:pt x="434" y="104"/>
                  <a:pt x="431" y="107"/>
                </a:cubicBezTo>
                <a:cubicBezTo>
                  <a:pt x="428" y="109"/>
                  <a:pt x="427" y="112"/>
                  <a:pt x="427" y="116"/>
                </a:cubicBezTo>
                <a:cubicBezTo>
                  <a:pt x="427" y="119"/>
                  <a:pt x="427" y="121"/>
                  <a:pt x="428" y="124"/>
                </a:cubicBezTo>
                <a:lnTo>
                  <a:pt x="467" y="223"/>
                </a:lnTo>
                <a:lnTo>
                  <a:pt x="504" y="128"/>
                </a:lnTo>
                <a:cubicBezTo>
                  <a:pt x="506" y="121"/>
                  <a:pt x="507" y="116"/>
                  <a:pt x="507" y="112"/>
                </a:cubicBezTo>
                <a:cubicBezTo>
                  <a:pt x="507" y="109"/>
                  <a:pt x="506" y="107"/>
                  <a:pt x="504" y="105"/>
                </a:cubicBezTo>
                <a:cubicBezTo>
                  <a:pt x="501" y="103"/>
                  <a:pt x="496" y="102"/>
                  <a:pt x="489" y="102"/>
                </a:cubicBezTo>
                <a:lnTo>
                  <a:pt x="489" y="95"/>
                </a:lnTo>
                <a:lnTo>
                  <a:pt x="544" y="95"/>
                </a:lnTo>
                <a:lnTo>
                  <a:pt x="544" y="102"/>
                </a:lnTo>
                <a:cubicBezTo>
                  <a:pt x="533" y="104"/>
                  <a:pt x="525" y="111"/>
                  <a:pt x="520" y="124"/>
                </a:cubicBezTo>
                <a:lnTo>
                  <a:pt x="462" y="272"/>
                </a:lnTo>
                <a:lnTo>
                  <a:pt x="454" y="272"/>
                </a:lnTo>
                <a:lnTo>
                  <a:pt x="412" y="162"/>
                </a:lnTo>
                <a:lnTo>
                  <a:pt x="361" y="272"/>
                </a:lnTo>
                <a:lnTo>
                  <a:pt x="355" y="272"/>
                </a:lnTo>
                <a:lnTo>
                  <a:pt x="299" y="128"/>
                </a:lnTo>
                <a:cubicBezTo>
                  <a:pt x="296" y="119"/>
                  <a:pt x="292" y="112"/>
                  <a:pt x="289" y="109"/>
                </a:cubicBezTo>
                <a:cubicBezTo>
                  <a:pt x="285" y="106"/>
                  <a:pt x="280" y="104"/>
                  <a:pt x="272" y="102"/>
                </a:cubicBezTo>
                <a:lnTo>
                  <a:pt x="272" y="95"/>
                </a:lnTo>
                <a:close/>
                <a:moveTo>
                  <a:pt x="0" y="95"/>
                </a:moveTo>
                <a:lnTo>
                  <a:pt x="72" y="95"/>
                </a:lnTo>
                <a:lnTo>
                  <a:pt x="72" y="102"/>
                </a:lnTo>
                <a:cubicBezTo>
                  <a:pt x="66" y="102"/>
                  <a:pt x="61" y="104"/>
                  <a:pt x="59" y="106"/>
                </a:cubicBezTo>
                <a:cubicBezTo>
                  <a:pt x="57" y="107"/>
                  <a:pt x="56" y="110"/>
                  <a:pt x="56" y="114"/>
                </a:cubicBezTo>
                <a:cubicBezTo>
                  <a:pt x="56" y="117"/>
                  <a:pt x="57" y="122"/>
                  <a:pt x="59" y="128"/>
                </a:cubicBezTo>
                <a:lnTo>
                  <a:pt x="96" y="226"/>
                </a:lnTo>
                <a:lnTo>
                  <a:pt x="133" y="146"/>
                </a:lnTo>
                <a:lnTo>
                  <a:pt x="123" y="121"/>
                </a:lnTo>
                <a:cubicBezTo>
                  <a:pt x="120" y="113"/>
                  <a:pt x="116" y="108"/>
                  <a:pt x="111" y="105"/>
                </a:cubicBezTo>
                <a:cubicBezTo>
                  <a:pt x="109" y="103"/>
                  <a:pt x="104" y="102"/>
                  <a:pt x="96" y="102"/>
                </a:cubicBezTo>
                <a:lnTo>
                  <a:pt x="96" y="95"/>
                </a:lnTo>
                <a:lnTo>
                  <a:pt x="178" y="95"/>
                </a:lnTo>
                <a:lnTo>
                  <a:pt x="178" y="102"/>
                </a:lnTo>
                <a:cubicBezTo>
                  <a:pt x="169" y="102"/>
                  <a:pt x="162" y="104"/>
                  <a:pt x="159" y="107"/>
                </a:cubicBezTo>
                <a:cubicBezTo>
                  <a:pt x="156" y="109"/>
                  <a:pt x="155" y="112"/>
                  <a:pt x="155" y="116"/>
                </a:cubicBezTo>
                <a:cubicBezTo>
                  <a:pt x="155" y="119"/>
                  <a:pt x="155" y="121"/>
                  <a:pt x="156" y="124"/>
                </a:cubicBezTo>
                <a:lnTo>
                  <a:pt x="195" y="223"/>
                </a:lnTo>
                <a:lnTo>
                  <a:pt x="232" y="128"/>
                </a:lnTo>
                <a:cubicBezTo>
                  <a:pt x="234" y="121"/>
                  <a:pt x="235" y="116"/>
                  <a:pt x="235" y="112"/>
                </a:cubicBezTo>
                <a:cubicBezTo>
                  <a:pt x="235" y="109"/>
                  <a:pt x="234" y="107"/>
                  <a:pt x="232" y="105"/>
                </a:cubicBezTo>
                <a:cubicBezTo>
                  <a:pt x="229" y="103"/>
                  <a:pt x="224" y="102"/>
                  <a:pt x="217" y="102"/>
                </a:cubicBezTo>
                <a:lnTo>
                  <a:pt x="217" y="95"/>
                </a:lnTo>
                <a:lnTo>
                  <a:pt x="272" y="95"/>
                </a:lnTo>
                <a:lnTo>
                  <a:pt x="272" y="102"/>
                </a:lnTo>
                <a:cubicBezTo>
                  <a:pt x="261" y="104"/>
                  <a:pt x="253" y="111"/>
                  <a:pt x="248" y="124"/>
                </a:cubicBezTo>
                <a:lnTo>
                  <a:pt x="190" y="272"/>
                </a:lnTo>
                <a:lnTo>
                  <a:pt x="182" y="272"/>
                </a:lnTo>
                <a:lnTo>
                  <a:pt x="140" y="162"/>
                </a:lnTo>
                <a:lnTo>
                  <a:pt x="89" y="272"/>
                </a:lnTo>
                <a:lnTo>
                  <a:pt x="83" y="272"/>
                </a:lnTo>
                <a:lnTo>
                  <a:pt x="27" y="128"/>
                </a:lnTo>
                <a:cubicBezTo>
                  <a:pt x="24" y="119"/>
                  <a:pt x="20" y="112"/>
                  <a:pt x="17" y="109"/>
                </a:cubicBezTo>
                <a:cubicBezTo>
                  <a:pt x="13" y="106"/>
                  <a:pt x="8" y="104"/>
                  <a:pt x="0" y="102"/>
                </a:cubicBezTo>
                <a:lnTo>
                  <a:pt x="0" y="95"/>
                </a:lnTo>
                <a:close/>
                <a:moveTo>
                  <a:pt x="2837" y="90"/>
                </a:moveTo>
                <a:lnTo>
                  <a:pt x="2845" y="90"/>
                </a:lnTo>
                <a:lnTo>
                  <a:pt x="2845" y="127"/>
                </a:lnTo>
                <a:cubicBezTo>
                  <a:pt x="2857" y="114"/>
                  <a:pt x="2865" y="107"/>
                  <a:pt x="2867" y="105"/>
                </a:cubicBezTo>
                <a:cubicBezTo>
                  <a:pt x="2873" y="100"/>
                  <a:pt x="2879" y="97"/>
                  <a:pt x="2885" y="94"/>
                </a:cubicBezTo>
                <a:cubicBezTo>
                  <a:pt x="2892" y="91"/>
                  <a:pt x="2898" y="90"/>
                  <a:pt x="2904" y="90"/>
                </a:cubicBezTo>
                <a:cubicBezTo>
                  <a:pt x="2915" y="90"/>
                  <a:pt x="2924" y="93"/>
                  <a:pt x="2932" y="99"/>
                </a:cubicBezTo>
                <a:cubicBezTo>
                  <a:pt x="2940" y="106"/>
                  <a:pt x="2945" y="115"/>
                  <a:pt x="2948" y="127"/>
                </a:cubicBezTo>
                <a:cubicBezTo>
                  <a:pt x="2961" y="112"/>
                  <a:pt x="2971" y="102"/>
                  <a:pt x="2980" y="97"/>
                </a:cubicBezTo>
                <a:cubicBezTo>
                  <a:pt x="2989" y="92"/>
                  <a:pt x="2998" y="90"/>
                  <a:pt x="3008" y="90"/>
                </a:cubicBezTo>
                <a:cubicBezTo>
                  <a:pt x="3017" y="90"/>
                  <a:pt x="3025" y="92"/>
                  <a:pt x="3032" y="97"/>
                </a:cubicBezTo>
                <a:cubicBezTo>
                  <a:pt x="3039" y="102"/>
                  <a:pt x="3045" y="109"/>
                  <a:pt x="3049" y="120"/>
                </a:cubicBezTo>
                <a:cubicBezTo>
                  <a:pt x="3052" y="127"/>
                  <a:pt x="3053" y="139"/>
                  <a:pt x="3053" y="154"/>
                </a:cubicBezTo>
                <a:lnTo>
                  <a:pt x="3053" y="228"/>
                </a:lnTo>
                <a:cubicBezTo>
                  <a:pt x="3053" y="239"/>
                  <a:pt x="3054" y="246"/>
                  <a:pt x="3055" y="250"/>
                </a:cubicBezTo>
                <a:cubicBezTo>
                  <a:pt x="3057" y="253"/>
                  <a:pt x="3059" y="255"/>
                  <a:pt x="3062" y="257"/>
                </a:cubicBezTo>
                <a:cubicBezTo>
                  <a:pt x="3066" y="259"/>
                  <a:pt x="3071" y="260"/>
                  <a:pt x="3079" y="260"/>
                </a:cubicBezTo>
                <a:lnTo>
                  <a:pt x="3079" y="267"/>
                </a:lnTo>
                <a:lnTo>
                  <a:pt x="2994" y="267"/>
                </a:lnTo>
                <a:lnTo>
                  <a:pt x="2994" y="260"/>
                </a:lnTo>
                <a:lnTo>
                  <a:pt x="2998" y="260"/>
                </a:lnTo>
                <a:cubicBezTo>
                  <a:pt x="3005" y="260"/>
                  <a:pt x="3011" y="259"/>
                  <a:pt x="3015" y="256"/>
                </a:cubicBezTo>
                <a:cubicBezTo>
                  <a:pt x="3018" y="254"/>
                  <a:pt x="3020" y="251"/>
                  <a:pt x="3021" y="246"/>
                </a:cubicBezTo>
                <a:cubicBezTo>
                  <a:pt x="3022" y="244"/>
                  <a:pt x="3022" y="238"/>
                  <a:pt x="3022" y="228"/>
                </a:cubicBezTo>
                <a:lnTo>
                  <a:pt x="3022" y="154"/>
                </a:lnTo>
                <a:cubicBezTo>
                  <a:pt x="3022" y="140"/>
                  <a:pt x="3020" y="130"/>
                  <a:pt x="3017" y="124"/>
                </a:cubicBezTo>
                <a:cubicBezTo>
                  <a:pt x="3012" y="116"/>
                  <a:pt x="3004" y="112"/>
                  <a:pt x="2993" y="112"/>
                </a:cubicBezTo>
                <a:cubicBezTo>
                  <a:pt x="2987" y="112"/>
                  <a:pt x="2980" y="114"/>
                  <a:pt x="2973" y="117"/>
                </a:cubicBezTo>
                <a:cubicBezTo>
                  <a:pt x="2967" y="121"/>
                  <a:pt x="2959" y="127"/>
                  <a:pt x="2949" y="136"/>
                </a:cubicBezTo>
                <a:lnTo>
                  <a:pt x="2949" y="138"/>
                </a:lnTo>
                <a:lnTo>
                  <a:pt x="2949" y="146"/>
                </a:lnTo>
                <a:lnTo>
                  <a:pt x="2949" y="228"/>
                </a:lnTo>
                <a:cubicBezTo>
                  <a:pt x="2949" y="240"/>
                  <a:pt x="2950" y="247"/>
                  <a:pt x="2951" y="250"/>
                </a:cubicBezTo>
                <a:cubicBezTo>
                  <a:pt x="2952" y="253"/>
                  <a:pt x="2955" y="255"/>
                  <a:pt x="2958" y="257"/>
                </a:cubicBezTo>
                <a:cubicBezTo>
                  <a:pt x="2962" y="259"/>
                  <a:pt x="2968" y="260"/>
                  <a:pt x="2977" y="260"/>
                </a:cubicBezTo>
                <a:lnTo>
                  <a:pt x="2977" y="267"/>
                </a:lnTo>
                <a:lnTo>
                  <a:pt x="2890" y="267"/>
                </a:lnTo>
                <a:lnTo>
                  <a:pt x="2890" y="260"/>
                </a:lnTo>
                <a:cubicBezTo>
                  <a:pt x="2900" y="260"/>
                  <a:pt x="2906" y="259"/>
                  <a:pt x="2910" y="257"/>
                </a:cubicBezTo>
                <a:cubicBezTo>
                  <a:pt x="2913" y="254"/>
                  <a:pt x="2916" y="251"/>
                  <a:pt x="2917" y="247"/>
                </a:cubicBezTo>
                <a:cubicBezTo>
                  <a:pt x="2918" y="244"/>
                  <a:pt x="2918" y="238"/>
                  <a:pt x="2918" y="228"/>
                </a:cubicBezTo>
                <a:lnTo>
                  <a:pt x="2918" y="154"/>
                </a:lnTo>
                <a:cubicBezTo>
                  <a:pt x="2918" y="140"/>
                  <a:pt x="2916" y="130"/>
                  <a:pt x="2912" y="124"/>
                </a:cubicBezTo>
                <a:cubicBezTo>
                  <a:pt x="2906" y="116"/>
                  <a:pt x="2899" y="112"/>
                  <a:pt x="2889" y="112"/>
                </a:cubicBezTo>
                <a:cubicBezTo>
                  <a:pt x="2882" y="112"/>
                  <a:pt x="2875" y="114"/>
                  <a:pt x="2869" y="117"/>
                </a:cubicBezTo>
                <a:cubicBezTo>
                  <a:pt x="2858" y="123"/>
                  <a:pt x="2850" y="129"/>
                  <a:pt x="2845" y="136"/>
                </a:cubicBezTo>
                <a:lnTo>
                  <a:pt x="2845" y="228"/>
                </a:lnTo>
                <a:cubicBezTo>
                  <a:pt x="2845" y="239"/>
                  <a:pt x="2846" y="247"/>
                  <a:pt x="2847" y="250"/>
                </a:cubicBezTo>
                <a:cubicBezTo>
                  <a:pt x="2849" y="253"/>
                  <a:pt x="2851" y="256"/>
                  <a:pt x="2854" y="258"/>
                </a:cubicBezTo>
                <a:cubicBezTo>
                  <a:pt x="2857" y="259"/>
                  <a:pt x="2863" y="260"/>
                  <a:pt x="2873" y="260"/>
                </a:cubicBezTo>
                <a:lnTo>
                  <a:pt x="2873" y="267"/>
                </a:lnTo>
                <a:lnTo>
                  <a:pt x="2788" y="267"/>
                </a:lnTo>
                <a:lnTo>
                  <a:pt x="2788" y="260"/>
                </a:lnTo>
                <a:cubicBezTo>
                  <a:pt x="2796" y="260"/>
                  <a:pt x="2801" y="259"/>
                  <a:pt x="2804" y="258"/>
                </a:cubicBezTo>
                <a:cubicBezTo>
                  <a:pt x="2807" y="256"/>
                  <a:pt x="2810" y="253"/>
                  <a:pt x="2811" y="249"/>
                </a:cubicBezTo>
                <a:cubicBezTo>
                  <a:pt x="2813" y="246"/>
                  <a:pt x="2814" y="239"/>
                  <a:pt x="2814" y="228"/>
                </a:cubicBezTo>
                <a:lnTo>
                  <a:pt x="2814" y="162"/>
                </a:lnTo>
                <a:cubicBezTo>
                  <a:pt x="2814" y="143"/>
                  <a:pt x="2813" y="131"/>
                  <a:pt x="2812" y="126"/>
                </a:cubicBezTo>
                <a:cubicBezTo>
                  <a:pt x="2811" y="122"/>
                  <a:pt x="2810" y="119"/>
                  <a:pt x="2808" y="117"/>
                </a:cubicBezTo>
                <a:cubicBezTo>
                  <a:pt x="2806" y="116"/>
                  <a:pt x="2804" y="115"/>
                  <a:pt x="2800" y="115"/>
                </a:cubicBezTo>
                <a:cubicBezTo>
                  <a:pt x="2797" y="115"/>
                  <a:pt x="2793" y="116"/>
                  <a:pt x="2788" y="118"/>
                </a:cubicBezTo>
                <a:lnTo>
                  <a:pt x="2785" y="111"/>
                </a:lnTo>
                <a:lnTo>
                  <a:pt x="2837" y="90"/>
                </a:lnTo>
                <a:close/>
                <a:moveTo>
                  <a:pt x="2686" y="90"/>
                </a:moveTo>
                <a:cubicBezTo>
                  <a:pt x="2712" y="90"/>
                  <a:pt x="2733" y="100"/>
                  <a:pt x="2748" y="120"/>
                </a:cubicBezTo>
                <a:cubicBezTo>
                  <a:pt x="2762" y="136"/>
                  <a:pt x="2768" y="156"/>
                  <a:pt x="2768" y="178"/>
                </a:cubicBezTo>
                <a:cubicBezTo>
                  <a:pt x="2768" y="193"/>
                  <a:pt x="2765" y="209"/>
                  <a:pt x="2757" y="224"/>
                </a:cubicBezTo>
                <a:cubicBezTo>
                  <a:pt x="2750" y="240"/>
                  <a:pt x="2740" y="252"/>
                  <a:pt x="2727" y="260"/>
                </a:cubicBezTo>
                <a:cubicBezTo>
                  <a:pt x="2714" y="268"/>
                  <a:pt x="2700" y="272"/>
                  <a:pt x="2684" y="272"/>
                </a:cubicBezTo>
                <a:cubicBezTo>
                  <a:pt x="2658" y="272"/>
                  <a:pt x="2637" y="262"/>
                  <a:pt x="2622" y="241"/>
                </a:cubicBezTo>
                <a:cubicBezTo>
                  <a:pt x="2609" y="224"/>
                  <a:pt x="2603" y="204"/>
                  <a:pt x="2603" y="183"/>
                </a:cubicBezTo>
                <a:cubicBezTo>
                  <a:pt x="2603" y="167"/>
                  <a:pt x="2607" y="151"/>
                  <a:pt x="2614" y="136"/>
                </a:cubicBezTo>
                <a:cubicBezTo>
                  <a:pt x="2622" y="120"/>
                  <a:pt x="2633" y="109"/>
                  <a:pt x="2645" y="101"/>
                </a:cubicBezTo>
                <a:cubicBezTo>
                  <a:pt x="2658" y="94"/>
                  <a:pt x="2672" y="90"/>
                  <a:pt x="2686" y="90"/>
                </a:cubicBezTo>
                <a:close/>
                <a:moveTo>
                  <a:pt x="2509" y="90"/>
                </a:moveTo>
                <a:cubicBezTo>
                  <a:pt x="2526" y="90"/>
                  <a:pt x="2540" y="94"/>
                  <a:pt x="2550" y="103"/>
                </a:cubicBezTo>
                <a:cubicBezTo>
                  <a:pt x="2561" y="112"/>
                  <a:pt x="2567" y="122"/>
                  <a:pt x="2567" y="131"/>
                </a:cubicBezTo>
                <a:cubicBezTo>
                  <a:pt x="2567" y="136"/>
                  <a:pt x="2565" y="140"/>
                  <a:pt x="2562" y="143"/>
                </a:cubicBezTo>
                <a:cubicBezTo>
                  <a:pt x="2559" y="146"/>
                  <a:pt x="2555" y="147"/>
                  <a:pt x="2549" y="147"/>
                </a:cubicBezTo>
                <a:cubicBezTo>
                  <a:pt x="2542" y="147"/>
                  <a:pt x="2536" y="145"/>
                  <a:pt x="2533" y="140"/>
                </a:cubicBezTo>
                <a:cubicBezTo>
                  <a:pt x="2531" y="137"/>
                  <a:pt x="2529" y="132"/>
                  <a:pt x="2528" y="125"/>
                </a:cubicBezTo>
                <a:cubicBezTo>
                  <a:pt x="2528" y="118"/>
                  <a:pt x="2525" y="112"/>
                  <a:pt x="2521" y="108"/>
                </a:cubicBezTo>
                <a:cubicBezTo>
                  <a:pt x="2516" y="104"/>
                  <a:pt x="2510" y="103"/>
                  <a:pt x="2503" y="103"/>
                </a:cubicBezTo>
                <a:cubicBezTo>
                  <a:pt x="2490" y="103"/>
                  <a:pt x="2480" y="107"/>
                  <a:pt x="2472" y="116"/>
                </a:cubicBezTo>
                <a:cubicBezTo>
                  <a:pt x="2462" y="129"/>
                  <a:pt x="2457" y="145"/>
                  <a:pt x="2457" y="165"/>
                </a:cubicBezTo>
                <a:cubicBezTo>
                  <a:pt x="2457" y="185"/>
                  <a:pt x="2462" y="204"/>
                  <a:pt x="2472" y="219"/>
                </a:cubicBezTo>
                <a:cubicBezTo>
                  <a:pt x="2482" y="235"/>
                  <a:pt x="2496" y="243"/>
                  <a:pt x="2513" y="243"/>
                </a:cubicBezTo>
                <a:cubicBezTo>
                  <a:pt x="2525" y="243"/>
                  <a:pt x="2536" y="239"/>
                  <a:pt x="2546" y="230"/>
                </a:cubicBezTo>
                <a:cubicBezTo>
                  <a:pt x="2553" y="224"/>
                  <a:pt x="2560" y="214"/>
                  <a:pt x="2566" y="199"/>
                </a:cubicBezTo>
                <a:lnTo>
                  <a:pt x="2572" y="202"/>
                </a:lnTo>
                <a:cubicBezTo>
                  <a:pt x="2567" y="224"/>
                  <a:pt x="2558" y="242"/>
                  <a:pt x="2544" y="254"/>
                </a:cubicBezTo>
                <a:cubicBezTo>
                  <a:pt x="2531" y="266"/>
                  <a:pt x="2516" y="272"/>
                  <a:pt x="2500" y="272"/>
                </a:cubicBezTo>
                <a:cubicBezTo>
                  <a:pt x="2480" y="272"/>
                  <a:pt x="2463" y="264"/>
                  <a:pt x="2449" y="247"/>
                </a:cubicBezTo>
                <a:cubicBezTo>
                  <a:pt x="2434" y="231"/>
                  <a:pt x="2427" y="209"/>
                  <a:pt x="2427" y="181"/>
                </a:cubicBezTo>
                <a:cubicBezTo>
                  <a:pt x="2427" y="154"/>
                  <a:pt x="2435" y="132"/>
                  <a:pt x="2451" y="115"/>
                </a:cubicBezTo>
                <a:cubicBezTo>
                  <a:pt x="2467" y="98"/>
                  <a:pt x="2486" y="90"/>
                  <a:pt x="2509" y="90"/>
                </a:cubicBezTo>
                <a:close/>
                <a:moveTo>
                  <a:pt x="1709" y="90"/>
                </a:moveTo>
                <a:lnTo>
                  <a:pt x="1717" y="90"/>
                </a:lnTo>
                <a:lnTo>
                  <a:pt x="1717" y="228"/>
                </a:lnTo>
                <a:cubicBezTo>
                  <a:pt x="1717" y="239"/>
                  <a:pt x="1718" y="246"/>
                  <a:pt x="1719" y="249"/>
                </a:cubicBezTo>
                <a:cubicBezTo>
                  <a:pt x="1721" y="253"/>
                  <a:pt x="1723" y="256"/>
                  <a:pt x="1726" y="257"/>
                </a:cubicBezTo>
                <a:cubicBezTo>
                  <a:pt x="1729" y="259"/>
                  <a:pt x="1735" y="260"/>
                  <a:pt x="1743" y="260"/>
                </a:cubicBezTo>
                <a:lnTo>
                  <a:pt x="1743" y="267"/>
                </a:lnTo>
                <a:lnTo>
                  <a:pt x="1660" y="267"/>
                </a:lnTo>
                <a:lnTo>
                  <a:pt x="1660" y="260"/>
                </a:lnTo>
                <a:cubicBezTo>
                  <a:pt x="1668" y="260"/>
                  <a:pt x="1674" y="259"/>
                  <a:pt x="1677" y="258"/>
                </a:cubicBezTo>
                <a:cubicBezTo>
                  <a:pt x="1679" y="256"/>
                  <a:pt x="1682" y="253"/>
                  <a:pt x="1683" y="250"/>
                </a:cubicBezTo>
                <a:cubicBezTo>
                  <a:pt x="1685" y="246"/>
                  <a:pt x="1686" y="239"/>
                  <a:pt x="1686" y="228"/>
                </a:cubicBezTo>
                <a:lnTo>
                  <a:pt x="1686" y="162"/>
                </a:lnTo>
                <a:cubicBezTo>
                  <a:pt x="1686" y="143"/>
                  <a:pt x="1685" y="131"/>
                  <a:pt x="1684" y="126"/>
                </a:cubicBezTo>
                <a:cubicBezTo>
                  <a:pt x="1683" y="122"/>
                  <a:pt x="1682" y="119"/>
                  <a:pt x="1680" y="117"/>
                </a:cubicBezTo>
                <a:cubicBezTo>
                  <a:pt x="1678" y="116"/>
                  <a:pt x="1676" y="115"/>
                  <a:pt x="1672" y="115"/>
                </a:cubicBezTo>
                <a:cubicBezTo>
                  <a:pt x="1669" y="115"/>
                  <a:pt x="1665" y="116"/>
                  <a:pt x="1660" y="118"/>
                </a:cubicBezTo>
                <a:lnTo>
                  <a:pt x="1657" y="111"/>
                </a:lnTo>
                <a:lnTo>
                  <a:pt x="1709" y="90"/>
                </a:lnTo>
                <a:close/>
                <a:moveTo>
                  <a:pt x="1166" y="90"/>
                </a:moveTo>
                <a:cubicBezTo>
                  <a:pt x="1192" y="90"/>
                  <a:pt x="1213" y="100"/>
                  <a:pt x="1228" y="120"/>
                </a:cubicBezTo>
                <a:cubicBezTo>
                  <a:pt x="1242" y="136"/>
                  <a:pt x="1248" y="156"/>
                  <a:pt x="1248" y="178"/>
                </a:cubicBezTo>
                <a:cubicBezTo>
                  <a:pt x="1248" y="193"/>
                  <a:pt x="1245" y="209"/>
                  <a:pt x="1237" y="224"/>
                </a:cubicBezTo>
                <a:cubicBezTo>
                  <a:pt x="1230" y="240"/>
                  <a:pt x="1220" y="252"/>
                  <a:pt x="1207" y="260"/>
                </a:cubicBezTo>
                <a:cubicBezTo>
                  <a:pt x="1194" y="268"/>
                  <a:pt x="1180" y="272"/>
                  <a:pt x="1164" y="272"/>
                </a:cubicBezTo>
                <a:cubicBezTo>
                  <a:pt x="1138" y="272"/>
                  <a:pt x="1117" y="262"/>
                  <a:pt x="1102" y="241"/>
                </a:cubicBezTo>
                <a:cubicBezTo>
                  <a:pt x="1089" y="224"/>
                  <a:pt x="1083" y="204"/>
                  <a:pt x="1083" y="183"/>
                </a:cubicBezTo>
                <a:cubicBezTo>
                  <a:pt x="1083" y="167"/>
                  <a:pt x="1087" y="151"/>
                  <a:pt x="1094" y="136"/>
                </a:cubicBezTo>
                <a:cubicBezTo>
                  <a:pt x="1102" y="120"/>
                  <a:pt x="1113" y="109"/>
                  <a:pt x="1125" y="101"/>
                </a:cubicBezTo>
                <a:cubicBezTo>
                  <a:pt x="1138" y="94"/>
                  <a:pt x="1152" y="90"/>
                  <a:pt x="1166" y="90"/>
                </a:cubicBezTo>
                <a:close/>
                <a:moveTo>
                  <a:pt x="2222" y="20"/>
                </a:moveTo>
                <a:cubicBezTo>
                  <a:pt x="2214" y="20"/>
                  <a:pt x="2206" y="23"/>
                  <a:pt x="2200" y="31"/>
                </a:cubicBezTo>
                <a:cubicBezTo>
                  <a:pt x="2191" y="41"/>
                  <a:pt x="2185" y="58"/>
                  <a:pt x="2181" y="80"/>
                </a:cubicBezTo>
                <a:cubicBezTo>
                  <a:pt x="2178" y="102"/>
                  <a:pt x="2176" y="124"/>
                  <a:pt x="2176" y="146"/>
                </a:cubicBezTo>
                <a:cubicBezTo>
                  <a:pt x="2176" y="181"/>
                  <a:pt x="2181" y="209"/>
                  <a:pt x="2189" y="232"/>
                </a:cubicBezTo>
                <a:cubicBezTo>
                  <a:pt x="2196" y="250"/>
                  <a:pt x="2207" y="259"/>
                  <a:pt x="2221" y="259"/>
                </a:cubicBezTo>
                <a:cubicBezTo>
                  <a:pt x="2228" y="259"/>
                  <a:pt x="2235" y="256"/>
                  <a:pt x="2242" y="250"/>
                </a:cubicBezTo>
                <a:cubicBezTo>
                  <a:pt x="2249" y="244"/>
                  <a:pt x="2255" y="234"/>
                  <a:pt x="2259" y="220"/>
                </a:cubicBezTo>
                <a:cubicBezTo>
                  <a:pt x="2264" y="198"/>
                  <a:pt x="2267" y="168"/>
                  <a:pt x="2267" y="129"/>
                </a:cubicBezTo>
                <a:cubicBezTo>
                  <a:pt x="2267" y="100"/>
                  <a:pt x="2264" y="76"/>
                  <a:pt x="2258" y="56"/>
                </a:cubicBezTo>
                <a:cubicBezTo>
                  <a:pt x="2254" y="42"/>
                  <a:pt x="2248" y="32"/>
                  <a:pt x="2241" y="26"/>
                </a:cubicBezTo>
                <a:cubicBezTo>
                  <a:pt x="2236" y="22"/>
                  <a:pt x="2230" y="20"/>
                  <a:pt x="2222" y="20"/>
                </a:cubicBezTo>
                <a:close/>
                <a:moveTo>
                  <a:pt x="2030" y="20"/>
                </a:moveTo>
                <a:cubicBezTo>
                  <a:pt x="2022" y="20"/>
                  <a:pt x="2014" y="23"/>
                  <a:pt x="2008" y="31"/>
                </a:cubicBezTo>
                <a:cubicBezTo>
                  <a:pt x="1999" y="41"/>
                  <a:pt x="1993" y="58"/>
                  <a:pt x="1989" y="80"/>
                </a:cubicBezTo>
                <a:cubicBezTo>
                  <a:pt x="1986" y="102"/>
                  <a:pt x="1984" y="124"/>
                  <a:pt x="1984" y="146"/>
                </a:cubicBezTo>
                <a:cubicBezTo>
                  <a:pt x="1984" y="181"/>
                  <a:pt x="1989" y="209"/>
                  <a:pt x="1997" y="232"/>
                </a:cubicBezTo>
                <a:cubicBezTo>
                  <a:pt x="2004" y="250"/>
                  <a:pt x="2015" y="259"/>
                  <a:pt x="2029" y="259"/>
                </a:cubicBezTo>
                <a:cubicBezTo>
                  <a:pt x="2036" y="259"/>
                  <a:pt x="2043" y="256"/>
                  <a:pt x="2050" y="250"/>
                </a:cubicBezTo>
                <a:cubicBezTo>
                  <a:pt x="2057" y="244"/>
                  <a:pt x="2063" y="234"/>
                  <a:pt x="2067" y="220"/>
                </a:cubicBezTo>
                <a:cubicBezTo>
                  <a:pt x="2072" y="198"/>
                  <a:pt x="2075" y="168"/>
                  <a:pt x="2075" y="129"/>
                </a:cubicBezTo>
                <a:cubicBezTo>
                  <a:pt x="2075" y="100"/>
                  <a:pt x="2072" y="76"/>
                  <a:pt x="2066" y="56"/>
                </a:cubicBezTo>
                <a:cubicBezTo>
                  <a:pt x="2062" y="42"/>
                  <a:pt x="2056" y="32"/>
                  <a:pt x="2049" y="26"/>
                </a:cubicBezTo>
                <a:cubicBezTo>
                  <a:pt x="2044" y="22"/>
                  <a:pt x="2038" y="20"/>
                  <a:pt x="2030" y="20"/>
                </a:cubicBezTo>
                <a:close/>
                <a:moveTo>
                  <a:pt x="2223" y="7"/>
                </a:moveTo>
                <a:cubicBezTo>
                  <a:pt x="2242" y="7"/>
                  <a:pt x="2260" y="17"/>
                  <a:pt x="2275" y="37"/>
                </a:cubicBezTo>
                <a:cubicBezTo>
                  <a:pt x="2294" y="62"/>
                  <a:pt x="2304" y="95"/>
                  <a:pt x="2304" y="137"/>
                </a:cubicBezTo>
                <a:cubicBezTo>
                  <a:pt x="2304" y="167"/>
                  <a:pt x="2300" y="192"/>
                  <a:pt x="2291" y="212"/>
                </a:cubicBezTo>
                <a:cubicBezTo>
                  <a:pt x="2283" y="233"/>
                  <a:pt x="2272" y="248"/>
                  <a:pt x="2259" y="257"/>
                </a:cubicBezTo>
                <a:cubicBezTo>
                  <a:pt x="2246" y="267"/>
                  <a:pt x="2233" y="271"/>
                  <a:pt x="2221" y="271"/>
                </a:cubicBezTo>
                <a:cubicBezTo>
                  <a:pt x="2196" y="271"/>
                  <a:pt x="2176" y="257"/>
                  <a:pt x="2160" y="228"/>
                </a:cubicBezTo>
                <a:cubicBezTo>
                  <a:pt x="2146" y="204"/>
                  <a:pt x="2140" y="175"/>
                  <a:pt x="2140" y="141"/>
                </a:cubicBezTo>
                <a:cubicBezTo>
                  <a:pt x="2140" y="112"/>
                  <a:pt x="2144" y="87"/>
                  <a:pt x="2153" y="66"/>
                </a:cubicBezTo>
                <a:cubicBezTo>
                  <a:pt x="2162" y="45"/>
                  <a:pt x="2173" y="30"/>
                  <a:pt x="2188" y="19"/>
                </a:cubicBezTo>
                <a:cubicBezTo>
                  <a:pt x="2199" y="11"/>
                  <a:pt x="2211" y="7"/>
                  <a:pt x="2223" y="7"/>
                </a:cubicBezTo>
                <a:close/>
                <a:moveTo>
                  <a:pt x="2031" y="7"/>
                </a:moveTo>
                <a:cubicBezTo>
                  <a:pt x="2050" y="7"/>
                  <a:pt x="2068" y="17"/>
                  <a:pt x="2083" y="37"/>
                </a:cubicBezTo>
                <a:cubicBezTo>
                  <a:pt x="2102" y="62"/>
                  <a:pt x="2112" y="95"/>
                  <a:pt x="2112" y="137"/>
                </a:cubicBezTo>
                <a:cubicBezTo>
                  <a:pt x="2112" y="167"/>
                  <a:pt x="2108" y="192"/>
                  <a:pt x="2099" y="212"/>
                </a:cubicBezTo>
                <a:cubicBezTo>
                  <a:pt x="2091" y="233"/>
                  <a:pt x="2080" y="248"/>
                  <a:pt x="2067" y="257"/>
                </a:cubicBezTo>
                <a:cubicBezTo>
                  <a:pt x="2054" y="267"/>
                  <a:pt x="2041" y="271"/>
                  <a:pt x="2029" y="271"/>
                </a:cubicBezTo>
                <a:cubicBezTo>
                  <a:pt x="2004" y="271"/>
                  <a:pt x="1984" y="257"/>
                  <a:pt x="1968" y="228"/>
                </a:cubicBezTo>
                <a:cubicBezTo>
                  <a:pt x="1954" y="204"/>
                  <a:pt x="1948" y="175"/>
                  <a:pt x="1948" y="141"/>
                </a:cubicBezTo>
                <a:cubicBezTo>
                  <a:pt x="1948" y="112"/>
                  <a:pt x="1952" y="87"/>
                  <a:pt x="1961" y="66"/>
                </a:cubicBezTo>
                <a:cubicBezTo>
                  <a:pt x="1970" y="45"/>
                  <a:pt x="1981" y="30"/>
                  <a:pt x="1996" y="19"/>
                </a:cubicBezTo>
                <a:cubicBezTo>
                  <a:pt x="2007" y="11"/>
                  <a:pt x="2019" y="7"/>
                  <a:pt x="2031" y="7"/>
                </a:cubicBezTo>
                <a:close/>
                <a:moveTo>
                  <a:pt x="1849" y="7"/>
                </a:moveTo>
                <a:lnTo>
                  <a:pt x="1855" y="7"/>
                </a:lnTo>
                <a:lnTo>
                  <a:pt x="1855" y="222"/>
                </a:lnTo>
                <a:cubicBezTo>
                  <a:pt x="1855" y="236"/>
                  <a:pt x="1855" y="245"/>
                  <a:pt x="1857" y="249"/>
                </a:cubicBezTo>
                <a:cubicBezTo>
                  <a:pt x="1858" y="252"/>
                  <a:pt x="1860" y="255"/>
                  <a:pt x="1864" y="257"/>
                </a:cubicBezTo>
                <a:cubicBezTo>
                  <a:pt x="1868" y="259"/>
                  <a:pt x="1875" y="260"/>
                  <a:pt x="1887" y="260"/>
                </a:cubicBezTo>
                <a:lnTo>
                  <a:pt x="1887" y="267"/>
                </a:lnTo>
                <a:lnTo>
                  <a:pt x="1791" y="267"/>
                </a:lnTo>
                <a:lnTo>
                  <a:pt x="1791" y="260"/>
                </a:lnTo>
                <a:cubicBezTo>
                  <a:pt x="1803" y="260"/>
                  <a:pt x="1811" y="259"/>
                  <a:pt x="1815" y="257"/>
                </a:cubicBezTo>
                <a:cubicBezTo>
                  <a:pt x="1818" y="255"/>
                  <a:pt x="1820" y="253"/>
                  <a:pt x="1822" y="249"/>
                </a:cubicBezTo>
                <a:cubicBezTo>
                  <a:pt x="1823" y="246"/>
                  <a:pt x="1824" y="237"/>
                  <a:pt x="1824" y="222"/>
                </a:cubicBezTo>
                <a:lnTo>
                  <a:pt x="1824" y="85"/>
                </a:lnTo>
                <a:cubicBezTo>
                  <a:pt x="1824" y="66"/>
                  <a:pt x="1823" y="54"/>
                  <a:pt x="1822" y="49"/>
                </a:cubicBezTo>
                <a:cubicBezTo>
                  <a:pt x="1821" y="45"/>
                  <a:pt x="1820" y="42"/>
                  <a:pt x="1817" y="40"/>
                </a:cubicBezTo>
                <a:cubicBezTo>
                  <a:pt x="1815" y="38"/>
                  <a:pt x="1812" y="37"/>
                  <a:pt x="1809" y="37"/>
                </a:cubicBezTo>
                <a:cubicBezTo>
                  <a:pt x="1804" y="37"/>
                  <a:pt x="1798" y="39"/>
                  <a:pt x="1790" y="43"/>
                </a:cubicBezTo>
                <a:lnTo>
                  <a:pt x="1787" y="37"/>
                </a:lnTo>
                <a:lnTo>
                  <a:pt x="1849" y="7"/>
                </a:lnTo>
                <a:close/>
                <a:moveTo>
                  <a:pt x="1701" y="0"/>
                </a:moveTo>
                <a:cubicBezTo>
                  <a:pt x="1707" y="0"/>
                  <a:pt x="1711" y="2"/>
                  <a:pt x="1715" y="6"/>
                </a:cubicBezTo>
                <a:cubicBezTo>
                  <a:pt x="1719" y="9"/>
                  <a:pt x="1720" y="14"/>
                  <a:pt x="1720" y="19"/>
                </a:cubicBezTo>
                <a:cubicBezTo>
                  <a:pt x="1720" y="24"/>
                  <a:pt x="1719" y="29"/>
                  <a:pt x="1715" y="33"/>
                </a:cubicBezTo>
                <a:cubicBezTo>
                  <a:pt x="1711" y="36"/>
                  <a:pt x="1707" y="38"/>
                  <a:pt x="1701" y="38"/>
                </a:cubicBezTo>
                <a:cubicBezTo>
                  <a:pt x="1696" y="38"/>
                  <a:pt x="1692" y="36"/>
                  <a:pt x="1688" y="33"/>
                </a:cubicBezTo>
                <a:cubicBezTo>
                  <a:pt x="1684" y="29"/>
                  <a:pt x="1682" y="24"/>
                  <a:pt x="1682" y="19"/>
                </a:cubicBezTo>
                <a:cubicBezTo>
                  <a:pt x="1682" y="14"/>
                  <a:pt x="1684" y="9"/>
                  <a:pt x="1688" y="6"/>
                </a:cubicBezTo>
                <a:cubicBezTo>
                  <a:pt x="1692" y="2"/>
                  <a:pt x="1696" y="0"/>
                  <a:pt x="1701" y="0"/>
                </a:cubicBezTo>
                <a:close/>
              </a:path>
            </a:pathLst>
          </a:custGeom>
          <a:solidFill>
            <a:srgbClr val="F2F2F2"/>
          </a:solidFill>
          <a:ln w="0">
            <a:noFill/>
            <a:prstDash val="solid"/>
            <a:round/>
          </a:ln>
        </p:spPr>
        <p:txBody>
          <a:bodyPr vert="horz" wrap="square" lIns="91440" tIns="45720" rIns="91440" bIns="45720" numCol="1" anchor="t" anchorCtr="0" compatLnSpc="1"/>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5pPr>
            <a:lvl6pPr marL="2286000" algn="l" defTabSz="914400" rtl="0" eaLnBrk="1" latinLnBrk="0" hangingPunct="1">
              <a:defRPr kern="1200">
                <a:solidFill>
                  <a:schemeClr val="tx1"/>
                </a:solidFill>
                <a:latin typeface="Calibri" panose="020F0502020204030204" charset="0"/>
                <a:ea typeface="+mn-ea"/>
                <a:cs typeface="+mn-cs"/>
              </a:defRPr>
            </a:lvl6pPr>
            <a:lvl7pPr marL="2743200" algn="l" defTabSz="914400" rtl="0" eaLnBrk="1" latinLnBrk="0" hangingPunct="1">
              <a:defRPr kern="1200">
                <a:solidFill>
                  <a:schemeClr val="tx1"/>
                </a:solidFill>
                <a:latin typeface="Calibri" panose="020F0502020204030204" charset="0"/>
                <a:ea typeface="+mn-ea"/>
                <a:cs typeface="+mn-cs"/>
              </a:defRPr>
            </a:lvl7pPr>
            <a:lvl8pPr marL="3200400" algn="l" defTabSz="914400" rtl="0" eaLnBrk="1" latinLnBrk="0" hangingPunct="1">
              <a:defRPr kern="1200">
                <a:solidFill>
                  <a:schemeClr val="tx1"/>
                </a:solidFill>
                <a:latin typeface="Calibri" panose="020F0502020204030204" charset="0"/>
                <a:ea typeface="+mn-ea"/>
                <a:cs typeface="+mn-cs"/>
              </a:defRPr>
            </a:lvl8pPr>
            <a:lvl9pPr marL="3657600" algn="l" defTabSz="914400" rtl="0" eaLnBrk="1" latinLnBrk="0" hangingPunct="1">
              <a:defRPr kern="1200">
                <a:solidFill>
                  <a:schemeClr val="tx1"/>
                </a:solidFill>
                <a:latin typeface="Calibri" panose="020F0502020204030204" charset="0"/>
                <a:ea typeface="+mn-ea"/>
                <a:cs typeface="+mn-cs"/>
              </a:defRPr>
            </a:lvl9pPr>
          </a:lstStyle>
          <a:p>
            <a:endParaRPr lang="zh-CN" altLang="en-US"/>
          </a:p>
        </p:txBody>
      </p:sp>
      <p:sp>
        <p:nvSpPr>
          <p:cNvPr id="50" name="Freeform 23"/>
          <p:cNvSpPr/>
          <p:nvPr/>
        </p:nvSpPr>
        <p:spPr bwMode="auto">
          <a:xfrm rot="-1800000">
            <a:off x="5165781" y="4081942"/>
            <a:ext cx="1848119" cy="215037"/>
          </a:xfrm>
          <a:custGeom>
            <a:avLst/>
            <a:gdLst>
              <a:gd name="T0" fmla="*/ 2345 w 3079"/>
              <a:gd name="T1" fmla="*/ 251 h 350"/>
              <a:gd name="T2" fmla="*/ 830 w 3079"/>
              <a:gd name="T3" fmla="*/ 272 h 350"/>
              <a:gd name="T4" fmla="*/ 2644 w 3079"/>
              <a:gd name="T5" fmla="*/ 129 h 350"/>
              <a:gd name="T6" fmla="*/ 2680 w 3079"/>
              <a:gd name="T7" fmla="*/ 102 h 350"/>
              <a:gd name="T8" fmla="*/ 1202 w 3079"/>
              <a:gd name="T9" fmla="*/ 244 h 350"/>
              <a:gd name="T10" fmla="*/ 1532 w 3079"/>
              <a:gd name="T11" fmla="*/ 102 h 350"/>
              <a:gd name="T12" fmla="*/ 1604 w 3079"/>
              <a:gd name="T13" fmla="*/ 106 h 350"/>
              <a:gd name="T14" fmla="*/ 1625 w 3079"/>
              <a:gd name="T15" fmla="*/ 113 h 350"/>
              <a:gd name="T16" fmla="*/ 1470 w 3079"/>
              <a:gd name="T17" fmla="*/ 316 h 350"/>
              <a:gd name="T18" fmla="*/ 1487 w 3079"/>
              <a:gd name="T19" fmla="*/ 130 h 350"/>
              <a:gd name="T20" fmla="*/ 1322 w 3079"/>
              <a:gd name="T21" fmla="*/ 210 h 350"/>
              <a:gd name="T22" fmla="*/ 1366 w 3079"/>
              <a:gd name="T23" fmla="*/ 102 h 350"/>
              <a:gd name="T24" fmla="*/ 1451 w 3079"/>
              <a:gd name="T25" fmla="*/ 244 h 350"/>
              <a:gd name="T26" fmla="*/ 1310 w 3079"/>
              <a:gd name="T27" fmla="*/ 264 h 350"/>
              <a:gd name="T28" fmla="*/ 1262 w 3079"/>
              <a:gd name="T29" fmla="*/ 95 h 350"/>
              <a:gd name="T30" fmla="*/ 945 w 3079"/>
              <a:gd name="T31" fmla="*/ 135 h 350"/>
              <a:gd name="T32" fmla="*/ 1012 w 3079"/>
              <a:gd name="T33" fmla="*/ 95 h 350"/>
              <a:gd name="T34" fmla="*/ 946 w 3079"/>
              <a:gd name="T35" fmla="*/ 337 h 350"/>
              <a:gd name="T36" fmla="*/ 934 w 3079"/>
              <a:gd name="T37" fmla="*/ 318 h 350"/>
              <a:gd name="T38" fmla="*/ 880 w 3079"/>
              <a:gd name="T39" fmla="*/ 102 h 350"/>
              <a:gd name="T40" fmla="*/ 603 w 3079"/>
              <a:gd name="T41" fmla="*/ 128 h 350"/>
              <a:gd name="T42" fmla="*/ 722 w 3079"/>
              <a:gd name="T43" fmla="*/ 95 h 350"/>
              <a:gd name="T44" fmla="*/ 779 w 3079"/>
              <a:gd name="T45" fmla="*/ 112 h 350"/>
              <a:gd name="T46" fmla="*/ 734 w 3079"/>
              <a:gd name="T47" fmla="*/ 272 h 350"/>
              <a:gd name="T48" fmla="*/ 544 w 3079"/>
              <a:gd name="T49" fmla="*/ 102 h 350"/>
              <a:gd name="T50" fmla="*/ 331 w 3079"/>
              <a:gd name="T51" fmla="*/ 128 h 350"/>
              <a:gd name="T52" fmla="*/ 450 w 3079"/>
              <a:gd name="T53" fmla="*/ 95 h 350"/>
              <a:gd name="T54" fmla="*/ 507 w 3079"/>
              <a:gd name="T55" fmla="*/ 112 h 350"/>
              <a:gd name="T56" fmla="*/ 462 w 3079"/>
              <a:gd name="T57" fmla="*/ 272 h 350"/>
              <a:gd name="T58" fmla="*/ 272 w 3079"/>
              <a:gd name="T59" fmla="*/ 102 h 350"/>
              <a:gd name="T60" fmla="*/ 59 w 3079"/>
              <a:gd name="T61" fmla="*/ 128 h 350"/>
              <a:gd name="T62" fmla="*/ 178 w 3079"/>
              <a:gd name="T63" fmla="*/ 95 h 350"/>
              <a:gd name="T64" fmla="*/ 235 w 3079"/>
              <a:gd name="T65" fmla="*/ 112 h 350"/>
              <a:gd name="T66" fmla="*/ 190 w 3079"/>
              <a:gd name="T67" fmla="*/ 272 h 350"/>
              <a:gd name="T68" fmla="*/ 0 w 3079"/>
              <a:gd name="T69" fmla="*/ 102 h 350"/>
              <a:gd name="T70" fmla="*/ 2904 w 3079"/>
              <a:gd name="T71" fmla="*/ 90 h 350"/>
              <a:gd name="T72" fmla="*/ 3053 w 3079"/>
              <a:gd name="T73" fmla="*/ 154 h 350"/>
              <a:gd name="T74" fmla="*/ 2994 w 3079"/>
              <a:gd name="T75" fmla="*/ 260 h 350"/>
              <a:gd name="T76" fmla="*/ 2993 w 3079"/>
              <a:gd name="T77" fmla="*/ 112 h 350"/>
              <a:gd name="T78" fmla="*/ 2958 w 3079"/>
              <a:gd name="T79" fmla="*/ 257 h 350"/>
              <a:gd name="T80" fmla="*/ 2918 w 3079"/>
              <a:gd name="T81" fmla="*/ 228 h 350"/>
              <a:gd name="T82" fmla="*/ 2847 w 3079"/>
              <a:gd name="T83" fmla="*/ 250 h 350"/>
              <a:gd name="T84" fmla="*/ 2811 w 3079"/>
              <a:gd name="T85" fmla="*/ 249 h 350"/>
              <a:gd name="T86" fmla="*/ 2785 w 3079"/>
              <a:gd name="T87" fmla="*/ 111 h 350"/>
              <a:gd name="T88" fmla="*/ 2684 w 3079"/>
              <a:gd name="T89" fmla="*/ 272 h 350"/>
              <a:gd name="T90" fmla="*/ 2550 w 3079"/>
              <a:gd name="T91" fmla="*/ 103 h 350"/>
              <a:gd name="T92" fmla="*/ 2503 w 3079"/>
              <a:gd name="T93" fmla="*/ 103 h 350"/>
              <a:gd name="T94" fmla="*/ 2572 w 3079"/>
              <a:gd name="T95" fmla="*/ 202 h 350"/>
              <a:gd name="T96" fmla="*/ 1709 w 3079"/>
              <a:gd name="T97" fmla="*/ 90 h 350"/>
              <a:gd name="T98" fmla="*/ 1660 w 3079"/>
              <a:gd name="T99" fmla="*/ 267 h 350"/>
              <a:gd name="T100" fmla="*/ 1680 w 3079"/>
              <a:gd name="T101" fmla="*/ 117 h 350"/>
              <a:gd name="T102" fmla="*/ 1248 w 3079"/>
              <a:gd name="T103" fmla="*/ 178 h 350"/>
              <a:gd name="T104" fmla="*/ 1125 w 3079"/>
              <a:gd name="T105" fmla="*/ 101 h 350"/>
              <a:gd name="T106" fmla="*/ 2221 w 3079"/>
              <a:gd name="T107" fmla="*/ 259 h 350"/>
              <a:gd name="T108" fmla="*/ 2030 w 3079"/>
              <a:gd name="T109" fmla="*/ 20 h 350"/>
              <a:gd name="T110" fmla="*/ 2067 w 3079"/>
              <a:gd name="T111" fmla="*/ 220 h 350"/>
              <a:gd name="T112" fmla="*/ 2304 w 3079"/>
              <a:gd name="T113" fmla="*/ 137 h 350"/>
              <a:gd name="T114" fmla="*/ 2188 w 3079"/>
              <a:gd name="T115" fmla="*/ 19 h 350"/>
              <a:gd name="T116" fmla="*/ 2029 w 3079"/>
              <a:gd name="T117" fmla="*/ 271 h 350"/>
              <a:gd name="T118" fmla="*/ 1855 w 3079"/>
              <a:gd name="T119" fmla="*/ 7 h 350"/>
              <a:gd name="T120" fmla="*/ 1791 w 3079"/>
              <a:gd name="T121" fmla="*/ 260 h 350"/>
              <a:gd name="T122" fmla="*/ 1809 w 3079"/>
              <a:gd name="T123" fmla="*/ 37 h 350"/>
              <a:gd name="T124" fmla="*/ 1715 w 3079"/>
              <a:gd name="T125" fmla="*/ 3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79" h="350">
                <a:moveTo>
                  <a:pt x="2366" y="230"/>
                </a:moveTo>
                <a:cubicBezTo>
                  <a:pt x="2372" y="230"/>
                  <a:pt x="2377" y="232"/>
                  <a:pt x="2381" y="237"/>
                </a:cubicBezTo>
                <a:cubicBezTo>
                  <a:pt x="2385" y="241"/>
                  <a:pt x="2387" y="245"/>
                  <a:pt x="2387" y="251"/>
                </a:cubicBezTo>
                <a:cubicBezTo>
                  <a:pt x="2387" y="257"/>
                  <a:pt x="2385" y="262"/>
                  <a:pt x="2380" y="266"/>
                </a:cubicBezTo>
                <a:cubicBezTo>
                  <a:pt x="2376" y="270"/>
                  <a:pt x="2372" y="272"/>
                  <a:pt x="2366" y="272"/>
                </a:cubicBezTo>
                <a:cubicBezTo>
                  <a:pt x="2360" y="272"/>
                  <a:pt x="2355" y="270"/>
                  <a:pt x="2351" y="266"/>
                </a:cubicBezTo>
                <a:cubicBezTo>
                  <a:pt x="2347" y="262"/>
                  <a:pt x="2345" y="257"/>
                  <a:pt x="2345" y="251"/>
                </a:cubicBezTo>
                <a:cubicBezTo>
                  <a:pt x="2345" y="245"/>
                  <a:pt x="2347" y="240"/>
                  <a:pt x="2351" y="236"/>
                </a:cubicBezTo>
                <a:cubicBezTo>
                  <a:pt x="2355" y="232"/>
                  <a:pt x="2360" y="230"/>
                  <a:pt x="2366" y="230"/>
                </a:cubicBezTo>
                <a:close/>
                <a:moveTo>
                  <a:pt x="830" y="230"/>
                </a:moveTo>
                <a:cubicBezTo>
                  <a:pt x="836" y="230"/>
                  <a:pt x="841" y="232"/>
                  <a:pt x="845" y="237"/>
                </a:cubicBezTo>
                <a:cubicBezTo>
                  <a:pt x="849" y="241"/>
                  <a:pt x="851" y="245"/>
                  <a:pt x="851" y="251"/>
                </a:cubicBezTo>
                <a:cubicBezTo>
                  <a:pt x="851" y="257"/>
                  <a:pt x="849" y="262"/>
                  <a:pt x="844" y="266"/>
                </a:cubicBezTo>
                <a:cubicBezTo>
                  <a:pt x="840" y="270"/>
                  <a:pt x="836" y="272"/>
                  <a:pt x="830" y="272"/>
                </a:cubicBezTo>
                <a:cubicBezTo>
                  <a:pt x="824" y="272"/>
                  <a:pt x="819" y="270"/>
                  <a:pt x="815" y="266"/>
                </a:cubicBezTo>
                <a:cubicBezTo>
                  <a:pt x="811" y="262"/>
                  <a:pt x="809" y="257"/>
                  <a:pt x="809" y="251"/>
                </a:cubicBezTo>
                <a:cubicBezTo>
                  <a:pt x="809" y="245"/>
                  <a:pt x="811" y="240"/>
                  <a:pt x="815" y="236"/>
                </a:cubicBezTo>
                <a:cubicBezTo>
                  <a:pt x="819" y="232"/>
                  <a:pt x="824" y="230"/>
                  <a:pt x="830" y="230"/>
                </a:cubicBezTo>
                <a:close/>
                <a:moveTo>
                  <a:pt x="2680" y="102"/>
                </a:moveTo>
                <a:cubicBezTo>
                  <a:pt x="2673" y="102"/>
                  <a:pt x="2667" y="104"/>
                  <a:pt x="2660" y="108"/>
                </a:cubicBezTo>
                <a:cubicBezTo>
                  <a:pt x="2653" y="112"/>
                  <a:pt x="2648" y="119"/>
                  <a:pt x="2644" y="129"/>
                </a:cubicBezTo>
                <a:cubicBezTo>
                  <a:pt x="2640" y="139"/>
                  <a:pt x="2638" y="151"/>
                  <a:pt x="2638" y="167"/>
                </a:cubicBezTo>
                <a:cubicBezTo>
                  <a:pt x="2638" y="192"/>
                  <a:pt x="2643" y="213"/>
                  <a:pt x="2652" y="232"/>
                </a:cubicBezTo>
                <a:cubicBezTo>
                  <a:pt x="2662" y="250"/>
                  <a:pt x="2676" y="259"/>
                  <a:pt x="2692" y="259"/>
                </a:cubicBezTo>
                <a:cubicBezTo>
                  <a:pt x="2704" y="259"/>
                  <a:pt x="2714" y="254"/>
                  <a:pt x="2722" y="244"/>
                </a:cubicBezTo>
                <a:cubicBezTo>
                  <a:pt x="2730" y="234"/>
                  <a:pt x="2734" y="217"/>
                  <a:pt x="2734" y="192"/>
                </a:cubicBezTo>
                <a:cubicBezTo>
                  <a:pt x="2734" y="162"/>
                  <a:pt x="2727" y="138"/>
                  <a:pt x="2714" y="120"/>
                </a:cubicBezTo>
                <a:cubicBezTo>
                  <a:pt x="2705" y="108"/>
                  <a:pt x="2694" y="102"/>
                  <a:pt x="2680" y="102"/>
                </a:cubicBezTo>
                <a:close/>
                <a:moveTo>
                  <a:pt x="1160" y="102"/>
                </a:moveTo>
                <a:cubicBezTo>
                  <a:pt x="1153" y="102"/>
                  <a:pt x="1147" y="104"/>
                  <a:pt x="1140" y="108"/>
                </a:cubicBezTo>
                <a:cubicBezTo>
                  <a:pt x="1133" y="112"/>
                  <a:pt x="1128" y="119"/>
                  <a:pt x="1124" y="129"/>
                </a:cubicBezTo>
                <a:cubicBezTo>
                  <a:pt x="1120" y="139"/>
                  <a:pt x="1118" y="151"/>
                  <a:pt x="1118" y="167"/>
                </a:cubicBezTo>
                <a:cubicBezTo>
                  <a:pt x="1118" y="192"/>
                  <a:pt x="1123" y="213"/>
                  <a:pt x="1132" y="232"/>
                </a:cubicBezTo>
                <a:cubicBezTo>
                  <a:pt x="1142" y="250"/>
                  <a:pt x="1156" y="259"/>
                  <a:pt x="1172" y="259"/>
                </a:cubicBezTo>
                <a:cubicBezTo>
                  <a:pt x="1184" y="259"/>
                  <a:pt x="1194" y="254"/>
                  <a:pt x="1202" y="244"/>
                </a:cubicBezTo>
                <a:cubicBezTo>
                  <a:pt x="1210" y="234"/>
                  <a:pt x="1214" y="217"/>
                  <a:pt x="1214" y="192"/>
                </a:cubicBezTo>
                <a:cubicBezTo>
                  <a:pt x="1214" y="162"/>
                  <a:pt x="1207" y="138"/>
                  <a:pt x="1194" y="120"/>
                </a:cubicBezTo>
                <a:cubicBezTo>
                  <a:pt x="1185" y="108"/>
                  <a:pt x="1174" y="102"/>
                  <a:pt x="1160" y="102"/>
                </a:cubicBezTo>
                <a:close/>
                <a:moveTo>
                  <a:pt x="1456" y="95"/>
                </a:moveTo>
                <a:lnTo>
                  <a:pt x="1536" y="95"/>
                </a:lnTo>
                <a:lnTo>
                  <a:pt x="1536" y="102"/>
                </a:lnTo>
                <a:lnTo>
                  <a:pt x="1532" y="102"/>
                </a:lnTo>
                <a:cubicBezTo>
                  <a:pt x="1527" y="102"/>
                  <a:pt x="1522" y="103"/>
                  <a:pt x="1519" y="106"/>
                </a:cubicBezTo>
                <a:cubicBezTo>
                  <a:pt x="1517" y="108"/>
                  <a:pt x="1515" y="111"/>
                  <a:pt x="1515" y="115"/>
                </a:cubicBezTo>
                <a:cubicBezTo>
                  <a:pt x="1515" y="120"/>
                  <a:pt x="1517" y="126"/>
                  <a:pt x="1521" y="135"/>
                </a:cubicBezTo>
                <a:lnTo>
                  <a:pt x="1563" y="222"/>
                </a:lnTo>
                <a:lnTo>
                  <a:pt x="1602" y="127"/>
                </a:lnTo>
                <a:cubicBezTo>
                  <a:pt x="1604" y="122"/>
                  <a:pt x="1605" y="117"/>
                  <a:pt x="1605" y="112"/>
                </a:cubicBezTo>
                <a:cubicBezTo>
                  <a:pt x="1605" y="109"/>
                  <a:pt x="1604" y="108"/>
                  <a:pt x="1604" y="106"/>
                </a:cubicBezTo>
                <a:cubicBezTo>
                  <a:pt x="1603" y="105"/>
                  <a:pt x="1601" y="104"/>
                  <a:pt x="1599" y="103"/>
                </a:cubicBezTo>
                <a:cubicBezTo>
                  <a:pt x="1597" y="102"/>
                  <a:pt x="1593" y="102"/>
                  <a:pt x="1588" y="102"/>
                </a:cubicBezTo>
                <a:lnTo>
                  <a:pt x="1588" y="95"/>
                </a:lnTo>
                <a:lnTo>
                  <a:pt x="1644" y="95"/>
                </a:lnTo>
                <a:lnTo>
                  <a:pt x="1644" y="102"/>
                </a:lnTo>
                <a:cubicBezTo>
                  <a:pt x="1639" y="102"/>
                  <a:pt x="1635" y="103"/>
                  <a:pt x="1633" y="105"/>
                </a:cubicBezTo>
                <a:cubicBezTo>
                  <a:pt x="1630" y="106"/>
                  <a:pt x="1628" y="109"/>
                  <a:pt x="1625" y="113"/>
                </a:cubicBezTo>
                <a:cubicBezTo>
                  <a:pt x="1623" y="115"/>
                  <a:pt x="1621" y="120"/>
                  <a:pt x="1618" y="128"/>
                </a:cubicBezTo>
                <a:lnTo>
                  <a:pt x="1548" y="299"/>
                </a:lnTo>
                <a:cubicBezTo>
                  <a:pt x="1542" y="316"/>
                  <a:pt x="1533" y="328"/>
                  <a:pt x="1522" y="337"/>
                </a:cubicBezTo>
                <a:cubicBezTo>
                  <a:pt x="1511" y="345"/>
                  <a:pt x="1500" y="350"/>
                  <a:pt x="1490" y="350"/>
                </a:cubicBezTo>
                <a:cubicBezTo>
                  <a:pt x="1483" y="350"/>
                  <a:pt x="1477" y="348"/>
                  <a:pt x="1472" y="343"/>
                </a:cubicBezTo>
                <a:cubicBezTo>
                  <a:pt x="1467" y="339"/>
                  <a:pt x="1465" y="334"/>
                  <a:pt x="1465" y="329"/>
                </a:cubicBezTo>
                <a:cubicBezTo>
                  <a:pt x="1465" y="323"/>
                  <a:pt x="1467" y="319"/>
                  <a:pt x="1470" y="316"/>
                </a:cubicBezTo>
                <a:cubicBezTo>
                  <a:pt x="1473" y="313"/>
                  <a:pt x="1478" y="311"/>
                  <a:pt x="1484" y="311"/>
                </a:cubicBezTo>
                <a:cubicBezTo>
                  <a:pt x="1488" y="311"/>
                  <a:pt x="1494" y="313"/>
                  <a:pt x="1501" y="315"/>
                </a:cubicBezTo>
                <a:cubicBezTo>
                  <a:pt x="1506" y="317"/>
                  <a:pt x="1509" y="318"/>
                  <a:pt x="1510" y="318"/>
                </a:cubicBezTo>
                <a:cubicBezTo>
                  <a:pt x="1514" y="318"/>
                  <a:pt x="1518" y="316"/>
                  <a:pt x="1523" y="312"/>
                </a:cubicBezTo>
                <a:cubicBezTo>
                  <a:pt x="1527" y="308"/>
                  <a:pt x="1532" y="301"/>
                  <a:pt x="1536" y="290"/>
                </a:cubicBezTo>
                <a:lnTo>
                  <a:pt x="1548" y="260"/>
                </a:lnTo>
                <a:lnTo>
                  <a:pt x="1487" y="130"/>
                </a:lnTo>
                <a:cubicBezTo>
                  <a:pt x="1485" y="127"/>
                  <a:pt x="1482" y="122"/>
                  <a:pt x="1478" y="116"/>
                </a:cubicBezTo>
                <a:cubicBezTo>
                  <a:pt x="1474" y="112"/>
                  <a:pt x="1472" y="109"/>
                  <a:pt x="1470" y="107"/>
                </a:cubicBezTo>
                <a:cubicBezTo>
                  <a:pt x="1467" y="105"/>
                  <a:pt x="1462" y="103"/>
                  <a:pt x="1456" y="102"/>
                </a:cubicBezTo>
                <a:lnTo>
                  <a:pt x="1456" y="95"/>
                </a:lnTo>
                <a:close/>
                <a:moveTo>
                  <a:pt x="1262" y="95"/>
                </a:moveTo>
                <a:lnTo>
                  <a:pt x="1322" y="95"/>
                </a:lnTo>
                <a:lnTo>
                  <a:pt x="1322" y="210"/>
                </a:lnTo>
                <a:cubicBezTo>
                  <a:pt x="1322" y="226"/>
                  <a:pt x="1325" y="236"/>
                  <a:pt x="1331" y="241"/>
                </a:cubicBezTo>
                <a:cubicBezTo>
                  <a:pt x="1336" y="246"/>
                  <a:pt x="1343" y="249"/>
                  <a:pt x="1351" y="249"/>
                </a:cubicBezTo>
                <a:cubicBezTo>
                  <a:pt x="1356" y="249"/>
                  <a:pt x="1362" y="247"/>
                  <a:pt x="1369" y="244"/>
                </a:cubicBezTo>
                <a:cubicBezTo>
                  <a:pt x="1376" y="241"/>
                  <a:pt x="1384" y="234"/>
                  <a:pt x="1393" y="225"/>
                </a:cubicBezTo>
                <a:lnTo>
                  <a:pt x="1393" y="127"/>
                </a:lnTo>
                <a:cubicBezTo>
                  <a:pt x="1393" y="118"/>
                  <a:pt x="1392" y="111"/>
                  <a:pt x="1388" y="108"/>
                </a:cubicBezTo>
                <a:cubicBezTo>
                  <a:pt x="1384" y="104"/>
                  <a:pt x="1377" y="102"/>
                  <a:pt x="1366" y="102"/>
                </a:cubicBezTo>
                <a:lnTo>
                  <a:pt x="1366" y="95"/>
                </a:lnTo>
                <a:lnTo>
                  <a:pt x="1424" y="95"/>
                </a:lnTo>
                <a:lnTo>
                  <a:pt x="1424" y="199"/>
                </a:lnTo>
                <a:cubicBezTo>
                  <a:pt x="1424" y="219"/>
                  <a:pt x="1425" y="231"/>
                  <a:pt x="1426" y="236"/>
                </a:cubicBezTo>
                <a:cubicBezTo>
                  <a:pt x="1427" y="240"/>
                  <a:pt x="1428" y="243"/>
                  <a:pt x="1430" y="245"/>
                </a:cubicBezTo>
                <a:cubicBezTo>
                  <a:pt x="1432" y="247"/>
                  <a:pt x="1435" y="247"/>
                  <a:pt x="1437" y="247"/>
                </a:cubicBezTo>
                <a:cubicBezTo>
                  <a:pt x="1441" y="247"/>
                  <a:pt x="1446" y="246"/>
                  <a:pt x="1451" y="244"/>
                </a:cubicBezTo>
                <a:lnTo>
                  <a:pt x="1453" y="251"/>
                </a:lnTo>
                <a:lnTo>
                  <a:pt x="1402" y="272"/>
                </a:lnTo>
                <a:lnTo>
                  <a:pt x="1393" y="272"/>
                </a:lnTo>
                <a:lnTo>
                  <a:pt x="1393" y="236"/>
                </a:lnTo>
                <a:cubicBezTo>
                  <a:pt x="1379" y="252"/>
                  <a:pt x="1367" y="262"/>
                  <a:pt x="1360" y="266"/>
                </a:cubicBezTo>
                <a:cubicBezTo>
                  <a:pt x="1352" y="270"/>
                  <a:pt x="1344" y="272"/>
                  <a:pt x="1335" y="272"/>
                </a:cubicBezTo>
                <a:cubicBezTo>
                  <a:pt x="1325" y="272"/>
                  <a:pt x="1317" y="269"/>
                  <a:pt x="1310" y="264"/>
                </a:cubicBezTo>
                <a:cubicBezTo>
                  <a:pt x="1303" y="258"/>
                  <a:pt x="1298" y="251"/>
                  <a:pt x="1295" y="242"/>
                </a:cubicBezTo>
                <a:cubicBezTo>
                  <a:pt x="1293" y="233"/>
                  <a:pt x="1291" y="221"/>
                  <a:pt x="1291" y="205"/>
                </a:cubicBezTo>
                <a:lnTo>
                  <a:pt x="1291" y="128"/>
                </a:lnTo>
                <a:cubicBezTo>
                  <a:pt x="1291" y="120"/>
                  <a:pt x="1290" y="115"/>
                  <a:pt x="1289" y="112"/>
                </a:cubicBezTo>
                <a:cubicBezTo>
                  <a:pt x="1287" y="108"/>
                  <a:pt x="1284" y="106"/>
                  <a:pt x="1281" y="104"/>
                </a:cubicBezTo>
                <a:cubicBezTo>
                  <a:pt x="1277" y="103"/>
                  <a:pt x="1271" y="102"/>
                  <a:pt x="1262" y="102"/>
                </a:cubicBezTo>
                <a:lnTo>
                  <a:pt x="1262" y="95"/>
                </a:lnTo>
                <a:close/>
                <a:moveTo>
                  <a:pt x="880" y="95"/>
                </a:moveTo>
                <a:lnTo>
                  <a:pt x="960" y="95"/>
                </a:lnTo>
                <a:lnTo>
                  <a:pt x="960" y="102"/>
                </a:lnTo>
                <a:lnTo>
                  <a:pt x="956" y="102"/>
                </a:lnTo>
                <a:cubicBezTo>
                  <a:pt x="951" y="102"/>
                  <a:pt x="946" y="103"/>
                  <a:pt x="943" y="106"/>
                </a:cubicBezTo>
                <a:cubicBezTo>
                  <a:pt x="941" y="108"/>
                  <a:pt x="939" y="111"/>
                  <a:pt x="939" y="115"/>
                </a:cubicBezTo>
                <a:cubicBezTo>
                  <a:pt x="939" y="120"/>
                  <a:pt x="941" y="126"/>
                  <a:pt x="945" y="135"/>
                </a:cubicBezTo>
                <a:lnTo>
                  <a:pt x="987" y="222"/>
                </a:lnTo>
                <a:lnTo>
                  <a:pt x="1026" y="127"/>
                </a:lnTo>
                <a:cubicBezTo>
                  <a:pt x="1028" y="122"/>
                  <a:pt x="1029" y="117"/>
                  <a:pt x="1029" y="112"/>
                </a:cubicBezTo>
                <a:cubicBezTo>
                  <a:pt x="1029" y="109"/>
                  <a:pt x="1028" y="108"/>
                  <a:pt x="1028" y="106"/>
                </a:cubicBezTo>
                <a:cubicBezTo>
                  <a:pt x="1027" y="105"/>
                  <a:pt x="1025" y="104"/>
                  <a:pt x="1023" y="103"/>
                </a:cubicBezTo>
                <a:cubicBezTo>
                  <a:pt x="1021" y="102"/>
                  <a:pt x="1017" y="102"/>
                  <a:pt x="1012" y="102"/>
                </a:cubicBezTo>
                <a:lnTo>
                  <a:pt x="1012" y="95"/>
                </a:lnTo>
                <a:lnTo>
                  <a:pt x="1068" y="95"/>
                </a:lnTo>
                <a:lnTo>
                  <a:pt x="1068" y="102"/>
                </a:lnTo>
                <a:cubicBezTo>
                  <a:pt x="1063" y="102"/>
                  <a:pt x="1059" y="103"/>
                  <a:pt x="1057" y="105"/>
                </a:cubicBezTo>
                <a:cubicBezTo>
                  <a:pt x="1054" y="106"/>
                  <a:pt x="1052" y="109"/>
                  <a:pt x="1049" y="113"/>
                </a:cubicBezTo>
                <a:cubicBezTo>
                  <a:pt x="1047" y="115"/>
                  <a:pt x="1045" y="120"/>
                  <a:pt x="1042" y="128"/>
                </a:cubicBezTo>
                <a:lnTo>
                  <a:pt x="972" y="299"/>
                </a:lnTo>
                <a:cubicBezTo>
                  <a:pt x="966" y="316"/>
                  <a:pt x="957" y="328"/>
                  <a:pt x="946" y="337"/>
                </a:cubicBezTo>
                <a:cubicBezTo>
                  <a:pt x="935" y="345"/>
                  <a:pt x="924" y="350"/>
                  <a:pt x="914" y="350"/>
                </a:cubicBezTo>
                <a:cubicBezTo>
                  <a:pt x="907" y="350"/>
                  <a:pt x="901" y="348"/>
                  <a:pt x="896" y="343"/>
                </a:cubicBezTo>
                <a:cubicBezTo>
                  <a:pt x="891" y="339"/>
                  <a:pt x="889" y="334"/>
                  <a:pt x="889" y="329"/>
                </a:cubicBezTo>
                <a:cubicBezTo>
                  <a:pt x="889" y="323"/>
                  <a:pt x="891" y="319"/>
                  <a:pt x="894" y="316"/>
                </a:cubicBezTo>
                <a:cubicBezTo>
                  <a:pt x="897" y="313"/>
                  <a:pt x="902" y="311"/>
                  <a:pt x="908" y="311"/>
                </a:cubicBezTo>
                <a:cubicBezTo>
                  <a:pt x="912" y="311"/>
                  <a:pt x="918" y="313"/>
                  <a:pt x="925" y="315"/>
                </a:cubicBezTo>
                <a:cubicBezTo>
                  <a:pt x="930" y="317"/>
                  <a:pt x="933" y="318"/>
                  <a:pt x="934" y="318"/>
                </a:cubicBezTo>
                <a:cubicBezTo>
                  <a:pt x="938" y="318"/>
                  <a:pt x="942" y="316"/>
                  <a:pt x="947" y="312"/>
                </a:cubicBezTo>
                <a:cubicBezTo>
                  <a:pt x="951" y="308"/>
                  <a:pt x="956" y="301"/>
                  <a:pt x="960" y="290"/>
                </a:cubicBezTo>
                <a:lnTo>
                  <a:pt x="972" y="260"/>
                </a:lnTo>
                <a:lnTo>
                  <a:pt x="911" y="130"/>
                </a:lnTo>
                <a:cubicBezTo>
                  <a:pt x="909" y="127"/>
                  <a:pt x="906" y="122"/>
                  <a:pt x="902" y="116"/>
                </a:cubicBezTo>
                <a:cubicBezTo>
                  <a:pt x="898" y="112"/>
                  <a:pt x="896" y="109"/>
                  <a:pt x="894" y="107"/>
                </a:cubicBezTo>
                <a:cubicBezTo>
                  <a:pt x="891" y="105"/>
                  <a:pt x="886" y="103"/>
                  <a:pt x="880" y="102"/>
                </a:cubicBezTo>
                <a:lnTo>
                  <a:pt x="880" y="95"/>
                </a:lnTo>
                <a:close/>
                <a:moveTo>
                  <a:pt x="544" y="95"/>
                </a:moveTo>
                <a:lnTo>
                  <a:pt x="616" y="95"/>
                </a:lnTo>
                <a:lnTo>
                  <a:pt x="616" y="102"/>
                </a:lnTo>
                <a:cubicBezTo>
                  <a:pt x="610" y="102"/>
                  <a:pt x="605" y="104"/>
                  <a:pt x="603" y="106"/>
                </a:cubicBezTo>
                <a:cubicBezTo>
                  <a:pt x="601" y="107"/>
                  <a:pt x="600" y="110"/>
                  <a:pt x="600" y="114"/>
                </a:cubicBezTo>
                <a:cubicBezTo>
                  <a:pt x="600" y="117"/>
                  <a:pt x="601" y="122"/>
                  <a:pt x="603" y="128"/>
                </a:cubicBezTo>
                <a:lnTo>
                  <a:pt x="640" y="226"/>
                </a:lnTo>
                <a:lnTo>
                  <a:pt x="677" y="146"/>
                </a:lnTo>
                <a:lnTo>
                  <a:pt x="667" y="121"/>
                </a:lnTo>
                <a:cubicBezTo>
                  <a:pt x="664" y="113"/>
                  <a:pt x="660" y="108"/>
                  <a:pt x="655" y="105"/>
                </a:cubicBezTo>
                <a:cubicBezTo>
                  <a:pt x="653" y="103"/>
                  <a:pt x="648" y="102"/>
                  <a:pt x="640" y="102"/>
                </a:cubicBezTo>
                <a:lnTo>
                  <a:pt x="640" y="95"/>
                </a:lnTo>
                <a:lnTo>
                  <a:pt x="722" y="95"/>
                </a:lnTo>
                <a:lnTo>
                  <a:pt x="722" y="102"/>
                </a:lnTo>
                <a:cubicBezTo>
                  <a:pt x="713" y="102"/>
                  <a:pt x="706" y="104"/>
                  <a:pt x="703" y="107"/>
                </a:cubicBezTo>
                <a:cubicBezTo>
                  <a:pt x="700" y="109"/>
                  <a:pt x="699" y="112"/>
                  <a:pt x="699" y="116"/>
                </a:cubicBezTo>
                <a:cubicBezTo>
                  <a:pt x="699" y="119"/>
                  <a:pt x="699" y="121"/>
                  <a:pt x="700" y="124"/>
                </a:cubicBezTo>
                <a:lnTo>
                  <a:pt x="739" y="223"/>
                </a:lnTo>
                <a:lnTo>
                  <a:pt x="776" y="128"/>
                </a:lnTo>
                <a:cubicBezTo>
                  <a:pt x="778" y="121"/>
                  <a:pt x="779" y="116"/>
                  <a:pt x="779" y="112"/>
                </a:cubicBezTo>
                <a:cubicBezTo>
                  <a:pt x="779" y="109"/>
                  <a:pt x="778" y="107"/>
                  <a:pt x="776" y="105"/>
                </a:cubicBezTo>
                <a:cubicBezTo>
                  <a:pt x="773" y="103"/>
                  <a:pt x="768" y="102"/>
                  <a:pt x="761" y="102"/>
                </a:cubicBezTo>
                <a:lnTo>
                  <a:pt x="761" y="95"/>
                </a:lnTo>
                <a:lnTo>
                  <a:pt x="816" y="95"/>
                </a:lnTo>
                <a:lnTo>
                  <a:pt x="816" y="102"/>
                </a:lnTo>
                <a:cubicBezTo>
                  <a:pt x="805" y="104"/>
                  <a:pt x="797" y="111"/>
                  <a:pt x="792" y="124"/>
                </a:cubicBezTo>
                <a:lnTo>
                  <a:pt x="734" y="272"/>
                </a:lnTo>
                <a:lnTo>
                  <a:pt x="726" y="272"/>
                </a:lnTo>
                <a:lnTo>
                  <a:pt x="684" y="162"/>
                </a:lnTo>
                <a:lnTo>
                  <a:pt x="633" y="272"/>
                </a:lnTo>
                <a:lnTo>
                  <a:pt x="627" y="272"/>
                </a:lnTo>
                <a:lnTo>
                  <a:pt x="571" y="128"/>
                </a:lnTo>
                <a:cubicBezTo>
                  <a:pt x="568" y="119"/>
                  <a:pt x="564" y="112"/>
                  <a:pt x="561" y="109"/>
                </a:cubicBezTo>
                <a:cubicBezTo>
                  <a:pt x="557" y="106"/>
                  <a:pt x="552" y="104"/>
                  <a:pt x="544" y="102"/>
                </a:cubicBezTo>
                <a:lnTo>
                  <a:pt x="544" y="95"/>
                </a:lnTo>
                <a:close/>
                <a:moveTo>
                  <a:pt x="272" y="95"/>
                </a:moveTo>
                <a:lnTo>
                  <a:pt x="344" y="95"/>
                </a:lnTo>
                <a:lnTo>
                  <a:pt x="344" y="102"/>
                </a:lnTo>
                <a:cubicBezTo>
                  <a:pt x="338" y="102"/>
                  <a:pt x="333" y="104"/>
                  <a:pt x="331" y="106"/>
                </a:cubicBezTo>
                <a:cubicBezTo>
                  <a:pt x="329" y="107"/>
                  <a:pt x="328" y="110"/>
                  <a:pt x="328" y="114"/>
                </a:cubicBezTo>
                <a:cubicBezTo>
                  <a:pt x="328" y="117"/>
                  <a:pt x="329" y="122"/>
                  <a:pt x="331" y="128"/>
                </a:cubicBezTo>
                <a:lnTo>
                  <a:pt x="368" y="226"/>
                </a:lnTo>
                <a:lnTo>
                  <a:pt x="405" y="146"/>
                </a:lnTo>
                <a:lnTo>
                  <a:pt x="395" y="121"/>
                </a:lnTo>
                <a:cubicBezTo>
                  <a:pt x="392" y="113"/>
                  <a:pt x="388" y="108"/>
                  <a:pt x="383" y="105"/>
                </a:cubicBezTo>
                <a:cubicBezTo>
                  <a:pt x="381" y="103"/>
                  <a:pt x="376" y="102"/>
                  <a:pt x="368" y="102"/>
                </a:cubicBezTo>
                <a:lnTo>
                  <a:pt x="368" y="95"/>
                </a:lnTo>
                <a:lnTo>
                  <a:pt x="450" y="95"/>
                </a:lnTo>
                <a:lnTo>
                  <a:pt x="450" y="102"/>
                </a:lnTo>
                <a:cubicBezTo>
                  <a:pt x="441" y="102"/>
                  <a:pt x="434" y="104"/>
                  <a:pt x="431" y="107"/>
                </a:cubicBezTo>
                <a:cubicBezTo>
                  <a:pt x="428" y="109"/>
                  <a:pt x="427" y="112"/>
                  <a:pt x="427" y="116"/>
                </a:cubicBezTo>
                <a:cubicBezTo>
                  <a:pt x="427" y="119"/>
                  <a:pt x="427" y="121"/>
                  <a:pt x="428" y="124"/>
                </a:cubicBezTo>
                <a:lnTo>
                  <a:pt x="467" y="223"/>
                </a:lnTo>
                <a:lnTo>
                  <a:pt x="504" y="128"/>
                </a:lnTo>
                <a:cubicBezTo>
                  <a:pt x="506" y="121"/>
                  <a:pt x="507" y="116"/>
                  <a:pt x="507" y="112"/>
                </a:cubicBezTo>
                <a:cubicBezTo>
                  <a:pt x="507" y="109"/>
                  <a:pt x="506" y="107"/>
                  <a:pt x="504" y="105"/>
                </a:cubicBezTo>
                <a:cubicBezTo>
                  <a:pt x="501" y="103"/>
                  <a:pt x="496" y="102"/>
                  <a:pt x="489" y="102"/>
                </a:cubicBezTo>
                <a:lnTo>
                  <a:pt x="489" y="95"/>
                </a:lnTo>
                <a:lnTo>
                  <a:pt x="544" y="95"/>
                </a:lnTo>
                <a:lnTo>
                  <a:pt x="544" y="102"/>
                </a:lnTo>
                <a:cubicBezTo>
                  <a:pt x="533" y="104"/>
                  <a:pt x="525" y="111"/>
                  <a:pt x="520" y="124"/>
                </a:cubicBezTo>
                <a:lnTo>
                  <a:pt x="462" y="272"/>
                </a:lnTo>
                <a:lnTo>
                  <a:pt x="454" y="272"/>
                </a:lnTo>
                <a:lnTo>
                  <a:pt x="412" y="162"/>
                </a:lnTo>
                <a:lnTo>
                  <a:pt x="361" y="272"/>
                </a:lnTo>
                <a:lnTo>
                  <a:pt x="355" y="272"/>
                </a:lnTo>
                <a:lnTo>
                  <a:pt x="299" y="128"/>
                </a:lnTo>
                <a:cubicBezTo>
                  <a:pt x="296" y="119"/>
                  <a:pt x="292" y="112"/>
                  <a:pt x="289" y="109"/>
                </a:cubicBezTo>
                <a:cubicBezTo>
                  <a:pt x="285" y="106"/>
                  <a:pt x="280" y="104"/>
                  <a:pt x="272" y="102"/>
                </a:cubicBezTo>
                <a:lnTo>
                  <a:pt x="272" y="95"/>
                </a:lnTo>
                <a:close/>
                <a:moveTo>
                  <a:pt x="0" y="95"/>
                </a:moveTo>
                <a:lnTo>
                  <a:pt x="72" y="95"/>
                </a:lnTo>
                <a:lnTo>
                  <a:pt x="72" y="102"/>
                </a:lnTo>
                <a:cubicBezTo>
                  <a:pt x="66" y="102"/>
                  <a:pt x="61" y="104"/>
                  <a:pt x="59" y="106"/>
                </a:cubicBezTo>
                <a:cubicBezTo>
                  <a:pt x="57" y="107"/>
                  <a:pt x="56" y="110"/>
                  <a:pt x="56" y="114"/>
                </a:cubicBezTo>
                <a:cubicBezTo>
                  <a:pt x="56" y="117"/>
                  <a:pt x="57" y="122"/>
                  <a:pt x="59" y="128"/>
                </a:cubicBezTo>
                <a:lnTo>
                  <a:pt x="96" y="226"/>
                </a:lnTo>
                <a:lnTo>
                  <a:pt x="133" y="146"/>
                </a:lnTo>
                <a:lnTo>
                  <a:pt x="123" y="121"/>
                </a:lnTo>
                <a:cubicBezTo>
                  <a:pt x="120" y="113"/>
                  <a:pt x="116" y="108"/>
                  <a:pt x="111" y="105"/>
                </a:cubicBezTo>
                <a:cubicBezTo>
                  <a:pt x="109" y="103"/>
                  <a:pt x="104" y="102"/>
                  <a:pt x="96" y="102"/>
                </a:cubicBezTo>
                <a:lnTo>
                  <a:pt x="96" y="95"/>
                </a:lnTo>
                <a:lnTo>
                  <a:pt x="178" y="95"/>
                </a:lnTo>
                <a:lnTo>
                  <a:pt x="178" y="102"/>
                </a:lnTo>
                <a:cubicBezTo>
                  <a:pt x="169" y="102"/>
                  <a:pt x="162" y="104"/>
                  <a:pt x="159" y="107"/>
                </a:cubicBezTo>
                <a:cubicBezTo>
                  <a:pt x="156" y="109"/>
                  <a:pt x="155" y="112"/>
                  <a:pt x="155" y="116"/>
                </a:cubicBezTo>
                <a:cubicBezTo>
                  <a:pt x="155" y="119"/>
                  <a:pt x="155" y="121"/>
                  <a:pt x="156" y="124"/>
                </a:cubicBezTo>
                <a:lnTo>
                  <a:pt x="195" y="223"/>
                </a:lnTo>
                <a:lnTo>
                  <a:pt x="232" y="128"/>
                </a:lnTo>
                <a:cubicBezTo>
                  <a:pt x="234" y="121"/>
                  <a:pt x="235" y="116"/>
                  <a:pt x="235" y="112"/>
                </a:cubicBezTo>
                <a:cubicBezTo>
                  <a:pt x="235" y="109"/>
                  <a:pt x="234" y="107"/>
                  <a:pt x="232" y="105"/>
                </a:cubicBezTo>
                <a:cubicBezTo>
                  <a:pt x="229" y="103"/>
                  <a:pt x="224" y="102"/>
                  <a:pt x="217" y="102"/>
                </a:cubicBezTo>
                <a:lnTo>
                  <a:pt x="217" y="95"/>
                </a:lnTo>
                <a:lnTo>
                  <a:pt x="272" y="95"/>
                </a:lnTo>
                <a:lnTo>
                  <a:pt x="272" y="102"/>
                </a:lnTo>
                <a:cubicBezTo>
                  <a:pt x="261" y="104"/>
                  <a:pt x="253" y="111"/>
                  <a:pt x="248" y="124"/>
                </a:cubicBezTo>
                <a:lnTo>
                  <a:pt x="190" y="272"/>
                </a:lnTo>
                <a:lnTo>
                  <a:pt x="182" y="272"/>
                </a:lnTo>
                <a:lnTo>
                  <a:pt x="140" y="162"/>
                </a:lnTo>
                <a:lnTo>
                  <a:pt x="89" y="272"/>
                </a:lnTo>
                <a:lnTo>
                  <a:pt x="83" y="272"/>
                </a:lnTo>
                <a:lnTo>
                  <a:pt x="27" y="128"/>
                </a:lnTo>
                <a:cubicBezTo>
                  <a:pt x="24" y="119"/>
                  <a:pt x="20" y="112"/>
                  <a:pt x="17" y="109"/>
                </a:cubicBezTo>
                <a:cubicBezTo>
                  <a:pt x="13" y="106"/>
                  <a:pt x="8" y="104"/>
                  <a:pt x="0" y="102"/>
                </a:cubicBezTo>
                <a:lnTo>
                  <a:pt x="0" y="95"/>
                </a:lnTo>
                <a:close/>
                <a:moveTo>
                  <a:pt x="2837" y="90"/>
                </a:moveTo>
                <a:lnTo>
                  <a:pt x="2845" y="90"/>
                </a:lnTo>
                <a:lnTo>
                  <a:pt x="2845" y="127"/>
                </a:lnTo>
                <a:cubicBezTo>
                  <a:pt x="2857" y="114"/>
                  <a:pt x="2865" y="107"/>
                  <a:pt x="2867" y="105"/>
                </a:cubicBezTo>
                <a:cubicBezTo>
                  <a:pt x="2873" y="100"/>
                  <a:pt x="2879" y="97"/>
                  <a:pt x="2885" y="94"/>
                </a:cubicBezTo>
                <a:cubicBezTo>
                  <a:pt x="2892" y="91"/>
                  <a:pt x="2898" y="90"/>
                  <a:pt x="2904" y="90"/>
                </a:cubicBezTo>
                <a:cubicBezTo>
                  <a:pt x="2915" y="90"/>
                  <a:pt x="2924" y="93"/>
                  <a:pt x="2932" y="99"/>
                </a:cubicBezTo>
                <a:cubicBezTo>
                  <a:pt x="2940" y="106"/>
                  <a:pt x="2945" y="115"/>
                  <a:pt x="2948" y="127"/>
                </a:cubicBezTo>
                <a:cubicBezTo>
                  <a:pt x="2961" y="112"/>
                  <a:pt x="2971" y="102"/>
                  <a:pt x="2980" y="97"/>
                </a:cubicBezTo>
                <a:cubicBezTo>
                  <a:pt x="2989" y="92"/>
                  <a:pt x="2998" y="90"/>
                  <a:pt x="3008" y="90"/>
                </a:cubicBezTo>
                <a:cubicBezTo>
                  <a:pt x="3017" y="90"/>
                  <a:pt x="3025" y="92"/>
                  <a:pt x="3032" y="97"/>
                </a:cubicBezTo>
                <a:cubicBezTo>
                  <a:pt x="3039" y="102"/>
                  <a:pt x="3045" y="109"/>
                  <a:pt x="3049" y="120"/>
                </a:cubicBezTo>
                <a:cubicBezTo>
                  <a:pt x="3052" y="127"/>
                  <a:pt x="3053" y="139"/>
                  <a:pt x="3053" y="154"/>
                </a:cubicBezTo>
                <a:lnTo>
                  <a:pt x="3053" y="228"/>
                </a:lnTo>
                <a:cubicBezTo>
                  <a:pt x="3053" y="239"/>
                  <a:pt x="3054" y="246"/>
                  <a:pt x="3055" y="250"/>
                </a:cubicBezTo>
                <a:cubicBezTo>
                  <a:pt x="3057" y="253"/>
                  <a:pt x="3059" y="255"/>
                  <a:pt x="3062" y="257"/>
                </a:cubicBezTo>
                <a:cubicBezTo>
                  <a:pt x="3066" y="259"/>
                  <a:pt x="3071" y="260"/>
                  <a:pt x="3079" y="260"/>
                </a:cubicBezTo>
                <a:lnTo>
                  <a:pt x="3079" y="267"/>
                </a:lnTo>
                <a:lnTo>
                  <a:pt x="2994" y="267"/>
                </a:lnTo>
                <a:lnTo>
                  <a:pt x="2994" y="260"/>
                </a:lnTo>
                <a:lnTo>
                  <a:pt x="2998" y="260"/>
                </a:lnTo>
                <a:cubicBezTo>
                  <a:pt x="3005" y="260"/>
                  <a:pt x="3011" y="259"/>
                  <a:pt x="3015" y="256"/>
                </a:cubicBezTo>
                <a:cubicBezTo>
                  <a:pt x="3018" y="254"/>
                  <a:pt x="3020" y="251"/>
                  <a:pt x="3021" y="246"/>
                </a:cubicBezTo>
                <a:cubicBezTo>
                  <a:pt x="3022" y="244"/>
                  <a:pt x="3022" y="238"/>
                  <a:pt x="3022" y="228"/>
                </a:cubicBezTo>
                <a:lnTo>
                  <a:pt x="3022" y="154"/>
                </a:lnTo>
                <a:cubicBezTo>
                  <a:pt x="3022" y="140"/>
                  <a:pt x="3020" y="130"/>
                  <a:pt x="3017" y="124"/>
                </a:cubicBezTo>
                <a:cubicBezTo>
                  <a:pt x="3012" y="116"/>
                  <a:pt x="3004" y="112"/>
                  <a:pt x="2993" y="112"/>
                </a:cubicBezTo>
                <a:cubicBezTo>
                  <a:pt x="2987" y="112"/>
                  <a:pt x="2980" y="114"/>
                  <a:pt x="2973" y="117"/>
                </a:cubicBezTo>
                <a:cubicBezTo>
                  <a:pt x="2967" y="121"/>
                  <a:pt x="2959" y="127"/>
                  <a:pt x="2949" y="136"/>
                </a:cubicBezTo>
                <a:lnTo>
                  <a:pt x="2949" y="138"/>
                </a:lnTo>
                <a:lnTo>
                  <a:pt x="2949" y="146"/>
                </a:lnTo>
                <a:lnTo>
                  <a:pt x="2949" y="228"/>
                </a:lnTo>
                <a:cubicBezTo>
                  <a:pt x="2949" y="240"/>
                  <a:pt x="2950" y="247"/>
                  <a:pt x="2951" y="250"/>
                </a:cubicBezTo>
                <a:cubicBezTo>
                  <a:pt x="2952" y="253"/>
                  <a:pt x="2955" y="255"/>
                  <a:pt x="2958" y="257"/>
                </a:cubicBezTo>
                <a:cubicBezTo>
                  <a:pt x="2962" y="259"/>
                  <a:pt x="2968" y="260"/>
                  <a:pt x="2977" y="260"/>
                </a:cubicBezTo>
                <a:lnTo>
                  <a:pt x="2977" y="267"/>
                </a:lnTo>
                <a:lnTo>
                  <a:pt x="2890" y="267"/>
                </a:lnTo>
                <a:lnTo>
                  <a:pt x="2890" y="260"/>
                </a:lnTo>
                <a:cubicBezTo>
                  <a:pt x="2900" y="260"/>
                  <a:pt x="2906" y="259"/>
                  <a:pt x="2910" y="257"/>
                </a:cubicBezTo>
                <a:cubicBezTo>
                  <a:pt x="2913" y="254"/>
                  <a:pt x="2916" y="251"/>
                  <a:pt x="2917" y="247"/>
                </a:cubicBezTo>
                <a:cubicBezTo>
                  <a:pt x="2918" y="244"/>
                  <a:pt x="2918" y="238"/>
                  <a:pt x="2918" y="228"/>
                </a:cubicBezTo>
                <a:lnTo>
                  <a:pt x="2918" y="154"/>
                </a:lnTo>
                <a:cubicBezTo>
                  <a:pt x="2918" y="140"/>
                  <a:pt x="2916" y="130"/>
                  <a:pt x="2912" y="124"/>
                </a:cubicBezTo>
                <a:cubicBezTo>
                  <a:pt x="2906" y="116"/>
                  <a:pt x="2899" y="112"/>
                  <a:pt x="2889" y="112"/>
                </a:cubicBezTo>
                <a:cubicBezTo>
                  <a:pt x="2882" y="112"/>
                  <a:pt x="2875" y="114"/>
                  <a:pt x="2869" y="117"/>
                </a:cubicBezTo>
                <a:cubicBezTo>
                  <a:pt x="2858" y="123"/>
                  <a:pt x="2850" y="129"/>
                  <a:pt x="2845" y="136"/>
                </a:cubicBezTo>
                <a:lnTo>
                  <a:pt x="2845" y="228"/>
                </a:lnTo>
                <a:cubicBezTo>
                  <a:pt x="2845" y="239"/>
                  <a:pt x="2846" y="247"/>
                  <a:pt x="2847" y="250"/>
                </a:cubicBezTo>
                <a:cubicBezTo>
                  <a:pt x="2849" y="253"/>
                  <a:pt x="2851" y="256"/>
                  <a:pt x="2854" y="258"/>
                </a:cubicBezTo>
                <a:cubicBezTo>
                  <a:pt x="2857" y="259"/>
                  <a:pt x="2863" y="260"/>
                  <a:pt x="2873" y="260"/>
                </a:cubicBezTo>
                <a:lnTo>
                  <a:pt x="2873" y="267"/>
                </a:lnTo>
                <a:lnTo>
                  <a:pt x="2788" y="267"/>
                </a:lnTo>
                <a:lnTo>
                  <a:pt x="2788" y="260"/>
                </a:lnTo>
                <a:cubicBezTo>
                  <a:pt x="2796" y="260"/>
                  <a:pt x="2801" y="259"/>
                  <a:pt x="2804" y="258"/>
                </a:cubicBezTo>
                <a:cubicBezTo>
                  <a:pt x="2807" y="256"/>
                  <a:pt x="2810" y="253"/>
                  <a:pt x="2811" y="249"/>
                </a:cubicBezTo>
                <a:cubicBezTo>
                  <a:pt x="2813" y="246"/>
                  <a:pt x="2814" y="239"/>
                  <a:pt x="2814" y="228"/>
                </a:cubicBezTo>
                <a:lnTo>
                  <a:pt x="2814" y="162"/>
                </a:lnTo>
                <a:cubicBezTo>
                  <a:pt x="2814" y="143"/>
                  <a:pt x="2813" y="131"/>
                  <a:pt x="2812" y="126"/>
                </a:cubicBezTo>
                <a:cubicBezTo>
                  <a:pt x="2811" y="122"/>
                  <a:pt x="2810" y="119"/>
                  <a:pt x="2808" y="117"/>
                </a:cubicBezTo>
                <a:cubicBezTo>
                  <a:pt x="2806" y="116"/>
                  <a:pt x="2804" y="115"/>
                  <a:pt x="2800" y="115"/>
                </a:cubicBezTo>
                <a:cubicBezTo>
                  <a:pt x="2797" y="115"/>
                  <a:pt x="2793" y="116"/>
                  <a:pt x="2788" y="118"/>
                </a:cubicBezTo>
                <a:lnTo>
                  <a:pt x="2785" y="111"/>
                </a:lnTo>
                <a:lnTo>
                  <a:pt x="2837" y="90"/>
                </a:lnTo>
                <a:close/>
                <a:moveTo>
                  <a:pt x="2686" y="90"/>
                </a:moveTo>
                <a:cubicBezTo>
                  <a:pt x="2712" y="90"/>
                  <a:pt x="2733" y="100"/>
                  <a:pt x="2748" y="120"/>
                </a:cubicBezTo>
                <a:cubicBezTo>
                  <a:pt x="2762" y="136"/>
                  <a:pt x="2768" y="156"/>
                  <a:pt x="2768" y="178"/>
                </a:cubicBezTo>
                <a:cubicBezTo>
                  <a:pt x="2768" y="193"/>
                  <a:pt x="2765" y="209"/>
                  <a:pt x="2757" y="224"/>
                </a:cubicBezTo>
                <a:cubicBezTo>
                  <a:pt x="2750" y="240"/>
                  <a:pt x="2740" y="252"/>
                  <a:pt x="2727" y="260"/>
                </a:cubicBezTo>
                <a:cubicBezTo>
                  <a:pt x="2714" y="268"/>
                  <a:pt x="2700" y="272"/>
                  <a:pt x="2684" y="272"/>
                </a:cubicBezTo>
                <a:cubicBezTo>
                  <a:pt x="2658" y="272"/>
                  <a:pt x="2637" y="262"/>
                  <a:pt x="2622" y="241"/>
                </a:cubicBezTo>
                <a:cubicBezTo>
                  <a:pt x="2609" y="224"/>
                  <a:pt x="2603" y="204"/>
                  <a:pt x="2603" y="183"/>
                </a:cubicBezTo>
                <a:cubicBezTo>
                  <a:pt x="2603" y="167"/>
                  <a:pt x="2607" y="151"/>
                  <a:pt x="2614" y="136"/>
                </a:cubicBezTo>
                <a:cubicBezTo>
                  <a:pt x="2622" y="120"/>
                  <a:pt x="2633" y="109"/>
                  <a:pt x="2645" y="101"/>
                </a:cubicBezTo>
                <a:cubicBezTo>
                  <a:pt x="2658" y="94"/>
                  <a:pt x="2672" y="90"/>
                  <a:pt x="2686" y="90"/>
                </a:cubicBezTo>
                <a:close/>
                <a:moveTo>
                  <a:pt x="2509" y="90"/>
                </a:moveTo>
                <a:cubicBezTo>
                  <a:pt x="2526" y="90"/>
                  <a:pt x="2540" y="94"/>
                  <a:pt x="2550" y="103"/>
                </a:cubicBezTo>
                <a:cubicBezTo>
                  <a:pt x="2561" y="112"/>
                  <a:pt x="2567" y="122"/>
                  <a:pt x="2567" y="131"/>
                </a:cubicBezTo>
                <a:cubicBezTo>
                  <a:pt x="2567" y="136"/>
                  <a:pt x="2565" y="140"/>
                  <a:pt x="2562" y="143"/>
                </a:cubicBezTo>
                <a:cubicBezTo>
                  <a:pt x="2559" y="146"/>
                  <a:pt x="2555" y="147"/>
                  <a:pt x="2549" y="147"/>
                </a:cubicBezTo>
                <a:cubicBezTo>
                  <a:pt x="2542" y="147"/>
                  <a:pt x="2536" y="145"/>
                  <a:pt x="2533" y="140"/>
                </a:cubicBezTo>
                <a:cubicBezTo>
                  <a:pt x="2531" y="137"/>
                  <a:pt x="2529" y="132"/>
                  <a:pt x="2528" y="125"/>
                </a:cubicBezTo>
                <a:cubicBezTo>
                  <a:pt x="2528" y="118"/>
                  <a:pt x="2525" y="112"/>
                  <a:pt x="2521" y="108"/>
                </a:cubicBezTo>
                <a:cubicBezTo>
                  <a:pt x="2516" y="104"/>
                  <a:pt x="2510" y="103"/>
                  <a:pt x="2503" y="103"/>
                </a:cubicBezTo>
                <a:cubicBezTo>
                  <a:pt x="2490" y="103"/>
                  <a:pt x="2480" y="107"/>
                  <a:pt x="2472" y="116"/>
                </a:cubicBezTo>
                <a:cubicBezTo>
                  <a:pt x="2462" y="129"/>
                  <a:pt x="2457" y="145"/>
                  <a:pt x="2457" y="165"/>
                </a:cubicBezTo>
                <a:cubicBezTo>
                  <a:pt x="2457" y="185"/>
                  <a:pt x="2462" y="204"/>
                  <a:pt x="2472" y="219"/>
                </a:cubicBezTo>
                <a:cubicBezTo>
                  <a:pt x="2482" y="235"/>
                  <a:pt x="2496" y="243"/>
                  <a:pt x="2513" y="243"/>
                </a:cubicBezTo>
                <a:cubicBezTo>
                  <a:pt x="2525" y="243"/>
                  <a:pt x="2536" y="239"/>
                  <a:pt x="2546" y="230"/>
                </a:cubicBezTo>
                <a:cubicBezTo>
                  <a:pt x="2553" y="224"/>
                  <a:pt x="2560" y="214"/>
                  <a:pt x="2566" y="199"/>
                </a:cubicBezTo>
                <a:lnTo>
                  <a:pt x="2572" y="202"/>
                </a:lnTo>
                <a:cubicBezTo>
                  <a:pt x="2567" y="224"/>
                  <a:pt x="2558" y="242"/>
                  <a:pt x="2544" y="254"/>
                </a:cubicBezTo>
                <a:cubicBezTo>
                  <a:pt x="2531" y="266"/>
                  <a:pt x="2516" y="272"/>
                  <a:pt x="2500" y="272"/>
                </a:cubicBezTo>
                <a:cubicBezTo>
                  <a:pt x="2480" y="272"/>
                  <a:pt x="2463" y="264"/>
                  <a:pt x="2449" y="247"/>
                </a:cubicBezTo>
                <a:cubicBezTo>
                  <a:pt x="2434" y="231"/>
                  <a:pt x="2427" y="209"/>
                  <a:pt x="2427" y="181"/>
                </a:cubicBezTo>
                <a:cubicBezTo>
                  <a:pt x="2427" y="154"/>
                  <a:pt x="2435" y="132"/>
                  <a:pt x="2451" y="115"/>
                </a:cubicBezTo>
                <a:cubicBezTo>
                  <a:pt x="2467" y="98"/>
                  <a:pt x="2486" y="90"/>
                  <a:pt x="2509" y="90"/>
                </a:cubicBezTo>
                <a:close/>
                <a:moveTo>
                  <a:pt x="1709" y="90"/>
                </a:moveTo>
                <a:lnTo>
                  <a:pt x="1717" y="90"/>
                </a:lnTo>
                <a:lnTo>
                  <a:pt x="1717" y="228"/>
                </a:lnTo>
                <a:cubicBezTo>
                  <a:pt x="1717" y="239"/>
                  <a:pt x="1718" y="246"/>
                  <a:pt x="1719" y="249"/>
                </a:cubicBezTo>
                <a:cubicBezTo>
                  <a:pt x="1721" y="253"/>
                  <a:pt x="1723" y="256"/>
                  <a:pt x="1726" y="257"/>
                </a:cubicBezTo>
                <a:cubicBezTo>
                  <a:pt x="1729" y="259"/>
                  <a:pt x="1735" y="260"/>
                  <a:pt x="1743" y="260"/>
                </a:cubicBezTo>
                <a:lnTo>
                  <a:pt x="1743" y="267"/>
                </a:lnTo>
                <a:lnTo>
                  <a:pt x="1660" y="267"/>
                </a:lnTo>
                <a:lnTo>
                  <a:pt x="1660" y="260"/>
                </a:lnTo>
                <a:cubicBezTo>
                  <a:pt x="1668" y="260"/>
                  <a:pt x="1674" y="259"/>
                  <a:pt x="1677" y="258"/>
                </a:cubicBezTo>
                <a:cubicBezTo>
                  <a:pt x="1679" y="256"/>
                  <a:pt x="1682" y="253"/>
                  <a:pt x="1683" y="250"/>
                </a:cubicBezTo>
                <a:cubicBezTo>
                  <a:pt x="1685" y="246"/>
                  <a:pt x="1686" y="239"/>
                  <a:pt x="1686" y="228"/>
                </a:cubicBezTo>
                <a:lnTo>
                  <a:pt x="1686" y="162"/>
                </a:lnTo>
                <a:cubicBezTo>
                  <a:pt x="1686" y="143"/>
                  <a:pt x="1685" y="131"/>
                  <a:pt x="1684" y="126"/>
                </a:cubicBezTo>
                <a:cubicBezTo>
                  <a:pt x="1683" y="122"/>
                  <a:pt x="1682" y="119"/>
                  <a:pt x="1680" y="117"/>
                </a:cubicBezTo>
                <a:cubicBezTo>
                  <a:pt x="1678" y="116"/>
                  <a:pt x="1676" y="115"/>
                  <a:pt x="1672" y="115"/>
                </a:cubicBezTo>
                <a:cubicBezTo>
                  <a:pt x="1669" y="115"/>
                  <a:pt x="1665" y="116"/>
                  <a:pt x="1660" y="118"/>
                </a:cubicBezTo>
                <a:lnTo>
                  <a:pt x="1657" y="111"/>
                </a:lnTo>
                <a:lnTo>
                  <a:pt x="1709" y="90"/>
                </a:lnTo>
                <a:close/>
                <a:moveTo>
                  <a:pt x="1166" y="90"/>
                </a:moveTo>
                <a:cubicBezTo>
                  <a:pt x="1192" y="90"/>
                  <a:pt x="1213" y="100"/>
                  <a:pt x="1228" y="120"/>
                </a:cubicBezTo>
                <a:cubicBezTo>
                  <a:pt x="1242" y="136"/>
                  <a:pt x="1248" y="156"/>
                  <a:pt x="1248" y="178"/>
                </a:cubicBezTo>
                <a:cubicBezTo>
                  <a:pt x="1248" y="193"/>
                  <a:pt x="1245" y="209"/>
                  <a:pt x="1237" y="224"/>
                </a:cubicBezTo>
                <a:cubicBezTo>
                  <a:pt x="1230" y="240"/>
                  <a:pt x="1220" y="252"/>
                  <a:pt x="1207" y="260"/>
                </a:cubicBezTo>
                <a:cubicBezTo>
                  <a:pt x="1194" y="268"/>
                  <a:pt x="1180" y="272"/>
                  <a:pt x="1164" y="272"/>
                </a:cubicBezTo>
                <a:cubicBezTo>
                  <a:pt x="1138" y="272"/>
                  <a:pt x="1117" y="262"/>
                  <a:pt x="1102" y="241"/>
                </a:cubicBezTo>
                <a:cubicBezTo>
                  <a:pt x="1089" y="224"/>
                  <a:pt x="1083" y="204"/>
                  <a:pt x="1083" y="183"/>
                </a:cubicBezTo>
                <a:cubicBezTo>
                  <a:pt x="1083" y="167"/>
                  <a:pt x="1087" y="151"/>
                  <a:pt x="1094" y="136"/>
                </a:cubicBezTo>
                <a:cubicBezTo>
                  <a:pt x="1102" y="120"/>
                  <a:pt x="1113" y="109"/>
                  <a:pt x="1125" y="101"/>
                </a:cubicBezTo>
                <a:cubicBezTo>
                  <a:pt x="1138" y="94"/>
                  <a:pt x="1152" y="90"/>
                  <a:pt x="1166" y="90"/>
                </a:cubicBezTo>
                <a:close/>
                <a:moveTo>
                  <a:pt x="2222" y="20"/>
                </a:moveTo>
                <a:cubicBezTo>
                  <a:pt x="2214" y="20"/>
                  <a:pt x="2206" y="23"/>
                  <a:pt x="2200" y="31"/>
                </a:cubicBezTo>
                <a:cubicBezTo>
                  <a:pt x="2191" y="41"/>
                  <a:pt x="2185" y="58"/>
                  <a:pt x="2181" y="80"/>
                </a:cubicBezTo>
                <a:cubicBezTo>
                  <a:pt x="2178" y="102"/>
                  <a:pt x="2176" y="124"/>
                  <a:pt x="2176" y="146"/>
                </a:cubicBezTo>
                <a:cubicBezTo>
                  <a:pt x="2176" y="181"/>
                  <a:pt x="2181" y="209"/>
                  <a:pt x="2189" y="232"/>
                </a:cubicBezTo>
                <a:cubicBezTo>
                  <a:pt x="2196" y="250"/>
                  <a:pt x="2207" y="259"/>
                  <a:pt x="2221" y="259"/>
                </a:cubicBezTo>
                <a:cubicBezTo>
                  <a:pt x="2228" y="259"/>
                  <a:pt x="2235" y="256"/>
                  <a:pt x="2242" y="250"/>
                </a:cubicBezTo>
                <a:cubicBezTo>
                  <a:pt x="2249" y="244"/>
                  <a:pt x="2255" y="234"/>
                  <a:pt x="2259" y="220"/>
                </a:cubicBezTo>
                <a:cubicBezTo>
                  <a:pt x="2264" y="198"/>
                  <a:pt x="2267" y="168"/>
                  <a:pt x="2267" y="129"/>
                </a:cubicBezTo>
                <a:cubicBezTo>
                  <a:pt x="2267" y="100"/>
                  <a:pt x="2264" y="76"/>
                  <a:pt x="2258" y="56"/>
                </a:cubicBezTo>
                <a:cubicBezTo>
                  <a:pt x="2254" y="42"/>
                  <a:pt x="2248" y="32"/>
                  <a:pt x="2241" y="26"/>
                </a:cubicBezTo>
                <a:cubicBezTo>
                  <a:pt x="2236" y="22"/>
                  <a:pt x="2230" y="20"/>
                  <a:pt x="2222" y="20"/>
                </a:cubicBezTo>
                <a:close/>
                <a:moveTo>
                  <a:pt x="2030" y="20"/>
                </a:moveTo>
                <a:cubicBezTo>
                  <a:pt x="2022" y="20"/>
                  <a:pt x="2014" y="23"/>
                  <a:pt x="2008" y="31"/>
                </a:cubicBezTo>
                <a:cubicBezTo>
                  <a:pt x="1999" y="41"/>
                  <a:pt x="1993" y="58"/>
                  <a:pt x="1989" y="80"/>
                </a:cubicBezTo>
                <a:cubicBezTo>
                  <a:pt x="1986" y="102"/>
                  <a:pt x="1984" y="124"/>
                  <a:pt x="1984" y="146"/>
                </a:cubicBezTo>
                <a:cubicBezTo>
                  <a:pt x="1984" y="181"/>
                  <a:pt x="1989" y="209"/>
                  <a:pt x="1997" y="232"/>
                </a:cubicBezTo>
                <a:cubicBezTo>
                  <a:pt x="2004" y="250"/>
                  <a:pt x="2015" y="259"/>
                  <a:pt x="2029" y="259"/>
                </a:cubicBezTo>
                <a:cubicBezTo>
                  <a:pt x="2036" y="259"/>
                  <a:pt x="2043" y="256"/>
                  <a:pt x="2050" y="250"/>
                </a:cubicBezTo>
                <a:cubicBezTo>
                  <a:pt x="2057" y="244"/>
                  <a:pt x="2063" y="234"/>
                  <a:pt x="2067" y="220"/>
                </a:cubicBezTo>
                <a:cubicBezTo>
                  <a:pt x="2072" y="198"/>
                  <a:pt x="2075" y="168"/>
                  <a:pt x="2075" y="129"/>
                </a:cubicBezTo>
                <a:cubicBezTo>
                  <a:pt x="2075" y="100"/>
                  <a:pt x="2072" y="76"/>
                  <a:pt x="2066" y="56"/>
                </a:cubicBezTo>
                <a:cubicBezTo>
                  <a:pt x="2062" y="42"/>
                  <a:pt x="2056" y="32"/>
                  <a:pt x="2049" y="26"/>
                </a:cubicBezTo>
                <a:cubicBezTo>
                  <a:pt x="2044" y="22"/>
                  <a:pt x="2038" y="20"/>
                  <a:pt x="2030" y="20"/>
                </a:cubicBezTo>
                <a:close/>
                <a:moveTo>
                  <a:pt x="2223" y="7"/>
                </a:moveTo>
                <a:cubicBezTo>
                  <a:pt x="2242" y="7"/>
                  <a:pt x="2260" y="17"/>
                  <a:pt x="2275" y="37"/>
                </a:cubicBezTo>
                <a:cubicBezTo>
                  <a:pt x="2294" y="62"/>
                  <a:pt x="2304" y="95"/>
                  <a:pt x="2304" y="137"/>
                </a:cubicBezTo>
                <a:cubicBezTo>
                  <a:pt x="2304" y="167"/>
                  <a:pt x="2300" y="192"/>
                  <a:pt x="2291" y="212"/>
                </a:cubicBezTo>
                <a:cubicBezTo>
                  <a:pt x="2283" y="233"/>
                  <a:pt x="2272" y="248"/>
                  <a:pt x="2259" y="257"/>
                </a:cubicBezTo>
                <a:cubicBezTo>
                  <a:pt x="2246" y="267"/>
                  <a:pt x="2233" y="271"/>
                  <a:pt x="2221" y="271"/>
                </a:cubicBezTo>
                <a:cubicBezTo>
                  <a:pt x="2196" y="271"/>
                  <a:pt x="2176" y="257"/>
                  <a:pt x="2160" y="228"/>
                </a:cubicBezTo>
                <a:cubicBezTo>
                  <a:pt x="2146" y="204"/>
                  <a:pt x="2140" y="175"/>
                  <a:pt x="2140" y="141"/>
                </a:cubicBezTo>
                <a:cubicBezTo>
                  <a:pt x="2140" y="112"/>
                  <a:pt x="2144" y="87"/>
                  <a:pt x="2153" y="66"/>
                </a:cubicBezTo>
                <a:cubicBezTo>
                  <a:pt x="2162" y="45"/>
                  <a:pt x="2173" y="30"/>
                  <a:pt x="2188" y="19"/>
                </a:cubicBezTo>
                <a:cubicBezTo>
                  <a:pt x="2199" y="11"/>
                  <a:pt x="2211" y="7"/>
                  <a:pt x="2223" y="7"/>
                </a:cubicBezTo>
                <a:close/>
                <a:moveTo>
                  <a:pt x="2031" y="7"/>
                </a:moveTo>
                <a:cubicBezTo>
                  <a:pt x="2050" y="7"/>
                  <a:pt x="2068" y="17"/>
                  <a:pt x="2083" y="37"/>
                </a:cubicBezTo>
                <a:cubicBezTo>
                  <a:pt x="2102" y="62"/>
                  <a:pt x="2112" y="95"/>
                  <a:pt x="2112" y="137"/>
                </a:cubicBezTo>
                <a:cubicBezTo>
                  <a:pt x="2112" y="167"/>
                  <a:pt x="2108" y="192"/>
                  <a:pt x="2099" y="212"/>
                </a:cubicBezTo>
                <a:cubicBezTo>
                  <a:pt x="2091" y="233"/>
                  <a:pt x="2080" y="248"/>
                  <a:pt x="2067" y="257"/>
                </a:cubicBezTo>
                <a:cubicBezTo>
                  <a:pt x="2054" y="267"/>
                  <a:pt x="2041" y="271"/>
                  <a:pt x="2029" y="271"/>
                </a:cubicBezTo>
                <a:cubicBezTo>
                  <a:pt x="2004" y="271"/>
                  <a:pt x="1984" y="257"/>
                  <a:pt x="1968" y="228"/>
                </a:cubicBezTo>
                <a:cubicBezTo>
                  <a:pt x="1954" y="204"/>
                  <a:pt x="1948" y="175"/>
                  <a:pt x="1948" y="141"/>
                </a:cubicBezTo>
                <a:cubicBezTo>
                  <a:pt x="1948" y="112"/>
                  <a:pt x="1952" y="87"/>
                  <a:pt x="1961" y="66"/>
                </a:cubicBezTo>
                <a:cubicBezTo>
                  <a:pt x="1970" y="45"/>
                  <a:pt x="1981" y="30"/>
                  <a:pt x="1996" y="19"/>
                </a:cubicBezTo>
                <a:cubicBezTo>
                  <a:pt x="2007" y="11"/>
                  <a:pt x="2019" y="7"/>
                  <a:pt x="2031" y="7"/>
                </a:cubicBezTo>
                <a:close/>
                <a:moveTo>
                  <a:pt x="1849" y="7"/>
                </a:moveTo>
                <a:lnTo>
                  <a:pt x="1855" y="7"/>
                </a:lnTo>
                <a:lnTo>
                  <a:pt x="1855" y="222"/>
                </a:lnTo>
                <a:cubicBezTo>
                  <a:pt x="1855" y="236"/>
                  <a:pt x="1855" y="245"/>
                  <a:pt x="1857" y="249"/>
                </a:cubicBezTo>
                <a:cubicBezTo>
                  <a:pt x="1858" y="252"/>
                  <a:pt x="1860" y="255"/>
                  <a:pt x="1864" y="257"/>
                </a:cubicBezTo>
                <a:cubicBezTo>
                  <a:pt x="1868" y="259"/>
                  <a:pt x="1875" y="260"/>
                  <a:pt x="1887" y="260"/>
                </a:cubicBezTo>
                <a:lnTo>
                  <a:pt x="1887" y="267"/>
                </a:lnTo>
                <a:lnTo>
                  <a:pt x="1791" y="267"/>
                </a:lnTo>
                <a:lnTo>
                  <a:pt x="1791" y="260"/>
                </a:lnTo>
                <a:cubicBezTo>
                  <a:pt x="1803" y="260"/>
                  <a:pt x="1811" y="259"/>
                  <a:pt x="1815" y="257"/>
                </a:cubicBezTo>
                <a:cubicBezTo>
                  <a:pt x="1818" y="255"/>
                  <a:pt x="1820" y="253"/>
                  <a:pt x="1822" y="249"/>
                </a:cubicBezTo>
                <a:cubicBezTo>
                  <a:pt x="1823" y="246"/>
                  <a:pt x="1824" y="237"/>
                  <a:pt x="1824" y="222"/>
                </a:cubicBezTo>
                <a:lnTo>
                  <a:pt x="1824" y="85"/>
                </a:lnTo>
                <a:cubicBezTo>
                  <a:pt x="1824" y="66"/>
                  <a:pt x="1823" y="54"/>
                  <a:pt x="1822" y="49"/>
                </a:cubicBezTo>
                <a:cubicBezTo>
                  <a:pt x="1821" y="45"/>
                  <a:pt x="1820" y="42"/>
                  <a:pt x="1817" y="40"/>
                </a:cubicBezTo>
                <a:cubicBezTo>
                  <a:pt x="1815" y="38"/>
                  <a:pt x="1812" y="37"/>
                  <a:pt x="1809" y="37"/>
                </a:cubicBezTo>
                <a:cubicBezTo>
                  <a:pt x="1804" y="37"/>
                  <a:pt x="1798" y="39"/>
                  <a:pt x="1790" y="43"/>
                </a:cubicBezTo>
                <a:lnTo>
                  <a:pt x="1787" y="37"/>
                </a:lnTo>
                <a:lnTo>
                  <a:pt x="1849" y="7"/>
                </a:lnTo>
                <a:close/>
                <a:moveTo>
                  <a:pt x="1701" y="0"/>
                </a:moveTo>
                <a:cubicBezTo>
                  <a:pt x="1707" y="0"/>
                  <a:pt x="1711" y="2"/>
                  <a:pt x="1715" y="6"/>
                </a:cubicBezTo>
                <a:cubicBezTo>
                  <a:pt x="1719" y="9"/>
                  <a:pt x="1720" y="14"/>
                  <a:pt x="1720" y="19"/>
                </a:cubicBezTo>
                <a:cubicBezTo>
                  <a:pt x="1720" y="24"/>
                  <a:pt x="1719" y="29"/>
                  <a:pt x="1715" y="33"/>
                </a:cubicBezTo>
                <a:cubicBezTo>
                  <a:pt x="1711" y="36"/>
                  <a:pt x="1707" y="38"/>
                  <a:pt x="1701" y="38"/>
                </a:cubicBezTo>
                <a:cubicBezTo>
                  <a:pt x="1696" y="38"/>
                  <a:pt x="1692" y="36"/>
                  <a:pt x="1688" y="33"/>
                </a:cubicBezTo>
                <a:cubicBezTo>
                  <a:pt x="1684" y="29"/>
                  <a:pt x="1682" y="24"/>
                  <a:pt x="1682" y="19"/>
                </a:cubicBezTo>
                <a:cubicBezTo>
                  <a:pt x="1682" y="14"/>
                  <a:pt x="1684" y="9"/>
                  <a:pt x="1688" y="6"/>
                </a:cubicBezTo>
                <a:cubicBezTo>
                  <a:pt x="1692" y="2"/>
                  <a:pt x="1696" y="0"/>
                  <a:pt x="1701" y="0"/>
                </a:cubicBezTo>
                <a:close/>
              </a:path>
            </a:pathLst>
          </a:custGeom>
          <a:solidFill>
            <a:srgbClr val="F2F2F2"/>
          </a:solidFill>
          <a:ln w="0">
            <a:noFill/>
            <a:prstDash val="solid"/>
            <a:round/>
          </a:ln>
        </p:spPr>
        <p:txBody>
          <a:bodyPr vert="horz" wrap="square" lIns="91440" tIns="45720" rIns="91440" bIns="45720" numCol="1" anchor="t" anchorCtr="0" compatLnSpc="1"/>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5pPr>
            <a:lvl6pPr marL="2286000" algn="l" defTabSz="914400" rtl="0" eaLnBrk="1" latinLnBrk="0" hangingPunct="1">
              <a:defRPr kern="1200">
                <a:solidFill>
                  <a:schemeClr val="tx1"/>
                </a:solidFill>
                <a:latin typeface="Calibri" panose="020F0502020204030204" charset="0"/>
                <a:ea typeface="+mn-ea"/>
                <a:cs typeface="+mn-cs"/>
              </a:defRPr>
            </a:lvl6pPr>
            <a:lvl7pPr marL="2743200" algn="l" defTabSz="914400" rtl="0" eaLnBrk="1" latinLnBrk="0" hangingPunct="1">
              <a:defRPr kern="1200">
                <a:solidFill>
                  <a:schemeClr val="tx1"/>
                </a:solidFill>
                <a:latin typeface="Calibri" panose="020F0502020204030204" charset="0"/>
                <a:ea typeface="+mn-ea"/>
                <a:cs typeface="+mn-cs"/>
              </a:defRPr>
            </a:lvl7pPr>
            <a:lvl8pPr marL="3200400" algn="l" defTabSz="914400" rtl="0" eaLnBrk="1" latinLnBrk="0" hangingPunct="1">
              <a:defRPr kern="1200">
                <a:solidFill>
                  <a:schemeClr val="tx1"/>
                </a:solidFill>
                <a:latin typeface="Calibri" panose="020F0502020204030204" charset="0"/>
                <a:ea typeface="+mn-ea"/>
                <a:cs typeface="+mn-cs"/>
              </a:defRPr>
            </a:lvl8pPr>
            <a:lvl9pPr marL="3657600" algn="l" defTabSz="914400" rtl="0" eaLnBrk="1" latinLnBrk="0" hangingPunct="1">
              <a:defRPr kern="1200">
                <a:solidFill>
                  <a:schemeClr val="tx1"/>
                </a:solidFill>
                <a:latin typeface="Calibri" panose="020F0502020204030204" charset="0"/>
                <a:ea typeface="+mn-ea"/>
                <a:cs typeface="+mn-cs"/>
              </a:defRPr>
            </a:lvl9pPr>
          </a:lstStyle>
          <a:p>
            <a:endParaRPr lang="zh-CN" altLang="en-US"/>
          </a:p>
        </p:txBody>
      </p:sp>
      <p:sp>
        <p:nvSpPr>
          <p:cNvPr id="51" name="Freeform 23"/>
          <p:cNvSpPr/>
          <p:nvPr/>
        </p:nvSpPr>
        <p:spPr bwMode="auto">
          <a:xfrm rot="-1800000">
            <a:off x="7542045" y="4081942"/>
            <a:ext cx="1848119" cy="215037"/>
          </a:xfrm>
          <a:custGeom>
            <a:avLst/>
            <a:gdLst>
              <a:gd name="T0" fmla="*/ 2345 w 3079"/>
              <a:gd name="T1" fmla="*/ 251 h 350"/>
              <a:gd name="T2" fmla="*/ 830 w 3079"/>
              <a:gd name="T3" fmla="*/ 272 h 350"/>
              <a:gd name="T4" fmla="*/ 2644 w 3079"/>
              <a:gd name="T5" fmla="*/ 129 h 350"/>
              <a:gd name="T6" fmla="*/ 2680 w 3079"/>
              <a:gd name="T7" fmla="*/ 102 h 350"/>
              <a:gd name="T8" fmla="*/ 1202 w 3079"/>
              <a:gd name="T9" fmla="*/ 244 h 350"/>
              <a:gd name="T10" fmla="*/ 1532 w 3079"/>
              <a:gd name="T11" fmla="*/ 102 h 350"/>
              <a:gd name="T12" fmla="*/ 1604 w 3079"/>
              <a:gd name="T13" fmla="*/ 106 h 350"/>
              <a:gd name="T14" fmla="*/ 1625 w 3079"/>
              <a:gd name="T15" fmla="*/ 113 h 350"/>
              <a:gd name="T16" fmla="*/ 1470 w 3079"/>
              <a:gd name="T17" fmla="*/ 316 h 350"/>
              <a:gd name="T18" fmla="*/ 1487 w 3079"/>
              <a:gd name="T19" fmla="*/ 130 h 350"/>
              <a:gd name="T20" fmla="*/ 1322 w 3079"/>
              <a:gd name="T21" fmla="*/ 210 h 350"/>
              <a:gd name="T22" fmla="*/ 1366 w 3079"/>
              <a:gd name="T23" fmla="*/ 102 h 350"/>
              <a:gd name="T24" fmla="*/ 1451 w 3079"/>
              <a:gd name="T25" fmla="*/ 244 h 350"/>
              <a:gd name="T26" fmla="*/ 1310 w 3079"/>
              <a:gd name="T27" fmla="*/ 264 h 350"/>
              <a:gd name="T28" fmla="*/ 1262 w 3079"/>
              <a:gd name="T29" fmla="*/ 95 h 350"/>
              <a:gd name="T30" fmla="*/ 945 w 3079"/>
              <a:gd name="T31" fmla="*/ 135 h 350"/>
              <a:gd name="T32" fmla="*/ 1012 w 3079"/>
              <a:gd name="T33" fmla="*/ 95 h 350"/>
              <a:gd name="T34" fmla="*/ 946 w 3079"/>
              <a:gd name="T35" fmla="*/ 337 h 350"/>
              <a:gd name="T36" fmla="*/ 934 w 3079"/>
              <a:gd name="T37" fmla="*/ 318 h 350"/>
              <a:gd name="T38" fmla="*/ 880 w 3079"/>
              <a:gd name="T39" fmla="*/ 102 h 350"/>
              <a:gd name="T40" fmla="*/ 603 w 3079"/>
              <a:gd name="T41" fmla="*/ 128 h 350"/>
              <a:gd name="T42" fmla="*/ 722 w 3079"/>
              <a:gd name="T43" fmla="*/ 95 h 350"/>
              <a:gd name="T44" fmla="*/ 779 w 3079"/>
              <a:gd name="T45" fmla="*/ 112 h 350"/>
              <a:gd name="T46" fmla="*/ 734 w 3079"/>
              <a:gd name="T47" fmla="*/ 272 h 350"/>
              <a:gd name="T48" fmla="*/ 544 w 3079"/>
              <a:gd name="T49" fmla="*/ 102 h 350"/>
              <a:gd name="T50" fmla="*/ 331 w 3079"/>
              <a:gd name="T51" fmla="*/ 128 h 350"/>
              <a:gd name="T52" fmla="*/ 450 w 3079"/>
              <a:gd name="T53" fmla="*/ 95 h 350"/>
              <a:gd name="T54" fmla="*/ 507 w 3079"/>
              <a:gd name="T55" fmla="*/ 112 h 350"/>
              <a:gd name="T56" fmla="*/ 462 w 3079"/>
              <a:gd name="T57" fmla="*/ 272 h 350"/>
              <a:gd name="T58" fmla="*/ 272 w 3079"/>
              <a:gd name="T59" fmla="*/ 102 h 350"/>
              <a:gd name="T60" fmla="*/ 59 w 3079"/>
              <a:gd name="T61" fmla="*/ 128 h 350"/>
              <a:gd name="T62" fmla="*/ 178 w 3079"/>
              <a:gd name="T63" fmla="*/ 95 h 350"/>
              <a:gd name="T64" fmla="*/ 235 w 3079"/>
              <a:gd name="T65" fmla="*/ 112 h 350"/>
              <a:gd name="T66" fmla="*/ 190 w 3079"/>
              <a:gd name="T67" fmla="*/ 272 h 350"/>
              <a:gd name="T68" fmla="*/ 0 w 3079"/>
              <a:gd name="T69" fmla="*/ 102 h 350"/>
              <a:gd name="T70" fmla="*/ 2904 w 3079"/>
              <a:gd name="T71" fmla="*/ 90 h 350"/>
              <a:gd name="T72" fmla="*/ 3053 w 3079"/>
              <a:gd name="T73" fmla="*/ 154 h 350"/>
              <a:gd name="T74" fmla="*/ 2994 w 3079"/>
              <a:gd name="T75" fmla="*/ 260 h 350"/>
              <a:gd name="T76" fmla="*/ 2993 w 3079"/>
              <a:gd name="T77" fmla="*/ 112 h 350"/>
              <a:gd name="T78" fmla="*/ 2958 w 3079"/>
              <a:gd name="T79" fmla="*/ 257 h 350"/>
              <a:gd name="T80" fmla="*/ 2918 w 3079"/>
              <a:gd name="T81" fmla="*/ 228 h 350"/>
              <a:gd name="T82" fmla="*/ 2847 w 3079"/>
              <a:gd name="T83" fmla="*/ 250 h 350"/>
              <a:gd name="T84" fmla="*/ 2811 w 3079"/>
              <a:gd name="T85" fmla="*/ 249 h 350"/>
              <a:gd name="T86" fmla="*/ 2785 w 3079"/>
              <a:gd name="T87" fmla="*/ 111 h 350"/>
              <a:gd name="T88" fmla="*/ 2684 w 3079"/>
              <a:gd name="T89" fmla="*/ 272 h 350"/>
              <a:gd name="T90" fmla="*/ 2550 w 3079"/>
              <a:gd name="T91" fmla="*/ 103 h 350"/>
              <a:gd name="T92" fmla="*/ 2503 w 3079"/>
              <a:gd name="T93" fmla="*/ 103 h 350"/>
              <a:gd name="T94" fmla="*/ 2572 w 3079"/>
              <a:gd name="T95" fmla="*/ 202 h 350"/>
              <a:gd name="T96" fmla="*/ 1709 w 3079"/>
              <a:gd name="T97" fmla="*/ 90 h 350"/>
              <a:gd name="T98" fmla="*/ 1660 w 3079"/>
              <a:gd name="T99" fmla="*/ 267 h 350"/>
              <a:gd name="T100" fmla="*/ 1680 w 3079"/>
              <a:gd name="T101" fmla="*/ 117 h 350"/>
              <a:gd name="T102" fmla="*/ 1248 w 3079"/>
              <a:gd name="T103" fmla="*/ 178 h 350"/>
              <a:gd name="T104" fmla="*/ 1125 w 3079"/>
              <a:gd name="T105" fmla="*/ 101 h 350"/>
              <a:gd name="T106" fmla="*/ 2221 w 3079"/>
              <a:gd name="T107" fmla="*/ 259 h 350"/>
              <a:gd name="T108" fmla="*/ 2030 w 3079"/>
              <a:gd name="T109" fmla="*/ 20 h 350"/>
              <a:gd name="T110" fmla="*/ 2067 w 3079"/>
              <a:gd name="T111" fmla="*/ 220 h 350"/>
              <a:gd name="T112" fmla="*/ 2304 w 3079"/>
              <a:gd name="T113" fmla="*/ 137 h 350"/>
              <a:gd name="T114" fmla="*/ 2188 w 3079"/>
              <a:gd name="T115" fmla="*/ 19 h 350"/>
              <a:gd name="T116" fmla="*/ 2029 w 3079"/>
              <a:gd name="T117" fmla="*/ 271 h 350"/>
              <a:gd name="T118" fmla="*/ 1855 w 3079"/>
              <a:gd name="T119" fmla="*/ 7 h 350"/>
              <a:gd name="T120" fmla="*/ 1791 w 3079"/>
              <a:gd name="T121" fmla="*/ 260 h 350"/>
              <a:gd name="T122" fmla="*/ 1809 w 3079"/>
              <a:gd name="T123" fmla="*/ 37 h 350"/>
              <a:gd name="T124" fmla="*/ 1715 w 3079"/>
              <a:gd name="T125" fmla="*/ 3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79" h="350">
                <a:moveTo>
                  <a:pt x="2366" y="230"/>
                </a:moveTo>
                <a:cubicBezTo>
                  <a:pt x="2372" y="230"/>
                  <a:pt x="2377" y="232"/>
                  <a:pt x="2381" y="237"/>
                </a:cubicBezTo>
                <a:cubicBezTo>
                  <a:pt x="2385" y="241"/>
                  <a:pt x="2387" y="245"/>
                  <a:pt x="2387" y="251"/>
                </a:cubicBezTo>
                <a:cubicBezTo>
                  <a:pt x="2387" y="257"/>
                  <a:pt x="2385" y="262"/>
                  <a:pt x="2380" y="266"/>
                </a:cubicBezTo>
                <a:cubicBezTo>
                  <a:pt x="2376" y="270"/>
                  <a:pt x="2372" y="272"/>
                  <a:pt x="2366" y="272"/>
                </a:cubicBezTo>
                <a:cubicBezTo>
                  <a:pt x="2360" y="272"/>
                  <a:pt x="2355" y="270"/>
                  <a:pt x="2351" y="266"/>
                </a:cubicBezTo>
                <a:cubicBezTo>
                  <a:pt x="2347" y="262"/>
                  <a:pt x="2345" y="257"/>
                  <a:pt x="2345" y="251"/>
                </a:cubicBezTo>
                <a:cubicBezTo>
                  <a:pt x="2345" y="245"/>
                  <a:pt x="2347" y="240"/>
                  <a:pt x="2351" y="236"/>
                </a:cubicBezTo>
                <a:cubicBezTo>
                  <a:pt x="2355" y="232"/>
                  <a:pt x="2360" y="230"/>
                  <a:pt x="2366" y="230"/>
                </a:cubicBezTo>
                <a:close/>
                <a:moveTo>
                  <a:pt x="830" y="230"/>
                </a:moveTo>
                <a:cubicBezTo>
                  <a:pt x="836" y="230"/>
                  <a:pt x="841" y="232"/>
                  <a:pt x="845" y="237"/>
                </a:cubicBezTo>
                <a:cubicBezTo>
                  <a:pt x="849" y="241"/>
                  <a:pt x="851" y="245"/>
                  <a:pt x="851" y="251"/>
                </a:cubicBezTo>
                <a:cubicBezTo>
                  <a:pt x="851" y="257"/>
                  <a:pt x="849" y="262"/>
                  <a:pt x="844" y="266"/>
                </a:cubicBezTo>
                <a:cubicBezTo>
                  <a:pt x="840" y="270"/>
                  <a:pt x="836" y="272"/>
                  <a:pt x="830" y="272"/>
                </a:cubicBezTo>
                <a:cubicBezTo>
                  <a:pt x="824" y="272"/>
                  <a:pt x="819" y="270"/>
                  <a:pt x="815" y="266"/>
                </a:cubicBezTo>
                <a:cubicBezTo>
                  <a:pt x="811" y="262"/>
                  <a:pt x="809" y="257"/>
                  <a:pt x="809" y="251"/>
                </a:cubicBezTo>
                <a:cubicBezTo>
                  <a:pt x="809" y="245"/>
                  <a:pt x="811" y="240"/>
                  <a:pt x="815" y="236"/>
                </a:cubicBezTo>
                <a:cubicBezTo>
                  <a:pt x="819" y="232"/>
                  <a:pt x="824" y="230"/>
                  <a:pt x="830" y="230"/>
                </a:cubicBezTo>
                <a:close/>
                <a:moveTo>
                  <a:pt x="2680" y="102"/>
                </a:moveTo>
                <a:cubicBezTo>
                  <a:pt x="2673" y="102"/>
                  <a:pt x="2667" y="104"/>
                  <a:pt x="2660" y="108"/>
                </a:cubicBezTo>
                <a:cubicBezTo>
                  <a:pt x="2653" y="112"/>
                  <a:pt x="2648" y="119"/>
                  <a:pt x="2644" y="129"/>
                </a:cubicBezTo>
                <a:cubicBezTo>
                  <a:pt x="2640" y="139"/>
                  <a:pt x="2638" y="151"/>
                  <a:pt x="2638" y="167"/>
                </a:cubicBezTo>
                <a:cubicBezTo>
                  <a:pt x="2638" y="192"/>
                  <a:pt x="2643" y="213"/>
                  <a:pt x="2652" y="232"/>
                </a:cubicBezTo>
                <a:cubicBezTo>
                  <a:pt x="2662" y="250"/>
                  <a:pt x="2676" y="259"/>
                  <a:pt x="2692" y="259"/>
                </a:cubicBezTo>
                <a:cubicBezTo>
                  <a:pt x="2704" y="259"/>
                  <a:pt x="2714" y="254"/>
                  <a:pt x="2722" y="244"/>
                </a:cubicBezTo>
                <a:cubicBezTo>
                  <a:pt x="2730" y="234"/>
                  <a:pt x="2734" y="217"/>
                  <a:pt x="2734" y="192"/>
                </a:cubicBezTo>
                <a:cubicBezTo>
                  <a:pt x="2734" y="162"/>
                  <a:pt x="2727" y="138"/>
                  <a:pt x="2714" y="120"/>
                </a:cubicBezTo>
                <a:cubicBezTo>
                  <a:pt x="2705" y="108"/>
                  <a:pt x="2694" y="102"/>
                  <a:pt x="2680" y="102"/>
                </a:cubicBezTo>
                <a:close/>
                <a:moveTo>
                  <a:pt x="1160" y="102"/>
                </a:moveTo>
                <a:cubicBezTo>
                  <a:pt x="1153" y="102"/>
                  <a:pt x="1147" y="104"/>
                  <a:pt x="1140" y="108"/>
                </a:cubicBezTo>
                <a:cubicBezTo>
                  <a:pt x="1133" y="112"/>
                  <a:pt x="1128" y="119"/>
                  <a:pt x="1124" y="129"/>
                </a:cubicBezTo>
                <a:cubicBezTo>
                  <a:pt x="1120" y="139"/>
                  <a:pt x="1118" y="151"/>
                  <a:pt x="1118" y="167"/>
                </a:cubicBezTo>
                <a:cubicBezTo>
                  <a:pt x="1118" y="192"/>
                  <a:pt x="1123" y="213"/>
                  <a:pt x="1132" y="232"/>
                </a:cubicBezTo>
                <a:cubicBezTo>
                  <a:pt x="1142" y="250"/>
                  <a:pt x="1156" y="259"/>
                  <a:pt x="1172" y="259"/>
                </a:cubicBezTo>
                <a:cubicBezTo>
                  <a:pt x="1184" y="259"/>
                  <a:pt x="1194" y="254"/>
                  <a:pt x="1202" y="244"/>
                </a:cubicBezTo>
                <a:cubicBezTo>
                  <a:pt x="1210" y="234"/>
                  <a:pt x="1214" y="217"/>
                  <a:pt x="1214" y="192"/>
                </a:cubicBezTo>
                <a:cubicBezTo>
                  <a:pt x="1214" y="162"/>
                  <a:pt x="1207" y="138"/>
                  <a:pt x="1194" y="120"/>
                </a:cubicBezTo>
                <a:cubicBezTo>
                  <a:pt x="1185" y="108"/>
                  <a:pt x="1174" y="102"/>
                  <a:pt x="1160" y="102"/>
                </a:cubicBezTo>
                <a:close/>
                <a:moveTo>
                  <a:pt x="1456" y="95"/>
                </a:moveTo>
                <a:lnTo>
                  <a:pt x="1536" y="95"/>
                </a:lnTo>
                <a:lnTo>
                  <a:pt x="1536" y="102"/>
                </a:lnTo>
                <a:lnTo>
                  <a:pt x="1532" y="102"/>
                </a:lnTo>
                <a:cubicBezTo>
                  <a:pt x="1527" y="102"/>
                  <a:pt x="1522" y="103"/>
                  <a:pt x="1519" y="106"/>
                </a:cubicBezTo>
                <a:cubicBezTo>
                  <a:pt x="1517" y="108"/>
                  <a:pt x="1515" y="111"/>
                  <a:pt x="1515" y="115"/>
                </a:cubicBezTo>
                <a:cubicBezTo>
                  <a:pt x="1515" y="120"/>
                  <a:pt x="1517" y="126"/>
                  <a:pt x="1521" y="135"/>
                </a:cubicBezTo>
                <a:lnTo>
                  <a:pt x="1563" y="222"/>
                </a:lnTo>
                <a:lnTo>
                  <a:pt x="1602" y="127"/>
                </a:lnTo>
                <a:cubicBezTo>
                  <a:pt x="1604" y="122"/>
                  <a:pt x="1605" y="117"/>
                  <a:pt x="1605" y="112"/>
                </a:cubicBezTo>
                <a:cubicBezTo>
                  <a:pt x="1605" y="109"/>
                  <a:pt x="1604" y="108"/>
                  <a:pt x="1604" y="106"/>
                </a:cubicBezTo>
                <a:cubicBezTo>
                  <a:pt x="1603" y="105"/>
                  <a:pt x="1601" y="104"/>
                  <a:pt x="1599" y="103"/>
                </a:cubicBezTo>
                <a:cubicBezTo>
                  <a:pt x="1597" y="102"/>
                  <a:pt x="1593" y="102"/>
                  <a:pt x="1588" y="102"/>
                </a:cubicBezTo>
                <a:lnTo>
                  <a:pt x="1588" y="95"/>
                </a:lnTo>
                <a:lnTo>
                  <a:pt x="1644" y="95"/>
                </a:lnTo>
                <a:lnTo>
                  <a:pt x="1644" y="102"/>
                </a:lnTo>
                <a:cubicBezTo>
                  <a:pt x="1639" y="102"/>
                  <a:pt x="1635" y="103"/>
                  <a:pt x="1633" y="105"/>
                </a:cubicBezTo>
                <a:cubicBezTo>
                  <a:pt x="1630" y="106"/>
                  <a:pt x="1628" y="109"/>
                  <a:pt x="1625" y="113"/>
                </a:cubicBezTo>
                <a:cubicBezTo>
                  <a:pt x="1623" y="115"/>
                  <a:pt x="1621" y="120"/>
                  <a:pt x="1618" y="128"/>
                </a:cubicBezTo>
                <a:lnTo>
                  <a:pt x="1548" y="299"/>
                </a:lnTo>
                <a:cubicBezTo>
                  <a:pt x="1542" y="316"/>
                  <a:pt x="1533" y="328"/>
                  <a:pt x="1522" y="337"/>
                </a:cubicBezTo>
                <a:cubicBezTo>
                  <a:pt x="1511" y="345"/>
                  <a:pt x="1500" y="350"/>
                  <a:pt x="1490" y="350"/>
                </a:cubicBezTo>
                <a:cubicBezTo>
                  <a:pt x="1483" y="350"/>
                  <a:pt x="1477" y="348"/>
                  <a:pt x="1472" y="343"/>
                </a:cubicBezTo>
                <a:cubicBezTo>
                  <a:pt x="1467" y="339"/>
                  <a:pt x="1465" y="334"/>
                  <a:pt x="1465" y="329"/>
                </a:cubicBezTo>
                <a:cubicBezTo>
                  <a:pt x="1465" y="323"/>
                  <a:pt x="1467" y="319"/>
                  <a:pt x="1470" y="316"/>
                </a:cubicBezTo>
                <a:cubicBezTo>
                  <a:pt x="1473" y="313"/>
                  <a:pt x="1478" y="311"/>
                  <a:pt x="1484" y="311"/>
                </a:cubicBezTo>
                <a:cubicBezTo>
                  <a:pt x="1488" y="311"/>
                  <a:pt x="1494" y="313"/>
                  <a:pt x="1501" y="315"/>
                </a:cubicBezTo>
                <a:cubicBezTo>
                  <a:pt x="1506" y="317"/>
                  <a:pt x="1509" y="318"/>
                  <a:pt x="1510" y="318"/>
                </a:cubicBezTo>
                <a:cubicBezTo>
                  <a:pt x="1514" y="318"/>
                  <a:pt x="1518" y="316"/>
                  <a:pt x="1523" y="312"/>
                </a:cubicBezTo>
                <a:cubicBezTo>
                  <a:pt x="1527" y="308"/>
                  <a:pt x="1532" y="301"/>
                  <a:pt x="1536" y="290"/>
                </a:cubicBezTo>
                <a:lnTo>
                  <a:pt x="1548" y="260"/>
                </a:lnTo>
                <a:lnTo>
                  <a:pt x="1487" y="130"/>
                </a:lnTo>
                <a:cubicBezTo>
                  <a:pt x="1485" y="127"/>
                  <a:pt x="1482" y="122"/>
                  <a:pt x="1478" y="116"/>
                </a:cubicBezTo>
                <a:cubicBezTo>
                  <a:pt x="1474" y="112"/>
                  <a:pt x="1472" y="109"/>
                  <a:pt x="1470" y="107"/>
                </a:cubicBezTo>
                <a:cubicBezTo>
                  <a:pt x="1467" y="105"/>
                  <a:pt x="1462" y="103"/>
                  <a:pt x="1456" y="102"/>
                </a:cubicBezTo>
                <a:lnTo>
                  <a:pt x="1456" y="95"/>
                </a:lnTo>
                <a:close/>
                <a:moveTo>
                  <a:pt x="1262" y="95"/>
                </a:moveTo>
                <a:lnTo>
                  <a:pt x="1322" y="95"/>
                </a:lnTo>
                <a:lnTo>
                  <a:pt x="1322" y="210"/>
                </a:lnTo>
                <a:cubicBezTo>
                  <a:pt x="1322" y="226"/>
                  <a:pt x="1325" y="236"/>
                  <a:pt x="1331" y="241"/>
                </a:cubicBezTo>
                <a:cubicBezTo>
                  <a:pt x="1336" y="246"/>
                  <a:pt x="1343" y="249"/>
                  <a:pt x="1351" y="249"/>
                </a:cubicBezTo>
                <a:cubicBezTo>
                  <a:pt x="1356" y="249"/>
                  <a:pt x="1362" y="247"/>
                  <a:pt x="1369" y="244"/>
                </a:cubicBezTo>
                <a:cubicBezTo>
                  <a:pt x="1376" y="241"/>
                  <a:pt x="1384" y="234"/>
                  <a:pt x="1393" y="225"/>
                </a:cubicBezTo>
                <a:lnTo>
                  <a:pt x="1393" y="127"/>
                </a:lnTo>
                <a:cubicBezTo>
                  <a:pt x="1393" y="118"/>
                  <a:pt x="1392" y="111"/>
                  <a:pt x="1388" y="108"/>
                </a:cubicBezTo>
                <a:cubicBezTo>
                  <a:pt x="1384" y="104"/>
                  <a:pt x="1377" y="102"/>
                  <a:pt x="1366" y="102"/>
                </a:cubicBezTo>
                <a:lnTo>
                  <a:pt x="1366" y="95"/>
                </a:lnTo>
                <a:lnTo>
                  <a:pt x="1424" y="95"/>
                </a:lnTo>
                <a:lnTo>
                  <a:pt x="1424" y="199"/>
                </a:lnTo>
                <a:cubicBezTo>
                  <a:pt x="1424" y="219"/>
                  <a:pt x="1425" y="231"/>
                  <a:pt x="1426" y="236"/>
                </a:cubicBezTo>
                <a:cubicBezTo>
                  <a:pt x="1427" y="240"/>
                  <a:pt x="1428" y="243"/>
                  <a:pt x="1430" y="245"/>
                </a:cubicBezTo>
                <a:cubicBezTo>
                  <a:pt x="1432" y="247"/>
                  <a:pt x="1435" y="247"/>
                  <a:pt x="1437" y="247"/>
                </a:cubicBezTo>
                <a:cubicBezTo>
                  <a:pt x="1441" y="247"/>
                  <a:pt x="1446" y="246"/>
                  <a:pt x="1451" y="244"/>
                </a:cubicBezTo>
                <a:lnTo>
                  <a:pt x="1453" y="251"/>
                </a:lnTo>
                <a:lnTo>
                  <a:pt x="1402" y="272"/>
                </a:lnTo>
                <a:lnTo>
                  <a:pt x="1393" y="272"/>
                </a:lnTo>
                <a:lnTo>
                  <a:pt x="1393" y="236"/>
                </a:lnTo>
                <a:cubicBezTo>
                  <a:pt x="1379" y="252"/>
                  <a:pt x="1367" y="262"/>
                  <a:pt x="1360" y="266"/>
                </a:cubicBezTo>
                <a:cubicBezTo>
                  <a:pt x="1352" y="270"/>
                  <a:pt x="1344" y="272"/>
                  <a:pt x="1335" y="272"/>
                </a:cubicBezTo>
                <a:cubicBezTo>
                  <a:pt x="1325" y="272"/>
                  <a:pt x="1317" y="269"/>
                  <a:pt x="1310" y="264"/>
                </a:cubicBezTo>
                <a:cubicBezTo>
                  <a:pt x="1303" y="258"/>
                  <a:pt x="1298" y="251"/>
                  <a:pt x="1295" y="242"/>
                </a:cubicBezTo>
                <a:cubicBezTo>
                  <a:pt x="1293" y="233"/>
                  <a:pt x="1291" y="221"/>
                  <a:pt x="1291" y="205"/>
                </a:cubicBezTo>
                <a:lnTo>
                  <a:pt x="1291" y="128"/>
                </a:lnTo>
                <a:cubicBezTo>
                  <a:pt x="1291" y="120"/>
                  <a:pt x="1290" y="115"/>
                  <a:pt x="1289" y="112"/>
                </a:cubicBezTo>
                <a:cubicBezTo>
                  <a:pt x="1287" y="108"/>
                  <a:pt x="1284" y="106"/>
                  <a:pt x="1281" y="104"/>
                </a:cubicBezTo>
                <a:cubicBezTo>
                  <a:pt x="1277" y="103"/>
                  <a:pt x="1271" y="102"/>
                  <a:pt x="1262" y="102"/>
                </a:cubicBezTo>
                <a:lnTo>
                  <a:pt x="1262" y="95"/>
                </a:lnTo>
                <a:close/>
                <a:moveTo>
                  <a:pt x="880" y="95"/>
                </a:moveTo>
                <a:lnTo>
                  <a:pt x="960" y="95"/>
                </a:lnTo>
                <a:lnTo>
                  <a:pt x="960" y="102"/>
                </a:lnTo>
                <a:lnTo>
                  <a:pt x="956" y="102"/>
                </a:lnTo>
                <a:cubicBezTo>
                  <a:pt x="951" y="102"/>
                  <a:pt x="946" y="103"/>
                  <a:pt x="943" y="106"/>
                </a:cubicBezTo>
                <a:cubicBezTo>
                  <a:pt x="941" y="108"/>
                  <a:pt x="939" y="111"/>
                  <a:pt x="939" y="115"/>
                </a:cubicBezTo>
                <a:cubicBezTo>
                  <a:pt x="939" y="120"/>
                  <a:pt x="941" y="126"/>
                  <a:pt x="945" y="135"/>
                </a:cubicBezTo>
                <a:lnTo>
                  <a:pt x="987" y="222"/>
                </a:lnTo>
                <a:lnTo>
                  <a:pt x="1026" y="127"/>
                </a:lnTo>
                <a:cubicBezTo>
                  <a:pt x="1028" y="122"/>
                  <a:pt x="1029" y="117"/>
                  <a:pt x="1029" y="112"/>
                </a:cubicBezTo>
                <a:cubicBezTo>
                  <a:pt x="1029" y="109"/>
                  <a:pt x="1028" y="108"/>
                  <a:pt x="1028" y="106"/>
                </a:cubicBezTo>
                <a:cubicBezTo>
                  <a:pt x="1027" y="105"/>
                  <a:pt x="1025" y="104"/>
                  <a:pt x="1023" y="103"/>
                </a:cubicBezTo>
                <a:cubicBezTo>
                  <a:pt x="1021" y="102"/>
                  <a:pt x="1017" y="102"/>
                  <a:pt x="1012" y="102"/>
                </a:cubicBezTo>
                <a:lnTo>
                  <a:pt x="1012" y="95"/>
                </a:lnTo>
                <a:lnTo>
                  <a:pt x="1068" y="95"/>
                </a:lnTo>
                <a:lnTo>
                  <a:pt x="1068" y="102"/>
                </a:lnTo>
                <a:cubicBezTo>
                  <a:pt x="1063" y="102"/>
                  <a:pt x="1059" y="103"/>
                  <a:pt x="1057" y="105"/>
                </a:cubicBezTo>
                <a:cubicBezTo>
                  <a:pt x="1054" y="106"/>
                  <a:pt x="1052" y="109"/>
                  <a:pt x="1049" y="113"/>
                </a:cubicBezTo>
                <a:cubicBezTo>
                  <a:pt x="1047" y="115"/>
                  <a:pt x="1045" y="120"/>
                  <a:pt x="1042" y="128"/>
                </a:cubicBezTo>
                <a:lnTo>
                  <a:pt x="972" y="299"/>
                </a:lnTo>
                <a:cubicBezTo>
                  <a:pt x="966" y="316"/>
                  <a:pt x="957" y="328"/>
                  <a:pt x="946" y="337"/>
                </a:cubicBezTo>
                <a:cubicBezTo>
                  <a:pt x="935" y="345"/>
                  <a:pt x="924" y="350"/>
                  <a:pt x="914" y="350"/>
                </a:cubicBezTo>
                <a:cubicBezTo>
                  <a:pt x="907" y="350"/>
                  <a:pt x="901" y="348"/>
                  <a:pt x="896" y="343"/>
                </a:cubicBezTo>
                <a:cubicBezTo>
                  <a:pt x="891" y="339"/>
                  <a:pt x="889" y="334"/>
                  <a:pt x="889" y="329"/>
                </a:cubicBezTo>
                <a:cubicBezTo>
                  <a:pt x="889" y="323"/>
                  <a:pt x="891" y="319"/>
                  <a:pt x="894" y="316"/>
                </a:cubicBezTo>
                <a:cubicBezTo>
                  <a:pt x="897" y="313"/>
                  <a:pt x="902" y="311"/>
                  <a:pt x="908" y="311"/>
                </a:cubicBezTo>
                <a:cubicBezTo>
                  <a:pt x="912" y="311"/>
                  <a:pt x="918" y="313"/>
                  <a:pt x="925" y="315"/>
                </a:cubicBezTo>
                <a:cubicBezTo>
                  <a:pt x="930" y="317"/>
                  <a:pt x="933" y="318"/>
                  <a:pt x="934" y="318"/>
                </a:cubicBezTo>
                <a:cubicBezTo>
                  <a:pt x="938" y="318"/>
                  <a:pt x="942" y="316"/>
                  <a:pt x="947" y="312"/>
                </a:cubicBezTo>
                <a:cubicBezTo>
                  <a:pt x="951" y="308"/>
                  <a:pt x="956" y="301"/>
                  <a:pt x="960" y="290"/>
                </a:cubicBezTo>
                <a:lnTo>
                  <a:pt x="972" y="260"/>
                </a:lnTo>
                <a:lnTo>
                  <a:pt x="911" y="130"/>
                </a:lnTo>
                <a:cubicBezTo>
                  <a:pt x="909" y="127"/>
                  <a:pt x="906" y="122"/>
                  <a:pt x="902" y="116"/>
                </a:cubicBezTo>
                <a:cubicBezTo>
                  <a:pt x="898" y="112"/>
                  <a:pt x="896" y="109"/>
                  <a:pt x="894" y="107"/>
                </a:cubicBezTo>
                <a:cubicBezTo>
                  <a:pt x="891" y="105"/>
                  <a:pt x="886" y="103"/>
                  <a:pt x="880" y="102"/>
                </a:cubicBezTo>
                <a:lnTo>
                  <a:pt x="880" y="95"/>
                </a:lnTo>
                <a:close/>
                <a:moveTo>
                  <a:pt x="544" y="95"/>
                </a:moveTo>
                <a:lnTo>
                  <a:pt x="616" y="95"/>
                </a:lnTo>
                <a:lnTo>
                  <a:pt x="616" y="102"/>
                </a:lnTo>
                <a:cubicBezTo>
                  <a:pt x="610" y="102"/>
                  <a:pt x="605" y="104"/>
                  <a:pt x="603" y="106"/>
                </a:cubicBezTo>
                <a:cubicBezTo>
                  <a:pt x="601" y="107"/>
                  <a:pt x="600" y="110"/>
                  <a:pt x="600" y="114"/>
                </a:cubicBezTo>
                <a:cubicBezTo>
                  <a:pt x="600" y="117"/>
                  <a:pt x="601" y="122"/>
                  <a:pt x="603" y="128"/>
                </a:cubicBezTo>
                <a:lnTo>
                  <a:pt x="640" y="226"/>
                </a:lnTo>
                <a:lnTo>
                  <a:pt x="677" y="146"/>
                </a:lnTo>
                <a:lnTo>
                  <a:pt x="667" y="121"/>
                </a:lnTo>
                <a:cubicBezTo>
                  <a:pt x="664" y="113"/>
                  <a:pt x="660" y="108"/>
                  <a:pt x="655" y="105"/>
                </a:cubicBezTo>
                <a:cubicBezTo>
                  <a:pt x="653" y="103"/>
                  <a:pt x="648" y="102"/>
                  <a:pt x="640" y="102"/>
                </a:cubicBezTo>
                <a:lnTo>
                  <a:pt x="640" y="95"/>
                </a:lnTo>
                <a:lnTo>
                  <a:pt x="722" y="95"/>
                </a:lnTo>
                <a:lnTo>
                  <a:pt x="722" y="102"/>
                </a:lnTo>
                <a:cubicBezTo>
                  <a:pt x="713" y="102"/>
                  <a:pt x="706" y="104"/>
                  <a:pt x="703" y="107"/>
                </a:cubicBezTo>
                <a:cubicBezTo>
                  <a:pt x="700" y="109"/>
                  <a:pt x="699" y="112"/>
                  <a:pt x="699" y="116"/>
                </a:cubicBezTo>
                <a:cubicBezTo>
                  <a:pt x="699" y="119"/>
                  <a:pt x="699" y="121"/>
                  <a:pt x="700" y="124"/>
                </a:cubicBezTo>
                <a:lnTo>
                  <a:pt x="739" y="223"/>
                </a:lnTo>
                <a:lnTo>
                  <a:pt x="776" y="128"/>
                </a:lnTo>
                <a:cubicBezTo>
                  <a:pt x="778" y="121"/>
                  <a:pt x="779" y="116"/>
                  <a:pt x="779" y="112"/>
                </a:cubicBezTo>
                <a:cubicBezTo>
                  <a:pt x="779" y="109"/>
                  <a:pt x="778" y="107"/>
                  <a:pt x="776" y="105"/>
                </a:cubicBezTo>
                <a:cubicBezTo>
                  <a:pt x="773" y="103"/>
                  <a:pt x="768" y="102"/>
                  <a:pt x="761" y="102"/>
                </a:cubicBezTo>
                <a:lnTo>
                  <a:pt x="761" y="95"/>
                </a:lnTo>
                <a:lnTo>
                  <a:pt x="816" y="95"/>
                </a:lnTo>
                <a:lnTo>
                  <a:pt x="816" y="102"/>
                </a:lnTo>
                <a:cubicBezTo>
                  <a:pt x="805" y="104"/>
                  <a:pt x="797" y="111"/>
                  <a:pt x="792" y="124"/>
                </a:cubicBezTo>
                <a:lnTo>
                  <a:pt x="734" y="272"/>
                </a:lnTo>
                <a:lnTo>
                  <a:pt x="726" y="272"/>
                </a:lnTo>
                <a:lnTo>
                  <a:pt x="684" y="162"/>
                </a:lnTo>
                <a:lnTo>
                  <a:pt x="633" y="272"/>
                </a:lnTo>
                <a:lnTo>
                  <a:pt x="627" y="272"/>
                </a:lnTo>
                <a:lnTo>
                  <a:pt x="571" y="128"/>
                </a:lnTo>
                <a:cubicBezTo>
                  <a:pt x="568" y="119"/>
                  <a:pt x="564" y="112"/>
                  <a:pt x="561" y="109"/>
                </a:cubicBezTo>
                <a:cubicBezTo>
                  <a:pt x="557" y="106"/>
                  <a:pt x="552" y="104"/>
                  <a:pt x="544" y="102"/>
                </a:cubicBezTo>
                <a:lnTo>
                  <a:pt x="544" y="95"/>
                </a:lnTo>
                <a:close/>
                <a:moveTo>
                  <a:pt x="272" y="95"/>
                </a:moveTo>
                <a:lnTo>
                  <a:pt x="344" y="95"/>
                </a:lnTo>
                <a:lnTo>
                  <a:pt x="344" y="102"/>
                </a:lnTo>
                <a:cubicBezTo>
                  <a:pt x="338" y="102"/>
                  <a:pt x="333" y="104"/>
                  <a:pt x="331" y="106"/>
                </a:cubicBezTo>
                <a:cubicBezTo>
                  <a:pt x="329" y="107"/>
                  <a:pt x="328" y="110"/>
                  <a:pt x="328" y="114"/>
                </a:cubicBezTo>
                <a:cubicBezTo>
                  <a:pt x="328" y="117"/>
                  <a:pt x="329" y="122"/>
                  <a:pt x="331" y="128"/>
                </a:cubicBezTo>
                <a:lnTo>
                  <a:pt x="368" y="226"/>
                </a:lnTo>
                <a:lnTo>
                  <a:pt x="405" y="146"/>
                </a:lnTo>
                <a:lnTo>
                  <a:pt x="395" y="121"/>
                </a:lnTo>
                <a:cubicBezTo>
                  <a:pt x="392" y="113"/>
                  <a:pt x="388" y="108"/>
                  <a:pt x="383" y="105"/>
                </a:cubicBezTo>
                <a:cubicBezTo>
                  <a:pt x="381" y="103"/>
                  <a:pt x="376" y="102"/>
                  <a:pt x="368" y="102"/>
                </a:cubicBezTo>
                <a:lnTo>
                  <a:pt x="368" y="95"/>
                </a:lnTo>
                <a:lnTo>
                  <a:pt x="450" y="95"/>
                </a:lnTo>
                <a:lnTo>
                  <a:pt x="450" y="102"/>
                </a:lnTo>
                <a:cubicBezTo>
                  <a:pt x="441" y="102"/>
                  <a:pt x="434" y="104"/>
                  <a:pt x="431" y="107"/>
                </a:cubicBezTo>
                <a:cubicBezTo>
                  <a:pt x="428" y="109"/>
                  <a:pt x="427" y="112"/>
                  <a:pt x="427" y="116"/>
                </a:cubicBezTo>
                <a:cubicBezTo>
                  <a:pt x="427" y="119"/>
                  <a:pt x="427" y="121"/>
                  <a:pt x="428" y="124"/>
                </a:cubicBezTo>
                <a:lnTo>
                  <a:pt x="467" y="223"/>
                </a:lnTo>
                <a:lnTo>
                  <a:pt x="504" y="128"/>
                </a:lnTo>
                <a:cubicBezTo>
                  <a:pt x="506" y="121"/>
                  <a:pt x="507" y="116"/>
                  <a:pt x="507" y="112"/>
                </a:cubicBezTo>
                <a:cubicBezTo>
                  <a:pt x="507" y="109"/>
                  <a:pt x="506" y="107"/>
                  <a:pt x="504" y="105"/>
                </a:cubicBezTo>
                <a:cubicBezTo>
                  <a:pt x="501" y="103"/>
                  <a:pt x="496" y="102"/>
                  <a:pt x="489" y="102"/>
                </a:cubicBezTo>
                <a:lnTo>
                  <a:pt x="489" y="95"/>
                </a:lnTo>
                <a:lnTo>
                  <a:pt x="544" y="95"/>
                </a:lnTo>
                <a:lnTo>
                  <a:pt x="544" y="102"/>
                </a:lnTo>
                <a:cubicBezTo>
                  <a:pt x="533" y="104"/>
                  <a:pt x="525" y="111"/>
                  <a:pt x="520" y="124"/>
                </a:cubicBezTo>
                <a:lnTo>
                  <a:pt x="462" y="272"/>
                </a:lnTo>
                <a:lnTo>
                  <a:pt x="454" y="272"/>
                </a:lnTo>
                <a:lnTo>
                  <a:pt x="412" y="162"/>
                </a:lnTo>
                <a:lnTo>
                  <a:pt x="361" y="272"/>
                </a:lnTo>
                <a:lnTo>
                  <a:pt x="355" y="272"/>
                </a:lnTo>
                <a:lnTo>
                  <a:pt x="299" y="128"/>
                </a:lnTo>
                <a:cubicBezTo>
                  <a:pt x="296" y="119"/>
                  <a:pt x="292" y="112"/>
                  <a:pt x="289" y="109"/>
                </a:cubicBezTo>
                <a:cubicBezTo>
                  <a:pt x="285" y="106"/>
                  <a:pt x="280" y="104"/>
                  <a:pt x="272" y="102"/>
                </a:cubicBezTo>
                <a:lnTo>
                  <a:pt x="272" y="95"/>
                </a:lnTo>
                <a:close/>
                <a:moveTo>
                  <a:pt x="0" y="95"/>
                </a:moveTo>
                <a:lnTo>
                  <a:pt x="72" y="95"/>
                </a:lnTo>
                <a:lnTo>
                  <a:pt x="72" y="102"/>
                </a:lnTo>
                <a:cubicBezTo>
                  <a:pt x="66" y="102"/>
                  <a:pt x="61" y="104"/>
                  <a:pt x="59" y="106"/>
                </a:cubicBezTo>
                <a:cubicBezTo>
                  <a:pt x="57" y="107"/>
                  <a:pt x="56" y="110"/>
                  <a:pt x="56" y="114"/>
                </a:cubicBezTo>
                <a:cubicBezTo>
                  <a:pt x="56" y="117"/>
                  <a:pt x="57" y="122"/>
                  <a:pt x="59" y="128"/>
                </a:cubicBezTo>
                <a:lnTo>
                  <a:pt x="96" y="226"/>
                </a:lnTo>
                <a:lnTo>
                  <a:pt x="133" y="146"/>
                </a:lnTo>
                <a:lnTo>
                  <a:pt x="123" y="121"/>
                </a:lnTo>
                <a:cubicBezTo>
                  <a:pt x="120" y="113"/>
                  <a:pt x="116" y="108"/>
                  <a:pt x="111" y="105"/>
                </a:cubicBezTo>
                <a:cubicBezTo>
                  <a:pt x="109" y="103"/>
                  <a:pt x="104" y="102"/>
                  <a:pt x="96" y="102"/>
                </a:cubicBezTo>
                <a:lnTo>
                  <a:pt x="96" y="95"/>
                </a:lnTo>
                <a:lnTo>
                  <a:pt x="178" y="95"/>
                </a:lnTo>
                <a:lnTo>
                  <a:pt x="178" y="102"/>
                </a:lnTo>
                <a:cubicBezTo>
                  <a:pt x="169" y="102"/>
                  <a:pt x="162" y="104"/>
                  <a:pt x="159" y="107"/>
                </a:cubicBezTo>
                <a:cubicBezTo>
                  <a:pt x="156" y="109"/>
                  <a:pt x="155" y="112"/>
                  <a:pt x="155" y="116"/>
                </a:cubicBezTo>
                <a:cubicBezTo>
                  <a:pt x="155" y="119"/>
                  <a:pt x="155" y="121"/>
                  <a:pt x="156" y="124"/>
                </a:cubicBezTo>
                <a:lnTo>
                  <a:pt x="195" y="223"/>
                </a:lnTo>
                <a:lnTo>
                  <a:pt x="232" y="128"/>
                </a:lnTo>
                <a:cubicBezTo>
                  <a:pt x="234" y="121"/>
                  <a:pt x="235" y="116"/>
                  <a:pt x="235" y="112"/>
                </a:cubicBezTo>
                <a:cubicBezTo>
                  <a:pt x="235" y="109"/>
                  <a:pt x="234" y="107"/>
                  <a:pt x="232" y="105"/>
                </a:cubicBezTo>
                <a:cubicBezTo>
                  <a:pt x="229" y="103"/>
                  <a:pt x="224" y="102"/>
                  <a:pt x="217" y="102"/>
                </a:cubicBezTo>
                <a:lnTo>
                  <a:pt x="217" y="95"/>
                </a:lnTo>
                <a:lnTo>
                  <a:pt x="272" y="95"/>
                </a:lnTo>
                <a:lnTo>
                  <a:pt x="272" y="102"/>
                </a:lnTo>
                <a:cubicBezTo>
                  <a:pt x="261" y="104"/>
                  <a:pt x="253" y="111"/>
                  <a:pt x="248" y="124"/>
                </a:cubicBezTo>
                <a:lnTo>
                  <a:pt x="190" y="272"/>
                </a:lnTo>
                <a:lnTo>
                  <a:pt x="182" y="272"/>
                </a:lnTo>
                <a:lnTo>
                  <a:pt x="140" y="162"/>
                </a:lnTo>
                <a:lnTo>
                  <a:pt x="89" y="272"/>
                </a:lnTo>
                <a:lnTo>
                  <a:pt x="83" y="272"/>
                </a:lnTo>
                <a:lnTo>
                  <a:pt x="27" y="128"/>
                </a:lnTo>
                <a:cubicBezTo>
                  <a:pt x="24" y="119"/>
                  <a:pt x="20" y="112"/>
                  <a:pt x="17" y="109"/>
                </a:cubicBezTo>
                <a:cubicBezTo>
                  <a:pt x="13" y="106"/>
                  <a:pt x="8" y="104"/>
                  <a:pt x="0" y="102"/>
                </a:cubicBezTo>
                <a:lnTo>
                  <a:pt x="0" y="95"/>
                </a:lnTo>
                <a:close/>
                <a:moveTo>
                  <a:pt x="2837" y="90"/>
                </a:moveTo>
                <a:lnTo>
                  <a:pt x="2845" y="90"/>
                </a:lnTo>
                <a:lnTo>
                  <a:pt x="2845" y="127"/>
                </a:lnTo>
                <a:cubicBezTo>
                  <a:pt x="2857" y="114"/>
                  <a:pt x="2865" y="107"/>
                  <a:pt x="2867" y="105"/>
                </a:cubicBezTo>
                <a:cubicBezTo>
                  <a:pt x="2873" y="100"/>
                  <a:pt x="2879" y="97"/>
                  <a:pt x="2885" y="94"/>
                </a:cubicBezTo>
                <a:cubicBezTo>
                  <a:pt x="2892" y="91"/>
                  <a:pt x="2898" y="90"/>
                  <a:pt x="2904" y="90"/>
                </a:cubicBezTo>
                <a:cubicBezTo>
                  <a:pt x="2915" y="90"/>
                  <a:pt x="2924" y="93"/>
                  <a:pt x="2932" y="99"/>
                </a:cubicBezTo>
                <a:cubicBezTo>
                  <a:pt x="2940" y="106"/>
                  <a:pt x="2945" y="115"/>
                  <a:pt x="2948" y="127"/>
                </a:cubicBezTo>
                <a:cubicBezTo>
                  <a:pt x="2961" y="112"/>
                  <a:pt x="2971" y="102"/>
                  <a:pt x="2980" y="97"/>
                </a:cubicBezTo>
                <a:cubicBezTo>
                  <a:pt x="2989" y="92"/>
                  <a:pt x="2998" y="90"/>
                  <a:pt x="3008" y="90"/>
                </a:cubicBezTo>
                <a:cubicBezTo>
                  <a:pt x="3017" y="90"/>
                  <a:pt x="3025" y="92"/>
                  <a:pt x="3032" y="97"/>
                </a:cubicBezTo>
                <a:cubicBezTo>
                  <a:pt x="3039" y="102"/>
                  <a:pt x="3045" y="109"/>
                  <a:pt x="3049" y="120"/>
                </a:cubicBezTo>
                <a:cubicBezTo>
                  <a:pt x="3052" y="127"/>
                  <a:pt x="3053" y="139"/>
                  <a:pt x="3053" y="154"/>
                </a:cubicBezTo>
                <a:lnTo>
                  <a:pt x="3053" y="228"/>
                </a:lnTo>
                <a:cubicBezTo>
                  <a:pt x="3053" y="239"/>
                  <a:pt x="3054" y="246"/>
                  <a:pt x="3055" y="250"/>
                </a:cubicBezTo>
                <a:cubicBezTo>
                  <a:pt x="3057" y="253"/>
                  <a:pt x="3059" y="255"/>
                  <a:pt x="3062" y="257"/>
                </a:cubicBezTo>
                <a:cubicBezTo>
                  <a:pt x="3066" y="259"/>
                  <a:pt x="3071" y="260"/>
                  <a:pt x="3079" y="260"/>
                </a:cubicBezTo>
                <a:lnTo>
                  <a:pt x="3079" y="267"/>
                </a:lnTo>
                <a:lnTo>
                  <a:pt x="2994" y="267"/>
                </a:lnTo>
                <a:lnTo>
                  <a:pt x="2994" y="260"/>
                </a:lnTo>
                <a:lnTo>
                  <a:pt x="2998" y="260"/>
                </a:lnTo>
                <a:cubicBezTo>
                  <a:pt x="3005" y="260"/>
                  <a:pt x="3011" y="259"/>
                  <a:pt x="3015" y="256"/>
                </a:cubicBezTo>
                <a:cubicBezTo>
                  <a:pt x="3018" y="254"/>
                  <a:pt x="3020" y="251"/>
                  <a:pt x="3021" y="246"/>
                </a:cubicBezTo>
                <a:cubicBezTo>
                  <a:pt x="3022" y="244"/>
                  <a:pt x="3022" y="238"/>
                  <a:pt x="3022" y="228"/>
                </a:cubicBezTo>
                <a:lnTo>
                  <a:pt x="3022" y="154"/>
                </a:lnTo>
                <a:cubicBezTo>
                  <a:pt x="3022" y="140"/>
                  <a:pt x="3020" y="130"/>
                  <a:pt x="3017" y="124"/>
                </a:cubicBezTo>
                <a:cubicBezTo>
                  <a:pt x="3012" y="116"/>
                  <a:pt x="3004" y="112"/>
                  <a:pt x="2993" y="112"/>
                </a:cubicBezTo>
                <a:cubicBezTo>
                  <a:pt x="2987" y="112"/>
                  <a:pt x="2980" y="114"/>
                  <a:pt x="2973" y="117"/>
                </a:cubicBezTo>
                <a:cubicBezTo>
                  <a:pt x="2967" y="121"/>
                  <a:pt x="2959" y="127"/>
                  <a:pt x="2949" y="136"/>
                </a:cubicBezTo>
                <a:lnTo>
                  <a:pt x="2949" y="138"/>
                </a:lnTo>
                <a:lnTo>
                  <a:pt x="2949" y="146"/>
                </a:lnTo>
                <a:lnTo>
                  <a:pt x="2949" y="228"/>
                </a:lnTo>
                <a:cubicBezTo>
                  <a:pt x="2949" y="240"/>
                  <a:pt x="2950" y="247"/>
                  <a:pt x="2951" y="250"/>
                </a:cubicBezTo>
                <a:cubicBezTo>
                  <a:pt x="2952" y="253"/>
                  <a:pt x="2955" y="255"/>
                  <a:pt x="2958" y="257"/>
                </a:cubicBezTo>
                <a:cubicBezTo>
                  <a:pt x="2962" y="259"/>
                  <a:pt x="2968" y="260"/>
                  <a:pt x="2977" y="260"/>
                </a:cubicBezTo>
                <a:lnTo>
                  <a:pt x="2977" y="267"/>
                </a:lnTo>
                <a:lnTo>
                  <a:pt x="2890" y="267"/>
                </a:lnTo>
                <a:lnTo>
                  <a:pt x="2890" y="260"/>
                </a:lnTo>
                <a:cubicBezTo>
                  <a:pt x="2900" y="260"/>
                  <a:pt x="2906" y="259"/>
                  <a:pt x="2910" y="257"/>
                </a:cubicBezTo>
                <a:cubicBezTo>
                  <a:pt x="2913" y="254"/>
                  <a:pt x="2916" y="251"/>
                  <a:pt x="2917" y="247"/>
                </a:cubicBezTo>
                <a:cubicBezTo>
                  <a:pt x="2918" y="244"/>
                  <a:pt x="2918" y="238"/>
                  <a:pt x="2918" y="228"/>
                </a:cubicBezTo>
                <a:lnTo>
                  <a:pt x="2918" y="154"/>
                </a:lnTo>
                <a:cubicBezTo>
                  <a:pt x="2918" y="140"/>
                  <a:pt x="2916" y="130"/>
                  <a:pt x="2912" y="124"/>
                </a:cubicBezTo>
                <a:cubicBezTo>
                  <a:pt x="2906" y="116"/>
                  <a:pt x="2899" y="112"/>
                  <a:pt x="2889" y="112"/>
                </a:cubicBezTo>
                <a:cubicBezTo>
                  <a:pt x="2882" y="112"/>
                  <a:pt x="2875" y="114"/>
                  <a:pt x="2869" y="117"/>
                </a:cubicBezTo>
                <a:cubicBezTo>
                  <a:pt x="2858" y="123"/>
                  <a:pt x="2850" y="129"/>
                  <a:pt x="2845" y="136"/>
                </a:cubicBezTo>
                <a:lnTo>
                  <a:pt x="2845" y="228"/>
                </a:lnTo>
                <a:cubicBezTo>
                  <a:pt x="2845" y="239"/>
                  <a:pt x="2846" y="247"/>
                  <a:pt x="2847" y="250"/>
                </a:cubicBezTo>
                <a:cubicBezTo>
                  <a:pt x="2849" y="253"/>
                  <a:pt x="2851" y="256"/>
                  <a:pt x="2854" y="258"/>
                </a:cubicBezTo>
                <a:cubicBezTo>
                  <a:pt x="2857" y="259"/>
                  <a:pt x="2863" y="260"/>
                  <a:pt x="2873" y="260"/>
                </a:cubicBezTo>
                <a:lnTo>
                  <a:pt x="2873" y="267"/>
                </a:lnTo>
                <a:lnTo>
                  <a:pt x="2788" y="267"/>
                </a:lnTo>
                <a:lnTo>
                  <a:pt x="2788" y="260"/>
                </a:lnTo>
                <a:cubicBezTo>
                  <a:pt x="2796" y="260"/>
                  <a:pt x="2801" y="259"/>
                  <a:pt x="2804" y="258"/>
                </a:cubicBezTo>
                <a:cubicBezTo>
                  <a:pt x="2807" y="256"/>
                  <a:pt x="2810" y="253"/>
                  <a:pt x="2811" y="249"/>
                </a:cubicBezTo>
                <a:cubicBezTo>
                  <a:pt x="2813" y="246"/>
                  <a:pt x="2814" y="239"/>
                  <a:pt x="2814" y="228"/>
                </a:cubicBezTo>
                <a:lnTo>
                  <a:pt x="2814" y="162"/>
                </a:lnTo>
                <a:cubicBezTo>
                  <a:pt x="2814" y="143"/>
                  <a:pt x="2813" y="131"/>
                  <a:pt x="2812" y="126"/>
                </a:cubicBezTo>
                <a:cubicBezTo>
                  <a:pt x="2811" y="122"/>
                  <a:pt x="2810" y="119"/>
                  <a:pt x="2808" y="117"/>
                </a:cubicBezTo>
                <a:cubicBezTo>
                  <a:pt x="2806" y="116"/>
                  <a:pt x="2804" y="115"/>
                  <a:pt x="2800" y="115"/>
                </a:cubicBezTo>
                <a:cubicBezTo>
                  <a:pt x="2797" y="115"/>
                  <a:pt x="2793" y="116"/>
                  <a:pt x="2788" y="118"/>
                </a:cubicBezTo>
                <a:lnTo>
                  <a:pt x="2785" y="111"/>
                </a:lnTo>
                <a:lnTo>
                  <a:pt x="2837" y="90"/>
                </a:lnTo>
                <a:close/>
                <a:moveTo>
                  <a:pt x="2686" y="90"/>
                </a:moveTo>
                <a:cubicBezTo>
                  <a:pt x="2712" y="90"/>
                  <a:pt x="2733" y="100"/>
                  <a:pt x="2748" y="120"/>
                </a:cubicBezTo>
                <a:cubicBezTo>
                  <a:pt x="2762" y="136"/>
                  <a:pt x="2768" y="156"/>
                  <a:pt x="2768" y="178"/>
                </a:cubicBezTo>
                <a:cubicBezTo>
                  <a:pt x="2768" y="193"/>
                  <a:pt x="2765" y="209"/>
                  <a:pt x="2757" y="224"/>
                </a:cubicBezTo>
                <a:cubicBezTo>
                  <a:pt x="2750" y="240"/>
                  <a:pt x="2740" y="252"/>
                  <a:pt x="2727" y="260"/>
                </a:cubicBezTo>
                <a:cubicBezTo>
                  <a:pt x="2714" y="268"/>
                  <a:pt x="2700" y="272"/>
                  <a:pt x="2684" y="272"/>
                </a:cubicBezTo>
                <a:cubicBezTo>
                  <a:pt x="2658" y="272"/>
                  <a:pt x="2637" y="262"/>
                  <a:pt x="2622" y="241"/>
                </a:cubicBezTo>
                <a:cubicBezTo>
                  <a:pt x="2609" y="224"/>
                  <a:pt x="2603" y="204"/>
                  <a:pt x="2603" y="183"/>
                </a:cubicBezTo>
                <a:cubicBezTo>
                  <a:pt x="2603" y="167"/>
                  <a:pt x="2607" y="151"/>
                  <a:pt x="2614" y="136"/>
                </a:cubicBezTo>
                <a:cubicBezTo>
                  <a:pt x="2622" y="120"/>
                  <a:pt x="2633" y="109"/>
                  <a:pt x="2645" y="101"/>
                </a:cubicBezTo>
                <a:cubicBezTo>
                  <a:pt x="2658" y="94"/>
                  <a:pt x="2672" y="90"/>
                  <a:pt x="2686" y="90"/>
                </a:cubicBezTo>
                <a:close/>
                <a:moveTo>
                  <a:pt x="2509" y="90"/>
                </a:moveTo>
                <a:cubicBezTo>
                  <a:pt x="2526" y="90"/>
                  <a:pt x="2540" y="94"/>
                  <a:pt x="2550" y="103"/>
                </a:cubicBezTo>
                <a:cubicBezTo>
                  <a:pt x="2561" y="112"/>
                  <a:pt x="2567" y="122"/>
                  <a:pt x="2567" y="131"/>
                </a:cubicBezTo>
                <a:cubicBezTo>
                  <a:pt x="2567" y="136"/>
                  <a:pt x="2565" y="140"/>
                  <a:pt x="2562" y="143"/>
                </a:cubicBezTo>
                <a:cubicBezTo>
                  <a:pt x="2559" y="146"/>
                  <a:pt x="2555" y="147"/>
                  <a:pt x="2549" y="147"/>
                </a:cubicBezTo>
                <a:cubicBezTo>
                  <a:pt x="2542" y="147"/>
                  <a:pt x="2536" y="145"/>
                  <a:pt x="2533" y="140"/>
                </a:cubicBezTo>
                <a:cubicBezTo>
                  <a:pt x="2531" y="137"/>
                  <a:pt x="2529" y="132"/>
                  <a:pt x="2528" y="125"/>
                </a:cubicBezTo>
                <a:cubicBezTo>
                  <a:pt x="2528" y="118"/>
                  <a:pt x="2525" y="112"/>
                  <a:pt x="2521" y="108"/>
                </a:cubicBezTo>
                <a:cubicBezTo>
                  <a:pt x="2516" y="104"/>
                  <a:pt x="2510" y="103"/>
                  <a:pt x="2503" y="103"/>
                </a:cubicBezTo>
                <a:cubicBezTo>
                  <a:pt x="2490" y="103"/>
                  <a:pt x="2480" y="107"/>
                  <a:pt x="2472" y="116"/>
                </a:cubicBezTo>
                <a:cubicBezTo>
                  <a:pt x="2462" y="129"/>
                  <a:pt x="2457" y="145"/>
                  <a:pt x="2457" y="165"/>
                </a:cubicBezTo>
                <a:cubicBezTo>
                  <a:pt x="2457" y="185"/>
                  <a:pt x="2462" y="204"/>
                  <a:pt x="2472" y="219"/>
                </a:cubicBezTo>
                <a:cubicBezTo>
                  <a:pt x="2482" y="235"/>
                  <a:pt x="2496" y="243"/>
                  <a:pt x="2513" y="243"/>
                </a:cubicBezTo>
                <a:cubicBezTo>
                  <a:pt x="2525" y="243"/>
                  <a:pt x="2536" y="239"/>
                  <a:pt x="2546" y="230"/>
                </a:cubicBezTo>
                <a:cubicBezTo>
                  <a:pt x="2553" y="224"/>
                  <a:pt x="2560" y="214"/>
                  <a:pt x="2566" y="199"/>
                </a:cubicBezTo>
                <a:lnTo>
                  <a:pt x="2572" y="202"/>
                </a:lnTo>
                <a:cubicBezTo>
                  <a:pt x="2567" y="224"/>
                  <a:pt x="2558" y="242"/>
                  <a:pt x="2544" y="254"/>
                </a:cubicBezTo>
                <a:cubicBezTo>
                  <a:pt x="2531" y="266"/>
                  <a:pt x="2516" y="272"/>
                  <a:pt x="2500" y="272"/>
                </a:cubicBezTo>
                <a:cubicBezTo>
                  <a:pt x="2480" y="272"/>
                  <a:pt x="2463" y="264"/>
                  <a:pt x="2449" y="247"/>
                </a:cubicBezTo>
                <a:cubicBezTo>
                  <a:pt x="2434" y="231"/>
                  <a:pt x="2427" y="209"/>
                  <a:pt x="2427" y="181"/>
                </a:cubicBezTo>
                <a:cubicBezTo>
                  <a:pt x="2427" y="154"/>
                  <a:pt x="2435" y="132"/>
                  <a:pt x="2451" y="115"/>
                </a:cubicBezTo>
                <a:cubicBezTo>
                  <a:pt x="2467" y="98"/>
                  <a:pt x="2486" y="90"/>
                  <a:pt x="2509" y="90"/>
                </a:cubicBezTo>
                <a:close/>
                <a:moveTo>
                  <a:pt x="1709" y="90"/>
                </a:moveTo>
                <a:lnTo>
                  <a:pt x="1717" y="90"/>
                </a:lnTo>
                <a:lnTo>
                  <a:pt x="1717" y="228"/>
                </a:lnTo>
                <a:cubicBezTo>
                  <a:pt x="1717" y="239"/>
                  <a:pt x="1718" y="246"/>
                  <a:pt x="1719" y="249"/>
                </a:cubicBezTo>
                <a:cubicBezTo>
                  <a:pt x="1721" y="253"/>
                  <a:pt x="1723" y="256"/>
                  <a:pt x="1726" y="257"/>
                </a:cubicBezTo>
                <a:cubicBezTo>
                  <a:pt x="1729" y="259"/>
                  <a:pt x="1735" y="260"/>
                  <a:pt x="1743" y="260"/>
                </a:cubicBezTo>
                <a:lnTo>
                  <a:pt x="1743" y="267"/>
                </a:lnTo>
                <a:lnTo>
                  <a:pt x="1660" y="267"/>
                </a:lnTo>
                <a:lnTo>
                  <a:pt x="1660" y="260"/>
                </a:lnTo>
                <a:cubicBezTo>
                  <a:pt x="1668" y="260"/>
                  <a:pt x="1674" y="259"/>
                  <a:pt x="1677" y="258"/>
                </a:cubicBezTo>
                <a:cubicBezTo>
                  <a:pt x="1679" y="256"/>
                  <a:pt x="1682" y="253"/>
                  <a:pt x="1683" y="250"/>
                </a:cubicBezTo>
                <a:cubicBezTo>
                  <a:pt x="1685" y="246"/>
                  <a:pt x="1686" y="239"/>
                  <a:pt x="1686" y="228"/>
                </a:cubicBezTo>
                <a:lnTo>
                  <a:pt x="1686" y="162"/>
                </a:lnTo>
                <a:cubicBezTo>
                  <a:pt x="1686" y="143"/>
                  <a:pt x="1685" y="131"/>
                  <a:pt x="1684" y="126"/>
                </a:cubicBezTo>
                <a:cubicBezTo>
                  <a:pt x="1683" y="122"/>
                  <a:pt x="1682" y="119"/>
                  <a:pt x="1680" y="117"/>
                </a:cubicBezTo>
                <a:cubicBezTo>
                  <a:pt x="1678" y="116"/>
                  <a:pt x="1676" y="115"/>
                  <a:pt x="1672" y="115"/>
                </a:cubicBezTo>
                <a:cubicBezTo>
                  <a:pt x="1669" y="115"/>
                  <a:pt x="1665" y="116"/>
                  <a:pt x="1660" y="118"/>
                </a:cubicBezTo>
                <a:lnTo>
                  <a:pt x="1657" y="111"/>
                </a:lnTo>
                <a:lnTo>
                  <a:pt x="1709" y="90"/>
                </a:lnTo>
                <a:close/>
                <a:moveTo>
                  <a:pt x="1166" y="90"/>
                </a:moveTo>
                <a:cubicBezTo>
                  <a:pt x="1192" y="90"/>
                  <a:pt x="1213" y="100"/>
                  <a:pt x="1228" y="120"/>
                </a:cubicBezTo>
                <a:cubicBezTo>
                  <a:pt x="1242" y="136"/>
                  <a:pt x="1248" y="156"/>
                  <a:pt x="1248" y="178"/>
                </a:cubicBezTo>
                <a:cubicBezTo>
                  <a:pt x="1248" y="193"/>
                  <a:pt x="1245" y="209"/>
                  <a:pt x="1237" y="224"/>
                </a:cubicBezTo>
                <a:cubicBezTo>
                  <a:pt x="1230" y="240"/>
                  <a:pt x="1220" y="252"/>
                  <a:pt x="1207" y="260"/>
                </a:cubicBezTo>
                <a:cubicBezTo>
                  <a:pt x="1194" y="268"/>
                  <a:pt x="1180" y="272"/>
                  <a:pt x="1164" y="272"/>
                </a:cubicBezTo>
                <a:cubicBezTo>
                  <a:pt x="1138" y="272"/>
                  <a:pt x="1117" y="262"/>
                  <a:pt x="1102" y="241"/>
                </a:cubicBezTo>
                <a:cubicBezTo>
                  <a:pt x="1089" y="224"/>
                  <a:pt x="1083" y="204"/>
                  <a:pt x="1083" y="183"/>
                </a:cubicBezTo>
                <a:cubicBezTo>
                  <a:pt x="1083" y="167"/>
                  <a:pt x="1087" y="151"/>
                  <a:pt x="1094" y="136"/>
                </a:cubicBezTo>
                <a:cubicBezTo>
                  <a:pt x="1102" y="120"/>
                  <a:pt x="1113" y="109"/>
                  <a:pt x="1125" y="101"/>
                </a:cubicBezTo>
                <a:cubicBezTo>
                  <a:pt x="1138" y="94"/>
                  <a:pt x="1152" y="90"/>
                  <a:pt x="1166" y="90"/>
                </a:cubicBezTo>
                <a:close/>
                <a:moveTo>
                  <a:pt x="2222" y="20"/>
                </a:moveTo>
                <a:cubicBezTo>
                  <a:pt x="2214" y="20"/>
                  <a:pt x="2206" y="23"/>
                  <a:pt x="2200" y="31"/>
                </a:cubicBezTo>
                <a:cubicBezTo>
                  <a:pt x="2191" y="41"/>
                  <a:pt x="2185" y="58"/>
                  <a:pt x="2181" y="80"/>
                </a:cubicBezTo>
                <a:cubicBezTo>
                  <a:pt x="2178" y="102"/>
                  <a:pt x="2176" y="124"/>
                  <a:pt x="2176" y="146"/>
                </a:cubicBezTo>
                <a:cubicBezTo>
                  <a:pt x="2176" y="181"/>
                  <a:pt x="2181" y="209"/>
                  <a:pt x="2189" y="232"/>
                </a:cubicBezTo>
                <a:cubicBezTo>
                  <a:pt x="2196" y="250"/>
                  <a:pt x="2207" y="259"/>
                  <a:pt x="2221" y="259"/>
                </a:cubicBezTo>
                <a:cubicBezTo>
                  <a:pt x="2228" y="259"/>
                  <a:pt x="2235" y="256"/>
                  <a:pt x="2242" y="250"/>
                </a:cubicBezTo>
                <a:cubicBezTo>
                  <a:pt x="2249" y="244"/>
                  <a:pt x="2255" y="234"/>
                  <a:pt x="2259" y="220"/>
                </a:cubicBezTo>
                <a:cubicBezTo>
                  <a:pt x="2264" y="198"/>
                  <a:pt x="2267" y="168"/>
                  <a:pt x="2267" y="129"/>
                </a:cubicBezTo>
                <a:cubicBezTo>
                  <a:pt x="2267" y="100"/>
                  <a:pt x="2264" y="76"/>
                  <a:pt x="2258" y="56"/>
                </a:cubicBezTo>
                <a:cubicBezTo>
                  <a:pt x="2254" y="42"/>
                  <a:pt x="2248" y="32"/>
                  <a:pt x="2241" y="26"/>
                </a:cubicBezTo>
                <a:cubicBezTo>
                  <a:pt x="2236" y="22"/>
                  <a:pt x="2230" y="20"/>
                  <a:pt x="2222" y="20"/>
                </a:cubicBezTo>
                <a:close/>
                <a:moveTo>
                  <a:pt x="2030" y="20"/>
                </a:moveTo>
                <a:cubicBezTo>
                  <a:pt x="2022" y="20"/>
                  <a:pt x="2014" y="23"/>
                  <a:pt x="2008" y="31"/>
                </a:cubicBezTo>
                <a:cubicBezTo>
                  <a:pt x="1999" y="41"/>
                  <a:pt x="1993" y="58"/>
                  <a:pt x="1989" y="80"/>
                </a:cubicBezTo>
                <a:cubicBezTo>
                  <a:pt x="1986" y="102"/>
                  <a:pt x="1984" y="124"/>
                  <a:pt x="1984" y="146"/>
                </a:cubicBezTo>
                <a:cubicBezTo>
                  <a:pt x="1984" y="181"/>
                  <a:pt x="1989" y="209"/>
                  <a:pt x="1997" y="232"/>
                </a:cubicBezTo>
                <a:cubicBezTo>
                  <a:pt x="2004" y="250"/>
                  <a:pt x="2015" y="259"/>
                  <a:pt x="2029" y="259"/>
                </a:cubicBezTo>
                <a:cubicBezTo>
                  <a:pt x="2036" y="259"/>
                  <a:pt x="2043" y="256"/>
                  <a:pt x="2050" y="250"/>
                </a:cubicBezTo>
                <a:cubicBezTo>
                  <a:pt x="2057" y="244"/>
                  <a:pt x="2063" y="234"/>
                  <a:pt x="2067" y="220"/>
                </a:cubicBezTo>
                <a:cubicBezTo>
                  <a:pt x="2072" y="198"/>
                  <a:pt x="2075" y="168"/>
                  <a:pt x="2075" y="129"/>
                </a:cubicBezTo>
                <a:cubicBezTo>
                  <a:pt x="2075" y="100"/>
                  <a:pt x="2072" y="76"/>
                  <a:pt x="2066" y="56"/>
                </a:cubicBezTo>
                <a:cubicBezTo>
                  <a:pt x="2062" y="42"/>
                  <a:pt x="2056" y="32"/>
                  <a:pt x="2049" y="26"/>
                </a:cubicBezTo>
                <a:cubicBezTo>
                  <a:pt x="2044" y="22"/>
                  <a:pt x="2038" y="20"/>
                  <a:pt x="2030" y="20"/>
                </a:cubicBezTo>
                <a:close/>
                <a:moveTo>
                  <a:pt x="2223" y="7"/>
                </a:moveTo>
                <a:cubicBezTo>
                  <a:pt x="2242" y="7"/>
                  <a:pt x="2260" y="17"/>
                  <a:pt x="2275" y="37"/>
                </a:cubicBezTo>
                <a:cubicBezTo>
                  <a:pt x="2294" y="62"/>
                  <a:pt x="2304" y="95"/>
                  <a:pt x="2304" y="137"/>
                </a:cubicBezTo>
                <a:cubicBezTo>
                  <a:pt x="2304" y="167"/>
                  <a:pt x="2300" y="192"/>
                  <a:pt x="2291" y="212"/>
                </a:cubicBezTo>
                <a:cubicBezTo>
                  <a:pt x="2283" y="233"/>
                  <a:pt x="2272" y="248"/>
                  <a:pt x="2259" y="257"/>
                </a:cubicBezTo>
                <a:cubicBezTo>
                  <a:pt x="2246" y="267"/>
                  <a:pt x="2233" y="271"/>
                  <a:pt x="2221" y="271"/>
                </a:cubicBezTo>
                <a:cubicBezTo>
                  <a:pt x="2196" y="271"/>
                  <a:pt x="2176" y="257"/>
                  <a:pt x="2160" y="228"/>
                </a:cubicBezTo>
                <a:cubicBezTo>
                  <a:pt x="2146" y="204"/>
                  <a:pt x="2140" y="175"/>
                  <a:pt x="2140" y="141"/>
                </a:cubicBezTo>
                <a:cubicBezTo>
                  <a:pt x="2140" y="112"/>
                  <a:pt x="2144" y="87"/>
                  <a:pt x="2153" y="66"/>
                </a:cubicBezTo>
                <a:cubicBezTo>
                  <a:pt x="2162" y="45"/>
                  <a:pt x="2173" y="30"/>
                  <a:pt x="2188" y="19"/>
                </a:cubicBezTo>
                <a:cubicBezTo>
                  <a:pt x="2199" y="11"/>
                  <a:pt x="2211" y="7"/>
                  <a:pt x="2223" y="7"/>
                </a:cubicBezTo>
                <a:close/>
                <a:moveTo>
                  <a:pt x="2031" y="7"/>
                </a:moveTo>
                <a:cubicBezTo>
                  <a:pt x="2050" y="7"/>
                  <a:pt x="2068" y="17"/>
                  <a:pt x="2083" y="37"/>
                </a:cubicBezTo>
                <a:cubicBezTo>
                  <a:pt x="2102" y="62"/>
                  <a:pt x="2112" y="95"/>
                  <a:pt x="2112" y="137"/>
                </a:cubicBezTo>
                <a:cubicBezTo>
                  <a:pt x="2112" y="167"/>
                  <a:pt x="2108" y="192"/>
                  <a:pt x="2099" y="212"/>
                </a:cubicBezTo>
                <a:cubicBezTo>
                  <a:pt x="2091" y="233"/>
                  <a:pt x="2080" y="248"/>
                  <a:pt x="2067" y="257"/>
                </a:cubicBezTo>
                <a:cubicBezTo>
                  <a:pt x="2054" y="267"/>
                  <a:pt x="2041" y="271"/>
                  <a:pt x="2029" y="271"/>
                </a:cubicBezTo>
                <a:cubicBezTo>
                  <a:pt x="2004" y="271"/>
                  <a:pt x="1984" y="257"/>
                  <a:pt x="1968" y="228"/>
                </a:cubicBezTo>
                <a:cubicBezTo>
                  <a:pt x="1954" y="204"/>
                  <a:pt x="1948" y="175"/>
                  <a:pt x="1948" y="141"/>
                </a:cubicBezTo>
                <a:cubicBezTo>
                  <a:pt x="1948" y="112"/>
                  <a:pt x="1952" y="87"/>
                  <a:pt x="1961" y="66"/>
                </a:cubicBezTo>
                <a:cubicBezTo>
                  <a:pt x="1970" y="45"/>
                  <a:pt x="1981" y="30"/>
                  <a:pt x="1996" y="19"/>
                </a:cubicBezTo>
                <a:cubicBezTo>
                  <a:pt x="2007" y="11"/>
                  <a:pt x="2019" y="7"/>
                  <a:pt x="2031" y="7"/>
                </a:cubicBezTo>
                <a:close/>
                <a:moveTo>
                  <a:pt x="1849" y="7"/>
                </a:moveTo>
                <a:lnTo>
                  <a:pt x="1855" y="7"/>
                </a:lnTo>
                <a:lnTo>
                  <a:pt x="1855" y="222"/>
                </a:lnTo>
                <a:cubicBezTo>
                  <a:pt x="1855" y="236"/>
                  <a:pt x="1855" y="245"/>
                  <a:pt x="1857" y="249"/>
                </a:cubicBezTo>
                <a:cubicBezTo>
                  <a:pt x="1858" y="252"/>
                  <a:pt x="1860" y="255"/>
                  <a:pt x="1864" y="257"/>
                </a:cubicBezTo>
                <a:cubicBezTo>
                  <a:pt x="1868" y="259"/>
                  <a:pt x="1875" y="260"/>
                  <a:pt x="1887" y="260"/>
                </a:cubicBezTo>
                <a:lnTo>
                  <a:pt x="1887" y="267"/>
                </a:lnTo>
                <a:lnTo>
                  <a:pt x="1791" y="267"/>
                </a:lnTo>
                <a:lnTo>
                  <a:pt x="1791" y="260"/>
                </a:lnTo>
                <a:cubicBezTo>
                  <a:pt x="1803" y="260"/>
                  <a:pt x="1811" y="259"/>
                  <a:pt x="1815" y="257"/>
                </a:cubicBezTo>
                <a:cubicBezTo>
                  <a:pt x="1818" y="255"/>
                  <a:pt x="1820" y="253"/>
                  <a:pt x="1822" y="249"/>
                </a:cubicBezTo>
                <a:cubicBezTo>
                  <a:pt x="1823" y="246"/>
                  <a:pt x="1824" y="237"/>
                  <a:pt x="1824" y="222"/>
                </a:cubicBezTo>
                <a:lnTo>
                  <a:pt x="1824" y="85"/>
                </a:lnTo>
                <a:cubicBezTo>
                  <a:pt x="1824" y="66"/>
                  <a:pt x="1823" y="54"/>
                  <a:pt x="1822" y="49"/>
                </a:cubicBezTo>
                <a:cubicBezTo>
                  <a:pt x="1821" y="45"/>
                  <a:pt x="1820" y="42"/>
                  <a:pt x="1817" y="40"/>
                </a:cubicBezTo>
                <a:cubicBezTo>
                  <a:pt x="1815" y="38"/>
                  <a:pt x="1812" y="37"/>
                  <a:pt x="1809" y="37"/>
                </a:cubicBezTo>
                <a:cubicBezTo>
                  <a:pt x="1804" y="37"/>
                  <a:pt x="1798" y="39"/>
                  <a:pt x="1790" y="43"/>
                </a:cubicBezTo>
                <a:lnTo>
                  <a:pt x="1787" y="37"/>
                </a:lnTo>
                <a:lnTo>
                  <a:pt x="1849" y="7"/>
                </a:lnTo>
                <a:close/>
                <a:moveTo>
                  <a:pt x="1701" y="0"/>
                </a:moveTo>
                <a:cubicBezTo>
                  <a:pt x="1707" y="0"/>
                  <a:pt x="1711" y="2"/>
                  <a:pt x="1715" y="6"/>
                </a:cubicBezTo>
                <a:cubicBezTo>
                  <a:pt x="1719" y="9"/>
                  <a:pt x="1720" y="14"/>
                  <a:pt x="1720" y="19"/>
                </a:cubicBezTo>
                <a:cubicBezTo>
                  <a:pt x="1720" y="24"/>
                  <a:pt x="1719" y="29"/>
                  <a:pt x="1715" y="33"/>
                </a:cubicBezTo>
                <a:cubicBezTo>
                  <a:pt x="1711" y="36"/>
                  <a:pt x="1707" y="38"/>
                  <a:pt x="1701" y="38"/>
                </a:cubicBezTo>
                <a:cubicBezTo>
                  <a:pt x="1696" y="38"/>
                  <a:pt x="1692" y="36"/>
                  <a:pt x="1688" y="33"/>
                </a:cubicBezTo>
                <a:cubicBezTo>
                  <a:pt x="1684" y="29"/>
                  <a:pt x="1682" y="24"/>
                  <a:pt x="1682" y="19"/>
                </a:cubicBezTo>
                <a:cubicBezTo>
                  <a:pt x="1682" y="14"/>
                  <a:pt x="1684" y="9"/>
                  <a:pt x="1688" y="6"/>
                </a:cubicBezTo>
                <a:cubicBezTo>
                  <a:pt x="1692" y="2"/>
                  <a:pt x="1696" y="0"/>
                  <a:pt x="1701" y="0"/>
                </a:cubicBezTo>
                <a:close/>
              </a:path>
            </a:pathLst>
          </a:custGeom>
          <a:solidFill>
            <a:srgbClr val="F2F2F2"/>
          </a:solidFill>
          <a:ln w="0">
            <a:noFill/>
            <a:prstDash val="solid"/>
            <a:round/>
          </a:ln>
        </p:spPr>
        <p:txBody>
          <a:bodyPr vert="horz" wrap="square" lIns="91440" tIns="45720" rIns="91440" bIns="45720" numCol="1" anchor="t" anchorCtr="0" compatLnSpc="1"/>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5pPr>
            <a:lvl6pPr marL="2286000" algn="l" defTabSz="914400" rtl="0" eaLnBrk="1" latinLnBrk="0" hangingPunct="1">
              <a:defRPr kern="1200">
                <a:solidFill>
                  <a:schemeClr val="tx1"/>
                </a:solidFill>
                <a:latin typeface="Calibri" panose="020F0502020204030204" charset="0"/>
                <a:ea typeface="+mn-ea"/>
                <a:cs typeface="+mn-cs"/>
              </a:defRPr>
            </a:lvl6pPr>
            <a:lvl7pPr marL="2743200" algn="l" defTabSz="914400" rtl="0" eaLnBrk="1" latinLnBrk="0" hangingPunct="1">
              <a:defRPr kern="1200">
                <a:solidFill>
                  <a:schemeClr val="tx1"/>
                </a:solidFill>
                <a:latin typeface="Calibri" panose="020F0502020204030204" charset="0"/>
                <a:ea typeface="+mn-ea"/>
                <a:cs typeface="+mn-cs"/>
              </a:defRPr>
            </a:lvl7pPr>
            <a:lvl8pPr marL="3200400" algn="l" defTabSz="914400" rtl="0" eaLnBrk="1" latinLnBrk="0" hangingPunct="1">
              <a:defRPr kern="1200">
                <a:solidFill>
                  <a:schemeClr val="tx1"/>
                </a:solidFill>
                <a:latin typeface="Calibri" panose="020F0502020204030204" charset="0"/>
                <a:ea typeface="+mn-ea"/>
                <a:cs typeface="+mn-cs"/>
              </a:defRPr>
            </a:lvl8pPr>
            <a:lvl9pPr marL="3657600" algn="l" defTabSz="914400" rtl="0" eaLnBrk="1" latinLnBrk="0" hangingPunct="1">
              <a:defRPr kern="1200">
                <a:solidFill>
                  <a:schemeClr val="tx1"/>
                </a:solidFill>
                <a:latin typeface="Calibri" panose="020F0502020204030204" charset="0"/>
                <a:ea typeface="+mn-ea"/>
                <a:cs typeface="+mn-cs"/>
              </a:defRPr>
            </a:lvl9pPr>
          </a:lstStyle>
          <a:p>
            <a:endParaRPr lang="zh-CN" altLang="en-US"/>
          </a:p>
        </p:txBody>
      </p:sp>
      <p:sp>
        <p:nvSpPr>
          <p:cNvPr id="52" name="Freeform 23"/>
          <p:cNvSpPr/>
          <p:nvPr/>
        </p:nvSpPr>
        <p:spPr bwMode="auto">
          <a:xfrm rot="-1800000">
            <a:off x="9918309" y="4081942"/>
            <a:ext cx="1848119" cy="215037"/>
          </a:xfrm>
          <a:custGeom>
            <a:avLst/>
            <a:gdLst>
              <a:gd name="T0" fmla="*/ 2345 w 3079"/>
              <a:gd name="T1" fmla="*/ 251 h 350"/>
              <a:gd name="T2" fmla="*/ 830 w 3079"/>
              <a:gd name="T3" fmla="*/ 272 h 350"/>
              <a:gd name="T4" fmla="*/ 2644 w 3079"/>
              <a:gd name="T5" fmla="*/ 129 h 350"/>
              <a:gd name="T6" fmla="*/ 2680 w 3079"/>
              <a:gd name="T7" fmla="*/ 102 h 350"/>
              <a:gd name="T8" fmla="*/ 1202 w 3079"/>
              <a:gd name="T9" fmla="*/ 244 h 350"/>
              <a:gd name="T10" fmla="*/ 1532 w 3079"/>
              <a:gd name="T11" fmla="*/ 102 h 350"/>
              <a:gd name="T12" fmla="*/ 1604 w 3079"/>
              <a:gd name="T13" fmla="*/ 106 h 350"/>
              <a:gd name="T14" fmla="*/ 1625 w 3079"/>
              <a:gd name="T15" fmla="*/ 113 h 350"/>
              <a:gd name="T16" fmla="*/ 1470 w 3079"/>
              <a:gd name="T17" fmla="*/ 316 h 350"/>
              <a:gd name="T18" fmla="*/ 1487 w 3079"/>
              <a:gd name="T19" fmla="*/ 130 h 350"/>
              <a:gd name="T20" fmla="*/ 1322 w 3079"/>
              <a:gd name="T21" fmla="*/ 210 h 350"/>
              <a:gd name="T22" fmla="*/ 1366 w 3079"/>
              <a:gd name="T23" fmla="*/ 102 h 350"/>
              <a:gd name="T24" fmla="*/ 1451 w 3079"/>
              <a:gd name="T25" fmla="*/ 244 h 350"/>
              <a:gd name="T26" fmla="*/ 1310 w 3079"/>
              <a:gd name="T27" fmla="*/ 264 h 350"/>
              <a:gd name="T28" fmla="*/ 1262 w 3079"/>
              <a:gd name="T29" fmla="*/ 95 h 350"/>
              <a:gd name="T30" fmla="*/ 945 w 3079"/>
              <a:gd name="T31" fmla="*/ 135 h 350"/>
              <a:gd name="T32" fmla="*/ 1012 w 3079"/>
              <a:gd name="T33" fmla="*/ 95 h 350"/>
              <a:gd name="T34" fmla="*/ 946 w 3079"/>
              <a:gd name="T35" fmla="*/ 337 h 350"/>
              <a:gd name="T36" fmla="*/ 934 w 3079"/>
              <a:gd name="T37" fmla="*/ 318 h 350"/>
              <a:gd name="T38" fmla="*/ 880 w 3079"/>
              <a:gd name="T39" fmla="*/ 102 h 350"/>
              <a:gd name="T40" fmla="*/ 603 w 3079"/>
              <a:gd name="T41" fmla="*/ 128 h 350"/>
              <a:gd name="T42" fmla="*/ 722 w 3079"/>
              <a:gd name="T43" fmla="*/ 95 h 350"/>
              <a:gd name="T44" fmla="*/ 779 w 3079"/>
              <a:gd name="T45" fmla="*/ 112 h 350"/>
              <a:gd name="T46" fmla="*/ 734 w 3079"/>
              <a:gd name="T47" fmla="*/ 272 h 350"/>
              <a:gd name="T48" fmla="*/ 544 w 3079"/>
              <a:gd name="T49" fmla="*/ 102 h 350"/>
              <a:gd name="T50" fmla="*/ 331 w 3079"/>
              <a:gd name="T51" fmla="*/ 128 h 350"/>
              <a:gd name="T52" fmla="*/ 450 w 3079"/>
              <a:gd name="T53" fmla="*/ 95 h 350"/>
              <a:gd name="T54" fmla="*/ 507 w 3079"/>
              <a:gd name="T55" fmla="*/ 112 h 350"/>
              <a:gd name="T56" fmla="*/ 462 w 3079"/>
              <a:gd name="T57" fmla="*/ 272 h 350"/>
              <a:gd name="T58" fmla="*/ 272 w 3079"/>
              <a:gd name="T59" fmla="*/ 102 h 350"/>
              <a:gd name="T60" fmla="*/ 59 w 3079"/>
              <a:gd name="T61" fmla="*/ 128 h 350"/>
              <a:gd name="T62" fmla="*/ 178 w 3079"/>
              <a:gd name="T63" fmla="*/ 95 h 350"/>
              <a:gd name="T64" fmla="*/ 235 w 3079"/>
              <a:gd name="T65" fmla="*/ 112 h 350"/>
              <a:gd name="T66" fmla="*/ 190 w 3079"/>
              <a:gd name="T67" fmla="*/ 272 h 350"/>
              <a:gd name="T68" fmla="*/ 0 w 3079"/>
              <a:gd name="T69" fmla="*/ 102 h 350"/>
              <a:gd name="T70" fmla="*/ 2904 w 3079"/>
              <a:gd name="T71" fmla="*/ 90 h 350"/>
              <a:gd name="T72" fmla="*/ 3053 w 3079"/>
              <a:gd name="T73" fmla="*/ 154 h 350"/>
              <a:gd name="T74" fmla="*/ 2994 w 3079"/>
              <a:gd name="T75" fmla="*/ 260 h 350"/>
              <a:gd name="T76" fmla="*/ 2993 w 3079"/>
              <a:gd name="T77" fmla="*/ 112 h 350"/>
              <a:gd name="T78" fmla="*/ 2958 w 3079"/>
              <a:gd name="T79" fmla="*/ 257 h 350"/>
              <a:gd name="T80" fmla="*/ 2918 w 3079"/>
              <a:gd name="T81" fmla="*/ 228 h 350"/>
              <a:gd name="T82" fmla="*/ 2847 w 3079"/>
              <a:gd name="T83" fmla="*/ 250 h 350"/>
              <a:gd name="T84" fmla="*/ 2811 w 3079"/>
              <a:gd name="T85" fmla="*/ 249 h 350"/>
              <a:gd name="T86" fmla="*/ 2785 w 3079"/>
              <a:gd name="T87" fmla="*/ 111 h 350"/>
              <a:gd name="T88" fmla="*/ 2684 w 3079"/>
              <a:gd name="T89" fmla="*/ 272 h 350"/>
              <a:gd name="T90" fmla="*/ 2550 w 3079"/>
              <a:gd name="T91" fmla="*/ 103 h 350"/>
              <a:gd name="T92" fmla="*/ 2503 w 3079"/>
              <a:gd name="T93" fmla="*/ 103 h 350"/>
              <a:gd name="T94" fmla="*/ 2572 w 3079"/>
              <a:gd name="T95" fmla="*/ 202 h 350"/>
              <a:gd name="T96" fmla="*/ 1709 w 3079"/>
              <a:gd name="T97" fmla="*/ 90 h 350"/>
              <a:gd name="T98" fmla="*/ 1660 w 3079"/>
              <a:gd name="T99" fmla="*/ 267 h 350"/>
              <a:gd name="T100" fmla="*/ 1680 w 3079"/>
              <a:gd name="T101" fmla="*/ 117 h 350"/>
              <a:gd name="T102" fmla="*/ 1248 w 3079"/>
              <a:gd name="T103" fmla="*/ 178 h 350"/>
              <a:gd name="T104" fmla="*/ 1125 w 3079"/>
              <a:gd name="T105" fmla="*/ 101 h 350"/>
              <a:gd name="T106" fmla="*/ 2221 w 3079"/>
              <a:gd name="T107" fmla="*/ 259 h 350"/>
              <a:gd name="T108" fmla="*/ 2030 w 3079"/>
              <a:gd name="T109" fmla="*/ 20 h 350"/>
              <a:gd name="T110" fmla="*/ 2067 w 3079"/>
              <a:gd name="T111" fmla="*/ 220 h 350"/>
              <a:gd name="T112" fmla="*/ 2304 w 3079"/>
              <a:gd name="T113" fmla="*/ 137 h 350"/>
              <a:gd name="T114" fmla="*/ 2188 w 3079"/>
              <a:gd name="T115" fmla="*/ 19 h 350"/>
              <a:gd name="T116" fmla="*/ 2029 w 3079"/>
              <a:gd name="T117" fmla="*/ 271 h 350"/>
              <a:gd name="T118" fmla="*/ 1855 w 3079"/>
              <a:gd name="T119" fmla="*/ 7 h 350"/>
              <a:gd name="T120" fmla="*/ 1791 w 3079"/>
              <a:gd name="T121" fmla="*/ 260 h 350"/>
              <a:gd name="T122" fmla="*/ 1809 w 3079"/>
              <a:gd name="T123" fmla="*/ 37 h 350"/>
              <a:gd name="T124" fmla="*/ 1715 w 3079"/>
              <a:gd name="T125" fmla="*/ 3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79" h="350">
                <a:moveTo>
                  <a:pt x="2366" y="230"/>
                </a:moveTo>
                <a:cubicBezTo>
                  <a:pt x="2372" y="230"/>
                  <a:pt x="2377" y="232"/>
                  <a:pt x="2381" y="237"/>
                </a:cubicBezTo>
                <a:cubicBezTo>
                  <a:pt x="2385" y="241"/>
                  <a:pt x="2387" y="245"/>
                  <a:pt x="2387" y="251"/>
                </a:cubicBezTo>
                <a:cubicBezTo>
                  <a:pt x="2387" y="257"/>
                  <a:pt x="2385" y="262"/>
                  <a:pt x="2380" y="266"/>
                </a:cubicBezTo>
                <a:cubicBezTo>
                  <a:pt x="2376" y="270"/>
                  <a:pt x="2372" y="272"/>
                  <a:pt x="2366" y="272"/>
                </a:cubicBezTo>
                <a:cubicBezTo>
                  <a:pt x="2360" y="272"/>
                  <a:pt x="2355" y="270"/>
                  <a:pt x="2351" y="266"/>
                </a:cubicBezTo>
                <a:cubicBezTo>
                  <a:pt x="2347" y="262"/>
                  <a:pt x="2345" y="257"/>
                  <a:pt x="2345" y="251"/>
                </a:cubicBezTo>
                <a:cubicBezTo>
                  <a:pt x="2345" y="245"/>
                  <a:pt x="2347" y="240"/>
                  <a:pt x="2351" y="236"/>
                </a:cubicBezTo>
                <a:cubicBezTo>
                  <a:pt x="2355" y="232"/>
                  <a:pt x="2360" y="230"/>
                  <a:pt x="2366" y="230"/>
                </a:cubicBezTo>
                <a:close/>
                <a:moveTo>
                  <a:pt x="830" y="230"/>
                </a:moveTo>
                <a:cubicBezTo>
                  <a:pt x="836" y="230"/>
                  <a:pt x="841" y="232"/>
                  <a:pt x="845" y="237"/>
                </a:cubicBezTo>
                <a:cubicBezTo>
                  <a:pt x="849" y="241"/>
                  <a:pt x="851" y="245"/>
                  <a:pt x="851" y="251"/>
                </a:cubicBezTo>
                <a:cubicBezTo>
                  <a:pt x="851" y="257"/>
                  <a:pt x="849" y="262"/>
                  <a:pt x="844" y="266"/>
                </a:cubicBezTo>
                <a:cubicBezTo>
                  <a:pt x="840" y="270"/>
                  <a:pt x="836" y="272"/>
                  <a:pt x="830" y="272"/>
                </a:cubicBezTo>
                <a:cubicBezTo>
                  <a:pt x="824" y="272"/>
                  <a:pt x="819" y="270"/>
                  <a:pt x="815" y="266"/>
                </a:cubicBezTo>
                <a:cubicBezTo>
                  <a:pt x="811" y="262"/>
                  <a:pt x="809" y="257"/>
                  <a:pt x="809" y="251"/>
                </a:cubicBezTo>
                <a:cubicBezTo>
                  <a:pt x="809" y="245"/>
                  <a:pt x="811" y="240"/>
                  <a:pt x="815" y="236"/>
                </a:cubicBezTo>
                <a:cubicBezTo>
                  <a:pt x="819" y="232"/>
                  <a:pt x="824" y="230"/>
                  <a:pt x="830" y="230"/>
                </a:cubicBezTo>
                <a:close/>
                <a:moveTo>
                  <a:pt x="2680" y="102"/>
                </a:moveTo>
                <a:cubicBezTo>
                  <a:pt x="2673" y="102"/>
                  <a:pt x="2667" y="104"/>
                  <a:pt x="2660" y="108"/>
                </a:cubicBezTo>
                <a:cubicBezTo>
                  <a:pt x="2653" y="112"/>
                  <a:pt x="2648" y="119"/>
                  <a:pt x="2644" y="129"/>
                </a:cubicBezTo>
                <a:cubicBezTo>
                  <a:pt x="2640" y="139"/>
                  <a:pt x="2638" y="151"/>
                  <a:pt x="2638" y="167"/>
                </a:cubicBezTo>
                <a:cubicBezTo>
                  <a:pt x="2638" y="192"/>
                  <a:pt x="2643" y="213"/>
                  <a:pt x="2652" y="232"/>
                </a:cubicBezTo>
                <a:cubicBezTo>
                  <a:pt x="2662" y="250"/>
                  <a:pt x="2676" y="259"/>
                  <a:pt x="2692" y="259"/>
                </a:cubicBezTo>
                <a:cubicBezTo>
                  <a:pt x="2704" y="259"/>
                  <a:pt x="2714" y="254"/>
                  <a:pt x="2722" y="244"/>
                </a:cubicBezTo>
                <a:cubicBezTo>
                  <a:pt x="2730" y="234"/>
                  <a:pt x="2734" y="217"/>
                  <a:pt x="2734" y="192"/>
                </a:cubicBezTo>
                <a:cubicBezTo>
                  <a:pt x="2734" y="162"/>
                  <a:pt x="2727" y="138"/>
                  <a:pt x="2714" y="120"/>
                </a:cubicBezTo>
                <a:cubicBezTo>
                  <a:pt x="2705" y="108"/>
                  <a:pt x="2694" y="102"/>
                  <a:pt x="2680" y="102"/>
                </a:cubicBezTo>
                <a:close/>
                <a:moveTo>
                  <a:pt x="1160" y="102"/>
                </a:moveTo>
                <a:cubicBezTo>
                  <a:pt x="1153" y="102"/>
                  <a:pt x="1147" y="104"/>
                  <a:pt x="1140" y="108"/>
                </a:cubicBezTo>
                <a:cubicBezTo>
                  <a:pt x="1133" y="112"/>
                  <a:pt x="1128" y="119"/>
                  <a:pt x="1124" y="129"/>
                </a:cubicBezTo>
                <a:cubicBezTo>
                  <a:pt x="1120" y="139"/>
                  <a:pt x="1118" y="151"/>
                  <a:pt x="1118" y="167"/>
                </a:cubicBezTo>
                <a:cubicBezTo>
                  <a:pt x="1118" y="192"/>
                  <a:pt x="1123" y="213"/>
                  <a:pt x="1132" y="232"/>
                </a:cubicBezTo>
                <a:cubicBezTo>
                  <a:pt x="1142" y="250"/>
                  <a:pt x="1156" y="259"/>
                  <a:pt x="1172" y="259"/>
                </a:cubicBezTo>
                <a:cubicBezTo>
                  <a:pt x="1184" y="259"/>
                  <a:pt x="1194" y="254"/>
                  <a:pt x="1202" y="244"/>
                </a:cubicBezTo>
                <a:cubicBezTo>
                  <a:pt x="1210" y="234"/>
                  <a:pt x="1214" y="217"/>
                  <a:pt x="1214" y="192"/>
                </a:cubicBezTo>
                <a:cubicBezTo>
                  <a:pt x="1214" y="162"/>
                  <a:pt x="1207" y="138"/>
                  <a:pt x="1194" y="120"/>
                </a:cubicBezTo>
                <a:cubicBezTo>
                  <a:pt x="1185" y="108"/>
                  <a:pt x="1174" y="102"/>
                  <a:pt x="1160" y="102"/>
                </a:cubicBezTo>
                <a:close/>
                <a:moveTo>
                  <a:pt x="1456" y="95"/>
                </a:moveTo>
                <a:lnTo>
                  <a:pt x="1536" y="95"/>
                </a:lnTo>
                <a:lnTo>
                  <a:pt x="1536" y="102"/>
                </a:lnTo>
                <a:lnTo>
                  <a:pt x="1532" y="102"/>
                </a:lnTo>
                <a:cubicBezTo>
                  <a:pt x="1527" y="102"/>
                  <a:pt x="1522" y="103"/>
                  <a:pt x="1519" y="106"/>
                </a:cubicBezTo>
                <a:cubicBezTo>
                  <a:pt x="1517" y="108"/>
                  <a:pt x="1515" y="111"/>
                  <a:pt x="1515" y="115"/>
                </a:cubicBezTo>
                <a:cubicBezTo>
                  <a:pt x="1515" y="120"/>
                  <a:pt x="1517" y="126"/>
                  <a:pt x="1521" y="135"/>
                </a:cubicBezTo>
                <a:lnTo>
                  <a:pt x="1563" y="222"/>
                </a:lnTo>
                <a:lnTo>
                  <a:pt x="1602" y="127"/>
                </a:lnTo>
                <a:cubicBezTo>
                  <a:pt x="1604" y="122"/>
                  <a:pt x="1605" y="117"/>
                  <a:pt x="1605" y="112"/>
                </a:cubicBezTo>
                <a:cubicBezTo>
                  <a:pt x="1605" y="109"/>
                  <a:pt x="1604" y="108"/>
                  <a:pt x="1604" y="106"/>
                </a:cubicBezTo>
                <a:cubicBezTo>
                  <a:pt x="1603" y="105"/>
                  <a:pt x="1601" y="104"/>
                  <a:pt x="1599" y="103"/>
                </a:cubicBezTo>
                <a:cubicBezTo>
                  <a:pt x="1597" y="102"/>
                  <a:pt x="1593" y="102"/>
                  <a:pt x="1588" y="102"/>
                </a:cubicBezTo>
                <a:lnTo>
                  <a:pt x="1588" y="95"/>
                </a:lnTo>
                <a:lnTo>
                  <a:pt x="1644" y="95"/>
                </a:lnTo>
                <a:lnTo>
                  <a:pt x="1644" y="102"/>
                </a:lnTo>
                <a:cubicBezTo>
                  <a:pt x="1639" y="102"/>
                  <a:pt x="1635" y="103"/>
                  <a:pt x="1633" y="105"/>
                </a:cubicBezTo>
                <a:cubicBezTo>
                  <a:pt x="1630" y="106"/>
                  <a:pt x="1628" y="109"/>
                  <a:pt x="1625" y="113"/>
                </a:cubicBezTo>
                <a:cubicBezTo>
                  <a:pt x="1623" y="115"/>
                  <a:pt x="1621" y="120"/>
                  <a:pt x="1618" y="128"/>
                </a:cubicBezTo>
                <a:lnTo>
                  <a:pt x="1548" y="299"/>
                </a:lnTo>
                <a:cubicBezTo>
                  <a:pt x="1542" y="316"/>
                  <a:pt x="1533" y="328"/>
                  <a:pt x="1522" y="337"/>
                </a:cubicBezTo>
                <a:cubicBezTo>
                  <a:pt x="1511" y="345"/>
                  <a:pt x="1500" y="350"/>
                  <a:pt x="1490" y="350"/>
                </a:cubicBezTo>
                <a:cubicBezTo>
                  <a:pt x="1483" y="350"/>
                  <a:pt x="1477" y="348"/>
                  <a:pt x="1472" y="343"/>
                </a:cubicBezTo>
                <a:cubicBezTo>
                  <a:pt x="1467" y="339"/>
                  <a:pt x="1465" y="334"/>
                  <a:pt x="1465" y="329"/>
                </a:cubicBezTo>
                <a:cubicBezTo>
                  <a:pt x="1465" y="323"/>
                  <a:pt x="1467" y="319"/>
                  <a:pt x="1470" y="316"/>
                </a:cubicBezTo>
                <a:cubicBezTo>
                  <a:pt x="1473" y="313"/>
                  <a:pt x="1478" y="311"/>
                  <a:pt x="1484" y="311"/>
                </a:cubicBezTo>
                <a:cubicBezTo>
                  <a:pt x="1488" y="311"/>
                  <a:pt x="1494" y="313"/>
                  <a:pt x="1501" y="315"/>
                </a:cubicBezTo>
                <a:cubicBezTo>
                  <a:pt x="1506" y="317"/>
                  <a:pt x="1509" y="318"/>
                  <a:pt x="1510" y="318"/>
                </a:cubicBezTo>
                <a:cubicBezTo>
                  <a:pt x="1514" y="318"/>
                  <a:pt x="1518" y="316"/>
                  <a:pt x="1523" y="312"/>
                </a:cubicBezTo>
                <a:cubicBezTo>
                  <a:pt x="1527" y="308"/>
                  <a:pt x="1532" y="301"/>
                  <a:pt x="1536" y="290"/>
                </a:cubicBezTo>
                <a:lnTo>
                  <a:pt x="1548" y="260"/>
                </a:lnTo>
                <a:lnTo>
                  <a:pt x="1487" y="130"/>
                </a:lnTo>
                <a:cubicBezTo>
                  <a:pt x="1485" y="127"/>
                  <a:pt x="1482" y="122"/>
                  <a:pt x="1478" y="116"/>
                </a:cubicBezTo>
                <a:cubicBezTo>
                  <a:pt x="1474" y="112"/>
                  <a:pt x="1472" y="109"/>
                  <a:pt x="1470" y="107"/>
                </a:cubicBezTo>
                <a:cubicBezTo>
                  <a:pt x="1467" y="105"/>
                  <a:pt x="1462" y="103"/>
                  <a:pt x="1456" y="102"/>
                </a:cubicBezTo>
                <a:lnTo>
                  <a:pt x="1456" y="95"/>
                </a:lnTo>
                <a:close/>
                <a:moveTo>
                  <a:pt x="1262" y="95"/>
                </a:moveTo>
                <a:lnTo>
                  <a:pt x="1322" y="95"/>
                </a:lnTo>
                <a:lnTo>
                  <a:pt x="1322" y="210"/>
                </a:lnTo>
                <a:cubicBezTo>
                  <a:pt x="1322" y="226"/>
                  <a:pt x="1325" y="236"/>
                  <a:pt x="1331" y="241"/>
                </a:cubicBezTo>
                <a:cubicBezTo>
                  <a:pt x="1336" y="246"/>
                  <a:pt x="1343" y="249"/>
                  <a:pt x="1351" y="249"/>
                </a:cubicBezTo>
                <a:cubicBezTo>
                  <a:pt x="1356" y="249"/>
                  <a:pt x="1362" y="247"/>
                  <a:pt x="1369" y="244"/>
                </a:cubicBezTo>
                <a:cubicBezTo>
                  <a:pt x="1376" y="241"/>
                  <a:pt x="1384" y="234"/>
                  <a:pt x="1393" y="225"/>
                </a:cubicBezTo>
                <a:lnTo>
                  <a:pt x="1393" y="127"/>
                </a:lnTo>
                <a:cubicBezTo>
                  <a:pt x="1393" y="118"/>
                  <a:pt x="1392" y="111"/>
                  <a:pt x="1388" y="108"/>
                </a:cubicBezTo>
                <a:cubicBezTo>
                  <a:pt x="1384" y="104"/>
                  <a:pt x="1377" y="102"/>
                  <a:pt x="1366" y="102"/>
                </a:cubicBezTo>
                <a:lnTo>
                  <a:pt x="1366" y="95"/>
                </a:lnTo>
                <a:lnTo>
                  <a:pt x="1424" y="95"/>
                </a:lnTo>
                <a:lnTo>
                  <a:pt x="1424" y="199"/>
                </a:lnTo>
                <a:cubicBezTo>
                  <a:pt x="1424" y="219"/>
                  <a:pt x="1425" y="231"/>
                  <a:pt x="1426" y="236"/>
                </a:cubicBezTo>
                <a:cubicBezTo>
                  <a:pt x="1427" y="240"/>
                  <a:pt x="1428" y="243"/>
                  <a:pt x="1430" y="245"/>
                </a:cubicBezTo>
                <a:cubicBezTo>
                  <a:pt x="1432" y="247"/>
                  <a:pt x="1435" y="247"/>
                  <a:pt x="1437" y="247"/>
                </a:cubicBezTo>
                <a:cubicBezTo>
                  <a:pt x="1441" y="247"/>
                  <a:pt x="1446" y="246"/>
                  <a:pt x="1451" y="244"/>
                </a:cubicBezTo>
                <a:lnTo>
                  <a:pt x="1453" y="251"/>
                </a:lnTo>
                <a:lnTo>
                  <a:pt x="1402" y="272"/>
                </a:lnTo>
                <a:lnTo>
                  <a:pt x="1393" y="272"/>
                </a:lnTo>
                <a:lnTo>
                  <a:pt x="1393" y="236"/>
                </a:lnTo>
                <a:cubicBezTo>
                  <a:pt x="1379" y="252"/>
                  <a:pt x="1367" y="262"/>
                  <a:pt x="1360" y="266"/>
                </a:cubicBezTo>
                <a:cubicBezTo>
                  <a:pt x="1352" y="270"/>
                  <a:pt x="1344" y="272"/>
                  <a:pt x="1335" y="272"/>
                </a:cubicBezTo>
                <a:cubicBezTo>
                  <a:pt x="1325" y="272"/>
                  <a:pt x="1317" y="269"/>
                  <a:pt x="1310" y="264"/>
                </a:cubicBezTo>
                <a:cubicBezTo>
                  <a:pt x="1303" y="258"/>
                  <a:pt x="1298" y="251"/>
                  <a:pt x="1295" y="242"/>
                </a:cubicBezTo>
                <a:cubicBezTo>
                  <a:pt x="1293" y="233"/>
                  <a:pt x="1291" y="221"/>
                  <a:pt x="1291" y="205"/>
                </a:cubicBezTo>
                <a:lnTo>
                  <a:pt x="1291" y="128"/>
                </a:lnTo>
                <a:cubicBezTo>
                  <a:pt x="1291" y="120"/>
                  <a:pt x="1290" y="115"/>
                  <a:pt x="1289" y="112"/>
                </a:cubicBezTo>
                <a:cubicBezTo>
                  <a:pt x="1287" y="108"/>
                  <a:pt x="1284" y="106"/>
                  <a:pt x="1281" y="104"/>
                </a:cubicBezTo>
                <a:cubicBezTo>
                  <a:pt x="1277" y="103"/>
                  <a:pt x="1271" y="102"/>
                  <a:pt x="1262" y="102"/>
                </a:cubicBezTo>
                <a:lnTo>
                  <a:pt x="1262" y="95"/>
                </a:lnTo>
                <a:close/>
                <a:moveTo>
                  <a:pt x="880" y="95"/>
                </a:moveTo>
                <a:lnTo>
                  <a:pt x="960" y="95"/>
                </a:lnTo>
                <a:lnTo>
                  <a:pt x="960" y="102"/>
                </a:lnTo>
                <a:lnTo>
                  <a:pt x="956" y="102"/>
                </a:lnTo>
                <a:cubicBezTo>
                  <a:pt x="951" y="102"/>
                  <a:pt x="946" y="103"/>
                  <a:pt x="943" y="106"/>
                </a:cubicBezTo>
                <a:cubicBezTo>
                  <a:pt x="941" y="108"/>
                  <a:pt x="939" y="111"/>
                  <a:pt x="939" y="115"/>
                </a:cubicBezTo>
                <a:cubicBezTo>
                  <a:pt x="939" y="120"/>
                  <a:pt x="941" y="126"/>
                  <a:pt x="945" y="135"/>
                </a:cubicBezTo>
                <a:lnTo>
                  <a:pt x="987" y="222"/>
                </a:lnTo>
                <a:lnTo>
                  <a:pt x="1026" y="127"/>
                </a:lnTo>
                <a:cubicBezTo>
                  <a:pt x="1028" y="122"/>
                  <a:pt x="1029" y="117"/>
                  <a:pt x="1029" y="112"/>
                </a:cubicBezTo>
                <a:cubicBezTo>
                  <a:pt x="1029" y="109"/>
                  <a:pt x="1028" y="108"/>
                  <a:pt x="1028" y="106"/>
                </a:cubicBezTo>
                <a:cubicBezTo>
                  <a:pt x="1027" y="105"/>
                  <a:pt x="1025" y="104"/>
                  <a:pt x="1023" y="103"/>
                </a:cubicBezTo>
                <a:cubicBezTo>
                  <a:pt x="1021" y="102"/>
                  <a:pt x="1017" y="102"/>
                  <a:pt x="1012" y="102"/>
                </a:cubicBezTo>
                <a:lnTo>
                  <a:pt x="1012" y="95"/>
                </a:lnTo>
                <a:lnTo>
                  <a:pt x="1068" y="95"/>
                </a:lnTo>
                <a:lnTo>
                  <a:pt x="1068" y="102"/>
                </a:lnTo>
                <a:cubicBezTo>
                  <a:pt x="1063" y="102"/>
                  <a:pt x="1059" y="103"/>
                  <a:pt x="1057" y="105"/>
                </a:cubicBezTo>
                <a:cubicBezTo>
                  <a:pt x="1054" y="106"/>
                  <a:pt x="1052" y="109"/>
                  <a:pt x="1049" y="113"/>
                </a:cubicBezTo>
                <a:cubicBezTo>
                  <a:pt x="1047" y="115"/>
                  <a:pt x="1045" y="120"/>
                  <a:pt x="1042" y="128"/>
                </a:cubicBezTo>
                <a:lnTo>
                  <a:pt x="972" y="299"/>
                </a:lnTo>
                <a:cubicBezTo>
                  <a:pt x="966" y="316"/>
                  <a:pt x="957" y="328"/>
                  <a:pt x="946" y="337"/>
                </a:cubicBezTo>
                <a:cubicBezTo>
                  <a:pt x="935" y="345"/>
                  <a:pt x="924" y="350"/>
                  <a:pt x="914" y="350"/>
                </a:cubicBezTo>
                <a:cubicBezTo>
                  <a:pt x="907" y="350"/>
                  <a:pt x="901" y="348"/>
                  <a:pt x="896" y="343"/>
                </a:cubicBezTo>
                <a:cubicBezTo>
                  <a:pt x="891" y="339"/>
                  <a:pt x="889" y="334"/>
                  <a:pt x="889" y="329"/>
                </a:cubicBezTo>
                <a:cubicBezTo>
                  <a:pt x="889" y="323"/>
                  <a:pt x="891" y="319"/>
                  <a:pt x="894" y="316"/>
                </a:cubicBezTo>
                <a:cubicBezTo>
                  <a:pt x="897" y="313"/>
                  <a:pt x="902" y="311"/>
                  <a:pt x="908" y="311"/>
                </a:cubicBezTo>
                <a:cubicBezTo>
                  <a:pt x="912" y="311"/>
                  <a:pt x="918" y="313"/>
                  <a:pt x="925" y="315"/>
                </a:cubicBezTo>
                <a:cubicBezTo>
                  <a:pt x="930" y="317"/>
                  <a:pt x="933" y="318"/>
                  <a:pt x="934" y="318"/>
                </a:cubicBezTo>
                <a:cubicBezTo>
                  <a:pt x="938" y="318"/>
                  <a:pt x="942" y="316"/>
                  <a:pt x="947" y="312"/>
                </a:cubicBezTo>
                <a:cubicBezTo>
                  <a:pt x="951" y="308"/>
                  <a:pt x="956" y="301"/>
                  <a:pt x="960" y="290"/>
                </a:cubicBezTo>
                <a:lnTo>
                  <a:pt x="972" y="260"/>
                </a:lnTo>
                <a:lnTo>
                  <a:pt x="911" y="130"/>
                </a:lnTo>
                <a:cubicBezTo>
                  <a:pt x="909" y="127"/>
                  <a:pt x="906" y="122"/>
                  <a:pt x="902" y="116"/>
                </a:cubicBezTo>
                <a:cubicBezTo>
                  <a:pt x="898" y="112"/>
                  <a:pt x="896" y="109"/>
                  <a:pt x="894" y="107"/>
                </a:cubicBezTo>
                <a:cubicBezTo>
                  <a:pt x="891" y="105"/>
                  <a:pt x="886" y="103"/>
                  <a:pt x="880" y="102"/>
                </a:cubicBezTo>
                <a:lnTo>
                  <a:pt x="880" y="95"/>
                </a:lnTo>
                <a:close/>
                <a:moveTo>
                  <a:pt x="544" y="95"/>
                </a:moveTo>
                <a:lnTo>
                  <a:pt x="616" y="95"/>
                </a:lnTo>
                <a:lnTo>
                  <a:pt x="616" y="102"/>
                </a:lnTo>
                <a:cubicBezTo>
                  <a:pt x="610" y="102"/>
                  <a:pt x="605" y="104"/>
                  <a:pt x="603" y="106"/>
                </a:cubicBezTo>
                <a:cubicBezTo>
                  <a:pt x="601" y="107"/>
                  <a:pt x="600" y="110"/>
                  <a:pt x="600" y="114"/>
                </a:cubicBezTo>
                <a:cubicBezTo>
                  <a:pt x="600" y="117"/>
                  <a:pt x="601" y="122"/>
                  <a:pt x="603" y="128"/>
                </a:cubicBezTo>
                <a:lnTo>
                  <a:pt x="640" y="226"/>
                </a:lnTo>
                <a:lnTo>
                  <a:pt x="677" y="146"/>
                </a:lnTo>
                <a:lnTo>
                  <a:pt x="667" y="121"/>
                </a:lnTo>
                <a:cubicBezTo>
                  <a:pt x="664" y="113"/>
                  <a:pt x="660" y="108"/>
                  <a:pt x="655" y="105"/>
                </a:cubicBezTo>
                <a:cubicBezTo>
                  <a:pt x="653" y="103"/>
                  <a:pt x="648" y="102"/>
                  <a:pt x="640" y="102"/>
                </a:cubicBezTo>
                <a:lnTo>
                  <a:pt x="640" y="95"/>
                </a:lnTo>
                <a:lnTo>
                  <a:pt x="722" y="95"/>
                </a:lnTo>
                <a:lnTo>
                  <a:pt x="722" y="102"/>
                </a:lnTo>
                <a:cubicBezTo>
                  <a:pt x="713" y="102"/>
                  <a:pt x="706" y="104"/>
                  <a:pt x="703" y="107"/>
                </a:cubicBezTo>
                <a:cubicBezTo>
                  <a:pt x="700" y="109"/>
                  <a:pt x="699" y="112"/>
                  <a:pt x="699" y="116"/>
                </a:cubicBezTo>
                <a:cubicBezTo>
                  <a:pt x="699" y="119"/>
                  <a:pt x="699" y="121"/>
                  <a:pt x="700" y="124"/>
                </a:cubicBezTo>
                <a:lnTo>
                  <a:pt x="739" y="223"/>
                </a:lnTo>
                <a:lnTo>
                  <a:pt x="776" y="128"/>
                </a:lnTo>
                <a:cubicBezTo>
                  <a:pt x="778" y="121"/>
                  <a:pt x="779" y="116"/>
                  <a:pt x="779" y="112"/>
                </a:cubicBezTo>
                <a:cubicBezTo>
                  <a:pt x="779" y="109"/>
                  <a:pt x="778" y="107"/>
                  <a:pt x="776" y="105"/>
                </a:cubicBezTo>
                <a:cubicBezTo>
                  <a:pt x="773" y="103"/>
                  <a:pt x="768" y="102"/>
                  <a:pt x="761" y="102"/>
                </a:cubicBezTo>
                <a:lnTo>
                  <a:pt x="761" y="95"/>
                </a:lnTo>
                <a:lnTo>
                  <a:pt x="816" y="95"/>
                </a:lnTo>
                <a:lnTo>
                  <a:pt x="816" y="102"/>
                </a:lnTo>
                <a:cubicBezTo>
                  <a:pt x="805" y="104"/>
                  <a:pt x="797" y="111"/>
                  <a:pt x="792" y="124"/>
                </a:cubicBezTo>
                <a:lnTo>
                  <a:pt x="734" y="272"/>
                </a:lnTo>
                <a:lnTo>
                  <a:pt x="726" y="272"/>
                </a:lnTo>
                <a:lnTo>
                  <a:pt x="684" y="162"/>
                </a:lnTo>
                <a:lnTo>
                  <a:pt x="633" y="272"/>
                </a:lnTo>
                <a:lnTo>
                  <a:pt x="627" y="272"/>
                </a:lnTo>
                <a:lnTo>
                  <a:pt x="571" y="128"/>
                </a:lnTo>
                <a:cubicBezTo>
                  <a:pt x="568" y="119"/>
                  <a:pt x="564" y="112"/>
                  <a:pt x="561" y="109"/>
                </a:cubicBezTo>
                <a:cubicBezTo>
                  <a:pt x="557" y="106"/>
                  <a:pt x="552" y="104"/>
                  <a:pt x="544" y="102"/>
                </a:cubicBezTo>
                <a:lnTo>
                  <a:pt x="544" y="95"/>
                </a:lnTo>
                <a:close/>
                <a:moveTo>
                  <a:pt x="272" y="95"/>
                </a:moveTo>
                <a:lnTo>
                  <a:pt x="344" y="95"/>
                </a:lnTo>
                <a:lnTo>
                  <a:pt x="344" y="102"/>
                </a:lnTo>
                <a:cubicBezTo>
                  <a:pt x="338" y="102"/>
                  <a:pt x="333" y="104"/>
                  <a:pt x="331" y="106"/>
                </a:cubicBezTo>
                <a:cubicBezTo>
                  <a:pt x="329" y="107"/>
                  <a:pt x="328" y="110"/>
                  <a:pt x="328" y="114"/>
                </a:cubicBezTo>
                <a:cubicBezTo>
                  <a:pt x="328" y="117"/>
                  <a:pt x="329" y="122"/>
                  <a:pt x="331" y="128"/>
                </a:cubicBezTo>
                <a:lnTo>
                  <a:pt x="368" y="226"/>
                </a:lnTo>
                <a:lnTo>
                  <a:pt x="405" y="146"/>
                </a:lnTo>
                <a:lnTo>
                  <a:pt x="395" y="121"/>
                </a:lnTo>
                <a:cubicBezTo>
                  <a:pt x="392" y="113"/>
                  <a:pt x="388" y="108"/>
                  <a:pt x="383" y="105"/>
                </a:cubicBezTo>
                <a:cubicBezTo>
                  <a:pt x="381" y="103"/>
                  <a:pt x="376" y="102"/>
                  <a:pt x="368" y="102"/>
                </a:cubicBezTo>
                <a:lnTo>
                  <a:pt x="368" y="95"/>
                </a:lnTo>
                <a:lnTo>
                  <a:pt x="450" y="95"/>
                </a:lnTo>
                <a:lnTo>
                  <a:pt x="450" y="102"/>
                </a:lnTo>
                <a:cubicBezTo>
                  <a:pt x="441" y="102"/>
                  <a:pt x="434" y="104"/>
                  <a:pt x="431" y="107"/>
                </a:cubicBezTo>
                <a:cubicBezTo>
                  <a:pt x="428" y="109"/>
                  <a:pt x="427" y="112"/>
                  <a:pt x="427" y="116"/>
                </a:cubicBezTo>
                <a:cubicBezTo>
                  <a:pt x="427" y="119"/>
                  <a:pt x="427" y="121"/>
                  <a:pt x="428" y="124"/>
                </a:cubicBezTo>
                <a:lnTo>
                  <a:pt x="467" y="223"/>
                </a:lnTo>
                <a:lnTo>
                  <a:pt x="504" y="128"/>
                </a:lnTo>
                <a:cubicBezTo>
                  <a:pt x="506" y="121"/>
                  <a:pt x="507" y="116"/>
                  <a:pt x="507" y="112"/>
                </a:cubicBezTo>
                <a:cubicBezTo>
                  <a:pt x="507" y="109"/>
                  <a:pt x="506" y="107"/>
                  <a:pt x="504" y="105"/>
                </a:cubicBezTo>
                <a:cubicBezTo>
                  <a:pt x="501" y="103"/>
                  <a:pt x="496" y="102"/>
                  <a:pt x="489" y="102"/>
                </a:cubicBezTo>
                <a:lnTo>
                  <a:pt x="489" y="95"/>
                </a:lnTo>
                <a:lnTo>
                  <a:pt x="544" y="95"/>
                </a:lnTo>
                <a:lnTo>
                  <a:pt x="544" y="102"/>
                </a:lnTo>
                <a:cubicBezTo>
                  <a:pt x="533" y="104"/>
                  <a:pt x="525" y="111"/>
                  <a:pt x="520" y="124"/>
                </a:cubicBezTo>
                <a:lnTo>
                  <a:pt x="462" y="272"/>
                </a:lnTo>
                <a:lnTo>
                  <a:pt x="454" y="272"/>
                </a:lnTo>
                <a:lnTo>
                  <a:pt x="412" y="162"/>
                </a:lnTo>
                <a:lnTo>
                  <a:pt x="361" y="272"/>
                </a:lnTo>
                <a:lnTo>
                  <a:pt x="355" y="272"/>
                </a:lnTo>
                <a:lnTo>
                  <a:pt x="299" y="128"/>
                </a:lnTo>
                <a:cubicBezTo>
                  <a:pt x="296" y="119"/>
                  <a:pt x="292" y="112"/>
                  <a:pt x="289" y="109"/>
                </a:cubicBezTo>
                <a:cubicBezTo>
                  <a:pt x="285" y="106"/>
                  <a:pt x="280" y="104"/>
                  <a:pt x="272" y="102"/>
                </a:cubicBezTo>
                <a:lnTo>
                  <a:pt x="272" y="95"/>
                </a:lnTo>
                <a:close/>
                <a:moveTo>
                  <a:pt x="0" y="95"/>
                </a:moveTo>
                <a:lnTo>
                  <a:pt x="72" y="95"/>
                </a:lnTo>
                <a:lnTo>
                  <a:pt x="72" y="102"/>
                </a:lnTo>
                <a:cubicBezTo>
                  <a:pt x="66" y="102"/>
                  <a:pt x="61" y="104"/>
                  <a:pt x="59" y="106"/>
                </a:cubicBezTo>
                <a:cubicBezTo>
                  <a:pt x="57" y="107"/>
                  <a:pt x="56" y="110"/>
                  <a:pt x="56" y="114"/>
                </a:cubicBezTo>
                <a:cubicBezTo>
                  <a:pt x="56" y="117"/>
                  <a:pt x="57" y="122"/>
                  <a:pt x="59" y="128"/>
                </a:cubicBezTo>
                <a:lnTo>
                  <a:pt x="96" y="226"/>
                </a:lnTo>
                <a:lnTo>
                  <a:pt x="133" y="146"/>
                </a:lnTo>
                <a:lnTo>
                  <a:pt x="123" y="121"/>
                </a:lnTo>
                <a:cubicBezTo>
                  <a:pt x="120" y="113"/>
                  <a:pt x="116" y="108"/>
                  <a:pt x="111" y="105"/>
                </a:cubicBezTo>
                <a:cubicBezTo>
                  <a:pt x="109" y="103"/>
                  <a:pt x="104" y="102"/>
                  <a:pt x="96" y="102"/>
                </a:cubicBezTo>
                <a:lnTo>
                  <a:pt x="96" y="95"/>
                </a:lnTo>
                <a:lnTo>
                  <a:pt x="178" y="95"/>
                </a:lnTo>
                <a:lnTo>
                  <a:pt x="178" y="102"/>
                </a:lnTo>
                <a:cubicBezTo>
                  <a:pt x="169" y="102"/>
                  <a:pt x="162" y="104"/>
                  <a:pt x="159" y="107"/>
                </a:cubicBezTo>
                <a:cubicBezTo>
                  <a:pt x="156" y="109"/>
                  <a:pt x="155" y="112"/>
                  <a:pt x="155" y="116"/>
                </a:cubicBezTo>
                <a:cubicBezTo>
                  <a:pt x="155" y="119"/>
                  <a:pt x="155" y="121"/>
                  <a:pt x="156" y="124"/>
                </a:cubicBezTo>
                <a:lnTo>
                  <a:pt x="195" y="223"/>
                </a:lnTo>
                <a:lnTo>
                  <a:pt x="232" y="128"/>
                </a:lnTo>
                <a:cubicBezTo>
                  <a:pt x="234" y="121"/>
                  <a:pt x="235" y="116"/>
                  <a:pt x="235" y="112"/>
                </a:cubicBezTo>
                <a:cubicBezTo>
                  <a:pt x="235" y="109"/>
                  <a:pt x="234" y="107"/>
                  <a:pt x="232" y="105"/>
                </a:cubicBezTo>
                <a:cubicBezTo>
                  <a:pt x="229" y="103"/>
                  <a:pt x="224" y="102"/>
                  <a:pt x="217" y="102"/>
                </a:cubicBezTo>
                <a:lnTo>
                  <a:pt x="217" y="95"/>
                </a:lnTo>
                <a:lnTo>
                  <a:pt x="272" y="95"/>
                </a:lnTo>
                <a:lnTo>
                  <a:pt x="272" y="102"/>
                </a:lnTo>
                <a:cubicBezTo>
                  <a:pt x="261" y="104"/>
                  <a:pt x="253" y="111"/>
                  <a:pt x="248" y="124"/>
                </a:cubicBezTo>
                <a:lnTo>
                  <a:pt x="190" y="272"/>
                </a:lnTo>
                <a:lnTo>
                  <a:pt x="182" y="272"/>
                </a:lnTo>
                <a:lnTo>
                  <a:pt x="140" y="162"/>
                </a:lnTo>
                <a:lnTo>
                  <a:pt x="89" y="272"/>
                </a:lnTo>
                <a:lnTo>
                  <a:pt x="83" y="272"/>
                </a:lnTo>
                <a:lnTo>
                  <a:pt x="27" y="128"/>
                </a:lnTo>
                <a:cubicBezTo>
                  <a:pt x="24" y="119"/>
                  <a:pt x="20" y="112"/>
                  <a:pt x="17" y="109"/>
                </a:cubicBezTo>
                <a:cubicBezTo>
                  <a:pt x="13" y="106"/>
                  <a:pt x="8" y="104"/>
                  <a:pt x="0" y="102"/>
                </a:cubicBezTo>
                <a:lnTo>
                  <a:pt x="0" y="95"/>
                </a:lnTo>
                <a:close/>
                <a:moveTo>
                  <a:pt x="2837" y="90"/>
                </a:moveTo>
                <a:lnTo>
                  <a:pt x="2845" y="90"/>
                </a:lnTo>
                <a:lnTo>
                  <a:pt x="2845" y="127"/>
                </a:lnTo>
                <a:cubicBezTo>
                  <a:pt x="2857" y="114"/>
                  <a:pt x="2865" y="107"/>
                  <a:pt x="2867" y="105"/>
                </a:cubicBezTo>
                <a:cubicBezTo>
                  <a:pt x="2873" y="100"/>
                  <a:pt x="2879" y="97"/>
                  <a:pt x="2885" y="94"/>
                </a:cubicBezTo>
                <a:cubicBezTo>
                  <a:pt x="2892" y="91"/>
                  <a:pt x="2898" y="90"/>
                  <a:pt x="2904" y="90"/>
                </a:cubicBezTo>
                <a:cubicBezTo>
                  <a:pt x="2915" y="90"/>
                  <a:pt x="2924" y="93"/>
                  <a:pt x="2932" y="99"/>
                </a:cubicBezTo>
                <a:cubicBezTo>
                  <a:pt x="2940" y="106"/>
                  <a:pt x="2945" y="115"/>
                  <a:pt x="2948" y="127"/>
                </a:cubicBezTo>
                <a:cubicBezTo>
                  <a:pt x="2961" y="112"/>
                  <a:pt x="2971" y="102"/>
                  <a:pt x="2980" y="97"/>
                </a:cubicBezTo>
                <a:cubicBezTo>
                  <a:pt x="2989" y="92"/>
                  <a:pt x="2998" y="90"/>
                  <a:pt x="3008" y="90"/>
                </a:cubicBezTo>
                <a:cubicBezTo>
                  <a:pt x="3017" y="90"/>
                  <a:pt x="3025" y="92"/>
                  <a:pt x="3032" y="97"/>
                </a:cubicBezTo>
                <a:cubicBezTo>
                  <a:pt x="3039" y="102"/>
                  <a:pt x="3045" y="109"/>
                  <a:pt x="3049" y="120"/>
                </a:cubicBezTo>
                <a:cubicBezTo>
                  <a:pt x="3052" y="127"/>
                  <a:pt x="3053" y="139"/>
                  <a:pt x="3053" y="154"/>
                </a:cubicBezTo>
                <a:lnTo>
                  <a:pt x="3053" y="228"/>
                </a:lnTo>
                <a:cubicBezTo>
                  <a:pt x="3053" y="239"/>
                  <a:pt x="3054" y="246"/>
                  <a:pt x="3055" y="250"/>
                </a:cubicBezTo>
                <a:cubicBezTo>
                  <a:pt x="3057" y="253"/>
                  <a:pt x="3059" y="255"/>
                  <a:pt x="3062" y="257"/>
                </a:cubicBezTo>
                <a:cubicBezTo>
                  <a:pt x="3066" y="259"/>
                  <a:pt x="3071" y="260"/>
                  <a:pt x="3079" y="260"/>
                </a:cubicBezTo>
                <a:lnTo>
                  <a:pt x="3079" y="267"/>
                </a:lnTo>
                <a:lnTo>
                  <a:pt x="2994" y="267"/>
                </a:lnTo>
                <a:lnTo>
                  <a:pt x="2994" y="260"/>
                </a:lnTo>
                <a:lnTo>
                  <a:pt x="2998" y="260"/>
                </a:lnTo>
                <a:cubicBezTo>
                  <a:pt x="3005" y="260"/>
                  <a:pt x="3011" y="259"/>
                  <a:pt x="3015" y="256"/>
                </a:cubicBezTo>
                <a:cubicBezTo>
                  <a:pt x="3018" y="254"/>
                  <a:pt x="3020" y="251"/>
                  <a:pt x="3021" y="246"/>
                </a:cubicBezTo>
                <a:cubicBezTo>
                  <a:pt x="3022" y="244"/>
                  <a:pt x="3022" y="238"/>
                  <a:pt x="3022" y="228"/>
                </a:cubicBezTo>
                <a:lnTo>
                  <a:pt x="3022" y="154"/>
                </a:lnTo>
                <a:cubicBezTo>
                  <a:pt x="3022" y="140"/>
                  <a:pt x="3020" y="130"/>
                  <a:pt x="3017" y="124"/>
                </a:cubicBezTo>
                <a:cubicBezTo>
                  <a:pt x="3012" y="116"/>
                  <a:pt x="3004" y="112"/>
                  <a:pt x="2993" y="112"/>
                </a:cubicBezTo>
                <a:cubicBezTo>
                  <a:pt x="2987" y="112"/>
                  <a:pt x="2980" y="114"/>
                  <a:pt x="2973" y="117"/>
                </a:cubicBezTo>
                <a:cubicBezTo>
                  <a:pt x="2967" y="121"/>
                  <a:pt x="2959" y="127"/>
                  <a:pt x="2949" y="136"/>
                </a:cubicBezTo>
                <a:lnTo>
                  <a:pt x="2949" y="138"/>
                </a:lnTo>
                <a:lnTo>
                  <a:pt x="2949" y="146"/>
                </a:lnTo>
                <a:lnTo>
                  <a:pt x="2949" y="228"/>
                </a:lnTo>
                <a:cubicBezTo>
                  <a:pt x="2949" y="240"/>
                  <a:pt x="2950" y="247"/>
                  <a:pt x="2951" y="250"/>
                </a:cubicBezTo>
                <a:cubicBezTo>
                  <a:pt x="2952" y="253"/>
                  <a:pt x="2955" y="255"/>
                  <a:pt x="2958" y="257"/>
                </a:cubicBezTo>
                <a:cubicBezTo>
                  <a:pt x="2962" y="259"/>
                  <a:pt x="2968" y="260"/>
                  <a:pt x="2977" y="260"/>
                </a:cubicBezTo>
                <a:lnTo>
                  <a:pt x="2977" y="267"/>
                </a:lnTo>
                <a:lnTo>
                  <a:pt x="2890" y="267"/>
                </a:lnTo>
                <a:lnTo>
                  <a:pt x="2890" y="260"/>
                </a:lnTo>
                <a:cubicBezTo>
                  <a:pt x="2900" y="260"/>
                  <a:pt x="2906" y="259"/>
                  <a:pt x="2910" y="257"/>
                </a:cubicBezTo>
                <a:cubicBezTo>
                  <a:pt x="2913" y="254"/>
                  <a:pt x="2916" y="251"/>
                  <a:pt x="2917" y="247"/>
                </a:cubicBezTo>
                <a:cubicBezTo>
                  <a:pt x="2918" y="244"/>
                  <a:pt x="2918" y="238"/>
                  <a:pt x="2918" y="228"/>
                </a:cubicBezTo>
                <a:lnTo>
                  <a:pt x="2918" y="154"/>
                </a:lnTo>
                <a:cubicBezTo>
                  <a:pt x="2918" y="140"/>
                  <a:pt x="2916" y="130"/>
                  <a:pt x="2912" y="124"/>
                </a:cubicBezTo>
                <a:cubicBezTo>
                  <a:pt x="2906" y="116"/>
                  <a:pt x="2899" y="112"/>
                  <a:pt x="2889" y="112"/>
                </a:cubicBezTo>
                <a:cubicBezTo>
                  <a:pt x="2882" y="112"/>
                  <a:pt x="2875" y="114"/>
                  <a:pt x="2869" y="117"/>
                </a:cubicBezTo>
                <a:cubicBezTo>
                  <a:pt x="2858" y="123"/>
                  <a:pt x="2850" y="129"/>
                  <a:pt x="2845" y="136"/>
                </a:cubicBezTo>
                <a:lnTo>
                  <a:pt x="2845" y="228"/>
                </a:lnTo>
                <a:cubicBezTo>
                  <a:pt x="2845" y="239"/>
                  <a:pt x="2846" y="247"/>
                  <a:pt x="2847" y="250"/>
                </a:cubicBezTo>
                <a:cubicBezTo>
                  <a:pt x="2849" y="253"/>
                  <a:pt x="2851" y="256"/>
                  <a:pt x="2854" y="258"/>
                </a:cubicBezTo>
                <a:cubicBezTo>
                  <a:pt x="2857" y="259"/>
                  <a:pt x="2863" y="260"/>
                  <a:pt x="2873" y="260"/>
                </a:cubicBezTo>
                <a:lnTo>
                  <a:pt x="2873" y="267"/>
                </a:lnTo>
                <a:lnTo>
                  <a:pt x="2788" y="267"/>
                </a:lnTo>
                <a:lnTo>
                  <a:pt x="2788" y="260"/>
                </a:lnTo>
                <a:cubicBezTo>
                  <a:pt x="2796" y="260"/>
                  <a:pt x="2801" y="259"/>
                  <a:pt x="2804" y="258"/>
                </a:cubicBezTo>
                <a:cubicBezTo>
                  <a:pt x="2807" y="256"/>
                  <a:pt x="2810" y="253"/>
                  <a:pt x="2811" y="249"/>
                </a:cubicBezTo>
                <a:cubicBezTo>
                  <a:pt x="2813" y="246"/>
                  <a:pt x="2814" y="239"/>
                  <a:pt x="2814" y="228"/>
                </a:cubicBezTo>
                <a:lnTo>
                  <a:pt x="2814" y="162"/>
                </a:lnTo>
                <a:cubicBezTo>
                  <a:pt x="2814" y="143"/>
                  <a:pt x="2813" y="131"/>
                  <a:pt x="2812" y="126"/>
                </a:cubicBezTo>
                <a:cubicBezTo>
                  <a:pt x="2811" y="122"/>
                  <a:pt x="2810" y="119"/>
                  <a:pt x="2808" y="117"/>
                </a:cubicBezTo>
                <a:cubicBezTo>
                  <a:pt x="2806" y="116"/>
                  <a:pt x="2804" y="115"/>
                  <a:pt x="2800" y="115"/>
                </a:cubicBezTo>
                <a:cubicBezTo>
                  <a:pt x="2797" y="115"/>
                  <a:pt x="2793" y="116"/>
                  <a:pt x="2788" y="118"/>
                </a:cubicBezTo>
                <a:lnTo>
                  <a:pt x="2785" y="111"/>
                </a:lnTo>
                <a:lnTo>
                  <a:pt x="2837" y="90"/>
                </a:lnTo>
                <a:close/>
                <a:moveTo>
                  <a:pt x="2686" y="90"/>
                </a:moveTo>
                <a:cubicBezTo>
                  <a:pt x="2712" y="90"/>
                  <a:pt x="2733" y="100"/>
                  <a:pt x="2748" y="120"/>
                </a:cubicBezTo>
                <a:cubicBezTo>
                  <a:pt x="2762" y="136"/>
                  <a:pt x="2768" y="156"/>
                  <a:pt x="2768" y="178"/>
                </a:cubicBezTo>
                <a:cubicBezTo>
                  <a:pt x="2768" y="193"/>
                  <a:pt x="2765" y="209"/>
                  <a:pt x="2757" y="224"/>
                </a:cubicBezTo>
                <a:cubicBezTo>
                  <a:pt x="2750" y="240"/>
                  <a:pt x="2740" y="252"/>
                  <a:pt x="2727" y="260"/>
                </a:cubicBezTo>
                <a:cubicBezTo>
                  <a:pt x="2714" y="268"/>
                  <a:pt x="2700" y="272"/>
                  <a:pt x="2684" y="272"/>
                </a:cubicBezTo>
                <a:cubicBezTo>
                  <a:pt x="2658" y="272"/>
                  <a:pt x="2637" y="262"/>
                  <a:pt x="2622" y="241"/>
                </a:cubicBezTo>
                <a:cubicBezTo>
                  <a:pt x="2609" y="224"/>
                  <a:pt x="2603" y="204"/>
                  <a:pt x="2603" y="183"/>
                </a:cubicBezTo>
                <a:cubicBezTo>
                  <a:pt x="2603" y="167"/>
                  <a:pt x="2607" y="151"/>
                  <a:pt x="2614" y="136"/>
                </a:cubicBezTo>
                <a:cubicBezTo>
                  <a:pt x="2622" y="120"/>
                  <a:pt x="2633" y="109"/>
                  <a:pt x="2645" y="101"/>
                </a:cubicBezTo>
                <a:cubicBezTo>
                  <a:pt x="2658" y="94"/>
                  <a:pt x="2672" y="90"/>
                  <a:pt x="2686" y="90"/>
                </a:cubicBezTo>
                <a:close/>
                <a:moveTo>
                  <a:pt x="2509" y="90"/>
                </a:moveTo>
                <a:cubicBezTo>
                  <a:pt x="2526" y="90"/>
                  <a:pt x="2540" y="94"/>
                  <a:pt x="2550" y="103"/>
                </a:cubicBezTo>
                <a:cubicBezTo>
                  <a:pt x="2561" y="112"/>
                  <a:pt x="2567" y="122"/>
                  <a:pt x="2567" y="131"/>
                </a:cubicBezTo>
                <a:cubicBezTo>
                  <a:pt x="2567" y="136"/>
                  <a:pt x="2565" y="140"/>
                  <a:pt x="2562" y="143"/>
                </a:cubicBezTo>
                <a:cubicBezTo>
                  <a:pt x="2559" y="146"/>
                  <a:pt x="2555" y="147"/>
                  <a:pt x="2549" y="147"/>
                </a:cubicBezTo>
                <a:cubicBezTo>
                  <a:pt x="2542" y="147"/>
                  <a:pt x="2536" y="145"/>
                  <a:pt x="2533" y="140"/>
                </a:cubicBezTo>
                <a:cubicBezTo>
                  <a:pt x="2531" y="137"/>
                  <a:pt x="2529" y="132"/>
                  <a:pt x="2528" y="125"/>
                </a:cubicBezTo>
                <a:cubicBezTo>
                  <a:pt x="2528" y="118"/>
                  <a:pt x="2525" y="112"/>
                  <a:pt x="2521" y="108"/>
                </a:cubicBezTo>
                <a:cubicBezTo>
                  <a:pt x="2516" y="104"/>
                  <a:pt x="2510" y="103"/>
                  <a:pt x="2503" y="103"/>
                </a:cubicBezTo>
                <a:cubicBezTo>
                  <a:pt x="2490" y="103"/>
                  <a:pt x="2480" y="107"/>
                  <a:pt x="2472" y="116"/>
                </a:cubicBezTo>
                <a:cubicBezTo>
                  <a:pt x="2462" y="129"/>
                  <a:pt x="2457" y="145"/>
                  <a:pt x="2457" y="165"/>
                </a:cubicBezTo>
                <a:cubicBezTo>
                  <a:pt x="2457" y="185"/>
                  <a:pt x="2462" y="204"/>
                  <a:pt x="2472" y="219"/>
                </a:cubicBezTo>
                <a:cubicBezTo>
                  <a:pt x="2482" y="235"/>
                  <a:pt x="2496" y="243"/>
                  <a:pt x="2513" y="243"/>
                </a:cubicBezTo>
                <a:cubicBezTo>
                  <a:pt x="2525" y="243"/>
                  <a:pt x="2536" y="239"/>
                  <a:pt x="2546" y="230"/>
                </a:cubicBezTo>
                <a:cubicBezTo>
                  <a:pt x="2553" y="224"/>
                  <a:pt x="2560" y="214"/>
                  <a:pt x="2566" y="199"/>
                </a:cubicBezTo>
                <a:lnTo>
                  <a:pt x="2572" y="202"/>
                </a:lnTo>
                <a:cubicBezTo>
                  <a:pt x="2567" y="224"/>
                  <a:pt x="2558" y="242"/>
                  <a:pt x="2544" y="254"/>
                </a:cubicBezTo>
                <a:cubicBezTo>
                  <a:pt x="2531" y="266"/>
                  <a:pt x="2516" y="272"/>
                  <a:pt x="2500" y="272"/>
                </a:cubicBezTo>
                <a:cubicBezTo>
                  <a:pt x="2480" y="272"/>
                  <a:pt x="2463" y="264"/>
                  <a:pt x="2449" y="247"/>
                </a:cubicBezTo>
                <a:cubicBezTo>
                  <a:pt x="2434" y="231"/>
                  <a:pt x="2427" y="209"/>
                  <a:pt x="2427" y="181"/>
                </a:cubicBezTo>
                <a:cubicBezTo>
                  <a:pt x="2427" y="154"/>
                  <a:pt x="2435" y="132"/>
                  <a:pt x="2451" y="115"/>
                </a:cubicBezTo>
                <a:cubicBezTo>
                  <a:pt x="2467" y="98"/>
                  <a:pt x="2486" y="90"/>
                  <a:pt x="2509" y="90"/>
                </a:cubicBezTo>
                <a:close/>
                <a:moveTo>
                  <a:pt x="1709" y="90"/>
                </a:moveTo>
                <a:lnTo>
                  <a:pt x="1717" y="90"/>
                </a:lnTo>
                <a:lnTo>
                  <a:pt x="1717" y="228"/>
                </a:lnTo>
                <a:cubicBezTo>
                  <a:pt x="1717" y="239"/>
                  <a:pt x="1718" y="246"/>
                  <a:pt x="1719" y="249"/>
                </a:cubicBezTo>
                <a:cubicBezTo>
                  <a:pt x="1721" y="253"/>
                  <a:pt x="1723" y="256"/>
                  <a:pt x="1726" y="257"/>
                </a:cubicBezTo>
                <a:cubicBezTo>
                  <a:pt x="1729" y="259"/>
                  <a:pt x="1735" y="260"/>
                  <a:pt x="1743" y="260"/>
                </a:cubicBezTo>
                <a:lnTo>
                  <a:pt x="1743" y="267"/>
                </a:lnTo>
                <a:lnTo>
                  <a:pt x="1660" y="267"/>
                </a:lnTo>
                <a:lnTo>
                  <a:pt x="1660" y="260"/>
                </a:lnTo>
                <a:cubicBezTo>
                  <a:pt x="1668" y="260"/>
                  <a:pt x="1674" y="259"/>
                  <a:pt x="1677" y="258"/>
                </a:cubicBezTo>
                <a:cubicBezTo>
                  <a:pt x="1679" y="256"/>
                  <a:pt x="1682" y="253"/>
                  <a:pt x="1683" y="250"/>
                </a:cubicBezTo>
                <a:cubicBezTo>
                  <a:pt x="1685" y="246"/>
                  <a:pt x="1686" y="239"/>
                  <a:pt x="1686" y="228"/>
                </a:cubicBezTo>
                <a:lnTo>
                  <a:pt x="1686" y="162"/>
                </a:lnTo>
                <a:cubicBezTo>
                  <a:pt x="1686" y="143"/>
                  <a:pt x="1685" y="131"/>
                  <a:pt x="1684" y="126"/>
                </a:cubicBezTo>
                <a:cubicBezTo>
                  <a:pt x="1683" y="122"/>
                  <a:pt x="1682" y="119"/>
                  <a:pt x="1680" y="117"/>
                </a:cubicBezTo>
                <a:cubicBezTo>
                  <a:pt x="1678" y="116"/>
                  <a:pt x="1676" y="115"/>
                  <a:pt x="1672" y="115"/>
                </a:cubicBezTo>
                <a:cubicBezTo>
                  <a:pt x="1669" y="115"/>
                  <a:pt x="1665" y="116"/>
                  <a:pt x="1660" y="118"/>
                </a:cubicBezTo>
                <a:lnTo>
                  <a:pt x="1657" y="111"/>
                </a:lnTo>
                <a:lnTo>
                  <a:pt x="1709" y="90"/>
                </a:lnTo>
                <a:close/>
                <a:moveTo>
                  <a:pt x="1166" y="90"/>
                </a:moveTo>
                <a:cubicBezTo>
                  <a:pt x="1192" y="90"/>
                  <a:pt x="1213" y="100"/>
                  <a:pt x="1228" y="120"/>
                </a:cubicBezTo>
                <a:cubicBezTo>
                  <a:pt x="1242" y="136"/>
                  <a:pt x="1248" y="156"/>
                  <a:pt x="1248" y="178"/>
                </a:cubicBezTo>
                <a:cubicBezTo>
                  <a:pt x="1248" y="193"/>
                  <a:pt x="1245" y="209"/>
                  <a:pt x="1237" y="224"/>
                </a:cubicBezTo>
                <a:cubicBezTo>
                  <a:pt x="1230" y="240"/>
                  <a:pt x="1220" y="252"/>
                  <a:pt x="1207" y="260"/>
                </a:cubicBezTo>
                <a:cubicBezTo>
                  <a:pt x="1194" y="268"/>
                  <a:pt x="1180" y="272"/>
                  <a:pt x="1164" y="272"/>
                </a:cubicBezTo>
                <a:cubicBezTo>
                  <a:pt x="1138" y="272"/>
                  <a:pt x="1117" y="262"/>
                  <a:pt x="1102" y="241"/>
                </a:cubicBezTo>
                <a:cubicBezTo>
                  <a:pt x="1089" y="224"/>
                  <a:pt x="1083" y="204"/>
                  <a:pt x="1083" y="183"/>
                </a:cubicBezTo>
                <a:cubicBezTo>
                  <a:pt x="1083" y="167"/>
                  <a:pt x="1087" y="151"/>
                  <a:pt x="1094" y="136"/>
                </a:cubicBezTo>
                <a:cubicBezTo>
                  <a:pt x="1102" y="120"/>
                  <a:pt x="1113" y="109"/>
                  <a:pt x="1125" y="101"/>
                </a:cubicBezTo>
                <a:cubicBezTo>
                  <a:pt x="1138" y="94"/>
                  <a:pt x="1152" y="90"/>
                  <a:pt x="1166" y="90"/>
                </a:cubicBezTo>
                <a:close/>
                <a:moveTo>
                  <a:pt x="2222" y="20"/>
                </a:moveTo>
                <a:cubicBezTo>
                  <a:pt x="2214" y="20"/>
                  <a:pt x="2206" y="23"/>
                  <a:pt x="2200" y="31"/>
                </a:cubicBezTo>
                <a:cubicBezTo>
                  <a:pt x="2191" y="41"/>
                  <a:pt x="2185" y="58"/>
                  <a:pt x="2181" y="80"/>
                </a:cubicBezTo>
                <a:cubicBezTo>
                  <a:pt x="2178" y="102"/>
                  <a:pt x="2176" y="124"/>
                  <a:pt x="2176" y="146"/>
                </a:cubicBezTo>
                <a:cubicBezTo>
                  <a:pt x="2176" y="181"/>
                  <a:pt x="2181" y="209"/>
                  <a:pt x="2189" y="232"/>
                </a:cubicBezTo>
                <a:cubicBezTo>
                  <a:pt x="2196" y="250"/>
                  <a:pt x="2207" y="259"/>
                  <a:pt x="2221" y="259"/>
                </a:cubicBezTo>
                <a:cubicBezTo>
                  <a:pt x="2228" y="259"/>
                  <a:pt x="2235" y="256"/>
                  <a:pt x="2242" y="250"/>
                </a:cubicBezTo>
                <a:cubicBezTo>
                  <a:pt x="2249" y="244"/>
                  <a:pt x="2255" y="234"/>
                  <a:pt x="2259" y="220"/>
                </a:cubicBezTo>
                <a:cubicBezTo>
                  <a:pt x="2264" y="198"/>
                  <a:pt x="2267" y="168"/>
                  <a:pt x="2267" y="129"/>
                </a:cubicBezTo>
                <a:cubicBezTo>
                  <a:pt x="2267" y="100"/>
                  <a:pt x="2264" y="76"/>
                  <a:pt x="2258" y="56"/>
                </a:cubicBezTo>
                <a:cubicBezTo>
                  <a:pt x="2254" y="42"/>
                  <a:pt x="2248" y="32"/>
                  <a:pt x="2241" y="26"/>
                </a:cubicBezTo>
                <a:cubicBezTo>
                  <a:pt x="2236" y="22"/>
                  <a:pt x="2230" y="20"/>
                  <a:pt x="2222" y="20"/>
                </a:cubicBezTo>
                <a:close/>
                <a:moveTo>
                  <a:pt x="2030" y="20"/>
                </a:moveTo>
                <a:cubicBezTo>
                  <a:pt x="2022" y="20"/>
                  <a:pt x="2014" y="23"/>
                  <a:pt x="2008" y="31"/>
                </a:cubicBezTo>
                <a:cubicBezTo>
                  <a:pt x="1999" y="41"/>
                  <a:pt x="1993" y="58"/>
                  <a:pt x="1989" y="80"/>
                </a:cubicBezTo>
                <a:cubicBezTo>
                  <a:pt x="1986" y="102"/>
                  <a:pt x="1984" y="124"/>
                  <a:pt x="1984" y="146"/>
                </a:cubicBezTo>
                <a:cubicBezTo>
                  <a:pt x="1984" y="181"/>
                  <a:pt x="1989" y="209"/>
                  <a:pt x="1997" y="232"/>
                </a:cubicBezTo>
                <a:cubicBezTo>
                  <a:pt x="2004" y="250"/>
                  <a:pt x="2015" y="259"/>
                  <a:pt x="2029" y="259"/>
                </a:cubicBezTo>
                <a:cubicBezTo>
                  <a:pt x="2036" y="259"/>
                  <a:pt x="2043" y="256"/>
                  <a:pt x="2050" y="250"/>
                </a:cubicBezTo>
                <a:cubicBezTo>
                  <a:pt x="2057" y="244"/>
                  <a:pt x="2063" y="234"/>
                  <a:pt x="2067" y="220"/>
                </a:cubicBezTo>
                <a:cubicBezTo>
                  <a:pt x="2072" y="198"/>
                  <a:pt x="2075" y="168"/>
                  <a:pt x="2075" y="129"/>
                </a:cubicBezTo>
                <a:cubicBezTo>
                  <a:pt x="2075" y="100"/>
                  <a:pt x="2072" y="76"/>
                  <a:pt x="2066" y="56"/>
                </a:cubicBezTo>
                <a:cubicBezTo>
                  <a:pt x="2062" y="42"/>
                  <a:pt x="2056" y="32"/>
                  <a:pt x="2049" y="26"/>
                </a:cubicBezTo>
                <a:cubicBezTo>
                  <a:pt x="2044" y="22"/>
                  <a:pt x="2038" y="20"/>
                  <a:pt x="2030" y="20"/>
                </a:cubicBezTo>
                <a:close/>
                <a:moveTo>
                  <a:pt x="2223" y="7"/>
                </a:moveTo>
                <a:cubicBezTo>
                  <a:pt x="2242" y="7"/>
                  <a:pt x="2260" y="17"/>
                  <a:pt x="2275" y="37"/>
                </a:cubicBezTo>
                <a:cubicBezTo>
                  <a:pt x="2294" y="62"/>
                  <a:pt x="2304" y="95"/>
                  <a:pt x="2304" y="137"/>
                </a:cubicBezTo>
                <a:cubicBezTo>
                  <a:pt x="2304" y="167"/>
                  <a:pt x="2300" y="192"/>
                  <a:pt x="2291" y="212"/>
                </a:cubicBezTo>
                <a:cubicBezTo>
                  <a:pt x="2283" y="233"/>
                  <a:pt x="2272" y="248"/>
                  <a:pt x="2259" y="257"/>
                </a:cubicBezTo>
                <a:cubicBezTo>
                  <a:pt x="2246" y="267"/>
                  <a:pt x="2233" y="271"/>
                  <a:pt x="2221" y="271"/>
                </a:cubicBezTo>
                <a:cubicBezTo>
                  <a:pt x="2196" y="271"/>
                  <a:pt x="2176" y="257"/>
                  <a:pt x="2160" y="228"/>
                </a:cubicBezTo>
                <a:cubicBezTo>
                  <a:pt x="2146" y="204"/>
                  <a:pt x="2140" y="175"/>
                  <a:pt x="2140" y="141"/>
                </a:cubicBezTo>
                <a:cubicBezTo>
                  <a:pt x="2140" y="112"/>
                  <a:pt x="2144" y="87"/>
                  <a:pt x="2153" y="66"/>
                </a:cubicBezTo>
                <a:cubicBezTo>
                  <a:pt x="2162" y="45"/>
                  <a:pt x="2173" y="30"/>
                  <a:pt x="2188" y="19"/>
                </a:cubicBezTo>
                <a:cubicBezTo>
                  <a:pt x="2199" y="11"/>
                  <a:pt x="2211" y="7"/>
                  <a:pt x="2223" y="7"/>
                </a:cubicBezTo>
                <a:close/>
                <a:moveTo>
                  <a:pt x="2031" y="7"/>
                </a:moveTo>
                <a:cubicBezTo>
                  <a:pt x="2050" y="7"/>
                  <a:pt x="2068" y="17"/>
                  <a:pt x="2083" y="37"/>
                </a:cubicBezTo>
                <a:cubicBezTo>
                  <a:pt x="2102" y="62"/>
                  <a:pt x="2112" y="95"/>
                  <a:pt x="2112" y="137"/>
                </a:cubicBezTo>
                <a:cubicBezTo>
                  <a:pt x="2112" y="167"/>
                  <a:pt x="2108" y="192"/>
                  <a:pt x="2099" y="212"/>
                </a:cubicBezTo>
                <a:cubicBezTo>
                  <a:pt x="2091" y="233"/>
                  <a:pt x="2080" y="248"/>
                  <a:pt x="2067" y="257"/>
                </a:cubicBezTo>
                <a:cubicBezTo>
                  <a:pt x="2054" y="267"/>
                  <a:pt x="2041" y="271"/>
                  <a:pt x="2029" y="271"/>
                </a:cubicBezTo>
                <a:cubicBezTo>
                  <a:pt x="2004" y="271"/>
                  <a:pt x="1984" y="257"/>
                  <a:pt x="1968" y="228"/>
                </a:cubicBezTo>
                <a:cubicBezTo>
                  <a:pt x="1954" y="204"/>
                  <a:pt x="1948" y="175"/>
                  <a:pt x="1948" y="141"/>
                </a:cubicBezTo>
                <a:cubicBezTo>
                  <a:pt x="1948" y="112"/>
                  <a:pt x="1952" y="87"/>
                  <a:pt x="1961" y="66"/>
                </a:cubicBezTo>
                <a:cubicBezTo>
                  <a:pt x="1970" y="45"/>
                  <a:pt x="1981" y="30"/>
                  <a:pt x="1996" y="19"/>
                </a:cubicBezTo>
                <a:cubicBezTo>
                  <a:pt x="2007" y="11"/>
                  <a:pt x="2019" y="7"/>
                  <a:pt x="2031" y="7"/>
                </a:cubicBezTo>
                <a:close/>
                <a:moveTo>
                  <a:pt x="1849" y="7"/>
                </a:moveTo>
                <a:lnTo>
                  <a:pt x="1855" y="7"/>
                </a:lnTo>
                <a:lnTo>
                  <a:pt x="1855" y="222"/>
                </a:lnTo>
                <a:cubicBezTo>
                  <a:pt x="1855" y="236"/>
                  <a:pt x="1855" y="245"/>
                  <a:pt x="1857" y="249"/>
                </a:cubicBezTo>
                <a:cubicBezTo>
                  <a:pt x="1858" y="252"/>
                  <a:pt x="1860" y="255"/>
                  <a:pt x="1864" y="257"/>
                </a:cubicBezTo>
                <a:cubicBezTo>
                  <a:pt x="1868" y="259"/>
                  <a:pt x="1875" y="260"/>
                  <a:pt x="1887" y="260"/>
                </a:cubicBezTo>
                <a:lnTo>
                  <a:pt x="1887" y="267"/>
                </a:lnTo>
                <a:lnTo>
                  <a:pt x="1791" y="267"/>
                </a:lnTo>
                <a:lnTo>
                  <a:pt x="1791" y="260"/>
                </a:lnTo>
                <a:cubicBezTo>
                  <a:pt x="1803" y="260"/>
                  <a:pt x="1811" y="259"/>
                  <a:pt x="1815" y="257"/>
                </a:cubicBezTo>
                <a:cubicBezTo>
                  <a:pt x="1818" y="255"/>
                  <a:pt x="1820" y="253"/>
                  <a:pt x="1822" y="249"/>
                </a:cubicBezTo>
                <a:cubicBezTo>
                  <a:pt x="1823" y="246"/>
                  <a:pt x="1824" y="237"/>
                  <a:pt x="1824" y="222"/>
                </a:cubicBezTo>
                <a:lnTo>
                  <a:pt x="1824" y="85"/>
                </a:lnTo>
                <a:cubicBezTo>
                  <a:pt x="1824" y="66"/>
                  <a:pt x="1823" y="54"/>
                  <a:pt x="1822" y="49"/>
                </a:cubicBezTo>
                <a:cubicBezTo>
                  <a:pt x="1821" y="45"/>
                  <a:pt x="1820" y="42"/>
                  <a:pt x="1817" y="40"/>
                </a:cubicBezTo>
                <a:cubicBezTo>
                  <a:pt x="1815" y="38"/>
                  <a:pt x="1812" y="37"/>
                  <a:pt x="1809" y="37"/>
                </a:cubicBezTo>
                <a:cubicBezTo>
                  <a:pt x="1804" y="37"/>
                  <a:pt x="1798" y="39"/>
                  <a:pt x="1790" y="43"/>
                </a:cubicBezTo>
                <a:lnTo>
                  <a:pt x="1787" y="37"/>
                </a:lnTo>
                <a:lnTo>
                  <a:pt x="1849" y="7"/>
                </a:lnTo>
                <a:close/>
                <a:moveTo>
                  <a:pt x="1701" y="0"/>
                </a:moveTo>
                <a:cubicBezTo>
                  <a:pt x="1707" y="0"/>
                  <a:pt x="1711" y="2"/>
                  <a:pt x="1715" y="6"/>
                </a:cubicBezTo>
                <a:cubicBezTo>
                  <a:pt x="1719" y="9"/>
                  <a:pt x="1720" y="14"/>
                  <a:pt x="1720" y="19"/>
                </a:cubicBezTo>
                <a:cubicBezTo>
                  <a:pt x="1720" y="24"/>
                  <a:pt x="1719" y="29"/>
                  <a:pt x="1715" y="33"/>
                </a:cubicBezTo>
                <a:cubicBezTo>
                  <a:pt x="1711" y="36"/>
                  <a:pt x="1707" y="38"/>
                  <a:pt x="1701" y="38"/>
                </a:cubicBezTo>
                <a:cubicBezTo>
                  <a:pt x="1696" y="38"/>
                  <a:pt x="1692" y="36"/>
                  <a:pt x="1688" y="33"/>
                </a:cubicBezTo>
                <a:cubicBezTo>
                  <a:pt x="1684" y="29"/>
                  <a:pt x="1682" y="24"/>
                  <a:pt x="1682" y="19"/>
                </a:cubicBezTo>
                <a:cubicBezTo>
                  <a:pt x="1682" y="14"/>
                  <a:pt x="1684" y="9"/>
                  <a:pt x="1688" y="6"/>
                </a:cubicBezTo>
                <a:cubicBezTo>
                  <a:pt x="1692" y="2"/>
                  <a:pt x="1696" y="0"/>
                  <a:pt x="1701" y="0"/>
                </a:cubicBezTo>
                <a:close/>
              </a:path>
            </a:pathLst>
          </a:custGeom>
          <a:solidFill>
            <a:srgbClr val="F2F2F2"/>
          </a:solidFill>
          <a:ln w="0">
            <a:noFill/>
            <a:prstDash val="solid"/>
            <a:round/>
          </a:ln>
        </p:spPr>
        <p:txBody>
          <a:bodyPr vert="horz" wrap="square" lIns="91440" tIns="45720" rIns="91440" bIns="45720" numCol="1" anchor="t" anchorCtr="0" compatLnSpc="1"/>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5pPr>
            <a:lvl6pPr marL="2286000" algn="l" defTabSz="914400" rtl="0" eaLnBrk="1" latinLnBrk="0" hangingPunct="1">
              <a:defRPr kern="1200">
                <a:solidFill>
                  <a:schemeClr val="tx1"/>
                </a:solidFill>
                <a:latin typeface="Calibri" panose="020F0502020204030204" charset="0"/>
                <a:ea typeface="+mn-ea"/>
                <a:cs typeface="+mn-cs"/>
              </a:defRPr>
            </a:lvl6pPr>
            <a:lvl7pPr marL="2743200" algn="l" defTabSz="914400" rtl="0" eaLnBrk="1" latinLnBrk="0" hangingPunct="1">
              <a:defRPr kern="1200">
                <a:solidFill>
                  <a:schemeClr val="tx1"/>
                </a:solidFill>
                <a:latin typeface="Calibri" panose="020F0502020204030204" charset="0"/>
                <a:ea typeface="+mn-ea"/>
                <a:cs typeface="+mn-cs"/>
              </a:defRPr>
            </a:lvl7pPr>
            <a:lvl8pPr marL="3200400" algn="l" defTabSz="914400" rtl="0" eaLnBrk="1" latinLnBrk="0" hangingPunct="1">
              <a:defRPr kern="1200">
                <a:solidFill>
                  <a:schemeClr val="tx1"/>
                </a:solidFill>
                <a:latin typeface="Calibri" panose="020F0502020204030204" charset="0"/>
                <a:ea typeface="+mn-ea"/>
                <a:cs typeface="+mn-cs"/>
              </a:defRPr>
            </a:lvl8pPr>
            <a:lvl9pPr marL="3657600" algn="l" defTabSz="914400" rtl="0" eaLnBrk="1" latinLnBrk="0" hangingPunct="1">
              <a:defRPr kern="1200">
                <a:solidFill>
                  <a:schemeClr val="tx1"/>
                </a:solidFill>
                <a:latin typeface="Calibri" panose="020F0502020204030204" charset="0"/>
                <a:ea typeface="+mn-ea"/>
                <a:cs typeface="+mn-cs"/>
              </a:defRPr>
            </a:lvl9pPr>
          </a:lstStyle>
          <a:p>
            <a:endParaRPr lang="zh-CN" altLang="en-US"/>
          </a:p>
        </p:txBody>
      </p:sp>
      <p:sp>
        <p:nvSpPr>
          <p:cNvPr id="53" name="Freeform 23"/>
          <p:cNvSpPr/>
          <p:nvPr/>
        </p:nvSpPr>
        <p:spPr bwMode="auto">
          <a:xfrm rot="-1800000">
            <a:off x="415213" y="4585998"/>
            <a:ext cx="1848119" cy="215037"/>
          </a:xfrm>
          <a:custGeom>
            <a:avLst/>
            <a:gdLst>
              <a:gd name="T0" fmla="*/ 2345 w 3079"/>
              <a:gd name="T1" fmla="*/ 251 h 350"/>
              <a:gd name="T2" fmla="*/ 830 w 3079"/>
              <a:gd name="T3" fmla="*/ 272 h 350"/>
              <a:gd name="T4" fmla="*/ 2644 w 3079"/>
              <a:gd name="T5" fmla="*/ 129 h 350"/>
              <a:gd name="T6" fmla="*/ 2680 w 3079"/>
              <a:gd name="T7" fmla="*/ 102 h 350"/>
              <a:gd name="T8" fmla="*/ 1202 w 3079"/>
              <a:gd name="T9" fmla="*/ 244 h 350"/>
              <a:gd name="T10" fmla="*/ 1532 w 3079"/>
              <a:gd name="T11" fmla="*/ 102 h 350"/>
              <a:gd name="T12" fmla="*/ 1604 w 3079"/>
              <a:gd name="T13" fmla="*/ 106 h 350"/>
              <a:gd name="T14" fmla="*/ 1625 w 3079"/>
              <a:gd name="T15" fmla="*/ 113 h 350"/>
              <a:gd name="T16" fmla="*/ 1470 w 3079"/>
              <a:gd name="T17" fmla="*/ 316 h 350"/>
              <a:gd name="T18" fmla="*/ 1487 w 3079"/>
              <a:gd name="T19" fmla="*/ 130 h 350"/>
              <a:gd name="T20" fmla="*/ 1322 w 3079"/>
              <a:gd name="T21" fmla="*/ 210 h 350"/>
              <a:gd name="T22" fmla="*/ 1366 w 3079"/>
              <a:gd name="T23" fmla="*/ 102 h 350"/>
              <a:gd name="T24" fmla="*/ 1451 w 3079"/>
              <a:gd name="T25" fmla="*/ 244 h 350"/>
              <a:gd name="T26" fmla="*/ 1310 w 3079"/>
              <a:gd name="T27" fmla="*/ 264 h 350"/>
              <a:gd name="T28" fmla="*/ 1262 w 3079"/>
              <a:gd name="T29" fmla="*/ 95 h 350"/>
              <a:gd name="T30" fmla="*/ 945 w 3079"/>
              <a:gd name="T31" fmla="*/ 135 h 350"/>
              <a:gd name="T32" fmla="*/ 1012 w 3079"/>
              <a:gd name="T33" fmla="*/ 95 h 350"/>
              <a:gd name="T34" fmla="*/ 946 w 3079"/>
              <a:gd name="T35" fmla="*/ 337 h 350"/>
              <a:gd name="T36" fmla="*/ 934 w 3079"/>
              <a:gd name="T37" fmla="*/ 318 h 350"/>
              <a:gd name="T38" fmla="*/ 880 w 3079"/>
              <a:gd name="T39" fmla="*/ 102 h 350"/>
              <a:gd name="T40" fmla="*/ 603 w 3079"/>
              <a:gd name="T41" fmla="*/ 128 h 350"/>
              <a:gd name="T42" fmla="*/ 722 w 3079"/>
              <a:gd name="T43" fmla="*/ 95 h 350"/>
              <a:gd name="T44" fmla="*/ 779 w 3079"/>
              <a:gd name="T45" fmla="*/ 112 h 350"/>
              <a:gd name="T46" fmla="*/ 734 w 3079"/>
              <a:gd name="T47" fmla="*/ 272 h 350"/>
              <a:gd name="T48" fmla="*/ 544 w 3079"/>
              <a:gd name="T49" fmla="*/ 102 h 350"/>
              <a:gd name="T50" fmla="*/ 331 w 3079"/>
              <a:gd name="T51" fmla="*/ 128 h 350"/>
              <a:gd name="T52" fmla="*/ 450 w 3079"/>
              <a:gd name="T53" fmla="*/ 95 h 350"/>
              <a:gd name="T54" fmla="*/ 507 w 3079"/>
              <a:gd name="T55" fmla="*/ 112 h 350"/>
              <a:gd name="T56" fmla="*/ 462 w 3079"/>
              <a:gd name="T57" fmla="*/ 272 h 350"/>
              <a:gd name="T58" fmla="*/ 272 w 3079"/>
              <a:gd name="T59" fmla="*/ 102 h 350"/>
              <a:gd name="T60" fmla="*/ 59 w 3079"/>
              <a:gd name="T61" fmla="*/ 128 h 350"/>
              <a:gd name="T62" fmla="*/ 178 w 3079"/>
              <a:gd name="T63" fmla="*/ 95 h 350"/>
              <a:gd name="T64" fmla="*/ 235 w 3079"/>
              <a:gd name="T65" fmla="*/ 112 h 350"/>
              <a:gd name="T66" fmla="*/ 190 w 3079"/>
              <a:gd name="T67" fmla="*/ 272 h 350"/>
              <a:gd name="T68" fmla="*/ 0 w 3079"/>
              <a:gd name="T69" fmla="*/ 102 h 350"/>
              <a:gd name="T70" fmla="*/ 2904 w 3079"/>
              <a:gd name="T71" fmla="*/ 90 h 350"/>
              <a:gd name="T72" fmla="*/ 3053 w 3079"/>
              <a:gd name="T73" fmla="*/ 154 h 350"/>
              <a:gd name="T74" fmla="*/ 2994 w 3079"/>
              <a:gd name="T75" fmla="*/ 260 h 350"/>
              <a:gd name="T76" fmla="*/ 2993 w 3079"/>
              <a:gd name="T77" fmla="*/ 112 h 350"/>
              <a:gd name="T78" fmla="*/ 2958 w 3079"/>
              <a:gd name="T79" fmla="*/ 257 h 350"/>
              <a:gd name="T80" fmla="*/ 2918 w 3079"/>
              <a:gd name="T81" fmla="*/ 228 h 350"/>
              <a:gd name="T82" fmla="*/ 2847 w 3079"/>
              <a:gd name="T83" fmla="*/ 250 h 350"/>
              <a:gd name="T84" fmla="*/ 2811 w 3079"/>
              <a:gd name="T85" fmla="*/ 249 h 350"/>
              <a:gd name="T86" fmla="*/ 2785 w 3079"/>
              <a:gd name="T87" fmla="*/ 111 h 350"/>
              <a:gd name="T88" fmla="*/ 2684 w 3079"/>
              <a:gd name="T89" fmla="*/ 272 h 350"/>
              <a:gd name="T90" fmla="*/ 2550 w 3079"/>
              <a:gd name="T91" fmla="*/ 103 h 350"/>
              <a:gd name="T92" fmla="*/ 2503 w 3079"/>
              <a:gd name="T93" fmla="*/ 103 h 350"/>
              <a:gd name="T94" fmla="*/ 2572 w 3079"/>
              <a:gd name="T95" fmla="*/ 202 h 350"/>
              <a:gd name="T96" fmla="*/ 1709 w 3079"/>
              <a:gd name="T97" fmla="*/ 90 h 350"/>
              <a:gd name="T98" fmla="*/ 1660 w 3079"/>
              <a:gd name="T99" fmla="*/ 267 h 350"/>
              <a:gd name="T100" fmla="*/ 1680 w 3079"/>
              <a:gd name="T101" fmla="*/ 117 h 350"/>
              <a:gd name="T102" fmla="*/ 1248 w 3079"/>
              <a:gd name="T103" fmla="*/ 178 h 350"/>
              <a:gd name="T104" fmla="*/ 1125 w 3079"/>
              <a:gd name="T105" fmla="*/ 101 h 350"/>
              <a:gd name="T106" fmla="*/ 2221 w 3079"/>
              <a:gd name="T107" fmla="*/ 259 h 350"/>
              <a:gd name="T108" fmla="*/ 2030 w 3079"/>
              <a:gd name="T109" fmla="*/ 20 h 350"/>
              <a:gd name="T110" fmla="*/ 2067 w 3079"/>
              <a:gd name="T111" fmla="*/ 220 h 350"/>
              <a:gd name="T112" fmla="*/ 2304 w 3079"/>
              <a:gd name="T113" fmla="*/ 137 h 350"/>
              <a:gd name="T114" fmla="*/ 2188 w 3079"/>
              <a:gd name="T115" fmla="*/ 19 h 350"/>
              <a:gd name="T116" fmla="*/ 2029 w 3079"/>
              <a:gd name="T117" fmla="*/ 271 h 350"/>
              <a:gd name="T118" fmla="*/ 1855 w 3079"/>
              <a:gd name="T119" fmla="*/ 7 h 350"/>
              <a:gd name="T120" fmla="*/ 1791 w 3079"/>
              <a:gd name="T121" fmla="*/ 260 h 350"/>
              <a:gd name="T122" fmla="*/ 1809 w 3079"/>
              <a:gd name="T123" fmla="*/ 37 h 350"/>
              <a:gd name="T124" fmla="*/ 1715 w 3079"/>
              <a:gd name="T125" fmla="*/ 3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79" h="350">
                <a:moveTo>
                  <a:pt x="2366" y="230"/>
                </a:moveTo>
                <a:cubicBezTo>
                  <a:pt x="2372" y="230"/>
                  <a:pt x="2377" y="232"/>
                  <a:pt x="2381" y="237"/>
                </a:cubicBezTo>
                <a:cubicBezTo>
                  <a:pt x="2385" y="241"/>
                  <a:pt x="2387" y="245"/>
                  <a:pt x="2387" y="251"/>
                </a:cubicBezTo>
                <a:cubicBezTo>
                  <a:pt x="2387" y="257"/>
                  <a:pt x="2385" y="262"/>
                  <a:pt x="2380" y="266"/>
                </a:cubicBezTo>
                <a:cubicBezTo>
                  <a:pt x="2376" y="270"/>
                  <a:pt x="2372" y="272"/>
                  <a:pt x="2366" y="272"/>
                </a:cubicBezTo>
                <a:cubicBezTo>
                  <a:pt x="2360" y="272"/>
                  <a:pt x="2355" y="270"/>
                  <a:pt x="2351" y="266"/>
                </a:cubicBezTo>
                <a:cubicBezTo>
                  <a:pt x="2347" y="262"/>
                  <a:pt x="2345" y="257"/>
                  <a:pt x="2345" y="251"/>
                </a:cubicBezTo>
                <a:cubicBezTo>
                  <a:pt x="2345" y="245"/>
                  <a:pt x="2347" y="240"/>
                  <a:pt x="2351" y="236"/>
                </a:cubicBezTo>
                <a:cubicBezTo>
                  <a:pt x="2355" y="232"/>
                  <a:pt x="2360" y="230"/>
                  <a:pt x="2366" y="230"/>
                </a:cubicBezTo>
                <a:close/>
                <a:moveTo>
                  <a:pt x="830" y="230"/>
                </a:moveTo>
                <a:cubicBezTo>
                  <a:pt x="836" y="230"/>
                  <a:pt x="841" y="232"/>
                  <a:pt x="845" y="237"/>
                </a:cubicBezTo>
                <a:cubicBezTo>
                  <a:pt x="849" y="241"/>
                  <a:pt x="851" y="245"/>
                  <a:pt x="851" y="251"/>
                </a:cubicBezTo>
                <a:cubicBezTo>
                  <a:pt x="851" y="257"/>
                  <a:pt x="849" y="262"/>
                  <a:pt x="844" y="266"/>
                </a:cubicBezTo>
                <a:cubicBezTo>
                  <a:pt x="840" y="270"/>
                  <a:pt x="836" y="272"/>
                  <a:pt x="830" y="272"/>
                </a:cubicBezTo>
                <a:cubicBezTo>
                  <a:pt x="824" y="272"/>
                  <a:pt x="819" y="270"/>
                  <a:pt x="815" y="266"/>
                </a:cubicBezTo>
                <a:cubicBezTo>
                  <a:pt x="811" y="262"/>
                  <a:pt x="809" y="257"/>
                  <a:pt x="809" y="251"/>
                </a:cubicBezTo>
                <a:cubicBezTo>
                  <a:pt x="809" y="245"/>
                  <a:pt x="811" y="240"/>
                  <a:pt x="815" y="236"/>
                </a:cubicBezTo>
                <a:cubicBezTo>
                  <a:pt x="819" y="232"/>
                  <a:pt x="824" y="230"/>
                  <a:pt x="830" y="230"/>
                </a:cubicBezTo>
                <a:close/>
                <a:moveTo>
                  <a:pt x="2680" y="102"/>
                </a:moveTo>
                <a:cubicBezTo>
                  <a:pt x="2673" y="102"/>
                  <a:pt x="2667" y="104"/>
                  <a:pt x="2660" y="108"/>
                </a:cubicBezTo>
                <a:cubicBezTo>
                  <a:pt x="2653" y="112"/>
                  <a:pt x="2648" y="119"/>
                  <a:pt x="2644" y="129"/>
                </a:cubicBezTo>
                <a:cubicBezTo>
                  <a:pt x="2640" y="139"/>
                  <a:pt x="2638" y="151"/>
                  <a:pt x="2638" y="167"/>
                </a:cubicBezTo>
                <a:cubicBezTo>
                  <a:pt x="2638" y="192"/>
                  <a:pt x="2643" y="213"/>
                  <a:pt x="2652" y="232"/>
                </a:cubicBezTo>
                <a:cubicBezTo>
                  <a:pt x="2662" y="250"/>
                  <a:pt x="2676" y="259"/>
                  <a:pt x="2692" y="259"/>
                </a:cubicBezTo>
                <a:cubicBezTo>
                  <a:pt x="2704" y="259"/>
                  <a:pt x="2714" y="254"/>
                  <a:pt x="2722" y="244"/>
                </a:cubicBezTo>
                <a:cubicBezTo>
                  <a:pt x="2730" y="234"/>
                  <a:pt x="2734" y="217"/>
                  <a:pt x="2734" y="192"/>
                </a:cubicBezTo>
                <a:cubicBezTo>
                  <a:pt x="2734" y="162"/>
                  <a:pt x="2727" y="138"/>
                  <a:pt x="2714" y="120"/>
                </a:cubicBezTo>
                <a:cubicBezTo>
                  <a:pt x="2705" y="108"/>
                  <a:pt x="2694" y="102"/>
                  <a:pt x="2680" y="102"/>
                </a:cubicBezTo>
                <a:close/>
                <a:moveTo>
                  <a:pt x="1160" y="102"/>
                </a:moveTo>
                <a:cubicBezTo>
                  <a:pt x="1153" y="102"/>
                  <a:pt x="1147" y="104"/>
                  <a:pt x="1140" y="108"/>
                </a:cubicBezTo>
                <a:cubicBezTo>
                  <a:pt x="1133" y="112"/>
                  <a:pt x="1128" y="119"/>
                  <a:pt x="1124" y="129"/>
                </a:cubicBezTo>
                <a:cubicBezTo>
                  <a:pt x="1120" y="139"/>
                  <a:pt x="1118" y="151"/>
                  <a:pt x="1118" y="167"/>
                </a:cubicBezTo>
                <a:cubicBezTo>
                  <a:pt x="1118" y="192"/>
                  <a:pt x="1123" y="213"/>
                  <a:pt x="1132" y="232"/>
                </a:cubicBezTo>
                <a:cubicBezTo>
                  <a:pt x="1142" y="250"/>
                  <a:pt x="1156" y="259"/>
                  <a:pt x="1172" y="259"/>
                </a:cubicBezTo>
                <a:cubicBezTo>
                  <a:pt x="1184" y="259"/>
                  <a:pt x="1194" y="254"/>
                  <a:pt x="1202" y="244"/>
                </a:cubicBezTo>
                <a:cubicBezTo>
                  <a:pt x="1210" y="234"/>
                  <a:pt x="1214" y="217"/>
                  <a:pt x="1214" y="192"/>
                </a:cubicBezTo>
                <a:cubicBezTo>
                  <a:pt x="1214" y="162"/>
                  <a:pt x="1207" y="138"/>
                  <a:pt x="1194" y="120"/>
                </a:cubicBezTo>
                <a:cubicBezTo>
                  <a:pt x="1185" y="108"/>
                  <a:pt x="1174" y="102"/>
                  <a:pt x="1160" y="102"/>
                </a:cubicBezTo>
                <a:close/>
                <a:moveTo>
                  <a:pt x="1456" y="95"/>
                </a:moveTo>
                <a:lnTo>
                  <a:pt x="1536" y="95"/>
                </a:lnTo>
                <a:lnTo>
                  <a:pt x="1536" y="102"/>
                </a:lnTo>
                <a:lnTo>
                  <a:pt x="1532" y="102"/>
                </a:lnTo>
                <a:cubicBezTo>
                  <a:pt x="1527" y="102"/>
                  <a:pt x="1522" y="103"/>
                  <a:pt x="1519" y="106"/>
                </a:cubicBezTo>
                <a:cubicBezTo>
                  <a:pt x="1517" y="108"/>
                  <a:pt x="1515" y="111"/>
                  <a:pt x="1515" y="115"/>
                </a:cubicBezTo>
                <a:cubicBezTo>
                  <a:pt x="1515" y="120"/>
                  <a:pt x="1517" y="126"/>
                  <a:pt x="1521" y="135"/>
                </a:cubicBezTo>
                <a:lnTo>
                  <a:pt x="1563" y="222"/>
                </a:lnTo>
                <a:lnTo>
                  <a:pt x="1602" y="127"/>
                </a:lnTo>
                <a:cubicBezTo>
                  <a:pt x="1604" y="122"/>
                  <a:pt x="1605" y="117"/>
                  <a:pt x="1605" y="112"/>
                </a:cubicBezTo>
                <a:cubicBezTo>
                  <a:pt x="1605" y="109"/>
                  <a:pt x="1604" y="108"/>
                  <a:pt x="1604" y="106"/>
                </a:cubicBezTo>
                <a:cubicBezTo>
                  <a:pt x="1603" y="105"/>
                  <a:pt x="1601" y="104"/>
                  <a:pt x="1599" y="103"/>
                </a:cubicBezTo>
                <a:cubicBezTo>
                  <a:pt x="1597" y="102"/>
                  <a:pt x="1593" y="102"/>
                  <a:pt x="1588" y="102"/>
                </a:cubicBezTo>
                <a:lnTo>
                  <a:pt x="1588" y="95"/>
                </a:lnTo>
                <a:lnTo>
                  <a:pt x="1644" y="95"/>
                </a:lnTo>
                <a:lnTo>
                  <a:pt x="1644" y="102"/>
                </a:lnTo>
                <a:cubicBezTo>
                  <a:pt x="1639" y="102"/>
                  <a:pt x="1635" y="103"/>
                  <a:pt x="1633" y="105"/>
                </a:cubicBezTo>
                <a:cubicBezTo>
                  <a:pt x="1630" y="106"/>
                  <a:pt x="1628" y="109"/>
                  <a:pt x="1625" y="113"/>
                </a:cubicBezTo>
                <a:cubicBezTo>
                  <a:pt x="1623" y="115"/>
                  <a:pt x="1621" y="120"/>
                  <a:pt x="1618" y="128"/>
                </a:cubicBezTo>
                <a:lnTo>
                  <a:pt x="1548" y="299"/>
                </a:lnTo>
                <a:cubicBezTo>
                  <a:pt x="1542" y="316"/>
                  <a:pt x="1533" y="328"/>
                  <a:pt x="1522" y="337"/>
                </a:cubicBezTo>
                <a:cubicBezTo>
                  <a:pt x="1511" y="345"/>
                  <a:pt x="1500" y="350"/>
                  <a:pt x="1490" y="350"/>
                </a:cubicBezTo>
                <a:cubicBezTo>
                  <a:pt x="1483" y="350"/>
                  <a:pt x="1477" y="348"/>
                  <a:pt x="1472" y="343"/>
                </a:cubicBezTo>
                <a:cubicBezTo>
                  <a:pt x="1467" y="339"/>
                  <a:pt x="1465" y="334"/>
                  <a:pt x="1465" y="329"/>
                </a:cubicBezTo>
                <a:cubicBezTo>
                  <a:pt x="1465" y="323"/>
                  <a:pt x="1467" y="319"/>
                  <a:pt x="1470" y="316"/>
                </a:cubicBezTo>
                <a:cubicBezTo>
                  <a:pt x="1473" y="313"/>
                  <a:pt x="1478" y="311"/>
                  <a:pt x="1484" y="311"/>
                </a:cubicBezTo>
                <a:cubicBezTo>
                  <a:pt x="1488" y="311"/>
                  <a:pt x="1494" y="313"/>
                  <a:pt x="1501" y="315"/>
                </a:cubicBezTo>
                <a:cubicBezTo>
                  <a:pt x="1506" y="317"/>
                  <a:pt x="1509" y="318"/>
                  <a:pt x="1510" y="318"/>
                </a:cubicBezTo>
                <a:cubicBezTo>
                  <a:pt x="1514" y="318"/>
                  <a:pt x="1518" y="316"/>
                  <a:pt x="1523" y="312"/>
                </a:cubicBezTo>
                <a:cubicBezTo>
                  <a:pt x="1527" y="308"/>
                  <a:pt x="1532" y="301"/>
                  <a:pt x="1536" y="290"/>
                </a:cubicBezTo>
                <a:lnTo>
                  <a:pt x="1548" y="260"/>
                </a:lnTo>
                <a:lnTo>
                  <a:pt x="1487" y="130"/>
                </a:lnTo>
                <a:cubicBezTo>
                  <a:pt x="1485" y="127"/>
                  <a:pt x="1482" y="122"/>
                  <a:pt x="1478" y="116"/>
                </a:cubicBezTo>
                <a:cubicBezTo>
                  <a:pt x="1474" y="112"/>
                  <a:pt x="1472" y="109"/>
                  <a:pt x="1470" y="107"/>
                </a:cubicBezTo>
                <a:cubicBezTo>
                  <a:pt x="1467" y="105"/>
                  <a:pt x="1462" y="103"/>
                  <a:pt x="1456" y="102"/>
                </a:cubicBezTo>
                <a:lnTo>
                  <a:pt x="1456" y="95"/>
                </a:lnTo>
                <a:close/>
                <a:moveTo>
                  <a:pt x="1262" y="95"/>
                </a:moveTo>
                <a:lnTo>
                  <a:pt x="1322" y="95"/>
                </a:lnTo>
                <a:lnTo>
                  <a:pt x="1322" y="210"/>
                </a:lnTo>
                <a:cubicBezTo>
                  <a:pt x="1322" y="226"/>
                  <a:pt x="1325" y="236"/>
                  <a:pt x="1331" y="241"/>
                </a:cubicBezTo>
                <a:cubicBezTo>
                  <a:pt x="1336" y="246"/>
                  <a:pt x="1343" y="249"/>
                  <a:pt x="1351" y="249"/>
                </a:cubicBezTo>
                <a:cubicBezTo>
                  <a:pt x="1356" y="249"/>
                  <a:pt x="1362" y="247"/>
                  <a:pt x="1369" y="244"/>
                </a:cubicBezTo>
                <a:cubicBezTo>
                  <a:pt x="1376" y="241"/>
                  <a:pt x="1384" y="234"/>
                  <a:pt x="1393" y="225"/>
                </a:cubicBezTo>
                <a:lnTo>
                  <a:pt x="1393" y="127"/>
                </a:lnTo>
                <a:cubicBezTo>
                  <a:pt x="1393" y="118"/>
                  <a:pt x="1392" y="111"/>
                  <a:pt x="1388" y="108"/>
                </a:cubicBezTo>
                <a:cubicBezTo>
                  <a:pt x="1384" y="104"/>
                  <a:pt x="1377" y="102"/>
                  <a:pt x="1366" y="102"/>
                </a:cubicBezTo>
                <a:lnTo>
                  <a:pt x="1366" y="95"/>
                </a:lnTo>
                <a:lnTo>
                  <a:pt x="1424" y="95"/>
                </a:lnTo>
                <a:lnTo>
                  <a:pt x="1424" y="199"/>
                </a:lnTo>
                <a:cubicBezTo>
                  <a:pt x="1424" y="219"/>
                  <a:pt x="1425" y="231"/>
                  <a:pt x="1426" y="236"/>
                </a:cubicBezTo>
                <a:cubicBezTo>
                  <a:pt x="1427" y="240"/>
                  <a:pt x="1428" y="243"/>
                  <a:pt x="1430" y="245"/>
                </a:cubicBezTo>
                <a:cubicBezTo>
                  <a:pt x="1432" y="247"/>
                  <a:pt x="1435" y="247"/>
                  <a:pt x="1437" y="247"/>
                </a:cubicBezTo>
                <a:cubicBezTo>
                  <a:pt x="1441" y="247"/>
                  <a:pt x="1446" y="246"/>
                  <a:pt x="1451" y="244"/>
                </a:cubicBezTo>
                <a:lnTo>
                  <a:pt x="1453" y="251"/>
                </a:lnTo>
                <a:lnTo>
                  <a:pt x="1402" y="272"/>
                </a:lnTo>
                <a:lnTo>
                  <a:pt x="1393" y="272"/>
                </a:lnTo>
                <a:lnTo>
                  <a:pt x="1393" y="236"/>
                </a:lnTo>
                <a:cubicBezTo>
                  <a:pt x="1379" y="252"/>
                  <a:pt x="1367" y="262"/>
                  <a:pt x="1360" y="266"/>
                </a:cubicBezTo>
                <a:cubicBezTo>
                  <a:pt x="1352" y="270"/>
                  <a:pt x="1344" y="272"/>
                  <a:pt x="1335" y="272"/>
                </a:cubicBezTo>
                <a:cubicBezTo>
                  <a:pt x="1325" y="272"/>
                  <a:pt x="1317" y="269"/>
                  <a:pt x="1310" y="264"/>
                </a:cubicBezTo>
                <a:cubicBezTo>
                  <a:pt x="1303" y="258"/>
                  <a:pt x="1298" y="251"/>
                  <a:pt x="1295" y="242"/>
                </a:cubicBezTo>
                <a:cubicBezTo>
                  <a:pt x="1293" y="233"/>
                  <a:pt x="1291" y="221"/>
                  <a:pt x="1291" y="205"/>
                </a:cubicBezTo>
                <a:lnTo>
                  <a:pt x="1291" y="128"/>
                </a:lnTo>
                <a:cubicBezTo>
                  <a:pt x="1291" y="120"/>
                  <a:pt x="1290" y="115"/>
                  <a:pt x="1289" y="112"/>
                </a:cubicBezTo>
                <a:cubicBezTo>
                  <a:pt x="1287" y="108"/>
                  <a:pt x="1284" y="106"/>
                  <a:pt x="1281" y="104"/>
                </a:cubicBezTo>
                <a:cubicBezTo>
                  <a:pt x="1277" y="103"/>
                  <a:pt x="1271" y="102"/>
                  <a:pt x="1262" y="102"/>
                </a:cubicBezTo>
                <a:lnTo>
                  <a:pt x="1262" y="95"/>
                </a:lnTo>
                <a:close/>
                <a:moveTo>
                  <a:pt x="880" y="95"/>
                </a:moveTo>
                <a:lnTo>
                  <a:pt x="960" y="95"/>
                </a:lnTo>
                <a:lnTo>
                  <a:pt x="960" y="102"/>
                </a:lnTo>
                <a:lnTo>
                  <a:pt x="956" y="102"/>
                </a:lnTo>
                <a:cubicBezTo>
                  <a:pt x="951" y="102"/>
                  <a:pt x="946" y="103"/>
                  <a:pt x="943" y="106"/>
                </a:cubicBezTo>
                <a:cubicBezTo>
                  <a:pt x="941" y="108"/>
                  <a:pt x="939" y="111"/>
                  <a:pt x="939" y="115"/>
                </a:cubicBezTo>
                <a:cubicBezTo>
                  <a:pt x="939" y="120"/>
                  <a:pt x="941" y="126"/>
                  <a:pt x="945" y="135"/>
                </a:cubicBezTo>
                <a:lnTo>
                  <a:pt x="987" y="222"/>
                </a:lnTo>
                <a:lnTo>
                  <a:pt x="1026" y="127"/>
                </a:lnTo>
                <a:cubicBezTo>
                  <a:pt x="1028" y="122"/>
                  <a:pt x="1029" y="117"/>
                  <a:pt x="1029" y="112"/>
                </a:cubicBezTo>
                <a:cubicBezTo>
                  <a:pt x="1029" y="109"/>
                  <a:pt x="1028" y="108"/>
                  <a:pt x="1028" y="106"/>
                </a:cubicBezTo>
                <a:cubicBezTo>
                  <a:pt x="1027" y="105"/>
                  <a:pt x="1025" y="104"/>
                  <a:pt x="1023" y="103"/>
                </a:cubicBezTo>
                <a:cubicBezTo>
                  <a:pt x="1021" y="102"/>
                  <a:pt x="1017" y="102"/>
                  <a:pt x="1012" y="102"/>
                </a:cubicBezTo>
                <a:lnTo>
                  <a:pt x="1012" y="95"/>
                </a:lnTo>
                <a:lnTo>
                  <a:pt x="1068" y="95"/>
                </a:lnTo>
                <a:lnTo>
                  <a:pt x="1068" y="102"/>
                </a:lnTo>
                <a:cubicBezTo>
                  <a:pt x="1063" y="102"/>
                  <a:pt x="1059" y="103"/>
                  <a:pt x="1057" y="105"/>
                </a:cubicBezTo>
                <a:cubicBezTo>
                  <a:pt x="1054" y="106"/>
                  <a:pt x="1052" y="109"/>
                  <a:pt x="1049" y="113"/>
                </a:cubicBezTo>
                <a:cubicBezTo>
                  <a:pt x="1047" y="115"/>
                  <a:pt x="1045" y="120"/>
                  <a:pt x="1042" y="128"/>
                </a:cubicBezTo>
                <a:lnTo>
                  <a:pt x="972" y="299"/>
                </a:lnTo>
                <a:cubicBezTo>
                  <a:pt x="966" y="316"/>
                  <a:pt x="957" y="328"/>
                  <a:pt x="946" y="337"/>
                </a:cubicBezTo>
                <a:cubicBezTo>
                  <a:pt x="935" y="345"/>
                  <a:pt x="924" y="350"/>
                  <a:pt x="914" y="350"/>
                </a:cubicBezTo>
                <a:cubicBezTo>
                  <a:pt x="907" y="350"/>
                  <a:pt x="901" y="348"/>
                  <a:pt x="896" y="343"/>
                </a:cubicBezTo>
                <a:cubicBezTo>
                  <a:pt x="891" y="339"/>
                  <a:pt x="889" y="334"/>
                  <a:pt x="889" y="329"/>
                </a:cubicBezTo>
                <a:cubicBezTo>
                  <a:pt x="889" y="323"/>
                  <a:pt x="891" y="319"/>
                  <a:pt x="894" y="316"/>
                </a:cubicBezTo>
                <a:cubicBezTo>
                  <a:pt x="897" y="313"/>
                  <a:pt x="902" y="311"/>
                  <a:pt x="908" y="311"/>
                </a:cubicBezTo>
                <a:cubicBezTo>
                  <a:pt x="912" y="311"/>
                  <a:pt x="918" y="313"/>
                  <a:pt x="925" y="315"/>
                </a:cubicBezTo>
                <a:cubicBezTo>
                  <a:pt x="930" y="317"/>
                  <a:pt x="933" y="318"/>
                  <a:pt x="934" y="318"/>
                </a:cubicBezTo>
                <a:cubicBezTo>
                  <a:pt x="938" y="318"/>
                  <a:pt x="942" y="316"/>
                  <a:pt x="947" y="312"/>
                </a:cubicBezTo>
                <a:cubicBezTo>
                  <a:pt x="951" y="308"/>
                  <a:pt x="956" y="301"/>
                  <a:pt x="960" y="290"/>
                </a:cubicBezTo>
                <a:lnTo>
                  <a:pt x="972" y="260"/>
                </a:lnTo>
                <a:lnTo>
                  <a:pt x="911" y="130"/>
                </a:lnTo>
                <a:cubicBezTo>
                  <a:pt x="909" y="127"/>
                  <a:pt x="906" y="122"/>
                  <a:pt x="902" y="116"/>
                </a:cubicBezTo>
                <a:cubicBezTo>
                  <a:pt x="898" y="112"/>
                  <a:pt x="896" y="109"/>
                  <a:pt x="894" y="107"/>
                </a:cubicBezTo>
                <a:cubicBezTo>
                  <a:pt x="891" y="105"/>
                  <a:pt x="886" y="103"/>
                  <a:pt x="880" y="102"/>
                </a:cubicBezTo>
                <a:lnTo>
                  <a:pt x="880" y="95"/>
                </a:lnTo>
                <a:close/>
                <a:moveTo>
                  <a:pt x="544" y="95"/>
                </a:moveTo>
                <a:lnTo>
                  <a:pt x="616" y="95"/>
                </a:lnTo>
                <a:lnTo>
                  <a:pt x="616" y="102"/>
                </a:lnTo>
                <a:cubicBezTo>
                  <a:pt x="610" y="102"/>
                  <a:pt x="605" y="104"/>
                  <a:pt x="603" y="106"/>
                </a:cubicBezTo>
                <a:cubicBezTo>
                  <a:pt x="601" y="107"/>
                  <a:pt x="600" y="110"/>
                  <a:pt x="600" y="114"/>
                </a:cubicBezTo>
                <a:cubicBezTo>
                  <a:pt x="600" y="117"/>
                  <a:pt x="601" y="122"/>
                  <a:pt x="603" y="128"/>
                </a:cubicBezTo>
                <a:lnTo>
                  <a:pt x="640" y="226"/>
                </a:lnTo>
                <a:lnTo>
                  <a:pt x="677" y="146"/>
                </a:lnTo>
                <a:lnTo>
                  <a:pt x="667" y="121"/>
                </a:lnTo>
                <a:cubicBezTo>
                  <a:pt x="664" y="113"/>
                  <a:pt x="660" y="108"/>
                  <a:pt x="655" y="105"/>
                </a:cubicBezTo>
                <a:cubicBezTo>
                  <a:pt x="653" y="103"/>
                  <a:pt x="648" y="102"/>
                  <a:pt x="640" y="102"/>
                </a:cubicBezTo>
                <a:lnTo>
                  <a:pt x="640" y="95"/>
                </a:lnTo>
                <a:lnTo>
                  <a:pt x="722" y="95"/>
                </a:lnTo>
                <a:lnTo>
                  <a:pt x="722" y="102"/>
                </a:lnTo>
                <a:cubicBezTo>
                  <a:pt x="713" y="102"/>
                  <a:pt x="706" y="104"/>
                  <a:pt x="703" y="107"/>
                </a:cubicBezTo>
                <a:cubicBezTo>
                  <a:pt x="700" y="109"/>
                  <a:pt x="699" y="112"/>
                  <a:pt x="699" y="116"/>
                </a:cubicBezTo>
                <a:cubicBezTo>
                  <a:pt x="699" y="119"/>
                  <a:pt x="699" y="121"/>
                  <a:pt x="700" y="124"/>
                </a:cubicBezTo>
                <a:lnTo>
                  <a:pt x="739" y="223"/>
                </a:lnTo>
                <a:lnTo>
                  <a:pt x="776" y="128"/>
                </a:lnTo>
                <a:cubicBezTo>
                  <a:pt x="778" y="121"/>
                  <a:pt x="779" y="116"/>
                  <a:pt x="779" y="112"/>
                </a:cubicBezTo>
                <a:cubicBezTo>
                  <a:pt x="779" y="109"/>
                  <a:pt x="778" y="107"/>
                  <a:pt x="776" y="105"/>
                </a:cubicBezTo>
                <a:cubicBezTo>
                  <a:pt x="773" y="103"/>
                  <a:pt x="768" y="102"/>
                  <a:pt x="761" y="102"/>
                </a:cubicBezTo>
                <a:lnTo>
                  <a:pt x="761" y="95"/>
                </a:lnTo>
                <a:lnTo>
                  <a:pt x="816" y="95"/>
                </a:lnTo>
                <a:lnTo>
                  <a:pt x="816" y="102"/>
                </a:lnTo>
                <a:cubicBezTo>
                  <a:pt x="805" y="104"/>
                  <a:pt x="797" y="111"/>
                  <a:pt x="792" y="124"/>
                </a:cubicBezTo>
                <a:lnTo>
                  <a:pt x="734" y="272"/>
                </a:lnTo>
                <a:lnTo>
                  <a:pt x="726" y="272"/>
                </a:lnTo>
                <a:lnTo>
                  <a:pt x="684" y="162"/>
                </a:lnTo>
                <a:lnTo>
                  <a:pt x="633" y="272"/>
                </a:lnTo>
                <a:lnTo>
                  <a:pt x="627" y="272"/>
                </a:lnTo>
                <a:lnTo>
                  <a:pt x="571" y="128"/>
                </a:lnTo>
                <a:cubicBezTo>
                  <a:pt x="568" y="119"/>
                  <a:pt x="564" y="112"/>
                  <a:pt x="561" y="109"/>
                </a:cubicBezTo>
                <a:cubicBezTo>
                  <a:pt x="557" y="106"/>
                  <a:pt x="552" y="104"/>
                  <a:pt x="544" y="102"/>
                </a:cubicBezTo>
                <a:lnTo>
                  <a:pt x="544" y="95"/>
                </a:lnTo>
                <a:close/>
                <a:moveTo>
                  <a:pt x="272" y="95"/>
                </a:moveTo>
                <a:lnTo>
                  <a:pt x="344" y="95"/>
                </a:lnTo>
                <a:lnTo>
                  <a:pt x="344" y="102"/>
                </a:lnTo>
                <a:cubicBezTo>
                  <a:pt x="338" y="102"/>
                  <a:pt x="333" y="104"/>
                  <a:pt x="331" y="106"/>
                </a:cubicBezTo>
                <a:cubicBezTo>
                  <a:pt x="329" y="107"/>
                  <a:pt x="328" y="110"/>
                  <a:pt x="328" y="114"/>
                </a:cubicBezTo>
                <a:cubicBezTo>
                  <a:pt x="328" y="117"/>
                  <a:pt x="329" y="122"/>
                  <a:pt x="331" y="128"/>
                </a:cubicBezTo>
                <a:lnTo>
                  <a:pt x="368" y="226"/>
                </a:lnTo>
                <a:lnTo>
                  <a:pt x="405" y="146"/>
                </a:lnTo>
                <a:lnTo>
                  <a:pt x="395" y="121"/>
                </a:lnTo>
                <a:cubicBezTo>
                  <a:pt x="392" y="113"/>
                  <a:pt x="388" y="108"/>
                  <a:pt x="383" y="105"/>
                </a:cubicBezTo>
                <a:cubicBezTo>
                  <a:pt x="381" y="103"/>
                  <a:pt x="376" y="102"/>
                  <a:pt x="368" y="102"/>
                </a:cubicBezTo>
                <a:lnTo>
                  <a:pt x="368" y="95"/>
                </a:lnTo>
                <a:lnTo>
                  <a:pt x="450" y="95"/>
                </a:lnTo>
                <a:lnTo>
                  <a:pt x="450" y="102"/>
                </a:lnTo>
                <a:cubicBezTo>
                  <a:pt x="441" y="102"/>
                  <a:pt x="434" y="104"/>
                  <a:pt x="431" y="107"/>
                </a:cubicBezTo>
                <a:cubicBezTo>
                  <a:pt x="428" y="109"/>
                  <a:pt x="427" y="112"/>
                  <a:pt x="427" y="116"/>
                </a:cubicBezTo>
                <a:cubicBezTo>
                  <a:pt x="427" y="119"/>
                  <a:pt x="427" y="121"/>
                  <a:pt x="428" y="124"/>
                </a:cubicBezTo>
                <a:lnTo>
                  <a:pt x="467" y="223"/>
                </a:lnTo>
                <a:lnTo>
                  <a:pt x="504" y="128"/>
                </a:lnTo>
                <a:cubicBezTo>
                  <a:pt x="506" y="121"/>
                  <a:pt x="507" y="116"/>
                  <a:pt x="507" y="112"/>
                </a:cubicBezTo>
                <a:cubicBezTo>
                  <a:pt x="507" y="109"/>
                  <a:pt x="506" y="107"/>
                  <a:pt x="504" y="105"/>
                </a:cubicBezTo>
                <a:cubicBezTo>
                  <a:pt x="501" y="103"/>
                  <a:pt x="496" y="102"/>
                  <a:pt x="489" y="102"/>
                </a:cubicBezTo>
                <a:lnTo>
                  <a:pt x="489" y="95"/>
                </a:lnTo>
                <a:lnTo>
                  <a:pt x="544" y="95"/>
                </a:lnTo>
                <a:lnTo>
                  <a:pt x="544" y="102"/>
                </a:lnTo>
                <a:cubicBezTo>
                  <a:pt x="533" y="104"/>
                  <a:pt x="525" y="111"/>
                  <a:pt x="520" y="124"/>
                </a:cubicBezTo>
                <a:lnTo>
                  <a:pt x="462" y="272"/>
                </a:lnTo>
                <a:lnTo>
                  <a:pt x="454" y="272"/>
                </a:lnTo>
                <a:lnTo>
                  <a:pt x="412" y="162"/>
                </a:lnTo>
                <a:lnTo>
                  <a:pt x="361" y="272"/>
                </a:lnTo>
                <a:lnTo>
                  <a:pt x="355" y="272"/>
                </a:lnTo>
                <a:lnTo>
                  <a:pt x="299" y="128"/>
                </a:lnTo>
                <a:cubicBezTo>
                  <a:pt x="296" y="119"/>
                  <a:pt x="292" y="112"/>
                  <a:pt x="289" y="109"/>
                </a:cubicBezTo>
                <a:cubicBezTo>
                  <a:pt x="285" y="106"/>
                  <a:pt x="280" y="104"/>
                  <a:pt x="272" y="102"/>
                </a:cubicBezTo>
                <a:lnTo>
                  <a:pt x="272" y="95"/>
                </a:lnTo>
                <a:close/>
                <a:moveTo>
                  <a:pt x="0" y="95"/>
                </a:moveTo>
                <a:lnTo>
                  <a:pt x="72" y="95"/>
                </a:lnTo>
                <a:lnTo>
                  <a:pt x="72" y="102"/>
                </a:lnTo>
                <a:cubicBezTo>
                  <a:pt x="66" y="102"/>
                  <a:pt x="61" y="104"/>
                  <a:pt x="59" y="106"/>
                </a:cubicBezTo>
                <a:cubicBezTo>
                  <a:pt x="57" y="107"/>
                  <a:pt x="56" y="110"/>
                  <a:pt x="56" y="114"/>
                </a:cubicBezTo>
                <a:cubicBezTo>
                  <a:pt x="56" y="117"/>
                  <a:pt x="57" y="122"/>
                  <a:pt x="59" y="128"/>
                </a:cubicBezTo>
                <a:lnTo>
                  <a:pt x="96" y="226"/>
                </a:lnTo>
                <a:lnTo>
                  <a:pt x="133" y="146"/>
                </a:lnTo>
                <a:lnTo>
                  <a:pt x="123" y="121"/>
                </a:lnTo>
                <a:cubicBezTo>
                  <a:pt x="120" y="113"/>
                  <a:pt x="116" y="108"/>
                  <a:pt x="111" y="105"/>
                </a:cubicBezTo>
                <a:cubicBezTo>
                  <a:pt x="109" y="103"/>
                  <a:pt x="104" y="102"/>
                  <a:pt x="96" y="102"/>
                </a:cubicBezTo>
                <a:lnTo>
                  <a:pt x="96" y="95"/>
                </a:lnTo>
                <a:lnTo>
                  <a:pt x="178" y="95"/>
                </a:lnTo>
                <a:lnTo>
                  <a:pt x="178" y="102"/>
                </a:lnTo>
                <a:cubicBezTo>
                  <a:pt x="169" y="102"/>
                  <a:pt x="162" y="104"/>
                  <a:pt x="159" y="107"/>
                </a:cubicBezTo>
                <a:cubicBezTo>
                  <a:pt x="156" y="109"/>
                  <a:pt x="155" y="112"/>
                  <a:pt x="155" y="116"/>
                </a:cubicBezTo>
                <a:cubicBezTo>
                  <a:pt x="155" y="119"/>
                  <a:pt x="155" y="121"/>
                  <a:pt x="156" y="124"/>
                </a:cubicBezTo>
                <a:lnTo>
                  <a:pt x="195" y="223"/>
                </a:lnTo>
                <a:lnTo>
                  <a:pt x="232" y="128"/>
                </a:lnTo>
                <a:cubicBezTo>
                  <a:pt x="234" y="121"/>
                  <a:pt x="235" y="116"/>
                  <a:pt x="235" y="112"/>
                </a:cubicBezTo>
                <a:cubicBezTo>
                  <a:pt x="235" y="109"/>
                  <a:pt x="234" y="107"/>
                  <a:pt x="232" y="105"/>
                </a:cubicBezTo>
                <a:cubicBezTo>
                  <a:pt x="229" y="103"/>
                  <a:pt x="224" y="102"/>
                  <a:pt x="217" y="102"/>
                </a:cubicBezTo>
                <a:lnTo>
                  <a:pt x="217" y="95"/>
                </a:lnTo>
                <a:lnTo>
                  <a:pt x="272" y="95"/>
                </a:lnTo>
                <a:lnTo>
                  <a:pt x="272" y="102"/>
                </a:lnTo>
                <a:cubicBezTo>
                  <a:pt x="261" y="104"/>
                  <a:pt x="253" y="111"/>
                  <a:pt x="248" y="124"/>
                </a:cubicBezTo>
                <a:lnTo>
                  <a:pt x="190" y="272"/>
                </a:lnTo>
                <a:lnTo>
                  <a:pt x="182" y="272"/>
                </a:lnTo>
                <a:lnTo>
                  <a:pt x="140" y="162"/>
                </a:lnTo>
                <a:lnTo>
                  <a:pt x="89" y="272"/>
                </a:lnTo>
                <a:lnTo>
                  <a:pt x="83" y="272"/>
                </a:lnTo>
                <a:lnTo>
                  <a:pt x="27" y="128"/>
                </a:lnTo>
                <a:cubicBezTo>
                  <a:pt x="24" y="119"/>
                  <a:pt x="20" y="112"/>
                  <a:pt x="17" y="109"/>
                </a:cubicBezTo>
                <a:cubicBezTo>
                  <a:pt x="13" y="106"/>
                  <a:pt x="8" y="104"/>
                  <a:pt x="0" y="102"/>
                </a:cubicBezTo>
                <a:lnTo>
                  <a:pt x="0" y="95"/>
                </a:lnTo>
                <a:close/>
                <a:moveTo>
                  <a:pt x="2837" y="90"/>
                </a:moveTo>
                <a:lnTo>
                  <a:pt x="2845" y="90"/>
                </a:lnTo>
                <a:lnTo>
                  <a:pt x="2845" y="127"/>
                </a:lnTo>
                <a:cubicBezTo>
                  <a:pt x="2857" y="114"/>
                  <a:pt x="2865" y="107"/>
                  <a:pt x="2867" y="105"/>
                </a:cubicBezTo>
                <a:cubicBezTo>
                  <a:pt x="2873" y="100"/>
                  <a:pt x="2879" y="97"/>
                  <a:pt x="2885" y="94"/>
                </a:cubicBezTo>
                <a:cubicBezTo>
                  <a:pt x="2892" y="91"/>
                  <a:pt x="2898" y="90"/>
                  <a:pt x="2904" y="90"/>
                </a:cubicBezTo>
                <a:cubicBezTo>
                  <a:pt x="2915" y="90"/>
                  <a:pt x="2924" y="93"/>
                  <a:pt x="2932" y="99"/>
                </a:cubicBezTo>
                <a:cubicBezTo>
                  <a:pt x="2940" y="106"/>
                  <a:pt x="2945" y="115"/>
                  <a:pt x="2948" y="127"/>
                </a:cubicBezTo>
                <a:cubicBezTo>
                  <a:pt x="2961" y="112"/>
                  <a:pt x="2971" y="102"/>
                  <a:pt x="2980" y="97"/>
                </a:cubicBezTo>
                <a:cubicBezTo>
                  <a:pt x="2989" y="92"/>
                  <a:pt x="2998" y="90"/>
                  <a:pt x="3008" y="90"/>
                </a:cubicBezTo>
                <a:cubicBezTo>
                  <a:pt x="3017" y="90"/>
                  <a:pt x="3025" y="92"/>
                  <a:pt x="3032" y="97"/>
                </a:cubicBezTo>
                <a:cubicBezTo>
                  <a:pt x="3039" y="102"/>
                  <a:pt x="3045" y="109"/>
                  <a:pt x="3049" y="120"/>
                </a:cubicBezTo>
                <a:cubicBezTo>
                  <a:pt x="3052" y="127"/>
                  <a:pt x="3053" y="139"/>
                  <a:pt x="3053" y="154"/>
                </a:cubicBezTo>
                <a:lnTo>
                  <a:pt x="3053" y="228"/>
                </a:lnTo>
                <a:cubicBezTo>
                  <a:pt x="3053" y="239"/>
                  <a:pt x="3054" y="246"/>
                  <a:pt x="3055" y="250"/>
                </a:cubicBezTo>
                <a:cubicBezTo>
                  <a:pt x="3057" y="253"/>
                  <a:pt x="3059" y="255"/>
                  <a:pt x="3062" y="257"/>
                </a:cubicBezTo>
                <a:cubicBezTo>
                  <a:pt x="3066" y="259"/>
                  <a:pt x="3071" y="260"/>
                  <a:pt x="3079" y="260"/>
                </a:cubicBezTo>
                <a:lnTo>
                  <a:pt x="3079" y="267"/>
                </a:lnTo>
                <a:lnTo>
                  <a:pt x="2994" y="267"/>
                </a:lnTo>
                <a:lnTo>
                  <a:pt x="2994" y="260"/>
                </a:lnTo>
                <a:lnTo>
                  <a:pt x="2998" y="260"/>
                </a:lnTo>
                <a:cubicBezTo>
                  <a:pt x="3005" y="260"/>
                  <a:pt x="3011" y="259"/>
                  <a:pt x="3015" y="256"/>
                </a:cubicBezTo>
                <a:cubicBezTo>
                  <a:pt x="3018" y="254"/>
                  <a:pt x="3020" y="251"/>
                  <a:pt x="3021" y="246"/>
                </a:cubicBezTo>
                <a:cubicBezTo>
                  <a:pt x="3022" y="244"/>
                  <a:pt x="3022" y="238"/>
                  <a:pt x="3022" y="228"/>
                </a:cubicBezTo>
                <a:lnTo>
                  <a:pt x="3022" y="154"/>
                </a:lnTo>
                <a:cubicBezTo>
                  <a:pt x="3022" y="140"/>
                  <a:pt x="3020" y="130"/>
                  <a:pt x="3017" y="124"/>
                </a:cubicBezTo>
                <a:cubicBezTo>
                  <a:pt x="3012" y="116"/>
                  <a:pt x="3004" y="112"/>
                  <a:pt x="2993" y="112"/>
                </a:cubicBezTo>
                <a:cubicBezTo>
                  <a:pt x="2987" y="112"/>
                  <a:pt x="2980" y="114"/>
                  <a:pt x="2973" y="117"/>
                </a:cubicBezTo>
                <a:cubicBezTo>
                  <a:pt x="2967" y="121"/>
                  <a:pt x="2959" y="127"/>
                  <a:pt x="2949" y="136"/>
                </a:cubicBezTo>
                <a:lnTo>
                  <a:pt x="2949" y="138"/>
                </a:lnTo>
                <a:lnTo>
                  <a:pt x="2949" y="146"/>
                </a:lnTo>
                <a:lnTo>
                  <a:pt x="2949" y="228"/>
                </a:lnTo>
                <a:cubicBezTo>
                  <a:pt x="2949" y="240"/>
                  <a:pt x="2950" y="247"/>
                  <a:pt x="2951" y="250"/>
                </a:cubicBezTo>
                <a:cubicBezTo>
                  <a:pt x="2952" y="253"/>
                  <a:pt x="2955" y="255"/>
                  <a:pt x="2958" y="257"/>
                </a:cubicBezTo>
                <a:cubicBezTo>
                  <a:pt x="2962" y="259"/>
                  <a:pt x="2968" y="260"/>
                  <a:pt x="2977" y="260"/>
                </a:cubicBezTo>
                <a:lnTo>
                  <a:pt x="2977" y="267"/>
                </a:lnTo>
                <a:lnTo>
                  <a:pt x="2890" y="267"/>
                </a:lnTo>
                <a:lnTo>
                  <a:pt x="2890" y="260"/>
                </a:lnTo>
                <a:cubicBezTo>
                  <a:pt x="2900" y="260"/>
                  <a:pt x="2906" y="259"/>
                  <a:pt x="2910" y="257"/>
                </a:cubicBezTo>
                <a:cubicBezTo>
                  <a:pt x="2913" y="254"/>
                  <a:pt x="2916" y="251"/>
                  <a:pt x="2917" y="247"/>
                </a:cubicBezTo>
                <a:cubicBezTo>
                  <a:pt x="2918" y="244"/>
                  <a:pt x="2918" y="238"/>
                  <a:pt x="2918" y="228"/>
                </a:cubicBezTo>
                <a:lnTo>
                  <a:pt x="2918" y="154"/>
                </a:lnTo>
                <a:cubicBezTo>
                  <a:pt x="2918" y="140"/>
                  <a:pt x="2916" y="130"/>
                  <a:pt x="2912" y="124"/>
                </a:cubicBezTo>
                <a:cubicBezTo>
                  <a:pt x="2906" y="116"/>
                  <a:pt x="2899" y="112"/>
                  <a:pt x="2889" y="112"/>
                </a:cubicBezTo>
                <a:cubicBezTo>
                  <a:pt x="2882" y="112"/>
                  <a:pt x="2875" y="114"/>
                  <a:pt x="2869" y="117"/>
                </a:cubicBezTo>
                <a:cubicBezTo>
                  <a:pt x="2858" y="123"/>
                  <a:pt x="2850" y="129"/>
                  <a:pt x="2845" y="136"/>
                </a:cubicBezTo>
                <a:lnTo>
                  <a:pt x="2845" y="228"/>
                </a:lnTo>
                <a:cubicBezTo>
                  <a:pt x="2845" y="239"/>
                  <a:pt x="2846" y="247"/>
                  <a:pt x="2847" y="250"/>
                </a:cubicBezTo>
                <a:cubicBezTo>
                  <a:pt x="2849" y="253"/>
                  <a:pt x="2851" y="256"/>
                  <a:pt x="2854" y="258"/>
                </a:cubicBezTo>
                <a:cubicBezTo>
                  <a:pt x="2857" y="259"/>
                  <a:pt x="2863" y="260"/>
                  <a:pt x="2873" y="260"/>
                </a:cubicBezTo>
                <a:lnTo>
                  <a:pt x="2873" y="267"/>
                </a:lnTo>
                <a:lnTo>
                  <a:pt x="2788" y="267"/>
                </a:lnTo>
                <a:lnTo>
                  <a:pt x="2788" y="260"/>
                </a:lnTo>
                <a:cubicBezTo>
                  <a:pt x="2796" y="260"/>
                  <a:pt x="2801" y="259"/>
                  <a:pt x="2804" y="258"/>
                </a:cubicBezTo>
                <a:cubicBezTo>
                  <a:pt x="2807" y="256"/>
                  <a:pt x="2810" y="253"/>
                  <a:pt x="2811" y="249"/>
                </a:cubicBezTo>
                <a:cubicBezTo>
                  <a:pt x="2813" y="246"/>
                  <a:pt x="2814" y="239"/>
                  <a:pt x="2814" y="228"/>
                </a:cubicBezTo>
                <a:lnTo>
                  <a:pt x="2814" y="162"/>
                </a:lnTo>
                <a:cubicBezTo>
                  <a:pt x="2814" y="143"/>
                  <a:pt x="2813" y="131"/>
                  <a:pt x="2812" y="126"/>
                </a:cubicBezTo>
                <a:cubicBezTo>
                  <a:pt x="2811" y="122"/>
                  <a:pt x="2810" y="119"/>
                  <a:pt x="2808" y="117"/>
                </a:cubicBezTo>
                <a:cubicBezTo>
                  <a:pt x="2806" y="116"/>
                  <a:pt x="2804" y="115"/>
                  <a:pt x="2800" y="115"/>
                </a:cubicBezTo>
                <a:cubicBezTo>
                  <a:pt x="2797" y="115"/>
                  <a:pt x="2793" y="116"/>
                  <a:pt x="2788" y="118"/>
                </a:cubicBezTo>
                <a:lnTo>
                  <a:pt x="2785" y="111"/>
                </a:lnTo>
                <a:lnTo>
                  <a:pt x="2837" y="90"/>
                </a:lnTo>
                <a:close/>
                <a:moveTo>
                  <a:pt x="2686" y="90"/>
                </a:moveTo>
                <a:cubicBezTo>
                  <a:pt x="2712" y="90"/>
                  <a:pt x="2733" y="100"/>
                  <a:pt x="2748" y="120"/>
                </a:cubicBezTo>
                <a:cubicBezTo>
                  <a:pt x="2762" y="136"/>
                  <a:pt x="2768" y="156"/>
                  <a:pt x="2768" y="178"/>
                </a:cubicBezTo>
                <a:cubicBezTo>
                  <a:pt x="2768" y="193"/>
                  <a:pt x="2765" y="209"/>
                  <a:pt x="2757" y="224"/>
                </a:cubicBezTo>
                <a:cubicBezTo>
                  <a:pt x="2750" y="240"/>
                  <a:pt x="2740" y="252"/>
                  <a:pt x="2727" y="260"/>
                </a:cubicBezTo>
                <a:cubicBezTo>
                  <a:pt x="2714" y="268"/>
                  <a:pt x="2700" y="272"/>
                  <a:pt x="2684" y="272"/>
                </a:cubicBezTo>
                <a:cubicBezTo>
                  <a:pt x="2658" y="272"/>
                  <a:pt x="2637" y="262"/>
                  <a:pt x="2622" y="241"/>
                </a:cubicBezTo>
                <a:cubicBezTo>
                  <a:pt x="2609" y="224"/>
                  <a:pt x="2603" y="204"/>
                  <a:pt x="2603" y="183"/>
                </a:cubicBezTo>
                <a:cubicBezTo>
                  <a:pt x="2603" y="167"/>
                  <a:pt x="2607" y="151"/>
                  <a:pt x="2614" y="136"/>
                </a:cubicBezTo>
                <a:cubicBezTo>
                  <a:pt x="2622" y="120"/>
                  <a:pt x="2633" y="109"/>
                  <a:pt x="2645" y="101"/>
                </a:cubicBezTo>
                <a:cubicBezTo>
                  <a:pt x="2658" y="94"/>
                  <a:pt x="2672" y="90"/>
                  <a:pt x="2686" y="90"/>
                </a:cubicBezTo>
                <a:close/>
                <a:moveTo>
                  <a:pt x="2509" y="90"/>
                </a:moveTo>
                <a:cubicBezTo>
                  <a:pt x="2526" y="90"/>
                  <a:pt x="2540" y="94"/>
                  <a:pt x="2550" y="103"/>
                </a:cubicBezTo>
                <a:cubicBezTo>
                  <a:pt x="2561" y="112"/>
                  <a:pt x="2567" y="122"/>
                  <a:pt x="2567" y="131"/>
                </a:cubicBezTo>
                <a:cubicBezTo>
                  <a:pt x="2567" y="136"/>
                  <a:pt x="2565" y="140"/>
                  <a:pt x="2562" y="143"/>
                </a:cubicBezTo>
                <a:cubicBezTo>
                  <a:pt x="2559" y="146"/>
                  <a:pt x="2555" y="147"/>
                  <a:pt x="2549" y="147"/>
                </a:cubicBezTo>
                <a:cubicBezTo>
                  <a:pt x="2542" y="147"/>
                  <a:pt x="2536" y="145"/>
                  <a:pt x="2533" y="140"/>
                </a:cubicBezTo>
                <a:cubicBezTo>
                  <a:pt x="2531" y="137"/>
                  <a:pt x="2529" y="132"/>
                  <a:pt x="2528" y="125"/>
                </a:cubicBezTo>
                <a:cubicBezTo>
                  <a:pt x="2528" y="118"/>
                  <a:pt x="2525" y="112"/>
                  <a:pt x="2521" y="108"/>
                </a:cubicBezTo>
                <a:cubicBezTo>
                  <a:pt x="2516" y="104"/>
                  <a:pt x="2510" y="103"/>
                  <a:pt x="2503" y="103"/>
                </a:cubicBezTo>
                <a:cubicBezTo>
                  <a:pt x="2490" y="103"/>
                  <a:pt x="2480" y="107"/>
                  <a:pt x="2472" y="116"/>
                </a:cubicBezTo>
                <a:cubicBezTo>
                  <a:pt x="2462" y="129"/>
                  <a:pt x="2457" y="145"/>
                  <a:pt x="2457" y="165"/>
                </a:cubicBezTo>
                <a:cubicBezTo>
                  <a:pt x="2457" y="185"/>
                  <a:pt x="2462" y="204"/>
                  <a:pt x="2472" y="219"/>
                </a:cubicBezTo>
                <a:cubicBezTo>
                  <a:pt x="2482" y="235"/>
                  <a:pt x="2496" y="243"/>
                  <a:pt x="2513" y="243"/>
                </a:cubicBezTo>
                <a:cubicBezTo>
                  <a:pt x="2525" y="243"/>
                  <a:pt x="2536" y="239"/>
                  <a:pt x="2546" y="230"/>
                </a:cubicBezTo>
                <a:cubicBezTo>
                  <a:pt x="2553" y="224"/>
                  <a:pt x="2560" y="214"/>
                  <a:pt x="2566" y="199"/>
                </a:cubicBezTo>
                <a:lnTo>
                  <a:pt x="2572" y="202"/>
                </a:lnTo>
                <a:cubicBezTo>
                  <a:pt x="2567" y="224"/>
                  <a:pt x="2558" y="242"/>
                  <a:pt x="2544" y="254"/>
                </a:cubicBezTo>
                <a:cubicBezTo>
                  <a:pt x="2531" y="266"/>
                  <a:pt x="2516" y="272"/>
                  <a:pt x="2500" y="272"/>
                </a:cubicBezTo>
                <a:cubicBezTo>
                  <a:pt x="2480" y="272"/>
                  <a:pt x="2463" y="264"/>
                  <a:pt x="2449" y="247"/>
                </a:cubicBezTo>
                <a:cubicBezTo>
                  <a:pt x="2434" y="231"/>
                  <a:pt x="2427" y="209"/>
                  <a:pt x="2427" y="181"/>
                </a:cubicBezTo>
                <a:cubicBezTo>
                  <a:pt x="2427" y="154"/>
                  <a:pt x="2435" y="132"/>
                  <a:pt x="2451" y="115"/>
                </a:cubicBezTo>
                <a:cubicBezTo>
                  <a:pt x="2467" y="98"/>
                  <a:pt x="2486" y="90"/>
                  <a:pt x="2509" y="90"/>
                </a:cubicBezTo>
                <a:close/>
                <a:moveTo>
                  <a:pt x="1709" y="90"/>
                </a:moveTo>
                <a:lnTo>
                  <a:pt x="1717" y="90"/>
                </a:lnTo>
                <a:lnTo>
                  <a:pt x="1717" y="228"/>
                </a:lnTo>
                <a:cubicBezTo>
                  <a:pt x="1717" y="239"/>
                  <a:pt x="1718" y="246"/>
                  <a:pt x="1719" y="249"/>
                </a:cubicBezTo>
                <a:cubicBezTo>
                  <a:pt x="1721" y="253"/>
                  <a:pt x="1723" y="256"/>
                  <a:pt x="1726" y="257"/>
                </a:cubicBezTo>
                <a:cubicBezTo>
                  <a:pt x="1729" y="259"/>
                  <a:pt x="1735" y="260"/>
                  <a:pt x="1743" y="260"/>
                </a:cubicBezTo>
                <a:lnTo>
                  <a:pt x="1743" y="267"/>
                </a:lnTo>
                <a:lnTo>
                  <a:pt x="1660" y="267"/>
                </a:lnTo>
                <a:lnTo>
                  <a:pt x="1660" y="260"/>
                </a:lnTo>
                <a:cubicBezTo>
                  <a:pt x="1668" y="260"/>
                  <a:pt x="1674" y="259"/>
                  <a:pt x="1677" y="258"/>
                </a:cubicBezTo>
                <a:cubicBezTo>
                  <a:pt x="1679" y="256"/>
                  <a:pt x="1682" y="253"/>
                  <a:pt x="1683" y="250"/>
                </a:cubicBezTo>
                <a:cubicBezTo>
                  <a:pt x="1685" y="246"/>
                  <a:pt x="1686" y="239"/>
                  <a:pt x="1686" y="228"/>
                </a:cubicBezTo>
                <a:lnTo>
                  <a:pt x="1686" y="162"/>
                </a:lnTo>
                <a:cubicBezTo>
                  <a:pt x="1686" y="143"/>
                  <a:pt x="1685" y="131"/>
                  <a:pt x="1684" y="126"/>
                </a:cubicBezTo>
                <a:cubicBezTo>
                  <a:pt x="1683" y="122"/>
                  <a:pt x="1682" y="119"/>
                  <a:pt x="1680" y="117"/>
                </a:cubicBezTo>
                <a:cubicBezTo>
                  <a:pt x="1678" y="116"/>
                  <a:pt x="1676" y="115"/>
                  <a:pt x="1672" y="115"/>
                </a:cubicBezTo>
                <a:cubicBezTo>
                  <a:pt x="1669" y="115"/>
                  <a:pt x="1665" y="116"/>
                  <a:pt x="1660" y="118"/>
                </a:cubicBezTo>
                <a:lnTo>
                  <a:pt x="1657" y="111"/>
                </a:lnTo>
                <a:lnTo>
                  <a:pt x="1709" y="90"/>
                </a:lnTo>
                <a:close/>
                <a:moveTo>
                  <a:pt x="1166" y="90"/>
                </a:moveTo>
                <a:cubicBezTo>
                  <a:pt x="1192" y="90"/>
                  <a:pt x="1213" y="100"/>
                  <a:pt x="1228" y="120"/>
                </a:cubicBezTo>
                <a:cubicBezTo>
                  <a:pt x="1242" y="136"/>
                  <a:pt x="1248" y="156"/>
                  <a:pt x="1248" y="178"/>
                </a:cubicBezTo>
                <a:cubicBezTo>
                  <a:pt x="1248" y="193"/>
                  <a:pt x="1245" y="209"/>
                  <a:pt x="1237" y="224"/>
                </a:cubicBezTo>
                <a:cubicBezTo>
                  <a:pt x="1230" y="240"/>
                  <a:pt x="1220" y="252"/>
                  <a:pt x="1207" y="260"/>
                </a:cubicBezTo>
                <a:cubicBezTo>
                  <a:pt x="1194" y="268"/>
                  <a:pt x="1180" y="272"/>
                  <a:pt x="1164" y="272"/>
                </a:cubicBezTo>
                <a:cubicBezTo>
                  <a:pt x="1138" y="272"/>
                  <a:pt x="1117" y="262"/>
                  <a:pt x="1102" y="241"/>
                </a:cubicBezTo>
                <a:cubicBezTo>
                  <a:pt x="1089" y="224"/>
                  <a:pt x="1083" y="204"/>
                  <a:pt x="1083" y="183"/>
                </a:cubicBezTo>
                <a:cubicBezTo>
                  <a:pt x="1083" y="167"/>
                  <a:pt x="1087" y="151"/>
                  <a:pt x="1094" y="136"/>
                </a:cubicBezTo>
                <a:cubicBezTo>
                  <a:pt x="1102" y="120"/>
                  <a:pt x="1113" y="109"/>
                  <a:pt x="1125" y="101"/>
                </a:cubicBezTo>
                <a:cubicBezTo>
                  <a:pt x="1138" y="94"/>
                  <a:pt x="1152" y="90"/>
                  <a:pt x="1166" y="90"/>
                </a:cubicBezTo>
                <a:close/>
                <a:moveTo>
                  <a:pt x="2222" y="20"/>
                </a:moveTo>
                <a:cubicBezTo>
                  <a:pt x="2214" y="20"/>
                  <a:pt x="2206" y="23"/>
                  <a:pt x="2200" y="31"/>
                </a:cubicBezTo>
                <a:cubicBezTo>
                  <a:pt x="2191" y="41"/>
                  <a:pt x="2185" y="58"/>
                  <a:pt x="2181" y="80"/>
                </a:cubicBezTo>
                <a:cubicBezTo>
                  <a:pt x="2178" y="102"/>
                  <a:pt x="2176" y="124"/>
                  <a:pt x="2176" y="146"/>
                </a:cubicBezTo>
                <a:cubicBezTo>
                  <a:pt x="2176" y="181"/>
                  <a:pt x="2181" y="209"/>
                  <a:pt x="2189" y="232"/>
                </a:cubicBezTo>
                <a:cubicBezTo>
                  <a:pt x="2196" y="250"/>
                  <a:pt x="2207" y="259"/>
                  <a:pt x="2221" y="259"/>
                </a:cubicBezTo>
                <a:cubicBezTo>
                  <a:pt x="2228" y="259"/>
                  <a:pt x="2235" y="256"/>
                  <a:pt x="2242" y="250"/>
                </a:cubicBezTo>
                <a:cubicBezTo>
                  <a:pt x="2249" y="244"/>
                  <a:pt x="2255" y="234"/>
                  <a:pt x="2259" y="220"/>
                </a:cubicBezTo>
                <a:cubicBezTo>
                  <a:pt x="2264" y="198"/>
                  <a:pt x="2267" y="168"/>
                  <a:pt x="2267" y="129"/>
                </a:cubicBezTo>
                <a:cubicBezTo>
                  <a:pt x="2267" y="100"/>
                  <a:pt x="2264" y="76"/>
                  <a:pt x="2258" y="56"/>
                </a:cubicBezTo>
                <a:cubicBezTo>
                  <a:pt x="2254" y="42"/>
                  <a:pt x="2248" y="32"/>
                  <a:pt x="2241" y="26"/>
                </a:cubicBezTo>
                <a:cubicBezTo>
                  <a:pt x="2236" y="22"/>
                  <a:pt x="2230" y="20"/>
                  <a:pt x="2222" y="20"/>
                </a:cubicBezTo>
                <a:close/>
                <a:moveTo>
                  <a:pt x="2030" y="20"/>
                </a:moveTo>
                <a:cubicBezTo>
                  <a:pt x="2022" y="20"/>
                  <a:pt x="2014" y="23"/>
                  <a:pt x="2008" y="31"/>
                </a:cubicBezTo>
                <a:cubicBezTo>
                  <a:pt x="1999" y="41"/>
                  <a:pt x="1993" y="58"/>
                  <a:pt x="1989" y="80"/>
                </a:cubicBezTo>
                <a:cubicBezTo>
                  <a:pt x="1986" y="102"/>
                  <a:pt x="1984" y="124"/>
                  <a:pt x="1984" y="146"/>
                </a:cubicBezTo>
                <a:cubicBezTo>
                  <a:pt x="1984" y="181"/>
                  <a:pt x="1989" y="209"/>
                  <a:pt x="1997" y="232"/>
                </a:cubicBezTo>
                <a:cubicBezTo>
                  <a:pt x="2004" y="250"/>
                  <a:pt x="2015" y="259"/>
                  <a:pt x="2029" y="259"/>
                </a:cubicBezTo>
                <a:cubicBezTo>
                  <a:pt x="2036" y="259"/>
                  <a:pt x="2043" y="256"/>
                  <a:pt x="2050" y="250"/>
                </a:cubicBezTo>
                <a:cubicBezTo>
                  <a:pt x="2057" y="244"/>
                  <a:pt x="2063" y="234"/>
                  <a:pt x="2067" y="220"/>
                </a:cubicBezTo>
                <a:cubicBezTo>
                  <a:pt x="2072" y="198"/>
                  <a:pt x="2075" y="168"/>
                  <a:pt x="2075" y="129"/>
                </a:cubicBezTo>
                <a:cubicBezTo>
                  <a:pt x="2075" y="100"/>
                  <a:pt x="2072" y="76"/>
                  <a:pt x="2066" y="56"/>
                </a:cubicBezTo>
                <a:cubicBezTo>
                  <a:pt x="2062" y="42"/>
                  <a:pt x="2056" y="32"/>
                  <a:pt x="2049" y="26"/>
                </a:cubicBezTo>
                <a:cubicBezTo>
                  <a:pt x="2044" y="22"/>
                  <a:pt x="2038" y="20"/>
                  <a:pt x="2030" y="20"/>
                </a:cubicBezTo>
                <a:close/>
                <a:moveTo>
                  <a:pt x="2223" y="7"/>
                </a:moveTo>
                <a:cubicBezTo>
                  <a:pt x="2242" y="7"/>
                  <a:pt x="2260" y="17"/>
                  <a:pt x="2275" y="37"/>
                </a:cubicBezTo>
                <a:cubicBezTo>
                  <a:pt x="2294" y="62"/>
                  <a:pt x="2304" y="95"/>
                  <a:pt x="2304" y="137"/>
                </a:cubicBezTo>
                <a:cubicBezTo>
                  <a:pt x="2304" y="167"/>
                  <a:pt x="2300" y="192"/>
                  <a:pt x="2291" y="212"/>
                </a:cubicBezTo>
                <a:cubicBezTo>
                  <a:pt x="2283" y="233"/>
                  <a:pt x="2272" y="248"/>
                  <a:pt x="2259" y="257"/>
                </a:cubicBezTo>
                <a:cubicBezTo>
                  <a:pt x="2246" y="267"/>
                  <a:pt x="2233" y="271"/>
                  <a:pt x="2221" y="271"/>
                </a:cubicBezTo>
                <a:cubicBezTo>
                  <a:pt x="2196" y="271"/>
                  <a:pt x="2176" y="257"/>
                  <a:pt x="2160" y="228"/>
                </a:cubicBezTo>
                <a:cubicBezTo>
                  <a:pt x="2146" y="204"/>
                  <a:pt x="2140" y="175"/>
                  <a:pt x="2140" y="141"/>
                </a:cubicBezTo>
                <a:cubicBezTo>
                  <a:pt x="2140" y="112"/>
                  <a:pt x="2144" y="87"/>
                  <a:pt x="2153" y="66"/>
                </a:cubicBezTo>
                <a:cubicBezTo>
                  <a:pt x="2162" y="45"/>
                  <a:pt x="2173" y="30"/>
                  <a:pt x="2188" y="19"/>
                </a:cubicBezTo>
                <a:cubicBezTo>
                  <a:pt x="2199" y="11"/>
                  <a:pt x="2211" y="7"/>
                  <a:pt x="2223" y="7"/>
                </a:cubicBezTo>
                <a:close/>
                <a:moveTo>
                  <a:pt x="2031" y="7"/>
                </a:moveTo>
                <a:cubicBezTo>
                  <a:pt x="2050" y="7"/>
                  <a:pt x="2068" y="17"/>
                  <a:pt x="2083" y="37"/>
                </a:cubicBezTo>
                <a:cubicBezTo>
                  <a:pt x="2102" y="62"/>
                  <a:pt x="2112" y="95"/>
                  <a:pt x="2112" y="137"/>
                </a:cubicBezTo>
                <a:cubicBezTo>
                  <a:pt x="2112" y="167"/>
                  <a:pt x="2108" y="192"/>
                  <a:pt x="2099" y="212"/>
                </a:cubicBezTo>
                <a:cubicBezTo>
                  <a:pt x="2091" y="233"/>
                  <a:pt x="2080" y="248"/>
                  <a:pt x="2067" y="257"/>
                </a:cubicBezTo>
                <a:cubicBezTo>
                  <a:pt x="2054" y="267"/>
                  <a:pt x="2041" y="271"/>
                  <a:pt x="2029" y="271"/>
                </a:cubicBezTo>
                <a:cubicBezTo>
                  <a:pt x="2004" y="271"/>
                  <a:pt x="1984" y="257"/>
                  <a:pt x="1968" y="228"/>
                </a:cubicBezTo>
                <a:cubicBezTo>
                  <a:pt x="1954" y="204"/>
                  <a:pt x="1948" y="175"/>
                  <a:pt x="1948" y="141"/>
                </a:cubicBezTo>
                <a:cubicBezTo>
                  <a:pt x="1948" y="112"/>
                  <a:pt x="1952" y="87"/>
                  <a:pt x="1961" y="66"/>
                </a:cubicBezTo>
                <a:cubicBezTo>
                  <a:pt x="1970" y="45"/>
                  <a:pt x="1981" y="30"/>
                  <a:pt x="1996" y="19"/>
                </a:cubicBezTo>
                <a:cubicBezTo>
                  <a:pt x="2007" y="11"/>
                  <a:pt x="2019" y="7"/>
                  <a:pt x="2031" y="7"/>
                </a:cubicBezTo>
                <a:close/>
                <a:moveTo>
                  <a:pt x="1849" y="7"/>
                </a:moveTo>
                <a:lnTo>
                  <a:pt x="1855" y="7"/>
                </a:lnTo>
                <a:lnTo>
                  <a:pt x="1855" y="222"/>
                </a:lnTo>
                <a:cubicBezTo>
                  <a:pt x="1855" y="236"/>
                  <a:pt x="1855" y="245"/>
                  <a:pt x="1857" y="249"/>
                </a:cubicBezTo>
                <a:cubicBezTo>
                  <a:pt x="1858" y="252"/>
                  <a:pt x="1860" y="255"/>
                  <a:pt x="1864" y="257"/>
                </a:cubicBezTo>
                <a:cubicBezTo>
                  <a:pt x="1868" y="259"/>
                  <a:pt x="1875" y="260"/>
                  <a:pt x="1887" y="260"/>
                </a:cubicBezTo>
                <a:lnTo>
                  <a:pt x="1887" y="267"/>
                </a:lnTo>
                <a:lnTo>
                  <a:pt x="1791" y="267"/>
                </a:lnTo>
                <a:lnTo>
                  <a:pt x="1791" y="260"/>
                </a:lnTo>
                <a:cubicBezTo>
                  <a:pt x="1803" y="260"/>
                  <a:pt x="1811" y="259"/>
                  <a:pt x="1815" y="257"/>
                </a:cubicBezTo>
                <a:cubicBezTo>
                  <a:pt x="1818" y="255"/>
                  <a:pt x="1820" y="253"/>
                  <a:pt x="1822" y="249"/>
                </a:cubicBezTo>
                <a:cubicBezTo>
                  <a:pt x="1823" y="246"/>
                  <a:pt x="1824" y="237"/>
                  <a:pt x="1824" y="222"/>
                </a:cubicBezTo>
                <a:lnTo>
                  <a:pt x="1824" y="85"/>
                </a:lnTo>
                <a:cubicBezTo>
                  <a:pt x="1824" y="66"/>
                  <a:pt x="1823" y="54"/>
                  <a:pt x="1822" y="49"/>
                </a:cubicBezTo>
                <a:cubicBezTo>
                  <a:pt x="1821" y="45"/>
                  <a:pt x="1820" y="42"/>
                  <a:pt x="1817" y="40"/>
                </a:cubicBezTo>
                <a:cubicBezTo>
                  <a:pt x="1815" y="38"/>
                  <a:pt x="1812" y="37"/>
                  <a:pt x="1809" y="37"/>
                </a:cubicBezTo>
                <a:cubicBezTo>
                  <a:pt x="1804" y="37"/>
                  <a:pt x="1798" y="39"/>
                  <a:pt x="1790" y="43"/>
                </a:cubicBezTo>
                <a:lnTo>
                  <a:pt x="1787" y="37"/>
                </a:lnTo>
                <a:lnTo>
                  <a:pt x="1849" y="7"/>
                </a:lnTo>
                <a:close/>
                <a:moveTo>
                  <a:pt x="1701" y="0"/>
                </a:moveTo>
                <a:cubicBezTo>
                  <a:pt x="1707" y="0"/>
                  <a:pt x="1711" y="2"/>
                  <a:pt x="1715" y="6"/>
                </a:cubicBezTo>
                <a:cubicBezTo>
                  <a:pt x="1719" y="9"/>
                  <a:pt x="1720" y="14"/>
                  <a:pt x="1720" y="19"/>
                </a:cubicBezTo>
                <a:cubicBezTo>
                  <a:pt x="1720" y="24"/>
                  <a:pt x="1719" y="29"/>
                  <a:pt x="1715" y="33"/>
                </a:cubicBezTo>
                <a:cubicBezTo>
                  <a:pt x="1711" y="36"/>
                  <a:pt x="1707" y="38"/>
                  <a:pt x="1701" y="38"/>
                </a:cubicBezTo>
                <a:cubicBezTo>
                  <a:pt x="1696" y="38"/>
                  <a:pt x="1692" y="36"/>
                  <a:pt x="1688" y="33"/>
                </a:cubicBezTo>
                <a:cubicBezTo>
                  <a:pt x="1684" y="29"/>
                  <a:pt x="1682" y="24"/>
                  <a:pt x="1682" y="19"/>
                </a:cubicBezTo>
                <a:cubicBezTo>
                  <a:pt x="1682" y="14"/>
                  <a:pt x="1684" y="9"/>
                  <a:pt x="1688" y="6"/>
                </a:cubicBezTo>
                <a:cubicBezTo>
                  <a:pt x="1692" y="2"/>
                  <a:pt x="1696" y="0"/>
                  <a:pt x="1701" y="0"/>
                </a:cubicBezTo>
                <a:close/>
              </a:path>
            </a:pathLst>
          </a:custGeom>
          <a:solidFill>
            <a:srgbClr val="F2F2F2"/>
          </a:solidFill>
          <a:ln w="0">
            <a:noFill/>
            <a:prstDash val="solid"/>
            <a:round/>
          </a:ln>
        </p:spPr>
        <p:txBody>
          <a:bodyPr vert="horz" wrap="square" lIns="91440" tIns="45720" rIns="91440" bIns="45720" numCol="1" anchor="t" anchorCtr="0" compatLnSpc="1"/>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5pPr>
            <a:lvl6pPr marL="2286000" algn="l" defTabSz="914400" rtl="0" eaLnBrk="1" latinLnBrk="0" hangingPunct="1">
              <a:defRPr kern="1200">
                <a:solidFill>
                  <a:schemeClr val="tx1"/>
                </a:solidFill>
                <a:latin typeface="Calibri" panose="020F0502020204030204" charset="0"/>
                <a:ea typeface="+mn-ea"/>
                <a:cs typeface="+mn-cs"/>
              </a:defRPr>
            </a:lvl6pPr>
            <a:lvl7pPr marL="2743200" algn="l" defTabSz="914400" rtl="0" eaLnBrk="1" latinLnBrk="0" hangingPunct="1">
              <a:defRPr kern="1200">
                <a:solidFill>
                  <a:schemeClr val="tx1"/>
                </a:solidFill>
                <a:latin typeface="Calibri" panose="020F0502020204030204" charset="0"/>
                <a:ea typeface="+mn-ea"/>
                <a:cs typeface="+mn-cs"/>
              </a:defRPr>
            </a:lvl7pPr>
            <a:lvl8pPr marL="3200400" algn="l" defTabSz="914400" rtl="0" eaLnBrk="1" latinLnBrk="0" hangingPunct="1">
              <a:defRPr kern="1200">
                <a:solidFill>
                  <a:schemeClr val="tx1"/>
                </a:solidFill>
                <a:latin typeface="Calibri" panose="020F0502020204030204" charset="0"/>
                <a:ea typeface="+mn-ea"/>
                <a:cs typeface="+mn-cs"/>
              </a:defRPr>
            </a:lvl8pPr>
            <a:lvl9pPr marL="3657600" algn="l" defTabSz="914400" rtl="0" eaLnBrk="1" latinLnBrk="0" hangingPunct="1">
              <a:defRPr kern="1200">
                <a:solidFill>
                  <a:schemeClr val="tx1"/>
                </a:solidFill>
                <a:latin typeface="Calibri" panose="020F0502020204030204" charset="0"/>
                <a:ea typeface="+mn-ea"/>
                <a:cs typeface="+mn-cs"/>
              </a:defRPr>
            </a:lvl9pPr>
          </a:lstStyle>
          <a:p>
            <a:endParaRPr lang="zh-CN" altLang="en-US"/>
          </a:p>
        </p:txBody>
      </p:sp>
      <p:sp>
        <p:nvSpPr>
          <p:cNvPr id="54" name="Freeform 23"/>
          <p:cNvSpPr/>
          <p:nvPr/>
        </p:nvSpPr>
        <p:spPr bwMode="auto">
          <a:xfrm rot="-1800000">
            <a:off x="2791477" y="4585998"/>
            <a:ext cx="1848119" cy="215037"/>
          </a:xfrm>
          <a:custGeom>
            <a:avLst/>
            <a:gdLst>
              <a:gd name="T0" fmla="*/ 2345 w 3079"/>
              <a:gd name="T1" fmla="*/ 251 h 350"/>
              <a:gd name="T2" fmla="*/ 830 w 3079"/>
              <a:gd name="T3" fmla="*/ 272 h 350"/>
              <a:gd name="T4" fmla="*/ 2644 w 3079"/>
              <a:gd name="T5" fmla="*/ 129 h 350"/>
              <a:gd name="T6" fmla="*/ 2680 w 3079"/>
              <a:gd name="T7" fmla="*/ 102 h 350"/>
              <a:gd name="T8" fmla="*/ 1202 w 3079"/>
              <a:gd name="T9" fmla="*/ 244 h 350"/>
              <a:gd name="T10" fmla="*/ 1532 w 3079"/>
              <a:gd name="T11" fmla="*/ 102 h 350"/>
              <a:gd name="T12" fmla="*/ 1604 w 3079"/>
              <a:gd name="T13" fmla="*/ 106 h 350"/>
              <a:gd name="T14" fmla="*/ 1625 w 3079"/>
              <a:gd name="T15" fmla="*/ 113 h 350"/>
              <a:gd name="T16" fmla="*/ 1470 w 3079"/>
              <a:gd name="T17" fmla="*/ 316 h 350"/>
              <a:gd name="T18" fmla="*/ 1487 w 3079"/>
              <a:gd name="T19" fmla="*/ 130 h 350"/>
              <a:gd name="T20" fmla="*/ 1322 w 3079"/>
              <a:gd name="T21" fmla="*/ 210 h 350"/>
              <a:gd name="T22" fmla="*/ 1366 w 3079"/>
              <a:gd name="T23" fmla="*/ 102 h 350"/>
              <a:gd name="T24" fmla="*/ 1451 w 3079"/>
              <a:gd name="T25" fmla="*/ 244 h 350"/>
              <a:gd name="T26" fmla="*/ 1310 w 3079"/>
              <a:gd name="T27" fmla="*/ 264 h 350"/>
              <a:gd name="T28" fmla="*/ 1262 w 3079"/>
              <a:gd name="T29" fmla="*/ 95 h 350"/>
              <a:gd name="T30" fmla="*/ 945 w 3079"/>
              <a:gd name="T31" fmla="*/ 135 h 350"/>
              <a:gd name="T32" fmla="*/ 1012 w 3079"/>
              <a:gd name="T33" fmla="*/ 95 h 350"/>
              <a:gd name="T34" fmla="*/ 946 w 3079"/>
              <a:gd name="T35" fmla="*/ 337 h 350"/>
              <a:gd name="T36" fmla="*/ 934 w 3079"/>
              <a:gd name="T37" fmla="*/ 318 h 350"/>
              <a:gd name="T38" fmla="*/ 880 w 3079"/>
              <a:gd name="T39" fmla="*/ 102 h 350"/>
              <a:gd name="T40" fmla="*/ 603 w 3079"/>
              <a:gd name="T41" fmla="*/ 128 h 350"/>
              <a:gd name="T42" fmla="*/ 722 w 3079"/>
              <a:gd name="T43" fmla="*/ 95 h 350"/>
              <a:gd name="T44" fmla="*/ 779 w 3079"/>
              <a:gd name="T45" fmla="*/ 112 h 350"/>
              <a:gd name="T46" fmla="*/ 734 w 3079"/>
              <a:gd name="T47" fmla="*/ 272 h 350"/>
              <a:gd name="T48" fmla="*/ 544 w 3079"/>
              <a:gd name="T49" fmla="*/ 102 h 350"/>
              <a:gd name="T50" fmla="*/ 331 w 3079"/>
              <a:gd name="T51" fmla="*/ 128 h 350"/>
              <a:gd name="T52" fmla="*/ 450 w 3079"/>
              <a:gd name="T53" fmla="*/ 95 h 350"/>
              <a:gd name="T54" fmla="*/ 507 w 3079"/>
              <a:gd name="T55" fmla="*/ 112 h 350"/>
              <a:gd name="T56" fmla="*/ 462 w 3079"/>
              <a:gd name="T57" fmla="*/ 272 h 350"/>
              <a:gd name="T58" fmla="*/ 272 w 3079"/>
              <a:gd name="T59" fmla="*/ 102 h 350"/>
              <a:gd name="T60" fmla="*/ 59 w 3079"/>
              <a:gd name="T61" fmla="*/ 128 h 350"/>
              <a:gd name="T62" fmla="*/ 178 w 3079"/>
              <a:gd name="T63" fmla="*/ 95 h 350"/>
              <a:gd name="T64" fmla="*/ 235 w 3079"/>
              <a:gd name="T65" fmla="*/ 112 h 350"/>
              <a:gd name="T66" fmla="*/ 190 w 3079"/>
              <a:gd name="T67" fmla="*/ 272 h 350"/>
              <a:gd name="T68" fmla="*/ 0 w 3079"/>
              <a:gd name="T69" fmla="*/ 102 h 350"/>
              <a:gd name="T70" fmla="*/ 2904 w 3079"/>
              <a:gd name="T71" fmla="*/ 90 h 350"/>
              <a:gd name="T72" fmla="*/ 3053 w 3079"/>
              <a:gd name="T73" fmla="*/ 154 h 350"/>
              <a:gd name="T74" fmla="*/ 2994 w 3079"/>
              <a:gd name="T75" fmla="*/ 260 h 350"/>
              <a:gd name="T76" fmla="*/ 2993 w 3079"/>
              <a:gd name="T77" fmla="*/ 112 h 350"/>
              <a:gd name="T78" fmla="*/ 2958 w 3079"/>
              <a:gd name="T79" fmla="*/ 257 h 350"/>
              <a:gd name="T80" fmla="*/ 2918 w 3079"/>
              <a:gd name="T81" fmla="*/ 228 h 350"/>
              <a:gd name="T82" fmla="*/ 2847 w 3079"/>
              <a:gd name="T83" fmla="*/ 250 h 350"/>
              <a:gd name="T84" fmla="*/ 2811 w 3079"/>
              <a:gd name="T85" fmla="*/ 249 h 350"/>
              <a:gd name="T86" fmla="*/ 2785 w 3079"/>
              <a:gd name="T87" fmla="*/ 111 h 350"/>
              <a:gd name="T88" fmla="*/ 2684 w 3079"/>
              <a:gd name="T89" fmla="*/ 272 h 350"/>
              <a:gd name="T90" fmla="*/ 2550 w 3079"/>
              <a:gd name="T91" fmla="*/ 103 h 350"/>
              <a:gd name="T92" fmla="*/ 2503 w 3079"/>
              <a:gd name="T93" fmla="*/ 103 h 350"/>
              <a:gd name="T94" fmla="*/ 2572 w 3079"/>
              <a:gd name="T95" fmla="*/ 202 h 350"/>
              <a:gd name="T96" fmla="*/ 1709 w 3079"/>
              <a:gd name="T97" fmla="*/ 90 h 350"/>
              <a:gd name="T98" fmla="*/ 1660 w 3079"/>
              <a:gd name="T99" fmla="*/ 267 h 350"/>
              <a:gd name="T100" fmla="*/ 1680 w 3079"/>
              <a:gd name="T101" fmla="*/ 117 h 350"/>
              <a:gd name="T102" fmla="*/ 1248 w 3079"/>
              <a:gd name="T103" fmla="*/ 178 h 350"/>
              <a:gd name="T104" fmla="*/ 1125 w 3079"/>
              <a:gd name="T105" fmla="*/ 101 h 350"/>
              <a:gd name="T106" fmla="*/ 2221 w 3079"/>
              <a:gd name="T107" fmla="*/ 259 h 350"/>
              <a:gd name="T108" fmla="*/ 2030 w 3079"/>
              <a:gd name="T109" fmla="*/ 20 h 350"/>
              <a:gd name="T110" fmla="*/ 2067 w 3079"/>
              <a:gd name="T111" fmla="*/ 220 h 350"/>
              <a:gd name="T112" fmla="*/ 2304 w 3079"/>
              <a:gd name="T113" fmla="*/ 137 h 350"/>
              <a:gd name="T114" fmla="*/ 2188 w 3079"/>
              <a:gd name="T115" fmla="*/ 19 h 350"/>
              <a:gd name="T116" fmla="*/ 2029 w 3079"/>
              <a:gd name="T117" fmla="*/ 271 h 350"/>
              <a:gd name="T118" fmla="*/ 1855 w 3079"/>
              <a:gd name="T119" fmla="*/ 7 h 350"/>
              <a:gd name="T120" fmla="*/ 1791 w 3079"/>
              <a:gd name="T121" fmla="*/ 260 h 350"/>
              <a:gd name="T122" fmla="*/ 1809 w 3079"/>
              <a:gd name="T123" fmla="*/ 37 h 350"/>
              <a:gd name="T124" fmla="*/ 1715 w 3079"/>
              <a:gd name="T125" fmla="*/ 3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79" h="350">
                <a:moveTo>
                  <a:pt x="2366" y="230"/>
                </a:moveTo>
                <a:cubicBezTo>
                  <a:pt x="2372" y="230"/>
                  <a:pt x="2377" y="232"/>
                  <a:pt x="2381" y="237"/>
                </a:cubicBezTo>
                <a:cubicBezTo>
                  <a:pt x="2385" y="241"/>
                  <a:pt x="2387" y="245"/>
                  <a:pt x="2387" y="251"/>
                </a:cubicBezTo>
                <a:cubicBezTo>
                  <a:pt x="2387" y="257"/>
                  <a:pt x="2385" y="262"/>
                  <a:pt x="2380" y="266"/>
                </a:cubicBezTo>
                <a:cubicBezTo>
                  <a:pt x="2376" y="270"/>
                  <a:pt x="2372" y="272"/>
                  <a:pt x="2366" y="272"/>
                </a:cubicBezTo>
                <a:cubicBezTo>
                  <a:pt x="2360" y="272"/>
                  <a:pt x="2355" y="270"/>
                  <a:pt x="2351" y="266"/>
                </a:cubicBezTo>
                <a:cubicBezTo>
                  <a:pt x="2347" y="262"/>
                  <a:pt x="2345" y="257"/>
                  <a:pt x="2345" y="251"/>
                </a:cubicBezTo>
                <a:cubicBezTo>
                  <a:pt x="2345" y="245"/>
                  <a:pt x="2347" y="240"/>
                  <a:pt x="2351" y="236"/>
                </a:cubicBezTo>
                <a:cubicBezTo>
                  <a:pt x="2355" y="232"/>
                  <a:pt x="2360" y="230"/>
                  <a:pt x="2366" y="230"/>
                </a:cubicBezTo>
                <a:close/>
                <a:moveTo>
                  <a:pt x="830" y="230"/>
                </a:moveTo>
                <a:cubicBezTo>
                  <a:pt x="836" y="230"/>
                  <a:pt x="841" y="232"/>
                  <a:pt x="845" y="237"/>
                </a:cubicBezTo>
                <a:cubicBezTo>
                  <a:pt x="849" y="241"/>
                  <a:pt x="851" y="245"/>
                  <a:pt x="851" y="251"/>
                </a:cubicBezTo>
                <a:cubicBezTo>
                  <a:pt x="851" y="257"/>
                  <a:pt x="849" y="262"/>
                  <a:pt x="844" y="266"/>
                </a:cubicBezTo>
                <a:cubicBezTo>
                  <a:pt x="840" y="270"/>
                  <a:pt x="836" y="272"/>
                  <a:pt x="830" y="272"/>
                </a:cubicBezTo>
                <a:cubicBezTo>
                  <a:pt x="824" y="272"/>
                  <a:pt x="819" y="270"/>
                  <a:pt x="815" y="266"/>
                </a:cubicBezTo>
                <a:cubicBezTo>
                  <a:pt x="811" y="262"/>
                  <a:pt x="809" y="257"/>
                  <a:pt x="809" y="251"/>
                </a:cubicBezTo>
                <a:cubicBezTo>
                  <a:pt x="809" y="245"/>
                  <a:pt x="811" y="240"/>
                  <a:pt x="815" y="236"/>
                </a:cubicBezTo>
                <a:cubicBezTo>
                  <a:pt x="819" y="232"/>
                  <a:pt x="824" y="230"/>
                  <a:pt x="830" y="230"/>
                </a:cubicBezTo>
                <a:close/>
                <a:moveTo>
                  <a:pt x="2680" y="102"/>
                </a:moveTo>
                <a:cubicBezTo>
                  <a:pt x="2673" y="102"/>
                  <a:pt x="2667" y="104"/>
                  <a:pt x="2660" y="108"/>
                </a:cubicBezTo>
                <a:cubicBezTo>
                  <a:pt x="2653" y="112"/>
                  <a:pt x="2648" y="119"/>
                  <a:pt x="2644" y="129"/>
                </a:cubicBezTo>
                <a:cubicBezTo>
                  <a:pt x="2640" y="139"/>
                  <a:pt x="2638" y="151"/>
                  <a:pt x="2638" y="167"/>
                </a:cubicBezTo>
                <a:cubicBezTo>
                  <a:pt x="2638" y="192"/>
                  <a:pt x="2643" y="213"/>
                  <a:pt x="2652" y="232"/>
                </a:cubicBezTo>
                <a:cubicBezTo>
                  <a:pt x="2662" y="250"/>
                  <a:pt x="2676" y="259"/>
                  <a:pt x="2692" y="259"/>
                </a:cubicBezTo>
                <a:cubicBezTo>
                  <a:pt x="2704" y="259"/>
                  <a:pt x="2714" y="254"/>
                  <a:pt x="2722" y="244"/>
                </a:cubicBezTo>
                <a:cubicBezTo>
                  <a:pt x="2730" y="234"/>
                  <a:pt x="2734" y="217"/>
                  <a:pt x="2734" y="192"/>
                </a:cubicBezTo>
                <a:cubicBezTo>
                  <a:pt x="2734" y="162"/>
                  <a:pt x="2727" y="138"/>
                  <a:pt x="2714" y="120"/>
                </a:cubicBezTo>
                <a:cubicBezTo>
                  <a:pt x="2705" y="108"/>
                  <a:pt x="2694" y="102"/>
                  <a:pt x="2680" y="102"/>
                </a:cubicBezTo>
                <a:close/>
                <a:moveTo>
                  <a:pt x="1160" y="102"/>
                </a:moveTo>
                <a:cubicBezTo>
                  <a:pt x="1153" y="102"/>
                  <a:pt x="1147" y="104"/>
                  <a:pt x="1140" y="108"/>
                </a:cubicBezTo>
                <a:cubicBezTo>
                  <a:pt x="1133" y="112"/>
                  <a:pt x="1128" y="119"/>
                  <a:pt x="1124" y="129"/>
                </a:cubicBezTo>
                <a:cubicBezTo>
                  <a:pt x="1120" y="139"/>
                  <a:pt x="1118" y="151"/>
                  <a:pt x="1118" y="167"/>
                </a:cubicBezTo>
                <a:cubicBezTo>
                  <a:pt x="1118" y="192"/>
                  <a:pt x="1123" y="213"/>
                  <a:pt x="1132" y="232"/>
                </a:cubicBezTo>
                <a:cubicBezTo>
                  <a:pt x="1142" y="250"/>
                  <a:pt x="1156" y="259"/>
                  <a:pt x="1172" y="259"/>
                </a:cubicBezTo>
                <a:cubicBezTo>
                  <a:pt x="1184" y="259"/>
                  <a:pt x="1194" y="254"/>
                  <a:pt x="1202" y="244"/>
                </a:cubicBezTo>
                <a:cubicBezTo>
                  <a:pt x="1210" y="234"/>
                  <a:pt x="1214" y="217"/>
                  <a:pt x="1214" y="192"/>
                </a:cubicBezTo>
                <a:cubicBezTo>
                  <a:pt x="1214" y="162"/>
                  <a:pt x="1207" y="138"/>
                  <a:pt x="1194" y="120"/>
                </a:cubicBezTo>
                <a:cubicBezTo>
                  <a:pt x="1185" y="108"/>
                  <a:pt x="1174" y="102"/>
                  <a:pt x="1160" y="102"/>
                </a:cubicBezTo>
                <a:close/>
                <a:moveTo>
                  <a:pt x="1456" y="95"/>
                </a:moveTo>
                <a:lnTo>
                  <a:pt x="1536" y="95"/>
                </a:lnTo>
                <a:lnTo>
                  <a:pt x="1536" y="102"/>
                </a:lnTo>
                <a:lnTo>
                  <a:pt x="1532" y="102"/>
                </a:lnTo>
                <a:cubicBezTo>
                  <a:pt x="1527" y="102"/>
                  <a:pt x="1522" y="103"/>
                  <a:pt x="1519" y="106"/>
                </a:cubicBezTo>
                <a:cubicBezTo>
                  <a:pt x="1517" y="108"/>
                  <a:pt x="1515" y="111"/>
                  <a:pt x="1515" y="115"/>
                </a:cubicBezTo>
                <a:cubicBezTo>
                  <a:pt x="1515" y="120"/>
                  <a:pt x="1517" y="126"/>
                  <a:pt x="1521" y="135"/>
                </a:cubicBezTo>
                <a:lnTo>
                  <a:pt x="1563" y="222"/>
                </a:lnTo>
                <a:lnTo>
                  <a:pt x="1602" y="127"/>
                </a:lnTo>
                <a:cubicBezTo>
                  <a:pt x="1604" y="122"/>
                  <a:pt x="1605" y="117"/>
                  <a:pt x="1605" y="112"/>
                </a:cubicBezTo>
                <a:cubicBezTo>
                  <a:pt x="1605" y="109"/>
                  <a:pt x="1604" y="108"/>
                  <a:pt x="1604" y="106"/>
                </a:cubicBezTo>
                <a:cubicBezTo>
                  <a:pt x="1603" y="105"/>
                  <a:pt x="1601" y="104"/>
                  <a:pt x="1599" y="103"/>
                </a:cubicBezTo>
                <a:cubicBezTo>
                  <a:pt x="1597" y="102"/>
                  <a:pt x="1593" y="102"/>
                  <a:pt x="1588" y="102"/>
                </a:cubicBezTo>
                <a:lnTo>
                  <a:pt x="1588" y="95"/>
                </a:lnTo>
                <a:lnTo>
                  <a:pt x="1644" y="95"/>
                </a:lnTo>
                <a:lnTo>
                  <a:pt x="1644" y="102"/>
                </a:lnTo>
                <a:cubicBezTo>
                  <a:pt x="1639" y="102"/>
                  <a:pt x="1635" y="103"/>
                  <a:pt x="1633" y="105"/>
                </a:cubicBezTo>
                <a:cubicBezTo>
                  <a:pt x="1630" y="106"/>
                  <a:pt x="1628" y="109"/>
                  <a:pt x="1625" y="113"/>
                </a:cubicBezTo>
                <a:cubicBezTo>
                  <a:pt x="1623" y="115"/>
                  <a:pt x="1621" y="120"/>
                  <a:pt x="1618" y="128"/>
                </a:cubicBezTo>
                <a:lnTo>
                  <a:pt x="1548" y="299"/>
                </a:lnTo>
                <a:cubicBezTo>
                  <a:pt x="1542" y="316"/>
                  <a:pt x="1533" y="328"/>
                  <a:pt x="1522" y="337"/>
                </a:cubicBezTo>
                <a:cubicBezTo>
                  <a:pt x="1511" y="345"/>
                  <a:pt x="1500" y="350"/>
                  <a:pt x="1490" y="350"/>
                </a:cubicBezTo>
                <a:cubicBezTo>
                  <a:pt x="1483" y="350"/>
                  <a:pt x="1477" y="348"/>
                  <a:pt x="1472" y="343"/>
                </a:cubicBezTo>
                <a:cubicBezTo>
                  <a:pt x="1467" y="339"/>
                  <a:pt x="1465" y="334"/>
                  <a:pt x="1465" y="329"/>
                </a:cubicBezTo>
                <a:cubicBezTo>
                  <a:pt x="1465" y="323"/>
                  <a:pt x="1467" y="319"/>
                  <a:pt x="1470" y="316"/>
                </a:cubicBezTo>
                <a:cubicBezTo>
                  <a:pt x="1473" y="313"/>
                  <a:pt x="1478" y="311"/>
                  <a:pt x="1484" y="311"/>
                </a:cubicBezTo>
                <a:cubicBezTo>
                  <a:pt x="1488" y="311"/>
                  <a:pt x="1494" y="313"/>
                  <a:pt x="1501" y="315"/>
                </a:cubicBezTo>
                <a:cubicBezTo>
                  <a:pt x="1506" y="317"/>
                  <a:pt x="1509" y="318"/>
                  <a:pt x="1510" y="318"/>
                </a:cubicBezTo>
                <a:cubicBezTo>
                  <a:pt x="1514" y="318"/>
                  <a:pt x="1518" y="316"/>
                  <a:pt x="1523" y="312"/>
                </a:cubicBezTo>
                <a:cubicBezTo>
                  <a:pt x="1527" y="308"/>
                  <a:pt x="1532" y="301"/>
                  <a:pt x="1536" y="290"/>
                </a:cubicBezTo>
                <a:lnTo>
                  <a:pt x="1548" y="260"/>
                </a:lnTo>
                <a:lnTo>
                  <a:pt x="1487" y="130"/>
                </a:lnTo>
                <a:cubicBezTo>
                  <a:pt x="1485" y="127"/>
                  <a:pt x="1482" y="122"/>
                  <a:pt x="1478" y="116"/>
                </a:cubicBezTo>
                <a:cubicBezTo>
                  <a:pt x="1474" y="112"/>
                  <a:pt x="1472" y="109"/>
                  <a:pt x="1470" y="107"/>
                </a:cubicBezTo>
                <a:cubicBezTo>
                  <a:pt x="1467" y="105"/>
                  <a:pt x="1462" y="103"/>
                  <a:pt x="1456" y="102"/>
                </a:cubicBezTo>
                <a:lnTo>
                  <a:pt x="1456" y="95"/>
                </a:lnTo>
                <a:close/>
                <a:moveTo>
                  <a:pt x="1262" y="95"/>
                </a:moveTo>
                <a:lnTo>
                  <a:pt x="1322" y="95"/>
                </a:lnTo>
                <a:lnTo>
                  <a:pt x="1322" y="210"/>
                </a:lnTo>
                <a:cubicBezTo>
                  <a:pt x="1322" y="226"/>
                  <a:pt x="1325" y="236"/>
                  <a:pt x="1331" y="241"/>
                </a:cubicBezTo>
                <a:cubicBezTo>
                  <a:pt x="1336" y="246"/>
                  <a:pt x="1343" y="249"/>
                  <a:pt x="1351" y="249"/>
                </a:cubicBezTo>
                <a:cubicBezTo>
                  <a:pt x="1356" y="249"/>
                  <a:pt x="1362" y="247"/>
                  <a:pt x="1369" y="244"/>
                </a:cubicBezTo>
                <a:cubicBezTo>
                  <a:pt x="1376" y="241"/>
                  <a:pt x="1384" y="234"/>
                  <a:pt x="1393" y="225"/>
                </a:cubicBezTo>
                <a:lnTo>
                  <a:pt x="1393" y="127"/>
                </a:lnTo>
                <a:cubicBezTo>
                  <a:pt x="1393" y="118"/>
                  <a:pt x="1392" y="111"/>
                  <a:pt x="1388" y="108"/>
                </a:cubicBezTo>
                <a:cubicBezTo>
                  <a:pt x="1384" y="104"/>
                  <a:pt x="1377" y="102"/>
                  <a:pt x="1366" y="102"/>
                </a:cubicBezTo>
                <a:lnTo>
                  <a:pt x="1366" y="95"/>
                </a:lnTo>
                <a:lnTo>
                  <a:pt x="1424" y="95"/>
                </a:lnTo>
                <a:lnTo>
                  <a:pt x="1424" y="199"/>
                </a:lnTo>
                <a:cubicBezTo>
                  <a:pt x="1424" y="219"/>
                  <a:pt x="1425" y="231"/>
                  <a:pt x="1426" y="236"/>
                </a:cubicBezTo>
                <a:cubicBezTo>
                  <a:pt x="1427" y="240"/>
                  <a:pt x="1428" y="243"/>
                  <a:pt x="1430" y="245"/>
                </a:cubicBezTo>
                <a:cubicBezTo>
                  <a:pt x="1432" y="247"/>
                  <a:pt x="1435" y="247"/>
                  <a:pt x="1437" y="247"/>
                </a:cubicBezTo>
                <a:cubicBezTo>
                  <a:pt x="1441" y="247"/>
                  <a:pt x="1446" y="246"/>
                  <a:pt x="1451" y="244"/>
                </a:cubicBezTo>
                <a:lnTo>
                  <a:pt x="1453" y="251"/>
                </a:lnTo>
                <a:lnTo>
                  <a:pt x="1402" y="272"/>
                </a:lnTo>
                <a:lnTo>
                  <a:pt x="1393" y="272"/>
                </a:lnTo>
                <a:lnTo>
                  <a:pt x="1393" y="236"/>
                </a:lnTo>
                <a:cubicBezTo>
                  <a:pt x="1379" y="252"/>
                  <a:pt x="1367" y="262"/>
                  <a:pt x="1360" y="266"/>
                </a:cubicBezTo>
                <a:cubicBezTo>
                  <a:pt x="1352" y="270"/>
                  <a:pt x="1344" y="272"/>
                  <a:pt x="1335" y="272"/>
                </a:cubicBezTo>
                <a:cubicBezTo>
                  <a:pt x="1325" y="272"/>
                  <a:pt x="1317" y="269"/>
                  <a:pt x="1310" y="264"/>
                </a:cubicBezTo>
                <a:cubicBezTo>
                  <a:pt x="1303" y="258"/>
                  <a:pt x="1298" y="251"/>
                  <a:pt x="1295" y="242"/>
                </a:cubicBezTo>
                <a:cubicBezTo>
                  <a:pt x="1293" y="233"/>
                  <a:pt x="1291" y="221"/>
                  <a:pt x="1291" y="205"/>
                </a:cubicBezTo>
                <a:lnTo>
                  <a:pt x="1291" y="128"/>
                </a:lnTo>
                <a:cubicBezTo>
                  <a:pt x="1291" y="120"/>
                  <a:pt x="1290" y="115"/>
                  <a:pt x="1289" y="112"/>
                </a:cubicBezTo>
                <a:cubicBezTo>
                  <a:pt x="1287" y="108"/>
                  <a:pt x="1284" y="106"/>
                  <a:pt x="1281" y="104"/>
                </a:cubicBezTo>
                <a:cubicBezTo>
                  <a:pt x="1277" y="103"/>
                  <a:pt x="1271" y="102"/>
                  <a:pt x="1262" y="102"/>
                </a:cubicBezTo>
                <a:lnTo>
                  <a:pt x="1262" y="95"/>
                </a:lnTo>
                <a:close/>
                <a:moveTo>
                  <a:pt x="880" y="95"/>
                </a:moveTo>
                <a:lnTo>
                  <a:pt x="960" y="95"/>
                </a:lnTo>
                <a:lnTo>
                  <a:pt x="960" y="102"/>
                </a:lnTo>
                <a:lnTo>
                  <a:pt x="956" y="102"/>
                </a:lnTo>
                <a:cubicBezTo>
                  <a:pt x="951" y="102"/>
                  <a:pt x="946" y="103"/>
                  <a:pt x="943" y="106"/>
                </a:cubicBezTo>
                <a:cubicBezTo>
                  <a:pt x="941" y="108"/>
                  <a:pt x="939" y="111"/>
                  <a:pt x="939" y="115"/>
                </a:cubicBezTo>
                <a:cubicBezTo>
                  <a:pt x="939" y="120"/>
                  <a:pt x="941" y="126"/>
                  <a:pt x="945" y="135"/>
                </a:cubicBezTo>
                <a:lnTo>
                  <a:pt x="987" y="222"/>
                </a:lnTo>
                <a:lnTo>
                  <a:pt x="1026" y="127"/>
                </a:lnTo>
                <a:cubicBezTo>
                  <a:pt x="1028" y="122"/>
                  <a:pt x="1029" y="117"/>
                  <a:pt x="1029" y="112"/>
                </a:cubicBezTo>
                <a:cubicBezTo>
                  <a:pt x="1029" y="109"/>
                  <a:pt x="1028" y="108"/>
                  <a:pt x="1028" y="106"/>
                </a:cubicBezTo>
                <a:cubicBezTo>
                  <a:pt x="1027" y="105"/>
                  <a:pt x="1025" y="104"/>
                  <a:pt x="1023" y="103"/>
                </a:cubicBezTo>
                <a:cubicBezTo>
                  <a:pt x="1021" y="102"/>
                  <a:pt x="1017" y="102"/>
                  <a:pt x="1012" y="102"/>
                </a:cubicBezTo>
                <a:lnTo>
                  <a:pt x="1012" y="95"/>
                </a:lnTo>
                <a:lnTo>
                  <a:pt x="1068" y="95"/>
                </a:lnTo>
                <a:lnTo>
                  <a:pt x="1068" y="102"/>
                </a:lnTo>
                <a:cubicBezTo>
                  <a:pt x="1063" y="102"/>
                  <a:pt x="1059" y="103"/>
                  <a:pt x="1057" y="105"/>
                </a:cubicBezTo>
                <a:cubicBezTo>
                  <a:pt x="1054" y="106"/>
                  <a:pt x="1052" y="109"/>
                  <a:pt x="1049" y="113"/>
                </a:cubicBezTo>
                <a:cubicBezTo>
                  <a:pt x="1047" y="115"/>
                  <a:pt x="1045" y="120"/>
                  <a:pt x="1042" y="128"/>
                </a:cubicBezTo>
                <a:lnTo>
                  <a:pt x="972" y="299"/>
                </a:lnTo>
                <a:cubicBezTo>
                  <a:pt x="966" y="316"/>
                  <a:pt x="957" y="328"/>
                  <a:pt x="946" y="337"/>
                </a:cubicBezTo>
                <a:cubicBezTo>
                  <a:pt x="935" y="345"/>
                  <a:pt x="924" y="350"/>
                  <a:pt x="914" y="350"/>
                </a:cubicBezTo>
                <a:cubicBezTo>
                  <a:pt x="907" y="350"/>
                  <a:pt x="901" y="348"/>
                  <a:pt x="896" y="343"/>
                </a:cubicBezTo>
                <a:cubicBezTo>
                  <a:pt x="891" y="339"/>
                  <a:pt x="889" y="334"/>
                  <a:pt x="889" y="329"/>
                </a:cubicBezTo>
                <a:cubicBezTo>
                  <a:pt x="889" y="323"/>
                  <a:pt x="891" y="319"/>
                  <a:pt x="894" y="316"/>
                </a:cubicBezTo>
                <a:cubicBezTo>
                  <a:pt x="897" y="313"/>
                  <a:pt x="902" y="311"/>
                  <a:pt x="908" y="311"/>
                </a:cubicBezTo>
                <a:cubicBezTo>
                  <a:pt x="912" y="311"/>
                  <a:pt x="918" y="313"/>
                  <a:pt x="925" y="315"/>
                </a:cubicBezTo>
                <a:cubicBezTo>
                  <a:pt x="930" y="317"/>
                  <a:pt x="933" y="318"/>
                  <a:pt x="934" y="318"/>
                </a:cubicBezTo>
                <a:cubicBezTo>
                  <a:pt x="938" y="318"/>
                  <a:pt x="942" y="316"/>
                  <a:pt x="947" y="312"/>
                </a:cubicBezTo>
                <a:cubicBezTo>
                  <a:pt x="951" y="308"/>
                  <a:pt x="956" y="301"/>
                  <a:pt x="960" y="290"/>
                </a:cubicBezTo>
                <a:lnTo>
                  <a:pt x="972" y="260"/>
                </a:lnTo>
                <a:lnTo>
                  <a:pt x="911" y="130"/>
                </a:lnTo>
                <a:cubicBezTo>
                  <a:pt x="909" y="127"/>
                  <a:pt x="906" y="122"/>
                  <a:pt x="902" y="116"/>
                </a:cubicBezTo>
                <a:cubicBezTo>
                  <a:pt x="898" y="112"/>
                  <a:pt x="896" y="109"/>
                  <a:pt x="894" y="107"/>
                </a:cubicBezTo>
                <a:cubicBezTo>
                  <a:pt x="891" y="105"/>
                  <a:pt x="886" y="103"/>
                  <a:pt x="880" y="102"/>
                </a:cubicBezTo>
                <a:lnTo>
                  <a:pt x="880" y="95"/>
                </a:lnTo>
                <a:close/>
                <a:moveTo>
                  <a:pt x="544" y="95"/>
                </a:moveTo>
                <a:lnTo>
                  <a:pt x="616" y="95"/>
                </a:lnTo>
                <a:lnTo>
                  <a:pt x="616" y="102"/>
                </a:lnTo>
                <a:cubicBezTo>
                  <a:pt x="610" y="102"/>
                  <a:pt x="605" y="104"/>
                  <a:pt x="603" y="106"/>
                </a:cubicBezTo>
                <a:cubicBezTo>
                  <a:pt x="601" y="107"/>
                  <a:pt x="600" y="110"/>
                  <a:pt x="600" y="114"/>
                </a:cubicBezTo>
                <a:cubicBezTo>
                  <a:pt x="600" y="117"/>
                  <a:pt x="601" y="122"/>
                  <a:pt x="603" y="128"/>
                </a:cubicBezTo>
                <a:lnTo>
                  <a:pt x="640" y="226"/>
                </a:lnTo>
                <a:lnTo>
                  <a:pt x="677" y="146"/>
                </a:lnTo>
                <a:lnTo>
                  <a:pt x="667" y="121"/>
                </a:lnTo>
                <a:cubicBezTo>
                  <a:pt x="664" y="113"/>
                  <a:pt x="660" y="108"/>
                  <a:pt x="655" y="105"/>
                </a:cubicBezTo>
                <a:cubicBezTo>
                  <a:pt x="653" y="103"/>
                  <a:pt x="648" y="102"/>
                  <a:pt x="640" y="102"/>
                </a:cubicBezTo>
                <a:lnTo>
                  <a:pt x="640" y="95"/>
                </a:lnTo>
                <a:lnTo>
                  <a:pt x="722" y="95"/>
                </a:lnTo>
                <a:lnTo>
                  <a:pt x="722" y="102"/>
                </a:lnTo>
                <a:cubicBezTo>
                  <a:pt x="713" y="102"/>
                  <a:pt x="706" y="104"/>
                  <a:pt x="703" y="107"/>
                </a:cubicBezTo>
                <a:cubicBezTo>
                  <a:pt x="700" y="109"/>
                  <a:pt x="699" y="112"/>
                  <a:pt x="699" y="116"/>
                </a:cubicBezTo>
                <a:cubicBezTo>
                  <a:pt x="699" y="119"/>
                  <a:pt x="699" y="121"/>
                  <a:pt x="700" y="124"/>
                </a:cubicBezTo>
                <a:lnTo>
                  <a:pt x="739" y="223"/>
                </a:lnTo>
                <a:lnTo>
                  <a:pt x="776" y="128"/>
                </a:lnTo>
                <a:cubicBezTo>
                  <a:pt x="778" y="121"/>
                  <a:pt x="779" y="116"/>
                  <a:pt x="779" y="112"/>
                </a:cubicBezTo>
                <a:cubicBezTo>
                  <a:pt x="779" y="109"/>
                  <a:pt x="778" y="107"/>
                  <a:pt x="776" y="105"/>
                </a:cubicBezTo>
                <a:cubicBezTo>
                  <a:pt x="773" y="103"/>
                  <a:pt x="768" y="102"/>
                  <a:pt x="761" y="102"/>
                </a:cubicBezTo>
                <a:lnTo>
                  <a:pt x="761" y="95"/>
                </a:lnTo>
                <a:lnTo>
                  <a:pt x="816" y="95"/>
                </a:lnTo>
                <a:lnTo>
                  <a:pt x="816" y="102"/>
                </a:lnTo>
                <a:cubicBezTo>
                  <a:pt x="805" y="104"/>
                  <a:pt x="797" y="111"/>
                  <a:pt x="792" y="124"/>
                </a:cubicBezTo>
                <a:lnTo>
                  <a:pt x="734" y="272"/>
                </a:lnTo>
                <a:lnTo>
                  <a:pt x="726" y="272"/>
                </a:lnTo>
                <a:lnTo>
                  <a:pt x="684" y="162"/>
                </a:lnTo>
                <a:lnTo>
                  <a:pt x="633" y="272"/>
                </a:lnTo>
                <a:lnTo>
                  <a:pt x="627" y="272"/>
                </a:lnTo>
                <a:lnTo>
                  <a:pt x="571" y="128"/>
                </a:lnTo>
                <a:cubicBezTo>
                  <a:pt x="568" y="119"/>
                  <a:pt x="564" y="112"/>
                  <a:pt x="561" y="109"/>
                </a:cubicBezTo>
                <a:cubicBezTo>
                  <a:pt x="557" y="106"/>
                  <a:pt x="552" y="104"/>
                  <a:pt x="544" y="102"/>
                </a:cubicBezTo>
                <a:lnTo>
                  <a:pt x="544" y="95"/>
                </a:lnTo>
                <a:close/>
                <a:moveTo>
                  <a:pt x="272" y="95"/>
                </a:moveTo>
                <a:lnTo>
                  <a:pt x="344" y="95"/>
                </a:lnTo>
                <a:lnTo>
                  <a:pt x="344" y="102"/>
                </a:lnTo>
                <a:cubicBezTo>
                  <a:pt x="338" y="102"/>
                  <a:pt x="333" y="104"/>
                  <a:pt x="331" y="106"/>
                </a:cubicBezTo>
                <a:cubicBezTo>
                  <a:pt x="329" y="107"/>
                  <a:pt x="328" y="110"/>
                  <a:pt x="328" y="114"/>
                </a:cubicBezTo>
                <a:cubicBezTo>
                  <a:pt x="328" y="117"/>
                  <a:pt x="329" y="122"/>
                  <a:pt x="331" y="128"/>
                </a:cubicBezTo>
                <a:lnTo>
                  <a:pt x="368" y="226"/>
                </a:lnTo>
                <a:lnTo>
                  <a:pt x="405" y="146"/>
                </a:lnTo>
                <a:lnTo>
                  <a:pt x="395" y="121"/>
                </a:lnTo>
                <a:cubicBezTo>
                  <a:pt x="392" y="113"/>
                  <a:pt x="388" y="108"/>
                  <a:pt x="383" y="105"/>
                </a:cubicBezTo>
                <a:cubicBezTo>
                  <a:pt x="381" y="103"/>
                  <a:pt x="376" y="102"/>
                  <a:pt x="368" y="102"/>
                </a:cubicBezTo>
                <a:lnTo>
                  <a:pt x="368" y="95"/>
                </a:lnTo>
                <a:lnTo>
                  <a:pt x="450" y="95"/>
                </a:lnTo>
                <a:lnTo>
                  <a:pt x="450" y="102"/>
                </a:lnTo>
                <a:cubicBezTo>
                  <a:pt x="441" y="102"/>
                  <a:pt x="434" y="104"/>
                  <a:pt x="431" y="107"/>
                </a:cubicBezTo>
                <a:cubicBezTo>
                  <a:pt x="428" y="109"/>
                  <a:pt x="427" y="112"/>
                  <a:pt x="427" y="116"/>
                </a:cubicBezTo>
                <a:cubicBezTo>
                  <a:pt x="427" y="119"/>
                  <a:pt x="427" y="121"/>
                  <a:pt x="428" y="124"/>
                </a:cubicBezTo>
                <a:lnTo>
                  <a:pt x="467" y="223"/>
                </a:lnTo>
                <a:lnTo>
                  <a:pt x="504" y="128"/>
                </a:lnTo>
                <a:cubicBezTo>
                  <a:pt x="506" y="121"/>
                  <a:pt x="507" y="116"/>
                  <a:pt x="507" y="112"/>
                </a:cubicBezTo>
                <a:cubicBezTo>
                  <a:pt x="507" y="109"/>
                  <a:pt x="506" y="107"/>
                  <a:pt x="504" y="105"/>
                </a:cubicBezTo>
                <a:cubicBezTo>
                  <a:pt x="501" y="103"/>
                  <a:pt x="496" y="102"/>
                  <a:pt x="489" y="102"/>
                </a:cubicBezTo>
                <a:lnTo>
                  <a:pt x="489" y="95"/>
                </a:lnTo>
                <a:lnTo>
                  <a:pt x="544" y="95"/>
                </a:lnTo>
                <a:lnTo>
                  <a:pt x="544" y="102"/>
                </a:lnTo>
                <a:cubicBezTo>
                  <a:pt x="533" y="104"/>
                  <a:pt x="525" y="111"/>
                  <a:pt x="520" y="124"/>
                </a:cubicBezTo>
                <a:lnTo>
                  <a:pt x="462" y="272"/>
                </a:lnTo>
                <a:lnTo>
                  <a:pt x="454" y="272"/>
                </a:lnTo>
                <a:lnTo>
                  <a:pt x="412" y="162"/>
                </a:lnTo>
                <a:lnTo>
                  <a:pt x="361" y="272"/>
                </a:lnTo>
                <a:lnTo>
                  <a:pt x="355" y="272"/>
                </a:lnTo>
                <a:lnTo>
                  <a:pt x="299" y="128"/>
                </a:lnTo>
                <a:cubicBezTo>
                  <a:pt x="296" y="119"/>
                  <a:pt x="292" y="112"/>
                  <a:pt x="289" y="109"/>
                </a:cubicBezTo>
                <a:cubicBezTo>
                  <a:pt x="285" y="106"/>
                  <a:pt x="280" y="104"/>
                  <a:pt x="272" y="102"/>
                </a:cubicBezTo>
                <a:lnTo>
                  <a:pt x="272" y="95"/>
                </a:lnTo>
                <a:close/>
                <a:moveTo>
                  <a:pt x="0" y="95"/>
                </a:moveTo>
                <a:lnTo>
                  <a:pt x="72" y="95"/>
                </a:lnTo>
                <a:lnTo>
                  <a:pt x="72" y="102"/>
                </a:lnTo>
                <a:cubicBezTo>
                  <a:pt x="66" y="102"/>
                  <a:pt x="61" y="104"/>
                  <a:pt x="59" y="106"/>
                </a:cubicBezTo>
                <a:cubicBezTo>
                  <a:pt x="57" y="107"/>
                  <a:pt x="56" y="110"/>
                  <a:pt x="56" y="114"/>
                </a:cubicBezTo>
                <a:cubicBezTo>
                  <a:pt x="56" y="117"/>
                  <a:pt x="57" y="122"/>
                  <a:pt x="59" y="128"/>
                </a:cubicBezTo>
                <a:lnTo>
                  <a:pt x="96" y="226"/>
                </a:lnTo>
                <a:lnTo>
                  <a:pt x="133" y="146"/>
                </a:lnTo>
                <a:lnTo>
                  <a:pt x="123" y="121"/>
                </a:lnTo>
                <a:cubicBezTo>
                  <a:pt x="120" y="113"/>
                  <a:pt x="116" y="108"/>
                  <a:pt x="111" y="105"/>
                </a:cubicBezTo>
                <a:cubicBezTo>
                  <a:pt x="109" y="103"/>
                  <a:pt x="104" y="102"/>
                  <a:pt x="96" y="102"/>
                </a:cubicBezTo>
                <a:lnTo>
                  <a:pt x="96" y="95"/>
                </a:lnTo>
                <a:lnTo>
                  <a:pt x="178" y="95"/>
                </a:lnTo>
                <a:lnTo>
                  <a:pt x="178" y="102"/>
                </a:lnTo>
                <a:cubicBezTo>
                  <a:pt x="169" y="102"/>
                  <a:pt x="162" y="104"/>
                  <a:pt x="159" y="107"/>
                </a:cubicBezTo>
                <a:cubicBezTo>
                  <a:pt x="156" y="109"/>
                  <a:pt x="155" y="112"/>
                  <a:pt x="155" y="116"/>
                </a:cubicBezTo>
                <a:cubicBezTo>
                  <a:pt x="155" y="119"/>
                  <a:pt x="155" y="121"/>
                  <a:pt x="156" y="124"/>
                </a:cubicBezTo>
                <a:lnTo>
                  <a:pt x="195" y="223"/>
                </a:lnTo>
                <a:lnTo>
                  <a:pt x="232" y="128"/>
                </a:lnTo>
                <a:cubicBezTo>
                  <a:pt x="234" y="121"/>
                  <a:pt x="235" y="116"/>
                  <a:pt x="235" y="112"/>
                </a:cubicBezTo>
                <a:cubicBezTo>
                  <a:pt x="235" y="109"/>
                  <a:pt x="234" y="107"/>
                  <a:pt x="232" y="105"/>
                </a:cubicBezTo>
                <a:cubicBezTo>
                  <a:pt x="229" y="103"/>
                  <a:pt x="224" y="102"/>
                  <a:pt x="217" y="102"/>
                </a:cubicBezTo>
                <a:lnTo>
                  <a:pt x="217" y="95"/>
                </a:lnTo>
                <a:lnTo>
                  <a:pt x="272" y="95"/>
                </a:lnTo>
                <a:lnTo>
                  <a:pt x="272" y="102"/>
                </a:lnTo>
                <a:cubicBezTo>
                  <a:pt x="261" y="104"/>
                  <a:pt x="253" y="111"/>
                  <a:pt x="248" y="124"/>
                </a:cubicBezTo>
                <a:lnTo>
                  <a:pt x="190" y="272"/>
                </a:lnTo>
                <a:lnTo>
                  <a:pt x="182" y="272"/>
                </a:lnTo>
                <a:lnTo>
                  <a:pt x="140" y="162"/>
                </a:lnTo>
                <a:lnTo>
                  <a:pt x="89" y="272"/>
                </a:lnTo>
                <a:lnTo>
                  <a:pt x="83" y="272"/>
                </a:lnTo>
                <a:lnTo>
                  <a:pt x="27" y="128"/>
                </a:lnTo>
                <a:cubicBezTo>
                  <a:pt x="24" y="119"/>
                  <a:pt x="20" y="112"/>
                  <a:pt x="17" y="109"/>
                </a:cubicBezTo>
                <a:cubicBezTo>
                  <a:pt x="13" y="106"/>
                  <a:pt x="8" y="104"/>
                  <a:pt x="0" y="102"/>
                </a:cubicBezTo>
                <a:lnTo>
                  <a:pt x="0" y="95"/>
                </a:lnTo>
                <a:close/>
                <a:moveTo>
                  <a:pt x="2837" y="90"/>
                </a:moveTo>
                <a:lnTo>
                  <a:pt x="2845" y="90"/>
                </a:lnTo>
                <a:lnTo>
                  <a:pt x="2845" y="127"/>
                </a:lnTo>
                <a:cubicBezTo>
                  <a:pt x="2857" y="114"/>
                  <a:pt x="2865" y="107"/>
                  <a:pt x="2867" y="105"/>
                </a:cubicBezTo>
                <a:cubicBezTo>
                  <a:pt x="2873" y="100"/>
                  <a:pt x="2879" y="97"/>
                  <a:pt x="2885" y="94"/>
                </a:cubicBezTo>
                <a:cubicBezTo>
                  <a:pt x="2892" y="91"/>
                  <a:pt x="2898" y="90"/>
                  <a:pt x="2904" y="90"/>
                </a:cubicBezTo>
                <a:cubicBezTo>
                  <a:pt x="2915" y="90"/>
                  <a:pt x="2924" y="93"/>
                  <a:pt x="2932" y="99"/>
                </a:cubicBezTo>
                <a:cubicBezTo>
                  <a:pt x="2940" y="106"/>
                  <a:pt x="2945" y="115"/>
                  <a:pt x="2948" y="127"/>
                </a:cubicBezTo>
                <a:cubicBezTo>
                  <a:pt x="2961" y="112"/>
                  <a:pt x="2971" y="102"/>
                  <a:pt x="2980" y="97"/>
                </a:cubicBezTo>
                <a:cubicBezTo>
                  <a:pt x="2989" y="92"/>
                  <a:pt x="2998" y="90"/>
                  <a:pt x="3008" y="90"/>
                </a:cubicBezTo>
                <a:cubicBezTo>
                  <a:pt x="3017" y="90"/>
                  <a:pt x="3025" y="92"/>
                  <a:pt x="3032" y="97"/>
                </a:cubicBezTo>
                <a:cubicBezTo>
                  <a:pt x="3039" y="102"/>
                  <a:pt x="3045" y="109"/>
                  <a:pt x="3049" y="120"/>
                </a:cubicBezTo>
                <a:cubicBezTo>
                  <a:pt x="3052" y="127"/>
                  <a:pt x="3053" y="139"/>
                  <a:pt x="3053" y="154"/>
                </a:cubicBezTo>
                <a:lnTo>
                  <a:pt x="3053" y="228"/>
                </a:lnTo>
                <a:cubicBezTo>
                  <a:pt x="3053" y="239"/>
                  <a:pt x="3054" y="246"/>
                  <a:pt x="3055" y="250"/>
                </a:cubicBezTo>
                <a:cubicBezTo>
                  <a:pt x="3057" y="253"/>
                  <a:pt x="3059" y="255"/>
                  <a:pt x="3062" y="257"/>
                </a:cubicBezTo>
                <a:cubicBezTo>
                  <a:pt x="3066" y="259"/>
                  <a:pt x="3071" y="260"/>
                  <a:pt x="3079" y="260"/>
                </a:cubicBezTo>
                <a:lnTo>
                  <a:pt x="3079" y="267"/>
                </a:lnTo>
                <a:lnTo>
                  <a:pt x="2994" y="267"/>
                </a:lnTo>
                <a:lnTo>
                  <a:pt x="2994" y="260"/>
                </a:lnTo>
                <a:lnTo>
                  <a:pt x="2998" y="260"/>
                </a:lnTo>
                <a:cubicBezTo>
                  <a:pt x="3005" y="260"/>
                  <a:pt x="3011" y="259"/>
                  <a:pt x="3015" y="256"/>
                </a:cubicBezTo>
                <a:cubicBezTo>
                  <a:pt x="3018" y="254"/>
                  <a:pt x="3020" y="251"/>
                  <a:pt x="3021" y="246"/>
                </a:cubicBezTo>
                <a:cubicBezTo>
                  <a:pt x="3022" y="244"/>
                  <a:pt x="3022" y="238"/>
                  <a:pt x="3022" y="228"/>
                </a:cubicBezTo>
                <a:lnTo>
                  <a:pt x="3022" y="154"/>
                </a:lnTo>
                <a:cubicBezTo>
                  <a:pt x="3022" y="140"/>
                  <a:pt x="3020" y="130"/>
                  <a:pt x="3017" y="124"/>
                </a:cubicBezTo>
                <a:cubicBezTo>
                  <a:pt x="3012" y="116"/>
                  <a:pt x="3004" y="112"/>
                  <a:pt x="2993" y="112"/>
                </a:cubicBezTo>
                <a:cubicBezTo>
                  <a:pt x="2987" y="112"/>
                  <a:pt x="2980" y="114"/>
                  <a:pt x="2973" y="117"/>
                </a:cubicBezTo>
                <a:cubicBezTo>
                  <a:pt x="2967" y="121"/>
                  <a:pt x="2959" y="127"/>
                  <a:pt x="2949" y="136"/>
                </a:cubicBezTo>
                <a:lnTo>
                  <a:pt x="2949" y="138"/>
                </a:lnTo>
                <a:lnTo>
                  <a:pt x="2949" y="146"/>
                </a:lnTo>
                <a:lnTo>
                  <a:pt x="2949" y="228"/>
                </a:lnTo>
                <a:cubicBezTo>
                  <a:pt x="2949" y="240"/>
                  <a:pt x="2950" y="247"/>
                  <a:pt x="2951" y="250"/>
                </a:cubicBezTo>
                <a:cubicBezTo>
                  <a:pt x="2952" y="253"/>
                  <a:pt x="2955" y="255"/>
                  <a:pt x="2958" y="257"/>
                </a:cubicBezTo>
                <a:cubicBezTo>
                  <a:pt x="2962" y="259"/>
                  <a:pt x="2968" y="260"/>
                  <a:pt x="2977" y="260"/>
                </a:cubicBezTo>
                <a:lnTo>
                  <a:pt x="2977" y="267"/>
                </a:lnTo>
                <a:lnTo>
                  <a:pt x="2890" y="267"/>
                </a:lnTo>
                <a:lnTo>
                  <a:pt x="2890" y="260"/>
                </a:lnTo>
                <a:cubicBezTo>
                  <a:pt x="2900" y="260"/>
                  <a:pt x="2906" y="259"/>
                  <a:pt x="2910" y="257"/>
                </a:cubicBezTo>
                <a:cubicBezTo>
                  <a:pt x="2913" y="254"/>
                  <a:pt x="2916" y="251"/>
                  <a:pt x="2917" y="247"/>
                </a:cubicBezTo>
                <a:cubicBezTo>
                  <a:pt x="2918" y="244"/>
                  <a:pt x="2918" y="238"/>
                  <a:pt x="2918" y="228"/>
                </a:cubicBezTo>
                <a:lnTo>
                  <a:pt x="2918" y="154"/>
                </a:lnTo>
                <a:cubicBezTo>
                  <a:pt x="2918" y="140"/>
                  <a:pt x="2916" y="130"/>
                  <a:pt x="2912" y="124"/>
                </a:cubicBezTo>
                <a:cubicBezTo>
                  <a:pt x="2906" y="116"/>
                  <a:pt x="2899" y="112"/>
                  <a:pt x="2889" y="112"/>
                </a:cubicBezTo>
                <a:cubicBezTo>
                  <a:pt x="2882" y="112"/>
                  <a:pt x="2875" y="114"/>
                  <a:pt x="2869" y="117"/>
                </a:cubicBezTo>
                <a:cubicBezTo>
                  <a:pt x="2858" y="123"/>
                  <a:pt x="2850" y="129"/>
                  <a:pt x="2845" y="136"/>
                </a:cubicBezTo>
                <a:lnTo>
                  <a:pt x="2845" y="228"/>
                </a:lnTo>
                <a:cubicBezTo>
                  <a:pt x="2845" y="239"/>
                  <a:pt x="2846" y="247"/>
                  <a:pt x="2847" y="250"/>
                </a:cubicBezTo>
                <a:cubicBezTo>
                  <a:pt x="2849" y="253"/>
                  <a:pt x="2851" y="256"/>
                  <a:pt x="2854" y="258"/>
                </a:cubicBezTo>
                <a:cubicBezTo>
                  <a:pt x="2857" y="259"/>
                  <a:pt x="2863" y="260"/>
                  <a:pt x="2873" y="260"/>
                </a:cubicBezTo>
                <a:lnTo>
                  <a:pt x="2873" y="267"/>
                </a:lnTo>
                <a:lnTo>
                  <a:pt x="2788" y="267"/>
                </a:lnTo>
                <a:lnTo>
                  <a:pt x="2788" y="260"/>
                </a:lnTo>
                <a:cubicBezTo>
                  <a:pt x="2796" y="260"/>
                  <a:pt x="2801" y="259"/>
                  <a:pt x="2804" y="258"/>
                </a:cubicBezTo>
                <a:cubicBezTo>
                  <a:pt x="2807" y="256"/>
                  <a:pt x="2810" y="253"/>
                  <a:pt x="2811" y="249"/>
                </a:cubicBezTo>
                <a:cubicBezTo>
                  <a:pt x="2813" y="246"/>
                  <a:pt x="2814" y="239"/>
                  <a:pt x="2814" y="228"/>
                </a:cubicBezTo>
                <a:lnTo>
                  <a:pt x="2814" y="162"/>
                </a:lnTo>
                <a:cubicBezTo>
                  <a:pt x="2814" y="143"/>
                  <a:pt x="2813" y="131"/>
                  <a:pt x="2812" y="126"/>
                </a:cubicBezTo>
                <a:cubicBezTo>
                  <a:pt x="2811" y="122"/>
                  <a:pt x="2810" y="119"/>
                  <a:pt x="2808" y="117"/>
                </a:cubicBezTo>
                <a:cubicBezTo>
                  <a:pt x="2806" y="116"/>
                  <a:pt x="2804" y="115"/>
                  <a:pt x="2800" y="115"/>
                </a:cubicBezTo>
                <a:cubicBezTo>
                  <a:pt x="2797" y="115"/>
                  <a:pt x="2793" y="116"/>
                  <a:pt x="2788" y="118"/>
                </a:cubicBezTo>
                <a:lnTo>
                  <a:pt x="2785" y="111"/>
                </a:lnTo>
                <a:lnTo>
                  <a:pt x="2837" y="90"/>
                </a:lnTo>
                <a:close/>
                <a:moveTo>
                  <a:pt x="2686" y="90"/>
                </a:moveTo>
                <a:cubicBezTo>
                  <a:pt x="2712" y="90"/>
                  <a:pt x="2733" y="100"/>
                  <a:pt x="2748" y="120"/>
                </a:cubicBezTo>
                <a:cubicBezTo>
                  <a:pt x="2762" y="136"/>
                  <a:pt x="2768" y="156"/>
                  <a:pt x="2768" y="178"/>
                </a:cubicBezTo>
                <a:cubicBezTo>
                  <a:pt x="2768" y="193"/>
                  <a:pt x="2765" y="209"/>
                  <a:pt x="2757" y="224"/>
                </a:cubicBezTo>
                <a:cubicBezTo>
                  <a:pt x="2750" y="240"/>
                  <a:pt x="2740" y="252"/>
                  <a:pt x="2727" y="260"/>
                </a:cubicBezTo>
                <a:cubicBezTo>
                  <a:pt x="2714" y="268"/>
                  <a:pt x="2700" y="272"/>
                  <a:pt x="2684" y="272"/>
                </a:cubicBezTo>
                <a:cubicBezTo>
                  <a:pt x="2658" y="272"/>
                  <a:pt x="2637" y="262"/>
                  <a:pt x="2622" y="241"/>
                </a:cubicBezTo>
                <a:cubicBezTo>
                  <a:pt x="2609" y="224"/>
                  <a:pt x="2603" y="204"/>
                  <a:pt x="2603" y="183"/>
                </a:cubicBezTo>
                <a:cubicBezTo>
                  <a:pt x="2603" y="167"/>
                  <a:pt x="2607" y="151"/>
                  <a:pt x="2614" y="136"/>
                </a:cubicBezTo>
                <a:cubicBezTo>
                  <a:pt x="2622" y="120"/>
                  <a:pt x="2633" y="109"/>
                  <a:pt x="2645" y="101"/>
                </a:cubicBezTo>
                <a:cubicBezTo>
                  <a:pt x="2658" y="94"/>
                  <a:pt x="2672" y="90"/>
                  <a:pt x="2686" y="90"/>
                </a:cubicBezTo>
                <a:close/>
                <a:moveTo>
                  <a:pt x="2509" y="90"/>
                </a:moveTo>
                <a:cubicBezTo>
                  <a:pt x="2526" y="90"/>
                  <a:pt x="2540" y="94"/>
                  <a:pt x="2550" y="103"/>
                </a:cubicBezTo>
                <a:cubicBezTo>
                  <a:pt x="2561" y="112"/>
                  <a:pt x="2567" y="122"/>
                  <a:pt x="2567" y="131"/>
                </a:cubicBezTo>
                <a:cubicBezTo>
                  <a:pt x="2567" y="136"/>
                  <a:pt x="2565" y="140"/>
                  <a:pt x="2562" y="143"/>
                </a:cubicBezTo>
                <a:cubicBezTo>
                  <a:pt x="2559" y="146"/>
                  <a:pt x="2555" y="147"/>
                  <a:pt x="2549" y="147"/>
                </a:cubicBezTo>
                <a:cubicBezTo>
                  <a:pt x="2542" y="147"/>
                  <a:pt x="2536" y="145"/>
                  <a:pt x="2533" y="140"/>
                </a:cubicBezTo>
                <a:cubicBezTo>
                  <a:pt x="2531" y="137"/>
                  <a:pt x="2529" y="132"/>
                  <a:pt x="2528" y="125"/>
                </a:cubicBezTo>
                <a:cubicBezTo>
                  <a:pt x="2528" y="118"/>
                  <a:pt x="2525" y="112"/>
                  <a:pt x="2521" y="108"/>
                </a:cubicBezTo>
                <a:cubicBezTo>
                  <a:pt x="2516" y="104"/>
                  <a:pt x="2510" y="103"/>
                  <a:pt x="2503" y="103"/>
                </a:cubicBezTo>
                <a:cubicBezTo>
                  <a:pt x="2490" y="103"/>
                  <a:pt x="2480" y="107"/>
                  <a:pt x="2472" y="116"/>
                </a:cubicBezTo>
                <a:cubicBezTo>
                  <a:pt x="2462" y="129"/>
                  <a:pt x="2457" y="145"/>
                  <a:pt x="2457" y="165"/>
                </a:cubicBezTo>
                <a:cubicBezTo>
                  <a:pt x="2457" y="185"/>
                  <a:pt x="2462" y="204"/>
                  <a:pt x="2472" y="219"/>
                </a:cubicBezTo>
                <a:cubicBezTo>
                  <a:pt x="2482" y="235"/>
                  <a:pt x="2496" y="243"/>
                  <a:pt x="2513" y="243"/>
                </a:cubicBezTo>
                <a:cubicBezTo>
                  <a:pt x="2525" y="243"/>
                  <a:pt x="2536" y="239"/>
                  <a:pt x="2546" y="230"/>
                </a:cubicBezTo>
                <a:cubicBezTo>
                  <a:pt x="2553" y="224"/>
                  <a:pt x="2560" y="214"/>
                  <a:pt x="2566" y="199"/>
                </a:cubicBezTo>
                <a:lnTo>
                  <a:pt x="2572" y="202"/>
                </a:lnTo>
                <a:cubicBezTo>
                  <a:pt x="2567" y="224"/>
                  <a:pt x="2558" y="242"/>
                  <a:pt x="2544" y="254"/>
                </a:cubicBezTo>
                <a:cubicBezTo>
                  <a:pt x="2531" y="266"/>
                  <a:pt x="2516" y="272"/>
                  <a:pt x="2500" y="272"/>
                </a:cubicBezTo>
                <a:cubicBezTo>
                  <a:pt x="2480" y="272"/>
                  <a:pt x="2463" y="264"/>
                  <a:pt x="2449" y="247"/>
                </a:cubicBezTo>
                <a:cubicBezTo>
                  <a:pt x="2434" y="231"/>
                  <a:pt x="2427" y="209"/>
                  <a:pt x="2427" y="181"/>
                </a:cubicBezTo>
                <a:cubicBezTo>
                  <a:pt x="2427" y="154"/>
                  <a:pt x="2435" y="132"/>
                  <a:pt x="2451" y="115"/>
                </a:cubicBezTo>
                <a:cubicBezTo>
                  <a:pt x="2467" y="98"/>
                  <a:pt x="2486" y="90"/>
                  <a:pt x="2509" y="90"/>
                </a:cubicBezTo>
                <a:close/>
                <a:moveTo>
                  <a:pt x="1709" y="90"/>
                </a:moveTo>
                <a:lnTo>
                  <a:pt x="1717" y="90"/>
                </a:lnTo>
                <a:lnTo>
                  <a:pt x="1717" y="228"/>
                </a:lnTo>
                <a:cubicBezTo>
                  <a:pt x="1717" y="239"/>
                  <a:pt x="1718" y="246"/>
                  <a:pt x="1719" y="249"/>
                </a:cubicBezTo>
                <a:cubicBezTo>
                  <a:pt x="1721" y="253"/>
                  <a:pt x="1723" y="256"/>
                  <a:pt x="1726" y="257"/>
                </a:cubicBezTo>
                <a:cubicBezTo>
                  <a:pt x="1729" y="259"/>
                  <a:pt x="1735" y="260"/>
                  <a:pt x="1743" y="260"/>
                </a:cubicBezTo>
                <a:lnTo>
                  <a:pt x="1743" y="267"/>
                </a:lnTo>
                <a:lnTo>
                  <a:pt x="1660" y="267"/>
                </a:lnTo>
                <a:lnTo>
                  <a:pt x="1660" y="260"/>
                </a:lnTo>
                <a:cubicBezTo>
                  <a:pt x="1668" y="260"/>
                  <a:pt x="1674" y="259"/>
                  <a:pt x="1677" y="258"/>
                </a:cubicBezTo>
                <a:cubicBezTo>
                  <a:pt x="1679" y="256"/>
                  <a:pt x="1682" y="253"/>
                  <a:pt x="1683" y="250"/>
                </a:cubicBezTo>
                <a:cubicBezTo>
                  <a:pt x="1685" y="246"/>
                  <a:pt x="1686" y="239"/>
                  <a:pt x="1686" y="228"/>
                </a:cubicBezTo>
                <a:lnTo>
                  <a:pt x="1686" y="162"/>
                </a:lnTo>
                <a:cubicBezTo>
                  <a:pt x="1686" y="143"/>
                  <a:pt x="1685" y="131"/>
                  <a:pt x="1684" y="126"/>
                </a:cubicBezTo>
                <a:cubicBezTo>
                  <a:pt x="1683" y="122"/>
                  <a:pt x="1682" y="119"/>
                  <a:pt x="1680" y="117"/>
                </a:cubicBezTo>
                <a:cubicBezTo>
                  <a:pt x="1678" y="116"/>
                  <a:pt x="1676" y="115"/>
                  <a:pt x="1672" y="115"/>
                </a:cubicBezTo>
                <a:cubicBezTo>
                  <a:pt x="1669" y="115"/>
                  <a:pt x="1665" y="116"/>
                  <a:pt x="1660" y="118"/>
                </a:cubicBezTo>
                <a:lnTo>
                  <a:pt x="1657" y="111"/>
                </a:lnTo>
                <a:lnTo>
                  <a:pt x="1709" y="90"/>
                </a:lnTo>
                <a:close/>
                <a:moveTo>
                  <a:pt x="1166" y="90"/>
                </a:moveTo>
                <a:cubicBezTo>
                  <a:pt x="1192" y="90"/>
                  <a:pt x="1213" y="100"/>
                  <a:pt x="1228" y="120"/>
                </a:cubicBezTo>
                <a:cubicBezTo>
                  <a:pt x="1242" y="136"/>
                  <a:pt x="1248" y="156"/>
                  <a:pt x="1248" y="178"/>
                </a:cubicBezTo>
                <a:cubicBezTo>
                  <a:pt x="1248" y="193"/>
                  <a:pt x="1245" y="209"/>
                  <a:pt x="1237" y="224"/>
                </a:cubicBezTo>
                <a:cubicBezTo>
                  <a:pt x="1230" y="240"/>
                  <a:pt x="1220" y="252"/>
                  <a:pt x="1207" y="260"/>
                </a:cubicBezTo>
                <a:cubicBezTo>
                  <a:pt x="1194" y="268"/>
                  <a:pt x="1180" y="272"/>
                  <a:pt x="1164" y="272"/>
                </a:cubicBezTo>
                <a:cubicBezTo>
                  <a:pt x="1138" y="272"/>
                  <a:pt x="1117" y="262"/>
                  <a:pt x="1102" y="241"/>
                </a:cubicBezTo>
                <a:cubicBezTo>
                  <a:pt x="1089" y="224"/>
                  <a:pt x="1083" y="204"/>
                  <a:pt x="1083" y="183"/>
                </a:cubicBezTo>
                <a:cubicBezTo>
                  <a:pt x="1083" y="167"/>
                  <a:pt x="1087" y="151"/>
                  <a:pt x="1094" y="136"/>
                </a:cubicBezTo>
                <a:cubicBezTo>
                  <a:pt x="1102" y="120"/>
                  <a:pt x="1113" y="109"/>
                  <a:pt x="1125" y="101"/>
                </a:cubicBezTo>
                <a:cubicBezTo>
                  <a:pt x="1138" y="94"/>
                  <a:pt x="1152" y="90"/>
                  <a:pt x="1166" y="90"/>
                </a:cubicBezTo>
                <a:close/>
                <a:moveTo>
                  <a:pt x="2222" y="20"/>
                </a:moveTo>
                <a:cubicBezTo>
                  <a:pt x="2214" y="20"/>
                  <a:pt x="2206" y="23"/>
                  <a:pt x="2200" y="31"/>
                </a:cubicBezTo>
                <a:cubicBezTo>
                  <a:pt x="2191" y="41"/>
                  <a:pt x="2185" y="58"/>
                  <a:pt x="2181" y="80"/>
                </a:cubicBezTo>
                <a:cubicBezTo>
                  <a:pt x="2178" y="102"/>
                  <a:pt x="2176" y="124"/>
                  <a:pt x="2176" y="146"/>
                </a:cubicBezTo>
                <a:cubicBezTo>
                  <a:pt x="2176" y="181"/>
                  <a:pt x="2181" y="209"/>
                  <a:pt x="2189" y="232"/>
                </a:cubicBezTo>
                <a:cubicBezTo>
                  <a:pt x="2196" y="250"/>
                  <a:pt x="2207" y="259"/>
                  <a:pt x="2221" y="259"/>
                </a:cubicBezTo>
                <a:cubicBezTo>
                  <a:pt x="2228" y="259"/>
                  <a:pt x="2235" y="256"/>
                  <a:pt x="2242" y="250"/>
                </a:cubicBezTo>
                <a:cubicBezTo>
                  <a:pt x="2249" y="244"/>
                  <a:pt x="2255" y="234"/>
                  <a:pt x="2259" y="220"/>
                </a:cubicBezTo>
                <a:cubicBezTo>
                  <a:pt x="2264" y="198"/>
                  <a:pt x="2267" y="168"/>
                  <a:pt x="2267" y="129"/>
                </a:cubicBezTo>
                <a:cubicBezTo>
                  <a:pt x="2267" y="100"/>
                  <a:pt x="2264" y="76"/>
                  <a:pt x="2258" y="56"/>
                </a:cubicBezTo>
                <a:cubicBezTo>
                  <a:pt x="2254" y="42"/>
                  <a:pt x="2248" y="32"/>
                  <a:pt x="2241" y="26"/>
                </a:cubicBezTo>
                <a:cubicBezTo>
                  <a:pt x="2236" y="22"/>
                  <a:pt x="2230" y="20"/>
                  <a:pt x="2222" y="20"/>
                </a:cubicBezTo>
                <a:close/>
                <a:moveTo>
                  <a:pt x="2030" y="20"/>
                </a:moveTo>
                <a:cubicBezTo>
                  <a:pt x="2022" y="20"/>
                  <a:pt x="2014" y="23"/>
                  <a:pt x="2008" y="31"/>
                </a:cubicBezTo>
                <a:cubicBezTo>
                  <a:pt x="1999" y="41"/>
                  <a:pt x="1993" y="58"/>
                  <a:pt x="1989" y="80"/>
                </a:cubicBezTo>
                <a:cubicBezTo>
                  <a:pt x="1986" y="102"/>
                  <a:pt x="1984" y="124"/>
                  <a:pt x="1984" y="146"/>
                </a:cubicBezTo>
                <a:cubicBezTo>
                  <a:pt x="1984" y="181"/>
                  <a:pt x="1989" y="209"/>
                  <a:pt x="1997" y="232"/>
                </a:cubicBezTo>
                <a:cubicBezTo>
                  <a:pt x="2004" y="250"/>
                  <a:pt x="2015" y="259"/>
                  <a:pt x="2029" y="259"/>
                </a:cubicBezTo>
                <a:cubicBezTo>
                  <a:pt x="2036" y="259"/>
                  <a:pt x="2043" y="256"/>
                  <a:pt x="2050" y="250"/>
                </a:cubicBezTo>
                <a:cubicBezTo>
                  <a:pt x="2057" y="244"/>
                  <a:pt x="2063" y="234"/>
                  <a:pt x="2067" y="220"/>
                </a:cubicBezTo>
                <a:cubicBezTo>
                  <a:pt x="2072" y="198"/>
                  <a:pt x="2075" y="168"/>
                  <a:pt x="2075" y="129"/>
                </a:cubicBezTo>
                <a:cubicBezTo>
                  <a:pt x="2075" y="100"/>
                  <a:pt x="2072" y="76"/>
                  <a:pt x="2066" y="56"/>
                </a:cubicBezTo>
                <a:cubicBezTo>
                  <a:pt x="2062" y="42"/>
                  <a:pt x="2056" y="32"/>
                  <a:pt x="2049" y="26"/>
                </a:cubicBezTo>
                <a:cubicBezTo>
                  <a:pt x="2044" y="22"/>
                  <a:pt x="2038" y="20"/>
                  <a:pt x="2030" y="20"/>
                </a:cubicBezTo>
                <a:close/>
                <a:moveTo>
                  <a:pt x="2223" y="7"/>
                </a:moveTo>
                <a:cubicBezTo>
                  <a:pt x="2242" y="7"/>
                  <a:pt x="2260" y="17"/>
                  <a:pt x="2275" y="37"/>
                </a:cubicBezTo>
                <a:cubicBezTo>
                  <a:pt x="2294" y="62"/>
                  <a:pt x="2304" y="95"/>
                  <a:pt x="2304" y="137"/>
                </a:cubicBezTo>
                <a:cubicBezTo>
                  <a:pt x="2304" y="167"/>
                  <a:pt x="2300" y="192"/>
                  <a:pt x="2291" y="212"/>
                </a:cubicBezTo>
                <a:cubicBezTo>
                  <a:pt x="2283" y="233"/>
                  <a:pt x="2272" y="248"/>
                  <a:pt x="2259" y="257"/>
                </a:cubicBezTo>
                <a:cubicBezTo>
                  <a:pt x="2246" y="267"/>
                  <a:pt x="2233" y="271"/>
                  <a:pt x="2221" y="271"/>
                </a:cubicBezTo>
                <a:cubicBezTo>
                  <a:pt x="2196" y="271"/>
                  <a:pt x="2176" y="257"/>
                  <a:pt x="2160" y="228"/>
                </a:cubicBezTo>
                <a:cubicBezTo>
                  <a:pt x="2146" y="204"/>
                  <a:pt x="2140" y="175"/>
                  <a:pt x="2140" y="141"/>
                </a:cubicBezTo>
                <a:cubicBezTo>
                  <a:pt x="2140" y="112"/>
                  <a:pt x="2144" y="87"/>
                  <a:pt x="2153" y="66"/>
                </a:cubicBezTo>
                <a:cubicBezTo>
                  <a:pt x="2162" y="45"/>
                  <a:pt x="2173" y="30"/>
                  <a:pt x="2188" y="19"/>
                </a:cubicBezTo>
                <a:cubicBezTo>
                  <a:pt x="2199" y="11"/>
                  <a:pt x="2211" y="7"/>
                  <a:pt x="2223" y="7"/>
                </a:cubicBezTo>
                <a:close/>
                <a:moveTo>
                  <a:pt x="2031" y="7"/>
                </a:moveTo>
                <a:cubicBezTo>
                  <a:pt x="2050" y="7"/>
                  <a:pt x="2068" y="17"/>
                  <a:pt x="2083" y="37"/>
                </a:cubicBezTo>
                <a:cubicBezTo>
                  <a:pt x="2102" y="62"/>
                  <a:pt x="2112" y="95"/>
                  <a:pt x="2112" y="137"/>
                </a:cubicBezTo>
                <a:cubicBezTo>
                  <a:pt x="2112" y="167"/>
                  <a:pt x="2108" y="192"/>
                  <a:pt x="2099" y="212"/>
                </a:cubicBezTo>
                <a:cubicBezTo>
                  <a:pt x="2091" y="233"/>
                  <a:pt x="2080" y="248"/>
                  <a:pt x="2067" y="257"/>
                </a:cubicBezTo>
                <a:cubicBezTo>
                  <a:pt x="2054" y="267"/>
                  <a:pt x="2041" y="271"/>
                  <a:pt x="2029" y="271"/>
                </a:cubicBezTo>
                <a:cubicBezTo>
                  <a:pt x="2004" y="271"/>
                  <a:pt x="1984" y="257"/>
                  <a:pt x="1968" y="228"/>
                </a:cubicBezTo>
                <a:cubicBezTo>
                  <a:pt x="1954" y="204"/>
                  <a:pt x="1948" y="175"/>
                  <a:pt x="1948" y="141"/>
                </a:cubicBezTo>
                <a:cubicBezTo>
                  <a:pt x="1948" y="112"/>
                  <a:pt x="1952" y="87"/>
                  <a:pt x="1961" y="66"/>
                </a:cubicBezTo>
                <a:cubicBezTo>
                  <a:pt x="1970" y="45"/>
                  <a:pt x="1981" y="30"/>
                  <a:pt x="1996" y="19"/>
                </a:cubicBezTo>
                <a:cubicBezTo>
                  <a:pt x="2007" y="11"/>
                  <a:pt x="2019" y="7"/>
                  <a:pt x="2031" y="7"/>
                </a:cubicBezTo>
                <a:close/>
                <a:moveTo>
                  <a:pt x="1849" y="7"/>
                </a:moveTo>
                <a:lnTo>
                  <a:pt x="1855" y="7"/>
                </a:lnTo>
                <a:lnTo>
                  <a:pt x="1855" y="222"/>
                </a:lnTo>
                <a:cubicBezTo>
                  <a:pt x="1855" y="236"/>
                  <a:pt x="1855" y="245"/>
                  <a:pt x="1857" y="249"/>
                </a:cubicBezTo>
                <a:cubicBezTo>
                  <a:pt x="1858" y="252"/>
                  <a:pt x="1860" y="255"/>
                  <a:pt x="1864" y="257"/>
                </a:cubicBezTo>
                <a:cubicBezTo>
                  <a:pt x="1868" y="259"/>
                  <a:pt x="1875" y="260"/>
                  <a:pt x="1887" y="260"/>
                </a:cubicBezTo>
                <a:lnTo>
                  <a:pt x="1887" y="267"/>
                </a:lnTo>
                <a:lnTo>
                  <a:pt x="1791" y="267"/>
                </a:lnTo>
                <a:lnTo>
                  <a:pt x="1791" y="260"/>
                </a:lnTo>
                <a:cubicBezTo>
                  <a:pt x="1803" y="260"/>
                  <a:pt x="1811" y="259"/>
                  <a:pt x="1815" y="257"/>
                </a:cubicBezTo>
                <a:cubicBezTo>
                  <a:pt x="1818" y="255"/>
                  <a:pt x="1820" y="253"/>
                  <a:pt x="1822" y="249"/>
                </a:cubicBezTo>
                <a:cubicBezTo>
                  <a:pt x="1823" y="246"/>
                  <a:pt x="1824" y="237"/>
                  <a:pt x="1824" y="222"/>
                </a:cubicBezTo>
                <a:lnTo>
                  <a:pt x="1824" y="85"/>
                </a:lnTo>
                <a:cubicBezTo>
                  <a:pt x="1824" y="66"/>
                  <a:pt x="1823" y="54"/>
                  <a:pt x="1822" y="49"/>
                </a:cubicBezTo>
                <a:cubicBezTo>
                  <a:pt x="1821" y="45"/>
                  <a:pt x="1820" y="42"/>
                  <a:pt x="1817" y="40"/>
                </a:cubicBezTo>
                <a:cubicBezTo>
                  <a:pt x="1815" y="38"/>
                  <a:pt x="1812" y="37"/>
                  <a:pt x="1809" y="37"/>
                </a:cubicBezTo>
                <a:cubicBezTo>
                  <a:pt x="1804" y="37"/>
                  <a:pt x="1798" y="39"/>
                  <a:pt x="1790" y="43"/>
                </a:cubicBezTo>
                <a:lnTo>
                  <a:pt x="1787" y="37"/>
                </a:lnTo>
                <a:lnTo>
                  <a:pt x="1849" y="7"/>
                </a:lnTo>
                <a:close/>
                <a:moveTo>
                  <a:pt x="1701" y="0"/>
                </a:moveTo>
                <a:cubicBezTo>
                  <a:pt x="1707" y="0"/>
                  <a:pt x="1711" y="2"/>
                  <a:pt x="1715" y="6"/>
                </a:cubicBezTo>
                <a:cubicBezTo>
                  <a:pt x="1719" y="9"/>
                  <a:pt x="1720" y="14"/>
                  <a:pt x="1720" y="19"/>
                </a:cubicBezTo>
                <a:cubicBezTo>
                  <a:pt x="1720" y="24"/>
                  <a:pt x="1719" y="29"/>
                  <a:pt x="1715" y="33"/>
                </a:cubicBezTo>
                <a:cubicBezTo>
                  <a:pt x="1711" y="36"/>
                  <a:pt x="1707" y="38"/>
                  <a:pt x="1701" y="38"/>
                </a:cubicBezTo>
                <a:cubicBezTo>
                  <a:pt x="1696" y="38"/>
                  <a:pt x="1692" y="36"/>
                  <a:pt x="1688" y="33"/>
                </a:cubicBezTo>
                <a:cubicBezTo>
                  <a:pt x="1684" y="29"/>
                  <a:pt x="1682" y="24"/>
                  <a:pt x="1682" y="19"/>
                </a:cubicBezTo>
                <a:cubicBezTo>
                  <a:pt x="1682" y="14"/>
                  <a:pt x="1684" y="9"/>
                  <a:pt x="1688" y="6"/>
                </a:cubicBezTo>
                <a:cubicBezTo>
                  <a:pt x="1692" y="2"/>
                  <a:pt x="1696" y="0"/>
                  <a:pt x="1701" y="0"/>
                </a:cubicBezTo>
                <a:close/>
              </a:path>
            </a:pathLst>
          </a:custGeom>
          <a:solidFill>
            <a:srgbClr val="F2F2F2"/>
          </a:solidFill>
          <a:ln w="0">
            <a:noFill/>
            <a:prstDash val="solid"/>
            <a:round/>
          </a:ln>
        </p:spPr>
        <p:txBody>
          <a:bodyPr vert="horz" wrap="square" lIns="91440" tIns="45720" rIns="91440" bIns="45720" numCol="1" anchor="t" anchorCtr="0" compatLnSpc="1"/>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5pPr>
            <a:lvl6pPr marL="2286000" algn="l" defTabSz="914400" rtl="0" eaLnBrk="1" latinLnBrk="0" hangingPunct="1">
              <a:defRPr kern="1200">
                <a:solidFill>
                  <a:schemeClr val="tx1"/>
                </a:solidFill>
                <a:latin typeface="Calibri" panose="020F0502020204030204" charset="0"/>
                <a:ea typeface="+mn-ea"/>
                <a:cs typeface="+mn-cs"/>
              </a:defRPr>
            </a:lvl6pPr>
            <a:lvl7pPr marL="2743200" algn="l" defTabSz="914400" rtl="0" eaLnBrk="1" latinLnBrk="0" hangingPunct="1">
              <a:defRPr kern="1200">
                <a:solidFill>
                  <a:schemeClr val="tx1"/>
                </a:solidFill>
                <a:latin typeface="Calibri" panose="020F0502020204030204" charset="0"/>
                <a:ea typeface="+mn-ea"/>
                <a:cs typeface="+mn-cs"/>
              </a:defRPr>
            </a:lvl7pPr>
            <a:lvl8pPr marL="3200400" algn="l" defTabSz="914400" rtl="0" eaLnBrk="1" latinLnBrk="0" hangingPunct="1">
              <a:defRPr kern="1200">
                <a:solidFill>
                  <a:schemeClr val="tx1"/>
                </a:solidFill>
                <a:latin typeface="Calibri" panose="020F0502020204030204" charset="0"/>
                <a:ea typeface="+mn-ea"/>
                <a:cs typeface="+mn-cs"/>
              </a:defRPr>
            </a:lvl8pPr>
            <a:lvl9pPr marL="3657600" algn="l" defTabSz="914400" rtl="0" eaLnBrk="1" latinLnBrk="0" hangingPunct="1">
              <a:defRPr kern="1200">
                <a:solidFill>
                  <a:schemeClr val="tx1"/>
                </a:solidFill>
                <a:latin typeface="Calibri" panose="020F0502020204030204" charset="0"/>
                <a:ea typeface="+mn-ea"/>
                <a:cs typeface="+mn-cs"/>
              </a:defRPr>
            </a:lvl9pPr>
          </a:lstStyle>
          <a:p>
            <a:endParaRPr lang="zh-CN" altLang="en-US"/>
          </a:p>
        </p:txBody>
      </p:sp>
      <p:sp>
        <p:nvSpPr>
          <p:cNvPr id="55" name="Freeform 23"/>
          <p:cNvSpPr/>
          <p:nvPr/>
        </p:nvSpPr>
        <p:spPr bwMode="auto">
          <a:xfrm rot="-1800000">
            <a:off x="5167741" y="4585998"/>
            <a:ext cx="1848119" cy="215037"/>
          </a:xfrm>
          <a:custGeom>
            <a:avLst/>
            <a:gdLst>
              <a:gd name="T0" fmla="*/ 2345 w 3079"/>
              <a:gd name="T1" fmla="*/ 251 h 350"/>
              <a:gd name="T2" fmla="*/ 830 w 3079"/>
              <a:gd name="T3" fmla="*/ 272 h 350"/>
              <a:gd name="T4" fmla="*/ 2644 w 3079"/>
              <a:gd name="T5" fmla="*/ 129 h 350"/>
              <a:gd name="T6" fmla="*/ 2680 w 3079"/>
              <a:gd name="T7" fmla="*/ 102 h 350"/>
              <a:gd name="T8" fmla="*/ 1202 w 3079"/>
              <a:gd name="T9" fmla="*/ 244 h 350"/>
              <a:gd name="T10" fmla="*/ 1532 w 3079"/>
              <a:gd name="T11" fmla="*/ 102 h 350"/>
              <a:gd name="T12" fmla="*/ 1604 w 3079"/>
              <a:gd name="T13" fmla="*/ 106 h 350"/>
              <a:gd name="T14" fmla="*/ 1625 w 3079"/>
              <a:gd name="T15" fmla="*/ 113 h 350"/>
              <a:gd name="T16" fmla="*/ 1470 w 3079"/>
              <a:gd name="T17" fmla="*/ 316 h 350"/>
              <a:gd name="T18" fmla="*/ 1487 w 3079"/>
              <a:gd name="T19" fmla="*/ 130 h 350"/>
              <a:gd name="T20" fmla="*/ 1322 w 3079"/>
              <a:gd name="T21" fmla="*/ 210 h 350"/>
              <a:gd name="T22" fmla="*/ 1366 w 3079"/>
              <a:gd name="T23" fmla="*/ 102 h 350"/>
              <a:gd name="T24" fmla="*/ 1451 w 3079"/>
              <a:gd name="T25" fmla="*/ 244 h 350"/>
              <a:gd name="T26" fmla="*/ 1310 w 3079"/>
              <a:gd name="T27" fmla="*/ 264 h 350"/>
              <a:gd name="T28" fmla="*/ 1262 w 3079"/>
              <a:gd name="T29" fmla="*/ 95 h 350"/>
              <a:gd name="T30" fmla="*/ 945 w 3079"/>
              <a:gd name="T31" fmla="*/ 135 h 350"/>
              <a:gd name="T32" fmla="*/ 1012 w 3079"/>
              <a:gd name="T33" fmla="*/ 95 h 350"/>
              <a:gd name="T34" fmla="*/ 946 w 3079"/>
              <a:gd name="T35" fmla="*/ 337 h 350"/>
              <a:gd name="T36" fmla="*/ 934 w 3079"/>
              <a:gd name="T37" fmla="*/ 318 h 350"/>
              <a:gd name="T38" fmla="*/ 880 w 3079"/>
              <a:gd name="T39" fmla="*/ 102 h 350"/>
              <a:gd name="T40" fmla="*/ 603 w 3079"/>
              <a:gd name="T41" fmla="*/ 128 h 350"/>
              <a:gd name="T42" fmla="*/ 722 w 3079"/>
              <a:gd name="T43" fmla="*/ 95 h 350"/>
              <a:gd name="T44" fmla="*/ 779 w 3079"/>
              <a:gd name="T45" fmla="*/ 112 h 350"/>
              <a:gd name="T46" fmla="*/ 734 w 3079"/>
              <a:gd name="T47" fmla="*/ 272 h 350"/>
              <a:gd name="T48" fmla="*/ 544 w 3079"/>
              <a:gd name="T49" fmla="*/ 102 h 350"/>
              <a:gd name="T50" fmla="*/ 331 w 3079"/>
              <a:gd name="T51" fmla="*/ 128 h 350"/>
              <a:gd name="T52" fmla="*/ 450 w 3079"/>
              <a:gd name="T53" fmla="*/ 95 h 350"/>
              <a:gd name="T54" fmla="*/ 507 w 3079"/>
              <a:gd name="T55" fmla="*/ 112 h 350"/>
              <a:gd name="T56" fmla="*/ 462 w 3079"/>
              <a:gd name="T57" fmla="*/ 272 h 350"/>
              <a:gd name="T58" fmla="*/ 272 w 3079"/>
              <a:gd name="T59" fmla="*/ 102 h 350"/>
              <a:gd name="T60" fmla="*/ 59 w 3079"/>
              <a:gd name="T61" fmla="*/ 128 h 350"/>
              <a:gd name="T62" fmla="*/ 178 w 3079"/>
              <a:gd name="T63" fmla="*/ 95 h 350"/>
              <a:gd name="T64" fmla="*/ 235 w 3079"/>
              <a:gd name="T65" fmla="*/ 112 h 350"/>
              <a:gd name="T66" fmla="*/ 190 w 3079"/>
              <a:gd name="T67" fmla="*/ 272 h 350"/>
              <a:gd name="T68" fmla="*/ 0 w 3079"/>
              <a:gd name="T69" fmla="*/ 102 h 350"/>
              <a:gd name="T70" fmla="*/ 2904 w 3079"/>
              <a:gd name="T71" fmla="*/ 90 h 350"/>
              <a:gd name="T72" fmla="*/ 3053 w 3079"/>
              <a:gd name="T73" fmla="*/ 154 h 350"/>
              <a:gd name="T74" fmla="*/ 2994 w 3079"/>
              <a:gd name="T75" fmla="*/ 260 h 350"/>
              <a:gd name="T76" fmla="*/ 2993 w 3079"/>
              <a:gd name="T77" fmla="*/ 112 h 350"/>
              <a:gd name="T78" fmla="*/ 2958 w 3079"/>
              <a:gd name="T79" fmla="*/ 257 h 350"/>
              <a:gd name="T80" fmla="*/ 2918 w 3079"/>
              <a:gd name="T81" fmla="*/ 228 h 350"/>
              <a:gd name="T82" fmla="*/ 2847 w 3079"/>
              <a:gd name="T83" fmla="*/ 250 h 350"/>
              <a:gd name="T84" fmla="*/ 2811 w 3079"/>
              <a:gd name="T85" fmla="*/ 249 h 350"/>
              <a:gd name="T86" fmla="*/ 2785 w 3079"/>
              <a:gd name="T87" fmla="*/ 111 h 350"/>
              <a:gd name="T88" fmla="*/ 2684 w 3079"/>
              <a:gd name="T89" fmla="*/ 272 h 350"/>
              <a:gd name="T90" fmla="*/ 2550 w 3079"/>
              <a:gd name="T91" fmla="*/ 103 h 350"/>
              <a:gd name="T92" fmla="*/ 2503 w 3079"/>
              <a:gd name="T93" fmla="*/ 103 h 350"/>
              <a:gd name="T94" fmla="*/ 2572 w 3079"/>
              <a:gd name="T95" fmla="*/ 202 h 350"/>
              <a:gd name="T96" fmla="*/ 1709 w 3079"/>
              <a:gd name="T97" fmla="*/ 90 h 350"/>
              <a:gd name="T98" fmla="*/ 1660 w 3079"/>
              <a:gd name="T99" fmla="*/ 267 h 350"/>
              <a:gd name="T100" fmla="*/ 1680 w 3079"/>
              <a:gd name="T101" fmla="*/ 117 h 350"/>
              <a:gd name="T102" fmla="*/ 1248 w 3079"/>
              <a:gd name="T103" fmla="*/ 178 h 350"/>
              <a:gd name="T104" fmla="*/ 1125 w 3079"/>
              <a:gd name="T105" fmla="*/ 101 h 350"/>
              <a:gd name="T106" fmla="*/ 2221 w 3079"/>
              <a:gd name="T107" fmla="*/ 259 h 350"/>
              <a:gd name="T108" fmla="*/ 2030 w 3079"/>
              <a:gd name="T109" fmla="*/ 20 h 350"/>
              <a:gd name="T110" fmla="*/ 2067 w 3079"/>
              <a:gd name="T111" fmla="*/ 220 h 350"/>
              <a:gd name="T112" fmla="*/ 2304 w 3079"/>
              <a:gd name="T113" fmla="*/ 137 h 350"/>
              <a:gd name="T114" fmla="*/ 2188 w 3079"/>
              <a:gd name="T115" fmla="*/ 19 h 350"/>
              <a:gd name="T116" fmla="*/ 2029 w 3079"/>
              <a:gd name="T117" fmla="*/ 271 h 350"/>
              <a:gd name="T118" fmla="*/ 1855 w 3079"/>
              <a:gd name="T119" fmla="*/ 7 h 350"/>
              <a:gd name="T120" fmla="*/ 1791 w 3079"/>
              <a:gd name="T121" fmla="*/ 260 h 350"/>
              <a:gd name="T122" fmla="*/ 1809 w 3079"/>
              <a:gd name="T123" fmla="*/ 37 h 350"/>
              <a:gd name="T124" fmla="*/ 1715 w 3079"/>
              <a:gd name="T125" fmla="*/ 3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79" h="350">
                <a:moveTo>
                  <a:pt x="2366" y="230"/>
                </a:moveTo>
                <a:cubicBezTo>
                  <a:pt x="2372" y="230"/>
                  <a:pt x="2377" y="232"/>
                  <a:pt x="2381" y="237"/>
                </a:cubicBezTo>
                <a:cubicBezTo>
                  <a:pt x="2385" y="241"/>
                  <a:pt x="2387" y="245"/>
                  <a:pt x="2387" y="251"/>
                </a:cubicBezTo>
                <a:cubicBezTo>
                  <a:pt x="2387" y="257"/>
                  <a:pt x="2385" y="262"/>
                  <a:pt x="2380" y="266"/>
                </a:cubicBezTo>
                <a:cubicBezTo>
                  <a:pt x="2376" y="270"/>
                  <a:pt x="2372" y="272"/>
                  <a:pt x="2366" y="272"/>
                </a:cubicBezTo>
                <a:cubicBezTo>
                  <a:pt x="2360" y="272"/>
                  <a:pt x="2355" y="270"/>
                  <a:pt x="2351" y="266"/>
                </a:cubicBezTo>
                <a:cubicBezTo>
                  <a:pt x="2347" y="262"/>
                  <a:pt x="2345" y="257"/>
                  <a:pt x="2345" y="251"/>
                </a:cubicBezTo>
                <a:cubicBezTo>
                  <a:pt x="2345" y="245"/>
                  <a:pt x="2347" y="240"/>
                  <a:pt x="2351" y="236"/>
                </a:cubicBezTo>
                <a:cubicBezTo>
                  <a:pt x="2355" y="232"/>
                  <a:pt x="2360" y="230"/>
                  <a:pt x="2366" y="230"/>
                </a:cubicBezTo>
                <a:close/>
                <a:moveTo>
                  <a:pt x="830" y="230"/>
                </a:moveTo>
                <a:cubicBezTo>
                  <a:pt x="836" y="230"/>
                  <a:pt x="841" y="232"/>
                  <a:pt x="845" y="237"/>
                </a:cubicBezTo>
                <a:cubicBezTo>
                  <a:pt x="849" y="241"/>
                  <a:pt x="851" y="245"/>
                  <a:pt x="851" y="251"/>
                </a:cubicBezTo>
                <a:cubicBezTo>
                  <a:pt x="851" y="257"/>
                  <a:pt x="849" y="262"/>
                  <a:pt x="844" y="266"/>
                </a:cubicBezTo>
                <a:cubicBezTo>
                  <a:pt x="840" y="270"/>
                  <a:pt x="836" y="272"/>
                  <a:pt x="830" y="272"/>
                </a:cubicBezTo>
                <a:cubicBezTo>
                  <a:pt x="824" y="272"/>
                  <a:pt x="819" y="270"/>
                  <a:pt x="815" y="266"/>
                </a:cubicBezTo>
                <a:cubicBezTo>
                  <a:pt x="811" y="262"/>
                  <a:pt x="809" y="257"/>
                  <a:pt x="809" y="251"/>
                </a:cubicBezTo>
                <a:cubicBezTo>
                  <a:pt x="809" y="245"/>
                  <a:pt x="811" y="240"/>
                  <a:pt x="815" y="236"/>
                </a:cubicBezTo>
                <a:cubicBezTo>
                  <a:pt x="819" y="232"/>
                  <a:pt x="824" y="230"/>
                  <a:pt x="830" y="230"/>
                </a:cubicBezTo>
                <a:close/>
                <a:moveTo>
                  <a:pt x="2680" y="102"/>
                </a:moveTo>
                <a:cubicBezTo>
                  <a:pt x="2673" y="102"/>
                  <a:pt x="2667" y="104"/>
                  <a:pt x="2660" y="108"/>
                </a:cubicBezTo>
                <a:cubicBezTo>
                  <a:pt x="2653" y="112"/>
                  <a:pt x="2648" y="119"/>
                  <a:pt x="2644" y="129"/>
                </a:cubicBezTo>
                <a:cubicBezTo>
                  <a:pt x="2640" y="139"/>
                  <a:pt x="2638" y="151"/>
                  <a:pt x="2638" y="167"/>
                </a:cubicBezTo>
                <a:cubicBezTo>
                  <a:pt x="2638" y="192"/>
                  <a:pt x="2643" y="213"/>
                  <a:pt x="2652" y="232"/>
                </a:cubicBezTo>
                <a:cubicBezTo>
                  <a:pt x="2662" y="250"/>
                  <a:pt x="2676" y="259"/>
                  <a:pt x="2692" y="259"/>
                </a:cubicBezTo>
                <a:cubicBezTo>
                  <a:pt x="2704" y="259"/>
                  <a:pt x="2714" y="254"/>
                  <a:pt x="2722" y="244"/>
                </a:cubicBezTo>
                <a:cubicBezTo>
                  <a:pt x="2730" y="234"/>
                  <a:pt x="2734" y="217"/>
                  <a:pt x="2734" y="192"/>
                </a:cubicBezTo>
                <a:cubicBezTo>
                  <a:pt x="2734" y="162"/>
                  <a:pt x="2727" y="138"/>
                  <a:pt x="2714" y="120"/>
                </a:cubicBezTo>
                <a:cubicBezTo>
                  <a:pt x="2705" y="108"/>
                  <a:pt x="2694" y="102"/>
                  <a:pt x="2680" y="102"/>
                </a:cubicBezTo>
                <a:close/>
                <a:moveTo>
                  <a:pt x="1160" y="102"/>
                </a:moveTo>
                <a:cubicBezTo>
                  <a:pt x="1153" y="102"/>
                  <a:pt x="1147" y="104"/>
                  <a:pt x="1140" y="108"/>
                </a:cubicBezTo>
                <a:cubicBezTo>
                  <a:pt x="1133" y="112"/>
                  <a:pt x="1128" y="119"/>
                  <a:pt x="1124" y="129"/>
                </a:cubicBezTo>
                <a:cubicBezTo>
                  <a:pt x="1120" y="139"/>
                  <a:pt x="1118" y="151"/>
                  <a:pt x="1118" y="167"/>
                </a:cubicBezTo>
                <a:cubicBezTo>
                  <a:pt x="1118" y="192"/>
                  <a:pt x="1123" y="213"/>
                  <a:pt x="1132" y="232"/>
                </a:cubicBezTo>
                <a:cubicBezTo>
                  <a:pt x="1142" y="250"/>
                  <a:pt x="1156" y="259"/>
                  <a:pt x="1172" y="259"/>
                </a:cubicBezTo>
                <a:cubicBezTo>
                  <a:pt x="1184" y="259"/>
                  <a:pt x="1194" y="254"/>
                  <a:pt x="1202" y="244"/>
                </a:cubicBezTo>
                <a:cubicBezTo>
                  <a:pt x="1210" y="234"/>
                  <a:pt x="1214" y="217"/>
                  <a:pt x="1214" y="192"/>
                </a:cubicBezTo>
                <a:cubicBezTo>
                  <a:pt x="1214" y="162"/>
                  <a:pt x="1207" y="138"/>
                  <a:pt x="1194" y="120"/>
                </a:cubicBezTo>
                <a:cubicBezTo>
                  <a:pt x="1185" y="108"/>
                  <a:pt x="1174" y="102"/>
                  <a:pt x="1160" y="102"/>
                </a:cubicBezTo>
                <a:close/>
                <a:moveTo>
                  <a:pt x="1456" y="95"/>
                </a:moveTo>
                <a:lnTo>
                  <a:pt x="1536" y="95"/>
                </a:lnTo>
                <a:lnTo>
                  <a:pt x="1536" y="102"/>
                </a:lnTo>
                <a:lnTo>
                  <a:pt x="1532" y="102"/>
                </a:lnTo>
                <a:cubicBezTo>
                  <a:pt x="1527" y="102"/>
                  <a:pt x="1522" y="103"/>
                  <a:pt x="1519" y="106"/>
                </a:cubicBezTo>
                <a:cubicBezTo>
                  <a:pt x="1517" y="108"/>
                  <a:pt x="1515" y="111"/>
                  <a:pt x="1515" y="115"/>
                </a:cubicBezTo>
                <a:cubicBezTo>
                  <a:pt x="1515" y="120"/>
                  <a:pt x="1517" y="126"/>
                  <a:pt x="1521" y="135"/>
                </a:cubicBezTo>
                <a:lnTo>
                  <a:pt x="1563" y="222"/>
                </a:lnTo>
                <a:lnTo>
                  <a:pt x="1602" y="127"/>
                </a:lnTo>
                <a:cubicBezTo>
                  <a:pt x="1604" y="122"/>
                  <a:pt x="1605" y="117"/>
                  <a:pt x="1605" y="112"/>
                </a:cubicBezTo>
                <a:cubicBezTo>
                  <a:pt x="1605" y="109"/>
                  <a:pt x="1604" y="108"/>
                  <a:pt x="1604" y="106"/>
                </a:cubicBezTo>
                <a:cubicBezTo>
                  <a:pt x="1603" y="105"/>
                  <a:pt x="1601" y="104"/>
                  <a:pt x="1599" y="103"/>
                </a:cubicBezTo>
                <a:cubicBezTo>
                  <a:pt x="1597" y="102"/>
                  <a:pt x="1593" y="102"/>
                  <a:pt x="1588" y="102"/>
                </a:cubicBezTo>
                <a:lnTo>
                  <a:pt x="1588" y="95"/>
                </a:lnTo>
                <a:lnTo>
                  <a:pt x="1644" y="95"/>
                </a:lnTo>
                <a:lnTo>
                  <a:pt x="1644" y="102"/>
                </a:lnTo>
                <a:cubicBezTo>
                  <a:pt x="1639" y="102"/>
                  <a:pt x="1635" y="103"/>
                  <a:pt x="1633" y="105"/>
                </a:cubicBezTo>
                <a:cubicBezTo>
                  <a:pt x="1630" y="106"/>
                  <a:pt x="1628" y="109"/>
                  <a:pt x="1625" y="113"/>
                </a:cubicBezTo>
                <a:cubicBezTo>
                  <a:pt x="1623" y="115"/>
                  <a:pt x="1621" y="120"/>
                  <a:pt x="1618" y="128"/>
                </a:cubicBezTo>
                <a:lnTo>
                  <a:pt x="1548" y="299"/>
                </a:lnTo>
                <a:cubicBezTo>
                  <a:pt x="1542" y="316"/>
                  <a:pt x="1533" y="328"/>
                  <a:pt x="1522" y="337"/>
                </a:cubicBezTo>
                <a:cubicBezTo>
                  <a:pt x="1511" y="345"/>
                  <a:pt x="1500" y="350"/>
                  <a:pt x="1490" y="350"/>
                </a:cubicBezTo>
                <a:cubicBezTo>
                  <a:pt x="1483" y="350"/>
                  <a:pt x="1477" y="348"/>
                  <a:pt x="1472" y="343"/>
                </a:cubicBezTo>
                <a:cubicBezTo>
                  <a:pt x="1467" y="339"/>
                  <a:pt x="1465" y="334"/>
                  <a:pt x="1465" y="329"/>
                </a:cubicBezTo>
                <a:cubicBezTo>
                  <a:pt x="1465" y="323"/>
                  <a:pt x="1467" y="319"/>
                  <a:pt x="1470" y="316"/>
                </a:cubicBezTo>
                <a:cubicBezTo>
                  <a:pt x="1473" y="313"/>
                  <a:pt x="1478" y="311"/>
                  <a:pt x="1484" y="311"/>
                </a:cubicBezTo>
                <a:cubicBezTo>
                  <a:pt x="1488" y="311"/>
                  <a:pt x="1494" y="313"/>
                  <a:pt x="1501" y="315"/>
                </a:cubicBezTo>
                <a:cubicBezTo>
                  <a:pt x="1506" y="317"/>
                  <a:pt x="1509" y="318"/>
                  <a:pt x="1510" y="318"/>
                </a:cubicBezTo>
                <a:cubicBezTo>
                  <a:pt x="1514" y="318"/>
                  <a:pt x="1518" y="316"/>
                  <a:pt x="1523" y="312"/>
                </a:cubicBezTo>
                <a:cubicBezTo>
                  <a:pt x="1527" y="308"/>
                  <a:pt x="1532" y="301"/>
                  <a:pt x="1536" y="290"/>
                </a:cubicBezTo>
                <a:lnTo>
                  <a:pt x="1548" y="260"/>
                </a:lnTo>
                <a:lnTo>
                  <a:pt x="1487" y="130"/>
                </a:lnTo>
                <a:cubicBezTo>
                  <a:pt x="1485" y="127"/>
                  <a:pt x="1482" y="122"/>
                  <a:pt x="1478" y="116"/>
                </a:cubicBezTo>
                <a:cubicBezTo>
                  <a:pt x="1474" y="112"/>
                  <a:pt x="1472" y="109"/>
                  <a:pt x="1470" y="107"/>
                </a:cubicBezTo>
                <a:cubicBezTo>
                  <a:pt x="1467" y="105"/>
                  <a:pt x="1462" y="103"/>
                  <a:pt x="1456" y="102"/>
                </a:cubicBezTo>
                <a:lnTo>
                  <a:pt x="1456" y="95"/>
                </a:lnTo>
                <a:close/>
                <a:moveTo>
                  <a:pt x="1262" y="95"/>
                </a:moveTo>
                <a:lnTo>
                  <a:pt x="1322" y="95"/>
                </a:lnTo>
                <a:lnTo>
                  <a:pt x="1322" y="210"/>
                </a:lnTo>
                <a:cubicBezTo>
                  <a:pt x="1322" y="226"/>
                  <a:pt x="1325" y="236"/>
                  <a:pt x="1331" y="241"/>
                </a:cubicBezTo>
                <a:cubicBezTo>
                  <a:pt x="1336" y="246"/>
                  <a:pt x="1343" y="249"/>
                  <a:pt x="1351" y="249"/>
                </a:cubicBezTo>
                <a:cubicBezTo>
                  <a:pt x="1356" y="249"/>
                  <a:pt x="1362" y="247"/>
                  <a:pt x="1369" y="244"/>
                </a:cubicBezTo>
                <a:cubicBezTo>
                  <a:pt x="1376" y="241"/>
                  <a:pt x="1384" y="234"/>
                  <a:pt x="1393" y="225"/>
                </a:cubicBezTo>
                <a:lnTo>
                  <a:pt x="1393" y="127"/>
                </a:lnTo>
                <a:cubicBezTo>
                  <a:pt x="1393" y="118"/>
                  <a:pt x="1392" y="111"/>
                  <a:pt x="1388" y="108"/>
                </a:cubicBezTo>
                <a:cubicBezTo>
                  <a:pt x="1384" y="104"/>
                  <a:pt x="1377" y="102"/>
                  <a:pt x="1366" y="102"/>
                </a:cubicBezTo>
                <a:lnTo>
                  <a:pt x="1366" y="95"/>
                </a:lnTo>
                <a:lnTo>
                  <a:pt x="1424" y="95"/>
                </a:lnTo>
                <a:lnTo>
                  <a:pt x="1424" y="199"/>
                </a:lnTo>
                <a:cubicBezTo>
                  <a:pt x="1424" y="219"/>
                  <a:pt x="1425" y="231"/>
                  <a:pt x="1426" y="236"/>
                </a:cubicBezTo>
                <a:cubicBezTo>
                  <a:pt x="1427" y="240"/>
                  <a:pt x="1428" y="243"/>
                  <a:pt x="1430" y="245"/>
                </a:cubicBezTo>
                <a:cubicBezTo>
                  <a:pt x="1432" y="247"/>
                  <a:pt x="1435" y="247"/>
                  <a:pt x="1437" y="247"/>
                </a:cubicBezTo>
                <a:cubicBezTo>
                  <a:pt x="1441" y="247"/>
                  <a:pt x="1446" y="246"/>
                  <a:pt x="1451" y="244"/>
                </a:cubicBezTo>
                <a:lnTo>
                  <a:pt x="1453" y="251"/>
                </a:lnTo>
                <a:lnTo>
                  <a:pt x="1402" y="272"/>
                </a:lnTo>
                <a:lnTo>
                  <a:pt x="1393" y="272"/>
                </a:lnTo>
                <a:lnTo>
                  <a:pt x="1393" y="236"/>
                </a:lnTo>
                <a:cubicBezTo>
                  <a:pt x="1379" y="252"/>
                  <a:pt x="1367" y="262"/>
                  <a:pt x="1360" y="266"/>
                </a:cubicBezTo>
                <a:cubicBezTo>
                  <a:pt x="1352" y="270"/>
                  <a:pt x="1344" y="272"/>
                  <a:pt x="1335" y="272"/>
                </a:cubicBezTo>
                <a:cubicBezTo>
                  <a:pt x="1325" y="272"/>
                  <a:pt x="1317" y="269"/>
                  <a:pt x="1310" y="264"/>
                </a:cubicBezTo>
                <a:cubicBezTo>
                  <a:pt x="1303" y="258"/>
                  <a:pt x="1298" y="251"/>
                  <a:pt x="1295" y="242"/>
                </a:cubicBezTo>
                <a:cubicBezTo>
                  <a:pt x="1293" y="233"/>
                  <a:pt x="1291" y="221"/>
                  <a:pt x="1291" y="205"/>
                </a:cubicBezTo>
                <a:lnTo>
                  <a:pt x="1291" y="128"/>
                </a:lnTo>
                <a:cubicBezTo>
                  <a:pt x="1291" y="120"/>
                  <a:pt x="1290" y="115"/>
                  <a:pt x="1289" y="112"/>
                </a:cubicBezTo>
                <a:cubicBezTo>
                  <a:pt x="1287" y="108"/>
                  <a:pt x="1284" y="106"/>
                  <a:pt x="1281" y="104"/>
                </a:cubicBezTo>
                <a:cubicBezTo>
                  <a:pt x="1277" y="103"/>
                  <a:pt x="1271" y="102"/>
                  <a:pt x="1262" y="102"/>
                </a:cubicBezTo>
                <a:lnTo>
                  <a:pt x="1262" y="95"/>
                </a:lnTo>
                <a:close/>
                <a:moveTo>
                  <a:pt x="880" y="95"/>
                </a:moveTo>
                <a:lnTo>
                  <a:pt x="960" y="95"/>
                </a:lnTo>
                <a:lnTo>
                  <a:pt x="960" y="102"/>
                </a:lnTo>
                <a:lnTo>
                  <a:pt x="956" y="102"/>
                </a:lnTo>
                <a:cubicBezTo>
                  <a:pt x="951" y="102"/>
                  <a:pt x="946" y="103"/>
                  <a:pt x="943" y="106"/>
                </a:cubicBezTo>
                <a:cubicBezTo>
                  <a:pt x="941" y="108"/>
                  <a:pt x="939" y="111"/>
                  <a:pt x="939" y="115"/>
                </a:cubicBezTo>
                <a:cubicBezTo>
                  <a:pt x="939" y="120"/>
                  <a:pt x="941" y="126"/>
                  <a:pt x="945" y="135"/>
                </a:cubicBezTo>
                <a:lnTo>
                  <a:pt x="987" y="222"/>
                </a:lnTo>
                <a:lnTo>
                  <a:pt x="1026" y="127"/>
                </a:lnTo>
                <a:cubicBezTo>
                  <a:pt x="1028" y="122"/>
                  <a:pt x="1029" y="117"/>
                  <a:pt x="1029" y="112"/>
                </a:cubicBezTo>
                <a:cubicBezTo>
                  <a:pt x="1029" y="109"/>
                  <a:pt x="1028" y="108"/>
                  <a:pt x="1028" y="106"/>
                </a:cubicBezTo>
                <a:cubicBezTo>
                  <a:pt x="1027" y="105"/>
                  <a:pt x="1025" y="104"/>
                  <a:pt x="1023" y="103"/>
                </a:cubicBezTo>
                <a:cubicBezTo>
                  <a:pt x="1021" y="102"/>
                  <a:pt x="1017" y="102"/>
                  <a:pt x="1012" y="102"/>
                </a:cubicBezTo>
                <a:lnTo>
                  <a:pt x="1012" y="95"/>
                </a:lnTo>
                <a:lnTo>
                  <a:pt x="1068" y="95"/>
                </a:lnTo>
                <a:lnTo>
                  <a:pt x="1068" y="102"/>
                </a:lnTo>
                <a:cubicBezTo>
                  <a:pt x="1063" y="102"/>
                  <a:pt x="1059" y="103"/>
                  <a:pt x="1057" y="105"/>
                </a:cubicBezTo>
                <a:cubicBezTo>
                  <a:pt x="1054" y="106"/>
                  <a:pt x="1052" y="109"/>
                  <a:pt x="1049" y="113"/>
                </a:cubicBezTo>
                <a:cubicBezTo>
                  <a:pt x="1047" y="115"/>
                  <a:pt x="1045" y="120"/>
                  <a:pt x="1042" y="128"/>
                </a:cubicBezTo>
                <a:lnTo>
                  <a:pt x="972" y="299"/>
                </a:lnTo>
                <a:cubicBezTo>
                  <a:pt x="966" y="316"/>
                  <a:pt x="957" y="328"/>
                  <a:pt x="946" y="337"/>
                </a:cubicBezTo>
                <a:cubicBezTo>
                  <a:pt x="935" y="345"/>
                  <a:pt x="924" y="350"/>
                  <a:pt x="914" y="350"/>
                </a:cubicBezTo>
                <a:cubicBezTo>
                  <a:pt x="907" y="350"/>
                  <a:pt x="901" y="348"/>
                  <a:pt x="896" y="343"/>
                </a:cubicBezTo>
                <a:cubicBezTo>
                  <a:pt x="891" y="339"/>
                  <a:pt x="889" y="334"/>
                  <a:pt x="889" y="329"/>
                </a:cubicBezTo>
                <a:cubicBezTo>
                  <a:pt x="889" y="323"/>
                  <a:pt x="891" y="319"/>
                  <a:pt x="894" y="316"/>
                </a:cubicBezTo>
                <a:cubicBezTo>
                  <a:pt x="897" y="313"/>
                  <a:pt x="902" y="311"/>
                  <a:pt x="908" y="311"/>
                </a:cubicBezTo>
                <a:cubicBezTo>
                  <a:pt x="912" y="311"/>
                  <a:pt x="918" y="313"/>
                  <a:pt x="925" y="315"/>
                </a:cubicBezTo>
                <a:cubicBezTo>
                  <a:pt x="930" y="317"/>
                  <a:pt x="933" y="318"/>
                  <a:pt x="934" y="318"/>
                </a:cubicBezTo>
                <a:cubicBezTo>
                  <a:pt x="938" y="318"/>
                  <a:pt x="942" y="316"/>
                  <a:pt x="947" y="312"/>
                </a:cubicBezTo>
                <a:cubicBezTo>
                  <a:pt x="951" y="308"/>
                  <a:pt x="956" y="301"/>
                  <a:pt x="960" y="290"/>
                </a:cubicBezTo>
                <a:lnTo>
                  <a:pt x="972" y="260"/>
                </a:lnTo>
                <a:lnTo>
                  <a:pt x="911" y="130"/>
                </a:lnTo>
                <a:cubicBezTo>
                  <a:pt x="909" y="127"/>
                  <a:pt x="906" y="122"/>
                  <a:pt x="902" y="116"/>
                </a:cubicBezTo>
                <a:cubicBezTo>
                  <a:pt x="898" y="112"/>
                  <a:pt x="896" y="109"/>
                  <a:pt x="894" y="107"/>
                </a:cubicBezTo>
                <a:cubicBezTo>
                  <a:pt x="891" y="105"/>
                  <a:pt x="886" y="103"/>
                  <a:pt x="880" y="102"/>
                </a:cubicBezTo>
                <a:lnTo>
                  <a:pt x="880" y="95"/>
                </a:lnTo>
                <a:close/>
                <a:moveTo>
                  <a:pt x="544" y="95"/>
                </a:moveTo>
                <a:lnTo>
                  <a:pt x="616" y="95"/>
                </a:lnTo>
                <a:lnTo>
                  <a:pt x="616" y="102"/>
                </a:lnTo>
                <a:cubicBezTo>
                  <a:pt x="610" y="102"/>
                  <a:pt x="605" y="104"/>
                  <a:pt x="603" y="106"/>
                </a:cubicBezTo>
                <a:cubicBezTo>
                  <a:pt x="601" y="107"/>
                  <a:pt x="600" y="110"/>
                  <a:pt x="600" y="114"/>
                </a:cubicBezTo>
                <a:cubicBezTo>
                  <a:pt x="600" y="117"/>
                  <a:pt x="601" y="122"/>
                  <a:pt x="603" y="128"/>
                </a:cubicBezTo>
                <a:lnTo>
                  <a:pt x="640" y="226"/>
                </a:lnTo>
                <a:lnTo>
                  <a:pt x="677" y="146"/>
                </a:lnTo>
                <a:lnTo>
                  <a:pt x="667" y="121"/>
                </a:lnTo>
                <a:cubicBezTo>
                  <a:pt x="664" y="113"/>
                  <a:pt x="660" y="108"/>
                  <a:pt x="655" y="105"/>
                </a:cubicBezTo>
                <a:cubicBezTo>
                  <a:pt x="653" y="103"/>
                  <a:pt x="648" y="102"/>
                  <a:pt x="640" y="102"/>
                </a:cubicBezTo>
                <a:lnTo>
                  <a:pt x="640" y="95"/>
                </a:lnTo>
                <a:lnTo>
                  <a:pt x="722" y="95"/>
                </a:lnTo>
                <a:lnTo>
                  <a:pt x="722" y="102"/>
                </a:lnTo>
                <a:cubicBezTo>
                  <a:pt x="713" y="102"/>
                  <a:pt x="706" y="104"/>
                  <a:pt x="703" y="107"/>
                </a:cubicBezTo>
                <a:cubicBezTo>
                  <a:pt x="700" y="109"/>
                  <a:pt x="699" y="112"/>
                  <a:pt x="699" y="116"/>
                </a:cubicBezTo>
                <a:cubicBezTo>
                  <a:pt x="699" y="119"/>
                  <a:pt x="699" y="121"/>
                  <a:pt x="700" y="124"/>
                </a:cubicBezTo>
                <a:lnTo>
                  <a:pt x="739" y="223"/>
                </a:lnTo>
                <a:lnTo>
                  <a:pt x="776" y="128"/>
                </a:lnTo>
                <a:cubicBezTo>
                  <a:pt x="778" y="121"/>
                  <a:pt x="779" y="116"/>
                  <a:pt x="779" y="112"/>
                </a:cubicBezTo>
                <a:cubicBezTo>
                  <a:pt x="779" y="109"/>
                  <a:pt x="778" y="107"/>
                  <a:pt x="776" y="105"/>
                </a:cubicBezTo>
                <a:cubicBezTo>
                  <a:pt x="773" y="103"/>
                  <a:pt x="768" y="102"/>
                  <a:pt x="761" y="102"/>
                </a:cubicBezTo>
                <a:lnTo>
                  <a:pt x="761" y="95"/>
                </a:lnTo>
                <a:lnTo>
                  <a:pt x="816" y="95"/>
                </a:lnTo>
                <a:lnTo>
                  <a:pt x="816" y="102"/>
                </a:lnTo>
                <a:cubicBezTo>
                  <a:pt x="805" y="104"/>
                  <a:pt x="797" y="111"/>
                  <a:pt x="792" y="124"/>
                </a:cubicBezTo>
                <a:lnTo>
                  <a:pt x="734" y="272"/>
                </a:lnTo>
                <a:lnTo>
                  <a:pt x="726" y="272"/>
                </a:lnTo>
                <a:lnTo>
                  <a:pt x="684" y="162"/>
                </a:lnTo>
                <a:lnTo>
                  <a:pt x="633" y="272"/>
                </a:lnTo>
                <a:lnTo>
                  <a:pt x="627" y="272"/>
                </a:lnTo>
                <a:lnTo>
                  <a:pt x="571" y="128"/>
                </a:lnTo>
                <a:cubicBezTo>
                  <a:pt x="568" y="119"/>
                  <a:pt x="564" y="112"/>
                  <a:pt x="561" y="109"/>
                </a:cubicBezTo>
                <a:cubicBezTo>
                  <a:pt x="557" y="106"/>
                  <a:pt x="552" y="104"/>
                  <a:pt x="544" y="102"/>
                </a:cubicBezTo>
                <a:lnTo>
                  <a:pt x="544" y="95"/>
                </a:lnTo>
                <a:close/>
                <a:moveTo>
                  <a:pt x="272" y="95"/>
                </a:moveTo>
                <a:lnTo>
                  <a:pt x="344" y="95"/>
                </a:lnTo>
                <a:lnTo>
                  <a:pt x="344" y="102"/>
                </a:lnTo>
                <a:cubicBezTo>
                  <a:pt x="338" y="102"/>
                  <a:pt x="333" y="104"/>
                  <a:pt x="331" y="106"/>
                </a:cubicBezTo>
                <a:cubicBezTo>
                  <a:pt x="329" y="107"/>
                  <a:pt x="328" y="110"/>
                  <a:pt x="328" y="114"/>
                </a:cubicBezTo>
                <a:cubicBezTo>
                  <a:pt x="328" y="117"/>
                  <a:pt x="329" y="122"/>
                  <a:pt x="331" y="128"/>
                </a:cubicBezTo>
                <a:lnTo>
                  <a:pt x="368" y="226"/>
                </a:lnTo>
                <a:lnTo>
                  <a:pt x="405" y="146"/>
                </a:lnTo>
                <a:lnTo>
                  <a:pt x="395" y="121"/>
                </a:lnTo>
                <a:cubicBezTo>
                  <a:pt x="392" y="113"/>
                  <a:pt x="388" y="108"/>
                  <a:pt x="383" y="105"/>
                </a:cubicBezTo>
                <a:cubicBezTo>
                  <a:pt x="381" y="103"/>
                  <a:pt x="376" y="102"/>
                  <a:pt x="368" y="102"/>
                </a:cubicBezTo>
                <a:lnTo>
                  <a:pt x="368" y="95"/>
                </a:lnTo>
                <a:lnTo>
                  <a:pt x="450" y="95"/>
                </a:lnTo>
                <a:lnTo>
                  <a:pt x="450" y="102"/>
                </a:lnTo>
                <a:cubicBezTo>
                  <a:pt x="441" y="102"/>
                  <a:pt x="434" y="104"/>
                  <a:pt x="431" y="107"/>
                </a:cubicBezTo>
                <a:cubicBezTo>
                  <a:pt x="428" y="109"/>
                  <a:pt x="427" y="112"/>
                  <a:pt x="427" y="116"/>
                </a:cubicBezTo>
                <a:cubicBezTo>
                  <a:pt x="427" y="119"/>
                  <a:pt x="427" y="121"/>
                  <a:pt x="428" y="124"/>
                </a:cubicBezTo>
                <a:lnTo>
                  <a:pt x="467" y="223"/>
                </a:lnTo>
                <a:lnTo>
                  <a:pt x="504" y="128"/>
                </a:lnTo>
                <a:cubicBezTo>
                  <a:pt x="506" y="121"/>
                  <a:pt x="507" y="116"/>
                  <a:pt x="507" y="112"/>
                </a:cubicBezTo>
                <a:cubicBezTo>
                  <a:pt x="507" y="109"/>
                  <a:pt x="506" y="107"/>
                  <a:pt x="504" y="105"/>
                </a:cubicBezTo>
                <a:cubicBezTo>
                  <a:pt x="501" y="103"/>
                  <a:pt x="496" y="102"/>
                  <a:pt x="489" y="102"/>
                </a:cubicBezTo>
                <a:lnTo>
                  <a:pt x="489" y="95"/>
                </a:lnTo>
                <a:lnTo>
                  <a:pt x="544" y="95"/>
                </a:lnTo>
                <a:lnTo>
                  <a:pt x="544" y="102"/>
                </a:lnTo>
                <a:cubicBezTo>
                  <a:pt x="533" y="104"/>
                  <a:pt x="525" y="111"/>
                  <a:pt x="520" y="124"/>
                </a:cubicBezTo>
                <a:lnTo>
                  <a:pt x="462" y="272"/>
                </a:lnTo>
                <a:lnTo>
                  <a:pt x="454" y="272"/>
                </a:lnTo>
                <a:lnTo>
                  <a:pt x="412" y="162"/>
                </a:lnTo>
                <a:lnTo>
                  <a:pt x="361" y="272"/>
                </a:lnTo>
                <a:lnTo>
                  <a:pt x="355" y="272"/>
                </a:lnTo>
                <a:lnTo>
                  <a:pt x="299" y="128"/>
                </a:lnTo>
                <a:cubicBezTo>
                  <a:pt x="296" y="119"/>
                  <a:pt x="292" y="112"/>
                  <a:pt x="289" y="109"/>
                </a:cubicBezTo>
                <a:cubicBezTo>
                  <a:pt x="285" y="106"/>
                  <a:pt x="280" y="104"/>
                  <a:pt x="272" y="102"/>
                </a:cubicBezTo>
                <a:lnTo>
                  <a:pt x="272" y="95"/>
                </a:lnTo>
                <a:close/>
                <a:moveTo>
                  <a:pt x="0" y="95"/>
                </a:moveTo>
                <a:lnTo>
                  <a:pt x="72" y="95"/>
                </a:lnTo>
                <a:lnTo>
                  <a:pt x="72" y="102"/>
                </a:lnTo>
                <a:cubicBezTo>
                  <a:pt x="66" y="102"/>
                  <a:pt x="61" y="104"/>
                  <a:pt x="59" y="106"/>
                </a:cubicBezTo>
                <a:cubicBezTo>
                  <a:pt x="57" y="107"/>
                  <a:pt x="56" y="110"/>
                  <a:pt x="56" y="114"/>
                </a:cubicBezTo>
                <a:cubicBezTo>
                  <a:pt x="56" y="117"/>
                  <a:pt x="57" y="122"/>
                  <a:pt x="59" y="128"/>
                </a:cubicBezTo>
                <a:lnTo>
                  <a:pt x="96" y="226"/>
                </a:lnTo>
                <a:lnTo>
                  <a:pt x="133" y="146"/>
                </a:lnTo>
                <a:lnTo>
                  <a:pt x="123" y="121"/>
                </a:lnTo>
                <a:cubicBezTo>
                  <a:pt x="120" y="113"/>
                  <a:pt x="116" y="108"/>
                  <a:pt x="111" y="105"/>
                </a:cubicBezTo>
                <a:cubicBezTo>
                  <a:pt x="109" y="103"/>
                  <a:pt x="104" y="102"/>
                  <a:pt x="96" y="102"/>
                </a:cubicBezTo>
                <a:lnTo>
                  <a:pt x="96" y="95"/>
                </a:lnTo>
                <a:lnTo>
                  <a:pt x="178" y="95"/>
                </a:lnTo>
                <a:lnTo>
                  <a:pt x="178" y="102"/>
                </a:lnTo>
                <a:cubicBezTo>
                  <a:pt x="169" y="102"/>
                  <a:pt x="162" y="104"/>
                  <a:pt x="159" y="107"/>
                </a:cubicBezTo>
                <a:cubicBezTo>
                  <a:pt x="156" y="109"/>
                  <a:pt x="155" y="112"/>
                  <a:pt x="155" y="116"/>
                </a:cubicBezTo>
                <a:cubicBezTo>
                  <a:pt x="155" y="119"/>
                  <a:pt x="155" y="121"/>
                  <a:pt x="156" y="124"/>
                </a:cubicBezTo>
                <a:lnTo>
                  <a:pt x="195" y="223"/>
                </a:lnTo>
                <a:lnTo>
                  <a:pt x="232" y="128"/>
                </a:lnTo>
                <a:cubicBezTo>
                  <a:pt x="234" y="121"/>
                  <a:pt x="235" y="116"/>
                  <a:pt x="235" y="112"/>
                </a:cubicBezTo>
                <a:cubicBezTo>
                  <a:pt x="235" y="109"/>
                  <a:pt x="234" y="107"/>
                  <a:pt x="232" y="105"/>
                </a:cubicBezTo>
                <a:cubicBezTo>
                  <a:pt x="229" y="103"/>
                  <a:pt x="224" y="102"/>
                  <a:pt x="217" y="102"/>
                </a:cubicBezTo>
                <a:lnTo>
                  <a:pt x="217" y="95"/>
                </a:lnTo>
                <a:lnTo>
                  <a:pt x="272" y="95"/>
                </a:lnTo>
                <a:lnTo>
                  <a:pt x="272" y="102"/>
                </a:lnTo>
                <a:cubicBezTo>
                  <a:pt x="261" y="104"/>
                  <a:pt x="253" y="111"/>
                  <a:pt x="248" y="124"/>
                </a:cubicBezTo>
                <a:lnTo>
                  <a:pt x="190" y="272"/>
                </a:lnTo>
                <a:lnTo>
                  <a:pt x="182" y="272"/>
                </a:lnTo>
                <a:lnTo>
                  <a:pt x="140" y="162"/>
                </a:lnTo>
                <a:lnTo>
                  <a:pt x="89" y="272"/>
                </a:lnTo>
                <a:lnTo>
                  <a:pt x="83" y="272"/>
                </a:lnTo>
                <a:lnTo>
                  <a:pt x="27" y="128"/>
                </a:lnTo>
                <a:cubicBezTo>
                  <a:pt x="24" y="119"/>
                  <a:pt x="20" y="112"/>
                  <a:pt x="17" y="109"/>
                </a:cubicBezTo>
                <a:cubicBezTo>
                  <a:pt x="13" y="106"/>
                  <a:pt x="8" y="104"/>
                  <a:pt x="0" y="102"/>
                </a:cubicBezTo>
                <a:lnTo>
                  <a:pt x="0" y="95"/>
                </a:lnTo>
                <a:close/>
                <a:moveTo>
                  <a:pt x="2837" y="90"/>
                </a:moveTo>
                <a:lnTo>
                  <a:pt x="2845" y="90"/>
                </a:lnTo>
                <a:lnTo>
                  <a:pt x="2845" y="127"/>
                </a:lnTo>
                <a:cubicBezTo>
                  <a:pt x="2857" y="114"/>
                  <a:pt x="2865" y="107"/>
                  <a:pt x="2867" y="105"/>
                </a:cubicBezTo>
                <a:cubicBezTo>
                  <a:pt x="2873" y="100"/>
                  <a:pt x="2879" y="97"/>
                  <a:pt x="2885" y="94"/>
                </a:cubicBezTo>
                <a:cubicBezTo>
                  <a:pt x="2892" y="91"/>
                  <a:pt x="2898" y="90"/>
                  <a:pt x="2904" y="90"/>
                </a:cubicBezTo>
                <a:cubicBezTo>
                  <a:pt x="2915" y="90"/>
                  <a:pt x="2924" y="93"/>
                  <a:pt x="2932" y="99"/>
                </a:cubicBezTo>
                <a:cubicBezTo>
                  <a:pt x="2940" y="106"/>
                  <a:pt x="2945" y="115"/>
                  <a:pt x="2948" y="127"/>
                </a:cubicBezTo>
                <a:cubicBezTo>
                  <a:pt x="2961" y="112"/>
                  <a:pt x="2971" y="102"/>
                  <a:pt x="2980" y="97"/>
                </a:cubicBezTo>
                <a:cubicBezTo>
                  <a:pt x="2989" y="92"/>
                  <a:pt x="2998" y="90"/>
                  <a:pt x="3008" y="90"/>
                </a:cubicBezTo>
                <a:cubicBezTo>
                  <a:pt x="3017" y="90"/>
                  <a:pt x="3025" y="92"/>
                  <a:pt x="3032" y="97"/>
                </a:cubicBezTo>
                <a:cubicBezTo>
                  <a:pt x="3039" y="102"/>
                  <a:pt x="3045" y="109"/>
                  <a:pt x="3049" y="120"/>
                </a:cubicBezTo>
                <a:cubicBezTo>
                  <a:pt x="3052" y="127"/>
                  <a:pt x="3053" y="139"/>
                  <a:pt x="3053" y="154"/>
                </a:cubicBezTo>
                <a:lnTo>
                  <a:pt x="3053" y="228"/>
                </a:lnTo>
                <a:cubicBezTo>
                  <a:pt x="3053" y="239"/>
                  <a:pt x="3054" y="246"/>
                  <a:pt x="3055" y="250"/>
                </a:cubicBezTo>
                <a:cubicBezTo>
                  <a:pt x="3057" y="253"/>
                  <a:pt x="3059" y="255"/>
                  <a:pt x="3062" y="257"/>
                </a:cubicBezTo>
                <a:cubicBezTo>
                  <a:pt x="3066" y="259"/>
                  <a:pt x="3071" y="260"/>
                  <a:pt x="3079" y="260"/>
                </a:cubicBezTo>
                <a:lnTo>
                  <a:pt x="3079" y="267"/>
                </a:lnTo>
                <a:lnTo>
                  <a:pt x="2994" y="267"/>
                </a:lnTo>
                <a:lnTo>
                  <a:pt x="2994" y="260"/>
                </a:lnTo>
                <a:lnTo>
                  <a:pt x="2998" y="260"/>
                </a:lnTo>
                <a:cubicBezTo>
                  <a:pt x="3005" y="260"/>
                  <a:pt x="3011" y="259"/>
                  <a:pt x="3015" y="256"/>
                </a:cubicBezTo>
                <a:cubicBezTo>
                  <a:pt x="3018" y="254"/>
                  <a:pt x="3020" y="251"/>
                  <a:pt x="3021" y="246"/>
                </a:cubicBezTo>
                <a:cubicBezTo>
                  <a:pt x="3022" y="244"/>
                  <a:pt x="3022" y="238"/>
                  <a:pt x="3022" y="228"/>
                </a:cubicBezTo>
                <a:lnTo>
                  <a:pt x="3022" y="154"/>
                </a:lnTo>
                <a:cubicBezTo>
                  <a:pt x="3022" y="140"/>
                  <a:pt x="3020" y="130"/>
                  <a:pt x="3017" y="124"/>
                </a:cubicBezTo>
                <a:cubicBezTo>
                  <a:pt x="3012" y="116"/>
                  <a:pt x="3004" y="112"/>
                  <a:pt x="2993" y="112"/>
                </a:cubicBezTo>
                <a:cubicBezTo>
                  <a:pt x="2987" y="112"/>
                  <a:pt x="2980" y="114"/>
                  <a:pt x="2973" y="117"/>
                </a:cubicBezTo>
                <a:cubicBezTo>
                  <a:pt x="2967" y="121"/>
                  <a:pt x="2959" y="127"/>
                  <a:pt x="2949" y="136"/>
                </a:cubicBezTo>
                <a:lnTo>
                  <a:pt x="2949" y="138"/>
                </a:lnTo>
                <a:lnTo>
                  <a:pt x="2949" y="146"/>
                </a:lnTo>
                <a:lnTo>
                  <a:pt x="2949" y="228"/>
                </a:lnTo>
                <a:cubicBezTo>
                  <a:pt x="2949" y="240"/>
                  <a:pt x="2950" y="247"/>
                  <a:pt x="2951" y="250"/>
                </a:cubicBezTo>
                <a:cubicBezTo>
                  <a:pt x="2952" y="253"/>
                  <a:pt x="2955" y="255"/>
                  <a:pt x="2958" y="257"/>
                </a:cubicBezTo>
                <a:cubicBezTo>
                  <a:pt x="2962" y="259"/>
                  <a:pt x="2968" y="260"/>
                  <a:pt x="2977" y="260"/>
                </a:cubicBezTo>
                <a:lnTo>
                  <a:pt x="2977" y="267"/>
                </a:lnTo>
                <a:lnTo>
                  <a:pt x="2890" y="267"/>
                </a:lnTo>
                <a:lnTo>
                  <a:pt x="2890" y="260"/>
                </a:lnTo>
                <a:cubicBezTo>
                  <a:pt x="2900" y="260"/>
                  <a:pt x="2906" y="259"/>
                  <a:pt x="2910" y="257"/>
                </a:cubicBezTo>
                <a:cubicBezTo>
                  <a:pt x="2913" y="254"/>
                  <a:pt x="2916" y="251"/>
                  <a:pt x="2917" y="247"/>
                </a:cubicBezTo>
                <a:cubicBezTo>
                  <a:pt x="2918" y="244"/>
                  <a:pt x="2918" y="238"/>
                  <a:pt x="2918" y="228"/>
                </a:cubicBezTo>
                <a:lnTo>
                  <a:pt x="2918" y="154"/>
                </a:lnTo>
                <a:cubicBezTo>
                  <a:pt x="2918" y="140"/>
                  <a:pt x="2916" y="130"/>
                  <a:pt x="2912" y="124"/>
                </a:cubicBezTo>
                <a:cubicBezTo>
                  <a:pt x="2906" y="116"/>
                  <a:pt x="2899" y="112"/>
                  <a:pt x="2889" y="112"/>
                </a:cubicBezTo>
                <a:cubicBezTo>
                  <a:pt x="2882" y="112"/>
                  <a:pt x="2875" y="114"/>
                  <a:pt x="2869" y="117"/>
                </a:cubicBezTo>
                <a:cubicBezTo>
                  <a:pt x="2858" y="123"/>
                  <a:pt x="2850" y="129"/>
                  <a:pt x="2845" y="136"/>
                </a:cubicBezTo>
                <a:lnTo>
                  <a:pt x="2845" y="228"/>
                </a:lnTo>
                <a:cubicBezTo>
                  <a:pt x="2845" y="239"/>
                  <a:pt x="2846" y="247"/>
                  <a:pt x="2847" y="250"/>
                </a:cubicBezTo>
                <a:cubicBezTo>
                  <a:pt x="2849" y="253"/>
                  <a:pt x="2851" y="256"/>
                  <a:pt x="2854" y="258"/>
                </a:cubicBezTo>
                <a:cubicBezTo>
                  <a:pt x="2857" y="259"/>
                  <a:pt x="2863" y="260"/>
                  <a:pt x="2873" y="260"/>
                </a:cubicBezTo>
                <a:lnTo>
                  <a:pt x="2873" y="267"/>
                </a:lnTo>
                <a:lnTo>
                  <a:pt x="2788" y="267"/>
                </a:lnTo>
                <a:lnTo>
                  <a:pt x="2788" y="260"/>
                </a:lnTo>
                <a:cubicBezTo>
                  <a:pt x="2796" y="260"/>
                  <a:pt x="2801" y="259"/>
                  <a:pt x="2804" y="258"/>
                </a:cubicBezTo>
                <a:cubicBezTo>
                  <a:pt x="2807" y="256"/>
                  <a:pt x="2810" y="253"/>
                  <a:pt x="2811" y="249"/>
                </a:cubicBezTo>
                <a:cubicBezTo>
                  <a:pt x="2813" y="246"/>
                  <a:pt x="2814" y="239"/>
                  <a:pt x="2814" y="228"/>
                </a:cubicBezTo>
                <a:lnTo>
                  <a:pt x="2814" y="162"/>
                </a:lnTo>
                <a:cubicBezTo>
                  <a:pt x="2814" y="143"/>
                  <a:pt x="2813" y="131"/>
                  <a:pt x="2812" y="126"/>
                </a:cubicBezTo>
                <a:cubicBezTo>
                  <a:pt x="2811" y="122"/>
                  <a:pt x="2810" y="119"/>
                  <a:pt x="2808" y="117"/>
                </a:cubicBezTo>
                <a:cubicBezTo>
                  <a:pt x="2806" y="116"/>
                  <a:pt x="2804" y="115"/>
                  <a:pt x="2800" y="115"/>
                </a:cubicBezTo>
                <a:cubicBezTo>
                  <a:pt x="2797" y="115"/>
                  <a:pt x="2793" y="116"/>
                  <a:pt x="2788" y="118"/>
                </a:cubicBezTo>
                <a:lnTo>
                  <a:pt x="2785" y="111"/>
                </a:lnTo>
                <a:lnTo>
                  <a:pt x="2837" y="90"/>
                </a:lnTo>
                <a:close/>
                <a:moveTo>
                  <a:pt x="2686" y="90"/>
                </a:moveTo>
                <a:cubicBezTo>
                  <a:pt x="2712" y="90"/>
                  <a:pt x="2733" y="100"/>
                  <a:pt x="2748" y="120"/>
                </a:cubicBezTo>
                <a:cubicBezTo>
                  <a:pt x="2762" y="136"/>
                  <a:pt x="2768" y="156"/>
                  <a:pt x="2768" y="178"/>
                </a:cubicBezTo>
                <a:cubicBezTo>
                  <a:pt x="2768" y="193"/>
                  <a:pt x="2765" y="209"/>
                  <a:pt x="2757" y="224"/>
                </a:cubicBezTo>
                <a:cubicBezTo>
                  <a:pt x="2750" y="240"/>
                  <a:pt x="2740" y="252"/>
                  <a:pt x="2727" y="260"/>
                </a:cubicBezTo>
                <a:cubicBezTo>
                  <a:pt x="2714" y="268"/>
                  <a:pt x="2700" y="272"/>
                  <a:pt x="2684" y="272"/>
                </a:cubicBezTo>
                <a:cubicBezTo>
                  <a:pt x="2658" y="272"/>
                  <a:pt x="2637" y="262"/>
                  <a:pt x="2622" y="241"/>
                </a:cubicBezTo>
                <a:cubicBezTo>
                  <a:pt x="2609" y="224"/>
                  <a:pt x="2603" y="204"/>
                  <a:pt x="2603" y="183"/>
                </a:cubicBezTo>
                <a:cubicBezTo>
                  <a:pt x="2603" y="167"/>
                  <a:pt x="2607" y="151"/>
                  <a:pt x="2614" y="136"/>
                </a:cubicBezTo>
                <a:cubicBezTo>
                  <a:pt x="2622" y="120"/>
                  <a:pt x="2633" y="109"/>
                  <a:pt x="2645" y="101"/>
                </a:cubicBezTo>
                <a:cubicBezTo>
                  <a:pt x="2658" y="94"/>
                  <a:pt x="2672" y="90"/>
                  <a:pt x="2686" y="90"/>
                </a:cubicBezTo>
                <a:close/>
                <a:moveTo>
                  <a:pt x="2509" y="90"/>
                </a:moveTo>
                <a:cubicBezTo>
                  <a:pt x="2526" y="90"/>
                  <a:pt x="2540" y="94"/>
                  <a:pt x="2550" y="103"/>
                </a:cubicBezTo>
                <a:cubicBezTo>
                  <a:pt x="2561" y="112"/>
                  <a:pt x="2567" y="122"/>
                  <a:pt x="2567" y="131"/>
                </a:cubicBezTo>
                <a:cubicBezTo>
                  <a:pt x="2567" y="136"/>
                  <a:pt x="2565" y="140"/>
                  <a:pt x="2562" y="143"/>
                </a:cubicBezTo>
                <a:cubicBezTo>
                  <a:pt x="2559" y="146"/>
                  <a:pt x="2555" y="147"/>
                  <a:pt x="2549" y="147"/>
                </a:cubicBezTo>
                <a:cubicBezTo>
                  <a:pt x="2542" y="147"/>
                  <a:pt x="2536" y="145"/>
                  <a:pt x="2533" y="140"/>
                </a:cubicBezTo>
                <a:cubicBezTo>
                  <a:pt x="2531" y="137"/>
                  <a:pt x="2529" y="132"/>
                  <a:pt x="2528" y="125"/>
                </a:cubicBezTo>
                <a:cubicBezTo>
                  <a:pt x="2528" y="118"/>
                  <a:pt x="2525" y="112"/>
                  <a:pt x="2521" y="108"/>
                </a:cubicBezTo>
                <a:cubicBezTo>
                  <a:pt x="2516" y="104"/>
                  <a:pt x="2510" y="103"/>
                  <a:pt x="2503" y="103"/>
                </a:cubicBezTo>
                <a:cubicBezTo>
                  <a:pt x="2490" y="103"/>
                  <a:pt x="2480" y="107"/>
                  <a:pt x="2472" y="116"/>
                </a:cubicBezTo>
                <a:cubicBezTo>
                  <a:pt x="2462" y="129"/>
                  <a:pt x="2457" y="145"/>
                  <a:pt x="2457" y="165"/>
                </a:cubicBezTo>
                <a:cubicBezTo>
                  <a:pt x="2457" y="185"/>
                  <a:pt x="2462" y="204"/>
                  <a:pt x="2472" y="219"/>
                </a:cubicBezTo>
                <a:cubicBezTo>
                  <a:pt x="2482" y="235"/>
                  <a:pt x="2496" y="243"/>
                  <a:pt x="2513" y="243"/>
                </a:cubicBezTo>
                <a:cubicBezTo>
                  <a:pt x="2525" y="243"/>
                  <a:pt x="2536" y="239"/>
                  <a:pt x="2546" y="230"/>
                </a:cubicBezTo>
                <a:cubicBezTo>
                  <a:pt x="2553" y="224"/>
                  <a:pt x="2560" y="214"/>
                  <a:pt x="2566" y="199"/>
                </a:cubicBezTo>
                <a:lnTo>
                  <a:pt x="2572" y="202"/>
                </a:lnTo>
                <a:cubicBezTo>
                  <a:pt x="2567" y="224"/>
                  <a:pt x="2558" y="242"/>
                  <a:pt x="2544" y="254"/>
                </a:cubicBezTo>
                <a:cubicBezTo>
                  <a:pt x="2531" y="266"/>
                  <a:pt x="2516" y="272"/>
                  <a:pt x="2500" y="272"/>
                </a:cubicBezTo>
                <a:cubicBezTo>
                  <a:pt x="2480" y="272"/>
                  <a:pt x="2463" y="264"/>
                  <a:pt x="2449" y="247"/>
                </a:cubicBezTo>
                <a:cubicBezTo>
                  <a:pt x="2434" y="231"/>
                  <a:pt x="2427" y="209"/>
                  <a:pt x="2427" y="181"/>
                </a:cubicBezTo>
                <a:cubicBezTo>
                  <a:pt x="2427" y="154"/>
                  <a:pt x="2435" y="132"/>
                  <a:pt x="2451" y="115"/>
                </a:cubicBezTo>
                <a:cubicBezTo>
                  <a:pt x="2467" y="98"/>
                  <a:pt x="2486" y="90"/>
                  <a:pt x="2509" y="90"/>
                </a:cubicBezTo>
                <a:close/>
                <a:moveTo>
                  <a:pt x="1709" y="90"/>
                </a:moveTo>
                <a:lnTo>
                  <a:pt x="1717" y="90"/>
                </a:lnTo>
                <a:lnTo>
                  <a:pt x="1717" y="228"/>
                </a:lnTo>
                <a:cubicBezTo>
                  <a:pt x="1717" y="239"/>
                  <a:pt x="1718" y="246"/>
                  <a:pt x="1719" y="249"/>
                </a:cubicBezTo>
                <a:cubicBezTo>
                  <a:pt x="1721" y="253"/>
                  <a:pt x="1723" y="256"/>
                  <a:pt x="1726" y="257"/>
                </a:cubicBezTo>
                <a:cubicBezTo>
                  <a:pt x="1729" y="259"/>
                  <a:pt x="1735" y="260"/>
                  <a:pt x="1743" y="260"/>
                </a:cubicBezTo>
                <a:lnTo>
                  <a:pt x="1743" y="267"/>
                </a:lnTo>
                <a:lnTo>
                  <a:pt x="1660" y="267"/>
                </a:lnTo>
                <a:lnTo>
                  <a:pt x="1660" y="260"/>
                </a:lnTo>
                <a:cubicBezTo>
                  <a:pt x="1668" y="260"/>
                  <a:pt x="1674" y="259"/>
                  <a:pt x="1677" y="258"/>
                </a:cubicBezTo>
                <a:cubicBezTo>
                  <a:pt x="1679" y="256"/>
                  <a:pt x="1682" y="253"/>
                  <a:pt x="1683" y="250"/>
                </a:cubicBezTo>
                <a:cubicBezTo>
                  <a:pt x="1685" y="246"/>
                  <a:pt x="1686" y="239"/>
                  <a:pt x="1686" y="228"/>
                </a:cubicBezTo>
                <a:lnTo>
                  <a:pt x="1686" y="162"/>
                </a:lnTo>
                <a:cubicBezTo>
                  <a:pt x="1686" y="143"/>
                  <a:pt x="1685" y="131"/>
                  <a:pt x="1684" y="126"/>
                </a:cubicBezTo>
                <a:cubicBezTo>
                  <a:pt x="1683" y="122"/>
                  <a:pt x="1682" y="119"/>
                  <a:pt x="1680" y="117"/>
                </a:cubicBezTo>
                <a:cubicBezTo>
                  <a:pt x="1678" y="116"/>
                  <a:pt x="1676" y="115"/>
                  <a:pt x="1672" y="115"/>
                </a:cubicBezTo>
                <a:cubicBezTo>
                  <a:pt x="1669" y="115"/>
                  <a:pt x="1665" y="116"/>
                  <a:pt x="1660" y="118"/>
                </a:cubicBezTo>
                <a:lnTo>
                  <a:pt x="1657" y="111"/>
                </a:lnTo>
                <a:lnTo>
                  <a:pt x="1709" y="90"/>
                </a:lnTo>
                <a:close/>
                <a:moveTo>
                  <a:pt x="1166" y="90"/>
                </a:moveTo>
                <a:cubicBezTo>
                  <a:pt x="1192" y="90"/>
                  <a:pt x="1213" y="100"/>
                  <a:pt x="1228" y="120"/>
                </a:cubicBezTo>
                <a:cubicBezTo>
                  <a:pt x="1242" y="136"/>
                  <a:pt x="1248" y="156"/>
                  <a:pt x="1248" y="178"/>
                </a:cubicBezTo>
                <a:cubicBezTo>
                  <a:pt x="1248" y="193"/>
                  <a:pt x="1245" y="209"/>
                  <a:pt x="1237" y="224"/>
                </a:cubicBezTo>
                <a:cubicBezTo>
                  <a:pt x="1230" y="240"/>
                  <a:pt x="1220" y="252"/>
                  <a:pt x="1207" y="260"/>
                </a:cubicBezTo>
                <a:cubicBezTo>
                  <a:pt x="1194" y="268"/>
                  <a:pt x="1180" y="272"/>
                  <a:pt x="1164" y="272"/>
                </a:cubicBezTo>
                <a:cubicBezTo>
                  <a:pt x="1138" y="272"/>
                  <a:pt x="1117" y="262"/>
                  <a:pt x="1102" y="241"/>
                </a:cubicBezTo>
                <a:cubicBezTo>
                  <a:pt x="1089" y="224"/>
                  <a:pt x="1083" y="204"/>
                  <a:pt x="1083" y="183"/>
                </a:cubicBezTo>
                <a:cubicBezTo>
                  <a:pt x="1083" y="167"/>
                  <a:pt x="1087" y="151"/>
                  <a:pt x="1094" y="136"/>
                </a:cubicBezTo>
                <a:cubicBezTo>
                  <a:pt x="1102" y="120"/>
                  <a:pt x="1113" y="109"/>
                  <a:pt x="1125" y="101"/>
                </a:cubicBezTo>
                <a:cubicBezTo>
                  <a:pt x="1138" y="94"/>
                  <a:pt x="1152" y="90"/>
                  <a:pt x="1166" y="90"/>
                </a:cubicBezTo>
                <a:close/>
                <a:moveTo>
                  <a:pt x="2222" y="20"/>
                </a:moveTo>
                <a:cubicBezTo>
                  <a:pt x="2214" y="20"/>
                  <a:pt x="2206" y="23"/>
                  <a:pt x="2200" y="31"/>
                </a:cubicBezTo>
                <a:cubicBezTo>
                  <a:pt x="2191" y="41"/>
                  <a:pt x="2185" y="58"/>
                  <a:pt x="2181" y="80"/>
                </a:cubicBezTo>
                <a:cubicBezTo>
                  <a:pt x="2178" y="102"/>
                  <a:pt x="2176" y="124"/>
                  <a:pt x="2176" y="146"/>
                </a:cubicBezTo>
                <a:cubicBezTo>
                  <a:pt x="2176" y="181"/>
                  <a:pt x="2181" y="209"/>
                  <a:pt x="2189" y="232"/>
                </a:cubicBezTo>
                <a:cubicBezTo>
                  <a:pt x="2196" y="250"/>
                  <a:pt x="2207" y="259"/>
                  <a:pt x="2221" y="259"/>
                </a:cubicBezTo>
                <a:cubicBezTo>
                  <a:pt x="2228" y="259"/>
                  <a:pt x="2235" y="256"/>
                  <a:pt x="2242" y="250"/>
                </a:cubicBezTo>
                <a:cubicBezTo>
                  <a:pt x="2249" y="244"/>
                  <a:pt x="2255" y="234"/>
                  <a:pt x="2259" y="220"/>
                </a:cubicBezTo>
                <a:cubicBezTo>
                  <a:pt x="2264" y="198"/>
                  <a:pt x="2267" y="168"/>
                  <a:pt x="2267" y="129"/>
                </a:cubicBezTo>
                <a:cubicBezTo>
                  <a:pt x="2267" y="100"/>
                  <a:pt x="2264" y="76"/>
                  <a:pt x="2258" y="56"/>
                </a:cubicBezTo>
                <a:cubicBezTo>
                  <a:pt x="2254" y="42"/>
                  <a:pt x="2248" y="32"/>
                  <a:pt x="2241" y="26"/>
                </a:cubicBezTo>
                <a:cubicBezTo>
                  <a:pt x="2236" y="22"/>
                  <a:pt x="2230" y="20"/>
                  <a:pt x="2222" y="20"/>
                </a:cubicBezTo>
                <a:close/>
                <a:moveTo>
                  <a:pt x="2030" y="20"/>
                </a:moveTo>
                <a:cubicBezTo>
                  <a:pt x="2022" y="20"/>
                  <a:pt x="2014" y="23"/>
                  <a:pt x="2008" y="31"/>
                </a:cubicBezTo>
                <a:cubicBezTo>
                  <a:pt x="1999" y="41"/>
                  <a:pt x="1993" y="58"/>
                  <a:pt x="1989" y="80"/>
                </a:cubicBezTo>
                <a:cubicBezTo>
                  <a:pt x="1986" y="102"/>
                  <a:pt x="1984" y="124"/>
                  <a:pt x="1984" y="146"/>
                </a:cubicBezTo>
                <a:cubicBezTo>
                  <a:pt x="1984" y="181"/>
                  <a:pt x="1989" y="209"/>
                  <a:pt x="1997" y="232"/>
                </a:cubicBezTo>
                <a:cubicBezTo>
                  <a:pt x="2004" y="250"/>
                  <a:pt x="2015" y="259"/>
                  <a:pt x="2029" y="259"/>
                </a:cubicBezTo>
                <a:cubicBezTo>
                  <a:pt x="2036" y="259"/>
                  <a:pt x="2043" y="256"/>
                  <a:pt x="2050" y="250"/>
                </a:cubicBezTo>
                <a:cubicBezTo>
                  <a:pt x="2057" y="244"/>
                  <a:pt x="2063" y="234"/>
                  <a:pt x="2067" y="220"/>
                </a:cubicBezTo>
                <a:cubicBezTo>
                  <a:pt x="2072" y="198"/>
                  <a:pt x="2075" y="168"/>
                  <a:pt x="2075" y="129"/>
                </a:cubicBezTo>
                <a:cubicBezTo>
                  <a:pt x="2075" y="100"/>
                  <a:pt x="2072" y="76"/>
                  <a:pt x="2066" y="56"/>
                </a:cubicBezTo>
                <a:cubicBezTo>
                  <a:pt x="2062" y="42"/>
                  <a:pt x="2056" y="32"/>
                  <a:pt x="2049" y="26"/>
                </a:cubicBezTo>
                <a:cubicBezTo>
                  <a:pt x="2044" y="22"/>
                  <a:pt x="2038" y="20"/>
                  <a:pt x="2030" y="20"/>
                </a:cubicBezTo>
                <a:close/>
                <a:moveTo>
                  <a:pt x="2223" y="7"/>
                </a:moveTo>
                <a:cubicBezTo>
                  <a:pt x="2242" y="7"/>
                  <a:pt x="2260" y="17"/>
                  <a:pt x="2275" y="37"/>
                </a:cubicBezTo>
                <a:cubicBezTo>
                  <a:pt x="2294" y="62"/>
                  <a:pt x="2304" y="95"/>
                  <a:pt x="2304" y="137"/>
                </a:cubicBezTo>
                <a:cubicBezTo>
                  <a:pt x="2304" y="167"/>
                  <a:pt x="2300" y="192"/>
                  <a:pt x="2291" y="212"/>
                </a:cubicBezTo>
                <a:cubicBezTo>
                  <a:pt x="2283" y="233"/>
                  <a:pt x="2272" y="248"/>
                  <a:pt x="2259" y="257"/>
                </a:cubicBezTo>
                <a:cubicBezTo>
                  <a:pt x="2246" y="267"/>
                  <a:pt x="2233" y="271"/>
                  <a:pt x="2221" y="271"/>
                </a:cubicBezTo>
                <a:cubicBezTo>
                  <a:pt x="2196" y="271"/>
                  <a:pt x="2176" y="257"/>
                  <a:pt x="2160" y="228"/>
                </a:cubicBezTo>
                <a:cubicBezTo>
                  <a:pt x="2146" y="204"/>
                  <a:pt x="2140" y="175"/>
                  <a:pt x="2140" y="141"/>
                </a:cubicBezTo>
                <a:cubicBezTo>
                  <a:pt x="2140" y="112"/>
                  <a:pt x="2144" y="87"/>
                  <a:pt x="2153" y="66"/>
                </a:cubicBezTo>
                <a:cubicBezTo>
                  <a:pt x="2162" y="45"/>
                  <a:pt x="2173" y="30"/>
                  <a:pt x="2188" y="19"/>
                </a:cubicBezTo>
                <a:cubicBezTo>
                  <a:pt x="2199" y="11"/>
                  <a:pt x="2211" y="7"/>
                  <a:pt x="2223" y="7"/>
                </a:cubicBezTo>
                <a:close/>
                <a:moveTo>
                  <a:pt x="2031" y="7"/>
                </a:moveTo>
                <a:cubicBezTo>
                  <a:pt x="2050" y="7"/>
                  <a:pt x="2068" y="17"/>
                  <a:pt x="2083" y="37"/>
                </a:cubicBezTo>
                <a:cubicBezTo>
                  <a:pt x="2102" y="62"/>
                  <a:pt x="2112" y="95"/>
                  <a:pt x="2112" y="137"/>
                </a:cubicBezTo>
                <a:cubicBezTo>
                  <a:pt x="2112" y="167"/>
                  <a:pt x="2108" y="192"/>
                  <a:pt x="2099" y="212"/>
                </a:cubicBezTo>
                <a:cubicBezTo>
                  <a:pt x="2091" y="233"/>
                  <a:pt x="2080" y="248"/>
                  <a:pt x="2067" y="257"/>
                </a:cubicBezTo>
                <a:cubicBezTo>
                  <a:pt x="2054" y="267"/>
                  <a:pt x="2041" y="271"/>
                  <a:pt x="2029" y="271"/>
                </a:cubicBezTo>
                <a:cubicBezTo>
                  <a:pt x="2004" y="271"/>
                  <a:pt x="1984" y="257"/>
                  <a:pt x="1968" y="228"/>
                </a:cubicBezTo>
                <a:cubicBezTo>
                  <a:pt x="1954" y="204"/>
                  <a:pt x="1948" y="175"/>
                  <a:pt x="1948" y="141"/>
                </a:cubicBezTo>
                <a:cubicBezTo>
                  <a:pt x="1948" y="112"/>
                  <a:pt x="1952" y="87"/>
                  <a:pt x="1961" y="66"/>
                </a:cubicBezTo>
                <a:cubicBezTo>
                  <a:pt x="1970" y="45"/>
                  <a:pt x="1981" y="30"/>
                  <a:pt x="1996" y="19"/>
                </a:cubicBezTo>
                <a:cubicBezTo>
                  <a:pt x="2007" y="11"/>
                  <a:pt x="2019" y="7"/>
                  <a:pt x="2031" y="7"/>
                </a:cubicBezTo>
                <a:close/>
                <a:moveTo>
                  <a:pt x="1849" y="7"/>
                </a:moveTo>
                <a:lnTo>
                  <a:pt x="1855" y="7"/>
                </a:lnTo>
                <a:lnTo>
                  <a:pt x="1855" y="222"/>
                </a:lnTo>
                <a:cubicBezTo>
                  <a:pt x="1855" y="236"/>
                  <a:pt x="1855" y="245"/>
                  <a:pt x="1857" y="249"/>
                </a:cubicBezTo>
                <a:cubicBezTo>
                  <a:pt x="1858" y="252"/>
                  <a:pt x="1860" y="255"/>
                  <a:pt x="1864" y="257"/>
                </a:cubicBezTo>
                <a:cubicBezTo>
                  <a:pt x="1868" y="259"/>
                  <a:pt x="1875" y="260"/>
                  <a:pt x="1887" y="260"/>
                </a:cubicBezTo>
                <a:lnTo>
                  <a:pt x="1887" y="267"/>
                </a:lnTo>
                <a:lnTo>
                  <a:pt x="1791" y="267"/>
                </a:lnTo>
                <a:lnTo>
                  <a:pt x="1791" y="260"/>
                </a:lnTo>
                <a:cubicBezTo>
                  <a:pt x="1803" y="260"/>
                  <a:pt x="1811" y="259"/>
                  <a:pt x="1815" y="257"/>
                </a:cubicBezTo>
                <a:cubicBezTo>
                  <a:pt x="1818" y="255"/>
                  <a:pt x="1820" y="253"/>
                  <a:pt x="1822" y="249"/>
                </a:cubicBezTo>
                <a:cubicBezTo>
                  <a:pt x="1823" y="246"/>
                  <a:pt x="1824" y="237"/>
                  <a:pt x="1824" y="222"/>
                </a:cubicBezTo>
                <a:lnTo>
                  <a:pt x="1824" y="85"/>
                </a:lnTo>
                <a:cubicBezTo>
                  <a:pt x="1824" y="66"/>
                  <a:pt x="1823" y="54"/>
                  <a:pt x="1822" y="49"/>
                </a:cubicBezTo>
                <a:cubicBezTo>
                  <a:pt x="1821" y="45"/>
                  <a:pt x="1820" y="42"/>
                  <a:pt x="1817" y="40"/>
                </a:cubicBezTo>
                <a:cubicBezTo>
                  <a:pt x="1815" y="38"/>
                  <a:pt x="1812" y="37"/>
                  <a:pt x="1809" y="37"/>
                </a:cubicBezTo>
                <a:cubicBezTo>
                  <a:pt x="1804" y="37"/>
                  <a:pt x="1798" y="39"/>
                  <a:pt x="1790" y="43"/>
                </a:cubicBezTo>
                <a:lnTo>
                  <a:pt x="1787" y="37"/>
                </a:lnTo>
                <a:lnTo>
                  <a:pt x="1849" y="7"/>
                </a:lnTo>
                <a:close/>
                <a:moveTo>
                  <a:pt x="1701" y="0"/>
                </a:moveTo>
                <a:cubicBezTo>
                  <a:pt x="1707" y="0"/>
                  <a:pt x="1711" y="2"/>
                  <a:pt x="1715" y="6"/>
                </a:cubicBezTo>
                <a:cubicBezTo>
                  <a:pt x="1719" y="9"/>
                  <a:pt x="1720" y="14"/>
                  <a:pt x="1720" y="19"/>
                </a:cubicBezTo>
                <a:cubicBezTo>
                  <a:pt x="1720" y="24"/>
                  <a:pt x="1719" y="29"/>
                  <a:pt x="1715" y="33"/>
                </a:cubicBezTo>
                <a:cubicBezTo>
                  <a:pt x="1711" y="36"/>
                  <a:pt x="1707" y="38"/>
                  <a:pt x="1701" y="38"/>
                </a:cubicBezTo>
                <a:cubicBezTo>
                  <a:pt x="1696" y="38"/>
                  <a:pt x="1692" y="36"/>
                  <a:pt x="1688" y="33"/>
                </a:cubicBezTo>
                <a:cubicBezTo>
                  <a:pt x="1684" y="29"/>
                  <a:pt x="1682" y="24"/>
                  <a:pt x="1682" y="19"/>
                </a:cubicBezTo>
                <a:cubicBezTo>
                  <a:pt x="1682" y="14"/>
                  <a:pt x="1684" y="9"/>
                  <a:pt x="1688" y="6"/>
                </a:cubicBezTo>
                <a:cubicBezTo>
                  <a:pt x="1692" y="2"/>
                  <a:pt x="1696" y="0"/>
                  <a:pt x="1701" y="0"/>
                </a:cubicBezTo>
                <a:close/>
              </a:path>
            </a:pathLst>
          </a:custGeom>
          <a:solidFill>
            <a:srgbClr val="F2F2F2"/>
          </a:solidFill>
          <a:ln w="0">
            <a:noFill/>
            <a:prstDash val="solid"/>
            <a:round/>
          </a:ln>
        </p:spPr>
        <p:txBody>
          <a:bodyPr vert="horz" wrap="square" lIns="91440" tIns="45720" rIns="91440" bIns="45720" numCol="1" anchor="t" anchorCtr="0" compatLnSpc="1"/>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5pPr>
            <a:lvl6pPr marL="2286000" algn="l" defTabSz="914400" rtl="0" eaLnBrk="1" latinLnBrk="0" hangingPunct="1">
              <a:defRPr kern="1200">
                <a:solidFill>
                  <a:schemeClr val="tx1"/>
                </a:solidFill>
                <a:latin typeface="Calibri" panose="020F0502020204030204" charset="0"/>
                <a:ea typeface="+mn-ea"/>
                <a:cs typeface="+mn-cs"/>
              </a:defRPr>
            </a:lvl6pPr>
            <a:lvl7pPr marL="2743200" algn="l" defTabSz="914400" rtl="0" eaLnBrk="1" latinLnBrk="0" hangingPunct="1">
              <a:defRPr kern="1200">
                <a:solidFill>
                  <a:schemeClr val="tx1"/>
                </a:solidFill>
                <a:latin typeface="Calibri" panose="020F0502020204030204" charset="0"/>
                <a:ea typeface="+mn-ea"/>
                <a:cs typeface="+mn-cs"/>
              </a:defRPr>
            </a:lvl7pPr>
            <a:lvl8pPr marL="3200400" algn="l" defTabSz="914400" rtl="0" eaLnBrk="1" latinLnBrk="0" hangingPunct="1">
              <a:defRPr kern="1200">
                <a:solidFill>
                  <a:schemeClr val="tx1"/>
                </a:solidFill>
                <a:latin typeface="Calibri" panose="020F0502020204030204" charset="0"/>
                <a:ea typeface="+mn-ea"/>
                <a:cs typeface="+mn-cs"/>
              </a:defRPr>
            </a:lvl8pPr>
            <a:lvl9pPr marL="3657600" algn="l" defTabSz="914400" rtl="0" eaLnBrk="1" latinLnBrk="0" hangingPunct="1">
              <a:defRPr kern="1200">
                <a:solidFill>
                  <a:schemeClr val="tx1"/>
                </a:solidFill>
                <a:latin typeface="Calibri" panose="020F0502020204030204" charset="0"/>
                <a:ea typeface="+mn-ea"/>
                <a:cs typeface="+mn-cs"/>
              </a:defRPr>
            </a:lvl9pPr>
          </a:lstStyle>
          <a:p>
            <a:endParaRPr lang="zh-CN" altLang="en-US"/>
          </a:p>
        </p:txBody>
      </p:sp>
      <p:sp>
        <p:nvSpPr>
          <p:cNvPr id="56" name="Freeform 23"/>
          <p:cNvSpPr/>
          <p:nvPr/>
        </p:nvSpPr>
        <p:spPr bwMode="auto">
          <a:xfrm rot="-1800000">
            <a:off x="7544005" y="4585998"/>
            <a:ext cx="1848119" cy="215037"/>
          </a:xfrm>
          <a:custGeom>
            <a:avLst/>
            <a:gdLst>
              <a:gd name="T0" fmla="*/ 2345 w 3079"/>
              <a:gd name="T1" fmla="*/ 251 h 350"/>
              <a:gd name="T2" fmla="*/ 830 w 3079"/>
              <a:gd name="T3" fmla="*/ 272 h 350"/>
              <a:gd name="T4" fmla="*/ 2644 w 3079"/>
              <a:gd name="T5" fmla="*/ 129 h 350"/>
              <a:gd name="T6" fmla="*/ 2680 w 3079"/>
              <a:gd name="T7" fmla="*/ 102 h 350"/>
              <a:gd name="T8" fmla="*/ 1202 w 3079"/>
              <a:gd name="T9" fmla="*/ 244 h 350"/>
              <a:gd name="T10" fmla="*/ 1532 w 3079"/>
              <a:gd name="T11" fmla="*/ 102 h 350"/>
              <a:gd name="T12" fmla="*/ 1604 w 3079"/>
              <a:gd name="T13" fmla="*/ 106 h 350"/>
              <a:gd name="T14" fmla="*/ 1625 w 3079"/>
              <a:gd name="T15" fmla="*/ 113 h 350"/>
              <a:gd name="T16" fmla="*/ 1470 w 3079"/>
              <a:gd name="T17" fmla="*/ 316 h 350"/>
              <a:gd name="T18" fmla="*/ 1487 w 3079"/>
              <a:gd name="T19" fmla="*/ 130 h 350"/>
              <a:gd name="T20" fmla="*/ 1322 w 3079"/>
              <a:gd name="T21" fmla="*/ 210 h 350"/>
              <a:gd name="T22" fmla="*/ 1366 w 3079"/>
              <a:gd name="T23" fmla="*/ 102 h 350"/>
              <a:gd name="T24" fmla="*/ 1451 w 3079"/>
              <a:gd name="T25" fmla="*/ 244 h 350"/>
              <a:gd name="T26" fmla="*/ 1310 w 3079"/>
              <a:gd name="T27" fmla="*/ 264 h 350"/>
              <a:gd name="T28" fmla="*/ 1262 w 3079"/>
              <a:gd name="T29" fmla="*/ 95 h 350"/>
              <a:gd name="T30" fmla="*/ 945 w 3079"/>
              <a:gd name="T31" fmla="*/ 135 h 350"/>
              <a:gd name="T32" fmla="*/ 1012 w 3079"/>
              <a:gd name="T33" fmla="*/ 95 h 350"/>
              <a:gd name="T34" fmla="*/ 946 w 3079"/>
              <a:gd name="T35" fmla="*/ 337 h 350"/>
              <a:gd name="T36" fmla="*/ 934 w 3079"/>
              <a:gd name="T37" fmla="*/ 318 h 350"/>
              <a:gd name="T38" fmla="*/ 880 w 3079"/>
              <a:gd name="T39" fmla="*/ 102 h 350"/>
              <a:gd name="T40" fmla="*/ 603 w 3079"/>
              <a:gd name="T41" fmla="*/ 128 h 350"/>
              <a:gd name="T42" fmla="*/ 722 w 3079"/>
              <a:gd name="T43" fmla="*/ 95 h 350"/>
              <a:gd name="T44" fmla="*/ 779 w 3079"/>
              <a:gd name="T45" fmla="*/ 112 h 350"/>
              <a:gd name="T46" fmla="*/ 734 w 3079"/>
              <a:gd name="T47" fmla="*/ 272 h 350"/>
              <a:gd name="T48" fmla="*/ 544 w 3079"/>
              <a:gd name="T49" fmla="*/ 102 h 350"/>
              <a:gd name="T50" fmla="*/ 331 w 3079"/>
              <a:gd name="T51" fmla="*/ 128 h 350"/>
              <a:gd name="T52" fmla="*/ 450 w 3079"/>
              <a:gd name="T53" fmla="*/ 95 h 350"/>
              <a:gd name="T54" fmla="*/ 507 w 3079"/>
              <a:gd name="T55" fmla="*/ 112 h 350"/>
              <a:gd name="T56" fmla="*/ 462 w 3079"/>
              <a:gd name="T57" fmla="*/ 272 h 350"/>
              <a:gd name="T58" fmla="*/ 272 w 3079"/>
              <a:gd name="T59" fmla="*/ 102 h 350"/>
              <a:gd name="T60" fmla="*/ 59 w 3079"/>
              <a:gd name="T61" fmla="*/ 128 h 350"/>
              <a:gd name="T62" fmla="*/ 178 w 3079"/>
              <a:gd name="T63" fmla="*/ 95 h 350"/>
              <a:gd name="T64" fmla="*/ 235 w 3079"/>
              <a:gd name="T65" fmla="*/ 112 h 350"/>
              <a:gd name="T66" fmla="*/ 190 w 3079"/>
              <a:gd name="T67" fmla="*/ 272 h 350"/>
              <a:gd name="T68" fmla="*/ 0 w 3079"/>
              <a:gd name="T69" fmla="*/ 102 h 350"/>
              <a:gd name="T70" fmla="*/ 2904 w 3079"/>
              <a:gd name="T71" fmla="*/ 90 h 350"/>
              <a:gd name="T72" fmla="*/ 3053 w 3079"/>
              <a:gd name="T73" fmla="*/ 154 h 350"/>
              <a:gd name="T74" fmla="*/ 2994 w 3079"/>
              <a:gd name="T75" fmla="*/ 260 h 350"/>
              <a:gd name="T76" fmla="*/ 2993 w 3079"/>
              <a:gd name="T77" fmla="*/ 112 h 350"/>
              <a:gd name="T78" fmla="*/ 2958 w 3079"/>
              <a:gd name="T79" fmla="*/ 257 h 350"/>
              <a:gd name="T80" fmla="*/ 2918 w 3079"/>
              <a:gd name="T81" fmla="*/ 228 h 350"/>
              <a:gd name="T82" fmla="*/ 2847 w 3079"/>
              <a:gd name="T83" fmla="*/ 250 h 350"/>
              <a:gd name="T84" fmla="*/ 2811 w 3079"/>
              <a:gd name="T85" fmla="*/ 249 h 350"/>
              <a:gd name="T86" fmla="*/ 2785 w 3079"/>
              <a:gd name="T87" fmla="*/ 111 h 350"/>
              <a:gd name="T88" fmla="*/ 2684 w 3079"/>
              <a:gd name="T89" fmla="*/ 272 h 350"/>
              <a:gd name="T90" fmla="*/ 2550 w 3079"/>
              <a:gd name="T91" fmla="*/ 103 h 350"/>
              <a:gd name="T92" fmla="*/ 2503 w 3079"/>
              <a:gd name="T93" fmla="*/ 103 h 350"/>
              <a:gd name="T94" fmla="*/ 2572 w 3079"/>
              <a:gd name="T95" fmla="*/ 202 h 350"/>
              <a:gd name="T96" fmla="*/ 1709 w 3079"/>
              <a:gd name="T97" fmla="*/ 90 h 350"/>
              <a:gd name="T98" fmla="*/ 1660 w 3079"/>
              <a:gd name="T99" fmla="*/ 267 h 350"/>
              <a:gd name="T100" fmla="*/ 1680 w 3079"/>
              <a:gd name="T101" fmla="*/ 117 h 350"/>
              <a:gd name="T102" fmla="*/ 1248 w 3079"/>
              <a:gd name="T103" fmla="*/ 178 h 350"/>
              <a:gd name="T104" fmla="*/ 1125 w 3079"/>
              <a:gd name="T105" fmla="*/ 101 h 350"/>
              <a:gd name="T106" fmla="*/ 2221 w 3079"/>
              <a:gd name="T107" fmla="*/ 259 h 350"/>
              <a:gd name="T108" fmla="*/ 2030 w 3079"/>
              <a:gd name="T109" fmla="*/ 20 h 350"/>
              <a:gd name="T110" fmla="*/ 2067 w 3079"/>
              <a:gd name="T111" fmla="*/ 220 h 350"/>
              <a:gd name="T112" fmla="*/ 2304 w 3079"/>
              <a:gd name="T113" fmla="*/ 137 h 350"/>
              <a:gd name="T114" fmla="*/ 2188 w 3079"/>
              <a:gd name="T115" fmla="*/ 19 h 350"/>
              <a:gd name="T116" fmla="*/ 2029 w 3079"/>
              <a:gd name="T117" fmla="*/ 271 h 350"/>
              <a:gd name="T118" fmla="*/ 1855 w 3079"/>
              <a:gd name="T119" fmla="*/ 7 h 350"/>
              <a:gd name="T120" fmla="*/ 1791 w 3079"/>
              <a:gd name="T121" fmla="*/ 260 h 350"/>
              <a:gd name="T122" fmla="*/ 1809 w 3079"/>
              <a:gd name="T123" fmla="*/ 37 h 350"/>
              <a:gd name="T124" fmla="*/ 1715 w 3079"/>
              <a:gd name="T125" fmla="*/ 3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79" h="350">
                <a:moveTo>
                  <a:pt x="2366" y="230"/>
                </a:moveTo>
                <a:cubicBezTo>
                  <a:pt x="2372" y="230"/>
                  <a:pt x="2377" y="232"/>
                  <a:pt x="2381" y="237"/>
                </a:cubicBezTo>
                <a:cubicBezTo>
                  <a:pt x="2385" y="241"/>
                  <a:pt x="2387" y="245"/>
                  <a:pt x="2387" y="251"/>
                </a:cubicBezTo>
                <a:cubicBezTo>
                  <a:pt x="2387" y="257"/>
                  <a:pt x="2385" y="262"/>
                  <a:pt x="2380" y="266"/>
                </a:cubicBezTo>
                <a:cubicBezTo>
                  <a:pt x="2376" y="270"/>
                  <a:pt x="2372" y="272"/>
                  <a:pt x="2366" y="272"/>
                </a:cubicBezTo>
                <a:cubicBezTo>
                  <a:pt x="2360" y="272"/>
                  <a:pt x="2355" y="270"/>
                  <a:pt x="2351" y="266"/>
                </a:cubicBezTo>
                <a:cubicBezTo>
                  <a:pt x="2347" y="262"/>
                  <a:pt x="2345" y="257"/>
                  <a:pt x="2345" y="251"/>
                </a:cubicBezTo>
                <a:cubicBezTo>
                  <a:pt x="2345" y="245"/>
                  <a:pt x="2347" y="240"/>
                  <a:pt x="2351" y="236"/>
                </a:cubicBezTo>
                <a:cubicBezTo>
                  <a:pt x="2355" y="232"/>
                  <a:pt x="2360" y="230"/>
                  <a:pt x="2366" y="230"/>
                </a:cubicBezTo>
                <a:close/>
                <a:moveTo>
                  <a:pt x="830" y="230"/>
                </a:moveTo>
                <a:cubicBezTo>
                  <a:pt x="836" y="230"/>
                  <a:pt x="841" y="232"/>
                  <a:pt x="845" y="237"/>
                </a:cubicBezTo>
                <a:cubicBezTo>
                  <a:pt x="849" y="241"/>
                  <a:pt x="851" y="245"/>
                  <a:pt x="851" y="251"/>
                </a:cubicBezTo>
                <a:cubicBezTo>
                  <a:pt x="851" y="257"/>
                  <a:pt x="849" y="262"/>
                  <a:pt x="844" y="266"/>
                </a:cubicBezTo>
                <a:cubicBezTo>
                  <a:pt x="840" y="270"/>
                  <a:pt x="836" y="272"/>
                  <a:pt x="830" y="272"/>
                </a:cubicBezTo>
                <a:cubicBezTo>
                  <a:pt x="824" y="272"/>
                  <a:pt x="819" y="270"/>
                  <a:pt x="815" y="266"/>
                </a:cubicBezTo>
                <a:cubicBezTo>
                  <a:pt x="811" y="262"/>
                  <a:pt x="809" y="257"/>
                  <a:pt x="809" y="251"/>
                </a:cubicBezTo>
                <a:cubicBezTo>
                  <a:pt x="809" y="245"/>
                  <a:pt x="811" y="240"/>
                  <a:pt x="815" y="236"/>
                </a:cubicBezTo>
                <a:cubicBezTo>
                  <a:pt x="819" y="232"/>
                  <a:pt x="824" y="230"/>
                  <a:pt x="830" y="230"/>
                </a:cubicBezTo>
                <a:close/>
                <a:moveTo>
                  <a:pt x="2680" y="102"/>
                </a:moveTo>
                <a:cubicBezTo>
                  <a:pt x="2673" y="102"/>
                  <a:pt x="2667" y="104"/>
                  <a:pt x="2660" y="108"/>
                </a:cubicBezTo>
                <a:cubicBezTo>
                  <a:pt x="2653" y="112"/>
                  <a:pt x="2648" y="119"/>
                  <a:pt x="2644" y="129"/>
                </a:cubicBezTo>
                <a:cubicBezTo>
                  <a:pt x="2640" y="139"/>
                  <a:pt x="2638" y="151"/>
                  <a:pt x="2638" y="167"/>
                </a:cubicBezTo>
                <a:cubicBezTo>
                  <a:pt x="2638" y="192"/>
                  <a:pt x="2643" y="213"/>
                  <a:pt x="2652" y="232"/>
                </a:cubicBezTo>
                <a:cubicBezTo>
                  <a:pt x="2662" y="250"/>
                  <a:pt x="2676" y="259"/>
                  <a:pt x="2692" y="259"/>
                </a:cubicBezTo>
                <a:cubicBezTo>
                  <a:pt x="2704" y="259"/>
                  <a:pt x="2714" y="254"/>
                  <a:pt x="2722" y="244"/>
                </a:cubicBezTo>
                <a:cubicBezTo>
                  <a:pt x="2730" y="234"/>
                  <a:pt x="2734" y="217"/>
                  <a:pt x="2734" y="192"/>
                </a:cubicBezTo>
                <a:cubicBezTo>
                  <a:pt x="2734" y="162"/>
                  <a:pt x="2727" y="138"/>
                  <a:pt x="2714" y="120"/>
                </a:cubicBezTo>
                <a:cubicBezTo>
                  <a:pt x="2705" y="108"/>
                  <a:pt x="2694" y="102"/>
                  <a:pt x="2680" y="102"/>
                </a:cubicBezTo>
                <a:close/>
                <a:moveTo>
                  <a:pt x="1160" y="102"/>
                </a:moveTo>
                <a:cubicBezTo>
                  <a:pt x="1153" y="102"/>
                  <a:pt x="1147" y="104"/>
                  <a:pt x="1140" y="108"/>
                </a:cubicBezTo>
                <a:cubicBezTo>
                  <a:pt x="1133" y="112"/>
                  <a:pt x="1128" y="119"/>
                  <a:pt x="1124" y="129"/>
                </a:cubicBezTo>
                <a:cubicBezTo>
                  <a:pt x="1120" y="139"/>
                  <a:pt x="1118" y="151"/>
                  <a:pt x="1118" y="167"/>
                </a:cubicBezTo>
                <a:cubicBezTo>
                  <a:pt x="1118" y="192"/>
                  <a:pt x="1123" y="213"/>
                  <a:pt x="1132" y="232"/>
                </a:cubicBezTo>
                <a:cubicBezTo>
                  <a:pt x="1142" y="250"/>
                  <a:pt x="1156" y="259"/>
                  <a:pt x="1172" y="259"/>
                </a:cubicBezTo>
                <a:cubicBezTo>
                  <a:pt x="1184" y="259"/>
                  <a:pt x="1194" y="254"/>
                  <a:pt x="1202" y="244"/>
                </a:cubicBezTo>
                <a:cubicBezTo>
                  <a:pt x="1210" y="234"/>
                  <a:pt x="1214" y="217"/>
                  <a:pt x="1214" y="192"/>
                </a:cubicBezTo>
                <a:cubicBezTo>
                  <a:pt x="1214" y="162"/>
                  <a:pt x="1207" y="138"/>
                  <a:pt x="1194" y="120"/>
                </a:cubicBezTo>
                <a:cubicBezTo>
                  <a:pt x="1185" y="108"/>
                  <a:pt x="1174" y="102"/>
                  <a:pt x="1160" y="102"/>
                </a:cubicBezTo>
                <a:close/>
                <a:moveTo>
                  <a:pt x="1456" y="95"/>
                </a:moveTo>
                <a:lnTo>
                  <a:pt x="1536" y="95"/>
                </a:lnTo>
                <a:lnTo>
                  <a:pt x="1536" y="102"/>
                </a:lnTo>
                <a:lnTo>
                  <a:pt x="1532" y="102"/>
                </a:lnTo>
                <a:cubicBezTo>
                  <a:pt x="1527" y="102"/>
                  <a:pt x="1522" y="103"/>
                  <a:pt x="1519" y="106"/>
                </a:cubicBezTo>
                <a:cubicBezTo>
                  <a:pt x="1517" y="108"/>
                  <a:pt x="1515" y="111"/>
                  <a:pt x="1515" y="115"/>
                </a:cubicBezTo>
                <a:cubicBezTo>
                  <a:pt x="1515" y="120"/>
                  <a:pt x="1517" y="126"/>
                  <a:pt x="1521" y="135"/>
                </a:cubicBezTo>
                <a:lnTo>
                  <a:pt x="1563" y="222"/>
                </a:lnTo>
                <a:lnTo>
                  <a:pt x="1602" y="127"/>
                </a:lnTo>
                <a:cubicBezTo>
                  <a:pt x="1604" y="122"/>
                  <a:pt x="1605" y="117"/>
                  <a:pt x="1605" y="112"/>
                </a:cubicBezTo>
                <a:cubicBezTo>
                  <a:pt x="1605" y="109"/>
                  <a:pt x="1604" y="108"/>
                  <a:pt x="1604" y="106"/>
                </a:cubicBezTo>
                <a:cubicBezTo>
                  <a:pt x="1603" y="105"/>
                  <a:pt x="1601" y="104"/>
                  <a:pt x="1599" y="103"/>
                </a:cubicBezTo>
                <a:cubicBezTo>
                  <a:pt x="1597" y="102"/>
                  <a:pt x="1593" y="102"/>
                  <a:pt x="1588" y="102"/>
                </a:cubicBezTo>
                <a:lnTo>
                  <a:pt x="1588" y="95"/>
                </a:lnTo>
                <a:lnTo>
                  <a:pt x="1644" y="95"/>
                </a:lnTo>
                <a:lnTo>
                  <a:pt x="1644" y="102"/>
                </a:lnTo>
                <a:cubicBezTo>
                  <a:pt x="1639" y="102"/>
                  <a:pt x="1635" y="103"/>
                  <a:pt x="1633" y="105"/>
                </a:cubicBezTo>
                <a:cubicBezTo>
                  <a:pt x="1630" y="106"/>
                  <a:pt x="1628" y="109"/>
                  <a:pt x="1625" y="113"/>
                </a:cubicBezTo>
                <a:cubicBezTo>
                  <a:pt x="1623" y="115"/>
                  <a:pt x="1621" y="120"/>
                  <a:pt x="1618" y="128"/>
                </a:cubicBezTo>
                <a:lnTo>
                  <a:pt x="1548" y="299"/>
                </a:lnTo>
                <a:cubicBezTo>
                  <a:pt x="1542" y="316"/>
                  <a:pt x="1533" y="328"/>
                  <a:pt x="1522" y="337"/>
                </a:cubicBezTo>
                <a:cubicBezTo>
                  <a:pt x="1511" y="345"/>
                  <a:pt x="1500" y="350"/>
                  <a:pt x="1490" y="350"/>
                </a:cubicBezTo>
                <a:cubicBezTo>
                  <a:pt x="1483" y="350"/>
                  <a:pt x="1477" y="348"/>
                  <a:pt x="1472" y="343"/>
                </a:cubicBezTo>
                <a:cubicBezTo>
                  <a:pt x="1467" y="339"/>
                  <a:pt x="1465" y="334"/>
                  <a:pt x="1465" y="329"/>
                </a:cubicBezTo>
                <a:cubicBezTo>
                  <a:pt x="1465" y="323"/>
                  <a:pt x="1467" y="319"/>
                  <a:pt x="1470" y="316"/>
                </a:cubicBezTo>
                <a:cubicBezTo>
                  <a:pt x="1473" y="313"/>
                  <a:pt x="1478" y="311"/>
                  <a:pt x="1484" y="311"/>
                </a:cubicBezTo>
                <a:cubicBezTo>
                  <a:pt x="1488" y="311"/>
                  <a:pt x="1494" y="313"/>
                  <a:pt x="1501" y="315"/>
                </a:cubicBezTo>
                <a:cubicBezTo>
                  <a:pt x="1506" y="317"/>
                  <a:pt x="1509" y="318"/>
                  <a:pt x="1510" y="318"/>
                </a:cubicBezTo>
                <a:cubicBezTo>
                  <a:pt x="1514" y="318"/>
                  <a:pt x="1518" y="316"/>
                  <a:pt x="1523" y="312"/>
                </a:cubicBezTo>
                <a:cubicBezTo>
                  <a:pt x="1527" y="308"/>
                  <a:pt x="1532" y="301"/>
                  <a:pt x="1536" y="290"/>
                </a:cubicBezTo>
                <a:lnTo>
                  <a:pt x="1548" y="260"/>
                </a:lnTo>
                <a:lnTo>
                  <a:pt x="1487" y="130"/>
                </a:lnTo>
                <a:cubicBezTo>
                  <a:pt x="1485" y="127"/>
                  <a:pt x="1482" y="122"/>
                  <a:pt x="1478" y="116"/>
                </a:cubicBezTo>
                <a:cubicBezTo>
                  <a:pt x="1474" y="112"/>
                  <a:pt x="1472" y="109"/>
                  <a:pt x="1470" y="107"/>
                </a:cubicBezTo>
                <a:cubicBezTo>
                  <a:pt x="1467" y="105"/>
                  <a:pt x="1462" y="103"/>
                  <a:pt x="1456" y="102"/>
                </a:cubicBezTo>
                <a:lnTo>
                  <a:pt x="1456" y="95"/>
                </a:lnTo>
                <a:close/>
                <a:moveTo>
                  <a:pt x="1262" y="95"/>
                </a:moveTo>
                <a:lnTo>
                  <a:pt x="1322" y="95"/>
                </a:lnTo>
                <a:lnTo>
                  <a:pt x="1322" y="210"/>
                </a:lnTo>
                <a:cubicBezTo>
                  <a:pt x="1322" y="226"/>
                  <a:pt x="1325" y="236"/>
                  <a:pt x="1331" y="241"/>
                </a:cubicBezTo>
                <a:cubicBezTo>
                  <a:pt x="1336" y="246"/>
                  <a:pt x="1343" y="249"/>
                  <a:pt x="1351" y="249"/>
                </a:cubicBezTo>
                <a:cubicBezTo>
                  <a:pt x="1356" y="249"/>
                  <a:pt x="1362" y="247"/>
                  <a:pt x="1369" y="244"/>
                </a:cubicBezTo>
                <a:cubicBezTo>
                  <a:pt x="1376" y="241"/>
                  <a:pt x="1384" y="234"/>
                  <a:pt x="1393" y="225"/>
                </a:cubicBezTo>
                <a:lnTo>
                  <a:pt x="1393" y="127"/>
                </a:lnTo>
                <a:cubicBezTo>
                  <a:pt x="1393" y="118"/>
                  <a:pt x="1392" y="111"/>
                  <a:pt x="1388" y="108"/>
                </a:cubicBezTo>
                <a:cubicBezTo>
                  <a:pt x="1384" y="104"/>
                  <a:pt x="1377" y="102"/>
                  <a:pt x="1366" y="102"/>
                </a:cubicBezTo>
                <a:lnTo>
                  <a:pt x="1366" y="95"/>
                </a:lnTo>
                <a:lnTo>
                  <a:pt x="1424" y="95"/>
                </a:lnTo>
                <a:lnTo>
                  <a:pt x="1424" y="199"/>
                </a:lnTo>
                <a:cubicBezTo>
                  <a:pt x="1424" y="219"/>
                  <a:pt x="1425" y="231"/>
                  <a:pt x="1426" y="236"/>
                </a:cubicBezTo>
                <a:cubicBezTo>
                  <a:pt x="1427" y="240"/>
                  <a:pt x="1428" y="243"/>
                  <a:pt x="1430" y="245"/>
                </a:cubicBezTo>
                <a:cubicBezTo>
                  <a:pt x="1432" y="247"/>
                  <a:pt x="1435" y="247"/>
                  <a:pt x="1437" y="247"/>
                </a:cubicBezTo>
                <a:cubicBezTo>
                  <a:pt x="1441" y="247"/>
                  <a:pt x="1446" y="246"/>
                  <a:pt x="1451" y="244"/>
                </a:cubicBezTo>
                <a:lnTo>
                  <a:pt x="1453" y="251"/>
                </a:lnTo>
                <a:lnTo>
                  <a:pt x="1402" y="272"/>
                </a:lnTo>
                <a:lnTo>
                  <a:pt x="1393" y="272"/>
                </a:lnTo>
                <a:lnTo>
                  <a:pt x="1393" y="236"/>
                </a:lnTo>
                <a:cubicBezTo>
                  <a:pt x="1379" y="252"/>
                  <a:pt x="1367" y="262"/>
                  <a:pt x="1360" y="266"/>
                </a:cubicBezTo>
                <a:cubicBezTo>
                  <a:pt x="1352" y="270"/>
                  <a:pt x="1344" y="272"/>
                  <a:pt x="1335" y="272"/>
                </a:cubicBezTo>
                <a:cubicBezTo>
                  <a:pt x="1325" y="272"/>
                  <a:pt x="1317" y="269"/>
                  <a:pt x="1310" y="264"/>
                </a:cubicBezTo>
                <a:cubicBezTo>
                  <a:pt x="1303" y="258"/>
                  <a:pt x="1298" y="251"/>
                  <a:pt x="1295" y="242"/>
                </a:cubicBezTo>
                <a:cubicBezTo>
                  <a:pt x="1293" y="233"/>
                  <a:pt x="1291" y="221"/>
                  <a:pt x="1291" y="205"/>
                </a:cubicBezTo>
                <a:lnTo>
                  <a:pt x="1291" y="128"/>
                </a:lnTo>
                <a:cubicBezTo>
                  <a:pt x="1291" y="120"/>
                  <a:pt x="1290" y="115"/>
                  <a:pt x="1289" y="112"/>
                </a:cubicBezTo>
                <a:cubicBezTo>
                  <a:pt x="1287" y="108"/>
                  <a:pt x="1284" y="106"/>
                  <a:pt x="1281" y="104"/>
                </a:cubicBezTo>
                <a:cubicBezTo>
                  <a:pt x="1277" y="103"/>
                  <a:pt x="1271" y="102"/>
                  <a:pt x="1262" y="102"/>
                </a:cubicBezTo>
                <a:lnTo>
                  <a:pt x="1262" y="95"/>
                </a:lnTo>
                <a:close/>
                <a:moveTo>
                  <a:pt x="880" y="95"/>
                </a:moveTo>
                <a:lnTo>
                  <a:pt x="960" y="95"/>
                </a:lnTo>
                <a:lnTo>
                  <a:pt x="960" y="102"/>
                </a:lnTo>
                <a:lnTo>
                  <a:pt x="956" y="102"/>
                </a:lnTo>
                <a:cubicBezTo>
                  <a:pt x="951" y="102"/>
                  <a:pt x="946" y="103"/>
                  <a:pt x="943" y="106"/>
                </a:cubicBezTo>
                <a:cubicBezTo>
                  <a:pt x="941" y="108"/>
                  <a:pt x="939" y="111"/>
                  <a:pt x="939" y="115"/>
                </a:cubicBezTo>
                <a:cubicBezTo>
                  <a:pt x="939" y="120"/>
                  <a:pt x="941" y="126"/>
                  <a:pt x="945" y="135"/>
                </a:cubicBezTo>
                <a:lnTo>
                  <a:pt x="987" y="222"/>
                </a:lnTo>
                <a:lnTo>
                  <a:pt x="1026" y="127"/>
                </a:lnTo>
                <a:cubicBezTo>
                  <a:pt x="1028" y="122"/>
                  <a:pt x="1029" y="117"/>
                  <a:pt x="1029" y="112"/>
                </a:cubicBezTo>
                <a:cubicBezTo>
                  <a:pt x="1029" y="109"/>
                  <a:pt x="1028" y="108"/>
                  <a:pt x="1028" y="106"/>
                </a:cubicBezTo>
                <a:cubicBezTo>
                  <a:pt x="1027" y="105"/>
                  <a:pt x="1025" y="104"/>
                  <a:pt x="1023" y="103"/>
                </a:cubicBezTo>
                <a:cubicBezTo>
                  <a:pt x="1021" y="102"/>
                  <a:pt x="1017" y="102"/>
                  <a:pt x="1012" y="102"/>
                </a:cubicBezTo>
                <a:lnTo>
                  <a:pt x="1012" y="95"/>
                </a:lnTo>
                <a:lnTo>
                  <a:pt x="1068" y="95"/>
                </a:lnTo>
                <a:lnTo>
                  <a:pt x="1068" y="102"/>
                </a:lnTo>
                <a:cubicBezTo>
                  <a:pt x="1063" y="102"/>
                  <a:pt x="1059" y="103"/>
                  <a:pt x="1057" y="105"/>
                </a:cubicBezTo>
                <a:cubicBezTo>
                  <a:pt x="1054" y="106"/>
                  <a:pt x="1052" y="109"/>
                  <a:pt x="1049" y="113"/>
                </a:cubicBezTo>
                <a:cubicBezTo>
                  <a:pt x="1047" y="115"/>
                  <a:pt x="1045" y="120"/>
                  <a:pt x="1042" y="128"/>
                </a:cubicBezTo>
                <a:lnTo>
                  <a:pt x="972" y="299"/>
                </a:lnTo>
                <a:cubicBezTo>
                  <a:pt x="966" y="316"/>
                  <a:pt x="957" y="328"/>
                  <a:pt x="946" y="337"/>
                </a:cubicBezTo>
                <a:cubicBezTo>
                  <a:pt x="935" y="345"/>
                  <a:pt x="924" y="350"/>
                  <a:pt x="914" y="350"/>
                </a:cubicBezTo>
                <a:cubicBezTo>
                  <a:pt x="907" y="350"/>
                  <a:pt x="901" y="348"/>
                  <a:pt x="896" y="343"/>
                </a:cubicBezTo>
                <a:cubicBezTo>
                  <a:pt x="891" y="339"/>
                  <a:pt x="889" y="334"/>
                  <a:pt x="889" y="329"/>
                </a:cubicBezTo>
                <a:cubicBezTo>
                  <a:pt x="889" y="323"/>
                  <a:pt x="891" y="319"/>
                  <a:pt x="894" y="316"/>
                </a:cubicBezTo>
                <a:cubicBezTo>
                  <a:pt x="897" y="313"/>
                  <a:pt x="902" y="311"/>
                  <a:pt x="908" y="311"/>
                </a:cubicBezTo>
                <a:cubicBezTo>
                  <a:pt x="912" y="311"/>
                  <a:pt x="918" y="313"/>
                  <a:pt x="925" y="315"/>
                </a:cubicBezTo>
                <a:cubicBezTo>
                  <a:pt x="930" y="317"/>
                  <a:pt x="933" y="318"/>
                  <a:pt x="934" y="318"/>
                </a:cubicBezTo>
                <a:cubicBezTo>
                  <a:pt x="938" y="318"/>
                  <a:pt x="942" y="316"/>
                  <a:pt x="947" y="312"/>
                </a:cubicBezTo>
                <a:cubicBezTo>
                  <a:pt x="951" y="308"/>
                  <a:pt x="956" y="301"/>
                  <a:pt x="960" y="290"/>
                </a:cubicBezTo>
                <a:lnTo>
                  <a:pt x="972" y="260"/>
                </a:lnTo>
                <a:lnTo>
                  <a:pt x="911" y="130"/>
                </a:lnTo>
                <a:cubicBezTo>
                  <a:pt x="909" y="127"/>
                  <a:pt x="906" y="122"/>
                  <a:pt x="902" y="116"/>
                </a:cubicBezTo>
                <a:cubicBezTo>
                  <a:pt x="898" y="112"/>
                  <a:pt x="896" y="109"/>
                  <a:pt x="894" y="107"/>
                </a:cubicBezTo>
                <a:cubicBezTo>
                  <a:pt x="891" y="105"/>
                  <a:pt x="886" y="103"/>
                  <a:pt x="880" y="102"/>
                </a:cubicBezTo>
                <a:lnTo>
                  <a:pt x="880" y="95"/>
                </a:lnTo>
                <a:close/>
                <a:moveTo>
                  <a:pt x="544" y="95"/>
                </a:moveTo>
                <a:lnTo>
                  <a:pt x="616" y="95"/>
                </a:lnTo>
                <a:lnTo>
                  <a:pt x="616" y="102"/>
                </a:lnTo>
                <a:cubicBezTo>
                  <a:pt x="610" y="102"/>
                  <a:pt x="605" y="104"/>
                  <a:pt x="603" y="106"/>
                </a:cubicBezTo>
                <a:cubicBezTo>
                  <a:pt x="601" y="107"/>
                  <a:pt x="600" y="110"/>
                  <a:pt x="600" y="114"/>
                </a:cubicBezTo>
                <a:cubicBezTo>
                  <a:pt x="600" y="117"/>
                  <a:pt x="601" y="122"/>
                  <a:pt x="603" y="128"/>
                </a:cubicBezTo>
                <a:lnTo>
                  <a:pt x="640" y="226"/>
                </a:lnTo>
                <a:lnTo>
                  <a:pt x="677" y="146"/>
                </a:lnTo>
                <a:lnTo>
                  <a:pt x="667" y="121"/>
                </a:lnTo>
                <a:cubicBezTo>
                  <a:pt x="664" y="113"/>
                  <a:pt x="660" y="108"/>
                  <a:pt x="655" y="105"/>
                </a:cubicBezTo>
                <a:cubicBezTo>
                  <a:pt x="653" y="103"/>
                  <a:pt x="648" y="102"/>
                  <a:pt x="640" y="102"/>
                </a:cubicBezTo>
                <a:lnTo>
                  <a:pt x="640" y="95"/>
                </a:lnTo>
                <a:lnTo>
                  <a:pt x="722" y="95"/>
                </a:lnTo>
                <a:lnTo>
                  <a:pt x="722" y="102"/>
                </a:lnTo>
                <a:cubicBezTo>
                  <a:pt x="713" y="102"/>
                  <a:pt x="706" y="104"/>
                  <a:pt x="703" y="107"/>
                </a:cubicBezTo>
                <a:cubicBezTo>
                  <a:pt x="700" y="109"/>
                  <a:pt x="699" y="112"/>
                  <a:pt x="699" y="116"/>
                </a:cubicBezTo>
                <a:cubicBezTo>
                  <a:pt x="699" y="119"/>
                  <a:pt x="699" y="121"/>
                  <a:pt x="700" y="124"/>
                </a:cubicBezTo>
                <a:lnTo>
                  <a:pt x="739" y="223"/>
                </a:lnTo>
                <a:lnTo>
                  <a:pt x="776" y="128"/>
                </a:lnTo>
                <a:cubicBezTo>
                  <a:pt x="778" y="121"/>
                  <a:pt x="779" y="116"/>
                  <a:pt x="779" y="112"/>
                </a:cubicBezTo>
                <a:cubicBezTo>
                  <a:pt x="779" y="109"/>
                  <a:pt x="778" y="107"/>
                  <a:pt x="776" y="105"/>
                </a:cubicBezTo>
                <a:cubicBezTo>
                  <a:pt x="773" y="103"/>
                  <a:pt x="768" y="102"/>
                  <a:pt x="761" y="102"/>
                </a:cubicBezTo>
                <a:lnTo>
                  <a:pt x="761" y="95"/>
                </a:lnTo>
                <a:lnTo>
                  <a:pt x="816" y="95"/>
                </a:lnTo>
                <a:lnTo>
                  <a:pt x="816" y="102"/>
                </a:lnTo>
                <a:cubicBezTo>
                  <a:pt x="805" y="104"/>
                  <a:pt x="797" y="111"/>
                  <a:pt x="792" y="124"/>
                </a:cubicBezTo>
                <a:lnTo>
                  <a:pt x="734" y="272"/>
                </a:lnTo>
                <a:lnTo>
                  <a:pt x="726" y="272"/>
                </a:lnTo>
                <a:lnTo>
                  <a:pt x="684" y="162"/>
                </a:lnTo>
                <a:lnTo>
                  <a:pt x="633" y="272"/>
                </a:lnTo>
                <a:lnTo>
                  <a:pt x="627" y="272"/>
                </a:lnTo>
                <a:lnTo>
                  <a:pt x="571" y="128"/>
                </a:lnTo>
                <a:cubicBezTo>
                  <a:pt x="568" y="119"/>
                  <a:pt x="564" y="112"/>
                  <a:pt x="561" y="109"/>
                </a:cubicBezTo>
                <a:cubicBezTo>
                  <a:pt x="557" y="106"/>
                  <a:pt x="552" y="104"/>
                  <a:pt x="544" y="102"/>
                </a:cubicBezTo>
                <a:lnTo>
                  <a:pt x="544" y="95"/>
                </a:lnTo>
                <a:close/>
                <a:moveTo>
                  <a:pt x="272" y="95"/>
                </a:moveTo>
                <a:lnTo>
                  <a:pt x="344" y="95"/>
                </a:lnTo>
                <a:lnTo>
                  <a:pt x="344" y="102"/>
                </a:lnTo>
                <a:cubicBezTo>
                  <a:pt x="338" y="102"/>
                  <a:pt x="333" y="104"/>
                  <a:pt x="331" y="106"/>
                </a:cubicBezTo>
                <a:cubicBezTo>
                  <a:pt x="329" y="107"/>
                  <a:pt x="328" y="110"/>
                  <a:pt x="328" y="114"/>
                </a:cubicBezTo>
                <a:cubicBezTo>
                  <a:pt x="328" y="117"/>
                  <a:pt x="329" y="122"/>
                  <a:pt x="331" y="128"/>
                </a:cubicBezTo>
                <a:lnTo>
                  <a:pt x="368" y="226"/>
                </a:lnTo>
                <a:lnTo>
                  <a:pt x="405" y="146"/>
                </a:lnTo>
                <a:lnTo>
                  <a:pt x="395" y="121"/>
                </a:lnTo>
                <a:cubicBezTo>
                  <a:pt x="392" y="113"/>
                  <a:pt x="388" y="108"/>
                  <a:pt x="383" y="105"/>
                </a:cubicBezTo>
                <a:cubicBezTo>
                  <a:pt x="381" y="103"/>
                  <a:pt x="376" y="102"/>
                  <a:pt x="368" y="102"/>
                </a:cubicBezTo>
                <a:lnTo>
                  <a:pt x="368" y="95"/>
                </a:lnTo>
                <a:lnTo>
                  <a:pt x="450" y="95"/>
                </a:lnTo>
                <a:lnTo>
                  <a:pt x="450" y="102"/>
                </a:lnTo>
                <a:cubicBezTo>
                  <a:pt x="441" y="102"/>
                  <a:pt x="434" y="104"/>
                  <a:pt x="431" y="107"/>
                </a:cubicBezTo>
                <a:cubicBezTo>
                  <a:pt x="428" y="109"/>
                  <a:pt x="427" y="112"/>
                  <a:pt x="427" y="116"/>
                </a:cubicBezTo>
                <a:cubicBezTo>
                  <a:pt x="427" y="119"/>
                  <a:pt x="427" y="121"/>
                  <a:pt x="428" y="124"/>
                </a:cubicBezTo>
                <a:lnTo>
                  <a:pt x="467" y="223"/>
                </a:lnTo>
                <a:lnTo>
                  <a:pt x="504" y="128"/>
                </a:lnTo>
                <a:cubicBezTo>
                  <a:pt x="506" y="121"/>
                  <a:pt x="507" y="116"/>
                  <a:pt x="507" y="112"/>
                </a:cubicBezTo>
                <a:cubicBezTo>
                  <a:pt x="507" y="109"/>
                  <a:pt x="506" y="107"/>
                  <a:pt x="504" y="105"/>
                </a:cubicBezTo>
                <a:cubicBezTo>
                  <a:pt x="501" y="103"/>
                  <a:pt x="496" y="102"/>
                  <a:pt x="489" y="102"/>
                </a:cubicBezTo>
                <a:lnTo>
                  <a:pt x="489" y="95"/>
                </a:lnTo>
                <a:lnTo>
                  <a:pt x="544" y="95"/>
                </a:lnTo>
                <a:lnTo>
                  <a:pt x="544" y="102"/>
                </a:lnTo>
                <a:cubicBezTo>
                  <a:pt x="533" y="104"/>
                  <a:pt x="525" y="111"/>
                  <a:pt x="520" y="124"/>
                </a:cubicBezTo>
                <a:lnTo>
                  <a:pt x="462" y="272"/>
                </a:lnTo>
                <a:lnTo>
                  <a:pt x="454" y="272"/>
                </a:lnTo>
                <a:lnTo>
                  <a:pt x="412" y="162"/>
                </a:lnTo>
                <a:lnTo>
                  <a:pt x="361" y="272"/>
                </a:lnTo>
                <a:lnTo>
                  <a:pt x="355" y="272"/>
                </a:lnTo>
                <a:lnTo>
                  <a:pt x="299" y="128"/>
                </a:lnTo>
                <a:cubicBezTo>
                  <a:pt x="296" y="119"/>
                  <a:pt x="292" y="112"/>
                  <a:pt x="289" y="109"/>
                </a:cubicBezTo>
                <a:cubicBezTo>
                  <a:pt x="285" y="106"/>
                  <a:pt x="280" y="104"/>
                  <a:pt x="272" y="102"/>
                </a:cubicBezTo>
                <a:lnTo>
                  <a:pt x="272" y="95"/>
                </a:lnTo>
                <a:close/>
                <a:moveTo>
                  <a:pt x="0" y="95"/>
                </a:moveTo>
                <a:lnTo>
                  <a:pt x="72" y="95"/>
                </a:lnTo>
                <a:lnTo>
                  <a:pt x="72" y="102"/>
                </a:lnTo>
                <a:cubicBezTo>
                  <a:pt x="66" y="102"/>
                  <a:pt x="61" y="104"/>
                  <a:pt x="59" y="106"/>
                </a:cubicBezTo>
                <a:cubicBezTo>
                  <a:pt x="57" y="107"/>
                  <a:pt x="56" y="110"/>
                  <a:pt x="56" y="114"/>
                </a:cubicBezTo>
                <a:cubicBezTo>
                  <a:pt x="56" y="117"/>
                  <a:pt x="57" y="122"/>
                  <a:pt x="59" y="128"/>
                </a:cubicBezTo>
                <a:lnTo>
                  <a:pt x="96" y="226"/>
                </a:lnTo>
                <a:lnTo>
                  <a:pt x="133" y="146"/>
                </a:lnTo>
                <a:lnTo>
                  <a:pt x="123" y="121"/>
                </a:lnTo>
                <a:cubicBezTo>
                  <a:pt x="120" y="113"/>
                  <a:pt x="116" y="108"/>
                  <a:pt x="111" y="105"/>
                </a:cubicBezTo>
                <a:cubicBezTo>
                  <a:pt x="109" y="103"/>
                  <a:pt x="104" y="102"/>
                  <a:pt x="96" y="102"/>
                </a:cubicBezTo>
                <a:lnTo>
                  <a:pt x="96" y="95"/>
                </a:lnTo>
                <a:lnTo>
                  <a:pt x="178" y="95"/>
                </a:lnTo>
                <a:lnTo>
                  <a:pt x="178" y="102"/>
                </a:lnTo>
                <a:cubicBezTo>
                  <a:pt x="169" y="102"/>
                  <a:pt x="162" y="104"/>
                  <a:pt x="159" y="107"/>
                </a:cubicBezTo>
                <a:cubicBezTo>
                  <a:pt x="156" y="109"/>
                  <a:pt x="155" y="112"/>
                  <a:pt x="155" y="116"/>
                </a:cubicBezTo>
                <a:cubicBezTo>
                  <a:pt x="155" y="119"/>
                  <a:pt x="155" y="121"/>
                  <a:pt x="156" y="124"/>
                </a:cubicBezTo>
                <a:lnTo>
                  <a:pt x="195" y="223"/>
                </a:lnTo>
                <a:lnTo>
                  <a:pt x="232" y="128"/>
                </a:lnTo>
                <a:cubicBezTo>
                  <a:pt x="234" y="121"/>
                  <a:pt x="235" y="116"/>
                  <a:pt x="235" y="112"/>
                </a:cubicBezTo>
                <a:cubicBezTo>
                  <a:pt x="235" y="109"/>
                  <a:pt x="234" y="107"/>
                  <a:pt x="232" y="105"/>
                </a:cubicBezTo>
                <a:cubicBezTo>
                  <a:pt x="229" y="103"/>
                  <a:pt x="224" y="102"/>
                  <a:pt x="217" y="102"/>
                </a:cubicBezTo>
                <a:lnTo>
                  <a:pt x="217" y="95"/>
                </a:lnTo>
                <a:lnTo>
                  <a:pt x="272" y="95"/>
                </a:lnTo>
                <a:lnTo>
                  <a:pt x="272" y="102"/>
                </a:lnTo>
                <a:cubicBezTo>
                  <a:pt x="261" y="104"/>
                  <a:pt x="253" y="111"/>
                  <a:pt x="248" y="124"/>
                </a:cubicBezTo>
                <a:lnTo>
                  <a:pt x="190" y="272"/>
                </a:lnTo>
                <a:lnTo>
                  <a:pt x="182" y="272"/>
                </a:lnTo>
                <a:lnTo>
                  <a:pt x="140" y="162"/>
                </a:lnTo>
                <a:lnTo>
                  <a:pt x="89" y="272"/>
                </a:lnTo>
                <a:lnTo>
                  <a:pt x="83" y="272"/>
                </a:lnTo>
                <a:lnTo>
                  <a:pt x="27" y="128"/>
                </a:lnTo>
                <a:cubicBezTo>
                  <a:pt x="24" y="119"/>
                  <a:pt x="20" y="112"/>
                  <a:pt x="17" y="109"/>
                </a:cubicBezTo>
                <a:cubicBezTo>
                  <a:pt x="13" y="106"/>
                  <a:pt x="8" y="104"/>
                  <a:pt x="0" y="102"/>
                </a:cubicBezTo>
                <a:lnTo>
                  <a:pt x="0" y="95"/>
                </a:lnTo>
                <a:close/>
                <a:moveTo>
                  <a:pt x="2837" y="90"/>
                </a:moveTo>
                <a:lnTo>
                  <a:pt x="2845" y="90"/>
                </a:lnTo>
                <a:lnTo>
                  <a:pt x="2845" y="127"/>
                </a:lnTo>
                <a:cubicBezTo>
                  <a:pt x="2857" y="114"/>
                  <a:pt x="2865" y="107"/>
                  <a:pt x="2867" y="105"/>
                </a:cubicBezTo>
                <a:cubicBezTo>
                  <a:pt x="2873" y="100"/>
                  <a:pt x="2879" y="97"/>
                  <a:pt x="2885" y="94"/>
                </a:cubicBezTo>
                <a:cubicBezTo>
                  <a:pt x="2892" y="91"/>
                  <a:pt x="2898" y="90"/>
                  <a:pt x="2904" y="90"/>
                </a:cubicBezTo>
                <a:cubicBezTo>
                  <a:pt x="2915" y="90"/>
                  <a:pt x="2924" y="93"/>
                  <a:pt x="2932" y="99"/>
                </a:cubicBezTo>
                <a:cubicBezTo>
                  <a:pt x="2940" y="106"/>
                  <a:pt x="2945" y="115"/>
                  <a:pt x="2948" y="127"/>
                </a:cubicBezTo>
                <a:cubicBezTo>
                  <a:pt x="2961" y="112"/>
                  <a:pt x="2971" y="102"/>
                  <a:pt x="2980" y="97"/>
                </a:cubicBezTo>
                <a:cubicBezTo>
                  <a:pt x="2989" y="92"/>
                  <a:pt x="2998" y="90"/>
                  <a:pt x="3008" y="90"/>
                </a:cubicBezTo>
                <a:cubicBezTo>
                  <a:pt x="3017" y="90"/>
                  <a:pt x="3025" y="92"/>
                  <a:pt x="3032" y="97"/>
                </a:cubicBezTo>
                <a:cubicBezTo>
                  <a:pt x="3039" y="102"/>
                  <a:pt x="3045" y="109"/>
                  <a:pt x="3049" y="120"/>
                </a:cubicBezTo>
                <a:cubicBezTo>
                  <a:pt x="3052" y="127"/>
                  <a:pt x="3053" y="139"/>
                  <a:pt x="3053" y="154"/>
                </a:cubicBezTo>
                <a:lnTo>
                  <a:pt x="3053" y="228"/>
                </a:lnTo>
                <a:cubicBezTo>
                  <a:pt x="3053" y="239"/>
                  <a:pt x="3054" y="246"/>
                  <a:pt x="3055" y="250"/>
                </a:cubicBezTo>
                <a:cubicBezTo>
                  <a:pt x="3057" y="253"/>
                  <a:pt x="3059" y="255"/>
                  <a:pt x="3062" y="257"/>
                </a:cubicBezTo>
                <a:cubicBezTo>
                  <a:pt x="3066" y="259"/>
                  <a:pt x="3071" y="260"/>
                  <a:pt x="3079" y="260"/>
                </a:cubicBezTo>
                <a:lnTo>
                  <a:pt x="3079" y="267"/>
                </a:lnTo>
                <a:lnTo>
                  <a:pt x="2994" y="267"/>
                </a:lnTo>
                <a:lnTo>
                  <a:pt x="2994" y="260"/>
                </a:lnTo>
                <a:lnTo>
                  <a:pt x="2998" y="260"/>
                </a:lnTo>
                <a:cubicBezTo>
                  <a:pt x="3005" y="260"/>
                  <a:pt x="3011" y="259"/>
                  <a:pt x="3015" y="256"/>
                </a:cubicBezTo>
                <a:cubicBezTo>
                  <a:pt x="3018" y="254"/>
                  <a:pt x="3020" y="251"/>
                  <a:pt x="3021" y="246"/>
                </a:cubicBezTo>
                <a:cubicBezTo>
                  <a:pt x="3022" y="244"/>
                  <a:pt x="3022" y="238"/>
                  <a:pt x="3022" y="228"/>
                </a:cubicBezTo>
                <a:lnTo>
                  <a:pt x="3022" y="154"/>
                </a:lnTo>
                <a:cubicBezTo>
                  <a:pt x="3022" y="140"/>
                  <a:pt x="3020" y="130"/>
                  <a:pt x="3017" y="124"/>
                </a:cubicBezTo>
                <a:cubicBezTo>
                  <a:pt x="3012" y="116"/>
                  <a:pt x="3004" y="112"/>
                  <a:pt x="2993" y="112"/>
                </a:cubicBezTo>
                <a:cubicBezTo>
                  <a:pt x="2987" y="112"/>
                  <a:pt x="2980" y="114"/>
                  <a:pt x="2973" y="117"/>
                </a:cubicBezTo>
                <a:cubicBezTo>
                  <a:pt x="2967" y="121"/>
                  <a:pt x="2959" y="127"/>
                  <a:pt x="2949" y="136"/>
                </a:cubicBezTo>
                <a:lnTo>
                  <a:pt x="2949" y="138"/>
                </a:lnTo>
                <a:lnTo>
                  <a:pt x="2949" y="146"/>
                </a:lnTo>
                <a:lnTo>
                  <a:pt x="2949" y="228"/>
                </a:lnTo>
                <a:cubicBezTo>
                  <a:pt x="2949" y="240"/>
                  <a:pt x="2950" y="247"/>
                  <a:pt x="2951" y="250"/>
                </a:cubicBezTo>
                <a:cubicBezTo>
                  <a:pt x="2952" y="253"/>
                  <a:pt x="2955" y="255"/>
                  <a:pt x="2958" y="257"/>
                </a:cubicBezTo>
                <a:cubicBezTo>
                  <a:pt x="2962" y="259"/>
                  <a:pt x="2968" y="260"/>
                  <a:pt x="2977" y="260"/>
                </a:cubicBezTo>
                <a:lnTo>
                  <a:pt x="2977" y="267"/>
                </a:lnTo>
                <a:lnTo>
                  <a:pt x="2890" y="267"/>
                </a:lnTo>
                <a:lnTo>
                  <a:pt x="2890" y="260"/>
                </a:lnTo>
                <a:cubicBezTo>
                  <a:pt x="2900" y="260"/>
                  <a:pt x="2906" y="259"/>
                  <a:pt x="2910" y="257"/>
                </a:cubicBezTo>
                <a:cubicBezTo>
                  <a:pt x="2913" y="254"/>
                  <a:pt x="2916" y="251"/>
                  <a:pt x="2917" y="247"/>
                </a:cubicBezTo>
                <a:cubicBezTo>
                  <a:pt x="2918" y="244"/>
                  <a:pt x="2918" y="238"/>
                  <a:pt x="2918" y="228"/>
                </a:cubicBezTo>
                <a:lnTo>
                  <a:pt x="2918" y="154"/>
                </a:lnTo>
                <a:cubicBezTo>
                  <a:pt x="2918" y="140"/>
                  <a:pt x="2916" y="130"/>
                  <a:pt x="2912" y="124"/>
                </a:cubicBezTo>
                <a:cubicBezTo>
                  <a:pt x="2906" y="116"/>
                  <a:pt x="2899" y="112"/>
                  <a:pt x="2889" y="112"/>
                </a:cubicBezTo>
                <a:cubicBezTo>
                  <a:pt x="2882" y="112"/>
                  <a:pt x="2875" y="114"/>
                  <a:pt x="2869" y="117"/>
                </a:cubicBezTo>
                <a:cubicBezTo>
                  <a:pt x="2858" y="123"/>
                  <a:pt x="2850" y="129"/>
                  <a:pt x="2845" y="136"/>
                </a:cubicBezTo>
                <a:lnTo>
                  <a:pt x="2845" y="228"/>
                </a:lnTo>
                <a:cubicBezTo>
                  <a:pt x="2845" y="239"/>
                  <a:pt x="2846" y="247"/>
                  <a:pt x="2847" y="250"/>
                </a:cubicBezTo>
                <a:cubicBezTo>
                  <a:pt x="2849" y="253"/>
                  <a:pt x="2851" y="256"/>
                  <a:pt x="2854" y="258"/>
                </a:cubicBezTo>
                <a:cubicBezTo>
                  <a:pt x="2857" y="259"/>
                  <a:pt x="2863" y="260"/>
                  <a:pt x="2873" y="260"/>
                </a:cubicBezTo>
                <a:lnTo>
                  <a:pt x="2873" y="267"/>
                </a:lnTo>
                <a:lnTo>
                  <a:pt x="2788" y="267"/>
                </a:lnTo>
                <a:lnTo>
                  <a:pt x="2788" y="260"/>
                </a:lnTo>
                <a:cubicBezTo>
                  <a:pt x="2796" y="260"/>
                  <a:pt x="2801" y="259"/>
                  <a:pt x="2804" y="258"/>
                </a:cubicBezTo>
                <a:cubicBezTo>
                  <a:pt x="2807" y="256"/>
                  <a:pt x="2810" y="253"/>
                  <a:pt x="2811" y="249"/>
                </a:cubicBezTo>
                <a:cubicBezTo>
                  <a:pt x="2813" y="246"/>
                  <a:pt x="2814" y="239"/>
                  <a:pt x="2814" y="228"/>
                </a:cubicBezTo>
                <a:lnTo>
                  <a:pt x="2814" y="162"/>
                </a:lnTo>
                <a:cubicBezTo>
                  <a:pt x="2814" y="143"/>
                  <a:pt x="2813" y="131"/>
                  <a:pt x="2812" y="126"/>
                </a:cubicBezTo>
                <a:cubicBezTo>
                  <a:pt x="2811" y="122"/>
                  <a:pt x="2810" y="119"/>
                  <a:pt x="2808" y="117"/>
                </a:cubicBezTo>
                <a:cubicBezTo>
                  <a:pt x="2806" y="116"/>
                  <a:pt x="2804" y="115"/>
                  <a:pt x="2800" y="115"/>
                </a:cubicBezTo>
                <a:cubicBezTo>
                  <a:pt x="2797" y="115"/>
                  <a:pt x="2793" y="116"/>
                  <a:pt x="2788" y="118"/>
                </a:cubicBezTo>
                <a:lnTo>
                  <a:pt x="2785" y="111"/>
                </a:lnTo>
                <a:lnTo>
                  <a:pt x="2837" y="90"/>
                </a:lnTo>
                <a:close/>
                <a:moveTo>
                  <a:pt x="2686" y="90"/>
                </a:moveTo>
                <a:cubicBezTo>
                  <a:pt x="2712" y="90"/>
                  <a:pt x="2733" y="100"/>
                  <a:pt x="2748" y="120"/>
                </a:cubicBezTo>
                <a:cubicBezTo>
                  <a:pt x="2762" y="136"/>
                  <a:pt x="2768" y="156"/>
                  <a:pt x="2768" y="178"/>
                </a:cubicBezTo>
                <a:cubicBezTo>
                  <a:pt x="2768" y="193"/>
                  <a:pt x="2765" y="209"/>
                  <a:pt x="2757" y="224"/>
                </a:cubicBezTo>
                <a:cubicBezTo>
                  <a:pt x="2750" y="240"/>
                  <a:pt x="2740" y="252"/>
                  <a:pt x="2727" y="260"/>
                </a:cubicBezTo>
                <a:cubicBezTo>
                  <a:pt x="2714" y="268"/>
                  <a:pt x="2700" y="272"/>
                  <a:pt x="2684" y="272"/>
                </a:cubicBezTo>
                <a:cubicBezTo>
                  <a:pt x="2658" y="272"/>
                  <a:pt x="2637" y="262"/>
                  <a:pt x="2622" y="241"/>
                </a:cubicBezTo>
                <a:cubicBezTo>
                  <a:pt x="2609" y="224"/>
                  <a:pt x="2603" y="204"/>
                  <a:pt x="2603" y="183"/>
                </a:cubicBezTo>
                <a:cubicBezTo>
                  <a:pt x="2603" y="167"/>
                  <a:pt x="2607" y="151"/>
                  <a:pt x="2614" y="136"/>
                </a:cubicBezTo>
                <a:cubicBezTo>
                  <a:pt x="2622" y="120"/>
                  <a:pt x="2633" y="109"/>
                  <a:pt x="2645" y="101"/>
                </a:cubicBezTo>
                <a:cubicBezTo>
                  <a:pt x="2658" y="94"/>
                  <a:pt x="2672" y="90"/>
                  <a:pt x="2686" y="90"/>
                </a:cubicBezTo>
                <a:close/>
                <a:moveTo>
                  <a:pt x="2509" y="90"/>
                </a:moveTo>
                <a:cubicBezTo>
                  <a:pt x="2526" y="90"/>
                  <a:pt x="2540" y="94"/>
                  <a:pt x="2550" y="103"/>
                </a:cubicBezTo>
                <a:cubicBezTo>
                  <a:pt x="2561" y="112"/>
                  <a:pt x="2567" y="122"/>
                  <a:pt x="2567" y="131"/>
                </a:cubicBezTo>
                <a:cubicBezTo>
                  <a:pt x="2567" y="136"/>
                  <a:pt x="2565" y="140"/>
                  <a:pt x="2562" y="143"/>
                </a:cubicBezTo>
                <a:cubicBezTo>
                  <a:pt x="2559" y="146"/>
                  <a:pt x="2555" y="147"/>
                  <a:pt x="2549" y="147"/>
                </a:cubicBezTo>
                <a:cubicBezTo>
                  <a:pt x="2542" y="147"/>
                  <a:pt x="2536" y="145"/>
                  <a:pt x="2533" y="140"/>
                </a:cubicBezTo>
                <a:cubicBezTo>
                  <a:pt x="2531" y="137"/>
                  <a:pt x="2529" y="132"/>
                  <a:pt x="2528" y="125"/>
                </a:cubicBezTo>
                <a:cubicBezTo>
                  <a:pt x="2528" y="118"/>
                  <a:pt x="2525" y="112"/>
                  <a:pt x="2521" y="108"/>
                </a:cubicBezTo>
                <a:cubicBezTo>
                  <a:pt x="2516" y="104"/>
                  <a:pt x="2510" y="103"/>
                  <a:pt x="2503" y="103"/>
                </a:cubicBezTo>
                <a:cubicBezTo>
                  <a:pt x="2490" y="103"/>
                  <a:pt x="2480" y="107"/>
                  <a:pt x="2472" y="116"/>
                </a:cubicBezTo>
                <a:cubicBezTo>
                  <a:pt x="2462" y="129"/>
                  <a:pt x="2457" y="145"/>
                  <a:pt x="2457" y="165"/>
                </a:cubicBezTo>
                <a:cubicBezTo>
                  <a:pt x="2457" y="185"/>
                  <a:pt x="2462" y="204"/>
                  <a:pt x="2472" y="219"/>
                </a:cubicBezTo>
                <a:cubicBezTo>
                  <a:pt x="2482" y="235"/>
                  <a:pt x="2496" y="243"/>
                  <a:pt x="2513" y="243"/>
                </a:cubicBezTo>
                <a:cubicBezTo>
                  <a:pt x="2525" y="243"/>
                  <a:pt x="2536" y="239"/>
                  <a:pt x="2546" y="230"/>
                </a:cubicBezTo>
                <a:cubicBezTo>
                  <a:pt x="2553" y="224"/>
                  <a:pt x="2560" y="214"/>
                  <a:pt x="2566" y="199"/>
                </a:cubicBezTo>
                <a:lnTo>
                  <a:pt x="2572" y="202"/>
                </a:lnTo>
                <a:cubicBezTo>
                  <a:pt x="2567" y="224"/>
                  <a:pt x="2558" y="242"/>
                  <a:pt x="2544" y="254"/>
                </a:cubicBezTo>
                <a:cubicBezTo>
                  <a:pt x="2531" y="266"/>
                  <a:pt x="2516" y="272"/>
                  <a:pt x="2500" y="272"/>
                </a:cubicBezTo>
                <a:cubicBezTo>
                  <a:pt x="2480" y="272"/>
                  <a:pt x="2463" y="264"/>
                  <a:pt x="2449" y="247"/>
                </a:cubicBezTo>
                <a:cubicBezTo>
                  <a:pt x="2434" y="231"/>
                  <a:pt x="2427" y="209"/>
                  <a:pt x="2427" y="181"/>
                </a:cubicBezTo>
                <a:cubicBezTo>
                  <a:pt x="2427" y="154"/>
                  <a:pt x="2435" y="132"/>
                  <a:pt x="2451" y="115"/>
                </a:cubicBezTo>
                <a:cubicBezTo>
                  <a:pt x="2467" y="98"/>
                  <a:pt x="2486" y="90"/>
                  <a:pt x="2509" y="90"/>
                </a:cubicBezTo>
                <a:close/>
                <a:moveTo>
                  <a:pt x="1709" y="90"/>
                </a:moveTo>
                <a:lnTo>
                  <a:pt x="1717" y="90"/>
                </a:lnTo>
                <a:lnTo>
                  <a:pt x="1717" y="228"/>
                </a:lnTo>
                <a:cubicBezTo>
                  <a:pt x="1717" y="239"/>
                  <a:pt x="1718" y="246"/>
                  <a:pt x="1719" y="249"/>
                </a:cubicBezTo>
                <a:cubicBezTo>
                  <a:pt x="1721" y="253"/>
                  <a:pt x="1723" y="256"/>
                  <a:pt x="1726" y="257"/>
                </a:cubicBezTo>
                <a:cubicBezTo>
                  <a:pt x="1729" y="259"/>
                  <a:pt x="1735" y="260"/>
                  <a:pt x="1743" y="260"/>
                </a:cubicBezTo>
                <a:lnTo>
                  <a:pt x="1743" y="267"/>
                </a:lnTo>
                <a:lnTo>
                  <a:pt x="1660" y="267"/>
                </a:lnTo>
                <a:lnTo>
                  <a:pt x="1660" y="260"/>
                </a:lnTo>
                <a:cubicBezTo>
                  <a:pt x="1668" y="260"/>
                  <a:pt x="1674" y="259"/>
                  <a:pt x="1677" y="258"/>
                </a:cubicBezTo>
                <a:cubicBezTo>
                  <a:pt x="1679" y="256"/>
                  <a:pt x="1682" y="253"/>
                  <a:pt x="1683" y="250"/>
                </a:cubicBezTo>
                <a:cubicBezTo>
                  <a:pt x="1685" y="246"/>
                  <a:pt x="1686" y="239"/>
                  <a:pt x="1686" y="228"/>
                </a:cubicBezTo>
                <a:lnTo>
                  <a:pt x="1686" y="162"/>
                </a:lnTo>
                <a:cubicBezTo>
                  <a:pt x="1686" y="143"/>
                  <a:pt x="1685" y="131"/>
                  <a:pt x="1684" y="126"/>
                </a:cubicBezTo>
                <a:cubicBezTo>
                  <a:pt x="1683" y="122"/>
                  <a:pt x="1682" y="119"/>
                  <a:pt x="1680" y="117"/>
                </a:cubicBezTo>
                <a:cubicBezTo>
                  <a:pt x="1678" y="116"/>
                  <a:pt x="1676" y="115"/>
                  <a:pt x="1672" y="115"/>
                </a:cubicBezTo>
                <a:cubicBezTo>
                  <a:pt x="1669" y="115"/>
                  <a:pt x="1665" y="116"/>
                  <a:pt x="1660" y="118"/>
                </a:cubicBezTo>
                <a:lnTo>
                  <a:pt x="1657" y="111"/>
                </a:lnTo>
                <a:lnTo>
                  <a:pt x="1709" y="90"/>
                </a:lnTo>
                <a:close/>
                <a:moveTo>
                  <a:pt x="1166" y="90"/>
                </a:moveTo>
                <a:cubicBezTo>
                  <a:pt x="1192" y="90"/>
                  <a:pt x="1213" y="100"/>
                  <a:pt x="1228" y="120"/>
                </a:cubicBezTo>
                <a:cubicBezTo>
                  <a:pt x="1242" y="136"/>
                  <a:pt x="1248" y="156"/>
                  <a:pt x="1248" y="178"/>
                </a:cubicBezTo>
                <a:cubicBezTo>
                  <a:pt x="1248" y="193"/>
                  <a:pt x="1245" y="209"/>
                  <a:pt x="1237" y="224"/>
                </a:cubicBezTo>
                <a:cubicBezTo>
                  <a:pt x="1230" y="240"/>
                  <a:pt x="1220" y="252"/>
                  <a:pt x="1207" y="260"/>
                </a:cubicBezTo>
                <a:cubicBezTo>
                  <a:pt x="1194" y="268"/>
                  <a:pt x="1180" y="272"/>
                  <a:pt x="1164" y="272"/>
                </a:cubicBezTo>
                <a:cubicBezTo>
                  <a:pt x="1138" y="272"/>
                  <a:pt x="1117" y="262"/>
                  <a:pt x="1102" y="241"/>
                </a:cubicBezTo>
                <a:cubicBezTo>
                  <a:pt x="1089" y="224"/>
                  <a:pt x="1083" y="204"/>
                  <a:pt x="1083" y="183"/>
                </a:cubicBezTo>
                <a:cubicBezTo>
                  <a:pt x="1083" y="167"/>
                  <a:pt x="1087" y="151"/>
                  <a:pt x="1094" y="136"/>
                </a:cubicBezTo>
                <a:cubicBezTo>
                  <a:pt x="1102" y="120"/>
                  <a:pt x="1113" y="109"/>
                  <a:pt x="1125" y="101"/>
                </a:cubicBezTo>
                <a:cubicBezTo>
                  <a:pt x="1138" y="94"/>
                  <a:pt x="1152" y="90"/>
                  <a:pt x="1166" y="90"/>
                </a:cubicBezTo>
                <a:close/>
                <a:moveTo>
                  <a:pt x="2222" y="20"/>
                </a:moveTo>
                <a:cubicBezTo>
                  <a:pt x="2214" y="20"/>
                  <a:pt x="2206" y="23"/>
                  <a:pt x="2200" y="31"/>
                </a:cubicBezTo>
                <a:cubicBezTo>
                  <a:pt x="2191" y="41"/>
                  <a:pt x="2185" y="58"/>
                  <a:pt x="2181" y="80"/>
                </a:cubicBezTo>
                <a:cubicBezTo>
                  <a:pt x="2178" y="102"/>
                  <a:pt x="2176" y="124"/>
                  <a:pt x="2176" y="146"/>
                </a:cubicBezTo>
                <a:cubicBezTo>
                  <a:pt x="2176" y="181"/>
                  <a:pt x="2181" y="209"/>
                  <a:pt x="2189" y="232"/>
                </a:cubicBezTo>
                <a:cubicBezTo>
                  <a:pt x="2196" y="250"/>
                  <a:pt x="2207" y="259"/>
                  <a:pt x="2221" y="259"/>
                </a:cubicBezTo>
                <a:cubicBezTo>
                  <a:pt x="2228" y="259"/>
                  <a:pt x="2235" y="256"/>
                  <a:pt x="2242" y="250"/>
                </a:cubicBezTo>
                <a:cubicBezTo>
                  <a:pt x="2249" y="244"/>
                  <a:pt x="2255" y="234"/>
                  <a:pt x="2259" y="220"/>
                </a:cubicBezTo>
                <a:cubicBezTo>
                  <a:pt x="2264" y="198"/>
                  <a:pt x="2267" y="168"/>
                  <a:pt x="2267" y="129"/>
                </a:cubicBezTo>
                <a:cubicBezTo>
                  <a:pt x="2267" y="100"/>
                  <a:pt x="2264" y="76"/>
                  <a:pt x="2258" y="56"/>
                </a:cubicBezTo>
                <a:cubicBezTo>
                  <a:pt x="2254" y="42"/>
                  <a:pt x="2248" y="32"/>
                  <a:pt x="2241" y="26"/>
                </a:cubicBezTo>
                <a:cubicBezTo>
                  <a:pt x="2236" y="22"/>
                  <a:pt x="2230" y="20"/>
                  <a:pt x="2222" y="20"/>
                </a:cubicBezTo>
                <a:close/>
                <a:moveTo>
                  <a:pt x="2030" y="20"/>
                </a:moveTo>
                <a:cubicBezTo>
                  <a:pt x="2022" y="20"/>
                  <a:pt x="2014" y="23"/>
                  <a:pt x="2008" y="31"/>
                </a:cubicBezTo>
                <a:cubicBezTo>
                  <a:pt x="1999" y="41"/>
                  <a:pt x="1993" y="58"/>
                  <a:pt x="1989" y="80"/>
                </a:cubicBezTo>
                <a:cubicBezTo>
                  <a:pt x="1986" y="102"/>
                  <a:pt x="1984" y="124"/>
                  <a:pt x="1984" y="146"/>
                </a:cubicBezTo>
                <a:cubicBezTo>
                  <a:pt x="1984" y="181"/>
                  <a:pt x="1989" y="209"/>
                  <a:pt x="1997" y="232"/>
                </a:cubicBezTo>
                <a:cubicBezTo>
                  <a:pt x="2004" y="250"/>
                  <a:pt x="2015" y="259"/>
                  <a:pt x="2029" y="259"/>
                </a:cubicBezTo>
                <a:cubicBezTo>
                  <a:pt x="2036" y="259"/>
                  <a:pt x="2043" y="256"/>
                  <a:pt x="2050" y="250"/>
                </a:cubicBezTo>
                <a:cubicBezTo>
                  <a:pt x="2057" y="244"/>
                  <a:pt x="2063" y="234"/>
                  <a:pt x="2067" y="220"/>
                </a:cubicBezTo>
                <a:cubicBezTo>
                  <a:pt x="2072" y="198"/>
                  <a:pt x="2075" y="168"/>
                  <a:pt x="2075" y="129"/>
                </a:cubicBezTo>
                <a:cubicBezTo>
                  <a:pt x="2075" y="100"/>
                  <a:pt x="2072" y="76"/>
                  <a:pt x="2066" y="56"/>
                </a:cubicBezTo>
                <a:cubicBezTo>
                  <a:pt x="2062" y="42"/>
                  <a:pt x="2056" y="32"/>
                  <a:pt x="2049" y="26"/>
                </a:cubicBezTo>
                <a:cubicBezTo>
                  <a:pt x="2044" y="22"/>
                  <a:pt x="2038" y="20"/>
                  <a:pt x="2030" y="20"/>
                </a:cubicBezTo>
                <a:close/>
                <a:moveTo>
                  <a:pt x="2223" y="7"/>
                </a:moveTo>
                <a:cubicBezTo>
                  <a:pt x="2242" y="7"/>
                  <a:pt x="2260" y="17"/>
                  <a:pt x="2275" y="37"/>
                </a:cubicBezTo>
                <a:cubicBezTo>
                  <a:pt x="2294" y="62"/>
                  <a:pt x="2304" y="95"/>
                  <a:pt x="2304" y="137"/>
                </a:cubicBezTo>
                <a:cubicBezTo>
                  <a:pt x="2304" y="167"/>
                  <a:pt x="2300" y="192"/>
                  <a:pt x="2291" y="212"/>
                </a:cubicBezTo>
                <a:cubicBezTo>
                  <a:pt x="2283" y="233"/>
                  <a:pt x="2272" y="248"/>
                  <a:pt x="2259" y="257"/>
                </a:cubicBezTo>
                <a:cubicBezTo>
                  <a:pt x="2246" y="267"/>
                  <a:pt x="2233" y="271"/>
                  <a:pt x="2221" y="271"/>
                </a:cubicBezTo>
                <a:cubicBezTo>
                  <a:pt x="2196" y="271"/>
                  <a:pt x="2176" y="257"/>
                  <a:pt x="2160" y="228"/>
                </a:cubicBezTo>
                <a:cubicBezTo>
                  <a:pt x="2146" y="204"/>
                  <a:pt x="2140" y="175"/>
                  <a:pt x="2140" y="141"/>
                </a:cubicBezTo>
                <a:cubicBezTo>
                  <a:pt x="2140" y="112"/>
                  <a:pt x="2144" y="87"/>
                  <a:pt x="2153" y="66"/>
                </a:cubicBezTo>
                <a:cubicBezTo>
                  <a:pt x="2162" y="45"/>
                  <a:pt x="2173" y="30"/>
                  <a:pt x="2188" y="19"/>
                </a:cubicBezTo>
                <a:cubicBezTo>
                  <a:pt x="2199" y="11"/>
                  <a:pt x="2211" y="7"/>
                  <a:pt x="2223" y="7"/>
                </a:cubicBezTo>
                <a:close/>
                <a:moveTo>
                  <a:pt x="2031" y="7"/>
                </a:moveTo>
                <a:cubicBezTo>
                  <a:pt x="2050" y="7"/>
                  <a:pt x="2068" y="17"/>
                  <a:pt x="2083" y="37"/>
                </a:cubicBezTo>
                <a:cubicBezTo>
                  <a:pt x="2102" y="62"/>
                  <a:pt x="2112" y="95"/>
                  <a:pt x="2112" y="137"/>
                </a:cubicBezTo>
                <a:cubicBezTo>
                  <a:pt x="2112" y="167"/>
                  <a:pt x="2108" y="192"/>
                  <a:pt x="2099" y="212"/>
                </a:cubicBezTo>
                <a:cubicBezTo>
                  <a:pt x="2091" y="233"/>
                  <a:pt x="2080" y="248"/>
                  <a:pt x="2067" y="257"/>
                </a:cubicBezTo>
                <a:cubicBezTo>
                  <a:pt x="2054" y="267"/>
                  <a:pt x="2041" y="271"/>
                  <a:pt x="2029" y="271"/>
                </a:cubicBezTo>
                <a:cubicBezTo>
                  <a:pt x="2004" y="271"/>
                  <a:pt x="1984" y="257"/>
                  <a:pt x="1968" y="228"/>
                </a:cubicBezTo>
                <a:cubicBezTo>
                  <a:pt x="1954" y="204"/>
                  <a:pt x="1948" y="175"/>
                  <a:pt x="1948" y="141"/>
                </a:cubicBezTo>
                <a:cubicBezTo>
                  <a:pt x="1948" y="112"/>
                  <a:pt x="1952" y="87"/>
                  <a:pt x="1961" y="66"/>
                </a:cubicBezTo>
                <a:cubicBezTo>
                  <a:pt x="1970" y="45"/>
                  <a:pt x="1981" y="30"/>
                  <a:pt x="1996" y="19"/>
                </a:cubicBezTo>
                <a:cubicBezTo>
                  <a:pt x="2007" y="11"/>
                  <a:pt x="2019" y="7"/>
                  <a:pt x="2031" y="7"/>
                </a:cubicBezTo>
                <a:close/>
                <a:moveTo>
                  <a:pt x="1849" y="7"/>
                </a:moveTo>
                <a:lnTo>
                  <a:pt x="1855" y="7"/>
                </a:lnTo>
                <a:lnTo>
                  <a:pt x="1855" y="222"/>
                </a:lnTo>
                <a:cubicBezTo>
                  <a:pt x="1855" y="236"/>
                  <a:pt x="1855" y="245"/>
                  <a:pt x="1857" y="249"/>
                </a:cubicBezTo>
                <a:cubicBezTo>
                  <a:pt x="1858" y="252"/>
                  <a:pt x="1860" y="255"/>
                  <a:pt x="1864" y="257"/>
                </a:cubicBezTo>
                <a:cubicBezTo>
                  <a:pt x="1868" y="259"/>
                  <a:pt x="1875" y="260"/>
                  <a:pt x="1887" y="260"/>
                </a:cubicBezTo>
                <a:lnTo>
                  <a:pt x="1887" y="267"/>
                </a:lnTo>
                <a:lnTo>
                  <a:pt x="1791" y="267"/>
                </a:lnTo>
                <a:lnTo>
                  <a:pt x="1791" y="260"/>
                </a:lnTo>
                <a:cubicBezTo>
                  <a:pt x="1803" y="260"/>
                  <a:pt x="1811" y="259"/>
                  <a:pt x="1815" y="257"/>
                </a:cubicBezTo>
                <a:cubicBezTo>
                  <a:pt x="1818" y="255"/>
                  <a:pt x="1820" y="253"/>
                  <a:pt x="1822" y="249"/>
                </a:cubicBezTo>
                <a:cubicBezTo>
                  <a:pt x="1823" y="246"/>
                  <a:pt x="1824" y="237"/>
                  <a:pt x="1824" y="222"/>
                </a:cubicBezTo>
                <a:lnTo>
                  <a:pt x="1824" y="85"/>
                </a:lnTo>
                <a:cubicBezTo>
                  <a:pt x="1824" y="66"/>
                  <a:pt x="1823" y="54"/>
                  <a:pt x="1822" y="49"/>
                </a:cubicBezTo>
                <a:cubicBezTo>
                  <a:pt x="1821" y="45"/>
                  <a:pt x="1820" y="42"/>
                  <a:pt x="1817" y="40"/>
                </a:cubicBezTo>
                <a:cubicBezTo>
                  <a:pt x="1815" y="38"/>
                  <a:pt x="1812" y="37"/>
                  <a:pt x="1809" y="37"/>
                </a:cubicBezTo>
                <a:cubicBezTo>
                  <a:pt x="1804" y="37"/>
                  <a:pt x="1798" y="39"/>
                  <a:pt x="1790" y="43"/>
                </a:cubicBezTo>
                <a:lnTo>
                  <a:pt x="1787" y="37"/>
                </a:lnTo>
                <a:lnTo>
                  <a:pt x="1849" y="7"/>
                </a:lnTo>
                <a:close/>
                <a:moveTo>
                  <a:pt x="1701" y="0"/>
                </a:moveTo>
                <a:cubicBezTo>
                  <a:pt x="1707" y="0"/>
                  <a:pt x="1711" y="2"/>
                  <a:pt x="1715" y="6"/>
                </a:cubicBezTo>
                <a:cubicBezTo>
                  <a:pt x="1719" y="9"/>
                  <a:pt x="1720" y="14"/>
                  <a:pt x="1720" y="19"/>
                </a:cubicBezTo>
                <a:cubicBezTo>
                  <a:pt x="1720" y="24"/>
                  <a:pt x="1719" y="29"/>
                  <a:pt x="1715" y="33"/>
                </a:cubicBezTo>
                <a:cubicBezTo>
                  <a:pt x="1711" y="36"/>
                  <a:pt x="1707" y="38"/>
                  <a:pt x="1701" y="38"/>
                </a:cubicBezTo>
                <a:cubicBezTo>
                  <a:pt x="1696" y="38"/>
                  <a:pt x="1692" y="36"/>
                  <a:pt x="1688" y="33"/>
                </a:cubicBezTo>
                <a:cubicBezTo>
                  <a:pt x="1684" y="29"/>
                  <a:pt x="1682" y="24"/>
                  <a:pt x="1682" y="19"/>
                </a:cubicBezTo>
                <a:cubicBezTo>
                  <a:pt x="1682" y="14"/>
                  <a:pt x="1684" y="9"/>
                  <a:pt x="1688" y="6"/>
                </a:cubicBezTo>
                <a:cubicBezTo>
                  <a:pt x="1692" y="2"/>
                  <a:pt x="1696" y="0"/>
                  <a:pt x="1701" y="0"/>
                </a:cubicBezTo>
                <a:close/>
              </a:path>
            </a:pathLst>
          </a:custGeom>
          <a:solidFill>
            <a:srgbClr val="F2F2F2"/>
          </a:solidFill>
          <a:ln w="0">
            <a:noFill/>
            <a:prstDash val="solid"/>
            <a:round/>
          </a:ln>
        </p:spPr>
        <p:txBody>
          <a:bodyPr vert="horz" wrap="square" lIns="91440" tIns="45720" rIns="91440" bIns="45720" numCol="1" anchor="t" anchorCtr="0" compatLnSpc="1"/>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5pPr>
            <a:lvl6pPr marL="2286000" algn="l" defTabSz="914400" rtl="0" eaLnBrk="1" latinLnBrk="0" hangingPunct="1">
              <a:defRPr kern="1200">
                <a:solidFill>
                  <a:schemeClr val="tx1"/>
                </a:solidFill>
                <a:latin typeface="Calibri" panose="020F0502020204030204" charset="0"/>
                <a:ea typeface="+mn-ea"/>
                <a:cs typeface="+mn-cs"/>
              </a:defRPr>
            </a:lvl6pPr>
            <a:lvl7pPr marL="2743200" algn="l" defTabSz="914400" rtl="0" eaLnBrk="1" latinLnBrk="0" hangingPunct="1">
              <a:defRPr kern="1200">
                <a:solidFill>
                  <a:schemeClr val="tx1"/>
                </a:solidFill>
                <a:latin typeface="Calibri" panose="020F0502020204030204" charset="0"/>
                <a:ea typeface="+mn-ea"/>
                <a:cs typeface="+mn-cs"/>
              </a:defRPr>
            </a:lvl7pPr>
            <a:lvl8pPr marL="3200400" algn="l" defTabSz="914400" rtl="0" eaLnBrk="1" latinLnBrk="0" hangingPunct="1">
              <a:defRPr kern="1200">
                <a:solidFill>
                  <a:schemeClr val="tx1"/>
                </a:solidFill>
                <a:latin typeface="Calibri" panose="020F0502020204030204" charset="0"/>
                <a:ea typeface="+mn-ea"/>
                <a:cs typeface="+mn-cs"/>
              </a:defRPr>
            </a:lvl8pPr>
            <a:lvl9pPr marL="3657600" algn="l" defTabSz="914400" rtl="0" eaLnBrk="1" latinLnBrk="0" hangingPunct="1">
              <a:defRPr kern="1200">
                <a:solidFill>
                  <a:schemeClr val="tx1"/>
                </a:solidFill>
                <a:latin typeface="Calibri" panose="020F0502020204030204" charset="0"/>
                <a:ea typeface="+mn-ea"/>
                <a:cs typeface="+mn-cs"/>
              </a:defRPr>
            </a:lvl9pPr>
          </a:lstStyle>
          <a:p>
            <a:endParaRPr lang="zh-CN" altLang="en-US"/>
          </a:p>
        </p:txBody>
      </p:sp>
      <p:sp>
        <p:nvSpPr>
          <p:cNvPr id="57" name="Freeform 23"/>
          <p:cNvSpPr/>
          <p:nvPr/>
        </p:nvSpPr>
        <p:spPr bwMode="auto">
          <a:xfrm rot="-1800000">
            <a:off x="9920269" y="4585998"/>
            <a:ext cx="1848119" cy="215037"/>
          </a:xfrm>
          <a:custGeom>
            <a:avLst/>
            <a:gdLst>
              <a:gd name="T0" fmla="*/ 2345 w 3079"/>
              <a:gd name="T1" fmla="*/ 251 h 350"/>
              <a:gd name="T2" fmla="*/ 830 w 3079"/>
              <a:gd name="T3" fmla="*/ 272 h 350"/>
              <a:gd name="T4" fmla="*/ 2644 w 3079"/>
              <a:gd name="T5" fmla="*/ 129 h 350"/>
              <a:gd name="T6" fmla="*/ 2680 w 3079"/>
              <a:gd name="T7" fmla="*/ 102 h 350"/>
              <a:gd name="T8" fmla="*/ 1202 w 3079"/>
              <a:gd name="T9" fmla="*/ 244 h 350"/>
              <a:gd name="T10" fmla="*/ 1532 w 3079"/>
              <a:gd name="T11" fmla="*/ 102 h 350"/>
              <a:gd name="T12" fmla="*/ 1604 w 3079"/>
              <a:gd name="T13" fmla="*/ 106 h 350"/>
              <a:gd name="T14" fmla="*/ 1625 w 3079"/>
              <a:gd name="T15" fmla="*/ 113 h 350"/>
              <a:gd name="T16" fmla="*/ 1470 w 3079"/>
              <a:gd name="T17" fmla="*/ 316 h 350"/>
              <a:gd name="T18" fmla="*/ 1487 w 3079"/>
              <a:gd name="T19" fmla="*/ 130 h 350"/>
              <a:gd name="T20" fmla="*/ 1322 w 3079"/>
              <a:gd name="T21" fmla="*/ 210 h 350"/>
              <a:gd name="T22" fmla="*/ 1366 w 3079"/>
              <a:gd name="T23" fmla="*/ 102 h 350"/>
              <a:gd name="T24" fmla="*/ 1451 w 3079"/>
              <a:gd name="T25" fmla="*/ 244 h 350"/>
              <a:gd name="T26" fmla="*/ 1310 w 3079"/>
              <a:gd name="T27" fmla="*/ 264 h 350"/>
              <a:gd name="T28" fmla="*/ 1262 w 3079"/>
              <a:gd name="T29" fmla="*/ 95 h 350"/>
              <a:gd name="T30" fmla="*/ 945 w 3079"/>
              <a:gd name="T31" fmla="*/ 135 h 350"/>
              <a:gd name="T32" fmla="*/ 1012 w 3079"/>
              <a:gd name="T33" fmla="*/ 95 h 350"/>
              <a:gd name="T34" fmla="*/ 946 w 3079"/>
              <a:gd name="T35" fmla="*/ 337 h 350"/>
              <a:gd name="T36" fmla="*/ 934 w 3079"/>
              <a:gd name="T37" fmla="*/ 318 h 350"/>
              <a:gd name="T38" fmla="*/ 880 w 3079"/>
              <a:gd name="T39" fmla="*/ 102 h 350"/>
              <a:gd name="T40" fmla="*/ 603 w 3079"/>
              <a:gd name="T41" fmla="*/ 128 h 350"/>
              <a:gd name="T42" fmla="*/ 722 w 3079"/>
              <a:gd name="T43" fmla="*/ 95 h 350"/>
              <a:gd name="T44" fmla="*/ 779 w 3079"/>
              <a:gd name="T45" fmla="*/ 112 h 350"/>
              <a:gd name="T46" fmla="*/ 734 w 3079"/>
              <a:gd name="T47" fmla="*/ 272 h 350"/>
              <a:gd name="T48" fmla="*/ 544 w 3079"/>
              <a:gd name="T49" fmla="*/ 102 h 350"/>
              <a:gd name="T50" fmla="*/ 331 w 3079"/>
              <a:gd name="T51" fmla="*/ 128 h 350"/>
              <a:gd name="T52" fmla="*/ 450 w 3079"/>
              <a:gd name="T53" fmla="*/ 95 h 350"/>
              <a:gd name="T54" fmla="*/ 507 w 3079"/>
              <a:gd name="T55" fmla="*/ 112 h 350"/>
              <a:gd name="T56" fmla="*/ 462 w 3079"/>
              <a:gd name="T57" fmla="*/ 272 h 350"/>
              <a:gd name="T58" fmla="*/ 272 w 3079"/>
              <a:gd name="T59" fmla="*/ 102 h 350"/>
              <a:gd name="T60" fmla="*/ 59 w 3079"/>
              <a:gd name="T61" fmla="*/ 128 h 350"/>
              <a:gd name="T62" fmla="*/ 178 w 3079"/>
              <a:gd name="T63" fmla="*/ 95 h 350"/>
              <a:gd name="T64" fmla="*/ 235 w 3079"/>
              <a:gd name="T65" fmla="*/ 112 h 350"/>
              <a:gd name="T66" fmla="*/ 190 w 3079"/>
              <a:gd name="T67" fmla="*/ 272 h 350"/>
              <a:gd name="T68" fmla="*/ 0 w 3079"/>
              <a:gd name="T69" fmla="*/ 102 h 350"/>
              <a:gd name="T70" fmla="*/ 2904 w 3079"/>
              <a:gd name="T71" fmla="*/ 90 h 350"/>
              <a:gd name="T72" fmla="*/ 3053 w 3079"/>
              <a:gd name="T73" fmla="*/ 154 h 350"/>
              <a:gd name="T74" fmla="*/ 2994 w 3079"/>
              <a:gd name="T75" fmla="*/ 260 h 350"/>
              <a:gd name="T76" fmla="*/ 2993 w 3079"/>
              <a:gd name="T77" fmla="*/ 112 h 350"/>
              <a:gd name="T78" fmla="*/ 2958 w 3079"/>
              <a:gd name="T79" fmla="*/ 257 h 350"/>
              <a:gd name="T80" fmla="*/ 2918 w 3079"/>
              <a:gd name="T81" fmla="*/ 228 h 350"/>
              <a:gd name="T82" fmla="*/ 2847 w 3079"/>
              <a:gd name="T83" fmla="*/ 250 h 350"/>
              <a:gd name="T84" fmla="*/ 2811 w 3079"/>
              <a:gd name="T85" fmla="*/ 249 h 350"/>
              <a:gd name="T86" fmla="*/ 2785 w 3079"/>
              <a:gd name="T87" fmla="*/ 111 h 350"/>
              <a:gd name="T88" fmla="*/ 2684 w 3079"/>
              <a:gd name="T89" fmla="*/ 272 h 350"/>
              <a:gd name="T90" fmla="*/ 2550 w 3079"/>
              <a:gd name="T91" fmla="*/ 103 h 350"/>
              <a:gd name="T92" fmla="*/ 2503 w 3079"/>
              <a:gd name="T93" fmla="*/ 103 h 350"/>
              <a:gd name="T94" fmla="*/ 2572 w 3079"/>
              <a:gd name="T95" fmla="*/ 202 h 350"/>
              <a:gd name="T96" fmla="*/ 1709 w 3079"/>
              <a:gd name="T97" fmla="*/ 90 h 350"/>
              <a:gd name="T98" fmla="*/ 1660 w 3079"/>
              <a:gd name="T99" fmla="*/ 267 h 350"/>
              <a:gd name="T100" fmla="*/ 1680 w 3079"/>
              <a:gd name="T101" fmla="*/ 117 h 350"/>
              <a:gd name="T102" fmla="*/ 1248 w 3079"/>
              <a:gd name="T103" fmla="*/ 178 h 350"/>
              <a:gd name="T104" fmla="*/ 1125 w 3079"/>
              <a:gd name="T105" fmla="*/ 101 h 350"/>
              <a:gd name="T106" fmla="*/ 2221 w 3079"/>
              <a:gd name="T107" fmla="*/ 259 h 350"/>
              <a:gd name="T108" fmla="*/ 2030 w 3079"/>
              <a:gd name="T109" fmla="*/ 20 h 350"/>
              <a:gd name="T110" fmla="*/ 2067 w 3079"/>
              <a:gd name="T111" fmla="*/ 220 h 350"/>
              <a:gd name="T112" fmla="*/ 2304 w 3079"/>
              <a:gd name="T113" fmla="*/ 137 h 350"/>
              <a:gd name="T114" fmla="*/ 2188 w 3079"/>
              <a:gd name="T115" fmla="*/ 19 h 350"/>
              <a:gd name="T116" fmla="*/ 2029 w 3079"/>
              <a:gd name="T117" fmla="*/ 271 h 350"/>
              <a:gd name="T118" fmla="*/ 1855 w 3079"/>
              <a:gd name="T119" fmla="*/ 7 h 350"/>
              <a:gd name="T120" fmla="*/ 1791 w 3079"/>
              <a:gd name="T121" fmla="*/ 260 h 350"/>
              <a:gd name="T122" fmla="*/ 1809 w 3079"/>
              <a:gd name="T123" fmla="*/ 37 h 350"/>
              <a:gd name="T124" fmla="*/ 1715 w 3079"/>
              <a:gd name="T125" fmla="*/ 3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79" h="350">
                <a:moveTo>
                  <a:pt x="2366" y="230"/>
                </a:moveTo>
                <a:cubicBezTo>
                  <a:pt x="2372" y="230"/>
                  <a:pt x="2377" y="232"/>
                  <a:pt x="2381" y="237"/>
                </a:cubicBezTo>
                <a:cubicBezTo>
                  <a:pt x="2385" y="241"/>
                  <a:pt x="2387" y="245"/>
                  <a:pt x="2387" y="251"/>
                </a:cubicBezTo>
                <a:cubicBezTo>
                  <a:pt x="2387" y="257"/>
                  <a:pt x="2385" y="262"/>
                  <a:pt x="2380" y="266"/>
                </a:cubicBezTo>
                <a:cubicBezTo>
                  <a:pt x="2376" y="270"/>
                  <a:pt x="2372" y="272"/>
                  <a:pt x="2366" y="272"/>
                </a:cubicBezTo>
                <a:cubicBezTo>
                  <a:pt x="2360" y="272"/>
                  <a:pt x="2355" y="270"/>
                  <a:pt x="2351" y="266"/>
                </a:cubicBezTo>
                <a:cubicBezTo>
                  <a:pt x="2347" y="262"/>
                  <a:pt x="2345" y="257"/>
                  <a:pt x="2345" y="251"/>
                </a:cubicBezTo>
                <a:cubicBezTo>
                  <a:pt x="2345" y="245"/>
                  <a:pt x="2347" y="240"/>
                  <a:pt x="2351" y="236"/>
                </a:cubicBezTo>
                <a:cubicBezTo>
                  <a:pt x="2355" y="232"/>
                  <a:pt x="2360" y="230"/>
                  <a:pt x="2366" y="230"/>
                </a:cubicBezTo>
                <a:close/>
                <a:moveTo>
                  <a:pt x="830" y="230"/>
                </a:moveTo>
                <a:cubicBezTo>
                  <a:pt x="836" y="230"/>
                  <a:pt x="841" y="232"/>
                  <a:pt x="845" y="237"/>
                </a:cubicBezTo>
                <a:cubicBezTo>
                  <a:pt x="849" y="241"/>
                  <a:pt x="851" y="245"/>
                  <a:pt x="851" y="251"/>
                </a:cubicBezTo>
                <a:cubicBezTo>
                  <a:pt x="851" y="257"/>
                  <a:pt x="849" y="262"/>
                  <a:pt x="844" y="266"/>
                </a:cubicBezTo>
                <a:cubicBezTo>
                  <a:pt x="840" y="270"/>
                  <a:pt x="836" y="272"/>
                  <a:pt x="830" y="272"/>
                </a:cubicBezTo>
                <a:cubicBezTo>
                  <a:pt x="824" y="272"/>
                  <a:pt x="819" y="270"/>
                  <a:pt x="815" y="266"/>
                </a:cubicBezTo>
                <a:cubicBezTo>
                  <a:pt x="811" y="262"/>
                  <a:pt x="809" y="257"/>
                  <a:pt x="809" y="251"/>
                </a:cubicBezTo>
                <a:cubicBezTo>
                  <a:pt x="809" y="245"/>
                  <a:pt x="811" y="240"/>
                  <a:pt x="815" y="236"/>
                </a:cubicBezTo>
                <a:cubicBezTo>
                  <a:pt x="819" y="232"/>
                  <a:pt x="824" y="230"/>
                  <a:pt x="830" y="230"/>
                </a:cubicBezTo>
                <a:close/>
                <a:moveTo>
                  <a:pt x="2680" y="102"/>
                </a:moveTo>
                <a:cubicBezTo>
                  <a:pt x="2673" y="102"/>
                  <a:pt x="2667" y="104"/>
                  <a:pt x="2660" y="108"/>
                </a:cubicBezTo>
                <a:cubicBezTo>
                  <a:pt x="2653" y="112"/>
                  <a:pt x="2648" y="119"/>
                  <a:pt x="2644" y="129"/>
                </a:cubicBezTo>
                <a:cubicBezTo>
                  <a:pt x="2640" y="139"/>
                  <a:pt x="2638" y="151"/>
                  <a:pt x="2638" y="167"/>
                </a:cubicBezTo>
                <a:cubicBezTo>
                  <a:pt x="2638" y="192"/>
                  <a:pt x="2643" y="213"/>
                  <a:pt x="2652" y="232"/>
                </a:cubicBezTo>
                <a:cubicBezTo>
                  <a:pt x="2662" y="250"/>
                  <a:pt x="2676" y="259"/>
                  <a:pt x="2692" y="259"/>
                </a:cubicBezTo>
                <a:cubicBezTo>
                  <a:pt x="2704" y="259"/>
                  <a:pt x="2714" y="254"/>
                  <a:pt x="2722" y="244"/>
                </a:cubicBezTo>
                <a:cubicBezTo>
                  <a:pt x="2730" y="234"/>
                  <a:pt x="2734" y="217"/>
                  <a:pt x="2734" y="192"/>
                </a:cubicBezTo>
                <a:cubicBezTo>
                  <a:pt x="2734" y="162"/>
                  <a:pt x="2727" y="138"/>
                  <a:pt x="2714" y="120"/>
                </a:cubicBezTo>
                <a:cubicBezTo>
                  <a:pt x="2705" y="108"/>
                  <a:pt x="2694" y="102"/>
                  <a:pt x="2680" y="102"/>
                </a:cubicBezTo>
                <a:close/>
                <a:moveTo>
                  <a:pt x="1160" y="102"/>
                </a:moveTo>
                <a:cubicBezTo>
                  <a:pt x="1153" y="102"/>
                  <a:pt x="1147" y="104"/>
                  <a:pt x="1140" y="108"/>
                </a:cubicBezTo>
                <a:cubicBezTo>
                  <a:pt x="1133" y="112"/>
                  <a:pt x="1128" y="119"/>
                  <a:pt x="1124" y="129"/>
                </a:cubicBezTo>
                <a:cubicBezTo>
                  <a:pt x="1120" y="139"/>
                  <a:pt x="1118" y="151"/>
                  <a:pt x="1118" y="167"/>
                </a:cubicBezTo>
                <a:cubicBezTo>
                  <a:pt x="1118" y="192"/>
                  <a:pt x="1123" y="213"/>
                  <a:pt x="1132" y="232"/>
                </a:cubicBezTo>
                <a:cubicBezTo>
                  <a:pt x="1142" y="250"/>
                  <a:pt x="1156" y="259"/>
                  <a:pt x="1172" y="259"/>
                </a:cubicBezTo>
                <a:cubicBezTo>
                  <a:pt x="1184" y="259"/>
                  <a:pt x="1194" y="254"/>
                  <a:pt x="1202" y="244"/>
                </a:cubicBezTo>
                <a:cubicBezTo>
                  <a:pt x="1210" y="234"/>
                  <a:pt x="1214" y="217"/>
                  <a:pt x="1214" y="192"/>
                </a:cubicBezTo>
                <a:cubicBezTo>
                  <a:pt x="1214" y="162"/>
                  <a:pt x="1207" y="138"/>
                  <a:pt x="1194" y="120"/>
                </a:cubicBezTo>
                <a:cubicBezTo>
                  <a:pt x="1185" y="108"/>
                  <a:pt x="1174" y="102"/>
                  <a:pt x="1160" y="102"/>
                </a:cubicBezTo>
                <a:close/>
                <a:moveTo>
                  <a:pt x="1456" y="95"/>
                </a:moveTo>
                <a:lnTo>
                  <a:pt x="1536" y="95"/>
                </a:lnTo>
                <a:lnTo>
                  <a:pt x="1536" y="102"/>
                </a:lnTo>
                <a:lnTo>
                  <a:pt x="1532" y="102"/>
                </a:lnTo>
                <a:cubicBezTo>
                  <a:pt x="1527" y="102"/>
                  <a:pt x="1522" y="103"/>
                  <a:pt x="1519" y="106"/>
                </a:cubicBezTo>
                <a:cubicBezTo>
                  <a:pt x="1517" y="108"/>
                  <a:pt x="1515" y="111"/>
                  <a:pt x="1515" y="115"/>
                </a:cubicBezTo>
                <a:cubicBezTo>
                  <a:pt x="1515" y="120"/>
                  <a:pt x="1517" y="126"/>
                  <a:pt x="1521" y="135"/>
                </a:cubicBezTo>
                <a:lnTo>
                  <a:pt x="1563" y="222"/>
                </a:lnTo>
                <a:lnTo>
                  <a:pt x="1602" y="127"/>
                </a:lnTo>
                <a:cubicBezTo>
                  <a:pt x="1604" y="122"/>
                  <a:pt x="1605" y="117"/>
                  <a:pt x="1605" y="112"/>
                </a:cubicBezTo>
                <a:cubicBezTo>
                  <a:pt x="1605" y="109"/>
                  <a:pt x="1604" y="108"/>
                  <a:pt x="1604" y="106"/>
                </a:cubicBezTo>
                <a:cubicBezTo>
                  <a:pt x="1603" y="105"/>
                  <a:pt x="1601" y="104"/>
                  <a:pt x="1599" y="103"/>
                </a:cubicBezTo>
                <a:cubicBezTo>
                  <a:pt x="1597" y="102"/>
                  <a:pt x="1593" y="102"/>
                  <a:pt x="1588" y="102"/>
                </a:cubicBezTo>
                <a:lnTo>
                  <a:pt x="1588" y="95"/>
                </a:lnTo>
                <a:lnTo>
                  <a:pt x="1644" y="95"/>
                </a:lnTo>
                <a:lnTo>
                  <a:pt x="1644" y="102"/>
                </a:lnTo>
                <a:cubicBezTo>
                  <a:pt x="1639" y="102"/>
                  <a:pt x="1635" y="103"/>
                  <a:pt x="1633" y="105"/>
                </a:cubicBezTo>
                <a:cubicBezTo>
                  <a:pt x="1630" y="106"/>
                  <a:pt x="1628" y="109"/>
                  <a:pt x="1625" y="113"/>
                </a:cubicBezTo>
                <a:cubicBezTo>
                  <a:pt x="1623" y="115"/>
                  <a:pt x="1621" y="120"/>
                  <a:pt x="1618" y="128"/>
                </a:cubicBezTo>
                <a:lnTo>
                  <a:pt x="1548" y="299"/>
                </a:lnTo>
                <a:cubicBezTo>
                  <a:pt x="1542" y="316"/>
                  <a:pt x="1533" y="328"/>
                  <a:pt x="1522" y="337"/>
                </a:cubicBezTo>
                <a:cubicBezTo>
                  <a:pt x="1511" y="345"/>
                  <a:pt x="1500" y="350"/>
                  <a:pt x="1490" y="350"/>
                </a:cubicBezTo>
                <a:cubicBezTo>
                  <a:pt x="1483" y="350"/>
                  <a:pt x="1477" y="348"/>
                  <a:pt x="1472" y="343"/>
                </a:cubicBezTo>
                <a:cubicBezTo>
                  <a:pt x="1467" y="339"/>
                  <a:pt x="1465" y="334"/>
                  <a:pt x="1465" y="329"/>
                </a:cubicBezTo>
                <a:cubicBezTo>
                  <a:pt x="1465" y="323"/>
                  <a:pt x="1467" y="319"/>
                  <a:pt x="1470" y="316"/>
                </a:cubicBezTo>
                <a:cubicBezTo>
                  <a:pt x="1473" y="313"/>
                  <a:pt x="1478" y="311"/>
                  <a:pt x="1484" y="311"/>
                </a:cubicBezTo>
                <a:cubicBezTo>
                  <a:pt x="1488" y="311"/>
                  <a:pt x="1494" y="313"/>
                  <a:pt x="1501" y="315"/>
                </a:cubicBezTo>
                <a:cubicBezTo>
                  <a:pt x="1506" y="317"/>
                  <a:pt x="1509" y="318"/>
                  <a:pt x="1510" y="318"/>
                </a:cubicBezTo>
                <a:cubicBezTo>
                  <a:pt x="1514" y="318"/>
                  <a:pt x="1518" y="316"/>
                  <a:pt x="1523" y="312"/>
                </a:cubicBezTo>
                <a:cubicBezTo>
                  <a:pt x="1527" y="308"/>
                  <a:pt x="1532" y="301"/>
                  <a:pt x="1536" y="290"/>
                </a:cubicBezTo>
                <a:lnTo>
                  <a:pt x="1548" y="260"/>
                </a:lnTo>
                <a:lnTo>
                  <a:pt x="1487" y="130"/>
                </a:lnTo>
                <a:cubicBezTo>
                  <a:pt x="1485" y="127"/>
                  <a:pt x="1482" y="122"/>
                  <a:pt x="1478" y="116"/>
                </a:cubicBezTo>
                <a:cubicBezTo>
                  <a:pt x="1474" y="112"/>
                  <a:pt x="1472" y="109"/>
                  <a:pt x="1470" y="107"/>
                </a:cubicBezTo>
                <a:cubicBezTo>
                  <a:pt x="1467" y="105"/>
                  <a:pt x="1462" y="103"/>
                  <a:pt x="1456" y="102"/>
                </a:cubicBezTo>
                <a:lnTo>
                  <a:pt x="1456" y="95"/>
                </a:lnTo>
                <a:close/>
                <a:moveTo>
                  <a:pt x="1262" y="95"/>
                </a:moveTo>
                <a:lnTo>
                  <a:pt x="1322" y="95"/>
                </a:lnTo>
                <a:lnTo>
                  <a:pt x="1322" y="210"/>
                </a:lnTo>
                <a:cubicBezTo>
                  <a:pt x="1322" y="226"/>
                  <a:pt x="1325" y="236"/>
                  <a:pt x="1331" y="241"/>
                </a:cubicBezTo>
                <a:cubicBezTo>
                  <a:pt x="1336" y="246"/>
                  <a:pt x="1343" y="249"/>
                  <a:pt x="1351" y="249"/>
                </a:cubicBezTo>
                <a:cubicBezTo>
                  <a:pt x="1356" y="249"/>
                  <a:pt x="1362" y="247"/>
                  <a:pt x="1369" y="244"/>
                </a:cubicBezTo>
                <a:cubicBezTo>
                  <a:pt x="1376" y="241"/>
                  <a:pt x="1384" y="234"/>
                  <a:pt x="1393" y="225"/>
                </a:cubicBezTo>
                <a:lnTo>
                  <a:pt x="1393" y="127"/>
                </a:lnTo>
                <a:cubicBezTo>
                  <a:pt x="1393" y="118"/>
                  <a:pt x="1392" y="111"/>
                  <a:pt x="1388" y="108"/>
                </a:cubicBezTo>
                <a:cubicBezTo>
                  <a:pt x="1384" y="104"/>
                  <a:pt x="1377" y="102"/>
                  <a:pt x="1366" y="102"/>
                </a:cubicBezTo>
                <a:lnTo>
                  <a:pt x="1366" y="95"/>
                </a:lnTo>
                <a:lnTo>
                  <a:pt x="1424" y="95"/>
                </a:lnTo>
                <a:lnTo>
                  <a:pt x="1424" y="199"/>
                </a:lnTo>
                <a:cubicBezTo>
                  <a:pt x="1424" y="219"/>
                  <a:pt x="1425" y="231"/>
                  <a:pt x="1426" y="236"/>
                </a:cubicBezTo>
                <a:cubicBezTo>
                  <a:pt x="1427" y="240"/>
                  <a:pt x="1428" y="243"/>
                  <a:pt x="1430" y="245"/>
                </a:cubicBezTo>
                <a:cubicBezTo>
                  <a:pt x="1432" y="247"/>
                  <a:pt x="1435" y="247"/>
                  <a:pt x="1437" y="247"/>
                </a:cubicBezTo>
                <a:cubicBezTo>
                  <a:pt x="1441" y="247"/>
                  <a:pt x="1446" y="246"/>
                  <a:pt x="1451" y="244"/>
                </a:cubicBezTo>
                <a:lnTo>
                  <a:pt x="1453" y="251"/>
                </a:lnTo>
                <a:lnTo>
                  <a:pt x="1402" y="272"/>
                </a:lnTo>
                <a:lnTo>
                  <a:pt x="1393" y="272"/>
                </a:lnTo>
                <a:lnTo>
                  <a:pt x="1393" y="236"/>
                </a:lnTo>
                <a:cubicBezTo>
                  <a:pt x="1379" y="252"/>
                  <a:pt x="1367" y="262"/>
                  <a:pt x="1360" y="266"/>
                </a:cubicBezTo>
                <a:cubicBezTo>
                  <a:pt x="1352" y="270"/>
                  <a:pt x="1344" y="272"/>
                  <a:pt x="1335" y="272"/>
                </a:cubicBezTo>
                <a:cubicBezTo>
                  <a:pt x="1325" y="272"/>
                  <a:pt x="1317" y="269"/>
                  <a:pt x="1310" y="264"/>
                </a:cubicBezTo>
                <a:cubicBezTo>
                  <a:pt x="1303" y="258"/>
                  <a:pt x="1298" y="251"/>
                  <a:pt x="1295" y="242"/>
                </a:cubicBezTo>
                <a:cubicBezTo>
                  <a:pt x="1293" y="233"/>
                  <a:pt x="1291" y="221"/>
                  <a:pt x="1291" y="205"/>
                </a:cubicBezTo>
                <a:lnTo>
                  <a:pt x="1291" y="128"/>
                </a:lnTo>
                <a:cubicBezTo>
                  <a:pt x="1291" y="120"/>
                  <a:pt x="1290" y="115"/>
                  <a:pt x="1289" y="112"/>
                </a:cubicBezTo>
                <a:cubicBezTo>
                  <a:pt x="1287" y="108"/>
                  <a:pt x="1284" y="106"/>
                  <a:pt x="1281" y="104"/>
                </a:cubicBezTo>
                <a:cubicBezTo>
                  <a:pt x="1277" y="103"/>
                  <a:pt x="1271" y="102"/>
                  <a:pt x="1262" y="102"/>
                </a:cubicBezTo>
                <a:lnTo>
                  <a:pt x="1262" y="95"/>
                </a:lnTo>
                <a:close/>
                <a:moveTo>
                  <a:pt x="880" y="95"/>
                </a:moveTo>
                <a:lnTo>
                  <a:pt x="960" y="95"/>
                </a:lnTo>
                <a:lnTo>
                  <a:pt x="960" y="102"/>
                </a:lnTo>
                <a:lnTo>
                  <a:pt x="956" y="102"/>
                </a:lnTo>
                <a:cubicBezTo>
                  <a:pt x="951" y="102"/>
                  <a:pt x="946" y="103"/>
                  <a:pt x="943" y="106"/>
                </a:cubicBezTo>
                <a:cubicBezTo>
                  <a:pt x="941" y="108"/>
                  <a:pt x="939" y="111"/>
                  <a:pt x="939" y="115"/>
                </a:cubicBezTo>
                <a:cubicBezTo>
                  <a:pt x="939" y="120"/>
                  <a:pt x="941" y="126"/>
                  <a:pt x="945" y="135"/>
                </a:cubicBezTo>
                <a:lnTo>
                  <a:pt x="987" y="222"/>
                </a:lnTo>
                <a:lnTo>
                  <a:pt x="1026" y="127"/>
                </a:lnTo>
                <a:cubicBezTo>
                  <a:pt x="1028" y="122"/>
                  <a:pt x="1029" y="117"/>
                  <a:pt x="1029" y="112"/>
                </a:cubicBezTo>
                <a:cubicBezTo>
                  <a:pt x="1029" y="109"/>
                  <a:pt x="1028" y="108"/>
                  <a:pt x="1028" y="106"/>
                </a:cubicBezTo>
                <a:cubicBezTo>
                  <a:pt x="1027" y="105"/>
                  <a:pt x="1025" y="104"/>
                  <a:pt x="1023" y="103"/>
                </a:cubicBezTo>
                <a:cubicBezTo>
                  <a:pt x="1021" y="102"/>
                  <a:pt x="1017" y="102"/>
                  <a:pt x="1012" y="102"/>
                </a:cubicBezTo>
                <a:lnTo>
                  <a:pt x="1012" y="95"/>
                </a:lnTo>
                <a:lnTo>
                  <a:pt x="1068" y="95"/>
                </a:lnTo>
                <a:lnTo>
                  <a:pt x="1068" y="102"/>
                </a:lnTo>
                <a:cubicBezTo>
                  <a:pt x="1063" y="102"/>
                  <a:pt x="1059" y="103"/>
                  <a:pt x="1057" y="105"/>
                </a:cubicBezTo>
                <a:cubicBezTo>
                  <a:pt x="1054" y="106"/>
                  <a:pt x="1052" y="109"/>
                  <a:pt x="1049" y="113"/>
                </a:cubicBezTo>
                <a:cubicBezTo>
                  <a:pt x="1047" y="115"/>
                  <a:pt x="1045" y="120"/>
                  <a:pt x="1042" y="128"/>
                </a:cubicBezTo>
                <a:lnTo>
                  <a:pt x="972" y="299"/>
                </a:lnTo>
                <a:cubicBezTo>
                  <a:pt x="966" y="316"/>
                  <a:pt x="957" y="328"/>
                  <a:pt x="946" y="337"/>
                </a:cubicBezTo>
                <a:cubicBezTo>
                  <a:pt x="935" y="345"/>
                  <a:pt x="924" y="350"/>
                  <a:pt x="914" y="350"/>
                </a:cubicBezTo>
                <a:cubicBezTo>
                  <a:pt x="907" y="350"/>
                  <a:pt x="901" y="348"/>
                  <a:pt x="896" y="343"/>
                </a:cubicBezTo>
                <a:cubicBezTo>
                  <a:pt x="891" y="339"/>
                  <a:pt x="889" y="334"/>
                  <a:pt x="889" y="329"/>
                </a:cubicBezTo>
                <a:cubicBezTo>
                  <a:pt x="889" y="323"/>
                  <a:pt x="891" y="319"/>
                  <a:pt x="894" y="316"/>
                </a:cubicBezTo>
                <a:cubicBezTo>
                  <a:pt x="897" y="313"/>
                  <a:pt x="902" y="311"/>
                  <a:pt x="908" y="311"/>
                </a:cubicBezTo>
                <a:cubicBezTo>
                  <a:pt x="912" y="311"/>
                  <a:pt x="918" y="313"/>
                  <a:pt x="925" y="315"/>
                </a:cubicBezTo>
                <a:cubicBezTo>
                  <a:pt x="930" y="317"/>
                  <a:pt x="933" y="318"/>
                  <a:pt x="934" y="318"/>
                </a:cubicBezTo>
                <a:cubicBezTo>
                  <a:pt x="938" y="318"/>
                  <a:pt x="942" y="316"/>
                  <a:pt x="947" y="312"/>
                </a:cubicBezTo>
                <a:cubicBezTo>
                  <a:pt x="951" y="308"/>
                  <a:pt x="956" y="301"/>
                  <a:pt x="960" y="290"/>
                </a:cubicBezTo>
                <a:lnTo>
                  <a:pt x="972" y="260"/>
                </a:lnTo>
                <a:lnTo>
                  <a:pt x="911" y="130"/>
                </a:lnTo>
                <a:cubicBezTo>
                  <a:pt x="909" y="127"/>
                  <a:pt x="906" y="122"/>
                  <a:pt x="902" y="116"/>
                </a:cubicBezTo>
                <a:cubicBezTo>
                  <a:pt x="898" y="112"/>
                  <a:pt x="896" y="109"/>
                  <a:pt x="894" y="107"/>
                </a:cubicBezTo>
                <a:cubicBezTo>
                  <a:pt x="891" y="105"/>
                  <a:pt x="886" y="103"/>
                  <a:pt x="880" y="102"/>
                </a:cubicBezTo>
                <a:lnTo>
                  <a:pt x="880" y="95"/>
                </a:lnTo>
                <a:close/>
                <a:moveTo>
                  <a:pt x="544" y="95"/>
                </a:moveTo>
                <a:lnTo>
                  <a:pt x="616" y="95"/>
                </a:lnTo>
                <a:lnTo>
                  <a:pt x="616" y="102"/>
                </a:lnTo>
                <a:cubicBezTo>
                  <a:pt x="610" y="102"/>
                  <a:pt x="605" y="104"/>
                  <a:pt x="603" y="106"/>
                </a:cubicBezTo>
                <a:cubicBezTo>
                  <a:pt x="601" y="107"/>
                  <a:pt x="600" y="110"/>
                  <a:pt x="600" y="114"/>
                </a:cubicBezTo>
                <a:cubicBezTo>
                  <a:pt x="600" y="117"/>
                  <a:pt x="601" y="122"/>
                  <a:pt x="603" y="128"/>
                </a:cubicBezTo>
                <a:lnTo>
                  <a:pt x="640" y="226"/>
                </a:lnTo>
                <a:lnTo>
                  <a:pt x="677" y="146"/>
                </a:lnTo>
                <a:lnTo>
                  <a:pt x="667" y="121"/>
                </a:lnTo>
                <a:cubicBezTo>
                  <a:pt x="664" y="113"/>
                  <a:pt x="660" y="108"/>
                  <a:pt x="655" y="105"/>
                </a:cubicBezTo>
                <a:cubicBezTo>
                  <a:pt x="653" y="103"/>
                  <a:pt x="648" y="102"/>
                  <a:pt x="640" y="102"/>
                </a:cubicBezTo>
                <a:lnTo>
                  <a:pt x="640" y="95"/>
                </a:lnTo>
                <a:lnTo>
                  <a:pt x="722" y="95"/>
                </a:lnTo>
                <a:lnTo>
                  <a:pt x="722" y="102"/>
                </a:lnTo>
                <a:cubicBezTo>
                  <a:pt x="713" y="102"/>
                  <a:pt x="706" y="104"/>
                  <a:pt x="703" y="107"/>
                </a:cubicBezTo>
                <a:cubicBezTo>
                  <a:pt x="700" y="109"/>
                  <a:pt x="699" y="112"/>
                  <a:pt x="699" y="116"/>
                </a:cubicBezTo>
                <a:cubicBezTo>
                  <a:pt x="699" y="119"/>
                  <a:pt x="699" y="121"/>
                  <a:pt x="700" y="124"/>
                </a:cubicBezTo>
                <a:lnTo>
                  <a:pt x="739" y="223"/>
                </a:lnTo>
                <a:lnTo>
                  <a:pt x="776" y="128"/>
                </a:lnTo>
                <a:cubicBezTo>
                  <a:pt x="778" y="121"/>
                  <a:pt x="779" y="116"/>
                  <a:pt x="779" y="112"/>
                </a:cubicBezTo>
                <a:cubicBezTo>
                  <a:pt x="779" y="109"/>
                  <a:pt x="778" y="107"/>
                  <a:pt x="776" y="105"/>
                </a:cubicBezTo>
                <a:cubicBezTo>
                  <a:pt x="773" y="103"/>
                  <a:pt x="768" y="102"/>
                  <a:pt x="761" y="102"/>
                </a:cubicBezTo>
                <a:lnTo>
                  <a:pt x="761" y="95"/>
                </a:lnTo>
                <a:lnTo>
                  <a:pt x="816" y="95"/>
                </a:lnTo>
                <a:lnTo>
                  <a:pt x="816" y="102"/>
                </a:lnTo>
                <a:cubicBezTo>
                  <a:pt x="805" y="104"/>
                  <a:pt x="797" y="111"/>
                  <a:pt x="792" y="124"/>
                </a:cubicBezTo>
                <a:lnTo>
                  <a:pt x="734" y="272"/>
                </a:lnTo>
                <a:lnTo>
                  <a:pt x="726" y="272"/>
                </a:lnTo>
                <a:lnTo>
                  <a:pt x="684" y="162"/>
                </a:lnTo>
                <a:lnTo>
                  <a:pt x="633" y="272"/>
                </a:lnTo>
                <a:lnTo>
                  <a:pt x="627" y="272"/>
                </a:lnTo>
                <a:lnTo>
                  <a:pt x="571" y="128"/>
                </a:lnTo>
                <a:cubicBezTo>
                  <a:pt x="568" y="119"/>
                  <a:pt x="564" y="112"/>
                  <a:pt x="561" y="109"/>
                </a:cubicBezTo>
                <a:cubicBezTo>
                  <a:pt x="557" y="106"/>
                  <a:pt x="552" y="104"/>
                  <a:pt x="544" y="102"/>
                </a:cubicBezTo>
                <a:lnTo>
                  <a:pt x="544" y="95"/>
                </a:lnTo>
                <a:close/>
                <a:moveTo>
                  <a:pt x="272" y="95"/>
                </a:moveTo>
                <a:lnTo>
                  <a:pt x="344" y="95"/>
                </a:lnTo>
                <a:lnTo>
                  <a:pt x="344" y="102"/>
                </a:lnTo>
                <a:cubicBezTo>
                  <a:pt x="338" y="102"/>
                  <a:pt x="333" y="104"/>
                  <a:pt x="331" y="106"/>
                </a:cubicBezTo>
                <a:cubicBezTo>
                  <a:pt x="329" y="107"/>
                  <a:pt x="328" y="110"/>
                  <a:pt x="328" y="114"/>
                </a:cubicBezTo>
                <a:cubicBezTo>
                  <a:pt x="328" y="117"/>
                  <a:pt x="329" y="122"/>
                  <a:pt x="331" y="128"/>
                </a:cubicBezTo>
                <a:lnTo>
                  <a:pt x="368" y="226"/>
                </a:lnTo>
                <a:lnTo>
                  <a:pt x="405" y="146"/>
                </a:lnTo>
                <a:lnTo>
                  <a:pt x="395" y="121"/>
                </a:lnTo>
                <a:cubicBezTo>
                  <a:pt x="392" y="113"/>
                  <a:pt x="388" y="108"/>
                  <a:pt x="383" y="105"/>
                </a:cubicBezTo>
                <a:cubicBezTo>
                  <a:pt x="381" y="103"/>
                  <a:pt x="376" y="102"/>
                  <a:pt x="368" y="102"/>
                </a:cubicBezTo>
                <a:lnTo>
                  <a:pt x="368" y="95"/>
                </a:lnTo>
                <a:lnTo>
                  <a:pt x="450" y="95"/>
                </a:lnTo>
                <a:lnTo>
                  <a:pt x="450" y="102"/>
                </a:lnTo>
                <a:cubicBezTo>
                  <a:pt x="441" y="102"/>
                  <a:pt x="434" y="104"/>
                  <a:pt x="431" y="107"/>
                </a:cubicBezTo>
                <a:cubicBezTo>
                  <a:pt x="428" y="109"/>
                  <a:pt x="427" y="112"/>
                  <a:pt x="427" y="116"/>
                </a:cubicBezTo>
                <a:cubicBezTo>
                  <a:pt x="427" y="119"/>
                  <a:pt x="427" y="121"/>
                  <a:pt x="428" y="124"/>
                </a:cubicBezTo>
                <a:lnTo>
                  <a:pt x="467" y="223"/>
                </a:lnTo>
                <a:lnTo>
                  <a:pt x="504" y="128"/>
                </a:lnTo>
                <a:cubicBezTo>
                  <a:pt x="506" y="121"/>
                  <a:pt x="507" y="116"/>
                  <a:pt x="507" y="112"/>
                </a:cubicBezTo>
                <a:cubicBezTo>
                  <a:pt x="507" y="109"/>
                  <a:pt x="506" y="107"/>
                  <a:pt x="504" y="105"/>
                </a:cubicBezTo>
                <a:cubicBezTo>
                  <a:pt x="501" y="103"/>
                  <a:pt x="496" y="102"/>
                  <a:pt x="489" y="102"/>
                </a:cubicBezTo>
                <a:lnTo>
                  <a:pt x="489" y="95"/>
                </a:lnTo>
                <a:lnTo>
                  <a:pt x="544" y="95"/>
                </a:lnTo>
                <a:lnTo>
                  <a:pt x="544" y="102"/>
                </a:lnTo>
                <a:cubicBezTo>
                  <a:pt x="533" y="104"/>
                  <a:pt x="525" y="111"/>
                  <a:pt x="520" y="124"/>
                </a:cubicBezTo>
                <a:lnTo>
                  <a:pt x="462" y="272"/>
                </a:lnTo>
                <a:lnTo>
                  <a:pt x="454" y="272"/>
                </a:lnTo>
                <a:lnTo>
                  <a:pt x="412" y="162"/>
                </a:lnTo>
                <a:lnTo>
                  <a:pt x="361" y="272"/>
                </a:lnTo>
                <a:lnTo>
                  <a:pt x="355" y="272"/>
                </a:lnTo>
                <a:lnTo>
                  <a:pt x="299" y="128"/>
                </a:lnTo>
                <a:cubicBezTo>
                  <a:pt x="296" y="119"/>
                  <a:pt x="292" y="112"/>
                  <a:pt x="289" y="109"/>
                </a:cubicBezTo>
                <a:cubicBezTo>
                  <a:pt x="285" y="106"/>
                  <a:pt x="280" y="104"/>
                  <a:pt x="272" y="102"/>
                </a:cubicBezTo>
                <a:lnTo>
                  <a:pt x="272" y="95"/>
                </a:lnTo>
                <a:close/>
                <a:moveTo>
                  <a:pt x="0" y="95"/>
                </a:moveTo>
                <a:lnTo>
                  <a:pt x="72" y="95"/>
                </a:lnTo>
                <a:lnTo>
                  <a:pt x="72" y="102"/>
                </a:lnTo>
                <a:cubicBezTo>
                  <a:pt x="66" y="102"/>
                  <a:pt x="61" y="104"/>
                  <a:pt x="59" y="106"/>
                </a:cubicBezTo>
                <a:cubicBezTo>
                  <a:pt x="57" y="107"/>
                  <a:pt x="56" y="110"/>
                  <a:pt x="56" y="114"/>
                </a:cubicBezTo>
                <a:cubicBezTo>
                  <a:pt x="56" y="117"/>
                  <a:pt x="57" y="122"/>
                  <a:pt x="59" y="128"/>
                </a:cubicBezTo>
                <a:lnTo>
                  <a:pt x="96" y="226"/>
                </a:lnTo>
                <a:lnTo>
                  <a:pt x="133" y="146"/>
                </a:lnTo>
                <a:lnTo>
                  <a:pt x="123" y="121"/>
                </a:lnTo>
                <a:cubicBezTo>
                  <a:pt x="120" y="113"/>
                  <a:pt x="116" y="108"/>
                  <a:pt x="111" y="105"/>
                </a:cubicBezTo>
                <a:cubicBezTo>
                  <a:pt x="109" y="103"/>
                  <a:pt x="104" y="102"/>
                  <a:pt x="96" y="102"/>
                </a:cubicBezTo>
                <a:lnTo>
                  <a:pt x="96" y="95"/>
                </a:lnTo>
                <a:lnTo>
                  <a:pt x="178" y="95"/>
                </a:lnTo>
                <a:lnTo>
                  <a:pt x="178" y="102"/>
                </a:lnTo>
                <a:cubicBezTo>
                  <a:pt x="169" y="102"/>
                  <a:pt x="162" y="104"/>
                  <a:pt x="159" y="107"/>
                </a:cubicBezTo>
                <a:cubicBezTo>
                  <a:pt x="156" y="109"/>
                  <a:pt x="155" y="112"/>
                  <a:pt x="155" y="116"/>
                </a:cubicBezTo>
                <a:cubicBezTo>
                  <a:pt x="155" y="119"/>
                  <a:pt x="155" y="121"/>
                  <a:pt x="156" y="124"/>
                </a:cubicBezTo>
                <a:lnTo>
                  <a:pt x="195" y="223"/>
                </a:lnTo>
                <a:lnTo>
                  <a:pt x="232" y="128"/>
                </a:lnTo>
                <a:cubicBezTo>
                  <a:pt x="234" y="121"/>
                  <a:pt x="235" y="116"/>
                  <a:pt x="235" y="112"/>
                </a:cubicBezTo>
                <a:cubicBezTo>
                  <a:pt x="235" y="109"/>
                  <a:pt x="234" y="107"/>
                  <a:pt x="232" y="105"/>
                </a:cubicBezTo>
                <a:cubicBezTo>
                  <a:pt x="229" y="103"/>
                  <a:pt x="224" y="102"/>
                  <a:pt x="217" y="102"/>
                </a:cubicBezTo>
                <a:lnTo>
                  <a:pt x="217" y="95"/>
                </a:lnTo>
                <a:lnTo>
                  <a:pt x="272" y="95"/>
                </a:lnTo>
                <a:lnTo>
                  <a:pt x="272" y="102"/>
                </a:lnTo>
                <a:cubicBezTo>
                  <a:pt x="261" y="104"/>
                  <a:pt x="253" y="111"/>
                  <a:pt x="248" y="124"/>
                </a:cubicBezTo>
                <a:lnTo>
                  <a:pt x="190" y="272"/>
                </a:lnTo>
                <a:lnTo>
                  <a:pt x="182" y="272"/>
                </a:lnTo>
                <a:lnTo>
                  <a:pt x="140" y="162"/>
                </a:lnTo>
                <a:lnTo>
                  <a:pt x="89" y="272"/>
                </a:lnTo>
                <a:lnTo>
                  <a:pt x="83" y="272"/>
                </a:lnTo>
                <a:lnTo>
                  <a:pt x="27" y="128"/>
                </a:lnTo>
                <a:cubicBezTo>
                  <a:pt x="24" y="119"/>
                  <a:pt x="20" y="112"/>
                  <a:pt x="17" y="109"/>
                </a:cubicBezTo>
                <a:cubicBezTo>
                  <a:pt x="13" y="106"/>
                  <a:pt x="8" y="104"/>
                  <a:pt x="0" y="102"/>
                </a:cubicBezTo>
                <a:lnTo>
                  <a:pt x="0" y="95"/>
                </a:lnTo>
                <a:close/>
                <a:moveTo>
                  <a:pt x="2837" y="90"/>
                </a:moveTo>
                <a:lnTo>
                  <a:pt x="2845" y="90"/>
                </a:lnTo>
                <a:lnTo>
                  <a:pt x="2845" y="127"/>
                </a:lnTo>
                <a:cubicBezTo>
                  <a:pt x="2857" y="114"/>
                  <a:pt x="2865" y="107"/>
                  <a:pt x="2867" y="105"/>
                </a:cubicBezTo>
                <a:cubicBezTo>
                  <a:pt x="2873" y="100"/>
                  <a:pt x="2879" y="97"/>
                  <a:pt x="2885" y="94"/>
                </a:cubicBezTo>
                <a:cubicBezTo>
                  <a:pt x="2892" y="91"/>
                  <a:pt x="2898" y="90"/>
                  <a:pt x="2904" y="90"/>
                </a:cubicBezTo>
                <a:cubicBezTo>
                  <a:pt x="2915" y="90"/>
                  <a:pt x="2924" y="93"/>
                  <a:pt x="2932" y="99"/>
                </a:cubicBezTo>
                <a:cubicBezTo>
                  <a:pt x="2940" y="106"/>
                  <a:pt x="2945" y="115"/>
                  <a:pt x="2948" y="127"/>
                </a:cubicBezTo>
                <a:cubicBezTo>
                  <a:pt x="2961" y="112"/>
                  <a:pt x="2971" y="102"/>
                  <a:pt x="2980" y="97"/>
                </a:cubicBezTo>
                <a:cubicBezTo>
                  <a:pt x="2989" y="92"/>
                  <a:pt x="2998" y="90"/>
                  <a:pt x="3008" y="90"/>
                </a:cubicBezTo>
                <a:cubicBezTo>
                  <a:pt x="3017" y="90"/>
                  <a:pt x="3025" y="92"/>
                  <a:pt x="3032" y="97"/>
                </a:cubicBezTo>
                <a:cubicBezTo>
                  <a:pt x="3039" y="102"/>
                  <a:pt x="3045" y="109"/>
                  <a:pt x="3049" y="120"/>
                </a:cubicBezTo>
                <a:cubicBezTo>
                  <a:pt x="3052" y="127"/>
                  <a:pt x="3053" y="139"/>
                  <a:pt x="3053" y="154"/>
                </a:cubicBezTo>
                <a:lnTo>
                  <a:pt x="3053" y="228"/>
                </a:lnTo>
                <a:cubicBezTo>
                  <a:pt x="3053" y="239"/>
                  <a:pt x="3054" y="246"/>
                  <a:pt x="3055" y="250"/>
                </a:cubicBezTo>
                <a:cubicBezTo>
                  <a:pt x="3057" y="253"/>
                  <a:pt x="3059" y="255"/>
                  <a:pt x="3062" y="257"/>
                </a:cubicBezTo>
                <a:cubicBezTo>
                  <a:pt x="3066" y="259"/>
                  <a:pt x="3071" y="260"/>
                  <a:pt x="3079" y="260"/>
                </a:cubicBezTo>
                <a:lnTo>
                  <a:pt x="3079" y="267"/>
                </a:lnTo>
                <a:lnTo>
                  <a:pt x="2994" y="267"/>
                </a:lnTo>
                <a:lnTo>
                  <a:pt x="2994" y="260"/>
                </a:lnTo>
                <a:lnTo>
                  <a:pt x="2998" y="260"/>
                </a:lnTo>
                <a:cubicBezTo>
                  <a:pt x="3005" y="260"/>
                  <a:pt x="3011" y="259"/>
                  <a:pt x="3015" y="256"/>
                </a:cubicBezTo>
                <a:cubicBezTo>
                  <a:pt x="3018" y="254"/>
                  <a:pt x="3020" y="251"/>
                  <a:pt x="3021" y="246"/>
                </a:cubicBezTo>
                <a:cubicBezTo>
                  <a:pt x="3022" y="244"/>
                  <a:pt x="3022" y="238"/>
                  <a:pt x="3022" y="228"/>
                </a:cubicBezTo>
                <a:lnTo>
                  <a:pt x="3022" y="154"/>
                </a:lnTo>
                <a:cubicBezTo>
                  <a:pt x="3022" y="140"/>
                  <a:pt x="3020" y="130"/>
                  <a:pt x="3017" y="124"/>
                </a:cubicBezTo>
                <a:cubicBezTo>
                  <a:pt x="3012" y="116"/>
                  <a:pt x="3004" y="112"/>
                  <a:pt x="2993" y="112"/>
                </a:cubicBezTo>
                <a:cubicBezTo>
                  <a:pt x="2987" y="112"/>
                  <a:pt x="2980" y="114"/>
                  <a:pt x="2973" y="117"/>
                </a:cubicBezTo>
                <a:cubicBezTo>
                  <a:pt x="2967" y="121"/>
                  <a:pt x="2959" y="127"/>
                  <a:pt x="2949" y="136"/>
                </a:cubicBezTo>
                <a:lnTo>
                  <a:pt x="2949" y="138"/>
                </a:lnTo>
                <a:lnTo>
                  <a:pt x="2949" y="146"/>
                </a:lnTo>
                <a:lnTo>
                  <a:pt x="2949" y="228"/>
                </a:lnTo>
                <a:cubicBezTo>
                  <a:pt x="2949" y="240"/>
                  <a:pt x="2950" y="247"/>
                  <a:pt x="2951" y="250"/>
                </a:cubicBezTo>
                <a:cubicBezTo>
                  <a:pt x="2952" y="253"/>
                  <a:pt x="2955" y="255"/>
                  <a:pt x="2958" y="257"/>
                </a:cubicBezTo>
                <a:cubicBezTo>
                  <a:pt x="2962" y="259"/>
                  <a:pt x="2968" y="260"/>
                  <a:pt x="2977" y="260"/>
                </a:cubicBezTo>
                <a:lnTo>
                  <a:pt x="2977" y="267"/>
                </a:lnTo>
                <a:lnTo>
                  <a:pt x="2890" y="267"/>
                </a:lnTo>
                <a:lnTo>
                  <a:pt x="2890" y="260"/>
                </a:lnTo>
                <a:cubicBezTo>
                  <a:pt x="2900" y="260"/>
                  <a:pt x="2906" y="259"/>
                  <a:pt x="2910" y="257"/>
                </a:cubicBezTo>
                <a:cubicBezTo>
                  <a:pt x="2913" y="254"/>
                  <a:pt x="2916" y="251"/>
                  <a:pt x="2917" y="247"/>
                </a:cubicBezTo>
                <a:cubicBezTo>
                  <a:pt x="2918" y="244"/>
                  <a:pt x="2918" y="238"/>
                  <a:pt x="2918" y="228"/>
                </a:cubicBezTo>
                <a:lnTo>
                  <a:pt x="2918" y="154"/>
                </a:lnTo>
                <a:cubicBezTo>
                  <a:pt x="2918" y="140"/>
                  <a:pt x="2916" y="130"/>
                  <a:pt x="2912" y="124"/>
                </a:cubicBezTo>
                <a:cubicBezTo>
                  <a:pt x="2906" y="116"/>
                  <a:pt x="2899" y="112"/>
                  <a:pt x="2889" y="112"/>
                </a:cubicBezTo>
                <a:cubicBezTo>
                  <a:pt x="2882" y="112"/>
                  <a:pt x="2875" y="114"/>
                  <a:pt x="2869" y="117"/>
                </a:cubicBezTo>
                <a:cubicBezTo>
                  <a:pt x="2858" y="123"/>
                  <a:pt x="2850" y="129"/>
                  <a:pt x="2845" y="136"/>
                </a:cubicBezTo>
                <a:lnTo>
                  <a:pt x="2845" y="228"/>
                </a:lnTo>
                <a:cubicBezTo>
                  <a:pt x="2845" y="239"/>
                  <a:pt x="2846" y="247"/>
                  <a:pt x="2847" y="250"/>
                </a:cubicBezTo>
                <a:cubicBezTo>
                  <a:pt x="2849" y="253"/>
                  <a:pt x="2851" y="256"/>
                  <a:pt x="2854" y="258"/>
                </a:cubicBezTo>
                <a:cubicBezTo>
                  <a:pt x="2857" y="259"/>
                  <a:pt x="2863" y="260"/>
                  <a:pt x="2873" y="260"/>
                </a:cubicBezTo>
                <a:lnTo>
                  <a:pt x="2873" y="267"/>
                </a:lnTo>
                <a:lnTo>
                  <a:pt x="2788" y="267"/>
                </a:lnTo>
                <a:lnTo>
                  <a:pt x="2788" y="260"/>
                </a:lnTo>
                <a:cubicBezTo>
                  <a:pt x="2796" y="260"/>
                  <a:pt x="2801" y="259"/>
                  <a:pt x="2804" y="258"/>
                </a:cubicBezTo>
                <a:cubicBezTo>
                  <a:pt x="2807" y="256"/>
                  <a:pt x="2810" y="253"/>
                  <a:pt x="2811" y="249"/>
                </a:cubicBezTo>
                <a:cubicBezTo>
                  <a:pt x="2813" y="246"/>
                  <a:pt x="2814" y="239"/>
                  <a:pt x="2814" y="228"/>
                </a:cubicBezTo>
                <a:lnTo>
                  <a:pt x="2814" y="162"/>
                </a:lnTo>
                <a:cubicBezTo>
                  <a:pt x="2814" y="143"/>
                  <a:pt x="2813" y="131"/>
                  <a:pt x="2812" y="126"/>
                </a:cubicBezTo>
                <a:cubicBezTo>
                  <a:pt x="2811" y="122"/>
                  <a:pt x="2810" y="119"/>
                  <a:pt x="2808" y="117"/>
                </a:cubicBezTo>
                <a:cubicBezTo>
                  <a:pt x="2806" y="116"/>
                  <a:pt x="2804" y="115"/>
                  <a:pt x="2800" y="115"/>
                </a:cubicBezTo>
                <a:cubicBezTo>
                  <a:pt x="2797" y="115"/>
                  <a:pt x="2793" y="116"/>
                  <a:pt x="2788" y="118"/>
                </a:cubicBezTo>
                <a:lnTo>
                  <a:pt x="2785" y="111"/>
                </a:lnTo>
                <a:lnTo>
                  <a:pt x="2837" y="90"/>
                </a:lnTo>
                <a:close/>
                <a:moveTo>
                  <a:pt x="2686" y="90"/>
                </a:moveTo>
                <a:cubicBezTo>
                  <a:pt x="2712" y="90"/>
                  <a:pt x="2733" y="100"/>
                  <a:pt x="2748" y="120"/>
                </a:cubicBezTo>
                <a:cubicBezTo>
                  <a:pt x="2762" y="136"/>
                  <a:pt x="2768" y="156"/>
                  <a:pt x="2768" y="178"/>
                </a:cubicBezTo>
                <a:cubicBezTo>
                  <a:pt x="2768" y="193"/>
                  <a:pt x="2765" y="209"/>
                  <a:pt x="2757" y="224"/>
                </a:cubicBezTo>
                <a:cubicBezTo>
                  <a:pt x="2750" y="240"/>
                  <a:pt x="2740" y="252"/>
                  <a:pt x="2727" y="260"/>
                </a:cubicBezTo>
                <a:cubicBezTo>
                  <a:pt x="2714" y="268"/>
                  <a:pt x="2700" y="272"/>
                  <a:pt x="2684" y="272"/>
                </a:cubicBezTo>
                <a:cubicBezTo>
                  <a:pt x="2658" y="272"/>
                  <a:pt x="2637" y="262"/>
                  <a:pt x="2622" y="241"/>
                </a:cubicBezTo>
                <a:cubicBezTo>
                  <a:pt x="2609" y="224"/>
                  <a:pt x="2603" y="204"/>
                  <a:pt x="2603" y="183"/>
                </a:cubicBezTo>
                <a:cubicBezTo>
                  <a:pt x="2603" y="167"/>
                  <a:pt x="2607" y="151"/>
                  <a:pt x="2614" y="136"/>
                </a:cubicBezTo>
                <a:cubicBezTo>
                  <a:pt x="2622" y="120"/>
                  <a:pt x="2633" y="109"/>
                  <a:pt x="2645" y="101"/>
                </a:cubicBezTo>
                <a:cubicBezTo>
                  <a:pt x="2658" y="94"/>
                  <a:pt x="2672" y="90"/>
                  <a:pt x="2686" y="90"/>
                </a:cubicBezTo>
                <a:close/>
                <a:moveTo>
                  <a:pt x="2509" y="90"/>
                </a:moveTo>
                <a:cubicBezTo>
                  <a:pt x="2526" y="90"/>
                  <a:pt x="2540" y="94"/>
                  <a:pt x="2550" y="103"/>
                </a:cubicBezTo>
                <a:cubicBezTo>
                  <a:pt x="2561" y="112"/>
                  <a:pt x="2567" y="122"/>
                  <a:pt x="2567" y="131"/>
                </a:cubicBezTo>
                <a:cubicBezTo>
                  <a:pt x="2567" y="136"/>
                  <a:pt x="2565" y="140"/>
                  <a:pt x="2562" y="143"/>
                </a:cubicBezTo>
                <a:cubicBezTo>
                  <a:pt x="2559" y="146"/>
                  <a:pt x="2555" y="147"/>
                  <a:pt x="2549" y="147"/>
                </a:cubicBezTo>
                <a:cubicBezTo>
                  <a:pt x="2542" y="147"/>
                  <a:pt x="2536" y="145"/>
                  <a:pt x="2533" y="140"/>
                </a:cubicBezTo>
                <a:cubicBezTo>
                  <a:pt x="2531" y="137"/>
                  <a:pt x="2529" y="132"/>
                  <a:pt x="2528" y="125"/>
                </a:cubicBezTo>
                <a:cubicBezTo>
                  <a:pt x="2528" y="118"/>
                  <a:pt x="2525" y="112"/>
                  <a:pt x="2521" y="108"/>
                </a:cubicBezTo>
                <a:cubicBezTo>
                  <a:pt x="2516" y="104"/>
                  <a:pt x="2510" y="103"/>
                  <a:pt x="2503" y="103"/>
                </a:cubicBezTo>
                <a:cubicBezTo>
                  <a:pt x="2490" y="103"/>
                  <a:pt x="2480" y="107"/>
                  <a:pt x="2472" y="116"/>
                </a:cubicBezTo>
                <a:cubicBezTo>
                  <a:pt x="2462" y="129"/>
                  <a:pt x="2457" y="145"/>
                  <a:pt x="2457" y="165"/>
                </a:cubicBezTo>
                <a:cubicBezTo>
                  <a:pt x="2457" y="185"/>
                  <a:pt x="2462" y="204"/>
                  <a:pt x="2472" y="219"/>
                </a:cubicBezTo>
                <a:cubicBezTo>
                  <a:pt x="2482" y="235"/>
                  <a:pt x="2496" y="243"/>
                  <a:pt x="2513" y="243"/>
                </a:cubicBezTo>
                <a:cubicBezTo>
                  <a:pt x="2525" y="243"/>
                  <a:pt x="2536" y="239"/>
                  <a:pt x="2546" y="230"/>
                </a:cubicBezTo>
                <a:cubicBezTo>
                  <a:pt x="2553" y="224"/>
                  <a:pt x="2560" y="214"/>
                  <a:pt x="2566" y="199"/>
                </a:cubicBezTo>
                <a:lnTo>
                  <a:pt x="2572" y="202"/>
                </a:lnTo>
                <a:cubicBezTo>
                  <a:pt x="2567" y="224"/>
                  <a:pt x="2558" y="242"/>
                  <a:pt x="2544" y="254"/>
                </a:cubicBezTo>
                <a:cubicBezTo>
                  <a:pt x="2531" y="266"/>
                  <a:pt x="2516" y="272"/>
                  <a:pt x="2500" y="272"/>
                </a:cubicBezTo>
                <a:cubicBezTo>
                  <a:pt x="2480" y="272"/>
                  <a:pt x="2463" y="264"/>
                  <a:pt x="2449" y="247"/>
                </a:cubicBezTo>
                <a:cubicBezTo>
                  <a:pt x="2434" y="231"/>
                  <a:pt x="2427" y="209"/>
                  <a:pt x="2427" y="181"/>
                </a:cubicBezTo>
                <a:cubicBezTo>
                  <a:pt x="2427" y="154"/>
                  <a:pt x="2435" y="132"/>
                  <a:pt x="2451" y="115"/>
                </a:cubicBezTo>
                <a:cubicBezTo>
                  <a:pt x="2467" y="98"/>
                  <a:pt x="2486" y="90"/>
                  <a:pt x="2509" y="90"/>
                </a:cubicBezTo>
                <a:close/>
                <a:moveTo>
                  <a:pt x="1709" y="90"/>
                </a:moveTo>
                <a:lnTo>
                  <a:pt x="1717" y="90"/>
                </a:lnTo>
                <a:lnTo>
                  <a:pt x="1717" y="228"/>
                </a:lnTo>
                <a:cubicBezTo>
                  <a:pt x="1717" y="239"/>
                  <a:pt x="1718" y="246"/>
                  <a:pt x="1719" y="249"/>
                </a:cubicBezTo>
                <a:cubicBezTo>
                  <a:pt x="1721" y="253"/>
                  <a:pt x="1723" y="256"/>
                  <a:pt x="1726" y="257"/>
                </a:cubicBezTo>
                <a:cubicBezTo>
                  <a:pt x="1729" y="259"/>
                  <a:pt x="1735" y="260"/>
                  <a:pt x="1743" y="260"/>
                </a:cubicBezTo>
                <a:lnTo>
                  <a:pt x="1743" y="267"/>
                </a:lnTo>
                <a:lnTo>
                  <a:pt x="1660" y="267"/>
                </a:lnTo>
                <a:lnTo>
                  <a:pt x="1660" y="260"/>
                </a:lnTo>
                <a:cubicBezTo>
                  <a:pt x="1668" y="260"/>
                  <a:pt x="1674" y="259"/>
                  <a:pt x="1677" y="258"/>
                </a:cubicBezTo>
                <a:cubicBezTo>
                  <a:pt x="1679" y="256"/>
                  <a:pt x="1682" y="253"/>
                  <a:pt x="1683" y="250"/>
                </a:cubicBezTo>
                <a:cubicBezTo>
                  <a:pt x="1685" y="246"/>
                  <a:pt x="1686" y="239"/>
                  <a:pt x="1686" y="228"/>
                </a:cubicBezTo>
                <a:lnTo>
                  <a:pt x="1686" y="162"/>
                </a:lnTo>
                <a:cubicBezTo>
                  <a:pt x="1686" y="143"/>
                  <a:pt x="1685" y="131"/>
                  <a:pt x="1684" y="126"/>
                </a:cubicBezTo>
                <a:cubicBezTo>
                  <a:pt x="1683" y="122"/>
                  <a:pt x="1682" y="119"/>
                  <a:pt x="1680" y="117"/>
                </a:cubicBezTo>
                <a:cubicBezTo>
                  <a:pt x="1678" y="116"/>
                  <a:pt x="1676" y="115"/>
                  <a:pt x="1672" y="115"/>
                </a:cubicBezTo>
                <a:cubicBezTo>
                  <a:pt x="1669" y="115"/>
                  <a:pt x="1665" y="116"/>
                  <a:pt x="1660" y="118"/>
                </a:cubicBezTo>
                <a:lnTo>
                  <a:pt x="1657" y="111"/>
                </a:lnTo>
                <a:lnTo>
                  <a:pt x="1709" y="90"/>
                </a:lnTo>
                <a:close/>
                <a:moveTo>
                  <a:pt x="1166" y="90"/>
                </a:moveTo>
                <a:cubicBezTo>
                  <a:pt x="1192" y="90"/>
                  <a:pt x="1213" y="100"/>
                  <a:pt x="1228" y="120"/>
                </a:cubicBezTo>
                <a:cubicBezTo>
                  <a:pt x="1242" y="136"/>
                  <a:pt x="1248" y="156"/>
                  <a:pt x="1248" y="178"/>
                </a:cubicBezTo>
                <a:cubicBezTo>
                  <a:pt x="1248" y="193"/>
                  <a:pt x="1245" y="209"/>
                  <a:pt x="1237" y="224"/>
                </a:cubicBezTo>
                <a:cubicBezTo>
                  <a:pt x="1230" y="240"/>
                  <a:pt x="1220" y="252"/>
                  <a:pt x="1207" y="260"/>
                </a:cubicBezTo>
                <a:cubicBezTo>
                  <a:pt x="1194" y="268"/>
                  <a:pt x="1180" y="272"/>
                  <a:pt x="1164" y="272"/>
                </a:cubicBezTo>
                <a:cubicBezTo>
                  <a:pt x="1138" y="272"/>
                  <a:pt x="1117" y="262"/>
                  <a:pt x="1102" y="241"/>
                </a:cubicBezTo>
                <a:cubicBezTo>
                  <a:pt x="1089" y="224"/>
                  <a:pt x="1083" y="204"/>
                  <a:pt x="1083" y="183"/>
                </a:cubicBezTo>
                <a:cubicBezTo>
                  <a:pt x="1083" y="167"/>
                  <a:pt x="1087" y="151"/>
                  <a:pt x="1094" y="136"/>
                </a:cubicBezTo>
                <a:cubicBezTo>
                  <a:pt x="1102" y="120"/>
                  <a:pt x="1113" y="109"/>
                  <a:pt x="1125" y="101"/>
                </a:cubicBezTo>
                <a:cubicBezTo>
                  <a:pt x="1138" y="94"/>
                  <a:pt x="1152" y="90"/>
                  <a:pt x="1166" y="90"/>
                </a:cubicBezTo>
                <a:close/>
                <a:moveTo>
                  <a:pt x="2222" y="20"/>
                </a:moveTo>
                <a:cubicBezTo>
                  <a:pt x="2214" y="20"/>
                  <a:pt x="2206" y="23"/>
                  <a:pt x="2200" y="31"/>
                </a:cubicBezTo>
                <a:cubicBezTo>
                  <a:pt x="2191" y="41"/>
                  <a:pt x="2185" y="58"/>
                  <a:pt x="2181" y="80"/>
                </a:cubicBezTo>
                <a:cubicBezTo>
                  <a:pt x="2178" y="102"/>
                  <a:pt x="2176" y="124"/>
                  <a:pt x="2176" y="146"/>
                </a:cubicBezTo>
                <a:cubicBezTo>
                  <a:pt x="2176" y="181"/>
                  <a:pt x="2181" y="209"/>
                  <a:pt x="2189" y="232"/>
                </a:cubicBezTo>
                <a:cubicBezTo>
                  <a:pt x="2196" y="250"/>
                  <a:pt x="2207" y="259"/>
                  <a:pt x="2221" y="259"/>
                </a:cubicBezTo>
                <a:cubicBezTo>
                  <a:pt x="2228" y="259"/>
                  <a:pt x="2235" y="256"/>
                  <a:pt x="2242" y="250"/>
                </a:cubicBezTo>
                <a:cubicBezTo>
                  <a:pt x="2249" y="244"/>
                  <a:pt x="2255" y="234"/>
                  <a:pt x="2259" y="220"/>
                </a:cubicBezTo>
                <a:cubicBezTo>
                  <a:pt x="2264" y="198"/>
                  <a:pt x="2267" y="168"/>
                  <a:pt x="2267" y="129"/>
                </a:cubicBezTo>
                <a:cubicBezTo>
                  <a:pt x="2267" y="100"/>
                  <a:pt x="2264" y="76"/>
                  <a:pt x="2258" y="56"/>
                </a:cubicBezTo>
                <a:cubicBezTo>
                  <a:pt x="2254" y="42"/>
                  <a:pt x="2248" y="32"/>
                  <a:pt x="2241" y="26"/>
                </a:cubicBezTo>
                <a:cubicBezTo>
                  <a:pt x="2236" y="22"/>
                  <a:pt x="2230" y="20"/>
                  <a:pt x="2222" y="20"/>
                </a:cubicBezTo>
                <a:close/>
                <a:moveTo>
                  <a:pt x="2030" y="20"/>
                </a:moveTo>
                <a:cubicBezTo>
                  <a:pt x="2022" y="20"/>
                  <a:pt x="2014" y="23"/>
                  <a:pt x="2008" y="31"/>
                </a:cubicBezTo>
                <a:cubicBezTo>
                  <a:pt x="1999" y="41"/>
                  <a:pt x="1993" y="58"/>
                  <a:pt x="1989" y="80"/>
                </a:cubicBezTo>
                <a:cubicBezTo>
                  <a:pt x="1986" y="102"/>
                  <a:pt x="1984" y="124"/>
                  <a:pt x="1984" y="146"/>
                </a:cubicBezTo>
                <a:cubicBezTo>
                  <a:pt x="1984" y="181"/>
                  <a:pt x="1989" y="209"/>
                  <a:pt x="1997" y="232"/>
                </a:cubicBezTo>
                <a:cubicBezTo>
                  <a:pt x="2004" y="250"/>
                  <a:pt x="2015" y="259"/>
                  <a:pt x="2029" y="259"/>
                </a:cubicBezTo>
                <a:cubicBezTo>
                  <a:pt x="2036" y="259"/>
                  <a:pt x="2043" y="256"/>
                  <a:pt x="2050" y="250"/>
                </a:cubicBezTo>
                <a:cubicBezTo>
                  <a:pt x="2057" y="244"/>
                  <a:pt x="2063" y="234"/>
                  <a:pt x="2067" y="220"/>
                </a:cubicBezTo>
                <a:cubicBezTo>
                  <a:pt x="2072" y="198"/>
                  <a:pt x="2075" y="168"/>
                  <a:pt x="2075" y="129"/>
                </a:cubicBezTo>
                <a:cubicBezTo>
                  <a:pt x="2075" y="100"/>
                  <a:pt x="2072" y="76"/>
                  <a:pt x="2066" y="56"/>
                </a:cubicBezTo>
                <a:cubicBezTo>
                  <a:pt x="2062" y="42"/>
                  <a:pt x="2056" y="32"/>
                  <a:pt x="2049" y="26"/>
                </a:cubicBezTo>
                <a:cubicBezTo>
                  <a:pt x="2044" y="22"/>
                  <a:pt x="2038" y="20"/>
                  <a:pt x="2030" y="20"/>
                </a:cubicBezTo>
                <a:close/>
                <a:moveTo>
                  <a:pt x="2223" y="7"/>
                </a:moveTo>
                <a:cubicBezTo>
                  <a:pt x="2242" y="7"/>
                  <a:pt x="2260" y="17"/>
                  <a:pt x="2275" y="37"/>
                </a:cubicBezTo>
                <a:cubicBezTo>
                  <a:pt x="2294" y="62"/>
                  <a:pt x="2304" y="95"/>
                  <a:pt x="2304" y="137"/>
                </a:cubicBezTo>
                <a:cubicBezTo>
                  <a:pt x="2304" y="167"/>
                  <a:pt x="2300" y="192"/>
                  <a:pt x="2291" y="212"/>
                </a:cubicBezTo>
                <a:cubicBezTo>
                  <a:pt x="2283" y="233"/>
                  <a:pt x="2272" y="248"/>
                  <a:pt x="2259" y="257"/>
                </a:cubicBezTo>
                <a:cubicBezTo>
                  <a:pt x="2246" y="267"/>
                  <a:pt x="2233" y="271"/>
                  <a:pt x="2221" y="271"/>
                </a:cubicBezTo>
                <a:cubicBezTo>
                  <a:pt x="2196" y="271"/>
                  <a:pt x="2176" y="257"/>
                  <a:pt x="2160" y="228"/>
                </a:cubicBezTo>
                <a:cubicBezTo>
                  <a:pt x="2146" y="204"/>
                  <a:pt x="2140" y="175"/>
                  <a:pt x="2140" y="141"/>
                </a:cubicBezTo>
                <a:cubicBezTo>
                  <a:pt x="2140" y="112"/>
                  <a:pt x="2144" y="87"/>
                  <a:pt x="2153" y="66"/>
                </a:cubicBezTo>
                <a:cubicBezTo>
                  <a:pt x="2162" y="45"/>
                  <a:pt x="2173" y="30"/>
                  <a:pt x="2188" y="19"/>
                </a:cubicBezTo>
                <a:cubicBezTo>
                  <a:pt x="2199" y="11"/>
                  <a:pt x="2211" y="7"/>
                  <a:pt x="2223" y="7"/>
                </a:cubicBezTo>
                <a:close/>
                <a:moveTo>
                  <a:pt x="2031" y="7"/>
                </a:moveTo>
                <a:cubicBezTo>
                  <a:pt x="2050" y="7"/>
                  <a:pt x="2068" y="17"/>
                  <a:pt x="2083" y="37"/>
                </a:cubicBezTo>
                <a:cubicBezTo>
                  <a:pt x="2102" y="62"/>
                  <a:pt x="2112" y="95"/>
                  <a:pt x="2112" y="137"/>
                </a:cubicBezTo>
                <a:cubicBezTo>
                  <a:pt x="2112" y="167"/>
                  <a:pt x="2108" y="192"/>
                  <a:pt x="2099" y="212"/>
                </a:cubicBezTo>
                <a:cubicBezTo>
                  <a:pt x="2091" y="233"/>
                  <a:pt x="2080" y="248"/>
                  <a:pt x="2067" y="257"/>
                </a:cubicBezTo>
                <a:cubicBezTo>
                  <a:pt x="2054" y="267"/>
                  <a:pt x="2041" y="271"/>
                  <a:pt x="2029" y="271"/>
                </a:cubicBezTo>
                <a:cubicBezTo>
                  <a:pt x="2004" y="271"/>
                  <a:pt x="1984" y="257"/>
                  <a:pt x="1968" y="228"/>
                </a:cubicBezTo>
                <a:cubicBezTo>
                  <a:pt x="1954" y="204"/>
                  <a:pt x="1948" y="175"/>
                  <a:pt x="1948" y="141"/>
                </a:cubicBezTo>
                <a:cubicBezTo>
                  <a:pt x="1948" y="112"/>
                  <a:pt x="1952" y="87"/>
                  <a:pt x="1961" y="66"/>
                </a:cubicBezTo>
                <a:cubicBezTo>
                  <a:pt x="1970" y="45"/>
                  <a:pt x="1981" y="30"/>
                  <a:pt x="1996" y="19"/>
                </a:cubicBezTo>
                <a:cubicBezTo>
                  <a:pt x="2007" y="11"/>
                  <a:pt x="2019" y="7"/>
                  <a:pt x="2031" y="7"/>
                </a:cubicBezTo>
                <a:close/>
                <a:moveTo>
                  <a:pt x="1849" y="7"/>
                </a:moveTo>
                <a:lnTo>
                  <a:pt x="1855" y="7"/>
                </a:lnTo>
                <a:lnTo>
                  <a:pt x="1855" y="222"/>
                </a:lnTo>
                <a:cubicBezTo>
                  <a:pt x="1855" y="236"/>
                  <a:pt x="1855" y="245"/>
                  <a:pt x="1857" y="249"/>
                </a:cubicBezTo>
                <a:cubicBezTo>
                  <a:pt x="1858" y="252"/>
                  <a:pt x="1860" y="255"/>
                  <a:pt x="1864" y="257"/>
                </a:cubicBezTo>
                <a:cubicBezTo>
                  <a:pt x="1868" y="259"/>
                  <a:pt x="1875" y="260"/>
                  <a:pt x="1887" y="260"/>
                </a:cubicBezTo>
                <a:lnTo>
                  <a:pt x="1887" y="267"/>
                </a:lnTo>
                <a:lnTo>
                  <a:pt x="1791" y="267"/>
                </a:lnTo>
                <a:lnTo>
                  <a:pt x="1791" y="260"/>
                </a:lnTo>
                <a:cubicBezTo>
                  <a:pt x="1803" y="260"/>
                  <a:pt x="1811" y="259"/>
                  <a:pt x="1815" y="257"/>
                </a:cubicBezTo>
                <a:cubicBezTo>
                  <a:pt x="1818" y="255"/>
                  <a:pt x="1820" y="253"/>
                  <a:pt x="1822" y="249"/>
                </a:cubicBezTo>
                <a:cubicBezTo>
                  <a:pt x="1823" y="246"/>
                  <a:pt x="1824" y="237"/>
                  <a:pt x="1824" y="222"/>
                </a:cubicBezTo>
                <a:lnTo>
                  <a:pt x="1824" y="85"/>
                </a:lnTo>
                <a:cubicBezTo>
                  <a:pt x="1824" y="66"/>
                  <a:pt x="1823" y="54"/>
                  <a:pt x="1822" y="49"/>
                </a:cubicBezTo>
                <a:cubicBezTo>
                  <a:pt x="1821" y="45"/>
                  <a:pt x="1820" y="42"/>
                  <a:pt x="1817" y="40"/>
                </a:cubicBezTo>
                <a:cubicBezTo>
                  <a:pt x="1815" y="38"/>
                  <a:pt x="1812" y="37"/>
                  <a:pt x="1809" y="37"/>
                </a:cubicBezTo>
                <a:cubicBezTo>
                  <a:pt x="1804" y="37"/>
                  <a:pt x="1798" y="39"/>
                  <a:pt x="1790" y="43"/>
                </a:cubicBezTo>
                <a:lnTo>
                  <a:pt x="1787" y="37"/>
                </a:lnTo>
                <a:lnTo>
                  <a:pt x="1849" y="7"/>
                </a:lnTo>
                <a:close/>
                <a:moveTo>
                  <a:pt x="1701" y="0"/>
                </a:moveTo>
                <a:cubicBezTo>
                  <a:pt x="1707" y="0"/>
                  <a:pt x="1711" y="2"/>
                  <a:pt x="1715" y="6"/>
                </a:cubicBezTo>
                <a:cubicBezTo>
                  <a:pt x="1719" y="9"/>
                  <a:pt x="1720" y="14"/>
                  <a:pt x="1720" y="19"/>
                </a:cubicBezTo>
                <a:cubicBezTo>
                  <a:pt x="1720" y="24"/>
                  <a:pt x="1719" y="29"/>
                  <a:pt x="1715" y="33"/>
                </a:cubicBezTo>
                <a:cubicBezTo>
                  <a:pt x="1711" y="36"/>
                  <a:pt x="1707" y="38"/>
                  <a:pt x="1701" y="38"/>
                </a:cubicBezTo>
                <a:cubicBezTo>
                  <a:pt x="1696" y="38"/>
                  <a:pt x="1692" y="36"/>
                  <a:pt x="1688" y="33"/>
                </a:cubicBezTo>
                <a:cubicBezTo>
                  <a:pt x="1684" y="29"/>
                  <a:pt x="1682" y="24"/>
                  <a:pt x="1682" y="19"/>
                </a:cubicBezTo>
                <a:cubicBezTo>
                  <a:pt x="1682" y="14"/>
                  <a:pt x="1684" y="9"/>
                  <a:pt x="1688" y="6"/>
                </a:cubicBezTo>
                <a:cubicBezTo>
                  <a:pt x="1692" y="2"/>
                  <a:pt x="1696" y="0"/>
                  <a:pt x="1701" y="0"/>
                </a:cubicBezTo>
                <a:close/>
              </a:path>
            </a:pathLst>
          </a:custGeom>
          <a:solidFill>
            <a:srgbClr val="F2F2F2"/>
          </a:solidFill>
          <a:ln w="0">
            <a:noFill/>
            <a:prstDash val="solid"/>
            <a:round/>
          </a:ln>
        </p:spPr>
        <p:txBody>
          <a:bodyPr vert="horz" wrap="square" lIns="91440" tIns="45720" rIns="91440" bIns="45720" numCol="1" anchor="t" anchorCtr="0" compatLnSpc="1"/>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5pPr>
            <a:lvl6pPr marL="2286000" algn="l" defTabSz="914400" rtl="0" eaLnBrk="1" latinLnBrk="0" hangingPunct="1">
              <a:defRPr kern="1200">
                <a:solidFill>
                  <a:schemeClr val="tx1"/>
                </a:solidFill>
                <a:latin typeface="Calibri" panose="020F0502020204030204" charset="0"/>
                <a:ea typeface="+mn-ea"/>
                <a:cs typeface="+mn-cs"/>
              </a:defRPr>
            </a:lvl6pPr>
            <a:lvl7pPr marL="2743200" algn="l" defTabSz="914400" rtl="0" eaLnBrk="1" latinLnBrk="0" hangingPunct="1">
              <a:defRPr kern="1200">
                <a:solidFill>
                  <a:schemeClr val="tx1"/>
                </a:solidFill>
                <a:latin typeface="Calibri" panose="020F0502020204030204" charset="0"/>
                <a:ea typeface="+mn-ea"/>
                <a:cs typeface="+mn-cs"/>
              </a:defRPr>
            </a:lvl7pPr>
            <a:lvl8pPr marL="3200400" algn="l" defTabSz="914400" rtl="0" eaLnBrk="1" latinLnBrk="0" hangingPunct="1">
              <a:defRPr kern="1200">
                <a:solidFill>
                  <a:schemeClr val="tx1"/>
                </a:solidFill>
                <a:latin typeface="Calibri" panose="020F0502020204030204" charset="0"/>
                <a:ea typeface="+mn-ea"/>
                <a:cs typeface="+mn-cs"/>
              </a:defRPr>
            </a:lvl8pPr>
            <a:lvl9pPr marL="3657600" algn="l" defTabSz="914400" rtl="0" eaLnBrk="1" latinLnBrk="0" hangingPunct="1">
              <a:defRPr kern="1200">
                <a:solidFill>
                  <a:schemeClr val="tx1"/>
                </a:solidFill>
                <a:latin typeface="Calibri" panose="020F0502020204030204" charset="0"/>
                <a:ea typeface="+mn-ea"/>
                <a:cs typeface="+mn-cs"/>
              </a:defRPr>
            </a:lvl9pPr>
          </a:lstStyle>
          <a:p>
            <a:endParaRPr lang="zh-CN" altLang="en-US"/>
          </a:p>
        </p:txBody>
      </p:sp>
      <p:sp>
        <p:nvSpPr>
          <p:cNvPr id="58" name="Freeform 23"/>
          <p:cNvSpPr/>
          <p:nvPr/>
        </p:nvSpPr>
        <p:spPr bwMode="auto">
          <a:xfrm rot="-1800000">
            <a:off x="417173" y="5090054"/>
            <a:ext cx="1848119" cy="215037"/>
          </a:xfrm>
          <a:custGeom>
            <a:avLst/>
            <a:gdLst>
              <a:gd name="T0" fmla="*/ 2345 w 3079"/>
              <a:gd name="T1" fmla="*/ 251 h 350"/>
              <a:gd name="T2" fmla="*/ 830 w 3079"/>
              <a:gd name="T3" fmla="*/ 272 h 350"/>
              <a:gd name="T4" fmla="*/ 2644 w 3079"/>
              <a:gd name="T5" fmla="*/ 129 h 350"/>
              <a:gd name="T6" fmla="*/ 2680 w 3079"/>
              <a:gd name="T7" fmla="*/ 102 h 350"/>
              <a:gd name="T8" fmla="*/ 1202 w 3079"/>
              <a:gd name="T9" fmla="*/ 244 h 350"/>
              <a:gd name="T10" fmla="*/ 1532 w 3079"/>
              <a:gd name="T11" fmla="*/ 102 h 350"/>
              <a:gd name="T12" fmla="*/ 1604 w 3079"/>
              <a:gd name="T13" fmla="*/ 106 h 350"/>
              <a:gd name="T14" fmla="*/ 1625 w 3079"/>
              <a:gd name="T15" fmla="*/ 113 h 350"/>
              <a:gd name="T16" fmla="*/ 1470 w 3079"/>
              <a:gd name="T17" fmla="*/ 316 h 350"/>
              <a:gd name="T18" fmla="*/ 1487 w 3079"/>
              <a:gd name="T19" fmla="*/ 130 h 350"/>
              <a:gd name="T20" fmla="*/ 1322 w 3079"/>
              <a:gd name="T21" fmla="*/ 210 h 350"/>
              <a:gd name="T22" fmla="*/ 1366 w 3079"/>
              <a:gd name="T23" fmla="*/ 102 h 350"/>
              <a:gd name="T24" fmla="*/ 1451 w 3079"/>
              <a:gd name="T25" fmla="*/ 244 h 350"/>
              <a:gd name="T26" fmla="*/ 1310 w 3079"/>
              <a:gd name="T27" fmla="*/ 264 h 350"/>
              <a:gd name="T28" fmla="*/ 1262 w 3079"/>
              <a:gd name="T29" fmla="*/ 95 h 350"/>
              <a:gd name="T30" fmla="*/ 945 w 3079"/>
              <a:gd name="T31" fmla="*/ 135 h 350"/>
              <a:gd name="T32" fmla="*/ 1012 w 3079"/>
              <a:gd name="T33" fmla="*/ 95 h 350"/>
              <a:gd name="T34" fmla="*/ 946 w 3079"/>
              <a:gd name="T35" fmla="*/ 337 h 350"/>
              <a:gd name="T36" fmla="*/ 934 w 3079"/>
              <a:gd name="T37" fmla="*/ 318 h 350"/>
              <a:gd name="T38" fmla="*/ 880 w 3079"/>
              <a:gd name="T39" fmla="*/ 102 h 350"/>
              <a:gd name="T40" fmla="*/ 603 w 3079"/>
              <a:gd name="T41" fmla="*/ 128 h 350"/>
              <a:gd name="T42" fmla="*/ 722 w 3079"/>
              <a:gd name="T43" fmla="*/ 95 h 350"/>
              <a:gd name="T44" fmla="*/ 779 w 3079"/>
              <a:gd name="T45" fmla="*/ 112 h 350"/>
              <a:gd name="T46" fmla="*/ 734 w 3079"/>
              <a:gd name="T47" fmla="*/ 272 h 350"/>
              <a:gd name="T48" fmla="*/ 544 w 3079"/>
              <a:gd name="T49" fmla="*/ 102 h 350"/>
              <a:gd name="T50" fmla="*/ 331 w 3079"/>
              <a:gd name="T51" fmla="*/ 128 h 350"/>
              <a:gd name="T52" fmla="*/ 450 w 3079"/>
              <a:gd name="T53" fmla="*/ 95 h 350"/>
              <a:gd name="T54" fmla="*/ 507 w 3079"/>
              <a:gd name="T55" fmla="*/ 112 h 350"/>
              <a:gd name="T56" fmla="*/ 462 w 3079"/>
              <a:gd name="T57" fmla="*/ 272 h 350"/>
              <a:gd name="T58" fmla="*/ 272 w 3079"/>
              <a:gd name="T59" fmla="*/ 102 h 350"/>
              <a:gd name="T60" fmla="*/ 59 w 3079"/>
              <a:gd name="T61" fmla="*/ 128 h 350"/>
              <a:gd name="T62" fmla="*/ 178 w 3079"/>
              <a:gd name="T63" fmla="*/ 95 h 350"/>
              <a:gd name="T64" fmla="*/ 235 w 3079"/>
              <a:gd name="T65" fmla="*/ 112 h 350"/>
              <a:gd name="T66" fmla="*/ 190 w 3079"/>
              <a:gd name="T67" fmla="*/ 272 h 350"/>
              <a:gd name="T68" fmla="*/ 0 w 3079"/>
              <a:gd name="T69" fmla="*/ 102 h 350"/>
              <a:gd name="T70" fmla="*/ 2904 w 3079"/>
              <a:gd name="T71" fmla="*/ 90 h 350"/>
              <a:gd name="T72" fmla="*/ 3053 w 3079"/>
              <a:gd name="T73" fmla="*/ 154 h 350"/>
              <a:gd name="T74" fmla="*/ 2994 w 3079"/>
              <a:gd name="T75" fmla="*/ 260 h 350"/>
              <a:gd name="T76" fmla="*/ 2993 w 3079"/>
              <a:gd name="T77" fmla="*/ 112 h 350"/>
              <a:gd name="T78" fmla="*/ 2958 w 3079"/>
              <a:gd name="T79" fmla="*/ 257 h 350"/>
              <a:gd name="T80" fmla="*/ 2918 w 3079"/>
              <a:gd name="T81" fmla="*/ 228 h 350"/>
              <a:gd name="T82" fmla="*/ 2847 w 3079"/>
              <a:gd name="T83" fmla="*/ 250 h 350"/>
              <a:gd name="T84" fmla="*/ 2811 w 3079"/>
              <a:gd name="T85" fmla="*/ 249 h 350"/>
              <a:gd name="T86" fmla="*/ 2785 w 3079"/>
              <a:gd name="T87" fmla="*/ 111 h 350"/>
              <a:gd name="T88" fmla="*/ 2684 w 3079"/>
              <a:gd name="T89" fmla="*/ 272 h 350"/>
              <a:gd name="T90" fmla="*/ 2550 w 3079"/>
              <a:gd name="T91" fmla="*/ 103 h 350"/>
              <a:gd name="T92" fmla="*/ 2503 w 3079"/>
              <a:gd name="T93" fmla="*/ 103 h 350"/>
              <a:gd name="T94" fmla="*/ 2572 w 3079"/>
              <a:gd name="T95" fmla="*/ 202 h 350"/>
              <a:gd name="T96" fmla="*/ 1709 w 3079"/>
              <a:gd name="T97" fmla="*/ 90 h 350"/>
              <a:gd name="T98" fmla="*/ 1660 w 3079"/>
              <a:gd name="T99" fmla="*/ 267 h 350"/>
              <a:gd name="T100" fmla="*/ 1680 w 3079"/>
              <a:gd name="T101" fmla="*/ 117 h 350"/>
              <a:gd name="T102" fmla="*/ 1248 w 3079"/>
              <a:gd name="T103" fmla="*/ 178 h 350"/>
              <a:gd name="T104" fmla="*/ 1125 w 3079"/>
              <a:gd name="T105" fmla="*/ 101 h 350"/>
              <a:gd name="T106" fmla="*/ 2221 w 3079"/>
              <a:gd name="T107" fmla="*/ 259 h 350"/>
              <a:gd name="T108" fmla="*/ 2030 w 3079"/>
              <a:gd name="T109" fmla="*/ 20 h 350"/>
              <a:gd name="T110" fmla="*/ 2067 w 3079"/>
              <a:gd name="T111" fmla="*/ 220 h 350"/>
              <a:gd name="T112" fmla="*/ 2304 w 3079"/>
              <a:gd name="T113" fmla="*/ 137 h 350"/>
              <a:gd name="T114" fmla="*/ 2188 w 3079"/>
              <a:gd name="T115" fmla="*/ 19 h 350"/>
              <a:gd name="T116" fmla="*/ 2029 w 3079"/>
              <a:gd name="T117" fmla="*/ 271 h 350"/>
              <a:gd name="T118" fmla="*/ 1855 w 3079"/>
              <a:gd name="T119" fmla="*/ 7 h 350"/>
              <a:gd name="T120" fmla="*/ 1791 w 3079"/>
              <a:gd name="T121" fmla="*/ 260 h 350"/>
              <a:gd name="T122" fmla="*/ 1809 w 3079"/>
              <a:gd name="T123" fmla="*/ 37 h 350"/>
              <a:gd name="T124" fmla="*/ 1715 w 3079"/>
              <a:gd name="T125" fmla="*/ 3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79" h="350">
                <a:moveTo>
                  <a:pt x="2366" y="230"/>
                </a:moveTo>
                <a:cubicBezTo>
                  <a:pt x="2372" y="230"/>
                  <a:pt x="2377" y="232"/>
                  <a:pt x="2381" y="237"/>
                </a:cubicBezTo>
                <a:cubicBezTo>
                  <a:pt x="2385" y="241"/>
                  <a:pt x="2387" y="245"/>
                  <a:pt x="2387" y="251"/>
                </a:cubicBezTo>
                <a:cubicBezTo>
                  <a:pt x="2387" y="257"/>
                  <a:pt x="2385" y="262"/>
                  <a:pt x="2380" y="266"/>
                </a:cubicBezTo>
                <a:cubicBezTo>
                  <a:pt x="2376" y="270"/>
                  <a:pt x="2372" y="272"/>
                  <a:pt x="2366" y="272"/>
                </a:cubicBezTo>
                <a:cubicBezTo>
                  <a:pt x="2360" y="272"/>
                  <a:pt x="2355" y="270"/>
                  <a:pt x="2351" y="266"/>
                </a:cubicBezTo>
                <a:cubicBezTo>
                  <a:pt x="2347" y="262"/>
                  <a:pt x="2345" y="257"/>
                  <a:pt x="2345" y="251"/>
                </a:cubicBezTo>
                <a:cubicBezTo>
                  <a:pt x="2345" y="245"/>
                  <a:pt x="2347" y="240"/>
                  <a:pt x="2351" y="236"/>
                </a:cubicBezTo>
                <a:cubicBezTo>
                  <a:pt x="2355" y="232"/>
                  <a:pt x="2360" y="230"/>
                  <a:pt x="2366" y="230"/>
                </a:cubicBezTo>
                <a:close/>
                <a:moveTo>
                  <a:pt x="830" y="230"/>
                </a:moveTo>
                <a:cubicBezTo>
                  <a:pt x="836" y="230"/>
                  <a:pt x="841" y="232"/>
                  <a:pt x="845" y="237"/>
                </a:cubicBezTo>
                <a:cubicBezTo>
                  <a:pt x="849" y="241"/>
                  <a:pt x="851" y="245"/>
                  <a:pt x="851" y="251"/>
                </a:cubicBezTo>
                <a:cubicBezTo>
                  <a:pt x="851" y="257"/>
                  <a:pt x="849" y="262"/>
                  <a:pt x="844" y="266"/>
                </a:cubicBezTo>
                <a:cubicBezTo>
                  <a:pt x="840" y="270"/>
                  <a:pt x="836" y="272"/>
                  <a:pt x="830" y="272"/>
                </a:cubicBezTo>
                <a:cubicBezTo>
                  <a:pt x="824" y="272"/>
                  <a:pt x="819" y="270"/>
                  <a:pt x="815" y="266"/>
                </a:cubicBezTo>
                <a:cubicBezTo>
                  <a:pt x="811" y="262"/>
                  <a:pt x="809" y="257"/>
                  <a:pt x="809" y="251"/>
                </a:cubicBezTo>
                <a:cubicBezTo>
                  <a:pt x="809" y="245"/>
                  <a:pt x="811" y="240"/>
                  <a:pt x="815" y="236"/>
                </a:cubicBezTo>
                <a:cubicBezTo>
                  <a:pt x="819" y="232"/>
                  <a:pt x="824" y="230"/>
                  <a:pt x="830" y="230"/>
                </a:cubicBezTo>
                <a:close/>
                <a:moveTo>
                  <a:pt x="2680" y="102"/>
                </a:moveTo>
                <a:cubicBezTo>
                  <a:pt x="2673" y="102"/>
                  <a:pt x="2667" y="104"/>
                  <a:pt x="2660" y="108"/>
                </a:cubicBezTo>
                <a:cubicBezTo>
                  <a:pt x="2653" y="112"/>
                  <a:pt x="2648" y="119"/>
                  <a:pt x="2644" y="129"/>
                </a:cubicBezTo>
                <a:cubicBezTo>
                  <a:pt x="2640" y="139"/>
                  <a:pt x="2638" y="151"/>
                  <a:pt x="2638" y="167"/>
                </a:cubicBezTo>
                <a:cubicBezTo>
                  <a:pt x="2638" y="192"/>
                  <a:pt x="2643" y="213"/>
                  <a:pt x="2652" y="232"/>
                </a:cubicBezTo>
                <a:cubicBezTo>
                  <a:pt x="2662" y="250"/>
                  <a:pt x="2676" y="259"/>
                  <a:pt x="2692" y="259"/>
                </a:cubicBezTo>
                <a:cubicBezTo>
                  <a:pt x="2704" y="259"/>
                  <a:pt x="2714" y="254"/>
                  <a:pt x="2722" y="244"/>
                </a:cubicBezTo>
                <a:cubicBezTo>
                  <a:pt x="2730" y="234"/>
                  <a:pt x="2734" y="217"/>
                  <a:pt x="2734" y="192"/>
                </a:cubicBezTo>
                <a:cubicBezTo>
                  <a:pt x="2734" y="162"/>
                  <a:pt x="2727" y="138"/>
                  <a:pt x="2714" y="120"/>
                </a:cubicBezTo>
                <a:cubicBezTo>
                  <a:pt x="2705" y="108"/>
                  <a:pt x="2694" y="102"/>
                  <a:pt x="2680" y="102"/>
                </a:cubicBezTo>
                <a:close/>
                <a:moveTo>
                  <a:pt x="1160" y="102"/>
                </a:moveTo>
                <a:cubicBezTo>
                  <a:pt x="1153" y="102"/>
                  <a:pt x="1147" y="104"/>
                  <a:pt x="1140" y="108"/>
                </a:cubicBezTo>
                <a:cubicBezTo>
                  <a:pt x="1133" y="112"/>
                  <a:pt x="1128" y="119"/>
                  <a:pt x="1124" y="129"/>
                </a:cubicBezTo>
                <a:cubicBezTo>
                  <a:pt x="1120" y="139"/>
                  <a:pt x="1118" y="151"/>
                  <a:pt x="1118" y="167"/>
                </a:cubicBezTo>
                <a:cubicBezTo>
                  <a:pt x="1118" y="192"/>
                  <a:pt x="1123" y="213"/>
                  <a:pt x="1132" y="232"/>
                </a:cubicBezTo>
                <a:cubicBezTo>
                  <a:pt x="1142" y="250"/>
                  <a:pt x="1156" y="259"/>
                  <a:pt x="1172" y="259"/>
                </a:cubicBezTo>
                <a:cubicBezTo>
                  <a:pt x="1184" y="259"/>
                  <a:pt x="1194" y="254"/>
                  <a:pt x="1202" y="244"/>
                </a:cubicBezTo>
                <a:cubicBezTo>
                  <a:pt x="1210" y="234"/>
                  <a:pt x="1214" y="217"/>
                  <a:pt x="1214" y="192"/>
                </a:cubicBezTo>
                <a:cubicBezTo>
                  <a:pt x="1214" y="162"/>
                  <a:pt x="1207" y="138"/>
                  <a:pt x="1194" y="120"/>
                </a:cubicBezTo>
                <a:cubicBezTo>
                  <a:pt x="1185" y="108"/>
                  <a:pt x="1174" y="102"/>
                  <a:pt x="1160" y="102"/>
                </a:cubicBezTo>
                <a:close/>
                <a:moveTo>
                  <a:pt x="1456" y="95"/>
                </a:moveTo>
                <a:lnTo>
                  <a:pt x="1536" y="95"/>
                </a:lnTo>
                <a:lnTo>
                  <a:pt x="1536" y="102"/>
                </a:lnTo>
                <a:lnTo>
                  <a:pt x="1532" y="102"/>
                </a:lnTo>
                <a:cubicBezTo>
                  <a:pt x="1527" y="102"/>
                  <a:pt x="1522" y="103"/>
                  <a:pt x="1519" y="106"/>
                </a:cubicBezTo>
                <a:cubicBezTo>
                  <a:pt x="1517" y="108"/>
                  <a:pt x="1515" y="111"/>
                  <a:pt x="1515" y="115"/>
                </a:cubicBezTo>
                <a:cubicBezTo>
                  <a:pt x="1515" y="120"/>
                  <a:pt x="1517" y="126"/>
                  <a:pt x="1521" y="135"/>
                </a:cubicBezTo>
                <a:lnTo>
                  <a:pt x="1563" y="222"/>
                </a:lnTo>
                <a:lnTo>
                  <a:pt x="1602" y="127"/>
                </a:lnTo>
                <a:cubicBezTo>
                  <a:pt x="1604" y="122"/>
                  <a:pt x="1605" y="117"/>
                  <a:pt x="1605" y="112"/>
                </a:cubicBezTo>
                <a:cubicBezTo>
                  <a:pt x="1605" y="109"/>
                  <a:pt x="1604" y="108"/>
                  <a:pt x="1604" y="106"/>
                </a:cubicBezTo>
                <a:cubicBezTo>
                  <a:pt x="1603" y="105"/>
                  <a:pt x="1601" y="104"/>
                  <a:pt x="1599" y="103"/>
                </a:cubicBezTo>
                <a:cubicBezTo>
                  <a:pt x="1597" y="102"/>
                  <a:pt x="1593" y="102"/>
                  <a:pt x="1588" y="102"/>
                </a:cubicBezTo>
                <a:lnTo>
                  <a:pt x="1588" y="95"/>
                </a:lnTo>
                <a:lnTo>
                  <a:pt x="1644" y="95"/>
                </a:lnTo>
                <a:lnTo>
                  <a:pt x="1644" y="102"/>
                </a:lnTo>
                <a:cubicBezTo>
                  <a:pt x="1639" y="102"/>
                  <a:pt x="1635" y="103"/>
                  <a:pt x="1633" y="105"/>
                </a:cubicBezTo>
                <a:cubicBezTo>
                  <a:pt x="1630" y="106"/>
                  <a:pt x="1628" y="109"/>
                  <a:pt x="1625" y="113"/>
                </a:cubicBezTo>
                <a:cubicBezTo>
                  <a:pt x="1623" y="115"/>
                  <a:pt x="1621" y="120"/>
                  <a:pt x="1618" y="128"/>
                </a:cubicBezTo>
                <a:lnTo>
                  <a:pt x="1548" y="299"/>
                </a:lnTo>
                <a:cubicBezTo>
                  <a:pt x="1542" y="316"/>
                  <a:pt x="1533" y="328"/>
                  <a:pt x="1522" y="337"/>
                </a:cubicBezTo>
                <a:cubicBezTo>
                  <a:pt x="1511" y="345"/>
                  <a:pt x="1500" y="350"/>
                  <a:pt x="1490" y="350"/>
                </a:cubicBezTo>
                <a:cubicBezTo>
                  <a:pt x="1483" y="350"/>
                  <a:pt x="1477" y="348"/>
                  <a:pt x="1472" y="343"/>
                </a:cubicBezTo>
                <a:cubicBezTo>
                  <a:pt x="1467" y="339"/>
                  <a:pt x="1465" y="334"/>
                  <a:pt x="1465" y="329"/>
                </a:cubicBezTo>
                <a:cubicBezTo>
                  <a:pt x="1465" y="323"/>
                  <a:pt x="1467" y="319"/>
                  <a:pt x="1470" y="316"/>
                </a:cubicBezTo>
                <a:cubicBezTo>
                  <a:pt x="1473" y="313"/>
                  <a:pt x="1478" y="311"/>
                  <a:pt x="1484" y="311"/>
                </a:cubicBezTo>
                <a:cubicBezTo>
                  <a:pt x="1488" y="311"/>
                  <a:pt x="1494" y="313"/>
                  <a:pt x="1501" y="315"/>
                </a:cubicBezTo>
                <a:cubicBezTo>
                  <a:pt x="1506" y="317"/>
                  <a:pt x="1509" y="318"/>
                  <a:pt x="1510" y="318"/>
                </a:cubicBezTo>
                <a:cubicBezTo>
                  <a:pt x="1514" y="318"/>
                  <a:pt x="1518" y="316"/>
                  <a:pt x="1523" y="312"/>
                </a:cubicBezTo>
                <a:cubicBezTo>
                  <a:pt x="1527" y="308"/>
                  <a:pt x="1532" y="301"/>
                  <a:pt x="1536" y="290"/>
                </a:cubicBezTo>
                <a:lnTo>
                  <a:pt x="1548" y="260"/>
                </a:lnTo>
                <a:lnTo>
                  <a:pt x="1487" y="130"/>
                </a:lnTo>
                <a:cubicBezTo>
                  <a:pt x="1485" y="127"/>
                  <a:pt x="1482" y="122"/>
                  <a:pt x="1478" y="116"/>
                </a:cubicBezTo>
                <a:cubicBezTo>
                  <a:pt x="1474" y="112"/>
                  <a:pt x="1472" y="109"/>
                  <a:pt x="1470" y="107"/>
                </a:cubicBezTo>
                <a:cubicBezTo>
                  <a:pt x="1467" y="105"/>
                  <a:pt x="1462" y="103"/>
                  <a:pt x="1456" y="102"/>
                </a:cubicBezTo>
                <a:lnTo>
                  <a:pt x="1456" y="95"/>
                </a:lnTo>
                <a:close/>
                <a:moveTo>
                  <a:pt x="1262" y="95"/>
                </a:moveTo>
                <a:lnTo>
                  <a:pt x="1322" y="95"/>
                </a:lnTo>
                <a:lnTo>
                  <a:pt x="1322" y="210"/>
                </a:lnTo>
                <a:cubicBezTo>
                  <a:pt x="1322" y="226"/>
                  <a:pt x="1325" y="236"/>
                  <a:pt x="1331" y="241"/>
                </a:cubicBezTo>
                <a:cubicBezTo>
                  <a:pt x="1336" y="246"/>
                  <a:pt x="1343" y="249"/>
                  <a:pt x="1351" y="249"/>
                </a:cubicBezTo>
                <a:cubicBezTo>
                  <a:pt x="1356" y="249"/>
                  <a:pt x="1362" y="247"/>
                  <a:pt x="1369" y="244"/>
                </a:cubicBezTo>
                <a:cubicBezTo>
                  <a:pt x="1376" y="241"/>
                  <a:pt x="1384" y="234"/>
                  <a:pt x="1393" y="225"/>
                </a:cubicBezTo>
                <a:lnTo>
                  <a:pt x="1393" y="127"/>
                </a:lnTo>
                <a:cubicBezTo>
                  <a:pt x="1393" y="118"/>
                  <a:pt x="1392" y="111"/>
                  <a:pt x="1388" y="108"/>
                </a:cubicBezTo>
                <a:cubicBezTo>
                  <a:pt x="1384" y="104"/>
                  <a:pt x="1377" y="102"/>
                  <a:pt x="1366" y="102"/>
                </a:cubicBezTo>
                <a:lnTo>
                  <a:pt x="1366" y="95"/>
                </a:lnTo>
                <a:lnTo>
                  <a:pt x="1424" y="95"/>
                </a:lnTo>
                <a:lnTo>
                  <a:pt x="1424" y="199"/>
                </a:lnTo>
                <a:cubicBezTo>
                  <a:pt x="1424" y="219"/>
                  <a:pt x="1425" y="231"/>
                  <a:pt x="1426" y="236"/>
                </a:cubicBezTo>
                <a:cubicBezTo>
                  <a:pt x="1427" y="240"/>
                  <a:pt x="1428" y="243"/>
                  <a:pt x="1430" y="245"/>
                </a:cubicBezTo>
                <a:cubicBezTo>
                  <a:pt x="1432" y="247"/>
                  <a:pt x="1435" y="247"/>
                  <a:pt x="1437" y="247"/>
                </a:cubicBezTo>
                <a:cubicBezTo>
                  <a:pt x="1441" y="247"/>
                  <a:pt x="1446" y="246"/>
                  <a:pt x="1451" y="244"/>
                </a:cubicBezTo>
                <a:lnTo>
                  <a:pt x="1453" y="251"/>
                </a:lnTo>
                <a:lnTo>
                  <a:pt x="1402" y="272"/>
                </a:lnTo>
                <a:lnTo>
                  <a:pt x="1393" y="272"/>
                </a:lnTo>
                <a:lnTo>
                  <a:pt x="1393" y="236"/>
                </a:lnTo>
                <a:cubicBezTo>
                  <a:pt x="1379" y="252"/>
                  <a:pt x="1367" y="262"/>
                  <a:pt x="1360" y="266"/>
                </a:cubicBezTo>
                <a:cubicBezTo>
                  <a:pt x="1352" y="270"/>
                  <a:pt x="1344" y="272"/>
                  <a:pt x="1335" y="272"/>
                </a:cubicBezTo>
                <a:cubicBezTo>
                  <a:pt x="1325" y="272"/>
                  <a:pt x="1317" y="269"/>
                  <a:pt x="1310" y="264"/>
                </a:cubicBezTo>
                <a:cubicBezTo>
                  <a:pt x="1303" y="258"/>
                  <a:pt x="1298" y="251"/>
                  <a:pt x="1295" y="242"/>
                </a:cubicBezTo>
                <a:cubicBezTo>
                  <a:pt x="1293" y="233"/>
                  <a:pt x="1291" y="221"/>
                  <a:pt x="1291" y="205"/>
                </a:cubicBezTo>
                <a:lnTo>
                  <a:pt x="1291" y="128"/>
                </a:lnTo>
                <a:cubicBezTo>
                  <a:pt x="1291" y="120"/>
                  <a:pt x="1290" y="115"/>
                  <a:pt x="1289" y="112"/>
                </a:cubicBezTo>
                <a:cubicBezTo>
                  <a:pt x="1287" y="108"/>
                  <a:pt x="1284" y="106"/>
                  <a:pt x="1281" y="104"/>
                </a:cubicBezTo>
                <a:cubicBezTo>
                  <a:pt x="1277" y="103"/>
                  <a:pt x="1271" y="102"/>
                  <a:pt x="1262" y="102"/>
                </a:cubicBezTo>
                <a:lnTo>
                  <a:pt x="1262" y="95"/>
                </a:lnTo>
                <a:close/>
                <a:moveTo>
                  <a:pt x="880" y="95"/>
                </a:moveTo>
                <a:lnTo>
                  <a:pt x="960" y="95"/>
                </a:lnTo>
                <a:lnTo>
                  <a:pt x="960" y="102"/>
                </a:lnTo>
                <a:lnTo>
                  <a:pt x="956" y="102"/>
                </a:lnTo>
                <a:cubicBezTo>
                  <a:pt x="951" y="102"/>
                  <a:pt x="946" y="103"/>
                  <a:pt x="943" y="106"/>
                </a:cubicBezTo>
                <a:cubicBezTo>
                  <a:pt x="941" y="108"/>
                  <a:pt x="939" y="111"/>
                  <a:pt x="939" y="115"/>
                </a:cubicBezTo>
                <a:cubicBezTo>
                  <a:pt x="939" y="120"/>
                  <a:pt x="941" y="126"/>
                  <a:pt x="945" y="135"/>
                </a:cubicBezTo>
                <a:lnTo>
                  <a:pt x="987" y="222"/>
                </a:lnTo>
                <a:lnTo>
                  <a:pt x="1026" y="127"/>
                </a:lnTo>
                <a:cubicBezTo>
                  <a:pt x="1028" y="122"/>
                  <a:pt x="1029" y="117"/>
                  <a:pt x="1029" y="112"/>
                </a:cubicBezTo>
                <a:cubicBezTo>
                  <a:pt x="1029" y="109"/>
                  <a:pt x="1028" y="108"/>
                  <a:pt x="1028" y="106"/>
                </a:cubicBezTo>
                <a:cubicBezTo>
                  <a:pt x="1027" y="105"/>
                  <a:pt x="1025" y="104"/>
                  <a:pt x="1023" y="103"/>
                </a:cubicBezTo>
                <a:cubicBezTo>
                  <a:pt x="1021" y="102"/>
                  <a:pt x="1017" y="102"/>
                  <a:pt x="1012" y="102"/>
                </a:cubicBezTo>
                <a:lnTo>
                  <a:pt x="1012" y="95"/>
                </a:lnTo>
                <a:lnTo>
                  <a:pt x="1068" y="95"/>
                </a:lnTo>
                <a:lnTo>
                  <a:pt x="1068" y="102"/>
                </a:lnTo>
                <a:cubicBezTo>
                  <a:pt x="1063" y="102"/>
                  <a:pt x="1059" y="103"/>
                  <a:pt x="1057" y="105"/>
                </a:cubicBezTo>
                <a:cubicBezTo>
                  <a:pt x="1054" y="106"/>
                  <a:pt x="1052" y="109"/>
                  <a:pt x="1049" y="113"/>
                </a:cubicBezTo>
                <a:cubicBezTo>
                  <a:pt x="1047" y="115"/>
                  <a:pt x="1045" y="120"/>
                  <a:pt x="1042" y="128"/>
                </a:cubicBezTo>
                <a:lnTo>
                  <a:pt x="972" y="299"/>
                </a:lnTo>
                <a:cubicBezTo>
                  <a:pt x="966" y="316"/>
                  <a:pt x="957" y="328"/>
                  <a:pt x="946" y="337"/>
                </a:cubicBezTo>
                <a:cubicBezTo>
                  <a:pt x="935" y="345"/>
                  <a:pt x="924" y="350"/>
                  <a:pt x="914" y="350"/>
                </a:cubicBezTo>
                <a:cubicBezTo>
                  <a:pt x="907" y="350"/>
                  <a:pt x="901" y="348"/>
                  <a:pt x="896" y="343"/>
                </a:cubicBezTo>
                <a:cubicBezTo>
                  <a:pt x="891" y="339"/>
                  <a:pt x="889" y="334"/>
                  <a:pt x="889" y="329"/>
                </a:cubicBezTo>
                <a:cubicBezTo>
                  <a:pt x="889" y="323"/>
                  <a:pt x="891" y="319"/>
                  <a:pt x="894" y="316"/>
                </a:cubicBezTo>
                <a:cubicBezTo>
                  <a:pt x="897" y="313"/>
                  <a:pt x="902" y="311"/>
                  <a:pt x="908" y="311"/>
                </a:cubicBezTo>
                <a:cubicBezTo>
                  <a:pt x="912" y="311"/>
                  <a:pt x="918" y="313"/>
                  <a:pt x="925" y="315"/>
                </a:cubicBezTo>
                <a:cubicBezTo>
                  <a:pt x="930" y="317"/>
                  <a:pt x="933" y="318"/>
                  <a:pt x="934" y="318"/>
                </a:cubicBezTo>
                <a:cubicBezTo>
                  <a:pt x="938" y="318"/>
                  <a:pt x="942" y="316"/>
                  <a:pt x="947" y="312"/>
                </a:cubicBezTo>
                <a:cubicBezTo>
                  <a:pt x="951" y="308"/>
                  <a:pt x="956" y="301"/>
                  <a:pt x="960" y="290"/>
                </a:cubicBezTo>
                <a:lnTo>
                  <a:pt x="972" y="260"/>
                </a:lnTo>
                <a:lnTo>
                  <a:pt x="911" y="130"/>
                </a:lnTo>
                <a:cubicBezTo>
                  <a:pt x="909" y="127"/>
                  <a:pt x="906" y="122"/>
                  <a:pt x="902" y="116"/>
                </a:cubicBezTo>
                <a:cubicBezTo>
                  <a:pt x="898" y="112"/>
                  <a:pt x="896" y="109"/>
                  <a:pt x="894" y="107"/>
                </a:cubicBezTo>
                <a:cubicBezTo>
                  <a:pt x="891" y="105"/>
                  <a:pt x="886" y="103"/>
                  <a:pt x="880" y="102"/>
                </a:cubicBezTo>
                <a:lnTo>
                  <a:pt x="880" y="95"/>
                </a:lnTo>
                <a:close/>
                <a:moveTo>
                  <a:pt x="544" y="95"/>
                </a:moveTo>
                <a:lnTo>
                  <a:pt x="616" y="95"/>
                </a:lnTo>
                <a:lnTo>
                  <a:pt x="616" y="102"/>
                </a:lnTo>
                <a:cubicBezTo>
                  <a:pt x="610" y="102"/>
                  <a:pt x="605" y="104"/>
                  <a:pt x="603" y="106"/>
                </a:cubicBezTo>
                <a:cubicBezTo>
                  <a:pt x="601" y="107"/>
                  <a:pt x="600" y="110"/>
                  <a:pt x="600" y="114"/>
                </a:cubicBezTo>
                <a:cubicBezTo>
                  <a:pt x="600" y="117"/>
                  <a:pt x="601" y="122"/>
                  <a:pt x="603" y="128"/>
                </a:cubicBezTo>
                <a:lnTo>
                  <a:pt x="640" y="226"/>
                </a:lnTo>
                <a:lnTo>
                  <a:pt x="677" y="146"/>
                </a:lnTo>
                <a:lnTo>
                  <a:pt x="667" y="121"/>
                </a:lnTo>
                <a:cubicBezTo>
                  <a:pt x="664" y="113"/>
                  <a:pt x="660" y="108"/>
                  <a:pt x="655" y="105"/>
                </a:cubicBezTo>
                <a:cubicBezTo>
                  <a:pt x="653" y="103"/>
                  <a:pt x="648" y="102"/>
                  <a:pt x="640" y="102"/>
                </a:cubicBezTo>
                <a:lnTo>
                  <a:pt x="640" y="95"/>
                </a:lnTo>
                <a:lnTo>
                  <a:pt x="722" y="95"/>
                </a:lnTo>
                <a:lnTo>
                  <a:pt x="722" y="102"/>
                </a:lnTo>
                <a:cubicBezTo>
                  <a:pt x="713" y="102"/>
                  <a:pt x="706" y="104"/>
                  <a:pt x="703" y="107"/>
                </a:cubicBezTo>
                <a:cubicBezTo>
                  <a:pt x="700" y="109"/>
                  <a:pt x="699" y="112"/>
                  <a:pt x="699" y="116"/>
                </a:cubicBezTo>
                <a:cubicBezTo>
                  <a:pt x="699" y="119"/>
                  <a:pt x="699" y="121"/>
                  <a:pt x="700" y="124"/>
                </a:cubicBezTo>
                <a:lnTo>
                  <a:pt x="739" y="223"/>
                </a:lnTo>
                <a:lnTo>
                  <a:pt x="776" y="128"/>
                </a:lnTo>
                <a:cubicBezTo>
                  <a:pt x="778" y="121"/>
                  <a:pt x="779" y="116"/>
                  <a:pt x="779" y="112"/>
                </a:cubicBezTo>
                <a:cubicBezTo>
                  <a:pt x="779" y="109"/>
                  <a:pt x="778" y="107"/>
                  <a:pt x="776" y="105"/>
                </a:cubicBezTo>
                <a:cubicBezTo>
                  <a:pt x="773" y="103"/>
                  <a:pt x="768" y="102"/>
                  <a:pt x="761" y="102"/>
                </a:cubicBezTo>
                <a:lnTo>
                  <a:pt x="761" y="95"/>
                </a:lnTo>
                <a:lnTo>
                  <a:pt x="816" y="95"/>
                </a:lnTo>
                <a:lnTo>
                  <a:pt x="816" y="102"/>
                </a:lnTo>
                <a:cubicBezTo>
                  <a:pt x="805" y="104"/>
                  <a:pt x="797" y="111"/>
                  <a:pt x="792" y="124"/>
                </a:cubicBezTo>
                <a:lnTo>
                  <a:pt x="734" y="272"/>
                </a:lnTo>
                <a:lnTo>
                  <a:pt x="726" y="272"/>
                </a:lnTo>
                <a:lnTo>
                  <a:pt x="684" y="162"/>
                </a:lnTo>
                <a:lnTo>
                  <a:pt x="633" y="272"/>
                </a:lnTo>
                <a:lnTo>
                  <a:pt x="627" y="272"/>
                </a:lnTo>
                <a:lnTo>
                  <a:pt x="571" y="128"/>
                </a:lnTo>
                <a:cubicBezTo>
                  <a:pt x="568" y="119"/>
                  <a:pt x="564" y="112"/>
                  <a:pt x="561" y="109"/>
                </a:cubicBezTo>
                <a:cubicBezTo>
                  <a:pt x="557" y="106"/>
                  <a:pt x="552" y="104"/>
                  <a:pt x="544" y="102"/>
                </a:cubicBezTo>
                <a:lnTo>
                  <a:pt x="544" y="95"/>
                </a:lnTo>
                <a:close/>
                <a:moveTo>
                  <a:pt x="272" y="95"/>
                </a:moveTo>
                <a:lnTo>
                  <a:pt x="344" y="95"/>
                </a:lnTo>
                <a:lnTo>
                  <a:pt x="344" y="102"/>
                </a:lnTo>
                <a:cubicBezTo>
                  <a:pt x="338" y="102"/>
                  <a:pt x="333" y="104"/>
                  <a:pt x="331" y="106"/>
                </a:cubicBezTo>
                <a:cubicBezTo>
                  <a:pt x="329" y="107"/>
                  <a:pt x="328" y="110"/>
                  <a:pt x="328" y="114"/>
                </a:cubicBezTo>
                <a:cubicBezTo>
                  <a:pt x="328" y="117"/>
                  <a:pt x="329" y="122"/>
                  <a:pt x="331" y="128"/>
                </a:cubicBezTo>
                <a:lnTo>
                  <a:pt x="368" y="226"/>
                </a:lnTo>
                <a:lnTo>
                  <a:pt x="405" y="146"/>
                </a:lnTo>
                <a:lnTo>
                  <a:pt x="395" y="121"/>
                </a:lnTo>
                <a:cubicBezTo>
                  <a:pt x="392" y="113"/>
                  <a:pt x="388" y="108"/>
                  <a:pt x="383" y="105"/>
                </a:cubicBezTo>
                <a:cubicBezTo>
                  <a:pt x="381" y="103"/>
                  <a:pt x="376" y="102"/>
                  <a:pt x="368" y="102"/>
                </a:cubicBezTo>
                <a:lnTo>
                  <a:pt x="368" y="95"/>
                </a:lnTo>
                <a:lnTo>
                  <a:pt x="450" y="95"/>
                </a:lnTo>
                <a:lnTo>
                  <a:pt x="450" y="102"/>
                </a:lnTo>
                <a:cubicBezTo>
                  <a:pt x="441" y="102"/>
                  <a:pt x="434" y="104"/>
                  <a:pt x="431" y="107"/>
                </a:cubicBezTo>
                <a:cubicBezTo>
                  <a:pt x="428" y="109"/>
                  <a:pt x="427" y="112"/>
                  <a:pt x="427" y="116"/>
                </a:cubicBezTo>
                <a:cubicBezTo>
                  <a:pt x="427" y="119"/>
                  <a:pt x="427" y="121"/>
                  <a:pt x="428" y="124"/>
                </a:cubicBezTo>
                <a:lnTo>
                  <a:pt x="467" y="223"/>
                </a:lnTo>
                <a:lnTo>
                  <a:pt x="504" y="128"/>
                </a:lnTo>
                <a:cubicBezTo>
                  <a:pt x="506" y="121"/>
                  <a:pt x="507" y="116"/>
                  <a:pt x="507" y="112"/>
                </a:cubicBezTo>
                <a:cubicBezTo>
                  <a:pt x="507" y="109"/>
                  <a:pt x="506" y="107"/>
                  <a:pt x="504" y="105"/>
                </a:cubicBezTo>
                <a:cubicBezTo>
                  <a:pt x="501" y="103"/>
                  <a:pt x="496" y="102"/>
                  <a:pt x="489" y="102"/>
                </a:cubicBezTo>
                <a:lnTo>
                  <a:pt x="489" y="95"/>
                </a:lnTo>
                <a:lnTo>
                  <a:pt x="544" y="95"/>
                </a:lnTo>
                <a:lnTo>
                  <a:pt x="544" y="102"/>
                </a:lnTo>
                <a:cubicBezTo>
                  <a:pt x="533" y="104"/>
                  <a:pt x="525" y="111"/>
                  <a:pt x="520" y="124"/>
                </a:cubicBezTo>
                <a:lnTo>
                  <a:pt x="462" y="272"/>
                </a:lnTo>
                <a:lnTo>
                  <a:pt x="454" y="272"/>
                </a:lnTo>
                <a:lnTo>
                  <a:pt x="412" y="162"/>
                </a:lnTo>
                <a:lnTo>
                  <a:pt x="361" y="272"/>
                </a:lnTo>
                <a:lnTo>
                  <a:pt x="355" y="272"/>
                </a:lnTo>
                <a:lnTo>
                  <a:pt x="299" y="128"/>
                </a:lnTo>
                <a:cubicBezTo>
                  <a:pt x="296" y="119"/>
                  <a:pt x="292" y="112"/>
                  <a:pt x="289" y="109"/>
                </a:cubicBezTo>
                <a:cubicBezTo>
                  <a:pt x="285" y="106"/>
                  <a:pt x="280" y="104"/>
                  <a:pt x="272" y="102"/>
                </a:cubicBezTo>
                <a:lnTo>
                  <a:pt x="272" y="95"/>
                </a:lnTo>
                <a:close/>
                <a:moveTo>
                  <a:pt x="0" y="95"/>
                </a:moveTo>
                <a:lnTo>
                  <a:pt x="72" y="95"/>
                </a:lnTo>
                <a:lnTo>
                  <a:pt x="72" y="102"/>
                </a:lnTo>
                <a:cubicBezTo>
                  <a:pt x="66" y="102"/>
                  <a:pt x="61" y="104"/>
                  <a:pt x="59" y="106"/>
                </a:cubicBezTo>
                <a:cubicBezTo>
                  <a:pt x="57" y="107"/>
                  <a:pt x="56" y="110"/>
                  <a:pt x="56" y="114"/>
                </a:cubicBezTo>
                <a:cubicBezTo>
                  <a:pt x="56" y="117"/>
                  <a:pt x="57" y="122"/>
                  <a:pt x="59" y="128"/>
                </a:cubicBezTo>
                <a:lnTo>
                  <a:pt x="96" y="226"/>
                </a:lnTo>
                <a:lnTo>
                  <a:pt x="133" y="146"/>
                </a:lnTo>
                <a:lnTo>
                  <a:pt x="123" y="121"/>
                </a:lnTo>
                <a:cubicBezTo>
                  <a:pt x="120" y="113"/>
                  <a:pt x="116" y="108"/>
                  <a:pt x="111" y="105"/>
                </a:cubicBezTo>
                <a:cubicBezTo>
                  <a:pt x="109" y="103"/>
                  <a:pt x="104" y="102"/>
                  <a:pt x="96" y="102"/>
                </a:cubicBezTo>
                <a:lnTo>
                  <a:pt x="96" y="95"/>
                </a:lnTo>
                <a:lnTo>
                  <a:pt x="178" y="95"/>
                </a:lnTo>
                <a:lnTo>
                  <a:pt x="178" y="102"/>
                </a:lnTo>
                <a:cubicBezTo>
                  <a:pt x="169" y="102"/>
                  <a:pt x="162" y="104"/>
                  <a:pt x="159" y="107"/>
                </a:cubicBezTo>
                <a:cubicBezTo>
                  <a:pt x="156" y="109"/>
                  <a:pt x="155" y="112"/>
                  <a:pt x="155" y="116"/>
                </a:cubicBezTo>
                <a:cubicBezTo>
                  <a:pt x="155" y="119"/>
                  <a:pt x="155" y="121"/>
                  <a:pt x="156" y="124"/>
                </a:cubicBezTo>
                <a:lnTo>
                  <a:pt x="195" y="223"/>
                </a:lnTo>
                <a:lnTo>
                  <a:pt x="232" y="128"/>
                </a:lnTo>
                <a:cubicBezTo>
                  <a:pt x="234" y="121"/>
                  <a:pt x="235" y="116"/>
                  <a:pt x="235" y="112"/>
                </a:cubicBezTo>
                <a:cubicBezTo>
                  <a:pt x="235" y="109"/>
                  <a:pt x="234" y="107"/>
                  <a:pt x="232" y="105"/>
                </a:cubicBezTo>
                <a:cubicBezTo>
                  <a:pt x="229" y="103"/>
                  <a:pt x="224" y="102"/>
                  <a:pt x="217" y="102"/>
                </a:cubicBezTo>
                <a:lnTo>
                  <a:pt x="217" y="95"/>
                </a:lnTo>
                <a:lnTo>
                  <a:pt x="272" y="95"/>
                </a:lnTo>
                <a:lnTo>
                  <a:pt x="272" y="102"/>
                </a:lnTo>
                <a:cubicBezTo>
                  <a:pt x="261" y="104"/>
                  <a:pt x="253" y="111"/>
                  <a:pt x="248" y="124"/>
                </a:cubicBezTo>
                <a:lnTo>
                  <a:pt x="190" y="272"/>
                </a:lnTo>
                <a:lnTo>
                  <a:pt x="182" y="272"/>
                </a:lnTo>
                <a:lnTo>
                  <a:pt x="140" y="162"/>
                </a:lnTo>
                <a:lnTo>
                  <a:pt x="89" y="272"/>
                </a:lnTo>
                <a:lnTo>
                  <a:pt x="83" y="272"/>
                </a:lnTo>
                <a:lnTo>
                  <a:pt x="27" y="128"/>
                </a:lnTo>
                <a:cubicBezTo>
                  <a:pt x="24" y="119"/>
                  <a:pt x="20" y="112"/>
                  <a:pt x="17" y="109"/>
                </a:cubicBezTo>
                <a:cubicBezTo>
                  <a:pt x="13" y="106"/>
                  <a:pt x="8" y="104"/>
                  <a:pt x="0" y="102"/>
                </a:cubicBezTo>
                <a:lnTo>
                  <a:pt x="0" y="95"/>
                </a:lnTo>
                <a:close/>
                <a:moveTo>
                  <a:pt x="2837" y="90"/>
                </a:moveTo>
                <a:lnTo>
                  <a:pt x="2845" y="90"/>
                </a:lnTo>
                <a:lnTo>
                  <a:pt x="2845" y="127"/>
                </a:lnTo>
                <a:cubicBezTo>
                  <a:pt x="2857" y="114"/>
                  <a:pt x="2865" y="107"/>
                  <a:pt x="2867" y="105"/>
                </a:cubicBezTo>
                <a:cubicBezTo>
                  <a:pt x="2873" y="100"/>
                  <a:pt x="2879" y="97"/>
                  <a:pt x="2885" y="94"/>
                </a:cubicBezTo>
                <a:cubicBezTo>
                  <a:pt x="2892" y="91"/>
                  <a:pt x="2898" y="90"/>
                  <a:pt x="2904" y="90"/>
                </a:cubicBezTo>
                <a:cubicBezTo>
                  <a:pt x="2915" y="90"/>
                  <a:pt x="2924" y="93"/>
                  <a:pt x="2932" y="99"/>
                </a:cubicBezTo>
                <a:cubicBezTo>
                  <a:pt x="2940" y="106"/>
                  <a:pt x="2945" y="115"/>
                  <a:pt x="2948" y="127"/>
                </a:cubicBezTo>
                <a:cubicBezTo>
                  <a:pt x="2961" y="112"/>
                  <a:pt x="2971" y="102"/>
                  <a:pt x="2980" y="97"/>
                </a:cubicBezTo>
                <a:cubicBezTo>
                  <a:pt x="2989" y="92"/>
                  <a:pt x="2998" y="90"/>
                  <a:pt x="3008" y="90"/>
                </a:cubicBezTo>
                <a:cubicBezTo>
                  <a:pt x="3017" y="90"/>
                  <a:pt x="3025" y="92"/>
                  <a:pt x="3032" y="97"/>
                </a:cubicBezTo>
                <a:cubicBezTo>
                  <a:pt x="3039" y="102"/>
                  <a:pt x="3045" y="109"/>
                  <a:pt x="3049" y="120"/>
                </a:cubicBezTo>
                <a:cubicBezTo>
                  <a:pt x="3052" y="127"/>
                  <a:pt x="3053" y="139"/>
                  <a:pt x="3053" y="154"/>
                </a:cubicBezTo>
                <a:lnTo>
                  <a:pt x="3053" y="228"/>
                </a:lnTo>
                <a:cubicBezTo>
                  <a:pt x="3053" y="239"/>
                  <a:pt x="3054" y="246"/>
                  <a:pt x="3055" y="250"/>
                </a:cubicBezTo>
                <a:cubicBezTo>
                  <a:pt x="3057" y="253"/>
                  <a:pt x="3059" y="255"/>
                  <a:pt x="3062" y="257"/>
                </a:cubicBezTo>
                <a:cubicBezTo>
                  <a:pt x="3066" y="259"/>
                  <a:pt x="3071" y="260"/>
                  <a:pt x="3079" y="260"/>
                </a:cubicBezTo>
                <a:lnTo>
                  <a:pt x="3079" y="267"/>
                </a:lnTo>
                <a:lnTo>
                  <a:pt x="2994" y="267"/>
                </a:lnTo>
                <a:lnTo>
                  <a:pt x="2994" y="260"/>
                </a:lnTo>
                <a:lnTo>
                  <a:pt x="2998" y="260"/>
                </a:lnTo>
                <a:cubicBezTo>
                  <a:pt x="3005" y="260"/>
                  <a:pt x="3011" y="259"/>
                  <a:pt x="3015" y="256"/>
                </a:cubicBezTo>
                <a:cubicBezTo>
                  <a:pt x="3018" y="254"/>
                  <a:pt x="3020" y="251"/>
                  <a:pt x="3021" y="246"/>
                </a:cubicBezTo>
                <a:cubicBezTo>
                  <a:pt x="3022" y="244"/>
                  <a:pt x="3022" y="238"/>
                  <a:pt x="3022" y="228"/>
                </a:cubicBezTo>
                <a:lnTo>
                  <a:pt x="3022" y="154"/>
                </a:lnTo>
                <a:cubicBezTo>
                  <a:pt x="3022" y="140"/>
                  <a:pt x="3020" y="130"/>
                  <a:pt x="3017" y="124"/>
                </a:cubicBezTo>
                <a:cubicBezTo>
                  <a:pt x="3012" y="116"/>
                  <a:pt x="3004" y="112"/>
                  <a:pt x="2993" y="112"/>
                </a:cubicBezTo>
                <a:cubicBezTo>
                  <a:pt x="2987" y="112"/>
                  <a:pt x="2980" y="114"/>
                  <a:pt x="2973" y="117"/>
                </a:cubicBezTo>
                <a:cubicBezTo>
                  <a:pt x="2967" y="121"/>
                  <a:pt x="2959" y="127"/>
                  <a:pt x="2949" y="136"/>
                </a:cubicBezTo>
                <a:lnTo>
                  <a:pt x="2949" y="138"/>
                </a:lnTo>
                <a:lnTo>
                  <a:pt x="2949" y="146"/>
                </a:lnTo>
                <a:lnTo>
                  <a:pt x="2949" y="228"/>
                </a:lnTo>
                <a:cubicBezTo>
                  <a:pt x="2949" y="240"/>
                  <a:pt x="2950" y="247"/>
                  <a:pt x="2951" y="250"/>
                </a:cubicBezTo>
                <a:cubicBezTo>
                  <a:pt x="2952" y="253"/>
                  <a:pt x="2955" y="255"/>
                  <a:pt x="2958" y="257"/>
                </a:cubicBezTo>
                <a:cubicBezTo>
                  <a:pt x="2962" y="259"/>
                  <a:pt x="2968" y="260"/>
                  <a:pt x="2977" y="260"/>
                </a:cubicBezTo>
                <a:lnTo>
                  <a:pt x="2977" y="267"/>
                </a:lnTo>
                <a:lnTo>
                  <a:pt x="2890" y="267"/>
                </a:lnTo>
                <a:lnTo>
                  <a:pt x="2890" y="260"/>
                </a:lnTo>
                <a:cubicBezTo>
                  <a:pt x="2900" y="260"/>
                  <a:pt x="2906" y="259"/>
                  <a:pt x="2910" y="257"/>
                </a:cubicBezTo>
                <a:cubicBezTo>
                  <a:pt x="2913" y="254"/>
                  <a:pt x="2916" y="251"/>
                  <a:pt x="2917" y="247"/>
                </a:cubicBezTo>
                <a:cubicBezTo>
                  <a:pt x="2918" y="244"/>
                  <a:pt x="2918" y="238"/>
                  <a:pt x="2918" y="228"/>
                </a:cubicBezTo>
                <a:lnTo>
                  <a:pt x="2918" y="154"/>
                </a:lnTo>
                <a:cubicBezTo>
                  <a:pt x="2918" y="140"/>
                  <a:pt x="2916" y="130"/>
                  <a:pt x="2912" y="124"/>
                </a:cubicBezTo>
                <a:cubicBezTo>
                  <a:pt x="2906" y="116"/>
                  <a:pt x="2899" y="112"/>
                  <a:pt x="2889" y="112"/>
                </a:cubicBezTo>
                <a:cubicBezTo>
                  <a:pt x="2882" y="112"/>
                  <a:pt x="2875" y="114"/>
                  <a:pt x="2869" y="117"/>
                </a:cubicBezTo>
                <a:cubicBezTo>
                  <a:pt x="2858" y="123"/>
                  <a:pt x="2850" y="129"/>
                  <a:pt x="2845" y="136"/>
                </a:cubicBezTo>
                <a:lnTo>
                  <a:pt x="2845" y="228"/>
                </a:lnTo>
                <a:cubicBezTo>
                  <a:pt x="2845" y="239"/>
                  <a:pt x="2846" y="247"/>
                  <a:pt x="2847" y="250"/>
                </a:cubicBezTo>
                <a:cubicBezTo>
                  <a:pt x="2849" y="253"/>
                  <a:pt x="2851" y="256"/>
                  <a:pt x="2854" y="258"/>
                </a:cubicBezTo>
                <a:cubicBezTo>
                  <a:pt x="2857" y="259"/>
                  <a:pt x="2863" y="260"/>
                  <a:pt x="2873" y="260"/>
                </a:cubicBezTo>
                <a:lnTo>
                  <a:pt x="2873" y="267"/>
                </a:lnTo>
                <a:lnTo>
                  <a:pt x="2788" y="267"/>
                </a:lnTo>
                <a:lnTo>
                  <a:pt x="2788" y="260"/>
                </a:lnTo>
                <a:cubicBezTo>
                  <a:pt x="2796" y="260"/>
                  <a:pt x="2801" y="259"/>
                  <a:pt x="2804" y="258"/>
                </a:cubicBezTo>
                <a:cubicBezTo>
                  <a:pt x="2807" y="256"/>
                  <a:pt x="2810" y="253"/>
                  <a:pt x="2811" y="249"/>
                </a:cubicBezTo>
                <a:cubicBezTo>
                  <a:pt x="2813" y="246"/>
                  <a:pt x="2814" y="239"/>
                  <a:pt x="2814" y="228"/>
                </a:cubicBezTo>
                <a:lnTo>
                  <a:pt x="2814" y="162"/>
                </a:lnTo>
                <a:cubicBezTo>
                  <a:pt x="2814" y="143"/>
                  <a:pt x="2813" y="131"/>
                  <a:pt x="2812" y="126"/>
                </a:cubicBezTo>
                <a:cubicBezTo>
                  <a:pt x="2811" y="122"/>
                  <a:pt x="2810" y="119"/>
                  <a:pt x="2808" y="117"/>
                </a:cubicBezTo>
                <a:cubicBezTo>
                  <a:pt x="2806" y="116"/>
                  <a:pt x="2804" y="115"/>
                  <a:pt x="2800" y="115"/>
                </a:cubicBezTo>
                <a:cubicBezTo>
                  <a:pt x="2797" y="115"/>
                  <a:pt x="2793" y="116"/>
                  <a:pt x="2788" y="118"/>
                </a:cubicBezTo>
                <a:lnTo>
                  <a:pt x="2785" y="111"/>
                </a:lnTo>
                <a:lnTo>
                  <a:pt x="2837" y="90"/>
                </a:lnTo>
                <a:close/>
                <a:moveTo>
                  <a:pt x="2686" y="90"/>
                </a:moveTo>
                <a:cubicBezTo>
                  <a:pt x="2712" y="90"/>
                  <a:pt x="2733" y="100"/>
                  <a:pt x="2748" y="120"/>
                </a:cubicBezTo>
                <a:cubicBezTo>
                  <a:pt x="2762" y="136"/>
                  <a:pt x="2768" y="156"/>
                  <a:pt x="2768" y="178"/>
                </a:cubicBezTo>
                <a:cubicBezTo>
                  <a:pt x="2768" y="193"/>
                  <a:pt x="2765" y="209"/>
                  <a:pt x="2757" y="224"/>
                </a:cubicBezTo>
                <a:cubicBezTo>
                  <a:pt x="2750" y="240"/>
                  <a:pt x="2740" y="252"/>
                  <a:pt x="2727" y="260"/>
                </a:cubicBezTo>
                <a:cubicBezTo>
                  <a:pt x="2714" y="268"/>
                  <a:pt x="2700" y="272"/>
                  <a:pt x="2684" y="272"/>
                </a:cubicBezTo>
                <a:cubicBezTo>
                  <a:pt x="2658" y="272"/>
                  <a:pt x="2637" y="262"/>
                  <a:pt x="2622" y="241"/>
                </a:cubicBezTo>
                <a:cubicBezTo>
                  <a:pt x="2609" y="224"/>
                  <a:pt x="2603" y="204"/>
                  <a:pt x="2603" y="183"/>
                </a:cubicBezTo>
                <a:cubicBezTo>
                  <a:pt x="2603" y="167"/>
                  <a:pt x="2607" y="151"/>
                  <a:pt x="2614" y="136"/>
                </a:cubicBezTo>
                <a:cubicBezTo>
                  <a:pt x="2622" y="120"/>
                  <a:pt x="2633" y="109"/>
                  <a:pt x="2645" y="101"/>
                </a:cubicBezTo>
                <a:cubicBezTo>
                  <a:pt x="2658" y="94"/>
                  <a:pt x="2672" y="90"/>
                  <a:pt x="2686" y="90"/>
                </a:cubicBezTo>
                <a:close/>
                <a:moveTo>
                  <a:pt x="2509" y="90"/>
                </a:moveTo>
                <a:cubicBezTo>
                  <a:pt x="2526" y="90"/>
                  <a:pt x="2540" y="94"/>
                  <a:pt x="2550" y="103"/>
                </a:cubicBezTo>
                <a:cubicBezTo>
                  <a:pt x="2561" y="112"/>
                  <a:pt x="2567" y="122"/>
                  <a:pt x="2567" y="131"/>
                </a:cubicBezTo>
                <a:cubicBezTo>
                  <a:pt x="2567" y="136"/>
                  <a:pt x="2565" y="140"/>
                  <a:pt x="2562" y="143"/>
                </a:cubicBezTo>
                <a:cubicBezTo>
                  <a:pt x="2559" y="146"/>
                  <a:pt x="2555" y="147"/>
                  <a:pt x="2549" y="147"/>
                </a:cubicBezTo>
                <a:cubicBezTo>
                  <a:pt x="2542" y="147"/>
                  <a:pt x="2536" y="145"/>
                  <a:pt x="2533" y="140"/>
                </a:cubicBezTo>
                <a:cubicBezTo>
                  <a:pt x="2531" y="137"/>
                  <a:pt x="2529" y="132"/>
                  <a:pt x="2528" y="125"/>
                </a:cubicBezTo>
                <a:cubicBezTo>
                  <a:pt x="2528" y="118"/>
                  <a:pt x="2525" y="112"/>
                  <a:pt x="2521" y="108"/>
                </a:cubicBezTo>
                <a:cubicBezTo>
                  <a:pt x="2516" y="104"/>
                  <a:pt x="2510" y="103"/>
                  <a:pt x="2503" y="103"/>
                </a:cubicBezTo>
                <a:cubicBezTo>
                  <a:pt x="2490" y="103"/>
                  <a:pt x="2480" y="107"/>
                  <a:pt x="2472" y="116"/>
                </a:cubicBezTo>
                <a:cubicBezTo>
                  <a:pt x="2462" y="129"/>
                  <a:pt x="2457" y="145"/>
                  <a:pt x="2457" y="165"/>
                </a:cubicBezTo>
                <a:cubicBezTo>
                  <a:pt x="2457" y="185"/>
                  <a:pt x="2462" y="204"/>
                  <a:pt x="2472" y="219"/>
                </a:cubicBezTo>
                <a:cubicBezTo>
                  <a:pt x="2482" y="235"/>
                  <a:pt x="2496" y="243"/>
                  <a:pt x="2513" y="243"/>
                </a:cubicBezTo>
                <a:cubicBezTo>
                  <a:pt x="2525" y="243"/>
                  <a:pt x="2536" y="239"/>
                  <a:pt x="2546" y="230"/>
                </a:cubicBezTo>
                <a:cubicBezTo>
                  <a:pt x="2553" y="224"/>
                  <a:pt x="2560" y="214"/>
                  <a:pt x="2566" y="199"/>
                </a:cubicBezTo>
                <a:lnTo>
                  <a:pt x="2572" y="202"/>
                </a:lnTo>
                <a:cubicBezTo>
                  <a:pt x="2567" y="224"/>
                  <a:pt x="2558" y="242"/>
                  <a:pt x="2544" y="254"/>
                </a:cubicBezTo>
                <a:cubicBezTo>
                  <a:pt x="2531" y="266"/>
                  <a:pt x="2516" y="272"/>
                  <a:pt x="2500" y="272"/>
                </a:cubicBezTo>
                <a:cubicBezTo>
                  <a:pt x="2480" y="272"/>
                  <a:pt x="2463" y="264"/>
                  <a:pt x="2449" y="247"/>
                </a:cubicBezTo>
                <a:cubicBezTo>
                  <a:pt x="2434" y="231"/>
                  <a:pt x="2427" y="209"/>
                  <a:pt x="2427" y="181"/>
                </a:cubicBezTo>
                <a:cubicBezTo>
                  <a:pt x="2427" y="154"/>
                  <a:pt x="2435" y="132"/>
                  <a:pt x="2451" y="115"/>
                </a:cubicBezTo>
                <a:cubicBezTo>
                  <a:pt x="2467" y="98"/>
                  <a:pt x="2486" y="90"/>
                  <a:pt x="2509" y="90"/>
                </a:cubicBezTo>
                <a:close/>
                <a:moveTo>
                  <a:pt x="1709" y="90"/>
                </a:moveTo>
                <a:lnTo>
                  <a:pt x="1717" y="90"/>
                </a:lnTo>
                <a:lnTo>
                  <a:pt x="1717" y="228"/>
                </a:lnTo>
                <a:cubicBezTo>
                  <a:pt x="1717" y="239"/>
                  <a:pt x="1718" y="246"/>
                  <a:pt x="1719" y="249"/>
                </a:cubicBezTo>
                <a:cubicBezTo>
                  <a:pt x="1721" y="253"/>
                  <a:pt x="1723" y="256"/>
                  <a:pt x="1726" y="257"/>
                </a:cubicBezTo>
                <a:cubicBezTo>
                  <a:pt x="1729" y="259"/>
                  <a:pt x="1735" y="260"/>
                  <a:pt x="1743" y="260"/>
                </a:cubicBezTo>
                <a:lnTo>
                  <a:pt x="1743" y="267"/>
                </a:lnTo>
                <a:lnTo>
                  <a:pt x="1660" y="267"/>
                </a:lnTo>
                <a:lnTo>
                  <a:pt x="1660" y="260"/>
                </a:lnTo>
                <a:cubicBezTo>
                  <a:pt x="1668" y="260"/>
                  <a:pt x="1674" y="259"/>
                  <a:pt x="1677" y="258"/>
                </a:cubicBezTo>
                <a:cubicBezTo>
                  <a:pt x="1679" y="256"/>
                  <a:pt x="1682" y="253"/>
                  <a:pt x="1683" y="250"/>
                </a:cubicBezTo>
                <a:cubicBezTo>
                  <a:pt x="1685" y="246"/>
                  <a:pt x="1686" y="239"/>
                  <a:pt x="1686" y="228"/>
                </a:cubicBezTo>
                <a:lnTo>
                  <a:pt x="1686" y="162"/>
                </a:lnTo>
                <a:cubicBezTo>
                  <a:pt x="1686" y="143"/>
                  <a:pt x="1685" y="131"/>
                  <a:pt x="1684" y="126"/>
                </a:cubicBezTo>
                <a:cubicBezTo>
                  <a:pt x="1683" y="122"/>
                  <a:pt x="1682" y="119"/>
                  <a:pt x="1680" y="117"/>
                </a:cubicBezTo>
                <a:cubicBezTo>
                  <a:pt x="1678" y="116"/>
                  <a:pt x="1676" y="115"/>
                  <a:pt x="1672" y="115"/>
                </a:cubicBezTo>
                <a:cubicBezTo>
                  <a:pt x="1669" y="115"/>
                  <a:pt x="1665" y="116"/>
                  <a:pt x="1660" y="118"/>
                </a:cubicBezTo>
                <a:lnTo>
                  <a:pt x="1657" y="111"/>
                </a:lnTo>
                <a:lnTo>
                  <a:pt x="1709" y="90"/>
                </a:lnTo>
                <a:close/>
                <a:moveTo>
                  <a:pt x="1166" y="90"/>
                </a:moveTo>
                <a:cubicBezTo>
                  <a:pt x="1192" y="90"/>
                  <a:pt x="1213" y="100"/>
                  <a:pt x="1228" y="120"/>
                </a:cubicBezTo>
                <a:cubicBezTo>
                  <a:pt x="1242" y="136"/>
                  <a:pt x="1248" y="156"/>
                  <a:pt x="1248" y="178"/>
                </a:cubicBezTo>
                <a:cubicBezTo>
                  <a:pt x="1248" y="193"/>
                  <a:pt x="1245" y="209"/>
                  <a:pt x="1237" y="224"/>
                </a:cubicBezTo>
                <a:cubicBezTo>
                  <a:pt x="1230" y="240"/>
                  <a:pt x="1220" y="252"/>
                  <a:pt x="1207" y="260"/>
                </a:cubicBezTo>
                <a:cubicBezTo>
                  <a:pt x="1194" y="268"/>
                  <a:pt x="1180" y="272"/>
                  <a:pt x="1164" y="272"/>
                </a:cubicBezTo>
                <a:cubicBezTo>
                  <a:pt x="1138" y="272"/>
                  <a:pt x="1117" y="262"/>
                  <a:pt x="1102" y="241"/>
                </a:cubicBezTo>
                <a:cubicBezTo>
                  <a:pt x="1089" y="224"/>
                  <a:pt x="1083" y="204"/>
                  <a:pt x="1083" y="183"/>
                </a:cubicBezTo>
                <a:cubicBezTo>
                  <a:pt x="1083" y="167"/>
                  <a:pt x="1087" y="151"/>
                  <a:pt x="1094" y="136"/>
                </a:cubicBezTo>
                <a:cubicBezTo>
                  <a:pt x="1102" y="120"/>
                  <a:pt x="1113" y="109"/>
                  <a:pt x="1125" y="101"/>
                </a:cubicBezTo>
                <a:cubicBezTo>
                  <a:pt x="1138" y="94"/>
                  <a:pt x="1152" y="90"/>
                  <a:pt x="1166" y="90"/>
                </a:cubicBezTo>
                <a:close/>
                <a:moveTo>
                  <a:pt x="2222" y="20"/>
                </a:moveTo>
                <a:cubicBezTo>
                  <a:pt x="2214" y="20"/>
                  <a:pt x="2206" y="23"/>
                  <a:pt x="2200" y="31"/>
                </a:cubicBezTo>
                <a:cubicBezTo>
                  <a:pt x="2191" y="41"/>
                  <a:pt x="2185" y="58"/>
                  <a:pt x="2181" y="80"/>
                </a:cubicBezTo>
                <a:cubicBezTo>
                  <a:pt x="2178" y="102"/>
                  <a:pt x="2176" y="124"/>
                  <a:pt x="2176" y="146"/>
                </a:cubicBezTo>
                <a:cubicBezTo>
                  <a:pt x="2176" y="181"/>
                  <a:pt x="2181" y="209"/>
                  <a:pt x="2189" y="232"/>
                </a:cubicBezTo>
                <a:cubicBezTo>
                  <a:pt x="2196" y="250"/>
                  <a:pt x="2207" y="259"/>
                  <a:pt x="2221" y="259"/>
                </a:cubicBezTo>
                <a:cubicBezTo>
                  <a:pt x="2228" y="259"/>
                  <a:pt x="2235" y="256"/>
                  <a:pt x="2242" y="250"/>
                </a:cubicBezTo>
                <a:cubicBezTo>
                  <a:pt x="2249" y="244"/>
                  <a:pt x="2255" y="234"/>
                  <a:pt x="2259" y="220"/>
                </a:cubicBezTo>
                <a:cubicBezTo>
                  <a:pt x="2264" y="198"/>
                  <a:pt x="2267" y="168"/>
                  <a:pt x="2267" y="129"/>
                </a:cubicBezTo>
                <a:cubicBezTo>
                  <a:pt x="2267" y="100"/>
                  <a:pt x="2264" y="76"/>
                  <a:pt x="2258" y="56"/>
                </a:cubicBezTo>
                <a:cubicBezTo>
                  <a:pt x="2254" y="42"/>
                  <a:pt x="2248" y="32"/>
                  <a:pt x="2241" y="26"/>
                </a:cubicBezTo>
                <a:cubicBezTo>
                  <a:pt x="2236" y="22"/>
                  <a:pt x="2230" y="20"/>
                  <a:pt x="2222" y="20"/>
                </a:cubicBezTo>
                <a:close/>
                <a:moveTo>
                  <a:pt x="2030" y="20"/>
                </a:moveTo>
                <a:cubicBezTo>
                  <a:pt x="2022" y="20"/>
                  <a:pt x="2014" y="23"/>
                  <a:pt x="2008" y="31"/>
                </a:cubicBezTo>
                <a:cubicBezTo>
                  <a:pt x="1999" y="41"/>
                  <a:pt x="1993" y="58"/>
                  <a:pt x="1989" y="80"/>
                </a:cubicBezTo>
                <a:cubicBezTo>
                  <a:pt x="1986" y="102"/>
                  <a:pt x="1984" y="124"/>
                  <a:pt x="1984" y="146"/>
                </a:cubicBezTo>
                <a:cubicBezTo>
                  <a:pt x="1984" y="181"/>
                  <a:pt x="1989" y="209"/>
                  <a:pt x="1997" y="232"/>
                </a:cubicBezTo>
                <a:cubicBezTo>
                  <a:pt x="2004" y="250"/>
                  <a:pt x="2015" y="259"/>
                  <a:pt x="2029" y="259"/>
                </a:cubicBezTo>
                <a:cubicBezTo>
                  <a:pt x="2036" y="259"/>
                  <a:pt x="2043" y="256"/>
                  <a:pt x="2050" y="250"/>
                </a:cubicBezTo>
                <a:cubicBezTo>
                  <a:pt x="2057" y="244"/>
                  <a:pt x="2063" y="234"/>
                  <a:pt x="2067" y="220"/>
                </a:cubicBezTo>
                <a:cubicBezTo>
                  <a:pt x="2072" y="198"/>
                  <a:pt x="2075" y="168"/>
                  <a:pt x="2075" y="129"/>
                </a:cubicBezTo>
                <a:cubicBezTo>
                  <a:pt x="2075" y="100"/>
                  <a:pt x="2072" y="76"/>
                  <a:pt x="2066" y="56"/>
                </a:cubicBezTo>
                <a:cubicBezTo>
                  <a:pt x="2062" y="42"/>
                  <a:pt x="2056" y="32"/>
                  <a:pt x="2049" y="26"/>
                </a:cubicBezTo>
                <a:cubicBezTo>
                  <a:pt x="2044" y="22"/>
                  <a:pt x="2038" y="20"/>
                  <a:pt x="2030" y="20"/>
                </a:cubicBezTo>
                <a:close/>
                <a:moveTo>
                  <a:pt x="2223" y="7"/>
                </a:moveTo>
                <a:cubicBezTo>
                  <a:pt x="2242" y="7"/>
                  <a:pt x="2260" y="17"/>
                  <a:pt x="2275" y="37"/>
                </a:cubicBezTo>
                <a:cubicBezTo>
                  <a:pt x="2294" y="62"/>
                  <a:pt x="2304" y="95"/>
                  <a:pt x="2304" y="137"/>
                </a:cubicBezTo>
                <a:cubicBezTo>
                  <a:pt x="2304" y="167"/>
                  <a:pt x="2300" y="192"/>
                  <a:pt x="2291" y="212"/>
                </a:cubicBezTo>
                <a:cubicBezTo>
                  <a:pt x="2283" y="233"/>
                  <a:pt x="2272" y="248"/>
                  <a:pt x="2259" y="257"/>
                </a:cubicBezTo>
                <a:cubicBezTo>
                  <a:pt x="2246" y="267"/>
                  <a:pt x="2233" y="271"/>
                  <a:pt x="2221" y="271"/>
                </a:cubicBezTo>
                <a:cubicBezTo>
                  <a:pt x="2196" y="271"/>
                  <a:pt x="2176" y="257"/>
                  <a:pt x="2160" y="228"/>
                </a:cubicBezTo>
                <a:cubicBezTo>
                  <a:pt x="2146" y="204"/>
                  <a:pt x="2140" y="175"/>
                  <a:pt x="2140" y="141"/>
                </a:cubicBezTo>
                <a:cubicBezTo>
                  <a:pt x="2140" y="112"/>
                  <a:pt x="2144" y="87"/>
                  <a:pt x="2153" y="66"/>
                </a:cubicBezTo>
                <a:cubicBezTo>
                  <a:pt x="2162" y="45"/>
                  <a:pt x="2173" y="30"/>
                  <a:pt x="2188" y="19"/>
                </a:cubicBezTo>
                <a:cubicBezTo>
                  <a:pt x="2199" y="11"/>
                  <a:pt x="2211" y="7"/>
                  <a:pt x="2223" y="7"/>
                </a:cubicBezTo>
                <a:close/>
                <a:moveTo>
                  <a:pt x="2031" y="7"/>
                </a:moveTo>
                <a:cubicBezTo>
                  <a:pt x="2050" y="7"/>
                  <a:pt x="2068" y="17"/>
                  <a:pt x="2083" y="37"/>
                </a:cubicBezTo>
                <a:cubicBezTo>
                  <a:pt x="2102" y="62"/>
                  <a:pt x="2112" y="95"/>
                  <a:pt x="2112" y="137"/>
                </a:cubicBezTo>
                <a:cubicBezTo>
                  <a:pt x="2112" y="167"/>
                  <a:pt x="2108" y="192"/>
                  <a:pt x="2099" y="212"/>
                </a:cubicBezTo>
                <a:cubicBezTo>
                  <a:pt x="2091" y="233"/>
                  <a:pt x="2080" y="248"/>
                  <a:pt x="2067" y="257"/>
                </a:cubicBezTo>
                <a:cubicBezTo>
                  <a:pt x="2054" y="267"/>
                  <a:pt x="2041" y="271"/>
                  <a:pt x="2029" y="271"/>
                </a:cubicBezTo>
                <a:cubicBezTo>
                  <a:pt x="2004" y="271"/>
                  <a:pt x="1984" y="257"/>
                  <a:pt x="1968" y="228"/>
                </a:cubicBezTo>
                <a:cubicBezTo>
                  <a:pt x="1954" y="204"/>
                  <a:pt x="1948" y="175"/>
                  <a:pt x="1948" y="141"/>
                </a:cubicBezTo>
                <a:cubicBezTo>
                  <a:pt x="1948" y="112"/>
                  <a:pt x="1952" y="87"/>
                  <a:pt x="1961" y="66"/>
                </a:cubicBezTo>
                <a:cubicBezTo>
                  <a:pt x="1970" y="45"/>
                  <a:pt x="1981" y="30"/>
                  <a:pt x="1996" y="19"/>
                </a:cubicBezTo>
                <a:cubicBezTo>
                  <a:pt x="2007" y="11"/>
                  <a:pt x="2019" y="7"/>
                  <a:pt x="2031" y="7"/>
                </a:cubicBezTo>
                <a:close/>
                <a:moveTo>
                  <a:pt x="1849" y="7"/>
                </a:moveTo>
                <a:lnTo>
                  <a:pt x="1855" y="7"/>
                </a:lnTo>
                <a:lnTo>
                  <a:pt x="1855" y="222"/>
                </a:lnTo>
                <a:cubicBezTo>
                  <a:pt x="1855" y="236"/>
                  <a:pt x="1855" y="245"/>
                  <a:pt x="1857" y="249"/>
                </a:cubicBezTo>
                <a:cubicBezTo>
                  <a:pt x="1858" y="252"/>
                  <a:pt x="1860" y="255"/>
                  <a:pt x="1864" y="257"/>
                </a:cubicBezTo>
                <a:cubicBezTo>
                  <a:pt x="1868" y="259"/>
                  <a:pt x="1875" y="260"/>
                  <a:pt x="1887" y="260"/>
                </a:cubicBezTo>
                <a:lnTo>
                  <a:pt x="1887" y="267"/>
                </a:lnTo>
                <a:lnTo>
                  <a:pt x="1791" y="267"/>
                </a:lnTo>
                <a:lnTo>
                  <a:pt x="1791" y="260"/>
                </a:lnTo>
                <a:cubicBezTo>
                  <a:pt x="1803" y="260"/>
                  <a:pt x="1811" y="259"/>
                  <a:pt x="1815" y="257"/>
                </a:cubicBezTo>
                <a:cubicBezTo>
                  <a:pt x="1818" y="255"/>
                  <a:pt x="1820" y="253"/>
                  <a:pt x="1822" y="249"/>
                </a:cubicBezTo>
                <a:cubicBezTo>
                  <a:pt x="1823" y="246"/>
                  <a:pt x="1824" y="237"/>
                  <a:pt x="1824" y="222"/>
                </a:cubicBezTo>
                <a:lnTo>
                  <a:pt x="1824" y="85"/>
                </a:lnTo>
                <a:cubicBezTo>
                  <a:pt x="1824" y="66"/>
                  <a:pt x="1823" y="54"/>
                  <a:pt x="1822" y="49"/>
                </a:cubicBezTo>
                <a:cubicBezTo>
                  <a:pt x="1821" y="45"/>
                  <a:pt x="1820" y="42"/>
                  <a:pt x="1817" y="40"/>
                </a:cubicBezTo>
                <a:cubicBezTo>
                  <a:pt x="1815" y="38"/>
                  <a:pt x="1812" y="37"/>
                  <a:pt x="1809" y="37"/>
                </a:cubicBezTo>
                <a:cubicBezTo>
                  <a:pt x="1804" y="37"/>
                  <a:pt x="1798" y="39"/>
                  <a:pt x="1790" y="43"/>
                </a:cubicBezTo>
                <a:lnTo>
                  <a:pt x="1787" y="37"/>
                </a:lnTo>
                <a:lnTo>
                  <a:pt x="1849" y="7"/>
                </a:lnTo>
                <a:close/>
                <a:moveTo>
                  <a:pt x="1701" y="0"/>
                </a:moveTo>
                <a:cubicBezTo>
                  <a:pt x="1707" y="0"/>
                  <a:pt x="1711" y="2"/>
                  <a:pt x="1715" y="6"/>
                </a:cubicBezTo>
                <a:cubicBezTo>
                  <a:pt x="1719" y="9"/>
                  <a:pt x="1720" y="14"/>
                  <a:pt x="1720" y="19"/>
                </a:cubicBezTo>
                <a:cubicBezTo>
                  <a:pt x="1720" y="24"/>
                  <a:pt x="1719" y="29"/>
                  <a:pt x="1715" y="33"/>
                </a:cubicBezTo>
                <a:cubicBezTo>
                  <a:pt x="1711" y="36"/>
                  <a:pt x="1707" y="38"/>
                  <a:pt x="1701" y="38"/>
                </a:cubicBezTo>
                <a:cubicBezTo>
                  <a:pt x="1696" y="38"/>
                  <a:pt x="1692" y="36"/>
                  <a:pt x="1688" y="33"/>
                </a:cubicBezTo>
                <a:cubicBezTo>
                  <a:pt x="1684" y="29"/>
                  <a:pt x="1682" y="24"/>
                  <a:pt x="1682" y="19"/>
                </a:cubicBezTo>
                <a:cubicBezTo>
                  <a:pt x="1682" y="14"/>
                  <a:pt x="1684" y="9"/>
                  <a:pt x="1688" y="6"/>
                </a:cubicBezTo>
                <a:cubicBezTo>
                  <a:pt x="1692" y="2"/>
                  <a:pt x="1696" y="0"/>
                  <a:pt x="1701" y="0"/>
                </a:cubicBezTo>
                <a:close/>
              </a:path>
            </a:pathLst>
          </a:custGeom>
          <a:solidFill>
            <a:srgbClr val="F2F2F2"/>
          </a:solidFill>
          <a:ln w="0">
            <a:noFill/>
            <a:prstDash val="solid"/>
            <a:round/>
          </a:ln>
        </p:spPr>
        <p:txBody>
          <a:bodyPr vert="horz" wrap="square" lIns="91440" tIns="45720" rIns="91440" bIns="45720" numCol="1" anchor="t" anchorCtr="0" compatLnSpc="1"/>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5pPr>
            <a:lvl6pPr marL="2286000" algn="l" defTabSz="914400" rtl="0" eaLnBrk="1" latinLnBrk="0" hangingPunct="1">
              <a:defRPr kern="1200">
                <a:solidFill>
                  <a:schemeClr val="tx1"/>
                </a:solidFill>
                <a:latin typeface="Calibri" panose="020F0502020204030204" charset="0"/>
                <a:ea typeface="+mn-ea"/>
                <a:cs typeface="+mn-cs"/>
              </a:defRPr>
            </a:lvl6pPr>
            <a:lvl7pPr marL="2743200" algn="l" defTabSz="914400" rtl="0" eaLnBrk="1" latinLnBrk="0" hangingPunct="1">
              <a:defRPr kern="1200">
                <a:solidFill>
                  <a:schemeClr val="tx1"/>
                </a:solidFill>
                <a:latin typeface="Calibri" panose="020F0502020204030204" charset="0"/>
                <a:ea typeface="+mn-ea"/>
                <a:cs typeface="+mn-cs"/>
              </a:defRPr>
            </a:lvl7pPr>
            <a:lvl8pPr marL="3200400" algn="l" defTabSz="914400" rtl="0" eaLnBrk="1" latinLnBrk="0" hangingPunct="1">
              <a:defRPr kern="1200">
                <a:solidFill>
                  <a:schemeClr val="tx1"/>
                </a:solidFill>
                <a:latin typeface="Calibri" panose="020F0502020204030204" charset="0"/>
                <a:ea typeface="+mn-ea"/>
                <a:cs typeface="+mn-cs"/>
              </a:defRPr>
            </a:lvl8pPr>
            <a:lvl9pPr marL="3657600" algn="l" defTabSz="914400" rtl="0" eaLnBrk="1" latinLnBrk="0" hangingPunct="1">
              <a:defRPr kern="1200">
                <a:solidFill>
                  <a:schemeClr val="tx1"/>
                </a:solidFill>
                <a:latin typeface="Calibri" panose="020F0502020204030204" charset="0"/>
                <a:ea typeface="+mn-ea"/>
                <a:cs typeface="+mn-cs"/>
              </a:defRPr>
            </a:lvl9pPr>
          </a:lstStyle>
          <a:p>
            <a:endParaRPr lang="zh-CN" altLang="en-US"/>
          </a:p>
        </p:txBody>
      </p:sp>
      <p:sp>
        <p:nvSpPr>
          <p:cNvPr id="59" name="Freeform 23"/>
          <p:cNvSpPr/>
          <p:nvPr/>
        </p:nvSpPr>
        <p:spPr bwMode="auto">
          <a:xfrm rot="-1800000">
            <a:off x="2793437" y="5090054"/>
            <a:ext cx="1848119" cy="215037"/>
          </a:xfrm>
          <a:custGeom>
            <a:avLst/>
            <a:gdLst>
              <a:gd name="T0" fmla="*/ 2345 w 3079"/>
              <a:gd name="T1" fmla="*/ 251 h 350"/>
              <a:gd name="T2" fmla="*/ 830 w 3079"/>
              <a:gd name="T3" fmla="*/ 272 h 350"/>
              <a:gd name="T4" fmla="*/ 2644 w 3079"/>
              <a:gd name="T5" fmla="*/ 129 h 350"/>
              <a:gd name="T6" fmla="*/ 2680 w 3079"/>
              <a:gd name="T7" fmla="*/ 102 h 350"/>
              <a:gd name="T8" fmla="*/ 1202 w 3079"/>
              <a:gd name="T9" fmla="*/ 244 h 350"/>
              <a:gd name="T10" fmla="*/ 1532 w 3079"/>
              <a:gd name="T11" fmla="*/ 102 h 350"/>
              <a:gd name="T12" fmla="*/ 1604 w 3079"/>
              <a:gd name="T13" fmla="*/ 106 h 350"/>
              <a:gd name="T14" fmla="*/ 1625 w 3079"/>
              <a:gd name="T15" fmla="*/ 113 h 350"/>
              <a:gd name="T16" fmla="*/ 1470 w 3079"/>
              <a:gd name="T17" fmla="*/ 316 h 350"/>
              <a:gd name="T18" fmla="*/ 1487 w 3079"/>
              <a:gd name="T19" fmla="*/ 130 h 350"/>
              <a:gd name="T20" fmla="*/ 1322 w 3079"/>
              <a:gd name="T21" fmla="*/ 210 h 350"/>
              <a:gd name="T22" fmla="*/ 1366 w 3079"/>
              <a:gd name="T23" fmla="*/ 102 h 350"/>
              <a:gd name="T24" fmla="*/ 1451 w 3079"/>
              <a:gd name="T25" fmla="*/ 244 h 350"/>
              <a:gd name="T26" fmla="*/ 1310 w 3079"/>
              <a:gd name="T27" fmla="*/ 264 h 350"/>
              <a:gd name="T28" fmla="*/ 1262 w 3079"/>
              <a:gd name="T29" fmla="*/ 95 h 350"/>
              <a:gd name="T30" fmla="*/ 945 w 3079"/>
              <a:gd name="T31" fmla="*/ 135 h 350"/>
              <a:gd name="T32" fmla="*/ 1012 w 3079"/>
              <a:gd name="T33" fmla="*/ 95 h 350"/>
              <a:gd name="T34" fmla="*/ 946 w 3079"/>
              <a:gd name="T35" fmla="*/ 337 h 350"/>
              <a:gd name="T36" fmla="*/ 934 w 3079"/>
              <a:gd name="T37" fmla="*/ 318 h 350"/>
              <a:gd name="T38" fmla="*/ 880 w 3079"/>
              <a:gd name="T39" fmla="*/ 102 h 350"/>
              <a:gd name="T40" fmla="*/ 603 w 3079"/>
              <a:gd name="T41" fmla="*/ 128 h 350"/>
              <a:gd name="T42" fmla="*/ 722 w 3079"/>
              <a:gd name="T43" fmla="*/ 95 h 350"/>
              <a:gd name="T44" fmla="*/ 779 w 3079"/>
              <a:gd name="T45" fmla="*/ 112 h 350"/>
              <a:gd name="T46" fmla="*/ 734 w 3079"/>
              <a:gd name="T47" fmla="*/ 272 h 350"/>
              <a:gd name="T48" fmla="*/ 544 w 3079"/>
              <a:gd name="T49" fmla="*/ 102 h 350"/>
              <a:gd name="T50" fmla="*/ 331 w 3079"/>
              <a:gd name="T51" fmla="*/ 128 h 350"/>
              <a:gd name="T52" fmla="*/ 450 w 3079"/>
              <a:gd name="T53" fmla="*/ 95 h 350"/>
              <a:gd name="T54" fmla="*/ 507 w 3079"/>
              <a:gd name="T55" fmla="*/ 112 h 350"/>
              <a:gd name="T56" fmla="*/ 462 w 3079"/>
              <a:gd name="T57" fmla="*/ 272 h 350"/>
              <a:gd name="T58" fmla="*/ 272 w 3079"/>
              <a:gd name="T59" fmla="*/ 102 h 350"/>
              <a:gd name="T60" fmla="*/ 59 w 3079"/>
              <a:gd name="T61" fmla="*/ 128 h 350"/>
              <a:gd name="T62" fmla="*/ 178 w 3079"/>
              <a:gd name="T63" fmla="*/ 95 h 350"/>
              <a:gd name="T64" fmla="*/ 235 w 3079"/>
              <a:gd name="T65" fmla="*/ 112 h 350"/>
              <a:gd name="T66" fmla="*/ 190 w 3079"/>
              <a:gd name="T67" fmla="*/ 272 h 350"/>
              <a:gd name="T68" fmla="*/ 0 w 3079"/>
              <a:gd name="T69" fmla="*/ 102 h 350"/>
              <a:gd name="T70" fmla="*/ 2904 w 3079"/>
              <a:gd name="T71" fmla="*/ 90 h 350"/>
              <a:gd name="T72" fmla="*/ 3053 w 3079"/>
              <a:gd name="T73" fmla="*/ 154 h 350"/>
              <a:gd name="T74" fmla="*/ 2994 w 3079"/>
              <a:gd name="T75" fmla="*/ 260 h 350"/>
              <a:gd name="T76" fmla="*/ 2993 w 3079"/>
              <a:gd name="T77" fmla="*/ 112 h 350"/>
              <a:gd name="T78" fmla="*/ 2958 w 3079"/>
              <a:gd name="T79" fmla="*/ 257 h 350"/>
              <a:gd name="T80" fmla="*/ 2918 w 3079"/>
              <a:gd name="T81" fmla="*/ 228 h 350"/>
              <a:gd name="T82" fmla="*/ 2847 w 3079"/>
              <a:gd name="T83" fmla="*/ 250 h 350"/>
              <a:gd name="T84" fmla="*/ 2811 w 3079"/>
              <a:gd name="T85" fmla="*/ 249 h 350"/>
              <a:gd name="T86" fmla="*/ 2785 w 3079"/>
              <a:gd name="T87" fmla="*/ 111 h 350"/>
              <a:gd name="T88" fmla="*/ 2684 w 3079"/>
              <a:gd name="T89" fmla="*/ 272 h 350"/>
              <a:gd name="T90" fmla="*/ 2550 w 3079"/>
              <a:gd name="T91" fmla="*/ 103 h 350"/>
              <a:gd name="T92" fmla="*/ 2503 w 3079"/>
              <a:gd name="T93" fmla="*/ 103 h 350"/>
              <a:gd name="T94" fmla="*/ 2572 w 3079"/>
              <a:gd name="T95" fmla="*/ 202 h 350"/>
              <a:gd name="T96" fmla="*/ 1709 w 3079"/>
              <a:gd name="T97" fmla="*/ 90 h 350"/>
              <a:gd name="T98" fmla="*/ 1660 w 3079"/>
              <a:gd name="T99" fmla="*/ 267 h 350"/>
              <a:gd name="T100" fmla="*/ 1680 w 3079"/>
              <a:gd name="T101" fmla="*/ 117 h 350"/>
              <a:gd name="T102" fmla="*/ 1248 w 3079"/>
              <a:gd name="T103" fmla="*/ 178 h 350"/>
              <a:gd name="T104" fmla="*/ 1125 w 3079"/>
              <a:gd name="T105" fmla="*/ 101 h 350"/>
              <a:gd name="T106" fmla="*/ 2221 w 3079"/>
              <a:gd name="T107" fmla="*/ 259 h 350"/>
              <a:gd name="T108" fmla="*/ 2030 w 3079"/>
              <a:gd name="T109" fmla="*/ 20 h 350"/>
              <a:gd name="T110" fmla="*/ 2067 w 3079"/>
              <a:gd name="T111" fmla="*/ 220 h 350"/>
              <a:gd name="T112" fmla="*/ 2304 w 3079"/>
              <a:gd name="T113" fmla="*/ 137 h 350"/>
              <a:gd name="T114" fmla="*/ 2188 w 3079"/>
              <a:gd name="T115" fmla="*/ 19 h 350"/>
              <a:gd name="T116" fmla="*/ 2029 w 3079"/>
              <a:gd name="T117" fmla="*/ 271 h 350"/>
              <a:gd name="T118" fmla="*/ 1855 w 3079"/>
              <a:gd name="T119" fmla="*/ 7 h 350"/>
              <a:gd name="T120" fmla="*/ 1791 w 3079"/>
              <a:gd name="T121" fmla="*/ 260 h 350"/>
              <a:gd name="T122" fmla="*/ 1809 w 3079"/>
              <a:gd name="T123" fmla="*/ 37 h 350"/>
              <a:gd name="T124" fmla="*/ 1715 w 3079"/>
              <a:gd name="T125" fmla="*/ 3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79" h="350">
                <a:moveTo>
                  <a:pt x="2366" y="230"/>
                </a:moveTo>
                <a:cubicBezTo>
                  <a:pt x="2372" y="230"/>
                  <a:pt x="2377" y="232"/>
                  <a:pt x="2381" y="237"/>
                </a:cubicBezTo>
                <a:cubicBezTo>
                  <a:pt x="2385" y="241"/>
                  <a:pt x="2387" y="245"/>
                  <a:pt x="2387" y="251"/>
                </a:cubicBezTo>
                <a:cubicBezTo>
                  <a:pt x="2387" y="257"/>
                  <a:pt x="2385" y="262"/>
                  <a:pt x="2380" y="266"/>
                </a:cubicBezTo>
                <a:cubicBezTo>
                  <a:pt x="2376" y="270"/>
                  <a:pt x="2372" y="272"/>
                  <a:pt x="2366" y="272"/>
                </a:cubicBezTo>
                <a:cubicBezTo>
                  <a:pt x="2360" y="272"/>
                  <a:pt x="2355" y="270"/>
                  <a:pt x="2351" y="266"/>
                </a:cubicBezTo>
                <a:cubicBezTo>
                  <a:pt x="2347" y="262"/>
                  <a:pt x="2345" y="257"/>
                  <a:pt x="2345" y="251"/>
                </a:cubicBezTo>
                <a:cubicBezTo>
                  <a:pt x="2345" y="245"/>
                  <a:pt x="2347" y="240"/>
                  <a:pt x="2351" y="236"/>
                </a:cubicBezTo>
                <a:cubicBezTo>
                  <a:pt x="2355" y="232"/>
                  <a:pt x="2360" y="230"/>
                  <a:pt x="2366" y="230"/>
                </a:cubicBezTo>
                <a:close/>
                <a:moveTo>
                  <a:pt x="830" y="230"/>
                </a:moveTo>
                <a:cubicBezTo>
                  <a:pt x="836" y="230"/>
                  <a:pt x="841" y="232"/>
                  <a:pt x="845" y="237"/>
                </a:cubicBezTo>
                <a:cubicBezTo>
                  <a:pt x="849" y="241"/>
                  <a:pt x="851" y="245"/>
                  <a:pt x="851" y="251"/>
                </a:cubicBezTo>
                <a:cubicBezTo>
                  <a:pt x="851" y="257"/>
                  <a:pt x="849" y="262"/>
                  <a:pt x="844" y="266"/>
                </a:cubicBezTo>
                <a:cubicBezTo>
                  <a:pt x="840" y="270"/>
                  <a:pt x="836" y="272"/>
                  <a:pt x="830" y="272"/>
                </a:cubicBezTo>
                <a:cubicBezTo>
                  <a:pt x="824" y="272"/>
                  <a:pt x="819" y="270"/>
                  <a:pt x="815" y="266"/>
                </a:cubicBezTo>
                <a:cubicBezTo>
                  <a:pt x="811" y="262"/>
                  <a:pt x="809" y="257"/>
                  <a:pt x="809" y="251"/>
                </a:cubicBezTo>
                <a:cubicBezTo>
                  <a:pt x="809" y="245"/>
                  <a:pt x="811" y="240"/>
                  <a:pt x="815" y="236"/>
                </a:cubicBezTo>
                <a:cubicBezTo>
                  <a:pt x="819" y="232"/>
                  <a:pt x="824" y="230"/>
                  <a:pt x="830" y="230"/>
                </a:cubicBezTo>
                <a:close/>
                <a:moveTo>
                  <a:pt x="2680" y="102"/>
                </a:moveTo>
                <a:cubicBezTo>
                  <a:pt x="2673" y="102"/>
                  <a:pt x="2667" y="104"/>
                  <a:pt x="2660" y="108"/>
                </a:cubicBezTo>
                <a:cubicBezTo>
                  <a:pt x="2653" y="112"/>
                  <a:pt x="2648" y="119"/>
                  <a:pt x="2644" y="129"/>
                </a:cubicBezTo>
                <a:cubicBezTo>
                  <a:pt x="2640" y="139"/>
                  <a:pt x="2638" y="151"/>
                  <a:pt x="2638" y="167"/>
                </a:cubicBezTo>
                <a:cubicBezTo>
                  <a:pt x="2638" y="192"/>
                  <a:pt x="2643" y="213"/>
                  <a:pt x="2652" y="232"/>
                </a:cubicBezTo>
                <a:cubicBezTo>
                  <a:pt x="2662" y="250"/>
                  <a:pt x="2676" y="259"/>
                  <a:pt x="2692" y="259"/>
                </a:cubicBezTo>
                <a:cubicBezTo>
                  <a:pt x="2704" y="259"/>
                  <a:pt x="2714" y="254"/>
                  <a:pt x="2722" y="244"/>
                </a:cubicBezTo>
                <a:cubicBezTo>
                  <a:pt x="2730" y="234"/>
                  <a:pt x="2734" y="217"/>
                  <a:pt x="2734" y="192"/>
                </a:cubicBezTo>
                <a:cubicBezTo>
                  <a:pt x="2734" y="162"/>
                  <a:pt x="2727" y="138"/>
                  <a:pt x="2714" y="120"/>
                </a:cubicBezTo>
                <a:cubicBezTo>
                  <a:pt x="2705" y="108"/>
                  <a:pt x="2694" y="102"/>
                  <a:pt x="2680" y="102"/>
                </a:cubicBezTo>
                <a:close/>
                <a:moveTo>
                  <a:pt x="1160" y="102"/>
                </a:moveTo>
                <a:cubicBezTo>
                  <a:pt x="1153" y="102"/>
                  <a:pt x="1147" y="104"/>
                  <a:pt x="1140" y="108"/>
                </a:cubicBezTo>
                <a:cubicBezTo>
                  <a:pt x="1133" y="112"/>
                  <a:pt x="1128" y="119"/>
                  <a:pt x="1124" y="129"/>
                </a:cubicBezTo>
                <a:cubicBezTo>
                  <a:pt x="1120" y="139"/>
                  <a:pt x="1118" y="151"/>
                  <a:pt x="1118" y="167"/>
                </a:cubicBezTo>
                <a:cubicBezTo>
                  <a:pt x="1118" y="192"/>
                  <a:pt x="1123" y="213"/>
                  <a:pt x="1132" y="232"/>
                </a:cubicBezTo>
                <a:cubicBezTo>
                  <a:pt x="1142" y="250"/>
                  <a:pt x="1156" y="259"/>
                  <a:pt x="1172" y="259"/>
                </a:cubicBezTo>
                <a:cubicBezTo>
                  <a:pt x="1184" y="259"/>
                  <a:pt x="1194" y="254"/>
                  <a:pt x="1202" y="244"/>
                </a:cubicBezTo>
                <a:cubicBezTo>
                  <a:pt x="1210" y="234"/>
                  <a:pt x="1214" y="217"/>
                  <a:pt x="1214" y="192"/>
                </a:cubicBezTo>
                <a:cubicBezTo>
                  <a:pt x="1214" y="162"/>
                  <a:pt x="1207" y="138"/>
                  <a:pt x="1194" y="120"/>
                </a:cubicBezTo>
                <a:cubicBezTo>
                  <a:pt x="1185" y="108"/>
                  <a:pt x="1174" y="102"/>
                  <a:pt x="1160" y="102"/>
                </a:cubicBezTo>
                <a:close/>
                <a:moveTo>
                  <a:pt x="1456" y="95"/>
                </a:moveTo>
                <a:lnTo>
                  <a:pt x="1536" y="95"/>
                </a:lnTo>
                <a:lnTo>
                  <a:pt x="1536" y="102"/>
                </a:lnTo>
                <a:lnTo>
                  <a:pt x="1532" y="102"/>
                </a:lnTo>
                <a:cubicBezTo>
                  <a:pt x="1527" y="102"/>
                  <a:pt x="1522" y="103"/>
                  <a:pt x="1519" y="106"/>
                </a:cubicBezTo>
                <a:cubicBezTo>
                  <a:pt x="1517" y="108"/>
                  <a:pt x="1515" y="111"/>
                  <a:pt x="1515" y="115"/>
                </a:cubicBezTo>
                <a:cubicBezTo>
                  <a:pt x="1515" y="120"/>
                  <a:pt x="1517" y="126"/>
                  <a:pt x="1521" y="135"/>
                </a:cubicBezTo>
                <a:lnTo>
                  <a:pt x="1563" y="222"/>
                </a:lnTo>
                <a:lnTo>
                  <a:pt x="1602" y="127"/>
                </a:lnTo>
                <a:cubicBezTo>
                  <a:pt x="1604" y="122"/>
                  <a:pt x="1605" y="117"/>
                  <a:pt x="1605" y="112"/>
                </a:cubicBezTo>
                <a:cubicBezTo>
                  <a:pt x="1605" y="109"/>
                  <a:pt x="1604" y="108"/>
                  <a:pt x="1604" y="106"/>
                </a:cubicBezTo>
                <a:cubicBezTo>
                  <a:pt x="1603" y="105"/>
                  <a:pt x="1601" y="104"/>
                  <a:pt x="1599" y="103"/>
                </a:cubicBezTo>
                <a:cubicBezTo>
                  <a:pt x="1597" y="102"/>
                  <a:pt x="1593" y="102"/>
                  <a:pt x="1588" y="102"/>
                </a:cubicBezTo>
                <a:lnTo>
                  <a:pt x="1588" y="95"/>
                </a:lnTo>
                <a:lnTo>
                  <a:pt x="1644" y="95"/>
                </a:lnTo>
                <a:lnTo>
                  <a:pt x="1644" y="102"/>
                </a:lnTo>
                <a:cubicBezTo>
                  <a:pt x="1639" y="102"/>
                  <a:pt x="1635" y="103"/>
                  <a:pt x="1633" y="105"/>
                </a:cubicBezTo>
                <a:cubicBezTo>
                  <a:pt x="1630" y="106"/>
                  <a:pt x="1628" y="109"/>
                  <a:pt x="1625" y="113"/>
                </a:cubicBezTo>
                <a:cubicBezTo>
                  <a:pt x="1623" y="115"/>
                  <a:pt x="1621" y="120"/>
                  <a:pt x="1618" y="128"/>
                </a:cubicBezTo>
                <a:lnTo>
                  <a:pt x="1548" y="299"/>
                </a:lnTo>
                <a:cubicBezTo>
                  <a:pt x="1542" y="316"/>
                  <a:pt x="1533" y="328"/>
                  <a:pt x="1522" y="337"/>
                </a:cubicBezTo>
                <a:cubicBezTo>
                  <a:pt x="1511" y="345"/>
                  <a:pt x="1500" y="350"/>
                  <a:pt x="1490" y="350"/>
                </a:cubicBezTo>
                <a:cubicBezTo>
                  <a:pt x="1483" y="350"/>
                  <a:pt x="1477" y="348"/>
                  <a:pt x="1472" y="343"/>
                </a:cubicBezTo>
                <a:cubicBezTo>
                  <a:pt x="1467" y="339"/>
                  <a:pt x="1465" y="334"/>
                  <a:pt x="1465" y="329"/>
                </a:cubicBezTo>
                <a:cubicBezTo>
                  <a:pt x="1465" y="323"/>
                  <a:pt x="1467" y="319"/>
                  <a:pt x="1470" y="316"/>
                </a:cubicBezTo>
                <a:cubicBezTo>
                  <a:pt x="1473" y="313"/>
                  <a:pt x="1478" y="311"/>
                  <a:pt x="1484" y="311"/>
                </a:cubicBezTo>
                <a:cubicBezTo>
                  <a:pt x="1488" y="311"/>
                  <a:pt x="1494" y="313"/>
                  <a:pt x="1501" y="315"/>
                </a:cubicBezTo>
                <a:cubicBezTo>
                  <a:pt x="1506" y="317"/>
                  <a:pt x="1509" y="318"/>
                  <a:pt x="1510" y="318"/>
                </a:cubicBezTo>
                <a:cubicBezTo>
                  <a:pt x="1514" y="318"/>
                  <a:pt x="1518" y="316"/>
                  <a:pt x="1523" y="312"/>
                </a:cubicBezTo>
                <a:cubicBezTo>
                  <a:pt x="1527" y="308"/>
                  <a:pt x="1532" y="301"/>
                  <a:pt x="1536" y="290"/>
                </a:cubicBezTo>
                <a:lnTo>
                  <a:pt x="1548" y="260"/>
                </a:lnTo>
                <a:lnTo>
                  <a:pt x="1487" y="130"/>
                </a:lnTo>
                <a:cubicBezTo>
                  <a:pt x="1485" y="127"/>
                  <a:pt x="1482" y="122"/>
                  <a:pt x="1478" y="116"/>
                </a:cubicBezTo>
                <a:cubicBezTo>
                  <a:pt x="1474" y="112"/>
                  <a:pt x="1472" y="109"/>
                  <a:pt x="1470" y="107"/>
                </a:cubicBezTo>
                <a:cubicBezTo>
                  <a:pt x="1467" y="105"/>
                  <a:pt x="1462" y="103"/>
                  <a:pt x="1456" y="102"/>
                </a:cubicBezTo>
                <a:lnTo>
                  <a:pt x="1456" y="95"/>
                </a:lnTo>
                <a:close/>
                <a:moveTo>
                  <a:pt x="1262" y="95"/>
                </a:moveTo>
                <a:lnTo>
                  <a:pt x="1322" y="95"/>
                </a:lnTo>
                <a:lnTo>
                  <a:pt x="1322" y="210"/>
                </a:lnTo>
                <a:cubicBezTo>
                  <a:pt x="1322" y="226"/>
                  <a:pt x="1325" y="236"/>
                  <a:pt x="1331" y="241"/>
                </a:cubicBezTo>
                <a:cubicBezTo>
                  <a:pt x="1336" y="246"/>
                  <a:pt x="1343" y="249"/>
                  <a:pt x="1351" y="249"/>
                </a:cubicBezTo>
                <a:cubicBezTo>
                  <a:pt x="1356" y="249"/>
                  <a:pt x="1362" y="247"/>
                  <a:pt x="1369" y="244"/>
                </a:cubicBezTo>
                <a:cubicBezTo>
                  <a:pt x="1376" y="241"/>
                  <a:pt x="1384" y="234"/>
                  <a:pt x="1393" y="225"/>
                </a:cubicBezTo>
                <a:lnTo>
                  <a:pt x="1393" y="127"/>
                </a:lnTo>
                <a:cubicBezTo>
                  <a:pt x="1393" y="118"/>
                  <a:pt x="1392" y="111"/>
                  <a:pt x="1388" y="108"/>
                </a:cubicBezTo>
                <a:cubicBezTo>
                  <a:pt x="1384" y="104"/>
                  <a:pt x="1377" y="102"/>
                  <a:pt x="1366" y="102"/>
                </a:cubicBezTo>
                <a:lnTo>
                  <a:pt x="1366" y="95"/>
                </a:lnTo>
                <a:lnTo>
                  <a:pt x="1424" y="95"/>
                </a:lnTo>
                <a:lnTo>
                  <a:pt x="1424" y="199"/>
                </a:lnTo>
                <a:cubicBezTo>
                  <a:pt x="1424" y="219"/>
                  <a:pt x="1425" y="231"/>
                  <a:pt x="1426" y="236"/>
                </a:cubicBezTo>
                <a:cubicBezTo>
                  <a:pt x="1427" y="240"/>
                  <a:pt x="1428" y="243"/>
                  <a:pt x="1430" y="245"/>
                </a:cubicBezTo>
                <a:cubicBezTo>
                  <a:pt x="1432" y="247"/>
                  <a:pt x="1435" y="247"/>
                  <a:pt x="1437" y="247"/>
                </a:cubicBezTo>
                <a:cubicBezTo>
                  <a:pt x="1441" y="247"/>
                  <a:pt x="1446" y="246"/>
                  <a:pt x="1451" y="244"/>
                </a:cubicBezTo>
                <a:lnTo>
                  <a:pt x="1453" y="251"/>
                </a:lnTo>
                <a:lnTo>
                  <a:pt x="1402" y="272"/>
                </a:lnTo>
                <a:lnTo>
                  <a:pt x="1393" y="272"/>
                </a:lnTo>
                <a:lnTo>
                  <a:pt x="1393" y="236"/>
                </a:lnTo>
                <a:cubicBezTo>
                  <a:pt x="1379" y="252"/>
                  <a:pt x="1367" y="262"/>
                  <a:pt x="1360" y="266"/>
                </a:cubicBezTo>
                <a:cubicBezTo>
                  <a:pt x="1352" y="270"/>
                  <a:pt x="1344" y="272"/>
                  <a:pt x="1335" y="272"/>
                </a:cubicBezTo>
                <a:cubicBezTo>
                  <a:pt x="1325" y="272"/>
                  <a:pt x="1317" y="269"/>
                  <a:pt x="1310" y="264"/>
                </a:cubicBezTo>
                <a:cubicBezTo>
                  <a:pt x="1303" y="258"/>
                  <a:pt x="1298" y="251"/>
                  <a:pt x="1295" y="242"/>
                </a:cubicBezTo>
                <a:cubicBezTo>
                  <a:pt x="1293" y="233"/>
                  <a:pt x="1291" y="221"/>
                  <a:pt x="1291" y="205"/>
                </a:cubicBezTo>
                <a:lnTo>
                  <a:pt x="1291" y="128"/>
                </a:lnTo>
                <a:cubicBezTo>
                  <a:pt x="1291" y="120"/>
                  <a:pt x="1290" y="115"/>
                  <a:pt x="1289" y="112"/>
                </a:cubicBezTo>
                <a:cubicBezTo>
                  <a:pt x="1287" y="108"/>
                  <a:pt x="1284" y="106"/>
                  <a:pt x="1281" y="104"/>
                </a:cubicBezTo>
                <a:cubicBezTo>
                  <a:pt x="1277" y="103"/>
                  <a:pt x="1271" y="102"/>
                  <a:pt x="1262" y="102"/>
                </a:cubicBezTo>
                <a:lnTo>
                  <a:pt x="1262" y="95"/>
                </a:lnTo>
                <a:close/>
                <a:moveTo>
                  <a:pt x="880" y="95"/>
                </a:moveTo>
                <a:lnTo>
                  <a:pt x="960" y="95"/>
                </a:lnTo>
                <a:lnTo>
                  <a:pt x="960" y="102"/>
                </a:lnTo>
                <a:lnTo>
                  <a:pt x="956" y="102"/>
                </a:lnTo>
                <a:cubicBezTo>
                  <a:pt x="951" y="102"/>
                  <a:pt x="946" y="103"/>
                  <a:pt x="943" y="106"/>
                </a:cubicBezTo>
                <a:cubicBezTo>
                  <a:pt x="941" y="108"/>
                  <a:pt x="939" y="111"/>
                  <a:pt x="939" y="115"/>
                </a:cubicBezTo>
                <a:cubicBezTo>
                  <a:pt x="939" y="120"/>
                  <a:pt x="941" y="126"/>
                  <a:pt x="945" y="135"/>
                </a:cubicBezTo>
                <a:lnTo>
                  <a:pt x="987" y="222"/>
                </a:lnTo>
                <a:lnTo>
                  <a:pt x="1026" y="127"/>
                </a:lnTo>
                <a:cubicBezTo>
                  <a:pt x="1028" y="122"/>
                  <a:pt x="1029" y="117"/>
                  <a:pt x="1029" y="112"/>
                </a:cubicBezTo>
                <a:cubicBezTo>
                  <a:pt x="1029" y="109"/>
                  <a:pt x="1028" y="108"/>
                  <a:pt x="1028" y="106"/>
                </a:cubicBezTo>
                <a:cubicBezTo>
                  <a:pt x="1027" y="105"/>
                  <a:pt x="1025" y="104"/>
                  <a:pt x="1023" y="103"/>
                </a:cubicBezTo>
                <a:cubicBezTo>
                  <a:pt x="1021" y="102"/>
                  <a:pt x="1017" y="102"/>
                  <a:pt x="1012" y="102"/>
                </a:cubicBezTo>
                <a:lnTo>
                  <a:pt x="1012" y="95"/>
                </a:lnTo>
                <a:lnTo>
                  <a:pt x="1068" y="95"/>
                </a:lnTo>
                <a:lnTo>
                  <a:pt x="1068" y="102"/>
                </a:lnTo>
                <a:cubicBezTo>
                  <a:pt x="1063" y="102"/>
                  <a:pt x="1059" y="103"/>
                  <a:pt x="1057" y="105"/>
                </a:cubicBezTo>
                <a:cubicBezTo>
                  <a:pt x="1054" y="106"/>
                  <a:pt x="1052" y="109"/>
                  <a:pt x="1049" y="113"/>
                </a:cubicBezTo>
                <a:cubicBezTo>
                  <a:pt x="1047" y="115"/>
                  <a:pt x="1045" y="120"/>
                  <a:pt x="1042" y="128"/>
                </a:cubicBezTo>
                <a:lnTo>
                  <a:pt x="972" y="299"/>
                </a:lnTo>
                <a:cubicBezTo>
                  <a:pt x="966" y="316"/>
                  <a:pt x="957" y="328"/>
                  <a:pt x="946" y="337"/>
                </a:cubicBezTo>
                <a:cubicBezTo>
                  <a:pt x="935" y="345"/>
                  <a:pt x="924" y="350"/>
                  <a:pt x="914" y="350"/>
                </a:cubicBezTo>
                <a:cubicBezTo>
                  <a:pt x="907" y="350"/>
                  <a:pt x="901" y="348"/>
                  <a:pt x="896" y="343"/>
                </a:cubicBezTo>
                <a:cubicBezTo>
                  <a:pt x="891" y="339"/>
                  <a:pt x="889" y="334"/>
                  <a:pt x="889" y="329"/>
                </a:cubicBezTo>
                <a:cubicBezTo>
                  <a:pt x="889" y="323"/>
                  <a:pt x="891" y="319"/>
                  <a:pt x="894" y="316"/>
                </a:cubicBezTo>
                <a:cubicBezTo>
                  <a:pt x="897" y="313"/>
                  <a:pt x="902" y="311"/>
                  <a:pt x="908" y="311"/>
                </a:cubicBezTo>
                <a:cubicBezTo>
                  <a:pt x="912" y="311"/>
                  <a:pt x="918" y="313"/>
                  <a:pt x="925" y="315"/>
                </a:cubicBezTo>
                <a:cubicBezTo>
                  <a:pt x="930" y="317"/>
                  <a:pt x="933" y="318"/>
                  <a:pt x="934" y="318"/>
                </a:cubicBezTo>
                <a:cubicBezTo>
                  <a:pt x="938" y="318"/>
                  <a:pt x="942" y="316"/>
                  <a:pt x="947" y="312"/>
                </a:cubicBezTo>
                <a:cubicBezTo>
                  <a:pt x="951" y="308"/>
                  <a:pt x="956" y="301"/>
                  <a:pt x="960" y="290"/>
                </a:cubicBezTo>
                <a:lnTo>
                  <a:pt x="972" y="260"/>
                </a:lnTo>
                <a:lnTo>
                  <a:pt x="911" y="130"/>
                </a:lnTo>
                <a:cubicBezTo>
                  <a:pt x="909" y="127"/>
                  <a:pt x="906" y="122"/>
                  <a:pt x="902" y="116"/>
                </a:cubicBezTo>
                <a:cubicBezTo>
                  <a:pt x="898" y="112"/>
                  <a:pt x="896" y="109"/>
                  <a:pt x="894" y="107"/>
                </a:cubicBezTo>
                <a:cubicBezTo>
                  <a:pt x="891" y="105"/>
                  <a:pt x="886" y="103"/>
                  <a:pt x="880" y="102"/>
                </a:cubicBezTo>
                <a:lnTo>
                  <a:pt x="880" y="95"/>
                </a:lnTo>
                <a:close/>
                <a:moveTo>
                  <a:pt x="544" y="95"/>
                </a:moveTo>
                <a:lnTo>
                  <a:pt x="616" y="95"/>
                </a:lnTo>
                <a:lnTo>
                  <a:pt x="616" y="102"/>
                </a:lnTo>
                <a:cubicBezTo>
                  <a:pt x="610" y="102"/>
                  <a:pt x="605" y="104"/>
                  <a:pt x="603" y="106"/>
                </a:cubicBezTo>
                <a:cubicBezTo>
                  <a:pt x="601" y="107"/>
                  <a:pt x="600" y="110"/>
                  <a:pt x="600" y="114"/>
                </a:cubicBezTo>
                <a:cubicBezTo>
                  <a:pt x="600" y="117"/>
                  <a:pt x="601" y="122"/>
                  <a:pt x="603" y="128"/>
                </a:cubicBezTo>
                <a:lnTo>
                  <a:pt x="640" y="226"/>
                </a:lnTo>
                <a:lnTo>
                  <a:pt x="677" y="146"/>
                </a:lnTo>
                <a:lnTo>
                  <a:pt x="667" y="121"/>
                </a:lnTo>
                <a:cubicBezTo>
                  <a:pt x="664" y="113"/>
                  <a:pt x="660" y="108"/>
                  <a:pt x="655" y="105"/>
                </a:cubicBezTo>
                <a:cubicBezTo>
                  <a:pt x="653" y="103"/>
                  <a:pt x="648" y="102"/>
                  <a:pt x="640" y="102"/>
                </a:cubicBezTo>
                <a:lnTo>
                  <a:pt x="640" y="95"/>
                </a:lnTo>
                <a:lnTo>
                  <a:pt x="722" y="95"/>
                </a:lnTo>
                <a:lnTo>
                  <a:pt x="722" y="102"/>
                </a:lnTo>
                <a:cubicBezTo>
                  <a:pt x="713" y="102"/>
                  <a:pt x="706" y="104"/>
                  <a:pt x="703" y="107"/>
                </a:cubicBezTo>
                <a:cubicBezTo>
                  <a:pt x="700" y="109"/>
                  <a:pt x="699" y="112"/>
                  <a:pt x="699" y="116"/>
                </a:cubicBezTo>
                <a:cubicBezTo>
                  <a:pt x="699" y="119"/>
                  <a:pt x="699" y="121"/>
                  <a:pt x="700" y="124"/>
                </a:cubicBezTo>
                <a:lnTo>
                  <a:pt x="739" y="223"/>
                </a:lnTo>
                <a:lnTo>
                  <a:pt x="776" y="128"/>
                </a:lnTo>
                <a:cubicBezTo>
                  <a:pt x="778" y="121"/>
                  <a:pt x="779" y="116"/>
                  <a:pt x="779" y="112"/>
                </a:cubicBezTo>
                <a:cubicBezTo>
                  <a:pt x="779" y="109"/>
                  <a:pt x="778" y="107"/>
                  <a:pt x="776" y="105"/>
                </a:cubicBezTo>
                <a:cubicBezTo>
                  <a:pt x="773" y="103"/>
                  <a:pt x="768" y="102"/>
                  <a:pt x="761" y="102"/>
                </a:cubicBezTo>
                <a:lnTo>
                  <a:pt x="761" y="95"/>
                </a:lnTo>
                <a:lnTo>
                  <a:pt x="816" y="95"/>
                </a:lnTo>
                <a:lnTo>
                  <a:pt x="816" y="102"/>
                </a:lnTo>
                <a:cubicBezTo>
                  <a:pt x="805" y="104"/>
                  <a:pt x="797" y="111"/>
                  <a:pt x="792" y="124"/>
                </a:cubicBezTo>
                <a:lnTo>
                  <a:pt x="734" y="272"/>
                </a:lnTo>
                <a:lnTo>
                  <a:pt x="726" y="272"/>
                </a:lnTo>
                <a:lnTo>
                  <a:pt x="684" y="162"/>
                </a:lnTo>
                <a:lnTo>
                  <a:pt x="633" y="272"/>
                </a:lnTo>
                <a:lnTo>
                  <a:pt x="627" y="272"/>
                </a:lnTo>
                <a:lnTo>
                  <a:pt x="571" y="128"/>
                </a:lnTo>
                <a:cubicBezTo>
                  <a:pt x="568" y="119"/>
                  <a:pt x="564" y="112"/>
                  <a:pt x="561" y="109"/>
                </a:cubicBezTo>
                <a:cubicBezTo>
                  <a:pt x="557" y="106"/>
                  <a:pt x="552" y="104"/>
                  <a:pt x="544" y="102"/>
                </a:cubicBezTo>
                <a:lnTo>
                  <a:pt x="544" y="95"/>
                </a:lnTo>
                <a:close/>
                <a:moveTo>
                  <a:pt x="272" y="95"/>
                </a:moveTo>
                <a:lnTo>
                  <a:pt x="344" y="95"/>
                </a:lnTo>
                <a:lnTo>
                  <a:pt x="344" y="102"/>
                </a:lnTo>
                <a:cubicBezTo>
                  <a:pt x="338" y="102"/>
                  <a:pt x="333" y="104"/>
                  <a:pt x="331" y="106"/>
                </a:cubicBezTo>
                <a:cubicBezTo>
                  <a:pt x="329" y="107"/>
                  <a:pt x="328" y="110"/>
                  <a:pt x="328" y="114"/>
                </a:cubicBezTo>
                <a:cubicBezTo>
                  <a:pt x="328" y="117"/>
                  <a:pt x="329" y="122"/>
                  <a:pt x="331" y="128"/>
                </a:cubicBezTo>
                <a:lnTo>
                  <a:pt x="368" y="226"/>
                </a:lnTo>
                <a:lnTo>
                  <a:pt x="405" y="146"/>
                </a:lnTo>
                <a:lnTo>
                  <a:pt x="395" y="121"/>
                </a:lnTo>
                <a:cubicBezTo>
                  <a:pt x="392" y="113"/>
                  <a:pt x="388" y="108"/>
                  <a:pt x="383" y="105"/>
                </a:cubicBezTo>
                <a:cubicBezTo>
                  <a:pt x="381" y="103"/>
                  <a:pt x="376" y="102"/>
                  <a:pt x="368" y="102"/>
                </a:cubicBezTo>
                <a:lnTo>
                  <a:pt x="368" y="95"/>
                </a:lnTo>
                <a:lnTo>
                  <a:pt x="450" y="95"/>
                </a:lnTo>
                <a:lnTo>
                  <a:pt x="450" y="102"/>
                </a:lnTo>
                <a:cubicBezTo>
                  <a:pt x="441" y="102"/>
                  <a:pt x="434" y="104"/>
                  <a:pt x="431" y="107"/>
                </a:cubicBezTo>
                <a:cubicBezTo>
                  <a:pt x="428" y="109"/>
                  <a:pt x="427" y="112"/>
                  <a:pt x="427" y="116"/>
                </a:cubicBezTo>
                <a:cubicBezTo>
                  <a:pt x="427" y="119"/>
                  <a:pt x="427" y="121"/>
                  <a:pt x="428" y="124"/>
                </a:cubicBezTo>
                <a:lnTo>
                  <a:pt x="467" y="223"/>
                </a:lnTo>
                <a:lnTo>
                  <a:pt x="504" y="128"/>
                </a:lnTo>
                <a:cubicBezTo>
                  <a:pt x="506" y="121"/>
                  <a:pt x="507" y="116"/>
                  <a:pt x="507" y="112"/>
                </a:cubicBezTo>
                <a:cubicBezTo>
                  <a:pt x="507" y="109"/>
                  <a:pt x="506" y="107"/>
                  <a:pt x="504" y="105"/>
                </a:cubicBezTo>
                <a:cubicBezTo>
                  <a:pt x="501" y="103"/>
                  <a:pt x="496" y="102"/>
                  <a:pt x="489" y="102"/>
                </a:cubicBezTo>
                <a:lnTo>
                  <a:pt x="489" y="95"/>
                </a:lnTo>
                <a:lnTo>
                  <a:pt x="544" y="95"/>
                </a:lnTo>
                <a:lnTo>
                  <a:pt x="544" y="102"/>
                </a:lnTo>
                <a:cubicBezTo>
                  <a:pt x="533" y="104"/>
                  <a:pt x="525" y="111"/>
                  <a:pt x="520" y="124"/>
                </a:cubicBezTo>
                <a:lnTo>
                  <a:pt x="462" y="272"/>
                </a:lnTo>
                <a:lnTo>
                  <a:pt x="454" y="272"/>
                </a:lnTo>
                <a:lnTo>
                  <a:pt x="412" y="162"/>
                </a:lnTo>
                <a:lnTo>
                  <a:pt x="361" y="272"/>
                </a:lnTo>
                <a:lnTo>
                  <a:pt x="355" y="272"/>
                </a:lnTo>
                <a:lnTo>
                  <a:pt x="299" y="128"/>
                </a:lnTo>
                <a:cubicBezTo>
                  <a:pt x="296" y="119"/>
                  <a:pt x="292" y="112"/>
                  <a:pt x="289" y="109"/>
                </a:cubicBezTo>
                <a:cubicBezTo>
                  <a:pt x="285" y="106"/>
                  <a:pt x="280" y="104"/>
                  <a:pt x="272" y="102"/>
                </a:cubicBezTo>
                <a:lnTo>
                  <a:pt x="272" y="95"/>
                </a:lnTo>
                <a:close/>
                <a:moveTo>
                  <a:pt x="0" y="95"/>
                </a:moveTo>
                <a:lnTo>
                  <a:pt x="72" y="95"/>
                </a:lnTo>
                <a:lnTo>
                  <a:pt x="72" y="102"/>
                </a:lnTo>
                <a:cubicBezTo>
                  <a:pt x="66" y="102"/>
                  <a:pt x="61" y="104"/>
                  <a:pt x="59" y="106"/>
                </a:cubicBezTo>
                <a:cubicBezTo>
                  <a:pt x="57" y="107"/>
                  <a:pt x="56" y="110"/>
                  <a:pt x="56" y="114"/>
                </a:cubicBezTo>
                <a:cubicBezTo>
                  <a:pt x="56" y="117"/>
                  <a:pt x="57" y="122"/>
                  <a:pt x="59" y="128"/>
                </a:cubicBezTo>
                <a:lnTo>
                  <a:pt x="96" y="226"/>
                </a:lnTo>
                <a:lnTo>
                  <a:pt x="133" y="146"/>
                </a:lnTo>
                <a:lnTo>
                  <a:pt x="123" y="121"/>
                </a:lnTo>
                <a:cubicBezTo>
                  <a:pt x="120" y="113"/>
                  <a:pt x="116" y="108"/>
                  <a:pt x="111" y="105"/>
                </a:cubicBezTo>
                <a:cubicBezTo>
                  <a:pt x="109" y="103"/>
                  <a:pt x="104" y="102"/>
                  <a:pt x="96" y="102"/>
                </a:cubicBezTo>
                <a:lnTo>
                  <a:pt x="96" y="95"/>
                </a:lnTo>
                <a:lnTo>
                  <a:pt x="178" y="95"/>
                </a:lnTo>
                <a:lnTo>
                  <a:pt x="178" y="102"/>
                </a:lnTo>
                <a:cubicBezTo>
                  <a:pt x="169" y="102"/>
                  <a:pt x="162" y="104"/>
                  <a:pt x="159" y="107"/>
                </a:cubicBezTo>
                <a:cubicBezTo>
                  <a:pt x="156" y="109"/>
                  <a:pt x="155" y="112"/>
                  <a:pt x="155" y="116"/>
                </a:cubicBezTo>
                <a:cubicBezTo>
                  <a:pt x="155" y="119"/>
                  <a:pt x="155" y="121"/>
                  <a:pt x="156" y="124"/>
                </a:cubicBezTo>
                <a:lnTo>
                  <a:pt x="195" y="223"/>
                </a:lnTo>
                <a:lnTo>
                  <a:pt x="232" y="128"/>
                </a:lnTo>
                <a:cubicBezTo>
                  <a:pt x="234" y="121"/>
                  <a:pt x="235" y="116"/>
                  <a:pt x="235" y="112"/>
                </a:cubicBezTo>
                <a:cubicBezTo>
                  <a:pt x="235" y="109"/>
                  <a:pt x="234" y="107"/>
                  <a:pt x="232" y="105"/>
                </a:cubicBezTo>
                <a:cubicBezTo>
                  <a:pt x="229" y="103"/>
                  <a:pt x="224" y="102"/>
                  <a:pt x="217" y="102"/>
                </a:cubicBezTo>
                <a:lnTo>
                  <a:pt x="217" y="95"/>
                </a:lnTo>
                <a:lnTo>
                  <a:pt x="272" y="95"/>
                </a:lnTo>
                <a:lnTo>
                  <a:pt x="272" y="102"/>
                </a:lnTo>
                <a:cubicBezTo>
                  <a:pt x="261" y="104"/>
                  <a:pt x="253" y="111"/>
                  <a:pt x="248" y="124"/>
                </a:cubicBezTo>
                <a:lnTo>
                  <a:pt x="190" y="272"/>
                </a:lnTo>
                <a:lnTo>
                  <a:pt x="182" y="272"/>
                </a:lnTo>
                <a:lnTo>
                  <a:pt x="140" y="162"/>
                </a:lnTo>
                <a:lnTo>
                  <a:pt x="89" y="272"/>
                </a:lnTo>
                <a:lnTo>
                  <a:pt x="83" y="272"/>
                </a:lnTo>
                <a:lnTo>
                  <a:pt x="27" y="128"/>
                </a:lnTo>
                <a:cubicBezTo>
                  <a:pt x="24" y="119"/>
                  <a:pt x="20" y="112"/>
                  <a:pt x="17" y="109"/>
                </a:cubicBezTo>
                <a:cubicBezTo>
                  <a:pt x="13" y="106"/>
                  <a:pt x="8" y="104"/>
                  <a:pt x="0" y="102"/>
                </a:cubicBezTo>
                <a:lnTo>
                  <a:pt x="0" y="95"/>
                </a:lnTo>
                <a:close/>
                <a:moveTo>
                  <a:pt x="2837" y="90"/>
                </a:moveTo>
                <a:lnTo>
                  <a:pt x="2845" y="90"/>
                </a:lnTo>
                <a:lnTo>
                  <a:pt x="2845" y="127"/>
                </a:lnTo>
                <a:cubicBezTo>
                  <a:pt x="2857" y="114"/>
                  <a:pt x="2865" y="107"/>
                  <a:pt x="2867" y="105"/>
                </a:cubicBezTo>
                <a:cubicBezTo>
                  <a:pt x="2873" y="100"/>
                  <a:pt x="2879" y="97"/>
                  <a:pt x="2885" y="94"/>
                </a:cubicBezTo>
                <a:cubicBezTo>
                  <a:pt x="2892" y="91"/>
                  <a:pt x="2898" y="90"/>
                  <a:pt x="2904" y="90"/>
                </a:cubicBezTo>
                <a:cubicBezTo>
                  <a:pt x="2915" y="90"/>
                  <a:pt x="2924" y="93"/>
                  <a:pt x="2932" y="99"/>
                </a:cubicBezTo>
                <a:cubicBezTo>
                  <a:pt x="2940" y="106"/>
                  <a:pt x="2945" y="115"/>
                  <a:pt x="2948" y="127"/>
                </a:cubicBezTo>
                <a:cubicBezTo>
                  <a:pt x="2961" y="112"/>
                  <a:pt x="2971" y="102"/>
                  <a:pt x="2980" y="97"/>
                </a:cubicBezTo>
                <a:cubicBezTo>
                  <a:pt x="2989" y="92"/>
                  <a:pt x="2998" y="90"/>
                  <a:pt x="3008" y="90"/>
                </a:cubicBezTo>
                <a:cubicBezTo>
                  <a:pt x="3017" y="90"/>
                  <a:pt x="3025" y="92"/>
                  <a:pt x="3032" y="97"/>
                </a:cubicBezTo>
                <a:cubicBezTo>
                  <a:pt x="3039" y="102"/>
                  <a:pt x="3045" y="109"/>
                  <a:pt x="3049" y="120"/>
                </a:cubicBezTo>
                <a:cubicBezTo>
                  <a:pt x="3052" y="127"/>
                  <a:pt x="3053" y="139"/>
                  <a:pt x="3053" y="154"/>
                </a:cubicBezTo>
                <a:lnTo>
                  <a:pt x="3053" y="228"/>
                </a:lnTo>
                <a:cubicBezTo>
                  <a:pt x="3053" y="239"/>
                  <a:pt x="3054" y="246"/>
                  <a:pt x="3055" y="250"/>
                </a:cubicBezTo>
                <a:cubicBezTo>
                  <a:pt x="3057" y="253"/>
                  <a:pt x="3059" y="255"/>
                  <a:pt x="3062" y="257"/>
                </a:cubicBezTo>
                <a:cubicBezTo>
                  <a:pt x="3066" y="259"/>
                  <a:pt x="3071" y="260"/>
                  <a:pt x="3079" y="260"/>
                </a:cubicBezTo>
                <a:lnTo>
                  <a:pt x="3079" y="267"/>
                </a:lnTo>
                <a:lnTo>
                  <a:pt x="2994" y="267"/>
                </a:lnTo>
                <a:lnTo>
                  <a:pt x="2994" y="260"/>
                </a:lnTo>
                <a:lnTo>
                  <a:pt x="2998" y="260"/>
                </a:lnTo>
                <a:cubicBezTo>
                  <a:pt x="3005" y="260"/>
                  <a:pt x="3011" y="259"/>
                  <a:pt x="3015" y="256"/>
                </a:cubicBezTo>
                <a:cubicBezTo>
                  <a:pt x="3018" y="254"/>
                  <a:pt x="3020" y="251"/>
                  <a:pt x="3021" y="246"/>
                </a:cubicBezTo>
                <a:cubicBezTo>
                  <a:pt x="3022" y="244"/>
                  <a:pt x="3022" y="238"/>
                  <a:pt x="3022" y="228"/>
                </a:cubicBezTo>
                <a:lnTo>
                  <a:pt x="3022" y="154"/>
                </a:lnTo>
                <a:cubicBezTo>
                  <a:pt x="3022" y="140"/>
                  <a:pt x="3020" y="130"/>
                  <a:pt x="3017" y="124"/>
                </a:cubicBezTo>
                <a:cubicBezTo>
                  <a:pt x="3012" y="116"/>
                  <a:pt x="3004" y="112"/>
                  <a:pt x="2993" y="112"/>
                </a:cubicBezTo>
                <a:cubicBezTo>
                  <a:pt x="2987" y="112"/>
                  <a:pt x="2980" y="114"/>
                  <a:pt x="2973" y="117"/>
                </a:cubicBezTo>
                <a:cubicBezTo>
                  <a:pt x="2967" y="121"/>
                  <a:pt x="2959" y="127"/>
                  <a:pt x="2949" y="136"/>
                </a:cubicBezTo>
                <a:lnTo>
                  <a:pt x="2949" y="138"/>
                </a:lnTo>
                <a:lnTo>
                  <a:pt x="2949" y="146"/>
                </a:lnTo>
                <a:lnTo>
                  <a:pt x="2949" y="228"/>
                </a:lnTo>
                <a:cubicBezTo>
                  <a:pt x="2949" y="240"/>
                  <a:pt x="2950" y="247"/>
                  <a:pt x="2951" y="250"/>
                </a:cubicBezTo>
                <a:cubicBezTo>
                  <a:pt x="2952" y="253"/>
                  <a:pt x="2955" y="255"/>
                  <a:pt x="2958" y="257"/>
                </a:cubicBezTo>
                <a:cubicBezTo>
                  <a:pt x="2962" y="259"/>
                  <a:pt x="2968" y="260"/>
                  <a:pt x="2977" y="260"/>
                </a:cubicBezTo>
                <a:lnTo>
                  <a:pt x="2977" y="267"/>
                </a:lnTo>
                <a:lnTo>
                  <a:pt x="2890" y="267"/>
                </a:lnTo>
                <a:lnTo>
                  <a:pt x="2890" y="260"/>
                </a:lnTo>
                <a:cubicBezTo>
                  <a:pt x="2900" y="260"/>
                  <a:pt x="2906" y="259"/>
                  <a:pt x="2910" y="257"/>
                </a:cubicBezTo>
                <a:cubicBezTo>
                  <a:pt x="2913" y="254"/>
                  <a:pt x="2916" y="251"/>
                  <a:pt x="2917" y="247"/>
                </a:cubicBezTo>
                <a:cubicBezTo>
                  <a:pt x="2918" y="244"/>
                  <a:pt x="2918" y="238"/>
                  <a:pt x="2918" y="228"/>
                </a:cubicBezTo>
                <a:lnTo>
                  <a:pt x="2918" y="154"/>
                </a:lnTo>
                <a:cubicBezTo>
                  <a:pt x="2918" y="140"/>
                  <a:pt x="2916" y="130"/>
                  <a:pt x="2912" y="124"/>
                </a:cubicBezTo>
                <a:cubicBezTo>
                  <a:pt x="2906" y="116"/>
                  <a:pt x="2899" y="112"/>
                  <a:pt x="2889" y="112"/>
                </a:cubicBezTo>
                <a:cubicBezTo>
                  <a:pt x="2882" y="112"/>
                  <a:pt x="2875" y="114"/>
                  <a:pt x="2869" y="117"/>
                </a:cubicBezTo>
                <a:cubicBezTo>
                  <a:pt x="2858" y="123"/>
                  <a:pt x="2850" y="129"/>
                  <a:pt x="2845" y="136"/>
                </a:cubicBezTo>
                <a:lnTo>
                  <a:pt x="2845" y="228"/>
                </a:lnTo>
                <a:cubicBezTo>
                  <a:pt x="2845" y="239"/>
                  <a:pt x="2846" y="247"/>
                  <a:pt x="2847" y="250"/>
                </a:cubicBezTo>
                <a:cubicBezTo>
                  <a:pt x="2849" y="253"/>
                  <a:pt x="2851" y="256"/>
                  <a:pt x="2854" y="258"/>
                </a:cubicBezTo>
                <a:cubicBezTo>
                  <a:pt x="2857" y="259"/>
                  <a:pt x="2863" y="260"/>
                  <a:pt x="2873" y="260"/>
                </a:cubicBezTo>
                <a:lnTo>
                  <a:pt x="2873" y="267"/>
                </a:lnTo>
                <a:lnTo>
                  <a:pt x="2788" y="267"/>
                </a:lnTo>
                <a:lnTo>
                  <a:pt x="2788" y="260"/>
                </a:lnTo>
                <a:cubicBezTo>
                  <a:pt x="2796" y="260"/>
                  <a:pt x="2801" y="259"/>
                  <a:pt x="2804" y="258"/>
                </a:cubicBezTo>
                <a:cubicBezTo>
                  <a:pt x="2807" y="256"/>
                  <a:pt x="2810" y="253"/>
                  <a:pt x="2811" y="249"/>
                </a:cubicBezTo>
                <a:cubicBezTo>
                  <a:pt x="2813" y="246"/>
                  <a:pt x="2814" y="239"/>
                  <a:pt x="2814" y="228"/>
                </a:cubicBezTo>
                <a:lnTo>
                  <a:pt x="2814" y="162"/>
                </a:lnTo>
                <a:cubicBezTo>
                  <a:pt x="2814" y="143"/>
                  <a:pt x="2813" y="131"/>
                  <a:pt x="2812" y="126"/>
                </a:cubicBezTo>
                <a:cubicBezTo>
                  <a:pt x="2811" y="122"/>
                  <a:pt x="2810" y="119"/>
                  <a:pt x="2808" y="117"/>
                </a:cubicBezTo>
                <a:cubicBezTo>
                  <a:pt x="2806" y="116"/>
                  <a:pt x="2804" y="115"/>
                  <a:pt x="2800" y="115"/>
                </a:cubicBezTo>
                <a:cubicBezTo>
                  <a:pt x="2797" y="115"/>
                  <a:pt x="2793" y="116"/>
                  <a:pt x="2788" y="118"/>
                </a:cubicBezTo>
                <a:lnTo>
                  <a:pt x="2785" y="111"/>
                </a:lnTo>
                <a:lnTo>
                  <a:pt x="2837" y="90"/>
                </a:lnTo>
                <a:close/>
                <a:moveTo>
                  <a:pt x="2686" y="90"/>
                </a:moveTo>
                <a:cubicBezTo>
                  <a:pt x="2712" y="90"/>
                  <a:pt x="2733" y="100"/>
                  <a:pt x="2748" y="120"/>
                </a:cubicBezTo>
                <a:cubicBezTo>
                  <a:pt x="2762" y="136"/>
                  <a:pt x="2768" y="156"/>
                  <a:pt x="2768" y="178"/>
                </a:cubicBezTo>
                <a:cubicBezTo>
                  <a:pt x="2768" y="193"/>
                  <a:pt x="2765" y="209"/>
                  <a:pt x="2757" y="224"/>
                </a:cubicBezTo>
                <a:cubicBezTo>
                  <a:pt x="2750" y="240"/>
                  <a:pt x="2740" y="252"/>
                  <a:pt x="2727" y="260"/>
                </a:cubicBezTo>
                <a:cubicBezTo>
                  <a:pt x="2714" y="268"/>
                  <a:pt x="2700" y="272"/>
                  <a:pt x="2684" y="272"/>
                </a:cubicBezTo>
                <a:cubicBezTo>
                  <a:pt x="2658" y="272"/>
                  <a:pt x="2637" y="262"/>
                  <a:pt x="2622" y="241"/>
                </a:cubicBezTo>
                <a:cubicBezTo>
                  <a:pt x="2609" y="224"/>
                  <a:pt x="2603" y="204"/>
                  <a:pt x="2603" y="183"/>
                </a:cubicBezTo>
                <a:cubicBezTo>
                  <a:pt x="2603" y="167"/>
                  <a:pt x="2607" y="151"/>
                  <a:pt x="2614" y="136"/>
                </a:cubicBezTo>
                <a:cubicBezTo>
                  <a:pt x="2622" y="120"/>
                  <a:pt x="2633" y="109"/>
                  <a:pt x="2645" y="101"/>
                </a:cubicBezTo>
                <a:cubicBezTo>
                  <a:pt x="2658" y="94"/>
                  <a:pt x="2672" y="90"/>
                  <a:pt x="2686" y="90"/>
                </a:cubicBezTo>
                <a:close/>
                <a:moveTo>
                  <a:pt x="2509" y="90"/>
                </a:moveTo>
                <a:cubicBezTo>
                  <a:pt x="2526" y="90"/>
                  <a:pt x="2540" y="94"/>
                  <a:pt x="2550" y="103"/>
                </a:cubicBezTo>
                <a:cubicBezTo>
                  <a:pt x="2561" y="112"/>
                  <a:pt x="2567" y="122"/>
                  <a:pt x="2567" y="131"/>
                </a:cubicBezTo>
                <a:cubicBezTo>
                  <a:pt x="2567" y="136"/>
                  <a:pt x="2565" y="140"/>
                  <a:pt x="2562" y="143"/>
                </a:cubicBezTo>
                <a:cubicBezTo>
                  <a:pt x="2559" y="146"/>
                  <a:pt x="2555" y="147"/>
                  <a:pt x="2549" y="147"/>
                </a:cubicBezTo>
                <a:cubicBezTo>
                  <a:pt x="2542" y="147"/>
                  <a:pt x="2536" y="145"/>
                  <a:pt x="2533" y="140"/>
                </a:cubicBezTo>
                <a:cubicBezTo>
                  <a:pt x="2531" y="137"/>
                  <a:pt x="2529" y="132"/>
                  <a:pt x="2528" y="125"/>
                </a:cubicBezTo>
                <a:cubicBezTo>
                  <a:pt x="2528" y="118"/>
                  <a:pt x="2525" y="112"/>
                  <a:pt x="2521" y="108"/>
                </a:cubicBezTo>
                <a:cubicBezTo>
                  <a:pt x="2516" y="104"/>
                  <a:pt x="2510" y="103"/>
                  <a:pt x="2503" y="103"/>
                </a:cubicBezTo>
                <a:cubicBezTo>
                  <a:pt x="2490" y="103"/>
                  <a:pt x="2480" y="107"/>
                  <a:pt x="2472" y="116"/>
                </a:cubicBezTo>
                <a:cubicBezTo>
                  <a:pt x="2462" y="129"/>
                  <a:pt x="2457" y="145"/>
                  <a:pt x="2457" y="165"/>
                </a:cubicBezTo>
                <a:cubicBezTo>
                  <a:pt x="2457" y="185"/>
                  <a:pt x="2462" y="204"/>
                  <a:pt x="2472" y="219"/>
                </a:cubicBezTo>
                <a:cubicBezTo>
                  <a:pt x="2482" y="235"/>
                  <a:pt x="2496" y="243"/>
                  <a:pt x="2513" y="243"/>
                </a:cubicBezTo>
                <a:cubicBezTo>
                  <a:pt x="2525" y="243"/>
                  <a:pt x="2536" y="239"/>
                  <a:pt x="2546" y="230"/>
                </a:cubicBezTo>
                <a:cubicBezTo>
                  <a:pt x="2553" y="224"/>
                  <a:pt x="2560" y="214"/>
                  <a:pt x="2566" y="199"/>
                </a:cubicBezTo>
                <a:lnTo>
                  <a:pt x="2572" y="202"/>
                </a:lnTo>
                <a:cubicBezTo>
                  <a:pt x="2567" y="224"/>
                  <a:pt x="2558" y="242"/>
                  <a:pt x="2544" y="254"/>
                </a:cubicBezTo>
                <a:cubicBezTo>
                  <a:pt x="2531" y="266"/>
                  <a:pt x="2516" y="272"/>
                  <a:pt x="2500" y="272"/>
                </a:cubicBezTo>
                <a:cubicBezTo>
                  <a:pt x="2480" y="272"/>
                  <a:pt x="2463" y="264"/>
                  <a:pt x="2449" y="247"/>
                </a:cubicBezTo>
                <a:cubicBezTo>
                  <a:pt x="2434" y="231"/>
                  <a:pt x="2427" y="209"/>
                  <a:pt x="2427" y="181"/>
                </a:cubicBezTo>
                <a:cubicBezTo>
                  <a:pt x="2427" y="154"/>
                  <a:pt x="2435" y="132"/>
                  <a:pt x="2451" y="115"/>
                </a:cubicBezTo>
                <a:cubicBezTo>
                  <a:pt x="2467" y="98"/>
                  <a:pt x="2486" y="90"/>
                  <a:pt x="2509" y="90"/>
                </a:cubicBezTo>
                <a:close/>
                <a:moveTo>
                  <a:pt x="1709" y="90"/>
                </a:moveTo>
                <a:lnTo>
                  <a:pt x="1717" y="90"/>
                </a:lnTo>
                <a:lnTo>
                  <a:pt x="1717" y="228"/>
                </a:lnTo>
                <a:cubicBezTo>
                  <a:pt x="1717" y="239"/>
                  <a:pt x="1718" y="246"/>
                  <a:pt x="1719" y="249"/>
                </a:cubicBezTo>
                <a:cubicBezTo>
                  <a:pt x="1721" y="253"/>
                  <a:pt x="1723" y="256"/>
                  <a:pt x="1726" y="257"/>
                </a:cubicBezTo>
                <a:cubicBezTo>
                  <a:pt x="1729" y="259"/>
                  <a:pt x="1735" y="260"/>
                  <a:pt x="1743" y="260"/>
                </a:cubicBezTo>
                <a:lnTo>
                  <a:pt x="1743" y="267"/>
                </a:lnTo>
                <a:lnTo>
                  <a:pt x="1660" y="267"/>
                </a:lnTo>
                <a:lnTo>
                  <a:pt x="1660" y="260"/>
                </a:lnTo>
                <a:cubicBezTo>
                  <a:pt x="1668" y="260"/>
                  <a:pt x="1674" y="259"/>
                  <a:pt x="1677" y="258"/>
                </a:cubicBezTo>
                <a:cubicBezTo>
                  <a:pt x="1679" y="256"/>
                  <a:pt x="1682" y="253"/>
                  <a:pt x="1683" y="250"/>
                </a:cubicBezTo>
                <a:cubicBezTo>
                  <a:pt x="1685" y="246"/>
                  <a:pt x="1686" y="239"/>
                  <a:pt x="1686" y="228"/>
                </a:cubicBezTo>
                <a:lnTo>
                  <a:pt x="1686" y="162"/>
                </a:lnTo>
                <a:cubicBezTo>
                  <a:pt x="1686" y="143"/>
                  <a:pt x="1685" y="131"/>
                  <a:pt x="1684" y="126"/>
                </a:cubicBezTo>
                <a:cubicBezTo>
                  <a:pt x="1683" y="122"/>
                  <a:pt x="1682" y="119"/>
                  <a:pt x="1680" y="117"/>
                </a:cubicBezTo>
                <a:cubicBezTo>
                  <a:pt x="1678" y="116"/>
                  <a:pt x="1676" y="115"/>
                  <a:pt x="1672" y="115"/>
                </a:cubicBezTo>
                <a:cubicBezTo>
                  <a:pt x="1669" y="115"/>
                  <a:pt x="1665" y="116"/>
                  <a:pt x="1660" y="118"/>
                </a:cubicBezTo>
                <a:lnTo>
                  <a:pt x="1657" y="111"/>
                </a:lnTo>
                <a:lnTo>
                  <a:pt x="1709" y="90"/>
                </a:lnTo>
                <a:close/>
                <a:moveTo>
                  <a:pt x="1166" y="90"/>
                </a:moveTo>
                <a:cubicBezTo>
                  <a:pt x="1192" y="90"/>
                  <a:pt x="1213" y="100"/>
                  <a:pt x="1228" y="120"/>
                </a:cubicBezTo>
                <a:cubicBezTo>
                  <a:pt x="1242" y="136"/>
                  <a:pt x="1248" y="156"/>
                  <a:pt x="1248" y="178"/>
                </a:cubicBezTo>
                <a:cubicBezTo>
                  <a:pt x="1248" y="193"/>
                  <a:pt x="1245" y="209"/>
                  <a:pt x="1237" y="224"/>
                </a:cubicBezTo>
                <a:cubicBezTo>
                  <a:pt x="1230" y="240"/>
                  <a:pt x="1220" y="252"/>
                  <a:pt x="1207" y="260"/>
                </a:cubicBezTo>
                <a:cubicBezTo>
                  <a:pt x="1194" y="268"/>
                  <a:pt x="1180" y="272"/>
                  <a:pt x="1164" y="272"/>
                </a:cubicBezTo>
                <a:cubicBezTo>
                  <a:pt x="1138" y="272"/>
                  <a:pt x="1117" y="262"/>
                  <a:pt x="1102" y="241"/>
                </a:cubicBezTo>
                <a:cubicBezTo>
                  <a:pt x="1089" y="224"/>
                  <a:pt x="1083" y="204"/>
                  <a:pt x="1083" y="183"/>
                </a:cubicBezTo>
                <a:cubicBezTo>
                  <a:pt x="1083" y="167"/>
                  <a:pt x="1087" y="151"/>
                  <a:pt x="1094" y="136"/>
                </a:cubicBezTo>
                <a:cubicBezTo>
                  <a:pt x="1102" y="120"/>
                  <a:pt x="1113" y="109"/>
                  <a:pt x="1125" y="101"/>
                </a:cubicBezTo>
                <a:cubicBezTo>
                  <a:pt x="1138" y="94"/>
                  <a:pt x="1152" y="90"/>
                  <a:pt x="1166" y="90"/>
                </a:cubicBezTo>
                <a:close/>
                <a:moveTo>
                  <a:pt x="2222" y="20"/>
                </a:moveTo>
                <a:cubicBezTo>
                  <a:pt x="2214" y="20"/>
                  <a:pt x="2206" y="23"/>
                  <a:pt x="2200" y="31"/>
                </a:cubicBezTo>
                <a:cubicBezTo>
                  <a:pt x="2191" y="41"/>
                  <a:pt x="2185" y="58"/>
                  <a:pt x="2181" y="80"/>
                </a:cubicBezTo>
                <a:cubicBezTo>
                  <a:pt x="2178" y="102"/>
                  <a:pt x="2176" y="124"/>
                  <a:pt x="2176" y="146"/>
                </a:cubicBezTo>
                <a:cubicBezTo>
                  <a:pt x="2176" y="181"/>
                  <a:pt x="2181" y="209"/>
                  <a:pt x="2189" y="232"/>
                </a:cubicBezTo>
                <a:cubicBezTo>
                  <a:pt x="2196" y="250"/>
                  <a:pt x="2207" y="259"/>
                  <a:pt x="2221" y="259"/>
                </a:cubicBezTo>
                <a:cubicBezTo>
                  <a:pt x="2228" y="259"/>
                  <a:pt x="2235" y="256"/>
                  <a:pt x="2242" y="250"/>
                </a:cubicBezTo>
                <a:cubicBezTo>
                  <a:pt x="2249" y="244"/>
                  <a:pt x="2255" y="234"/>
                  <a:pt x="2259" y="220"/>
                </a:cubicBezTo>
                <a:cubicBezTo>
                  <a:pt x="2264" y="198"/>
                  <a:pt x="2267" y="168"/>
                  <a:pt x="2267" y="129"/>
                </a:cubicBezTo>
                <a:cubicBezTo>
                  <a:pt x="2267" y="100"/>
                  <a:pt x="2264" y="76"/>
                  <a:pt x="2258" y="56"/>
                </a:cubicBezTo>
                <a:cubicBezTo>
                  <a:pt x="2254" y="42"/>
                  <a:pt x="2248" y="32"/>
                  <a:pt x="2241" y="26"/>
                </a:cubicBezTo>
                <a:cubicBezTo>
                  <a:pt x="2236" y="22"/>
                  <a:pt x="2230" y="20"/>
                  <a:pt x="2222" y="20"/>
                </a:cubicBezTo>
                <a:close/>
                <a:moveTo>
                  <a:pt x="2030" y="20"/>
                </a:moveTo>
                <a:cubicBezTo>
                  <a:pt x="2022" y="20"/>
                  <a:pt x="2014" y="23"/>
                  <a:pt x="2008" y="31"/>
                </a:cubicBezTo>
                <a:cubicBezTo>
                  <a:pt x="1999" y="41"/>
                  <a:pt x="1993" y="58"/>
                  <a:pt x="1989" y="80"/>
                </a:cubicBezTo>
                <a:cubicBezTo>
                  <a:pt x="1986" y="102"/>
                  <a:pt x="1984" y="124"/>
                  <a:pt x="1984" y="146"/>
                </a:cubicBezTo>
                <a:cubicBezTo>
                  <a:pt x="1984" y="181"/>
                  <a:pt x="1989" y="209"/>
                  <a:pt x="1997" y="232"/>
                </a:cubicBezTo>
                <a:cubicBezTo>
                  <a:pt x="2004" y="250"/>
                  <a:pt x="2015" y="259"/>
                  <a:pt x="2029" y="259"/>
                </a:cubicBezTo>
                <a:cubicBezTo>
                  <a:pt x="2036" y="259"/>
                  <a:pt x="2043" y="256"/>
                  <a:pt x="2050" y="250"/>
                </a:cubicBezTo>
                <a:cubicBezTo>
                  <a:pt x="2057" y="244"/>
                  <a:pt x="2063" y="234"/>
                  <a:pt x="2067" y="220"/>
                </a:cubicBezTo>
                <a:cubicBezTo>
                  <a:pt x="2072" y="198"/>
                  <a:pt x="2075" y="168"/>
                  <a:pt x="2075" y="129"/>
                </a:cubicBezTo>
                <a:cubicBezTo>
                  <a:pt x="2075" y="100"/>
                  <a:pt x="2072" y="76"/>
                  <a:pt x="2066" y="56"/>
                </a:cubicBezTo>
                <a:cubicBezTo>
                  <a:pt x="2062" y="42"/>
                  <a:pt x="2056" y="32"/>
                  <a:pt x="2049" y="26"/>
                </a:cubicBezTo>
                <a:cubicBezTo>
                  <a:pt x="2044" y="22"/>
                  <a:pt x="2038" y="20"/>
                  <a:pt x="2030" y="20"/>
                </a:cubicBezTo>
                <a:close/>
                <a:moveTo>
                  <a:pt x="2223" y="7"/>
                </a:moveTo>
                <a:cubicBezTo>
                  <a:pt x="2242" y="7"/>
                  <a:pt x="2260" y="17"/>
                  <a:pt x="2275" y="37"/>
                </a:cubicBezTo>
                <a:cubicBezTo>
                  <a:pt x="2294" y="62"/>
                  <a:pt x="2304" y="95"/>
                  <a:pt x="2304" y="137"/>
                </a:cubicBezTo>
                <a:cubicBezTo>
                  <a:pt x="2304" y="167"/>
                  <a:pt x="2300" y="192"/>
                  <a:pt x="2291" y="212"/>
                </a:cubicBezTo>
                <a:cubicBezTo>
                  <a:pt x="2283" y="233"/>
                  <a:pt x="2272" y="248"/>
                  <a:pt x="2259" y="257"/>
                </a:cubicBezTo>
                <a:cubicBezTo>
                  <a:pt x="2246" y="267"/>
                  <a:pt x="2233" y="271"/>
                  <a:pt x="2221" y="271"/>
                </a:cubicBezTo>
                <a:cubicBezTo>
                  <a:pt x="2196" y="271"/>
                  <a:pt x="2176" y="257"/>
                  <a:pt x="2160" y="228"/>
                </a:cubicBezTo>
                <a:cubicBezTo>
                  <a:pt x="2146" y="204"/>
                  <a:pt x="2140" y="175"/>
                  <a:pt x="2140" y="141"/>
                </a:cubicBezTo>
                <a:cubicBezTo>
                  <a:pt x="2140" y="112"/>
                  <a:pt x="2144" y="87"/>
                  <a:pt x="2153" y="66"/>
                </a:cubicBezTo>
                <a:cubicBezTo>
                  <a:pt x="2162" y="45"/>
                  <a:pt x="2173" y="30"/>
                  <a:pt x="2188" y="19"/>
                </a:cubicBezTo>
                <a:cubicBezTo>
                  <a:pt x="2199" y="11"/>
                  <a:pt x="2211" y="7"/>
                  <a:pt x="2223" y="7"/>
                </a:cubicBezTo>
                <a:close/>
                <a:moveTo>
                  <a:pt x="2031" y="7"/>
                </a:moveTo>
                <a:cubicBezTo>
                  <a:pt x="2050" y="7"/>
                  <a:pt x="2068" y="17"/>
                  <a:pt x="2083" y="37"/>
                </a:cubicBezTo>
                <a:cubicBezTo>
                  <a:pt x="2102" y="62"/>
                  <a:pt x="2112" y="95"/>
                  <a:pt x="2112" y="137"/>
                </a:cubicBezTo>
                <a:cubicBezTo>
                  <a:pt x="2112" y="167"/>
                  <a:pt x="2108" y="192"/>
                  <a:pt x="2099" y="212"/>
                </a:cubicBezTo>
                <a:cubicBezTo>
                  <a:pt x="2091" y="233"/>
                  <a:pt x="2080" y="248"/>
                  <a:pt x="2067" y="257"/>
                </a:cubicBezTo>
                <a:cubicBezTo>
                  <a:pt x="2054" y="267"/>
                  <a:pt x="2041" y="271"/>
                  <a:pt x="2029" y="271"/>
                </a:cubicBezTo>
                <a:cubicBezTo>
                  <a:pt x="2004" y="271"/>
                  <a:pt x="1984" y="257"/>
                  <a:pt x="1968" y="228"/>
                </a:cubicBezTo>
                <a:cubicBezTo>
                  <a:pt x="1954" y="204"/>
                  <a:pt x="1948" y="175"/>
                  <a:pt x="1948" y="141"/>
                </a:cubicBezTo>
                <a:cubicBezTo>
                  <a:pt x="1948" y="112"/>
                  <a:pt x="1952" y="87"/>
                  <a:pt x="1961" y="66"/>
                </a:cubicBezTo>
                <a:cubicBezTo>
                  <a:pt x="1970" y="45"/>
                  <a:pt x="1981" y="30"/>
                  <a:pt x="1996" y="19"/>
                </a:cubicBezTo>
                <a:cubicBezTo>
                  <a:pt x="2007" y="11"/>
                  <a:pt x="2019" y="7"/>
                  <a:pt x="2031" y="7"/>
                </a:cubicBezTo>
                <a:close/>
                <a:moveTo>
                  <a:pt x="1849" y="7"/>
                </a:moveTo>
                <a:lnTo>
                  <a:pt x="1855" y="7"/>
                </a:lnTo>
                <a:lnTo>
                  <a:pt x="1855" y="222"/>
                </a:lnTo>
                <a:cubicBezTo>
                  <a:pt x="1855" y="236"/>
                  <a:pt x="1855" y="245"/>
                  <a:pt x="1857" y="249"/>
                </a:cubicBezTo>
                <a:cubicBezTo>
                  <a:pt x="1858" y="252"/>
                  <a:pt x="1860" y="255"/>
                  <a:pt x="1864" y="257"/>
                </a:cubicBezTo>
                <a:cubicBezTo>
                  <a:pt x="1868" y="259"/>
                  <a:pt x="1875" y="260"/>
                  <a:pt x="1887" y="260"/>
                </a:cubicBezTo>
                <a:lnTo>
                  <a:pt x="1887" y="267"/>
                </a:lnTo>
                <a:lnTo>
                  <a:pt x="1791" y="267"/>
                </a:lnTo>
                <a:lnTo>
                  <a:pt x="1791" y="260"/>
                </a:lnTo>
                <a:cubicBezTo>
                  <a:pt x="1803" y="260"/>
                  <a:pt x="1811" y="259"/>
                  <a:pt x="1815" y="257"/>
                </a:cubicBezTo>
                <a:cubicBezTo>
                  <a:pt x="1818" y="255"/>
                  <a:pt x="1820" y="253"/>
                  <a:pt x="1822" y="249"/>
                </a:cubicBezTo>
                <a:cubicBezTo>
                  <a:pt x="1823" y="246"/>
                  <a:pt x="1824" y="237"/>
                  <a:pt x="1824" y="222"/>
                </a:cubicBezTo>
                <a:lnTo>
                  <a:pt x="1824" y="85"/>
                </a:lnTo>
                <a:cubicBezTo>
                  <a:pt x="1824" y="66"/>
                  <a:pt x="1823" y="54"/>
                  <a:pt x="1822" y="49"/>
                </a:cubicBezTo>
                <a:cubicBezTo>
                  <a:pt x="1821" y="45"/>
                  <a:pt x="1820" y="42"/>
                  <a:pt x="1817" y="40"/>
                </a:cubicBezTo>
                <a:cubicBezTo>
                  <a:pt x="1815" y="38"/>
                  <a:pt x="1812" y="37"/>
                  <a:pt x="1809" y="37"/>
                </a:cubicBezTo>
                <a:cubicBezTo>
                  <a:pt x="1804" y="37"/>
                  <a:pt x="1798" y="39"/>
                  <a:pt x="1790" y="43"/>
                </a:cubicBezTo>
                <a:lnTo>
                  <a:pt x="1787" y="37"/>
                </a:lnTo>
                <a:lnTo>
                  <a:pt x="1849" y="7"/>
                </a:lnTo>
                <a:close/>
                <a:moveTo>
                  <a:pt x="1701" y="0"/>
                </a:moveTo>
                <a:cubicBezTo>
                  <a:pt x="1707" y="0"/>
                  <a:pt x="1711" y="2"/>
                  <a:pt x="1715" y="6"/>
                </a:cubicBezTo>
                <a:cubicBezTo>
                  <a:pt x="1719" y="9"/>
                  <a:pt x="1720" y="14"/>
                  <a:pt x="1720" y="19"/>
                </a:cubicBezTo>
                <a:cubicBezTo>
                  <a:pt x="1720" y="24"/>
                  <a:pt x="1719" y="29"/>
                  <a:pt x="1715" y="33"/>
                </a:cubicBezTo>
                <a:cubicBezTo>
                  <a:pt x="1711" y="36"/>
                  <a:pt x="1707" y="38"/>
                  <a:pt x="1701" y="38"/>
                </a:cubicBezTo>
                <a:cubicBezTo>
                  <a:pt x="1696" y="38"/>
                  <a:pt x="1692" y="36"/>
                  <a:pt x="1688" y="33"/>
                </a:cubicBezTo>
                <a:cubicBezTo>
                  <a:pt x="1684" y="29"/>
                  <a:pt x="1682" y="24"/>
                  <a:pt x="1682" y="19"/>
                </a:cubicBezTo>
                <a:cubicBezTo>
                  <a:pt x="1682" y="14"/>
                  <a:pt x="1684" y="9"/>
                  <a:pt x="1688" y="6"/>
                </a:cubicBezTo>
                <a:cubicBezTo>
                  <a:pt x="1692" y="2"/>
                  <a:pt x="1696" y="0"/>
                  <a:pt x="1701" y="0"/>
                </a:cubicBezTo>
                <a:close/>
              </a:path>
            </a:pathLst>
          </a:custGeom>
          <a:solidFill>
            <a:srgbClr val="F2F2F2"/>
          </a:solidFill>
          <a:ln w="0">
            <a:noFill/>
            <a:prstDash val="solid"/>
            <a:round/>
          </a:ln>
        </p:spPr>
        <p:txBody>
          <a:bodyPr vert="horz" wrap="square" lIns="91440" tIns="45720" rIns="91440" bIns="45720" numCol="1" anchor="t" anchorCtr="0" compatLnSpc="1"/>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5pPr>
            <a:lvl6pPr marL="2286000" algn="l" defTabSz="914400" rtl="0" eaLnBrk="1" latinLnBrk="0" hangingPunct="1">
              <a:defRPr kern="1200">
                <a:solidFill>
                  <a:schemeClr val="tx1"/>
                </a:solidFill>
                <a:latin typeface="Calibri" panose="020F0502020204030204" charset="0"/>
                <a:ea typeface="+mn-ea"/>
                <a:cs typeface="+mn-cs"/>
              </a:defRPr>
            </a:lvl6pPr>
            <a:lvl7pPr marL="2743200" algn="l" defTabSz="914400" rtl="0" eaLnBrk="1" latinLnBrk="0" hangingPunct="1">
              <a:defRPr kern="1200">
                <a:solidFill>
                  <a:schemeClr val="tx1"/>
                </a:solidFill>
                <a:latin typeface="Calibri" panose="020F0502020204030204" charset="0"/>
                <a:ea typeface="+mn-ea"/>
                <a:cs typeface="+mn-cs"/>
              </a:defRPr>
            </a:lvl7pPr>
            <a:lvl8pPr marL="3200400" algn="l" defTabSz="914400" rtl="0" eaLnBrk="1" latinLnBrk="0" hangingPunct="1">
              <a:defRPr kern="1200">
                <a:solidFill>
                  <a:schemeClr val="tx1"/>
                </a:solidFill>
                <a:latin typeface="Calibri" panose="020F0502020204030204" charset="0"/>
                <a:ea typeface="+mn-ea"/>
                <a:cs typeface="+mn-cs"/>
              </a:defRPr>
            </a:lvl8pPr>
            <a:lvl9pPr marL="3657600" algn="l" defTabSz="914400" rtl="0" eaLnBrk="1" latinLnBrk="0" hangingPunct="1">
              <a:defRPr kern="1200">
                <a:solidFill>
                  <a:schemeClr val="tx1"/>
                </a:solidFill>
                <a:latin typeface="Calibri" panose="020F0502020204030204" charset="0"/>
                <a:ea typeface="+mn-ea"/>
                <a:cs typeface="+mn-cs"/>
              </a:defRPr>
            </a:lvl9pPr>
          </a:lstStyle>
          <a:p>
            <a:endParaRPr lang="zh-CN" altLang="en-US"/>
          </a:p>
        </p:txBody>
      </p:sp>
      <p:sp>
        <p:nvSpPr>
          <p:cNvPr id="60" name="Freeform 23"/>
          <p:cNvSpPr/>
          <p:nvPr/>
        </p:nvSpPr>
        <p:spPr bwMode="auto">
          <a:xfrm rot="-1800000">
            <a:off x="5169701" y="5090054"/>
            <a:ext cx="1848119" cy="215037"/>
          </a:xfrm>
          <a:custGeom>
            <a:avLst/>
            <a:gdLst>
              <a:gd name="T0" fmla="*/ 2345 w 3079"/>
              <a:gd name="T1" fmla="*/ 251 h 350"/>
              <a:gd name="T2" fmla="*/ 830 w 3079"/>
              <a:gd name="T3" fmla="*/ 272 h 350"/>
              <a:gd name="T4" fmla="*/ 2644 w 3079"/>
              <a:gd name="T5" fmla="*/ 129 h 350"/>
              <a:gd name="T6" fmla="*/ 2680 w 3079"/>
              <a:gd name="T7" fmla="*/ 102 h 350"/>
              <a:gd name="T8" fmla="*/ 1202 w 3079"/>
              <a:gd name="T9" fmla="*/ 244 h 350"/>
              <a:gd name="T10" fmla="*/ 1532 w 3079"/>
              <a:gd name="T11" fmla="*/ 102 h 350"/>
              <a:gd name="T12" fmla="*/ 1604 w 3079"/>
              <a:gd name="T13" fmla="*/ 106 h 350"/>
              <a:gd name="T14" fmla="*/ 1625 w 3079"/>
              <a:gd name="T15" fmla="*/ 113 h 350"/>
              <a:gd name="T16" fmla="*/ 1470 w 3079"/>
              <a:gd name="T17" fmla="*/ 316 h 350"/>
              <a:gd name="T18" fmla="*/ 1487 w 3079"/>
              <a:gd name="T19" fmla="*/ 130 h 350"/>
              <a:gd name="T20" fmla="*/ 1322 w 3079"/>
              <a:gd name="T21" fmla="*/ 210 h 350"/>
              <a:gd name="T22" fmla="*/ 1366 w 3079"/>
              <a:gd name="T23" fmla="*/ 102 h 350"/>
              <a:gd name="T24" fmla="*/ 1451 w 3079"/>
              <a:gd name="T25" fmla="*/ 244 h 350"/>
              <a:gd name="T26" fmla="*/ 1310 w 3079"/>
              <a:gd name="T27" fmla="*/ 264 h 350"/>
              <a:gd name="T28" fmla="*/ 1262 w 3079"/>
              <a:gd name="T29" fmla="*/ 95 h 350"/>
              <a:gd name="T30" fmla="*/ 945 w 3079"/>
              <a:gd name="T31" fmla="*/ 135 h 350"/>
              <a:gd name="T32" fmla="*/ 1012 w 3079"/>
              <a:gd name="T33" fmla="*/ 95 h 350"/>
              <a:gd name="T34" fmla="*/ 946 w 3079"/>
              <a:gd name="T35" fmla="*/ 337 h 350"/>
              <a:gd name="T36" fmla="*/ 934 w 3079"/>
              <a:gd name="T37" fmla="*/ 318 h 350"/>
              <a:gd name="T38" fmla="*/ 880 w 3079"/>
              <a:gd name="T39" fmla="*/ 102 h 350"/>
              <a:gd name="T40" fmla="*/ 603 w 3079"/>
              <a:gd name="T41" fmla="*/ 128 h 350"/>
              <a:gd name="T42" fmla="*/ 722 w 3079"/>
              <a:gd name="T43" fmla="*/ 95 h 350"/>
              <a:gd name="T44" fmla="*/ 779 w 3079"/>
              <a:gd name="T45" fmla="*/ 112 h 350"/>
              <a:gd name="T46" fmla="*/ 734 w 3079"/>
              <a:gd name="T47" fmla="*/ 272 h 350"/>
              <a:gd name="T48" fmla="*/ 544 w 3079"/>
              <a:gd name="T49" fmla="*/ 102 h 350"/>
              <a:gd name="T50" fmla="*/ 331 w 3079"/>
              <a:gd name="T51" fmla="*/ 128 h 350"/>
              <a:gd name="T52" fmla="*/ 450 w 3079"/>
              <a:gd name="T53" fmla="*/ 95 h 350"/>
              <a:gd name="T54" fmla="*/ 507 w 3079"/>
              <a:gd name="T55" fmla="*/ 112 h 350"/>
              <a:gd name="T56" fmla="*/ 462 w 3079"/>
              <a:gd name="T57" fmla="*/ 272 h 350"/>
              <a:gd name="T58" fmla="*/ 272 w 3079"/>
              <a:gd name="T59" fmla="*/ 102 h 350"/>
              <a:gd name="T60" fmla="*/ 59 w 3079"/>
              <a:gd name="T61" fmla="*/ 128 h 350"/>
              <a:gd name="T62" fmla="*/ 178 w 3079"/>
              <a:gd name="T63" fmla="*/ 95 h 350"/>
              <a:gd name="T64" fmla="*/ 235 w 3079"/>
              <a:gd name="T65" fmla="*/ 112 h 350"/>
              <a:gd name="T66" fmla="*/ 190 w 3079"/>
              <a:gd name="T67" fmla="*/ 272 h 350"/>
              <a:gd name="T68" fmla="*/ 0 w 3079"/>
              <a:gd name="T69" fmla="*/ 102 h 350"/>
              <a:gd name="T70" fmla="*/ 2904 w 3079"/>
              <a:gd name="T71" fmla="*/ 90 h 350"/>
              <a:gd name="T72" fmla="*/ 3053 w 3079"/>
              <a:gd name="T73" fmla="*/ 154 h 350"/>
              <a:gd name="T74" fmla="*/ 2994 w 3079"/>
              <a:gd name="T75" fmla="*/ 260 h 350"/>
              <a:gd name="T76" fmla="*/ 2993 w 3079"/>
              <a:gd name="T77" fmla="*/ 112 h 350"/>
              <a:gd name="T78" fmla="*/ 2958 w 3079"/>
              <a:gd name="T79" fmla="*/ 257 h 350"/>
              <a:gd name="T80" fmla="*/ 2918 w 3079"/>
              <a:gd name="T81" fmla="*/ 228 h 350"/>
              <a:gd name="T82" fmla="*/ 2847 w 3079"/>
              <a:gd name="T83" fmla="*/ 250 h 350"/>
              <a:gd name="T84" fmla="*/ 2811 w 3079"/>
              <a:gd name="T85" fmla="*/ 249 h 350"/>
              <a:gd name="T86" fmla="*/ 2785 w 3079"/>
              <a:gd name="T87" fmla="*/ 111 h 350"/>
              <a:gd name="T88" fmla="*/ 2684 w 3079"/>
              <a:gd name="T89" fmla="*/ 272 h 350"/>
              <a:gd name="T90" fmla="*/ 2550 w 3079"/>
              <a:gd name="T91" fmla="*/ 103 h 350"/>
              <a:gd name="T92" fmla="*/ 2503 w 3079"/>
              <a:gd name="T93" fmla="*/ 103 h 350"/>
              <a:gd name="T94" fmla="*/ 2572 w 3079"/>
              <a:gd name="T95" fmla="*/ 202 h 350"/>
              <a:gd name="T96" fmla="*/ 1709 w 3079"/>
              <a:gd name="T97" fmla="*/ 90 h 350"/>
              <a:gd name="T98" fmla="*/ 1660 w 3079"/>
              <a:gd name="T99" fmla="*/ 267 h 350"/>
              <a:gd name="T100" fmla="*/ 1680 w 3079"/>
              <a:gd name="T101" fmla="*/ 117 h 350"/>
              <a:gd name="T102" fmla="*/ 1248 w 3079"/>
              <a:gd name="T103" fmla="*/ 178 h 350"/>
              <a:gd name="T104" fmla="*/ 1125 w 3079"/>
              <a:gd name="T105" fmla="*/ 101 h 350"/>
              <a:gd name="T106" fmla="*/ 2221 w 3079"/>
              <a:gd name="T107" fmla="*/ 259 h 350"/>
              <a:gd name="T108" fmla="*/ 2030 w 3079"/>
              <a:gd name="T109" fmla="*/ 20 h 350"/>
              <a:gd name="T110" fmla="*/ 2067 w 3079"/>
              <a:gd name="T111" fmla="*/ 220 h 350"/>
              <a:gd name="T112" fmla="*/ 2304 w 3079"/>
              <a:gd name="T113" fmla="*/ 137 h 350"/>
              <a:gd name="T114" fmla="*/ 2188 w 3079"/>
              <a:gd name="T115" fmla="*/ 19 h 350"/>
              <a:gd name="T116" fmla="*/ 2029 w 3079"/>
              <a:gd name="T117" fmla="*/ 271 h 350"/>
              <a:gd name="T118" fmla="*/ 1855 w 3079"/>
              <a:gd name="T119" fmla="*/ 7 h 350"/>
              <a:gd name="T120" fmla="*/ 1791 w 3079"/>
              <a:gd name="T121" fmla="*/ 260 h 350"/>
              <a:gd name="T122" fmla="*/ 1809 w 3079"/>
              <a:gd name="T123" fmla="*/ 37 h 350"/>
              <a:gd name="T124" fmla="*/ 1715 w 3079"/>
              <a:gd name="T125" fmla="*/ 3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79" h="350">
                <a:moveTo>
                  <a:pt x="2366" y="230"/>
                </a:moveTo>
                <a:cubicBezTo>
                  <a:pt x="2372" y="230"/>
                  <a:pt x="2377" y="232"/>
                  <a:pt x="2381" y="237"/>
                </a:cubicBezTo>
                <a:cubicBezTo>
                  <a:pt x="2385" y="241"/>
                  <a:pt x="2387" y="245"/>
                  <a:pt x="2387" y="251"/>
                </a:cubicBezTo>
                <a:cubicBezTo>
                  <a:pt x="2387" y="257"/>
                  <a:pt x="2385" y="262"/>
                  <a:pt x="2380" y="266"/>
                </a:cubicBezTo>
                <a:cubicBezTo>
                  <a:pt x="2376" y="270"/>
                  <a:pt x="2372" y="272"/>
                  <a:pt x="2366" y="272"/>
                </a:cubicBezTo>
                <a:cubicBezTo>
                  <a:pt x="2360" y="272"/>
                  <a:pt x="2355" y="270"/>
                  <a:pt x="2351" y="266"/>
                </a:cubicBezTo>
                <a:cubicBezTo>
                  <a:pt x="2347" y="262"/>
                  <a:pt x="2345" y="257"/>
                  <a:pt x="2345" y="251"/>
                </a:cubicBezTo>
                <a:cubicBezTo>
                  <a:pt x="2345" y="245"/>
                  <a:pt x="2347" y="240"/>
                  <a:pt x="2351" y="236"/>
                </a:cubicBezTo>
                <a:cubicBezTo>
                  <a:pt x="2355" y="232"/>
                  <a:pt x="2360" y="230"/>
                  <a:pt x="2366" y="230"/>
                </a:cubicBezTo>
                <a:close/>
                <a:moveTo>
                  <a:pt x="830" y="230"/>
                </a:moveTo>
                <a:cubicBezTo>
                  <a:pt x="836" y="230"/>
                  <a:pt x="841" y="232"/>
                  <a:pt x="845" y="237"/>
                </a:cubicBezTo>
                <a:cubicBezTo>
                  <a:pt x="849" y="241"/>
                  <a:pt x="851" y="245"/>
                  <a:pt x="851" y="251"/>
                </a:cubicBezTo>
                <a:cubicBezTo>
                  <a:pt x="851" y="257"/>
                  <a:pt x="849" y="262"/>
                  <a:pt x="844" y="266"/>
                </a:cubicBezTo>
                <a:cubicBezTo>
                  <a:pt x="840" y="270"/>
                  <a:pt x="836" y="272"/>
                  <a:pt x="830" y="272"/>
                </a:cubicBezTo>
                <a:cubicBezTo>
                  <a:pt x="824" y="272"/>
                  <a:pt x="819" y="270"/>
                  <a:pt x="815" y="266"/>
                </a:cubicBezTo>
                <a:cubicBezTo>
                  <a:pt x="811" y="262"/>
                  <a:pt x="809" y="257"/>
                  <a:pt x="809" y="251"/>
                </a:cubicBezTo>
                <a:cubicBezTo>
                  <a:pt x="809" y="245"/>
                  <a:pt x="811" y="240"/>
                  <a:pt x="815" y="236"/>
                </a:cubicBezTo>
                <a:cubicBezTo>
                  <a:pt x="819" y="232"/>
                  <a:pt x="824" y="230"/>
                  <a:pt x="830" y="230"/>
                </a:cubicBezTo>
                <a:close/>
                <a:moveTo>
                  <a:pt x="2680" y="102"/>
                </a:moveTo>
                <a:cubicBezTo>
                  <a:pt x="2673" y="102"/>
                  <a:pt x="2667" y="104"/>
                  <a:pt x="2660" y="108"/>
                </a:cubicBezTo>
                <a:cubicBezTo>
                  <a:pt x="2653" y="112"/>
                  <a:pt x="2648" y="119"/>
                  <a:pt x="2644" y="129"/>
                </a:cubicBezTo>
                <a:cubicBezTo>
                  <a:pt x="2640" y="139"/>
                  <a:pt x="2638" y="151"/>
                  <a:pt x="2638" y="167"/>
                </a:cubicBezTo>
                <a:cubicBezTo>
                  <a:pt x="2638" y="192"/>
                  <a:pt x="2643" y="213"/>
                  <a:pt x="2652" y="232"/>
                </a:cubicBezTo>
                <a:cubicBezTo>
                  <a:pt x="2662" y="250"/>
                  <a:pt x="2676" y="259"/>
                  <a:pt x="2692" y="259"/>
                </a:cubicBezTo>
                <a:cubicBezTo>
                  <a:pt x="2704" y="259"/>
                  <a:pt x="2714" y="254"/>
                  <a:pt x="2722" y="244"/>
                </a:cubicBezTo>
                <a:cubicBezTo>
                  <a:pt x="2730" y="234"/>
                  <a:pt x="2734" y="217"/>
                  <a:pt x="2734" y="192"/>
                </a:cubicBezTo>
                <a:cubicBezTo>
                  <a:pt x="2734" y="162"/>
                  <a:pt x="2727" y="138"/>
                  <a:pt x="2714" y="120"/>
                </a:cubicBezTo>
                <a:cubicBezTo>
                  <a:pt x="2705" y="108"/>
                  <a:pt x="2694" y="102"/>
                  <a:pt x="2680" y="102"/>
                </a:cubicBezTo>
                <a:close/>
                <a:moveTo>
                  <a:pt x="1160" y="102"/>
                </a:moveTo>
                <a:cubicBezTo>
                  <a:pt x="1153" y="102"/>
                  <a:pt x="1147" y="104"/>
                  <a:pt x="1140" y="108"/>
                </a:cubicBezTo>
                <a:cubicBezTo>
                  <a:pt x="1133" y="112"/>
                  <a:pt x="1128" y="119"/>
                  <a:pt x="1124" y="129"/>
                </a:cubicBezTo>
                <a:cubicBezTo>
                  <a:pt x="1120" y="139"/>
                  <a:pt x="1118" y="151"/>
                  <a:pt x="1118" y="167"/>
                </a:cubicBezTo>
                <a:cubicBezTo>
                  <a:pt x="1118" y="192"/>
                  <a:pt x="1123" y="213"/>
                  <a:pt x="1132" y="232"/>
                </a:cubicBezTo>
                <a:cubicBezTo>
                  <a:pt x="1142" y="250"/>
                  <a:pt x="1156" y="259"/>
                  <a:pt x="1172" y="259"/>
                </a:cubicBezTo>
                <a:cubicBezTo>
                  <a:pt x="1184" y="259"/>
                  <a:pt x="1194" y="254"/>
                  <a:pt x="1202" y="244"/>
                </a:cubicBezTo>
                <a:cubicBezTo>
                  <a:pt x="1210" y="234"/>
                  <a:pt x="1214" y="217"/>
                  <a:pt x="1214" y="192"/>
                </a:cubicBezTo>
                <a:cubicBezTo>
                  <a:pt x="1214" y="162"/>
                  <a:pt x="1207" y="138"/>
                  <a:pt x="1194" y="120"/>
                </a:cubicBezTo>
                <a:cubicBezTo>
                  <a:pt x="1185" y="108"/>
                  <a:pt x="1174" y="102"/>
                  <a:pt x="1160" y="102"/>
                </a:cubicBezTo>
                <a:close/>
                <a:moveTo>
                  <a:pt x="1456" y="95"/>
                </a:moveTo>
                <a:lnTo>
                  <a:pt x="1536" y="95"/>
                </a:lnTo>
                <a:lnTo>
                  <a:pt x="1536" y="102"/>
                </a:lnTo>
                <a:lnTo>
                  <a:pt x="1532" y="102"/>
                </a:lnTo>
                <a:cubicBezTo>
                  <a:pt x="1527" y="102"/>
                  <a:pt x="1522" y="103"/>
                  <a:pt x="1519" y="106"/>
                </a:cubicBezTo>
                <a:cubicBezTo>
                  <a:pt x="1517" y="108"/>
                  <a:pt x="1515" y="111"/>
                  <a:pt x="1515" y="115"/>
                </a:cubicBezTo>
                <a:cubicBezTo>
                  <a:pt x="1515" y="120"/>
                  <a:pt x="1517" y="126"/>
                  <a:pt x="1521" y="135"/>
                </a:cubicBezTo>
                <a:lnTo>
                  <a:pt x="1563" y="222"/>
                </a:lnTo>
                <a:lnTo>
                  <a:pt x="1602" y="127"/>
                </a:lnTo>
                <a:cubicBezTo>
                  <a:pt x="1604" y="122"/>
                  <a:pt x="1605" y="117"/>
                  <a:pt x="1605" y="112"/>
                </a:cubicBezTo>
                <a:cubicBezTo>
                  <a:pt x="1605" y="109"/>
                  <a:pt x="1604" y="108"/>
                  <a:pt x="1604" y="106"/>
                </a:cubicBezTo>
                <a:cubicBezTo>
                  <a:pt x="1603" y="105"/>
                  <a:pt x="1601" y="104"/>
                  <a:pt x="1599" y="103"/>
                </a:cubicBezTo>
                <a:cubicBezTo>
                  <a:pt x="1597" y="102"/>
                  <a:pt x="1593" y="102"/>
                  <a:pt x="1588" y="102"/>
                </a:cubicBezTo>
                <a:lnTo>
                  <a:pt x="1588" y="95"/>
                </a:lnTo>
                <a:lnTo>
                  <a:pt x="1644" y="95"/>
                </a:lnTo>
                <a:lnTo>
                  <a:pt x="1644" y="102"/>
                </a:lnTo>
                <a:cubicBezTo>
                  <a:pt x="1639" y="102"/>
                  <a:pt x="1635" y="103"/>
                  <a:pt x="1633" y="105"/>
                </a:cubicBezTo>
                <a:cubicBezTo>
                  <a:pt x="1630" y="106"/>
                  <a:pt x="1628" y="109"/>
                  <a:pt x="1625" y="113"/>
                </a:cubicBezTo>
                <a:cubicBezTo>
                  <a:pt x="1623" y="115"/>
                  <a:pt x="1621" y="120"/>
                  <a:pt x="1618" y="128"/>
                </a:cubicBezTo>
                <a:lnTo>
                  <a:pt x="1548" y="299"/>
                </a:lnTo>
                <a:cubicBezTo>
                  <a:pt x="1542" y="316"/>
                  <a:pt x="1533" y="328"/>
                  <a:pt x="1522" y="337"/>
                </a:cubicBezTo>
                <a:cubicBezTo>
                  <a:pt x="1511" y="345"/>
                  <a:pt x="1500" y="350"/>
                  <a:pt x="1490" y="350"/>
                </a:cubicBezTo>
                <a:cubicBezTo>
                  <a:pt x="1483" y="350"/>
                  <a:pt x="1477" y="348"/>
                  <a:pt x="1472" y="343"/>
                </a:cubicBezTo>
                <a:cubicBezTo>
                  <a:pt x="1467" y="339"/>
                  <a:pt x="1465" y="334"/>
                  <a:pt x="1465" y="329"/>
                </a:cubicBezTo>
                <a:cubicBezTo>
                  <a:pt x="1465" y="323"/>
                  <a:pt x="1467" y="319"/>
                  <a:pt x="1470" y="316"/>
                </a:cubicBezTo>
                <a:cubicBezTo>
                  <a:pt x="1473" y="313"/>
                  <a:pt x="1478" y="311"/>
                  <a:pt x="1484" y="311"/>
                </a:cubicBezTo>
                <a:cubicBezTo>
                  <a:pt x="1488" y="311"/>
                  <a:pt x="1494" y="313"/>
                  <a:pt x="1501" y="315"/>
                </a:cubicBezTo>
                <a:cubicBezTo>
                  <a:pt x="1506" y="317"/>
                  <a:pt x="1509" y="318"/>
                  <a:pt x="1510" y="318"/>
                </a:cubicBezTo>
                <a:cubicBezTo>
                  <a:pt x="1514" y="318"/>
                  <a:pt x="1518" y="316"/>
                  <a:pt x="1523" y="312"/>
                </a:cubicBezTo>
                <a:cubicBezTo>
                  <a:pt x="1527" y="308"/>
                  <a:pt x="1532" y="301"/>
                  <a:pt x="1536" y="290"/>
                </a:cubicBezTo>
                <a:lnTo>
                  <a:pt x="1548" y="260"/>
                </a:lnTo>
                <a:lnTo>
                  <a:pt x="1487" y="130"/>
                </a:lnTo>
                <a:cubicBezTo>
                  <a:pt x="1485" y="127"/>
                  <a:pt x="1482" y="122"/>
                  <a:pt x="1478" y="116"/>
                </a:cubicBezTo>
                <a:cubicBezTo>
                  <a:pt x="1474" y="112"/>
                  <a:pt x="1472" y="109"/>
                  <a:pt x="1470" y="107"/>
                </a:cubicBezTo>
                <a:cubicBezTo>
                  <a:pt x="1467" y="105"/>
                  <a:pt x="1462" y="103"/>
                  <a:pt x="1456" y="102"/>
                </a:cubicBezTo>
                <a:lnTo>
                  <a:pt x="1456" y="95"/>
                </a:lnTo>
                <a:close/>
                <a:moveTo>
                  <a:pt x="1262" y="95"/>
                </a:moveTo>
                <a:lnTo>
                  <a:pt x="1322" y="95"/>
                </a:lnTo>
                <a:lnTo>
                  <a:pt x="1322" y="210"/>
                </a:lnTo>
                <a:cubicBezTo>
                  <a:pt x="1322" y="226"/>
                  <a:pt x="1325" y="236"/>
                  <a:pt x="1331" y="241"/>
                </a:cubicBezTo>
                <a:cubicBezTo>
                  <a:pt x="1336" y="246"/>
                  <a:pt x="1343" y="249"/>
                  <a:pt x="1351" y="249"/>
                </a:cubicBezTo>
                <a:cubicBezTo>
                  <a:pt x="1356" y="249"/>
                  <a:pt x="1362" y="247"/>
                  <a:pt x="1369" y="244"/>
                </a:cubicBezTo>
                <a:cubicBezTo>
                  <a:pt x="1376" y="241"/>
                  <a:pt x="1384" y="234"/>
                  <a:pt x="1393" y="225"/>
                </a:cubicBezTo>
                <a:lnTo>
                  <a:pt x="1393" y="127"/>
                </a:lnTo>
                <a:cubicBezTo>
                  <a:pt x="1393" y="118"/>
                  <a:pt x="1392" y="111"/>
                  <a:pt x="1388" y="108"/>
                </a:cubicBezTo>
                <a:cubicBezTo>
                  <a:pt x="1384" y="104"/>
                  <a:pt x="1377" y="102"/>
                  <a:pt x="1366" y="102"/>
                </a:cubicBezTo>
                <a:lnTo>
                  <a:pt x="1366" y="95"/>
                </a:lnTo>
                <a:lnTo>
                  <a:pt x="1424" y="95"/>
                </a:lnTo>
                <a:lnTo>
                  <a:pt x="1424" y="199"/>
                </a:lnTo>
                <a:cubicBezTo>
                  <a:pt x="1424" y="219"/>
                  <a:pt x="1425" y="231"/>
                  <a:pt x="1426" y="236"/>
                </a:cubicBezTo>
                <a:cubicBezTo>
                  <a:pt x="1427" y="240"/>
                  <a:pt x="1428" y="243"/>
                  <a:pt x="1430" y="245"/>
                </a:cubicBezTo>
                <a:cubicBezTo>
                  <a:pt x="1432" y="247"/>
                  <a:pt x="1435" y="247"/>
                  <a:pt x="1437" y="247"/>
                </a:cubicBezTo>
                <a:cubicBezTo>
                  <a:pt x="1441" y="247"/>
                  <a:pt x="1446" y="246"/>
                  <a:pt x="1451" y="244"/>
                </a:cubicBezTo>
                <a:lnTo>
                  <a:pt x="1453" y="251"/>
                </a:lnTo>
                <a:lnTo>
                  <a:pt x="1402" y="272"/>
                </a:lnTo>
                <a:lnTo>
                  <a:pt x="1393" y="272"/>
                </a:lnTo>
                <a:lnTo>
                  <a:pt x="1393" y="236"/>
                </a:lnTo>
                <a:cubicBezTo>
                  <a:pt x="1379" y="252"/>
                  <a:pt x="1367" y="262"/>
                  <a:pt x="1360" y="266"/>
                </a:cubicBezTo>
                <a:cubicBezTo>
                  <a:pt x="1352" y="270"/>
                  <a:pt x="1344" y="272"/>
                  <a:pt x="1335" y="272"/>
                </a:cubicBezTo>
                <a:cubicBezTo>
                  <a:pt x="1325" y="272"/>
                  <a:pt x="1317" y="269"/>
                  <a:pt x="1310" y="264"/>
                </a:cubicBezTo>
                <a:cubicBezTo>
                  <a:pt x="1303" y="258"/>
                  <a:pt x="1298" y="251"/>
                  <a:pt x="1295" y="242"/>
                </a:cubicBezTo>
                <a:cubicBezTo>
                  <a:pt x="1293" y="233"/>
                  <a:pt x="1291" y="221"/>
                  <a:pt x="1291" y="205"/>
                </a:cubicBezTo>
                <a:lnTo>
                  <a:pt x="1291" y="128"/>
                </a:lnTo>
                <a:cubicBezTo>
                  <a:pt x="1291" y="120"/>
                  <a:pt x="1290" y="115"/>
                  <a:pt x="1289" y="112"/>
                </a:cubicBezTo>
                <a:cubicBezTo>
                  <a:pt x="1287" y="108"/>
                  <a:pt x="1284" y="106"/>
                  <a:pt x="1281" y="104"/>
                </a:cubicBezTo>
                <a:cubicBezTo>
                  <a:pt x="1277" y="103"/>
                  <a:pt x="1271" y="102"/>
                  <a:pt x="1262" y="102"/>
                </a:cubicBezTo>
                <a:lnTo>
                  <a:pt x="1262" y="95"/>
                </a:lnTo>
                <a:close/>
                <a:moveTo>
                  <a:pt x="880" y="95"/>
                </a:moveTo>
                <a:lnTo>
                  <a:pt x="960" y="95"/>
                </a:lnTo>
                <a:lnTo>
                  <a:pt x="960" y="102"/>
                </a:lnTo>
                <a:lnTo>
                  <a:pt x="956" y="102"/>
                </a:lnTo>
                <a:cubicBezTo>
                  <a:pt x="951" y="102"/>
                  <a:pt x="946" y="103"/>
                  <a:pt x="943" y="106"/>
                </a:cubicBezTo>
                <a:cubicBezTo>
                  <a:pt x="941" y="108"/>
                  <a:pt x="939" y="111"/>
                  <a:pt x="939" y="115"/>
                </a:cubicBezTo>
                <a:cubicBezTo>
                  <a:pt x="939" y="120"/>
                  <a:pt x="941" y="126"/>
                  <a:pt x="945" y="135"/>
                </a:cubicBezTo>
                <a:lnTo>
                  <a:pt x="987" y="222"/>
                </a:lnTo>
                <a:lnTo>
                  <a:pt x="1026" y="127"/>
                </a:lnTo>
                <a:cubicBezTo>
                  <a:pt x="1028" y="122"/>
                  <a:pt x="1029" y="117"/>
                  <a:pt x="1029" y="112"/>
                </a:cubicBezTo>
                <a:cubicBezTo>
                  <a:pt x="1029" y="109"/>
                  <a:pt x="1028" y="108"/>
                  <a:pt x="1028" y="106"/>
                </a:cubicBezTo>
                <a:cubicBezTo>
                  <a:pt x="1027" y="105"/>
                  <a:pt x="1025" y="104"/>
                  <a:pt x="1023" y="103"/>
                </a:cubicBezTo>
                <a:cubicBezTo>
                  <a:pt x="1021" y="102"/>
                  <a:pt x="1017" y="102"/>
                  <a:pt x="1012" y="102"/>
                </a:cubicBezTo>
                <a:lnTo>
                  <a:pt x="1012" y="95"/>
                </a:lnTo>
                <a:lnTo>
                  <a:pt x="1068" y="95"/>
                </a:lnTo>
                <a:lnTo>
                  <a:pt x="1068" y="102"/>
                </a:lnTo>
                <a:cubicBezTo>
                  <a:pt x="1063" y="102"/>
                  <a:pt x="1059" y="103"/>
                  <a:pt x="1057" y="105"/>
                </a:cubicBezTo>
                <a:cubicBezTo>
                  <a:pt x="1054" y="106"/>
                  <a:pt x="1052" y="109"/>
                  <a:pt x="1049" y="113"/>
                </a:cubicBezTo>
                <a:cubicBezTo>
                  <a:pt x="1047" y="115"/>
                  <a:pt x="1045" y="120"/>
                  <a:pt x="1042" y="128"/>
                </a:cubicBezTo>
                <a:lnTo>
                  <a:pt x="972" y="299"/>
                </a:lnTo>
                <a:cubicBezTo>
                  <a:pt x="966" y="316"/>
                  <a:pt x="957" y="328"/>
                  <a:pt x="946" y="337"/>
                </a:cubicBezTo>
                <a:cubicBezTo>
                  <a:pt x="935" y="345"/>
                  <a:pt x="924" y="350"/>
                  <a:pt x="914" y="350"/>
                </a:cubicBezTo>
                <a:cubicBezTo>
                  <a:pt x="907" y="350"/>
                  <a:pt x="901" y="348"/>
                  <a:pt x="896" y="343"/>
                </a:cubicBezTo>
                <a:cubicBezTo>
                  <a:pt x="891" y="339"/>
                  <a:pt x="889" y="334"/>
                  <a:pt x="889" y="329"/>
                </a:cubicBezTo>
                <a:cubicBezTo>
                  <a:pt x="889" y="323"/>
                  <a:pt x="891" y="319"/>
                  <a:pt x="894" y="316"/>
                </a:cubicBezTo>
                <a:cubicBezTo>
                  <a:pt x="897" y="313"/>
                  <a:pt x="902" y="311"/>
                  <a:pt x="908" y="311"/>
                </a:cubicBezTo>
                <a:cubicBezTo>
                  <a:pt x="912" y="311"/>
                  <a:pt x="918" y="313"/>
                  <a:pt x="925" y="315"/>
                </a:cubicBezTo>
                <a:cubicBezTo>
                  <a:pt x="930" y="317"/>
                  <a:pt x="933" y="318"/>
                  <a:pt x="934" y="318"/>
                </a:cubicBezTo>
                <a:cubicBezTo>
                  <a:pt x="938" y="318"/>
                  <a:pt x="942" y="316"/>
                  <a:pt x="947" y="312"/>
                </a:cubicBezTo>
                <a:cubicBezTo>
                  <a:pt x="951" y="308"/>
                  <a:pt x="956" y="301"/>
                  <a:pt x="960" y="290"/>
                </a:cubicBezTo>
                <a:lnTo>
                  <a:pt x="972" y="260"/>
                </a:lnTo>
                <a:lnTo>
                  <a:pt x="911" y="130"/>
                </a:lnTo>
                <a:cubicBezTo>
                  <a:pt x="909" y="127"/>
                  <a:pt x="906" y="122"/>
                  <a:pt x="902" y="116"/>
                </a:cubicBezTo>
                <a:cubicBezTo>
                  <a:pt x="898" y="112"/>
                  <a:pt x="896" y="109"/>
                  <a:pt x="894" y="107"/>
                </a:cubicBezTo>
                <a:cubicBezTo>
                  <a:pt x="891" y="105"/>
                  <a:pt x="886" y="103"/>
                  <a:pt x="880" y="102"/>
                </a:cubicBezTo>
                <a:lnTo>
                  <a:pt x="880" y="95"/>
                </a:lnTo>
                <a:close/>
                <a:moveTo>
                  <a:pt x="544" y="95"/>
                </a:moveTo>
                <a:lnTo>
                  <a:pt x="616" y="95"/>
                </a:lnTo>
                <a:lnTo>
                  <a:pt x="616" y="102"/>
                </a:lnTo>
                <a:cubicBezTo>
                  <a:pt x="610" y="102"/>
                  <a:pt x="605" y="104"/>
                  <a:pt x="603" y="106"/>
                </a:cubicBezTo>
                <a:cubicBezTo>
                  <a:pt x="601" y="107"/>
                  <a:pt x="600" y="110"/>
                  <a:pt x="600" y="114"/>
                </a:cubicBezTo>
                <a:cubicBezTo>
                  <a:pt x="600" y="117"/>
                  <a:pt x="601" y="122"/>
                  <a:pt x="603" y="128"/>
                </a:cubicBezTo>
                <a:lnTo>
                  <a:pt x="640" y="226"/>
                </a:lnTo>
                <a:lnTo>
                  <a:pt x="677" y="146"/>
                </a:lnTo>
                <a:lnTo>
                  <a:pt x="667" y="121"/>
                </a:lnTo>
                <a:cubicBezTo>
                  <a:pt x="664" y="113"/>
                  <a:pt x="660" y="108"/>
                  <a:pt x="655" y="105"/>
                </a:cubicBezTo>
                <a:cubicBezTo>
                  <a:pt x="653" y="103"/>
                  <a:pt x="648" y="102"/>
                  <a:pt x="640" y="102"/>
                </a:cubicBezTo>
                <a:lnTo>
                  <a:pt x="640" y="95"/>
                </a:lnTo>
                <a:lnTo>
                  <a:pt x="722" y="95"/>
                </a:lnTo>
                <a:lnTo>
                  <a:pt x="722" y="102"/>
                </a:lnTo>
                <a:cubicBezTo>
                  <a:pt x="713" y="102"/>
                  <a:pt x="706" y="104"/>
                  <a:pt x="703" y="107"/>
                </a:cubicBezTo>
                <a:cubicBezTo>
                  <a:pt x="700" y="109"/>
                  <a:pt x="699" y="112"/>
                  <a:pt x="699" y="116"/>
                </a:cubicBezTo>
                <a:cubicBezTo>
                  <a:pt x="699" y="119"/>
                  <a:pt x="699" y="121"/>
                  <a:pt x="700" y="124"/>
                </a:cubicBezTo>
                <a:lnTo>
                  <a:pt x="739" y="223"/>
                </a:lnTo>
                <a:lnTo>
                  <a:pt x="776" y="128"/>
                </a:lnTo>
                <a:cubicBezTo>
                  <a:pt x="778" y="121"/>
                  <a:pt x="779" y="116"/>
                  <a:pt x="779" y="112"/>
                </a:cubicBezTo>
                <a:cubicBezTo>
                  <a:pt x="779" y="109"/>
                  <a:pt x="778" y="107"/>
                  <a:pt x="776" y="105"/>
                </a:cubicBezTo>
                <a:cubicBezTo>
                  <a:pt x="773" y="103"/>
                  <a:pt x="768" y="102"/>
                  <a:pt x="761" y="102"/>
                </a:cubicBezTo>
                <a:lnTo>
                  <a:pt x="761" y="95"/>
                </a:lnTo>
                <a:lnTo>
                  <a:pt x="816" y="95"/>
                </a:lnTo>
                <a:lnTo>
                  <a:pt x="816" y="102"/>
                </a:lnTo>
                <a:cubicBezTo>
                  <a:pt x="805" y="104"/>
                  <a:pt x="797" y="111"/>
                  <a:pt x="792" y="124"/>
                </a:cubicBezTo>
                <a:lnTo>
                  <a:pt x="734" y="272"/>
                </a:lnTo>
                <a:lnTo>
                  <a:pt x="726" y="272"/>
                </a:lnTo>
                <a:lnTo>
                  <a:pt x="684" y="162"/>
                </a:lnTo>
                <a:lnTo>
                  <a:pt x="633" y="272"/>
                </a:lnTo>
                <a:lnTo>
                  <a:pt x="627" y="272"/>
                </a:lnTo>
                <a:lnTo>
                  <a:pt x="571" y="128"/>
                </a:lnTo>
                <a:cubicBezTo>
                  <a:pt x="568" y="119"/>
                  <a:pt x="564" y="112"/>
                  <a:pt x="561" y="109"/>
                </a:cubicBezTo>
                <a:cubicBezTo>
                  <a:pt x="557" y="106"/>
                  <a:pt x="552" y="104"/>
                  <a:pt x="544" y="102"/>
                </a:cubicBezTo>
                <a:lnTo>
                  <a:pt x="544" y="95"/>
                </a:lnTo>
                <a:close/>
                <a:moveTo>
                  <a:pt x="272" y="95"/>
                </a:moveTo>
                <a:lnTo>
                  <a:pt x="344" y="95"/>
                </a:lnTo>
                <a:lnTo>
                  <a:pt x="344" y="102"/>
                </a:lnTo>
                <a:cubicBezTo>
                  <a:pt x="338" y="102"/>
                  <a:pt x="333" y="104"/>
                  <a:pt x="331" y="106"/>
                </a:cubicBezTo>
                <a:cubicBezTo>
                  <a:pt x="329" y="107"/>
                  <a:pt x="328" y="110"/>
                  <a:pt x="328" y="114"/>
                </a:cubicBezTo>
                <a:cubicBezTo>
                  <a:pt x="328" y="117"/>
                  <a:pt x="329" y="122"/>
                  <a:pt x="331" y="128"/>
                </a:cubicBezTo>
                <a:lnTo>
                  <a:pt x="368" y="226"/>
                </a:lnTo>
                <a:lnTo>
                  <a:pt x="405" y="146"/>
                </a:lnTo>
                <a:lnTo>
                  <a:pt x="395" y="121"/>
                </a:lnTo>
                <a:cubicBezTo>
                  <a:pt x="392" y="113"/>
                  <a:pt x="388" y="108"/>
                  <a:pt x="383" y="105"/>
                </a:cubicBezTo>
                <a:cubicBezTo>
                  <a:pt x="381" y="103"/>
                  <a:pt x="376" y="102"/>
                  <a:pt x="368" y="102"/>
                </a:cubicBezTo>
                <a:lnTo>
                  <a:pt x="368" y="95"/>
                </a:lnTo>
                <a:lnTo>
                  <a:pt x="450" y="95"/>
                </a:lnTo>
                <a:lnTo>
                  <a:pt x="450" y="102"/>
                </a:lnTo>
                <a:cubicBezTo>
                  <a:pt x="441" y="102"/>
                  <a:pt x="434" y="104"/>
                  <a:pt x="431" y="107"/>
                </a:cubicBezTo>
                <a:cubicBezTo>
                  <a:pt x="428" y="109"/>
                  <a:pt x="427" y="112"/>
                  <a:pt x="427" y="116"/>
                </a:cubicBezTo>
                <a:cubicBezTo>
                  <a:pt x="427" y="119"/>
                  <a:pt x="427" y="121"/>
                  <a:pt x="428" y="124"/>
                </a:cubicBezTo>
                <a:lnTo>
                  <a:pt x="467" y="223"/>
                </a:lnTo>
                <a:lnTo>
                  <a:pt x="504" y="128"/>
                </a:lnTo>
                <a:cubicBezTo>
                  <a:pt x="506" y="121"/>
                  <a:pt x="507" y="116"/>
                  <a:pt x="507" y="112"/>
                </a:cubicBezTo>
                <a:cubicBezTo>
                  <a:pt x="507" y="109"/>
                  <a:pt x="506" y="107"/>
                  <a:pt x="504" y="105"/>
                </a:cubicBezTo>
                <a:cubicBezTo>
                  <a:pt x="501" y="103"/>
                  <a:pt x="496" y="102"/>
                  <a:pt x="489" y="102"/>
                </a:cubicBezTo>
                <a:lnTo>
                  <a:pt x="489" y="95"/>
                </a:lnTo>
                <a:lnTo>
                  <a:pt x="544" y="95"/>
                </a:lnTo>
                <a:lnTo>
                  <a:pt x="544" y="102"/>
                </a:lnTo>
                <a:cubicBezTo>
                  <a:pt x="533" y="104"/>
                  <a:pt x="525" y="111"/>
                  <a:pt x="520" y="124"/>
                </a:cubicBezTo>
                <a:lnTo>
                  <a:pt x="462" y="272"/>
                </a:lnTo>
                <a:lnTo>
                  <a:pt x="454" y="272"/>
                </a:lnTo>
                <a:lnTo>
                  <a:pt x="412" y="162"/>
                </a:lnTo>
                <a:lnTo>
                  <a:pt x="361" y="272"/>
                </a:lnTo>
                <a:lnTo>
                  <a:pt x="355" y="272"/>
                </a:lnTo>
                <a:lnTo>
                  <a:pt x="299" y="128"/>
                </a:lnTo>
                <a:cubicBezTo>
                  <a:pt x="296" y="119"/>
                  <a:pt x="292" y="112"/>
                  <a:pt x="289" y="109"/>
                </a:cubicBezTo>
                <a:cubicBezTo>
                  <a:pt x="285" y="106"/>
                  <a:pt x="280" y="104"/>
                  <a:pt x="272" y="102"/>
                </a:cubicBezTo>
                <a:lnTo>
                  <a:pt x="272" y="95"/>
                </a:lnTo>
                <a:close/>
                <a:moveTo>
                  <a:pt x="0" y="95"/>
                </a:moveTo>
                <a:lnTo>
                  <a:pt x="72" y="95"/>
                </a:lnTo>
                <a:lnTo>
                  <a:pt x="72" y="102"/>
                </a:lnTo>
                <a:cubicBezTo>
                  <a:pt x="66" y="102"/>
                  <a:pt x="61" y="104"/>
                  <a:pt x="59" y="106"/>
                </a:cubicBezTo>
                <a:cubicBezTo>
                  <a:pt x="57" y="107"/>
                  <a:pt x="56" y="110"/>
                  <a:pt x="56" y="114"/>
                </a:cubicBezTo>
                <a:cubicBezTo>
                  <a:pt x="56" y="117"/>
                  <a:pt x="57" y="122"/>
                  <a:pt x="59" y="128"/>
                </a:cubicBezTo>
                <a:lnTo>
                  <a:pt x="96" y="226"/>
                </a:lnTo>
                <a:lnTo>
                  <a:pt x="133" y="146"/>
                </a:lnTo>
                <a:lnTo>
                  <a:pt x="123" y="121"/>
                </a:lnTo>
                <a:cubicBezTo>
                  <a:pt x="120" y="113"/>
                  <a:pt x="116" y="108"/>
                  <a:pt x="111" y="105"/>
                </a:cubicBezTo>
                <a:cubicBezTo>
                  <a:pt x="109" y="103"/>
                  <a:pt x="104" y="102"/>
                  <a:pt x="96" y="102"/>
                </a:cubicBezTo>
                <a:lnTo>
                  <a:pt x="96" y="95"/>
                </a:lnTo>
                <a:lnTo>
                  <a:pt x="178" y="95"/>
                </a:lnTo>
                <a:lnTo>
                  <a:pt x="178" y="102"/>
                </a:lnTo>
                <a:cubicBezTo>
                  <a:pt x="169" y="102"/>
                  <a:pt x="162" y="104"/>
                  <a:pt x="159" y="107"/>
                </a:cubicBezTo>
                <a:cubicBezTo>
                  <a:pt x="156" y="109"/>
                  <a:pt x="155" y="112"/>
                  <a:pt x="155" y="116"/>
                </a:cubicBezTo>
                <a:cubicBezTo>
                  <a:pt x="155" y="119"/>
                  <a:pt x="155" y="121"/>
                  <a:pt x="156" y="124"/>
                </a:cubicBezTo>
                <a:lnTo>
                  <a:pt x="195" y="223"/>
                </a:lnTo>
                <a:lnTo>
                  <a:pt x="232" y="128"/>
                </a:lnTo>
                <a:cubicBezTo>
                  <a:pt x="234" y="121"/>
                  <a:pt x="235" y="116"/>
                  <a:pt x="235" y="112"/>
                </a:cubicBezTo>
                <a:cubicBezTo>
                  <a:pt x="235" y="109"/>
                  <a:pt x="234" y="107"/>
                  <a:pt x="232" y="105"/>
                </a:cubicBezTo>
                <a:cubicBezTo>
                  <a:pt x="229" y="103"/>
                  <a:pt x="224" y="102"/>
                  <a:pt x="217" y="102"/>
                </a:cubicBezTo>
                <a:lnTo>
                  <a:pt x="217" y="95"/>
                </a:lnTo>
                <a:lnTo>
                  <a:pt x="272" y="95"/>
                </a:lnTo>
                <a:lnTo>
                  <a:pt x="272" y="102"/>
                </a:lnTo>
                <a:cubicBezTo>
                  <a:pt x="261" y="104"/>
                  <a:pt x="253" y="111"/>
                  <a:pt x="248" y="124"/>
                </a:cubicBezTo>
                <a:lnTo>
                  <a:pt x="190" y="272"/>
                </a:lnTo>
                <a:lnTo>
                  <a:pt x="182" y="272"/>
                </a:lnTo>
                <a:lnTo>
                  <a:pt x="140" y="162"/>
                </a:lnTo>
                <a:lnTo>
                  <a:pt x="89" y="272"/>
                </a:lnTo>
                <a:lnTo>
                  <a:pt x="83" y="272"/>
                </a:lnTo>
                <a:lnTo>
                  <a:pt x="27" y="128"/>
                </a:lnTo>
                <a:cubicBezTo>
                  <a:pt x="24" y="119"/>
                  <a:pt x="20" y="112"/>
                  <a:pt x="17" y="109"/>
                </a:cubicBezTo>
                <a:cubicBezTo>
                  <a:pt x="13" y="106"/>
                  <a:pt x="8" y="104"/>
                  <a:pt x="0" y="102"/>
                </a:cubicBezTo>
                <a:lnTo>
                  <a:pt x="0" y="95"/>
                </a:lnTo>
                <a:close/>
                <a:moveTo>
                  <a:pt x="2837" y="90"/>
                </a:moveTo>
                <a:lnTo>
                  <a:pt x="2845" y="90"/>
                </a:lnTo>
                <a:lnTo>
                  <a:pt x="2845" y="127"/>
                </a:lnTo>
                <a:cubicBezTo>
                  <a:pt x="2857" y="114"/>
                  <a:pt x="2865" y="107"/>
                  <a:pt x="2867" y="105"/>
                </a:cubicBezTo>
                <a:cubicBezTo>
                  <a:pt x="2873" y="100"/>
                  <a:pt x="2879" y="97"/>
                  <a:pt x="2885" y="94"/>
                </a:cubicBezTo>
                <a:cubicBezTo>
                  <a:pt x="2892" y="91"/>
                  <a:pt x="2898" y="90"/>
                  <a:pt x="2904" y="90"/>
                </a:cubicBezTo>
                <a:cubicBezTo>
                  <a:pt x="2915" y="90"/>
                  <a:pt x="2924" y="93"/>
                  <a:pt x="2932" y="99"/>
                </a:cubicBezTo>
                <a:cubicBezTo>
                  <a:pt x="2940" y="106"/>
                  <a:pt x="2945" y="115"/>
                  <a:pt x="2948" y="127"/>
                </a:cubicBezTo>
                <a:cubicBezTo>
                  <a:pt x="2961" y="112"/>
                  <a:pt x="2971" y="102"/>
                  <a:pt x="2980" y="97"/>
                </a:cubicBezTo>
                <a:cubicBezTo>
                  <a:pt x="2989" y="92"/>
                  <a:pt x="2998" y="90"/>
                  <a:pt x="3008" y="90"/>
                </a:cubicBezTo>
                <a:cubicBezTo>
                  <a:pt x="3017" y="90"/>
                  <a:pt x="3025" y="92"/>
                  <a:pt x="3032" y="97"/>
                </a:cubicBezTo>
                <a:cubicBezTo>
                  <a:pt x="3039" y="102"/>
                  <a:pt x="3045" y="109"/>
                  <a:pt x="3049" y="120"/>
                </a:cubicBezTo>
                <a:cubicBezTo>
                  <a:pt x="3052" y="127"/>
                  <a:pt x="3053" y="139"/>
                  <a:pt x="3053" y="154"/>
                </a:cubicBezTo>
                <a:lnTo>
                  <a:pt x="3053" y="228"/>
                </a:lnTo>
                <a:cubicBezTo>
                  <a:pt x="3053" y="239"/>
                  <a:pt x="3054" y="246"/>
                  <a:pt x="3055" y="250"/>
                </a:cubicBezTo>
                <a:cubicBezTo>
                  <a:pt x="3057" y="253"/>
                  <a:pt x="3059" y="255"/>
                  <a:pt x="3062" y="257"/>
                </a:cubicBezTo>
                <a:cubicBezTo>
                  <a:pt x="3066" y="259"/>
                  <a:pt x="3071" y="260"/>
                  <a:pt x="3079" y="260"/>
                </a:cubicBezTo>
                <a:lnTo>
                  <a:pt x="3079" y="267"/>
                </a:lnTo>
                <a:lnTo>
                  <a:pt x="2994" y="267"/>
                </a:lnTo>
                <a:lnTo>
                  <a:pt x="2994" y="260"/>
                </a:lnTo>
                <a:lnTo>
                  <a:pt x="2998" y="260"/>
                </a:lnTo>
                <a:cubicBezTo>
                  <a:pt x="3005" y="260"/>
                  <a:pt x="3011" y="259"/>
                  <a:pt x="3015" y="256"/>
                </a:cubicBezTo>
                <a:cubicBezTo>
                  <a:pt x="3018" y="254"/>
                  <a:pt x="3020" y="251"/>
                  <a:pt x="3021" y="246"/>
                </a:cubicBezTo>
                <a:cubicBezTo>
                  <a:pt x="3022" y="244"/>
                  <a:pt x="3022" y="238"/>
                  <a:pt x="3022" y="228"/>
                </a:cubicBezTo>
                <a:lnTo>
                  <a:pt x="3022" y="154"/>
                </a:lnTo>
                <a:cubicBezTo>
                  <a:pt x="3022" y="140"/>
                  <a:pt x="3020" y="130"/>
                  <a:pt x="3017" y="124"/>
                </a:cubicBezTo>
                <a:cubicBezTo>
                  <a:pt x="3012" y="116"/>
                  <a:pt x="3004" y="112"/>
                  <a:pt x="2993" y="112"/>
                </a:cubicBezTo>
                <a:cubicBezTo>
                  <a:pt x="2987" y="112"/>
                  <a:pt x="2980" y="114"/>
                  <a:pt x="2973" y="117"/>
                </a:cubicBezTo>
                <a:cubicBezTo>
                  <a:pt x="2967" y="121"/>
                  <a:pt x="2959" y="127"/>
                  <a:pt x="2949" y="136"/>
                </a:cubicBezTo>
                <a:lnTo>
                  <a:pt x="2949" y="138"/>
                </a:lnTo>
                <a:lnTo>
                  <a:pt x="2949" y="146"/>
                </a:lnTo>
                <a:lnTo>
                  <a:pt x="2949" y="228"/>
                </a:lnTo>
                <a:cubicBezTo>
                  <a:pt x="2949" y="240"/>
                  <a:pt x="2950" y="247"/>
                  <a:pt x="2951" y="250"/>
                </a:cubicBezTo>
                <a:cubicBezTo>
                  <a:pt x="2952" y="253"/>
                  <a:pt x="2955" y="255"/>
                  <a:pt x="2958" y="257"/>
                </a:cubicBezTo>
                <a:cubicBezTo>
                  <a:pt x="2962" y="259"/>
                  <a:pt x="2968" y="260"/>
                  <a:pt x="2977" y="260"/>
                </a:cubicBezTo>
                <a:lnTo>
                  <a:pt x="2977" y="267"/>
                </a:lnTo>
                <a:lnTo>
                  <a:pt x="2890" y="267"/>
                </a:lnTo>
                <a:lnTo>
                  <a:pt x="2890" y="260"/>
                </a:lnTo>
                <a:cubicBezTo>
                  <a:pt x="2900" y="260"/>
                  <a:pt x="2906" y="259"/>
                  <a:pt x="2910" y="257"/>
                </a:cubicBezTo>
                <a:cubicBezTo>
                  <a:pt x="2913" y="254"/>
                  <a:pt x="2916" y="251"/>
                  <a:pt x="2917" y="247"/>
                </a:cubicBezTo>
                <a:cubicBezTo>
                  <a:pt x="2918" y="244"/>
                  <a:pt x="2918" y="238"/>
                  <a:pt x="2918" y="228"/>
                </a:cubicBezTo>
                <a:lnTo>
                  <a:pt x="2918" y="154"/>
                </a:lnTo>
                <a:cubicBezTo>
                  <a:pt x="2918" y="140"/>
                  <a:pt x="2916" y="130"/>
                  <a:pt x="2912" y="124"/>
                </a:cubicBezTo>
                <a:cubicBezTo>
                  <a:pt x="2906" y="116"/>
                  <a:pt x="2899" y="112"/>
                  <a:pt x="2889" y="112"/>
                </a:cubicBezTo>
                <a:cubicBezTo>
                  <a:pt x="2882" y="112"/>
                  <a:pt x="2875" y="114"/>
                  <a:pt x="2869" y="117"/>
                </a:cubicBezTo>
                <a:cubicBezTo>
                  <a:pt x="2858" y="123"/>
                  <a:pt x="2850" y="129"/>
                  <a:pt x="2845" y="136"/>
                </a:cubicBezTo>
                <a:lnTo>
                  <a:pt x="2845" y="228"/>
                </a:lnTo>
                <a:cubicBezTo>
                  <a:pt x="2845" y="239"/>
                  <a:pt x="2846" y="247"/>
                  <a:pt x="2847" y="250"/>
                </a:cubicBezTo>
                <a:cubicBezTo>
                  <a:pt x="2849" y="253"/>
                  <a:pt x="2851" y="256"/>
                  <a:pt x="2854" y="258"/>
                </a:cubicBezTo>
                <a:cubicBezTo>
                  <a:pt x="2857" y="259"/>
                  <a:pt x="2863" y="260"/>
                  <a:pt x="2873" y="260"/>
                </a:cubicBezTo>
                <a:lnTo>
                  <a:pt x="2873" y="267"/>
                </a:lnTo>
                <a:lnTo>
                  <a:pt x="2788" y="267"/>
                </a:lnTo>
                <a:lnTo>
                  <a:pt x="2788" y="260"/>
                </a:lnTo>
                <a:cubicBezTo>
                  <a:pt x="2796" y="260"/>
                  <a:pt x="2801" y="259"/>
                  <a:pt x="2804" y="258"/>
                </a:cubicBezTo>
                <a:cubicBezTo>
                  <a:pt x="2807" y="256"/>
                  <a:pt x="2810" y="253"/>
                  <a:pt x="2811" y="249"/>
                </a:cubicBezTo>
                <a:cubicBezTo>
                  <a:pt x="2813" y="246"/>
                  <a:pt x="2814" y="239"/>
                  <a:pt x="2814" y="228"/>
                </a:cubicBezTo>
                <a:lnTo>
                  <a:pt x="2814" y="162"/>
                </a:lnTo>
                <a:cubicBezTo>
                  <a:pt x="2814" y="143"/>
                  <a:pt x="2813" y="131"/>
                  <a:pt x="2812" y="126"/>
                </a:cubicBezTo>
                <a:cubicBezTo>
                  <a:pt x="2811" y="122"/>
                  <a:pt x="2810" y="119"/>
                  <a:pt x="2808" y="117"/>
                </a:cubicBezTo>
                <a:cubicBezTo>
                  <a:pt x="2806" y="116"/>
                  <a:pt x="2804" y="115"/>
                  <a:pt x="2800" y="115"/>
                </a:cubicBezTo>
                <a:cubicBezTo>
                  <a:pt x="2797" y="115"/>
                  <a:pt x="2793" y="116"/>
                  <a:pt x="2788" y="118"/>
                </a:cubicBezTo>
                <a:lnTo>
                  <a:pt x="2785" y="111"/>
                </a:lnTo>
                <a:lnTo>
                  <a:pt x="2837" y="90"/>
                </a:lnTo>
                <a:close/>
                <a:moveTo>
                  <a:pt x="2686" y="90"/>
                </a:moveTo>
                <a:cubicBezTo>
                  <a:pt x="2712" y="90"/>
                  <a:pt x="2733" y="100"/>
                  <a:pt x="2748" y="120"/>
                </a:cubicBezTo>
                <a:cubicBezTo>
                  <a:pt x="2762" y="136"/>
                  <a:pt x="2768" y="156"/>
                  <a:pt x="2768" y="178"/>
                </a:cubicBezTo>
                <a:cubicBezTo>
                  <a:pt x="2768" y="193"/>
                  <a:pt x="2765" y="209"/>
                  <a:pt x="2757" y="224"/>
                </a:cubicBezTo>
                <a:cubicBezTo>
                  <a:pt x="2750" y="240"/>
                  <a:pt x="2740" y="252"/>
                  <a:pt x="2727" y="260"/>
                </a:cubicBezTo>
                <a:cubicBezTo>
                  <a:pt x="2714" y="268"/>
                  <a:pt x="2700" y="272"/>
                  <a:pt x="2684" y="272"/>
                </a:cubicBezTo>
                <a:cubicBezTo>
                  <a:pt x="2658" y="272"/>
                  <a:pt x="2637" y="262"/>
                  <a:pt x="2622" y="241"/>
                </a:cubicBezTo>
                <a:cubicBezTo>
                  <a:pt x="2609" y="224"/>
                  <a:pt x="2603" y="204"/>
                  <a:pt x="2603" y="183"/>
                </a:cubicBezTo>
                <a:cubicBezTo>
                  <a:pt x="2603" y="167"/>
                  <a:pt x="2607" y="151"/>
                  <a:pt x="2614" y="136"/>
                </a:cubicBezTo>
                <a:cubicBezTo>
                  <a:pt x="2622" y="120"/>
                  <a:pt x="2633" y="109"/>
                  <a:pt x="2645" y="101"/>
                </a:cubicBezTo>
                <a:cubicBezTo>
                  <a:pt x="2658" y="94"/>
                  <a:pt x="2672" y="90"/>
                  <a:pt x="2686" y="90"/>
                </a:cubicBezTo>
                <a:close/>
                <a:moveTo>
                  <a:pt x="2509" y="90"/>
                </a:moveTo>
                <a:cubicBezTo>
                  <a:pt x="2526" y="90"/>
                  <a:pt x="2540" y="94"/>
                  <a:pt x="2550" y="103"/>
                </a:cubicBezTo>
                <a:cubicBezTo>
                  <a:pt x="2561" y="112"/>
                  <a:pt x="2567" y="122"/>
                  <a:pt x="2567" y="131"/>
                </a:cubicBezTo>
                <a:cubicBezTo>
                  <a:pt x="2567" y="136"/>
                  <a:pt x="2565" y="140"/>
                  <a:pt x="2562" y="143"/>
                </a:cubicBezTo>
                <a:cubicBezTo>
                  <a:pt x="2559" y="146"/>
                  <a:pt x="2555" y="147"/>
                  <a:pt x="2549" y="147"/>
                </a:cubicBezTo>
                <a:cubicBezTo>
                  <a:pt x="2542" y="147"/>
                  <a:pt x="2536" y="145"/>
                  <a:pt x="2533" y="140"/>
                </a:cubicBezTo>
                <a:cubicBezTo>
                  <a:pt x="2531" y="137"/>
                  <a:pt x="2529" y="132"/>
                  <a:pt x="2528" y="125"/>
                </a:cubicBezTo>
                <a:cubicBezTo>
                  <a:pt x="2528" y="118"/>
                  <a:pt x="2525" y="112"/>
                  <a:pt x="2521" y="108"/>
                </a:cubicBezTo>
                <a:cubicBezTo>
                  <a:pt x="2516" y="104"/>
                  <a:pt x="2510" y="103"/>
                  <a:pt x="2503" y="103"/>
                </a:cubicBezTo>
                <a:cubicBezTo>
                  <a:pt x="2490" y="103"/>
                  <a:pt x="2480" y="107"/>
                  <a:pt x="2472" y="116"/>
                </a:cubicBezTo>
                <a:cubicBezTo>
                  <a:pt x="2462" y="129"/>
                  <a:pt x="2457" y="145"/>
                  <a:pt x="2457" y="165"/>
                </a:cubicBezTo>
                <a:cubicBezTo>
                  <a:pt x="2457" y="185"/>
                  <a:pt x="2462" y="204"/>
                  <a:pt x="2472" y="219"/>
                </a:cubicBezTo>
                <a:cubicBezTo>
                  <a:pt x="2482" y="235"/>
                  <a:pt x="2496" y="243"/>
                  <a:pt x="2513" y="243"/>
                </a:cubicBezTo>
                <a:cubicBezTo>
                  <a:pt x="2525" y="243"/>
                  <a:pt x="2536" y="239"/>
                  <a:pt x="2546" y="230"/>
                </a:cubicBezTo>
                <a:cubicBezTo>
                  <a:pt x="2553" y="224"/>
                  <a:pt x="2560" y="214"/>
                  <a:pt x="2566" y="199"/>
                </a:cubicBezTo>
                <a:lnTo>
                  <a:pt x="2572" y="202"/>
                </a:lnTo>
                <a:cubicBezTo>
                  <a:pt x="2567" y="224"/>
                  <a:pt x="2558" y="242"/>
                  <a:pt x="2544" y="254"/>
                </a:cubicBezTo>
                <a:cubicBezTo>
                  <a:pt x="2531" y="266"/>
                  <a:pt x="2516" y="272"/>
                  <a:pt x="2500" y="272"/>
                </a:cubicBezTo>
                <a:cubicBezTo>
                  <a:pt x="2480" y="272"/>
                  <a:pt x="2463" y="264"/>
                  <a:pt x="2449" y="247"/>
                </a:cubicBezTo>
                <a:cubicBezTo>
                  <a:pt x="2434" y="231"/>
                  <a:pt x="2427" y="209"/>
                  <a:pt x="2427" y="181"/>
                </a:cubicBezTo>
                <a:cubicBezTo>
                  <a:pt x="2427" y="154"/>
                  <a:pt x="2435" y="132"/>
                  <a:pt x="2451" y="115"/>
                </a:cubicBezTo>
                <a:cubicBezTo>
                  <a:pt x="2467" y="98"/>
                  <a:pt x="2486" y="90"/>
                  <a:pt x="2509" y="90"/>
                </a:cubicBezTo>
                <a:close/>
                <a:moveTo>
                  <a:pt x="1709" y="90"/>
                </a:moveTo>
                <a:lnTo>
                  <a:pt x="1717" y="90"/>
                </a:lnTo>
                <a:lnTo>
                  <a:pt x="1717" y="228"/>
                </a:lnTo>
                <a:cubicBezTo>
                  <a:pt x="1717" y="239"/>
                  <a:pt x="1718" y="246"/>
                  <a:pt x="1719" y="249"/>
                </a:cubicBezTo>
                <a:cubicBezTo>
                  <a:pt x="1721" y="253"/>
                  <a:pt x="1723" y="256"/>
                  <a:pt x="1726" y="257"/>
                </a:cubicBezTo>
                <a:cubicBezTo>
                  <a:pt x="1729" y="259"/>
                  <a:pt x="1735" y="260"/>
                  <a:pt x="1743" y="260"/>
                </a:cubicBezTo>
                <a:lnTo>
                  <a:pt x="1743" y="267"/>
                </a:lnTo>
                <a:lnTo>
                  <a:pt x="1660" y="267"/>
                </a:lnTo>
                <a:lnTo>
                  <a:pt x="1660" y="260"/>
                </a:lnTo>
                <a:cubicBezTo>
                  <a:pt x="1668" y="260"/>
                  <a:pt x="1674" y="259"/>
                  <a:pt x="1677" y="258"/>
                </a:cubicBezTo>
                <a:cubicBezTo>
                  <a:pt x="1679" y="256"/>
                  <a:pt x="1682" y="253"/>
                  <a:pt x="1683" y="250"/>
                </a:cubicBezTo>
                <a:cubicBezTo>
                  <a:pt x="1685" y="246"/>
                  <a:pt x="1686" y="239"/>
                  <a:pt x="1686" y="228"/>
                </a:cubicBezTo>
                <a:lnTo>
                  <a:pt x="1686" y="162"/>
                </a:lnTo>
                <a:cubicBezTo>
                  <a:pt x="1686" y="143"/>
                  <a:pt x="1685" y="131"/>
                  <a:pt x="1684" y="126"/>
                </a:cubicBezTo>
                <a:cubicBezTo>
                  <a:pt x="1683" y="122"/>
                  <a:pt x="1682" y="119"/>
                  <a:pt x="1680" y="117"/>
                </a:cubicBezTo>
                <a:cubicBezTo>
                  <a:pt x="1678" y="116"/>
                  <a:pt x="1676" y="115"/>
                  <a:pt x="1672" y="115"/>
                </a:cubicBezTo>
                <a:cubicBezTo>
                  <a:pt x="1669" y="115"/>
                  <a:pt x="1665" y="116"/>
                  <a:pt x="1660" y="118"/>
                </a:cubicBezTo>
                <a:lnTo>
                  <a:pt x="1657" y="111"/>
                </a:lnTo>
                <a:lnTo>
                  <a:pt x="1709" y="90"/>
                </a:lnTo>
                <a:close/>
                <a:moveTo>
                  <a:pt x="1166" y="90"/>
                </a:moveTo>
                <a:cubicBezTo>
                  <a:pt x="1192" y="90"/>
                  <a:pt x="1213" y="100"/>
                  <a:pt x="1228" y="120"/>
                </a:cubicBezTo>
                <a:cubicBezTo>
                  <a:pt x="1242" y="136"/>
                  <a:pt x="1248" y="156"/>
                  <a:pt x="1248" y="178"/>
                </a:cubicBezTo>
                <a:cubicBezTo>
                  <a:pt x="1248" y="193"/>
                  <a:pt x="1245" y="209"/>
                  <a:pt x="1237" y="224"/>
                </a:cubicBezTo>
                <a:cubicBezTo>
                  <a:pt x="1230" y="240"/>
                  <a:pt x="1220" y="252"/>
                  <a:pt x="1207" y="260"/>
                </a:cubicBezTo>
                <a:cubicBezTo>
                  <a:pt x="1194" y="268"/>
                  <a:pt x="1180" y="272"/>
                  <a:pt x="1164" y="272"/>
                </a:cubicBezTo>
                <a:cubicBezTo>
                  <a:pt x="1138" y="272"/>
                  <a:pt x="1117" y="262"/>
                  <a:pt x="1102" y="241"/>
                </a:cubicBezTo>
                <a:cubicBezTo>
                  <a:pt x="1089" y="224"/>
                  <a:pt x="1083" y="204"/>
                  <a:pt x="1083" y="183"/>
                </a:cubicBezTo>
                <a:cubicBezTo>
                  <a:pt x="1083" y="167"/>
                  <a:pt x="1087" y="151"/>
                  <a:pt x="1094" y="136"/>
                </a:cubicBezTo>
                <a:cubicBezTo>
                  <a:pt x="1102" y="120"/>
                  <a:pt x="1113" y="109"/>
                  <a:pt x="1125" y="101"/>
                </a:cubicBezTo>
                <a:cubicBezTo>
                  <a:pt x="1138" y="94"/>
                  <a:pt x="1152" y="90"/>
                  <a:pt x="1166" y="90"/>
                </a:cubicBezTo>
                <a:close/>
                <a:moveTo>
                  <a:pt x="2222" y="20"/>
                </a:moveTo>
                <a:cubicBezTo>
                  <a:pt x="2214" y="20"/>
                  <a:pt x="2206" y="23"/>
                  <a:pt x="2200" y="31"/>
                </a:cubicBezTo>
                <a:cubicBezTo>
                  <a:pt x="2191" y="41"/>
                  <a:pt x="2185" y="58"/>
                  <a:pt x="2181" y="80"/>
                </a:cubicBezTo>
                <a:cubicBezTo>
                  <a:pt x="2178" y="102"/>
                  <a:pt x="2176" y="124"/>
                  <a:pt x="2176" y="146"/>
                </a:cubicBezTo>
                <a:cubicBezTo>
                  <a:pt x="2176" y="181"/>
                  <a:pt x="2181" y="209"/>
                  <a:pt x="2189" y="232"/>
                </a:cubicBezTo>
                <a:cubicBezTo>
                  <a:pt x="2196" y="250"/>
                  <a:pt x="2207" y="259"/>
                  <a:pt x="2221" y="259"/>
                </a:cubicBezTo>
                <a:cubicBezTo>
                  <a:pt x="2228" y="259"/>
                  <a:pt x="2235" y="256"/>
                  <a:pt x="2242" y="250"/>
                </a:cubicBezTo>
                <a:cubicBezTo>
                  <a:pt x="2249" y="244"/>
                  <a:pt x="2255" y="234"/>
                  <a:pt x="2259" y="220"/>
                </a:cubicBezTo>
                <a:cubicBezTo>
                  <a:pt x="2264" y="198"/>
                  <a:pt x="2267" y="168"/>
                  <a:pt x="2267" y="129"/>
                </a:cubicBezTo>
                <a:cubicBezTo>
                  <a:pt x="2267" y="100"/>
                  <a:pt x="2264" y="76"/>
                  <a:pt x="2258" y="56"/>
                </a:cubicBezTo>
                <a:cubicBezTo>
                  <a:pt x="2254" y="42"/>
                  <a:pt x="2248" y="32"/>
                  <a:pt x="2241" y="26"/>
                </a:cubicBezTo>
                <a:cubicBezTo>
                  <a:pt x="2236" y="22"/>
                  <a:pt x="2230" y="20"/>
                  <a:pt x="2222" y="20"/>
                </a:cubicBezTo>
                <a:close/>
                <a:moveTo>
                  <a:pt x="2030" y="20"/>
                </a:moveTo>
                <a:cubicBezTo>
                  <a:pt x="2022" y="20"/>
                  <a:pt x="2014" y="23"/>
                  <a:pt x="2008" y="31"/>
                </a:cubicBezTo>
                <a:cubicBezTo>
                  <a:pt x="1999" y="41"/>
                  <a:pt x="1993" y="58"/>
                  <a:pt x="1989" y="80"/>
                </a:cubicBezTo>
                <a:cubicBezTo>
                  <a:pt x="1986" y="102"/>
                  <a:pt x="1984" y="124"/>
                  <a:pt x="1984" y="146"/>
                </a:cubicBezTo>
                <a:cubicBezTo>
                  <a:pt x="1984" y="181"/>
                  <a:pt x="1989" y="209"/>
                  <a:pt x="1997" y="232"/>
                </a:cubicBezTo>
                <a:cubicBezTo>
                  <a:pt x="2004" y="250"/>
                  <a:pt x="2015" y="259"/>
                  <a:pt x="2029" y="259"/>
                </a:cubicBezTo>
                <a:cubicBezTo>
                  <a:pt x="2036" y="259"/>
                  <a:pt x="2043" y="256"/>
                  <a:pt x="2050" y="250"/>
                </a:cubicBezTo>
                <a:cubicBezTo>
                  <a:pt x="2057" y="244"/>
                  <a:pt x="2063" y="234"/>
                  <a:pt x="2067" y="220"/>
                </a:cubicBezTo>
                <a:cubicBezTo>
                  <a:pt x="2072" y="198"/>
                  <a:pt x="2075" y="168"/>
                  <a:pt x="2075" y="129"/>
                </a:cubicBezTo>
                <a:cubicBezTo>
                  <a:pt x="2075" y="100"/>
                  <a:pt x="2072" y="76"/>
                  <a:pt x="2066" y="56"/>
                </a:cubicBezTo>
                <a:cubicBezTo>
                  <a:pt x="2062" y="42"/>
                  <a:pt x="2056" y="32"/>
                  <a:pt x="2049" y="26"/>
                </a:cubicBezTo>
                <a:cubicBezTo>
                  <a:pt x="2044" y="22"/>
                  <a:pt x="2038" y="20"/>
                  <a:pt x="2030" y="20"/>
                </a:cubicBezTo>
                <a:close/>
                <a:moveTo>
                  <a:pt x="2223" y="7"/>
                </a:moveTo>
                <a:cubicBezTo>
                  <a:pt x="2242" y="7"/>
                  <a:pt x="2260" y="17"/>
                  <a:pt x="2275" y="37"/>
                </a:cubicBezTo>
                <a:cubicBezTo>
                  <a:pt x="2294" y="62"/>
                  <a:pt x="2304" y="95"/>
                  <a:pt x="2304" y="137"/>
                </a:cubicBezTo>
                <a:cubicBezTo>
                  <a:pt x="2304" y="167"/>
                  <a:pt x="2300" y="192"/>
                  <a:pt x="2291" y="212"/>
                </a:cubicBezTo>
                <a:cubicBezTo>
                  <a:pt x="2283" y="233"/>
                  <a:pt x="2272" y="248"/>
                  <a:pt x="2259" y="257"/>
                </a:cubicBezTo>
                <a:cubicBezTo>
                  <a:pt x="2246" y="267"/>
                  <a:pt x="2233" y="271"/>
                  <a:pt x="2221" y="271"/>
                </a:cubicBezTo>
                <a:cubicBezTo>
                  <a:pt x="2196" y="271"/>
                  <a:pt x="2176" y="257"/>
                  <a:pt x="2160" y="228"/>
                </a:cubicBezTo>
                <a:cubicBezTo>
                  <a:pt x="2146" y="204"/>
                  <a:pt x="2140" y="175"/>
                  <a:pt x="2140" y="141"/>
                </a:cubicBezTo>
                <a:cubicBezTo>
                  <a:pt x="2140" y="112"/>
                  <a:pt x="2144" y="87"/>
                  <a:pt x="2153" y="66"/>
                </a:cubicBezTo>
                <a:cubicBezTo>
                  <a:pt x="2162" y="45"/>
                  <a:pt x="2173" y="30"/>
                  <a:pt x="2188" y="19"/>
                </a:cubicBezTo>
                <a:cubicBezTo>
                  <a:pt x="2199" y="11"/>
                  <a:pt x="2211" y="7"/>
                  <a:pt x="2223" y="7"/>
                </a:cubicBezTo>
                <a:close/>
                <a:moveTo>
                  <a:pt x="2031" y="7"/>
                </a:moveTo>
                <a:cubicBezTo>
                  <a:pt x="2050" y="7"/>
                  <a:pt x="2068" y="17"/>
                  <a:pt x="2083" y="37"/>
                </a:cubicBezTo>
                <a:cubicBezTo>
                  <a:pt x="2102" y="62"/>
                  <a:pt x="2112" y="95"/>
                  <a:pt x="2112" y="137"/>
                </a:cubicBezTo>
                <a:cubicBezTo>
                  <a:pt x="2112" y="167"/>
                  <a:pt x="2108" y="192"/>
                  <a:pt x="2099" y="212"/>
                </a:cubicBezTo>
                <a:cubicBezTo>
                  <a:pt x="2091" y="233"/>
                  <a:pt x="2080" y="248"/>
                  <a:pt x="2067" y="257"/>
                </a:cubicBezTo>
                <a:cubicBezTo>
                  <a:pt x="2054" y="267"/>
                  <a:pt x="2041" y="271"/>
                  <a:pt x="2029" y="271"/>
                </a:cubicBezTo>
                <a:cubicBezTo>
                  <a:pt x="2004" y="271"/>
                  <a:pt x="1984" y="257"/>
                  <a:pt x="1968" y="228"/>
                </a:cubicBezTo>
                <a:cubicBezTo>
                  <a:pt x="1954" y="204"/>
                  <a:pt x="1948" y="175"/>
                  <a:pt x="1948" y="141"/>
                </a:cubicBezTo>
                <a:cubicBezTo>
                  <a:pt x="1948" y="112"/>
                  <a:pt x="1952" y="87"/>
                  <a:pt x="1961" y="66"/>
                </a:cubicBezTo>
                <a:cubicBezTo>
                  <a:pt x="1970" y="45"/>
                  <a:pt x="1981" y="30"/>
                  <a:pt x="1996" y="19"/>
                </a:cubicBezTo>
                <a:cubicBezTo>
                  <a:pt x="2007" y="11"/>
                  <a:pt x="2019" y="7"/>
                  <a:pt x="2031" y="7"/>
                </a:cubicBezTo>
                <a:close/>
                <a:moveTo>
                  <a:pt x="1849" y="7"/>
                </a:moveTo>
                <a:lnTo>
                  <a:pt x="1855" y="7"/>
                </a:lnTo>
                <a:lnTo>
                  <a:pt x="1855" y="222"/>
                </a:lnTo>
                <a:cubicBezTo>
                  <a:pt x="1855" y="236"/>
                  <a:pt x="1855" y="245"/>
                  <a:pt x="1857" y="249"/>
                </a:cubicBezTo>
                <a:cubicBezTo>
                  <a:pt x="1858" y="252"/>
                  <a:pt x="1860" y="255"/>
                  <a:pt x="1864" y="257"/>
                </a:cubicBezTo>
                <a:cubicBezTo>
                  <a:pt x="1868" y="259"/>
                  <a:pt x="1875" y="260"/>
                  <a:pt x="1887" y="260"/>
                </a:cubicBezTo>
                <a:lnTo>
                  <a:pt x="1887" y="267"/>
                </a:lnTo>
                <a:lnTo>
                  <a:pt x="1791" y="267"/>
                </a:lnTo>
                <a:lnTo>
                  <a:pt x="1791" y="260"/>
                </a:lnTo>
                <a:cubicBezTo>
                  <a:pt x="1803" y="260"/>
                  <a:pt x="1811" y="259"/>
                  <a:pt x="1815" y="257"/>
                </a:cubicBezTo>
                <a:cubicBezTo>
                  <a:pt x="1818" y="255"/>
                  <a:pt x="1820" y="253"/>
                  <a:pt x="1822" y="249"/>
                </a:cubicBezTo>
                <a:cubicBezTo>
                  <a:pt x="1823" y="246"/>
                  <a:pt x="1824" y="237"/>
                  <a:pt x="1824" y="222"/>
                </a:cubicBezTo>
                <a:lnTo>
                  <a:pt x="1824" y="85"/>
                </a:lnTo>
                <a:cubicBezTo>
                  <a:pt x="1824" y="66"/>
                  <a:pt x="1823" y="54"/>
                  <a:pt x="1822" y="49"/>
                </a:cubicBezTo>
                <a:cubicBezTo>
                  <a:pt x="1821" y="45"/>
                  <a:pt x="1820" y="42"/>
                  <a:pt x="1817" y="40"/>
                </a:cubicBezTo>
                <a:cubicBezTo>
                  <a:pt x="1815" y="38"/>
                  <a:pt x="1812" y="37"/>
                  <a:pt x="1809" y="37"/>
                </a:cubicBezTo>
                <a:cubicBezTo>
                  <a:pt x="1804" y="37"/>
                  <a:pt x="1798" y="39"/>
                  <a:pt x="1790" y="43"/>
                </a:cubicBezTo>
                <a:lnTo>
                  <a:pt x="1787" y="37"/>
                </a:lnTo>
                <a:lnTo>
                  <a:pt x="1849" y="7"/>
                </a:lnTo>
                <a:close/>
                <a:moveTo>
                  <a:pt x="1701" y="0"/>
                </a:moveTo>
                <a:cubicBezTo>
                  <a:pt x="1707" y="0"/>
                  <a:pt x="1711" y="2"/>
                  <a:pt x="1715" y="6"/>
                </a:cubicBezTo>
                <a:cubicBezTo>
                  <a:pt x="1719" y="9"/>
                  <a:pt x="1720" y="14"/>
                  <a:pt x="1720" y="19"/>
                </a:cubicBezTo>
                <a:cubicBezTo>
                  <a:pt x="1720" y="24"/>
                  <a:pt x="1719" y="29"/>
                  <a:pt x="1715" y="33"/>
                </a:cubicBezTo>
                <a:cubicBezTo>
                  <a:pt x="1711" y="36"/>
                  <a:pt x="1707" y="38"/>
                  <a:pt x="1701" y="38"/>
                </a:cubicBezTo>
                <a:cubicBezTo>
                  <a:pt x="1696" y="38"/>
                  <a:pt x="1692" y="36"/>
                  <a:pt x="1688" y="33"/>
                </a:cubicBezTo>
                <a:cubicBezTo>
                  <a:pt x="1684" y="29"/>
                  <a:pt x="1682" y="24"/>
                  <a:pt x="1682" y="19"/>
                </a:cubicBezTo>
                <a:cubicBezTo>
                  <a:pt x="1682" y="14"/>
                  <a:pt x="1684" y="9"/>
                  <a:pt x="1688" y="6"/>
                </a:cubicBezTo>
                <a:cubicBezTo>
                  <a:pt x="1692" y="2"/>
                  <a:pt x="1696" y="0"/>
                  <a:pt x="1701" y="0"/>
                </a:cubicBezTo>
                <a:close/>
              </a:path>
            </a:pathLst>
          </a:custGeom>
          <a:solidFill>
            <a:srgbClr val="F2F2F2"/>
          </a:solidFill>
          <a:ln w="0">
            <a:noFill/>
            <a:prstDash val="solid"/>
            <a:round/>
          </a:ln>
        </p:spPr>
        <p:txBody>
          <a:bodyPr vert="horz" wrap="square" lIns="91440" tIns="45720" rIns="91440" bIns="45720" numCol="1" anchor="t" anchorCtr="0" compatLnSpc="1"/>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5pPr>
            <a:lvl6pPr marL="2286000" algn="l" defTabSz="914400" rtl="0" eaLnBrk="1" latinLnBrk="0" hangingPunct="1">
              <a:defRPr kern="1200">
                <a:solidFill>
                  <a:schemeClr val="tx1"/>
                </a:solidFill>
                <a:latin typeface="Calibri" panose="020F0502020204030204" charset="0"/>
                <a:ea typeface="+mn-ea"/>
                <a:cs typeface="+mn-cs"/>
              </a:defRPr>
            </a:lvl6pPr>
            <a:lvl7pPr marL="2743200" algn="l" defTabSz="914400" rtl="0" eaLnBrk="1" latinLnBrk="0" hangingPunct="1">
              <a:defRPr kern="1200">
                <a:solidFill>
                  <a:schemeClr val="tx1"/>
                </a:solidFill>
                <a:latin typeface="Calibri" panose="020F0502020204030204" charset="0"/>
                <a:ea typeface="+mn-ea"/>
                <a:cs typeface="+mn-cs"/>
              </a:defRPr>
            </a:lvl7pPr>
            <a:lvl8pPr marL="3200400" algn="l" defTabSz="914400" rtl="0" eaLnBrk="1" latinLnBrk="0" hangingPunct="1">
              <a:defRPr kern="1200">
                <a:solidFill>
                  <a:schemeClr val="tx1"/>
                </a:solidFill>
                <a:latin typeface="Calibri" panose="020F0502020204030204" charset="0"/>
                <a:ea typeface="+mn-ea"/>
                <a:cs typeface="+mn-cs"/>
              </a:defRPr>
            </a:lvl8pPr>
            <a:lvl9pPr marL="3657600" algn="l" defTabSz="914400" rtl="0" eaLnBrk="1" latinLnBrk="0" hangingPunct="1">
              <a:defRPr kern="1200">
                <a:solidFill>
                  <a:schemeClr val="tx1"/>
                </a:solidFill>
                <a:latin typeface="Calibri" panose="020F0502020204030204" charset="0"/>
                <a:ea typeface="+mn-ea"/>
                <a:cs typeface="+mn-cs"/>
              </a:defRPr>
            </a:lvl9pPr>
          </a:lstStyle>
          <a:p>
            <a:endParaRPr lang="zh-CN" altLang="en-US"/>
          </a:p>
        </p:txBody>
      </p:sp>
      <p:sp>
        <p:nvSpPr>
          <p:cNvPr id="61" name="Freeform 23"/>
          <p:cNvSpPr/>
          <p:nvPr/>
        </p:nvSpPr>
        <p:spPr bwMode="auto">
          <a:xfrm rot="-1800000">
            <a:off x="7545965" y="5090054"/>
            <a:ext cx="1848119" cy="215037"/>
          </a:xfrm>
          <a:custGeom>
            <a:avLst/>
            <a:gdLst>
              <a:gd name="T0" fmla="*/ 2345 w 3079"/>
              <a:gd name="T1" fmla="*/ 251 h 350"/>
              <a:gd name="T2" fmla="*/ 830 w 3079"/>
              <a:gd name="T3" fmla="*/ 272 h 350"/>
              <a:gd name="T4" fmla="*/ 2644 w 3079"/>
              <a:gd name="T5" fmla="*/ 129 h 350"/>
              <a:gd name="T6" fmla="*/ 2680 w 3079"/>
              <a:gd name="T7" fmla="*/ 102 h 350"/>
              <a:gd name="T8" fmla="*/ 1202 w 3079"/>
              <a:gd name="T9" fmla="*/ 244 h 350"/>
              <a:gd name="T10" fmla="*/ 1532 w 3079"/>
              <a:gd name="T11" fmla="*/ 102 h 350"/>
              <a:gd name="T12" fmla="*/ 1604 w 3079"/>
              <a:gd name="T13" fmla="*/ 106 h 350"/>
              <a:gd name="T14" fmla="*/ 1625 w 3079"/>
              <a:gd name="T15" fmla="*/ 113 h 350"/>
              <a:gd name="T16" fmla="*/ 1470 w 3079"/>
              <a:gd name="T17" fmla="*/ 316 h 350"/>
              <a:gd name="T18" fmla="*/ 1487 w 3079"/>
              <a:gd name="T19" fmla="*/ 130 h 350"/>
              <a:gd name="T20" fmla="*/ 1322 w 3079"/>
              <a:gd name="T21" fmla="*/ 210 h 350"/>
              <a:gd name="T22" fmla="*/ 1366 w 3079"/>
              <a:gd name="T23" fmla="*/ 102 h 350"/>
              <a:gd name="T24" fmla="*/ 1451 w 3079"/>
              <a:gd name="T25" fmla="*/ 244 h 350"/>
              <a:gd name="T26" fmla="*/ 1310 w 3079"/>
              <a:gd name="T27" fmla="*/ 264 h 350"/>
              <a:gd name="T28" fmla="*/ 1262 w 3079"/>
              <a:gd name="T29" fmla="*/ 95 h 350"/>
              <a:gd name="T30" fmla="*/ 945 w 3079"/>
              <a:gd name="T31" fmla="*/ 135 h 350"/>
              <a:gd name="T32" fmla="*/ 1012 w 3079"/>
              <a:gd name="T33" fmla="*/ 95 h 350"/>
              <a:gd name="T34" fmla="*/ 946 w 3079"/>
              <a:gd name="T35" fmla="*/ 337 h 350"/>
              <a:gd name="T36" fmla="*/ 934 w 3079"/>
              <a:gd name="T37" fmla="*/ 318 h 350"/>
              <a:gd name="T38" fmla="*/ 880 w 3079"/>
              <a:gd name="T39" fmla="*/ 102 h 350"/>
              <a:gd name="T40" fmla="*/ 603 w 3079"/>
              <a:gd name="T41" fmla="*/ 128 h 350"/>
              <a:gd name="T42" fmla="*/ 722 w 3079"/>
              <a:gd name="T43" fmla="*/ 95 h 350"/>
              <a:gd name="T44" fmla="*/ 779 w 3079"/>
              <a:gd name="T45" fmla="*/ 112 h 350"/>
              <a:gd name="T46" fmla="*/ 734 w 3079"/>
              <a:gd name="T47" fmla="*/ 272 h 350"/>
              <a:gd name="T48" fmla="*/ 544 w 3079"/>
              <a:gd name="T49" fmla="*/ 102 h 350"/>
              <a:gd name="T50" fmla="*/ 331 w 3079"/>
              <a:gd name="T51" fmla="*/ 128 h 350"/>
              <a:gd name="T52" fmla="*/ 450 w 3079"/>
              <a:gd name="T53" fmla="*/ 95 h 350"/>
              <a:gd name="T54" fmla="*/ 507 w 3079"/>
              <a:gd name="T55" fmla="*/ 112 h 350"/>
              <a:gd name="T56" fmla="*/ 462 w 3079"/>
              <a:gd name="T57" fmla="*/ 272 h 350"/>
              <a:gd name="T58" fmla="*/ 272 w 3079"/>
              <a:gd name="T59" fmla="*/ 102 h 350"/>
              <a:gd name="T60" fmla="*/ 59 w 3079"/>
              <a:gd name="T61" fmla="*/ 128 h 350"/>
              <a:gd name="T62" fmla="*/ 178 w 3079"/>
              <a:gd name="T63" fmla="*/ 95 h 350"/>
              <a:gd name="T64" fmla="*/ 235 w 3079"/>
              <a:gd name="T65" fmla="*/ 112 h 350"/>
              <a:gd name="T66" fmla="*/ 190 w 3079"/>
              <a:gd name="T67" fmla="*/ 272 h 350"/>
              <a:gd name="T68" fmla="*/ 0 w 3079"/>
              <a:gd name="T69" fmla="*/ 102 h 350"/>
              <a:gd name="T70" fmla="*/ 2904 w 3079"/>
              <a:gd name="T71" fmla="*/ 90 h 350"/>
              <a:gd name="T72" fmla="*/ 3053 w 3079"/>
              <a:gd name="T73" fmla="*/ 154 h 350"/>
              <a:gd name="T74" fmla="*/ 2994 w 3079"/>
              <a:gd name="T75" fmla="*/ 260 h 350"/>
              <a:gd name="T76" fmla="*/ 2993 w 3079"/>
              <a:gd name="T77" fmla="*/ 112 h 350"/>
              <a:gd name="T78" fmla="*/ 2958 w 3079"/>
              <a:gd name="T79" fmla="*/ 257 h 350"/>
              <a:gd name="T80" fmla="*/ 2918 w 3079"/>
              <a:gd name="T81" fmla="*/ 228 h 350"/>
              <a:gd name="T82" fmla="*/ 2847 w 3079"/>
              <a:gd name="T83" fmla="*/ 250 h 350"/>
              <a:gd name="T84" fmla="*/ 2811 w 3079"/>
              <a:gd name="T85" fmla="*/ 249 h 350"/>
              <a:gd name="T86" fmla="*/ 2785 w 3079"/>
              <a:gd name="T87" fmla="*/ 111 h 350"/>
              <a:gd name="T88" fmla="*/ 2684 w 3079"/>
              <a:gd name="T89" fmla="*/ 272 h 350"/>
              <a:gd name="T90" fmla="*/ 2550 w 3079"/>
              <a:gd name="T91" fmla="*/ 103 h 350"/>
              <a:gd name="T92" fmla="*/ 2503 w 3079"/>
              <a:gd name="T93" fmla="*/ 103 h 350"/>
              <a:gd name="T94" fmla="*/ 2572 w 3079"/>
              <a:gd name="T95" fmla="*/ 202 h 350"/>
              <a:gd name="T96" fmla="*/ 1709 w 3079"/>
              <a:gd name="T97" fmla="*/ 90 h 350"/>
              <a:gd name="T98" fmla="*/ 1660 w 3079"/>
              <a:gd name="T99" fmla="*/ 267 h 350"/>
              <a:gd name="T100" fmla="*/ 1680 w 3079"/>
              <a:gd name="T101" fmla="*/ 117 h 350"/>
              <a:gd name="T102" fmla="*/ 1248 w 3079"/>
              <a:gd name="T103" fmla="*/ 178 h 350"/>
              <a:gd name="T104" fmla="*/ 1125 w 3079"/>
              <a:gd name="T105" fmla="*/ 101 h 350"/>
              <a:gd name="T106" fmla="*/ 2221 w 3079"/>
              <a:gd name="T107" fmla="*/ 259 h 350"/>
              <a:gd name="T108" fmla="*/ 2030 w 3079"/>
              <a:gd name="T109" fmla="*/ 20 h 350"/>
              <a:gd name="T110" fmla="*/ 2067 w 3079"/>
              <a:gd name="T111" fmla="*/ 220 h 350"/>
              <a:gd name="T112" fmla="*/ 2304 w 3079"/>
              <a:gd name="T113" fmla="*/ 137 h 350"/>
              <a:gd name="T114" fmla="*/ 2188 w 3079"/>
              <a:gd name="T115" fmla="*/ 19 h 350"/>
              <a:gd name="T116" fmla="*/ 2029 w 3079"/>
              <a:gd name="T117" fmla="*/ 271 h 350"/>
              <a:gd name="T118" fmla="*/ 1855 w 3079"/>
              <a:gd name="T119" fmla="*/ 7 h 350"/>
              <a:gd name="T120" fmla="*/ 1791 w 3079"/>
              <a:gd name="T121" fmla="*/ 260 h 350"/>
              <a:gd name="T122" fmla="*/ 1809 w 3079"/>
              <a:gd name="T123" fmla="*/ 37 h 350"/>
              <a:gd name="T124" fmla="*/ 1715 w 3079"/>
              <a:gd name="T125" fmla="*/ 3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79" h="350">
                <a:moveTo>
                  <a:pt x="2366" y="230"/>
                </a:moveTo>
                <a:cubicBezTo>
                  <a:pt x="2372" y="230"/>
                  <a:pt x="2377" y="232"/>
                  <a:pt x="2381" y="237"/>
                </a:cubicBezTo>
                <a:cubicBezTo>
                  <a:pt x="2385" y="241"/>
                  <a:pt x="2387" y="245"/>
                  <a:pt x="2387" y="251"/>
                </a:cubicBezTo>
                <a:cubicBezTo>
                  <a:pt x="2387" y="257"/>
                  <a:pt x="2385" y="262"/>
                  <a:pt x="2380" y="266"/>
                </a:cubicBezTo>
                <a:cubicBezTo>
                  <a:pt x="2376" y="270"/>
                  <a:pt x="2372" y="272"/>
                  <a:pt x="2366" y="272"/>
                </a:cubicBezTo>
                <a:cubicBezTo>
                  <a:pt x="2360" y="272"/>
                  <a:pt x="2355" y="270"/>
                  <a:pt x="2351" y="266"/>
                </a:cubicBezTo>
                <a:cubicBezTo>
                  <a:pt x="2347" y="262"/>
                  <a:pt x="2345" y="257"/>
                  <a:pt x="2345" y="251"/>
                </a:cubicBezTo>
                <a:cubicBezTo>
                  <a:pt x="2345" y="245"/>
                  <a:pt x="2347" y="240"/>
                  <a:pt x="2351" y="236"/>
                </a:cubicBezTo>
                <a:cubicBezTo>
                  <a:pt x="2355" y="232"/>
                  <a:pt x="2360" y="230"/>
                  <a:pt x="2366" y="230"/>
                </a:cubicBezTo>
                <a:close/>
                <a:moveTo>
                  <a:pt x="830" y="230"/>
                </a:moveTo>
                <a:cubicBezTo>
                  <a:pt x="836" y="230"/>
                  <a:pt x="841" y="232"/>
                  <a:pt x="845" y="237"/>
                </a:cubicBezTo>
                <a:cubicBezTo>
                  <a:pt x="849" y="241"/>
                  <a:pt x="851" y="245"/>
                  <a:pt x="851" y="251"/>
                </a:cubicBezTo>
                <a:cubicBezTo>
                  <a:pt x="851" y="257"/>
                  <a:pt x="849" y="262"/>
                  <a:pt x="844" y="266"/>
                </a:cubicBezTo>
                <a:cubicBezTo>
                  <a:pt x="840" y="270"/>
                  <a:pt x="836" y="272"/>
                  <a:pt x="830" y="272"/>
                </a:cubicBezTo>
                <a:cubicBezTo>
                  <a:pt x="824" y="272"/>
                  <a:pt x="819" y="270"/>
                  <a:pt x="815" y="266"/>
                </a:cubicBezTo>
                <a:cubicBezTo>
                  <a:pt x="811" y="262"/>
                  <a:pt x="809" y="257"/>
                  <a:pt x="809" y="251"/>
                </a:cubicBezTo>
                <a:cubicBezTo>
                  <a:pt x="809" y="245"/>
                  <a:pt x="811" y="240"/>
                  <a:pt x="815" y="236"/>
                </a:cubicBezTo>
                <a:cubicBezTo>
                  <a:pt x="819" y="232"/>
                  <a:pt x="824" y="230"/>
                  <a:pt x="830" y="230"/>
                </a:cubicBezTo>
                <a:close/>
                <a:moveTo>
                  <a:pt x="2680" y="102"/>
                </a:moveTo>
                <a:cubicBezTo>
                  <a:pt x="2673" y="102"/>
                  <a:pt x="2667" y="104"/>
                  <a:pt x="2660" y="108"/>
                </a:cubicBezTo>
                <a:cubicBezTo>
                  <a:pt x="2653" y="112"/>
                  <a:pt x="2648" y="119"/>
                  <a:pt x="2644" y="129"/>
                </a:cubicBezTo>
                <a:cubicBezTo>
                  <a:pt x="2640" y="139"/>
                  <a:pt x="2638" y="151"/>
                  <a:pt x="2638" y="167"/>
                </a:cubicBezTo>
                <a:cubicBezTo>
                  <a:pt x="2638" y="192"/>
                  <a:pt x="2643" y="213"/>
                  <a:pt x="2652" y="232"/>
                </a:cubicBezTo>
                <a:cubicBezTo>
                  <a:pt x="2662" y="250"/>
                  <a:pt x="2676" y="259"/>
                  <a:pt x="2692" y="259"/>
                </a:cubicBezTo>
                <a:cubicBezTo>
                  <a:pt x="2704" y="259"/>
                  <a:pt x="2714" y="254"/>
                  <a:pt x="2722" y="244"/>
                </a:cubicBezTo>
                <a:cubicBezTo>
                  <a:pt x="2730" y="234"/>
                  <a:pt x="2734" y="217"/>
                  <a:pt x="2734" y="192"/>
                </a:cubicBezTo>
                <a:cubicBezTo>
                  <a:pt x="2734" y="162"/>
                  <a:pt x="2727" y="138"/>
                  <a:pt x="2714" y="120"/>
                </a:cubicBezTo>
                <a:cubicBezTo>
                  <a:pt x="2705" y="108"/>
                  <a:pt x="2694" y="102"/>
                  <a:pt x="2680" y="102"/>
                </a:cubicBezTo>
                <a:close/>
                <a:moveTo>
                  <a:pt x="1160" y="102"/>
                </a:moveTo>
                <a:cubicBezTo>
                  <a:pt x="1153" y="102"/>
                  <a:pt x="1147" y="104"/>
                  <a:pt x="1140" y="108"/>
                </a:cubicBezTo>
                <a:cubicBezTo>
                  <a:pt x="1133" y="112"/>
                  <a:pt x="1128" y="119"/>
                  <a:pt x="1124" y="129"/>
                </a:cubicBezTo>
                <a:cubicBezTo>
                  <a:pt x="1120" y="139"/>
                  <a:pt x="1118" y="151"/>
                  <a:pt x="1118" y="167"/>
                </a:cubicBezTo>
                <a:cubicBezTo>
                  <a:pt x="1118" y="192"/>
                  <a:pt x="1123" y="213"/>
                  <a:pt x="1132" y="232"/>
                </a:cubicBezTo>
                <a:cubicBezTo>
                  <a:pt x="1142" y="250"/>
                  <a:pt x="1156" y="259"/>
                  <a:pt x="1172" y="259"/>
                </a:cubicBezTo>
                <a:cubicBezTo>
                  <a:pt x="1184" y="259"/>
                  <a:pt x="1194" y="254"/>
                  <a:pt x="1202" y="244"/>
                </a:cubicBezTo>
                <a:cubicBezTo>
                  <a:pt x="1210" y="234"/>
                  <a:pt x="1214" y="217"/>
                  <a:pt x="1214" y="192"/>
                </a:cubicBezTo>
                <a:cubicBezTo>
                  <a:pt x="1214" y="162"/>
                  <a:pt x="1207" y="138"/>
                  <a:pt x="1194" y="120"/>
                </a:cubicBezTo>
                <a:cubicBezTo>
                  <a:pt x="1185" y="108"/>
                  <a:pt x="1174" y="102"/>
                  <a:pt x="1160" y="102"/>
                </a:cubicBezTo>
                <a:close/>
                <a:moveTo>
                  <a:pt x="1456" y="95"/>
                </a:moveTo>
                <a:lnTo>
                  <a:pt x="1536" y="95"/>
                </a:lnTo>
                <a:lnTo>
                  <a:pt x="1536" y="102"/>
                </a:lnTo>
                <a:lnTo>
                  <a:pt x="1532" y="102"/>
                </a:lnTo>
                <a:cubicBezTo>
                  <a:pt x="1527" y="102"/>
                  <a:pt x="1522" y="103"/>
                  <a:pt x="1519" y="106"/>
                </a:cubicBezTo>
                <a:cubicBezTo>
                  <a:pt x="1517" y="108"/>
                  <a:pt x="1515" y="111"/>
                  <a:pt x="1515" y="115"/>
                </a:cubicBezTo>
                <a:cubicBezTo>
                  <a:pt x="1515" y="120"/>
                  <a:pt x="1517" y="126"/>
                  <a:pt x="1521" y="135"/>
                </a:cubicBezTo>
                <a:lnTo>
                  <a:pt x="1563" y="222"/>
                </a:lnTo>
                <a:lnTo>
                  <a:pt x="1602" y="127"/>
                </a:lnTo>
                <a:cubicBezTo>
                  <a:pt x="1604" y="122"/>
                  <a:pt x="1605" y="117"/>
                  <a:pt x="1605" y="112"/>
                </a:cubicBezTo>
                <a:cubicBezTo>
                  <a:pt x="1605" y="109"/>
                  <a:pt x="1604" y="108"/>
                  <a:pt x="1604" y="106"/>
                </a:cubicBezTo>
                <a:cubicBezTo>
                  <a:pt x="1603" y="105"/>
                  <a:pt x="1601" y="104"/>
                  <a:pt x="1599" y="103"/>
                </a:cubicBezTo>
                <a:cubicBezTo>
                  <a:pt x="1597" y="102"/>
                  <a:pt x="1593" y="102"/>
                  <a:pt x="1588" y="102"/>
                </a:cubicBezTo>
                <a:lnTo>
                  <a:pt x="1588" y="95"/>
                </a:lnTo>
                <a:lnTo>
                  <a:pt x="1644" y="95"/>
                </a:lnTo>
                <a:lnTo>
                  <a:pt x="1644" y="102"/>
                </a:lnTo>
                <a:cubicBezTo>
                  <a:pt x="1639" y="102"/>
                  <a:pt x="1635" y="103"/>
                  <a:pt x="1633" y="105"/>
                </a:cubicBezTo>
                <a:cubicBezTo>
                  <a:pt x="1630" y="106"/>
                  <a:pt x="1628" y="109"/>
                  <a:pt x="1625" y="113"/>
                </a:cubicBezTo>
                <a:cubicBezTo>
                  <a:pt x="1623" y="115"/>
                  <a:pt x="1621" y="120"/>
                  <a:pt x="1618" y="128"/>
                </a:cubicBezTo>
                <a:lnTo>
                  <a:pt x="1548" y="299"/>
                </a:lnTo>
                <a:cubicBezTo>
                  <a:pt x="1542" y="316"/>
                  <a:pt x="1533" y="328"/>
                  <a:pt x="1522" y="337"/>
                </a:cubicBezTo>
                <a:cubicBezTo>
                  <a:pt x="1511" y="345"/>
                  <a:pt x="1500" y="350"/>
                  <a:pt x="1490" y="350"/>
                </a:cubicBezTo>
                <a:cubicBezTo>
                  <a:pt x="1483" y="350"/>
                  <a:pt x="1477" y="348"/>
                  <a:pt x="1472" y="343"/>
                </a:cubicBezTo>
                <a:cubicBezTo>
                  <a:pt x="1467" y="339"/>
                  <a:pt x="1465" y="334"/>
                  <a:pt x="1465" y="329"/>
                </a:cubicBezTo>
                <a:cubicBezTo>
                  <a:pt x="1465" y="323"/>
                  <a:pt x="1467" y="319"/>
                  <a:pt x="1470" y="316"/>
                </a:cubicBezTo>
                <a:cubicBezTo>
                  <a:pt x="1473" y="313"/>
                  <a:pt x="1478" y="311"/>
                  <a:pt x="1484" y="311"/>
                </a:cubicBezTo>
                <a:cubicBezTo>
                  <a:pt x="1488" y="311"/>
                  <a:pt x="1494" y="313"/>
                  <a:pt x="1501" y="315"/>
                </a:cubicBezTo>
                <a:cubicBezTo>
                  <a:pt x="1506" y="317"/>
                  <a:pt x="1509" y="318"/>
                  <a:pt x="1510" y="318"/>
                </a:cubicBezTo>
                <a:cubicBezTo>
                  <a:pt x="1514" y="318"/>
                  <a:pt x="1518" y="316"/>
                  <a:pt x="1523" y="312"/>
                </a:cubicBezTo>
                <a:cubicBezTo>
                  <a:pt x="1527" y="308"/>
                  <a:pt x="1532" y="301"/>
                  <a:pt x="1536" y="290"/>
                </a:cubicBezTo>
                <a:lnTo>
                  <a:pt x="1548" y="260"/>
                </a:lnTo>
                <a:lnTo>
                  <a:pt x="1487" y="130"/>
                </a:lnTo>
                <a:cubicBezTo>
                  <a:pt x="1485" y="127"/>
                  <a:pt x="1482" y="122"/>
                  <a:pt x="1478" y="116"/>
                </a:cubicBezTo>
                <a:cubicBezTo>
                  <a:pt x="1474" y="112"/>
                  <a:pt x="1472" y="109"/>
                  <a:pt x="1470" y="107"/>
                </a:cubicBezTo>
                <a:cubicBezTo>
                  <a:pt x="1467" y="105"/>
                  <a:pt x="1462" y="103"/>
                  <a:pt x="1456" y="102"/>
                </a:cubicBezTo>
                <a:lnTo>
                  <a:pt x="1456" y="95"/>
                </a:lnTo>
                <a:close/>
                <a:moveTo>
                  <a:pt x="1262" y="95"/>
                </a:moveTo>
                <a:lnTo>
                  <a:pt x="1322" y="95"/>
                </a:lnTo>
                <a:lnTo>
                  <a:pt x="1322" y="210"/>
                </a:lnTo>
                <a:cubicBezTo>
                  <a:pt x="1322" y="226"/>
                  <a:pt x="1325" y="236"/>
                  <a:pt x="1331" y="241"/>
                </a:cubicBezTo>
                <a:cubicBezTo>
                  <a:pt x="1336" y="246"/>
                  <a:pt x="1343" y="249"/>
                  <a:pt x="1351" y="249"/>
                </a:cubicBezTo>
                <a:cubicBezTo>
                  <a:pt x="1356" y="249"/>
                  <a:pt x="1362" y="247"/>
                  <a:pt x="1369" y="244"/>
                </a:cubicBezTo>
                <a:cubicBezTo>
                  <a:pt x="1376" y="241"/>
                  <a:pt x="1384" y="234"/>
                  <a:pt x="1393" y="225"/>
                </a:cubicBezTo>
                <a:lnTo>
                  <a:pt x="1393" y="127"/>
                </a:lnTo>
                <a:cubicBezTo>
                  <a:pt x="1393" y="118"/>
                  <a:pt x="1392" y="111"/>
                  <a:pt x="1388" y="108"/>
                </a:cubicBezTo>
                <a:cubicBezTo>
                  <a:pt x="1384" y="104"/>
                  <a:pt x="1377" y="102"/>
                  <a:pt x="1366" y="102"/>
                </a:cubicBezTo>
                <a:lnTo>
                  <a:pt x="1366" y="95"/>
                </a:lnTo>
                <a:lnTo>
                  <a:pt x="1424" y="95"/>
                </a:lnTo>
                <a:lnTo>
                  <a:pt x="1424" y="199"/>
                </a:lnTo>
                <a:cubicBezTo>
                  <a:pt x="1424" y="219"/>
                  <a:pt x="1425" y="231"/>
                  <a:pt x="1426" y="236"/>
                </a:cubicBezTo>
                <a:cubicBezTo>
                  <a:pt x="1427" y="240"/>
                  <a:pt x="1428" y="243"/>
                  <a:pt x="1430" y="245"/>
                </a:cubicBezTo>
                <a:cubicBezTo>
                  <a:pt x="1432" y="247"/>
                  <a:pt x="1435" y="247"/>
                  <a:pt x="1437" y="247"/>
                </a:cubicBezTo>
                <a:cubicBezTo>
                  <a:pt x="1441" y="247"/>
                  <a:pt x="1446" y="246"/>
                  <a:pt x="1451" y="244"/>
                </a:cubicBezTo>
                <a:lnTo>
                  <a:pt x="1453" y="251"/>
                </a:lnTo>
                <a:lnTo>
                  <a:pt x="1402" y="272"/>
                </a:lnTo>
                <a:lnTo>
                  <a:pt x="1393" y="272"/>
                </a:lnTo>
                <a:lnTo>
                  <a:pt x="1393" y="236"/>
                </a:lnTo>
                <a:cubicBezTo>
                  <a:pt x="1379" y="252"/>
                  <a:pt x="1367" y="262"/>
                  <a:pt x="1360" y="266"/>
                </a:cubicBezTo>
                <a:cubicBezTo>
                  <a:pt x="1352" y="270"/>
                  <a:pt x="1344" y="272"/>
                  <a:pt x="1335" y="272"/>
                </a:cubicBezTo>
                <a:cubicBezTo>
                  <a:pt x="1325" y="272"/>
                  <a:pt x="1317" y="269"/>
                  <a:pt x="1310" y="264"/>
                </a:cubicBezTo>
                <a:cubicBezTo>
                  <a:pt x="1303" y="258"/>
                  <a:pt x="1298" y="251"/>
                  <a:pt x="1295" y="242"/>
                </a:cubicBezTo>
                <a:cubicBezTo>
                  <a:pt x="1293" y="233"/>
                  <a:pt x="1291" y="221"/>
                  <a:pt x="1291" y="205"/>
                </a:cubicBezTo>
                <a:lnTo>
                  <a:pt x="1291" y="128"/>
                </a:lnTo>
                <a:cubicBezTo>
                  <a:pt x="1291" y="120"/>
                  <a:pt x="1290" y="115"/>
                  <a:pt x="1289" y="112"/>
                </a:cubicBezTo>
                <a:cubicBezTo>
                  <a:pt x="1287" y="108"/>
                  <a:pt x="1284" y="106"/>
                  <a:pt x="1281" y="104"/>
                </a:cubicBezTo>
                <a:cubicBezTo>
                  <a:pt x="1277" y="103"/>
                  <a:pt x="1271" y="102"/>
                  <a:pt x="1262" y="102"/>
                </a:cubicBezTo>
                <a:lnTo>
                  <a:pt x="1262" y="95"/>
                </a:lnTo>
                <a:close/>
                <a:moveTo>
                  <a:pt x="880" y="95"/>
                </a:moveTo>
                <a:lnTo>
                  <a:pt x="960" y="95"/>
                </a:lnTo>
                <a:lnTo>
                  <a:pt x="960" y="102"/>
                </a:lnTo>
                <a:lnTo>
                  <a:pt x="956" y="102"/>
                </a:lnTo>
                <a:cubicBezTo>
                  <a:pt x="951" y="102"/>
                  <a:pt x="946" y="103"/>
                  <a:pt x="943" y="106"/>
                </a:cubicBezTo>
                <a:cubicBezTo>
                  <a:pt x="941" y="108"/>
                  <a:pt x="939" y="111"/>
                  <a:pt x="939" y="115"/>
                </a:cubicBezTo>
                <a:cubicBezTo>
                  <a:pt x="939" y="120"/>
                  <a:pt x="941" y="126"/>
                  <a:pt x="945" y="135"/>
                </a:cubicBezTo>
                <a:lnTo>
                  <a:pt x="987" y="222"/>
                </a:lnTo>
                <a:lnTo>
                  <a:pt x="1026" y="127"/>
                </a:lnTo>
                <a:cubicBezTo>
                  <a:pt x="1028" y="122"/>
                  <a:pt x="1029" y="117"/>
                  <a:pt x="1029" y="112"/>
                </a:cubicBezTo>
                <a:cubicBezTo>
                  <a:pt x="1029" y="109"/>
                  <a:pt x="1028" y="108"/>
                  <a:pt x="1028" y="106"/>
                </a:cubicBezTo>
                <a:cubicBezTo>
                  <a:pt x="1027" y="105"/>
                  <a:pt x="1025" y="104"/>
                  <a:pt x="1023" y="103"/>
                </a:cubicBezTo>
                <a:cubicBezTo>
                  <a:pt x="1021" y="102"/>
                  <a:pt x="1017" y="102"/>
                  <a:pt x="1012" y="102"/>
                </a:cubicBezTo>
                <a:lnTo>
                  <a:pt x="1012" y="95"/>
                </a:lnTo>
                <a:lnTo>
                  <a:pt x="1068" y="95"/>
                </a:lnTo>
                <a:lnTo>
                  <a:pt x="1068" y="102"/>
                </a:lnTo>
                <a:cubicBezTo>
                  <a:pt x="1063" y="102"/>
                  <a:pt x="1059" y="103"/>
                  <a:pt x="1057" y="105"/>
                </a:cubicBezTo>
                <a:cubicBezTo>
                  <a:pt x="1054" y="106"/>
                  <a:pt x="1052" y="109"/>
                  <a:pt x="1049" y="113"/>
                </a:cubicBezTo>
                <a:cubicBezTo>
                  <a:pt x="1047" y="115"/>
                  <a:pt x="1045" y="120"/>
                  <a:pt x="1042" y="128"/>
                </a:cubicBezTo>
                <a:lnTo>
                  <a:pt x="972" y="299"/>
                </a:lnTo>
                <a:cubicBezTo>
                  <a:pt x="966" y="316"/>
                  <a:pt x="957" y="328"/>
                  <a:pt x="946" y="337"/>
                </a:cubicBezTo>
                <a:cubicBezTo>
                  <a:pt x="935" y="345"/>
                  <a:pt x="924" y="350"/>
                  <a:pt x="914" y="350"/>
                </a:cubicBezTo>
                <a:cubicBezTo>
                  <a:pt x="907" y="350"/>
                  <a:pt x="901" y="348"/>
                  <a:pt x="896" y="343"/>
                </a:cubicBezTo>
                <a:cubicBezTo>
                  <a:pt x="891" y="339"/>
                  <a:pt x="889" y="334"/>
                  <a:pt x="889" y="329"/>
                </a:cubicBezTo>
                <a:cubicBezTo>
                  <a:pt x="889" y="323"/>
                  <a:pt x="891" y="319"/>
                  <a:pt x="894" y="316"/>
                </a:cubicBezTo>
                <a:cubicBezTo>
                  <a:pt x="897" y="313"/>
                  <a:pt x="902" y="311"/>
                  <a:pt x="908" y="311"/>
                </a:cubicBezTo>
                <a:cubicBezTo>
                  <a:pt x="912" y="311"/>
                  <a:pt x="918" y="313"/>
                  <a:pt x="925" y="315"/>
                </a:cubicBezTo>
                <a:cubicBezTo>
                  <a:pt x="930" y="317"/>
                  <a:pt x="933" y="318"/>
                  <a:pt x="934" y="318"/>
                </a:cubicBezTo>
                <a:cubicBezTo>
                  <a:pt x="938" y="318"/>
                  <a:pt x="942" y="316"/>
                  <a:pt x="947" y="312"/>
                </a:cubicBezTo>
                <a:cubicBezTo>
                  <a:pt x="951" y="308"/>
                  <a:pt x="956" y="301"/>
                  <a:pt x="960" y="290"/>
                </a:cubicBezTo>
                <a:lnTo>
                  <a:pt x="972" y="260"/>
                </a:lnTo>
                <a:lnTo>
                  <a:pt x="911" y="130"/>
                </a:lnTo>
                <a:cubicBezTo>
                  <a:pt x="909" y="127"/>
                  <a:pt x="906" y="122"/>
                  <a:pt x="902" y="116"/>
                </a:cubicBezTo>
                <a:cubicBezTo>
                  <a:pt x="898" y="112"/>
                  <a:pt x="896" y="109"/>
                  <a:pt x="894" y="107"/>
                </a:cubicBezTo>
                <a:cubicBezTo>
                  <a:pt x="891" y="105"/>
                  <a:pt x="886" y="103"/>
                  <a:pt x="880" y="102"/>
                </a:cubicBezTo>
                <a:lnTo>
                  <a:pt x="880" y="95"/>
                </a:lnTo>
                <a:close/>
                <a:moveTo>
                  <a:pt x="544" y="95"/>
                </a:moveTo>
                <a:lnTo>
                  <a:pt x="616" y="95"/>
                </a:lnTo>
                <a:lnTo>
                  <a:pt x="616" y="102"/>
                </a:lnTo>
                <a:cubicBezTo>
                  <a:pt x="610" y="102"/>
                  <a:pt x="605" y="104"/>
                  <a:pt x="603" y="106"/>
                </a:cubicBezTo>
                <a:cubicBezTo>
                  <a:pt x="601" y="107"/>
                  <a:pt x="600" y="110"/>
                  <a:pt x="600" y="114"/>
                </a:cubicBezTo>
                <a:cubicBezTo>
                  <a:pt x="600" y="117"/>
                  <a:pt x="601" y="122"/>
                  <a:pt x="603" y="128"/>
                </a:cubicBezTo>
                <a:lnTo>
                  <a:pt x="640" y="226"/>
                </a:lnTo>
                <a:lnTo>
                  <a:pt x="677" y="146"/>
                </a:lnTo>
                <a:lnTo>
                  <a:pt x="667" y="121"/>
                </a:lnTo>
                <a:cubicBezTo>
                  <a:pt x="664" y="113"/>
                  <a:pt x="660" y="108"/>
                  <a:pt x="655" y="105"/>
                </a:cubicBezTo>
                <a:cubicBezTo>
                  <a:pt x="653" y="103"/>
                  <a:pt x="648" y="102"/>
                  <a:pt x="640" y="102"/>
                </a:cubicBezTo>
                <a:lnTo>
                  <a:pt x="640" y="95"/>
                </a:lnTo>
                <a:lnTo>
                  <a:pt x="722" y="95"/>
                </a:lnTo>
                <a:lnTo>
                  <a:pt x="722" y="102"/>
                </a:lnTo>
                <a:cubicBezTo>
                  <a:pt x="713" y="102"/>
                  <a:pt x="706" y="104"/>
                  <a:pt x="703" y="107"/>
                </a:cubicBezTo>
                <a:cubicBezTo>
                  <a:pt x="700" y="109"/>
                  <a:pt x="699" y="112"/>
                  <a:pt x="699" y="116"/>
                </a:cubicBezTo>
                <a:cubicBezTo>
                  <a:pt x="699" y="119"/>
                  <a:pt x="699" y="121"/>
                  <a:pt x="700" y="124"/>
                </a:cubicBezTo>
                <a:lnTo>
                  <a:pt x="739" y="223"/>
                </a:lnTo>
                <a:lnTo>
                  <a:pt x="776" y="128"/>
                </a:lnTo>
                <a:cubicBezTo>
                  <a:pt x="778" y="121"/>
                  <a:pt x="779" y="116"/>
                  <a:pt x="779" y="112"/>
                </a:cubicBezTo>
                <a:cubicBezTo>
                  <a:pt x="779" y="109"/>
                  <a:pt x="778" y="107"/>
                  <a:pt x="776" y="105"/>
                </a:cubicBezTo>
                <a:cubicBezTo>
                  <a:pt x="773" y="103"/>
                  <a:pt x="768" y="102"/>
                  <a:pt x="761" y="102"/>
                </a:cubicBezTo>
                <a:lnTo>
                  <a:pt x="761" y="95"/>
                </a:lnTo>
                <a:lnTo>
                  <a:pt x="816" y="95"/>
                </a:lnTo>
                <a:lnTo>
                  <a:pt x="816" y="102"/>
                </a:lnTo>
                <a:cubicBezTo>
                  <a:pt x="805" y="104"/>
                  <a:pt x="797" y="111"/>
                  <a:pt x="792" y="124"/>
                </a:cubicBezTo>
                <a:lnTo>
                  <a:pt x="734" y="272"/>
                </a:lnTo>
                <a:lnTo>
                  <a:pt x="726" y="272"/>
                </a:lnTo>
                <a:lnTo>
                  <a:pt x="684" y="162"/>
                </a:lnTo>
                <a:lnTo>
                  <a:pt x="633" y="272"/>
                </a:lnTo>
                <a:lnTo>
                  <a:pt x="627" y="272"/>
                </a:lnTo>
                <a:lnTo>
                  <a:pt x="571" y="128"/>
                </a:lnTo>
                <a:cubicBezTo>
                  <a:pt x="568" y="119"/>
                  <a:pt x="564" y="112"/>
                  <a:pt x="561" y="109"/>
                </a:cubicBezTo>
                <a:cubicBezTo>
                  <a:pt x="557" y="106"/>
                  <a:pt x="552" y="104"/>
                  <a:pt x="544" y="102"/>
                </a:cubicBezTo>
                <a:lnTo>
                  <a:pt x="544" y="95"/>
                </a:lnTo>
                <a:close/>
                <a:moveTo>
                  <a:pt x="272" y="95"/>
                </a:moveTo>
                <a:lnTo>
                  <a:pt x="344" y="95"/>
                </a:lnTo>
                <a:lnTo>
                  <a:pt x="344" y="102"/>
                </a:lnTo>
                <a:cubicBezTo>
                  <a:pt x="338" y="102"/>
                  <a:pt x="333" y="104"/>
                  <a:pt x="331" y="106"/>
                </a:cubicBezTo>
                <a:cubicBezTo>
                  <a:pt x="329" y="107"/>
                  <a:pt x="328" y="110"/>
                  <a:pt x="328" y="114"/>
                </a:cubicBezTo>
                <a:cubicBezTo>
                  <a:pt x="328" y="117"/>
                  <a:pt x="329" y="122"/>
                  <a:pt x="331" y="128"/>
                </a:cubicBezTo>
                <a:lnTo>
                  <a:pt x="368" y="226"/>
                </a:lnTo>
                <a:lnTo>
                  <a:pt x="405" y="146"/>
                </a:lnTo>
                <a:lnTo>
                  <a:pt x="395" y="121"/>
                </a:lnTo>
                <a:cubicBezTo>
                  <a:pt x="392" y="113"/>
                  <a:pt x="388" y="108"/>
                  <a:pt x="383" y="105"/>
                </a:cubicBezTo>
                <a:cubicBezTo>
                  <a:pt x="381" y="103"/>
                  <a:pt x="376" y="102"/>
                  <a:pt x="368" y="102"/>
                </a:cubicBezTo>
                <a:lnTo>
                  <a:pt x="368" y="95"/>
                </a:lnTo>
                <a:lnTo>
                  <a:pt x="450" y="95"/>
                </a:lnTo>
                <a:lnTo>
                  <a:pt x="450" y="102"/>
                </a:lnTo>
                <a:cubicBezTo>
                  <a:pt x="441" y="102"/>
                  <a:pt x="434" y="104"/>
                  <a:pt x="431" y="107"/>
                </a:cubicBezTo>
                <a:cubicBezTo>
                  <a:pt x="428" y="109"/>
                  <a:pt x="427" y="112"/>
                  <a:pt x="427" y="116"/>
                </a:cubicBezTo>
                <a:cubicBezTo>
                  <a:pt x="427" y="119"/>
                  <a:pt x="427" y="121"/>
                  <a:pt x="428" y="124"/>
                </a:cubicBezTo>
                <a:lnTo>
                  <a:pt x="467" y="223"/>
                </a:lnTo>
                <a:lnTo>
                  <a:pt x="504" y="128"/>
                </a:lnTo>
                <a:cubicBezTo>
                  <a:pt x="506" y="121"/>
                  <a:pt x="507" y="116"/>
                  <a:pt x="507" y="112"/>
                </a:cubicBezTo>
                <a:cubicBezTo>
                  <a:pt x="507" y="109"/>
                  <a:pt x="506" y="107"/>
                  <a:pt x="504" y="105"/>
                </a:cubicBezTo>
                <a:cubicBezTo>
                  <a:pt x="501" y="103"/>
                  <a:pt x="496" y="102"/>
                  <a:pt x="489" y="102"/>
                </a:cubicBezTo>
                <a:lnTo>
                  <a:pt x="489" y="95"/>
                </a:lnTo>
                <a:lnTo>
                  <a:pt x="544" y="95"/>
                </a:lnTo>
                <a:lnTo>
                  <a:pt x="544" y="102"/>
                </a:lnTo>
                <a:cubicBezTo>
                  <a:pt x="533" y="104"/>
                  <a:pt x="525" y="111"/>
                  <a:pt x="520" y="124"/>
                </a:cubicBezTo>
                <a:lnTo>
                  <a:pt x="462" y="272"/>
                </a:lnTo>
                <a:lnTo>
                  <a:pt x="454" y="272"/>
                </a:lnTo>
                <a:lnTo>
                  <a:pt x="412" y="162"/>
                </a:lnTo>
                <a:lnTo>
                  <a:pt x="361" y="272"/>
                </a:lnTo>
                <a:lnTo>
                  <a:pt x="355" y="272"/>
                </a:lnTo>
                <a:lnTo>
                  <a:pt x="299" y="128"/>
                </a:lnTo>
                <a:cubicBezTo>
                  <a:pt x="296" y="119"/>
                  <a:pt x="292" y="112"/>
                  <a:pt x="289" y="109"/>
                </a:cubicBezTo>
                <a:cubicBezTo>
                  <a:pt x="285" y="106"/>
                  <a:pt x="280" y="104"/>
                  <a:pt x="272" y="102"/>
                </a:cubicBezTo>
                <a:lnTo>
                  <a:pt x="272" y="95"/>
                </a:lnTo>
                <a:close/>
                <a:moveTo>
                  <a:pt x="0" y="95"/>
                </a:moveTo>
                <a:lnTo>
                  <a:pt x="72" y="95"/>
                </a:lnTo>
                <a:lnTo>
                  <a:pt x="72" y="102"/>
                </a:lnTo>
                <a:cubicBezTo>
                  <a:pt x="66" y="102"/>
                  <a:pt x="61" y="104"/>
                  <a:pt x="59" y="106"/>
                </a:cubicBezTo>
                <a:cubicBezTo>
                  <a:pt x="57" y="107"/>
                  <a:pt x="56" y="110"/>
                  <a:pt x="56" y="114"/>
                </a:cubicBezTo>
                <a:cubicBezTo>
                  <a:pt x="56" y="117"/>
                  <a:pt x="57" y="122"/>
                  <a:pt x="59" y="128"/>
                </a:cubicBezTo>
                <a:lnTo>
                  <a:pt x="96" y="226"/>
                </a:lnTo>
                <a:lnTo>
                  <a:pt x="133" y="146"/>
                </a:lnTo>
                <a:lnTo>
                  <a:pt x="123" y="121"/>
                </a:lnTo>
                <a:cubicBezTo>
                  <a:pt x="120" y="113"/>
                  <a:pt x="116" y="108"/>
                  <a:pt x="111" y="105"/>
                </a:cubicBezTo>
                <a:cubicBezTo>
                  <a:pt x="109" y="103"/>
                  <a:pt x="104" y="102"/>
                  <a:pt x="96" y="102"/>
                </a:cubicBezTo>
                <a:lnTo>
                  <a:pt x="96" y="95"/>
                </a:lnTo>
                <a:lnTo>
                  <a:pt x="178" y="95"/>
                </a:lnTo>
                <a:lnTo>
                  <a:pt x="178" y="102"/>
                </a:lnTo>
                <a:cubicBezTo>
                  <a:pt x="169" y="102"/>
                  <a:pt x="162" y="104"/>
                  <a:pt x="159" y="107"/>
                </a:cubicBezTo>
                <a:cubicBezTo>
                  <a:pt x="156" y="109"/>
                  <a:pt x="155" y="112"/>
                  <a:pt x="155" y="116"/>
                </a:cubicBezTo>
                <a:cubicBezTo>
                  <a:pt x="155" y="119"/>
                  <a:pt x="155" y="121"/>
                  <a:pt x="156" y="124"/>
                </a:cubicBezTo>
                <a:lnTo>
                  <a:pt x="195" y="223"/>
                </a:lnTo>
                <a:lnTo>
                  <a:pt x="232" y="128"/>
                </a:lnTo>
                <a:cubicBezTo>
                  <a:pt x="234" y="121"/>
                  <a:pt x="235" y="116"/>
                  <a:pt x="235" y="112"/>
                </a:cubicBezTo>
                <a:cubicBezTo>
                  <a:pt x="235" y="109"/>
                  <a:pt x="234" y="107"/>
                  <a:pt x="232" y="105"/>
                </a:cubicBezTo>
                <a:cubicBezTo>
                  <a:pt x="229" y="103"/>
                  <a:pt x="224" y="102"/>
                  <a:pt x="217" y="102"/>
                </a:cubicBezTo>
                <a:lnTo>
                  <a:pt x="217" y="95"/>
                </a:lnTo>
                <a:lnTo>
                  <a:pt x="272" y="95"/>
                </a:lnTo>
                <a:lnTo>
                  <a:pt x="272" y="102"/>
                </a:lnTo>
                <a:cubicBezTo>
                  <a:pt x="261" y="104"/>
                  <a:pt x="253" y="111"/>
                  <a:pt x="248" y="124"/>
                </a:cubicBezTo>
                <a:lnTo>
                  <a:pt x="190" y="272"/>
                </a:lnTo>
                <a:lnTo>
                  <a:pt x="182" y="272"/>
                </a:lnTo>
                <a:lnTo>
                  <a:pt x="140" y="162"/>
                </a:lnTo>
                <a:lnTo>
                  <a:pt x="89" y="272"/>
                </a:lnTo>
                <a:lnTo>
                  <a:pt x="83" y="272"/>
                </a:lnTo>
                <a:lnTo>
                  <a:pt x="27" y="128"/>
                </a:lnTo>
                <a:cubicBezTo>
                  <a:pt x="24" y="119"/>
                  <a:pt x="20" y="112"/>
                  <a:pt x="17" y="109"/>
                </a:cubicBezTo>
                <a:cubicBezTo>
                  <a:pt x="13" y="106"/>
                  <a:pt x="8" y="104"/>
                  <a:pt x="0" y="102"/>
                </a:cubicBezTo>
                <a:lnTo>
                  <a:pt x="0" y="95"/>
                </a:lnTo>
                <a:close/>
                <a:moveTo>
                  <a:pt x="2837" y="90"/>
                </a:moveTo>
                <a:lnTo>
                  <a:pt x="2845" y="90"/>
                </a:lnTo>
                <a:lnTo>
                  <a:pt x="2845" y="127"/>
                </a:lnTo>
                <a:cubicBezTo>
                  <a:pt x="2857" y="114"/>
                  <a:pt x="2865" y="107"/>
                  <a:pt x="2867" y="105"/>
                </a:cubicBezTo>
                <a:cubicBezTo>
                  <a:pt x="2873" y="100"/>
                  <a:pt x="2879" y="97"/>
                  <a:pt x="2885" y="94"/>
                </a:cubicBezTo>
                <a:cubicBezTo>
                  <a:pt x="2892" y="91"/>
                  <a:pt x="2898" y="90"/>
                  <a:pt x="2904" y="90"/>
                </a:cubicBezTo>
                <a:cubicBezTo>
                  <a:pt x="2915" y="90"/>
                  <a:pt x="2924" y="93"/>
                  <a:pt x="2932" y="99"/>
                </a:cubicBezTo>
                <a:cubicBezTo>
                  <a:pt x="2940" y="106"/>
                  <a:pt x="2945" y="115"/>
                  <a:pt x="2948" y="127"/>
                </a:cubicBezTo>
                <a:cubicBezTo>
                  <a:pt x="2961" y="112"/>
                  <a:pt x="2971" y="102"/>
                  <a:pt x="2980" y="97"/>
                </a:cubicBezTo>
                <a:cubicBezTo>
                  <a:pt x="2989" y="92"/>
                  <a:pt x="2998" y="90"/>
                  <a:pt x="3008" y="90"/>
                </a:cubicBezTo>
                <a:cubicBezTo>
                  <a:pt x="3017" y="90"/>
                  <a:pt x="3025" y="92"/>
                  <a:pt x="3032" y="97"/>
                </a:cubicBezTo>
                <a:cubicBezTo>
                  <a:pt x="3039" y="102"/>
                  <a:pt x="3045" y="109"/>
                  <a:pt x="3049" y="120"/>
                </a:cubicBezTo>
                <a:cubicBezTo>
                  <a:pt x="3052" y="127"/>
                  <a:pt x="3053" y="139"/>
                  <a:pt x="3053" y="154"/>
                </a:cubicBezTo>
                <a:lnTo>
                  <a:pt x="3053" y="228"/>
                </a:lnTo>
                <a:cubicBezTo>
                  <a:pt x="3053" y="239"/>
                  <a:pt x="3054" y="246"/>
                  <a:pt x="3055" y="250"/>
                </a:cubicBezTo>
                <a:cubicBezTo>
                  <a:pt x="3057" y="253"/>
                  <a:pt x="3059" y="255"/>
                  <a:pt x="3062" y="257"/>
                </a:cubicBezTo>
                <a:cubicBezTo>
                  <a:pt x="3066" y="259"/>
                  <a:pt x="3071" y="260"/>
                  <a:pt x="3079" y="260"/>
                </a:cubicBezTo>
                <a:lnTo>
                  <a:pt x="3079" y="267"/>
                </a:lnTo>
                <a:lnTo>
                  <a:pt x="2994" y="267"/>
                </a:lnTo>
                <a:lnTo>
                  <a:pt x="2994" y="260"/>
                </a:lnTo>
                <a:lnTo>
                  <a:pt x="2998" y="260"/>
                </a:lnTo>
                <a:cubicBezTo>
                  <a:pt x="3005" y="260"/>
                  <a:pt x="3011" y="259"/>
                  <a:pt x="3015" y="256"/>
                </a:cubicBezTo>
                <a:cubicBezTo>
                  <a:pt x="3018" y="254"/>
                  <a:pt x="3020" y="251"/>
                  <a:pt x="3021" y="246"/>
                </a:cubicBezTo>
                <a:cubicBezTo>
                  <a:pt x="3022" y="244"/>
                  <a:pt x="3022" y="238"/>
                  <a:pt x="3022" y="228"/>
                </a:cubicBezTo>
                <a:lnTo>
                  <a:pt x="3022" y="154"/>
                </a:lnTo>
                <a:cubicBezTo>
                  <a:pt x="3022" y="140"/>
                  <a:pt x="3020" y="130"/>
                  <a:pt x="3017" y="124"/>
                </a:cubicBezTo>
                <a:cubicBezTo>
                  <a:pt x="3012" y="116"/>
                  <a:pt x="3004" y="112"/>
                  <a:pt x="2993" y="112"/>
                </a:cubicBezTo>
                <a:cubicBezTo>
                  <a:pt x="2987" y="112"/>
                  <a:pt x="2980" y="114"/>
                  <a:pt x="2973" y="117"/>
                </a:cubicBezTo>
                <a:cubicBezTo>
                  <a:pt x="2967" y="121"/>
                  <a:pt x="2959" y="127"/>
                  <a:pt x="2949" y="136"/>
                </a:cubicBezTo>
                <a:lnTo>
                  <a:pt x="2949" y="138"/>
                </a:lnTo>
                <a:lnTo>
                  <a:pt x="2949" y="146"/>
                </a:lnTo>
                <a:lnTo>
                  <a:pt x="2949" y="228"/>
                </a:lnTo>
                <a:cubicBezTo>
                  <a:pt x="2949" y="240"/>
                  <a:pt x="2950" y="247"/>
                  <a:pt x="2951" y="250"/>
                </a:cubicBezTo>
                <a:cubicBezTo>
                  <a:pt x="2952" y="253"/>
                  <a:pt x="2955" y="255"/>
                  <a:pt x="2958" y="257"/>
                </a:cubicBezTo>
                <a:cubicBezTo>
                  <a:pt x="2962" y="259"/>
                  <a:pt x="2968" y="260"/>
                  <a:pt x="2977" y="260"/>
                </a:cubicBezTo>
                <a:lnTo>
                  <a:pt x="2977" y="267"/>
                </a:lnTo>
                <a:lnTo>
                  <a:pt x="2890" y="267"/>
                </a:lnTo>
                <a:lnTo>
                  <a:pt x="2890" y="260"/>
                </a:lnTo>
                <a:cubicBezTo>
                  <a:pt x="2900" y="260"/>
                  <a:pt x="2906" y="259"/>
                  <a:pt x="2910" y="257"/>
                </a:cubicBezTo>
                <a:cubicBezTo>
                  <a:pt x="2913" y="254"/>
                  <a:pt x="2916" y="251"/>
                  <a:pt x="2917" y="247"/>
                </a:cubicBezTo>
                <a:cubicBezTo>
                  <a:pt x="2918" y="244"/>
                  <a:pt x="2918" y="238"/>
                  <a:pt x="2918" y="228"/>
                </a:cubicBezTo>
                <a:lnTo>
                  <a:pt x="2918" y="154"/>
                </a:lnTo>
                <a:cubicBezTo>
                  <a:pt x="2918" y="140"/>
                  <a:pt x="2916" y="130"/>
                  <a:pt x="2912" y="124"/>
                </a:cubicBezTo>
                <a:cubicBezTo>
                  <a:pt x="2906" y="116"/>
                  <a:pt x="2899" y="112"/>
                  <a:pt x="2889" y="112"/>
                </a:cubicBezTo>
                <a:cubicBezTo>
                  <a:pt x="2882" y="112"/>
                  <a:pt x="2875" y="114"/>
                  <a:pt x="2869" y="117"/>
                </a:cubicBezTo>
                <a:cubicBezTo>
                  <a:pt x="2858" y="123"/>
                  <a:pt x="2850" y="129"/>
                  <a:pt x="2845" y="136"/>
                </a:cubicBezTo>
                <a:lnTo>
                  <a:pt x="2845" y="228"/>
                </a:lnTo>
                <a:cubicBezTo>
                  <a:pt x="2845" y="239"/>
                  <a:pt x="2846" y="247"/>
                  <a:pt x="2847" y="250"/>
                </a:cubicBezTo>
                <a:cubicBezTo>
                  <a:pt x="2849" y="253"/>
                  <a:pt x="2851" y="256"/>
                  <a:pt x="2854" y="258"/>
                </a:cubicBezTo>
                <a:cubicBezTo>
                  <a:pt x="2857" y="259"/>
                  <a:pt x="2863" y="260"/>
                  <a:pt x="2873" y="260"/>
                </a:cubicBezTo>
                <a:lnTo>
                  <a:pt x="2873" y="267"/>
                </a:lnTo>
                <a:lnTo>
                  <a:pt x="2788" y="267"/>
                </a:lnTo>
                <a:lnTo>
                  <a:pt x="2788" y="260"/>
                </a:lnTo>
                <a:cubicBezTo>
                  <a:pt x="2796" y="260"/>
                  <a:pt x="2801" y="259"/>
                  <a:pt x="2804" y="258"/>
                </a:cubicBezTo>
                <a:cubicBezTo>
                  <a:pt x="2807" y="256"/>
                  <a:pt x="2810" y="253"/>
                  <a:pt x="2811" y="249"/>
                </a:cubicBezTo>
                <a:cubicBezTo>
                  <a:pt x="2813" y="246"/>
                  <a:pt x="2814" y="239"/>
                  <a:pt x="2814" y="228"/>
                </a:cubicBezTo>
                <a:lnTo>
                  <a:pt x="2814" y="162"/>
                </a:lnTo>
                <a:cubicBezTo>
                  <a:pt x="2814" y="143"/>
                  <a:pt x="2813" y="131"/>
                  <a:pt x="2812" y="126"/>
                </a:cubicBezTo>
                <a:cubicBezTo>
                  <a:pt x="2811" y="122"/>
                  <a:pt x="2810" y="119"/>
                  <a:pt x="2808" y="117"/>
                </a:cubicBezTo>
                <a:cubicBezTo>
                  <a:pt x="2806" y="116"/>
                  <a:pt x="2804" y="115"/>
                  <a:pt x="2800" y="115"/>
                </a:cubicBezTo>
                <a:cubicBezTo>
                  <a:pt x="2797" y="115"/>
                  <a:pt x="2793" y="116"/>
                  <a:pt x="2788" y="118"/>
                </a:cubicBezTo>
                <a:lnTo>
                  <a:pt x="2785" y="111"/>
                </a:lnTo>
                <a:lnTo>
                  <a:pt x="2837" y="90"/>
                </a:lnTo>
                <a:close/>
                <a:moveTo>
                  <a:pt x="2686" y="90"/>
                </a:moveTo>
                <a:cubicBezTo>
                  <a:pt x="2712" y="90"/>
                  <a:pt x="2733" y="100"/>
                  <a:pt x="2748" y="120"/>
                </a:cubicBezTo>
                <a:cubicBezTo>
                  <a:pt x="2762" y="136"/>
                  <a:pt x="2768" y="156"/>
                  <a:pt x="2768" y="178"/>
                </a:cubicBezTo>
                <a:cubicBezTo>
                  <a:pt x="2768" y="193"/>
                  <a:pt x="2765" y="209"/>
                  <a:pt x="2757" y="224"/>
                </a:cubicBezTo>
                <a:cubicBezTo>
                  <a:pt x="2750" y="240"/>
                  <a:pt x="2740" y="252"/>
                  <a:pt x="2727" y="260"/>
                </a:cubicBezTo>
                <a:cubicBezTo>
                  <a:pt x="2714" y="268"/>
                  <a:pt x="2700" y="272"/>
                  <a:pt x="2684" y="272"/>
                </a:cubicBezTo>
                <a:cubicBezTo>
                  <a:pt x="2658" y="272"/>
                  <a:pt x="2637" y="262"/>
                  <a:pt x="2622" y="241"/>
                </a:cubicBezTo>
                <a:cubicBezTo>
                  <a:pt x="2609" y="224"/>
                  <a:pt x="2603" y="204"/>
                  <a:pt x="2603" y="183"/>
                </a:cubicBezTo>
                <a:cubicBezTo>
                  <a:pt x="2603" y="167"/>
                  <a:pt x="2607" y="151"/>
                  <a:pt x="2614" y="136"/>
                </a:cubicBezTo>
                <a:cubicBezTo>
                  <a:pt x="2622" y="120"/>
                  <a:pt x="2633" y="109"/>
                  <a:pt x="2645" y="101"/>
                </a:cubicBezTo>
                <a:cubicBezTo>
                  <a:pt x="2658" y="94"/>
                  <a:pt x="2672" y="90"/>
                  <a:pt x="2686" y="90"/>
                </a:cubicBezTo>
                <a:close/>
                <a:moveTo>
                  <a:pt x="2509" y="90"/>
                </a:moveTo>
                <a:cubicBezTo>
                  <a:pt x="2526" y="90"/>
                  <a:pt x="2540" y="94"/>
                  <a:pt x="2550" y="103"/>
                </a:cubicBezTo>
                <a:cubicBezTo>
                  <a:pt x="2561" y="112"/>
                  <a:pt x="2567" y="122"/>
                  <a:pt x="2567" y="131"/>
                </a:cubicBezTo>
                <a:cubicBezTo>
                  <a:pt x="2567" y="136"/>
                  <a:pt x="2565" y="140"/>
                  <a:pt x="2562" y="143"/>
                </a:cubicBezTo>
                <a:cubicBezTo>
                  <a:pt x="2559" y="146"/>
                  <a:pt x="2555" y="147"/>
                  <a:pt x="2549" y="147"/>
                </a:cubicBezTo>
                <a:cubicBezTo>
                  <a:pt x="2542" y="147"/>
                  <a:pt x="2536" y="145"/>
                  <a:pt x="2533" y="140"/>
                </a:cubicBezTo>
                <a:cubicBezTo>
                  <a:pt x="2531" y="137"/>
                  <a:pt x="2529" y="132"/>
                  <a:pt x="2528" y="125"/>
                </a:cubicBezTo>
                <a:cubicBezTo>
                  <a:pt x="2528" y="118"/>
                  <a:pt x="2525" y="112"/>
                  <a:pt x="2521" y="108"/>
                </a:cubicBezTo>
                <a:cubicBezTo>
                  <a:pt x="2516" y="104"/>
                  <a:pt x="2510" y="103"/>
                  <a:pt x="2503" y="103"/>
                </a:cubicBezTo>
                <a:cubicBezTo>
                  <a:pt x="2490" y="103"/>
                  <a:pt x="2480" y="107"/>
                  <a:pt x="2472" y="116"/>
                </a:cubicBezTo>
                <a:cubicBezTo>
                  <a:pt x="2462" y="129"/>
                  <a:pt x="2457" y="145"/>
                  <a:pt x="2457" y="165"/>
                </a:cubicBezTo>
                <a:cubicBezTo>
                  <a:pt x="2457" y="185"/>
                  <a:pt x="2462" y="204"/>
                  <a:pt x="2472" y="219"/>
                </a:cubicBezTo>
                <a:cubicBezTo>
                  <a:pt x="2482" y="235"/>
                  <a:pt x="2496" y="243"/>
                  <a:pt x="2513" y="243"/>
                </a:cubicBezTo>
                <a:cubicBezTo>
                  <a:pt x="2525" y="243"/>
                  <a:pt x="2536" y="239"/>
                  <a:pt x="2546" y="230"/>
                </a:cubicBezTo>
                <a:cubicBezTo>
                  <a:pt x="2553" y="224"/>
                  <a:pt x="2560" y="214"/>
                  <a:pt x="2566" y="199"/>
                </a:cubicBezTo>
                <a:lnTo>
                  <a:pt x="2572" y="202"/>
                </a:lnTo>
                <a:cubicBezTo>
                  <a:pt x="2567" y="224"/>
                  <a:pt x="2558" y="242"/>
                  <a:pt x="2544" y="254"/>
                </a:cubicBezTo>
                <a:cubicBezTo>
                  <a:pt x="2531" y="266"/>
                  <a:pt x="2516" y="272"/>
                  <a:pt x="2500" y="272"/>
                </a:cubicBezTo>
                <a:cubicBezTo>
                  <a:pt x="2480" y="272"/>
                  <a:pt x="2463" y="264"/>
                  <a:pt x="2449" y="247"/>
                </a:cubicBezTo>
                <a:cubicBezTo>
                  <a:pt x="2434" y="231"/>
                  <a:pt x="2427" y="209"/>
                  <a:pt x="2427" y="181"/>
                </a:cubicBezTo>
                <a:cubicBezTo>
                  <a:pt x="2427" y="154"/>
                  <a:pt x="2435" y="132"/>
                  <a:pt x="2451" y="115"/>
                </a:cubicBezTo>
                <a:cubicBezTo>
                  <a:pt x="2467" y="98"/>
                  <a:pt x="2486" y="90"/>
                  <a:pt x="2509" y="90"/>
                </a:cubicBezTo>
                <a:close/>
                <a:moveTo>
                  <a:pt x="1709" y="90"/>
                </a:moveTo>
                <a:lnTo>
                  <a:pt x="1717" y="90"/>
                </a:lnTo>
                <a:lnTo>
                  <a:pt x="1717" y="228"/>
                </a:lnTo>
                <a:cubicBezTo>
                  <a:pt x="1717" y="239"/>
                  <a:pt x="1718" y="246"/>
                  <a:pt x="1719" y="249"/>
                </a:cubicBezTo>
                <a:cubicBezTo>
                  <a:pt x="1721" y="253"/>
                  <a:pt x="1723" y="256"/>
                  <a:pt x="1726" y="257"/>
                </a:cubicBezTo>
                <a:cubicBezTo>
                  <a:pt x="1729" y="259"/>
                  <a:pt x="1735" y="260"/>
                  <a:pt x="1743" y="260"/>
                </a:cubicBezTo>
                <a:lnTo>
                  <a:pt x="1743" y="267"/>
                </a:lnTo>
                <a:lnTo>
                  <a:pt x="1660" y="267"/>
                </a:lnTo>
                <a:lnTo>
                  <a:pt x="1660" y="260"/>
                </a:lnTo>
                <a:cubicBezTo>
                  <a:pt x="1668" y="260"/>
                  <a:pt x="1674" y="259"/>
                  <a:pt x="1677" y="258"/>
                </a:cubicBezTo>
                <a:cubicBezTo>
                  <a:pt x="1679" y="256"/>
                  <a:pt x="1682" y="253"/>
                  <a:pt x="1683" y="250"/>
                </a:cubicBezTo>
                <a:cubicBezTo>
                  <a:pt x="1685" y="246"/>
                  <a:pt x="1686" y="239"/>
                  <a:pt x="1686" y="228"/>
                </a:cubicBezTo>
                <a:lnTo>
                  <a:pt x="1686" y="162"/>
                </a:lnTo>
                <a:cubicBezTo>
                  <a:pt x="1686" y="143"/>
                  <a:pt x="1685" y="131"/>
                  <a:pt x="1684" y="126"/>
                </a:cubicBezTo>
                <a:cubicBezTo>
                  <a:pt x="1683" y="122"/>
                  <a:pt x="1682" y="119"/>
                  <a:pt x="1680" y="117"/>
                </a:cubicBezTo>
                <a:cubicBezTo>
                  <a:pt x="1678" y="116"/>
                  <a:pt x="1676" y="115"/>
                  <a:pt x="1672" y="115"/>
                </a:cubicBezTo>
                <a:cubicBezTo>
                  <a:pt x="1669" y="115"/>
                  <a:pt x="1665" y="116"/>
                  <a:pt x="1660" y="118"/>
                </a:cubicBezTo>
                <a:lnTo>
                  <a:pt x="1657" y="111"/>
                </a:lnTo>
                <a:lnTo>
                  <a:pt x="1709" y="90"/>
                </a:lnTo>
                <a:close/>
                <a:moveTo>
                  <a:pt x="1166" y="90"/>
                </a:moveTo>
                <a:cubicBezTo>
                  <a:pt x="1192" y="90"/>
                  <a:pt x="1213" y="100"/>
                  <a:pt x="1228" y="120"/>
                </a:cubicBezTo>
                <a:cubicBezTo>
                  <a:pt x="1242" y="136"/>
                  <a:pt x="1248" y="156"/>
                  <a:pt x="1248" y="178"/>
                </a:cubicBezTo>
                <a:cubicBezTo>
                  <a:pt x="1248" y="193"/>
                  <a:pt x="1245" y="209"/>
                  <a:pt x="1237" y="224"/>
                </a:cubicBezTo>
                <a:cubicBezTo>
                  <a:pt x="1230" y="240"/>
                  <a:pt x="1220" y="252"/>
                  <a:pt x="1207" y="260"/>
                </a:cubicBezTo>
                <a:cubicBezTo>
                  <a:pt x="1194" y="268"/>
                  <a:pt x="1180" y="272"/>
                  <a:pt x="1164" y="272"/>
                </a:cubicBezTo>
                <a:cubicBezTo>
                  <a:pt x="1138" y="272"/>
                  <a:pt x="1117" y="262"/>
                  <a:pt x="1102" y="241"/>
                </a:cubicBezTo>
                <a:cubicBezTo>
                  <a:pt x="1089" y="224"/>
                  <a:pt x="1083" y="204"/>
                  <a:pt x="1083" y="183"/>
                </a:cubicBezTo>
                <a:cubicBezTo>
                  <a:pt x="1083" y="167"/>
                  <a:pt x="1087" y="151"/>
                  <a:pt x="1094" y="136"/>
                </a:cubicBezTo>
                <a:cubicBezTo>
                  <a:pt x="1102" y="120"/>
                  <a:pt x="1113" y="109"/>
                  <a:pt x="1125" y="101"/>
                </a:cubicBezTo>
                <a:cubicBezTo>
                  <a:pt x="1138" y="94"/>
                  <a:pt x="1152" y="90"/>
                  <a:pt x="1166" y="90"/>
                </a:cubicBezTo>
                <a:close/>
                <a:moveTo>
                  <a:pt x="2222" y="20"/>
                </a:moveTo>
                <a:cubicBezTo>
                  <a:pt x="2214" y="20"/>
                  <a:pt x="2206" y="23"/>
                  <a:pt x="2200" y="31"/>
                </a:cubicBezTo>
                <a:cubicBezTo>
                  <a:pt x="2191" y="41"/>
                  <a:pt x="2185" y="58"/>
                  <a:pt x="2181" y="80"/>
                </a:cubicBezTo>
                <a:cubicBezTo>
                  <a:pt x="2178" y="102"/>
                  <a:pt x="2176" y="124"/>
                  <a:pt x="2176" y="146"/>
                </a:cubicBezTo>
                <a:cubicBezTo>
                  <a:pt x="2176" y="181"/>
                  <a:pt x="2181" y="209"/>
                  <a:pt x="2189" y="232"/>
                </a:cubicBezTo>
                <a:cubicBezTo>
                  <a:pt x="2196" y="250"/>
                  <a:pt x="2207" y="259"/>
                  <a:pt x="2221" y="259"/>
                </a:cubicBezTo>
                <a:cubicBezTo>
                  <a:pt x="2228" y="259"/>
                  <a:pt x="2235" y="256"/>
                  <a:pt x="2242" y="250"/>
                </a:cubicBezTo>
                <a:cubicBezTo>
                  <a:pt x="2249" y="244"/>
                  <a:pt x="2255" y="234"/>
                  <a:pt x="2259" y="220"/>
                </a:cubicBezTo>
                <a:cubicBezTo>
                  <a:pt x="2264" y="198"/>
                  <a:pt x="2267" y="168"/>
                  <a:pt x="2267" y="129"/>
                </a:cubicBezTo>
                <a:cubicBezTo>
                  <a:pt x="2267" y="100"/>
                  <a:pt x="2264" y="76"/>
                  <a:pt x="2258" y="56"/>
                </a:cubicBezTo>
                <a:cubicBezTo>
                  <a:pt x="2254" y="42"/>
                  <a:pt x="2248" y="32"/>
                  <a:pt x="2241" y="26"/>
                </a:cubicBezTo>
                <a:cubicBezTo>
                  <a:pt x="2236" y="22"/>
                  <a:pt x="2230" y="20"/>
                  <a:pt x="2222" y="20"/>
                </a:cubicBezTo>
                <a:close/>
                <a:moveTo>
                  <a:pt x="2030" y="20"/>
                </a:moveTo>
                <a:cubicBezTo>
                  <a:pt x="2022" y="20"/>
                  <a:pt x="2014" y="23"/>
                  <a:pt x="2008" y="31"/>
                </a:cubicBezTo>
                <a:cubicBezTo>
                  <a:pt x="1999" y="41"/>
                  <a:pt x="1993" y="58"/>
                  <a:pt x="1989" y="80"/>
                </a:cubicBezTo>
                <a:cubicBezTo>
                  <a:pt x="1986" y="102"/>
                  <a:pt x="1984" y="124"/>
                  <a:pt x="1984" y="146"/>
                </a:cubicBezTo>
                <a:cubicBezTo>
                  <a:pt x="1984" y="181"/>
                  <a:pt x="1989" y="209"/>
                  <a:pt x="1997" y="232"/>
                </a:cubicBezTo>
                <a:cubicBezTo>
                  <a:pt x="2004" y="250"/>
                  <a:pt x="2015" y="259"/>
                  <a:pt x="2029" y="259"/>
                </a:cubicBezTo>
                <a:cubicBezTo>
                  <a:pt x="2036" y="259"/>
                  <a:pt x="2043" y="256"/>
                  <a:pt x="2050" y="250"/>
                </a:cubicBezTo>
                <a:cubicBezTo>
                  <a:pt x="2057" y="244"/>
                  <a:pt x="2063" y="234"/>
                  <a:pt x="2067" y="220"/>
                </a:cubicBezTo>
                <a:cubicBezTo>
                  <a:pt x="2072" y="198"/>
                  <a:pt x="2075" y="168"/>
                  <a:pt x="2075" y="129"/>
                </a:cubicBezTo>
                <a:cubicBezTo>
                  <a:pt x="2075" y="100"/>
                  <a:pt x="2072" y="76"/>
                  <a:pt x="2066" y="56"/>
                </a:cubicBezTo>
                <a:cubicBezTo>
                  <a:pt x="2062" y="42"/>
                  <a:pt x="2056" y="32"/>
                  <a:pt x="2049" y="26"/>
                </a:cubicBezTo>
                <a:cubicBezTo>
                  <a:pt x="2044" y="22"/>
                  <a:pt x="2038" y="20"/>
                  <a:pt x="2030" y="20"/>
                </a:cubicBezTo>
                <a:close/>
                <a:moveTo>
                  <a:pt x="2223" y="7"/>
                </a:moveTo>
                <a:cubicBezTo>
                  <a:pt x="2242" y="7"/>
                  <a:pt x="2260" y="17"/>
                  <a:pt x="2275" y="37"/>
                </a:cubicBezTo>
                <a:cubicBezTo>
                  <a:pt x="2294" y="62"/>
                  <a:pt x="2304" y="95"/>
                  <a:pt x="2304" y="137"/>
                </a:cubicBezTo>
                <a:cubicBezTo>
                  <a:pt x="2304" y="167"/>
                  <a:pt x="2300" y="192"/>
                  <a:pt x="2291" y="212"/>
                </a:cubicBezTo>
                <a:cubicBezTo>
                  <a:pt x="2283" y="233"/>
                  <a:pt x="2272" y="248"/>
                  <a:pt x="2259" y="257"/>
                </a:cubicBezTo>
                <a:cubicBezTo>
                  <a:pt x="2246" y="267"/>
                  <a:pt x="2233" y="271"/>
                  <a:pt x="2221" y="271"/>
                </a:cubicBezTo>
                <a:cubicBezTo>
                  <a:pt x="2196" y="271"/>
                  <a:pt x="2176" y="257"/>
                  <a:pt x="2160" y="228"/>
                </a:cubicBezTo>
                <a:cubicBezTo>
                  <a:pt x="2146" y="204"/>
                  <a:pt x="2140" y="175"/>
                  <a:pt x="2140" y="141"/>
                </a:cubicBezTo>
                <a:cubicBezTo>
                  <a:pt x="2140" y="112"/>
                  <a:pt x="2144" y="87"/>
                  <a:pt x="2153" y="66"/>
                </a:cubicBezTo>
                <a:cubicBezTo>
                  <a:pt x="2162" y="45"/>
                  <a:pt x="2173" y="30"/>
                  <a:pt x="2188" y="19"/>
                </a:cubicBezTo>
                <a:cubicBezTo>
                  <a:pt x="2199" y="11"/>
                  <a:pt x="2211" y="7"/>
                  <a:pt x="2223" y="7"/>
                </a:cubicBezTo>
                <a:close/>
                <a:moveTo>
                  <a:pt x="2031" y="7"/>
                </a:moveTo>
                <a:cubicBezTo>
                  <a:pt x="2050" y="7"/>
                  <a:pt x="2068" y="17"/>
                  <a:pt x="2083" y="37"/>
                </a:cubicBezTo>
                <a:cubicBezTo>
                  <a:pt x="2102" y="62"/>
                  <a:pt x="2112" y="95"/>
                  <a:pt x="2112" y="137"/>
                </a:cubicBezTo>
                <a:cubicBezTo>
                  <a:pt x="2112" y="167"/>
                  <a:pt x="2108" y="192"/>
                  <a:pt x="2099" y="212"/>
                </a:cubicBezTo>
                <a:cubicBezTo>
                  <a:pt x="2091" y="233"/>
                  <a:pt x="2080" y="248"/>
                  <a:pt x="2067" y="257"/>
                </a:cubicBezTo>
                <a:cubicBezTo>
                  <a:pt x="2054" y="267"/>
                  <a:pt x="2041" y="271"/>
                  <a:pt x="2029" y="271"/>
                </a:cubicBezTo>
                <a:cubicBezTo>
                  <a:pt x="2004" y="271"/>
                  <a:pt x="1984" y="257"/>
                  <a:pt x="1968" y="228"/>
                </a:cubicBezTo>
                <a:cubicBezTo>
                  <a:pt x="1954" y="204"/>
                  <a:pt x="1948" y="175"/>
                  <a:pt x="1948" y="141"/>
                </a:cubicBezTo>
                <a:cubicBezTo>
                  <a:pt x="1948" y="112"/>
                  <a:pt x="1952" y="87"/>
                  <a:pt x="1961" y="66"/>
                </a:cubicBezTo>
                <a:cubicBezTo>
                  <a:pt x="1970" y="45"/>
                  <a:pt x="1981" y="30"/>
                  <a:pt x="1996" y="19"/>
                </a:cubicBezTo>
                <a:cubicBezTo>
                  <a:pt x="2007" y="11"/>
                  <a:pt x="2019" y="7"/>
                  <a:pt x="2031" y="7"/>
                </a:cubicBezTo>
                <a:close/>
                <a:moveTo>
                  <a:pt x="1849" y="7"/>
                </a:moveTo>
                <a:lnTo>
                  <a:pt x="1855" y="7"/>
                </a:lnTo>
                <a:lnTo>
                  <a:pt x="1855" y="222"/>
                </a:lnTo>
                <a:cubicBezTo>
                  <a:pt x="1855" y="236"/>
                  <a:pt x="1855" y="245"/>
                  <a:pt x="1857" y="249"/>
                </a:cubicBezTo>
                <a:cubicBezTo>
                  <a:pt x="1858" y="252"/>
                  <a:pt x="1860" y="255"/>
                  <a:pt x="1864" y="257"/>
                </a:cubicBezTo>
                <a:cubicBezTo>
                  <a:pt x="1868" y="259"/>
                  <a:pt x="1875" y="260"/>
                  <a:pt x="1887" y="260"/>
                </a:cubicBezTo>
                <a:lnTo>
                  <a:pt x="1887" y="267"/>
                </a:lnTo>
                <a:lnTo>
                  <a:pt x="1791" y="267"/>
                </a:lnTo>
                <a:lnTo>
                  <a:pt x="1791" y="260"/>
                </a:lnTo>
                <a:cubicBezTo>
                  <a:pt x="1803" y="260"/>
                  <a:pt x="1811" y="259"/>
                  <a:pt x="1815" y="257"/>
                </a:cubicBezTo>
                <a:cubicBezTo>
                  <a:pt x="1818" y="255"/>
                  <a:pt x="1820" y="253"/>
                  <a:pt x="1822" y="249"/>
                </a:cubicBezTo>
                <a:cubicBezTo>
                  <a:pt x="1823" y="246"/>
                  <a:pt x="1824" y="237"/>
                  <a:pt x="1824" y="222"/>
                </a:cubicBezTo>
                <a:lnTo>
                  <a:pt x="1824" y="85"/>
                </a:lnTo>
                <a:cubicBezTo>
                  <a:pt x="1824" y="66"/>
                  <a:pt x="1823" y="54"/>
                  <a:pt x="1822" y="49"/>
                </a:cubicBezTo>
                <a:cubicBezTo>
                  <a:pt x="1821" y="45"/>
                  <a:pt x="1820" y="42"/>
                  <a:pt x="1817" y="40"/>
                </a:cubicBezTo>
                <a:cubicBezTo>
                  <a:pt x="1815" y="38"/>
                  <a:pt x="1812" y="37"/>
                  <a:pt x="1809" y="37"/>
                </a:cubicBezTo>
                <a:cubicBezTo>
                  <a:pt x="1804" y="37"/>
                  <a:pt x="1798" y="39"/>
                  <a:pt x="1790" y="43"/>
                </a:cubicBezTo>
                <a:lnTo>
                  <a:pt x="1787" y="37"/>
                </a:lnTo>
                <a:lnTo>
                  <a:pt x="1849" y="7"/>
                </a:lnTo>
                <a:close/>
                <a:moveTo>
                  <a:pt x="1701" y="0"/>
                </a:moveTo>
                <a:cubicBezTo>
                  <a:pt x="1707" y="0"/>
                  <a:pt x="1711" y="2"/>
                  <a:pt x="1715" y="6"/>
                </a:cubicBezTo>
                <a:cubicBezTo>
                  <a:pt x="1719" y="9"/>
                  <a:pt x="1720" y="14"/>
                  <a:pt x="1720" y="19"/>
                </a:cubicBezTo>
                <a:cubicBezTo>
                  <a:pt x="1720" y="24"/>
                  <a:pt x="1719" y="29"/>
                  <a:pt x="1715" y="33"/>
                </a:cubicBezTo>
                <a:cubicBezTo>
                  <a:pt x="1711" y="36"/>
                  <a:pt x="1707" y="38"/>
                  <a:pt x="1701" y="38"/>
                </a:cubicBezTo>
                <a:cubicBezTo>
                  <a:pt x="1696" y="38"/>
                  <a:pt x="1692" y="36"/>
                  <a:pt x="1688" y="33"/>
                </a:cubicBezTo>
                <a:cubicBezTo>
                  <a:pt x="1684" y="29"/>
                  <a:pt x="1682" y="24"/>
                  <a:pt x="1682" y="19"/>
                </a:cubicBezTo>
                <a:cubicBezTo>
                  <a:pt x="1682" y="14"/>
                  <a:pt x="1684" y="9"/>
                  <a:pt x="1688" y="6"/>
                </a:cubicBezTo>
                <a:cubicBezTo>
                  <a:pt x="1692" y="2"/>
                  <a:pt x="1696" y="0"/>
                  <a:pt x="1701" y="0"/>
                </a:cubicBezTo>
                <a:close/>
              </a:path>
            </a:pathLst>
          </a:custGeom>
          <a:solidFill>
            <a:srgbClr val="F2F2F2"/>
          </a:solidFill>
          <a:ln w="0">
            <a:noFill/>
            <a:prstDash val="solid"/>
            <a:round/>
          </a:ln>
        </p:spPr>
        <p:txBody>
          <a:bodyPr vert="horz" wrap="square" lIns="91440" tIns="45720" rIns="91440" bIns="45720" numCol="1" anchor="t" anchorCtr="0" compatLnSpc="1"/>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5pPr>
            <a:lvl6pPr marL="2286000" algn="l" defTabSz="914400" rtl="0" eaLnBrk="1" latinLnBrk="0" hangingPunct="1">
              <a:defRPr kern="1200">
                <a:solidFill>
                  <a:schemeClr val="tx1"/>
                </a:solidFill>
                <a:latin typeface="Calibri" panose="020F0502020204030204" charset="0"/>
                <a:ea typeface="+mn-ea"/>
                <a:cs typeface="+mn-cs"/>
              </a:defRPr>
            </a:lvl6pPr>
            <a:lvl7pPr marL="2743200" algn="l" defTabSz="914400" rtl="0" eaLnBrk="1" latinLnBrk="0" hangingPunct="1">
              <a:defRPr kern="1200">
                <a:solidFill>
                  <a:schemeClr val="tx1"/>
                </a:solidFill>
                <a:latin typeface="Calibri" panose="020F0502020204030204" charset="0"/>
                <a:ea typeface="+mn-ea"/>
                <a:cs typeface="+mn-cs"/>
              </a:defRPr>
            </a:lvl7pPr>
            <a:lvl8pPr marL="3200400" algn="l" defTabSz="914400" rtl="0" eaLnBrk="1" latinLnBrk="0" hangingPunct="1">
              <a:defRPr kern="1200">
                <a:solidFill>
                  <a:schemeClr val="tx1"/>
                </a:solidFill>
                <a:latin typeface="Calibri" panose="020F0502020204030204" charset="0"/>
                <a:ea typeface="+mn-ea"/>
                <a:cs typeface="+mn-cs"/>
              </a:defRPr>
            </a:lvl8pPr>
            <a:lvl9pPr marL="3657600" algn="l" defTabSz="914400" rtl="0" eaLnBrk="1" latinLnBrk="0" hangingPunct="1">
              <a:defRPr kern="1200">
                <a:solidFill>
                  <a:schemeClr val="tx1"/>
                </a:solidFill>
                <a:latin typeface="Calibri" panose="020F0502020204030204" charset="0"/>
                <a:ea typeface="+mn-ea"/>
                <a:cs typeface="+mn-cs"/>
              </a:defRPr>
            </a:lvl9pPr>
          </a:lstStyle>
          <a:p>
            <a:endParaRPr lang="zh-CN" altLang="en-US"/>
          </a:p>
        </p:txBody>
      </p:sp>
      <p:sp>
        <p:nvSpPr>
          <p:cNvPr id="62" name="Freeform 23"/>
          <p:cNvSpPr/>
          <p:nvPr/>
        </p:nvSpPr>
        <p:spPr bwMode="auto">
          <a:xfrm rot="-1800000">
            <a:off x="9922229" y="5090054"/>
            <a:ext cx="1848119" cy="215037"/>
          </a:xfrm>
          <a:custGeom>
            <a:avLst/>
            <a:gdLst>
              <a:gd name="T0" fmla="*/ 2345 w 3079"/>
              <a:gd name="T1" fmla="*/ 251 h 350"/>
              <a:gd name="T2" fmla="*/ 830 w 3079"/>
              <a:gd name="T3" fmla="*/ 272 h 350"/>
              <a:gd name="T4" fmla="*/ 2644 w 3079"/>
              <a:gd name="T5" fmla="*/ 129 h 350"/>
              <a:gd name="T6" fmla="*/ 2680 w 3079"/>
              <a:gd name="T7" fmla="*/ 102 h 350"/>
              <a:gd name="T8" fmla="*/ 1202 w 3079"/>
              <a:gd name="T9" fmla="*/ 244 h 350"/>
              <a:gd name="T10" fmla="*/ 1532 w 3079"/>
              <a:gd name="T11" fmla="*/ 102 h 350"/>
              <a:gd name="T12" fmla="*/ 1604 w 3079"/>
              <a:gd name="T13" fmla="*/ 106 h 350"/>
              <a:gd name="T14" fmla="*/ 1625 w 3079"/>
              <a:gd name="T15" fmla="*/ 113 h 350"/>
              <a:gd name="T16" fmla="*/ 1470 w 3079"/>
              <a:gd name="T17" fmla="*/ 316 h 350"/>
              <a:gd name="T18" fmla="*/ 1487 w 3079"/>
              <a:gd name="T19" fmla="*/ 130 h 350"/>
              <a:gd name="T20" fmla="*/ 1322 w 3079"/>
              <a:gd name="T21" fmla="*/ 210 h 350"/>
              <a:gd name="T22" fmla="*/ 1366 w 3079"/>
              <a:gd name="T23" fmla="*/ 102 h 350"/>
              <a:gd name="T24" fmla="*/ 1451 w 3079"/>
              <a:gd name="T25" fmla="*/ 244 h 350"/>
              <a:gd name="T26" fmla="*/ 1310 w 3079"/>
              <a:gd name="T27" fmla="*/ 264 h 350"/>
              <a:gd name="T28" fmla="*/ 1262 w 3079"/>
              <a:gd name="T29" fmla="*/ 95 h 350"/>
              <a:gd name="T30" fmla="*/ 945 w 3079"/>
              <a:gd name="T31" fmla="*/ 135 h 350"/>
              <a:gd name="T32" fmla="*/ 1012 w 3079"/>
              <a:gd name="T33" fmla="*/ 95 h 350"/>
              <a:gd name="T34" fmla="*/ 946 w 3079"/>
              <a:gd name="T35" fmla="*/ 337 h 350"/>
              <a:gd name="T36" fmla="*/ 934 w 3079"/>
              <a:gd name="T37" fmla="*/ 318 h 350"/>
              <a:gd name="T38" fmla="*/ 880 w 3079"/>
              <a:gd name="T39" fmla="*/ 102 h 350"/>
              <a:gd name="T40" fmla="*/ 603 w 3079"/>
              <a:gd name="T41" fmla="*/ 128 h 350"/>
              <a:gd name="T42" fmla="*/ 722 w 3079"/>
              <a:gd name="T43" fmla="*/ 95 h 350"/>
              <a:gd name="T44" fmla="*/ 779 w 3079"/>
              <a:gd name="T45" fmla="*/ 112 h 350"/>
              <a:gd name="T46" fmla="*/ 734 w 3079"/>
              <a:gd name="T47" fmla="*/ 272 h 350"/>
              <a:gd name="T48" fmla="*/ 544 w 3079"/>
              <a:gd name="T49" fmla="*/ 102 h 350"/>
              <a:gd name="T50" fmla="*/ 331 w 3079"/>
              <a:gd name="T51" fmla="*/ 128 h 350"/>
              <a:gd name="T52" fmla="*/ 450 w 3079"/>
              <a:gd name="T53" fmla="*/ 95 h 350"/>
              <a:gd name="T54" fmla="*/ 507 w 3079"/>
              <a:gd name="T55" fmla="*/ 112 h 350"/>
              <a:gd name="T56" fmla="*/ 462 w 3079"/>
              <a:gd name="T57" fmla="*/ 272 h 350"/>
              <a:gd name="T58" fmla="*/ 272 w 3079"/>
              <a:gd name="T59" fmla="*/ 102 h 350"/>
              <a:gd name="T60" fmla="*/ 59 w 3079"/>
              <a:gd name="T61" fmla="*/ 128 h 350"/>
              <a:gd name="T62" fmla="*/ 178 w 3079"/>
              <a:gd name="T63" fmla="*/ 95 h 350"/>
              <a:gd name="T64" fmla="*/ 235 w 3079"/>
              <a:gd name="T65" fmla="*/ 112 h 350"/>
              <a:gd name="T66" fmla="*/ 190 w 3079"/>
              <a:gd name="T67" fmla="*/ 272 h 350"/>
              <a:gd name="T68" fmla="*/ 0 w 3079"/>
              <a:gd name="T69" fmla="*/ 102 h 350"/>
              <a:gd name="T70" fmla="*/ 2904 w 3079"/>
              <a:gd name="T71" fmla="*/ 90 h 350"/>
              <a:gd name="T72" fmla="*/ 3053 w 3079"/>
              <a:gd name="T73" fmla="*/ 154 h 350"/>
              <a:gd name="T74" fmla="*/ 2994 w 3079"/>
              <a:gd name="T75" fmla="*/ 260 h 350"/>
              <a:gd name="T76" fmla="*/ 2993 w 3079"/>
              <a:gd name="T77" fmla="*/ 112 h 350"/>
              <a:gd name="T78" fmla="*/ 2958 w 3079"/>
              <a:gd name="T79" fmla="*/ 257 h 350"/>
              <a:gd name="T80" fmla="*/ 2918 w 3079"/>
              <a:gd name="T81" fmla="*/ 228 h 350"/>
              <a:gd name="T82" fmla="*/ 2847 w 3079"/>
              <a:gd name="T83" fmla="*/ 250 h 350"/>
              <a:gd name="T84" fmla="*/ 2811 w 3079"/>
              <a:gd name="T85" fmla="*/ 249 h 350"/>
              <a:gd name="T86" fmla="*/ 2785 w 3079"/>
              <a:gd name="T87" fmla="*/ 111 h 350"/>
              <a:gd name="T88" fmla="*/ 2684 w 3079"/>
              <a:gd name="T89" fmla="*/ 272 h 350"/>
              <a:gd name="T90" fmla="*/ 2550 w 3079"/>
              <a:gd name="T91" fmla="*/ 103 h 350"/>
              <a:gd name="T92" fmla="*/ 2503 w 3079"/>
              <a:gd name="T93" fmla="*/ 103 h 350"/>
              <a:gd name="T94" fmla="*/ 2572 w 3079"/>
              <a:gd name="T95" fmla="*/ 202 h 350"/>
              <a:gd name="T96" fmla="*/ 1709 w 3079"/>
              <a:gd name="T97" fmla="*/ 90 h 350"/>
              <a:gd name="T98" fmla="*/ 1660 w 3079"/>
              <a:gd name="T99" fmla="*/ 267 h 350"/>
              <a:gd name="T100" fmla="*/ 1680 w 3079"/>
              <a:gd name="T101" fmla="*/ 117 h 350"/>
              <a:gd name="T102" fmla="*/ 1248 w 3079"/>
              <a:gd name="T103" fmla="*/ 178 h 350"/>
              <a:gd name="T104" fmla="*/ 1125 w 3079"/>
              <a:gd name="T105" fmla="*/ 101 h 350"/>
              <a:gd name="T106" fmla="*/ 2221 w 3079"/>
              <a:gd name="T107" fmla="*/ 259 h 350"/>
              <a:gd name="T108" fmla="*/ 2030 w 3079"/>
              <a:gd name="T109" fmla="*/ 20 h 350"/>
              <a:gd name="T110" fmla="*/ 2067 w 3079"/>
              <a:gd name="T111" fmla="*/ 220 h 350"/>
              <a:gd name="T112" fmla="*/ 2304 w 3079"/>
              <a:gd name="T113" fmla="*/ 137 h 350"/>
              <a:gd name="T114" fmla="*/ 2188 w 3079"/>
              <a:gd name="T115" fmla="*/ 19 h 350"/>
              <a:gd name="T116" fmla="*/ 2029 w 3079"/>
              <a:gd name="T117" fmla="*/ 271 h 350"/>
              <a:gd name="T118" fmla="*/ 1855 w 3079"/>
              <a:gd name="T119" fmla="*/ 7 h 350"/>
              <a:gd name="T120" fmla="*/ 1791 w 3079"/>
              <a:gd name="T121" fmla="*/ 260 h 350"/>
              <a:gd name="T122" fmla="*/ 1809 w 3079"/>
              <a:gd name="T123" fmla="*/ 37 h 350"/>
              <a:gd name="T124" fmla="*/ 1715 w 3079"/>
              <a:gd name="T125" fmla="*/ 3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79" h="350">
                <a:moveTo>
                  <a:pt x="2366" y="230"/>
                </a:moveTo>
                <a:cubicBezTo>
                  <a:pt x="2372" y="230"/>
                  <a:pt x="2377" y="232"/>
                  <a:pt x="2381" y="237"/>
                </a:cubicBezTo>
                <a:cubicBezTo>
                  <a:pt x="2385" y="241"/>
                  <a:pt x="2387" y="245"/>
                  <a:pt x="2387" y="251"/>
                </a:cubicBezTo>
                <a:cubicBezTo>
                  <a:pt x="2387" y="257"/>
                  <a:pt x="2385" y="262"/>
                  <a:pt x="2380" y="266"/>
                </a:cubicBezTo>
                <a:cubicBezTo>
                  <a:pt x="2376" y="270"/>
                  <a:pt x="2372" y="272"/>
                  <a:pt x="2366" y="272"/>
                </a:cubicBezTo>
                <a:cubicBezTo>
                  <a:pt x="2360" y="272"/>
                  <a:pt x="2355" y="270"/>
                  <a:pt x="2351" y="266"/>
                </a:cubicBezTo>
                <a:cubicBezTo>
                  <a:pt x="2347" y="262"/>
                  <a:pt x="2345" y="257"/>
                  <a:pt x="2345" y="251"/>
                </a:cubicBezTo>
                <a:cubicBezTo>
                  <a:pt x="2345" y="245"/>
                  <a:pt x="2347" y="240"/>
                  <a:pt x="2351" y="236"/>
                </a:cubicBezTo>
                <a:cubicBezTo>
                  <a:pt x="2355" y="232"/>
                  <a:pt x="2360" y="230"/>
                  <a:pt x="2366" y="230"/>
                </a:cubicBezTo>
                <a:close/>
                <a:moveTo>
                  <a:pt x="830" y="230"/>
                </a:moveTo>
                <a:cubicBezTo>
                  <a:pt x="836" y="230"/>
                  <a:pt x="841" y="232"/>
                  <a:pt x="845" y="237"/>
                </a:cubicBezTo>
                <a:cubicBezTo>
                  <a:pt x="849" y="241"/>
                  <a:pt x="851" y="245"/>
                  <a:pt x="851" y="251"/>
                </a:cubicBezTo>
                <a:cubicBezTo>
                  <a:pt x="851" y="257"/>
                  <a:pt x="849" y="262"/>
                  <a:pt x="844" y="266"/>
                </a:cubicBezTo>
                <a:cubicBezTo>
                  <a:pt x="840" y="270"/>
                  <a:pt x="836" y="272"/>
                  <a:pt x="830" y="272"/>
                </a:cubicBezTo>
                <a:cubicBezTo>
                  <a:pt x="824" y="272"/>
                  <a:pt x="819" y="270"/>
                  <a:pt x="815" y="266"/>
                </a:cubicBezTo>
                <a:cubicBezTo>
                  <a:pt x="811" y="262"/>
                  <a:pt x="809" y="257"/>
                  <a:pt x="809" y="251"/>
                </a:cubicBezTo>
                <a:cubicBezTo>
                  <a:pt x="809" y="245"/>
                  <a:pt x="811" y="240"/>
                  <a:pt x="815" y="236"/>
                </a:cubicBezTo>
                <a:cubicBezTo>
                  <a:pt x="819" y="232"/>
                  <a:pt x="824" y="230"/>
                  <a:pt x="830" y="230"/>
                </a:cubicBezTo>
                <a:close/>
                <a:moveTo>
                  <a:pt x="2680" y="102"/>
                </a:moveTo>
                <a:cubicBezTo>
                  <a:pt x="2673" y="102"/>
                  <a:pt x="2667" y="104"/>
                  <a:pt x="2660" y="108"/>
                </a:cubicBezTo>
                <a:cubicBezTo>
                  <a:pt x="2653" y="112"/>
                  <a:pt x="2648" y="119"/>
                  <a:pt x="2644" y="129"/>
                </a:cubicBezTo>
                <a:cubicBezTo>
                  <a:pt x="2640" y="139"/>
                  <a:pt x="2638" y="151"/>
                  <a:pt x="2638" y="167"/>
                </a:cubicBezTo>
                <a:cubicBezTo>
                  <a:pt x="2638" y="192"/>
                  <a:pt x="2643" y="213"/>
                  <a:pt x="2652" y="232"/>
                </a:cubicBezTo>
                <a:cubicBezTo>
                  <a:pt x="2662" y="250"/>
                  <a:pt x="2676" y="259"/>
                  <a:pt x="2692" y="259"/>
                </a:cubicBezTo>
                <a:cubicBezTo>
                  <a:pt x="2704" y="259"/>
                  <a:pt x="2714" y="254"/>
                  <a:pt x="2722" y="244"/>
                </a:cubicBezTo>
                <a:cubicBezTo>
                  <a:pt x="2730" y="234"/>
                  <a:pt x="2734" y="217"/>
                  <a:pt x="2734" y="192"/>
                </a:cubicBezTo>
                <a:cubicBezTo>
                  <a:pt x="2734" y="162"/>
                  <a:pt x="2727" y="138"/>
                  <a:pt x="2714" y="120"/>
                </a:cubicBezTo>
                <a:cubicBezTo>
                  <a:pt x="2705" y="108"/>
                  <a:pt x="2694" y="102"/>
                  <a:pt x="2680" y="102"/>
                </a:cubicBezTo>
                <a:close/>
                <a:moveTo>
                  <a:pt x="1160" y="102"/>
                </a:moveTo>
                <a:cubicBezTo>
                  <a:pt x="1153" y="102"/>
                  <a:pt x="1147" y="104"/>
                  <a:pt x="1140" y="108"/>
                </a:cubicBezTo>
                <a:cubicBezTo>
                  <a:pt x="1133" y="112"/>
                  <a:pt x="1128" y="119"/>
                  <a:pt x="1124" y="129"/>
                </a:cubicBezTo>
                <a:cubicBezTo>
                  <a:pt x="1120" y="139"/>
                  <a:pt x="1118" y="151"/>
                  <a:pt x="1118" y="167"/>
                </a:cubicBezTo>
                <a:cubicBezTo>
                  <a:pt x="1118" y="192"/>
                  <a:pt x="1123" y="213"/>
                  <a:pt x="1132" y="232"/>
                </a:cubicBezTo>
                <a:cubicBezTo>
                  <a:pt x="1142" y="250"/>
                  <a:pt x="1156" y="259"/>
                  <a:pt x="1172" y="259"/>
                </a:cubicBezTo>
                <a:cubicBezTo>
                  <a:pt x="1184" y="259"/>
                  <a:pt x="1194" y="254"/>
                  <a:pt x="1202" y="244"/>
                </a:cubicBezTo>
                <a:cubicBezTo>
                  <a:pt x="1210" y="234"/>
                  <a:pt x="1214" y="217"/>
                  <a:pt x="1214" y="192"/>
                </a:cubicBezTo>
                <a:cubicBezTo>
                  <a:pt x="1214" y="162"/>
                  <a:pt x="1207" y="138"/>
                  <a:pt x="1194" y="120"/>
                </a:cubicBezTo>
                <a:cubicBezTo>
                  <a:pt x="1185" y="108"/>
                  <a:pt x="1174" y="102"/>
                  <a:pt x="1160" y="102"/>
                </a:cubicBezTo>
                <a:close/>
                <a:moveTo>
                  <a:pt x="1456" y="95"/>
                </a:moveTo>
                <a:lnTo>
                  <a:pt x="1536" y="95"/>
                </a:lnTo>
                <a:lnTo>
                  <a:pt x="1536" y="102"/>
                </a:lnTo>
                <a:lnTo>
                  <a:pt x="1532" y="102"/>
                </a:lnTo>
                <a:cubicBezTo>
                  <a:pt x="1527" y="102"/>
                  <a:pt x="1522" y="103"/>
                  <a:pt x="1519" y="106"/>
                </a:cubicBezTo>
                <a:cubicBezTo>
                  <a:pt x="1517" y="108"/>
                  <a:pt x="1515" y="111"/>
                  <a:pt x="1515" y="115"/>
                </a:cubicBezTo>
                <a:cubicBezTo>
                  <a:pt x="1515" y="120"/>
                  <a:pt x="1517" y="126"/>
                  <a:pt x="1521" y="135"/>
                </a:cubicBezTo>
                <a:lnTo>
                  <a:pt x="1563" y="222"/>
                </a:lnTo>
                <a:lnTo>
                  <a:pt x="1602" y="127"/>
                </a:lnTo>
                <a:cubicBezTo>
                  <a:pt x="1604" y="122"/>
                  <a:pt x="1605" y="117"/>
                  <a:pt x="1605" y="112"/>
                </a:cubicBezTo>
                <a:cubicBezTo>
                  <a:pt x="1605" y="109"/>
                  <a:pt x="1604" y="108"/>
                  <a:pt x="1604" y="106"/>
                </a:cubicBezTo>
                <a:cubicBezTo>
                  <a:pt x="1603" y="105"/>
                  <a:pt x="1601" y="104"/>
                  <a:pt x="1599" y="103"/>
                </a:cubicBezTo>
                <a:cubicBezTo>
                  <a:pt x="1597" y="102"/>
                  <a:pt x="1593" y="102"/>
                  <a:pt x="1588" y="102"/>
                </a:cubicBezTo>
                <a:lnTo>
                  <a:pt x="1588" y="95"/>
                </a:lnTo>
                <a:lnTo>
                  <a:pt x="1644" y="95"/>
                </a:lnTo>
                <a:lnTo>
                  <a:pt x="1644" y="102"/>
                </a:lnTo>
                <a:cubicBezTo>
                  <a:pt x="1639" y="102"/>
                  <a:pt x="1635" y="103"/>
                  <a:pt x="1633" y="105"/>
                </a:cubicBezTo>
                <a:cubicBezTo>
                  <a:pt x="1630" y="106"/>
                  <a:pt x="1628" y="109"/>
                  <a:pt x="1625" y="113"/>
                </a:cubicBezTo>
                <a:cubicBezTo>
                  <a:pt x="1623" y="115"/>
                  <a:pt x="1621" y="120"/>
                  <a:pt x="1618" y="128"/>
                </a:cubicBezTo>
                <a:lnTo>
                  <a:pt x="1548" y="299"/>
                </a:lnTo>
                <a:cubicBezTo>
                  <a:pt x="1542" y="316"/>
                  <a:pt x="1533" y="328"/>
                  <a:pt x="1522" y="337"/>
                </a:cubicBezTo>
                <a:cubicBezTo>
                  <a:pt x="1511" y="345"/>
                  <a:pt x="1500" y="350"/>
                  <a:pt x="1490" y="350"/>
                </a:cubicBezTo>
                <a:cubicBezTo>
                  <a:pt x="1483" y="350"/>
                  <a:pt x="1477" y="348"/>
                  <a:pt x="1472" y="343"/>
                </a:cubicBezTo>
                <a:cubicBezTo>
                  <a:pt x="1467" y="339"/>
                  <a:pt x="1465" y="334"/>
                  <a:pt x="1465" y="329"/>
                </a:cubicBezTo>
                <a:cubicBezTo>
                  <a:pt x="1465" y="323"/>
                  <a:pt x="1467" y="319"/>
                  <a:pt x="1470" y="316"/>
                </a:cubicBezTo>
                <a:cubicBezTo>
                  <a:pt x="1473" y="313"/>
                  <a:pt x="1478" y="311"/>
                  <a:pt x="1484" y="311"/>
                </a:cubicBezTo>
                <a:cubicBezTo>
                  <a:pt x="1488" y="311"/>
                  <a:pt x="1494" y="313"/>
                  <a:pt x="1501" y="315"/>
                </a:cubicBezTo>
                <a:cubicBezTo>
                  <a:pt x="1506" y="317"/>
                  <a:pt x="1509" y="318"/>
                  <a:pt x="1510" y="318"/>
                </a:cubicBezTo>
                <a:cubicBezTo>
                  <a:pt x="1514" y="318"/>
                  <a:pt x="1518" y="316"/>
                  <a:pt x="1523" y="312"/>
                </a:cubicBezTo>
                <a:cubicBezTo>
                  <a:pt x="1527" y="308"/>
                  <a:pt x="1532" y="301"/>
                  <a:pt x="1536" y="290"/>
                </a:cubicBezTo>
                <a:lnTo>
                  <a:pt x="1548" y="260"/>
                </a:lnTo>
                <a:lnTo>
                  <a:pt x="1487" y="130"/>
                </a:lnTo>
                <a:cubicBezTo>
                  <a:pt x="1485" y="127"/>
                  <a:pt x="1482" y="122"/>
                  <a:pt x="1478" y="116"/>
                </a:cubicBezTo>
                <a:cubicBezTo>
                  <a:pt x="1474" y="112"/>
                  <a:pt x="1472" y="109"/>
                  <a:pt x="1470" y="107"/>
                </a:cubicBezTo>
                <a:cubicBezTo>
                  <a:pt x="1467" y="105"/>
                  <a:pt x="1462" y="103"/>
                  <a:pt x="1456" y="102"/>
                </a:cubicBezTo>
                <a:lnTo>
                  <a:pt x="1456" y="95"/>
                </a:lnTo>
                <a:close/>
                <a:moveTo>
                  <a:pt x="1262" y="95"/>
                </a:moveTo>
                <a:lnTo>
                  <a:pt x="1322" y="95"/>
                </a:lnTo>
                <a:lnTo>
                  <a:pt x="1322" y="210"/>
                </a:lnTo>
                <a:cubicBezTo>
                  <a:pt x="1322" y="226"/>
                  <a:pt x="1325" y="236"/>
                  <a:pt x="1331" y="241"/>
                </a:cubicBezTo>
                <a:cubicBezTo>
                  <a:pt x="1336" y="246"/>
                  <a:pt x="1343" y="249"/>
                  <a:pt x="1351" y="249"/>
                </a:cubicBezTo>
                <a:cubicBezTo>
                  <a:pt x="1356" y="249"/>
                  <a:pt x="1362" y="247"/>
                  <a:pt x="1369" y="244"/>
                </a:cubicBezTo>
                <a:cubicBezTo>
                  <a:pt x="1376" y="241"/>
                  <a:pt x="1384" y="234"/>
                  <a:pt x="1393" y="225"/>
                </a:cubicBezTo>
                <a:lnTo>
                  <a:pt x="1393" y="127"/>
                </a:lnTo>
                <a:cubicBezTo>
                  <a:pt x="1393" y="118"/>
                  <a:pt x="1392" y="111"/>
                  <a:pt x="1388" y="108"/>
                </a:cubicBezTo>
                <a:cubicBezTo>
                  <a:pt x="1384" y="104"/>
                  <a:pt x="1377" y="102"/>
                  <a:pt x="1366" y="102"/>
                </a:cubicBezTo>
                <a:lnTo>
                  <a:pt x="1366" y="95"/>
                </a:lnTo>
                <a:lnTo>
                  <a:pt x="1424" y="95"/>
                </a:lnTo>
                <a:lnTo>
                  <a:pt x="1424" y="199"/>
                </a:lnTo>
                <a:cubicBezTo>
                  <a:pt x="1424" y="219"/>
                  <a:pt x="1425" y="231"/>
                  <a:pt x="1426" y="236"/>
                </a:cubicBezTo>
                <a:cubicBezTo>
                  <a:pt x="1427" y="240"/>
                  <a:pt x="1428" y="243"/>
                  <a:pt x="1430" y="245"/>
                </a:cubicBezTo>
                <a:cubicBezTo>
                  <a:pt x="1432" y="247"/>
                  <a:pt x="1435" y="247"/>
                  <a:pt x="1437" y="247"/>
                </a:cubicBezTo>
                <a:cubicBezTo>
                  <a:pt x="1441" y="247"/>
                  <a:pt x="1446" y="246"/>
                  <a:pt x="1451" y="244"/>
                </a:cubicBezTo>
                <a:lnTo>
                  <a:pt x="1453" y="251"/>
                </a:lnTo>
                <a:lnTo>
                  <a:pt x="1402" y="272"/>
                </a:lnTo>
                <a:lnTo>
                  <a:pt x="1393" y="272"/>
                </a:lnTo>
                <a:lnTo>
                  <a:pt x="1393" y="236"/>
                </a:lnTo>
                <a:cubicBezTo>
                  <a:pt x="1379" y="252"/>
                  <a:pt x="1367" y="262"/>
                  <a:pt x="1360" y="266"/>
                </a:cubicBezTo>
                <a:cubicBezTo>
                  <a:pt x="1352" y="270"/>
                  <a:pt x="1344" y="272"/>
                  <a:pt x="1335" y="272"/>
                </a:cubicBezTo>
                <a:cubicBezTo>
                  <a:pt x="1325" y="272"/>
                  <a:pt x="1317" y="269"/>
                  <a:pt x="1310" y="264"/>
                </a:cubicBezTo>
                <a:cubicBezTo>
                  <a:pt x="1303" y="258"/>
                  <a:pt x="1298" y="251"/>
                  <a:pt x="1295" y="242"/>
                </a:cubicBezTo>
                <a:cubicBezTo>
                  <a:pt x="1293" y="233"/>
                  <a:pt x="1291" y="221"/>
                  <a:pt x="1291" y="205"/>
                </a:cubicBezTo>
                <a:lnTo>
                  <a:pt x="1291" y="128"/>
                </a:lnTo>
                <a:cubicBezTo>
                  <a:pt x="1291" y="120"/>
                  <a:pt x="1290" y="115"/>
                  <a:pt x="1289" y="112"/>
                </a:cubicBezTo>
                <a:cubicBezTo>
                  <a:pt x="1287" y="108"/>
                  <a:pt x="1284" y="106"/>
                  <a:pt x="1281" y="104"/>
                </a:cubicBezTo>
                <a:cubicBezTo>
                  <a:pt x="1277" y="103"/>
                  <a:pt x="1271" y="102"/>
                  <a:pt x="1262" y="102"/>
                </a:cubicBezTo>
                <a:lnTo>
                  <a:pt x="1262" y="95"/>
                </a:lnTo>
                <a:close/>
                <a:moveTo>
                  <a:pt x="880" y="95"/>
                </a:moveTo>
                <a:lnTo>
                  <a:pt x="960" y="95"/>
                </a:lnTo>
                <a:lnTo>
                  <a:pt x="960" y="102"/>
                </a:lnTo>
                <a:lnTo>
                  <a:pt x="956" y="102"/>
                </a:lnTo>
                <a:cubicBezTo>
                  <a:pt x="951" y="102"/>
                  <a:pt x="946" y="103"/>
                  <a:pt x="943" y="106"/>
                </a:cubicBezTo>
                <a:cubicBezTo>
                  <a:pt x="941" y="108"/>
                  <a:pt x="939" y="111"/>
                  <a:pt x="939" y="115"/>
                </a:cubicBezTo>
                <a:cubicBezTo>
                  <a:pt x="939" y="120"/>
                  <a:pt x="941" y="126"/>
                  <a:pt x="945" y="135"/>
                </a:cubicBezTo>
                <a:lnTo>
                  <a:pt x="987" y="222"/>
                </a:lnTo>
                <a:lnTo>
                  <a:pt x="1026" y="127"/>
                </a:lnTo>
                <a:cubicBezTo>
                  <a:pt x="1028" y="122"/>
                  <a:pt x="1029" y="117"/>
                  <a:pt x="1029" y="112"/>
                </a:cubicBezTo>
                <a:cubicBezTo>
                  <a:pt x="1029" y="109"/>
                  <a:pt x="1028" y="108"/>
                  <a:pt x="1028" y="106"/>
                </a:cubicBezTo>
                <a:cubicBezTo>
                  <a:pt x="1027" y="105"/>
                  <a:pt x="1025" y="104"/>
                  <a:pt x="1023" y="103"/>
                </a:cubicBezTo>
                <a:cubicBezTo>
                  <a:pt x="1021" y="102"/>
                  <a:pt x="1017" y="102"/>
                  <a:pt x="1012" y="102"/>
                </a:cubicBezTo>
                <a:lnTo>
                  <a:pt x="1012" y="95"/>
                </a:lnTo>
                <a:lnTo>
                  <a:pt x="1068" y="95"/>
                </a:lnTo>
                <a:lnTo>
                  <a:pt x="1068" y="102"/>
                </a:lnTo>
                <a:cubicBezTo>
                  <a:pt x="1063" y="102"/>
                  <a:pt x="1059" y="103"/>
                  <a:pt x="1057" y="105"/>
                </a:cubicBezTo>
                <a:cubicBezTo>
                  <a:pt x="1054" y="106"/>
                  <a:pt x="1052" y="109"/>
                  <a:pt x="1049" y="113"/>
                </a:cubicBezTo>
                <a:cubicBezTo>
                  <a:pt x="1047" y="115"/>
                  <a:pt x="1045" y="120"/>
                  <a:pt x="1042" y="128"/>
                </a:cubicBezTo>
                <a:lnTo>
                  <a:pt x="972" y="299"/>
                </a:lnTo>
                <a:cubicBezTo>
                  <a:pt x="966" y="316"/>
                  <a:pt x="957" y="328"/>
                  <a:pt x="946" y="337"/>
                </a:cubicBezTo>
                <a:cubicBezTo>
                  <a:pt x="935" y="345"/>
                  <a:pt x="924" y="350"/>
                  <a:pt x="914" y="350"/>
                </a:cubicBezTo>
                <a:cubicBezTo>
                  <a:pt x="907" y="350"/>
                  <a:pt x="901" y="348"/>
                  <a:pt x="896" y="343"/>
                </a:cubicBezTo>
                <a:cubicBezTo>
                  <a:pt x="891" y="339"/>
                  <a:pt x="889" y="334"/>
                  <a:pt x="889" y="329"/>
                </a:cubicBezTo>
                <a:cubicBezTo>
                  <a:pt x="889" y="323"/>
                  <a:pt x="891" y="319"/>
                  <a:pt x="894" y="316"/>
                </a:cubicBezTo>
                <a:cubicBezTo>
                  <a:pt x="897" y="313"/>
                  <a:pt x="902" y="311"/>
                  <a:pt x="908" y="311"/>
                </a:cubicBezTo>
                <a:cubicBezTo>
                  <a:pt x="912" y="311"/>
                  <a:pt x="918" y="313"/>
                  <a:pt x="925" y="315"/>
                </a:cubicBezTo>
                <a:cubicBezTo>
                  <a:pt x="930" y="317"/>
                  <a:pt x="933" y="318"/>
                  <a:pt x="934" y="318"/>
                </a:cubicBezTo>
                <a:cubicBezTo>
                  <a:pt x="938" y="318"/>
                  <a:pt x="942" y="316"/>
                  <a:pt x="947" y="312"/>
                </a:cubicBezTo>
                <a:cubicBezTo>
                  <a:pt x="951" y="308"/>
                  <a:pt x="956" y="301"/>
                  <a:pt x="960" y="290"/>
                </a:cubicBezTo>
                <a:lnTo>
                  <a:pt x="972" y="260"/>
                </a:lnTo>
                <a:lnTo>
                  <a:pt x="911" y="130"/>
                </a:lnTo>
                <a:cubicBezTo>
                  <a:pt x="909" y="127"/>
                  <a:pt x="906" y="122"/>
                  <a:pt x="902" y="116"/>
                </a:cubicBezTo>
                <a:cubicBezTo>
                  <a:pt x="898" y="112"/>
                  <a:pt x="896" y="109"/>
                  <a:pt x="894" y="107"/>
                </a:cubicBezTo>
                <a:cubicBezTo>
                  <a:pt x="891" y="105"/>
                  <a:pt x="886" y="103"/>
                  <a:pt x="880" y="102"/>
                </a:cubicBezTo>
                <a:lnTo>
                  <a:pt x="880" y="95"/>
                </a:lnTo>
                <a:close/>
                <a:moveTo>
                  <a:pt x="544" y="95"/>
                </a:moveTo>
                <a:lnTo>
                  <a:pt x="616" y="95"/>
                </a:lnTo>
                <a:lnTo>
                  <a:pt x="616" y="102"/>
                </a:lnTo>
                <a:cubicBezTo>
                  <a:pt x="610" y="102"/>
                  <a:pt x="605" y="104"/>
                  <a:pt x="603" y="106"/>
                </a:cubicBezTo>
                <a:cubicBezTo>
                  <a:pt x="601" y="107"/>
                  <a:pt x="600" y="110"/>
                  <a:pt x="600" y="114"/>
                </a:cubicBezTo>
                <a:cubicBezTo>
                  <a:pt x="600" y="117"/>
                  <a:pt x="601" y="122"/>
                  <a:pt x="603" y="128"/>
                </a:cubicBezTo>
                <a:lnTo>
                  <a:pt x="640" y="226"/>
                </a:lnTo>
                <a:lnTo>
                  <a:pt x="677" y="146"/>
                </a:lnTo>
                <a:lnTo>
                  <a:pt x="667" y="121"/>
                </a:lnTo>
                <a:cubicBezTo>
                  <a:pt x="664" y="113"/>
                  <a:pt x="660" y="108"/>
                  <a:pt x="655" y="105"/>
                </a:cubicBezTo>
                <a:cubicBezTo>
                  <a:pt x="653" y="103"/>
                  <a:pt x="648" y="102"/>
                  <a:pt x="640" y="102"/>
                </a:cubicBezTo>
                <a:lnTo>
                  <a:pt x="640" y="95"/>
                </a:lnTo>
                <a:lnTo>
                  <a:pt x="722" y="95"/>
                </a:lnTo>
                <a:lnTo>
                  <a:pt x="722" y="102"/>
                </a:lnTo>
                <a:cubicBezTo>
                  <a:pt x="713" y="102"/>
                  <a:pt x="706" y="104"/>
                  <a:pt x="703" y="107"/>
                </a:cubicBezTo>
                <a:cubicBezTo>
                  <a:pt x="700" y="109"/>
                  <a:pt x="699" y="112"/>
                  <a:pt x="699" y="116"/>
                </a:cubicBezTo>
                <a:cubicBezTo>
                  <a:pt x="699" y="119"/>
                  <a:pt x="699" y="121"/>
                  <a:pt x="700" y="124"/>
                </a:cubicBezTo>
                <a:lnTo>
                  <a:pt x="739" y="223"/>
                </a:lnTo>
                <a:lnTo>
                  <a:pt x="776" y="128"/>
                </a:lnTo>
                <a:cubicBezTo>
                  <a:pt x="778" y="121"/>
                  <a:pt x="779" y="116"/>
                  <a:pt x="779" y="112"/>
                </a:cubicBezTo>
                <a:cubicBezTo>
                  <a:pt x="779" y="109"/>
                  <a:pt x="778" y="107"/>
                  <a:pt x="776" y="105"/>
                </a:cubicBezTo>
                <a:cubicBezTo>
                  <a:pt x="773" y="103"/>
                  <a:pt x="768" y="102"/>
                  <a:pt x="761" y="102"/>
                </a:cubicBezTo>
                <a:lnTo>
                  <a:pt x="761" y="95"/>
                </a:lnTo>
                <a:lnTo>
                  <a:pt x="816" y="95"/>
                </a:lnTo>
                <a:lnTo>
                  <a:pt x="816" y="102"/>
                </a:lnTo>
                <a:cubicBezTo>
                  <a:pt x="805" y="104"/>
                  <a:pt x="797" y="111"/>
                  <a:pt x="792" y="124"/>
                </a:cubicBezTo>
                <a:lnTo>
                  <a:pt x="734" y="272"/>
                </a:lnTo>
                <a:lnTo>
                  <a:pt x="726" y="272"/>
                </a:lnTo>
                <a:lnTo>
                  <a:pt x="684" y="162"/>
                </a:lnTo>
                <a:lnTo>
                  <a:pt x="633" y="272"/>
                </a:lnTo>
                <a:lnTo>
                  <a:pt x="627" y="272"/>
                </a:lnTo>
                <a:lnTo>
                  <a:pt x="571" y="128"/>
                </a:lnTo>
                <a:cubicBezTo>
                  <a:pt x="568" y="119"/>
                  <a:pt x="564" y="112"/>
                  <a:pt x="561" y="109"/>
                </a:cubicBezTo>
                <a:cubicBezTo>
                  <a:pt x="557" y="106"/>
                  <a:pt x="552" y="104"/>
                  <a:pt x="544" y="102"/>
                </a:cubicBezTo>
                <a:lnTo>
                  <a:pt x="544" y="95"/>
                </a:lnTo>
                <a:close/>
                <a:moveTo>
                  <a:pt x="272" y="95"/>
                </a:moveTo>
                <a:lnTo>
                  <a:pt x="344" y="95"/>
                </a:lnTo>
                <a:lnTo>
                  <a:pt x="344" y="102"/>
                </a:lnTo>
                <a:cubicBezTo>
                  <a:pt x="338" y="102"/>
                  <a:pt x="333" y="104"/>
                  <a:pt x="331" y="106"/>
                </a:cubicBezTo>
                <a:cubicBezTo>
                  <a:pt x="329" y="107"/>
                  <a:pt x="328" y="110"/>
                  <a:pt x="328" y="114"/>
                </a:cubicBezTo>
                <a:cubicBezTo>
                  <a:pt x="328" y="117"/>
                  <a:pt x="329" y="122"/>
                  <a:pt x="331" y="128"/>
                </a:cubicBezTo>
                <a:lnTo>
                  <a:pt x="368" y="226"/>
                </a:lnTo>
                <a:lnTo>
                  <a:pt x="405" y="146"/>
                </a:lnTo>
                <a:lnTo>
                  <a:pt x="395" y="121"/>
                </a:lnTo>
                <a:cubicBezTo>
                  <a:pt x="392" y="113"/>
                  <a:pt x="388" y="108"/>
                  <a:pt x="383" y="105"/>
                </a:cubicBezTo>
                <a:cubicBezTo>
                  <a:pt x="381" y="103"/>
                  <a:pt x="376" y="102"/>
                  <a:pt x="368" y="102"/>
                </a:cubicBezTo>
                <a:lnTo>
                  <a:pt x="368" y="95"/>
                </a:lnTo>
                <a:lnTo>
                  <a:pt x="450" y="95"/>
                </a:lnTo>
                <a:lnTo>
                  <a:pt x="450" y="102"/>
                </a:lnTo>
                <a:cubicBezTo>
                  <a:pt x="441" y="102"/>
                  <a:pt x="434" y="104"/>
                  <a:pt x="431" y="107"/>
                </a:cubicBezTo>
                <a:cubicBezTo>
                  <a:pt x="428" y="109"/>
                  <a:pt x="427" y="112"/>
                  <a:pt x="427" y="116"/>
                </a:cubicBezTo>
                <a:cubicBezTo>
                  <a:pt x="427" y="119"/>
                  <a:pt x="427" y="121"/>
                  <a:pt x="428" y="124"/>
                </a:cubicBezTo>
                <a:lnTo>
                  <a:pt x="467" y="223"/>
                </a:lnTo>
                <a:lnTo>
                  <a:pt x="504" y="128"/>
                </a:lnTo>
                <a:cubicBezTo>
                  <a:pt x="506" y="121"/>
                  <a:pt x="507" y="116"/>
                  <a:pt x="507" y="112"/>
                </a:cubicBezTo>
                <a:cubicBezTo>
                  <a:pt x="507" y="109"/>
                  <a:pt x="506" y="107"/>
                  <a:pt x="504" y="105"/>
                </a:cubicBezTo>
                <a:cubicBezTo>
                  <a:pt x="501" y="103"/>
                  <a:pt x="496" y="102"/>
                  <a:pt x="489" y="102"/>
                </a:cubicBezTo>
                <a:lnTo>
                  <a:pt x="489" y="95"/>
                </a:lnTo>
                <a:lnTo>
                  <a:pt x="544" y="95"/>
                </a:lnTo>
                <a:lnTo>
                  <a:pt x="544" y="102"/>
                </a:lnTo>
                <a:cubicBezTo>
                  <a:pt x="533" y="104"/>
                  <a:pt x="525" y="111"/>
                  <a:pt x="520" y="124"/>
                </a:cubicBezTo>
                <a:lnTo>
                  <a:pt x="462" y="272"/>
                </a:lnTo>
                <a:lnTo>
                  <a:pt x="454" y="272"/>
                </a:lnTo>
                <a:lnTo>
                  <a:pt x="412" y="162"/>
                </a:lnTo>
                <a:lnTo>
                  <a:pt x="361" y="272"/>
                </a:lnTo>
                <a:lnTo>
                  <a:pt x="355" y="272"/>
                </a:lnTo>
                <a:lnTo>
                  <a:pt x="299" y="128"/>
                </a:lnTo>
                <a:cubicBezTo>
                  <a:pt x="296" y="119"/>
                  <a:pt x="292" y="112"/>
                  <a:pt x="289" y="109"/>
                </a:cubicBezTo>
                <a:cubicBezTo>
                  <a:pt x="285" y="106"/>
                  <a:pt x="280" y="104"/>
                  <a:pt x="272" y="102"/>
                </a:cubicBezTo>
                <a:lnTo>
                  <a:pt x="272" y="95"/>
                </a:lnTo>
                <a:close/>
                <a:moveTo>
                  <a:pt x="0" y="95"/>
                </a:moveTo>
                <a:lnTo>
                  <a:pt x="72" y="95"/>
                </a:lnTo>
                <a:lnTo>
                  <a:pt x="72" y="102"/>
                </a:lnTo>
                <a:cubicBezTo>
                  <a:pt x="66" y="102"/>
                  <a:pt x="61" y="104"/>
                  <a:pt x="59" y="106"/>
                </a:cubicBezTo>
                <a:cubicBezTo>
                  <a:pt x="57" y="107"/>
                  <a:pt x="56" y="110"/>
                  <a:pt x="56" y="114"/>
                </a:cubicBezTo>
                <a:cubicBezTo>
                  <a:pt x="56" y="117"/>
                  <a:pt x="57" y="122"/>
                  <a:pt x="59" y="128"/>
                </a:cubicBezTo>
                <a:lnTo>
                  <a:pt x="96" y="226"/>
                </a:lnTo>
                <a:lnTo>
                  <a:pt x="133" y="146"/>
                </a:lnTo>
                <a:lnTo>
                  <a:pt x="123" y="121"/>
                </a:lnTo>
                <a:cubicBezTo>
                  <a:pt x="120" y="113"/>
                  <a:pt x="116" y="108"/>
                  <a:pt x="111" y="105"/>
                </a:cubicBezTo>
                <a:cubicBezTo>
                  <a:pt x="109" y="103"/>
                  <a:pt x="104" y="102"/>
                  <a:pt x="96" y="102"/>
                </a:cubicBezTo>
                <a:lnTo>
                  <a:pt x="96" y="95"/>
                </a:lnTo>
                <a:lnTo>
                  <a:pt x="178" y="95"/>
                </a:lnTo>
                <a:lnTo>
                  <a:pt x="178" y="102"/>
                </a:lnTo>
                <a:cubicBezTo>
                  <a:pt x="169" y="102"/>
                  <a:pt x="162" y="104"/>
                  <a:pt x="159" y="107"/>
                </a:cubicBezTo>
                <a:cubicBezTo>
                  <a:pt x="156" y="109"/>
                  <a:pt x="155" y="112"/>
                  <a:pt x="155" y="116"/>
                </a:cubicBezTo>
                <a:cubicBezTo>
                  <a:pt x="155" y="119"/>
                  <a:pt x="155" y="121"/>
                  <a:pt x="156" y="124"/>
                </a:cubicBezTo>
                <a:lnTo>
                  <a:pt x="195" y="223"/>
                </a:lnTo>
                <a:lnTo>
                  <a:pt x="232" y="128"/>
                </a:lnTo>
                <a:cubicBezTo>
                  <a:pt x="234" y="121"/>
                  <a:pt x="235" y="116"/>
                  <a:pt x="235" y="112"/>
                </a:cubicBezTo>
                <a:cubicBezTo>
                  <a:pt x="235" y="109"/>
                  <a:pt x="234" y="107"/>
                  <a:pt x="232" y="105"/>
                </a:cubicBezTo>
                <a:cubicBezTo>
                  <a:pt x="229" y="103"/>
                  <a:pt x="224" y="102"/>
                  <a:pt x="217" y="102"/>
                </a:cubicBezTo>
                <a:lnTo>
                  <a:pt x="217" y="95"/>
                </a:lnTo>
                <a:lnTo>
                  <a:pt x="272" y="95"/>
                </a:lnTo>
                <a:lnTo>
                  <a:pt x="272" y="102"/>
                </a:lnTo>
                <a:cubicBezTo>
                  <a:pt x="261" y="104"/>
                  <a:pt x="253" y="111"/>
                  <a:pt x="248" y="124"/>
                </a:cubicBezTo>
                <a:lnTo>
                  <a:pt x="190" y="272"/>
                </a:lnTo>
                <a:lnTo>
                  <a:pt x="182" y="272"/>
                </a:lnTo>
                <a:lnTo>
                  <a:pt x="140" y="162"/>
                </a:lnTo>
                <a:lnTo>
                  <a:pt x="89" y="272"/>
                </a:lnTo>
                <a:lnTo>
                  <a:pt x="83" y="272"/>
                </a:lnTo>
                <a:lnTo>
                  <a:pt x="27" y="128"/>
                </a:lnTo>
                <a:cubicBezTo>
                  <a:pt x="24" y="119"/>
                  <a:pt x="20" y="112"/>
                  <a:pt x="17" y="109"/>
                </a:cubicBezTo>
                <a:cubicBezTo>
                  <a:pt x="13" y="106"/>
                  <a:pt x="8" y="104"/>
                  <a:pt x="0" y="102"/>
                </a:cubicBezTo>
                <a:lnTo>
                  <a:pt x="0" y="95"/>
                </a:lnTo>
                <a:close/>
                <a:moveTo>
                  <a:pt x="2837" y="90"/>
                </a:moveTo>
                <a:lnTo>
                  <a:pt x="2845" y="90"/>
                </a:lnTo>
                <a:lnTo>
                  <a:pt x="2845" y="127"/>
                </a:lnTo>
                <a:cubicBezTo>
                  <a:pt x="2857" y="114"/>
                  <a:pt x="2865" y="107"/>
                  <a:pt x="2867" y="105"/>
                </a:cubicBezTo>
                <a:cubicBezTo>
                  <a:pt x="2873" y="100"/>
                  <a:pt x="2879" y="97"/>
                  <a:pt x="2885" y="94"/>
                </a:cubicBezTo>
                <a:cubicBezTo>
                  <a:pt x="2892" y="91"/>
                  <a:pt x="2898" y="90"/>
                  <a:pt x="2904" y="90"/>
                </a:cubicBezTo>
                <a:cubicBezTo>
                  <a:pt x="2915" y="90"/>
                  <a:pt x="2924" y="93"/>
                  <a:pt x="2932" y="99"/>
                </a:cubicBezTo>
                <a:cubicBezTo>
                  <a:pt x="2940" y="106"/>
                  <a:pt x="2945" y="115"/>
                  <a:pt x="2948" y="127"/>
                </a:cubicBezTo>
                <a:cubicBezTo>
                  <a:pt x="2961" y="112"/>
                  <a:pt x="2971" y="102"/>
                  <a:pt x="2980" y="97"/>
                </a:cubicBezTo>
                <a:cubicBezTo>
                  <a:pt x="2989" y="92"/>
                  <a:pt x="2998" y="90"/>
                  <a:pt x="3008" y="90"/>
                </a:cubicBezTo>
                <a:cubicBezTo>
                  <a:pt x="3017" y="90"/>
                  <a:pt x="3025" y="92"/>
                  <a:pt x="3032" y="97"/>
                </a:cubicBezTo>
                <a:cubicBezTo>
                  <a:pt x="3039" y="102"/>
                  <a:pt x="3045" y="109"/>
                  <a:pt x="3049" y="120"/>
                </a:cubicBezTo>
                <a:cubicBezTo>
                  <a:pt x="3052" y="127"/>
                  <a:pt x="3053" y="139"/>
                  <a:pt x="3053" y="154"/>
                </a:cubicBezTo>
                <a:lnTo>
                  <a:pt x="3053" y="228"/>
                </a:lnTo>
                <a:cubicBezTo>
                  <a:pt x="3053" y="239"/>
                  <a:pt x="3054" y="246"/>
                  <a:pt x="3055" y="250"/>
                </a:cubicBezTo>
                <a:cubicBezTo>
                  <a:pt x="3057" y="253"/>
                  <a:pt x="3059" y="255"/>
                  <a:pt x="3062" y="257"/>
                </a:cubicBezTo>
                <a:cubicBezTo>
                  <a:pt x="3066" y="259"/>
                  <a:pt x="3071" y="260"/>
                  <a:pt x="3079" y="260"/>
                </a:cubicBezTo>
                <a:lnTo>
                  <a:pt x="3079" y="267"/>
                </a:lnTo>
                <a:lnTo>
                  <a:pt x="2994" y="267"/>
                </a:lnTo>
                <a:lnTo>
                  <a:pt x="2994" y="260"/>
                </a:lnTo>
                <a:lnTo>
                  <a:pt x="2998" y="260"/>
                </a:lnTo>
                <a:cubicBezTo>
                  <a:pt x="3005" y="260"/>
                  <a:pt x="3011" y="259"/>
                  <a:pt x="3015" y="256"/>
                </a:cubicBezTo>
                <a:cubicBezTo>
                  <a:pt x="3018" y="254"/>
                  <a:pt x="3020" y="251"/>
                  <a:pt x="3021" y="246"/>
                </a:cubicBezTo>
                <a:cubicBezTo>
                  <a:pt x="3022" y="244"/>
                  <a:pt x="3022" y="238"/>
                  <a:pt x="3022" y="228"/>
                </a:cubicBezTo>
                <a:lnTo>
                  <a:pt x="3022" y="154"/>
                </a:lnTo>
                <a:cubicBezTo>
                  <a:pt x="3022" y="140"/>
                  <a:pt x="3020" y="130"/>
                  <a:pt x="3017" y="124"/>
                </a:cubicBezTo>
                <a:cubicBezTo>
                  <a:pt x="3012" y="116"/>
                  <a:pt x="3004" y="112"/>
                  <a:pt x="2993" y="112"/>
                </a:cubicBezTo>
                <a:cubicBezTo>
                  <a:pt x="2987" y="112"/>
                  <a:pt x="2980" y="114"/>
                  <a:pt x="2973" y="117"/>
                </a:cubicBezTo>
                <a:cubicBezTo>
                  <a:pt x="2967" y="121"/>
                  <a:pt x="2959" y="127"/>
                  <a:pt x="2949" y="136"/>
                </a:cubicBezTo>
                <a:lnTo>
                  <a:pt x="2949" y="138"/>
                </a:lnTo>
                <a:lnTo>
                  <a:pt x="2949" y="146"/>
                </a:lnTo>
                <a:lnTo>
                  <a:pt x="2949" y="228"/>
                </a:lnTo>
                <a:cubicBezTo>
                  <a:pt x="2949" y="240"/>
                  <a:pt x="2950" y="247"/>
                  <a:pt x="2951" y="250"/>
                </a:cubicBezTo>
                <a:cubicBezTo>
                  <a:pt x="2952" y="253"/>
                  <a:pt x="2955" y="255"/>
                  <a:pt x="2958" y="257"/>
                </a:cubicBezTo>
                <a:cubicBezTo>
                  <a:pt x="2962" y="259"/>
                  <a:pt x="2968" y="260"/>
                  <a:pt x="2977" y="260"/>
                </a:cubicBezTo>
                <a:lnTo>
                  <a:pt x="2977" y="267"/>
                </a:lnTo>
                <a:lnTo>
                  <a:pt x="2890" y="267"/>
                </a:lnTo>
                <a:lnTo>
                  <a:pt x="2890" y="260"/>
                </a:lnTo>
                <a:cubicBezTo>
                  <a:pt x="2900" y="260"/>
                  <a:pt x="2906" y="259"/>
                  <a:pt x="2910" y="257"/>
                </a:cubicBezTo>
                <a:cubicBezTo>
                  <a:pt x="2913" y="254"/>
                  <a:pt x="2916" y="251"/>
                  <a:pt x="2917" y="247"/>
                </a:cubicBezTo>
                <a:cubicBezTo>
                  <a:pt x="2918" y="244"/>
                  <a:pt x="2918" y="238"/>
                  <a:pt x="2918" y="228"/>
                </a:cubicBezTo>
                <a:lnTo>
                  <a:pt x="2918" y="154"/>
                </a:lnTo>
                <a:cubicBezTo>
                  <a:pt x="2918" y="140"/>
                  <a:pt x="2916" y="130"/>
                  <a:pt x="2912" y="124"/>
                </a:cubicBezTo>
                <a:cubicBezTo>
                  <a:pt x="2906" y="116"/>
                  <a:pt x="2899" y="112"/>
                  <a:pt x="2889" y="112"/>
                </a:cubicBezTo>
                <a:cubicBezTo>
                  <a:pt x="2882" y="112"/>
                  <a:pt x="2875" y="114"/>
                  <a:pt x="2869" y="117"/>
                </a:cubicBezTo>
                <a:cubicBezTo>
                  <a:pt x="2858" y="123"/>
                  <a:pt x="2850" y="129"/>
                  <a:pt x="2845" y="136"/>
                </a:cubicBezTo>
                <a:lnTo>
                  <a:pt x="2845" y="228"/>
                </a:lnTo>
                <a:cubicBezTo>
                  <a:pt x="2845" y="239"/>
                  <a:pt x="2846" y="247"/>
                  <a:pt x="2847" y="250"/>
                </a:cubicBezTo>
                <a:cubicBezTo>
                  <a:pt x="2849" y="253"/>
                  <a:pt x="2851" y="256"/>
                  <a:pt x="2854" y="258"/>
                </a:cubicBezTo>
                <a:cubicBezTo>
                  <a:pt x="2857" y="259"/>
                  <a:pt x="2863" y="260"/>
                  <a:pt x="2873" y="260"/>
                </a:cubicBezTo>
                <a:lnTo>
                  <a:pt x="2873" y="267"/>
                </a:lnTo>
                <a:lnTo>
                  <a:pt x="2788" y="267"/>
                </a:lnTo>
                <a:lnTo>
                  <a:pt x="2788" y="260"/>
                </a:lnTo>
                <a:cubicBezTo>
                  <a:pt x="2796" y="260"/>
                  <a:pt x="2801" y="259"/>
                  <a:pt x="2804" y="258"/>
                </a:cubicBezTo>
                <a:cubicBezTo>
                  <a:pt x="2807" y="256"/>
                  <a:pt x="2810" y="253"/>
                  <a:pt x="2811" y="249"/>
                </a:cubicBezTo>
                <a:cubicBezTo>
                  <a:pt x="2813" y="246"/>
                  <a:pt x="2814" y="239"/>
                  <a:pt x="2814" y="228"/>
                </a:cubicBezTo>
                <a:lnTo>
                  <a:pt x="2814" y="162"/>
                </a:lnTo>
                <a:cubicBezTo>
                  <a:pt x="2814" y="143"/>
                  <a:pt x="2813" y="131"/>
                  <a:pt x="2812" y="126"/>
                </a:cubicBezTo>
                <a:cubicBezTo>
                  <a:pt x="2811" y="122"/>
                  <a:pt x="2810" y="119"/>
                  <a:pt x="2808" y="117"/>
                </a:cubicBezTo>
                <a:cubicBezTo>
                  <a:pt x="2806" y="116"/>
                  <a:pt x="2804" y="115"/>
                  <a:pt x="2800" y="115"/>
                </a:cubicBezTo>
                <a:cubicBezTo>
                  <a:pt x="2797" y="115"/>
                  <a:pt x="2793" y="116"/>
                  <a:pt x="2788" y="118"/>
                </a:cubicBezTo>
                <a:lnTo>
                  <a:pt x="2785" y="111"/>
                </a:lnTo>
                <a:lnTo>
                  <a:pt x="2837" y="90"/>
                </a:lnTo>
                <a:close/>
                <a:moveTo>
                  <a:pt x="2686" y="90"/>
                </a:moveTo>
                <a:cubicBezTo>
                  <a:pt x="2712" y="90"/>
                  <a:pt x="2733" y="100"/>
                  <a:pt x="2748" y="120"/>
                </a:cubicBezTo>
                <a:cubicBezTo>
                  <a:pt x="2762" y="136"/>
                  <a:pt x="2768" y="156"/>
                  <a:pt x="2768" y="178"/>
                </a:cubicBezTo>
                <a:cubicBezTo>
                  <a:pt x="2768" y="193"/>
                  <a:pt x="2765" y="209"/>
                  <a:pt x="2757" y="224"/>
                </a:cubicBezTo>
                <a:cubicBezTo>
                  <a:pt x="2750" y="240"/>
                  <a:pt x="2740" y="252"/>
                  <a:pt x="2727" y="260"/>
                </a:cubicBezTo>
                <a:cubicBezTo>
                  <a:pt x="2714" y="268"/>
                  <a:pt x="2700" y="272"/>
                  <a:pt x="2684" y="272"/>
                </a:cubicBezTo>
                <a:cubicBezTo>
                  <a:pt x="2658" y="272"/>
                  <a:pt x="2637" y="262"/>
                  <a:pt x="2622" y="241"/>
                </a:cubicBezTo>
                <a:cubicBezTo>
                  <a:pt x="2609" y="224"/>
                  <a:pt x="2603" y="204"/>
                  <a:pt x="2603" y="183"/>
                </a:cubicBezTo>
                <a:cubicBezTo>
                  <a:pt x="2603" y="167"/>
                  <a:pt x="2607" y="151"/>
                  <a:pt x="2614" y="136"/>
                </a:cubicBezTo>
                <a:cubicBezTo>
                  <a:pt x="2622" y="120"/>
                  <a:pt x="2633" y="109"/>
                  <a:pt x="2645" y="101"/>
                </a:cubicBezTo>
                <a:cubicBezTo>
                  <a:pt x="2658" y="94"/>
                  <a:pt x="2672" y="90"/>
                  <a:pt x="2686" y="90"/>
                </a:cubicBezTo>
                <a:close/>
                <a:moveTo>
                  <a:pt x="2509" y="90"/>
                </a:moveTo>
                <a:cubicBezTo>
                  <a:pt x="2526" y="90"/>
                  <a:pt x="2540" y="94"/>
                  <a:pt x="2550" y="103"/>
                </a:cubicBezTo>
                <a:cubicBezTo>
                  <a:pt x="2561" y="112"/>
                  <a:pt x="2567" y="122"/>
                  <a:pt x="2567" y="131"/>
                </a:cubicBezTo>
                <a:cubicBezTo>
                  <a:pt x="2567" y="136"/>
                  <a:pt x="2565" y="140"/>
                  <a:pt x="2562" y="143"/>
                </a:cubicBezTo>
                <a:cubicBezTo>
                  <a:pt x="2559" y="146"/>
                  <a:pt x="2555" y="147"/>
                  <a:pt x="2549" y="147"/>
                </a:cubicBezTo>
                <a:cubicBezTo>
                  <a:pt x="2542" y="147"/>
                  <a:pt x="2536" y="145"/>
                  <a:pt x="2533" y="140"/>
                </a:cubicBezTo>
                <a:cubicBezTo>
                  <a:pt x="2531" y="137"/>
                  <a:pt x="2529" y="132"/>
                  <a:pt x="2528" y="125"/>
                </a:cubicBezTo>
                <a:cubicBezTo>
                  <a:pt x="2528" y="118"/>
                  <a:pt x="2525" y="112"/>
                  <a:pt x="2521" y="108"/>
                </a:cubicBezTo>
                <a:cubicBezTo>
                  <a:pt x="2516" y="104"/>
                  <a:pt x="2510" y="103"/>
                  <a:pt x="2503" y="103"/>
                </a:cubicBezTo>
                <a:cubicBezTo>
                  <a:pt x="2490" y="103"/>
                  <a:pt x="2480" y="107"/>
                  <a:pt x="2472" y="116"/>
                </a:cubicBezTo>
                <a:cubicBezTo>
                  <a:pt x="2462" y="129"/>
                  <a:pt x="2457" y="145"/>
                  <a:pt x="2457" y="165"/>
                </a:cubicBezTo>
                <a:cubicBezTo>
                  <a:pt x="2457" y="185"/>
                  <a:pt x="2462" y="204"/>
                  <a:pt x="2472" y="219"/>
                </a:cubicBezTo>
                <a:cubicBezTo>
                  <a:pt x="2482" y="235"/>
                  <a:pt x="2496" y="243"/>
                  <a:pt x="2513" y="243"/>
                </a:cubicBezTo>
                <a:cubicBezTo>
                  <a:pt x="2525" y="243"/>
                  <a:pt x="2536" y="239"/>
                  <a:pt x="2546" y="230"/>
                </a:cubicBezTo>
                <a:cubicBezTo>
                  <a:pt x="2553" y="224"/>
                  <a:pt x="2560" y="214"/>
                  <a:pt x="2566" y="199"/>
                </a:cubicBezTo>
                <a:lnTo>
                  <a:pt x="2572" y="202"/>
                </a:lnTo>
                <a:cubicBezTo>
                  <a:pt x="2567" y="224"/>
                  <a:pt x="2558" y="242"/>
                  <a:pt x="2544" y="254"/>
                </a:cubicBezTo>
                <a:cubicBezTo>
                  <a:pt x="2531" y="266"/>
                  <a:pt x="2516" y="272"/>
                  <a:pt x="2500" y="272"/>
                </a:cubicBezTo>
                <a:cubicBezTo>
                  <a:pt x="2480" y="272"/>
                  <a:pt x="2463" y="264"/>
                  <a:pt x="2449" y="247"/>
                </a:cubicBezTo>
                <a:cubicBezTo>
                  <a:pt x="2434" y="231"/>
                  <a:pt x="2427" y="209"/>
                  <a:pt x="2427" y="181"/>
                </a:cubicBezTo>
                <a:cubicBezTo>
                  <a:pt x="2427" y="154"/>
                  <a:pt x="2435" y="132"/>
                  <a:pt x="2451" y="115"/>
                </a:cubicBezTo>
                <a:cubicBezTo>
                  <a:pt x="2467" y="98"/>
                  <a:pt x="2486" y="90"/>
                  <a:pt x="2509" y="90"/>
                </a:cubicBezTo>
                <a:close/>
                <a:moveTo>
                  <a:pt x="1709" y="90"/>
                </a:moveTo>
                <a:lnTo>
                  <a:pt x="1717" y="90"/>
                </a:lnTo>
                <a:lnTo>
                  <a:pt x="1717" y="228"/>
                </a:lnTo>
                <a:cubicBezTo>
                  <a:pt x="1717" y="239"/>
                  <a:pt x="1718" y="246"/>
                  <a:pt x="1719" y="249"/>
                </a:cubicBezTo>
                <a:cubicBezTo>
                  <a:pt x="1721" y="253"/>
                  <a:pt x="1723" y="256"/>
                  <a:pt x="1726" y="257"/>
                </a:cubicBezTo>
                <a:cubicBezTo>
                  <a:pt x="1729" y="259"/>
                  <a:pt x="1735" y="260"/>
                  <a:pt x="1743" y="260"/>
                </a:cubicBezTo>
                <a:lnTo>
                  <a:pt x="1743" y="267"/>
                </a:lnTo>
                <a:lnTo>
                  <a:pt x="1660" y="267"/>
                </a:lnTo>
                <a:lnTo>
                  <a:pt x="1660" y="260"/>
                </a:lnTo>
                <a:cubicBezTo>
                  <a:pt x="1668" y="260"/>
                  <a:pt x="1674" y="259"/>
                  <a:pt x="1677" y="258"/>
                </a:cubicBezTo>
                <a:cubicBezTo>
                  <a:pt x="1679" y="256"/>
                  <a:pt x="1682" y="253"/>
                  <a:pt x="1683" y="250"/>
                </a:cubicBezTo>
                <a:cubicBezTo>
                  <a:pt x="1685" y="246"/>
                  <a:pt x="1686" y="239"/>
                  <a:pt x="1686" y="228"/>
                </a:cubicBezTo>
                <a:lnTo>
                  <a:pt x="1686" y="162"/>
                </a:lnTo>
                <a:cubicBezTo>
                  <a:pt x="1686" y="143"/>
                  <a:pt x="1685" y="131"/>
                  <a:pt x="1684" y="126"/>
                </a:cubicBezTo>
                <a:cubicBezTo>
                  <a:pt x="1683" y="122"/>
                  <a:pt x="1682" y="119"/>
                  <a:pt x="1680" y="117"/>
                </a:cubicBezTo>
                <a:cubicBezTo>
                  <a:pt x="1678" y="116"/>
                  <a:pt x="1676" y="115"/>
                  <a:pt x="1672" y="115"/>
                </a:cubicBezTo>
                <a:cubicBezTo>
                  <a:pt x="1669" y="115"/>
                  <a:pt x="1665" y="116"/>
                  <a:pt x="1660" y="118"/>
                </a:cubicBezTo>
                <a:lnTo>
                  <a:pt x="1657" y="111"/>
                </a:lnTo>
                <a:lnTo>
                  <a:pt x="1709" y="90"/>
                </a:lnTo>
                <a:close/>
                <a:moveTo>
                  <a:pt x="1166" y="90"/>
                </a:moveTo>
                <a:cubicBezTo>
                  <a:pt x="1192" y="90"/>
                  <a:pt x="1213" y="100"/>
                  <a:pt x="1228" y="120"/>
                </a:cubicBezTo>
                <a:cubicBezTo>
                  <a:pt x="1242" y="136"/>
                  <a:pt x="1248" y="156"/>
                  <a:pt x="1248" y="178"/>
                </a:cubicBezTo>
                <a:cubicBezTo>
                  <a:pt x="1248" y="193"/>
                  <a:pt x="1245" y="209"/>
                  <a:pt x="1237" y="224"/>
                </a:cubicBezTo>
                <a:cubicBezTo>
                  <a:pt x="1230" y="240"/>
                  <a:pt x="1220" y="252"/>
                  <a:pt x="1207" y="260"/>
                </a:cubicBezTo>
                <a:cubicBezTo>
                  <a:pt x="1194" y="268"/>
                  <a:pt x="1180" y="272"/>
                  <a:pt x="1164" y="272"/>
                </a:cubicBezTo>
                <a:cubicBezTo>
                  <a:pt x="1138" y="272"/>
                  <a:pt x="1117" y="262"/>
                  <a:pt x="1102" y="241"/>
                </a:cubicBezTo>
                <a:cubicBezTo>
                  <a:pt x="1089" y="224"/>
                  <a:pt x="1083" y="204"/>
                  <a:pt x="1083" y="183"/>
                </a:cubicBezTo>
                <a:cubicBezTo>
                  <a:pt x="1083" y="167"/>
                  <a:pt x="1087" y="151"/>
                  <a:pt x="1094" y="136"/>
                </a:cubicBezTo>
                <a:cubicBezTo>
                  <a:pt x="1102" y="120"/>
                  <a:pt x="1113" y="109"/>
                  <a:pt x="1125" y="101"/>
                </a:cubicBezTo>
                <a:cubicBezTo>
                  <a:pt x="1138" y="94"/>
                  <a:pt x="1152" y="90"/>
                  <a:pt x="1166" y="90"/>
                </a:cubicBezTo>
                <a:close/>
                <a:moveTo>
                  <a:pt x="2222" y="20"/>
                </a:moveTo>
                <a:cubicBezTo>
                  <a:pt x="2214" y="20"/>
                  <a:pt x="2206" y="23"/>
                  <a:pt x="2200" y="31"/>
                </a:cubicBezTo>
                <a:cubicBezTo>
                  <a:pt x="2191" y="41"/>
                  <a:pt x="2185" y="58"/>
                  <a:pt x="2181" y="80"/>
                </a:cubicBezTo>
                <a:cubicBezTo>
                  <a:pt x="2178" y="102"/>
                  <a:pt x="2176" y="124"/>
                  <a:pt x="2176" y="146"/>
                </a:cubicBezTo>
                <a:cubicBezTo>
                  <a:pt x="2176" y="181"/>
                  <a:pt x="2181" y="209"/>
                  <a:pt x="2189" y="232"/>
                </a:cubicBezTo>
                <a:cubicBezTo>
                  <a:pt x="2196" y="250"/>
                  <a:pt x="2207" y="259"/>
                  <a:pt x="2221" y="259"/>
                </a:cubicBezTo>
                <a:cubicBezTo>
                  <a:pt x="2228" y="259"/>
                  <a:pt x="2235" y="256"/>
                  <a:pt x="2242" y="250"/>
                </a:cubicBezTo>
                <a:cubicBezTo>
                  <a:pt x="2249" y="244"/>
                  <a:pt x="2255" y="234"/>
                  <a:pt x="2259" y="220"/>
                </a:cubicBezTo>
                <a:cubicBezTo>
                  <a:pt x="2264" y="198"/>
                  <a:pt x="2267" y="168"/>
                  <a:pt x="2267" y="129"/>
                </a:cubicBezTo>
                <a:cubicBezTo>
                  <a:pt x="2267" y="100"/>
                  <a:pt x="2264" y="76"/>
                  <a:pt x="2258" y="56"/>
                </a:cubicBezTo>
                <a:cubicBezTo>
                  <a:pt x="2254" y="42"/>
                  <a:pt x="2248" y="32"/>
                  <a:pt x="2241" y="26"/>
                </a:cubicBezTo>
                <a:cubicBezTo>
                  <a:pt x="2236" y="22"/>
                  <a:pt x="2230" y="20"/>
                  <a:pt x="2222" y="20"/>
                </a:cubicBezTo>
                <a:close/>
                <a:moveTo>
                  <a:pt x="2030" y="20"/>
                </a:moveTo>
                <a:cubicBezTo>
                  <a:pt x="2022" y="20"/>
                  <a:pt x="2014" y="23"/>
                  <a:pt x="2008" y="31"/>
                </a:cubicBezTo>
                <a:cubicBezTo>
                  <a:pt x="1999" y="41"/>
                  <a:pt x="1993" y="58"/>
                  <a:pt x="1989" y="80"/>
                </a:cubicBezTo>
                <a:cubicBezTo>
                  <a:pt x="1986" y="102"/>
                  <a:pt x="1984" y="124"/>
                  <a:pt x="1984" y="146"/>
                </a:cubicBezTo>
                <a:cubicBezTo>
                  <a:pt x="1984" y="181"/>
                  <a:pt x="1989" y="209"/>
                  <a:pt x="1997" y="232"/>
                </a:cubicBezTo>
                <a:cubicBezTo>
                  <a:pt x="2004" y="250"/>
                  <a:pt x="2015" y="259"/>
                  <a:pt x="2029" y="259"/>
                </a:cubicBezTo>
                <a:cubicBezTo>
                  <a:pt x="2036" y="259"/>
                  <a:pt x="2043" y="256"/>
                  <a:pt x="2050" y="250"/>
                </a:cubicBezTo>
                <a:cubicBezTo>
                  <a:pt x="2057" y="244"/>
                  <a:pt x="2063" y="234"/>
                  <a:pt x="2067" y="220"/>
                </a:cubicBezTo>
                <a:cubicBezTo>
                  <a:pt x="2072" y="198"/>
                  <a:pt x="2075" y="168"/>
                  <a:pt x="2075" y="129"/>
                </a:cubicBezTo>
                <a:cubicBezTo>
                  <a:pt x="2075" y="100"/>
                  <a:pt x="2072" y="76"/>
                  <a:pt x="2066" y="56"/>
                </a:cubicBezTo>
                <a:cubicBezTo>
                  <a:pt x="2062" y="42"/>
                  <a:pt x="2056" y="32"/>
                  <a:pt x="2049" y="26"/>
                </a:cubicBezTo>
                <a:cubicBezTo>
                  <a:pt x="2044" y="22"/>
                  <a:pt x="2038" y="20"/>
                  <a:pt x="2030" y="20"/>
                </a:cubicBezTo>
                <a:close/>
                <a:moveTo>
                  <a:pt x="2223" y="7"/>
                </a:moveTo>
                <a:cubicBezTo>
                  <a:pt x="2242" y="7"/>
                  <a:pt x="2260" y="17"/>
                  <a:pt x="2275" y="37"/>
                </a:cubicBezTo>
                <a:cubicBezTo>
                  <a:pt x="2294" y="62"/>
                  <a:pt x="2304" y="95"/>
                  <a:pt x="2304" y="137"/>
                </a:cubicBezTo>
                <a:cubicBezTo>
                  <a:pt x="2304" y="167"/>
                  <a:pt x="2300" y="192"/>
                  <a:pt x="2291" y="212"/>
                </a:cubicBezTo>
                <a:cubicBezTo>
                  <a:pt x="2283" y="233"/>
                  <a:pt x="2272" y="248"/>
                  <a:pt x="2259" y="257"/>
                </a:cubicBezTo>
                <a:cubicBezTo>
                  <a:pt x="2246" y="267"/>
                  <a:pt x="2233" y="271"/>
                  <a:pt x="2221" y="271"/>
                </a:cubicBezTo>
                <a:cubicBezTo>
                  <a:pt x="2196" y="271"/>
                  <a:pt x="2176" y="257"/>
                  <a:pt x="2160" y="228"/>
                </a:cubicBezTo>
                <a:cubicBezTo>
                  <a:pt x="2146" y="204"/>
                  <a:pt x="2140" y="175"/>
                  <a:pt x="2140" y="141"/>
                </a:cubicBezTo>
                <a:cubicBezTo>
                  <a:pt x="2140" y="112"/>
                  <a:pt x="2144" y="87"/>
                  <a:pt x="2153" y="66"/>
                </a:cubicBezTo>
                <a:cubicBezTo>
                  <a:pt x="2162" y="45"/>
                  <a:pt x="2173" y="30"/>
                  <a:pt x="2188" y="19"/>
                </a:cubicBezTo>
                <a:cubicBezTo>
                  <a:pt x="2199" y="11"/>
                  <a:pt x="2211" y="7"/>
                  <a:pt x="2223" y="7"/>
                </a:cubicBezTo>
                <a:close/>
                <a:moveTo>
                  <a:pt x="2031" y="7"/>
                </a:moveTo>
                <a:cubicBezTo>
                  <a:pt x="2050" y="7"/>
                  <a:pt x="2068" y="17"/>
                  <a:pt x="2083" y="37"/>
                </a:cubicBezTo>
                <a:cubicBezTo>
                  <a:pt x="2102" y="62"/>
                  <a:pt x="2112" y="95"/>
                  <a:pt x="2112" y="137"/>
                </a:cubicBezTo>
                <a:cubicBezTo>
                  <a:pt x="2112" y="167"/>
                  <a:pt x="2108" y="192"/>
                  <a:pt x="2099" y="212"/>
                </a:cubicBezTo>
                <a:cubicBezTo>
                  <a:pt x="2091" y="233"/>
                  <a:pt x="2080" y="248"/>
                  <a:pt x="2067" y="257"/>
                </a:cubicBezTo>
                <a:cubicBezTo>
                  <a:pt x="2054" y="267"/>
                  <a:pt x="2041" y="271"/>
                  <a:pt x="2029" y="271"/>
                </a:cubicBezTo>
                <a:cubicBezTo>
                  <a:pt x="2004" y="271"/>
                  <a:pt x="1984" y="257"/>
                  <a:pt x="1968" y="228"/>
                </a:cubicBezTo>
                <a:cubicBezTo>
                  <a:pt x="1954" y="204"/>
                  <a:pt x="1948" y="175"/>
                  <a:pt x="1948" y="141"/>
                </a:cubicBezTo>
                <a:cubicBezTo>
                  <a:pt x="1948" y="112"/>
                  <a:pt x="1952" y="87"/>
                  <a:pt x="1961" y="66"/>
                </a:cubicBezTo>
                <a:cubicBezTo>
                  <a:pt x="1970" y="45"/>
                  <a:pt x="1981" y="30"/>
                  <a:pt x="1996" y="19"/>
                </a:cubicBezTo>
                <a:cubicBezTo>
                  <a:pt x="2007" y="11"/>
                  <a:pt x="2019" y="7"/>
                  <a:pt x="2031" y="7"/>
                </a:cubicBezTo>
                <a:close/>
                <a:moveTo>
                  <a:pt x="1849" y="7"/>
                </a:moveTo>
                <a:lnTo>
                  <a:pt x="1855" y="7"/>
                </a:lnTo>
                <a:lnTo>
                  <a:pt x="1855" y="222"/>
                </a:lnTo>
                <a:cubicBezTo>
                  <a:pt x="1855" y="236"/>
                  <a:pt x="1855" y="245"/>
                  <a:pt x="1857" y="249"/>
                </a:cubicBezTo>
                <a:cubicBezTo>
                  <a:pt x="1858" y="252"/>
                  <a:pt x="1860" y="255"/>
                  <a:pt x="1864" y="257"/>
                </a:cubicBezTo>
                <a:cubicBezTo>
                  <a:pt x="1868" y="259"/>
                  <a:pt x="1875" y="260"/>
                  <a:pt x="1887" y="260"/>
                </a:cubicBezTo>
                <a:lnTo>
                  <a:pt x="1887" y="267"/>
                </a:lnTo>
                <a:lnTo>
                  <a:pt x="1791" y="267"/>
                </a:lnTo>
                <a:lnTo>
                  <a:pt x="1791" y="260"/>
                </a:lnTo>
                <a:cubicBezTo>
                  <a:pt x="1803" y="260"/>
                  <a:pt x="1811" y="259"/>
                  <a:pt x="1815" y="257"/>
                </a:cubicBezTo>
                <a:cubicBezTo>
                  <a:pt x="1818" y="255"/>
                  <a:pt x="1820" y="253"/>
                  <a:pt x="1822" y="249"/>
                </a:cubicBezTo>
                <a:cubicBezTo>
                  <a:pt x="1823" y="246"/>
                  <a:pt x="1824" y="237"/>
                  <a:pt x="1824" y="222"/>
                </a:cubicBezTo>
                <a:lnTo>
                  <a:pt x="1824" y="85"/>
                </a:lnTo>
                <a:cubicBezTo>
                  <a:pt x="1824" y="66"/>
                  <a:pt x="1823" y="54"/>
                  <a:pt x="1822" y="49"/>
                </a:cubicBezTo>
                <a:cubicBezTo>
                  <a:pt x="1821" y="45"/>
                  <a:pt x="1820" y="42"/>
                  <a:pt x="1817" y="40"/>
                </a:cubicBezTo>
                <a:cubicBezTo>
                  <a:pt x="1815" y="38"/>
                  <a:pt x="1812" y="37"/>
                  <a:pt x="1809" y="37"/>
                </a:cubicBezTo>
                <a:cubicBezTo>
                  <a:pt x="1804" y="37"/>
                  <a:pt x="1798" y="39"/>
                  <a:pt x="1790" y="43"/>
                </a:cubicBezTo>
                <a:lnTo>
                  <a:pt x="1787" y="37"/>
                </a:lnTo>
                <a:lnTo>
                  <a:pt x="1849" y="7"/>
                </a:lnTo>
                <a:close/>
                <a:moveTo>
                  <a:pt x="1701" y="0"/>
                </a:moveTo>
                <a:cubicBezTo>
                  <a:pt x="1707" y="0"/>
                  <a:pt x="1711" y="2"/>
                  <a:pt x="1715" y="6"/>
                </a:cubicBezTo>
                <a:cubicBezTo>
                  <a:pt x="1719" y="9"/>
                  <a:pt x="1720" y="14"/>
                  <a:pt x="1720" y="19"/>
                </a:cubicBezTo>
                <a:cubicBezTo>
                  <a:pt x="1720" y="24"/>
                  <a:pt x="1719" y="29"/>
                  <a:pt x="1715" y="33"/>
                </a:cubicBezTo>
                <a:cubicBezTo>
                  <a:pt x="1711" y="36"/>
                  <a:pt x="1707" y="38"/>
                  <a:pt x="1701" y="38"/>
                </a:cubicBezTo>
                <a:cubicBezTo>
                  <a:pt x="1696" y="38"/>
                  <a:pt x="1692" y="36"/>
                  <a:pt x="1688" y="33"/>
                </a:cubicBezTo>
                <a:cubicBezTo>
                  <a:pt x="1684" y="29"/>
                  <a:pt x="1682" y="24"/>
                  <a:pt x="1682" y="19"/>
                </a:cubicBezTo>
                <a:cubicBezTo>
                  <a:pt x="1682" y="14"/>
                  <a:pt x="1684" y="9"/>
                  <a:pt x="1688" y="6"/>
                </a:cubicBezTo>
                <a:cubicBezTo>
                  <a:pt x="1692" y="2"/>
                  <a:pt x="1696" y="0"/>
                  <a:pt x="1701" y="0"/>
                </a:cubicBezTo>
                <a:close/>
              </a:path>
            </a:pathLst>
          </a:custGeom>
          <a:solidFill>
            <a:srgbClr val="F2F2F2"/>
          </a:solidFill>
          <a:ln w="0">
            <a:noFill/>
            <a:prstDash val="solid"/>
            <a:round/>
          </a:ln>
        </p:spPr>
        <p:txBody>
          <a:bodyPr vert="horz" wrap="square" lIns="91440" tIns="45720" rIns="91440" bIns="45720" numCol="1" anchor="t" anchorCtr="0" compatLnSpc="1"/>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5pPr>
            <a:lvl6pPr marL="2286000" algn="l" defTabSz="914400" rtl="0" eaLnBrk="1" latinLnBrk="0" hangingPunct="1">
              <a:defRPr kern="1200">
                <a:solidFill>
                  <a:schemeClr val="tx1"/>
                </a:solidFill>
                <a:latin typeface="Calibri" panose="020F0502020204030204" charset="0"/>
                <a:ea typeface="+mn-ea"/>
                <a:cs typeface="+mn-cs"/>
              </a:defRPr>
            </a:lvl6pPr>
            <a:lvl7pPr marL="2743200" algn="l" defTabSz="914400" rtl="0" eaLnBrk="1" latinLnBrk="0" hangingPunct="1">
              <a:defRPr kern="1200">
                <a:solidFill>
                  <a:schemeClr val="tx1"/>
                </a:solidFill>
                <a:latin typeface="Calibri" panose="020F0502020204030204" charset="0"/>
                <a:ea typeface="+mn-ea"/>
                <a:cs typeface="+mn-cs"/>
              </a:defRPr>
            </a:lvl7pPr>
            <a:lvl8pPr marL="3200400" algn="l" defTabSz="914400" rtl="0" eaLnBrk="1" latinLnBrk="0" hangingPunct="1">
              <a:defRPr kern="1200">
                <a:solidFill>
                  <a:schemeClr val="tx1"/>
                </a:solidFill>
                <a:latin typeface="Calibri" panose="020F0502020204030204" charset="0"/>
                <a:ea typeface="+mn-ea"/>
                <a:cs typeface="+mn-cs"/>
              </a:defRPr>
            </a:lvl8pPr>
            <a:lvl9pPr marL="3657600" algn="l" defTabSz="914400" rtl="0" eaLnBrk="1" latinLnBrk="0" hangingPunct="1">
              <a:defRPr kern="1200">
                <a:solidFill>
                  <a:schemeClr val="tx1"/>
                </a:solidFill>
                <a:latin typeface="Calibri" panose="020F0502020204030204" charset="0"/>
                <a:ea typeface="+mn-ea"/>
                <a:cs typeface="+mn-cs"/>
              </a:defRPr>
            </a:lvl9pPr>
          </a:lstStyle>
          <a:p>
            <a:endParaRPr lang="zh-CN" altLang="en-US"/>
          </a:p>
        </p:txBody>
      </p:sp>
      <p:sp>
        <p:nvSpPr>
          <p:cNvPr id="63" name="Freeform 23"/>
          <p:cNvSpPr/>
          <p:nvPr/>
        </p:nvSpPr>
        <p:spPr bwMode="auto">
          <a:xfrm rot="-1800000">
            <a:off x="419133" y="5594110"/>
            <a:ext cx="1848119" cy="215037"/>
          </a:xfrm>
          <a:custGeom>
            <a:avLst/>
            <a:gdLst>
              <a:gd name="T0" fmla="*/ 2345 w 3079"/>
              <a:gd name="T1" fmla="*/ 251 h 350"/>
              <a:gd name="T2" fmla="*/ 830 w 3079"/>
              <a:gd name="T3" fmla="*/ 272 h 350"/>
              <a:gd name="T4" fmla="*/ 2644 w 3079"/>
              <a:gd name="T5" fmla="*/ 129 h 350"/>
              <a:gd name="T6" fmla="*/ 2680 w 3079"/>
              <a:gd name="T7" fmla="*/ 102 h 350"/>
              <a:gd name="T8" fmla="*/ 1202 w 3079"/>
              <a:gd name="T9" fmla="*/ 244 h 350"/>
              <a:gd name="T10" fmla="*/ 1532 w 3079"/>
              <a:gd name="T11" fmla="*/ 102 h 350"/>
              <a:gd name="T12" fmla="*/ 1604 w 3079"/>
              <a:gd name="T13" fmla="*/ 106 h 350"/>
              <a:gd name="T14" fmla="*/ 1625 w 3079"/>
              <a:gd name="T15" fmla="*/ 113 h 350"/>
              <a:gd name="T16" fmla="*/ 1470 w 3079"/>
              <a:gd name="T17" fmla="*/ 316 h 350"/>
              <a:gd name="T18" fmla="*/ 1487 w 3079"/>
              <a:gd name="T19" fmla="*/ 130 h 350"/>
              <a:gd name="T20" fmla="*/ 1322 w 3079"/>
              <a:gd name="T21" fmla="*/ 210 h 350"/>
              <a:gd name="T22" fmla="*/ 1366 w 3079"/>
              <a:gd name="T23" fmla="*/ 102 h 350"/>
              <a:gd name="T24" fmla="*/ 1451 w 3079"/>
              <a:gd name="T25" fmla="*/ 244 h 350"/>
              <a:gd name="T26" fmla="*/ 1310 w 3079"/>
              <a:gd name="T27" fmla="*/ 264 h 350"/>
              <a:gd name="T28" fmla="*/ 1262 w 3079"/>
              <a:gd name="T29" fmla="*/ 95 h 350"/>
              <a:gd name="T30" fmla="*/ 945 w 3079"/>
              <a:gd name="T31" fmla="*/ 135 h 350"/>
              <a:gd name="T32" fmla="*/ 1012 w 3079"/>
              <a:gd name="T33" fmla="*/ 95 h 350"/>
              <a:gd name="T34" fmla="*/ 946 w 3079"/>
              <a:gd name="T35" fmla="*/ 337 h 350"/>
              <a:gd name="T36" fmla="*/ 934 w 3079"/>
              <a:gd name="T37" fmla="*/ 318 h 350"/>
              <a:gd name="T38" fmla="*/ 880 w 3079"/>
              <a:gd name="T39" fmla="*/ 102 h 350"/>
              <a:gd name="T40" fmla="*/ 603 w 3079"/>
              <a:gd name="T41" fmla="*/ 128 h 350"/>
              <a:gd name="T42" fmla="*/ 722 w 3079"/>
              <a:gd name="T43" fmla="*/ 95 h 350"/>
              <a:gd name="T44" fmla="*/ 779 w 3079"/>
              <a:gd name="T45" fmla="*/ 112 h 350"/>
              <a:gd name="T46" fmla="*/ 734 w 3079"/>
              <a:gd name="T47" fmla="*/ 272 h 350"/>
              <a:gd name="T48" fmla="*/ 544 w 3079"/>
              <a:gd name="T49" fmla="*/ 102 h 350"/>
              <a:gd name="T50" fmla="*/ 331 w 3079"/>
              <a:gd name="T51" fmla="*/ 128 h 350"/>
              <a:gd name="T52" fmla="*/ 450 w 3079"/>
              <a:gd name="T53" fmla="*/ 95 h 350"/>
              <a:gd name="T54" fmla="*/ 507 w 3079"/>
              <a:gd name="T55" fmla="*/ 112 h 350"/>
              <a:gd name="T56" fmla="*/ 462 w 3079"/>
              <a:gd name="T57" fmla="*/ 272 h 350"/>
              <a:gd name="T58" fmla="*/ 272 w 3079"/>
              <a:gd name="T59" fmla="*/ 102 h 350"/>
              <a:gd name="T60" fmla="*/ 59 w 3079"/>
              <a:gd name="T61" fmla="*/ 128 h 350"/>
              <a:gd name="T62" fmla="*/ 178 w 3079"/>
              <a:gd name="T63" fmla="*/ 95 h 350"/>
              <a:gd name="T64" fmla="*/ 235 w 3079"/>
              <a:gd name="T65" fmla="*/ 112 h 350"/>
              <a:gd name="T66" fmla="*/ 190 w 3079"/>
              <a:gd name="T67" fmla="*/ 272 h 350"/>
              <a:gd name="T68" fmla="*/ 0 w 3079"/>
              <a:gd name="T69" fmla="*/ 102 h 350"/>
              <a:gd name="T70" fmla="*/ 2904 w 3079"/>
              <a:gd name="T71" fmla="*/ 90 h 350"/>
              <a:gd name="T72" fmla="*/ 3053 w 3079"/>
              <a:gd name="T73" fmla="*/ 154 h 350"/>
              <a:gd name="T74" fmla="*/ 2994 w 3079"/>
              <a:gd name="T75" fmla="*/ 260 h 350"/>
              <a:gd name="T76" fmla="*/ 2993 w 3079"/>
              <a:gd name="T77" fmla="*/ 112 h 350"/>
              <a:gd name="T78" fmla="*/ 2958 w 3079"/>
              <a:gd name="T79" fmla="*/ 257 h 350"/>
              <a:gd name="T80" fmla="*/ 2918 w 3079"/>
              <a:gd name="T81" fmla="*/ 228 h 350"/>
              <a:gd name="T82" fmla="*/ 2847 w 3079"/>
              <a:gd name="T83" fmla="*/ 250 h 350"/>
              <a:gd name="T84" fmla="*/ 2811 w 3079"/>
              <a:gd name="T85" fmla="*/ 249 h 350"/>
              <a:gd name="T86" fmla="*/ 2785 w 3079"/>
              <a:gd name="T87" fmla="*/ 111 h 350"/>
              <a:gd name="T88" fmla="*/ 2684 w 3079"/>
              <a:gd name="T89" fmla="*/ 272 h 350"/>
              <a:gd name="T90" fmla="*/ 2550 w 3079"/>
              <a:gd name="T91" fmla="*/ 103 h 350"/>
              <a:gd name="T92" fmla="*/ 2503 w 3079"/>
              <a:gd name="T93" fmla="*/ 103 h 350"/>
              <a:gd name="T94" fmla="*/ 2572 w 3079"/>
              <a:gd name="T95" fmla="*/ 202 h 350"/>
              <a:gd name="T96" fmla="*/ 1709 w 3079"/>
              <a:gd name="T97" fmla="*/ 90 h 350"/>
              <a:gd name="T98" fmla="*/ 1660 w 3079"/>
              <a:gd name="T99" fmla="*/ 267 h 350"/>
              <a:gd name="T100" fmla="*/ 1680 w 3079"/>
              <a:gd name="T101" fmla="*/ 117 h 350"/>
              <a:gd name="T102" fmla="*/ 1248 w 3079"/>
              <a:gd name="T103" fmla="*/ 178 h 350"/>
              <a:gd name="T104" fmla="*/ 1125 w 3079"/>
              <a:gd name="T105" fmla="*/ 101 h 350"/>
              <a:gd name="T106" fmla="*/ 2221 w 3079"/>
              <a:gd name="T107" fmla="*/ 259 h 350"/>
              <a:gd name="T108" fmla="*/ 2030 w 3079"/>
              <a:gd name="T109" fmla="*/ 20 h 350"/>
              <a:gd name="T110" fmla="*/ 2067 w 3079"/>
              <a:gd name="T111" fmla="*/ 220 h 350"/>
              <a:gd name="T112" fmla="*/ 2304 w 3079"/>
              <a:gd name="T113" fmla="*/ 137 h 350"/>
              <a:gd name="T114" fmla="*/ 2188 w 3079"/>
              <a:gd name="T115" fmla="*/ 19 h 350"/>
              <a:gd name="T116" fmla="*/ 2029 w 3079"/>
              <a:gd name="T117" fmla="*/ 271 h 350"/>
              <a:gd name="T118" fmla="*/ 1855 w 3079"/>
              <a:gd name="T119" fmla="*/ 7 h 350"/>
              <a:gd name="T120" fmla="*/ 1791 w 3079"/>
              <a:gd name="T121" fmla="*/ 260 h 350"/>
              <a:gd name="T122" fmla="*/ 1809 w 3079"/>
              <a:gd name="T123" fmla="*/ 37 h 350"/>
              <a:gd name="T124" fmla="*/ 1715 w 3079"/>
              <a:gd name="T125" fmla="*/ 3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79" h="350">
                <a:moveTo>
                  <a:pt x="2366" y="230"/>
                </a:moveTo>
                <a:cubicBezTo>
                  <a:pt x="2372" y="230"/>
                  <a:pt x="2377" y="232"/>
                  <a:pt x="2381" y="237"/>
                </a:cubicBezTo>
                <a:cubicBezTo>
                  <a:pt x="2385" y="241"/>
                  <a:pt x="2387" y="245"/>
                  <a:pt x="2387" y="251"/>
                </a:cubicBezTo>
                <a:cubicBezTo>
                  <a:pt x="2387" y="257"/>
                  <a:pt x="2385" y="262"/>
                  <a:pt x="2380" y="266"/>
                </a:cubicBezTo>
                <a:cubicBezTo>
                  <a:pt x="2376" y="270"/>
                  <a:pt x="2372" y="272"/>
                  <a:pt x="2366" y="272"/>
                </a:cubicBezTo>
                <a:cubicBezTo>
                  <a:pt x="2360" y="272"/>
                  <a:pt x="2355" y="270"/>
                  <a:pt x="2351" y="266"/>
                </a:cubicBezTo>
                <a:cubicBezTo>
                  <a:pt x="2347" y="262"/>
                  <a:pt x="2345" y="257"/>
                  <a:pt x="2345" y="251"/>
                </a:cubicBezTo>
                <a:cubicBezTo>
                  <a:pt x="2345" y="245"/>
                  <a:pt x="2347" y="240"/>
                  <a:pt x="2351" y="236"/>
                </a:cubicBezTo>
                <a:cubicBezTo>
                  <a:pt x="2355" y="232"/>
                  <a:pt x="2360" y="230"/>
                  <a:pt x="2366" y="230"/>
                </a:cubicBezTo>
                <a:close/>
                <a:moveTo>
                  <a:pt x="830" y="230"/>
                </a:moveTo>
                <a:cubicBezTo>
                  <a:pt x="836" y="230"/>
                  <a:pt x="841" y="232"/>
                  <a:pt x="845" y="237"/>
                </a:cubicBezTo>
                <a:cubicBezTo>
                  <a:pt x="849" y="241"/>
                  <a:pt x="851" y="245"/>
                  <a:pt x="851" y="251"/>
                </a:cubicBezTo>
                <a:cubicBezTo>
                  <a:pt x="851" y="257"/>
                  <a:pt x="849" y="262"/>
                  <a:pt x="844" y="266"/>
                </a:cubicBezTo>
                <a:cubicBezTo>
                  <a:pt x="840" y="270"/>
                  <a:pt x="836" y="272"/>
                  <a:pt x="830" y="272"/>
                </a:cubicBezTo>
                <a:cubicBezTo>
                  <a:pt x="824" y="272"/>
                  <a:pt x="819" y="270"/>
                  <a:pt x="815" y="266"/>
                </a:cubicBezTo>
                <a:cubicBezTo>
                  <a:pt x="811" y="262"/>
                  <a:pt x="809" y="257"/>
                  <a:pt x="809" y="251"/>
                </a:cubicBezTo>
                <a:cubicBezTo>
                  <a:pt x="809" y="245"/>
                  <a:pt x="811" y="240"/>
                  <a:pt x="815" y="236"/>
                </a:cubicBezTo>
                <a:cubicBezTo>
                  <a:pt x="819" y="232"/>
                  <a:pt x="824" y="230"/>
                  <a:pt x="830" y="230"/>
                </a:cubicBezTo>
                <a:close/>
                <a:moveTo>
                  <a:pt x="2680" y="102"/>
                </a:moveTo>
                <a:cubicBezTo>
                  <a:pt x="2673" y="102"/>
                  <a:pt x="2667" y="104"/>
                  <a:pt x="2660" y="108"/>
                </a:cubicBezTo>
                <a:cubicBezTo>
                  <a:pt x="2653" y="112"/>
                  <a:pt x="2648" y="119"/>
                  <a:pt x="2644" y="129"/>
                </a:cubicBezTo>
                <a:cubicBezTo>
                  <a:pt x="2640" y="139"/>
                  <a:pt x="2638" y="151"/>
                  <a:pt x="2638" y="167"/>
                </a:cubicBezTo>
                <a:cubicBezTo>
                  <a:pt x="2638" y="192"/>
                  <a:pt x="2643" y="213"/>
                  <a:pt x="2652" y="232"/>
                </a:cubicBezTo>
                <a:cubicBezTo>
                  <a:pt x="2662" y="250"/>
                  <a:pt x="2676" y="259"/>
                  <a:pt x="2692" y="259"/>
                </a:cubicBezTo>
                <a:cubicBezTo>
                  <a:pt x="2704" y="259"/>
                  <a:pt x="2714" y="254"/>
                  <a:pt x="2722" y="244"/>
                </a:cubicBezTo>
                <a:cubicBezTo>
                  <a:pt x="2730" y="234"/>
                  <a:pt x="2734" y="217"/>
                  <a:pt x="2734" y="192"/>
                </a:cubicBezTo>
                <a:cubicBezTo>
                  <a:pt x="2734" y="162"/>
                  <a:pt x="2727" y="138"/>
                  <a:pt x="2714" y="120"/>
                </a:cubicBezTo>
                <a:cubicBezTo>
                  <a:pt x="2705" y="108"/>
                  <a:pt x="2694" y="102"/>
                  <a:pt x="2680" y="102"/>
                </a:cubicBezTo>
                <a:close/>
                <a:moveTo>
                  <a:pt x="1160" y="102"/>
                </a:moveTo>
                <a:cubicBezTo>
                  <a:pt x="1153" y="102"/>
                  <a:pt x="1147" y="104"/>
                  <a:pt x="1140" y="108"/>
                </a:cubicBezTo>
                <a:cubicBezTo>
                  <a:pt x="1133" y="112"/>
                  <a:pt x="1128" y="119"/>
                  <a:pt x="1124" y="129"/>
                </a:cubicBezTo>
                <a:cubicBezTo>
                  <a:pt x="1120" y="139"/>
                  <a:pt x="1118" y="151"/>
                  <a:pt x="1118" y="167"/>
                </a:cubicBezTo>
                <a:cubicBezTo>
                  <a:pt x="1118" y="192"/>
                  <a:pt x="1123" y="213"/>
                  <a:pt x="1132" y="232"/>
                </a:cubicBezTo>
                <a:cubicBezTo>
                  <a:pt x="1142" y="250"/>
                  <a:pt x="1156" y="259"/>
                  <a:pt x="1172" y="259"/>
                </a:cubicBezTo>
                <a:cubicBezTo>
                  <a:pt x="1184" y="259"/>
                  <a:pt x="1194" y="254"/>
                  <a:pt x="1202" y="244"/>
                </a:cubicBezTo>
                <a:cubicBezTo>
                  <a:pt x="1210" y="234"/>
                  <a:pt x="1214" y="217"/>
                  <a:pt x="1214" y="192"/>
                </a:cubicBezTo>
                <a:cubicBezTo>
                  <a:pt x="1214" y="162"/>
                  <a:pt x="1207" y="138"/>
                  <a:pt x="1194" y="120"/>
                </a:cubicBezTo>
                <a:cubicBezTo>
                  <a:pt x="1185" y="108"/>
                  <a:pt x="1174" y="102"/>
                  <a:pt x="1160" y="102"/>
                </a:cubicBezTo>
                <a:close/>
                <a:moveTo>
                  <a:pt x="1456" y="95"/>
                </a:moveTo>
                <a:lnTo>
                  <a:pt x="1536" y="95"/>
                </a:lnTo>
                <a:lnTo>
                  <a:pt x="1536" y="102"/>
                </a:lnTo>
                <a:lnTo>
                  <a:pt x="1532" y="102"/>
                </a:lnTo>
                <a:cubicBezTo>
                  <a:pt x="1527" y="102"/>
                  <a:pt x="1522" y="103"/>
                  <a:pt x="1519" y="106"/>
                </a:cubicBezTo>
                <a:cubicBezTo>
                  <a:pt x="1517" y="108"/>
                  <a:pt x="1515" y="111"/>
                  <a:pt x="1515" y="115"/>
                </a:cubicBezTo>
                <a:cubicBezTo>
                  <a:pt x="1515" y="120"/>
                  <a:pt x="1517" y="126"/>
                  <a:pt x="1521" y="135"/>
                </a:cubicBezTo>
                <a:lnTo>
                  <a:pt x="1563" y="222"/>
                </a:lnTo>
                <a:lnTo>
                  <a:pt x="1602" y="127"/>
                </a:lnTo>
                <a:cubicBezTo>
                  <a:pt x="1604" y="122"/>
                  <a:pt x="1605" y="117"/>
                  <a:pt x="1605" y="112"/>
                </a:cubicBezTo>
                <a:cubicBezTo>
                  <a:pt x="1605" y="109"/>
                  <a:pt x="1604" y="108"/>
                  <a:pt x="1604" y="106"/>
                </a:cubicBezTo>
                <a:cubicBezTo>
                  <a:pt x="1603" y="105"/>
                  <a:pt x="1601" y="104"/>
                  <a:pt x="1599" y="103"/>
                </a:cubicBezTo>
                <a:cubicBezTo>
                  <a:pt x="1597" y="102"/>
                  <a:pt x="1593" y="102"/>
                  <a:pt x="1588" y="102"/>
                </a:cubicBezTo>
                <a:lnTo>
                  <a:pt x="1588" y="95"/>
                </a:lnTo>
                <a:lnTo>
                  <a:pt x="1644" y="95"/>
                </a:lnTo>
                <a:lnTo>
                  <a:pt x="1644" y="102"/>
                </a:lnTo>
                <a:cubicBezTo>
                  <a:pt x="1639" y="102"/>
                  <a:pt x="1635" y="103"/>
                  <a:pt x="1633" y="105"/>
                </a:cubicBezTo>
                <a:cubicBezTo>
                  <a:pt x="1630" y="106"/>
                  <a:pt x="1628" y="109"/>
                  <a:pt x="1625" y="113"/>
                </a:cubicBezTo>
                <a:cubicBezTo>
                  <a:pt x="1623" y="115"/>
                  <a:pt x="1621" y="120"/>
                  <a:pt x="1618" y="128"/>
                </a:cubicBezTo>
                <a:lnTo>
                  <a:pt x="1548" y="299"/>
                </a:lnTo>
                <a:cubicBezTo>
                  <a:pt x="1542" y="316"/>
                  <a:pt x="1533" y="328"/>
                  <a:pt x="1522" y="337"/>
                </a:cubicBezTo>
                <a:cubicBezTo>
                  <a:pt x="1511" y="345"/>
                  <a:pt x="1500" y="350"/>
                  <a:pt x="1490" y="350"/>
                </a:cubicBezTo>
                <a:cubicBezTo>
                  <a:pt x="1483" y="350"/>
                  <a:pt x="1477" y="348"/>
                  <a:pt x="1472" y="343"/>
                </a:cubicBezTo>
                <a:cubicBezTo>
                  <a:pt x="1467" y="339"/>
                  <a:pt x="1465" y="334"/>
                  <a:pt x="1465" y="329"/>
                </a:cubicBezTo>
                <a:cubicBezTo>
                  <a:pt x="1465" y="323"/>
                  <a:pt x="1467" y="319"/>
                  <a:pt x="1470" y="316"/>
                </a:cubicBezTo>
                <a:cubicBezTo>
                  <a:pt x="1473" y="313"/>
                  <a:pt x="1478" y="311"/>
                  <a:pt x="1484" y="311"/>
                </a:cubicBezTo>
                <a:cubicBezTo>
                  <a:pt x="1488" y="311"/>
                  <a:pt x="1494" y="313"/>
                  <a:pt x="1501" y="315"/>
                </a:cubicBezTo>
                <a:cubicBezTo>
                  <a:pt x="1506" y="317"/>
                  <a:pt x="1509" y="318"/>
                  <a:pt x="1510" y="318"/>
                </a:cubicBezTo>
                <a:cubicBezTo>
                  <a:pt x="1514" y="318"/>
                  <a:pt x="1518" y="316"/>
                  <a:pt x="1523" y="312"/>
                </a:cubicBezTo>
                <a:cubicBezTo>
                  <a:pt x="1527" y="308"/>
                  <a:pt x="1532" y="301"/>
                  <a:pt x="1536" y="290"/>
                </a:cubicBezTo>
                <a:lnTo>
                  <a:pt x="1548" y="260"/>
                </a:lnTo>
                <a:lnTo>
                  <a:pt x="1487" y="130"/>
                </a:lnTo>
                <a:cubicBezTo>
                  <a:pt x="1485" y="127"/>
                  <a:pt x="1482" y="122"/>
                  <a:pt x="1478" y="116"/>
                </a:cubicBezTo>
                <a:cubicBezTo>
                  <a:pt x="1474" y="112"/>
                  <a:pt x="1472" y="109"/>
                  <a:pt x="1470" y="107"/>
                </a:cubicBezTo>
                <a:cubicBezTo>
                  <a:pt x="1467" y="105"/>
                  <a:pt x="1462" y="103"/>
                  <a:pt x="1456" y="102"/>
                </a:cubicBezTo>
                <a:lnTo>
                  <a:pt x="1456" y="95"/>
                </a:lnTo>
                <a:close/>
                <a:moveTo>
                  <a:pt x="1262" y="95"/>
                </a:moveTo>
                <a:lnTo>
                  <a:pt x="1322" y="95"/>
                </a:lnTo>
                <a:lnTo>
                  <a:pt x="1322" y="210"/>
                </a:lnTo>
                <a:cubicBezTo>
                  <a:pt x="1322" y="226"/>
                  <a:pt x="1325" y="236"/>
                  <a:pt x="1331" y="241"/>
                </a:cubicBezTo>
                <a:cubicBezTo>
                  <a:pt x="1336" y="246"/>
                  <a:pt x="1343" y="249"/>
                  <a:pt x="1351" y="249"/>
                </a:cubicBezTo>
                <a:cubicBezTo>
                  <a:pt x="1356" y="249"/>
                  <a:pt x="1362" y="247"/>
                  <a:pt x="1369" y="244"/>
                </a:cubicBezTo>
                <a:cubicBezTo>
                  <a:pt x="1376" y="241"/>
                  <a:pt x="1384" y="234"/>
                  <a:pt x="1393" y="225"/>
                </a:cubicBezTo>
                <a:lnTo>
                  <a:pt x="1393" y="127"/>
                </a:lnTo>
                <a:cubicBezTo>
                  <a:pt x="1393" y="118"/>
                  <a:pt x="1392" y="111"/>
                  <a:pt x="1388" y="108"/>
                </a:cubicBezTo>
                <a:cubicBezTo>
                  <a:pt x="1384" y="104"/>
                  <a:pt x="1377" y="102"/>
                  <a:pt x="1366" y="102"/>
                </a:cubicBezTo>
                <a:lnTo>
                  <a:pt x="1366" y="95"/>
                </a:lnTo>
                <a:lnTo>
                  <a:pt x="1424" y="95"/>
                </a:lnTo>
                <a:lnTo>
                  <a:pt x="1424" y="199"/>
                </a:lnTo>
                <a:cubicBezTo>
                  <a:pt x="1424" y="219"/>
                  <a:pt x="1425" y="231"/>
                  <a:pt x="1426" y="236"/>
                </a:cubicBezTo>
                <a:cubicBezTo>
                  <a:pt x="1427" y="240"/>
                  <a:pt x="1428" y="243"/>
                  <a:pt x="1430" y="245"/>
                </a:cubicBezTo>
                <a:cubicBezTo>
                  <a:pt x="1432" y="247"/>
                  <a:pt x="1435" y="247"/>
                  <a:pt x="1437" y="247"/>
                </a:cubicBezTo>
                <a:cubicBezTo>
                  <a:pt x="1441" y="247"/>
                  <a:pt x="1446" y="246"/>
                  <a:pt x="1451" y="244"/>
                </a:cubicBezTo>
                <a:lnTo>
                  <a:pt x="1453" y="251"/>
                </a:lnTo>
                <a:lnTo>
                  <a:pt x="1402" y="272"/>
                </a:lnTo>
                <a:lnTo>
                  <a:pt x="1393" y="272"/>
                </a:lnTo>
                <a:lnTo>
                  <a:pt x="1393" y="236"/>
                </a:lnTo>
                <a:cubicBezTo>
                  <a:pt x="1379" y="252"/>
                  <a:pt x="1367" y="262"/>
                  <a:pt x="1360" y="266"/>
                </a:cubicBezTo>
                <a:cubicBezTo>
                  <a:pt x="1352" y="270"/>
                  <a:pt x="1344" y="272"/>
                  <a:pt x="1335" y="272"/>
                </a:cubicBezTo>
                <a:cubicBezTo>
                  <a:pt x="1325" y="272"/>
                  <a:pt x="1317" y="269"/>
                  <a:pt x="1310" y="264"/>
                </a:cubicBezTo>
                <a:cubicBezTo>
                  <a:pt x="1303" y="258"/>
                  <a:pt x="1298" y="251"/>
                  <a:pt x="1295" y="242"/>
                </a:cubicBezTo>
                <a:cubicBezTo>
                  <a:pt x="1293" y="233"/>
                  <a:pt x="1291" y="221"/>
                  <a:pt x="1291" y="205"/>
                </a:cubicBezTo>
                <a:lnTo>
                  <a:pt x="1291" y="128"/>
                </a:lnTo>
                <a:cubicBezTo>
                  <a:pt x="1291" y="120"/>
                  <a:pt x="1290" y="115"/>
                  <a:pt x="1289" y="112"/>
                </a:cubicBezTo>
                <a:cubicBezTo>
                  <a:pt x="1287" y="108"/>
                  <a:pt x="1284" y="106"/>
                  <a:pt x="1281" y="104"/>
                </a:cubicBezTo>
                <a:cubicBezTo>
                  <a:pt x="1277" y="103"/>
                  <a:pt x="1271" y="102"/>
                  <a:pt x="1262" y="102"/>
                </a:cubicBezTo>
                <a:lnTo>
                  <a:pt x="1262" y="95"/>
                </a:lnTo>
                <a:close/>
                <a:moveTo>
                  <a:pt x="880" y="95"/>
                </a:moveTo>
                <a:lnTo>
                  <a:pt x="960" y="95"/>
                </a:lnTo>
                <a:lnTo>
                  <a:pt x="960" y="102"/>
                </a:lnTo>
                <a:lnTo>
                  <a:pt x="956" y="102"/>
                </a:lnTo>
                <a:cubicBezTo>
                  <a:pt x="951" y="102"/>
                  <a:pt x="946" y="103"/>
                  <a:pt x="943" y="106"/>
                </a:cubicBezTo>
                <a:cubicBezTo>
                  <a:pt x="941" y="108"/>
                  <a:pt x="939" y="111"/>
                  <a:pt x="939" y="115"/>
                </a:cubicBezTo>
                <a:cubicBezTo>
                  <a:pt x="939" y="120"/>
                  <a:pt x="941" y="126"/>
                  <a:pt x="945" y="135"/>
                </a:cubicBezTo>
                <a:lnTo>
                  <a:pt x="987" y="222"/>
                </a:lnTo>
                <a:lnTo>
                  <a:pt x="1026" y="127"/>
                </a:lnTo>
                <a:cubicBezTo>
                  <a:pt x="1028" y="122"/>
                  <a:pt x="1029" y="117"/>
                  <a:pt x="1029" y="112"/>
                </a:cubicBezTo>
                <a:cubicBezTo>
                  <a:pt x="1029" y="109"/>
                  <a:pt x="1028" y="108"/>
                  <a:pt x="1028" y="106"/>
                </a:cubicBezTo>
                <a:cubicBezTo>
                  <a:pt x="1027" y="105"/>
                  <a:pt x="1025" y="104"/>
                  <a:pt x="1023" y="103"/>
                </a:cubicBezTo>
                <a:cubicBezTo>
                  <a:pt x="1021" y="102"/>
                  <a:pt x="1017" y="102"/>
                  <a:pt x="1012" y="102"/>
                </a:cubicBezTo>
                <a:lnTo>
                  <a:pt x="1012" y="95"/>
                </a:lnTo>
                <a:lnTo>
                  <a:pt x="1068" y="95"/>
                </a:lnTo>
                <a:lnTo>
                  <a:pt x="1068" y="102"/>
                </a:lnTo>
                <a:cubicBezTo>
                  <a:pt x="1063" y="102"/>
                  <a:pt x="1059" y="103"/>
                  <a:pt x="1057" y="105"/>
                </a:cubicBezTo>
                <a:cubicBezTo>
                  <a:pt x="1054" y="106"/>
                  <a:pt x="1052" y="109"/>
                  <a:pt x="1049" y="113"/>
                </a:cubicBezTo>
                <a:cubicBezTo>
                  <a:pt x="1047" y="115"/>
                  <a:pt x="1045" y="120"/>
                  <a:pt x="1042" y="128"/>
                </a:cubicBezTo>
                <a:lnTo>
                  <a:pt x="972" y="299"/>
                </a:lnTo>
                <a:cubicBezTo>
                  <a:pt x="966" y="316"/>
                  <a:pt x="957" y="328"/>
                  <a:pt x="946" y="337"/>
                </a:cubicBezTo>
                <a:cubicBezTo>
                  <a:pt x="935" y="345"/>
                  <a:pt x="924" y="350"/>
                  <a:pt x="914" y="350"/>
                </a:cubicBezTo>
                <a:cubicBezTo>
                  <a:pt x="907" y="350"/>
                  <a:pt x="901" y="348"/>
                  <a:pt x="896" y="343"/>
                </a:cubicBezTo>
                <a:cubicBezTo>
                  <a:pt x="891" y="339"/>
                  <a:pt x="889" y="334"/>
                  <a:pt x="889" y="329"/>
                </a:cubicBezTo>
                <a:cubicBezTo>
                  <a:pt x="889" y="323"/>
                  <a:pt x="891" y="319"/>
                  <a:pt x="894" y="316"/>
                </a:cubicBezTo>
                <a:cubicBezTo>
                  <a:pt x="897" y="313"/>
                  <a:pt x="902" y="311"/>
                  <a:pt x="908" y="311"/>
                </a:cubicBezTo>
                <a:cubicBezTo>
                  <a:pt x="912" y="311"/>
                  <a:pt x="918" y="313"/>
                  <a:pt x="925" y="315"/>
                </a:cubicBezTo>
                <a:cubicBezTo>
                  <a:pt x="930" y="317"/>
                  <a:pt x="933" y="318"/>
                  <a:pt x="934" y="318"/>
                </a:cubicBezTo>
                <a:cubicBezTo>
                  <a:pt x="938" y="318"/>
                  <a:pt x="942" y="316"/>
                  <a:pt x="947" y="312"/>
                </a:cubicBezTo>
                <a:cubicBezTo>
                  <a:pt x="951" y="308"/>
                  <a:pt x="956" y="301"/>
                  <a:pt x="960" y="290"/>
                </a:cubicBezTo>
                <a:lnTo>
                  <a:pt x="972" y="260"/>
                </a:lnTo>
                <a:lnTo>
                  <a:pt x="911" y="130"/>
                </a:lnTo>
                <a:cubicBezTo>
                  <a:pt x="909" y="127"/>
                  <a:pt x="906" y="122"/>
                  <a:pt x="902" y="116"/>
                </a:cubicBezTo>
                <a:cubicBezTo>
                  <a:pt x="898" y="112"/>
                  <a:pt x="896" y="109"/>
                  <a:pt x="894" y="107"/>
                </a:cubicBezTo>
                <a:cubicBezTo>
                  <a:pt x="891" y="105"/>
                  <a:pt x="886" y="103"/>
                  <a:pt x="880" y="102"/>
                </a:cubicBezTo>
                <a:lnTo>
                  <a:pt x="880" y="95"/>
                </a:lnTo>
                <a:close/>
                <a:moveTo>
                  <a:pt x="544" y="95"/>
                </a:moveTo>
                <a:lnTo>
                  <a:pt x="616" y="95"/>
                </a:lnTo>
                <a:lnTo>
                  <a:pt x="616" y="102"/>
                </a:lnTo>
                <a:cubicBezTo>
                  <a:pt x="610" y="102"/>
                  <a:pt x="605" y="104"/>
                  <a:pt x="603" y="106"/>
                </a:cubicBezTo>
                <a:cubicBezTo>
                  <a:pt x="601" y="107"/>
                  <a:pt x="600" y="110"/>
                  <a:pt x="600" y="114"/>
                </a:cubicBezTo>
                <a:cubicBezTo>
                  <a:pt x="600" y="117"/>
                  <a:pt x="601" y="122"/>
                  <a:pt x="603" y="128"/>
                </a:cubicBezTo>
                <a:lnTo>
                  <a:pt x="640" y="226"/>
                </a:lnTo>
                <a:lnTo>
                  <a:pt x="677" y="146"/>
                </a:lnTo>
                <a:lnTo>
                  <a:pt x="667" y="121"/>
                </a:lnTo>
                <a:cubicBezTo>
                  <a:pt x="664" y="113"/>
                  <a:pt x="660" y="108"/>
                  <a:pt x="655" y="105"/>
                </a:cubicBezTo>
                <a:cubicBezTo>
                  <a:pt x="653" y="103"/>
                  <a:pt x="648" y="102"/>
                  <a:pt x="640" y="102"/>
                </a:cubicBezTo>
                <a:lnTo>
                  <a:pt x="640" y="95"/>
                </a:lnTo>
                <a:lnTo>
                  <a:pt x="722" y="95"/>
                </a:lnTo>
                <a:lnTo>
                  <a:pt x="722" y="102"/>
                </a:lnTo>
                <a:cubicBezTo>
                  <a:pt x="713" y="102"/>
                  <a:pt x="706" y="104"/>
                  <a:pt x="703" y="107"/>
                </a:cubicBezTo>
                <a:cubicBezTo>
                  <a:pt x="700" y="109"/>
                  <a:pt x="699" y="112"/>
                  <a:pt x="699" y="116"/>
                </a:cubicBezTo>
                <a:cubicBezTo>
                  <a:pt x="699" y="119"/>
                  <a:pt x="699" y="121"/>
                  <a:pt x="700" y="124"/>
                </a:cubicBezTo>
                <a:lnTo>
                  <a:pt x="739" y="223"/>
                </a:lnTo>
                <a:lnTo>
                  <a:pt x="776" y="128"/>
                </a:lnTo>
                <a:cubicBezTo>
                  <a:pt x="778" y="121"/>
                  <a:pt x="779" y="116"/>
                  <a:pt x="779" y="112"/>
                </a:cubicBezTo>
                <a:cubicBezTo>
                  <a:pt x="779" y="109"/>
                  <a:pt x="778" y="107"/>
                  <a:pt x="776" y="105"/>
                </a:cubicBezTo>
                <a:cubicBezTo>
                  <a:pt x="773" y="103"/>
                  <a:pt x="768" y="102"/>
                  <a:pt x="761" y="102"/>
                </a:cubicBezTo>
                <a:lnTo>
                  <a:pt x="761" y="95"/>
                </a:lnTo>
                <a:lnTo>
                  <a:pt x="816" y="95"/>
                </a:lnTo>
                <a:lnTo>
                  <a:pt x="816" y="102"/>
                </a:lnTo>
                <a:cubicBezTo>
                  <a:pt x="805" y="104"/>
                  <a:pt x="797" y="111"/>
                  <a:pt x="792" y="124"/>
                </a:cubicBezTo>
                <a:lnTo>
                  <a:pt x="734" y="272"/>
                </a:lnTo>
                <a:lnTo>
                  <a:pt x="726" y="272"/>
                </a:lnTo>
                <a:lnTo>
                  <a:pt x="684" y="162"/>
                </a:lnTo>
                <a:lnTo>
                  <a:pt x="633" y="272"/>
                </a:lnTo>
                <a:lnTo>
                  <a:pt x="627" y="272"/>
                </a:lnTo>
                <a:lnTo>
                  <a:pt x="571" y="128"/>
                </a:lnTo>
                <a:cubicBezTo>
                  <a:pt x="568" y="119"/>
                  <a:pt x="564" y="112"/>
                  <a:pt x="561" y="109"/>
                </a:cubicBezTo>
                <a:cubicBezTo>
                  <a:pt x="557" y="106"/>
                  <a:pt x="552" y="104"/>
                  <a:pt x="544" y="102"/>
                </a:cubicBezTo>
                <a:lnTo>
                  <a:pt x="544" y="95"/>
                </a:lnTo>
                <a:close/>
                <a:moveTo>
                  <a:pt x="272" y="95"/>
                </a:moveTo>
                <a:lnTo>
                  <a:pt x="344" y="95"/>
                </a:lnTo>
                <a:lnTo>
                  <a:pt x="344" y="102"/>
                </a:lnTo>
                <a:cubicBezTo>
                  <a:pt x="338" y="102"/>
                  <a:pt x="333" y="104"/>
                  <a:pt x="331" y="106"/>
                </a:cubicBezTo>
                <a:cubicBezTo>
                  <a:pt x="329" y="107"/>
                  <a:pt x="328" y="110"/>
                  <a:pt x="328" y="114"/>
                </a:cubicBezTo>
                <a:cubicBezTo>
                  <a:pt x="328" y="117"/>
                  <a:pt x="329" y="122"/>
                  <a:pt x="331" y="128"/>
                </a:cubicBezTo>
                <a:lnTo>
                  <a:pt x="368" y="226"/>
                </a:lnTo>
                <a:lnTo>
                  <a:pt x="405" y="146"/>
                </a:lnTo>
                <a:lnTo>
                  <a:pt x="395" y="121"/>
                </a:lnTo>
                <a:cubicBezTo>
                  <a:pt x="392" y="113"/>
                  <a:pt x="388" y="108"/>
                  <a:pt x="383" y="105"/>
                </a:cubicBezTo>
                <a:cubicBezTo>
                  <a:pt x="381" y="103"/>
                  <a:pt x="376" y="102"/>
                  <a:pt x="368" y="102"/>
                </a:cubicBezTo>
                <a:lnTo>
                  <a:pt x="368" y="95"/>
                </a:lnTo>
                <a:lnTo>
                  <a:pt x="450" y="95"/>
                </a:lnTo>
                <a:lnTo>
                  <a:pt x="450" y="102"/>
                </a:lnTo>
                <a:cubicBezTo>
                  <a:pt x="441" y="102"/>
                  <a:pt x="434" y="104"/>
                  <a:pt x="431" y="107"/>
                </a:cubicBezTo>
                <a:cubicBezTo>
                  <a:pt x="428" y="109"/>
                  <a:pt x="427" y="112"/>
                  <a:pt x="427" y="116"/>
                </a:cubicBezTo>
                <a:cubicBezTo>
                  <a:pt x="427" y="119"/>
                  <a:pt x="427" y="121"/>
                  <a:pt x="428" y="124"/>
                </a:cubicBezTo>
                <a:lnTo>
                  <a:pt x="467" y="223"/>
                </a:lnTo>
                <a:lnTo>
                  <a:pt x="504" y="128"/>
                </a:lnTo>
                <a:cubicBezTo>
                  <a:pt x="506" y="121"/>
                  <a:pt x="507" y="116"/>
                  <a:pt x="507" y="112"/>
                </a:cubicBezTo>
                <a:cubicBezTo>
                  <a:pt x="507" y="109"/>
                  <a:pt x="506" y="107"/>
                  <a:pt x="504" y="105"/>
                </a:cubicBezTo>
                <a:cubicBezTo>
                  <a:pt x="501" y="103"/>
                  <a:pt x="496" y="102"/>
                  <a:pt x="489" y="102"/>
                </a:cubicBezTo>
                <a:lnTo>
                  <a:pt x="489" y="95"/>
                </a:lnTo>
                <a:lnTo>
                  <a:pt x="544" y="95"/>
                </a:lnTo>
                <a:lnTo>
                  <a:pt x="544" y="102"/>
                </a:lnTo>
                <a:cubicBezTo>
                  <a:pt x="533" y="104"/>
                  <a:pt x="525" y="111"/>
                  <a:pt x="520" y="124"/>
                </a:cubicBezTo>
                <a:lnTo>
                  <a:pt x="462" y="272"/>
                </a:lnTo>
                <a:lnTo>
                  <a:pt x="454" y="272"/>
                </a:lnTo>
                <a:lnTo>
                  <a:pt x="412" y="162"/>
                </a:lnTo>
                <a:lnTo>
                  <a:pt x="361" y="272"/>
                </a:lnTo>
                <a:lnTo>
                  <a:pt x="355" y="272"/>
                </a:lnTo>
                <a:lnTo>
                  <a:pt x="299" y="128"/>
                </a:lnTo>
                <a:cubicBezTo>
                  <a:pt x="296" y="119"/>
                  <a:pt x="292" y="112"/>
                  <a:pt x="289" y="109"/>
                </a:cubicBezTo>
                <a:cubicBezTo>
                  <a:pt x="285" y="106"/>
                  <a:pt x="280" y="104"/>
                  <a:pt x="272" y="102"/>
                </a:cubicBezTo>
                <a:lnTo>
                  <a:pt x="272" y="95"/>
                </a:lnTo>
                <a:close/>
                <a:moveTo>
                  <a:pt x="0" y="95"/>
                </a:moveTo>
                <a:lnTo>
                  <a:pt x="72" y="95"/>
                </a:lnTo>
                <a:lnTo>
                  <a:pt x="72" y="102"/>
                </a:lnTo>
                <a:cubicBezTo>
                  <a:pt x="66" y="102"/>
                  <a:pt x="61" y="104"/>
                  <a:pt x="59" y="106"/>
                </a:cubicBezTo>
                <a:cubicBezTo>
                  <a:pt x="57" y="107"/>
                  <a:pt x="56" y="110"/>
                  <a:pt x="56" y="114"/>
                </a:cubicBezTo>
                <a:cubicBezTo>
                  <a:pt x="56" y="117"/>
                  <a:pt x="57" y="122"/>
                  <a:pt x="59" y="128"/>
                </a:cubicBezTo>
                <a:lnTo>
                  <a:pt x="96" y="226"/>
                </a:lnTo>
                <a:lnTo>
                  <a:pt x="133" y="146"/>
                </a:lnTo>
                <a:lnTo>
                  <a:pt x="123" y="121"/>
                </a:lnTo>
                <a:cubicBezTo>
                  <a:pt x="120" y="113"/>
                  <a:pt x="116" y="108"/>
                  <a:pt x="111" y="105"/>
                </a:cubicBezTo>
                <a:cubicBezTo>
                  <a:pt x="109" y="103"/>
                  <a:pt x="104" y="102"/>
                  <a:pt x="96" y="102"/>
                </a:cubicBezTo>
                <a:lnTo>
                  <a:pt x="96" y="95"/>
                </a:lnTo>
                <a:lnTo>
                  <a:pt x="178" y="95"/>
                </a:lnTo>
                <a:lnTo>
                  <a:pt x="178" y="102"/>
                </a:lnTo>
                <a:cubicBezTo>
                  <a:pt x="169" y="102"/>
                  <a:pt x="162" y="104"/>
                  <a:pt x="159" y="107"/>
                </a:cubicBezTo>
                <a:cubicBezTo>
                  <a:pt x="156" y="109"/>
                  <a:pt x="155" y="112"/>
                  <a:pt x="155" y="116"/>
                </a:cubicBezTo>
                <a:cubicBezTo>
                  <a:pt x="155" y="119"/>
                  <a:pt x="155" y="121"/>
                  <a:pt x="156" y="124"/>
                </a:cubicBezTo>
                <a:lnTo>
                  <a:pt x="195" y="223"/>
                </a:lnTo>
                <a:lnTo>
                  <a:pt x="232" y="128"/>
                </a:lnTo>
                <a:cubicBezTo>
                  <a:pt x="234" y="121"/>
                  <a:pt x="235" y="116"/>
                  <a:pt x="235" y="112"/>
                </a:cubicBezTo>
                <a:cubicBezTo>
                  <a:pt x="235" y="109"/>
                  <a:pt x="234" y="107"/>
                  <a:pt x="232" y="105"/>
                </a:cubicBezTo>
                <a:cubicBezTo>
                  <a:pt x="229" y="103"/>
                  <a:pt x="224" y="102"/>
                  <a:pt x="217" y="102"/>
                </a:cubicBezTo>
                <a:lnTo>
                  <a:pt x="217" y="95"/>
                </a:lnTo>
                <a:lnTo>
                  <a:pt x="272" y="95"/>
                </a:lnTo>
                <a:lnTo>
                  <a:pt x="272" y="102"/>
                </a:lnTo>
                <a:cubicBezTo>
                  <a:pt x="261" y="104"/>
                  <a:pt x="253" y="111"/>
                  <a:pt x="248" y="124"/>
                </a:cubicBezTo>
                <a:lnTo>
                  <a:pt x="190" y="272"/>
                </a:lnTo>
                <a:lnTo>
                  <a:pt x="182" y="272"/>
                </a:lnTo>
                <a:lnTo>
                  <a:pt x="140" y="162"/>
                </a:lnTo>
                <a:lnTo>
                  <a:pt x="89" y="272"/>
                </a:lnTo>
                <a:lnTo>
                  <a:pt x="83" y="272"/>
                </a:lnTo>
                <a:lnTo>
                  <a:pt x="27" y="128"/>
                </a:lnTo>
                <a:cubicBezTo>
                  <a:pt x="24" y="119"/>
                  <a:pt x="20" y="112"/>
                  <a:pt x="17" y="109"/>
                </a:cubicBezTo>
                <a:cubicBezTo>
                  <a:pt x="13" y="106"/>
                  <a:pt x="8" y="104"/>
                  <a:pt x="0" y="102"/>
                </a:cubicBezTo>
                <a:lnTo>
                  <a:pt x="0" y="95"/>
                </a:lnTo>
                <a:close/>
                <a:moveTo>
                  <a:pt x="2837" y="90"/>
                </a:moveTo>
                <a:lnTo>
                  <a:pt x="2845" y="90"/>
                </a:lnTo>
                <a:lnTo>
                  <a:pt x="2845" y="127"/>
                </a:lnTo>
                <a:cubicBezTo>
                  <a:pt x="2857" y="114"/>
                  <a:pt x="2865" y="107"/>
                  <a:pt x="2867" y="105"/>
                </a:cubicBezTo>
                <a:cubicBezTo>
                  <a:pt x="2873" y="100"/>
                  <a:pt x="2879" y="97"/>
                  <a:pt x="2885" y="94"/>
                </a:cubicBezTo>
                <a:cubicBezTo>
                  <a:pt x="2892" y="91"/>
                  <a:pt x="2898" y="90"/>
                  <a:pt x="2904" y="90"/>
                </a:cubicBezTo>
                <a:cubicBezTo>
                  <a:pt x="2915" y="90"/>
                  <a:pt x="2924" y="93"/>
                  <a:pt x="2932" y="99"/>
                </a:cubicBezTo>
                <a:cubicBezTo>
                  <a:pt x="2940" y="106"/>
                  <a:pt x="2945" y="115"/>
                  <a:pt x="2948" y="127"/>
                </a:cubicBezTo>
                <a:cubicBezTo>
                  <a:pt x="2961" y="112"/>
                  <a:pt x="2971" y="102"/>
                  <a:pt x="2980" y="97"/>
                </a:cubicBezTo>
                <a:cubicBezTo>
                  <a:pt x="2989" y="92"/>
                  <a:pt x="2998" y="90"/>
                  <a:pt x="3008" y="90"/>
                </a:cubicBezTo>
                <a:cubicBezTo>
                  <a:pt x="3017" y="90"/>
                  <a:pt x="3025" y="92"/>
                  <a:pt x="3032" y="97"/>
                </a:cubicBezTo>
                <a:cubicBezTo>
                  <a:pt x="3039" y="102"/>
                  <a:pt x="3045" y="109"/>
                  <a:pt x="3049" y="120"/>
                </a:cubicBezTo>
                <a:cubicBezTo>
                  <a:pt x="3052" y="127"/>
                  <a:pt x="3053" y="139"/>
                  <a:pt x="3053" y="154"/>
                </a:cubicBezTo>
                <a:lnTo>
                  <a:pt x="3053" y="228"/>
                </a:lnTo>
                <a:cubicBezTo>
                  <a:pt x="3053" y="239"/>
                  <a:pt x="3054" y="246"/>
                  <a:pt x="3055" y="250"/>
                </a:cubicBezTo>
                <a:cubicBezTo>
                  <a:pt x="3057" y="253"/>
                  <a:pt x="3059" y="255"/>
                  <a:pt x="3062" y="257"/>
                </a:cubicBezTo>
                <a:cubicBezTo>
                  <a:pt x="3066" y="259"/>
                  <a:pt x="3071" y="260"/>
                  <a:pt x="3079" y="260"/>
                </a:cubicBezTo>
                <a:lnTo>
                  <a:pt x="3079" y="267"/>
                </a:lnTo>
                <a:lnTo>
                  <a:pt x="2994" y="267"/>
                </a:lnTo>
                <a:lnTo>
                  <a:pt x="2994" y="260"/>
                </a:lnTo>
                <a:lnTo>
                  <a:pt x="2998" y="260"/>
                </a:lnTo>
                <a:cubicBezTo>
                  <a:pt x="3005" y="260"/>
                  <a:pt x="3011" y="259"/>
                  <a:pt x="3015" y="256"/>
                </a:cubicBezTo>
                <a:cubicBezTo>
                  <a:pt x="3018" y="254"/>
                  <a:pt x="3020" y="251"/>
                  <a:pt x="3021" y="246"/>
                </a:cubicBezTo>
                <a:cubicBezTo>
                  <a:pt x="3022" y="244"/>
                  <a:pt x="3022" y="238"/>
                  <a:pt x="3022" y="228"/>
                </a:cubicBezTo>
                <a:lnTo>
                  <a:pt x="3022" y="154"/>
                </a:lnTo>
                <a:cubicBezTo>
                  <a:pt x="3022" y="140"/>
                  <a:pt x="3020" y="130"/>
                  <a:pt x="3017" y="124"/>
                </a:cubicBezTo>
                <a:cubicBezTo>
                  <a:pt x="3012" y="116"/>
                  <a:pt x="3004" y="112"/>
                  <a:pt x="2993" y="112"/>
                </a:cubicBezTo>
                <a:cubicBezTo>
                  <a:pt x="2987" y="112"/>
                  <a:pt x="2980" y="114"/>
                  <a:pt x="2973" y="117"/>
                </a:cubicBezTo>
                <a:cubicBezTo>
                  <a:pt x="2967" y="121"/>
                  <a:pt x="2959" y="127"/>
                  <a:pt x="2949" y="136"/>
                </a:cubicBezTo>
                <a:lnTo>
                  <a:pt x="2949" y="138"/>
                </a:lnTo>
                <a:lnTo>
                  <a:pt x="2949" y="146"/>
                </a:lnTo>
                <a:lnTo>
                  <a:pt x="2949" y="228"/>
                </a:lnTo>
                <a:cubicBezTo>
                  <a:pt x="2949" y="240"/>
                  <a:pt x="2950" y="247"/>
                  <a:pt x="2951" y="250"/>
                </a:cubicBezTo>
                <a:cubicBezTo>
                  <a:pt x="2952" y="253"/>
                  <a:pt x="2955" y="255"/>
                  <a:pt x="2958" y="257"/>
                </a:cubicBezTo>
                <a:cubicBezTo>
                  <a:pt x="2962" y="259"/>
                  <a:pt x="2968" y="260"/>
                  <a:pt x="2977" y="260"/>
                </a:cubicBezTo>
                <a:lnTo>
                  <a:pt x="2977" y="267"/>
                </a:lnTo>
                <a:lnTo>
                  <a:pt x="2890" y="267"/>
                </a:lnTo>
                <a:lnTo>
                  <a:pt x="2890" y="260"/>
                </a:lnTo>
                <a:cubicBezTo>
                  <a:pt x="2900" y="260"/>
                  <a:pt x="2906" y="259"/>
                  <a:pt x="2910" y="257"/>
                </a:cubicBezTo>
                <a:cubicBezTo>
                  <a:pt x="2913" y="254"/>
                  <a:pt x="2916" y="251"/>
                  <a:pt x="2917" y="247"/>
                </a:cubicBezTo>
                <a:cubicBezTo>
                  <a:pt x="2918" y="244"/>
                  <a:pt x="2918" y="238"/>
                  <a:pt x="2918" y="228"/>
                </a:cubicBezTo>
                <a:lnTo>
                  <a:pt x="2918" y="154"/>
                </a:lnTo>
                <a:cubicBezTo>
                  <a:pt x="2918" y="140"/>
                  <a:pt x="2916" y="130"/>
                  <a:pt x="2912" y="124"/>
                </a:cubicBezTo>
                <a:cubicBezTo>
                  <a:pt x="2906" y="116"/>
                  <a:pt x="2899" y="112"/>
                  <a:pt x="2889" y="112"/>
                </a:cubicBezTo>
                <a:cubicBezTo>
                  <a:pt x="2882" y="112"/>
                  <a:pt x="2875" y="114"/>
                  <a:pt x="2869" y="117"/>
                </a:cubicBezTo>
                <a:cubicBezTo>
                  <a:pt x="2858" y="123"/>
                  <a:pt x="2850" y="129"/>
                  <a:pt x="2845" y="136"/>
                </a:cubicBezTo>
                <a:lnTo>
                  <a:pt x="2845" y="228"/>
                </a:lnTo>
                <a:cubicBezTo>
                  <a:pt x="2845" y="239"/>
                  <a:pt x="2846" y="247"/>
                  <a:pt x="2847" y="250"/>
                </a:cubicBezTo>
                <a:cubicBezTo>
                  <a:pt x="2849" y="253"/>
                  <a:pt x="2851" y="256"/>
                  <a:pt x="2854" y="258"/>
                </a:cubicBezTo>
                <a:cubicBezTo>
                  <a:pt x="2857" y="259"/>
                  <a:pt x="2863" y="260"/>
                  <a:pt x="2873" y="260"/>
                </a:cubicBezTo>
                <a:lnTo>
                  <a:pt x="2873" y="267"/>
                </a:lnTo>
                <a:lnTo>
                  <a:pt x="2788" y="267"/>
                </a:lnTo>
                <a:lnTo>
                  <a:pt x="2788" y="260"/>
                </a:lnTo>
                <a:cubicBezTo>
                  <a:pt x="2796" y="260"/>
                  <a:pt x="2801" y="259"/>
                  <a:pt x="2804" y="258"/>
                </a:cubicBezTo>
                <a:cubicBezTo>
                  <a:pt x="2807" y="256"/>
                  <a:pt x="2810" y="253"/>
                  <a:pt x="2811" y="249"/>
                </a:cubicBezTo>
                <a:cubicBezTo>
                  <a:pt x="2813" y="246"/>
                  <a:pt x="2814" y="239"/>
                  <a:pt x="2814" y="228"/>
                </a:cubicBezTo>
                <a:lnTo>
                  <a:pt x="2814" y="162"/>
                </a:lnTo>
                <a:cubicBezTo>
                  <a:pt x="2814" y="143"/>
                  <a:pt x="2813" y="131"/>
                  <a:pt x="2812" y="126"/>
                </a:cubicBezTo>
                <a:cubicBezTo>
                  <a:pt x="2811" y="122"/>
                  <a:pt x="2810" y="119"/>
                  <a:pt x="2808" y="117"/>
                </a:cubicBezTo>
                <a:cubicBezTo>
                  <a:pt x="2806" y="116"/>
                  <a:pt x="2804" y="115"/>
                  <a:pt x="2800" y="115"/>
                </a:cubicBezTo>
                <a:cubicBezTo>
                  <a:pt x="2797" y="115"/>
                  <a:pt x="2793" y="116"/>
                  <a:pt x="2788" y="118"/>
                </a:cubicBezTo>
                <a:lnTo>
                  <a:pt x="2785" y="111"/>
                </a:lnTo>
                <a:lnTo>
                  <a:pt x="2837" y="90"/>
                </a:lnTo>
                <a:close/>
                <a:moveTo>
                  <a:pt x="2686" y="90"/>
                </a:moveTo>
                <a:cubicBezTo>
                  <a:pt x="2712" y="90"/>
                  <a:pt x="2733" y="100"/>
                  <a:pt x="2748" y="120"/>
                </a:cubicBezTo>
                <a:cubicBezTo>
                  <a:pt x="2762" y="136"/>
                  <a:pt x="2768" y="156"/>
                  <a:pt x="2768" y="178"/>
                </a:cubicBezTo>
                <a:cubicBezTo>
                  <a:pt x="2768" y="193"/>
                  <a:pt x="2765" y="209"/>
                  <a:pt x="2757" y="224"/>
                </a:cubicBezTo>
                <a:cubicBezTo>
                  <a:pt x="2750" y="240"/>
                  <a:pt x="2740" y="252"/>
                  <a:pt x="2727" y="260"/>
                </a:cubicBezTo>
                <a:cubicBezTo>
                  <a:pt x="2714" y="268"/>
                  <a:pt x="2700" y="272"/>
                  <a:pt x="2684" y="272"/>
                </a:cubicBezTo>
                <a:cubicBezTo>
                  <a:pt x="2658" y="272"/>
                  <a:pt x="2637" y="262"/>
                  <a:pt x="2622" y="241"/>
                </a:cubicBezTo>
                <a:cubicBezTo>
                  <a:pt x="2609" y="224"/>
                  <a:pt x="2603" y="204"/>
                  <a:pt x="2603" y="183"/>
                </a:cubicBezTo>
                <a:cubicBezTo>
                  <a:pt x="2603" y="167"/>
                  <a:pt x="2607" y="151"/>
                  <a:pt x="2614" y="136"/>
                </a:cubicBezTo>
                <a:cubicBezTo>
                  <a:pt x="2622" y="120"/>
                  <a:pt x="2633" y="109"/>
                  <a:pt x="2645" y="101"/>
                </a:cubicBezTo>
                <a:cubicBezTo>
                  <a:pt x="2658" y="94"/>
                  <a:pt x="2672" y="90"/>
                  <a:pt x="2686" y="90"/>
                </a:cubicBezTo>
                <a:close/>
                <a:moveTo>
                  <a:pt x="2509" y="90"/>
                </a:moveTo>
                <a:cubicBezTo>
                  <a:pt x="2526" y="90"/>
                  <a:pt x="2540" y="94"/>
                  <a:pt x="2550" y="103"/>
                </a:cubicBezTo>
                <a:cubicBezTo>
                  <a:pt x="2561" y="112"/>
                  <a:pt x="2567" y="122"/>
                  <a:pt x="2567" y="131"/>
                </a:cubicBezTo>
                <a:cubicBezTo>
                  <a:pt x="2567" y="136"/>
                  <a:pt x="2565" y="140"/>
                  <a:pt x="2562" y="143"/>
                </a:cubicBezTo>
                <a:cubicBezTo>
                  <a:pt x="2559" y="146"/>
                  <a:pt x="2555" y="147"/>
                  <a:pt x="2549" y="147"/>
                </a:cubicBezTo>
                <a:cubicBezTo>
                  <a:pt x="2542" y="147"/>
                  <a:pt x="2536" y="145"/>
                  <a:pt x="2533" y="140"/>
                </a:cubicBezTo>
                <a:cubicBezTo>
                  <a:pt x="2531" y="137"/>
                  <a:pt x="2529" y="132"/>
                  <a:pt x="2528" y="125"/>
                </a:cubicBezTo>
                <a:cubicBezTo>
                  <a:pt x="2528" y="118"/>
                  <a:pt x="2525" y="112"/>
                  <a:pt x="2521" y="108"/>
                </a:cubicBezTo>
                <a:cubicBezTo>
                  <a:pt x="2516" y="104"/>
                  <a:pt x="2510" y="103"/>
                  <a:pt x="2503" y="103"/>
                </a:cubicBezTo>
                <a:cubicBezTo>
                  <a:pt x="2490" y="103"/>
                  <a:pt x="2480" y="107"/>
                  <a:pt x="2472" y="116"/>
                </a:cubicBezTo>
                <a:cubicBezTo>
                  <a:pt x="2462" y="129"/>
                  <a:pt x="2457" y="145"/>
                  <a:pt x="2457" y="165"/>
                </a:cubicBezTo>
                <a:cubicBezTo>
                  <a:pt x="2457" y="185"/>
                  <a:pt x="2462" y="204"/>
                  <a:pt x="2472" y="219"/>
                </a:cubicBezTo>
                <a:cubicBezTo>
                  <a:pt x="2482" y="235"/>
                  <a:pt x="2496" y="243"/>
                  <a:pt x="2513" y="243"/>
                </a:cubicBezTo>
                <a:cubicBezTo>
                  <a:pt x="2525" y="243"/>
                  <a:pt x="2536" y="239"/>
                  <a:pt x="2546" y="230"/>
                </a:cubicBezTo>
                <a:cubicBezTo>
                  <a:pt x="2553" y="224"/>
                  <a:pt x="2560" y="214"/>
                  <a:pt x="2566" y="199"/>
                </a:cubicBezTo>
                <a:lnTo>
                  <a:pt x="2572" y="202"/>
                </a:lnTo>
                <a:cubicBezTo>
                  <a:pt x="2567" y="224"/>
                  <a:pt x="2558" y="242"/>
                  <a:pt x="2544" y="254"/>
                </a:cubicBezTo>
                <a:cubicBezTo>
                  <a:pt x="2531" y="266"/>
                  <a:pt x="2516" y="272"/>
                  <a:pt x="2500" y="272"/>
                </a:cubicBezTo>
                <a:cubicBezTo>
                  <a:pt x="2480" y="272"/>
                  <a:pt x="2463" y="264"/>
                  <a:pt x="2449" y="247"/>
                </a:cubicBezTo>
                <a:cubicBezTo>
                  <a:pt x="2434" y="231"/>
                  <a:pt x="2427" y="209"/>
                  <a:pt x="2427" y="181"/>
                </a:cubicBezTo>
                <a:cubicBezTo>
                  <a:pt x="2427" y="154"/>
                  <a:pt x="2435" y="132"/>
                  <a:pt x="2451" y="115"/>
                </a:cubicBezTo>
                <a:cubicBezTo>
                  <a:pt x="2467" y="98"/>
                  <a:pt x="2486" y="90"/>
                  <a:pt x="2509" y="90"/>
                </a:cubicBezTo>
                <a:close/>
                <a:moveTo>
                  <a:pt x="1709" y="90"/>
                </a:moveTo>
                <a:lnTo>
                  <a:pt x="1717" y="90"/>
                </a:lnTo>
                <a:lnTo>
                  <a:pt x="1717" y="228"/>
                </a:lnTo>
                <a:cubicBezTo>
                  <a:pt x="1717" y="239"/>
                  <a:pt x="1718" y="246"/>
                  <a:pt x="1719" y="249"/>
                </a:cubicBezTo>
                <a:cubicBezTo>
                  <a:pt x="1721" y="253"/>
                  <a:pt x="1723" y="256"/>
                  <a:pt x="1726" y="257"/>
                </a:cubicBezTo>
                <a:cubicBezTo>
                  <a:pt x="1729" y="259"/>
                  <a:pt x="1735" y="260"/>
                  <a:pt x="1743" y="260"/>
                </a:cubicBezTo>
                <a:lnTo>
                  <a:pt x="1743" y="267"/>
                </a:lnTo>
                <a:lnTo>
                  <a:pt x="1660" y="267"/>
                </a:lnTo>
                <a:lnTo>
                  <a:pt x="1660" y="260"/>
                </a:lnTo>
                <a:cubicBezTo>
                  <a:pt x="1668" y="260"/>
                  <a:pt x="1674" y="259"/>
                  <a:pt x="1677" y="258"/>
                </a:cubicBezTo>
                <a:cubicBezTo>
                  <a:pt x="1679" y="256"/>
                  <a:pt x="1682" y="253"/>
                  <a:pt x="1683" y="250"/>
                </a:cubicBezTo>
                <a:cubicBezTo>
                  <a:pt x="1685" y="246"/>
                  <a:pt x="1686" y="239"/>
                  <a:pt x="1686" y="228"/>
                </a:cubicBezTo>
                <a:lnTo>
                  <a:pt x="1686" y="162"/>
                </a:lnTo>
                <a:cubicBezTo>
                  <a:pt x="1686" y="143"/>
                  <a:pt x="1685" y="131"/>
                  <a:pt x="1684" y="126"/>
                </a:cubicBezTo>
                <a:cubicBezTo>
                  <a:pt x="1683" y="122"/>
                  <a:pt x="1682" y="119"/>
                  <a:pt x="1680" y="117"/>
                </a:cubicBezTo>
                <a:cubicBezTo>
                  <a:pt x="1678" y="116"/>
                  <a:pt x="1676" y="115"/>
                  <a:pt x="1672" y="115"/>
                </a:cubicBezTo>
                <a:cubicBezTo>
                  <a:pt x="1669" y="115"/>
                  <a:pt x="1665" y="116"/>
                  <a:pt x="1660" y="118"/>
                </a:cubicBezTo>
                <a:lnTo>
                  <a:pt x="1657" y="111"/>
                </a:lnTo>
                <a:lnTo>
                  <a:pt x="1709" y="90"/>
                </a:lnTo>
                <a:close/>
                <a:moveTo>
                  <a:pt x="1166" y="90"/>
                </a:moveTo>
                <a:cubicBezTo>
                  <a:pt x="1192" y="90"/>
                  <a:pt x="1213" y="100"/>
                  <a:pt x="1228" y="120"/>
                </a:cubicBezTo>
                <a:cubicBezTo>
                  <a:pt x="1242" y="136"/>
                  <a:pt x="1248" y="156"/>
                  <a:pt x="1248" y="178"/>
                </a:cubicBezTo>
                <a:cubicBezTo>
                  <a:pt x="1248" y="193"/>
                  <a:pt x="1245" y="209"/>
                  <a:pt x="1237" y="224"/>
                </a:cubicBezTo>
                <a:cubicBezTo>
                  <a:pt x="1230" y="240"/>
                  <a:pt x="1220" y="252"/>
                  <a:pt x="1207" y="260"/>
                </a:cubicBezTo>
                <a:cubicBezTo>
                  <a:pt x="1194" y="268"/>
                  <a:pt x="1180" y="272"/>
                  <a:pt x="1164" y="272"/>
                </a:cubicBezTo>
                <a:cubicBezTo>
                  <a:pt x="1138" y="272"/>
                  <a:pt x="1117" y="262"/>
                  <a:pt x="1102" y="241"/>
                </a:cubicBezTo>
                <a:cubicBezTo>
                  <a:pt x="1089" y="224"/>
                  <a:pt x="1083" y="204"/>
                  <a:pt x="1083" y="183"/>
                </a:cubicBezTo>
                <a:cubicBezTo>
                  <a:pt x="1083" y="167"/>
                  <a:pt x="1087" y="151"/>
                  <a:pt x="1094" y="136"/>
                </a:cubicBezTo>
                <a:cubicBezTo>
                  <a:pt x="1102" y="120"/>
                  <a:pt x="1113" y="109"/>
                  <a:pt x="1125" y="101"/>
                </a:cubicBezTo>
                <a:cubicBezTo>
                  <a:pt x="1138" y="94"/>
                  <a:pt x="1152" y="90"/>
                  <a:pt x="1166" y="90"/>
                </a:cubicBezTo>
                <a:close/>
                <a:moveTo>
                  <a:pt x="2222" y="20"/>
                </a:moveTo>
                <a:cubicBezTo>
                  <a:pt x="2214" y="20"/>
                  <a:pt x="2206" y="23"/>
                  <a:pt x="2200" y="31"/>
                </a:cubicBezTo>
                <a:cubicBezTo>
                  <a:pt x="2191" y="41"/>
                  <a:pt x="2185" y="58"/>
                  <a:pt x="2181" y="80"/>
                </a:cubicBezTo>
                <a:cubicBezTo>
                  <a:pt x="2178" y="102"/>
                  <a:pt x="2176" y="124"/>
                  <a:pt x="2176" y="146"/>
                </a:cubicBezTo>
                <a:cubicBezTo>
                  <a:pt x="2176" y="181"/>
                  <a:pt x="2181" y="209"/>
                  <a:pt x="2189" y="232"/>
                </a:cubicBezTo>
                <a:cubicBezTo>
                  <a:pt x="2196" y="250"/>
                  <a:pt x="2207" y="259"/>
                  <a:pt x="2221" y="259"/>
                </a:cubicBezTo>
                <a:cubicBezTo>
                  <a:pt x="2228" y="259"/>
                  <a:pt x="2235" y="256"/>
                  <a:pt x="2242" y="250"/>
                </a:cubicBezTo>
                <a:cubicBezTo>
                  <a:pt x="2249" y="244"/>
                  <a:pt x="2255" y="234"/>
                  <a:pt x="2259" y="220"/>
                </a:cubicBezTo>
                <a:cubicBezTo>
                  <a:pt x="2264" y="198"/>
                  <a:pt x="2267" y="168"/>
                  <a:pt x="2267" y="129"/>
                </a:cubicBezTo>
                <a:cubicBezTo>
                  <a:pt x="2267" y="100"/>
                  <a:pt x="2264" y="76"/>
                  <a:pt x="2258" y="56"/>
                </a:cubicBezTo>
                <a:cubicBezTo>
                  <a:pt x="2254" y="42"/>
                  <a:pt x="2248" y="32"/>
                  <a:pt x="2241" y="26"/>
                </a:cubicBezTo>
                <a:cubicBezTo>
                  <a:pt x="2236" y="22"/>
                  <a:pt x="2230" y="20"/>
                  <a:pt x="2222" y="20"/>
                </a:cubicBezTo>
                <a:close/>
                <a:moveTo>
                  <a:pt x="2030" y="20"/>
                </a:moveTo>
                <a:cubicBezTo>
                  <a:pt x="2022" y="20"/>
                  <a:pt x="2014" y="23"/>
                  <a:pt x="2008" y="31"/>
                </a:cubicBezTo>
                <a:cubicBezTo>
                  <a:pt x="1999" y="41"/>
                  <a:pt x="1993" y="58"/>
                  <a:pt x="1989" y="80"/>
                </a:cubicBezTo>
                <a:cubicBezTo>
                  <a:pt x="1986" y="102"/>
                  <a:pt x="1984" y="124"/>
                  <a:pt x="1984" y="146"/>
                </a:cubicBezTo>
                <a:cubicBezTo>
                  <a:pt x="1984" y="181"/>
                  <a:pt x="1989" y="209"/>
                  <a:pt x="1997" y="232"/>
                </a:cubicBezTo>
                <a:cubicBezTo>
                  <a:pt x="2004" y="250"/>
                  <a:pt x="2015" y="259"/>
                  <a:pt x="2029" y="259"/>
                </a:cubicBezTo>
                <a:cubicBezTo>
                  <a:pt x="2036" y="259"/>
                  <a:pt x="2043" y="256"/>
                  <a:pt x="2050" y="250"/>
                </a:cubicBezTo>
                <a:cubicBezTo>
                  <a:pt x="2057" y="244"/>
                  <a:pt x="2063" y="234"/>
                  <a:pt x="2067" y="220"/>
                </a:cubicBezTo>
                <a:cubicBezTo>
                  <a:pt x="2072" y="198"/>
                  <a:pt x="2075" y="168"/>
                  <a:pt x="2075" y="129"/>
                </a:cubicBezTo>
                <a:cubicBezTo>
                  <a:pt x="2075" y="100"/>
                  <a:pt x="2072" y="76"/>
                  <a:pt x="2066" y="56"/>
                </a:cubicBezTo>
                <a:cubicBezTo>
                  <a:pt x="2062" y="42"/>
                  <a:pt x="2056" y="32"/>
                  <a:pt x="2049" y="26"/>
                </a:cubicBezTo>
                <a:cubicBezTo>
                  <a:pt x="2044" y="22"/>
                  <a:pt x="2038" y="20"/>
                  <a:pt x="2030" y="20"/>
                </a:cubicBezTo>
                <a:close/>
                <a:moveTo>
                  <a:pt x="2223" y="7"/>
                </a:moveTo>
                <a:cubicBezTo>
                  <a:pt x="2242" y="7"/>
                  <a:pt x="2260" y="17"/>
                  <a:pt x="2275" y="37"/>
                </a:cubicBezTo>
                <a:cubicBezTo>
                  <a:pt x="2294" y="62"/>
                  <a:pt x="2304" y="95"/>
                  <a:pt x="2304" y="137"/>
                </a:cubicBezTo>
                <a:cubicBezTo>
                  <a:pt x="2304" y="167"/>
                  <a:pt x="2300" y="192"/>
                  <a:pt x="2291" y="212"/>
                </a:cubicBezTo>
                <a:cubicBezTo>
                  <a:pt x="2283" y="233"/>
                  <a:pt x="2272" y="248"/>
                  <a:pt x="2259" y="257"/>
                </a:cubicBezTo>
                <a:cubicBezTo>
                  <a:pt x="2246" y="267"/>
                  <a:pt x="2233" y="271"/>
                  <a:pt x="2221" y="271"/>
                </a:cubicBezTo>
                <a:cubicBezTo>
                  <a:pt x="2196" y="271"/>
                  <a:pt x="2176" y="257"/>
                  <a:pt x="2160" y="228"/>
                </a:cubicBezTo>
                <a:cubicBezTo>
                  <a:pt x="2146" y="204"/>
                  <a:pt x="2140" y="175"/>
                  <a:pt x="2140" y="141"/>
                </a:cubicBezTo>
                <a:cubicBezTo>
                  <a:pt x="2140" y="112"/>
                  <a:pt x="2144" y="87"/>
                  <a:pt x="2153" y="66"/>
                </a:cubicBezTo>
                <a:cubicBezTo>
                  <a:pt x="2162" y="45"/>
                  <a:pt x="2173" y="30"/>
                  <a:pt x="2188" y="19"/>
                </a:cubicBezTo>
                <a:cubicBezTo>
                  <a:pt x="2199" y="11"/>
                  <a:pt x="2211" y="7"/>
                  <a:pt x="2223" y="7"/>
                </a:cubicBezTo>
                <a:close/>
                <a:moveTo>
                  <a:pt x="2031" y="7"/>
                </a:moveTo>
                <a:cubicBezTo>
                  <a:pt x="2050" y="7"/>
                  <a:pt x="2068" y="17"/>
                  <a:pt x="2083" y="37"/>
                </a:cubicBezTo>
                <a:cubicBezTo>
                  <a:pt x="2102" y="62"/>
                  <a:pt x="2112" y="95"/>
                  <a:pt x="2112" y="137"/>
                </a:cubicBezTo>
                <a:cubicBezTo>
                  <a:pt x="2112" y="167"/>
                  <a:pt x="2108" y="192"/>
                  <a:pt x="2099" y="212"/>
                </a:cubicBezTo>
                <a:cubicBezTo>
                  <a:pt x="2091" y="233"/>
                  <a:pt x="2080" y="248"/>
                  <a:pt x="2067" y="257"/>
                </a:cubicBezTo>
                <a:cubicBezTo>
                  <a:pt x="2054" y="267"/>
                  <a:pt x="2041" y="271"/>
                  <a:pt x="2029" y="271"/>
                </a:cubicBezTo>
                <a:cubicBezTo>
                  <a:pt x="2004" y="271"/>
                  <a:pt x="1984" y="257"/>
                  <a:pt x="1968" y="228"/>
                </a:cubicBezTo>
                <a:cubicBezTo>
                  <a:pt x="1954" y="204"/>
                  <a:pt x="1948" y="175"/>
                  <a:pt x="1948" y="141"/>
                </a:cubicBezTo>
                <a:cubicBezTo>
                  <a:pt x="1948" y="112"/>
                  <a:pt x="1952" y="87"/>
                  <a:pt x="1961" y="66"/>
                </a:cubicBezTo>
                <a:cubicBezTo>
                  <a:pt x="1970" y="45"/>
                  <a:pt x="1981" y="30"/>
                  <a:pt x="1996" y="19"/>
                </a:cubicBezTo>
                <a:cubicBezTo>
                  <a:pt x="2007" y="11"/>
                  <a:pt x="2019" y="7"/>
                  <a:pt x="2031" y="7"/>
                </a:cubicBezTo>
                <a:close/>
                <a:moveTo>
                  <a:pt x="1849" y="7"/>
                </a:moveTo>
                <a:lnTo>
                  <a:pt x="1855" y="7"/>
                </a:lnTo>
                <a:lnTo>
                  <a:pt x="1855" y="222"/>
                </a:lnTo>
                <a:cubicBezTo>
                  <a:pt x="1855" y="236"/>
                  <a:pt x="1855" y="245"/>
                  <a:pt x="1857" y="249"/>
                </a:cubicBezTo>
                <a:cubicBezTo>
                  <a:pt x="1858" y="252"/>
                  <a:pt x="1860" y="255"/>
                  <a:pt x="1864" y="257"/>
                </a:cubicBezTo>
                <a:cubicBezTo>
                  <a:pt x="1868" y="259"/>
                  <a:pt x="1875" y="260"/>
                  <a:pt x="1887" y="260"/>
                </a:cubicBezTo>
                <a:lnTo>
                  <a:pt x="1887" y="267"/>
                </a:lnTo>
                <a:lnTo>
                  <a:pt x="1791" y="267"/>
                </a:lnTo>
                <a:lnTo>
                  <a:pt x="1791" y="260"/>
                </a:lnTo>
                <a:cubicBezTo>
                  <a:pt x="1803" y="260"/>
                  <a:pt x="1811" y="259"/>
                  <a:pt x="1815" y="257"/>
                </a:cubicBezTo>
                <a:cubicBezTo>
                  <a:pt x="1818" y="255"/>
                  <a:pt x="1820" y="253"/>
                  <a:pt x="1822" y="249"/>
                </a:cubicBezTo>
                <a:cubicBezTo>
                  <a:pt x="1823" y="246"/>
                  <a:pt x="1824" y="237"/>
                  <a:pt x="1824" y="222"/>
                </a:cubicBezTo>
                <a:lnTo>
                  <a:pt x="1824" y="85"/>
                </a:lnTo>
                <a:cubicBezTo>
                  <a:pt x="1824" y="66"/>
                  <a:pt x="1823" y="54"/>
                  <a:pt x="1822" y="49"/>
                </a:cubicBezTo>
                <a:cubicBezTo>
                  <a:pt x="1821" y="45"/>
                  <a:pt x="1820" y="42"/>
                  <a:pt x="1817" y="40"/>
                </a:cubicBezTo>
                <a:cubicBezTo>
                  <a:pt x="1815" y="38"/>
                  <a:pt x="1812" y="37"/>
                  <a:pt x="1809" y="37"/>
                </a:cubicBezTo>
                <a:cubicBezTo>
                  <a:pt x="1804" y="37"/>
                  <a:pt x="1798" y="39"/>
                  <a:pt x="1790" y="43"/>
                </a:cubicBezTo>
                <a:lnTo>
                  <a:pt x="1787" y="37"/>
                </a:lnTo>
                <a:lnTo>
                  <a:pt x="1849" y="7"/>
                </a:lnTo>
                <a:close/>
                <a:moveTo>
                  <a:pt x="1701" y="0"/>
                </a:moveTo>
                <a:cubicBezTo>
                  <a:pt x="1707" y="0"/>
                  <a:pt x="1711" y="2"/>
                  <a:pt x="1715" y="6"/>
                </a:cubicBezTo>
                <a:cubicBezTo>
                  <a:pt x="1719" y="9"/>
                  <a:pt x="1720" y="14"/>
                  <a:pt x="1720" y="19"/>
                </a:cubicBezTo>
                <a:cubicBezTo>
                  <a:pt x="1720" y="24"/>
                  <a:pt x="1719" y="29"/>
                  <a:pt x="1715" y="33"/>
                </a:cubicBezTo>
                <a:cubicBezTo>
                  <a:pt x="1711" y="36"/>
                  <a:pt x="1707" y="38"/>
                  <a:pt x="1701" y="38"/>
                </a:cubicBezTo>
                <a:cubicBezTo>
                  <a:pt x="1696" y="38"/>
                  <a:pt x="1692" y="36"/>
                  <a:pt x="1688" y="33"/>
                </a:cubicBezTo>
                <a:cubicBezTo>
                  <a:pt x="1684" y="29"/>
                  <a:pt x="1682" y="24"/>
                  <a:pt x="1682" y="19"/>
                </a:cubicBezTo>
                <a:cubicBezTo>
                  <a:pt x="1682" y="14"/>
                  <a:pt x="1684" y="9"/>
                  <a:pt x="1688" y="6"/>
                </a:cubicBezTo>
                <a:cubicBezTo>
                  <a:pt x="1692" y="2"/>
                  <a:pt x="1696" y="0"/>
                  <a:pt x="1701" y="0"/>
                </a:cubicBezTo>
                <a:close/>
              </a:path>
            </a:pathLst>
          </a:custGeom>
          <a:solidFill>
            <a:srgbClr val="F2F2F2"/>
          </a:solidFill>
          <a:ln w="0">
            <a:noFill/>
            <a:prstDash val="solid"/>
            <a:round/>
          </a:ln>
        </p:spPr>
        <p:txBody>
          <a:bodyPr vert="horz" wrap="square" lIns="91440" tIns="45720" rIns="91440" bIns="45720" numCol="1" anchor="t" anchorCtr="0" compatLnSpc="1"/>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5pPr>
            <a:lvl6pPr marL="2286000" algn="l" defTabSz="914400" rtl="0" eaLnBrk="1" latinLnBrk="0" hangingPunct="1">
              <a:defRPr kern="1200">
                <a:solidFill>
                  <a:schemeClr val="tx1"/>
                </a:solidFill>
                <a:latin typeface="Calibri" panose="020F0502020204030204" charset="0"/>
                <a:ea typeface="+mn-ea"/>
                <a:cs typeface="+mn-cs"/>
              </a:defRPr>
            </a:lvl6pPr>
            <a:lvl7pPr marL="2743200" algn="l" defTabSz="914400" rtl="0" eaLnBrk="1" latinLnBrk="0" hangingPunct="1">
              <a:defRPr kern="1200">
                <a:solidFill>
                  <a:schemeClr val="tx1"/>
                </a:solidFill>
                <a:latin typeface="Calibri" panose="020F0502020204030204" charset="0"/>
                <a:ea typeface="+mn-ea"/>
                <a:cs typeface="+mn-cs"/>
              </a:defRPr>
            </a:lvl7pPr>
            <a:lvl8pPr marL="3200400" algn="l" defTabSz="914400" rtl="0" eaLnBrk="1" latinLnBrk="0" hangingPunct="1">
              <a:defRPr kern="1200">
                <a:solidFill>
                  <a:schemeClr val="tx1"/>
                </a:solidFill>
                <a:latin typeface="Calibri" panose="020F0502020204030204" charset="0"/>
                <a:ea typeface="+mn-ea"/>
                <a:cs typeface="+mn-cs"/>
              </a:defRPr>
            </a:lvl8pPr>
            <a:lvl9pPr marL="3657600" algn="l" defTabSz="914400" rtl="0" eaLnBrk="1" latinLnBrk="0" hangingPunct="1">
              <a:defRPr kern="1200">
                <a:solidFill>
                  <a:schemeClr val="tx1"/>
                </a:solidFill>
                <a:latin typeface="Calibri" panose="020F0502020204030204" charset="0"/>
                <a:ea typeface="+mn-ea"/>
                <a:cs typeface="+mn-cs"/>
              </a:defRPr>
            </a:lvl9pPr>
          </a:lstStyle>
          <a:p>
            <a:endParaRPr lang="zh-CN" altLang="en-US"/>
          </a:p>
        </p:txBody>
      </p:sp>
      <p:sp>
        <p:nvSpPr>
          <p:cNvPr id="64" name="Freeform 23"/>
          <p:cNvSpPr/>
          <p:nvPr/>
        </p:nvSpPr>
        <p:spPr bwMode="auto">
          <a:xfrm rot="-1800000">
            <a:off x="2795397" y="5594110"/>
            <a:ext cx="1848119" cy="215037"/>
          </a:xfrm>
          <a:custGeom>
            <a:avLst/>
            <a:gdLst>
              <a:gd name="T0" fmla="*/ 2345 w 3079"/>
              <a:gd name="T1" fmla="*/ 251 h 350"/>
              <a:gd name="T2" fmla="*/ 830 w 3079"/>
              <a:gd name="T3" fmla="*/ 272 h 350"/>
              <a:gd name="T4" fmla="*/ 2644 w 3079"/>
              <a:gd name="T5" fmla="*/ 129 h 350"/>
              <a:gd name="T6" fmla="*/ 2680 w 3079"/>
              <a:gd name="T7" fmla="*/ 102 h 350"/>
              <a:gd name="T8" fmla="*/ 1202 w 3079"/>
              <a:gd name="T9" fmla="*/ 244 h 350"/>
              <a:gd name="T10" fmla="*/ 1532 w 3079"/>
              <a:gd name="T11" fmla="*/ 102 h 350"/>
              <a:gd name="T12" fmla="*/ 1604 w 3079"/>
              <a:gd name="T13" fmla="*/ 106 h 350"/>
              <a:gd name="T14" fmla="*/ 1625 w 3079"/>
              <a:gd name="T15" fmla="*/ 113 h 350"/>
              <a:gd name="T16" fmla="*/ 1470 w 3079"/>
              <a:gd name="T17" fmla="*/ 316 h 350"/>
              <a:gd name="T18" fmla="*/ 1487 w 3079"/>
              <a:gd name="T19" fmla="*/ 130 h 350"/>
              <a:gd name="T20" fmla="*/ 1322 w 3079"/>
              <a:gd name="T21" fmla="*/ 210 h 350"/>
              <a:gd name="T22" fmla="*/ 1366 w 3079"/>
              <a:gd name="T23" fmla="*/ 102 h 350"/>
              <a:gd name="T24" fmla="*/ 1451 w 3079"/>
              <a:gd name="T25" fmla="*/ 244 h 350"/>
              <a:gd name="T26" fmla="*/ 1310 w 3079"/>
              <a:gd name="T27" fmla="*/ 264 h 350"/>
              <a:gd name="T28" fmla="*/ 1262 w 3079"/>
              <a:gd name="T29" fmla="*/ 95 h 350"/>
              <a:gd name="T30" fmla="*/ 945 w 3079"/>
              <a:gd name="T31" fmla="*/ 135 h 350"/>
              <a:gd name="T32" fmla="*/ 1012 w 3079"/>
              <a:gd name="T33" fmla="*/ 95 h 350"/>
              <a:gd name="T34" fmla="*/ 946 w 3079"/>
              <a:gd name="T35" fmla="*/ 337 h 350"/>
              <a:gd name="T36" fmla="*/ 934 w 3079"/>
              <a:gd name="T37" fmla="*/ 318 h 350"/>
              <a:gd name="T38" fmla="*/ 880 w 3079"/>
              <a:gd name="T39" fmla="*/ 102 h 350"/>
              <a:gd name="T40" fmla="*/ 603 w 3079"/>
              <a:gd name="T41" fmla="*/ 128 h 350"/>
              <a:gd name="T42" fmla="*/ 722 w 3079"/>
              <a:gd name="T43" fmla="*/ 95 h 350"/>
              <a:gd name="T44" fmla="*/ 779 w 3079"/>
              <a:gd name="T45" fmla="*/ 112 h 350"/>
              <a:gd name="T46" fmla="*/ 734 w 3079"/>
              <a:gd name="T47" fmla="*/ 272 h 350"/>
              <a:gd name="T48" fmla="*/ 544 w 3079"/>
              <a:gd name="T49" fmla="*/ 102 h 350"/>
              <a:gd name="T50" fmla="*/ 331 w 3079"/>
              <a:gd name="T51" fmla="*/ 128 h 350"/>
              <a:gd name="T52" fmla="*/ 450 w 3079"/>
              <a:gd name="T53" fmla="*/ 95 h 350"/>
              <a:gd name="T54" fmla="*/ 507 w 3079"/>
              <a:gd name="T55" fmla="*/ 112 h 350"/>
              <a:gd name="T56" fmla="*/ 462 w 3079"/>
              <a:gd name="T57" fmla="*/ 272 h 350"/>
              <a:gd name="T58" fmla="*/ 272 w 3079"/>
              <a:gd name="T59" fmla="*/ 102 h 350"/>
              <a:gd name="T60" fmla="*/ 59 w 3079"/>
              <a:gd name="T61" fmla="*/ 128 h 350"/>
              <a:gd name="T62" fmla="*/ 178 w 3079"/>
              <a:gd name="T63" fmla="*/ 95 h 350"/>
              <a:gd name="T64" fmla="*/ 235 w 3079"/>
              <a:gd name="T65" fmla="*/ 112 h 350"/>
              <a:gd name="T66" fmla="*/ 190 w 3079"/>
              <a:gd name="T67" fmla="*/ 272 h 350"/>
              <a:gd name="T68" fmla="*/ 0 w 3079"/>
              <a:gd name="T69" fmla="*/ 102 h 350"/>
              <a:gd name="T70" fmla="*/ 2904 w 3079"/>
              <a:gd name="T71" fmla="*/ 90 h 350"/>
              <a:gd name="T72" fmla="*/ 3053 w 3079"/>
              <a:gd name="T73" fmla="*/ 154 h 350"/>
              <a:gd name="T74" fmla="*/ 2994 w 3079"/>
              <a:gd name="T75" fmla="*/ 260 h 350"/>
              <a:gd name="T76" fmla="*/ 2993 w 3079"/>
              <a:gd name="T77" fmla="*/ 112 h 350"/>
              <a:gd name="T78" fmla="*/ 2958 w 3079"/>
              <a:gd name="T79" fmla="*/ 257 h 350"/>
              <a:gd name="T80" fmla="*/ 2918 w 3079"/>
              <a:gd name="T81" fmla="*/ 228 h 350"/>
              <a:gd name="T82" fmla="*/ 2847 w 3079"/>
              <a:gd name="T83" fmla="*/ 250 h 350"/>
              <a:gd name="T84" fmla="*/ 2811 w 3079"/>
              <a:gd name="T85" fmla="*/ 249 h 350"/>
              <a:gd name="T86" fmla="*/ 2785 w 3079"/>
              <a:gd name="T87" fmla="*/ 111 h 350"/>
              <a:gd name="T88" fmla="*/ 2684 w 3079"/>
              <a:gd name="T89" fmla="*/ 272 h 350"/>
              <a:gd name="T90" fmla="*/ 2550 w 3079"/>
              <a:gd name="T91" fmla="*/ 103 h 350"/>
              <a:gd name="T92" fmla="*/ 2503 w 3079"/>
              <a:gd name="T93" fmla="*/ 103 h 350"/>
              <a:gd name="T94" fmla="*/ 2572 w 3079"/>
              <a:gd name="T95" fmla="*/ 202 h 350"/>
              <a:gd name="T96" fmla="*/ 1709 w 3079"/>
              <a:gd name="T97" fmla="*/ 90 h 350"/>
              <a:gd name="T98" fmla="*/ 1660 w 3079"/>
              <a:gd name="T99" fmla="*/ 267 h 350"/>
              <a:gd name="T100" fmla="*/ 1680 w 3079"/>
              <a:gd name="T101" fmla="*/ 117 h 350"/>
              <a:gd name="T102" fmla="*/ 1248 w 3079"/>
              <a:gd name="T103" fmla="*/ 178 h 350"/>
              <a:gd name="T104" fmla="*/ 1125 w 3079"/>
              <a:gd name="T105" fmla="*/ 101 h 350"/>
              <a:gd name="T106" fmla="*/ 2221 w 3079"/>
              <a:gd name="T107" fmla="*/ 259 h 350"/>
              <a:gd name="T108" fmla="*/ 2030 w 3079"/>
              <a:gd name="T109" fmla="*/ 20 h 350"/>
              <a:gd name="T110" fmla="*/ 2067 w 3079"/>
              <a:gd name="T111" fmla="*/ 220 h 350"/>
              <a:gd name="T112" fmla="*/ 2304 w 3079"/>
              <a:gd name="T113" fmla="*/ 137 h 350"/>
              <a:gd name="T114" fmla="*/ 2188 w 3079"/>
              <a:gd name="T115" fmla="*/ 19 h 350"/>
              <a:gd name="T116" fmla="*/ 2029 w 3079"/>
              <a:gd name="T117" fmla="*/ 271 h 350"/>
              <a:gd name="T118" fmla="*/ 1855 w 3079"/>
              <a:gd name="T119" fmla="*/ 7 h 350"/>
              <a:gd name="T120" fmla="*/ 1791 w 3079"/>
              <a:gd name="T121" fmla="*/ 260 h 350"/>
              <a:gd name="T122" fmla="*/ 1809 w 3079"/>
              <a:gd name="T123" fmla="*/ 37 h 350"/>
              <a:gd name="T124" fmla="*/ 1715 w 3079"/>
              <a:gd name="T125" fmla="*/ 3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79" h="350">
                <a:moveTo>
                  <a:pt x="2366" y="230"/>
                </a:moveTo>
                <a:cubicBezTo>
                  <a:pt x="2372" y="230"/>
                  <a:pt x="2377" y="232"/>
                  <a:pt x="2381" y="237"/>
                </a:cubicBezTo>
                <a:cubicBezTo>
                  <a:pt x="2385" y="241"/>
                  <a:pt x="2387" y="245"/>
                  <a:pt x="2387" y="251"/>
                </a:cubicBezTo>
                <a:cubicBezTo>
                  <a:pt x="2387" y="257"/>
                  <a:pt x="2385" y="262"/>
                  <a:pt x="2380" y="266"/>
                </a:cubicBezTo>
                <a:cubicBezTo>
                  <a:pt x="2376" y="270"/>
                  <a:pt x="2372" y="272"/>
                  <a:pt x="2366" y="272"/>
                </a:cubicBezTo>
                <a:cubicBezTo>
                  <a:pt x="2360" y="272"/>
                  <a:pt x="2355" y="270"/>
                  <a:pt x="2351" y="266"/>
                </a:cubicBezTo>
                <a:cubicBezTo>
                  <a:pt x="2347" y="262"/>
                  <a:pt x="2345" y="257"/>
                  <a:pt x="2345" y="251"/>
                </a:cubicBezTo>
                <a:cubicBezTo>
                  <a:pt x="2345" y="245"/>
                  <a:pt x="2347" y="240"/>
                  <a:pt x="2351" y="236"/>
                </a:cubicBezTo>
                <a:cubicBezTo>
                  <a:pt x="2355" y="232"/>
                  <a:pt x="2360" y="230"/>
                  <a:pt x="2366" y="230"/>
                </a:cubicBezTo>
                <a:close/>
                <a:moveTo>
                  <a:pt x="830" y="230"/>
                </a:moveTo>
                <a:cubicBezTo>
                  <a:pt x="836" y="230"/>
                  <a:pt x="841" y="232"/>
                  <a:pt x="845" y="237"/>
                </a:cubicBezTo>
                <a:cubicBezTo>
                  <a:pt x="849" y="241"/>
                  <a:pt x="851" y="245"/>
                  <a:pt x="851" y="251"/>
                </a:cubicBezTo>
                <a:cubicBezTo>
                  <a:pt x="851" y="257"/>
                  <a:pt x="849" y="262"/>
                  <a:pt x="844" y="266"/>
                </a:cubicBezTo>
                <a:cubicBezTo>
                  <a:pt x="840" y="270"/>
                  <a:pt x="836" y="272"/>
                  <a:pt x="830" y="272"/>
                </a:cubicBezTo>
                <a:cubicBezTo>
                  <a:pt x="824" y="272"/>
                  <a:pt x="819" y="270"/>
                  <a:pt x="815" y="266"/>
                </a:cubicBezTo>
                <a:cubicBezTo>
                  <a:pt x="811" y="262"/>
                  <a:pt x="809" y="257"/>
                  <a:pt x="809" y="251"/>
                </a:cubicBezTo>
                <a:cubicBezTo>
                  <a:pt x="809" y="245"/>
                  <a:pt x="811" y="240"/>
                  <a:pt x="815" y="236"/>
                </a:cubicBezTo>
                <a:cubicBezTo>
                  <a:pt x="819" y="232"/>
                  <a:pt x="824" y="230"/>
                  <a:pt x="830" y="230"/>
                </a:cubicBezTo>
                <a:close/>
                <a:moveTo>
                  <a:pt x="2680" y="102"/>
                </a:moveTo>
                <a:cubicBezTo>
                  <a:pt x="2673" y="102"/>
                  <a:pt x="2667" y="104"/>
                  <a:pt x="2660" y="108"/>
                </a:cubicBezTo>
                <a:cubicBezTo>
                  <a:pt x="2653" y="112"/>
                  <a:pt x="2648" y="119"/>
                  <a:pt x="2644" y="129"/>
                </a:cubicBezTo>
                <a:cubicBezTo>
                  <a:pt x="2640" y="139"/>
                  <a:pt x="2638" y="151"/>
                  <a:pt x="2638" y="167"/>
                </a:cubicBezTo>
                <a:cubicBezTo>
                  <a:pt x="2638" y="192"/>
                  <a:pt x="2643" y="213"/>
                  <a:pt x="2652" y="232"/>
                </a:cubicBezTo>
                <a:cubicBezTo>
                  <a:pt x="2662" y="250"/>
                  <a:pt x="2676" y="259"/>
                  <a:pt x="2692" y="259"/>
                </a:cubicBezTo>
                <a:cubicBezTo>
                  <a:pt x="2704" y="259"/>
                  <a:pt x="2714" y="254"/>
                  <a:pt x="2722" y="244"/>
                </a:cubicBezTo>
                <a:cubicBezTo>
                  <a:pt x="2730" y="234"/>
                  <a:pt x="2734" y="217"/>
                  <a:pt x="2734" y="192"/>
                </a:cubicBezTo>
                <a:cubicBezTo>
                  <a:pt x="2734" y="162"/>
                  <a:pt x="2727" y="138"/>
                  <a:pt x="2714" y="120"/>
                </a:cubicBezTo>
                <a:cubicBezTo>
                  <a:pt x="2705" y="108"/>
                  <a:pt x="2694" y="102"/>
                  <a:pt x="2680" y="102"/>
                </a:cubicBezTo>
                <a:close/>
                <a:moveTo>
                  <a:pt x="1160" y="102"/>
                </a:moveTo>
                <a:cubicBezTo>
                  <a:pt x="1153" y="102"/>
                  <a:pt x="1147" y="104"/>
                  <a:pt x="1140" y="108"/>
                </a:cubicBezTo>
                <a:cubicBezTo>
                  <a:pt x="1133" y="112"/>
                  <a:pt x="1128" y="119"/>
                  <a:pt x="1124" y="129"/>
                </a:cubicBezTo>
                <a:cubicBezTo>
                  <a:pt x="1120" y="139"/>
                  <a:pt x="1118" y="151"/>
                  <a:pt x="1118" y="167"/>
                </a:cubicBezTo>
                <a:cubicBezTo>
                  <a:pt x="1118" y="192"/>
                  <a:pt x="1123" y="213"/>
                  <a:pt x="1132" y="232"/>
                </a:cubicBezTo>
                <a:cubicBezTo>
                  <a:pt x="1142" y="250"/>
                  <a:pt x="1156" y="259"/>
                  <a:pt x="1172" y="259"/>
                </a:cubicBezTo>
                <a:cubicBezTo>
                  <a:pt x="1184" y="259"/>
                  <a:pt x="1194" y="254"/>
                  <a:pt x="1202" y="244"/>
                </a:cubicBezTo>
                <a:cubicBezTo>
                  <a:pt x="1210" y="234"/>
                  <a:pt x="1214" y="217"/>
                  <a:pt x="1214" y="192"/>
                </a:cubicBezTo>
                <a:cubicBezTo>
                  <a:pt x="1214" y="162"/>
                  <a:pt x="1207" y="138"/>
                  <a:pt x="1194" y="120"/>
                </a:cubicBezTo>
                <a:cubicBezTo>
                  <a:pt x="1185" y="108"/>
                  <a:pt x="1174" y="102"/>
                  <a:pt x="1160" y="102"/>
                </a:cubicBezTo>
                <a:close/>
                <a:moveTo>
                  <a:pt x="1456" y="95"/>
                </a:moveTo>
                <a:lnTo>
                  <a:pt x="1536" y="95"/>
                </a:lnTo>
                <a:lnTo>
                  <a:pt x="1536" y="102"/>
                </a:lnTo>
                <a:lnTo>
                  <a:pt x="1532" y="102"/>
                </a:lnTo>
                <a:cubicBezTo>
                  <a:pt x="1527" y="102"/>
                  <a:pt x="1522" y="103"/>
                  <a:pt x="1519" y="106"/>
                </a:cubicBezTo>
                <a:cubicBezTo>
                  <a:pt x="1517" y="108"/>
                  <a:pt x="1515" y="111"/>
                  <a:pt x="1515" y="115"/>
                </a:cubicBezTo>
                <a:cubicBezTo>
                  <a:pt x="1515" y="120"/>
                  <a:pt x="1517" y="126"/>
                  <a:pt x="1521" y="135"/>
                </a:cubicBezTo>
                <a:lnTo>
                  <a:pt x="1563" y="222"/>
                </a:lnTo>
                <a:lnTo>
                  <a:pt x="1602" y="127"/>
                </a:lnTo>
                <a:cubicBezTo>
                  <a:pt x="1604" y="122"/>
                  <a:pt x="1605" y="117"/>
                  <a:pt x="1605" y="112"/>
                </a:cubicBezTo>
                <a:cubicBezTo>
                  <a:pt x="1605" y="109"/>
                  <a:pt x="1604" y="108"/>
                  <a:pt x="1604" y="106"/>
                </a:cubicBezTo>
                <a:cubicBezTo>
                  <a:pt x="1603" y="105"/>
                  <a:pt x="1601" y="104"/>
                  <a:pt x="1599" y="103"/>
                </a:cubicBezTo>
                <a:cubicBezTo>
                  <a:pt x="1597" y="102"/>
                  <a:pt x="1593" y="102"/>
                  <a:pt x="1588" y="102"/>
                </a:cubicBezTo>
                <a:lnTo>
                  <a:pt x="1588" y="95"/>
                </a:lnTo>
                <a:lnTo>
                  <a:pt x="1644" y="95"/>
                </a:lnTo>
                <a:lnTo>
                  <a:pt x="1644" y="102"/>
                </a:lnTo>
                <a:cubicBezTo>
                  <a:pt x="1639" y="102"/>
                  <a:pt x="1635" y="103"/>
                  <a:pt x="1633" y="105"/>
                </a:cubicBezTo>
                <a:cubicBezTo>
                  <a:pt x="1630" y="106"/>
                  <a:pt x="1628" y="109"/>
                  <a:pt x="1625" y="113"/>
                </a:cubicBezTo>
                <a:cubicBezTo>
                  <a:pt x="1623" y="115"/>
                  <a:pt x="1621" y="120"/>
                  <a:pt x="1618" y="128"/>
                </a:cubicBezTo>
                <a:lnTo>
                  <a:pt x="1548" y="299"/>
                </a:lnTo>
                <a:cubicBezTo>
                  <a:pt x="1542" y="316"/>
                  <a:pt x="1533" y="328"/>
                  <a:pt x="1522" y="337"/>
                </a:cubicBezTo>
                <a:cubicBezTo>
                  <a:pt x="1511" y="345"/>
                  <a:pt x="1500" y="350"/>
                  <a:pt x="1490" y="350"/>
                </a:cubicBezTo>
                <a:cubicBezTo>
                  <a:pt x="1483" y="350"/>
                  <a:pt x="1477" y="348"/>
                  <a:pt x="1472" y="343"/>
                </a:cubicBezTo>
                <a:cubicBezTo>
                  <a:pt x="1467" y="339"/>
                  <a:pt x="1465" y="334"/>
                  <a:pt x="1465" y="329"/>
                </a:cubicBezTo>
                <a:cubicBezTo>
                  <a:pt x="1465" y="323"/>
                  <a:pt x="1467" y="319"/>
                  <a:pt x="1470" y="316"/>
                </a:cubicBezTo>
                <a:cubicBezTo>
                  <a:pt x="1473" y="313"/>
                  <a:pt x="1478" y="311"/>
                  <a:pt x="1484" y="311"/>
                </a:cubicBezTo>
                <a:cubicBezTo>
                  <a:pt x="1488" y="311"/>
                  <a:pt x="1494" y="313"/>
                  <a:pt x="1501" y="315"/>
                </a:cubicBezTo>
                <a:cubicBezTo>
                  <a:pt x="1506" y="317"/>
                  <a:pt x="1509" y="318"/>
                  <a:pt x="1510" y="318"/>
                </a:cubicBezTo>
                <a:cubicBezTo>
                  <a:pt x="1514" y="318"/>
                  <a:pt x="1518" y="316"/>
                  <a:pt x="1523" y="312"/>
                </a:cubicBezTo>
                <a:cubicBezTo>
                  <a:pt x="1527" y="308"/>
                  <a:pt x="1532" y="301"/>
                  <a:pt x="1536" y="290"/>
                </a:cubicBezTo>
                <a:lnTo>
                  <a:pt x="1548" y="260"/>
                </a:lnTo>
                <a:lnTo>
                  <a:pt x="1487" y="130"/>
                </a:lnTo>
                <a:cubicBezTo>
                  <a:pt x="1485" y="127"/>
                  <a:pt x="1482" y="122"/>
                  <a:pt x="1478" y="116"/>
                </a:cubicBezTo>
                <a:cubicBezTo>
                  <a:pt x="1474" y="112"/>
                  <a:pt x="1472" y="109"/>
                  <a:pt x="1470" y="107"/>
                </a:cubicBezTo>
                <a:cubicBezTo>
                  <a:pt x="1467" y="105"/>
                  <a:pt x="1462" y="103"/>
                  <a:pt x="1456" y="102"/>
                </a:cubicBezTo>
                <a:lnTo>
                  <a:pt x="1456" y="95"/>
                </a:lnTo>
                <a:close/>
                <a:moveTo>
                  <a:pt x="1262" y="95"/>
                </a:moveTo>
                <a:lnTo>
                  <a:pt x="1322" y="95"/>
                </a:lnTo>
                <a:lnTo>
                  <a:pt x="1322" y="210"/>
                </a:lnTo>
                <a:cubicBezTo>
                  <a:pt x="1322" y="226"/>
                  <a:pt x="1325" y="236"/>
                  <a:pt x="1331" y="241"/>
                </a:cubicBezTo>
                <a:cubicBezTo>
                  <a:pt x="1336" y="246"/>
                  <a:pt x="1343" y="249"/>
                  <a:pt x="1351" y="249"/>
                </a:cubicBezTo>
                <a:cubicBezTo>
                  <a:pt x="1356" y="249"/>
                  <a:pt x="1362" y="247"/>
                  <a:pt x="1369" y="244"/>
                </a:cubicBezTo>
                <a:cubicBezTo>
                  <a:pt x="1376" y="241"/>
                  <a:pt x="1384" y="234"/>
                  <a:pt x="1393" y="225"/>
                </a:cubicBezTo>
                <a:lnTo>
                  <a:pt x="1393" y="127"/>
                </a:lnTo>
                <a:cubicBezTo>
                  <a:pt x="1393" y="118"/>
                  <a:pt x="1392" y="111"/>
                  <a:pt x="1388" y="108"/>
                </a:cubicBezTo>
                <a:cubicBezTo>
                  <a:pt x="1384" y="104"/>
                  <a:pt x="1377" y="102"/>
                  <a:pt x="1366" y="102"/>
                </a:cubicBezTo>
                <a:lnTo>
                  <a:pt x="1366" y="95"/>
                </a:lnTo>
                <a:lnTo>
                  <a:pt x="1424" y="95"/>
                </a:lnTo>
                <a:lnTo>
                  <a:pt x="1424" y="199"/>
                </a:lnTo>
                <a:cubicBezTo>
                  <a:pt x="1424" y="219"/>
                  <a:pt x="1425" y="231"/>
                  <a:pt x="1426" y="236"/>
                </a:cubicBezTo>
                <a:cubicBezTo>
                  <a:pt x="1427" y="240"/>
                  <a:pt x="1428" y="243"/>
                  <a:pt x="1430" y="245"/>
                </a:cubicBezTo>
                <a:cubicBezTo>
                  <a:pt x="1432" y="247"/>
                  <a:pt x="1435" y="247"/>
                  <a:pt x="1437" y="247"/>
                </a:cubicBezTo>
                <a:cubicBezTo>
                  <a:pt x="1441" y="247"/>
                  <a:pt x="1446" y="246"/>
                  <a:pt x="1451" y="244"/>
                </a:cubicBezTo>
                <a:lnTo>
                  <a:pt x="1453" y="251"/>
                </a:lnTo>
                <a:lnTo>
                  <a:pt x="1402" y="272"/>
                </a:lnTo>
                <a:lnTo>
                  <a:pt x="1393" y="272"/>
                </a:lnTo>
                <a:lnTo>
                  <a:pt x="1393" y="236"/>
                </a:lnTo>
                <a:cubicBezTo>
                  <a:pt x="1379" y="252"/>
                  <a:pt x="1367" y="262"/>
                  <a:pt x="1360" y="266"/>
                </a:cubicBezTo>
                <a:cubicBezTo>
                  <a:pt x="1352" y="270"/>
                  <a:pt x="1344" y="272"/>
                  <a:pt x="1335" y="272"/>
                </a:cubicBezTo>
                <a:cubicBezTo>
                  <a:pt x="1325" y="272"/>
                  <a:pt x="1317" y="269"/>
                  <a:pt x="1310" y="264"/>
                </a:cubicBezTo>
                <a:cubicBezTo>
                  <a:pt x="1303" y="258"/>
                  <a:pt x="1298" y="251"/>
                  <a:pt x="1295" y="242"/>
                </a:cubicBezTo>
                <a:cubicBezTo>
                  <a:pt x="1293" y="233"/>
                  <a:pt x="1291" y="221"/>
                  <a:pt x="1291" y="205"/>
                </a:cubicBezTo>
                <a:lnTo>
                  <a:pt x="1291" y="128"/>
                </a:lnTo>
                <a:cubicBezTo>
                  <a:pt x="1291" y="120"/>
                  <a:pt x="1290" y="115"/>
                  <a:pt x="1289" y="112"/>
                </a:cubicBezTo>
                <a:cubicBezTo>
                  <a:pt x="1287" y="108"/>
                  <a:pt x="1284" y="106"/>
                  <a:pt x="1281" y="104"/>
                </a:cubicBezTo>
                <a:cubicBezTo>
                  <a:pt x="1277" y="103"/>
                  <a:pt x="1271" y="102"/>
                  <a:pt x="1262" y="102"/>
                </a:cubicBezTo>
                <a:lnTo>
                  <a:pt x="1262" y="95"/>
                </a:lnTo>
                <a:close/>
                <a:moveTo>
                  <a:pt x="880" y="95"/>
                </a:moveTo>
                <a:lnTo>
                  <a:pt x="960" y="95"/>
                </a:lnTo>
                <a:lnTo>
                  <a:pt x="960" y="102"/>
                </a:lnTo>
                <a:lnTo>
                  <a:pt x="956" y="102"/>
                </a:lnTo>
                <a:cubicBezTo>
                  <a:pt x="951" y="102"/>
                  <a:pt x="946" y="103"/>
                  <a:pt x="943" y="106"/>
                </a:cubicBezTo>
                <a:cubicBezTo>
                  <a:pt x="941" y="108"/>
                  <a:pt x="939" y="111"/>
                  <a:pt x="939" y="115"/>
                </a:cubicBezTo>
                <a:cubicBezTo>
                  <a:pt x="939" y="120"/>
                  <a:pt x="941" y="126"/>
                  <a:pt x="945" y="135"/>
                </a:cubicBezTo>
                <a:lnTo>
                  <a:pt x="987" y="222"/>
                </a:lnTo>
                <a:lnTo>
                  <a:pt x="1026" y="127"/>
                </a:lnTo>
                <a:cubicBezTo>
                  <a:pt x="1028" y="122"/>
                  <a:pt x="1029" y="117"/>
                  <a:pt x="1029" y="112"/>
                </a:cubicBezTo>
                <a:cubicBezTo>
                  <a:pt x="1029" y="109"/>
                  <a:pt x="1028" y="108"/>
                  <a:pt x="1028" y="106"/>
                </a:cubicBezTo>
                <a:cubicBezTo>
                  <a:pt x="1027" y="105"/>
                  <a:pt x="1025" y="104"/>
                  <a:pt x="1023" y="103"/>
                </a:cubicBezTo>
                <a:cubicBezTo>
                  <a:pt x="1021" y="102"/>
                  <a:pt x="1017" y="102"/>
                  <a:pt x="1012" y="102"/>
                </a:cubicBezTo>
                <a:lnTo>
                  <a:pt x="1012" y="95"/>
                </a:lnTo>
                <a:lnTo>
                  <a:pt x="1068" y="95"/>
                </a:lnTo>
                <a:lnTo>
                  <a:pt x="1068" y="102"/>
                </a:lnTo>
                <a:cubicBezTo>
                  <a:pt x="1063" y="102"/>
                  <a:pt x="1059" y="103"/>
                  <a:pt x="1057" y="105"/>
                </a:cubicBezTo>
                <a:cubicBezTo>
                  <a:pt x="1054" y="106"/>
                  <a:pt x="1052" y="109"/>
                  <a:pt x="1049" y="113"/>
                </a:cubicBezTo>
                <a:cubicBezTo>
                  <a:pt x="1047" y="115"/>
                  <a:pt x="1045" y="120"/>
                  <a:pt x="1042" y="128"/>
                </a:cubicBezTo>
                <a:lnTo>
                  <a:pt x="972" y="299"/>
                </a:lnTo>
                <a:cubicBezTo>
                  <a:pt x="966" y="316"/>
                  <a:pt x="957" y="328"/>
                  <a:pt x="946" y="337"/>
                </a:cubicBezTo>
                <a:cubicBezTo>
                  <a:pt x="935" y="345"/>
                  <a:pt x="924" y="350"/>
                  <a:pt x="914" y="350"/>
                </a:cubicBezTo>
                <a:cubicBezTo>
                  <a:pt x="907" y="350"/>
                  <a:pt x="901" y="348"/>
                  <a:pt x="896" y="343"/>
                </a:cubicBezTo>
                <a:cubicBezTo>
                  <a:pt x="891" y="339"/>
                  <a:pt x="889" y="334"/>
                  <a:pt x="889" y="329"/>
                </a:cubicBezTo>
                <a:cubicBezTo>
                  <a:pt x="889" y="323"/>
                  <a:pt x="891" y="319"/>
                  <a:pt x="894" y="316"/>
                </a:cubicBezTo>
                <a:cubicBezTo>
                  <a:pt x="897" y="313"/>
                  <a:pt x="902" y="311"/>
                  <a:pt x="908" y="311"/>
                </a:cubicBezTo>
                <a:cubicBezTo>
                  <a:pt x="912" y="311"/>
                  <a:pt x="918" y="313"/>
                  <a:pt x="925" y="315"/>
                </a:cubicBezTo>
                <a:cubicBezTo>
                  <a:pt x="930" y="317"/>
                  <a:pt x="933" y="318"/>
                  <a:pt x="934" y="318"/>
                </a:cubicBezTo>
                <a:cubicBezTo>
                  <a:pt x="938" y="318"/>
                  <a:pt x="942" y="316"/>
                  <a:pt x="947" y="312"/>
                </a:cubicBezTo>
                <a:cubicBezTo>
                  <a:pt x="951" y="308"/>
                  <a:pt x="956" y="301"/>
                  <a:pt x="960" y="290"/>
                </a:cubicBezTo>
                <a:lnTo>
                  <a:pt x="972" y="260"/>
                </a:lnTo>
                <a:lnTo>
                  <a:pt x="911" y="130"/>
                </a:lnTo>
                <a:cubicBezTo>
                  <a:pt x="909" y="127"/>
                  <a:pt x="906" y="122"/>
                  <a:pt x="902" y="116"/>
                </a:cubicBezTo>
                <a:cubicBezTo>
                  <a:pt x="898" y="112"/>
                  <a:pt x="896" y="109"/>
                  <a:pt x="894" y="107"/>
                </a:cubicBezTo>
                <a:cubicBezTo>
                  <a:pt x="891" y="105"/>
                  <a:pt x="886" y="103"/>
                  <a:pt x="880" y="102"/>
                </a:cubicBezTo>
                <a:lnTo>
                  <a:pt x="880" y="95"/>
                </a:lnTo>
                <a:close/>
                <a:moveTo>
                  <a:pt x="544" y="95"/>
                </a:moveTo>
                <a:lnTo>
                  <a:pt x="616" y="95"/>
                </a:lnTo>
                <a:lnTo>
                  <a:pt x="616" y="102"/>
                </a:lnTo>
                <a:cubicBezTo>
                  <a:pt x="610" y="102"/>
                  <a:pt x="605" y="104"/>
                  <a:pt x="603" y="106"/>
                </a:cubicBezTo>
                <a:cubicBezTo>
                  <a:pt x="601" y="107"/>
                  <a:pt x="600" y="110"/>
                  <a:pt x="600" y="114"/>
                </a:cubicBezTo>
                <a:cubicBezTo>
                  <a:pt x="600" y="117"/>
                  <a:pt x="601" y="122"/>
                  <a:pt x="603" y="128"/>
                </a:cubicBezTo>
                <a:lnTo>
                  <a:pt x="640" y="226"/>
                </a:lnTo>
                <a:lnTo>
                  <a:pt x="677" y="146"/>
                </a:lnTo>
                <a:lnTo>
                  <a:pt x="667" y="121"/>
                </a:lnTo>
                <a:cubicBezTo>
                  <a:pt x="664" y="113"/>
                  <a:pt x="660" y="108"/>
                  <a:pt x="655" y="105"/>
                </a:cubicBezTo>
                <a:cubicBezTo>
                  <a:pt x="653" y="103"/>
                  <a:pt x="648" y="102"/>
                  <a:pt x="640" y="102"/>
                </a:cubicBezTo>
                <a:lnTo>
                  <a:pt x="640" y="95"/>
                </a:lnTo>
                <a:lnTo>
                  <a:pt x="722" y="95"/>
                </a:lnTo>
                <a:lnTo>
                  <a:pt x="722" y="102"/>
                </a:lnTo>
                <a:cubicBezTo>
                  <a:pt x="713" y="102"/>
                  <a:pt x="706" y="104"/>
                  <a:pt x="703" y="107"/>
                </a:cubicBezTo>
                <a:cubicBezTo>
                  <a:pt x="700" y="109"/>
                  <a:pt x="699" y="112"/>
                  <a:pt x="699" y="116"/>
                </a:cubicBezTo>
                <a:cubicBezTo>
                  <a:pt x="699" y="119"/>
                  <a:pt x="699" y="121"/>
                  <a:pt x="700" y="124"/>
                </a:cubicBezTo>
                <a:lnTo>
                  <a:pt x="739" y="223"/>
                </a:lnTo>
                <a:lnTo>
                  <a:pt x="776" y="128"/>
                </a:lnTo>
                <a:cubicBezTo>
                  <a:pt x="778" y="121"/>
                  <a:pt x="779" y="116"/>
                  <a:pt x="779" y="112"/>
                </a:cubicBezTo>
                <a:cubicBezTo>
                  <a:pt x="779" y="109"/>
                  <a:pt x="778" y="107"/>
                  <a:pt x="776" y="105"/>
                </a:cubicBezTo>
                <a:cubicBezTo>
                  <a:pt x="773" y="103"/>
                  <a:pt x="768" y="102"/>
                  <a:pt x="761" y="102"/>
                </a:cubicBezTo>
                <a:lnTo>
                  <a:pt x="761" y="95"/>
                </a:lnTo>
                <a:lnTo>
                  <a:pt x="816" y="95"/>
                </a:lnTo>
                <a:lnTo>
                  <a:pt x="816" y="102"/>
                </a:lnTo>
                <a:cubicBezTo>
                  <a:pt x="805" y="104"/>
                  <a:pt x="797" y="111"/>
                  <a:pt x="792" y="124"/>
                </a:cubicBezTo>
                <a:lnTo>
                  <a:pt x="734" y="272"/>
                </a:lnTo>
                <a:lnTo>
                  <a:pt x="726" y="272"/>
                </a:lnTo>
                <a:lnTo>
                  <a:pt x="684" y="162"/>
                </a:lnTo>
                <a:lnTo>
                  <a:pt x="633" y="272"/>
                </a:lnTo>
                <a:lnTo>
                  <a:pt x="627" y="272"/>
                </a:lnTo>
                <a:lnTo>
                  <a:pt x="571" y="128"/>
                </a:lnTo>
                <a:cubicBezTo>
                  <a:pt x="568" y="119"/>
                  <a:pt x="564" y="112"/>
                  <a:pt x="561" y="109"/>
                </a:cubicBezTo>
                <a:cubicBezTo>
                  <a:pt x="557" y="106"/>
                  <a:pt x="552" y="104"/>
                  <a:pt x="544" y="102"/>
                </a:cubicBezTo>
                <a:lnTo>
                  <a:pt x="544" y="95"/>
                </a:lnTo>
                <a:close/>
                <a:moveTo>
                  <a:pt x="272" y="95"/>
                </a:moveTo>
                <a:lnTo>
                  <a:pt x="344" y="95"/>
                </a:lnTo>
                <a:lnTo>
                  <a:pt x="344" y="102"/>
                </a:lnTo>
                <a:cubicBezTo>
                  <a:pt x="338" y="102"/>
                  <a:pt x="333" y="104"/>
                  <a:pt x="331" y="106"/>
                </a:cubicBezTo>
                <a:cubicBezTo>
                  <a:pt x="329" y="107"/>
                  <a:pt x="328" y="110"/>
                  <a:pt x="328" y="114"/>
                </a:cubicBezTo>
                <a:cubicBezTo>
                  <a:pt x="328" y="117"/>
                  <a:pt x="329" y="122"/>
                  <a:pt x="331" y="128"/>
                </a:cubicBezTo>
                <a:lnTo>
                  <a:pt x="368" y="226"/>
                </a:lnTo>
                <a:lnTo>
                  <a:pt x="405" y="146"/>
                </a:lnTo>
                <a:lnTo>
                  <a:pt x="395" y="121"/>
                </a:lnTo>
                <a:cubicBezTo>
                  <a:pt x="392" y="113"/>
                  <a:pt x="388" y="108"/>
                  <a:pt x="383" y="105"/>
                </a:cubicBezTo>
                <a:cubicBezTo>
                  <a:pt x="381" y="103"/>
                  <a:pt x="376" y="102"/>
                  <a:pt x="368" y="102"/>
                </a:cubicBezTo>
                <a:lnTo>
                  <a:pt x="368" y="95"/>
                </a:lnTo>
                <a:lnTo>
                  <a:pt x="450" y="95"/>
                </a:lnTo>
                <a:lnTo>
                  <a:pt x="450" y="102"/>
                </a:lnTo>
                <a:cubicBezTo>
                  <a:pt x="441" y="102"/>
                  <a:pt x="434" y="104"/>
                  <a:pt x="431" y="107"/>
                </a:cubicBezTo>
                <a:cubicBezTo>
                  <a:pt x="428" y="109"/>
                  <a:pt x="427" y="112"/>
                  <a:pt x="427" y="116"/>
                </a:cubicBezTo>
                <a:cubicBezTo>
                  <a:pt x="427" y="119"/>
                  <a:pt x="427" y="121"/>
                  <a:pt x="428" y="124"/>
                </a:cubicBezTo>
                <a:lnTo>
                  <a:pt x="467" y="223"/>
                </a:lnTo>
                <a:lnTo>
                  <a:pt x="504" y="128"/>
                </a:lnTo>
                <a:cubicBezTo>
                  <a:pt x="506" y="121"/>
                  <a:pt x="507" y="116"/>
                  <a:pt x="507" y="112"/>
                </a:cubicBezTo>
                <a:cubicBezTo>
                  <a:pt x="507" y="109"/>
                  <a:pt x="506" y="107"/>
                  <a:pt x="504" y="105"/>
                </a:cubicBezTo>
                <a:cubicBezTo>
                  <a:pt x="501" y="103"/>
                  <a:pt x="496" y="102"/>
                  <a:pt x="489" y="102"/>
                </a:cubicBezTo>
                <a:lnTo>
                  <a:pt x="489" y="95"/>
                </a:lnTo>
                <a:lnTo>
                  <a:pt x="544" y="95"/>
                </a:lnTo>
                <a:lnTo>
                  <a:pt x="544" y="102"/>
                </a:lnTo>
                <a:cubicBezTo>
                  <a:pt x="533" y="104"/>
                  <a:pt x="525" y="111"/>
                  <a:pt x="520" y="124"/>
                </a:cubicBezTo>
                <a:lnTo>
                  <a:pt x="462" y="272"/>
                </a:lnTo>
                <a:lnTo>
                  <a:pt x="454" y="272"/>
                </a:lnTo>
                <a:lnTo>
                  <a:pt x="412" y="162"/>
                </a:lnTo>
                <a:lnTo>
                  <a:pt x="361" y="272"/>
                </a:lnTo>
                <a:lnTo>
                  <a:pt x="355" y="272"/>
                </a:lnTo>
                <a:lnTo>
                  <a:pt x="299" y="128"/>
                </a:lnTo>
                <a:cubicBezTo>
                  <a:pt x="296" y="119"/>
                  <a:pt x="292" y="112"/>
                  <a:pt x="289" y="109"/>
                </a:cubicBezTo>
                <a:cubicBezTo>
                  <a:pt x="285" y="106"/>
                  <a:pt x="280" y="104"/>
                  <a:pt x="272" y="102"/>
                </a:cubicBezTo>
                <a:lnTo>
                  <a:pt x="272" y="95"/>
                </a:lnTo>
                <a:close/>
                <a:moveTo>
                  <a:pt x="0" y="95"/>
                </a:moveTo>
                <a:lnTo>
                  <a:pt x="72" y="95"/>
                </a:lnTo>
                <a:lnTo>
                  <a:pt x="72" y="102"/>
                </a:lnTo>
                <a:cubicBezTo>
                  <a:pt x="66" y="102"/>
                  <a:pt x="61" y="104"/>
                  <a:pt x="59" y="106"/>
                </a:cubicBezTo>
                <a:cubicBezTo>
                  <a:pt x="57" y="107"/>
                  <a:pt x="56" y="110"/>
                  <a:pt x="56" y="114"/>
                </a:cubicBezTo>
                <a:cubicBezTo>
                  <a:pt x="56" y="117"/>
                  <a:pt x="57" y="122"/>
                  <a:pt x="59" y="128"/>
                </a:cubicBezTo>
                <a:lnTo>
                  <a:pt x="96" y="226"/>
                </a:lnTo>
                <a:lnTo>
                  <a:pt x="133" y="146"/>
                </a:lnTo>
                <a:lnTo>
                  <a:pt x="123" y="121"/>
                </a:lnTo>
                <a:cubicBezTo>
                  <a:pt x="120" y="113"/>
                  <a:pt x="116" y="108"/>
                  <a:pt x="111" y="105"/>
                </a:cubicBezTo>
                <a:cubicBezTo>
                  <a:pt x="109" y="103"/>
                  <a:pt x="104" y="102"/>
                  <a:pt x="96" y="102"/>
                </a:cubicBezTo>
                <a:lnTo>
                  <a:pt x="96" y="95"/>
                </a:lnTo>
                <a:lnTo>
                  <a:pt x="178" y="95"/>
                </a:lnTo>
                <a:lnTo>
                  <a:pt x="178" y="102"/>
                </a:lnTo>
                <a:cubicBezTo>
                  <a:pt x="169" y="102"/>
                  <a:pt x="162" y="104"/>
                  <a:pt x="159" y="107"/>
                </a:cubicBezTo>
                <a:cubicBezTo>
                  <a:pt x="156" y="109"/>
                  <a:pt x="155" y="112"/>
                  <a:pt x="155" y="116"/>
                </a:cubicBezTo>
                <a:cubicBezTo>
                  <a:pt x="155" y="119"/>
                  <a:pt x="155" y="121"/>
                  <a:pt x="156" y="124"/>
                </a:cubicBezTo>
                <a:lnTo>
                  <a:pt x="195" y="223"/>
                </a:lnTo>
                <a:lnTo>
                  <a:pt x="232" y="128"/>
                </a:lnTo>
                <a:cubicBezTo>
                  <a:pt x="234" y="121"/>
                  <a:pt x="235" y="116"/>
                  <a:pt x="235" y="112"/>
                </a:cubicBezTo>
                <a:cubicBezTo>
                  <a:pt x="235" y="109"/>
                  <a:pt x="234" y="107"/>
                  <a:pt x="232" y="105"/>
                </a:cubicBezTo>
                <a:cubicBezTo>
                  <a:pt x="229" y="103"/>
                  <a:pt x="224" y="102"/>
                  <a:pt x="217" y="102"/>
                </a:cubicBezTo>
                <a:lnTo>
                  <a:pt x="217" y="95"/>
                </a:lnTo>
                <a:lnTo>
                  <a:pt x="272" y="95"/>
                </a:lnTo>
                <a:lnTo>
                  <a:pt x="272" y="102"/>
                </a:lnTo>
                <a:cubicBezTo>
                  <a:pt x="261" y="104"/>
                  <a:pt x="253" y="111"/>
                  <a:pt x="248" y="124"/>
                </a:cubicBezTo>
                <a:lnTo>
                  <a:pt x="190" y="272"/>
                </a:lnTo>
                <a:lnTo>
                  <a:pt x="182" y="272"/>
                </a:lnTo>
                <a:lnTo>
                  <a:pt x="140" y="162"/>
                </a:lnTo>
                <a:lnTo>
                  <a:pt x="89" y="272"/>
                </a:lnTo>
                <a:lnTo>
                  <a:pt x="83" y="272"/>
                </a:lnTo>
                <a:lnTo>
                  <a:pt x="27" y="128"/>
                </a:lnTo>
                <a:cubicBezTo>
                  <a:pt x="24" y="119"/>
                  <a:pt x="20" y="112"/>
                  <a:pt x="17" y="109"/>
                </a:cubicBezTo>
                <a:cubicBezTo>
                  <a:pt x="13" y="106"/>
                  <a:pt x="8" y="104"/>
                  <a:pt x="0" y="102"/>
                </a:cubicBezTo>
                <a:lnTo>
                  <a:pt x="0" y="95"/>
                </a:lnTo>
                <a:close/>
                <a:moveTo>
                  <a:pt x="2837" y="90"/>
                </a:moveTo>
                <a:lnTo>
                  <a:pt x="2845" y="90"/>
                </a:lnTo>
                <a:lnTo>
                  <a:pt x="2845" y="127"/>
                </a:lnTo>
                <a:cubicBezTo>
                  <a:pt x="2857" y="114"/>
                  <a:pt x="2865" y="107"/>
                  <a:pt x="2867" y="105"/>
                </a:cubicBezTo>
                <a:cubicBezTo>
                  <a:pt x="2873" y="100"/>
                  <a:pt x="2879" y="97"/>
                  <a:pt x="2885" y="94"/>
                </a:cubicBezTo>
                <a:cubicBezTo>
                  <a:pt x="2892" y="91"/>
                  <a:pt x="2898" y="90"/>
                  <a:pt x="2904" y="90"/>
                </a:cubicBezTo>
                <a:cubicBezTo>
                  <a:pt x="2915" y="90"/>
                  <a:pt x="2924" y="93"/>
                  <a:pt x="2932" y="99"/>
                </a:cubicBezTo>
                <a:cubicBezTo>
                  <a:pt x="2940" y="106"/>
                  <a:pt x="2945" y="115"/>
                  <a:pt x="2948" y="127"/>
                </a:cubicBezTo>
                <a:cubicBezTo>
                  <a:pt x="2961" y="112"/>
                  <a:pt x="2971" y="102"/>
                  <a:pt x="2980" y="97"/>
                </a:cubicBezTo>
                <a:cubicBezTo>
                  <a:pt x="2989" y="92"/>
                  <a:pt x="2998" y="90"/>
                  <a:pt x="3008" y="90"/>
                </a:cubicBezTo>
                <a:cubicBezTo>
                  <a:pt x="3017" y="90"/>
                  <a:pt x="3025" y="92"/>
                  <a:pt x="3032" y="97"/>
                </a:cubicBezTo>
                <a:cubicBezTo>
                  <a:pt x="3039" y="102"/>
                  <a:pt x="3045" y="109"/>
                  <a:pt x="3049" y="120"/>
                </a:cubicBezTo>
                <a:cubicBezTo>
                  <a:pt x="3052" y="127"/>
                  <a:pt x="3053" y="139"/>
                  <a:pt x="3053" y="154"/>
                </a:cubicBezTo>
                <a:lnTo>
                  <a:pt x="3053" y="228"/>
                </a:lnTo>
                <a:cubicBezTo>
                  <a:pt x="3053" y="239"/>
                  <a:pt x="3054" y="246"/>
                  <a:pt x="3055" y="250"/>
                </a:cubicBezTo>
                <a:cubicBezTo>
                  <a:pt x="3057" y="253"/>
                  <a:pt x="3059" y="255"/>
                  <a:pt x="3062" y="257"/>
                </a:cubicBezTo>
                <a:cubicBezTo>
                  <a:pt x="3066" y="259"/>
                  <a:pt x="3071" y="260"/>
                  <a:pt x="3079" y="260"/>
                </a:cubicBezTo>
                <a:lnTo>
                  <a:pt x="3079" y="267"/>
                </a:lnTo>
                <a:lnTo>
                  <a:pt x="2994" y="267"/>
                </a:lnTo>
                <a:lnTo>
                  <a:pt x="2994" y="260"/>
                </a:lnTo>
                <a:lnTo>
                  <a:pt x="2998" y="260"/>
                </a:lnTo>
                <a:cubicBezTo>
                  <a:pt x="3005" y="260"/>
                  <a:pt x="3011" y="259"/>
                  <a:pt x="3015" y="256"/>
                </a:cubicBezTo>
                <a:cubicBezTo>
                  <a:pt x="3018" y="254"/>
                  <a:pt x="3020" y="251"/>
                  <a:pt x="3021" y="246"/>
                </a:cubicBezTo>
                <a:cubicBezTo>
                  <a:pt x="3022" y="244"/>
                  <a:pt x="3022" y="238"/>
                  <a:pt x="3022" y="228"/>
                </a:cubicBezTo>
                <a:lnTo>
                  <a:pt x="3022" y="154"/>
                </a:lnTo>
                <a:cubicBezTo>
                  <a:pt x="3022" y="140"/>
                  <a:pt x="3020" y="130"/>
                  <a:pt x="3017" y="124"/>
                </a:cubicBezTo>
                <a:cubicBezTo>
                  <a:pt x="3012" y="116"/>
                  <a:pt x="3004" y="112"/>
                  <a:pt x="2993" y="112"/>
                </a:cubicBezTo>
                <a:cubicBezTo>
                  <a:pt x="2987" y="112"/>
                  <a:pt x="2980" y="114"/>
                  <a:pt x="2973" y="117"/>
                </a:cubicBezTo>
                <a:cubicBezTo>
                  <a:pt x="2967" y="121"/>
                  <a:pt x="2959" y="127"/>
                  <a:pt x="2949" y="136"/>
                </a:cubicBezTo>
                <a:lnTo>
                  <a:pt x="2949" y="138"/>
                </a:lnTo>
                <a:lnTo>
                  <a:pt x="2949" y="146"/>
                </a:lnTo>
                <a:lnTo>
                  <a:pt x="2949" y="228"/>
                </a:lnTo>
                <a:cubicBezTo>
                  <a:pt x="2949" y="240"/>
                  <a:pt x="2950" y="247"/>
                  <a:pt x="2951" y="250"/>
                </a:cubicBezTo>
                <a:cubicBezTo>
                  <a:pt x="2952" y="253"/>
                  <a:pt x="2955" y="255"/>
                  <a:pt x="2958" y="257"/>
                </a:cubicBezTo>
                <a:cubicBezTo>
                  <a:pt x="2962" y="259"/>
                  <a:pt x="2968" y="260"/>
                  <a:pt x="2977" y="260"/>
                </a:cubicBezTo>
                <a:lnTo>
                  <a:pt x="2977" y="267"/>
                </a:lnTo>
                <a:lnTo>
                  <a:pt x="2890" y="267"/>
                </a:lnTo>
                <a:lnTo>
                  <a:pt x="2890" y="260"/>
                </a:lnTo>
                <a:cubicBezTo>
                  <a:pt x="2900" y="260"/>
                  <a:pt x="2906" y="259"/>
                  <a:pt x="2910" y="257"/>
                </a:cubicBezTo>
                <a:cubicBezTo>
                  <a:pt x="2913" y="254"/>
                  <a:pt x="2916" y="251"/>
                  <a:pt x="2917" y="247"/>
                </a:cubicBezTo>
                <a:cubicBezTo>
                  <a:pt x="2918" y="244"/>
                  <a:pt x="2918" y="238"/>
                  <a:pt x="2918" y="228"/>
                </a:cubicBezTo>
                <a:lnTo>
                  <a:pt x="2918" y="154"/>
                </a:lnTo>
                <a:cubicBezTo>
                  <a:pt x="2918" y="140"/>
                  <a:pt x="2916" y="130"/>
                  <a:pt x="2912" y="124"/>
                </a:cubicBezTo>
                <a:cubicBezTo>
                  <a:pt x="2906" y="116"/>
                  <a:pt x="2899" y="112"/>
                  <a:pt x="2889" y="112"/>
                </a:cubicBezTo>
                <a:cubicBezTo>
                  <a:pt x="2882" y="112"/>
                  <a:pt x="2875" y="114"/>
                  <a:pt x="2869" y="117"/>
                </a:cubicBezTo>
                <a:cubicBezTo>
                  <a:pt x="2858" y="123"/>
                  <a:pt x="2850" y="129"/>
                  <a:pt x="2845" y="136"/>
                </a:cubicBezTo>
                <a:lnTo>
                  <a:pt x="2845" y="228"/>
                </a:lnTo>
                <a:cubicBezTo>
                  <a:pt x="2845" y="239"/>
                  <a:pt x="2846" y="247"/>
                  <a:pt x="2847" y="250"/>
                </a:cubicBezTo>
                <a:cubicBezTo>
                  <a:pt x="2849" y="253"/>
                  <a:pt x="2851" y="256"/>
                  <a:pt x="2854" y="258"/>
                </a:cubicBezTo>
                <a:cubicBezTo>
                  <a:pt x="2857" y="259"/>
                  <a:pt x="2863" y="260"/>
                  <a:pt x="2873" y="260"/>
                </a:cubicBezTo>
                <a:lnTo>
                  <a:pt x="2873" y="267"/>
                </a:lnTo>
                <a:lnTo>
                  <a:pt x="2788" y="267"/>
                </a:lnTo>
                <a:lnTo>
                  <a:pt x="2788" y="260"/>
                </a:lnTo>
                <a:cubicBezTo>
                  <a:pt x="2796" y="260"/>
                  <a:pt x="2801" y="259"/>
                  <a:pt x="2804" y="258"/>
                </a:cubicBezTo>
                <a:cubicBezTo>
                  <a:pt x="2807" y="256"/>
                  <a:pt x="2810" y="253"/>
                  <a:pt x="2811" y="249"/>
                </a:cubicBezTo>
                <a:cubicBezTo>
                  <a:pt x="2813" y="246"/>
                  <a:pt x="2814" y="239"/>
                  <a:pt x="2814" y="228"/>
                </a:cubicBezTo>
                <a:lnTo>
                  <a:pt x="2814" y="162"/>
                </a:lnTo>
                <a:cubicBezTo>
                  <a:pt x="2814" y="143"/>
                  <a:pt x="2813" y="131"/>
                  <a:pt x="2812" y="126"/>
                </a:cubicBezTo>
                <a:cubicBezTo>
                  <a:pt x="2811" y="122"/>
                  <a:pt x="2810" y="119"/>
                  <a:pt x="2808" y="117"/>
                </a:cubicBezTo>
                <a:cubicBezTo>
                  <a:pt x="2806" y="116"/>
                  <a:pt x="2804" y="115"/>
                  <a:pt x="2800" y="115"/>
                </a:cubicBezTo>
                <a:cubicBezTo>
                  <a:pt x="2797" y="115"/>
                  <a:pt x="2793" y="116"/>
                  <a:pt x="2788" y="118"/>
                </a:cubicBezTo>
                <a:lnTo>
                  <a:pt x="2785" y="111"/>
                </a:lnTo>
                <a:lnTo>
                  <a:pt x="2837" y="90"/>
                </a:lnTo>
                <a:close/>
                <a:moveTo>
                  <a:pt x="2686" y="90"/>
                </a:moveTo>
                <a:cubicBezTo>
                  <a:pt x="2712" y="90"/>
                  <a:pt x="2733" y="100"/>
                  <a:pt x="2748" y="120"/>
                </a:cubicBezTo>
                <a:cubicBezTo>
                  <a:pt x="2762" y="136"/>
                  <a:pt x="2768" y="156"/>
                  <a:pt x="2768" y="178"/>
                </a:cubicBezTo>
                <a:cubicBezTo>
                  <a:pt x="2768" y="193"/>
                  <a:pt x="2765" y="209"/>
                  <a:pt x="2757" y="224"/>
                </a:cubicBezTo>
                <a:cubicBezTo>
                  <a:pt x="2750" y="240"/>
                  <a:pt x="2740" y="252"/>
                  <a:pt x="2727" y="260"/>
                </a:cubicBezTo>
                <a:cubicBezTo>
                  <a:pt x="2714" y="268"/>
                  <a:pt x="2700" y="272"/>
                  <a:pt x="2684" y="272"/>
                </a:cubicBezTo>
                <a:cubicBezTo>
                  <a:pt x="2658" y="272"/>
                  <a:pt x="2637" y="262"/>
                  <a:pt x="2622" y="241"/>
                </a:cubicBezTo>
                <a:cubicBezTo>
                  <a:pt x="2609" y="224"/>
                  <a:pt x="2603" y="204"/>
                  <a:pt x="2603" y="183"/>
                </a:cubicBezTo>
                <a:cubicBezTo>
                  <a:pt x="2603" y="167"/>
                  <a:pt x="2607" y="151"/>
                  <a:pt x="2614" y="136"/>
                </a:cubicBezTo>
                <a:cubicBezTo>
                  <a:pt x="2622" y="120"/>
                  <a:pt x="2633" y="109"/>
                  <a:pt x="2645" y="101"/>
                </a:cubicBezTo>
                <a:cubicBezTo>
                  <a:pt x="2658" y="94"/>
                  <a:pt x="2672" y="90"/>
                  <a:pt x="2686" y="90"/>
                </a:cubicBezTo>
                <a:close/>
                <a:moveTo>
                  <a:pt x="2509" y="90"/>
                </a:moveTo>
                <a:cubicBezTo>
                  <a:pt x="2526" y="90"/>
                  <a:pt x="2540" y="94"/>
                  <a:pt x="2550" y="103"/>
                </a:cubicBezTo>
                <a:cubicBezTo>
                  <a:pt x="2561" y="112"/>
                  <a:pt x="2567" y="122"/>
                  <a:pt x="2567" y="131"/>
                </a:cubicBezTo>
                <a:cubicBezTo>
                  <a:pt x="2567" y="136"/>
                  <a:pt x="2565" y="140"/>
                  <a:pt x="2562" y="143"/>
                </a:cubicBezTo>
                <a:cubicBezTo>
                  <a:pt x="2559" y="146"/>
                  <a:pt x="2555" y="147"/>
                  <a:pt x="2549" y="147"/>
                </a:cubicBezTo>
                <a:cubicBezTo>
                  <a:pt x="2542" y="147"/>
                  <a:pt x="2536" y="145"/>
                  <a:pt x="2533" y="140"/>
                </a:cubicBezTo>
                <a:cubicBezTo>
                  <a:pt x="2531" y="137"/>
                  <a:pt x="2529" y="132"/>
                  <a:pt x="2528" y="125"/>
                </a:cubicBezTo>
                <a:cubicBezTo>
                  <a:pt x="2528" y="118"/>
                  <a:pt x="2525" y="112"/>
                  <a:pt x="2521" y="108"/>
                </a:cubicBezTo>
                <a:cubicBezTo>
                  <a:pt x="2516" y="104"/>
                  <a:pt x="2510" y="103"/>
                  <a:pt x="2503" y="103"/>
                </a:cubicBezTo>
                <a:cubicBezTo>
                  <a:pt x="2490" y="103"/>
                  <a:pt x="2480" y="107"/>
                  <a:pt x="2472" y="116"/>
                </a:cubicBezTo>
                <a:cubicBezTo>
                  <a:pt x="2462" y="129"/>
                  <a:pt x="2457" y="145"/>
                  <a:pt x="2457" y="165"/>
                </a:cubicBezTo>
                <a:cubicBezTo>
                  <a:pt x="2457" y="185"/>
                  <a:pt x="2462" y="204"/>
                  <a:pt x="2472" y="219"/>
                </a:cubicBezTo>
                <a:cubicBezTo>
                  <a:pt x="2482" y="235"/>
                  <a:pt x="2496" y="243"/>
                  <a:pt x="2513" y="243"/>
                </a:cubicBezTo>
                <a:cubicBezTo>
                  <a:pt x="2525" y="243"/>
                  <a:pt x="2536" y="239"/>
                  <a:pt x="2546" y="230"/>
                </a:cubicBezTo>
                <a:cubicBezTo>
                  <a:pt x="2553" y="224"/>
                  <a:pt x="2560" y="214"/>
                  <a:pt x="2566" y="199"/>
                </a:cubicBezTo>
                <a:lnTo>
                  <a:pt x="2572" y="202"/>
                </a:lnTo>
                <a:cubicBezTo>
                  <a:pt x="2567" y="224"/>
                  <a:pt x="2558" y="242"/>
                  <a:pt x="2544" y="254"/>
                </a:cubicBezTo>
                <a:cubicBezTo>
                  <a:pt x="2531" y="266"/>
                  <a:pt x="2516" y="272"/>
                  <a:pt x="2500" y="272"/>
                </a:cubicBezTo>
                <a:cubicBezTo>
                  <a:pt x="2480" y="272"/>
                  <a:pt x="2463" y="264"/>
                  <a:pt x="2449" y="247"/>
                </a:cubicBezTo>
                <a:cubicBezTo>
                  <a:pt x="2434" y="231"/>
                  <a:pt x="2427" y="209"/>
                  <a:pt x="2427" y="181"/>
                </a:cubicBezTo>
                <a:cubicBezTo>
                  <a:pt x="2427" y="154"/>
                  <a:pt x="2435" y="132"/>
                  <a:pt x="2451" y="115"/>
                </a:cubicBezTo>
                <a:cubicBezTo>
                  <a:pt x="2467" y="98"/>
                  <a:pt x="2486" y="90"/>
                  <a:pt x="2509" y="90"/>
                </a:cubicBezTo>
                <a:close/>
                <a:moveTo>
                  <a:pt x="1709" y="90"/>
                </a:moveTo>
                <a:lnTo>
                  <a:pt x="1717" y="90"/>
                </a:lnTo>
                <a:lnTo>
                  <a:pt x="1717" y="228"/>
                </a:lnTo>
                <a:cubicBezTo>
                  <a:pt x="1717" y="239"/>
                  <a:pt x="1718" y="246"/>
                  <a:pt x="1719" y="249"/>
                </a:cubicBezTo>
                <a:cubicBezTo>
                  <a:pt x="1721" y="253"/>
                  <a:pt x="1723" y="256"/>
                  <a:pt x="1726" y="257"/>
                </a:cubicBezTo>
                <a:cubicBezTo>
                  <a:pt x="1729" y="259"/>
                  <a:pt x="1735" y="260"/>
                  <a:pt x="1743" y="260"/>
                </a:cubicBezTo>
                <a:lnTo>
                  <a:pt x="1743" y="267"/>
                </a:lnTo>
                <a:lnTo>
                  <a:pt x="1660" y="267"/>
                </a:lnTo>
                <a:lnTo>
                  <a:pt x="1660" y="260"/>
                </a:lnTo>
                <a:cubicBezTo>
                  <a:pt x="1668" y="260"/>
                  <a:pt x="1674" y="259"/>
                  <a:pt x="1677" y="258"/>
                </a:cubicBezTo>
                <a:cubicBezTo>
                  <a:pt x="1679" y="256"/>
                  <a:pt x="1682" y="253"/>
                  <a:pt x="1683" y="250"/>
                </a:cubicBezTo>
                <a:cubicBezTo>
                  <a:pt x="1685" y="246"/>
                  <a:pt x="1686" y="239"/>
                  <a:pt x="1686" y="228"/>
                </a:cubicBezTo>
                <a:lnTo>
                  <a:pt x="1686" y="162"/>
                </a:lnTo>
                <a:cubicBezTo>
                  <a:pt x="1686" y="143"/>
                  <a:pt x="1685" y="131"/>
                  <a:pt x="1684" y="126"/>
                </a:cubicBezTo>
                <a:cubicBezTo>
                  <a:pt x="1683" y="122"/>
                  <a:pt x="1682" y="119"/>
                  <a:pt x="1680" y="117"/>
                </a:cubicBezTo>
                <a:cubicBezTo>
                  <a:pt x="1678" y="116"/>
                  <a:pt x="1676" y="115"/>
                  <a:pt x="1672" y="115"/>
                </a:cubicBezTo>
                <a:cubicBezTo>
                  <a:pt x="1669" y="115"/>
                  <a:pt x="1665" y="116"/>
                  <a:pt x="1660" y="118"/>
                </a:cubicBezTo>
                <a:lnTo>
                  <a:pt x="1657" y="111"/>
                </a:lnTo>
                <a:lnTo>
                  <a:pt x="1709" y="90"/>
                </a:lnTo>
                <a:close/>
                <a:moveTo>
                  <a:pt x="1166" y="90"/>
                </a:moveTo>
                <a:cubicBezTo>
                  <a:pt x="1192" y="90"/>
                  <a:pt x="1213" y="100"/>
                  <a:pt x="1228" y="120"/>
                </a:cubicBezTo>
                <a:cubicBezTo>
                  <a:pt x="1242" y="136"/>
                  <a:pt x="1248" y="156"/>
                  <a:pt x="1248" y="178"/>
                </a:cubicBezTo>
                <a:cubicBezTo>
                  <a:pt x="1248" y="193"/>
                  <a:pt x="1245" y="209"/>
                  <a:pt x="1237" y="224"/>
                </a:cubicBezTo>
                <a:cubicBezTo>
                  <a:pt x="1230" y="240"/>
                  <a:pt x="1220" y="252"/>
                  <a:pt x="1207" y="260"/>
                </a:cubicBezTo>
                <a:cubicBezTo>
                  <a:pt x="1194" y="268"/>
                  <a:pt x="1180" y="272"/>
                  <a:pt x="1164" y="272"/>
                </a:cubicBezTo>
                <a:cubicBezTo>
                  <a:pt x="1138" y="272"/>
                  <a:pt x="1117" y="262"/>
                  <a:pt x="1102" y="241"/>
                </a:cubicBezTo>
                <a:cubicBezTo>
                  <a:pt x="1089" y="224"/>
                  <a:pt x="1083" y="204"/>
                  <a:pt x="1083" y="183"/>
                </a:cubicBezTo>
                <a:cubicBezTo>
                  <a:pt x="1083" y="167"/>
                  <a:pt x="1087" y="151"/>
                  <a:pt x="1094" y="136"/>
                </a:cubicBezTo>
                <a:cubicBezTo>
                  <a:pt x="1102" y="120"/>
                  <a:pt x="1113" y="109"/>
                  <a:pt x="1125" y="101"/>
                </a:cubicBezTo>
                <a:cubicBezTo>
                  <a:pt x="1138" y="94"/>
                  <a:pt x="1152" y="90"/>
                  <a:pt x="1166" y="90"/>
                </a:cubicBezTo>
                <a:close/>
                <a:moveTo>
                  <a:pt x="2222" y="20"/>
                </a:moveTo>
                <a:cubicBezTo>
                  <a:pt x="2214" y="20"/>
                  <a:pt x="2206" y="23"/>
                  <a:pt x="2200" y="31"/>
                </a:cubicBezTo>
                <a:cubicBezTo>
                  <a:pt x="2191" y="41"/>
                  <a:pt x="2185" y="58"/>
                  <a:pt x="2181" y="80"/>
                </a:cubicBezTo>
                <a:cubicBezTo>
                  <a:pt x="2178" y="102"/>
                  <a:pt x="2176" y="124"/>
                  <a:pt x="2176" y="146"/>
                </a:cubicBezTo>
                <a:cubicBezTo>
                  <a:pt x="2176" y="181"/>
                  <a:pt x="2181" y="209"/>
                  <a:pt x="2189" y="232"/>
                </a:cubicBezTo>
                <a:cubicBezTo>
                  <a:pt x="2196" y="250"/>
                  <a:pt x="2207" y="259"/>
                  <a:pt x="2221" y="259"/>
                </a:cubicBezTo>
                <a:cubicBezTo>
                  <a:pt x="2228" y="259"/>
                  <a:pt x="2235" y="256"/>
                  <a:pt x="2242" y="250"/>
                </a:cubicBezTo>
                <a:cubicBezTo>
                  <a:pt x="2249" y="244"/>
                  <a:pt x="2255" y="234"/>
                  <a:pt x="2259" y="220"/>
                </a:cubicBezTo>
                <a:cubicBezTo>
                  <a:pt x="2264" y="198"/>
                  <a:pt x="2267" y="168"/>
                  <a:pt x="2267" y="129"/>
                </a:cubicBezTo>
                <a:cubicBezTo>
                  <a:pt x="2267" y="100"/>
                  <a:pt x="2264" y="76"/>
                  <a:pt x="2258" y="56"/>
                </a:cubicBezTo>
                <a:cubicBezTo>
                  <a:pt x="2254" y="42"/>
                  <a:pt x="2248" y="32"/>
                  <a:pt x="2241" y="26"/>
                </a:cubicBezTo>
                <a:cubicBezTo>
                  <a:pt x="2236" y="22"/>
                  <a:pt x="2230" y="20"/>
                  <a:pt x="2222" y="20"/>
                </a:cubicBezTo>
                <a:close/>
                <a:moveTo>
                  <a:pt x="2030" y="20"/>
                </a:moveTo>
                <a:cubicBezTo>
                  <a:pt x="2022" y="20"/>
                  <a:pt x="2014" y="23"/>
                  <a:pt x="2008" y="31"/>
                </a:cubicBezTo>
                <a:cubicBezTo>
                  <a:pt x="1999" y="41"/>
                  <a:pt x="1993" y="58"/>
                  <a:pt x="1989" y="80"/>
                </a:cubicBezTo>
                <a:cubicBezTo>
                  <a:pt x="1986" y="102"/>
                  <a:pt x="1984" y="124"/>
                  <a:pt x="1984" y="146"/>
                </a:cubicBezTo>
                <a:cubicBezTo>
                  <a:pt x="1984" y="181"/>
                  <a:pt x="1989" y="209"/>
                  <a:pt x="1997" y="232"/>
                </a:cubicBezTo>
                <a:cubicBezTo>
                  <a:pt x="2004" y="250"/>
                  <a:pt x="2015" y="259"/>
                  <a:pt x="2029" y="259"/>
                </a:cubicBezTo>
                <a:cubicBezTo>
                  <a:pt x="2036" y="259"/>
                  <a:pt x="2043" y="256"/>
                  <a:pt x="2050" y="250"/>
                </a:cubicBezTo>
                <a:cubicBezTo>
                  <a:pt x="2057" y="244"/>
                  <a:pt x="2063" y="234"/>
                  <a:pt x="2067" y="220"/>
                </a:cubicBezTo>
                <a:cubicBezTo>
                  <a:pt x="2072" y="198"/>
                  <a:pt x="2075" y="168"/>
                  <a:pt x="2075" y="129"/>
                </a:cubicBezTo>
                <a:cubicBezTo>
                  <a:pt x="2075" y="100"/>
                  <a:pt x="2072" y="76"/>
                  <a:pt x="2066" y="56"/>
                </a:cubicBezTo>
                <a:cubicBezTo>
                  <a:pt x="2062" y="42"/>
                  <a:pt x="2056" y="32"/>
                  <a:pt x="2049" y="26"/>
                </a:cubicBezTo>
                <a:cubicBezTo>
                  <a:pt x="2044" y="22"/>
                  <a:pt x="2038" y="20"/>
                  <a:pt x="2030" y="20"/>
                </a:cubicBezTo>
                <a:close/>
                <a:moveTo>
                  <a:pt x="2223" y="7"/>
                </a:moveTo>
                <a:cubicBezTo>
                  <a:pt x="2242" y="7"/>
                  <a:pt x="2260" y="17"/>
                  <a:pt x="2275" y="37"/>
                </a:cubicBezTo>
                <a:cubicBezTo>
                  <a:pt x="2294" y="62"/>
                  <a:pt x="2304" y="95"/>
                  <a:pt x="2304" y="137"/>
                </a:cubicBezTo>
                <a:cubicBezTo>
                  <a:pt x="2304" y="167"/>
                  <a:pt x="2300" y="192"/>
                  <a:pt x="2291" y="212"/>
                </a:cubicBezTo>
                <a:cubicBezTo>
                  <a:pt x="2283" y="233"/>
                  <a:pt x="2272" y="248"/>
                  <a:pt x="2259" y="257"/>
                </a:cubicBezTo>
                <a:cubicBezTo>
                  <a:pt x="2246" y="267"/>
                  <a:pt x="2233" y="271"/>
                  <a:pt x="2221" y="271"/>
                </a:cubicBezTo>
                <a:cubicBezTo>
                  <a:pt x="2196" y="271"/>
                  <a:pt x="2176" y="257"/>
                  <a:pt x="2160" y="228"/>
                </a:cubicBezTo>
                <a:cubicBezTo>
                  <a:pt x="2146" y="204"/>
                  <a:pt x="2140" y="175"/>
                  <a:pt x="2140" y="141"/>
                </a:cubicBezTo>
                <a:cubicBezTo>
                  <a:pt x="2140" y="112"/>
                  <a:pt x="2144" y="87"/>
                  <a:pt x="2153" y="66"/>
                </a:cubicBezTo>
                <a:cubicBezTo>
                  <a:pt x="2162" y="45"/>
                  <a:pt x="2173" y="30"/>
                  <a:pt x="2188" y="19"/>
                </a:cubicBezTo>
                <a:cubicBezTo>
                  <a:pt x="2199" y="11"/>
                  <a:pt x="2211" y="7"/>
                  <a:pt x="2223" y="7"/>
                </a:cubicBezTo>
                <a:close/>
                <a:moveTo>
                  <a:pt x="2031" y="7"/>
                </a:moveTo>
                <a:cubicBezTo>
                  <a:pt x="2050" y="7"/>
                  <a:pt x="2068" y="17"/>
                  <a:pt x="2083" y="37"/>
                </a:cubicBezTo>
                <a:cubicBezTo>
                  <a:pt x="2102" y="62"/>
                  <a:pt x="2112" y="95"/>
                  <a:pt x="2112" y="137"/>
                </a:cubicBezTo>
                <a:cubicBezTo>
                  <a:pt x="2112" y="167"/>
                  <a:pt x="2108" y="192"/>
                  <a:pt x="2099" y="212"/>
                </a:cubicBezTo>
                <a:cubicBezTo>
                  <a:pt x="2091" y="233"/>
                  <a:pt x="2080" y="248"/>
                  <a:pt x="2067" y="257"/>
                </a:cubicBezTo>
                <a:cubicBezTo>
                  <a:pt x="2054" y="267"/>
                  <a:pt x="2041" y="271"/>
                  <a:pt x="2029" y="271"/>
                </a:cubicBezTo>
                <a:cubicBezTo>
                  <a:pt x="2004" y="271"/>
                  <a:pt x="1984" y="257"/>
                  <a:pt x="1968" y="228"/>
                </a:cubicBezTo>
                <a:cubicBezTo>
                  <a:pt x="1954" y="204"/>
                  <a:pt x="1948" y="175"/>
                  <a:pt x="1948" y="141"/>
                </a:cubicBezTo>
                <a:cubicBezTo>
                  <a:pt x="1948" y="112"/>
                  <a:pt x="1952" y="87"/>
                  <a:pt x="1961" y="66"/>
                </a:cubicBezTo>
                <a:cubicBezTo>
                  <a:pt x="1970" y="45"/>
                  <a:pt x="1981" y="30"/>
                  <a:pt x="1996" y="19"/>
                </a:cubicBezTo>
                <a:cubicBezTo>
                  <a:pt x="2007" y="11"/>
                  <a:pt x="2019" y="7"/>
                  <a:pt x="2031" y="7"/>
                </a:cubicBezTo>
                <a:close/>
                <a:moveTo>
                  <a:pt x="1849" y="7"/>
                </a:moveTo>
                <a:lnTo>
                  <a:pt x="1855" y="7"/>
                </a:lnTo>
                <a:lnTo>
                  <a:pt x="1855" y="222"/>
                </a:lnTo>
                <a:cubicBezTo>
                  <a:pt x="1855" y="236"/>
                  <a:pt x="1855" y="245"/>
                  <a:pt x="1857" y="249"/>
                </a:cubicBezTo>
                <a:cubicBezTo>
                  <a:pt x="1858" y="252"/>
                  <a:pt x="1860" y="255"/>
                  <a:pt x="1864" y="257"/>
                </a:cubicBezTo>
                <a:cubicBezTo>
                  <a:pt x="1868" y="259"/>
                  <a:pt x="1875" y="260"/>
                  <a:pt x="1887" y="260"/>
                </a:cubicBezTo>
                <a:lnTo>
                  <a:pt x="1887" y="267"/>
                </a:lnTo>
                <a:lnTo>
                  <a:pt x="1791" y="267"/>
                </a:lnTo>
                <a:lnTo>
                  <a:pt x="1791" y="260"/>
                </a:lnTo>
                <a:cubicBezTo>
                  <a:pt x="1803" y="260"/>
                  <a:pt x="1811" y="259"/>
                  <a:pt x="1815" y="257"/>
                </a:cubicBezTo>
                <a:cubicBezTo>
                  <a:pt x="1818" y="255"/>
                  <a:pt x="1820" y="253"/>
                  <a:pt x="1822" y="249"/>
                </a:cubicBezTo>
                <a:cubicBezTo>
                  <a:pt x="1823" y="246"/>
                  <a:pt x="1824" y="237"/>
                  <a:pt x="1824" y="222"/>
                </a:cubicBezTo>
                <a:lnTo>
                  <a:pt x="1824" y="85"/>
                </a:lnTo>
                <a:cubicBezTo>
                  <a:pt x="1824" y="66"/>
                  <a:pt x="1823" y="54"/>
                  <a:pt x="1822" y="49"/>
                </a:cubicBezTo>
                <a:cubicBezTo>
                  <a:pt x="1821" y="45"/>
                  <a:pt x="1820" y="42"/>
                  <a:pt x="1817" y="40"/>
                </a:cubicBezTo>
                <a:cubicBezTo>
                  <a:pt x="1815" y="38"/>
                  <a:pt x="1812" y="37"/>
                  <a:pt x="1809" y="37"/>
                </a:cubicBezTo>
                <a:cubicBezTo>
                  <a:pt x="1804" y="37"/>
                  <a:pt x="1798" y="39"/>
                  <a:pt x="1790" y="43"/>
                </a:cubicBezTo>
                <a:lnTo>
                  <a:pt x="1787" y="37"/>
                </a:lnTo>
                <a:lnTo>
                  <a:pt x="1849" y="7"/>
                </a:lnTo>
                <a:close/>
                <a:moveTo>
                  <a:pt x="1701" y="0"/>
                </a:moveTo>
                <a:cubicBezTo>
                  <a:pt x="1707" y="0"/>
                  <a:pt x="1711" y="2"/>
                  <a:pt x="1715" y="6"/>
                </a:cubicBezTo>
                <a:cubicBezTo>
                  <a:pt x="1719" y="9"/>
                  <a:pt x="1720" y="14"/>
                  <a:pt x="1720" y="19"/>
                </a:cubicBezTo>
                <a:cubicBezTo>
                  <a:pt x="1720" y="24"/>
                  <a:pt x="1719" y="29"/>
                  <a:pt x="1715" y="33"/>
                </a:cubicBezTo>
                <a:cubicBezTo>
                  <a:pt x="1711" y="36"/>
                  <a:pt x="1707" y="38"/>
                  <a:pt x="1701" y="38"/>
                </a:cubicBezTo>
                <a:cubicBezTo>
                  <a:pt x="1696" y="38"/>
                  <a:pt x="1692" y="36"/>
                  <a:pt x="1688" y="33"/>
                </a:cubicBezTo>
                <a:cubicBezTo>
                  <a:pt x="1684" y="29"/>
                  <a:pt x="1682" y="24"/>
                  <a:pt x="1682" y="19"/>
                </a:cubicBezTo>
                <a:cubicBezTo>
                  <a:pt x="1682" y="14"/>
                  <a:pt x="1684" y="9"/>
                  <a:pt x="1688" y="6"/>
                </a:cubicBezTo>
                <a:cubicBezTo>
                  <a:pt x="1692" y="2"/>
                  <a:pt x="1696" y="0"/>
                  <a:pt x="1701" y="0"/>
                </a:cubicBezTo>
                <a:close/>
              </a:path>
            </a:pathLst>
          </a:custGeom>
          <a:solidFill>
            <a:srgbClr val="F2F2F2"/>
          </a:solidFill>
          <a:ln w="0">
            <a:noFill/>
            <a:prstDash val="solid"/>
            <a:round/>
          </a:ln>
        </p:spPr>
        <p:txBody>
          <a:bodyPr vert="horz" wrap="square" lIns="91440" tIns="45720" rIns="91440" bIns="45720" numCol="1" anchor="t" anchorCtr="0" compatLnSpc="1"/>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5pPr>
            <a:lvl6pPr marL="2286000" algn="l" defTabSz="914400" rtl="0" eaLnBrk="1" latinLnBrk="0" hangingPunct="1">
              <a:defRPr kern="1200">
                <a:solidFill>
                  <a:schemeClr val="tx1"/>
                </a:solidFill>
                <a:latin typeface="Calibri" panose="020F0502020204030204" charset="0"/>
                <a:ea typeface="+mn-ea"/>
                <a:cs typeface="+mn-cs"/>
              </a:defRPr>
            </a:lvl6pPr>
            <a:lvl7pPr marL="2743200" algn="l" defTabSz="914400" rtl="0" eaLnBrk="1" latinLnBrk="0" hangingPunct="1">
              <a:defRPr kern="1200">
                <a:solidFill>
                  <a:schemeClr val="tx1"/>
                </a:solidFill>
                <a:latin typeface="Calibri" panose="020F0502020204030204" charset="0"/>
                <a:ea typeface="+mn-ea"/>
                <a:cs typeface="+mn-cs"/>
              </a:defRPr>
            </a:lvl7pPr>
            <a:lvl8pPr marL="3200400" algn="l" defTabSz="914400" rtl="0" eaLnBrk="1" latinLnBrk="0" hangingPunct="1">
              <a:defRPr kern="1200">
                <a:solidFill>
                  <a:schemeClr val="tx1"/>
                </a:solidFill>
                <a:latin typeface="Calibri" panose="020F0502020204030204" charset="0"/>
                <a:ea typeface="+mn-ea"/>
                <a:cs typeface="+mn-cs"/>
              </a:defRPr>
            </a:lvl8pPr>
            <a:lvl9pPr marL="3657600" algn="l" defTabSz="914400" rtl="0" eaLnBrk="1" latinLnBrk="0" hangingPunct="1">
              <a:defRPr kern="1200">
                <a:solidFill>
                  <a:schemeClr val="tx1"/>
                </a:solidFill>
                <a:latin typeface="Calibri" panose="020F0502020204030204" charset="0"/>
                <a:ea typeface="+mn-ea"/>
                <a:cs typeface="+mn-cs"/>
              </a:defRPr>
            </a:lvl9pPr>
          </a:lstStyle>
          <a:p>
            <a:endParaRPr lang="zh-CN" altLang="en-US"/>
          </a:p>
        </p:txBody>
      </p:sp>
      <p:sp>
        <p:nvSpPr>
          <p:cNvPr id="65" name="Freeform 23"/>
          <p:cNvSpPr/>
          <p:nvPr/>
        </p:nvSpPr>
        <p:spPr bwMode="auto">
          <a:xfrm rot="-1800000">
            <a:off x="5171661" y="5594110"/>
            <a:ext cx="1848119" cy="215037"/>
          </a:xfrm>
          <a:custGeom>
            <a:avLst/>
            <a:gdLst>
              <a:gd name="T0" fmla="*/ 2345 w 3079"/>
              <a:gd name="T1" fmla="*/ 251 h 350"/>
              <a:gd name="T2" fmla="*/ 830 w 3079"/>
              <a:gd name="T3" fmla="*/ 272 h 350"/>
              <a:gd name="T4" fmla="*/ 2644 w 3079"/>
              <a:gd name="T5" fmla="*/ 129 h 350"/>
              <a:gd name="T6" fmla="*/ 2680 w 3079"/>
              <a:gd name="T7" fmla="*/ 102 h 350"/>
              <a:gd name="T8" fmla="*/ 1202 w 3079"/>
              <a:gd name="T9" fmla="*/ 244 h 350"/>
              <a:gd name="T10" fmla="*/ 1532 w 3079"/>
              <a:gd name="T11" fmla="*/ 102 h 350"/>
              <a:gd name="T12" fmla="*/ 1604 w 3079"/>
              <a:gd name="T13" fmla="*/ 106 h 350"/>
              <a:gd name="T14" fmla="*/ 1625 w 3079"/>
              <a:gd name="T15" fmla="*/ 113 h 350"/>
              <a:gd name="T16" fmla="*/ 1470 w 3079"/>
              <a:gd name="T17" fmla="*/ 316 h 350"/>
              <a:gd name="T18" fmla="*/ 1487 w 3079"/>
              <a:gd name="T19" fmla="*/ 130 h 350"/>
              <a:gd name="T20" fmla="*/ 1322 w 3079"/>
              <a:gd name="T21" fmla="*/ 210 h 350"/>
              <a:gd name="T22" fmla="*/ 1366 w 3079"/>
              <a:gd name="T23" fmla="*/ 102 h 350"/>
              <a:gd name="T24" fmla="*/ 1451 w 3079"/>
              <a:gd name="T25" fmla="*/ 244 h 350"/>
              <a:gd name="T26" fmla="*/ 1310 w 3079"/>
              <a:gd name="T27" fmla="*/ 264 h 350"/>
              <a:gd name="T28" fmla="*/ 1262 w 3079"/>
              <a:gd name="T29" fmla="*/ 95 h 350"/>
              <a:gd name="T30" fmla="*/ 945 w 3079"/>
              <a:gd name="T31" fmla="*/ 135 h 350"/>
              <a:gd name="T32" fmla="*/ 1012 w 3079"/>
              <a:gd name="T33" fmla="*/ 95 h 350"/>
              <a:gd name="T34" fmla="*/ 946 w 3079"/>
              <a:gd name="T35" fmla="*/ 337 h 350"/>
              <a:gd name="T36" fmla="*/ 934 w 3079"/>
              <a:gd name="T37" fmla="*/ 318 h 350"/>
              <a:gd name="T38" fmla="*/ 880 w 3079"/>
              <a:gd name="T39" fmla="*/ 102 h 350"/>
              <a:gd name="T40" fmla="*/ 603 w 3079"/>
              <a:gd name="T41" fmla="*/ 128 h 350"/>
              <a:gd name="T42" fmla="*/ 722 w 3079"/>
              <a:gd name="T43" fmla="*/ 95 h 350"/>
              <a:gd name="T44" fmla="*/ 779 w 3079"/>
              <a:gd name="T45" fmla="*/ 112 h 350"/>
              <a:gd name="T46" fmla="*/ 734 w 3079"/>
              <a:gd name="T47" fmla="*/ 272 h 350"/>
              <a:gd name="T48" fmla="*/ 544 w 3079"/>
              <a:gd name="T49" fmla="*/ 102 h 350"/>
              <a:gd name="T50" fmla="*/ 331 w 3079"/>
              <a:gd name="T51" fmla="*/ 128 h 350"/>
              <a:gd name="T52" fmla="*/ 450 w 3079"/>
              <a:gd name="T53" fmla="*/ 95 h 350"/>
              <a:gd name="T54" fmla="*/ 507 w 3079"/>
              <a:gd name="T55" fmla="*/ 112 h 350"/>
              <a:gd name="T56" fmla="*/ 462 w 3079"/>
              <a:gd name="T57" fmla="*/ 272 h 350"/>
              <a:gd name="T58" fmla="*/ 272 w 3079"/>
              <a:gd name="T59" fmla="*/ 102 h 350"/>
              <a:gd name="T60" fmla="*/ 59 w 3079"/>
              <a:gd name="T61" fmla="*/ 128 h 350"/>
              <a:gd name="T62" fmla="*/ 178 w 3079"/>
              <a:gd name="T63" fmla="*/ 95 h 350"/>
              <a:gd name="T64" fmla="*/ 235 w 3079"/>
              <a:gd name="T65" fmla="*/ 112 h 350"/>
              <a:gd name="T66" fmla="*/ 190 w 3079"/>
              <a:gd name="T67" fmla="*/ 272 h 350"/>
              <a:gd name="T68" fmla="*/ 0 w 3079"/>
              <a:gd name="T69" fmla="*/ 102 h 350"/>
              <a:gd name="T70" fmla="*/ 2904 w 3079"/>
              <a:gd name="T71" fmla="*/ 90 h 350"/>
              <a:gd name="T72" fmla="*/ 3053 w 3079"/>
              <a:gd name="T73" fmla="*/ 154 h 350"/>
              <a:gd name="T74" fmla="*/ 2994 w 3079"/>
              <a:gd name="T75" fmla="*/ 260 h 350"/>
              <a:gd name="T76" fmla="*/ 2993 w 3079"/>
              <a:gd name="T77" fmla="*/ 112 h 350"/>
              <a:gd name="T78" fmla="*/ 2958 w 3079"/>
              <a:gd name="T79" fmla="*/ 257 h 350"/>
              <a:gd name="T80" fmla="*/ 2918 w 3079"/>
              <a:gd name="T81" fmla="*/ 228 h 350"/>
              <a:gd name="T82" fmla="*/ 2847 w 3079"/>
              <a:gd name="T83" fmla="*/ 250 h 350"/>
              <a:gd name="T84" fmla="*/ 2811 w 3079"/>
              <a:gd name="T85" fmla="*/ 249 h 350"/>
              <a:gd name="T86" fmla="*/ 2785 w 3079"/>
              <a:gd name="T87" fmla="*/ 111 h 350"/>
              <a:gd name="T88" fmla="*/ 2684 w 3079"/>
              <a:gd name="T89" fmla="*/ 272 h 350"/>
              <a:gd name="T90" fmla="*/ 2550 w 3079"/>
              <a:gd name="T91" fmla="*/ 103 h 350"/>
              <a:gd name="T92" fmla="*/ 2503 w 3079"/>
              <a:gd name="T93" fmla="*/ 103 h 350"/>
              <a:gd name="T94" fmla="*/ 2572 w 3079"/>
              <a:gd name="T95" fmla="*/ 202 h 350"/>
              <a:gd name="T96" fmla="*/ 1709 w 3079"/>
              <a:gd name="T97" fmla="*/ 90 h 350"/>
              <a:gd name="T98" fmla="*/ 1660 w 3079"/>
              <a:gd name="T99" fmla="*/ 267 h 350"/>
              <a:gd name="T100" fmla="*/ 1680 w 3079"/>
              <a:gd name="T101" fmla="*/ 117 h 350"/>
              <a:gd name="T102" fmla="*/ 1248 w 3079"/>
              <a:gd name="T103" fmla="*/ 178 h 350"/>
              <a:gd name="T104" fmla="*/ 1125 w 3079"/>
              <a:gd name="T105" fmla="*/ 101 h 350"/>
              <a:gd name="T106" fmla="*/ 2221 w 3079"/>
              <a:gd name="T107" fmla="*/ 259 h 350"/>
              <a:gd name="T108" fmla="*/ 2030 w 3079"/>
              <a:gd name="T109" fmla="*/ 20 h 350"/>
              <a:gd name="T110" fmla="*/ 2067 w 3079"/>
              <a:gd name="T111" fmla="*/ 220 h 350"/>
              <a:gd name="T112" fmla="*/ 2304 w 3079"/>
              <a:gd name="T113" fmla="*/ 137 h 350"/>
              <a:gd name="T114" fmla="*/ 2188 w 3079"/>
              <a:gd name="T115" fmla="*/ 19 h 350"/>
              <a:gd name="T116" fmla="*/ 2029 w 3079"/>
              <a:gd name="T117" fmla="*/ 271 h 350"/>
              <a:gd name="T118" fmla="*/ 1855 w 3079"/>
              <a:gd name="T119" fmla="*/ 7 h 350"/>
              <a:gd name="T120" fmla="*/ 1791 w 3079"/>
              <a:gd name="T121" fmla="*/ 260 h 350"/>
              <a:gd name="T122" fmla="*/ 1809 w 3079"/>
              <a:gd name="T123" fmla="*/ 37 h 350"/>
              <a:gd name="T124" fmla="*/ 1715 w 3079"/>
              <a:gd name="T125" fmla="*/ 3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79" h="350">
                <a:moveTo>
                  <a:pt x="2366" y="230"/>
                </a:moveTo>
                <a:cubicBezTo>
                  <a:pt x="2372" y="230"/>
                  <a:pt x="2377" y="232"/>
                  <a:pt x="2381" y="237"/>
                </a:cubicBezTo>
                <a:cubicBezTo>
                  <a:pt x="2385" y="241"/>
                  <a:pt x="2387" y="245"/>
                  <a:pt x="2387" y="251"/>
                </a:cubicBezTo>
                <a:cubicBezTo>
                  <a:pt x="2387" y="257"/>
                  <a:pt x="2385" y="262"/>
                  <a:pt x="2380" y="266"/>
                </a:cubicBezTo>
                <a:cubicBezTo>
                  <a:pt x="2376" y="270"/>
                  <a:pt x="2372" y="272"/>
                  <a:pt x="2366" y="272"/>
                </a:cubicBezTo>
                <a:cubicBezTo>
                  <a:pt x="2360" y="272"/>
                  <a:pt x="2355" y="270"/>
                  <a:pt x="2351" y="266"/>
                </a:cubicBezTo>
                <a:cubicBezTo>
                  <a:pt x="2347" y="262"/>
                  <a:pt x="2345" y="257"/>
                  <a:pt x="2345" y="251"/>
                </a:cubicBezTo>
                <a:cubicBezTo>
                  <a:pt x="2345" y="245"/>
                  <a:pt x="2347" y="240"/>
                  <a:pt x="2351" y="236"/>
                </a:cubicBezTo>
                <a:cubicBezTo>
                  <a:pt x="2355" y="232"/>
                  <a:pt x="2360" y="230"/>
                  <a:pt x="2366" y="230"/>
                </a:cubicBezTo>
                <a:close/>
                <a:moveTo>
                  <a:pt x="830" y="230"/>
                </a:moveTo>
                <a:cubicBezTo>
                  <a:pt x="836" y="230"/>
                  <a:pt x="841" y="232"/>
                  <a:pt x="845" y="237"/>
                </a:cubicBezTo>
                <a:cubicBezTo>
                  <a:pt x="849" y="241"/>
                  <a:pt x="851" y="245"/>
                  <a:pt x="851" y="251"/>
                </a:cubicBezTo>
                <a:cubicBezTo>
                  <a:pt x="851" y="257"/>
                  <a:pt x="849" y="262"/>
                  <a:pt x="844" y="266"/>
                </a:cubicBezTo>
                <a:cubicBezTo>
                  <a:pt x="840" y="270"/>
                  <a:pt x="836" y="272"/>
                  <a:pt x="830" y="272"/>
                </a:cubicBezTo>
                <a:cubicBezTo>
                  <a:pt x="824" y="272"/>
                  <a:pt x="819" y="270"/>
                  <a:pt x="815" y="266"/>
                </a:cubicBezTo>
                <a:cubicBezTo>
                  <a:pt x="811" y="262"/>
                  <a:pt x="809" y="257"/>
                  <a:pt x="809" y="251"/>
                </a:cubicBezTo>
                <a:cubicBezTo>
                  <a:pt x="809" y="245"/>
                  <a:pt x="811" y="240"/>
                  <a:pt x="815" y="236"/>
                </a:cubicBezTo>
                <a:cubicBezTo>
                  <a:pt x="819" y="232"/>
                  <a:pt x="824" y="230"/>
                  <a:pt x="830" y="230"/>
                </a:cubicBezTo>
                <a:close/>
                <a:moveTo>
                  <a:pt x="2680" y="102"/>
                </a:moveTo>
                <a:cubicBezTo>
                  <a:pt x="2673" y="102"/>
                  <a:pt x="2667" y="104"/>
                  <a:pt x="2660" y="108"/>
                </a:cubicBezTo>
                <a:cubicBezTo>
                  <a:pt x="2653" y="112"/>
                  <a:pt x="2648" y="119"/>
                  <a:pt x="2644" y="129"/>
                </a:cubicBezTo>
                <a:cubicBezTo>
                  <a:pt x="2640" y="139"/>
                  <a:pt x="2638" y="151"/>
                  <a:pt x="2638" y="167"/>
                </a:cubicBezTo>
                <a:cubicBezTo>
                  <a:pt x="2638" y="192"/>
                  <a:pt x="2643" y="213"/>
                  <a:pt x="2652" y="232"/>
                </a:cubicBezTo>
                <a:cubicBezTo>
                  <a:pt x="2662" y="250"/>
                  <a:pt x="2676" y="259"/>
                  <a:pt x="2692" y="259"/>
                </a:cubicBezTo>
                <a:cubicBezTo>
                  <a:pt x="2704" y="259"/>
                  <a:pt x="2714" y="254"/>
                  <a:pt x="2722" y="244"/>
                </a:cubicBezTo>
                <a:cubicBezTo>
                  <a:pt x="2730" y="234"/>
                  <a:pt x="2734" y="217"/>
                  <a:pt x="2734" y="192"/>
                </a:cubicBezTo>
                <a:cubicBezTo>
                  <a:pt x="2734" y="162"/>
                  <a:pt x="2727" y="138"/>
                  <a:pt x="2714" y="120"/>
                </a:cubicBezTo>
                <a:cubicBezTo>
                  <a:pt x="2705" y="108"/>
                  <a:pt x="2694" y="102"/>
                  <a:pt x="2680" y="102"/>
                </a:cubicBezTo>
                <a:close/>
                <a:moveTo>
                  <a:pt x="1160" y="102"/>
                </a:moveTo>
                <a:cubicBezTo>
                  <a:pt x="1153" y="102"/>
                  <a:pt x="1147" y="104"/>
                  <a:pt x="1140" y="108"/>
                </a:cubicBezTo>
                <a:cubicBezTo>
                  <a:pt x="1133" y="112"/>
                  <a:pt x="1128" y="119"/>
                  <a:pt x="1124" y="129"/>
                </a:cubicBezTo>
                <a:cubicBezTo>
                  <a:pt x="1120" y="139"/>
                  <a:pt x="1118" y="151"/>
                  <a:pt x="1118" y="167"/>
                </a:cubicBezTo>
                <a:cubicBezTo>
                  <a:pt x="1118" y="192"/>
                  <a:pt x="1123" y="213"/>
                  <a:pt x="1132" y="232"/>
                </a:cubicBezTo>
                <a:cubicBezTo>
                  <a:pt x="1142" y="250"/>
                  <a:pt x="1156" y="259"/>
                  <a:pt x="1172" y="259"/>
                </a:cubicBezTo>
                <a:cubicBezTo>
                  <a:pt x="1184" y="259"/>
                  <a:pt x="1194" y="254"/>
                  <a:pt x="1202" y="244"/>
                </a:cubicBezTo>
                <a:cubicBezTo>
                  <a:pt x="1210" y="234"/>
                  <a:pt x="1214" y="217"/>
                  <a:pt x="1214" y="192"/>
                </a:cubicBezTo>
                <a:cubicBezTo>
                  <a:pt x="1214" y="162"/>
                  <a:pt x="1207" y="138"/>
                  <a:pt x="1194" y="120"/>
                </a:cubicBezTo>
                <a:cubicBezTo>
                  <a:pt x="1185" y="108"/>
                  <a:pt x="1174" y="102"/>
                  <a:pt x="1160" y="102"/>
                </a:cubicBezTo>
                <a:close/>
                <a:moveTo>
                  <a:pt x="1456" y="95"/>
                </a:moveTo>
                <a:lnTo>
                  <a:pt x="1536" y="95"/>
                </a:lnTo>
                <a:lnTo>
                  <a:pt x="1536" y="102"/>
                </a:lnTo>
                <a:lnTo>
                  <a:pt x="1532" y="102"/>
                </a:lnTo>
                <a:cubicBezTo>
                  <a:pt x="1527" y="102"/>
                  <a:pt x="1522" y="103"/>
                  <a:pt x="1519" y="106"/>
                </a:cubicBezTo>
                <a:cubicBezTo>
                  <a:pt x="1517" y="108"/>
                  <a:pt x="1515" y="111"/>
                  <a:pt x="1515" y="115"/>
                </a:cubicBezTo>
                <a:cubicBezTo>
                  <a:pt x="1515" y="120"/>
                  <a:pt x="1517" y="126"/>
                  <a:pt x="1521" y="135"/>
                </a:cubicBezTo>
                <a:lnTo>
                  <a:pt x="1563" y="222"/>
                </a:lnTo>
                <a:lnTo>
                  <a:pt x="1602" y="127"/>
                </a:lnTo>
                <a:cubicBezTo>
                  <a:pt x="1604" y="122"/>
                  <a:pt x="1605" y="117"/>
                  <a:pt x="1605" y="112"/>
                </a:cubicBezTo>
                <a:cubicBezTo>
                  <a:pt x="1605" y="109"/>
                  <a:pt x="1604" y="108"/>
                  <a:pt x="1604" y="106"/>
                </a:cubicBezTo>
                <a:cubicBezTo>
                  <a:pt x="1603" y="105"/>
                  <a:pt x="1601" y="104"/>
                  <a:pt x="1599" y="103"/>
                </a:cubicBezTo>
                <a:cubicBezTo>
                  <a:pt x="1597" y="102"/>
                  <a:pt x="1593" y="102"/>
                  <a:pt x="1588" y="102"/>
                </a:cubicBezTo>
                <a:lnTo>
                  <a:pt x="1588" y="95"/>
                </a:lnTo>
                <a:lnTo>
                  <a:pt x="1644" y="95"/>
                </a:lnTo>
                <a:lnTo>
                  <a:pt x="1644" y="102"/>
                </a:lnTo>
                <a:cubicBezTo>
                  <a:pt x="1639" y="102"/>
                  <a:pt x="1635" y="103"/>
                  <a:pt x="1633" y="105"/>
                </a:cubicBezTo>
                <a:cubicBezTo>
                  <a:pt x="1630" y="106"/>
                  <a:pt x="1628" y="109"/>
                  <a:pt x="1625" y="113"/>
                </a:cubicBezTo>
                <a:cubicBezTo>
                  <a:pt x="1623" y="115"/>
                  <a:pt x="1621" y="120"/>
                  <a:pt x="1618" y="128"/>
                </a:cubicBezTo>
                <a:lnTo>
                  <a:pt x="1548" y="299"/>
                </a:lnTo>
                <a:cubicBezTo>
                  <a:pt x="1542" y="316"/>
                  <a:pt x="1533" y="328"/>
                  <a:pt x="1522" y="337"/>
                </a:cubicBezTo>
                <a:cubicBezTo>
                  <a:pt x="1511" y="345"/>
                  <a:pt x="1500" y="350"/>
                  <a:pt x="1490" y="350"/>
                </a:cubicBezTo>
                <a:cubicBezTo>
                  <a:pt x="1483" y="350"/>
                  <a:pt x="1477" y="348"/>
                  <a:pt x="1472" y="343"/>
                </a:cubicBezTo>
                <a:cubicBezTo>
                  <a:pt x="1467" y="339"/>
                  <a:pt x="1465" y="334"/>
                  <a:pt x="1465" y="329"/>
                </a:cubicBezTo>
                <a:cubicBezTo>
                  <a:pt x="1465" y="323"/>
                  <a:pt x="1467" y="319"/>
                  <a:pt x="1470" y="316"/>
                </a:cubicBezTo>
                <a:cubicBezTo>
                  <a:pt x="1473" y="313"/>
                  <a:pt x="1478" y="311"/>
                  <a:pt x="1484" y="311"/>
                </a:cubicBezTo>
                <a:cubicBezTo>
                  <a:pt x="1488" y="311"/>
                  <a:pt x="1494" y="313"/>
                  <a:pt x="1501" y="315"/>
                </a:cubicBezTo>
                <a:cubicBezTo>
                  <a:pt x="1506" y="317"/>
                  <a:pt x="1509" y="318"/>
                  <a:pt x="1510" y="318"/>
                </a:cubicBezTo>
                <a:cubicBezTo>
                  <a:pt x="1514" y="318"/>
                  <a:pt x="1518" y="316"/>
                  <a:pt x="1523" y="312"/>
                </a:cubicBezTo>
                <a:cubicBezTo>
                  <a:pt x="1527" y="308"/>
                  <a:pt x="1532" y="301"/>
                  <a:pt x="1536" y="290"/>
                </a:cubicBezTo>
                <a:lnTo>
                  <a:pt x="1548" y="260"/>
                </a:lnTo>
                <a:lnTo>
                  <a:pt x="1487" y="130"/>
                </a:lnTo>
                <a:cubicBezTo>
                  <a:pt x="1485" y="127"/>
                  <a:pt x="1482" y="122"/>
                  <a:pt x="1478" y="116"/>
                </a:cubicBezTo>
                <a:cubicBezTo>
                  <a:pt x="1474" y="112"/>
                  <a:pt x="1472" y="109"/>
                  <a:pt x="1470" y="107"/>
                </a:cubicBezTo>
                <a:cubicBezTo>
                  <a:pt x="1467" y="105"/>
                  <a:pt x="1462" y="103"/>
                  <a:pt x="1456" y="102"/>
                </a:cubicBezTo>
                <a:lnTo>
                  <a:pt x="1456" y="95"/>
                </a:lnTo>
                <a:close/>
                <a:moveTo>
                  <a:pt x="1262" y="95"/>
                </a:moveTo>
                <a:lnTo>
                  <a:pt x="1322" y="95"/>
                </a:lnTo>
                <a:lnTo>
                  <a:pt x="1322" y="210"/>
                </a:lnTo>
                <a:cubicBezTo>
                  <a:pt x="1322" y="226"/>
                  <a:pt x="1325" y="236"/>
                  <a:pt x="1331" y="241"/>
                </a:cubicBezTo>
                <a:cubicBezTo>
                  <a:pt x="1336" y="246"/>
                  <a:pt x="1343" y="249"/>
                  <a:pt x="1351" y="249"/>
                </a:cubicBezTo>
                <a:cubicBezTo>
                  <a:pt x="1356" y="249"/>
                  <a:pt x="1362" y="247"/>
                  <a:pt x="1369" y="244"/>
                </a:cubicBezTo>
                <a:cubicBezTo>
                  <a:pt x="1376" y="241"/>
                  <a:pt x="1384" y="234"/>
                  <a:pt x="1393" y="225"/>
                </a:cubicBezTo>
                <a:lnTo>
                  <a:pt x="1393" y="127"/>
                </a:lnTo>
                <a:cubicBezTo>
                  <a:pt x="1393" y="118"/>
                  <a:pt x="1392" y="111"/>
                  <a:pt x="1388" y="108"/>
                </a:cubicBezTo>
                <a:cubicBezTo>
                  <a:pt x="1384" y="104"/>
                  <a:pt x="1377" y="102"/>
                  <a:pt x="1366" y="102"/>
                </a:cubicBezTo>
                <a:lnTo>
                  <a:pt x="1366" y="95"/>
                </a:lnTo>
                <a:lnTo>
                  <a:pt x="1424" y="95"/>
                </a:lnTo>
                <a:lnTo>
                  <a:pt x="1424" y="199"/>
                </a:lnTo>
                <a:cubicBezTo>
                  <a:pt x="1424" y="219"/>
                  <a:pt x="1425" y="231"/>
                  <a:pt x="1426" y="236"/>
                </a:cubicBezTo>
                <a:cubicBezTo>
                  <a:pt x="1427" y="240"/>
                  <a:pt x="1428" y="243"/>
                  <a:pt x="1430" y="245"/>
                </a:cubicBezTo>
                <a:cubicBezTo>
                  <a:pt x="1432" y="247"/>
                  <a:pt x="1435" y="247"/>
                  <a:pt x="1437" y="247"/>
                </a:cubicBezTo>
                <a:cubicBezTo>
                  <a:pt x="1441" y="247"/>
                  <a:pt x="1446" y="246"/>
                  <a:pt x="1451" y="244"/>
                </a:cubicBezTo>
                <a:lnTo>
                  <a:pt x="1453" y="251"/>
                </a:lnTo>
                <a:lnTo>
                  <a:pt x="1402" y="272"/>
                </a:lnTo>
                <a:lnTo>
                  <a:pt x="1393" y="272"/>
                </a:lnTo>
                <a:lnTo>
                  <a:pt x="1393" y="236"/>
                </a:lnTo>
                <a:cubicBezTo>
                  <a:pt x="1379" y="252"/>
                  <a:pt x="1367" y="262"/>
                  <a:pt x="1360" y="266"/>
                </a:cubicBezTo>
                <a:cubicBezTo>
                  <a:pt x="1352" y="270"/>
                  <a:pt x="1344" y="272"/>
                  <a:pt x="1335" y="272"/>
                </a:cubicBezTo>
                <a:cubicBezTo>
                  <a:pt x="1325" y="272"/>
                  <a:pt x="1317" y="269"/>
                  <a:pt x="1310" y="264"/>
                </a:cubicBezTo>
                <a:cubicBezTo>
                  <a:pt x="1303" y="258"/>
                  <a:pt x="1298" y="251"/>
                  <a:pt x="1295" y="242"/>
                </a:cubicBezTo>
                <a:cubicBezTo>
                  <a:pt x="1293" y="233"/>
                  <a:pt x="1291" y="221"/>
                  <a:pt x="1291" y="205"/>
                </a:cubicBezTo>
                <a:lnTo>
                  <a:pt x="1291" y="128"/>
                </a:lnTo>
                <a:cubicBezTo>
                  <a:pt x="1291" y="120"/>
                  <a:pt x="1290" y="115"/>
                  <a:pt x="1289" y="112"/>
                </a:cubicBezTo>
                <a:cubicBezTo>
                  <a:pt x="1287" y="108"/>
                  <a:pt x="1284" y="106"/>
                  <a:pt x="1281" y="104"/>
                </a:cubicBezTo>
                <a:cubicBezTo>
                  <a:pt x="1277" y="103"/>
                  <a:pt x="1271" y="102"/>
                  <a:pt x="1262" y="102"/>
                </a:cubicBezTo>
                <a:lnTo>
                  <a:pt x="1262" y="95"/>
                </a:lnTo>
                <a:close/>
                <a:moveTo>
                  <a:pt x="880" y="95"/>
                </a:moveTo>
                <a:lnTo>
                  <a:pt x="960" y="95"/>
                </a:lnTo>
                <a:lnTo>
                  <a:pt x="960" y="102"/>
                </a:lnTo>
                <a:lnTo>
                  <a:pt x="956" y="102"/>
                </a:lnTo>
                <a:cubicBezTo>
                  <a:pt x="951" y="102"/>
                  <a:pt x="946" y="103"/>
                  <a:pt x="943" y="106"/>
                </a:cubicBezTo>
                <a:cubicBezTo>
                  <a:pt x="941" y="108"/>
                  <a:pt x="939" y="111"/>
                  <a:pt x="939" y="115"/>
                </a:cubicBezTo>
                <a:cubicBezTo>
                  <a:pt x="939" y="120"/>
                  <a:pt x="941" y="126"/>
                  <a:pt x="945" y="135"/>
                </a:cubicBezTo>
                <a:lnTo>
                  <a:pt x="987" y="222"/>
                </a:lnTo>
                <a:lnTo>
                  <a:pt x="1026" y="127"/>
                </a:lnTo>
                <a:cubicBezTo>
                  <a:pt x="1028" y="122"/>
                  <a:pt x="1029" y="117"/>
                  <a:pt x="1029" y="112"/>
                </a:cubicBezTo>
                <a:cubicBezTo>
                  <a:pt x="1029" y="109"/>
                  <a:pt x="1028" y="108"/>
                  <a:pt x="1028" y="106"/>
                </a:cubicBezTo>
                <a:cubicBezTo>
                  <a:pt x="1027" y="105"/>
                  <a:pt x="1025" y="104"/>
                  <a:pt x="1023" y="103"/>
                </a:cubicBezTo>
                <a:cubicBezTo>
                  <a:pt x="1021" y="102"/>
                  <a:pt x="1017" y="102"/>
                  <a:pt x="1012" y="102"/>
                </a:cubicBezTo>
                <a:lnTo>
                  <a:pt x="1012" y="95"/>
                </a:lnTo>
                <a:lnTo>
                  <a:pt x="1068" y="95"/>
                </a:lnTo>
                <a:lnTo>
                  <a:pt x="1068" y="102"/>
                </a:lnTo>
                <a:cubicBezTo>
                  <a:pt x="1063" y="102"/>
                  <a:pt x="1059" y="103"/>
                  <a:pt x="1057" y="105"/>
                </a:cubicBezTo>
                <a:cubicBezTo>
                  <a:pt x="1054" y="106"/>
                  <a:pt x="1052" y="109"/>
                  <a:pt x="1049" y="113"/>
                </a:cubicBezTo>
                <a:cubicBezTo>
                  <a:pt x="1047" y="115"/>
                  <a:pt x="1045" y="120"/>
                  <a:pt x="1042" y="128"/>
                </a:cubicBezTo>
                <a:lnTo>
                  <a:pt x="972" y="299"/>
                </a:lnTo>
                <a:cubicBezTo>
                  <a:pt x="966" y="316"/>
                  <a:pt x="957" y="328"/>
                  <a:pt x="946" y="337"/>
                </a:cubicBezTo>
                <a:cubicBezTo>
                  <a:pt x="935" y="345"/>
                  <a:pt x="924" y="350"/>
                  <a:pt x="914" y="350"/>
                </a:cubicBezTo>
                <a:cubicBezTo>
                  <a:pt x="907" y="350"/>
                  <a:pt x="901" y="348"/>
                  <a:pt x="896" y="343"/>
                </a:cubicBezTo>
                <a:cubicBezTo>
                  <a:pt x="891" y="339"/>
                  <a:pt x="889" y="334"/>
                  <a:pt x="889" y="329"/>
                </a:cubicBezTo>
                <a:cubicBezTo>
                  <a:pt x="889" y="323"/>
                  <a:pt x="891" y="319"/>
                  <a:pt x="894" y="316"/>
                </a:cubicBezTo>
                <a:cubicBezTo>
                  <a:pt x="897" y="313"/>
                  <a:pt x="902" y="311"/>
                  <a:pt x="908" y="311"/>
                </a:cubicBezTo>
                <a:cubicBezTo>
                  <a:pt x="912" y="311"/>
                  <a:pt x="918" y="313"/>
                  <a:pt x="925" y="315"/>
                </a:cubicBezTo>
                <a:cubicBezTo>
                  <a:pt x="930" y="317"/>
                  <a:pt x="933" y="318"/>
                  <a:pt x="934" y="318"/>
                </a:cubicBezTo>
                <a:cubicBezTo>
                  <a:pt x="938" y="318"/>
                  <a:pt x="942" y="316"/>
                  <a:pt x="947" y="312"/>
                </a:cubicBezTo>
                <a:cubicBezTo>
                  <a:pt x="951" y="308"/>
                  <a:pt x="956" y="301"/>
                  <a:pt x="960" y="290"/>
                </a:cubicBezTo>
                <a:lnTo>
                  <a:pt x="972" y="260"/>
                </a:lnTo>
                <a:lnTo>
                  <a:pt x="911" y="130"/>
                </a:lnTo>
                <a:cubicBezTo>
                  <a:pt x="909" y="127"/>
                  <a:pt x="906" y="122"/>
                  <a:pt x="902" y="116"/>
                </a:cubicBezTo>
                <a:cubicBezTo>
                  <a:pt x="898" y="112"/>
                  <a:pt x="896" y="109"/>
                  <a:pt x="894" y="107"/>
                </a:cubicBezTo>
                <a:cubicBezTo>
                  <a:pt x="891" y="105"/>
                  <a:pt x="886" y="103"/>
                  <a:pt x="880" y="102"/>
                </a:cubicBezTo>
                <a:lnTo>
                  <a:pt x="880" y="95"/>
                </a:lnTo>
                <a:close/>
                <a:moveTo>
                  <a:pt x="544" y="95"/>
                </a:moveTo>
                <a:lnTo>
                  <a:pt x="616" y="95"/>
                </a:lnTo>
                <a:lnTo>
                  <a:pt x="616" y="102"/>
                </a:lnTo>
                <a:cubicBezTo>
                  <a:pt x="610" y="102"/>
                  <a:pt x="605" y="104"/>
                  <a:pt x="603" y="106"/>
                </a:cubicBezTo>
                <a:cubicBezTo>
                  <a:pt x="601" y="107"/>
                  <a:pt x="600" y="110"/>
                  <a:pt x="600" y="114"/>
                </a:cubicBezTo>
                <a:cubicBezTo>
                  <a:pt x="600" y="117"/>
                  <a:pt x="601" y="122"/>
                  <a:pt x="603" y="128"/>
                </a:cubicBezTo>
                <a:lnTo>
                  <a:pt x="640" y="226"/>
                </a:lnTo>
                <a:lnTo>
                  <a:pt x="677" y="146"/>
                </a:lnTo>
                <a:lnTo>
                  <a:pt x="667" y="121"/>
                </a:lnTo>
                <a:cubicBezTo>
                  <a:pt x="664" y="113"/>
                  <a:pt x="660" y="108"/>
                  <a:pt x="655" y="105"/>
                </a:cubicBezTo>
                <a:cubicBezTo>
                  <a:pt x="653" y="103"/>
                  <a:pt x="648" y="102"/>
                  <a:pt x="640" y="102"/>
                </a:cubicBezTo>
                <a:lnTo>
                  <a:pt x="640" y="95"/>
                </a:lnTo>
                <a:lnTo>
                  <a:pt x="722" y="95"/>
                </a:lnTo>
                <a:lnTo>
                  <a:pt x="722" y="102"/>
                </a:lnTo>
                <a:cubicBezTo>
                  <a:pt x="713" y="102"/>
                  <a:pt x="706" y="104"/>
                  <a:pt x="703" y="107"/>
                </a:cubicBezTo>
                <a:cubicBezTo>
                  <a:pt x="700" y="109"/>
                  <a:pt x="699" y="112"/>
                  <a:pt x="699" y="116"/>
                </a:cubicBezTo>
                <a:cubicBezTo>
                  <a:pt x="699" y="119"/>
                  <a:pt x="699" y="121"/>
                  <a:pt x="700" y="124"/>
                </a:cubicBezTo>
                <a:lnTo>
                  <a:pt x="739" y="223"/>
                </a:lnTo>
                <a:lnTo>
                  <a:pt x="776" y="128"/>
                </a:lnTo>
                <a:cubicBezTo>
                  <a:pt x="778" y="121"/>
                  <a:pt x="779" y="116"/>
                  <a:pt x="779" y="112"/>
                </a:cubicBezTo>
                <a:cubicBezTo>
                  <a:pt x="779" y="109"/>
                  <a:pt x="778" y="107"/>
                  <a:pt x="776" y="105"/>
                </a:cubicBezTo>
                <a:cubicBezTo>
                  <a:pt x="773" y="103"/>
                  <a:pt x="768" y="102"/>
                  <a:pt x="761" y="102"/>
                </a:cubicBezTo>
                <a:lnTo>
                  <a:pt x="761" y="95"/>
                </a:lnTo>
                <a:lnTo>
                  <a:pt x="816" y="95"/>
                </a:lnTo>
                <a:lnTo>
                  <a:pt x="816" y="102"/>
                </a:lnTo>
                <a:cubicBezTo>
                  <a:pt x="805" y="104"/>
                  <a:pt x="797" y="111"/>
                  <a:pt x="792" y="124"/>
                </a:cubicBezTo>
                <a:lnTo>
                  <a:pt x="734" y="272"/>
                </a:lnTo>
                <a:lnTo>
                  <a:pt x="726" y="272"/>
                </a:lnTo>
                <a:lnTo>
                  <a:pt x="684" y="162"/>
                </a:lnTo>
                <a:lnTo>
                  <a:pt x="633" y="272"/>
                </a:lnTo>
                <a:lnTo>
                  <a:pt x="627" y="272"/>
                </a:lnTo>
                <a:lnTo>
                  <a:pt x="571" y="128"/>
                </a:lnTo>
                <a:cubicBezTo>
                  <a:pt x="568" y="119"/>
                  <a:pt x="564" y="112"/>
                  <a:pt x="561" y="109"/>
                </a:cubicBezTo>
                <a:cubicBezTo>
                  <a:pt x="557" y="106"/>
                  <a:pt x="552" y="104"/>
                  <a:pt x="544" y="102"/>
                </a:cubicBezTo>
                <a:lnTo>
                  <a:pt x="544" y="95"/>
                </a:lnTo>
                <a:close/>
                <a:moveTo>
                  <a:pt x="272" y="95"/>
                </a:moveTo>
                <a:lnTo>
                  <a:pt x="344" y="95"/>
                </a:lnTo>
                <a:lnTo>
                  <a:pt x="344" y="102"/>
                </a:lnTo>
                <a:cubicBezTo>
                  <a:pt x="338" y="102"/>
                  <a:pt x="333" y="104"/>
                  <a:pt x="331" y="106"/>
                </a:cubicBezTo>
                <a:cubicBezTo>
                  <a:pt x="329" y="107"/>
                  <a:pt x="328" y="110"/>
                  <a:pt x="328" y="114"/>
                </a:cubicBezTo>
                <a:cubicBezTo>
                  <a:pt x="328" y="117"/>
                  <a:pt x="329" y="122"/>
                  <a:pt x="331" y="128"/>
                </a:cubicBezTo>
                <a:lnTo>
                  <a:pt x="368" y="226"/>
                </a:lnTo>
                <a:lnTo>
                  <a:pt x="405" y="146"/>
                </a:lnTo>
                <a:lnTo>
                  <a:pt x="395" y="121"/>
                </a:lnTo>
                <a:cubicBezTo>
                  <a:pt x="392" y="113"/>
                  <a:pt x="388" y="108"/>
                  <a:pt x="383" y="105"/>
                </a:cubicBezTo>
                <a:cubicBezTo>
                  <a:pt x="381" y="103"/>
                  <a:pt x="376" y="102"/>
                  <a:pt x="368" y="102"/>
                </a:cubicBezTo>
                <a:lnTo>
                  <a:pt x="368" y="95"/>
                </a:lnTo>
                <a:lnTo>
                  <a:pt x="450" y="95"/>
                </a:lnTo>
                <a:lnTo>
                  <a:pt x="450" y="102"/>
                </a:lnTo>
                <a:cubicBezTo>
                  <a:pt x="441" y="102"/>
                  <a:pt x="434" y="104"/>
                  <a:pt x="431" y="107"/>
                </a:cubicBezTo>
                <a:cubicBezTo>
                  <a:pt x="428" y="109"/>
                  <a:pt x="427" y="112"/>
                  <a:pt x="427" y="116"/>
                </a:cubicBezTo>
                <a:cubicBezTo>
                  <a:pt x="427" y="119"/>
                  <a:pt x="427" y="121"/>
                  <a:pt x="428" y="124"/>
                </a:cubicBezTo>
                <a:lnTo>
                  <a:pt x="467" y="223"/>
                </a:lnTo>
                <a:lnTo>
                  <a:pt x="504" y="128"/>
                </a:lnTo>
                <a:cubicBezTo>
                  <a:pt x="506" y="121"/>
                  <a:pt x="507" y="116"/>
                  <a:pt x="507" y="112"/>
                </a:cubicBezTo>
                <a:cubicBezTo>
                  <a:pt x="507" y="109"/>
                  <a:pt x="506" y="107"/>
                  <a:pt x="504" y="105"/>
                </a:cubicBezTo>
                <a:cubicBezTo>
                  <a:pt x="501" y="103"/>
                  <a:pt x="496" y="102"/>
                  <a:pt x="489" y="102"/>
                </a:cubicBezTo>
                <a:lnTo>
                  <a:pt x="489" y="95"/>
                </a:lnTo>
                <a:lnTo>
                  <a:pt x="544" y="95"/>
                </a:lnTo>
                <a:lnTo>
                  <a:pt x="544" y="102"/>
                </a:lnTo>
                <a:cubicBezTo>
                  <a:pt x="533" y="104"/>
                  <a:pt x="525" y="111"/>
                  <a:pt x="520" y="124"/>
                </a:cubicBezTo>
                <a:lnTo>
                  <a:pt x="462" y="272"/>
                </a:lnTo>
                <a:lnTo>
                  <a:pt x="454" y="272"/>
                </a:lnTo>
                <a:lnTo>
                  <a:pt x="412" y="162"/>
                </a:lnTo>
                <a:lnTo>
                  <a:pt x="361" y="272"/>
                </a:lnTo>
                <a:lnTo>
                  <a:pt x="355" y="272"/>
                </a:lnTo>
                <a:lnTo>
                  <a:pt x="299" y="128"/>
                </a:lnTo>
                <a:cubicBezTo>
                  <a:pt x="296" y="119"/>
                  <a:pt x="292" y="112"/>
                  <a:pt x="289" y="109"/>
                </a:cubicBezTo>
                <a:cubicBezTo>
                  <a:pt x="285" y="106"/>
                  <a:pt x="280" y="104"/>
                  <a:pt x="272" y="102"/>
                </a:cubicBezTo>
                <a:lnTo>
                  <a:pt x="272" y="95"/>
                </a:lnTo>
                <a:close/>
                <a:moveTo>
                  <a:pt x="0" y="95"/>
                </a:moveTo>
                <a:lnTo>
                  <a:pt x="72" y="95"/>
                </a:lnTo>
                <a:lnTo>
                  <a:pt x="72" y="102"/>
                </a:lnTo>
                <a:cubicBezTo>
                  <a:pt x="66" y="102"/>
                  <a:pt x="61" y="104"/>
                  <a:pt x="59" y="106"/>
                </a:cubicBezTo>
                <a:cubicBezTo>
                  <a:pt x="57" y="107"/>
                  <a:pt x="56" y="110"/>
                  <a:pt x="56" y="114"/>
                </a:cubicBezTo>
                <a:cubicBezTo>
                  <a:pt x="56" y="117"/>
                  <a:pt x="57" y="122"/>
                  <a:pt x="59" y="128"/>
                </a:cubicBezTo>
                <a:lnTo>
                  <a:pt x="96" y="226"/>
                </a:lnTo>
                <a:lnTo>
                  <a:pt x="133" y="146"/>
                </a:lnTo>
                <a:lnTo>
                  <a:pt x="123" y="121"/>
                </a:lnTo>
                <a:cubicBezTo>
                  <a:pt x="120" y="113"/>
                  <a:pt x="116" y="108"/>
                  <a:pt x="111" y="105"/>
                </a:cubicBezTo>
                <a:cubicBezTo>
                  <a:pt x="109" y="103"/>
                  <a:pt x="104" y="102"/>
                  <a:pt x="96" y="102"/>
                </a:cubicBezTo>
                <a:lnTo>
                  <a:pt x="96" y="95"/>
                </a:lnTo>
                <a:lnTo>
                  <a:pt x="178" y="95"/>
                </a:lnTo>
                <a:lnTo>
                  <a:pt x="178" y="102"/>
                </a:lnTo>
                <a:cubicBezTo>
                  <a:pt x="169" y="102"/>
                  <a:pt x="162" y="104"/>
                  <a:pt x="159" y="107"/>
                </a:cubicBezTo>
                <a:cubicBezTo>
                  <a:pt x="156" y="109"/>
                  <a:pt x="155" y="112"/>
                  <a:pt x="155" y="116"/>
                </a:cubicBezTo>
                <a:cubicBezTo>
                  <a:pt x="155" y="119"/>
                  <a:pt x="155" y="121"/>
                  <a:pt x="156" y="124"/>
                </a:cubicBezTo>
                <a:lnTo>
                  <a:pt x="195" y="223"/>
                </a:lnTo>
                <a:lnTo>
                  <a:pt x="232" y="128"/>
                </a:lnTo>
                <a:cubicBezTo>
                  <a:pt x="234" y="121"/>
                  <a:pt x="235" y="116"/>
                  <a:pt x="235" y="112"/>
                </a:cubicBezTo>
                <a:cubicBezTo>
                  <a:pt x="235" y="109"/>
                  <a:pt x="234" y="107"/>
                  <a:pt x="232" y="105"/>
                </a:cubicBezTo>
                <a:cubicBezTo>
                  <a:pt x="229" y="103"/>
                  <a:pt x="224" y="102"/>
                  <a:pt x="217" y="102"/>
                </a:cubicBezTo>
                <a:lnTo>
                  <a:pt x="217" y="95"/>
                </a:lnTo>
                <a:lnTo>
                  <a:pt x="272" y="95"/>
                </a:lnTo>
                <a:lnTo>
                  <a:pt x="272" y="102"/>
                </a:lnTo>
                <a:cubicBezTo>
                  <a:pt x="261" y="104"/>
                  <a:pt x="253" y="111"/>
                  <a:pt x="248" y="124"/>
                </a:cubicBezTo>
                <a:lnTo>
                  <a:pt x="190" y="272"/>
                </a:lnTo>
                <a:lnTo>
                  <a:pt x="182" y="272"/>
                </a:lnTo>
                <a:lnTo>
                  <a:pt x="140" y="162"/>
                </a:lnTo>
                <a:lnTo>
                  <a:pt x="89" y="272"/>
                </a:lnTo>
                <a:lnTo>
                  <a:pt x="83" y="272"/>
                </a:lnTo>
                <a:lnTo>
                  <a:pt x="27" y="128"/>
                </a:lnTo>
                <a:cubicBezTo>
                  <a:pt x="24" y="119"/>
                  <a:pt x="20" y="112"/>
                  <a:pt x="17" y="109"/>
                </a:cubicBezTo>
                <a:cubicBezTo>
                  <a:pt x="13" y="106"/>
                  <a:pt x="8" y="104"/>
                  <a:pt x="0" y="102"/>
                </a:cubicBezTo>
                <a:lnTo>
                  <a:pt x="0" y="95"/>
                </a:lnTo>
                <a:close/>
                <a:moveTo>
                  <a:pt x="2837" y="90"/>
                </a:moveTo>
                <a:lnTo>
                  <a:pt x="2845" y="90"/>
                </a:lnTo>
                <a:lnTo>
                  <a:pt x="2845" y="127"/>
                </a:lnTo>
                <a:cubicBezTo>
                  <a:pt x="2857" y="114"/>
                  <a:pt x="2865" y="107"/>
                  <a:pt x="2867" y="105"/>
                </a:cubicBezTo>
                <a:cubicBezTo>
                  <a:pt x="2873" y="100"/>
                  <a:pt x="2879" y="97"/>
                  <a:pt x="2885" y="94"/>
                </a:cubicBezTo>
                <a:cubicBezTo>
                  <a:pt x="2892" y="91"/>
                  <a:pt x="2898" y="90"/>
                  <a:pt x="2904" y="90"/>
                </a:cubicBezTo>
                <a:cubicBezTo>
                  <a:pt x="2915" y="90"/>
                  <a:pt x="2924" y="93"/>
                  <a:pt x="2932" y="99"/>
                </a:cubicBezTo>
                <a:cubicBezTo>
                  <a:pt x="2940" y="106"/>
                  <a:pt x="2945" y="115"/>
                  <a:pt x="2948" y="127"/>
                </a:cubicBezTo>
                <a:cubicBezTo>
                  <a:pt x="2961" y="112"/>
                  <a:pt x="2971" y="102"/>
                  <a:pt x="2980" y="97"/>
                </a:cubicBezTo>
                <a:cubicBezTo>
                  <a:pt x="2989" y="92"/>
                  <a:pt x="2998" y="90"/>
                  <a:pt x="3008" y="90"/>
                </a:cubicBezTo>
                <a:cubicBezTo>
                  <a:pt x="3017" y="90"/>
                  <a:pt x="3025" y="92"/>
                  <a:pt x="3032" y="97"/>
                </a:cubicBezTo>
                <a:cubicBezTo>
                  <a:pt x="3039" y="102"/>
                  <a:pt x="3045" y="109"/>
                  <a:pt x="3049" y="120"/>
                </a:cubicBezTo>
                <a:cubicBezTo>
                  <a:pt x="3052" y="127"/>
                  <a:pt x="3053" y="139"/>
                  <a:pt x="3053" y="154"/>
                </a:cubicBezTo>
                <a:lnTo>
                  <a:pt x="3053" y="228"/>
                </a:lnTo>
                <a:cubicBezTo>
                  <a:pt x="3053" y="239"/>
                  <a:pt x="3054" y="246"/>
                  <a:pt x="3055" y="250"/>
                </a:cubicBezTo>
                <a:cubicBezTo>
                  <a:pt x="3057" y="253"/>
                  <a:pt x="3059" y="255"/>
                  <a:pt x="3062" y="257"/>
                </a:cubicBezTo>
                <a:cubicBezTo>
                  <a:pt x="3066" y="259"/>
                  <a:pt x="3071" y="260"/>
                  <a:pt x="3079" y="260"/>
                </a:cubicBezTo>
                <a:lnTo>
                  <a:pt x="3079" y="267"/>
                </a:lnTo>
                <a:lnTo>
                  <a:pt x="2994" y="267"/>
                </a:lnTo>
                <a:lnTo>
                  <a:pt x="2994" y="260"/>
                </a:lnTo>
                <a:lnTo>
                  <a:pt x="2998" y="260"/>
                </a:lnTo>
                <a:cubicBezTo>
                  <a:pt x="3005" y="260"/>
                  <a:pt x="3011" y="259"/>
                  <a:pt x="3015" y="256"/>
                </a:cubicBezTo>
                <a:cubicBezTo>
                  <a:pt x="3018" y="254"/>
                  <a:pt x="3020" y="251"/>
                  <a:pt x="3021" y="246"/>
                </a:cubicBezTo>
                <a:cubicBezTo>
                  <a:pt x="3022" y="244"/>
                  <a:pt x="3022" y="238"/>
                  <a:pt x="3022" y="228"/>
                </a:cubicBezTo>
                <a:lnTo>
                  <a:pt x="3022" y="154"/>
                </a:lnTo>
                <a:cubicBezTo>
                  <a:pt x="3022" y="140"/>
                  <a:pt x="3020" y="130"/>
                  <a:pt x="3017" y="124"/>
                </a:cubicBezTo>
                <a:cubicBezTo>
                  <a:pt x="3012" y="116"/>
                  <a:pt x="3004" y="112"/>
                  <a:pt x="2993" y="112"/>
                </a:cubicBezTo>
                <a:cubicBezTo>
                  <a:pt x="2987" y="112"/>
                  <a:pt x="2980" y="114"/>
                  <a:pt x="2973" y="117"/>
                </a:cubicBezTo>
                <a:cubicBezTo>
                  <a:pt x="2967" y="121"/>
                  <a:pt x="2959" y="127"/>
                  <a:pt x="2949" y="136"/>
                </a:cubicBezTo>
                <a:lnTo>
                  <a:pt x="2949" y="138"/>
                </a:lnTo>
                <a:lnTo>
                  <a:pt x="2949" y="146"/>
                </a:lnTo>
                <a:lnTo>
                  <a:pt x="2949" y="228"/>
                </a:lnTo>
                <a:cubicBezTo>
                  <a:pt x="2949" y="240"/>
                  <a:pt x="2950" y="247"/>
                  <a:pt x="2951" y="250"/>
                </a:cubicBezTo>
                <a:cubicBezTo>
                  <a:pt x="2952" y="253"/>
                  <a:pt x="2955" y="255"/>
                  <a:pt x="2958" y="257"/>
                </a:cubicBezTo>
                <a:cubicBezTo>
                  <a:pt x="2962" y="259"/>
                  <a:pt x="2968" y="260"/>
                  <a:pt x="2977" y="260"/>
                </a:cubicBezTo>
                <a:lnTo>
                  <a:pt x="2977" y="267"/>
                </a:lnTo>
                <a:lnTo>
                  <a:pt x="2890" y="267"/>
                </a:lnTo>
                <a:lnTo>
                  <a:pt x="2890" y="260"/>
                </a:lnTo>
                <a:cubicBezTo>
                  <a:pt x="2900" y="260"/>
                  <a:pt x="2906" y="259"/>
                  <a:pt x="2910" y="257"/>
                </a:cubicBezTo>
                <a:cubicBezTo>
                  <a:pt x="2913" y="254"/>
                  <a:pt x="2916" y="251"/>
                  <a:pt x="2917" y="247"/>
                </a:cubicBezTo>
                <a:cubicBezTo>
                  <a:pt x="2918" y="244"/>
                  <a:pt x="2918" y="238"/>
                  <a:pt x="2918" y="228"/>
                </a:cubicBezTo>
                <a:lnTo>
                  <a:pt x="2918" y="154"/>
                </a:lnTo>
                <a:cubicBezTo>
                  <a:pt x="2918" y="140"/>
                  <a:pt x="2916" y="130"/>
                  <a:pt x="2912" y="124"/>
                </a:cubicBezTo>
                <a:cubicBezTo>
                  <a:pt x="2906" y="116"/>
                  <a:pt x="2899" y="112"/>
                  <a:pt x="2889" y="112"/>
                </a:cubicBezTo>
                <a:cubicBezTo>
                  <a:pt x="2882" y="112"/>
                  <a:pt x="2875" y="114"/>
                  <a:pt x="2869" y="117"/>
                </a:cubicBezTo>
                <a:cubicBezTo>
                  <a:pt x="2858" y="123"/>
                  <a:pt x="2850" y="129"/>
                  <a:pt x="2845" y="136"/>
                </a:cubicBezTo>
                <a:lnTo>
                  <a:pt x="2845" y="228"/>
                </a:lnTo>
                <a:cubicBezTo>
                  <a:pt x="2845" y="239"/>
                  <a:pt x="2846" y="247"/>
                  <a:pt x="2847" y="250"/>
                </a:cubicBezTo>
                <a:cubicBezTo>
                  <a:pt x="2849" y="253"/>
                  <a:pt x="2851" y="256"/>
                  <a:pt x="2854" y="258"/>
                </a:cubicBezTo>
                <a:cubicBezTo>
                  <a:pt x="2857" y="259"/>
                  <a:pt x="2863" y="260"/>
                  <a:pt x="2873" y="260"/>
                </a:cubicBezTo>
                <a:lnTo>
                  <a:pt x="2873" y="267"/>
                </a:lnTo>
                <a:lnTo>
                  <a:pt x="2788" y="267"/>
                </a:lnTo>
                <a:lnTo>
                  <a:pt x="2788" y="260"/>
                </a:lnTo>
                <a:cubicBezTo>
                  <a:pt x="2796" y="260"/>
                  <a:pt x="2801" y="259"/>
                  <a:pt x="2804" y="258"/>
                </a:cubicBezTo>
                <a:cubicBezTo>
                  <a:pt x="2807" y="256"/>
                  <a:pt x="2810" y="253"/>
                  <a:pt x="2811" y="249"/>
                </a:cubicBezTo>
                <a:cubicBezTo>
                  <a:pt x="2813" y="246"/>
                  <a:pt x="2814" y="239"/>
                  <a:pt x="2814" y="228"/>
                </a:cubicBezTo>
                <a:lnTo>
                  <a:pt x="2814" y="162"/>
                </a:lnTo>
                <a:cubicBezTo>
                  <a:pt x="2814" y="143"/>
                  <a:pt x="2813" y="131"/>
                  <a:pt x="2812" y="126"/>
                </a:cubicBezTo>
                <a:cubicBezTo>
                  <a:pt x="2811" y="122"/>
                  <a:pt x="2810" y="119"/>
                  <a:pt x="2808" y="117"/>
                </a:cubicBezTo>
                <a:cubicBezTo>
                  <a:pt x="2806" y="116"/>
                  <a:pt x="2804" y="115"/>
                  <a:pt x="2800" y="115"/>
                </a:cubicBezTo>
                <a:cubicBezTo>
                  <a:pt x="2797" y="115"/>
                  <a:pt x="2793" y="116"/>
                  <a:pt x="2788" y="118"/>
                </a:cubicBezTo>
                <a:lnTo>
                  <a:pt x="2785" y="111"/>
                </a:lnTo>
                <a:lnTo>
                  <a:pt x="2837" y="90"/>
                </a:lnTo>
                <a:close/>
                <a:moveTo>
                  <a:pt x="2686" y="90"/>
                </a:moveTo>
                <a:cubicBezTo>
                  <a:pt x="2712" y="90"/>
                  <a:pt x="2733" y="100"/>
                  <a:pt x="2748" y="120"/>
                </a:cubicBezTo>
                <a:cubicBezTo>
                  <a:pt x="2762" y="136"/>
                  <a:pt x="2768" y="156"/>
                  <a:pt x="2768" y="178"/>
                </a:cubicBezTo>
                <a:cubicBezTo>
                  <a:pt x="2768" y="193"/>
                  <a:pt x="2765" y="209"/>
                  <a:pt x="2757" y="224"/>
                </a:cubicBezTo>
                <a:cubicBezTo>
                  <a:pt x="2750" y="240"/>
                  <a:pt x="2740" y="252"/>
                  <a:pt x="2727" y="260"/>
                </a:cubicBezTo>
                <a:cubicBezTo>
                  <a:pt x="2714" y="268"/>
                  <a:pt x="2700" y="272"/>
                  <a:pt x="2684" y="272"/>
                </a:cubicBezTo>
                <a:cubicBezTo>
                  <a:pt x="2658" y="272"/>
                  <a:pt x="2637" y="262"/>
                  <a:pt x="2622" y="241"/>
                </a:cubicBezTo>
                <a:cubicBezTo>
                  <a:pt x="2609" y="224"/>
                  <a:pt x="2603" y="204"/>
                  <a:pt x="2603" y="183"/>
                </a:cubicBezTo>
                <a:cubicBezTo>
                  <a:pt x="2603" y="167"/>
                  <a:pt x="2607" y="151"/>
                  <a:pt x="2614" y="136"/>
                </a:cubicBezTo>
                <a:cubicBezTo>
                  <a:pt x="2622" y="120"/>
                  <a:pt x="2633" y="109"/>
                  <a:pt x="2645" y="101"/>
                </a:cubicBezTo>
                <a:cubicBezTo>
                  <a:pt x="2658" y="94"/>
                  <a:pt x="2672" y="90"/>
                  <a:pt x="2686" y="90"/>
                </a:cubicBezTo>
                <a:close/>
                <a:moveTo>
                  <a:pt x="2509" y="90"/>
                </a:moveTo>
                <a:cubicBezTo>
                  <a:pt x="2526" y="90"/>
                  <a:pt x="2540" y="94"/>
                  <a:pt x="2550" y="103"/>
                </a:cubicBezTo>
                <a:cubicBezTo>
                  <a:pt x="2561" y="112"/>
                  <a:pt x="2567" y="122"/>
                  <a:pt x="2567" y="131"/>
                </a:cubicBezTo>
                <a:cubicBezTo>
                  <a:pt x="2567" y="136"/>
                  <a:pt x="2565" y="140"/>
                  <a:pt x="2562" y="143"/>
                </a:cubicBezTo>
                <a:cubicBezTo>
                  <a:pt x="2559" y="146"/>
                  <a:pt x="2555" y="147"/>
                  <a:pt x="2549" y="147"/>
                </a:cubicBezTo>
                <a:cubicBezTo>
                  <a:pt x="2542" y="147"/>
                  <a:pt x="2536" y="145"/>
                  <a:pt x="2533" y="140"/>
                </a:cubicBezTo>
                <a:cubicBezTo>
                  <a:pt x="2531" y="137"/>
                  <a:pt x="2529" y="132"/>
                  <a:pt x="2528" y="125"/>
                </a:cubicBezTo>
                <a:cubicBezTo>
                  <a:pt x="2528" y="118"/>
                  <a:pt x="2525" y="112"/>
                  <a:pt x="2521" y="108"/>
                </a:cubicBezTo>
                <a:cubicBezTo>
                  <a:pt x="2516" y="104"/>
                  <a:pt x="2510" y="103"/>
                  <a:pt x="2503" y="103"/>
                </a:cubicBezTo>
                <a:cubicBezTo>
                  <a:pt x="2490" y="103"/>
                  <a:pt x="2480" y="107"/>
                  <a:pt x="2472" y="116"/>
                </a:cubicBezTo>
                <a:cubicBezTo>
                  <a:pt x="2462" y="129"/>
                  <a:pt x="2457" y="145"/>
                  <a:pt x="2457" y="165"/>
                </a:cubicBezTo>
                <a:cubicBezTo>
                  <a:pt x="2457" y="185"/>
                  <a:pt x="2462" y="204"/>
                  <a:pt x="2472" y="219"/>
                </a:cubicBezTo>
                <a:cubicBezTo>
                  <a:pt x="2482" y="235"/>
                  <a:pt x="2496" y="243"/>
                  <a:pt x="2513" y="243"/>
                </a:cubicBezTo>
                <a:cubicBezTo>
                  <a:pt x="2525" y="243"/>
                  <a:pt x="2536" y="239"/>
                  <a:pt x="2546" y="230"/>
                </a:cubicBezTo>
                <a:cubicBezTo>
                  <a:pt x="2553" y="224"/>
                  <a:pt x="2560" y="214"/>
                  <a:pt x="2566" y="199"/>
                </a:cubicBezTo>
                <a:lnTo>
                  <a:pt x="2572" y="202"/>
                </a:lnTo>
                <a:cubicBezTo>
                  <a:pt x="2567" y="224"/>
                  <a:pt x="2558" y="242"/>
                  <a:pt x="2544" y="254"/>
                </a:cubicBezTo>
                <a:cubicBezTo>
                  <a:pt x="2531" y="266"/>
                  <a:pt x="2516" y="272"/>
                  <a:pt x="2500" y="272"/>
                </a:cubicBezTo>
                <a:cubicBezTo>
                  <a:pt x="2480" y="272"/>
                  <a:pt x="2463" y="264"/>
                  <a:pt x="2449" y="247"/>
                </a:cubicBezTo>
                <a:cubicBezTo>
                  <a:pt x="2434" y="231"/>
                  <a:pt x="2427" y="209"/>
                  <a:pt x="2427" y="181"/>
                </a:cubicBezTo>
                <a:cubicBezTo>
                  <a:pt x="2427" y="154"/>
                  <a:pt x="2435" y="132"/>
                  <a:pt x="2451" y="115"/>
                </a:cubicBezTo>
                <a:cubicBezTo>
                  <a:pt x="2467" y="98"/>
                  <a:pt x="2486" y="90"/>
                  <a:pt x="2509" y="90"/>
                </a:cubicBezTo>
                <a:close/>
                <a:moveTo>
                  <a:pt x="1709" y="90"/>
                </a:moveTo>
                <a:lnTo>
                  <a:pt x="1717" y="90"/>
                </a:lnTo>
                <a:lnTo>
                  <a:pt x="1717" y="228"/>
                </a:lnTo>
                <a:cubicBezTo>
                  <a:pt x="1717" y="239"/>
                  <a:pt x="1718" y="246"/>
                  <a:pt x="1719" y="249"/>
                </a:cubicBezTo>
                <a:cubicBezTo>
                  <a:pt x="1721" y="253"/>
                  <a:pt x="1723" y="256"/>
                  <a:pt x="1726" y="257"/>
                </a:cubicBezTo>
                <a:cubicBezTo>
                  <a:pt x="1729" y="259"/>
                  <a:pt x="1735" y="260"/>
                  <a:pt x="1743" y="260"/>
                </a:cubicBezTo>
                <a:lnTo>
                  <a:pt x="1743" y="267"/>
                </a:lnTo>
                <a:lnTo>
                  <a:pt x="1660" y="267"/>
                </a:lnTo>
                <a:lnTo>
                  <a:pt x="1660" y="260"/>
                </a:lnTo>
                <a:cubicBezTo>
                  <a:pt x="1668" y="260"/>
                  <a:pt x="1674" y="259"/>
                  <a:pt x="1677" y="258"/>
                </a:cubicBezTo>
                <a:cubicBezTo>
                  <a:pt x="1679" y="256"/>
                  <a:pt x="1682" y="253"/>
                  <a:pt x="1683" y="250"/>
                </a:cubicBezTo>
                <a:cubicBezTo>
                  <a:pt x="1685" y="246"/>
                  <a:pt x="1686" y="239"/>
                  <a:pt x="1686" y="228"/>
                </a:cubicBezTo>
                <a:lnTo>
                  <a:pt x="1686" y="162"/>
                </a:lnTo>
                <a:cubicBezTo>
                  <a:pt x="1686" y="143"/>
                  <a:pt x="1685" y="131"/>
                  <a:pt x="1684" y="126"/>
                </a:cubicBezTo>
                <a:cubicBezTo>
                  <a:pt x="1683" y="122"/>
                  <a:pt x="1682" y="119"/>
                  <a:pt x="1680" y="117"/>
                </a:cubicBezTo>
                <a:cubicBezTo>
                  <a:pt x="1678" y="116"/>
                  <a:pt x="1676" y="115"/>
                  <a:pt x="1672" y="115"/>
                </a:cubicBezTo>
                <a:cubicBezTo>
                  <a:pt x="1669" y="115"/>
                  <a:pt x="1665" y="116"/>
                  <a:pt x="1660" y="118"/>
                </a:cubicBezTo>
                <a:lnTo>
                  <a:pt x="1657" y="111"/>
                </a:lnTo>
                <a:lnTo>
                  <a:pt x="1709" y="90"/>
                </a:lnTo>
                <a:close/>
                <a:moveTo>
                  <a:pt x="1166" y="90"/>
                </a:moveTo>
                <a:cubicBezTo>
                  <a:pt x="1192" y="90"/>
                  <a:pt x="1213" y="100"/>
                  <a:pt x="1228" y="120"/>
                </a:cubicBezTo>
                <a:cubicBezTo>
                  <a:pt x="1242" y="136"/>
                  <a:pt x="1248" y="156"/>
                  <a:pt x="1248" y="178"/>
                </a:cubicBezTo>
                <a:cubicBezTo>
                  <a:pt x="1248" y="193"/>
                  <a:pt x="1245" y="209"/>
                  <a:pt x="1237" y="224"/>
                </a:cubicBezTo>
                <a:cubicBezTo>
                  <a:pt x="1230" y="240"/>
                  <a:pt x="1220" y="252"/>
                  <a:pt x="1207" y="260"/>
                </a:cubicBezTo>
                <a:cubicBezTo>
                  <a:pt x="1194" y="268"/>
                  <a:pt x="1180" y="272"/>
                  <a:pt x="1164" y="272"/>
                </a:cubicBezTo>
                <a:cubicBezTo>
                  <a:pt x="1138" y="272"/>
                  <a:pt x="1117" y="262"/>
                  <a:pt x="1102" y="241"/>
                </a:cubicBezTo>
                <a:cubicBezTo>
                  <a:pt x="1089" y="224"/>
                  <a:pt x="1083" y="204"/>
                  <a:pt x="1083" y="183"/>
                </a:cubicBezTo>
                <a:cubicBezTo>
                  <a:pt x="1083" y="167"/>
                  <a:pt x="1087" y="151"/>
                  <a:pt x="1094" y="136"/>
                </a:cubicBezTo>
                <a:cubicBezTo>
                  <a:pt x="1102" y="120"/>
                  <a:pt x="1113" y="109"/>
                  <a:pt x="1125" y="101"/>
                </a:cubicBezTo>
                <a:cubicBezTo>
                  <a:pt x="1138" y="94"/>
                  <a:pt x="1152" y="90"/>
                  <a:pt x="1166" y="90"/>
                </a:cubicBezTo>
                <a:close/>
                <a:moveTo>
                  <a:pt x="2222" y="20"/>
                </a:moveTo>
                <a:cubicBezTo>
                  <a:pt x="2214" y="20"/>
                  <a:pt x="2206" y="23"/>
                  <a:pt x="2200" y="31"/>
                </a:cubicBezTo>
                <a:cubicBezTo>
                  <a:pt x="2191" y="41"/>
                  <a:pt x="2185" y="58"/>
                  <a:pt x="2181" y="80"/>
                </a:cubicBezTo>
                <a:cubicBezTo>
                  <a:pt x="2178" y="102"/>
                  <a:pt x="2176" y="124"/>
                  <a:pt x="2176" y="146"/>
                </a:cubicBezTo>
                <a:cubicBezTo>
                  <a:pt x="2176" y="181"/>
                  <a:pt x="2181" y="209"/>
                  <a:pt x="2189" y="232"/>
                </a:cubicBezTo>
                <a:cubicBezTo>
                  <a:pt x="2196" y="250"/>
                  <a:pt x="2207" y="259"/>
                  <a:pt x="2221" y="259"/>
                </a:cubicBezTo>
                <a:cubicBezTo>
                  <a:pt x="2228" y="259"/>
                  <a:pt x="2235" y="256"/>
                  <a:pt x="2242" y="250"/>
                </a:cubicBezTo>
                <a:cubicBezTo>
                  <a:pt x="2249" y="244"/>
                  <a:pt x="2255" y="234"/>
                  <a:pt x="2259" y="220"/>
                </a:cubicBezTo>
                <a:cubicBezTo>
                  <a:pt x="2264" y="198"/>
                  <a:pt x="2267" y="168"/>
                  <a:pt x="2267" y="129"/>
                </a:cubicBezTo>
                <a:cubicBezTo>
                  <a:pt x="2267" y="100"/>
                  <a:pt x="2264" y="76"/>
                  <a:pt x="2258" y="56"/>
                </a:cubicBezTo>
                <a:cubicBezTo>
                  <a:pt x="2254" y="42"/>
                  <a:pt x="2248" y="32"/>
                  <a:pt x="2241" y="26"/>
                </a:cubicBezTo>
                <a:cubicBezTo>
                  <a:pt x="2236" y="22"/>
                  <a:pt x="2230" y="20"/>
                  <a:pt x="2222" y="20"/>
                </a:cubicBezTo>
                <a:close/>
                <a:moveTo>
                  <a:pt x="2030" y="20"/>
                </a:moveTo>
                <a:cubicBezTo>
                  <a:pt x="2022" y="20"/>
                  <a:pt x="2014" y="23"/>
                  <a:pt x="2008" y="31"/>
                </a:cubicBezTo>
                <a:cubicBezTo>
                  <a:pt x="1999" y="41"/>
                  <a:pt x="1993" y="58"/>
                  <a:pt x="1989" y="80"/>
                </a:cubicBezTo>
                <a:cubicBezTo>
                  <a:pt x="1986" y="102"/>
                  <a:pt x="1984" y="124"/>
                  <a:pt x="1984" y="146"/>
                </a:cubicBezTo>
                <a:cubicBezTo>
                  <a:pt x="1984" y="181"/>
                  <a:pt x="1989" y="209"/>
                  <a:pt x="1997" y="232"/>
                </a:cubicBezTo>
                <a:cubicBezTo>
                  <a:pt x="2004" y="250"/>
                  <a:pt x="2015" y="259"/>
                  <a:pt x="2029" y="259"/>
                </a:cubicBezTo>
                <a:cubicBezTo>
                  <a:pt x="2036" y="259"/>
                  <a:pt x="2043" y="256"/>
                  <a:pt x="2050" y="250"/>
                </a:cubicBezTo>
                <a:cubicBezTo>
                  <a:pt x="2057" y="244"/>
                  <a:pt x="2063" y="234"/>
                  <a:pt x="2067" y="220"/>
                </a:cubicBezTo>
                <a:cubicBezTo>
                  <a:pt x="2072" y="198"/>
                  <a:pt x="2075" y="168"/>
                  <a:pt x="2075" y="129"/>
                </a:cubicBezTo>
                <a:cubicBezTo>
                  <a:pt x="2075" y="100"/>
                  <a:pt x="2072" y="76"/>
                  <a:pt x="2066" y="56"/>
                </a:cubicBezTo>
                <a:cubicBezTo>
                  <a:pt x="2062" y="42"/>
                  <a:pt x="2056" y="32"/>
                  <a:pt x="2049" y="26"/>
                </a:cubicBezTo>
                <a:cubicBezTo>
                  <a:pt x="2044" y="22"/>
                  <a:pt x="2038" y="20"/>
                  <a:pt x="2030" y="20"/>
                </a:cubicBezTo>
                <a:close/>
                <a:moveTo>
                  <a:pt x="2223" y="7"/>
                </a:moveTo>
                <a:cubicBezTo>
                  <a:pt x="2242" y="7"/>
                  <a:pt x="2260" y="17"/>
                  <a:pt x="2275" y="37"/>
                </a:cubicBezTo>
                <a:cubicBezTo>
                  <a:pt x="2294" y="62"/>
                  <a:pt x="2304" y="95"/>
                  <a:pt x="2304" y="137"/>
                </a:cubicBezTo>
                <a:cubicBezTo>
                  <a:pt x="2304" y="167"/>
                  <a:pt x="2300" y="192"/>
                  <a:pt x="2291" y="212"/>
                </a:cubicBezTo>
                <a:cubicBezTo>
                  <a:pt x="2283" y="233"/>
                  <a:pt x="2272" y="248"/>
                  <a:pt x="2259" y="257"/>
                </a:cubicBezTo>
                <a:cubicBezTo>
                  <a:pt x="2246" y="267"/>
                  <a:pt x="2233" y="271"/>
                  <a:pt x="2221" y="271"/>
                </a:cubicBezTo>
                <a:cubicBezTo>
                  <a:pt x="2196" y="271"/>
                  <a:pt x="2176" y="257"/>
                  <a:pt x="2160" y="228"/>
                </a:cubicBezTo>
                <a:cubicBezTo>
                  <a:pt x="2146" y="204"/>
                  <a:pt x="2140" y="175"/>
                  <a:pt x="2140" y="141"/>
                </a:cubicBezTo>
                <a:cubicBezTo>
                  <a:pt x="2140" y="112"/>
                  <a:pt x="2144" y="87"/>
                  <a:pt x="2153" y="66"/>
                </a:cubicBezTo>
                <a:cubicBezTo>
                  <a:pt x="2162" y="45"/>
                  <a:pt x="2173" y="30"/>
                  <a:pt x="2188" y="19"/>
                </a:cubicBezTo>
                <a:cubicBezTo>
                  <a:pt x="2199" y="11"/>
                  <a:pt x="2211" y="7"/>
                  <a:pt x="2223" y="7"/>
                </a:cubicBezTo>
                <a:close/>
                <a:moveTo>
                  <a:pt x="2031" y="7"/>
                </a:moveTo>
                <a:cubicBezTo>
                  <a:pt x="2050" y="7"/>
                  <a:pt x="2068" y="17"/>
                  <a:pt x="2083" y="37"/>
                </a:cubicBezTo>
                <a:cubicBezTo>
                  <a:pt x="2102" y="62"/>
                  <a:pt x="2112" y="95"/>
                  <a:pt x="2112" y="137"/>
                </a:cubicBezTo>
                <a:cubicBezTo>
                  <a:pt x="2112" y="167"/>
                  <a:pt x="2108" y="192"/>
                  <a:pt x="2099" y="212"/>
                </a:cubicBezTo>
                <a:cubicBezTo>
                  <a:pt x="2091" y="233"/>
                  <a:pt x="2080" y="248"/>
                  <a:pt x="2067" y="257"/>
                </a:cubicBezTo>
                <a:cubicBezTo>
                  <a:pt x="2054" y="267"/>
                  <a:pt x="2041" y="271"/>
                  <a:pt x="2029" y="271"/>
                </a:cubicBezTo>
                <a:cubicBezTo>
                  <a:pt x="2004" y="271"/>
                  <a:pt x="1984" y="257"/>
                  <a:pt x="1968" y="228"/>
                </a:cubicBezTo>
                <a:cubicBezTo>
                  <a:pt x="1954" y="204"/>
                  <a:pt x="1948" y="175"/>
                  <a:pt x="1948" y="141"/>
                </a:cubicBezTo>
                <a:cubicBezTo>
                  <a:pt x="1948" y="112"/>
                  <a:pt x="1952" y="87"/>
                  <a:pt x="1961" y="66"/>
                </a:cubicBezTo>
                <a:cubicBezTo>
                  <a:pt x="1970" y="45"/>
                  <a:pt x="1981" y="30"/>
                  <a:pt x="1996" y="19"/>
                </a:cubicBezTo>
                <a:cubicBezTo>
                  <a:pt x="2007" y="11"/>
                  <a:pt x="2019" y="7"/>
                  <a:pt x="2031" y="7"/>
                </a:cubicBezTo>
                <a:close/>
                <a:moveTo>
                  <a:pt x="1849" y="7"/>
                </a:moveTo>
                <a:lnTo>
                  <a:pt x="1855" y="7"/>
                </a:lnTo>
                <a:lnTo>
                  <a:pt x="1855" y="222"/>
                </a:lnTo>
                <a:cubicBezTo>
                  <a:pt x="1855" y="236"/>
                  <a:pt x="1855" y="245"/>
                  <a:pt x="1857" y="249"/>
                </a:cubicBezTo>
                <a:cubicBezTo>
                  <a:pt x="1858" y="252"/>
                  <a:pt x="1860" y="255"/>
                  <a:pt x="1864" y="257"/>
                </a:cubicBezTo>
                <a:cubicBezTo>
                  <a:pt x="1868" y="259"/>
                  <a:pt x="1875" y="260"/>
                  <a:pt x="1887" y="260"/>
                </a:cubicBezTo>
                <a:lnTo>
                  <a:pt x="1887" y="267"/>
                </a:lnTo>
                <a:lnTo>
                  <a:pt x="1791" y="267"/>
                </a:lnTo>
                <a:lnTo>
                  <a:pt x="1791" y="260"/>
                </a:lnTo>
                <a:cubicBezTo>
                  <a:pt x="1803" y="260"/>
                  <a:pt x="1811" y="259"/>
                  <a:pt x="1815" y="257"/>
                </a:cubicBezTo>
                <a:cubicBezTo>
                  <a:pt x="1818" y="255"/>
                  <a:pt x="1820" y="253"/>
                  <a:pt x="1822" y="249"/>
                </a:cubicBezTo>
                <a:cubicBezTo>
                  <a:pt x="1823" y="246"/>
                  <a:pt x="1824" y="237"/>
                  <a:pt x="1824" y="222"/>
                </a:cubicBezTo>
                <a:lnTo>
                  <a:pt x="1824" y="85"/>
                </a:lnTo>
                <a:cubicBezTo>
                  <a:pt x="1824" y="66"/>
                  <a:pt x="1823" y="54"/>
                  <a:pt x="1822" y="49"/>
                </a:cubicBezTo>
                <a:cubicBezTo>
                  <a:pt x="1821" y="45"/>
                  <a:pt x="1820" y="42"/>
                  <a:pt x="1817" y="40"/>
                </a:cubicBezTo>
                <a:cubicBezTo>
                  <a:pt x="1815" y="38"/>
                  <a:pt x="1812" y="37"/>
                  <a:pt x="1809" y="37"/>
                </a:cubicBezTo>
                <a:cubicBezTo>
                  <a:pt x="1804" y="37"/>
                  <a:pt x="1798" y="39"/>
                  <a:pt x="1790" y="43"/>
                </a:cubicBezTo>
                <a:lnTo>
                  <a:pt x="1787" y="37"/>
                </a:lnTo>
                <a:lnTo>
                  <a:pt x="1849" y="7"/>
                </a:lnTo>
                <a:close/>
                <a:moveTo>
                  <a:pt x="1701" y="0"/>
                </a:moveTo>
                <a:cubicBezTo>
                  <a:pt x="1707" y="0"/>
                  <a:pt x="1711" y="2"/>
                  <a:pt x="1715" y="6"/>
                </a:cubicBezTo>
                <a:cubicBezTo>
                  <a:pt x="1719" y="9"/>
                  <a:pt x="1720" y="14"/>
                  <a:pt x="1720" y="19"/>
                </a:cubicBezTo>
                <a:cubicBezTo>
                  <a:pt x="1720" y="24"/>
                  <a:pt x="1719" y="29"/>
                  <a:pt x="1715" y="33"/>
                </a:cubicBezTo>
                <a:cubicBezTo>
                  <a:pt x="1711" y="36"/>
                  <a:pt x="1707" y="38"/>
                  <a:pt x="1701" y="38"/>
                </a:cubicBezTo>
                <a:cubicBezTo>
                  <a:pt x="1696" y="38"/>
                  <a:pt x="1692" y="36"/>
                  <a:pt x="1688" y="33"/>
                </a:cubicBezTo>
                <a:cubicBezTo>
                  <a:pt x="1684" y="29"/>
                  <a:pt x="1682" y="24"/>
                  <a:pt x="1682" y="19"/>
                </a:cubicBezTo>
                <a:cubicBezTo>
                  <a:pt x="1682" y="14"/>
                  <a:pt x="1684" y="9"/>
                  <a:pt x="1688" y="6"/>
                </a:cubicBezTo>
                <a:cubicBezTo>
                  <a:pt x="1692" y="2"/>
                  <a:pt x="1696" y="0"/>
                  <a:pt x="1701" y="0"/>
                </a:cubicBezTo>
                <a:close/>
              </a:path>
            </a:pathLst>
          </a:custGeom>
          <a:solidFill>
            <a:srgbClr val="F2F2F2"/>
          </a:solidFill>
          <a:ln w="0">
            <a:noFill/>
            <a:prstDash val="solid"/>
            <a:round/>
          </a:ln>
        </p:spPr>
        <p:txBody>
          <a:bodyPr vert="horz" wrap="square" lIns="91440" tIns="45720" rIns="91440" bIns="45720" numCol="1" anchor="t" anchorCtr="0" compatLnSpc="1"/>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5pPr>
            <a:lvl6pPr marL="2286000" algn="l" defTabSz="914400" rtl="0" eaLnBrk="1" latinLnBrk="0" hangingPunct="1">
              <a:defRPr kern="1200">
                <a:solidFill>
                  <a:schemeClr val="tx1"/>
                </a:solidFill>
                <a:latin typeface="Calibri" panose="020F0502020204030204" charset="0"/>
                <a:ea typeface="+mn-ea"/>
                <a:cs typeface="+mn-cs"/>
              </a:defRPr>
            </a:lvl6pPr>
            <a:lvl7pPr marL="2743200" algn="l" defTabSz="914400" rtl="0" eaLnBrk="1" latinLnBrk="0" hangingPunct="1">
              <a:defRPr kern="1200">
                <a:solidFill>
                  <a:schemeClr val="tx1"/>
                </a:solidFill>
                <a:latin typeface="Calibri" panose="020F0502020204030204" charset="0"/>
                <a:ea typeface="+mn-ea"/>
                <a:cs typeface="+mn-cs"/>
              </a:defRPr>
            </a:lvl7pPr>
            <a:lvl8pPr marL="3200400" algn="l" defTabSz="914400" rtl="0" eaLnBrk="1" latinLnBrk="0" hangingPunct="1">
              <a:defRPr kern="1200">
                <a:solidFill>
                  <a:schemeClr val="tx1"/>
                </a:solidFill>
                <a:latin typeface="Calibri" panose="020F0502020204030204" charset="0"/>
                <a:ea typeface="+mn-ea"/>
                <a:cs typeface="+mn-cs"/>
              </a:defRPr>
            </a:lvl8pPr>
            <a:lvl9pPr marL="3657600" algn="l" defTabSz="914400" rtl="0" eaLnBrk="1" latinLnBrk="0" hangingPunct="1">
              <a:defRPr kern="1200">
                <a:solidFill>
                  <a:schemeClr val="tx1"/>
                </a:solidFill>
                <a:latin typeface="Calibri" panose="020F0502020204030204" charset="0"/>
                <a:ea typeface="+mn-ea"/>
                <a:cs typeface="+mn-cs"/>
              </a:defRPr>
            </a:lvl9pPr>
          </a:lstStyle>
          <a:p>
            <a:endParaRPr lang="zh-CN" altLang="en-US"/>
          </a:p>
        </p:txBody>
      </p:sp>
      <p:sp>
        <p:nvSpPr>
          <p:cNvPr id="66" name="Freeform 23"/>
          <p:cNvSpPr/>
          <p:nvPr/>
        </p:nvSpPr>
        <p:spPr bwMode="auto">
          <a:xfrm rot="-1800000">
            <a:off x="7547925" y="5594110"/>
            <a:ext cx="1848119" cy="215037"/>
          </a:xfrm>
          <a:custGeom>
            <a:avLst/>
            <a:gdLst>
              <a:gd name="T0" fmla="*/ 2345 w 3079"/>
              <a:gd name="T1" fmla="*/ 251 h 350"/>
              <a:gd name="T2" fmla="*/ 830 w 3079"/>
              <a:gd name="T3" fmla="*/ 272 h 350"/>
              <a:gd name="T4" fmla="*/ 2644 w 3079"/>
              <a:gd name="T5" fmla="*/ 129 h 350"/>
              <a:gd name="T6" fmla="*/ 2680 w 3079"/>
              <a:gd name="T7" fmla="*/ 102 h 350"/>
              <a:gd name="T8" fmla="*/ 1202 w 3079"/>
              <a:gd name="T9" fmla="*/ 244 h 350"/>
              <a:gd name="T10" fmla="*/ 1532 w 3079"/>
              <a:gd name="T11" fmla="*/ 102 h 350"/>
              <a:gd name="T12" fmla="*/ 1604 w 3079"/>
              <a:gd name="T13" fmla="*/ 106 h 350"/>
              <a:gd name="T14" fmla="*/ 1625 w 3079"/>
              <a:gd name="T15" fmla="*/ 113 h 350"/>
              <a:gd name="T16" fmla="*/ 1470 w 3079"/>
              <a:gd name="T17" fmla="*/ 316 h 350"/>
              <a:gd name="T18" fmla="*/ 1487 w 3079"/>
              <a:gd name="T19" fmla="*/ 130 h 350"/>
              <a:gd name="T20" fmla="*/ 1322 w 3079"/>
              <a:gd name="T21" fmla="*/ 210 h 350"/>
              <a:gd name="T22" fmla="*/ 1366 w 3079"/>
              <a:gd name="T23" fmla="*/ 102 h 350"/>
              <a:gd name="T24" fmla="*/ 1451 w 3079"/>
              <a:gd name="T25" fmla="*/ 244 h 350"/>
              <a:gd name="T26" fmla="*/ 1310 w 3079"/>
              <a:gd name="T27" fmla="*/ 264 h 350"/>
              <a:gd name="T28" fmla="*/ 1262 w 3079"/>
              <a:gd name="T29" fmla="*/ 95 h 350"/>
              <a:gd name="T30" fmla="*/ 945 w 3079"/>
              <a:gd name="T31" fmla="*/ 135 h 350"/>
              <a:gd name="T32" fmla="*/ 1012 w 3079"/>
              <a:gd name="T33" fmla="*/ 95 h 350"/>
              <a:gd name="T34" fmla="*/ 946 w 3079"/>
              <a:gd name="T35" fmla="*/ 337 h 350"/>
              <a:gd name="T36" fmla="*/ 934 w 3079"/>
              <a:gd name="T37" fmla="*/ 318 h 350"/>
              <a:gd name="T38" fmla="*/ 880 w 3079"/>
              <a:gd name="T39" fmla="*/ 102 h 350"/>
              <a:gd name="T40" fmla="*/ 603 w 3079"/>
              <a:gd name="T41" fmla="*/ 128 h 350"/>
              <a:gd name="T42" fmla="*/ 722 w 3079"/>
              <a:gd name="T43" fmla="*/ 95 h 350"/>
              <a:gd name="T44" fmla="*/ 779 w 3079"/>
              <a:gd name="T45" fmla="*/ 112 h 350"/>
              <a:gd name="T46" fmla="*/ 734 w 3079"/>
              <a:gd name="T47" fmla="*/ 272 h 350"/>
              <a:gd name="T48" fmla="*/ 544 w 3079"/>
              <a:gd name="T49" fmla="*/ 102 h 350"/>
              <a:gd name="T50" fmla="*/ 331 w 3079"/>
              <a:gd name="T51" fmla="*/ 128 h 350"/>
              <a:gd name="T52" fmla="*/ 450 w 3079"/>
              <a:gd name="T53" fmla="*/ 95 h 350"/>
              <a:gd name="T54" fmla="*/ 507 w 3079"/>
              <a:gd name="T55" fmla="*/ 112 h 350"/>
              <a:gd name="T56" fmla="*/ 462 w 3079"/>
              <a:gd name="T57" fmla="*/ 272 h 350"/>
              <a:gd name="T58" fmla="*/ 272 w 3079"/>
              <a:gd name="T59" fmla="*/ 102 h 350"/>
              <a:gd name="T60" fmla="*/ 59 w 3079"/>
              <a:gd name="T61" fmla="*/ 128 h 350"/>
              <a:gd name="T62" fmla="*/ 178 w 3079"/>
              <a:gd name="T63" fmla="*/ 95 h 350"/>
              <a:gd name="T64" fmla="*/ 235 w 3079"/>
              <a:gd name="T65" fmla="*/ 112 h 350"/>
              <a:gd name="T66" fmla="*/ 190 w 3079"/>
              <a:gd name="T67" fmla="*/ 272 h 350"/>
              <a:gd name="T68" fmla="*/ 0 w 3079"/>
              <a:gd name="T69" fmla="*/ 102 h 350"/>
              <a:gd name="T70" fmla="*/ 2904 w 3079"/>
              <a:gd name="T71" fmla="*/ 90 h 350"/>
              <a:gd name="T72" fmla="*/ 3053 w 3079"/>
              <a:gd name="T73" fmla="*/ 154 h 350"/>
              <a:gd name="T74" fmla="*/ 2994 w 3079"/>
              <a:gd name="T75" fmla="*/ 260 h 350"/>
              <a:gd name="T76" fmla="*/ 2993 w 3079"/>
              <a:gd name="T77" fmla="*/ 112 h 350"/>
              <a:gd name="T78" fmla="*/ 2958 w 3079"/>
              <a:gd name="T79" fmla="*/ 257 h 350"/>
              <a:gd name="T80" fmla="*/ 2918 w 3079"/>
              <a:gd name="T81" fmla="*/ 228 h 350"/>
              <a:gd name="T82" fmla="*/ 2847 w 3079"/>
              <a:gd name="T83" fmla="*/ 250 h 350"/>
              <a:gd name="T84" fmla="*/ 2811 w 3079"/>
              <a:gd name="T85" fmla="*/ 249 h 350"/>
              <a:gd name="T86" fmla="*/ 2785 w 3079"/>
              <a:gd name="T87" fmla="*/ 111 h 350"/>
              <a:gd name="T88" fmla="*/ 2684 w 3079"/>
              <a:gd name="T89" fmla="*/ 272 h 350"/>
              <a:gd name="T90" fmla="*/ 2550 w 3079"/>
              <a:gd name="T91" fmla="*/ 103 h 350"/>
              <a:gd name="T92" fmla="*/ 2503 w 3079"/>
              <a:gd name="T93" fmla="*/ 103 h 350"/>
              <a:gd name="T94" fmla="*/ 2572 w 3079"/>
              <a:gd name="T95" fmla="*/ 202 h 350"/>
              <a:gd name="T96" fmla="*/ 1709 w 3079"/>
              <a:gd name="T97" fmla="*/ 90 h 350"/>
              <a:gd name="T98" fmla="*/ 1660 w 3079"/>
              <a:gd name="T99" fmla="*/ 267 h 350"/>
              <a:gd name="T100" fmla="*/ 1680 w 3079"/>
              <a:gd name="T101" fmla="*/ 117 h 350"/>
              <a:gd name="T102" fmla="*/ 1248 w 3079"/>
              <a:gd name="T103" fmla="*/ 178 h 350"/>
              <a:gd name="T104" fmla="*/ 1125 w 3079"/>
              <a:gd name="T105" fmla="*/ 101 h 350"/>
              <a:gd name="T106" fmla="*/ 2221 w 3079"/>
              <a:gd name="T107" fmla="*/ 259 h 350"/>
              <a:gd name="T108" fmla="*/ 2030 w 3079"/>
              <a:gd name="T109" fmla="*/ 20 h 350"/>
              <a:gd name="T110" fmla="*/ 2067 w 3079"/>
              <a:gd name="T111" fmla="*/ 220 h 350"/>
              <a:gd name="T112" fmla="*/ 2304 w 3079"/>
              <a:gd name="T113" fmla="*/ 137 h 350"/>
              <a:gd name="T114" fmla="*/ 2188 w 3079"/>
              <a:gd name="T115" fmla="*/ 19 h 350"/>
              <a:gd name="T116" fmla="*/ 2029 w 3079"/>
              <a:gd name="T117" fmla="*/ 271 h 350"/>
              <a:gd name="T118" fmla="*/ 1855 w 3079"/>
              <a:gd name="T119" fmla="*/ 7 h 350"/>
              <a:gd name="T120" fmla="*/ 1791 w 3079"/>
              <a:gd name="T121" fmla="*/ 260 h 350"/>
              <a:gd name="T122" fmla="*/ 1809 w 3079"/>
              <a:gd name="T123" fmla="*/ 37 h 350"/>
              <a:gd name="T124" fmla="*/ 1715 w 3079"/>
              <a:gd name="T125" fmla="*/ 3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79" h="350">
                <a:moveTo>
                  <a:pt x="2366" y="230"/>
                </a:moveTo>
                <a:cubicBezTo>
                  <a:pt x="2372" y="230"/>
                  <a:pt x="2377" y="232"/>
                  <a:pt x="2381" y="237"/>
                </a:cubicBezTo>
                <a:cubicBezTo>
                  <a:pt x="2385" y="241"/>
                  <a:pt x="2387" y="245"/>
                  <a:pt x="2387" y="251"/>
                </a:cubicBezTo>
                <a:cubicBezTo>
                  <a:pt x="2387" y="257"/>
                  <a:pt x="2385" y="262"/>
                  <a:pt x="2380" y="266"/>
                </a:cubicBezTo>
                <a:cubicBezTo>
                  <a:pt x="2376" y="270"/>
                  <a:pt x="2372" y="272"/>
                  <a:pt x="2366" y="272"/>
                </a:cubicBezTo>
                <a:cubicBezTo>
                  <a:pt x="2360" y="272"/>
                  <a:pt x="2355" y="270"/>
                  <a:pt x="2351" y="266"/>
                </a:cubicBezTo>
                <a:cubicBezTo>
                  <a:pt x="2347" y="262"/>
                  <a:pt x="2345" y="257"/>
                  <a:pt x="2345" y="251"/>
                </a:cubicBezTo>
                <a:cubicBezTo>
                  <a:pt x="2345" y="245"/>
                  <a:pt x="2347" y="240"/>
                  <a:pt x="2351" y="236"/>
                </a:cubicBezTo>
                <a:cubicBezTo>
                  <a:pt x="2355" y="232"/>
                  <a:pt x="2360" y="230"/>
                  <a:pt x="2366" y="230"/>
                </a:cubicBezTo>
                <a:close/>
                <a:moveTo>
                  <a:pt x="830" y="230"/>
                </a:moveTo>
                <a:cubicBezTo>
                  <a:pt x="836" y="230"/>
                  <a:pt x="841" y="232"/>
                  <a:pt x="845" y="237"/>
                </a:cubicBezTo>
                <a:cubicBezTo>
                  <a:pt x="849" y="241"/>
                  <a:pt x="851" y="245"/>
                  <a:pt x="851" y="251"/>
                </a:cubicBezTo>
                <a:cubicBezTo>
                  <a:pt x="851" y="257"/>
                  <a:pt x="849" y="262"/>
                  <a:pt x="844" y="266"/>
                </a:cubicBezTo>
                <a:cubicBezTo>
                  <a:pt x="840" y="270"/>
                  <a:pt x="836" y="272"/>
                  <a:pt x="830" y="272"/>
                </a:cubicBezTo>
                <a:cubicBezTo>
                  <a:pt x="824" y="272"/>
                  <a:pt x="819" y="270"/>
                  <a:pt x="815" y="266"/>
                </a:cubicBezTo>
                <a:cubicBezTo>
                  <a:pt x="811" y="262"/>
                  <a:pt x="809" y="257"/>
                  <a:pt x="809" y="251"/>
                </a:cubicBezTo>
                <a:cubicBezTo>
                  <a:pt x="809" y="245"/>
                  <a:pt x="811" y="240"/>
                  <a:pt x="815" y="236"/>
                </a:cubicBezTo>
                <a:cubicBezTo>
                  <a:pt x="819" y="232"/>
                  <a:pt x="824" y="230"/>
                  <a:pt x="830" y="230"/>
                </a:cubicBezTo>
                <a:close/>
                <a:moveTo>
                  <a:pt x="2680" y="102"/>
                </a:moveTo>
                <a:cubicBezTo>
                  <a:pt x="2673" y="102"/>
                  <a:pt x="2667" y="104"/>
                  <a:pt x="2660" y="108"/>
                </a:cubicBezTo>
                <a:cubicBezTo>
                  <a:pt x="2653" y="112"/>
                  <a:pt x="2648" y="119"/>
                  <a:pt x="2644" y="129"/>
                </a:cubicBezTo>
                <a:cubicBezTo>
                  <a:pt x="2640" y="139"/>
                  <a:pt x="2638" y="151"/>
                  <a:pt x="2638" y="167"/>
                </a:cubicBezTo>
                <a:cubicBezTo>
                  <a:pt x="2638" y="192"/>
                  <a:pt x="2643" y="213"/>
                  <a:pt x="2652" y="232"/>
                </a:cubicBezTo>
                <a:cubicBezTo>
                  <a:pt x="2662" y="250"/>
                  <a:pt x="2676" y="259"/>
                  <a:pt x="2692" y="259"/>
                </a:cubicBezTo>
                <a:cubicBezTo>
                  <a:pt x="2704" y="259"/>
                  <a:pt x="2714" y="254"/>
                  <a:pt x="2722" y="244"/>
                </a:cubicBezTo>
                <a:cubicBezTo>
                  <a:pt x="2730" y="234"/>
                  <a:pt x="2734" y="217"/>
                  <a:pt x="2734" y="192"/>
                </a:cubicBezTo>
                <a:cubicBezTo>
                  <a:pt x="2734" y="162"/>
                  <a:pt x="2727" y="138"/>
                  <a:pt x="2714" y="120"/>
                </a:cubicBezTo>
                <a:cubicBezTo>
                  <a:pt x="2705" y="108"/>
                  <a:pt x="2694" y="102"/>
                  <a:pt x="2680" y="102"/>
                </a:cubicBezTo>
                <a:close/>
                <a:moveTo>
                  <a:pt x="1160" y="102"/>
                </a:moveTo>
                <a:cubicBezTo>
                  <a:pt x="1153" y="102"/>
                  <a:pt x="1147" y="104"/>
                  <a:pt x="1140" y="108"/>
                </a:cubicBezTo>
                <a:cubicBezTo>
                  <a:pt x="1133" y="112"/>
                  <a:pt x="1128" y="119"/>
                  <a:pt x="1124" y="129"/>
                </a:cubicBezTo>
                <a:cubicBezTo>
                  <a:pt x="1120" y="139"/>
                  <a:pt x="1118" y="151"/>
                  <a:pt x="1118" y="167"/>
                </a:cubicBezTo>
                <a:cubicBezTo>
                  <a:pt x="1118" y="192"/>
                  <a:pt x="1123" y="213"/>
                  <a:pt x="1132" y="232"/>
                </a:cubicBezTo>
                <a:cubicBezTo>
                  <a:pt x="1142" y="250"/>
                  <a:pt x="1156" y="259"/>
                  <a:pt x="1172" y="259"/>
                </a:cubicBezTo>
                <a:cubicBezTo>
                  <a:pt x="1184" y="259"/>
                  <a:pt x="1194" y="254"/>
                  <a:pt x="1202" y="244"/>
                </a:cubicBezTo>
                <a:cubicBezTo>
                  <a:pt x="1210" y="234"/>
                  <a:pt x="1214" y="217"/>
                  <a:pt x="1214" y="192"/>
                </a:cubicBezTo>
                <a:cubicBezTo>
                  <a:pt x="1214" y="162"/>
                  <a:pt x="1207" y="138"/>
                  <a:pt x="1194" y="120"/>
                </a:cubicBezTo>
                <a:cubicBezTo>
                  <a:pt x="1185" y="108"/>
                  <a:pt x="1174" y="102"/>
                  <a:pt x="1160" y="102"/>
                </a:cubicBezTo>
                <a:close/>
                <a:moveTo>
                  <a:pt x="1456" y="95"/>
                </a:moveTo>
                <a:lnTo>
                  <a:pt x="1536" y="95"/>
                </a:lnTo>
                <a:lnTo>
                  <a:pt x="1536" y="102"/>
                </a:lnTo>
                <a:lnTo>
                  <a:pt x="1532" y="102"/>
                </a:lnTo>
                <a:cubicBezTo>
                  <a:pt x="1527" y="102"/>
                  <a:pt x="1522" y="103"/>
                  <a:pt x="1519" y="106"/>
                </a:cubicBezTo>
                <a:cubicBezTo>
                  <a:pt x="1517" y="108"/>
                  <a:pt x="1515" y="111"/>
                  <a:pt x="1515" y="115"/>
                </a:cubicBezTo>
                <a:cubicBezTo>
                  <a:pt x="1515" y="120"/>
                  <a:pt x="1517" y="126"/>
                  <a:pt x="1521" y="135"/>
                </a:cubicBezTo>
                <a:lnTo>
                  <a:pt x="1563" y="222"/>
                </a:lnTo>
                <a:lnTo>
                  <a:pt x="1602" y="127"/>
                </a:lnTo>
                <a:cubicBezTo>
                  <a:pt x="1604" y="122"/>
                  <a:pt x="1605" y="117"/>
                  <a:pt x="1605" y="112"/>
                </a:cubicBezTo>
                <a:cubicBezTo>
                  <a:pt x="1605" y="109"/>
                  <a:pt x="1604" y="108"/>
                  <a:pt x="1604" y="106"/>
                </a:cubicBezTo>
                <a:cubicBezTo>
                  <a:pt x="1603" y="105"/>
                  <a:pt x="1601" y="104"/>
                  <a:pt x="1599" y="103"/>
                </a:cubicBezTo>
                <a:cubicBezTo>
                  <a:pt x="1597" y="102"/>
                  <a:pt x="1593" y="102"/>
                  <a:pt x="1588" y="102"/>
                </a:cubicBezTo>
                <a:lnTo>
                  <a:pt x="1588" y="95"/>
                </a:lnTo>
                <a:lnTo>
                  <a:pt x="1644" y="95"/>
                </a:lnTo>
                <a:lnTo>
                  <a:pt x="1644" y="102"/>
                </a:lnTo>
                <a:cubicBezTo>
                  <a:pt x="1639" y="102"/>
                  <a:pt x="1635" y="103"/>
                  <a:pt x="1633" y="105"/>
                </a:cubicBezTo>
                <a:cubicBezTo>
                  <a:pt x="1630" y="106"/>
                  <a:pt x="1628" y="109"/>
                  <a:pt x="1625" y="113"/>
                </a:cubicBezTo>
                <a:cubicBezTo>
                  <a:pt x="1623" y="115"/>
                  <a:pt x="1621" y="120"/>
                  <a:pt x="1618" y="128"/>
                </a:cubicBezTo>
                <a:lnTo>
                  <a:pt x="1548" y="299"/>
                </a:lnTo>
                <a:cubicBezTo>
                  <a:pt x="1542" y="316"/>
                  <a:pt x="1533" y="328"/>
                  <a:pt x="1522" y="337"/>
                </a:cubicBezTo>
                <a:cubicBezTo>
                  <a:pt x="1511" y="345"/>
                  <a:pt x="1500" y="350"/>
                  <a:pt x="1490" y="350"/>
                </a:cubicBezTo>
                <a:cubicBezTo>
                  <a:pt x="1483" y="350"/>
                  <a:pt x="1477" y="348"/>
                  <a:pt x="1472" y="343"/>
                </a:cubicBezTo>
                <a:cubicBezTo>
                  <a:pt x="1467" y="339"/>
                  <a:pt x="1465" y="334"/>
                  <a:pt x="1465" y="329"/>
                </a:cubicBezTo>
                <a:cubicBezTo>
                  <a:pt x="1465" y="323"/>
                  <a:pt x="1467" y="319"/>
                  <a:pt x="1470" y="316"/>
                </a:cubicBezTo>
                <a:cubicBezTo>
                  <a:pt x="1473" y="313"/>
                  <a:pt x="1478" y="311"/>
                  <a:pt x="1484" y="311"/>
                </a:cubicBezTo>
                <a:cubicBezTo>
                  <a:pt x="1488" y="311"/>
                  <a:pt x="1494" y="313"/>
                  <a:pt x="1501" y="315"/>
                </a:cubicBezTo>
                <a:cubicBezTo>
                  <a:pt x="1506" y="317"/>
                  <a:pt x="1509" y="318"/>
                  <a:pt x="1510" y="318"/>
                </a:cubicBezTo>
                <a:cubicBezTo>
                  <a:pt x="1514" y="318"/>
                  <a:pt x="1518" y="316"/>
                  <a:pt x="1523" y="312"/>
                </a:cubicBezTo>
                <a:cubicBezTo>
                  <a:pt x="1527" y="308"/>
                  <a:pt x="1532" y="301"/>
                  <a:pt x="1536" y="290"/>
                </a:cubicBezTo>
                <a:lnTo>
                  <a:pt x="1548" y="260"/>
                </a:lnTo>
                <a:lnTo>
                  <a:pt x="1487" y="130"/>
                </a:lnTo>
                <a:cubicBezTo>
                  <a:pt x="1485" y="127"/>
                  <a:pt x="1482" y="122"/>
                  <a:pt x="1478" y="116"/>
                </a:cubicBezTo>
                <a:cubicBezTo>
                  <a:pt x="1474" y="112"/>
                  <a:pt x="1472" y="109"/>
                  <a:pt x="1470" y="107"/>
                </a:cubicBezTo>
                <a:cubicBezTo>
                  <a:pt x="1467" y="105"/>
                  <a:pt x="1462" y="103"/>
                  <a:pt x="1456" y="102"/>
                </a:cubicBezTo>
                <a:lnTo>
                  <a:pt x="1456" y="95"/>
                </a:lnTo>
                <a:close/>
                <a:moveTo>
                  <a:pt x="1262" y="95"/>
                </a:moveTo>
                <a:lnTo>
                  <a:pt x="1322" y="95"/>
                </a:lnTo>
                <a:lnTo>
                  <a:pt x="1322" y="210"/>
                </a:lnTo>
                <a:cubicBezTo>
                  <a:pt x="1322" y="226"/>
                  <a:pt x="1325" y="236"/>
                  <a:pt x="1331" y="241"/>
                </a:cubicBezTo>
                <a:cubicBezTo>
                  <a:pt x="1336" y="246"/>
                  <a:pt x="1343" y="249"/>
                  <a:pt x="1351" y="249"/>
                </a:cubicBezTo>
                <a:cubicBezTo>
                  <a:pt x="1356" y="249"/>
                  <a:pt x="1362" y="247"/>
                  <a:pt x="1369" y="244"/>
                </a:cubicBezTo>
                <a:cubicBezTo>
                  <a:pt x="1376" y="241"/>
                  <a:pt x="1384" y="234"/>
                  <a:pt x="1393" y="225"/>
                </a:cubicBezTo>
                <a:lnTo>
                  <a:pt x="1393" y="127"/>
                </a:lnTo>
                <a:cubicBezTo>
                  <a:pt x="1393" y="118"/>
                  <a:pt x="1392" y="111"/>
                  <a:pt x="1388" y="108"/>
                </a:cubicBezTo>
                <a:cubicBezTo>
                  <a:pt x="1384" y="104"/>
                  <a:pt x="1377" y="102"/>
                  <a:pt x="1366" y="102"/>
                </a:cubicBezTo>
                <a:lnTo>
                  <a:pt x="1366" y="95"/>
                </a:lnTo>
                <a:lnTo>
                  <a:pt x="1424" y="95"/>
                </a:lnTo>
                <a:lnTo>
                  <a:pt x="1424" y="199"/>
                </a:lnTo>
                <a:cubicBezTo>
                  <a:pt x="1424" y="219"/>
                  <a:pt x="1425" y="231"/>
                  <a:pt x="1426" y="236"/>
                </a:cubicBezTo>
                <a:cubicBezTo>
                  <a:pt x="1427" y="240"/>
                  <a:pt x="1428" y="243"/>
                  <a:pt x="1430" y="245"/>
                </a:cubicBezTo>
                <a:cubicBezTo>
                  <a:pt x="1432" y="247"/>
                  <a:pt x="1435" y="247"/>
                  <a:pt x="1437" y="247"/>
                </a:cubicBezTo>
                <a:cubicBezTo>
                  <a:pt x="1441" y="247"/>
                  <a:pt x="1446" y="246"/>
                  <a:pt x="1451" y="244"/>
                </a:cubicBezTo>
                <a:lnTo>
                  <a:pt x="1453" y="251"/>
                </a:lnTo>
                <a:lnTo>
                  <a:pt x="1402" y="272"/>
                </a:lnTo>
                <a:lnTo>
                  <a:pt x="1393" y="272"/>
                </a:lnTo>
                <a:lnTo>
                  <a:pt x="1393" y="236"/>
                </a:lnTo>
                <a:cubicBezTo>
                  <a:pt x="1379" y="252"/>
                  <a:pt x="1367" y="262"/>
                  <a:pt x="1360" y="266"/>
                </a:cubicBezTo>
                <a:cubicBezTo>
                  <a:pt x="1352" y="270"/>
                  <a:pt x="1344" y="272"/>
                  <a:pt x="1335" y="272"/>
                </a:cubicBezTo>
                <a:cubicBezTo>
                  <a:pt x="1325" y="272"/>
                  <a:pt x="1317" y="269"/>
                  <a:pt x="1310" y="264"/>
                </a:cubicBezTo>
                <a:cubicBezTo>
                  <a:pt x="1303" y="258"/>
                  <a:pt x="1298" y="251"/>
                  <a:pt x="1295" y="242"/>
                </a:cubicBezTo>
                <a:cubicBezTo>
                  <a:pt x="1293" y="233"/>
                  <a:pt x="1291" y="221"/>
                  <a:pt x="1291" y="205"/>
                </a:cubicBezTo>
                <a:lnTo>
                  <a:pt x="1291" y="128"/>
                </a:lnTo>
                <a:cubicBezTo>
                  <a:pt x="1291" y="120"/>
                  <a:pt x="1290" y="115"/>
                  <a:pt x="1289" y="112"/>
                </a:cubicBezTo>
                <a:cubicBezTo>
                  <a:pt x="1287" y="108"/>
                  <a:pt x="1284" y="106"/>
                  <a:pt x="1281" y="104"/>
                </a:cubicBezTo>
                <a:cubicBezTo>
                  <a:pt x="1277" y="103"/>
                  <a:pt x="1271" y="102"/>
                  <a:pt x="1262" y="102"/>
                </a:cubicBezTo>
                <a:lnTo>
                  <a:pt x="1262" y="95"/>
                </a:lnTo>
                <a:close/>
                <a:moveTo>
                  <a:pt x="880" y="95"/>
                </a:moveTo>
                <a:lnTo>
                  <a:pt x="960" y="95"/>
                </a:lnTo>
                <a:lnTo>
                  <a:pt x="960" y="102"/>
                </a:lnTo>
                <a:lnTo>
                  <a:pt x="956" y="102"/>
                </a:lnTo>
                <a:cubicBezTo>
                  <a:pt x="951" y="102"/>
                  <a:pt x="946" y="103"/>
                  <a:pt x="943" y="106"/>
                </a:cubicBezTo>
                <a:cubicBezTo>
                  <a:pt x="941" y="108"/>
                  <a:pt x="939" y="111"/>
                  <a:pt x="939" y="115"/>
                </a:cubicBezTo>
                <a:cubicBezTo>
                  <a:pt x="939" y="120"/>
                  <a:pt x="941" y="126"/>
                  <a:pt x="945" y="135"/>
                </a:cubicBezTo>
                <a:lnTo>
                  <a:pt x="987" y="222"/>
                </a:lnTo>
                <a:lnTo>
                  <a:pt x="1026" y="127"/>
                </a:lnTo>
                <a:cubicBezTo>
                  <a:pt x="1028" y="122"/>
                  <a:pt x="1029" y="117"/>
                  <a:pt x="1029" y="112"/>
                </a:cubicBezTo>
                <a:cubicBezTo>
                  <a:pt x="1029" y="109"/>
                  <a:pt x="1028" y="108"/>
                  <a:pt x="1028" y="106"/>
                </a:cubicBezTo>
                <a:cubicBezTo>
                  <a:pt x="1027" y="105"/>
                  <a:pt x="1025" y="104"/>
                  <a:pt x="1023" y="103"/>
                </a:cubicBezTo>
                <a:cubicBezTo>
                  <a:pt x="1021" y="102"/>
                  <a:pt x="1017" y="102"/>
                  <a:pt x="1012" y="102"/>
                </a:cubicBezTo>
                <a:lnTo>
                  <a:pt x="1012" y="95"/>
                </a:lnTo>
                <a:lnTo>
                  <a:pt x="1068" y="95"/>
                </a:lnTo>
                <a:lnTo>
                  <a:pt x="1068" y="102"/>
                </a:lnTo>
                <a:cubicBezTo>
                  <a:pt x="1063" y="102"/>
                  <a:pt x="1059" y="103"/>
                  <a:pt x="1057" y="105"/>
                </a:cubicBezTo>
                <a:cubicBezTo>
                  <a:pt x="1054" y="106"/>
                  <a:pt x="1052" y="109"/>
                  <a:pt x="1049" y="113"/>
                </a:cubicBezTo>
                <a:cubicBezTo>
                  <a:pt x="1047" y="115"/>
                  <a:pt x="1045" y="120"/>
                  <a:pt x="1042" y="128"/>
                </a:cubicBezTo>
                <a:lnTo>
                  <a:pt x="972" y="299"/>
                </a:lnTo>
                <a:cubicBezTo>
                  <a:pt x="966" y="316"/>
                  <a:pt x="957" y="328"/>
                  <a:pt x="946" y="337"/>
                </a:cubicBezTo>
                <a:cubicBezTo>
                  <a:pt x="935" y="345"/>
                  <a:pt x="924" y="350"/>
                  <a:pt x="914" y="350"/>
                </a:cubicBezTo>
                <a:cubicBezTo>
                  <a:pt x="907" y="350"/>
                  <a:pt x="901" y="348"/>
                  <a:pt x="896" y="343"/>
                </a:cubicBezTo>
                <a:cubicBezTo>
                  <a:pt x="891" y="339"/>
                  <a:pt x="889" y="334"/>
                  <a:pt x="889" y="329"/>
                </a:cubicBezTo>
                <a:cubicBezTo>
                  <a:pt x="889" y="323"/>
                  <a:pt x="891" y="319"/>
                  <a:pt x="894" y="316"/>
                </a:cubicBezTo>
                <a:cubicBezTo>
                  <a:pt x="897" y="313"/>
                  <a:pt x="902" y="311"/>
                  <a:pt x="908" y="311"/>
                </a:cubicBezTo>
                <a:cubicBezTo>
                  <a:pt x="912" y="311"/>
                  <a:pt x="918" y="313"/>
                  <a:pt x="925" y="315"/>
                </a:cubicBezTo>
                <a:cubicBezTo>
                  <a:pt x="930" y="317"/>
                  <a:pt x="933" y="318"/>
                  <a:pt x="934" y="318"/>
                </a:cubicBezTo>
                <a:cubicBezTo>
                  <a:pt x="938" y="318"/>
                  <a:pt x="942" y="316"/>
                  <a:pt x="947" y="312"/>
                </a:cubicBezTo>
                <a:cubicBezTo>
                  <a:pt x="951" y="308"/>
                  <a:pt x="956" y="301"/>
                  <a:pt x="960" y="290"/>
                </a:cubicBezTo>
                <a:lnTo>
                  <a:pt x="972" y="260"/>
                </a:lnTo>
                <a:lnTo>
                  <a:pt x="911" y="130"/>
                </a:lnTo>
                <a:cubicBezTo>
                  <a:pt x="909" y="127"/>
                  <a:pt x="906" y="122"/>
                  <a:pt x="902" y="116"/>
                </a:cubicBezTo>
                <a:cubicBezTo>
                  <a:pt x="898" y="112"/>
                  <a:pt x="896" y="109"/>
                  <a:pt x="894" y="107"/>
                </a:cubicBezTo>
                <a:cubicBezTo>
                  <a:pt x="891" y="105"/>
                  <a:pt x="886" y="103"/>
                  <a:pt x="880" y="102"/>
                </a:cubicBezTo>
                <a:lnTo>
                  <a:pt x="880" y="95"/>
                </a:lnTo>
                <a:close/>
                <a:moveTo>
                  <a:pt x="544" y="95"/>
                </a:moveTo>
                <a:lnTo>
                  <a:pt x="616" y="95"/>
                </a:lnTo>
                <a:lnTo>
                  <a:pt x="616" y="102"/>
                </a:lnTo>
                <a:cubicBezTo>
                  <a:pt x="610" y="102"/>
                  <a:pt x="605" y="104"/>
                  <a:pt x="603" y="106"/>
                </a:cubicBezTo>
                <a:cubicBezTo>
                  <a:pt x="601" y="107"/>
                  <a:pt x="600" y="110"/>
                  <a:pt x="600" y="114"/>
                </a:cubicBezTo>
                <a:cubicBezTo>
                  <a:pt x="600" y="117"/>
                  <a:pt x="601" y="122"/>
                  <a:pt x="603" y="128"/>
                </a:cubicBezTo>
                <a:lnTo>
                  <a:pt x="640" y="226"/>
                </a:lnTo>
                <a:lnTo>
                  <a:pt x="677" y="146"/>
                </a:lnTo>
                <a:lnTo>
                  <a:pt x="667" y="121"/>
                </a:lnTo>
                <a:cubicBezTo>
                  <a:pt x="664" y="113"/>
                  <a:pt x="660" y="108"/>
                  <a:pt x="655" y="105"/>
                </a:cubicBezTo>
                <a:cubicBezTo>
                  <a:pt x="653" y="103"/>
                  <a:pt x="648" y="102"/>
                  <a:pt x="640" y="102"/>
                </a:cubicBezTo>
                <a:lnTo>
                  <a:pt x="640" y="95"/>
                </a:lnTo>
                <a:lnTo>
                  <a:pt x="722" y="95"/>
                </a:lnTo>
                <a:lnTo>
                  <a:pt x="722" y="102"/>
                </a:lnTo>
                <a:cubicBezTo>
                  <a:pt x="713" y="102"/>
                  <a:pt x="706" y="104"/>
                  <a:pt x="703" y="107"/>
                </a:cubicBezTo>
                <a:cubicBezTo>
                  <a:pt x="700" y="109"/>
                  <a:pt x="699" y="112"/>
                  <a:pt x="699" y="116"/>
                </a:cubicBezTo>
                <a:cubicBezTo>
                  <a:pt x="699" y="119"/>
                  <a:pt x="699" y="121"/>
                  <a:pt x="700" y="124"/>
                </a:cubicBezTo>
                <a:lnTo>
                  <a:pt x="739" y="223"/>
                </a:lnTo>
                <a:lnTo>
                  <a:pt x="776" y="128"/>
                </a:lnTo>
                <a:cubicBezTo>
                  <a:pt x="778" y="121"/>
                  <a:pt x="779" y="116"/>
                  <a:pt x="779" y="112"/>
                </a:cubicBezTo>
                <a:cubicBezTo>
                  <a:pt x="779" y="109"/>
                  <a:pt x="778" y="107"/>
                  <a:pt x="776" y="105"/>
                </a:cubicBezTo>
                <a:cubicBezTo>
                  <a:pt x="773" y="103"/>
                  <a:pt x="768" y="102"/>
                  <a:pt x="761" y="102"/>
                </a:cubicBezTo>
                <a:lnTo>
                  <a:pt x="761" y="95"/>
                </a:lnTo>
                <a:lnTo>
                  <a:pt x="816" y="95"/>
                </a:lnTo>
                <a:lnTo>
                  <a:pt x="816" y="102"/>
                </a:lnTo>
                <a:cubicBezTo>
                  <a:pt x="805" y="104"/>
                  <a:pt x="797" y="111"/>
                  <a:pt x="792" y="124"/>
                </a:cubicBezTo>
                <a:lnTo>
                  <a:pt x="734" y="272"/>
                </a:lnTo>
                <a:lnTo>
                  <a:pt x="726" y="272"/>
                </a:lnTo>
                <a:lnTo>
                  <a:pt x="684" y="162"/>
                </a:lnTo>
                <a:lnTo>
                  <a:pt x="633" y="272"/>
                </a:lnTo>
                <a:lnTo>
                  <a:pt x="627" y="272"/>
                </a:lnTo>
                <a:lnTo>
                  <a:pt x="571" y="128"/>
                </a:lnTo>
                <a:cubicBezTo>
                  <a:pt x="568" y="119"/>
                  <a:pt x="564" y="112"/>
                  <a:pt x="561" y="109"/>
                </a:cubicBezTo>
                <a:cubicBezTo>
                  <a:pt x="557" y="106"/>
                  <a:pt x="552" y="104"/>
                  <a:pt x="544" y="102"/>
                </a:cubicBezTo>
                <a:lnTo>
                  <a:pt x="544" y="95"/>
                </a:lnTo>
                <a:close/>
                <a:moveTo>
                  <a:pt x="272" y="95"/>
                </a:moveTo>
                <a:lnTo>
                  <a:pt x="344" y="95"/>
                </a:lnTo>
                <a:lnTo>
                  <a:pt x="344" y="102"/>
                </a:lnTo>
                <a:cubicBezTo>
                  <a:pt x="338" y="102"/>
                  <a:pt x="333" y="104"/>
                  <a:pt x="331" y="106"/>
                </a:cubicBezTo>
                <a:cubicBezTo>
                  <a:pt x="329" y="107"/>
                  <a:pt x="328" y="110"/>
                  <a:pt x="328" y="114"/>
                </a:cubicBezTo>
                <a:cubicBezTo>
                  <a:pt x="328" y="117"/>
                  <a:pt x="329" y="122"/>
                  <a:pt x="331" y="128"/>
                </a:cubicBezTo>
                <a:lnTo>
                  <a:pt x="368" y="226"/>
                </a:lnTo>
                <a:lnTo>
                  <a:pt x="405" y="146"/>
                </a:lnTo>
                <a:lnTo>
                  <a:pt x="395" y="121"/>
                </a:lnTo>
                <a:cubicBezTo>
                  <a:pt x="392" y="113"/>
                  <a:pt x="388" y="108"/>
                  <a:pt x="383" y="105"/>
                </a:cubicBezTo>
                <a:cubicBezTo>
                  <a:pt x="381" y="103"/>
                  <a:pt x="376" y="102"/>
                  <a:pt x="368" y="102"/>
                </a:cubicBezTo>
                <a:lnTo>
                  <a:pt x="368" y="95"/>
                </a:lnTo>
                <a:lnTo>
                  <a:pt x="450" y="95"/>
                </a:lnTo>
                <a:lnTo>
                  <a:pt x="450" y="102"/>
                </a:lnTo>
                <a:cubicBezTo>
                  <a:pt x="441" y="102"/>
                  <a:pt x="434" y="104"/>
                  <a:pt x="431" y="107"/>
                </a:cubicBezTo>
                <a:cubicBezTo>
                  <a:pt x="428" y="109"/>
                  <a:pt x="427" y="112"/>
                  <a:pt x="427" y="116"/>
                </a:cubicBezTo>
                <a:cubicBezTo>
                  <a:pt x="427" y="119"/>
                  <a:pt x="427" y="121"/>
                  <a:pt x="428" y="124"/>
                </a:cubicBezTo>
                <a:lnTo>
                  <a:pt x="467" y="223"/>
                </a:lnTo>
                <a:lnTo>
                  <a:pt x="504" y="128"/>
                </a:lnTo>
                <a:cubicBezTo>
                  <a:pt x="506" y="121"/>
                  <a:pt x="507" y="116"/>
                  <a:pt x="507" y="112"/>
                </a:cubicBezTo>
                <a:cubicBezTo>
                  <a:pt x="507" y="109"/>
                  <a:pt x="506" y="107"/>
                  <a:pt x="504" y="105"/>
                </a:cubicBezTo>
                <a:cubicBezTo>
                  <a:pt x="501" y="103"/>
                  <a:pt x="496" y="102"/>
                  <a:pt x="489" y="102"/>
                </a:cubicBezTo>
                <a:lnTo>
                  <a:pt x="489" y="95"/>
                </a:lnTo>
                <a:lnTo>
                  <a:pt x="544" y="95"/>
                </a:lnTo>
                <a:lnTo>
                  <a:pt x="544" y="102"/>
                </a:lnTo>
                <a:cubicBezTo>
                  <a:pt x="533" y="104"/>
                  <a:pt x="525" y="111"/>
                  <a:pt x="520" y="124"/>
                </a:cubicBezTo>
                <a:lnTo>
                  <a:pt x="462" y="272"/>
                </a:lnTo>
                <a:lnTo>
                  <a:pt x="454" y="272"/>
                </a:lnTo>
                <a:lnTo>
                  <a:pt x="412" y="162"/>
                </a:lnTo>
                <a:lnTo>
                  <a:pt x="361" y="272"/>
                </a:lnTo>
                <a:lnTo>
                  <a:pt x="355" y="272"/>
                </a:lnTo>
                <a:lnTo>
                  <a:pt x="299" y="128"/>
                </a:lnTo>
                <a:cubicBezTo>
                  <a:pt x="296" y="119"/>
                  <a:pt x="292" y="112"/>
                  <a:pt x="289" y="109"/>
                </a:cubicBezTo>
                <a:cubicBezTo>
                  <a:pt x="285" y="106"/>
                  <a:pt x="280" y="104"/>
                  <a:pt x="272" y="102"/>
                </a:cubicBezTo>
                <a:lnTo>
                  <a:pt x="272" y="95"/>
                </a:lnTo>
                <a:close/>
                <a:moveTo>
                  <a:pt x="0" y="95"/>
                </a:moveTo>
                <a:lnTo>
                  <a:pt x="72" y="95"/>
                </a:lnTo>
                <a:lnTo>
                  <a:pt x="72" y="102"/>
                </a:lnTo>
                <a:cubicBezTo>
                  <a:pt x="66" y="102"/>
                  <a:pt x="61" y="104"/>
                  <a:pt x="59" y="106"/>
                </a:cubicBezTo>
                <a:cubicBezTo>
                  <a:pt x="57" y="107"/>
                  <a:pt x="56" y="110"/>
                  <a:pt x="56" y="114"/>
                </a:cubicBezTo>
                <a:cubicBezTo>
                  <a:pt x="56" y="117"/>
                  <a:pt x="57" y="122"/>
                  <a:pt x="59" y="128"/>
                </a:cubicBezTo>
                <a:lnTo>
                  <a:pt x="96" y="226"/>
                </a:lnTo>
                <a:lnTo>
                  <a:pt x="133" y="146"/>
                </a:lnTo>
                <a:lnTo>
                  <a:pt x="123" y="121"/>
                </a:lnTo>
                <a:cubicBezTo>
                  <a:pt x="120" y="113"/>
                  <a:pt x="116" y="108"/>
                  <a:pt x="111" y="105"/>
                </a:cubicBezTo>
                <a:cubicBezTo>
                  <a:pt x="109" y="103"/>
                  <a:pt x="104" y="102"/>
                  <a:pt x="96" y="102"/>
                </a:cubicBezTo>
                <a:lnTo>
                  <a:pt x="96" y="95"/>
                </a:lnTo>
                <a:lnTo>
                  <a:pt x="178" y="95"/>
                </a:lnTo>
                <a:lnTo>
                  <a:pt x="178" y="102"/>
                </a:lnTo>
                <a:cubicBezTo>
                  <a:pt x="169" y="102"/>
                  <a:pt x="162" y="104"/>
                  <a:pt x="159" y="107"/>
                </a:cubicBezTo>
                <a:cubicBezTo>
                  <a:pt x="156" y="109"/>
                  <a:pt x="155" y="112"/>
                  <a:pt x="155" y="116"/>
                </a:cubicBezTo>
                <a:cubicBezTo>
                  <a:pt x="155" y="119"/>
                  <a:pt x="155" y="121"/>
                  <a:pt x="156" y="124"/>
                </a:cubicBezTo>
                <a:lnTo>
                  <a:pt x="195" y="223"/>
                </a:lnTo>
                <a:lnTo>
                  <a:pt x="232" y="128"/>
                </a:lnTo>
                <a:cubicBezTo>
                  <a:pt x="234" y="121"/>
                  <a:pt x="235" y="116"/>
                  <a:pt x="235" y="112"/>
                </a:cubicBezTo>
                <a:cubicBezTo>
                  <a:pt x="235" y="109"/>
                  <a:pt x="234" y="107"/>
                  <a:pt x="232" y="105"/>
                </a:cubicBezTo>
                <a:cubicBezTo>
                  <a:pt x="229" y="103"/>
                  <a:pt x="224" y="102"/>
                  <a:pt x="217" y="102"/>
                </a:cubicBezTo>
                <a:lnTo>
                  <a:pt x="217" y="95"/>
                </a:lnTo>
                <a:lnTo>
                  <a:pt x="272" y="95"/>
                </a:lnTo>
                <a:lnTo>
                  <a:pt x="272" y="102"/>
                </a:lnTo>
                <a:cubicBezTo>
                  <a:pt x="261" y="104"/>
                  <a:pt x="253" y="111"/>
                  <a:pt x="248" y="124"/>
                </a:cubicBezTo>
                <a:lnTo>
                  <a:pt x="190" y="272"/>
                </a:lnTo>
                <a:lnTo>
                  <a:pt x="182" y="272"/>
                </a:lnTo>
                <a:lnTo>
                  <a:pt x="140" y="162"/>
                </a:lnTo>
                <a:lnTo>
                  <a:pt x="89" y="272"/>
                </a:lnTo>
                <a:lnTo>
                  <a:pt x="83" y="272"/>
                </a:lnTo>
                <a:lnTo>
                  <a:pt x="27" y="128"/>
                </a:lnTo>
                <a:cubicBezTo>
                  <a:pt x="24" y="119"/>
                  <a:pt x="20" y="112"/>
                  <a:pt x="17" y="109"/>
                </a:cubicBezTo>
                <a:cubicBezTo>
                  <a:pt x="13" y="106"/>
                  <a:pt x="8" y="104"/>
                  <a:pt x="0" y="102"/>
                </a:cubicBezTo>
                <a:lnTo>
                  <a:pt x="0" y="95"/>
                </a:lnTo>
                <a:close/>
                <a:moveTo>
                  <a:pt x="2837" y="90"/>
                </a:moveTo>
                <a:lnTo>
                  <a:pt x="2845" y="90"/>
                </a:lnTo>
                <a:lnTo>
                  <a:pt x="2845" y="127"/>
                </a:lnTo>
                <a:cubicBezTo>
                  <a:pt x="2857" y="114"/>
                  <a:pt x="2865" y="107"/>
                  <a:pt x="2867" y="105"/>
                </a:cubicBezTo>
                <a:cubicBezTo>
                  <a:pt x="2873" y="100"/>
                  <a:pt x="2879" y="97"/>
                  <a:pt x="2885" y="94"/>
                </a:cubicBezTo>
                <a:cubicBezTo>
                  <a:pt x="2892" y="91"/>
                  <a:pt x="2898" y="90"/>
                  <a:pt x="2904" y="90"/>
                </a:cubicBezTo>
                <a:cubicBezTo>
                  <a:pt x="2915" y="90"/>
                  <a:pt x="2924" y="93"/>
                  <a:pt x="2932" y="99"/>
                </a:cubicBezTo>
                <a:cubicBezTo>
                  <a:pt x="2940" y="106"/>
                  <a:pt x="2945" y="115"/>
                  <a:pt x="2948" y="127"/>
                </a:cubicBezTo>
                <a:cubicBezTo>
                  <a:pt x="2961" y="112"/>
                  <a:pt x="2971" y="102"/>
                  <a:pt x="2980" y="97"/>
                </a:cubicBezTo>
                <a:cubicBezTo>
                  <a:pt x="2989" y="92"/>
                  <a:pt x="2998" y="90"/>
                  <a:pt x="3008" y="90"/>
                </a:cubicBezTo>
                <a:cubicBezTo>
                  <a:pt x="3017" y="90"/>
                  <a:pt x="3025" y="92"/>
                  <a:pt x="3032" y="97"/>
                </a:cubicBezTo>
                <a:cubicBezTo>
                  <a:pt x="3039" y="102"/>
                  <a:pt x="3045" y="109"/>
                  <a:pt x="3049" y="120"/>
                </a:cubicBezTo>
                <a:cubicBezTo>
                  <a:pt x="3052" y="127"/>
                  <a:pt x="3053" y="139"/>
                  <a:pt x="3053" y="154"/>
                </a:cubicBezTo>
                <a:lnTo>
                  <a:pt x="3053" y="228"/>
                </a:lnTo>
                <a:cubicBezTo>
                  <a:pt x="3053" y="239"/>
                  <a:pt x="3054" y="246"/>
                  <a:pt x="3055" y="250"/>
                </a:cubicBezTo>
                <a:cubicBezTo>
                  <a:pt x="3057" y="253"/>
                  <a:pt x="3059" y="255"/>
                  <a:pt x="3062" y="257"/>
                </a:cubicBezTo>
                <a:cubicBezTo>
                  <a:pt x="3066" y="259"/>
                  <a:pt x="3071" y="260"/>
                  <a:pt x="3079" y="260"/>
                </a:cubicBezTo>
                <a:lnTo>
                  <a:pt x="3079" y="267"/>
                </a:lnTo>
                <a:lnTo>
                  <a:pt x="2994" y="267"/>
                </a:lnTo>
                <a:lnTo>
                  <a:pt x="2994" y="260"/>
                </a:lnTo>
                <a:lnTo>
                  <a:pt x="2998" y="260"/>
                </a:lnTo>
                <a:cubicBezTo>
                  <a:pt x="3005" y="260"/>
                  <a:pt x="3011" y="259"/>
                  <a:pt x="3015" y="256"/>
                </a:cubicBezTo>
                <a:cubicBezTo>
                  <a:pt x="3018" y="254"/>
                  <a:pt x="3020" y="251"/>
                  <a:pt x="3021" y="246"/>
                </a:cubicBezTo>
                <a:cubicBezTo>
                  <a:pt x="3022" y="244"/>
                  <a:pt x="3022" y="238"/>
                  <a:pt x="3022" y="228"/>
                </a:cubicBezTo>
                <a:lnTo>
                  <a:pt x="3022" y="154"/>
                </a:lnTo>
                <a:cubicBezTo>
                  <a:pt x="3022" y="140"/>
                  <a:pt x="3020" y="130"/>
                  <a:pt x="3017" y="124"/>
                </a:cubicBezTo>
                <a:cubicBezTo>
                  <a:pt x="3012" y="116"/>
                  <a:pt x="3004" y="112"/>
                  <a:pt x="2993" y="112"/>
                </a:cubicBezTo>
                <a:cubicBezTo>
                  <a:pt x="2987" y="112"/>
                  <a:pt x="2980" y="114"/>
                  <a:pt x="2973" y="117"/>
                </a:cubicBezTo>
                <a:cubicBezTo>
                  <a:pt x="2967" y="121"/>
                  <a:pt x="2959" y="127"/>
                  <a:pt x="2949" y="136"/>
                </a:cubicBezTo>
                <a:lnTo>
                  <a:pt x="2949" y="138"/>
                </a:lnTo>
                <a:lnTo>
                  <a:pt x="2949" y="146"/>
                </a:lnTo>
                <a:lnTo>
                  <a:pt x="2949" y="228"/>
                </a:lnTo>
                <a:cubicBezTo>
                  <a:pt x="2949" y="240"/>
                  <a:pt x="2950" y="247"/>
                  <a:pt x="2951" y="250"/>
                </a:cubicBezTo>
                <a:cubicBezTo>
                  <a:pt x="2952" y="253"/>
                  <a:pt x="2955" y="255"/>
                  <a:pt x="2958" y="257"/>
                </a:cubicBezTo>
                <a:cubicBezTo>
                  <a:pt x="2962" y="259"/>
                  <a:pt x="2968" y="260"/>
                  <a:pt x="2977" y="260"/>
                </a:cubicBezTo>
                <a:lnTo>
                  <a:pt x="2977" y="267"/>
                </a:lnTo>
                <a:lnTo>
                  <a:pt x="2890" y="267"/>
                </a:lnTo>
                <a:lnTo>
                  <a:pt x="2890" y="260"/>
                </a:lnTo>
                <a:cubicBezTo>
                  <a:pt x="2900" y="260"/>
                  <a:pt x="2906" y="259"/>
                  <a:pt x="2910" y="257"/>
                </a:cubicBezTo>
                <a:cubicBezTo>
                  <a:pt x="2913" y="254"/>
                  <a:pt x="2916" y="251"/>
                  <a:pt x="2917" y="247"/>
                </a:cubicBezTo>
                <a:cubicBezTo>
                  <a:pt x="2918" y="244"/>
                  <a:pt x="2918" y="238"/>
                  <a:pt x="2918" y="228"/>
                </a:cubicBezTo>
                <a:lnTo>
                  <a:pt x="2918" y="154"/>
                </a:lnTo>
                <a:cubicBezTo>
                  <a:pt x="2918" y="140"/>
                  <a:pt x="2916" y="130"/>
                  <a:pt x="2912" y="124"/>
                </a:cubicBezTo>
                <a:cubicBezTo>
                  <a:pt x="2906" y="116"/>
                  <a:pt x="2899" y="112"/>
                  <a:pt x="2889" y="112"/>
                </a:cubicBezTo>
                <a:cubicBezTo>
                  <a:pt x="2882" y="112"/>
                  <a:pt x="2875" y="114"/>
                  <a:pt x="2869" y="117"/>
                </a:cubicBezTo>
                <a:cubicBezTo>
                  <a:pt x="2858" y="123"/>
                  <a:pt x="2850" y="129"/>
                  <a:pt x="2845" y="136"/>
                </a:cubicBezTo>
                <a:lnTo>
                  <a:pt x="2845" y="228"/>
                </a:lnTo>
                <a:cubicBezTo>
                  <a:pt x="2845" y="239"/>
                  <a:pt x="2846" y="247"/>
                  <a:pt x="2847" y="250"/>
                </a:cubicBezTo>
                <a:cubicBezTo>
                  <a:pt x="2849" y="253"/>
                  <a:pt x="2851" y="256"/>
                  <a:pt x="2854" y="258"/>
                </a:cubicBezTo>
                <a:cubicBezTo>
                  <a:pt x="2857" y="259"/>
                  <a:pt x="2863" y="260"/>
                  <a:pt x="2873" y="260"/>
                </a:cubicBezTo>
                <a:lnTo>
                  <a:pt x="2873" y="267"/>
                </a:lnTo>
                <a:lnTo>
                  <a:pt x="2788" y="267"/>
                </a:lnTo>
                <a:lnTo>
                  <a:pt x="2788" y="260"/>
                </a:lnTo>
                <a:cubicBezTo>
                  <a:pt x="2796" y="260"/>
                  <a:pt x="2801" y="259"/>
                  <a:pt x="2804" y="258"/>
                </a:cubicBezTo>
                <a:cubicBezTo>
                  <a:pt x="2807" y="256"/>
                  <a:pt x="2810" y="253"/>
                  <a:pt x="2811" y="249"/>
                </a:cubicBezTo>
                <a:cubicBezTo>
                  <a:pt x="2813" y="246"/>
                  <a:pt x="2814" y="239"/>
                  <a:pt x="2814" y="228"/>
                </a:cubicBezTo>
                <a:lnTo>
                  <a:pt x="2814" y="162"/>
                </a:lnTo>
                <a:cubicBezTo>
                  <a:pt x="2814" y="143"/>
                  <a:pt x="2813" y="131"/>
                  <a:pt x="2812" y="126"/>
                </a:cubicBezTo>
                <a:cubicBezTo>
                  <a:pt x="2811" y="122"/>
                  <a:pt x="2810" y="119"/>
                  <a:pt x="2808" y="117"/>
                </a:cubicBezTo>
                <a:cubicBezTo>
                  <a:pt x="2806" y="116"/>
                  <a:pt x="2804" y="115"/>
                  <a:pt x="2800" y="115"/>
                </a:cubicBezTo>
                <a:cubicBezTo>
                  <a:pt x="2797" y="115"/>
                  <a:pt x="2793" y="116"/>
                  <a:pt x="2788" y="118"/>
                </a:cubicBezTo>
                <a:lnTo>
                  <a:pt x="2785" y="111"/>
                </a:lnTo>
                <a:lnTo>
                  <a:pt x="2837" y="90"/>
                </a:lnTo>
                <a:close/>
                <a:moveTo>
                  <a:pt x="2686" y="90"/>
                </a:moveTo>
                <a:cubicBezTo>
                  <a:pt x="2712" y="90"/>
                  <a:pt x="2733" y="100"/>
                  <a:pt x="2748" y="120"/>
                </a:cubicBezTo>
                <a:cubicBezTo>
                  <a:pt x="2762" y="136"/>
                  <a:pt x="2768" y="156"/>
                  <a:pt x="2768" y="178"/>
                </a:cubicBezTo>
                <a:cubicBezTo>
                  <a:pt x="2768" y="193"/>
                  <a:pt x="2765" y="209"/>
                  <a:pt x="2757" y="224"/>
                </a:cubicBezTo>
                <a:cubicBezTo>
                  <a:pt x="2750" y="240"/>
                  <a:pt x="2740" y="252"/>
                  <a:pt x="2727" y="260"/>
                </a:cubicBezTo>
                <a:cubicBezTo>
                  <a:pt x="2714" y="268"/>
                  <a:pt x="2700" y="272"/>
                  <a:pt x="2684" y="272"/>
                </a:cubicBezTo>
                <a:cubicBezTo>
                  <a:pt x="2658" y="272"/>
                  <a:pt x="2637" y="262"/>
                  <a:pt x="2622" y="241"/>
                </a:cubicBezTo>
                <a:cubicBezTo>
                  <a:pt x="2609" y="224"/>
                  <a:pt x="2603" y="204"/>
                  <a:pt x="2603" y="183"/>
                </a:cubicBezTo>
                <a:cubicBezTo>
                  <a:pt x="2603" y="167"/>
                  <a:pt x="2607" y="151"/>
                  <a:pt x="2614" y="136"/>
                </a:cubicBezTo>
                <a:cubicBezTo>
                  <a:pt x="2622" y="120"/>
                  <a:pt x="2633" y="109"/>
                  <a:pt x="2645" y="101"/>
                </a:cubicBezTo>
                <a:cubicBezTo>
                  <a:pt x="2658" y="94"/>
                  <a:pt x="2672" y="90"/>
                  <a:pt x="2686" y="90"/>
                </a:cubicBezTo>
                <a:close/>
                <a:moveTo>
                  <a:pt x="2509" y="90"/>
                </a:moveTo>
                <a:cubicBezTo>
                  <a:pt x="2526" y="90"/>
                  <a:pt x="2540" y="94"/>
                  <a:pt x="2550" y="103"/>
                </a:cubicBezTo>
                <a:cubicBezTo>
                  <a:pt x="2561" y="112"/>
                  <a:pt x="2567" y="122"/>
                  <a:pt x="2567" y="131"/>
                </a:cubicBezTo>
                <a:cubicBezTo>
                  <a:pt x="2567" y="136"/>
                  <a:pt x="2565" y="140"/>
                  <a:pt x="2562" y="143"/>
                </a:cubicBezTo>
                <a:cubicBezTo>
                  <a:pt x="2559" y="146"/>
                  <a:pt x="2555" y="147"/>
                  <a:pt x="2549" y="147"/>
                </a:cubicBezTo>
                <a:cubicBezTo>
                  <a:pt x="2542" y="147"/>
                  <a:pt x="2536" y="145"/>
                  <a:pt x="2533" y="140"/>
                </a:cubicBezTo>
                <a:cubicBezTo>
                  <a:pt x="2531" y="137"/>
                  <a:pt x="2529" y="132"/>
                  <a:pt x="2528" y="125"/>
                </a:cubicBezTo>
                <a:cubicBezTo>
                  <a:pt x="2528" y="118"/>
                  <a:pt x="2525" y="112"/>
                  <a:pt x="2521" y="108"/>
                </a:cubicBezTo>
                <a:cubicBezTo>
                  <a:pt x="2516" y="104"/>
                  <a:pt x="2510" y="103"/>
                  <a:pt x="2503" y="103"/>
                </a:cubicBezTo>
                <a:cubicBezTo>
                  <a:pt x="2490" y="103"/>
                  <a:pt x="2480" y="107"/>
                  <a:pt x="2472" y="116"/>
                </a:cubicBezTo>
                <a:cubicBezTo>
                  <a:pt x="2462" y="129"/>
                  <a:pt x="2457" y="145"/>
                  <a:pt x="2457" y="165"/>
                </a:cubicBezTo>
                <a:cubicBezTo>
                  <a:pt x="2457" y="185"/>
                  <a:pt x="2462" y="204"/>
                  <a:pt x="2472" y="219"/>
                </a:cubicBezTo>
                <a:cubicBezTo>
                  <a:pt x="2482" y="235"/>
                  <a:pt x="2496" y="243"/>
                  <a:pt x="2513" y="243"/>
                </a:cubicBezTo>
                <a:cubicBezTo>
                  <a:pt x="2525" y="243"/>
                  <a:pt x="2536" y="239"/>
                  <a:pt x="2546" y="230"/>
                </a:cubicBezTo>
                <a:cubicBezTo>
                  <a:pt x="2553" y="224"/>
                  <a:pt x="2560" y="214"/>
                  <a:pt x="2566" y="199"/>
                </a:cubicBezTo>
                <a:lnTo>
                  <a:pt x="2572" y="202"/>
                </a:lnTo>
                <a:cubicBezTo>
                  <a:pt x="2567" y="224"/>
                  <a:pt x="2558" y="242"/>
                  <a:pt x="2544" y="254"/>
                </a:cubicBezTo>
                <a:cubicBezTo>
                  <a:pt x="2531" y="266"/>
                  <a:pt x="2516" y="272"/>
                  <a:pt x="2500" y="272"/>
                </a:cubicBezTo>
                <a:cubicBezTo>
                  <a:pt x="2480" y="272"/>
                  <a:pt x="2463" y="264"/>
                  <a:pt x="2449" y="247"/>
                </a:cubicBezTo>
                <a:cubicBezTo>
                  <a:pt x="2434" y="231"/>
                  <a:pt x="2427" y="209"/>
                  <a:pt x="2427" y="181"/>
                </a:cubicBezTo>
                <a:cubicBezTo>
                  <a:pt x="2427" y="154"/>
                  <a:pt x="2435" y="132"/>
                  <a:pt x="2451" y="115"/>
                </a:cubicBezTo>
                <a:cubicBezTo>
                  <a:pt x="2467" y="98"/>
                  <a:pt x="2486" y="90"/>
                  <a:pt x="2509" y="90"/>
                </a:cubicBezTo>
                <a:close/>
                <a:moveTo>
                  <a:pt x="1709" y="90"/>
                </a:moveTo>
                <a:lnTo>
                  <a:pt x="1717" y="90"/>
                </a:lnTo>
                <a:lnTo>
                  <a:pt x="1717" y="228"/>
                </a:lnTo>
                <a:cubicBezTo>
                  <a:pt x="1717" y="239"/>
                  <a:pt x="1718" y="246"/>
                  <a:pt x="1719" y="249"/>
                </a:cubicBezTo>
                <a:cubicBezTo>
                  <a:pt x="1721" y="253"/>
                  <a:pt x="1723" y="256"/>
                  <a:pt x="1726" y="257"/>
                </a:cubicBezTo>
                <a:cubicBezTo>
                  <a:pt x="1729" y="259"/>
                  <a:pt x="1735" y="260"/>
                  <a:pt x="1743" y="260"/>
                </a:cubicBezTo>
                <a:lnTo>
                  <a:pt x="1743" y="267"/>
                </a:lnTo>
                <a:lnTo>
                  <a:pt x="1660" y="267"/>
                </a:lnTo>
                <a:lnTo>
                  <a:pt x="1660" y="260"/>
                </a:lnTo>
                <a:cubicBezTo>
                  <a:pt x="1668" y="260"/>
                  <a:pt x="1674" y="259"/>
                  <a:pt x="1677" y="258"/>
                </a:cubicBezTo>
                <a:cubicBezTo>
                  <a:pt x="1679" y="256"/>
                  <a:pt x="1682" y="253"/>
                  <a:pt x="1683" y="250"/>
                </a:cubicBezTo>
                <a:cubicBezTo>
                  <a:pt x="1685" y="246"/>
                  <a:pt x="1686" y="239"/>
                  <a:pt x="1686" y="228"/>
                </a:cubicBezTo>
                <a:lnTo>
                  <a:pt x="1686" y="162"/>
                </a:lnTo>
                <a:cubicBezTo>
                  <a:pt x="1686" y="143"/>
                  <a:pt x="1685" y="131"/>
                  <a:pt x="1684" y="126"/>
                </a:cubicBezTo>
                <a:cubicBezTo>
                  <a:pt x="1683" y="122"/>
                  <a:pt x="1682" y="119"/>
                  <a:pt x="1680" y="117"/>
                </a:cubicBezTo>
                <a:cubicBezTo>
                  <a:pt x="1678" y="116"/>
                  <a:pt x="1676" y="115"/>
                  <a:pt x="1672" y="115"/>
                </a:cubicBezTo>
                <a:cubicBezTo>
                  <a:pt x="1669" y="115"/>
                  <a:pt x="1665" y="116"/>
                  <a:pt x="1660" y="118"/>
                </a:cubicBezTo>
                <a:lnTo>
                  <a:pt x="1657" y="111"/>
                </a:lnTo>
                <a:lnTo>
                  <a:pt x="1709" y="90"/>
                </a:lnTo>
                <a:close/>
                <a:moveTo>
                  <a:pt x="1166" y="90"/>
                </a:moveTo>
                <a:cubicBezTo>
                  <a:pt x="1192" y="90"/>
                  <a:pt x="1213" y="100"/>
                  <a:pt x="1228" y="120"/>
                </a:cubicBezTo>
                <a:cubicBezTo>
                  <a:pt x="1242" y="136"/>
                  <a:pt x="1248" y="156"/>
                  <a:pt x="1248" y="178"/>
                </a:cubicBezTo>
                <a:cubicBezTo>
                  <a:pt x="1248" y="193"/>
                  <a:pt x="1245" y="209"/>
                  <a:pt x="1237" y="224"/>
                </a:cubicBezTo>
                <a:cubicBezTo>
                  <a:pt x="1230" y="240"/>
                  <a:pt x="1220" y="252"/>
                  <a:pt x="1207" y="260"/>
                </a:cubicBezTo>
                <a:cubicBezTo>
                  <a:pt x="1194" y="268"/>
                  <a:pt x="1180" y="272"/>
                  <a:pt x="1164" y="272"/>
                </a:cubicBezTo>
                <a:cubicBezTo>
                  <a:pt x="1138" y="272"/>
                  <a:pt x="1117" y="262"/>
                  <a:pt x="1102" y="241"/>
                </a:cubicBezTo>
                <a:cubicBezTo>
                  <a:pt x="1089" y="224"/>
                  <a:pt x="1083" y="204"/>
                  <a:pt x="1083" y="183"/>
                </a:cubicBezTo>
                <a:cubicBezTo>
                  <a:pt x="1083" y="167"/>
                  <a:pt x="1087" y="151"/>
                  <a:pt x="1094" y="136"/>
                </a:cubicBezTo>
                <a:cubicBezTo>
                  <a:pt x="1102" y="120"/>
                  <a:pt x="1113" y="109"/>
                  <a:pt x="1125" y="101"/>
                </a:cubicBezTo>
                <a:cubicBezTo>
                  <a:pt x="1138" y="94"/>
                  <a:pt x="1152" y="90"/>
                  <a:pt x="1166" y="90"/>
                </a:cubicBezTo>
                <a:close/>
                <a:moveTo>
                  <a:pt x="2222" y="20"/>
                </a:moveTo>
                <a:cubicBezTo>
                  <a:pt x="2214" y="20"/>
                  <a:pt x="2206" y="23"/>
                  <a:pt x="2200" y="31"/>
                </a:cubicBezTo>
                <a:cubicBezTo>
                  <a:pt x="2191" y="41"/>
                  <a:pt x="2185" y="58"/>
                  <a:pt x="2181" y="80"/>
                </a:cubicBezTo>
                <a:cubicBezTo>
                  <a:pt x="2178" y="102"/>
                  <a:pt x="2176" y="124"/>
                  <a:pt x="2176" y="146"/>
                </a:cubicBezTo>
                <a:cubicBezTo>
                  <a:pt x="2176" y="181"/>
                  <a:pt x="2181" y="209"/>
                  <a:pt x="2189" y="232"/>
                </a:cubicBezTo>
                <a:cubicBezTo>
                  <a:pt x="2196" y="250"/>
                  <a:pt x="2207" y="259"/>
                  <a:pt x="2221" y="259"/>
                </a:cubicBezTo>
                <a:cubicBezTo>
                  <a:pt x="2228" y="259"/>
                  <a:pt x="2235" y="256"/>
                  <a:pt x="2242" y="250"/>
                </a:cubicBezTo>
                <a:cubicBezTo>
                  <a:pt x="2249" y="244"/>
                  <a:pt x="2255" y="234"/>
                  <a:pt x="2259" y="220"/>
                </a:cubicBezTo>
                <a:cubicBezTo>
                  <a:pt x="2264" y="198"/>
                  <a:pt x="2267" y="168"/>
                  <a:pt x="2267" y="129"/>
                </a:cubicBezTo>
                <a:cubicBezTo>
                  <a:pt x="2267" y="100"/>
                  <a:pt x="2264" y="76"/>
                  <a:pt x="2258" y="56"/>
                </a:cubicBezTo>
                <a:cubicBezTo>
                  <a:pt x="2254" y="42"/>
                  <a:pt x="2248" y="32"/>
                  <a:pt x="2241" y="26"/>
                </a:cubicBezTo>
                <a:cubicBezTo>
                  <a:pt x="2236" y="22"/>
                  <a:pt x="2230" y="20"/>
                  <a:pt x="2222" y="20"/>
                </a:cubicBezTo>
                <a:close/>
                <a:moveTo>
                  <a:pt x="2030" y="20"/>
                </a:moveTo>
                <a:cubicBezTo>
                  <a:pt x="2022" y="20"/>
                  <a:pt x="2014" y="23"/>
                  <a:pt x="2008" y="31"/>
                </a:cubicBezTo>
                <a:cubicBezTo>
                  <a:pt x="1999" y="41"/>
                  <a:pt x="1993" y="58"/>
                  <a:pt x="1989" y="80"/>
                </a:cubicBezTo>
                <a:cubicBezTo>
                  <a:pt x="1986" y="102"/>
                  <a:pt x="1984" y="124"/>
                  <a:pt x="1984" y="146"/>
                </a:cubicBezTo>
                <a:cubicBezTo>
                  <a:pt x="1984" y="181"/>
                  <a:pt x="1989" y="209"/>
                  <a:pt x="1997" y="232"/>
                </a:cubicBezTo>
                <a:cubicBezTo>
                  <a:pt x="2004" y="250"/>
                  <a:pt x="2015" y="259"/>
                  <a:pt x="2029" y="259"/>
                </a:cubicBezTo>
                <a:cubicBezTo>
                  <a:pt x="2036" y="259"/>
                  <a:pt x="2043" y="256"/>
                  <a:pt x="2050" y="250"/>
                </a:cubicBezTo>
                <a:cubicBezTo>
                  <a:pt x="2057" y="244"/>
                  <a:pt x="2063" y="234"/>
                  <a:pt x="2067" y="220"/>
                </a:cubicBezTo>
                <a:cubicBezTo>
                  <a:pt x="2072" y="198"/>
                  <a:pt x="2075" y="168"/>
                  <a:pt x="2075" y="129"/>
                </a:cubicBezTo>
                <a:cubicBezTo>
                  <a:pt x="2075" y="100"/>
                  <a:pt x="2072" y="76"/>
                  <a:pt x="2066" y="56"/>
                </a:cubicBezTo>
                <a:cubicBezTo>
                  <a:pt x="2062" y="42"/>
                  <a:pt x="2056" y="32"/>
                  <a:pt x="2049" y="26"/>
                </a:cubicBezTo>
                <a:cubicBezTo>
                  <a:pt x="2044" y="22"/>
                  <a:pt x="2038" y="20"/>
                  <a:pt x="2030" y="20"/>
                </a:cubicBezTo>
                <a:close/>
                <a:moveTo>
                  <a:pt x="2223" y="7"/>
                </a:moveTo>
                <a:cubicBezTo>
                  <a:pt x="2242" y="7"/>
                  <a:pt x="2260" y="17"/>
                  <a:pt x="2275" y="37"/>
                </a:cubicBezTo>
                <a:cubicBezTo>
                  <a:pt x="2294" y="62"/>
                  <a:pt x="2304" y="95"/>
                  <a:pt x="2304" y="137"/>
                </a:cubicBezTo>
                <a:cubicBezTo>
                  <a:pt x="2304" y="167"/>
                  <a:pt x="2300" y="192"/>
                  <a:pt x="2291" y="212"/>
                </a:cubicBezTo>
                <a:cubicBezTo>
                  <a:pt x="2283" y="233"/>
                  <a:pt x="2272" y="248"/>
                  <a:pt x="2259" y="257"/>
                </a:cubicBezTo>
                <a:cubicBezTo>
                  <a:pt x="2246" y="267"/>
                  <a:pt x="2233" y="271"/>
                  <a:pt x="2221" y="271"/>
                </a:cubicBezTo>
                <a:cubicBezTo>
                  <a:pt x="2196" y="271"/>
                  <a:pt x="2176" y="257"/>
                  <a:pt x="2160" y="228"/>
                </a:cubicBezTo>
                <a:cubicBezTo>
                  <a:pt x="2146" y="204"/>
                  <a:pt x="2140" y="175"/>
                  <a:pt x="2140" y="141"/>
                </a:cubicBezTo>
                <a:cubicBezTo>
                  <a:pt x="2140" y="112"/>
                  <a:pt x="2144" y="87"/>
                  <a:pt x="2153" y="66"/>
                </a:cubicBezTo>
                <a:cubicBezTo>
                  <a:pt x="2162" y="45"/>
                  <a:pt x="2173" y="30"/>
                  <a:pt x="2188" y="19"/>
                </a:cubicBezTo>
                <a:cubicBezTo>
                  <a:pt x="2199" y="11"/>
                  <a:pt x="2211" y="7"/>
                  <a:pt x="2223" y="7"/>
                </a:cubicBezTo>
                <a:close/>
                <a:moveTo>
                  <a:pt x="2031" y="7"/>
                </a:moveTo>
                <a:cubicBezTo>
                  <a:pt x="2050" y="7"/>
                  <a:pt x="2068" y="17"/>
                  <a:pt x="2083" y="37"/>
                </a:cubicBezTo>
                <a:cubicBezTo>
                  <a:pt x="2102" y="62"/>
                  <a:pt x="2112" y="95"/>
                  <a:pt x="2112" y="137"/>
                </a:cubicBezTo>
                <a:cubicBezTo>
                  <a:pt x="2112" y="167"/>
                  <a:pt x="2108" y="192"/>
                  <a:pt x="2099" y="212"/>
                </a:cubicBezTo>
                <a:cubicBezTo>
                  <a:pt x="2091" y="233"/>
                  <a:pt x="2080" y="248"/>
                  <a:pt x="2067" y="257"/>
                </a:cubicBezTo>
                <a:cubicBezTo>
                  <a:pt x="2054" y="267"/>
                  <a:pt x="2041" y="271"/>
                  <a:pt x="2029" y="271"/>
                </a:cubicBezTo>
                <a:cubicBezTo>
                  <a:pt x="2004" y="271"/>
                  <a:pt x="1984" y="257"/>
                  <a:pt x="1968" y="228"/>
                </a:cubicBezTo>
                <a:cubicBezTo>
                  <a:pt x="1954" y="204"/>
                  <a:pt x="1948" y="175"/>
                  <a:pt x="1948" y="141"/>
                </a:cubicBezTo>
                <a:cubicBezTo>
                  <a:pt x="1948" y="112"/>
                  <a:pt x="1952" y="87"/>
                  <a:pt x="1961" y="66"/>
                </a:cubicBezTo>
                <a:cubicBezTo>
                  <a:pt x="1970" y="45"/>
                  <a:pt x="1981" y="30"/>
                  <a:pt x="1996" y="19"/>
                </a:cubicBezTo>
                <a:cubicBezTo>
                  <a:pt x="2007" y="11"/>
                  <a:pt x="2019" y="7"/>
                  <a:pt x="2031" y="7"/>
                </a:cubicBezTo>
                <a:close/>
                <a:moveTo>
                  <a:pt x="1849" y="7"/>
                </a:moveTo>
                <a:lnTo>
                  <a:pt x="1855" y="7"/>
                </a:lnTo>
                <a:lnTo>
                  <a:pt x="1855" y="222"/>
                </a:lnTo>
                <a:cubicBezTo>
                  <a:pt x="1855" y="236"/>
                  <a:pt x="1855" y="245"/>
                  <a:pt x="1857" y="249"/>
                </a:cubicBezTo>
                <a:cubicBezTo>
                  <a:pt x="1858" y="252"/>
                  <a:pt x="1860" y="255"/>
                  <a:pt x="1864" y="257"/>
                </a:cubicBezTo>
                <a:cubicBezTo>
                  <a:pt x="1868" y="259"/>
                  <a:pt x="1875" y="260"/>
                  <a:pt x="1887" y="260"/>
                </a:cubicBezTo>
                <a:lnTo>
                  <a:pt x="1887" y="267"/>
                </a:lnTo>
                <a:lnTo>
                  <a:pt x="1791" y="267"/>
                </a:lnTo>
                <a:lnTo>
                  <a:pt x="1791" y="260"/>
                </a:lnTo>
                <a:cubicBezTo>
                  <a:pt x="1803" y="260"/>
                  <a:pt x="1811" y="259"/>
                  <a:pt x="1815" y="257"/>
                </a:cubicBezTo>
                <a:cubicBezTo>
                  <a:pt x="1818" y="255"/>
                  <a:pt x="1820" y="253"/>
                  <a:pt x="1822" y="249"/>
                </a:cubicBezTo>
                <a:cubicBezTo>
                  <a:pt x="1823" y="246"/>
                  <a:pt x="1824" y="237"/>
                  <a:pt x="1824" y="222"/>
                </a:cubicBezTo>
                <a:lnTo>
                  <a:pt x="1824" y="85"/>
                </a:lnTo>
                <a:cubicBezTo>
                  <a:pt x="1824" y="66"/>
                  <a:pt x="1823" y="54"/>
                  <a:pt x="1822" y="49"/>
                </a:cubicBezTo>
                <a:cubicBezTo>
                  <a:pt x="1821" y="45"/>
                  <a:pt x="1820" y="42"/>
                  <a:pt x="1817" y="40"/>
                </a:cubicBezTo>
                <a:cubicBezTo>
                  <a:pt x="1815" y="38"/>
                  <a:pt x="1812" y="37"/>
                  <a:pt x="1809" y="37"/>
                </a:cubicBezTo>
                <a:cubicBezTo>
                  <a:pt x="1804" y="37"/>
                  <a:pt x="1798" y="39"/>
                  <a:pt x="1790" y="43"/>
                </a:cubicBezTo>
                <a:lnTo>
                  <a:pt x="1787" y="37"/>
                </a:lnTo>
                <a:lnTo>
                  <a:pt x="1849" y="7"/>
                </a:lnTo>
                <a:close/>
                <a:moveTo>
                  <a:pt x="1701" y="0"/>
                </a:moveTo>
                <a:cubicBezTo>
                  <a:pt x="1707" y="0"/>
                  <a:pt x="1711" y="2"/>
                  <a:pt x="1715" y="6"/>
                </a:cubicBezTo>
                <a:cubicBezTo>
                  <a:pt x="1719" y="9"/>
                  <a:pt x="1720" y="14"/>
                  <a:pt x="1720" y="19"/>
                </a:cubicBezTo>
                <a:cubicBezTo>
                  <a:pt x="1720" y="24"/>
                  <a:pt x="1719" y="29"/>
                  <a:pt x="1715" y="33"/>
                </a:cubicBezTo>
                <a:cubicBezTo>
                  <a:pt x="1711" y="36"/>
                  <a:pt x="1707" y="38"/>
                  <a:pt x="1701" y="38"/>
                </a:cubicBezTo>
                <a:cubicBezTo>
                  <a:pt x="1696" y="38"/>
                  <a:pt x="1692" y="36"/>
                  <a:pt x="1688" y="33"/>
                </a:cubicBezTo>
                <a:cubicBezTo>
                  <a:pt x="1684" y="29"/>
                  <a:pt x="1682" y="24"/>
                  <a:pt x="1682" y="19"/>
                </a:cubicBezTo>
                <a:cubicBezTo>
                  <a:pt x="1682" y="14"/>
                  <a:pt x="1684" y="9"/>
                  <a:pt x="1688" y="6"/>
                </a:cubicBezTo>
                <a:cubicBezTo>
                  <a:pt x="1692" y="2"/>
                  <a:pt x="1696" y="0"/>
                  <a:pt x="1701" y="0"/>
                </a:cubicBezTo>
                <a:close/>
              </a:path>
            </a:pathLst>
          </a:custGeom>
          <a:solidFill>
            <a:srgbClr val="F2F2F2"/>
          </a:solidFill>
          <a:ln w="0">
            <a:noFill/>
            <a:prstDash val="solid"/>
            <a:round/>
          </a:ln>
        </p:spPr>
        <p:txBody>
          <a:bodyPr vert="horz" wrap="square" lIns="91440" tIns="45720" rIns="91440" bIns="45720" numCol="1" anchor="t" anchorCtr="0" compatLnSpc="1"/>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5pPr>
            <a:lvl6pPr marL="2286000" algn="l" defTabSz="914400" rtl="0" eaLnBrk="1" latinLnBrk="0" hangingPunct="1">
              <a:defRPr kern="1200">
                <a:solidFill>
                  <a:schemeClr val="tx1"/>
                </a:solidFill>
                <a:latin typeface="Calibri" panose="020F0502020204030204" charset="0"/>
                <a:ea typeface="+mn-ea"/>
                <a:cs typeface="+mn-cs"/>
              </a:defRPr>
            </a:lvl6pPr>
            <a:lvl7pPr marL="2743200" algn="l" defTabSz="914400" rtl="0" eaLnBrk="1" latinLnBrk="0" hangingPunct="1">
              <a:defRPr kern="1200">
                <a:solidFill>
                  <a:schemeClr val="tx1"/>
                </a:solidFill>
                <a:latin typeface="Calibri" panose="020F0502020204030204" charset="0"/>
                <a:ea typeface="+mn-ea"/>
                <a:cs typeface="+mn-cs"/>
              </a:defRPr>
            </a:lvl7pPr>
            <a:lvl8pPr marL="3200400" algn="l" defTabSz="914400" rtl="0" eaLnBrk="1" latinLnBrk="0" hangingPunct="1">
              <a:defRPr kern="1200">
                <a:solidFill>
                  <a:schemeClr val="tx1"/>
                </a:solidFill>
                <a:latin typeface="Calibri" panose="020F0502020204030204" charset="0"/>
                <a:ea typeface="+mn-ea"/>
                <a:cs typeface="+mn-cs"/>
              </a:defRPr>
            </a:lvl8pPr>
            <a:lvl9pPr marL="3657600" algn="l" defTabSz="914400" rtl="0" eaLnBrk="1" latinLnBrk="0" hangingPunct="1">
              <a:defRPr kern="1200">
                <a:solidFill>
                  <a:schemeClr val="tx1"/>
                </a:solidFill>
                <a:latin typeface="Calibri" panose="020F0502020204030204" charset="0"/>
                <a:ea typeface="+mn-ea"/>
                <a:cs typeface="+mn-cs"/>
              </a:defRPr>
            </a:lvl9pPr>
          </a:lstStyle>
          <a:p>
            <a:endParaRPr lang="zh-CN" altLang="en-US"/>
          </a:p>
        </p:txBody>
      </p:sp>
      <p:sp>
        <p:nvSpPr>
          <p:cNvPr id="67" name="Freeform 23"/>
          <p:cNvSpPr/>
          <p:nvPr/>
        </p:nvSpPr>
        <p:spPr bwMode="auto">
          <a:xfrm rot="-1800000">
            <a:off x="9924189" y="5594110"/>
            <a:ext cx="1848119" cy="215037"/>
          </a:xfrm>
          <a:custGeom>
            <a:avLst/>
            <a:gdLst>
              <a:gd name="T0" fmla="*/ 2345 w 3079"/>
              <a:gd name="T1" fmla="*/ 251 h 350"/>
              <a:gd name="T2" fmla="*/ 830 w 3079"/>
              <a:gd name="T3" fmla="*/ 272 h 350"/>
              <a:gd name="T4" fmla="*/ 2644 w 3079"/>
              <a:gd name="T5" fmla="*/ 129 h 350"/>
              <a:gd name="T6" fmla="*/ 2680 w 3079"/>
              <a:gd name="T7" fmla="*/ 102 h 350"/>
              <a:gd name="T8" fmla="*/ 1202 w 3079"/>
              <a:gd name="T9" fmla="*/ 244 h 350"/>
              <a:gd name="T10" fmla="*/ 1532 w 3079"/>
              <a:gd name="T11" fmla="*/ 102 h 350"/>
              <a:gd name="T12" fmla="*/ 1604 w 3079"/>
              <a:gd name="T13" fmla="*/ 106 h 350"/>
              <a:gd name="T14" fmla="*/ 1625 w 3079"/>
              <a:gd name="T15" fmla="*/ 113 h 350"/>
              <a:gd name="T16" fmla="*/ 1470 w 3079"/>
              <a:gd name="T17" fmla="*/ 316 h 350"/>
              <a:gd name="T18" fmla="*/ 1487 w 3079"/>
              <a:gd name="T19" fmla="*/ 130 h 350"/>
              <a:gd name="T20" fmla="*/ 1322 w 3079"/>
              <a:gd name="T21" fmla="*/ 210 h 350"/>
              <a:gd name="T22" fmla="*/ 1366 w 3079"/>
              <a:gd name="T23" fmla="*/ 102 h 350"/>
              <a:gd name="T24" fmla="*/ 1451 w 3079"/>
              <a:gd name="T25" fmla="*/ 244 h 350"/>
              <a:gd name="T26" fmla="*/ 1310 w 3079"/>
              <a:gd name="T27" fmla="*/ 264 h 350"/>
              <a:gd name="T28" fmla="*/ 1262 w 3079"/>
              <a:gd name="T29" fmla="*/ 95 h 350"/>
              <a:gd name="T30" fmla="*/ 945 w 3079"/>
              <a:gd name="T31" fmla="*/ 135 h 350"/>
              <a:gd name="T32" fmla="*/ 1012 w 3079"/>
              <a:gd name="T33" fmla="*/ 95 h 350"/>
              <a:gd name="T34" fmla="*/ 946 w 3079"/>
              <a:gd name="T35" fmla="*/ 337 h 350"/>
              <a:gd name="T36" fmla="*/ 934 w 3079"/>
              <a:gd name="T37" fmla="*/ 318 h 350"/>
              <a:gd name="T38" fmla="*/ 880 w 3079"/>
              <a:gd name="T39" fmla="*/ 102 h 350"/>
              <a:gd name="T40" fmla="*/ 603 w 3079"/>
              <a:gd name="T41" fmla="*/ 128 h 350"/>
              <a:gd name="T42" fmla="*/ 722 w 3079"/>
              <a:gd name="T43" fmla="*/ 95 h 350"/>
              <a:gd name="T44" fmla="*/ 779 w 3079"/>
              <a:gd name="T45" fmla="*/ 112 h 350"/>
              <a:gd name="T46" fmla="*/ 734 w 3079"/>
              <a:gd name="T47" fmla="*/ 272 h 350"/>
              <a:gd name="T48" fmla="*/ 544 w 3079"/>
              <a:gd name="T49" fmla="*/ 102 h 350"/>
              <a:gd name="T50" fmla="*/ 331 w 3079"/>
              <a:gd name="T51" fmla="*/ 128 h 350"/>
              <a:gd name="T52" fmla="*/ 450 w 3079"/>
              <a:gd name="T53" fmla="*/ 95 h 350"/>
              <a:gd name="T54" fmla="*/ 507 w 3079"/>
              <a:gd name="T55" fmla="*/ 112 h 350"/>
              <a:gd name="T56" fmla="*/ 462 w 3079"/>
              <a:gd name="T57" fmla="*/ 272 h 350"/>
              <a:gd name="T58" fmla="*/ 272 w 3079"/>
              <a:gd name="T59" fmla="*/ 102 h 350"/>
              <a:gd name="T60" fmla="*/ 59 w 3079"/>
              <a:gd name="T61" fmla="*/ 128 h 350"/>
              <a:gd name="T62" fmla="*/ 178 w 3079"/>
              <a:gd name="T63" fmla="*/ 95 h 350"/>
              <a:gd name="T64" fmla="*/ 235 w 3079"/>
              <a:gd name="T65" fmla="*/ 112 h 350"/>
              <a:gd name="T66" fmla="*/ 190 w 3079"/>
              <a:gd name="T67" fmla="*/ 272 h 350"/>
              <a:gd name="T68" fmla="*/ 0 w 3079"/>
              <a:gd name="T69" fmla="*/ 102 h 350"/>
              <a:gd name="T70" fmla="*/ 2904 w 3079"/>
              <a:gd name="T71" fmla="*/ 90 h 350"/>
              <a:gd name="T72" fmla="*/ 3053 w 3079"/>
              <a:gd name="T73" fmla="*/ 154 h 350"/>
              <a:gd name="T74" fmla="*/ 2994 w 3079"/>
              <a:gd name="T75" fmla="*/ 260 h 350"/>
              <a:gd name="T76" fmla="*/ 2993 w 3079"/>
              <a:gd name="T77" fmla="*/ 112 h 350"/>
              <a:gd name="T78" fmla="*/ 2958 w 3079"/>
              <a:gd name="T79" fmla="*/ 257 h 350"/>
              <a:gd name="T80" fmla="*/ 2918 w 3079"/>
              <a:gd name="T81" fmla="*/ 228 h 350"/>
              <a:gd name="T82" fmla="*/ 2847 w 3079"/>
              <a:gd name="T83" fmla="*/ 250 h 350"/>
              <a:gd name="T84" fmla="*/ 2811 w 3079"/>
              <a:gd name="T85" fmla="*/ 249 h 350"/>
              <a:gd name="T86" fmla="*/ 2785 w 3079"/>
              <a:gd name="T87" fmla="*/ 111 h 350"/>
              <a:gd name="T88" fmla="*/ 2684 w 3079"/>
              <a:gd name="T89" fmla="*/ 272 h 350"/>
              <a:gd name="T90" fmla="*/ 2550 w 3079"/>
              <a:gd name="T91" fmla="*/ 103 h 350"/>
              <a:gd name="T92" fmla="*/ 2503 w 3079"/>
              <a:gd name="T93" fmla="*/ 103 h 350"/>
              <a:gd name="T94" fmla="*/ 2572 w 3079"/>
              <a:gd name="T95" fmla="*/ 202 h 350"/>
              <a:gd name="T96" fmla="*/ 1709 w 3079"/>
              <a:gd name="T97" fmla="*/ 90 h 350"/>
              <a:gd name="T98" fmla="*/ 1660 w 3079"/>
              <a:gd name="T99" fmla="*/ 267 h 350"/>
              <a:gd name="T100" fmla="*/ 1680 w 3079"/>
              <a:gd name="T101" fmla="*/ 117 h 350"/>
              <a:gd name="T102" fmla="*/ 1248 w 3079"/>
              <a:gd name="T103" fmla="*/ 178 h 350"/>
              <a:gd name="T104" fmla="*/ 1125 w 3079"/>
              <a:gd name="T105" fmla="*/ 101 h 350"/>
              <a:gd name="T106" fmla="*/ 2221 w 3079"/>
              <a:gd name="T107" fmla="*/ 259 h 350"/>
              <a:gd name="T108" fmla="*/ 2030 w 3079"/>
              <a:gd name="T109" fmla="*/ 20 h 350"/>
              <a:gd name="T110" fmla="*/ 2067 w 3079"/>
              <a:gd name="T111" fmla="*/ 220 h 350"/>
              <a:gd name="T112" fmla="*/ 2304 w 3079"/>
              <a:gd name="T113" fmla="*/ 137 h 350"/>
              <a:gd name="T114" fmla="*/ 2188 w 3079"/>
              <a:gd name="T115" fmla="*/ 19 h 350"/>
              <a:gd name="T116" fmla="*/ 2029 w 3079"/>
              <a:gd name="T117" fmla="*/ 271 h 350"/>
              <a:gd name="T118" fmla="*/ 1855 w 3079"/>
              <a:gd name="T119" fmla="*/ 7 h 350"/>
              <a:gd name="T120" fmla="*/ 1791 w 3079"/>
              <a:gd name="T121" fmla="*/ 260 h 350"/>
              <a:gd name="T122" fmla="*/ 1809 w 3079"/>
              <a:gd name="T123" fmla="*/ 37 h 350"/>
              <a:gd name="T124" fmla="*/ 1715 w 3079"/>
              <a:gd name="T125" fmla="*/ 3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79" h="350">
                <a:moveTo>
                  <a:pt x="2366" y="230"/>
                </a:moveTo>
                <a:cubicBezTo>
                  <a:pt x="2372" y="230"/>
                  <a:pt x="2377" y="232"/>
                  <a:pt x="2381" y="237"/>
                </a:cubicBezTo>
                <a:cubicBezTo>
                  <a:pt x="2385" y="241"/>
                  <a:pt x="2387" y="245"/>
                  <a:pt x="2387" y="251"/>
                </a:cubicBezTo>
                <a:cubicBezTo>
                  <a:pt x="2387" y="257"/>
                  <a:pt x="2385" y="262"/>
                  <a:pt x="2380" y="266"/>
                </a:cubicBezTo>
                <a:cubicBezTo>
                  <a:pt x="2376" y="270"/>
                  <a:pt x="2372" y="272"/>
                  <a:pt x="2366" y="272"/>
                </a:cubicBezTo>
                <a:cubicBezTo>
                  <a:pt x="2360" y="272"/>
                  <a:pt x="2355" y="270"/>
                  <a:pt x="2351" y="266"/>
                </a:cubicBezTo>
                <a:cubicBezTo>
                  <a:pt x="2347" y="262"/>
                  <a:pt x="2345" y="257"/>
                  <a:pt x="2345" y="251"/>
                </a:cubicBezTo>
                <a:cubicBezTo>
                  <a:pt x="2345" y="245"/>
                  <a:pt x="2347" y="240"/>
                  <a:pt x="2351" y="236"/>
                </a:cubicBezTo>
                <a:cubicBezTo>
                  <a:pt x="2355" y="232"/>
                  <a:pt x="2360" y="230"/>
                  <a:pt x="2366" y="230"/>
                </a:cubicBezTo>
                <a:close/>
                <a:moveTo>
                  <a:pt x="830" y="230"/>
                </a:moveTo>
                <a:cubicBezTo>
                  <a:pt x="836" y="230"/>
                  <a:pt x="841" y="232"/>
                  <a:pt x="845" y="237"/>
                </a:cubicBezTo>
                <a:cubicBezTo>
                  <a:pt x="849" y="241"/>
                  <a:pt x="851" y="245"/>
                  <a:pt x="851" y="251"/>
                </a:cubicBezTo>
                <a:cubicBezTo>
                  <a:pt x="851" y="257"/>
                  <a:pt x="849" y="262"/>
                  <a:pt x="844" y="266"/>
                </a:cubicBezTo>
                <a:cubicBezTo>
                  <a:pt x="840" y="270"/>
                  <a:pt x="836" y="272"/>
                  <a:pt x="830" y="272"/>
                </a:cubicBezTo>
                <a:cubicBezTo>
                  <a:pt x="824" y="272"/>
                  <a:pt x="819" y="270"/>
                  <a:pt x="815" y="266"/>
                </a:cubicBezTo>
                <a:cubicBezTo>
                  <a:pt x="811" y="262"/>
                  <a:pt x="809" y="257"/>
                  <a:pt x="809" y="251"/>
                </a:cubicBezTo>
                <a:cubicBezTo>
                  <a:pt x="809" y="245"/>
                  <a:pt x="811" y="240"/>
                  <a:pt x="815" y="236"/>
                </a:cubicBezTo>
                <a:cubicBezTo>
                  <a:pt x="819" y="232"/>
                  <a:pt x="824" y="230"/>
                  <a:pt x="830" y="230"/>
                </a:cubicBezTo>
                <a:close/>
                <a:moveTo>
                  <a:pt x="2680" y="102"/>
                </a:moveTo>
                <a:cubicBezTo>
                  <a:pt x="2673" y="102"/>
                  <a:pt x="2667" y="104"/>
                  <a:pt x="2660" y="108"/>
                </a:cubicBezTo>
                <a:cubicBezTo>
                  <a:pt x="2653" y="112"/>
                  <a:pt x="2648" y="119"/>
                  <a:pt x="2644" y="129"/>
                </a:cubicBezTo>
                <a:cubicBezTo>
                  <a:pt x="2640" y="139"/>
                  <a:pt x="2638" y="151"/>
                  <a:pt x="2638" y="167"/>
                </a:cubicBezTo>
                <a:cubicBezTo>
                  <a:pt x="2638" y="192"/>
                  <a:pt x="2643" y="213"/>
                  <a:pt x="2652" y="232"/>
                </a:cubicBezTo>
                <a:cubicBezTo>
                  <a:pt x="2662" y="250"/>
                  <a:pt x="2676" y="259"/>
                  <a:pt x="2692" y="259"/>
                </a:cubicBezTo>
                <a:cubicBezTo>
                  <a:pt x="2704" y="259"/>
                  <a:pt x="2714" y="254"/>
                  <a:pt x="2722" y="244"/>
                </a:cubicBezTo>
                <a:cubicBezTo>
                  <a:pt x="2730" y="234"/>
                  <a:pt x="2734" y="217"/>
                  <a:pt x="2734" y="192"/>
                </a:cubicBezTo>
                <a:cubicBezTo>
                  <a:pt x="2734" y="162"/>
                  <a:pt x="2727" y="138"/>
                  <a:pt x="2714" y="120"/>
                </a:cubicBezTo>
                <a:cubicBezTo>
                  <a:pt x="2705" y="108"/>
                  <a:pt x="2694" y="102"/>
                  <a:pt x="2680" y="102"/>
                </a:cubicBezTo>
                <a:close/>
                <a:moveTo>
                  <a:pt x="1160" y="102"/>
                </a:moveTo>
                <a:cubicBezTo>
                  <a:pt x="1153" y="102"/>
                  <a:pt x="1147" y="104"/>
                  <a:pt x="1140" y="108"/>
                </a:cubicBezTo>
                <a:cubicBezTo>
                  <a:pt x="1133" y="112"/>
                  <a:pt x="1128" y="119"/>
                  <a:pt x="1124" y="129"/>
                </a:cubicBezTo>
                <a:cubicBezTo>
                  <a:pt x="1120" y="139"/>
                  <a:pt x="1118" y="151"/>
                  <a:pt x="1118" y="167"/>
                </a:cubicBezTo>
                <a:cubicBezTo>
                  <a:pt x="1118" y="192"/>
                  <a:pt x="1123" y="213"/>
                  <a:pt x="1132" y="232"/>
                </a:cubicBezTo>
                <a:cubicBezTo>
                  <a:pt x="1142" y="250"/>
                  <a:pt x="1156" y="259"/>
                  <a:pt x="1172" y="259"/>
                </a:cubicBezTo>
                <a:cubicBezTo>
                  <a:pt x="1184" y="259"/>
                  <a:pt x="1194" y="254"/>
                  <a:pt x="1202" y="244"/>
                </a:cubicBezTo>
                <a:cubicBezTo>
                  <a:pt x="1210" y="234"/>
                  <a:pt x="1214" y="217"/>
                  <a:pt x="1214" y="192"/>
                </a:cubicBezTo>
                <a:cubicBezTo>
                  <a:pt x="1214" y="162"/>
                  <a:pt x="1207" y="138"/>
                  <a:pt x="1194" y="120"/>
                </a:cubicBezTo>
                <a:cubicBezTo>
                  <a:pt x="1185" y="108"/>
                  <a:pt x="1174" y="102"/>
                  <a:pt x="1160" y="102"/>
                </a:cubicBezTo>
                <a:close/>
                <a:moveTo>
                  <a:pt x="1456" y="95"/>
                </a:moveTo>
                <a:lnTo>
                  <a:pt x="1536" y="95"/>
                </a:lnTo>
                <a:lnTo>
                  <a:pt x="1536" y="102"/>
                </a:lnTo>
                <a:lnTo>
                  <a:pt x="1532" y="102"/>
                </a:lnTo>
                <a:cubicBezTo>
                  <a:pt x="1527" y="102"/>
                  <a:pt x="1522" y="103"/>
                  <a:pt x="1519" y="106"/>
                </a:cubicBezTo>
                <a:cubicBezTo>
                  <a:pt x="1517" y="108"/>
                  <a:pt x="1515" y="111"/>
                  <a:pt x="1515" y="115"/>
                </a:cubicBezTo>
                <a:cubicBezTo>
                  <a:pt x="1515" y="120"/>
                  <a:pt x="1517" y="126"/>
                  <a:pt x="1521" y="135"/>
                </a:cubicBezTo>
                <a:lnTo>
                  <a:pt x="1563" y="222"/>
                </a:lnTo>
                <a:lnTo>
                  <a:pt x="1602" y="127"/>
                </a:lnTo>
                <a:cubicBezTo>
                  <a:pt x="1604" y="122"/>
                  <a:pt x="1605" y="117"/>
                  <a:pt x="1605" y="112"/>
                </a:cubicBezTo>
                <a:cubicBezTo>
                  <a:pt x="1605" y="109"/>
                  <a:pt x="1604" y="108"/>
                  <a:pt x="1604" y="106"/>
                </a:cubicBezTo>
                <a:cubicBezTo>
                  <a:pt x="1603" y="105"/>
                  <a:pt x="1601" y="104"/>
                  <a:pt x="1599" y="103"/>
                </a:cubicBezTo>
                <a:cubicBezTo>
                  <a:pt x="1597" y="102"/>
                  <a:pt x="1593" y="102"/>
                  <a:pt x="1588" y="102"/>
                </a:cubicBezTo>
                <a:lnTo>
                  <a:pt x="1588" y="95"/>
                </a:lnTo>
                <a:lnTo>
                  <a:pt x="1644" y="95"/>
                </a:lnTo>
                <a:lnTo>
                  <a:pt x="1644" y="102"/>
                </a:lnTo>
                <a:cubicBezTo>
                  <a:pt x="1639" y="102"/>
                  <a:pt x="1635" y="103"/>
                  <a:pt x="1633" y="105"/>
                </a:cubicBezTo>
                <a:cubicBezTo>
                  <a:pt x="1630" y="106"/>
                  <a:pt x="1628" y="109"/>
                  <a:pt x="1625" y="113"/>
                </a:cubicBezTo>
                <a:cubicBezTo>
                  <a:pt x="1623" y="115"/>
                  <a:pt x="1621" y="120"/>
                  <a:pt x="1618" y="128"/>
                </a:cubicBezTo>
                <a:lnTo>
                  <a:pt x="1548" y="299"/>
                </a:lnTo>
                <a:cubicBezTo>
                  <a:pt x="1542" y="316"/>
                  <a:pt x="1533" y="328"/>
                  <a:pt x="1522" y="337"/>
                </a:cubicBezTo>
                <a:cubicBezTo>
                  <a:pt x="1511" y="345"/>
                  <a:pt x="1500" y="350"/>
                  <a:pt x="1490" y="350"/>
                </a:cubicBezTo>
                <a:cubicBezTo>
                  <a:pt x="1483" y="350"/>
                  <a:pt x="1477" y="348"/>
                  <a:pt x="1472" y="343"/>
                </a:cubicBezTo>
                <a:cubicBezTo>
                  <a:pt x="1467" y="339"/>
                  <a:pt x="1465" y="334"/>
                  <a:pt x="1465" y="329"/>
                </a:cubicBezTo>
                <a:cubicBezTo>
                  <a:pt x="1465" y="323"/>
                  <a:pt x="1467" y="319"/>
                  <a:pt x="1470" y="316"/>
                </a:cubicBezTo>
                <a:cubicBezTo>
                  <a:pt x="1473" y="313"/>
                  <a:pt x="1478" y="311"/>
                  <a:pt x="1484" y="311"/>
                </a:cubicBezTo>
                <a:cubicBezTo>
                  <a:pt x="1488" y="311"/>
                  <a:pt x="1494" y="313"/>
                  <a:pt x="1501" y="315"/>
                </a:cubicBezTo>
                <a:cubicBezTo>
                  <a:pt x="1506" y="317"/>
                  <a:pt x="1509" y="318"/>
                  <a:pt x="1510" y="318"/>
                </a:cubicBezTo>
                <a:cubicBezTo>
                  <a:pt x="1514" y="318"/>
                  <a:pt x="1518" y="316"/>
                  <a:pt x="1523" y="312"/>
                </a:cubicBezTo>
                <a:cubicBezTo>
                  <a:pt x="1527" y="308"/>
                  <a:pt x="1532" y="301"/>
                  <a:pt x="1536" y="290"/>
                </a:cubicBezTo>
                <a:lnTo>
                  <a:pt x="1548" y="260"/>
                </a:lnTo>
                <a:lnTo>
                  <a:pt x="1487" y="130"/>
                </a:lnTo>
                <a:cubicBezTo>
                  <a:pt x="1485" y="127"/>
                  <a:pt x="1482" y="122"/>
                  <a:pt x="1478" y="116"/>
                </a:cubicBezTo>
                <a:cubicBezTo>
                  <a:pt x="1474" y="112"/>
                  <a:pt x="1472" y="109"/>
                  <a:pt x="1470" y="107"/>
                </a:cubicBezTo>
                <a:cubicBezTo>
                  <a:pt x="1467" y="105"/>
                  <a:pt x="1462" y="103"/>
                  <a:pt x="1456" y="102"/>
                </a:cubicBezTo>
                <a:lnTo>
                  <a:pt x="1456" y="95"/>
                </a:lnTo>
                <a:close/>
                <a:moveTo>
                  <a:pt x="1262" y="95"/>
                </a:moveTo>
                <a:lnTo>
                  <a:pt x="1322" y="95"/>
                </a:lnTo>
                <a:lnTo>
                  <a:pt x="1322" y="210"/>
                </a:lnTo>
                <a:cubicBezTo>
                  <a:pt x="1322" y="226"/>
                  <a:pt x="1325" y="236"/>
                  <a:pt x="1331" y="241"/>
                </a:cubicBezTo>
                <a:cubicBezTo>
                  <a:pt x="1336" y="246"/>
                  <a:pt x="1343" y="249"/>
                  <a:pt x="1351" y="249"/>
                </a:cubicBezTo>
                <a:cubicBezTo>
                  <a:pt x="1356" y="249"/>
                  <a:pt x="1362" y="247"/>
                  <a:pt x="1369" y="244"/>
                </a:cubicBezTo>
                <a:cubicBezTo>
                  <a:pt x="1376" y="241"/>
                  <a:pt x="1384" y="234"/>
                  <a:pt x="1393" y="225"/>
                </a:cubicBezTo>
                <a:lnTo>
                  <a:pt x="1393" y="127"/>
                </a:lnTo>
                <a:cubicBezTo>
                  <a:pt x="1393" y="118"/>
                  <a:pt x="1392" y="111"/>
                  <a:pt x="1388" y="108"/>
                </a:cubicBezTo>
                <a:cubicBezTo>
                  <a:pt x="1384" y="104"/>
                  <a:pt x="1377" y="102"/>
                  <a:pt x="1366" y="102"/>
                </a:cubicBezTo>
                <a:lnTo>
                  <a:pt x="1366" y="95"/>
                </a:lnTo>
                <a:lnTo>
                  <a:pt x="1424" y="95"/>
                </a:lnTo>
                <a:lnTo>
                  <a:pt x="1424" y="199"/>
                </a:lnTo>
                <a:cubicBezTo>
                  <a:pt x="1424" y="219"/>
                  <a:pt x="1425" y="231"/>
                  <a:pt x="1426" y="236"/>
                </a:cubicBezTo>
                <a:cubicBezTo>
                  <a:pt x="1427" y="240"/>
                  <a:pt x="1428" y="243"/>
                  <a:pt x="1430" y="245"/>
                </a:cubicBezTo>
                <a:cubicBezTo>
                  <a:pt x="1432" y="247"/>
                  <a:pt x="1435" y="247"/>
                  <a:pt x="1437" y="247"/>
                </a:cubicBezTo>
                <a:cubicBezTo>
                  <a:pt x="1441" y="247"/>
                  <a:pt x="1446" y="246"/>
                  <a:pt x="1451" y="244"/>
                </a:cubicBezTo>
                <a:lnTo>
                  <a:pt x="1453" y="251"/>
                </a:lnTo>
                <a:lnTo>
                  <a:pt x="1402" y="272"/>
                </a:lnTo>
                <a:lnTo>
                  <a:pt x="1393" y="272"/>
                </a:lnTo>
                <a:lnTo>
                  <a:pt x="1393" y="236"/>
                </a:lnTo>
                <a:cubicBezTo>
                  <a:pt x="1379" y="252"/>
                  <a:pt x="1367" y="262"/>
                  <a:pt x="1360" y="266"/>
                </a:cubicBezTo>
                <a:cubicBezTo>
                  <a:pt x="1352" y="270"/>
                  <a:pt x="1344" y="272"/>
                  <a:pt x="1335" y="272"/>
                </a:cubicBezTo>
                <a:cubicBezTo>
                  <a:pt x="1325" y="272"/>
                  <a:pt x="1317" y="269"/>
                  <a:pt x="1310" y="264"/>
                </a:cubicBezTo>
                <a:cubicBezTo>
                  <a:pt x="1303" y="258"/>
                  <a:pt x="1298" y="251"/>
                  <a:pt x="1295" y="242"/>
                </a:cubicBezTo>
                <a:cubicBezTo>
                  <a:pt x="1293" y="233"/>
                  <a:pt x="1291" y="221"/>
                  <a:pt x="1291" y="205"/>
                </a:cubicBezTo>
                <a:lnTo>
                  <a:pt x="1291" y="128"/>
                </a:lnTo>
                <a:cubicBezTo>
                  <a:pt x="1291" y="120"/>
                  <a:pt x="1290" y="115"/>
                  <a:pt x="1289" y="112"/>
                </a:cubicBezTo>
                <a:cubicBezTo>
                  <a:pt x="1287" y="108"/>
                  <a:pt x="1284" y="106"/>
                  <a:pt x="1281" y="104"/>
                </a:cubicBezTo>
                <a:cubicBezTo>
                  <a:pt x="1277" y="103"/>
                  <a:pt x="1271" y="102"/>
                  <a:pt x="1262" y="102"/>
                </a:cubicBezTo>
                <a:lnTo>
                  <a:pt x="1262" y="95"/>
                </a:lnTo>
                <a:close/>
                <a:moveTo>
                  <a:pt x="880" y="95"/>
                </a:moveTo>
                <a:lnTo>
                  <a:pt x="960" y="95"/>
                </a:lnTo>
                <a:lnTo>
                  <a:pt x="960" y="102"/>
                </a:lnTo>
                <a:lnTo>
                  <a:pt x="956" y="102"/>
                </a:lnTo>
                <a:cubicBezTo>
                  <a:pt x="951" y="102"/>
                  <a:pt x="946" y="103"/>
                  <a:pt x="943" y="106"/>
                </a:cubicBezTo>
                <a:cubicBezTo>
                  <a:pt x="941" y="108"/>
                  <a:pt x="939" y="111"/>
                  <a:pt x="939" y="115"/>
                </a:cubicBezTo>
                <a:cubicBezTo>
                  <a:pt x="939" y="120"/>
                  <a:pt x="941" y="126"/>
                  <a:pt x="945" y="135"/>
                </a:cubicBezTo>
                <a:lnTo>
                  <a:pt x="987" y="222"/>
                </a:lnTo>
                <a:lnTo>
                  <a:pt x="1026" y="127"/>
                </a:lnTo>
                <a:cubicBezTo>
                  <a:pt x="1028" y="122"/>
                  <a:pt x="1029" y="117"/>
                  <a:pt x="1029" y="112"/>
                </a:cubicBezTo>
                <a:cubicBezTo>
                  <a:pt x="1029" y="109"/>
                  <a:pt x="1028" y="108"/>
                  <a:pt x="1028" y="106"/>
                </a:cubicBezTo>
                <a:cubicBezTo>
                  <a:pt x="1027" y="105"/>
                  <a:pt x="1025" y="104"/>
                  <a:pt x="1023" y="103"/>
                </a:cubicBezTo>
                <a:cubicBezTo>
                  <a:pt x="1021" y="102"/>
                  <a:pt x="1017" y="102"/>
                  <a:pt x="1012" y="102"/>
                </a:cubicBezTo>
                <a:lnTo>
                  <a:pt x="1012" y="95"/>
                </a:lnTo>
                <a:lnTo>
                  <a:pt x="1068" y="95"/>
                </a:lnTo>
                <a:lnTo>
                  <a:pt x="1068" y="102"/>
                </a:lnTo>
                <a:cubicBezTo>
                  <a:pt x="1063" y="102"/>
                  <a:pt x="1059" y="103"/>
                  <a:pt x="1057" y="105"/>
                </a:cubicBezTo>
                <a:cubicBezTo>
                  <a:pt x="1054" y="106"/>
                  <a:pt x="1052" y="109"/>
                  <a:pt x="1049" y="113"/>
                </a:cubicBezTo>
                <a:cubicBezTo>
                  <a:pt x="1047" y="115"/>
                  <a:pt x="1045" y="120"/>
                  <a:pt x="1042" y="128"/>
                </a:cubicBezTo>
                <a:lnTo>
                  <a:pt x="972" y="299"/>
                </a:lnTo>
                <a:cubicBezTo>
                  <a:pt x="966" y="316"/>
                  <a:pt x="957" y="328"/>
                  <a:pt x="946" y="337"/>
                </a:cubicBezTo>
                <a:cubicBezTo>
                  <a:pt x="935" y="345"/>
                  <a:pt x="924" y="350"/>
                  <a:pt x="914" y="350"/>
                </a:cubicBezTo>
                <a:cubicBezTo>
                  <a:pt x="907" y="350"/>
                  <a:pt x="901" y="348"/>
                  <a:pt x="896" y="343"/>
                </a:cubicBezTo>
                <a:cubicBezTo>
                  <a:pt x="891" y="339"/>
                  <a:pt x="889" y="334"/>
                  <a:pt x="889" y="329"/>
                </a:cubicBezTo>
                <a:cubicBezTo>
                  <a:pt x="889" y="323"/>
                  <a:pt x="891" y="319"/>
                  <a:pt x="894" y="316"/>
                </a:cubicBezTo>
                <a:cubicBezTo>
                  <a:pt x="897" y="313"/>
                  <a:pt x="902" y="311"/>
                  <a:pt x="908" y="311"/>
                </a:cubicBezTo>
                <a:cubicBezTo>
                  <a:pt x="912" y="311"/>
                  <a:pt x="918" y="313"/>
                  <a:pt x="925" y="315"/>
                </a:cubicBezTo>
                <a:cubicBezTo>
                  <a:pt x="930" y="317"/>
                  <a:pt x="933" y="318"/>
                  <a:pt x="934" y="318"/>
                </a:cubicBezTo>
                <a:cubicBezTo>
                  <a:pt x="938" y="318"/>
                  <a:pt x="942" y="316"/>
                  <a:pt x="947" y="312"/>
                </a:cubicBezTo>
                <a:cubicBezTo>
                  <a:pt x="951" y="308"/>
                  <a:pt x="956" y="301"/>
                  <a:pt x="960" y="290"/>
                </a:cubicBezTo>
                <a:lnTo>
                  <a:pt x="972" y="260"/>
                </a:lnTo>
                <a:lnTo>
                  <a:pt x="911" y="130"/>
                </a:lnTo>
                <a:cubicBezTo>
                  <a:pt x="909" y="127"/>
                  <a:pt x="906" y="122"/>
                  <a:pt x="902" y="116"/>
                </a:cubicBezTo>
                <a:cubicBezTo>
                  <a:pt x="898" y="112"/>
                  <a:pt x="896" y="109"/>
                  <a:pt x="894" y="107"/>
                </a:cubicBezTo>
                <a:cubicBezTo>
                  <a:pt x="891" y="105"/>
                  <a:pt x="886" y="103"/>
                  <a:pt x="880" y="102"/>
                </a:cubicBezTo>
                <a:lnTo>
                  <a:pt x="880" y="95"/>
                </a:lnTo>
                <a:close/>
                <a:moveTo>
                  <a:pt x="544" y="95"/>
                </a:moveTo>
                <a:lnTo>
                  <a:pt x="616" y="95"/>
                </a:lnTo>
                <a:lnTo>
                  <a:pt x="616" y="102"/>
                </a:lnTo>
                <a:cubicBezTo>
                  <a:pt x="610" y="102"/>
                  <a:pt x="605" y="104"/>
                  <a:pt x="603" y="106"/>
                </a:cubicBezTo>
                <a:cubicBezTo>
                  <a:pt x="601" y="107"/>
                  <a:pt x="600" y="110"/>
                  <a:pt x="600" y="114"/>
                </a:cubicBezTo>
                <a:cubicBezTo>
                  <a:pt x="600" y="117"/>
                  <a:pt x="601" y="122"/>
                  <a:pt x="603" y="128"/>
                </a:cubicBezTo>
                <a:lnTo>
                  <a:pt x="640" y="226"/>
                </a:lnTo>
                <a:lnTo>
                  <a:pt x="677" y="146"/>
                </a:lnTo>
                <a:lnTo>
                  <a:pt x="667" y="121"/>
                </a:lnTo>
                <a:cubicBezTo>
                  <a:pt x="664" y="113"/>
                  <a:pt x="660" y="108"/>
                  <a:pt x="655" y="105"/>
                </a:cubicBezTo>
                <a:cubicBezTo>
                  <a:pt x="653" y="103"/>
                  <a:pt x="648" y="102"/>
                  <a:pt x="640" y="102"/>
                </a:cubicBezTo>
                <a:lnTo>
                  <a:pt x="640" y="95"/>
                </a:lnTo>
                <a:lnTo>
                  <a:pt x="722" y="95"/>
                </a:lnTo>
                <a:lnTo>
                  <a:pt x="722" y="102"/>
                </a:lnTo>
                <a:cubicBezTo>
                  <a:pt x="713" y="102"/>
                  <a:pt x="706" y="104"/>
                  <a:pt x="703" y="107"/>
                </a:cubicBezTo>
                <a:cubicBezTo>
                  <a:pt x="700" y="109"/>
                  <a:pt x="699" y="112"/>
                  <a:pt x="699" y="116"/>
                </a:cubicBezTo>
                <a:cubicBezTo>
                  <a:pt x="699" y="119"/>
                  <a:pt x="699" y="121"/>
                  <a:pt x="700" y="124"/>
                </a:cubicBezTo>
                <a:lnTo>
                  <a:pt x="739" y="223"/>
                </a:lnTo>
                <a:lnTo>
                  <a:pt x="776" y="128"/>
                </a:lnTo>
                <a:cubicBezTo>
                  <a:pt x="778" y="121"/>
                  <a:pt x="779" y="116"/>
                  <a:pt x="779" y="112"/>
                </a:cubicBezTo>
                <a:cubicBezTo>
                  <a:pt x="779" y="109"/>
                  <a:pt x="778" y="107"/>
                  <a:pt x="776" y="105"/>
                </a:cubicBezTo>
                <a:cubicBezTo>
                  <a:pt x="773" y="103"/>
                  <a:pt x="768" y="102"/>
                  <a:pt x="761" y="102"/>
                </a:cubicBezTo>
                <a:lnTo>
                  <a:pt x="761" y="95"/>
                </a:lnTo>
                <a:lnTo>
                  <a:pt x="816" y="95"/>
                </a:lnTo>
                <a:lnTo>
                  <a:pt x="816" y="102"/>
                </a:lnTo>
                <a:cubicBezTo>
                  <a:pt x="805" y="104"/>
                  <a:pt x="797" y="111"/>
                  <a:pt x="792" y="124"/>
                </a:cubicBezTo>
                <a:lnTo>
                  <a:pt x="734" y="272"/>
                </a:lnTo>
                <a:lnTo>
                  <a:pt x="726" y="272"/>
                </a:lnTo>
                <a:lnTo>
                  <a:pt x="684" y="162"/>
                </a:lnTo>
                <a:lnTo>
                  <a:pt x="633" y="272"/>
                </a:lnTo>
                <a:lnTo>
                  <a:pt x="627" y="272"/>
                </a:lnTo>
                <a:lnTo>
                  <a:pt x="571" y="128"/>
                </a:lnTo>
                <a:cubicBezTo>
                  <a:pt x="568" y="119"/>
                  <a:pt x="564" y="112"/>
                  <a:pt x="561" y="109"/>
                </a:cubicBezTo>
                <a:cubicBezTo>
                  <a:pt x="557" y="106"/>
                  <a:pt x="552" y="104"/>
                  <a:pt x="544" y="102"/>
                </a:cubicBezTo>
                <a:lnTo>
                  <a:pt x="544" y="95"/>
                </a:lnTo>
                <a:close/>
                <a:moveTo>
                  <a:pt x="272" y="95"/>
                </a:moveTo>
                <a:lnTo>
                  <a:pt x="344" y="95"/>
                </a:lnTo>
                <a:lnTo>
                  <a:pt x="344" y="102"/>
                </a:lnTo>
                <a:cubicBezTo>
                  <a:pt x="338" y="102"/>
                  <a:pt x="333" y="104"/>
                  <a:pt x="331" y="106"/>
                </a:cubicBezTo>
                <a:cubicBezTo>
                  <a:pt x="329" y="107"/>
                  <a:pt x="328" y="110"/>
                  <a:pt x="328" y="114"/>
                </a:cubicBezTo>
                <a:cubicBezTo>
                  <a:pt x="328" y="117"/>
                  <a:pt x="329" y="122"/>
                  <a:pt x="331" y="128"/>
                </a:cubicBezTo>
                <a:lnTo>
                  <a:pt x="368" y="226"/>
                </a:lnTo>
                <a:lnTo>
                  <a:pt x="405" y="146"/>
                </a:lnTo>
                <a:lnTo>
                  <a:pt x="395" y="121"/>
                </a:lnTo>
                <a:cubicBezTo>
                  <a:pt x="392" y="113"/>
                  <a:pt x="388" y="108"/>
                  <a:pt x="383" y="105"/>
                </a:cubicBezTo>
                <a:cubicBezTo>
                  <a:pt x="381" y="103"/>
                  <a:pt x="376" y="102"/>
                  <a:pt x="368" y="102"/>
                </a:cubicBezTo>
                <a:lnTo>
                  <a:pt x="368" y="95"/>
                </a:lnTo>
                <a:lnTo>
                  <a:pt x="450" y="95"/>
                </a:lnTo>
                <a:lnTo>
                  <a:pt x="450" y="102"/>
                </a:lnTo>
                <a:cubicBezTo>
                  <a:pt x="441" y="102"/>
                  <a:pt x="434" y="104"/>
                  <a:pt x="431" y="107"/>
                </a:cubicBezTo>
                <a:cubicBezTo>
                  <a:pt x="428" y="109"/>
                  <a:pt x="427" y="112"/>
                  <a:pt x="427" y="116"/>
                </a:cubicBezTo>
                <a:cubicBezTo>
                  <a:pt x="427" y="119"/>
                  <a:pt x="427" y="121"/>
                  <a:pt x="428" y="124"/>
                </a:cubicBezTo>
                <a:lnTo>
                  <a:pt x="467" y="223"/>
                </a:lnTo>
                <a:lnTo>
                  <a:pt x="504" y="128"/>
                </a:lnTo>
                <a:cubicBezTo>
                  <a:pt x="506" y="121"/>
                  <a:pt x="507" y="116"/>
                  <a:pt x="507" y="112"/>
                </a:cubicBezTo>
                <a:cubicBezTo>
                  <a:pt x="507" y="109"/>
                  <a:pt x="506" y="107"/>
                  <a:pt x="504" y="105"/>
                </a:cubicBezTo>
                <a:cubicBezTo>
                  <a:pt x="501" y="103"/>
                  <a:pt x="496" y="102"/>
                  <a:pt x="489" y="102"/>
                </a:cubicBezTo>
                <a:lnTo>
                  <a:pt x="489" y="95"/>
                </a:lnTo>
                <a:lnTo>
                  <a:pt x="544" y="95"/>
                </a:lnTo>
                <a:lnTo>
                  <a:pt x="544" y="102"/>
                </a:lnTo>
                <a:cubicBezTo>
                  <a:pt x="533" y="104"/>
                  <a:pt x="525" y="111"/>
                  <a:pt x="520" y="124"/>
                </a:cubicBezTo>
                <a:lnTo>
                  <a:pt x="462" y="272"/>
                </a:lnTo>
                <a:lnTo>
                  <a:pt x="454" y="272"/>
                </a:lnTo>
                <a:lnTo>
                  <a:pt x="412" y="162"/>
                </a:lnTo>
                <a:lnTo>
                  <a:pt x="361" y="272"/>
                </a:lnTo>
                <a:lnTo>
                  <a:pt x="355" y="272"/>
                </a:lnTo>
                <a:lnTo>
                  <a:pt x="299" y="128"/>
                </a:lnTo>
                <a:cubicBezTo>
                  <a:pt x="296" y="119"/>
                  <a:pt x="292" y="112"/>
                  <a:pt x="289" y="109"/>
                </a:cubicBezTo>
                <a:cubicBezTo>
                  <a:pt x="285" y="106"/>
                  <a:pt x="280" y="104"/>
                  <a:pt x="272" y="102"/>
                </a:cubicBezTo>
                <a:lnTo>
                  <a:pt x="272" y="95"/>
                </a:lnTo>
                <a:close/>
                <a:moveTo>
                  <a:pt x="0" y="95"/>
                </a:moveTo>
                <a:lnTo>
                  <a:pt x="72" y="95"/>
                </a:lnTo>
                <a:lnTo>
                  <a:pt x="72" y="102"/>
                </a:lnTo>
                <a:cubicBezTo>
                  <a:pt x="66" y="102"/>
                  <a:pt x="61" y="104"/>
                  <a:pt x="59" y="106"/>
                </a:cubicBezTo>
                <a:cubicBezTo>
                  <a:pt x="57" y="107"/>
                  <a:pt x="56" y="110"/>
                  <a:pt x="56" y="114"/>
                </a:cubicBezTo>
                <a:cubicBezTo>
                  <a:pt x="56" y="117"/>
                  <a:pt x="57" y="122"/>
                  <a:pt x="59" y="128"/>
                </a:cubicBezTo>
                <a:lnTo>
                  <a:pt x="96" y="226"/>
                </a:lnTo>
                <a:lnTo>
                  <a:pt x="133" y="146"/>
                </a:lnTo>
                <a:lnTo>
                  <a:pt x="123" y="121"/>
                </a:lnTo>
                <a:cubicBezTo>
                  <a:pt x="120" y="113"/>
                  <a:pt x="116" y="108"/>
                  <a:pt x="111" y="105"/>
                </a:cubicBezTo>
                <a:cubicBezTo>
                  <a:pt x="109" y="103"/>
                  <a:pt x="104" y="102"/>
                  <a:pt x="96" y="102"/>
                </a:cubicBezTo>
                <a:lnTo>
                  <a:pt x="96" y="95"/>
                </a:lnTo>
                <a:lnTo>
                  <a:pt x="178" y="95"/>
                </a:lnTo>
                <a:lnTo>
                  <a:pt x="178" y="102"/>
                </a:lnTo>
                <a:cubicBezTo>
                  <a:pt x="169" y="102"/>
                  <a:pt x="162" y="104"/>
                  <a:pt x="159" y="107"/>
                </a:cubicBezTo>
                <a:cubicBezTo>
                  <a:pt x="156" y="109"/>
                  <a:pt x="155" y="112"/>
                  <a:pt x="155" y="116"/>
                </a:cubicBezTo>
                <a:cubicBezTo>
                  <a:pt x="155" y="119"/>
                  <a:pt x="155" y="121"/>
                  <a:pt x="156" y="124"/>
                </a:cubicBezTo>
                <a:lnTo>
                  <a:pt x="195" y="223"/>
                </a:lnTo>
                <a:lnTo>
                  <a:pt x="232" y="128"/>
                </a:lnTo>
                <a:cubicBezTo>
                  <a:pt x="234" y="121"/>
                  <a:pt x="235" y="116"/>
                  <a:pt x="235" y="112"/>
                </a:cubicBezTo>
                <a:cubicBezTo>
                  <a:pt x="235" y="109"/>
                  <a:pt x="234" y="107"/>
                  <a:pt x="232" y="105"/>
                </a:cubicBezTo>
                <a:cubicBezTo>
                  <a:pt x="229" y="103"/>
                  <a:pt x="224" y="102"/>
                  <a:pt x="217" y="102"/>
                </a:cubicBezTo>
                <a:lnTo>
                  <a:pt x="217" y="95"/>
                </a:lnTo>
                <a:lnTo>
                  <a:pt x="272" y="95"/>
                </a:lnTo>
                <a:lnTo>
                  <a:pt x="272" y="102"/>
                </a:lnTo>
                <a:cubicBezTo>
                  <a:pt x="261" y="104"/>
                  <a:pt x="253" y="111"/>
                  <a:pt x="248" y="124"/>
                </a:cubicBezTo>
                <a:lnTo>
                  <a:pt x="190" y="272"/>
                </a:lnTo>
                <a:lnTo>
                  <a:pt x="182" y="272"/>
                </a:lnTo>
                <a:lnTo>
                  <a:pt x="140" y="162"/>
                </a:lnTo>
                <a:lnTo>
                  <a:pt x="89" y="272"/>
                </a:lnTo>
                <a:lnTo>
                  <a:pt x="83" y="272"/>
                </a:lnTo>
                <a:lnTo>
                  <a:pt x="27" y="128"/>
                </a:lnTo>
                <a:cubicBezTo>
                  <a:pt x="24" y="119"/>
                  <a:pt x="20" y="112"/>
                  <a:pt x="17" y="109"/>
                </a:cubicBezTo>
                <a:cubicBezTo>
                  <a:pt x="13" y="106"/>
                  <a:pt x="8" y="104"/>
                  <a:pt x="0" y="102"/>
                </a:cubicBezTo>
                <a:lnTo>
                  <a:pt x="0" y="95"/>
                </a:lnTo>
                <a:close/>
                <a:moveTo>
                  <a:pt x="2837" y="90"/>
                </a:moveTo>
                <a:lnTo>
                  <a:pt x="2845" y="90"/>
                </a:lnTo>
                <a:lnTo>
                  <a:pt x="2845" y="127"/>
                </a:lnTo>
                <a:cubicBezTo>
                  <a:pt x="2857" y="114"/>
                  <a:pt x="2865" y="107"/>
                  <a:pt x="2867" y="105"/>
                </a:cubicBezTo>
                <a:cubicBezTo>
                  <a:pt x="2873" y="100"/>
                  <a:pt x="2879" y="97"/>
                  <a:pt x="2885" y="94"/>
                </a:cubicBezTo>
                <a:cubicBezTo>
                  <a:pt x="2892" y="91"/>
                  <a:pt x="2898" y="90"/>
                  <a:pt x="2904" y="90"/>
                </a:cubicBezTo>
                <a:cubicBezTo>
                  <a:pt x="2915" y="90"/>
                  <a:pt x="2924" y="93"/>
                  <a:pt x="2932" y="99"/>
                </a:cubicBezTo>
                <a:cubicBezTo>
                  <a:pt x="2940" y="106"/>
                  <a:pt x="2945" y="115"/>
                  <a:pt x="2948" y="127"/>
                </a:cubicBezTo>
                <a:cubicBezTo>
                  <a:pt x="2961" y="112"/>
                  <a:pt x="2971" y="102"/>
                  <a:pt x="2980" y="97"/>
                </a:cubicBezTo>
                <a:cubicBezTo>
                  <a:pt x="2989" y="92"/>
                  <a:pt x="2998" y="90"/>
                  <a:pt x="3008" y="90"/>
                </a:cubicBezTo>
                <a:cubicBezTo>
                  <a:pt x="3017" y="90"/>
                  <a:pt x="3025" y="92"/>
                  <a:pt x="3032" y="97"/>
                </a:cubicBezTo>
                <a:cubicBezTo>
                  <a:pt x="3039" y="102"/>
                  <a:pt x="3045" y="109"/>
                  <a:pt x="3049" y="120"/>
                </a:cubicBezTo>
                <a:cubicBezTo>
                  <a:pt x="3052" y="127"/>
                  <a:pt x="3053" y="139"/>
                  <a:pt x="3053" y="154"/>
                </a:cubicBezTo>
                <a:lnTo>
                  <a:pt x="3053" y="228"/>
                </a:lnTo>
                <a:cubicBezTo>
                  <a:pt x="3053" y="239"/>
                  <a:pt x="3054" y="246"/>
                  <a:pt x="3055" y="250"/>
                </a:cubicBezTo>
                <a:cubicBezTo>
                  <a:pt x="3057" y="253"/>
                  <a:pt x="3059" y="255"/>
                  <a:pt x="3062" y="257"/>
                </a:cubicBezTo>
                <a:cubicBezTo>
                  <a:pt x="3066" y="259"/>
                  <a:pt x="3071" y="260"/>
                  <a:pt x="3079" y="260"/>
                </a:cubicBezTo>
                <a:lnTo>
                  <a:pt x="3079" y="267"/>
                </a:lnTo>
                <a:lnTo>
                  <a:pt x="2994" y="267"/>
                </a:lnTo>
                <a:lnTo>
                  <a:pt x="2994" y="260"/>
                </a:lnTo>
                <a:lnTo>
                  <a:pt x="2998" y="260"/>
                </a:lnTo>
                <a:cubicBezTo>
                  <a:pt x="3005" y="260"/>
                  <a:pt x="3011" y="259"/>
                  <a:pt x="3015" y="256"/>
                </a:cubicBezTo>
                <a:cubicBezTo>
                  <a:pt x="3018" y="254"/>
                  <a:pt x="3020" y="251"/>
                  <a:pt x="3021" y="246"/>
                </a:cubicBezTo>
                <a:cubicBezTo>
                  <a:pt x="3022" y="244"/>
                  <a:pt x="3022" y="238"/>
                  <a:pt x="3022" y="228"/>
                </a:cubicBezTo>
                <a:lnTo>
                  <a:pt x="3022" y="154"/>
                </a:lnTo>
                <a:cubicBezTo>
                  <a:pt x="3022" y="140"/>
                  <a:pt x="3020" y="130"/>
                  <a:pt x="3017" y="124"/>
                </a:cubicBezTo>
                <a:cubicBezTo>
                  <a:pt x="3012" y="116"/>
                  <a:pt x="3004" y="112"/>
                  <a:pt x="2993" y="112"/>
                </a:cubicBezTo>
                <a:cubicBezTo>
                  <a:pt x="2987" y="112"/>
                  <a:pt x="2980" y="114"/>
                  <a:pt x="2973" y="117"/>
                </a:cubicBezTo>
                <a:cubicBezTo>
                  <a:pt x="2967" y="121"/>
                  <a:pt x="2959" y="127"/>
                  <a:pt x="2949" y="136"/>
                </a:cubicBezTo>
                <a:lnTo>
                  <a:pt x="2949" y="138"/>
                </a:lnTo>
                <a:lnTo>
                  <a:pt x="2949" y="146"/>
                </a:lnTo>
                <a:lnTo>
                  <a:pt x="2949" y="228"/>
                </a:lnTo>
                <a:cubicBezTo>
                  <a:pt x="2949" y="240"/>
                  <a:pt x="2950" y="247"/>
                  <a:pt x="2951" y="250"/>
                </a:cubicBezTo>
                <a:cubicBezTo>
                  <a:pt x="2952" y="253"/>
                  <a:pt x="2955" y="255"/>
                  <a:pt x="2958" y="257"/>
                </a:cubicBezTo>
                <a:cubicBezTo>
                  <a:pt x="2962" y="259"/>
                  <a:pt x="2968" y="260"/>
                  <a:pt x="2977" y="260"/>
                </a:cubicBezTo>
                <a:lnTo>
                  <a:pt x="2977" y="267"/>
                </a:lnTo>
                <a:lnTo>
                  <a:pt x="2890" y="267"/>
                </a:lnTo>
                <a:lnTo>
                  <a:pt x="2890" y="260"/>
                </a:lnTo>
                <a:cubicBezTo>
                  <a:pt x="2900" y="260"/>
                  <a:pt x="2906" y="259"/>
                  <a:pt x="2910" y="257"/>
                </a:cubicBezTo>
                <a:cubicBezTo>
                  <a:pt x="2913" y="254"/>
                  <a:pt x="2916" y="251"/>
                  <a:pt x="2917" y="247"/>
                </a:cubicBezTo>
                <a:cubicBezTo>
                  <a:pt x="2918" y="244"/>
                  <a:pt x="2918" y="238"/>
                  <a:pt x="2918" y="228"/>
                </a:cubicBezTo>
                <a:lnTo>
                  <a:pt x="2918" y="154"/>
                </a:lnTo>
                <a:cubicBezTo>
                  <a:pt x="2918" y="140"/>
                  <a:pt x="2916" y="130"/>
                  <a:pt x="2912" y="124"/>
                </a:cubicBezTo>
                <a:cubicBezTo>
                  <a:pt x="2906" y="116"/>
                  <a:pt x="2899" y="112"/>
                  <a:pt x="2889" y="112"/>
                </a:cubicBezTo>
                <a:cubicBezTo>
                  <a:pt x="2882" y="112"/>
                  <a:pt x="2875" y="114"/>
                  <a:pt x="2869" y="117"/>
                </a:cubicBezTo>
                <a:cubicBezTo>
                  <a:pt x="2858" y="123"/>
                  <a:pt x="2850" y="129"/>
                  <a:pt x="2845" y="136"/>
                </a:cubicBezTo>
                <a:lnTo>
                  <a:pt x="2845" y="228"/>
                </a:lnTo>
                <a:cubicBezTo>
                  <a:pt x="2845" y="239"/>
                  <a:pt x="2846" y="247"/>
                  <a:pt x="2847" y="250"/>
                </a:cubicBezTo>
                <a:cubicBezTo>
                  <a:pt x="2849" y="253"/>
                  <a:pt x="2851" y="256"/>
                  <a:pt x="2854" y="258"/>
                </a:cubicBezTo>
                <a:cubicBezTo>
                  <a:pt x="2857" y="259"/>
                  <a:pt x="2863" y="260"/>
                  <a:pt x="2873" y="260"/>
                </a:cubicBezTo>
                <a:lnTo>
                  <a:pt x="2873" y="267"/>
                </a:lnTo>
                <a:lnTo>
                  <a:pt x="2788" y="267"/>
                </a:lnTo>
                <a:lnTo>
                  <a:pt x="2788" y="260"/>
                </a:lnTo>
                <a:cubicBezTo>
                  <a:pt x="2796" y="260"/>
                  <a:pt x="2801" y="259"/>
                  <a:pt x="2804" y="258"/>
                </a:cubicBezTo>
                <a:cubicBezTo>
                  <a:pt x="2807" y="256"/>
                  <a:pt x="2810" y="253"/>
                  <a:pt x="2811" y="249"/>
                </a:cubicBezTo>
                <a:cubicBezTo>
                  <a:pt x="2813" y="246"/>
                  <a:pt x="2814" y="239"/>
                  <a:pt x="2814" y="228"/>
                </a:cubicBezTo>
                <a:lnTo>
                  <a:pt x="2814" y="162"/>
                </a:lnTo>
                <a:cubicBezTo>
                  <a:pt x="2814" y="143"/>
                  <a:pt x="2813" y="131"/>
                  <a:pt x="2812" y="126"/>
                </a:cubicBezTo>
                <a:cubicBezTo>
                  <a:pt x="2811" y="122"/>
                  <a:pt x="2810" y="119"/>
                  <a:pt x="2808" y="117"/>
                </a:cubicBezTo>
                <a:cubicBezTo>
                  <a:pt x="2806" y="116"/>
                  <a:pt x="2804" y="115"/>
                  <a:pt x="2800" y="115"/>
                </a:cubicBezTo>
                <a:cubicBezTo>
                  <a:pt x="2797" y="115"/>
                  <a:pt x="2793" y="116"/>
                  <a:pt x="2788" y="118"/>
                </a:cubicBezTo>
                <a:lnTo>
                  <a:pt x="2785" y="111"/>
                </a:lnTo>
                <a:lnTo>
                  <a:pt x="2837" y="90"/>
                </a:lnTo>
                <a:close/>
                <a:moveTo>
                  <a:pt x="2686" y="90"/>
                </a:moveTo>
                <a:cubicBezTo>
                  <a:pt x="2712" y="90"/>
                  <a:pt x="2733" y="100"/>
                  <a:pt x="2748" y="120"/>
                </a:cubicBezTo>
                <a:cubicBezTo>
                  <a:pt x="2762" y="136"/>
                  <a:pt x="2768" y="156"/>
                  <a:pt x="2768" y="178"/>
                </a:cubicBezTo>
                <a:cubicBezTo>
                  <a:pt x="2768" y="193"/>
                  <a:pt x="2765" y="209"/>
                  <a:pt x="2757" y="224"/>
                </a:cubicBezTo>
                <a:cubicBezTo>
                  <a:pt x="2750" y="240"/>
                  <a:pt x="2740" y="252"/>
                  <a:pt x="2727" y="260"/>
                </a:cubicBezTo>
                <a:cubicBezTo>
                  <a:pt x="2714" y="268"/>
                  <a:pt x="2700" y="272"/>
                  <a:pt x="2684" y="272"/>
                </a:cubicBezTo>
                <a:cubicBezTo>
                  <a:pt x="2658" y="272"/>
                  <a:pt x="2637" y="262"/>
                  <a:pt x="2622" y="241"/>
                </a:cubicBezTo>
                <a:cubicBezTo>
                  <a:pt x="2609" y="224"/>
                  <a:pt x="2603" y="204"/>
                  <a:pt x="2603" y="183"/>
                </a:cubicBezTo>
                <a:cubicBezTo>
                  <a:pt x="2603" y="167"/>
                  <a:pt x="2607" y="151"/>
                  <a:pt x="2614" y="136"/>
                </a:cubicBezTo>
                <a:cubicBezTo>
                  <a:pt x="2622" y="120"/>
                  <a:pt x="2633" y="109"/>
                  <a:pt x="2645" y="101"/>
                </a:cubicBezTo>
                <a:cubicBezTo>
                  <a:pt x="2658" y="94"/>
                  <a:pt x="2672" y="90"/>
                  <a:pt x="2686" y="90"/>
                </a:cubicBezTo>
                <a:close/>
                <a:moveTo>
                  <a:pt x="2509" y="90"/>
                </a:moveTo>
                <a:cubicBezTo>
                  <a:pt x="2526" y="90"/>
                  <a:pt x="2540" y="94"/>
                  <a:pt x="2550" y="103"/>
                </a:cubicBezTo>
                <a:cubicBezTo>
                  <a:pt x="2561" y="112"/>
                  <a:pt x="2567" y="122"/>
                  <a:pt x="2567" y="131"/>
                </a:cubicBezTo>
                <a:cubicBezTo>
                  <a:pt x="2567" y="136"/>
                  <a:pt x="2565" y="140"/>
                  <a:pt x="2562" y="143"/>
                </a:cubicBezTo>
                <a:cubicBezTo>
                  <a:pt x="2559" y="146"/>
                  <a:pt x="2555" y="147"/>
                  <a:pt x="2549" y="147"/>
                </a:cubicBezTo>
                <a:cubicBezTo>
                  <a:pt x="2542" y="147"/>
                  <a:pt x="2536" y="145"/>
                  <a:pt x="2533" y="140"/>
                </a:cubicBezTo>
                <a:cubicBezTo>
                  <a:pt x="2531" y="137"/>
                  <a:pt x="2529" y="132"/>
                  <a:pt x="2528" y="125"/>
                </a:cubicBezTo>
                <a:cubicBezTo>
                  <a:pt x="2528" y="118"/>
                  <a:pt x="2525" y="112"/>
                  <a:pt x="2521" y="108"/>
                </a:cubicBezTo>
                <a:cubicBezTo>
                  <a:pt x="2516" y="104"/>
                  <a:pt x="2510" y="103"/>
                  <a:pt x="2503" y="103"/>
                </a:cubicBezTo>
                <a:cubicBezTo>
                  <a:pt x="2490" y="103"/>
                  <a:pt x="2480" y="107"/>
                  <a:pt x="2472" y="116"/>
                </a:cubicBezTo>
                <a:cubicBezTo>
                  <a:pt x="2462" y="129"/>
                  <a:pt x="2457" y="145"/>
                  <a:pt x="2457" y="165"/>
                </a:cubicBezTo>
                <a:cubicBezTo>
                  <a:pt x="2457" y="185"/>
                  <a:pt x="2462" y="204"/>
                  <a:pt x="2472" y="219"/>
                </a:cubicBezTo>
                <a:cubicBezTo>
                  <a:pt x="2482" y="235"/>
                  <a:pt x="2496" y="243"/>
                  <a:pt x="2513" y="243"/>
                </a:cubicBezTo>
                <a:cubicBezTo>
                  <a:pt x="2525" y="243"/>
                  <a:pt x="2536" y="239"/>
                  <a:pt x="2546" y="230"/>
                </a:cubicBezTo>
                <a:cubicBezTo>
                  <a:pt x="2553" y="224"/>
                  <a:pt x="2560" y="214"/>
                  <a:pt x="2566" y="199"/>
                </a:cubicBezTo>
                <a:lnTo>
                  <a:pt x="2572" y="202"/>
                </a:lnTo>
                <a:cubicBezTo>
                  <a:pt x="2567" y="224"/>
                  <a:pt x="2558" y="242"/>
                  <a:pt x="2544" y="254"/>
                </a:cubicBezTo>
                <a:cubicBezTo>
                  <a:pt x="2531" y="266"/>
                  <a:pt x="2516" y="272"/>
                  <a:pt x="2500" y="272"/>
                </a:cubicBezTo>
                <a:cubicBezTo>
                  <a:pt x="2480" y="272"/>
                  <a:pt x="2463" y="264"/>
                  <a:pt x="2449" y="247"/>
                </a:cubicBezTo>
                <a:cubicBezTo>
                  <a:pt x="2434" y="231"/>
                  <a:pt x="2427" y="209"/>
                  <a:pt x="2427" y="181"/>
                </a:cubicBezTo>
                <a:cubicBezTo>
                  <a:pt x="2427" y="154"/>
                  <a:pt x="2435" y="132"/>
                  <a:pt x="2451" y="115"/>
                </a:cubicBezTo>
                <a:cubicBezTo>
                  <a:pt x="2467" y="98"/>
                  <a:pt x="2486" y="90"/>
                  <a:pt x="2509" y="90"/>
                </a:cubicBezTo>
                <a:close/>
                <a:moveTo>
                  <a:pt x="1709" y="90"/>
                </a:moveTo>
                <a:lnTo>
                  <a:pt x="1717" y="90"/>
                </a:lnTo>
                <a:lnTo>
                  <a:pt x="1717" y="228"/>
                </a:lnTo>
                <a:cubicBezTo>
                  <a:pt x="1717" y="239"/>
                  <a:pt x="1718" y="246"/>
                  <a:pt x="1719" y="249"/>
                </a:cubicBezTo>
                <a:cubicBezTo>
                  <a:pt x="1721" y="253"/>
                  <a:pt x="1723" y="256"/>
                  <a:pt x="1726" y="257"/>
                </a:cubicBezTo>
                <a:cubicBezTo>
                  <a:pt x="1729" y="259"/>
                  <a:pt x="1735" y="260"/>
                  <a:pt x="1743" y="260"/>
                </a:cubicBezTo>
                <a:lnTo>
                  <a:pt x="1743" y="267"/>
                </a:lnTo>
                <a:lnTo>
                  <a:pt x="1660" y="267"/>
                </a:lnTo>
                <a:lnTo>
                  <a:pt x="1660" y="260"/>
                </a:lnTo>
                <a:cubicBezTo>
                  <a:pt x="1668" y="260"/>
                  <a:pt x="1674" y="259"/>
                  <a:pt x="1677" y="258"/>
                </a:cubicBezTo>
                <a:cubicBezTo>
                  <a:pt x="1679" y="256"/>
                  <a:pt x="1682" y="253"/>
                  <a:pt x="1683" y="250"/>
                </a:cubicBezTo>
                <a:cubicBezTo>
                  <a:pt x="1685" y="246"/>
                  <a:pt x="1686" y="239"/>
                  <a:pt x="1686" y="228"/>
                </a:cubicBezTo>
                <a:lnTo>
                  <a:pt x="1686" y="162"/>
                </a:lnTo>
                <a:cubicBezTo>
                  <a:pt x="1686" y="143"/>
                  <a:pt x="1685" y="131"/>
                  <a:pt x="1684" y="126"/>
                </a:cubicBezTo>
                <a:cubicBezTo>
                  <a:pt x="1683" y="122"/>
                  <a:pt x="1682" y="119"/>
                  <a:pt x="1680" y="117"/>
                </a:cubicBezTo>
                <a:cubicBezTo>
                  <a:pt x="1678" y="116"/>
                  <a:pt x="1676" y="115"/>
                  <a:pt x="1672" y="115"/>
                </a:cubicBezTo>
                <a:cubicBezTo>
                  <a:pt x="1669" y="115"/>
                  <a:pt x="1665" y="116"/>
                  <a:pt x="1660" y="118"/>
                </a:cubicBezTo>
                <a:lnTo>
                  <a:pt x="1657" y="111"/>
                </a:lnTo>
                <a:lnTo>
                  <a:pt x="1709" y="90"/>
                </a:lnTo>
                <a:close/>
                <a:moveTo>
                  <a:pt x="1166" y="90"/>
                </a:moveTo>
                <a:cubicBezTo>
                  <a:pt x="1192" y="90"/>
                  <a:pt x="1213" y="100"/>
                  <a:pt x="1228" y="120"/>
                </a:cubicBezTo>
                <a:cubicBezTo>
                  <a:pt x="1242" y="136"/>
                  <a:pt x="1248" y="156"/>
                  <a:pt x="1248" y="178"/>
                </a:cubicBezTo>
                <a:cubicBezTo>
                  <a:pt x="1248" y="193"/>
                  <a:pt x="1245" y="209"/>
                  <a:pt x="1237" y="224"/>
                </a:cubicBezTo>
                <a:cubicBezTo>
                  <a:pt x="1230" y="240"/>
                  <a:pt x="1220" y="252"/>
                  <a:pt x="1207" y="260"/>
                </a:cubicBezTo>
                <a:cubicBezTo>
                  <a:pt x="1194" y="268"/>
                  <a:pt x="1180" y="272"/>
                  <a:pt x="1164" y="272"/>
                </a:cubicBezTo>
                <a:cubicBezTo>
                  <a:pt x="1138" y="272"/>
                  <a:pt x="1117" y="262"/>
                  <a:pt x="1102" y="241"/>
                </a:cubicBezTo>
                <a:cubicBezTo>
                  <a:pt x="1089" y="224"/>
                  <a:pt x="1083" y="204"/>
                  <a:pt x="1083" y="183"/>
                </a:cubicBezTo>
                <a:cubicBezTo>
                  <a:pt x="1083" y="167"/>
                  <a:pt x="1087" y="151"/>
                  <a:pt x="1094" y="136"/>
                </a:cubicBezTo>
                <a:cubicBezTo>
                  <a:pt x="1102" y="120"/>
                  <a:pt x="1113" y="109"/>
                  <a:pt x="1125" y="101"/>
                </a:cubicBezTo>
                <a:cubicBezTo>
                  <a:pt x="1138" y="94"/>
                  <a:pt x="1152" y="90"/>
                  <a:pt x="1166" y="90"/>
                </a:cubicBezTo>
                <a:close/>
                <a:moveTo>
                  <a:pt x="2222" y="20"/>
                </a:moveTo>
                <a:cubicBezTo>
                  <a:pt x="2214" y="20"/>
                  <a:pt x="2206" y="23"/>
                  <a:pt x="2200" y="31"/>
                </a:cubicBezTo>
                <a:cubicBezTo>
                  <a:pt x="2191" y="41"/>
                  <a:pt x="2185" y="58"/>
                  <a:pt x="2181" y="80"/>
                </a:cubicBezTo>
                <a:cubicBezTo>
                  <a:pt x="2178" y="102"/>
                  <a:pt x="2176" y="124"/>
                  <a:pt x="2176" y="146"/>
                </a:cubicBezTo>
                <a:cubicBezTo>
                  <a:pt x="2176" y="181"/>
                  <a:pt x="2181" y="209"/>
                  <a:pt x="2189" y="232"/>
                </a:cubicBezTo>
                <a:cubicBezTo>
                  <a:pt x="2196" y="250"/>
                  <a:pt x="2207" y="259"/>
                  <a:pt x="2221" y="259"/>
                </a:cubicBezTo>
                <a:cubicBezTo>
                  <a:pt x="2228" y="259"/>
                  <a:pt x="2235" y="256"/>
                  <a:pt x="2242" y="250"/>
                </a:cubicBezTo>
                <a:cubicBezTo>
                  <a:pt x="2249" y="244"/>
                  <a:pt x="2255" y="234"/>
                  <a:pt x="2259" y="220"/>
                </a:cubicBezTo>
                <a:cubicBezTo>
                  <a:pt x="2264" y="198"/>
                  <a:pt x="2267" y="168"/>
                  <a:pt x="2267" y="129"/>
                </a:cubicBezTo>
                <a:cubicBezTo>
                  <a:pt x="2267" y="100"/>
                  <a:pt x="2264" y="76"/>
                  <a:pt x="2258" y="56"/>
                </a:cubicBezTo>
                <a:cubicBezTo>
                  <a:pt x="2254" y="42"/>
                  <a:pt x="2248" y="32"/>
                  <a:pt x="2241" y="26"/>
                </a:cubicBezTo>
                <a:cubicBezTo>
                  <a:pt x="2236" y="22"/>
                  <a:pt x="2230" y="20"/>
                  <a:pt x="2222" y="20"/>
                </a:cubicBezTo>
                <a:close/>
                <a:moveTo>
                  <a:pt x="2030" y="20"/>
                </a:moveTo>
                <a:cubicBezTo>
                  <a:pt x="2022" y="20"/>
                  <a:pt x="2014" y="23"/>
                  <a:pt x="2008" y="31"/>
                </a:cubicBezTo>
                <a:cubicBezTo>
                  <a:pt x="1999" y="41"/>
                  <a:pt x="1993" y="58"/>
                  <a:pt x="1989" y="80"/>
                </a:cubicBezTo>
                <a:cubicBezTo>
                  <a:pt x="1986" y="102"/>
                  <a:pt x="1984" y="124"/>
                  <a:pt x="1984" y="146"/>
                </a:cubicBezTo>
                <a:cubicBezTo>
                  <a:pt x="1984" y="181"/>
                  <a:pt x="1989" y="209"/>
                  <a:pt x="1997" y="232"/>
                </a:cubicBezTo>
                <a:cubicBezTo>
                  <a:pt x="2004" y="250"/>
                  <a:pt x="2015" y="259"/>
                  <a:pt x="2029" y="259"/>
                </a:cubicBezTo>
                <a:cubicBezTo>
                  <a:pt x="2036" y="259"/>
                  <a:pt x="2043" y="256"/>
                  <a:pt x="2050" y="250"/>
                </a:cubicBezTo>
                <a:cubicBezTo>
                  <a:pt x="2057" y="244"/>
                  <a:pt x="2063" y="234"/>
                  <a:pt x="2067" y="220"/>
                </a:cubicBezTo>
                <a:cubicBezTo>
                  <a:pt x="2072" y="198"/>
                  <a:pt x="2075" y="168"/>
                  <a:pt x="2075" y="129"/>
                </a:cubicBezTo>
                <a:cubicBezTo>
                  <a:pt x="2075" y="100"/>
                  <a:pt x="2072" y="76"/>
                  <a:pt x="2066" y="56"/>
                </a:cubicBezTo>
                <a:cubicBezTo>
                  <a:pt x="2062" y="42"/>
                  <a:pt x="2056" y="32"/>
                  <a:pt x="2049" y="26"/>
                </a:cubicBezTo>
                <a:cubicBezTo>
                  <a:pt x="2044" y="22"/>
                  <a:pt x="2038" y="20"/>
                  <a:pt x="2030" y="20"/>
                </a:cubicBezTo>
                <a:close/>
                <a:moveTo>
                  <a:pt x="2223" y="7"/>
                </a:moveTo>
                <a:cubicBezTo>
                  <a:pt x="2242" y="7"/>
                  <a:pt x="2260" y="17"/>
                  <a:pt x="2275" y="37"/>
                </a:cubicBezTo>
                <a:cubicBezTo>
                  <a:pt x="2294" y="62"/>
                  <a:pt x="2304" y="95"/>
                  <a:pt x="2304" y="137"/>
                </a:cubicBezTo>
                <a:cubicBezTo>
                  <a:pt x="2304" y="167"/>
                  <a:pt x="2300" y="192"/>
                  <a:pt x="2291" y="212"/>
                </a:cubicBezTo>
                <a:cubicBezTo>
                  <a:pt x="2283" y="233"/>
                  <a:pt x="2272" y="248"/>
                  <a:pt x="2259" y="257"/>
                </a:cubicBezTo>
                <a:cubicBezTo>
                  <a:pt x="2246" y="267"/>
                  <a:pt x="2233" y="271"/>
                  <a:pt x="2221" y="271"/>
                </a:cubicBezTo>
                <a:cubicBezTo>
                  <a:pt x="2196" y="271"/>
                  <a:pt x="2176" y="257"/>
                  <a:pt x="2160" y="228"/>
                </a:cubicBezTo>
                <a:cubicBezTo>
                  <a:pt x="2146" y="204"/>
                  <a:pt x="2140" y="175"/>
                  <a:pt x="2140" y="141"/>
                </a:cubicBezTo>
                <a:cubicBezTo>
                  <a:pt x="2140" y="112"/>
                  <a:pt x="2144" y="87"/>
                  <a:pt x="2153" y="66"/>
                </a:cubicBezTo>
                <a:cubicBezTo>
                  <a:pt x="2162" y="45"/>
                  <a:pt x="2173" y="30"/>
                  <a:pt x="2188" y="19"/>
                </a:cubicBezTo>
                <a:cubicBezTo>
                  <a:pt x="2199" y="11"/>
                  <a:pt x="2211" y="7"/>
                  <a:pt x="2223" y="7"/>
                </a:cubicBezTo>
                <a:close/>
                <a:moveTo>
                  <a:pt x="2031" y="7"/>
                </a:moveTo>
                <a:cubicBezTo>
                  <a:pt x="2050" y="7"/>
                  <a:pt x="2068" y="17"/>
                  <a:pt x="2083" y="37"/>
                </a:cubicBezTo>
                <a:cubicBezTo>
                  <a:pt x="2102" y="62"/>
                  <a:pt x="2112" y="95"/>
                  <a:pt x="2112" y="137"/>
                </a:cubicBezTo>
                <a:cubicBezTo>
                  <a:pt x="2112" y="167"/>
                  <a:pt x="2108" y="192"/>
                  <a:pt x="2099" y="212"/>
                </a:cubicBezTo>
                <a:cubicBezTo>
                  <a:pt x="2091" y="233"/>
                  <a:pt x="2080" y="248"/>
                  <a:pt x="2067" y="257"/>
                </a:cubicBezTo>
                <a:cubicBezTo>
                  <a:pt x="2054" y="267"/>
                  <a:pt x="2041" y="271"/>
                  <a:pt x="2029" y="271"/>
                </a:cubicBezTo>
                <a:cubicBezTo>
                  <a:pt x="2004" y="271"/>
                  <a:pt x="1984" y="257"/>
                  <a:pt x="1968" y="228"/>
                </a:cubicBezTo>
                <a:cubicBezTo>
                  <a:pt x="1954" y="204"/>
                  <a:pt x="1948" y="175"/>
                  <a:pt x="1948" y="141"/>
                </a:cubicBezTo>
                <a:cubicBezTo>
                  <a:pt x="1948" y="112"/>
                  <a:pt x="1952" y="87"/>
                  <a:pt x="1961" y="66"/>
                </a:cubicBezTo>
                <a:cubicBezTo>
                  <a:pt x="1970" y="45"/>
                  <a:pt x="1981" y="30"/>
                  <a:pt x="1996" y="19"/>
                </a:cubicBezTo>
                <a:cubicBezTo>
                  <a:pt x="2007" y="11"/>
                  <a:pt x="2019" y="7"/>
                  <a:pt x="2031" y="7"/>
                </a:cubicBezTo>
                <a:close/>
                <a:moveTo>
                  <a:pt x="1849" y="7"/>
                </a:moveTo>
                <a:lnTo>
                  <a:pt x="1855" y="7"/>
                </a:lnTo>
                <a:lnTo>
                  <a:pt x="1855" y="222"/>
                </a:lnTo>
                <a:cubicBezTo>
                  <a:pt x="1855" y="236"/>
                  <a:pt x="1855" y="245"/>
                  <a:pt x="1857" y="249"/>
                </a:cubicBezTo>
                <a:cubicBezTo>
                  <a:pt x="1858" y="252"/>
                  <a:pt x="1860" y="255"/>
                  <a:pt x="1864" y="257"/>
                </a:cubicBezTo>
                <a:cubicBezTo>
                  <a:pt x="1868" y="259"/>
                  <a:pt x="1875" y="260"/>
                  <a:pt x="1887" y="260"/>
                </a:cubicBezTo>
                <a:lnTo>
                  <a:pt x="1887" y="267"/>
                </a:lnTo>
                <a:lnTo>
                  <a:pt x="1791" y="267"/>
                </a:lnTo>
                <a:lnTo>
                  <a:pt x="1791" y="260"/>
                </a:lnTo>
                <a:cubicBezTo>
                  <a:pt x="1803" y="260"/>
                  <a:pt x="1811" y="259"/>
                  <a:pt x="1815" y="257"/>
                </a:cubicBezTo>
                <a:cubicBezTo>
                  <a:pt x="1818" y="255"/>
                  <a:pt x="1820" y="253"/>
                  <a:pt x="1822" y="249"/>
                </a:cubicBezTo>
                <a:cubicBezTo>
                  <a:pt x="1823" y="246"/>
                  <a:pt x="1824" y="237"/>
                  <a:pt x="1824" y="222"/>
                </a:cubicBezTo>
                <a:lnTo>
                  <a:pt x="1824" y="85"/>
                </a:lnTo>
                <a:cubicBezTo>
                  <a:pt x="1824" y="66"/>
                  <a:pt x="1823" y="54"/>
                  <a:pt x="1822" y="49"/>
                </a:cubicBezTo>
                <a:cubicBezTo>
                  <a:pt x="1821" y="45"/>
                  <a:pt x="1820" y="42"/>
                  <a:pt x="1817" y="40"/>
                </a:cubicBezTo>
                <a:cubicBezTo>
                  <a:pt x="1815" y="38"/>
                  <a:pt x="1812" y="37"/>
                  <a:pt x="1809" y="37"/>
                </a:cubicBezTo>
                <a:cubicBezTo>
                  <a:pt x="1804" y="37"/>
                  <a:pt x="1798" y="39"/>
                  <a:pt x="1790" y="43"/>
                </a:cubicBezTo>
                <a:lnTo>
                  <a:pt x="1787" y="37"/>
                </a:lnTo>
                <a:lnTo>
                  <a:pt x="1849" y="7"/>
                </a:lnTo>
                <a:close/>
                <a:moveTo>
                  <a:pt x="1701" y="0"/>
                </a:moveTo>
                <a:cubicBezTo>
                  <a:pt x="1707" y="0"/>
                  <a:pt x="1711" y="2"/>
                  <a:pt x="1715" y="6"/>
                </a:cubicBezTo>
                <a:cubicBezTo>
                  <a:pt x="1719" y="9"/>
                  <a:pt x="1720" y="14"/>
                  <a:pt x="1720" y="19"/>
                </a:cubicBezTo>
                <a:cubicBezTo>
                  <a:pt x="1720" y="24"/>
                  <a:pt x="1719" y="29"/>
                  <a:pt x="1715" y="33"/>
                </a:cubicBezTo>
                <a:cubicBezTo>
                  <a:pt x="1711" y="36"/>
                  <a:pt x="1707" y="38"/>
                  <a:pt x="1701" y="38"/>
                </a:cubicBezTo>
                <a:cubicBezTo>
                  <a:pt x="1696" y="38"/>
                  <a:pt x="1692" y="36"/>
                  <a:pt x="1688" y="33"/>
                </a:cubicBezTo>
                <a:cubicBezTo>
                  <a:pt x="1684" y="29"/>
                  <a:pt x="1682" y="24"/>
                  <a:pt x="1682" y="19"/>
                </a:cubicBezTo>
                <a:cubicBezTo>
                  <a:pt x="1682" y="14"/>
                  <a:pt x="1684" y="9"/>
                  <a:pt x="1688" y="6"/>
                </a:cubicBezTo>
                <a:cubicBezTo>
                  <a:pt x="1692" y="2"/>
                  <a:pt x="1696" y="0"/>
                  <a:pt x="1701" y="0"/>
                </a:cubicBezTo>
                <a:close/>
              </a:path>
            </a:pathLst>
          </a:custGeom>
          <a:solidFill>
            <a:srgbClr val="F2F2F2"/>
          </a:solidFill>
          <a:ln w="0">
            <a:noFill/>
            <a:prstDash val="solid"/>
            <a:round/>
          </a:ln>
        </p:spPr>
        <p:txBody>
          <a:bodyPr vert="horz" wrap="square" lIns="91440" tIns="45720" rIns="91440" bIns="45720" numCol="1" anchor="t" anchorCtr="0" compatLnSpc="1"/>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5pPr>
            <a:lvl6pPr marL="2286000" algn="l" defTabSz="914400" rtl="0" eaLnBrk="1" latinLnBrk="0" hangingPunct="1">
              <a:defRPr kern="1200">
                <a:solidFill>
                  <a:schemeClr val="tx1"/>
                </a:solidFill>
                <a:latin typeface="Calibri" panose="020F0502020204030204" charset="0"/>
                <a:ea typeface="+mn-ea"/>
                <a:cs typeface="+mn-cs"/>
              </a:defRPr>
            </a:lvl6pPr>
            <a:lvl7pPr marL="2743200" algn="l" defTabSz="914400" rtl="0" eaLnBrk="1" latinLnBrk="0" hangingPunct="1">
              <a:defRPr kern="1200">
                <a:solidFill>
                  <a:schemeClr val="tx1"/>
                </a:solidFill>
                <a:latin typeface="Calibri" panose="020F0502020204030204" charset="0"/>
                <a:ea typeface="+mn-ea"/>
                <a:cs typeface="+mn-cs"/>
              </a:defRPr>
            </a:lvl7pPr>
            <a:lvl8pPr marL="3200400" algn="l" defTabSz="914400" rtl="0" eaLnBrk="1" latinLnBrk="0" hangingPunct="1">
              <a:defRPr kern="1200">
                <a:solidFill>
                  <a:schemeClr val="tx1"/>
                </a:solidFill>
                <a:latin typeface="Calibri" panose="020F0502020204030204" charset="0"/>
                <a:ea typeface="+mn-ea"/>
                <a:cs typeface="+mn-cs"/>
              </a:defRPr>
            </a:lvl8pPr>
            <a:lvl9pPr marL="3657600" algn="l" defTabSz="914400" rtl="0" eaLnBrk="1" latinLnBrk="0" hangingPunct="1">
              <a:defRPr kern="1200">
                <a:solidFill>
                  <a:schemeClr val="tx1"/>
                </a:solidFill>
                <a:latin typeface="Calibri" panose="020F0502020204030204" charset="0"/>
                <a:ea typeface="+mn-ea"/>
                <a:cs typeface="+mn-cs"/>
              </a:defRPr>
            </a:lvl9pPr>
          </a:lstStyle>
          <a:p>
            <a:endParaRPr lang="zh-CN" altLang="en-US"/>
          </a:p>
        </p:txBody>
      </p:sp>
      <p:sp>
        <p:nvSpPr>
          <p:cNvPr id="68" name="Freeform 23"/>
          <p:cNvSpPr/>
          <p:nvPr/>
        </p:nvSpPr>
        <p:spPr bwMode="auto">
          <a:xfrm rot="-1800000">
            <a:off x="421093" y="6098166"/>
            <a:ext cx="1848119" cy="215037"/>
          </a:xfrm>
          <a:custGeom>
            <a:avLst/>
            <a:gdLst>
              <a:gd name="T0" fmla="*/ 2345 w 3079"/>
              <a:gd name="T1" fmla="*/ 251 h 350"/>
              <a:gd name="T2" fmla="*/ 830 w 3079"/>
              <a:gd name="T3" fmla="*/ 272 h 350"/>
              <a:gd name="T4" fmla="*/ 2644 w 3079"/>
              <a:gd name="T5" fmla="*/ 129 h 350"/>
              <a:gd name="T6" fmla="*/ 2680 w 3079"/>
              <a:gd name="T7" fmla="*/ 102 h 350"/>
              <a:gd name="T8" fmla="*/ 1202 w 3079"/>
              <a:gd name="T9" fmla="*/ 244 h 350"/>
              <a:gd name="T10" fmla="*/ 1532 w 3079"/>
              <a:gd name="T11" fmla="*/ 102 h 350"/>
              <a:gd name="T12" fmla="*/ 1604 w 3079"/>
              <a:gd name="T13" fmla="*/ 106 h 350"/>
              <a:gd name="T14" fmla="*/ 1625 w 3079"/>
              <a:gd name="T15" fmla="*/ 113 h 350"/>
              <a:gd name="T16" fmla="*/ 1470 w 3079"/>
              <a:gd name="T17" fmla="*/ 316 h 350"/>
              <a:gd name="T18" fmla="*/ 1487 w 3079"/>
              <a:gd name="T19" fmla="*/ 130 h 350"/>
              <a:gd name="T20" fmla="*/ 1322 w 3079"/>
              <a:gd name="T21" fmla="*/ 210 h 350"/>
              <a:gd name="T22" fmla="*/ 1366 w 3079"/>
              <a:gd name="T23" fmla="*/ 102 h 350"/>
              <a:gd name="T24" fmla="*/ 1451 w 3079"/>
              <a:gd name="T25" fmla="*/ 244 h 350"/>
              <a:gd name="T26" fmla="*/ 1310 w 3079"/>
              <a:gd name="T27" fmla="*/ 264 h 350"/>
              <a:gd name="T28" fmla="*/ 1262 w 3079"/>
              <a:gd name="T29" fmla="*/ 95 h 350"/>
              <a:gd name="T30" fmla="*/ 945 w 3079"/>
              <a:gd name="T31" fmla="*/ 135 h 350"/>
              <a:gd name="T32" fmla="*/ 1012 w 3079"/>
              <a:gd name="T33" fmla="*/ 95 h 350"/>
              <a:gd name="T34" fmla="*/ 946 w 3079"/>
              <a:gd name="T35" fmla="*/ 337 h 350"/>
              <a:gd name="T36" fmla="*/ 934 w 3079"/>
              <a:gd name="T37" fmla="*/ 318 h 350"/>
              <a:gd name="T38" fmla="*/ 880 w 3079"/>
              <a:gd name="T39" fmla="*/ 102 h 350"/>
              <a:gd name="T40" fmla="*/ 603 w 3079"/>
              <a:gd name="T41" fmla="*/ 128 h 350"/>
              <a:gd name="T42" fmla="*/ 722 w 3079"/>
              <a:gd name="T43" fmla="*/ 95 h 350"/>
              <a:gd name="T44" fmla="*/ 779 w 3079"/>
              <a:gd name="T45" fmla="*/ 112 h 350"/>
              <a:gd name="T46" fmla="*/ 734 w 3079"/>
              <a:gd name="T47" fmla="*/ 272 h 350"/>
              <a:gd name="T48" fmla="*/ 544 w 3079"/>
              <a:gd name="T49" fmla="*/ 102 h 350"/>
              <a:gd name="T50" fmla="*/ 331 w 3079"/>
              <a:gd name="T51" fmla="*/ 128 h 350"/>
              <a:gd name="T52" fmla="*/ 450 w 3079"/>
              <a:gd name="T53" fmla="*/ 95 h 350"/>
              <a:gd name="T54" fmla="*/ 507 w 3079"/>
              <a:gd name="T55" fmla="*/ 112 h 350"/>
              <a:gd name="T56" fmla="*/ 462 w 3079"/>
              <a:gd name="T57" fmla="*/ 272 h 350"/>
              <a:gd name="T58" fmla="*/ 272 w 3079"/>
              <a:gd name="T59" fmla="*/ 102 h 350"/>
              <a:gd name="T60" fmla="*/ 59 w 3079"/>
              <a:gd name="T61" fmla="*/ 128 h 350"/>
              <a:gd name="T62" fmla="*/ 178 w 3079"/>
              <a:gd name="T63" fmla="*/ 95 h 350"/>
              <a:gd name="T64" fmla="*/ 235 w 3079"/>
              <a:gd name="T65" fmla="*/ 112 h 350"/>
              <a:gd name="T66" fmla="*/ 190 w 3079"/>
              <a:gd name="T67" fmla="*/ 272 h 350"/>
              <a:gd name="T68" fmla="*/ 0 w 3079"/>
              <a:gd name="T69" fmla="*/ 102 h 350"/>
              <a:gd name="T70" fmla="*/ 2904 w 3079"/>
              <a:gd name="T71" fmla="*/ 90 h 350"/>
              <a:gd name="T72" fmla="*/ 3053 w 3079"/>
              <a:gd name="T73" fmla="*/ 154 h 350"/>
              <a:gd name="T74" fmla="*/ 2994 w 3079"/>
              <a:gd name="T75" fmla="*/ 260 h 350"/>
              <a:gd name="T76" fmla="*/ 2993 w 3079"/>
              <a:gd name="T77" fmla="*/ 112 h 350"/>
              <a:gd name="T78" fmla="*/ 2958 w 3079"/>
              <a:gd name="T79" fmla="*/ 257 h 350"/>
              <a:gd name="T80" fmla="*/ 2918 w 3079"/>
              <a:gd name="T81" fmla="*/ 228 h 350"/>
              <a:gd name="T82" fmla="*/ 2847 w 3079"/>
              <a:gd name="T83" fmla="*/ 250 h 350"/>
              <a:gd name="T84" fmla="*/ 2811 w 3079"/>
              <a:gd name="T85" fmla="*/ 249 h 350"/>
              <a:gd name="T86" fmla="*/ 2785 w 3079"/>
              <a:gd name="T87" fmla="*/ 111 h 350"/>
              <a:gd name="T88" fmla="*/ 2684 w 3079"/>
              <a:gd name="T89" fmla="*/ 272 h 350"/>
              <a:gd name="T90" fmla="*/ 2550 w 3079"/>
              <a:gd name="T91" fmla="*/ 103 h 350"/>
              <a:gd name="T92" fmla="*/ 2503 w 3079"/>
              <a:gd name="T93" fmla="*/ 103 h 350"/>
              <a:gd name="T94" fmla="*/ 2572 w 3079"/>
              <a:gd name="T95" fmla="*/ 202 h 350"/>
              <a:gd name="T96" fmla="*/ 1709 w 3079"/>
              <a:gd name="T97" fmla="*/ 90 h 350"/>
              <a:gd name="T98" fmla="*/ 1660 w 3079"/>
              <a:gd name="T99" fmla="*/ 267 h 350"/>
              <a:gd name="T100" fmla="*/ 1680 w 3079"/>
              <a:gd name="T101" fmla="*/ 117 h 350"/>
              <a:gd name="T102" fmla="*/ 1248 w 3079"/>
              <a:gd name="T103" fmla="*/ 178 h 350"/>
              <a:gd name="T104" fmla="*/ 1125 w 3079"/>
              <a:gd name="T105" fmla="*/ 101 h 350"/>
              <a:gd name="T106" fmla="*/ 2221 w 3079"/>
              <a:gd name="T107" fmla="*/ 259 h 350"/>
              <a:gd name="T108" fmla="*/ 2030 w 3079"/>
              <a:gd name="T109" fmla="*/ 20 h 350"/>
              <a:gd name="T110" fmla="*/ 2067 w 3079"/>
              <a:gd name="T111" fmla="*/ 220 h 350"/>
              <a:gd name="T112" fmla="*/ 2304 w 3079"/>
              <a:gd name="T113" fmla="*/ 137 h 350"/>
              <a:gd name="T114" fmla="*/ 2188 w 3079"/>
              <a:gd name="T115" fmla="*/ 19 h 350"/>
              <a:gd name="T116" fmla="*/ 2029 w 3079"/>
              <a:gd name="T117" fmla="*/ 271 h 350"/>
              <a:gd name="T118" fmla="*/ 1855 w 3079"/>
              <a:gd name="T119" fmla="*/ 7 h 350"/>
              <a:gd name="T120" fmla="*/ 1791 w 3079"/>
              <a:gd name="T121" fmla="*/ 260 h 350"/>
              <a:gd name="T122" fmla="*/ 1809 w 3079"/>
              <a:gd name="T123" fmla="*/ 37 h 350"/>
              <a:gd name="T124" fmla="*/ 1715 w 3079"/>
              <a:gd name="T125" fmla="*/ 3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79" h="350">
                <a:moveTo>
                  <a:pt x="2366" y="230"/>
                </a:moveTo>
                <a:cubicBezTo>
                  <a:pt x="2372" y="230"/>
                  <a:pt x="2377" y="232"/>
                  <a:pt x="2381" y="237"/>
                </a:cubicBezTo>
                <a:cubicBezTo>
                  <a:pt x="2385" y="241"/>
                  <a:pt x="2387" y="245"/>
                  <a:pt x="2387" y="251"/>
                </a:cubicBezTo>
                <a:cubicBezTo>
                  <a:pt x="2387" y="257"/>
                  <a:pt x="2385" y="262"/>
                  <a:pt x="2380" y="266"/>
                </a:cubicBezTo>
                <a:cubicBezTo>
                  <a:pt x="2376" y="270"/>
                  <a:pt x="2372" y="272"/>
                  <a:pt x="2366" y="272"/>
                </a:cubicBezTo>
                <a:cubicBezTo>
                  <a:pt x="2360" y="272"/>
                  <a:pt x="2355" y="270"/>
                  <a:pt x="2351" y="266"/>
                </a:cubicBezTo>
                <a:cubicBezTo>
                  <a:pt x="2347" y="262"/>
                  <a:pt x="2345" y="257"/>
                  <a:pt x="2345" y="251"/>
                </a:cubicBezTo>
                <a:cubicBezTo>
                  <a:pt x="2345" y="245"/>
                  <a:pt x="2347" y="240"/>
                  <a:pt x="2351" y="236"/>
                </a:cubicBezTo>
                <a:cubicBezTo>
                  <a:pt x="2355" y="232"/>
                  <a:pt x="2360" y="230"/>
                  <a:pt x="2366" y="230"/>
                </a:cubicBezTo>
                <a:close/>
                <a:moveTo>
                  <a:pt x="830" y="230"/>
                </a:moveTo>
                <a:cubicBezTo>
                  <a:pt x="836" y="230"/>
                  <a:pt x="841" y="232"/>
                  <a:pt x="845" y="237"/>
                </a:cubicBezTo>
                <a:cubicBezTo>
                  <a:pt x="849" y="241"/>
                  <a:pt x="851" y="245"/>
                  <a:pt x="851" y="251"/>
                </a:cubicBezTo>
                <a:cubicBezTo>
                  <a:pt x="851" y="257"/>
                  <a:pt x="849" y="262"/>
                  <a:pt x="844" y="266"/>
                </a:cubicBezTo>
                <a:cubicBezTo>
                  <a:pt x="840" y="270"/>
                  <a:pt x="836" y="272"/>
                  <a:pt x="830" y="272"/>
                </a:cubicBezTo>
                <a:cubicBezTo>
                  <a:pt x="824" y="272"/>
                  <a:pt x="819" y="270"/>
                  <a:pt x="815" y="266"/>
                </a:cubicBezTo>
                <a:cubicBezTo>
                  <a:pt x="811" y="262"/>
                  <a:pt x="809" y="257"/>
                  <a:pt x="809" y="251"/>
                </a:cubicBezTo>
                <a:cubicBezTo>
                  <a:pt x="809" y="245"/>
                  <a:pt x="811" y="240"/>
                  <a:pt x="815" y="236"/>
                </a:cubicBezTo>
                <a:cubicBezTo>
                  <a:pt x="819" y="232"/>
                  <a:pt x="824" y="230"/>
                  <a:pt x="830" y="230"/>
                </a:cubicBezTo>
                <a:close/>
                <a:moveTo>
                  <a:pt x="2680" y="102"/>
                </a:moveTo>
                <a:cubicBezTo>
                  <a:pt x="2673" y="102"/>
                  <a:pt x="2667" y="104"/>
                  <a:pt x="2660" y="108"/>
                </a:cubicBezTo>
                <a:cubicBezTo>
                  <a:pt x="2653" y="112"/>
                  <a:pt x="2648" y="119"/>
                  <a:pt x="2644" y="129"/>
                </a:cubicBezTo>
                <a:cubicBezTo>
                  <a:pt x="2640" y="139"/>
                  <a:pt x="2638" y="151"/>
                  <a:pt x="2638" y="167"/>
                </a:cubicBezTo>
                <a:cubicBezTo>
                  <a:pt x="2638" y="192"/>
                  <a:pt x="2643" y="213"/>
                  <a:pt x="2652" y="232"/>
                </a:cubicBezTo>
                <a:cubicBezTo>
                  <a:pt x="2662" y="250"/>
                  <a:pt x="2676" y="259"/>
                  <a:pt x="2692" y="259"/>
                </a:cubicBezTo>
                <a:cubicBezTo>
                  <a:pt x="2704" y="259"/>
                  <a:pt x="2714" y="254"/>
                  <a:pt x="2722" y="244"/>
                </a:cubicBezTo>
                <a:cubicBezTo>
                  <a:pt x="2730" y="234"/>
                  <a:pt x="2734" y="217"/>
                  <a:pt x="2734" y="192"/>
                </a:cubicBezTo>
                <a:cubicBezTo>
                  <a:pt x="2734" y="162"/>
                  <a:pt x="2727" y="138"/>
                  <a:pt x="2714" y="120"/>
                </a:cubicBezTo>
                <a:cubicBezTo>
                  <a:pt x="2705" y="108"/>
                  <a:pt x="2694" y="102"/>
                  <a:pt x="2680" y="102"/>
                </a:cubicBezTo>
                <a:close/>
                <a:moveTo>
                  <a:pt x="1160" y="102"/>
                </a:moveTo>
                <a:cubicBezTo>
                  <a:pt x="1153" y="102"/>
                  <a:pt x="1147" y="104"/>
                  <a:pt x="1140" y="108"/>
                </a:cubicBezTo>
                <a:cubicBezTo>
                  <a:pt x="1133" y="112"/>
                  <a:pt x="1128" y="119"/>
                  <a:pt x="1124" y="129"/>
                </a:cubicBezTo>
                <a:cubicBezTo>
                  <a:pt x="1120" y="139"/>
                  <a:pt x="1118" y="151"/>
                  <a:pt x="1118" y="167"/>
                </a:cubicBezTo>
                <a:cubicBezTo>
                  <a:pt x="1118" y="192"/>
                  <a:pt x="1123" y="213"/>
                  <a:pt x="1132" y="232"/>
                </a:cubicBezTo>
                <a:cubicBezTo>
                  <a:pt x="1142" y="250"/>
                  <a:pt x="1156" y="259"/>
                  <a:pt x="1172" y="259"/>
                </a:cubicBezTo>
                <a:cubicBezTo>
                  <a:pt x="1184" y="259"/>
                  <a:pt x="1194" y="254"/>
                  <a:pt x="1202" y="244"/>
                </a:cubicBezTo>
                <a:cubicBezTo>
                  <a:pt x="1210" y="234"/>
                  <a:pt x="1214" y="217"/>
                  <a:pt x="1214" y="192"/>
                </a:cubicBezTo>
                <a:cubicBezTo>
                  <a:pt x="1214" y="162"/>
                  <a:pt x="1207" y="138"/>
                  <a:pt x="1194" y="120"/>
                </a:cubicBezTo>
                <a:cubicBezTo>
                  <a:pt x="1185" y="108"/>
                  <a:pt x="1174" y="102"/>
                  <a:pt x="1160" y="102"/>
                </a:cubicBezTo>
                <a:close/>
                <a:moveTo>
                  <a:pt x="1456" y="95"/>
                </a:moveTo>
                <a:lnTo>
                  <a:pt x="1536" y="95"/>
                </a:lnTo>
                <a:lnTo>
                  <a:pt x="1536" y="102"/>
                </a:lnTo>
                <a:lnTo>
                  <a:pt x="1532" y="102"/>
                </a:lnTo>
                <a:cubicBezTo>
                  <a:pt x="1527" y="102"/>
                  <a:pt x="1522" y="103"/>
                  <a:pt x="1519" y="106"/>
                </a:cubicBezTo>
                <a:cubicBezTo>
                  <a:pt x="1517" y="108"/>
                  <a:pt x="1515" y="111"/>
                  <a:pt x="1515" y="115"/>
                </a:cubicBezTo>
                <a:cubicBezTo>
                  <a:pt x="1515" y="120"/>
                  <a:pt x="1517" y="126"/>
                  <a:pt x="1521" y="135"/>
                </a:cubicBezTo>
                <a:lnTo>
                  <a:pt x="1563" y="222"/>
                </a:lnTo>
                <a:lnTo>
                  <a:pt x="1602" y="127"/>
                </a:lnTo>
                <a:cubicBezTo>
                  <a:pt x="1604" y="122"/>
                  <a:pt x="1605" y="117"/>
                  <a:pt x="1605" y="112"/>
                </a:cubicBezTo>
                <a:cubicBezTo>
                  <a:pt x="1605" y="109"/>
                  <a:pt x="1604" y="108"/>
                  <a:pt x="1604" y="106"/>
                </a:cubicBezTo>
                <a:cubicBezTo>
                  <a:pt x="1603" y="105"/>
                  <a:pt x="1601" y="104"/>
                  <a:pt x="1599" y="103"/>
                </a:cubicBezTo>
                <a:cubicBezTo>
                  <a:pt x="1597" y="102"/>
                  <a:pt x="1593" y="102"/>
                  <a:pt x="1588" y="102"/>
                </a:cubicBezTo>
                <a:lnTo>
                  <a:pt x="1588" y="95"/>
                </a:lnTo>
                <a:lnTo>
                  <a:pt x="1644" y="95"/>
                </a:lnTo>
                <a:lnTo>
                  <a:pt x="1644" y="102"/>
                </a:lnTo>
                <a:cubicBezTo>
                  <a:pt x="1639" y="102"/>
                  <a:pt x="1635" y="103"/>
                  <a:pt x="1633" y="105"/>
                </a:cubicBezTo>
                <a:cubicBezTo>
                  <a:pt x="1630" y="106"/>
                  <a:pt x="1628" y="109"/>
                  <a:pt x="1625" y="113"/>
                </a:cubicBezTo>
                <a:cubicBezTo>
                  <a:pt x="1623" y="115"/>
                  <a:pt x="1621" y="120"/>
                  <a:pt x="1618" y="128"/>
                </a:cubicBezTo>
                <a:lnTo>
                  <a:pt x="1548" y="299"/>
                </a:lnTo>
                <a:cubicBezTo>
                  <a:pt x="1542" y="316"/>
                  <a:pt x="1533" y="328"/>
                  <a:pt x="1522" y="337"/>
                </a:cubicBezTo>
                <a:cubicBezTo>
                  <a:pt x="1511" y="345"/>
                  <a:pt x="1500" y="350"/>
                  <a:pt x="1490" y="350"/>
                </a:cubicBezTo>
                <a:cubicBezTo>
                  <a:pt x="1483" y="350"/>
                  <a:pt x="1477" y="348"/>
                  <a:pt x="1472" y="343"/>
                </a:cubicBezTo>
                <a:cubicBezTo>
                  <a:pt x="1467" y="339"/>
                  <a:pt x="1465" y="334"/>
                  <a:pt x="1465" y="329"/>
                </a:cubicBezTo>
                <a:cubicBezTo>
                  <a:pt x="1465" y="323"/>
                  <a:pt x="1467" y="319"/>
                  <a:pt x="1470" y="316"/>
                </a:cubicBezTo>
                <a:cubicBezTo>
                  <a:pt x="1473" y="313"/>
                  <a:pt x="1478" y="311"/>
                  <a:pt x="1484" y="311"/>
                </a:cubicBezTo>
                <a:cubicBezTo>
                  <a:pt x="1488" y="311"/>
                  <a:pt x="1494" y="313"/>
                  <a:pt x="1501" y="315"/>
                </a:cubicBezTo>
                <a:cubicBezTo>
                  <a:pt x="1506" y="317"/>
                  <a:pt x="1509" y="318"/>
                  <a:pt x="1510" y="318"/>
                </a:cubicBezTo>
                <a:cubicBezTo>
                  <a:pt x="1514" y="318"/>
                  <a:pt x="1518" y="316"/>
                  <a:pt x="1523" y="312"/>
                </a:cubicBezTo>
                <a:cubicBezTo>
                  <a:pt x="1527" y="308"/>
                  <a:pt x="1532" y="301"/>
                  <a:pt x="1536" y="290"/>
                </a:cubicBezTo>
                <a:lnTo>
                  <a:pt x="1548" y="260"/>
                </a:lnTo>
                <a:lnTo>
                  <a:pt x="1487" y="130"/>
                </a:lnTo>
                <a:cubicBezTo>
                  <a:pt x="1485" y="127"/>
                  <a:pt x="1482" y="122"/>
                  <a:pt x="1478" y="116"/>
                </a:cubicBezTo>
                <a:cubicBezTo>
                  <a:pt x="1474" y="112"/>
                  <a:pt x="1472" y="109"/>
                  <a:pt x="1470" y="107"/>
                </a:cubicBezTo>
                <a:cubicBezTo>
                  <a:pt x="1467" y="105"/>
                  <a:pt x="1462" y="103"/>
                  <a:pt x="1456" y="102"/>
                </a:cubicBezTo>
                <a:lnTo>
                  <a:pt x="1456" y="95"/>
                </a:lnTo>
                <a:close/>
                <a:moveTo>
                  <a:pt x="1262" y="95"/>
                </a:moveTo>
                <a:lnTo>
                  <a:pt x="1322" y="95"/>
                </a:lnTo>
                <a:lnTo>
                  <a:pt x="1322" y="210"/>
                </a:lnTo>
                <a:cubicBezTo>
                  <a:pt x="1322" y="226"/>
                  <a:pt x="1325" y="236"/>
                  <a:pt x="1331" y="241"/>
                </a:cubicBezTo>
                <a:cubicBezTo>
                  <a:pt x="1336" y="246"/>
                  <a:pt x="1343" y="249"/>
                  <a:pt x="1351" y="249"/>
                </a:cubicBezTo>
                <a:cubicBezTo>
                  <a:pt x="1356" y="249"/>
                  <a:pt x="1362" y="247"/>
                  <a:pt x="1369" y="244"/>
                </a:cubicBezTo>
                <a:cubicBezTo>
                  <a:pt x="1376" y="241"/>
                  <a:pt x="1384" y="234"/>
                  <a:pt x="1393" y="225"/>
                </a:cubicBezTo>
                <a:lnTo>
                  <a:pt x="1393" y="127"/>
                </a:lnTo>
                <a:cubicBezTo>
                  <a:pt x="1393" y="118"/>
                  <a:pt x="1392" y="111"/>
                  <a:pt x="1388" y="108"/>
                </a:cubicBezTo>
                <a:cubicBezTo>
                  <a:pt x="1384" y="104"/>
                  <a:pt x="1377" y="102"/>
                  <a:pt x="1366" y="102"/>
                </a:cubicBezTo>
                <a:lnTo>
                  <a:pt x="1366" y="95"/>
                </a:lnTo>
                <a:lnTo>
                  <a:pt x="1424" y="95"/>
                </a:lnTo>
                <a:lnTo>
                  <a:pt x="1424" y="199"/>
                </a:lnTo>
                <a:cubicBezTo>
                  <a:pt x="1424" y="219"/>
                  <a:pt x="1425" y="231"/>
                  <a:pt x="1426" y="236"/>
                </a:cubicBezTo>
                <a:cubicBezTo>
                  <a:pt x="1427" y="240"/>
                  <a:pt x="1428" y="243"/>
                  <a:pt x="1430" y="245"/>
                </a:cubicBezTo>
                <a:cubicBezTo>
                  <a:pt x="1432" y="247"/>
                  <a:pt x="1435" y="247"/>
                  <a:pt x="1437" y="247"/>
                </a:cubicBezTo>
                <a:cubicBezTo>
                  <a:pt x="1441" y="247"/>
                  <a:pt x="1446" y="246"/>
                  <a:pt x="1451" y="244"/>
                </a:cubicBezTo>
                <a:lnTo>
                  <a:pt x="1453" y="251"/>
                </a:lnTo>
                <a:lnTo>
                  <a:pt x="1402" y="272"/>
                </a:lnTo>
                <a:lnTo>
                  <a:pt x="1393" y="272"/>
                </a:lnTo>
                <a:lnTo>
                  <a:pt x="1393" y="236"/>
                </a:lnTo>
                <a:cubicBezTo>
                  <a:pt x="1379" y="252"/>
                  <a:pt x="1367" y="262"/>
                  <a:pt x="1360" y="266"/>
                </a:cubicBezTo>
                <a:cubicBezTo>
                  <a:pt x="1352" y="270"/>
                  <a:pt x="1344" y="272"/>
                  <a:pt x="1335" y="272"/>
                </a:cubicBezTo>
                <a:cubicBezTo>
                  <a:pt x="1325" y="272"/>
                  <a:pt x="1317" y="269"/>
                  <a:pt x="1310" y="264"/>
                </a:cubicBezTo>
                <a:cubicBezTo>
                  <a:pt x="1303" y="258"/>
                  <a:pt x="1298" y="251"/>
                  <a:pt x="1295" y="242"/>
                </a:cubicBezTo>
                <a:cubicBezTo>
                  <a:pt x="1293" y="233"/>
                  <a:pt x="1291" y="221"/>
                  <a:pt x="1291" y="205"/>
                </a:cubicBezTo>
                <a:lnTo>
                  <a:pt x="1291" y="128"/>
                </a:lnTo>
                <a:cubicBezTo>
                  <a:pt x="1291" y="120"/>
                  <a:pt x="1290" y="115"/>
                  <a:pt x="1289" y="112"/>
                </a:cubicBezTo>
                <a:cubicBezTo>
                  <a:pt x="1287" y="108"/>
                  <a:pt x="1284" y="106"/>
                  <a:pt x="1281" y="104"/>
                </a:cubicBezTo>
                <a:cubicBezTo>
                  <a:pt x="1277" y="103"/>
                  <a:pt x="1271" y="102"/>
                  <a:pt x="1262" y="102"/>
                </a:cubicBezTo>
                <a:lnTo>
                  <a:pt x="1262" y="95"/>
                </a:lnTo>
                <a:close/>
                <a:moveTo>
                  <a:pt x="880" y="95"/>
                </a:moveTo>
                <a:lnTo>
                  <a:pt x="960" y="95"/>
                </a:lnTo>
                <a:lnTo>
                  <a:pt x="960" y="102"/>
                </a:lnTo>
                <a:lnTo>
                  <a:pt x="956" y="102"/>
                </a:lnTo>
                <a:cubicBezTo>
                  <a:pt x="951" y="102"/>
                  <a:pt x="946" y="103"/>
                  <a:pt x="943" y="106"/>
                </a:cubicBezTo>
                <a:cubicBezTo>
                  <a:pt x="941" y="108"/>
                  <a:pt x="939" y="111"/>
                  <a:pt x="939" y="115"/>
                </a:cubicBezTo>
                <a:cubicBezTo>
                  <a:pt x="939" y="120"/>
                  <a:pt x="941" y="126"/>
                  <a:pt x="945" y="135"/>
                </a:cubicBezTo>
                <a:lnTo>
                  <a:pt x="987" y="222"/>
                </a:lnTo>
                <a:lnTo>
                  <a:pt x="1026" y="127"/>
                </a:lnTo>
                <a:cubicBezTo>
                  <a:pt x="1028" y="122"/>
                  <a:pt x="1029" y="117"/>
                  <a:pt x="1029" y="112"/>
                </a:cubicBezTo>
                <a:cubicBezTo>
                  <a:pt x="1029" y="109"/>
                  <a:pt x="1028" y="108"/>
                  <a:pt x="1028" y="106"/>
                </a:cubicBezTo>
                <a:cubicBezTo>
                  <a:pt x="1027" y="105"/>
                  <a:pt x="1025" y="104"/>
                  <a:pt x="1023" y="103"/>
                </a:cubicBezTo>
                <a:cubicBezTo>
                  <a:pt x="1021" y="102"/>
                  <a:pt x="1017" y="102"/>
                  <a:pt x="1012" y="102"/>
                </a:cubicBezTo>
                <a:lnTo>
                  <a:pt x="1012" y="95"/>
                </a:lnTo>
                <a:lnTo>
                  <a:pt x="1068" y="95"/>
                </a:lnTo>
                <a:lnTo>
                  <a:pt x="1068" y="102"/>
                </a:lnTo>
                <a:cubicBezTo>
                  <a:pt x="1063" y="102"/>
                  <a:pt x="1059" y="103"/>
                  <a:pt x="1057" y="105"/>
                </a:cubicBezTo>
                <a:cubicBezTo>
                  <a:pt x="1054" y="106"/>
                  <a:pt x="1052" y="109"/>
                  <a:pt x="1049" y="113"/>
                </a:cubicBezTo>
                <a:cubicBezTo>
                  <a:pt x="1047" y="115"/>
                  <a:pt x="1045" y="120"/>
                  <a:pt x="1042" y="128"/>
                </a:cubicBezTo>
                <a:lnTo>
                  <a:pt x="972" y="299"/>
                </a:lnTo>
                <a:cubicBezTo>
                  <a:pt x="966" y="316"/>
                  <a:pt x="957" y="328"/>
                  <a:pt x="946" y="337"/>
                </a:cubicBezTo>
                <a:cubicBezTo>
                  <a:pt x="935" y="345"/>
                  <a:pt x="924" y="350"/>
                  <a:pt x="914" y="350"/>
                </a:cubicBezTo>
                <a:cubicBezTo>
                  <a:pt x="907" y="350"/>
                  <a:pt x="901" y="348"/>
                  <a:pt x="896" y="343"/>
                </a:cubicBezTo>
                <a:cubicBezTo>
                  <a:pt x="891" y="339"/>
                  <a:pt x="889" y="334"/>
                  <a:pt x="889" y="329"/>
                </a:cubicBezTo>
                <a:cubicBezTo>
                  <a:pt x="889" y="323"/>
                  <a:pt x="891" y="319"/>
                  <a:pt x="894" y="316"/>
                </a:cubicBezTo>
                <a:cubicBezTo>
                  <a:pt x="897" y="313"/>
                  <a:pt x="902" y="311"/>
                  <a:pt x="908" y="311"/>
                </a:cubicBezTo>
                <a:cubicBezTo>
                  <a:pt x="912" y="311"/>
                  <a:pt x="918" y="313"/>
                  <a:pt x="925" y="315"/>
                </a:cubicBezTo>
                <a:cubicBezTo>
                  <a:pt x="930" y="317"/>
                  <a:pt x="933" y="318"/>
                  <a:pt x="934" y="318"/>
                </a:cubicBezTo>
                <a:cubicBezTo>
                  <a:pt x="938" y="318"/>
                  <a:pt x="942" y="316"/>
                  <a:pt x="947" y="312"/>
                </a:cubicBezTo>
                <a:cubicBezTo>
                  <a:pt x="951" y="308"/>
                  <a:pt x="956" y="301"/>
                  <a:pt x="960" y="290"/>
                </a:cubicBezTo>
                <a:lnTo>
                  <a:pt x="972" y="260"/>
                </a:lnTo>
                <a:lnTo>
                  <a:pt x="911" y="130"/>
                </a:lnTo>
                <a:cubicBezTo>
                  <a:pt x="909" y="127"/>
                  <a:pt x="906" y="122"/>
                  <a:pt x="902" y="116"/>
                </a:cubicBezTo>
                <a:cubicBezTo>
                  <a:pt x="898" y="112"/>
                  <a:pt x="896" y="109"/>
                  <a:pt x="894" y="107"/>
                </a:cubicBezTo>
                <a:cubicBezTo>
                  <a:pt x="891" y="105"/>
                  <a:pt x="886" y="103"/>
                  <a:pt x="880" y="102"/>
                </a:cubicBezTo>
                <a:lnTo>
                  <a:pt x="880" y="95"/>
                </a:lnTo>
                <a:close/>
                <a:moveTo>
                  <a:pt x="544" y="95"/>
                </a:moveTo>
                <a:lnTo>
                  <a:pt x="616" y="95"/>
                </a:lnTo>
                <a:lnTo>
                  <a:pt x="616" y="102"/>
                </a:lnTo>
                <a:cubicBezTo>
                  <a:pt x="610" y="102"/>
                  <a:pt x="605" y="104"/>
                  <a:pt x="603" y="106"/>
                </a:cubicBezTo>
                <a:cubicBezTo>
                  <a:pt x="601" y="107"/>
                  <a:pt x="600" y="110"/>
                  <a:pt x="600" y="114"/>
                </a:cubicBezTo>
                <a:cubicBezTo>
                  <a:pt x="600" y="117"/>
                  <a:pt x="601" y="122"/>
                  <a:pt x="603" y="128"/>
                </a:cubicBezTo>
                <a:lnTo>
                  <a:pt x="640" y="226"/>
                </a:lnTo>
                <a:lnTo>
                  <a:pt x="677" y="146"/>
                </a:lnTo>
                <a:lnTo>
                  <a:pt x="667" y="121"/>
                </a:lnTo>
                <a:cubicBezTo>
                  <a:pt x="664" y="113"/>
                  <a:pt x="660" y="108"/>
                  <a:pt x="655" y="105"/>
                </a:cubicBezTo>
                <a:cubicBezTo>
                  <a:pt x="653" y="103"/>
                  <a:pt x="648" y="102"/>
                  <a:pt x="640" y="102"/>
                </a:cubicBezTo>
                <a:lnTo>
                  <a:pt x="640" y="95"/>
                </a:lnTo>
                <a:lnTo>
                  <a:pt x="722" y="95"/>
                </a:lnTo>
                <a:lnTo>
                  <a:pt x="722" y="102"/>
                </a:lnTo>
                <a:cubicBezTo>
                  <a:pt x="713" y="102"/>
                  <a:pt x="706" y="104"/>
                  <a:pt x="703" y="107"/>
                </a:cubicBezTo>
                <a:cubicBezTo>
                  <a:pt x="700" y="109"/>
                  <a:pt x="699" y="112"/>
                  <a:pt x="699" y="116"/>
                </a:cubicBezTo>
                <a:cubicBezTo>
                  <a:pt x="699" y="119"/>
                  <a:pt x="699" y="121"/>
                  <a:pt x="700" y="124"/>
                </a:cubicBezTo>
                <a:lnTo>
                  <a:pt x="739" y="223"/>
                </a:lnTo>
                <a:lnTo>
                  <a:pt x="776" y="128"/>
                </a:lnTo>
                <a:cubicBezTo>
                  <a:pt x="778" y="121"/>
                  <a:pt x="779" y="116"/>
                  <a:pt x="779" y="112"/>
                </a:cubicBezTo>
                <a:cubicBezTo>
                  <a:pt x="779" y="109"/>
                  <a:pt x="778" y="107"/>
                  <a:pt x="776" y="105"/>
                </a:cubicBezTo>
                <a:cubicBezTo>
                  <a:pt x="773" y="103"/>
                  <a:pt x="768" y="102"/>
                  <a:pt x="761" y="102"/>
                </a:cubicBezTo>
                <a:lnTo>
                  <a:pt x="761" y="95"/>
                </a:lnTo>
                <a:lnTo>
                  <a:pt x="816" y="95"/>
                </a:lnTo>
                <a:lnTo>
                  <a:pt x="816" y="102"/>
                </a:lnTo>
                <a:cubicBezTo>
                  <a:pt x="805" y="104"/>
                  <a:pt x="797" y="111"/>
                  <a:pt x="792" y="124"/>
                </a:cubicBezTo>
                <a:lnTo>
                  <a:pt x="734" y="272"/>
                </a:lnTo>
                <a:lnTo>
                  <a:pt x="726" y="272"/>
                </a:lnTo>
                <a:lnTo>
                  <a:pt x="684" y="162"/>
                </a:lnTo>
                <a:lnTo>
                  <a:pt x="633" y="272"/>
                </a:lnTo>
                <a:lnTo>
                  <a:pt x="627" y="272"/>
                </a:lnTo>
                <a:lnTo>
                  <a:pt x="571" y="128"/>
                </a:lnTo>
                <a:cubicBezTo>
                  <a:pt x="568" y="119"/>
                  <a:pt x="564" y="112"/>
                  <a:pt x="561" y="109"/>
                </a:cubicBezTo>
                <a:cubicBezTo>
                  <a:pt x="557" y="106"/>
                  <a:pt x="552" y="104"/>
                  <a:pt x="544" y="102"/>
                </a:cubicBezTo>
                <a:lnTo>
                  <a:pt x="544" y="95"/>
                </a:lnTo>
                <a:close/>
                <a:moveTo>
                  <a:pt x="272" y="95"/>
                </a:moveTo>
                <a:lnTo>
                  <a:pt x="344" y="95"/>
                </a:lnTo>
                <a:lnTo>
                  <a:pt x="344" y="102"/>
                </a:lnTo>
                <a:cubicBezTo>
                  <a:pt x="338" y="102"/>
                  <a:pt x="333" y="104"/>
                  <a:pt x="331" y="106"/>
                </a:cubicBezTo>
                <a:cubicBezTo>
                  <a:pt x="329" y="107"/>
                  <a:pt x="328" y="110"/>
                  <a:pt x="328" y="114"/>
                </a:cubicBezTo>
                <a:cubicBezTo>
                  <a:pt x="328" y="117"/>
                  <a:pt x="329" y="122"/>
                  <a:pt x="331" y="128"/>
                </a:cubicBezTo>
                <a:lnTo>
                  <a:pt x="368" y="226"/>
                </a:lnTo>
                <a:lnTo>
                  <a:pt x="405" y="146"/>
                </a:lnTo>
                <a:lnTo>
                  <a:pt x="395" y="121"/>
                </a:lnTo>
                <a:cubicBezTo>
                  <a:pt x="392" y="113"/>
                  <a:pt x="388" y="108"/>
                  <a:pt x="383" y="105"/>
                </a:cubicBezTo>
                <a:cubicBezTo>
                  <a:pt x="381" y="103"/>
                  <a:pt x="376" y="102"/>
                  <a:pt x="368" y="102"/>
                </a:cubicBezTo>
                <a:lnTo>
                  <a:pt x="368" y="95"/>
                </a:lnTo>
                <a:lnTo>
                  <a:pt x="450" y="95"/>
                </a:lnTo>
                <a:lnTo>
                  <a:pt x="450" y="102"/>
                </a:lnTo>
                <a:cubicBezTo>
                  <a:pt x="441" y="102"/>
                  <a:pt x="434" y="104"/>
                  <a:pt x="431" y="107"/>
                </a:cubicBezTo>
                <a:cubicBezTo>
                  <a:pt x="428" y="109"/>
                  <a:pt x="427" y="112"/>
                  <a:pt x="427" y="116"/>
                </a:cubicBezTo>
                <a:cubicBezTo>
                  <a:pt x="427" y="119"/>
                  <a:pt x="427" y="121"/>
                  <a:pt x="428" y="124"/>
                </a:cubicBezTo>
                <a:lnTo>
                  <a:pt x="467" y="223"/>
                </a:lnTo>
                <a:lnTo>
                  <a:pt x="504" y="128"/>
                </a:lnTo>
                <a:cubicBezTo>
                  <a:pt x="506" y="121"/>
                  <a:pt x="507" y="116"/>
                  <a:pt x="507" y="112"/>
                </a:cubicBezTo>
                <a:cubicBezTo>
                  <a:pt x="507" y="109"/>
                  <a:pt x="506" y="107"/>
                  <a:pt x="504" y="105"/>
                </a:cubicBezTo>
                <a:cubicBezTo>
                  <a:pt x="501" y="103"/>
                  <a:pt x="496" y="102"/>
                  <a:pt x="489" y="102"/>
                </a:cubicBezTo>
                <a:lnTo>
                  <a:pt x="489" y="95"/>
                </a:lnTo>
                <a:lnTo>
                  <a:pt x="544" y="95"/>
                </a:lnTo>
                <a:lnTo>
                  <a:pt x="544" y="102"/>
                </a:lnTo>
                <a:cubicBezTo>
                  <a:pt x="533" y="104"/>
                  <a:pt x="525" y="111"/>
                  <a:pt x="520" y="124"/>
                </a:cubicBezTo>
                <a:lnTo>
                  <a:pt x="462" y="272"/>
                </a:lnTo>
                <a:lnTo>
                  <a:pt x="454" y="272"/>
                </a:lnTo>
                <a:lnTo>
                  <a:pt x="412" y="162"/>
                </a:lnTo>
                <a:lnTo>
                  <a:pt x="361" y="272"/>
                </a:lnTo>
                <a:lnTo>
                  <a:pt x="355" y="272"/>
                </a:lnTo>
                <a:lnTo>
                  <a:pt x="299" y="128"/>
                </a:lnTo>
                <a:cubicBezTo>
                  <a:pt x="296" y="119"/>
                  <a:pt x="292" y="112"/>
                  <a:pt x="289" y="109"/>
                </a:cubicBezTo>
                <a:cubicBezTo>
                  <a:pt x="285" y="106"/>
                  <a:pt x="280" y="104"/>
                  <a:pt x="272" y="102"/>
                </a:cubicBezTo>
                <a:lnTo>
                  <a:pt x="272" y="95"/>
                </a:lnTo>
                <a:close/>
                <a:moveTo>
                  <a:pt x="0" y="95"/>
                </a:moveTo>
                <a:lnTo>
                  <a:pt x="72" y="95"/>
                </a:lnTo>
                <a:lnTo>
                  <a:pt x="72" y="102"/>
                </a:lnTo>
                <a:cubicBezTo>
                  <a:pt x="66" y="102"/>
                  <a:pt x="61" y="104"/>
                  <a:pt x="59" y="106"/>
                </a:cubicBezTo>
                <a:cubicBezTo>
                  <a:pt x="57" y="107"/>
                  <a:pt x="56" y="110"/>
                  <a:pt x="56" y="114"/>
                </a:cubicBezTo>
                <a:cubicBezTo>
                  <a:pt x="56" y="117"/>
                  <a:pt x="57" y="122"/>
                  <a:pt x="59" y="128"/>
                </a:cubicBezTo>
                <a:lnTo>
                  <a:pt x="96" y="226"/>
                </a:lnTo>
                <a:lnTo>
                  <a:pt x="133" y="146"/>
                </a:lnTo>
                <a:lnTo>
                  <a:pt x="123" y="121"/>
                </a:lnTo>
                <a:cubicBezTo>
                  <a:pt x="120" y="113"/>
                  <a:pt x="116" y="108"/>
                  <a:pt x="111" y="105"/>
                </a:cubicBezTo>
                <a:cubicBezTo>
                  <a:pt x="109" y="103"/>
                  <a:pt x="104" y="102"/>
                  <a:pt x="96" y="102"/>
                </a:cubicBezTo>
                <a:lnTo>
                  <a:pt x="96" y="95"/>
                </a:lnTo>
                <a:lnTo>
                  <a:pt x="178" y="95"/>
                </a:lnTo>
                <a:lnTo>
                  <a:pt x="178" y="102"/>
                </a:lnTo>
                <a:cubicBezTo>
                  <a:pt x="169" y="102"/>
                  <a:pt x="162" y="104"/>
                  <a:pt x="159" y="107"/>
                </a:cubicBezTo>
                <a:cubicBezTo>
                  <a:pt x="156" y="109"/>
                  <a:pt x="155" y="112"/>
                  <a:pt x="155" y="116"/>
                </a:cubicBezTo>
                <a:cubicBezTo>
                  <a:pt x="155" y="119"/>
                  <a:pt x="155" y="121"/>
                  <a:pt x="156" y="124"/>
                </a:cubicBezTo>
                <a:lnTo>
                  <a:pt x="195" y="223"/>
                </a:lnTo>
                <a:lnTo>
                  <a:pt x="232" y="128"/>
                </a:lnTo>
                <a:cubicBezTo>
                  <a:pt x="234" y="121"/>
                  <a:pt x="235" y="116"/>
                  <a:pt x="235" y="112"/>
                </a:cubicBezTo>
                <a:cubicBezTo>
                  <a:pt x="235" y="109"/>
                  <a:pt x="234" y="107"/>
                  <a:pt x="232" y="105"/>
                </a:cubicBezTo>
                <a:cubicBezTo>
                  <a:pt x="229" y="103"/>
                  <a:pt x="224" y="102"/>
                  <a:pt x="217" y="102"/>
                </a:cubicBezTo>
                <a:lnTo>
                  <a:pt x="217" y="95"/>
                </a:lnTo>
                <a:lnTo>
                  <a:pt x="272" y="95"/>
                </a:lnTo>
                <a:lnTo>
                  <a:pt x="272" y="102"/>
                </a:lnTo>
                <a:cubicBezTo>
                  <a:pt x="261" y="104"/>
                  <a:pt x="253" y="111"/>
                  <a:pt x="248" y="124"/>
                </a:cubicBezTo>
                <a:lnTo>
                  <a:pt x="190" y="272"/>
                </a:lnTo>
                <a:lnTo>
                  <a:pt x="182" y="272"/>
                </a:lnTo>
                <a:lnTo>
                  <a:pt x="140" y="162"/>
                </a:lnTo>
                <a:lnTo>
                  <a:pt x="89" y="272"/>
                </a:lnTo>
                <a:lnTo>
                  <a:pt x="83" y="272"/>
                </a:lnTo>
                <a:lnTo>
                  <a:pt x="27" y="128"/>
                </a:lnTo>
                <a:cubicBezTo>
                  <a:pt x="24" y="119"/>
                  <a:pt x="20" y="112"/>
                  <a:pt x="17" y="109"/>
                </a:cubicBezTo>
                <a:cubicBezTo>
                  <a:pt x="13" y="106"/>
                  <a:pt x="8" y="104"/>
                  <a:pt x="0" y="102"/>
                </a:cubicBezTo>
                <a:lnTo>
                  <a:pt x="0" y="95"/>
                </a:lnTo>
                <a:close/>
                <a:moveTo>
                  <a:pt x="2837" y="90"/>
                </a:moveTo>
                <a:lnTo>
                  <a:pt x="2845" y="90"/>
                </a:lnTo>
                <a:lnTo>
                  <a:pt x="2845" y="127"/>
                </a:lnTo>
                <a:cubicBezTo>
                  <a:pt x="2857" y="114"/>
                  <a:pt x="2865" y="107"/>
                  <a:pt x="2867" y="105"/>
                </a:cubicBezTo>
                <a:cubicBezTo>
                  <a:pt x="2873" y="100"/>
                  <a:pt x="2879" y="97"/>
                  <a:pt x="2885" y="94"/>
                </a:cubicBezTo>
                <a:cubicBezTo>
                  <a:pt x="2892" y="91"/>
                  <a:pt x="2898" y="90"/>
                  <a:pt x="2904" y="90"/>
                </a:cubicBezTo>
                <a:cubicBezTo>
                  <a:pt x="2915" y="90"/>
                  <a:pt x="2924" y="93"/>
                  <a:pt x="2932" y="99"/>
                </a:cubicBezTo>
                <a:cubicBezTo>
                  <a:pt x="2940" y="106"/>
                  <a:pt x="2945" y="115"/>
                  <a:pt x="2948" y="127"/>
                </a:cubicBezTo>
                <a:cubicBezTo>
                  <a:pt x="2961" y="112"/>
                  <a:pt x="2971" y="102"/>
                  <a:pt x="2980" y="97"/>
                </a:cubicBezTo>
                <a:cubicBezTo>
                  <a:pt x="2989" y="92"/>
                  <a:pt x="2998" y="90"/>
                  <a:pt x="3008" y="90"/>
                </a:cubicBezTo>
                <a:cubicBezTo>
                  <a:pt x="3017" y="90"/>
                  <a:pt x="3025" y="92"/>
                  <a:pt x="3032" y="97"/>
                </a:cubicBezTo>
                <a:cubicBezTo>
                  <a:pt x="3039" y="102"/>
                  <a:pt x="3045" y="109"/>
                  <a:pt x="3049" y="120"/>
                </a:cubicBezTo>
                <a:cubicBezTo>
                  <a:pt x="3052" y="127"/>
                  <a:pt x="3053" y="139"/>
                  <a:pt x="3053" y="154"/>
                </a:cubicBezTo>
                <a:lnTo>
                  <a:pt x="3053" y="228"/>
                </a:lnTo>
                <a:cubicBezTo>
                  <a:pt x="3053" y="239"/>
                  <a:pt x="3054" y="246"/>
                  <a:pt x="3055" y="250"/>
                </a:cubicBezTo>
                <a:cubicBezTo>
                  <a:pt x="3057" y="253"/>
                  <a:pt x="3059" y="255"/>
                  <a:pt x="3062" y="257"/>
                </a:cubicBezTo>
                <a:cubicBezTo>
                  <a:pt x="3066" y="259"/>
                  <a:pt x="3071" y="260"/>
                  <a:pt x="3079" y="260"/>
                </a:cubicBezTo>
                <a:lnTo>
                  <a:pt x="3079" y="267"/>
                </a:lnTo>
                <a:lnTo>
                  <a:pt x="2994" y="267"/>
                </a:lnTo>
                <a:lnTo>
                  <a:pt x="2994" y="260"/>
                </a:lnTo>
                <a:lnTo>
                  <a:pt x="2998" y="260"/>
                </a:lnTo>
                <a:cubicBezTo>
                  <a:pt x="3005" y="260"/>
                  <a:pt x="3011" y="259"/>
                  <a:pt x="3015" y="256"/>
                </a:cubicBezTo>
                <a:cubicBezTo>
                  <a:pt x="3018" y="254"/>
                  <a:pt x="3020" y="251"/>
                  <a:pt x="3021" y="246"/>
                </a:cubicBezTo>
                <a:cubicBezTo>
                  <a:pt x="3022" y="244"/>
                  <a:pt x="3022" y="238"/>
                  <a:pt x="3022" y="228"/>
                </a:cubicBezTo>
                <a:lnTo>
                  <a:pt x="3022" y="154"/>
                </a:lnTo>
                <a:cubicBezTo>
                  <a:pt x="3022" y="140"/>
                  <a:pt x="3020" y="130"/>
                  <a:pt x="3017" y="124"/>
                </a:cubicBezTo>
                <a:cubicBezTo>
                  <a:pt x="3012" y="116"/>
                  <a:pt x="3004" y="112"/>
                  <a:pt x="2993" y="112"/>
                </a:cubicBezTo>
                <a:cubicBezTo>
                  <a:pt x="2987" y="112"/>
                  <a:pt x="2980" y="114"/>
                  <a:pt x="2973" y="117"/>
                </a:cubicBezTo>
                <a:cubicBezTo>
                  <a:pt x="2967" y="121"/>
                  <a:pt x="2959" y="127"/>
                  <a:pt x="2949" y="136"/>
                </a:cubicBezTo>
                <a:lnTo>
                  <a:pt x="2949" y="138"/>
                </a:lnTo>
                <a:lnTo>
                  <a:pt x="2949" y="146"/>
                </a:lnTo>
                <a:lnTo>
                  <a:pt x="2949" y="228"/>
                </a:lnTo>
                <a:cubicBezTo>
                  <a:pt x="2949" y="240"/>
                  <a:pt x="2950" y="247"/>
                  <a:pt x="2951" y="250"/>
                </a:cubicBezTo>
                <a:cubicBezTo>
                  <a:pt x="2952" y="253"/>
                  <a:pt x="2955" y="255"/>
                  <a:pt x="2958" y="257"/>
                </a:cubicBezTo>
                <a:cubicBezTo>
                  <a:pt x="2962" y="259"/>
                  <a:pt x="2968" y="260"/>
                  <a:pt x="2977" y="260"/>
                </a:cubicBezTo>
                <a:lnTo>
                  <a:pt x="2977" y="267"/>
                </a:lnTo>
                <a:lnTo>
                  <a:pt x="2890" y="267"/>
                </a:lnTo>
                <a:lnTo>
                  <a:pt x="2890" y="260"/>
                </a:lnTo>
                <a:cubicBezTo>
                  <a:pt x="2900" y="260"/>
                  <a:pt x="2906" y="259"/>
                  <a:pt x="2910" y="257"/>
                </a:cubicBezTo>
                <a:cubicBezTo>
                  <a:pt x="2913" y="254"/>
                  <a:pt x="2916" y="251"/>
                  <a:pt x="2917" y="247"/>
                </a:cubicBezTo>
                <a:cubicBezTo>
                  <a:pt x="2918" y="244"/>
                  <a:pt x="2918" y="238"/>
                  <a:pt x="2918" y="228"/>
                </a:cubicBezTo>
                <a:lnTo>
                  <a:pt x="2918" y="154"/>
                </a:lnTo>
                <a:cubicBezTo>
                  <a:pt x="2918" y="140"/>
                  <a:pt x="2916" y="130"/>
                  <a:pt x="2912" y="124"/>
                </a:cubicBezTo>
                <a:cubicBezTo>
                  <a:pt x="2906" y="116"/>
                  <a:pt x="2899" y="112"/>
                  <a:pt x="2889" y="112"/>
                </a:cubicBezTo>
                <a:cubicBezTo>
                  <a:pt x="2882" y="112"/>
                  <a:pt x="2875" y="114"/>
                  <a:pt x="2869" y="117"/>
                </a:cubicBezTo>
                <a:cubicBezTo>
                  <a:pt x="2858" y="123"/>
                  <a:pt x="2850" y="129"/>
                  <a:pt x="2845" y="136"/>
                </a:cubicBezTo>
                <a:lnTo>
                  <a:pt x="2845" y="228"/>
                </a:lnTo>
                <a:cubicBezTo>
                  <a:pt x="2845" y="239"/>
                  <a:pt x="2846" y="247"/>
                  <a:pt x="2847" y="250"/>
                </a:cubicBezTo>
                <a:cubicBezTo>
                  <a:pt x="2849" y="253"/>
                  <a:pt x="2851" y="256"/>
                  <a:pt x="2854" y="258"/>
                </a:cubicBezTo>
                <a:cubicBezTo>
                  <a:pt x="2857" y="259"/>
                  <a:pt x="2863" y="260"/>
                  <a:pt x="2873" y="260"/>
                </a:cubicBezTo>
                <a:lnTo>
                  <a:pt x="2873" y="267"/>
                </a:lnTo>
                <a:lnTo>
                  <a:pt x="2788" y="267"/>
                </a:lnTo>
                <a:lnTo>
                  <a:pt x="2788" y="260"/>
                </a:lnTo>
                <a:cubicBezTo>
                  <a:pt x="2796" y="260"/>
                  <a:pt x="2801" y="259"/>
                  <a:pt x="2804" y="258"/>
                </a:cubicBezTo>
                <a:cubicBezTo>
                  <a:pt x="2807" y="256"/>
                  <a:pt x="2810" y="253"/>
                  <a:pt x="2811" y="249"/>
                </a:cubicBezTo>
                <a:cubicBezTo>
                  <a:pt x="2813" y="246"/>
                  <a:pt x="2814" y="239"/>
                  <a:pt x="2814" y="228"/>
                </a:cubicBezTo>
                <a:lnTo>
                  <a:pt x="2814" y="162"/>
                </a:lnTo>
                <a:cubicBezTo>
                  <a:pt x="2814" y="143"/>
                  <a:pt x="2813" y="131"/>
                  <a:pt x="2812" y="126"/>
                </a:cubicBezTo>
                <a:cubicBezTo>
                  <a:pt x="2811" y="122"/>
                  <a:pt x="2810" y="119"/>
                  <a:pt x="2808" y="117"/>
                </a:cubicBezTo>
                <a:cubicBezTo>
                  <a:pt x="2806" y="116"/>
                  <a:pt x="2804" y="115"/>
                  <a:pt x="2800" y="115"/>
                </a:cubicBezTo>
                <a:cubicBezTo>
                  <a:pt x="2797" y="115"/>
                  <a:pt x="2793" y="116"/>
                  <a:pt x="2788" y="118"/>
                </a:cubicBezTo>
                <a:lnTo>
                  <a:pt x="2785" y="111"/>
                </a:lnTo>
                <a:lnTo>
                  <a:pt x="2837" y="90"/>
                </a:lnTo>
                <a:close/>
                <a:moveTo>
                  <a:pt x="2686" y="90"/>
                </a:moveTo>
                <a:cubicBezTo>
                  <a:pt x="2712" y="90"/>
                  <a:pt x="2733" y="100"/>
                  <a:pt x="2748" y="120"/>
                </a:cubicBezTo>
                <a:cubicBezTo>
                  <a:pt x="2762" y="136"/>
                  <a:pt x="2768" y="156"/>
                  <a:pt x="2768" y="178"/>
                </a:cubicBezTo>
                <a:cubicBezTo>
                  <a:pt x="2768" y="193"/>
                  <a:pt x="2765" y="209"/>
                  <a:pt x="2757" y="224"/>
                </a:cubicBezTo>
                <a:cubicBezTo>
                  <a:pt x="2750" y="240"/>
                  <a:pt x="2740" y="252"/>
                  <a:pt x="2727" y="260"/>
                </a:cubicBezTo>
                <a:cubicBezTo>
                  <a:pt x="2714" y="268"/>
                  <a:pt x="2700" y="272"/>
                  <a:pt x="2684" y="272"/>
                </a:cubicBezTo>
                <a:cubicBezTo>
                  <a:pt x="2658" y="272"/>
                  <a:pt x="2637" y="262"/>
                  <a:pt x="2622" y="241"/>
                </a:cubicBezTo>
                <a:cubicBezTo>
                  <a:pt x="2609" y="224"/>
                  <a:pt x="2603" y="204"/>
                  <a:pt x="2603" y="183"/>
                </a:cubicBezTo>
                <a:cubicBezTo>
                  <a:pt x="2603" y="167"/>
                  <a:pt x="2607" y="151"/>
                  <a:pt x="2614" y="136"/>
                </a:cubicBezTo>
                <a:cubicBezTo>
                  <a:pt x="2622" y="120"/>
                  <a:pt x="2633" y="109"/>
                  <a:pt x="2645" y="101"/>
                </a:cubicBezTo>
                <a:cubicBezTo>
                  <a:pt x="2658" y="94"/>
                  <a:pt x="2672" y="90"/>
                  <a:pt x="2686" y="90"/>
                </a:cubicBezTo>
                <a:close/>
                <a:moveTo>
                  <a:pt x="2509" y="90"/>
                </a:moveTo>
                <a:cubicBezTo>
                  <a:pt x="2526" y="90"/>
                  <a:pt x="2540" y="94"/>
                  <a:pt x="2550" y="103"/>
                </a:cubicBezTo>
                <a:cubicBezTo>
                  <a:pt x="2561" y="112"/>
                  <a:pt x="2567" y="122"/>
                  <a:pt x="2567" y="131"/>
                </a:cubicBezTo>
                <a:cubicBezTo>
                  <a:pt x="2567" y="136"/>
                  <a:pt x="2565" y="140"/>
                  <a:pt x="2562" y="143"/>
                </a:cubicBezTo>
                <a:cubicBezTo>
                  <a:pt x="2559" y="146"/>
                  <a:pt x="2555" y="147"/>
                  <a:pt x="2549" y="147"/>
                </a:cubicBezTo>
                <a:cubicBezTo>
                  <a:pt x="2542" y="147"/>
                  <a:pt x="2536" y="145"/>
                  <a:pt x="2533" y="140"/>
                </a:cubicBezTo>
                <a:cubicBezTo>
                  <a:pt x="2531" y="137"/>
                  <a:pt x="2529" y="132"/>
                  <a:pt x="2528" y="125"/>
                </a:cubicBezTo>
                <a:cubicBezTo>
                  <a:pt x="2528" y="118"/>
                  <a:pt x="2525" y="112"/>
                  <a:pt x="2521" y="108"/>
                </a:cubicBezTo>
                <a:cubicBezTo>
                  <a:pt x="2516" y="104"/>
                  <a:pt x="2510" y="103"/>
                  <a:pt x="2503" y="103"/>
                </a:cubicBezTo>
                <a:cubicBezTo>
                  <a:pt x="2490" y="103"/>
                  <a:pt x="2480" y="107"/>
                  <a:pt x="2472" y="116"/>
                </a:cubicBezTo>
                <a:cubicBezTo>
                  <a:pt x="2462" y="129"/>
                  <a:pt x="2457" y="145"/>
                  <a:pt x="2457" y="165"/>
                </a:cubicBezTo>
                <a:cubicBezTo>
                  <a:pt x="2457" y="185"/>
                  <a:pt x="2462" y="204"/>
                  <a:pt x="2472" y="219"/>
                </a:cubicBezTo>
                <a:cubicBezTo>
                  <a:pt x="2482" y="235"/>
                  <a:pt x="2496" y="243"/>
                  <a:pt x="2513" y="243"/>
                </a:cubicBezTo>
                <a:cubicBezTo>
                  <a:pt x="2525" y="243"/>
                  <a:pt x="2536" y="239"/>
                  <a:pt x="2546" y="230"/>
                </a:cubicBezTo>
                <a:cubicBezTo>
                  <a:pt x="2553" y="224"/>
                  <a:pt x="2560" y="214"/>
                  <a:pt x="2566" y="199"/>
                </a:cubicBezTo>
                <a:lnTo>
                  <a:pt x="2572" y="202"/>
                </a:lnTo>
                <a:cubicBezTo>
                  <a:pt x="2567" y="224"/>
                  <a:pt x="2558" y="242"/>
                  <a:pt x="2544" y="254"/>
                </a:cubicBezTo>
                <a:cubicBezTo>
                  <a:pt x="2531" y="266"/>
                  <a:pt x="2516" y="272"/>
                  <a:pt x="2500" y="272"/>
                </a:cubicBezTo>
                <a:cubicBezTo>
                  <a:pt x="2480" y="272"/>
                  <a:pt x="2463" y="264"/>
                  <a:pt x="2449" y="247"/>
                </a:cubicBezTo>
                <a:cubicBezTo>
                  <a:pt x="2434" y="231"/>
                  <a:pt x="2427" y="209"/>
                  <a:pt x="2427" y="181"/>
                </a:cubicBezTo>
                <a:cubicBezTo>
                  <a:pt x="2427" y="154"/>
                  <a:pt x="2435" y="132"/>
                  <a:pt x="2451" y="115"/>
                </a:cubicBezTo>
                <a:cubicBezTo>
                  <a:pt x="2467" y="98"/>
                  <a:pt x="2486" y="90"/>
                  <a:pt x="2509" y="90"/>
                </a:cubicBezTo>
                <a:close/>
                <a:moveTo>
                  <a:pt x="1709" y="90"/>
                </a:moveTo>
                <a:lnTo>
                  <a:pt x="1717" y="90"/>
                </a:lnTo>
                <a:lnTo>
                  <a:pt x="1717" y="228"/>
                </a:lnTo>
                <a:cubicBezTo>
                  <a:pt x="1717" y="239"/>
                  <a:pt x="1718" y="246"/>
                  <a:pt x="1719" y="249"/>
                </a:cubicBezTo>
                <a:cubicBezTo>
                  <a:pt x="1721" y="253"/>
                  <a:pt x="1723" y="256"/>
                  <a:pt x="1726" y="257"/>
                </a:cubicBezTo>
                <a:cubicBezTo>
                  <a:pt x="1729" y="259"/>
                  <a:pt x="1735" y="260"/>
                  <a:pt x="1743" y="260"/>
                </a:cubicBezTo>
                <a:lnTo>
                  <a:pt x="1743" y="267"/>
                </a:lnTo>
                <a:lnTo>
                  <a:pt x="1660" y="267"/>
                </a:lnTo>
                <a:lnTo>
                  <a:pt x="1660" y="260"/>
                </a:lnTo>
                <a:cubicBezTo>
                  <a:pt x="1668" y="260"/>
                  <a:pt x="1674" y="259"/>
                  <a:pt x="1677" y="258"/>
                </a:cubicBezTo>
                <a:cubicBezTo>
                  <a:pt x="1679" y="256"/>
                  <a:pt x="1682" y="253"/>
                  <a:pt x="1683" y="250"/>
                </a:cubicBezTo>
                <a:cubicBezTo>
                  <a:pt x="1685" y="246"/>
                  <a:pt x="1686" y="239"/>
                  <a:pt x="1686" y="228"/>
                </a:cubicBezTo>
                <a:lnTo>
                  <a:pt x="1686" y="162"/>
                </a:lnTo>
                <a:cubicBezTo>
                  <a:pt x="1686" y="143"/>
                  <a:pt x="1685" y="131"/>
                  <a:pt x="1684" y="126"/>
                </a:cubicBezTo>
                <a:cubicBezTo>
                  <a:pt x="1683" y="122"/>
                  <a:pt x="1682" y="119"/>
                  <a:pt x="1680" y="117"/>
                </a:cubicBezTo>
                <a:cubicBezTo>
                  <a:pt x="1678" y="116"/>
                  <a:pt x="1676" y="115"/>
                  <a:pt x="1672" y="115"/>
                </a:cubicBezTo>
                <a:cubicBezTo>
                  <a:pt x="1669" y="115"/>
                  <a:pt x="1665" y="116"/>
                  <a:pt x="1660" y="118"/>
                </a:cubicBezTo>
                <a:lnTo>
                  <a:pt x="1657" y="111"/>
                </a:lnTo>
                <a:lnTo>
                  <a:pt x="1709" y="90"/>
                </a:lnTo>
                <a:close/>
                <a:moveTo>
                  <a:pt x="1166" y="90"/>
                </a:moveTo>
                <a:cubicBezTo>
                  <a:pt x="1192" y="90"/>
                  <a:pt x="1213" y="100"/>
                  <a:pt x="1228" y="120"/>
                </a:cubicBezTo>
                <a:cubicBezTo>
                  <a:pt x="1242" y="136"/>
                  <a:pt x="1248" y="156"/>
                  <a:pt x="1248" y="178"/>
                </a:cubicBezTo>
                <a:cubicBezTo>
                  <a:pt x="1248" y="193"/>
                  <a:pt x="1245" y="209"/>
                  <a:pt x="1237" y="224"/>
                </a:cubicBezTo>
                <a:cubicBezTo>
                  <a:pt x="1230" y="240"/>
                  <a:pt x="1220" y="252"/>
                  <a:pt x="1207" y="260"/>
                </a:cubicBezTo>
                <a:cubicBezTo>
                  <a:pt x="1194" y="268"/>
                  <a:pt x="1180" y="272"/>
                  <a:pt x="1164" y="272"/>
                </a:cubicBezTo>
                <a:cubicBezTo>
                  <a:pt x="1138" y="272"/>
                  <a:pt x="1117" y="262"/>
                  <a:pt x="1102" y="241"/>
                </a:cubicBezTo>
                <a:cubicBezTo>
                  <a:pt x="1089" y="224"/>
                  <a:pt x="1083" y="204"/>
                  <a:pt x="1083" y="183"/>
                </a:cubicBezTo>
                <a:cubicBezTo>
                  <a:pt x="1083" y="167"/>
                  <a:pt x="1087" y="151"/>
                  <a:pt x="1094" y="136"/>
                </a:cubicBezTo>
                <a:cubicBezTo>
                  <a:pt x="1102" y="120"/>
                  <a:pt x="1113" y="109"/>
                  <a:pt x="1125" y="101"/>
                </a:cubicBezTo>
                <a:cubicBezTo>
                  <a:pt x="1138" y="94"/>
                  <a:pt x="1152" y="90"/>
                  <a:pt x="1166" y="90"/>
                </a:cubicBezTo>
                <a:close/>
                <a:moveTo>
                  <a:pt x="2222" y="20"/>
                </a:moveTo>
                <a:cubicBezTo>
                  <a:pt x="2214" y="20"/>
                  <a:pt x="2206" y="23"/>
                  <a:pt x="2200" y="31"/>
                </a:cubicBezTo>
                <a:cubicBezTo>
                  <a:pt x="2191" y="41"/>
                  <a:pt x="2185" y="58"/>
                  <a:pt x="2181" y="80"/>
                </a:cubicBezTo>
                <a:cubicBezTo>
                  <a:pt x="2178" y="102"/>
                  <a:pt x="2176" y="124"/>
                  <a:pt x="2176" y="146"/>
                </a:cubicBezTo>
                <a:cubicBezTo>
                  <a:pt x="2176" y="181"/>
                  <a:pt x="2181" y="209"/>
                  <a:pt x="2189" y="232"/>
                </a:cubicBezTo>
                <a:cubicBezTo>
                  <a:pt x="2196" y="250"/>
                  <a:pt x="2207" y="259"/>
                  <a:pt x="2221" y="259"/>
                </a:cubicBezTo>
                <a:cubicBezTo>
                  <a:pt x="2228" y="259"/>
                  <a:pt x="2235" y="256"/>
                  <a:pt x="2242" y="250"/>
                </a:cubicBezTo>
                <a:cubicBezTo>
                  <a:pt x="2249" y="244"/>
                  <a:pt x="2255" y="234"/>
                  <a:pt x="2259" y="220"/>
                </a:cubicBezTo>
                <a:cubicBezTo>
                  <a:pt x="2264" y="198"/>
                  <a:pt x="2267" y="168"/>
                  <a:pt x="2267" y="129"/>
                </a:cubicBezTo>
                <a:cubicBezTo>
                  <a:pt x="2267" y="100"/>
                  <a:pt x="2264" y="76"/>
                  <a:pt x="2258" y="56"/>
                </a:cubicBezTo>
                <a:cubicBezTo>
                  <a:pt x="2254" y="42"/>
                  <a:pt x="2248" y="32"/>
                  <a:pt x="2241" y="26"/>
                </a:cubicBezTo>
                <a:cubicBezTo>
                  <a:pt x="2236" y="22"/>
                  <a:pt x="2230" y="20"/>
                  <a:pt x="2222" y="20"/>
                </a:cubicBezTo>
                <a:close/>
                <a:moveTo>
                  <a:pt x="2030" y="20"/>
                </a:moveTo>
                <a:cubicBezTo>
                  <a:pt x="2022" y="20"/>
                  <a:pt x="2014" y="23"/>
                  <a:pt x="2008" y="31"/>
                </a:cubicBezTo>
                <a:cubicBezTo>
                  <a:pt x="1999" y="41"/>
                  <a:pt x="1993" y="58"/>
                  <a:pt x="1989" y="80"/>
                </a:cubicBezTo>
                <a:cubicBezTo>
                  <a:pt x="1986" y="102"/>
                  <a:pt x="1984" y="124"/>
                  <a:pt x="1984" y="146"/>
                </a:cubicBezTo>
                <a:cubicBezTo>
                  <a:pt x="1984" y="181"/>
                  <a:pt x="1989" y="209"/>
                  <a:pt x="1997" y="232"/>
                </a:cubicBezTo>
                <a:cubicBezTo>
                  <a:pt x="2004" y="250"/>
                  <a:pt x="2015" y="259"/>
                  <a:pt x="2029" y="259"/>
                </a:cubicBezTo>
                <a:cubicBezTo>
                  <a:pt x="2036" y="259"/>
                  <a:pt x="2043" y="256"/>
                  <a:pt x="2050" y="250"/>
                </a:cubicBezTo>
                <a:cubicBezTo>
                  <a:pt x="2057" y="244"/>
                  <a:pt x="2063" y="234"/>
                  <a:pt x="2067" y="220"/>
                </a:cubicBezTo>
                <a:cubicBezTo>
                  <a:pt x="2072" y="198"/>
                  <a:pt x="2075" y="168"/>
                  <a:pt x="2075" y="129"/>
                </a:cubicBezTo>
                <a:cubicBezTo>
                  <a:pt x="2075" y="100"/>
                  <a:pt x="2072" y="76"/>
                  <a:pt x="2066" y="56"/>
                </a:cubicBezTo>
                <a:cubicBezTo>
                  <a:pt x="2062" y="42"/>
                  <a:pt x="2056" y="32"/>
                  <a:pt x="2049" y="26"/>
                </a:cubicBezTo>
                <a:cubicBezTo>
                  <a:pt x="2044" y="22"/>
                  <a:pt x="2038" y="20"/>
                  <a:pt x="2030" y="20"/>
                </a:cubicBezTo>
                <a:close/>
                <a:moveTo>
                  <a:pt x="2223" y="7"/>
                </a:moveTo>
                <a:cubicBezTo>
                  <a:pt x="2242" y="7"/>
                  <a:pt x="2260" y="17"/>
                  <a:pt x="2275" y="37"/>
                </a:cubicBezTo>
                <a:cubicBezTo>
                  <a:pt x="2294" y="62"/>
                  <a:pt x="2304" y="95"/>
                  <a:pt x="2304" y="137"/>
                </a:cubicBezTo>
                <a:cubicBezTo>
                  <a:pt x="2304" y="167"/>
                  <a:pt x="2300" y="192"/>
                  <a:pt x="2291" y="212"/>
                </a:cubicBezTo>
                <a:cubicBezTo>
                  <a:pt x="2283" y="233"/>
                  <a:pt x="2272" y="248"/>
                  <a:pt x="2259" y="257"/>
                </a:cubicBezTo>
                <a:cubicBezTo>
                  <a:pt x="2246" y="267"/>
                  <a:pt x="2233" y="271"/>
                  <a:pt x="2221" y="271"/>
                </a:cubicBezTo>
                <a:cubicBezTo>
                  <a:pt x="2196" y="271"/>
                  <a:pt x="2176" y="257"/>
                  <a:pt x="2160" y="228"/>
                </a:cubicBezTo>
                <a:cubicBezTo>
                  <a:pt x="2146" y="204"/>
                  <a:pt x="2140" y="175"/>
                  <a:pt x="2140" y="141"/>
                </a:cubicBezTo>
                <a:cubicBezTo>
                  <a:pt x="2140" y="112"/>
                  <a:pt x="2144" y="87"/>
                  <a:pt x="2153" y="66"/>
                </a:cubicBezTo>
                <a:cubicBezTo>
                  <a:pt x="2162" y="45"/>
                  <a:pt x="2173" y="30"/>
                  <a:pt x="2188" y="19"/>
                </a:cubicBezTo>
                <a:cubicBezTo>
                  <a:pt x="2199" y="11"/>
                  <a:pt x="2211" y="7"/>
                  <a:pt x="2223" y="7"/>
                </a:cubicBezTo>
                <a:close/>
                <a:moveTo>
                  <a:pt x="2031" y="7"/>
                </a:moveTo>
                <a:cubicBezTo>
                  <a:pt x="2050" y="7"/>
                  <a:pt x="2068" y="17"/>
                  <a:pt x="2083" y="37"/>
                </a:cubicBezTo>
                <a:cubicBezTo>
                  <a:pt x="2102" y="62"/>
                  <a:pt x="2112" y="95"/>
                  <a:pt x="2112" y="137"/>
                </a:cubicBezTo>
                <a:cubicBezTo>
                  <a:pt x="2112" y="167"/>
                  <a:pt x="2108" y="192"/>
                  <a:pt x="2099" y="212"/>
                </a:cubicBezTo>
                <a:cubicBezTo>
                  <a:pt x="2091" y="233"/>
                  <a:pt x="2080" y="248"/>
                  <a:pt x="2067" y="257"/>
                </a:cubicBezTo>
                <a:cubicBezTo>
                  <a:pt x="2054" y="267"/>
                  <a:pt x="2041" y="271"/>
                  <a:pt x="2029" y="271"/>
                </a:cubicBezTo>
                <a:cubicBezTo>
                  <a:pt x="2004" y="271"/>
                  <a:pt x="1984" y="257"/>
                  <a:pt x="1968" y="228"/>
                </a:cubicBezTo>
                <a:cubicBezTo>
                  <a:pt x="1954" y="204"/>
                  <a:pt x="1948" y="175"/>
                  <a:pt x="1948" y="141"/>
                </a:cubicBezTo>
                <a:cubicBezTo>
                  <a:pt x="1948" y="112"/>
                  <a:pt x="1952" y="87"/>
                  <a:pt x="1961" y="66"/>
                </a:cubicBezTo>
                <a:cubicBezTo>
                  <a:pt x="1970" y="45"/>
                  <a:pt x="1981" y="30"/>
                  <a:pt x="1996" y="19"/>
                </a:cubicBezTo>
                <a:cubicBezTo>
                  <a:pt x="2007" y="11"/>
                  <a:pt x="2019" y="7"/>
                  <a:pt x="2031" y="7"/>
                </a:cubicBezTo>
                <a:close/>
                <a:moveTo>
                  <a:pt x="1849" y="7"/>
                </a:moveTo>
                <a:lnTo>
                  <a:pt x="1855" y="7"/>
                </a:lnTo>
                <a:lnTo>
                  <a:pt x="1855" y="222"/>
                </a:lnTo>
                <a:cubicBezTo>
                  <a:pt x="1855" y="236"/>
                  <a:pt x="1855" y="245"/>
                  <a:pt x="1857" y="249"/>
                </a:cubicBezTo>
                <a:cubicBezTo>
                  <a:pt x="1858" y="252"/>
                  <a:pt x="1860" y="255"/>
                  <a:pt x="1864" y="257"/>
                </a:cubicBezTo>
                <a:cubicBezTo>
                  <a:pt x="1868" y="259"/>
                  <a:pt x="1875" y="260"/>
                  <a:pt x="1887" y="260"/>
                </a:cubicBezTo>
                <a:lnTo>
                  <a:pt x="1887" y="267"/>
                </a:lnTo>
                <a:lnTo>
                  <a:pt x="1791" y="267"/>
                </a:lnTo>
                <a:lnTo>
                  <a:pt x="1791" y="260"/>
                </a:lnTo>
                <a:cubicBezTo>
                  <a:pt x="1803" y="260"/>
                  <a:pt x="1811" y="259"/>
                  <a:pt x="1815" y="257"/>
                </a:cubicBezTo>
                <a:cubicBezTo>
                  <a:pt x="1818" y="255"/>
                  <a:pt x="1820" y="253"/>
                  <a:pt x="1822" y="249"/>
                </a:cubicBezTo>
                <a:cubicBezTo>
                  <a:pt x="1823" y="246"/>
                  <a:pt x="1824" y="237"/>
                  <a:pt x="1824" y="222"/>
                </a:cubicBezTo>
                <a:lnTo>
                  <a:pt x="1824" y="85"/>
                </a:lnTo>
                <a:cubicBezTo>
                  <a:pt x="1824" y="66"/>
                  <a:pt x="1823" y="54"/>
                  <a:pt x="1822" y="49"/>
                </a:cubicBezTo>
                <a:cubicBezTo>
                  <a:pt x="1821" y="45"/>
                  <a:pt x="1820" y="42"/>
                  <a:pt x="1817" y="40"/>
                </a:cubicBezTo>
                <a:cubicBezTo>
                  <a:pt x="1815" y="38"/>
                  <a:pt x="1812" y="37"/>
                  <a:pt x="1809" y="37"/>
                </a:cubicBezTo>
                <a:cubicBezTo>
                  <a:pt x="1804" y="37"/>
                  <a:pt x="1798" y="39"/>
                  <a:pt x="1790" y="43"/>
                </a:cubicBezTo>
                <a:lnTo>
                  <a:pt x="1787" y="37"/>
                </a:lnTo>
                <a:lnTo>
                  <a:pt x="1849" y="7"/>
                </a:lnTo>
                <a:close/>
                <a:moveTo>
                  <a:pt x="1701" y="0"/>
                </a:moveTo>
                <a:cubicBezTo>
                  <a:pt x="1707" y="0"/>
                  <a:pt x="1711" y="2"/>
                  <a:pt x="1715" y="6"/>
                </a:cubicBezTo>
                <a:cubicBezTo>
                  <a:pt x="1719" y="9"/>
                  <a:pt x="1720" y="14"/>
                  <a:pt x="1720" y="19"/>
                </a:cubicBezTo>
                <a:cubicBezTo>
                  <a:pt x="1720" y="24"/>
                  <a:pt x="1719" y="29"/>
                  <a:pt x="1715" y="33"/>
                </a:cubicBezTo>
                <a:cubicBezTo>
                  <a:pt x="1711" y="36"/>
                  <a:pt x="1707" y="38"/>
                  <a:pt x="1701" y="38"/>
                </a:cubicBezTo>
                <a:cubicBezTo>
                  <a:pt x="1696" y="38"/>
                  <a:pt x="1692" y="36"/>
                  <a:pt x="1688" y="33"/>
                </a:cubicBezTo>
                <a:cubicBezTo>
                  <a:pt x="1684" y="29"/>
                  <a:pt x="1682" y="24"/>
                  <a:pt x="1682" y="19"/>
                </a:cubicBezTo>
                <a:cubicBezTo>
                  <a:pt x="1682" y="14"/>
                  <a:pt x="1684" y="9"/>
                  <a:pt x="1688" y="6"/>
                </a:cubicBezTo>
                <a:cubicBezTo>
                  <a:pt x="1692" y="2"/>
                  <a:pt x="1696" y="0"/>
                  <a:pt x="1701" y="0"/>
                </a:cubicBezTo>
                <a:close/>
              </a:path>
            </a:pathLst>
          </a:custGeom>
          <a:solidFill>
            <a:srgbClr val="F2F2F2"/>
          </a:solidFill>
          <a:ln w="0">
            <a:noFill/>
            <a:prstDash val="solid"/>
            <a:round/>
          </a:ln>
        </p:spPr>
        <p:txBody>
          <a:bodyPr vert="horz" wrap="square" lIns="91440" tIns="45720" rIns="91440" bIns="45720" numCol="1" anchor="t" anchorCtr="0" compatLnSpc="1"/>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5pPr>
            <a:lvl6pPr marL="2286000" algn="l" defTabSz="914400" rtl="0" eaLnBrk="1" latinLnBrk="0" hangingPunct="1">
              <a:defRPr kern="1200">
                <a:solidFill>
                  <a:schemeClr val="tx1"/>
                </a:solidFill>
                <a:latin typeface="Calibri" panose="020F0502020204030204" charset="0"/>
                <a:ea typeface="+mn-ea"/>
                <a:cs typeface="+mn-cs"/>
              </a:defRPr>
            </a:lvl6pPr>
            <a:lvl7pPr marL="2743200" algn="l" defTabSz="914400" rtl="0" eaLnBrk="1" latinLnBrk="0" hangingPunct="1">
              <a:defRPr kern="1200">
                <a:solidFill>
                  <a:schemeClr val="tx1"/>
                </a:solidFill>
                <a:latin typeface="Calibri" panose="020F0502020204030204" charset="0"/>
                <a:ea typeface="+mn-ea"/>
                <a:cs typeface="+mn-cs"/>
              </a:defRPr>
            </a:lvl7pPr>
            <a:lvl8pPr marL="3200400" algn="l" defTabSz="914400" rtl="0" eaLnBrk="1" latinLnBrk="0" hangingPunct="1">
              <a:defRPr kern="1200">
                <a:solidFill>
                  <a:schemeClr val="tx1"/>
                </a:solidFill>
                <a:latin typeface="Calibri" panose="020F0502020204030204" charset="0"/>
                <a:ea typeface="+mn-ea"/>
                <a:cs typeface="+mn-cs"/>
              </a:defRPr>
            </a:lvl8pPr>
            <a:lvl9pPr marL="3657600" algn="l" defTabSz="914400" rtl="0" eaLnBrk="1" latinLnBrk="0" hangingPunct="1">
              <a:defRPr kern="1200">
                <a:solidFill>
                  <a:schemeClr val="tx1"/>
                </a:solidFill>
                <a:latin typeface="Calibri" panose="020F0502020204030204" charset="0"/>
                <a:ea typeface="+mn-ea"/>
                <a:cs typeface="+mn-cs"/>
              </a:defRPr>
            </a:lvl9pPr>
          </a:lstStyle>
          <a:p>
            <a:endParaRPr lang="zh-CN" altLang="en-US"/>
          </a:p>
        </p:txBody>
      </p:sp>
      <p:sp>
        <p:nvSpPr>
          <p:cNvPr id="69" name="Freeform 23"/>
          <p:cNvSpPr/>
          <p:nvPr/>
        </p:nvSpPr>
        <p:spPr bwMode="auto">
          <a:xfrm rot="-1800000">
            <a:off x="2797357" y="6098166"/>
            <a:ext cx="1848119" cy="215037"/>
          </a:xfrm>
          <a:custGeom>
            <a:avLst/>
            <a:gdLst>
              <a:gd name="T0" fmla="*/ 2345 w 3079"/>
              <a:gd name="T1" fmla="*/ 251 h 350"/>
              <a:gd name="T2" fmla="*/ 830 w 3079"/>
              <a:gd name="T3" fmla="*/ 272 h 350"/>
              <a:gd name="T4" fmla="*/ 2644 w 3079"/>
              <a:gd name="T5" fmla="*/ 129 h 350"/>
              <a:gd name="T6" fmla="*/ 2680 w 3079"/>
              <a:gd name="T7" fmla="*/ 102 h 350"/>
              <a:gd name="T8" fmla="*/ 1202 w 3079"/>
              <a:gd name="T9" fmla="*/ 244 h 350"/>
              <a:gd name="T10" fmla="*/ 1532 w 3079"/>
              <a:gd name="T11" fmla="*/ 102 h 350"/>
              <a:gd name="T12" fmla="*/ 1604 w 3079"/>
              <a:gd name="T13" fmla="*/ 106 h 350"/>
              <a:gd name="T14" fmla="*/ 1625 w 3079"/>
              <a:gd name="T15" fmla="*/ 113 h 350"/>
              <a:gd name="T16" fmla="*/ 1470 w 3079"/>
              <a:gd name="T17" fmla="*/ 316 h 350"/>
              <a:gd name="T18" fmla="*/ 1487 w 3079"/>
              <a:gd name="T19" fmla="*/ 130 h 350"/>
              <a:gd name="T20" fmla="*/ 1322 w 3079"/>
              <a:gd name="T21" fmla="*/ 210 h 350"/>
              <a:gd name="T22" fmla="*/ 1366 w 3079"/>
              <a:gd name="T23" fmla="*/ 102 h 350"/>
              <a:gd name="T24" fmla="*/ 1451 w 3079"/>
              <a:gd name="T25" fmla="*/ 244 h 350"/>
              <a:gd name="T26" fmla="*/ 1310 w 3079"/>
              <a:gd name="T27" fmla="*/ 264 h 350"/>
              <a:gd name="T28" fmla="*/ 1262 w 3079"/>
              <a:gd name="T29" fmla="*/ 95 h 350"/>
              <a:gd name="T30" fmla="*/ 945 w 3079"/>
              <a:gd name="T31" fmla="*/ 135 h 350"/>
              <a:gd name="T32" fmla="*/ 1012 w 3079"/>
              <a:gd name="T33" fmla="*/ 95 h 350"/>
              <a:gd name="T34" fmla="*/ 946 w 3079"/>
              <a:gd name="T35" fmla="*/ 337 h 350"/>
              <a:gd name="T36" fmla="*/ 934 w 3079"/>
              <a:gd name="T37" fmla="*/ 318 h 350"/>
              <a:gd name="T38" fmla="*/ 880 w 3079"/>
              <a:gd name="T39" fmla="*/ 102 h 350"/>
              <a:gd name="T40" fmla="*/ 603 w 3079"/>
              <a:gd name="T41" fmla="*/ 128 h 350"/>
              <a:gd name="T42" fmla="*/ 722 w 3079"/>
              <a:gd name="T43" fmla="*/ 95 h 350"/>
              <a:gd name="T44" fmla="*/ 779 w 3079"/>
              <a:gd name="T45" fmla="*/ 112 h 350"/>
              <a:gd name="T46" fmla="*/ 734 w 3079"/>
              <a:gd name="T47" fmla="*/ 272 h 350"/>
              <a:gd name="T48" fmla="*/ 544 w 3079"/>
              <a:gd name="T49" fmla="*/ 102 h 350"/>
              <a:gd name="T50" fmla="*/ 331 w 3079"/>
              <a:gd name="T51" fmla="*/ 128 h 350"/>
              <a:gd name="T52" fmla="*/ 450 w 3079"/>
              <a:gd name="T53" fmla="*/ 95 h 350"/>
              <a:gd name="T54" fmla="*/ 507 w 3079"/>
              <a:gd name="T55" fmla="*/ 112 h 350"/>
              <a:gd name="T56" fmla="*/ 462 w 3079"/>
              <a:gd name="T57" fmla="*/ 272 h 350"/>
              <a:gd name="T58" fmla="*/ 272 w 3079"/>
              <a:gd name="T59" fmla="*/ 102 h 350"/>
              <a:gd name="T60" fmla="*/ 59 w 3079"/>
              <a:gd name="T61" fmla="*/ 128 h 350"/>
              <a:gd name="T62" fmla="*/ 178 w 3079"/>
              <a:gd name="T63" fmla="*/ 95 h 350"/>
              <a:gd name="T64" fmla="*/ 235 w 3079"/>
              <a:gd name="T65" fmla="*/ 112 h 350"/>
              <a:gd name="T66" fmla="*/ 190 w 3079"/>
              <a:gd name="T67" fmla="*/ 272 h 350"/>
              <a:gd name="T68" fmla="*/ 0 w 3079"/>
              <a:gd name="T69" fmla="*/ 102 h 350"/>
              <a:gd name="T70" fmla="*/ 2904 w 3079"/>
              <a:gd name="T71" fmla="*/ 90 h 350"/>
              <a:gd name="T72" fmla="*/ 3053 w 3079"/>
              <a:gd name="T73" fmla="*/ 154 h 350"/>
              <a:gd name="T74" fmla="*/ 2994 w 3079"/>
              <a:gd name="T75" fmla="*/ 260 h 350"/>
              <a:gd name="T76" fmla="*/ 2993 w 3079"/>
              <a:gd name="T77" fmla="*/ 112 h 350"/>
              <a:gd name="T78" fmla="*/ 2958 w 3079"/>
              <a:gd name="T79" fmla="*/ 257 h 350"/>
              <a:gd name="T80" fmla="*/ 2918 w 3079"/>
              <a:gd name="T81" fmla="*/ 228 h 350"/>
              <a:gd name="T82" fmla="*/ 2847 w 3079"/>
              <a:gd name="T83" fmla="*/ 250 h 350"/>
              <a:gd name="T84" fmla="*/ 2811 w 3079"/>
              <a:gd name="T85" fmla="*/ 249 h 350"/>
              <a:gd name="T86" fmla="*/ 2785 w 3079"/>
              <a:gd name="T87" fmla="*/ 111 h 350"/>
              <a:gd name="T88" fmla="*/ 2684 w 3079"/>
              <a:gd name="T89" fmla="*/ 272 h 350"/>
              <a:gd name="T90" fmla="*/ 2550 w 3079"/>
              <a:gd name="T91" fmla="*/ 103 h 350"/>
              <a:gd name="T92" fmla="*/ 2503 w 3079"/>
              <a:gd name="T93" fmla="*/ 103 h 350"/>
              <a:gd name="T94" fmla="*/ 2572 w 3079"/>
              <a:gd name="T95" fmla="*/ 202 h 350"/>
              <a:gd name="T96" fmla="*/ 1709 w 3079"/>
              <a:gd name="T97" fmla="*/ 90 h 350"/>
              <a:gd name="T98" fmla="*/ 1660 w 3079"/>
              <a:gd name="T99" fmla="*/ 267 h 350"/>
              <a:gd name="T100" fmla="*/ 1680 w 3079"/>
              <a:gd name="T101" fmla="*/ 117 h 350"/>
              <a:gd name="T102" fmla="*/ 1248 w 3079"/>
              <a:gd name="T103" fmla="*/ 178 h 350"/>
              <a:gd name="T104" fmla="*/ 1125 w 3079"/>
              <a:gd name="T105" fmla="*/ 101 h 350"/>
              <a:gd name="T106" fmla="*/ 2221 w 3079"/>
              <a:gd name="T107" fmla="*/ 259 h 350"/>
              <a:gd name="T108" fmla="*/ 2030 w 3079"/>
              <a:gd name="T109" fmla="*/ 20 h 350"/>
              <a:gd name="T110" fmla="*/ 2067 w 3079"/>
              <a:gd name="T111" fmla="*/ 220 h 350"/>
              <a:gd name="T112" fmla="*/ 2304 w 3079"/>
              <a:gd name="T113" fmla="*/ 137 h 350"/>
              <a:gd name="T114" fmla="*/ 2188 w 3079"/>
              <a:gd name="T115" fmla="*/ 19 h 350"/>
              <a:gd name="T116" fmla="*/ 2029 w 3079"/>
              <a:gd name="T117" fmla="*/ 271 h 350"/>
              <a:gd name="T118" fmla="*/ 1855 w 3079"/>
              <a:gd name="T119" fmla="*/ 7 h 350"/>
              <a:gd name="T120" fmla="*/ 1791 w 3079"/>
              <a:gd name="T121" fmla="*/ 260 h 350"/>
              <a:gd name="T122" fmla="*/ 1809 w 3079"/>
              <a:gd name="T123" fmla="*/ 37 h 350"/>
              <a:gd name="T124" fmla="*/ 1715 w 3079"/>
              <a:gd name="T125" fmla="*/ 3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79" h="350">
                <a:moveTo>
                  <a:pt x="2366" y="230"/>
                </a:moveTo>
                <a:cubicBezTo>
                  <a:pt x="2372" y="230"/>
                  <a:pt x="2377" y="232"/>
                  <a:pt x="2381" y="237"/>
                </a:cubicBezTo>
                <a:cubicBezTo>
                  <a:pt x="2385" y="241"/>
                  <a:pt x="2387" y="245"/>
                  <a:pt x="2387" y="251"/>
                </a:cubicBezTo>
                <a:cubicBezTo>
                  <a:pt x="2387" y="257"/>
                  <a:pt x="2385" y="262"/>
                  <a:pt x="2380" y="266"/>
                </a:cubicBezTo>
                <a:cubicBezTo>
                  <a:pt x="2376" y="270"/>
                  <a:pt x="2372" y="272"/>
                  <a:pt x="2366" y="272"/>
                </a:cubicBezTo>
                <a:cubicBezTo>
                  <a:pt x="2360" y="272"/>
                  <a:pt x="2355" y="270"/>
                  <a:pt x="2351" y="266"/>
                </a:cubicBezTo>
                <a:cubicBezTo>
                  <a:pt x="2347" y="262"/>
                  <a:pt x="2345" y="257"/>
                  <a:pt x="2345" y="251"/>
                </a:cubicBezTo>
                <a:cubicBezTo>
                  <a:pt x="2345" y="245"/>
                  <a:pt x="2347" y="240"/>
                  <a:pt x="2351" y="236"/>
                </a:cubicBezTo>
                <a:cubicBezTo>
                  <a:pt x="2355" y="232"/>
                  <a:pt x="2360" y="230"/>
                  <a:pt x="2366" y="230"/>
                </a:cubicBezTo>
                <a:close/>
                <a:moveTo>
                  <a:pt x="830" y="230"/>
                </a:moveTo>
                <a:cubicBezTo>
                  <a:pt x="836" y="230"/>
                  <a:pt x="841" y="232"/>
                  <a:pt x="845" y="237"/>
                </a:cubicBezTo>
                <a:cubicBezTo>
                  <a:pt x="849" y="241"/>
                  <a:pt x="851" y="245"/>
                  <a:pt x="851" y="251"/>
                </a:cubicBezTo>
                <a:cubicBezTo>
                  <a:pt x="851" y="257"/>
                  <a:pt x="849" y="262"/>
                  <a:pt x="844" y="266"/>
                </a:cubicBezTo>
                <a:cubicBezTo>
                  <a:pt x="840" y="270"/>
                  <a:pt x="836" y="272"/>
                  <a:pt x="830" y="272"/>
                </a:cubicBezTo>
                <a:cubicBezTo>
                  <a:pt x="824" y="272"/>
                  <a:pt x="819" y="270"/>
                  <a:pt x="815" y="266"/>
                </a:cubicBezTo>
                <a:cubicBezTo>
                  <a:pt x="811" y="262"/>
                  <a:pt x="809" y="257"/>
                  <a:pt x="809" y="251"/>
                </a:cubicBezTo>
                <a:cubicBezTo>
                  <a:pt x="809" y="245"/>
                  <a:pt x="811" y="240"/>
                  <a:pt x="815" y="236"/>
                </a:cubicBezTo>
                <a:cubicBezTo>
                  <a:pt x="819" y="232"/>
                  <a:pt x="824" y="230"/>
                  <a:pt x="830" y="230"/>
                </a:cubicBezTo>
                <a:close/>
                <a:moveTo>
                  <a:pt x="2680" y="102"/>
                </a:moveTo>
                <a:cubicBezTo>
                  <a:pt x="2673" y="102"/>
                  <a:pt x="2667" y="104"/>
                  <a:pt x="2660" y="108"/>
                </a:cubicBezTo>
                <a:cubicBezTo>
                  <a:pt x="2653" y="112"/>
                  <a:pt x="2648" y="119"/>
                  <a:pt x="2644" y="129"/>
                </a:cubicBezTo>
                <a:cubicBezTo>
                  <a:pt x="2640" y="139"/>
                  <a:pt x="2638" y="151"/>
                  <a:pt x="2638" y="167"/>
                </a:cubicBezTo>
                <a:cubicBezTo>
                  <a:pt x="2638" y="192"/>
                  <a:pt x="2643" y="213"/>
                  <a:pt x="2652" y="232"/>
                </a:cubicBezTo>
                <a:cubicBezTo>
                  <a:pt x="2662" y="250"/>
                  <a:pt x="2676" y="259"/>
                  <a:pt x="2692" y="259"/>
                </a:cubicBezTo>
                <a:cubicBezTo>
                  <a:pt x="2704" y="259"/>
                  <a:pt x="2714" y="254"/>
                  <a:pt x="2722" y="244"/>
                </a:cubicBezTo>
                <a:cubicBezTo>
                  <a:pt x="2730" y="234"/>
                  <a:pt x="2734" y="217"/>
                  <a:pt x="2734" y="192"/>
                </a:cubicBezTo>
                <a:cubicBezTo>
                  <a:pt x="2734" y="162"/>
                  <a:pt x="2727" y="138"/>
                  <a:pt x="2714" y="120"/>
                </a:cubicBezTo>
                <a:cubicBezTo>
                  <a:pt x="2705" y="108"/>
                  <a:pt x="2694" y="102"/>
                  <a:pt x="2680" y="102"/>
                </a:cubicBezTo>
                <a:close/>
                <a:moveTo>
                  <a:pt x="1160" y="102"/>
                </a:moveTo>
                <a:cubicBezTo>
                  <a:pt x="1153" y="102"/>
                  <a:pt x="1147" y="104"/>
                  <a:pt x="1140" y="108"/>
                </a:cubicBezTo>
                <a:cubicBezTo>
                  <a:pt x="1133" y="112"/>
                  <a:pt x="1128" y="119"/>
                  <a:pt x="1124" y="129"/>
                </a:cubicBezTo>
                <a:cubicBezTo>
                  <a:pt x="1120" y="139"/>
                  <a:pt x="1118" y="151"/>
                  <a:pt x="1118" y="167"/>
                </a:cubicBezTo>
                <a:cubicBezTo>
                  <a:pt x="1118" y="192"/>
                  <a:pt x="1123" y="213"/>
                  <a:pt x="1132" y="232"/>
                </a:cubicBezTo>
                <a:cubicBezTo>
                  <a:pt x="1142" y="250"/>
                  <a:pt x="1156" y="259"/>
                  <a:pt x="1172" y="259"/>
                </a:cubicBezTo>
                <a:cubicBezTo>
                  <a:pt x="1184" y="259"/>
                  <a:pt x="1194" y="254"/>
                  <a:pt x="1202" y="244"/>
                </a:cubicBezTo>
                <a:cubicBezTo>
                  <a:pt x="1210" y="234"/>
                  <a:pt x="1214" y="217"/>
                  <a:pt x="1214" y="192"/>
                </a:cubicBezTo>
                <a:cubicBezTo>
                  <a:pt x="1214" y="162"/>
                  <a:pt x="1207" y="138"/>
                  <a:pt x="1194" y="120"/>
                </a:cubicBezTo>
                <a:cubicBezTo>
                  <a:pt x="1185" y="108"/>
                  <a:pt x="1174" y="102"/>
                  <a:pt x="1160" y="102"/>
                </a:cubicBezTo>
                <a:close/>
                <a:moveTo>
                  <a:pt x="1456" y="95"/>
                </a:moveTo>
                <a:lnTo>
                  <a:pt x="1536" y="95"/>
                </a:lnTo>
                <a:lnTo>
                  <a:pt x="1536" y="102"/>
                </a:lnTo>
                <a:lnTo>
                  <a:pt x="1532" y="102"/>
                </a:lnTo>
                <a:cubicBezTo>
                  <a:pt x="1527" y="102"/>
                  <a:pt x="1522" y="103"/>
                  <a:pt x="1519" y="106"/>
                </a:cubicBezTo>
                <a:cubicBezTo>
                  <a:pt x="1517" y="108"/>
                  <a:pt x="1515" y="111"/>
                  <a:pt x="1515" y="115"/>
                </a:cubicBezTo>
                <a:cubicBezTo>
                  <a:pt x="1515" y="120"/>
                  <a:pt x="1517" y="126"/>
                  <a:pt x="1521" y="135"/>
                </a:cubicBezTo>
                <a:lnTo>
                  <a:pt x="1563" y="222"/>
                </a:lnTo>
                <a:lnTo>
                  <a:pt x="1602" y="127"/>
                </a:lnTo>
                <a:cubicBezTo>
                  <a:pt x="1604" y="122"/>
                  <a:pt x="1605" y="117"/>
                  <a:pt x="1605" y="112"/>
                </a:cubicBezTo>
                <a:cubicBezTo>
                  <a:pt x="1605" y="109"/>
                  <a:pt x="1604" y="108"/>
                  <a:pt x="1604" y="106"/>
                </a:cubicBezTo>
                <a:cubicBezTo>
                  <a:pt x="1603" y="105"/>
                  <a:pt x="1601" y="104"/>
                  <a:pt x="1599" y="103"/>
                </a:cubicBezTo>
                <a:cubicBezTo>
                  <a:pt x="1597" y="102"/>
                  <a:pt x="1593" y="102"/>
                  <a:pt x="1588" y="102"/>
                </a:cubicBezTo>
                <a:lnTo>
                  <a:pt x="1588" y="95"/>
                </a:lnTo>
                <a:lnTo>
                  <a:pt x="1644" y="95"/>
                </a:lnTo>
                <a:lnTo>
                  <a:pt x="1644" y="102"/>
                </a:lnTo>
                <a:cubicBezTo>
                  <a:pt x="1639" y="102"/>
                  <a:pt x="1635" y="103"/>
                  <a:pt x="1633" y="105"/>
                </a:cubicBezTo>
                <a:cubicBezTo>
                  <a:pt x="1630" y="106"/>
                  <a:pt x="1628" y="109"/>
                  <a:pt x="1625" y="113"/>
                </a:cubicBezTo>
                <a:cubicBezTo>
                  <a:pt x="1623" y="115"/>
                  <a:pt x="1621" y="120"/>
                  <a:pt x="1618" y="128"/>
                </a:cubicBezTo>
                <a:lnTo>
                  <a:pt x="1548" y="299"/>
                </a:lnTo>
                <a:cubicBezTo>
                  <a:pt x="1542" y="316"/>
                  <a:pt x="1533" y="328"/>
                  <a:pt x="1522" y="337"/>
                </a:cubicBezTo>
                <a:cubicBezTo>
                  <a:pt x="1511" y="345"/>
                  <a:pt x="1500" y="350"/>
                  <a:pt x="1490" y="350"/>
                </a:cubicBezTo>
                <a:cubicBezTo>
                  <a:pt x="1483" y="350"/>
                  <a:pt x="1477" y="348"/>
                  <a:pt x="1472" y="343"/>
                </a:cubicBezTo>
                <a:cubicBezTo>
                  <a:pt x="1467" y="339"/>
                  <a:pt x="1465" y="334"/>
                  <a:pt x="1465" y="329"/>
                </a:cubicBezTo>
                <a:cubicBezTo>
                  <a:pt x="1465" y="323"/>
                  <a:pt x="1467" y="319"/>
                  <a:pt x="1470" y="316"/>
                </a:cubicBezTo>
                <a:cubicBezTo>
                  <a:pt x="1473" y="313"/>
                  <a:pt x="1478" y="311"/>
                  <a:pt x="1484" y="311"/>
                </a:cubicBezTo>
                <a:cubicBezTo>
                  <a:pt x="1488" y="311"/>
                  <a:pt x="1494" y="313"/>
                  <a:pt x="1501" y="315"/>
                </a:cubicBezTo>
                <a:cubicBezTo>
                  <a:pt x="1506" y="317"/>
                  <a:pt x="1509" y="318"/>
                  <a:pt x="1510" y="318"/>
                </a:cubicBezTo>
                <a:cubicBezTo>
                  <a:pt x="1514" y="318"/>
                  <a:pt x="1518" y="316"/>
                  <a:pt x="1523" y="312"/>
                </a:cubicBezTo>
                <a:cubicBezTo>
                  <a:pt x="1527" y="308"/>
                  <a:pt x="1532" y="301"/>
                  <a:pt x="1536" y="290"/>
                </a:cubicBezTo>
                <a:lnTo>
                  <a:pt x="1548" y="260"/>
                </a:lnTo>
                <a:lnTo>
                  <a:pt x="1487" y="130"/>
                </a:lnTo>
                <a:cubicBezTo>
                  <a:pt x="1485" y="127"/>
                  <a:pt x="1482" y="122"/>
                  <a:pt x="1478" y="116"/>
                </a:cubicBezTo>
                <a:cubicBezTo>
                  <a:pt x="1474" y="112"/>
                  <a:pt x="1472" y="109"/>
                  <a:pt x="1470" y="107"/>
                </a:cubicBezTo>
                <a:cubicBezTo>
                  <a:pt x="1467" y="105"/>
                  <a:pt x="1462" y="103"/>
                  <a:pt x="1456" y="102"/>
                </a:cubicBezTo>
                <a:lnTo>
                  <a:pt x="1456" y="95"/>
                </a:lnTo>
                <a:close/>
                <a:moveTo>
                  <a:pt x="1262" y="95"/>
                </a:moveTo>
                <a:lnTo>
                  <a:pt x="1322" y="95"/>
                </a:lnTo>
                <a:lnTo>
                  <a:pt x="1322" y="210"/>
                </a:lnTo>
                <a:cubicBezTo>
                  <a:pt x="1322" y="226"/>
                  <a:pt x="1325" y="236"/>
                  <a:pt x="1331" y="241"/>
                </a:cubicBezTo>
                <a:cubicBezTo>
                  <a:pt x="1336" y="246"/>
                  <a:pt x="1343" y="249"/>
                  <a:pt x="1351" y="249"/>
                </a:cubicBezTo>
                <a:cubicBezTo>
                  <a:pt x="1356" y="249"/>
                  <a:pt x="1362" y="247"/>
                  <a:pt x="1369" y="244"/>
                </a:cubicBezTo>
                <a:cubicBezTo>
                  <a:pt x="1376" y="241"/>
                  <a:pt x="1384" y="234"/>
                  <a:pt x="1393" y="225"/>
                </a:cubicBezTo>
                <a:lnTo>
                  <a:pt x="1393" y="127"/>
                </a:lnTo>
                <a:cubicBezTo>
                  <a:pt x="1393" y="118"/>
                  <a:pt x="1392" y="111"/>
                  <a:pt x="1388" y="108"/>
                </a:cubicBezTo>
                <a:cubicBezTo>
                  <a:pt x="1384" y="104"/>
                  <a:pt x="1377" y="102"/>
                  <a:pt x="1366" y="102"/>
                </a:cubicBezTo>
                <a:lnTo>
                  <a:pt x="1366" y="95"/>
                </a:lnTo>
                <a:lnTo>
                  <a:pt x="1424" y="95"/>
                </a:lnTo>
                <a:lnTo>
                  <a:pt x="1424" y="199"/>
                </a:lnTo>
                <a:cubicBezTo>
                  <a:pt x="1424" y="219"/>
                  <a:pt x="1425" y="231"/>
                  <a:pt x="1426" y="236"/>
                </a:cubicBezTo>
                <a:cubicBezTo>
                  <a:pt x="1427" y="240"/>
                  <a:pt x="1428" y="243"/>
                  <a:pt x="1430" y="245"/>
                </a:cubicBezTo>
                <a:cubicBezTo>
                  <a:pt x="1432" y="247"/>
                  <a:pt x="1435" y="247"/>
                  <a:pt x="1437" y="247"/>
                </a:cubicBezTo>
                <a:cubicBezTo>
                  <a:pt x="1441" y="247"/>
                  <a:pt x="1446" y="246"/>
                  <a:pt x="1451" y="244"/>
                </a:cubicBezTo>
                <a:lnTo>
                  <a:pt x="1453" y="251"/>
                </a:lnTo>
                <a:lnTo>
                  <a:pt x="1402" y="272"/>
                </a:lnTo>
                <a:lnTo>
                  <a:pt x="1393" y="272"/>
                </a:lnTo>
                <a:lnTo>
                  <a:pt x="1393" y="236"/>
                </a:lnTo>
                <a:cubicBezTo>
                  <a:pt x="1379" y="252"/>
                  <a:pt x="1367" y="262"/>
                  <a:pt x="1360" y="266"/>
                </a:cubicBezTo>
                <a:cubicBezTo>
                  <a:pt x="1352" y="270"/>
                  <a:pt x="1344" y="272"/>
                  <a:pt x="1335" y="272"/>
                </a:cubicBezTo>
                <a:cubicBezTo>
                  <a:pt x="1325" y="272"/>
                  <a:pt x="1317" y="269"/>
                  <a:pt x="1310" y="264"/>
                </a:cubicBezTo>
                <a:cubicBezTo>
                  <a:pt x="1303" y="258"/>
                  <a:pt x="1298" y="251"/>
                  <a:pt x="1295" y="242"/>
                </a:cubicBezTo>
                <a:cubicBezTo>
                  <a:pt x="1293" y="233"/>
                  <a:pt x="1291" y="221"/>
                  <a:pt x="1291" y="205"/>
                </a:cubicBezTo>
                <a:lnTo>
                  <a:pt x="1291" y="128"/>
                </a:lnTo>
                <a:cubicBezTo>
                  <a:pt x="1291" y="120"/>
                  <a:pt x="1290" y="115"/>
                  <a:pt x="1289" y="112"/>
                </a:cubicBezTo>
                <a:cubicBezTo>
                  <a:pt x="1287" y="108"/>
                  <a:pt x="1284" y="106"/>
                  <a:pt x="1281" y="104"/>
                </a:cubicBezTo>
                <a:cubicBezTo>
                  <a:pt x="1277" y="103"/>
                  <a:pt x="1271" y="102"/>
                  <a:pt x="1262" y="102"/>
                </a:cubicBezTo>
                <a:lnTo>
                  <a:pt x="1262" y="95"/>
                </a:lnTo>
                <a:close/>
                <a:moveTo>
                  <a:pt x="880" y="95"/>
                </a:moveTo>
                <a:lnTo>
                  <a:pt x="960" y="95"/>
                </a:lnTo>
                <a:lnTo>
                  <a:pt x="960" y="102"/>
                </a:lnTo>
                <a:lnTo>
                  <a:pt x="956" y="102"/>
                </a:lnTo>
                <a:cubicBezTo>
                  <a:pt x="951" y="102"/>
                  <a:pt x="946" y="103"/>
                  <a:pt x="943" y="106"/>
                </a:cubicBezTo>
                <a:cubicBezTo>
                  <a:pt x="941" y="108"/>
                  <a:pt x="939" y="111"/>
                  <a:pt x="939" y="115"/>
                </a:cubicBezTo>
                <a:cubicBezTo>
                  <a:pt x="939" y="120"/>
                  <a:pt x="941" y="126"/>
                  <a:pt x="945" y="135"/>
                </a:cubicBezTo>
                <a:lnTo>
                  <a:pt x="987" y="222"/>
                </a:lnTo>
                <a:lnTo>
                  <a:pt x="1026" y="127"/>
                </a:lnTo>
                <a:cubicBezTo>
                  <a:pt x="1028" y="122"/>
                  <a:pt x="1029" y="117"/>
                  <a:pt x="1029" y="112"/>
                </a:cubicBezTo>
                <a:cubicBezTo>
                  <a:pt x="1029" y="109"/>
                  <a:pt x="1028" y="108"/>
                  <a:pt x="1028" y="106"/>
                </a:cubicBezTo>
                <a:cubicBezTo>
                  <a:pt x="1027" y="105"/>
                  <a:pt x="1025" y="104"/>
                  <a:pt x="1023" y="103"/>
                </a:cubicBezTo>
                <a:cubicBezTo>
                  <a:pt x="1021" y="102"/>
                  <a:pt x="1017" y="102"/>
                  <a:pt x="1012" y="102"/>
                </a:cubicBezTo>
                <a:lnTo>
                  <a:pt x="1012" y="95"/>
                </a:lnTo>
                <a:lnTo>
                  <a:pt x="1068" y="95"/>
                </a:lnTo>
                <a:lnTo>
                  <a:pt x="1068" y="102"/>
                </a:lnTo>
                <a:cubicBezTo>
                  <a:pt x="1063" y="102"/>
                  <a:pt x="1059" y="103"/>
                  <a:pt x="1057" y="105"/>
                </a:cubicBezTo>
                <a:cubicBezTo>
                  <a:pt x="1054" y="106"/>
                  <a:pt x="1052" y="109"/>
                  <a:pt x="1049" y="113"/>
                </a:cubicBezTo>
                <a:cubicBezTo>
                  <a:pt x="1047" y="115"/>
                  <a:pt x="1045" y="120"/>
                  <a:pt x="1042" y="128"/>
                </a:cubicBezTo>
                <a:lnTo>
                  <a:pt x="972" y="299"/>
                </a:lnTo>
                <a:cubicBezTo>
                  <a:pt x="966" y="316"/>
                  <a:pt x="957" y="328"/>
                  <a:pt x="946" y="337"/>
                </a:cubicBezTo>
                <a:cubicBezTo>
                  <a:pt x="935" y="345"/>
                  <a:pt x="924" y="350"/>
                  <a:pt x="914" y="350"/>
                </a:cubicBezTo>
                <a:cubicBezTo>
                  <a:pt x="907" y="350"/>
                  <a:pt x="901" y="348"/>
                  <a:pt x="896" y="343"/>
                </a:cubicBezTo>
                <a:cubicBezTo>
                  <a:pt x="891" y="339"/>
                  <a:pt x="889" y="334"/>
                  <a:pt x="889" y="329"/>
                </a:cubicBezTo>
                <a:cubicBezTo>
                  <a:pt x="889" y="323"/>
                  <a:pt x="891" y="319"/>
                  <a:pt x="894" y="316"/>
                </a:cubicBezTo>
                <a:cubicBezTo>
                  <a:pt x="897" y="313"/>
                  <a:pt x="902" y="311"/>
                  <a:pt x="908" y="311"/>
                </a:cubicBezTo>
                <a:cubicBezTo>
                  <a:pt x="912" y="311"/>
                  <a:pt x="918" y="313"/>
                  <a:pt x="925" y="315"/>
                </a:cubicBezTo>
                <a:cubicBezTo>
                  <a:pt x="930" y="317"/>
                  <a:pt x="933" y="318"/>
                  <a:pt x="934" y="318"/>
                </a:cubicBezTo>
                <a:cubicBezTo>
                  <a:pt x="938" y="318"/>
                  <a:pt x="942" y="316"/>
                  <a:pt x="947" y="312"/>
                </a:cubicBezTo>
                <a:cubicBezTo>
                  <a:pt x="951" y="308"/>
                  <a:pt x="956" y="301"/>
                  <a:pt x="960" y="290"/>
                </a:cubicBezTo>
                <a:lnTo>
                  <a:pt x="972" y="260"/>
                </a:lnTo>
                <a:lnTo>
                  <a:pt x="911" y="130"/>
                </a:lnTo>
                <a:cubicBezTo>
                  <a:pt x="909" y="127"/>
                  <a:pt x="906" y="122"/>
                  <a:pt x="902" y="116"/>
                </a:cubicBezTo>
                <a:cubicBezTo>
                  <a:pt x="898" y="112"/>
                  <a:pt x="896" y="109"/>
                  <a:pt x="894" y="107"/>
                </a:cubicBezTo>
                <a:cubicBezTo>
                  <a:pt x="891" y="105"/>
                  <a:pt x="886" y="103"/>
                  <a:pt x="880" y="102"/>
                </a:cubicBezTo>
                <a:lnTo>
                  <a:pt x="880" y="95"/>
                </a:lnTo>
                <a:close/>
                <a:moveTo>
                  <a:pt x="544" y="95"/>
                </a:moveTo>
                <a:lnTo>
                  <a:pt x="616" y="95"/>
                </a:lnTo>
                <a:lnTo>
                  <a:pt x="616" y="102"/>
                </a:lnTo>
                <a:cubicBezTo>
                  <a:pt x="610" y="102"/>
                  <a:pt x="605" y="104"/>
                  <a:pt x="603" y="106"/>
                </a:cubicBezTo>
                <a:cubicBezTo>
                  <a:pt x="601" y="107"/>
                  <a:pt x="600" y="110"/>
                  <a:pt x="600" y="114"/>
                </a:cubicBezTo>
                <a:cubicBezTo>
                  <a:pt x="600" y="117"/>
                  <a:pt x="601" y="122"/>
                  <a:pt x="603" y="128"/>
                </a:cubicBezTo>
                <a:lnTo>
                  <a:pt x="640" y="226"/>
                </a:lnTo>
                <a:lnTo>
                  <a:pt x="677" y="146"/>
                </a:lnTo>
                <a:lnTo>
                  <a:pt x="667" y="121"/>
                </a:lnTo>
                <a:cubicBezTo>
                  <a:pt x="664" y="113"/>
                  <a:pt x="660" y="108"/>
                  <a:pt x="655" y="105"/>
                </a:cubicBezTo>
                <a:cubicBezTo>
                  <a:pt x="653" y="103"/>
                  <a:pt x="648" y="102"/>
                  <a:pt x="640" y="102"/>
                </a:cubicBezTo>
                <a:lnTo>
                  <a:pt x="640" y="95"/>
                </a:lnTo>
                <a:lnTo>
                  <a:pt x="722" y="95"/>
                </a:lnTo>
                <a:lnTo>
                  <a:pt x="722" y="102"/>
                </a:lnTo>
                <a:cubicBezTo>
                  <a:pt x="713" y="102"/>
                  <a:pt x="706" y="104"/>
                  <a:pt x="703" y="107"/>
                </a:cubicBezTo>
                <a:cubicBezTo>
                  <a:pt x="700" y="109"/>
                  <a:pt x="699" y="112"/>
                  <a:pt x="699" y="116"/>
                </a:cubicBezTo>
                <a:cubicBezTo>
                  <a:pt x="699" y="119"/>
                  <a:pt x="699" y="121"/>
                  <a:pt x="700" y="124"/>
                </a:cubicBezTo>
                <a:lnTo>
                  <a:pt x="739" y="223"/>
                </a:lnTo>
                <a:lnTo>
                  <a:pt x="776" y="128"/>
                </a:lnTo>
                <a:cubicBezTo>
                  <a:pt x="778" y="121"/>
                  <a:pt x="779" y="116"/>
                  <a:pt x="779" y="112"/>
                </a:cubicBezTo>
                <a:cubicBezTo>
                  <a:pt x="779" y="109"/>
                  <a:pt x="778" y="107"/>
                  <a:pt x="776" y="105"/>
                </a:cubicBezTo>
                <a:cubicBezTo>
                  <a:pt x="773" y="103"/>
                  <a:pt x="768" y="102"/>
                  <a:pt x="761" y="102"/>
                </a:cubicBezTo>
                <a:lnTo>
                  <a:pt x="761" y="95"/>
                </a:lnTo>
                <a:lnTo>
                  <a:pt x="816" y="95"/>
                </a:lnTo>
                <a:lnTo>
                  <a:pt x="816" y="102"/>
                </a:lnTo>
                <a:cubicBezTo>
                  <a:pt x="805" y="104"/>
                  <a:pt x="797" y="111"/>
                  <a:pt x="792" y="124"/>
                </a:cubicBezTo>
                <a:lnTo>
                  <a:pt x="734" y="272"/>
                </a:lnTo>
                <a:lnTo>
                  <a:pt x="726" y="272"/>
                </a:lnTo>
                <a:lnTo>
                  <a:pt x="684" y="162"/>
                </a:lnTo>
                <a:lnTo>
                  <a:pt x="633" y="272"/>
                </a:lnTo>
                <a:lnTo>
                  <a:pt x="627" y="272"/>
                </a:lnTo>
                <a:lnTo>
                  <a:pt x="571" y="128"/>
                </a:lnTo>
                <a:cubicBezTo>
                  <a:pt x="568" y="119"/>
                  <a:pt x="564" y="112"/>
                  <a:pt x="561" y="109"/>
                </a:cubicBezTo>
                <a:cubicBezTo>
                  <a:pt x="557" y="106"/>
                  <a:pt x="552" y="104"/>
                  <a:pt x="544" y="102"/>
                </a:cubicBezTo>
                <a:lnTo>
                  <a:pt x="544" y="95"/>
                </a:lnTo>
                <a:close/>
                <a:moveTo>
                  <a:pt x="272" y="95"/>
                </a:moveTo>
                <a:lnTo>
                  <a:pt x="344" y="95"/>
                </a:lnTo>
                <a:lnTo>
                  <a:pt x="344" y="102"/>
                </a:lnTo>
                <a:cubicBezTo>
                  <a:pt x="338" y="102"/>
                  <a:pt x="333" y="104"/>
                  <a:pt x="331" y="106"/>
                </a:cubicBezTo>
                <a:cubicBezTo>
                  <a:pt x="329" y="107"/>
                  <a:pt x="328" y="110"/>
                  <a:pt x="328" y="114"/>
                </a:cubicBezTo>
                <a:cubicBezTo>
                  <a:pt x="328" y="117"/>
                  <a:pt x="329" y="122"/>
                  <a:pt x="331" y="128"/>
                </a:cubicBezTo>
                <a:lnTo>
                  <a:pt x="368" y="226"/>
                </a:lnTo>
                <a:lnTo>
                  <a:pt x="405" y="146"/>
                </a:lnTo>
                <a:lnTo>
                  <a:pt x="395" y="121"/>
                </a:lnTo>
                <a:cubicBezTo>
                  <a:pt x="392" y="113"/>
                  <a:pt x="388" y="108"/>
                  <a:pt x="383" y="105"/>
                </a:cubicBezTo>
                <a:cubicBezTo>
                  <a:pt x="381" y="103"/>
                  <a:pt x="376" y="102"/>
                  <a:pt x="368" y="102"/>
                </a:cubicBezTo>
                <a:lnTo>
                  <a:pt x="368" y="95"/>
                </a:lnTo>
                <a:lnTo>
                  <a:pt x="450" y="95"/>
                </a:lnTo>
                <a:lnTo>
                  <a:pt x="450" y="102"/>
                </a:lnTo>
                <a:cubicBezTo>
                  <a:pt x="441" y="102"/>
                  <a:pt x="434" y="104"/>
                  <a:pt x="431" y="107"/>
                </a:cubicBezTo>
                <a:cubicBezTo>
                  <a:pt x="428" y="109"/>
                  <a:pt x="427" y="112"/>
                  <a:pt x="427" y="116"/>
                </a:cubicBezTo>
                <a:cubicBezTo>
                  <a:pt x="427" y="119"/>
                  <a:pt x="427" y="121"/>
                  <a:pt x="428" y="124"/>
                </a:cubicBezTo>
                <a:lnTo>
                  <a:pt x="467" y="223"/>
                </a:lnTo>
                <a:lnTo>
                  <a:pt x="504" y="128"/>
                </a:lnTo>
                <a:cubicBezTo>
                  <a:pt x="506" y="121"/>
                  <a:pt x="507" y="116"/>
                  <a:pt x="507" y="112"/>
                </a:cubicBezTo>
                <a:cubicBezTo>
                  <a:pt x="507" y="109"/>
                  <a:pt x="506" y="107"/>
                  <a:pt x="504" y="105"/>
                </a:cubicBezTo>
                <a:cubicBezTo>
                  <a:pt x="501" y="103"/>
                  <a:pt x="496" y="102"/>
                  <a:pt x="489" y="102"/>
                </a:cubicBezTo>
                <a:lnTo>
                  <a:pt x="489" y="95"/>
                </a:lnTo>
                <a:lnTo>
                  <a:pt x="544" y="95"/>
                </a:lnTo>
                <a:lnTo>
                  <a:pt x="544" y="102"/>
                </a:lnTo>
                <a:cubicBezTo>
                  <a:pt x="533" y="104"/>
                  <a:pt x="525" y="111"/>
                  <a:pt x="520" y="124"/>
                </a:cubicBezTo>
                <a:lnTo>
                  <a:pt x="462" y="272"/>
                </a:lnTo>
                <a:lnTo>
                  <a:pt x="454" y="272"/>
                </a:lnTo>
                <a:lnTo>
                  <a:pt x="412" y="162"/>
                </a:lnTo>
                <a:lnTo>
                  <a:pt x="361" y="272"/>
                </a:lnTo>
                <a:lnTo>
                  <a:pt x="355" y="272"/>
                </a:lnTo>
                <a:lnTo>
                  <a:pt x="299" y="128"/>
                </a:lnTo>
                <a:cubicBezTo>
                  <a:pt x="296" y="119"/>
                  <a:pt x="292" y="112"/>
                  <a:pt x="289" y="109"/>
                </a:cubicBezTo>
                <a:cubicBezTo>
                  <a:pt x="285" y="106"/>
                  <a:pt x="280" y="104"/>
                  <a:pt x="272" y="102"/>
                </a:cubicBezTo>
                <a:lnTo>
                  <a:pt x="272" y="95"/>
                </a:lnTo>
                <a:close/>
                <a:moveTo>
                  <a:pt x="0" y="95"/>
                </a:moveTo>
                <a:lnTo>
                  <a:pt x="72" y="95"/>
                </a:lnTo>
                <a:lnTo>
                  <a:pt x="72" y="102"/>
                </a:lnTo>
                <a:cubicBezTo>
                  <a:pt x="66" y="102"/>
                  <a:pt x="61" y="104"/>
                  <a:pt x="59" y="106"/>
                </a:cubicBezTo>
                <a:cubicBezTo>
                  <a:pt x="57" y="107"/>
                  <a:pt x="56" y="110"/>
                  <a:pt x="56" y="114"/>
                </a:cubicBezTo>
                <a:cubicBezTo>
                  <a:pt x="56" y="117"/>
                  <a:pt x="57" y="122"/>
                  <a:pt x="59" y="128"/>
                </a:cubicBezTo>
                <a:lnTo>
                  <a:pt x="96" y="226"/>
                </a:lnTo>
                <a:lnTo>
                  <a:pt x="133" y="146"/>
                </a:lnTo>
                <a:lnTo>
                  <a:pt x="123" y="121"/>
                </a:lnTo>
                <a:cubicBezTo>
                  <a:pt x="120" y="113"/>
                  <a:pt x="116" y="108"/>
                  <a:pt x="111" y="105"/>
                </a:cubicBezTo>
                <a:cubicBezTo>
                  <a:pt x="109" y="103"/>
                  <a:pt x="104" y="102"/>
                  <a:pt x="96" y="102"/>
                </a:cubicBezTo>
                <a:lnTo>
                  <a:pt x="96" y="95"/>
                </a:lnTo>
                <a:lnTo>
                  <a:pt x="178" y="95"/>
                </a:lnTo>
                <a:lnTo>
                  <a:pt x="178" y="102"/>
                </a:lnTo>
                <a:cubicBezTo>
                  <a:pt x="169" y="102"/>
                  <a:pt x="162" y="104"/>
                  <a:pt x="159" y="107"/>
                </a:cubicBezTo>
                <a:cubicBezTo>
                  <a:pt x="156" y="109"/>
                  <a:pt x="155" y="112"/>
                  <a:pt x="155" y="116"/>
                </a:cubicBezTo>
                <a:cubicBezTo>
                  <a:pt x="155" y="119"/>
                  <a:pt x="155" y="121"/>
                  <a:pt x="156" y="124"/>
                </a:cubicBezTo>
                <a:lnTo>
                  <a:pt x="195" y="223"/>
                </a:lnTo>
                <a:lnTo>
                  <a:pt x="232" y="128"/>
                </a:lnTo>
                <a:cubicBezTo>
                  <a:pt x="234" y="121"/>
                  <a:pt x="235" y="116"/>
                  <a:pt x="235" y="112"/>
                </a:cubicBezTo>
                <a:cubicBezTo>
                  <a:pt x="235" y="109"/>
                  <a:pt x="234" y="107"/>
                  <a:pt x="232" y="105"/>
                </a:cubicBezTo>
                <a:cubicBezTo>
                  <a:pt x="229" y="103"/>
                  <a:pt x="224" y="102"/>
                  <a:pt x="217" y="102"/>
                </a:cubicBezTo>
                <a:lnTo>
                  <a:pt x="217" y="95"/>
                </a:lnTo>
                <a:lnTo>
                  <a:pt x="272" y="95"/>
                </a:lnTo>
                <a:lnTo>
                  <a:pt x="272" y="102"/>
                </a:lnTo>
                <a:cubicBezTo>
                  <a:pt x="261" y="104"/>
                  <a:pt x="253" y="111"/>
                  <a:pt x="248" y="124"/>
                </a:cubicBezTo>
                <a:lnTo>
                  <a:pt x="190" y="272"/>
                </a:lnTo>
                <a:lnTo>
                  <a:pt x="182" y="272"/>
                </a:lnTo>
                <a:lnTo>
                  <a:pt x="140" y="162"/>
                </a:lnTo>
                <a:lnTo>
                  <a:pt x="89" y="272"/>
                </a:lnTo>
                <a:lnTo>
                  <a:pt x="83" y="272"/>
                </a:lnTo>
                <a:lnTo>
                  <a:pt x="27" y="128"/>
                </a:lnTo>
                <a:cubicBezTo>
                  <a:pt x="24" y="119"/>
                  <a:pt x="20" y="112"/>
                  <a:pt x="17" y="109"/>
                </a:cubicBezTo>
                <a:cubicBezTo>
                  <a:pt x="13" y="106"/>
                  <a:pt x="8" y="104"/>
                  <a:pt x="0" y="102"/>
                </a:cubicBezTo>
                <a:lnTo>
                  <a:pt x="0" y="95"/>
                </a:lnTo>
                <a:close/>
                <a:moveTo>
                  <a:pt x="2837" y="90"/>
                </a:moveTo>
                <a:lnTo>
                  <a:pt x="2845" y="90"/>
                </a:lnTo>
                <a:lnTo>
                  <a:pt x="2845" y="127"/>
                </a:lnTo>
                <a:cubicBezTo>
                  <a:pt x="2857" y="114"/>
                  <a:pt x="2865" y="107"/>
                  <a:pt x="2867" y="105"/>
                </a:cubicBezTo>
                <a:cubicBezTo>
                  <a:pt x="2873" y="100"/>
                  <a:pt x="2879" y="97"/>
                  <a:pt x="2885" y="94"/>
                </a:cubicBezTo>
                <a:cubicBezTo>
                  <a:pt x="2892" y="91"/>
                  <a:pt x="2898" y="90"/>
                  <a:pt x="2904" y="90"/>
                </a:cubicBezTo>
                <a:cubicBezTo>
                  <a:pt x="2915" y="90"/>
                  <a:pt x="2924" y="93"/>
                  <a:pt x="2932" y="99"/>
                </a:cubicBezTo>
                <a:cubicBezTo>
                  <a:pt x="2940" y="106"/>
                  <a:pt x="2945" y="115"/>
                  <a:pt x="2948" y="127"/>
                </a:cubicBezTo>
                <a:cubicBezTo>
                  <a:pt x="2961" y="112"/>
                  <a:pt x="2971" y="102"/>
                  <a:pt x="2980" y="97"/>
                </a:cubicBezTo>
                <a:cubicBezTo>
                  <a:pt x="2989" y="92"/>
                  <a:pt x="2998" y="90"/>
                  <a:pt x="3008" y="90"/>
                </a:cubicBezTo>
                <a:cubicBezTo>
                  <a:pt x="3017" y="90"/>
                  <a:pt x="3025" y="92"/>
                  <a:pt x="3032" y="97"/>
                </a:cubicBezTo>
                <a:cubicBezTo>
                  <a:pt x="3039" y="102"/>
                  <a:pt x="3045" y="109"/>
                  <a:pt x="3049" y="120"/>
                </a:cubicBezTo>
                <a:cubicBezTo>
                  <a:pt x="3052" y="127"/>
                  <a:pt x="3053" y="139"/>
                  <a:pt x="3053" y="154"/>
                </a:cubicBezTo>
                <a:lnTo>
                  <a:pt x="3053" y="228"/>
                </a:lnTo>
                <a:cubicBezTo>
                  <a:pt x="3053" y="239"/>
                  <a:pt x="3054" y="246"/>
                  <a:pt x="3055" y="250"/>
                </a:cubicBezTo>
                <a:cubicBezTo>
                  <a:pt x="3057" y="253"/>
                  <a:pt x="3059" y="255"/>
                  <a:pt x="3062" y="257"/>
                </a:cubicBezTo>
                <a:cubicBezTo>
                  <a:pt x="3066" y="259"/>
                  <a:pt x="3071" y="260"/>
                  <a:pt x="3079" y="260"/>
                </a:cubicBezTo>
                <a:lnTo>
                  <a:pt x="3079" y="267"/>
                </a:lnTo>
                <a:lnTo>
                  <a:pt x="2994" y="267"/>
                </a:lnTo>
                <a:lnTo>
                  <a:pt x="2994" y="260"/>
                </a:lnTo>
                <a:lnTo>
                  <a:pt x="2998" y="260"/>
                </a:lnTo>
                <a:cubicBezTo>
                  <a:pt x="3005" y="260"/>
                  <a:pt x="3011" y="259"/>
                  <a:pt x="3015" y="256"/>
                </a:cubicBezTo>
                <a:cubicBezTo>
                  <a:pt x="3018" y="254"/>
                  <a:pt x="3020" y="251"/>
                  <a:pt x="3021" y="246"/>
                </a:cubicBezTo>
                <a:cubicBezTo>
                  <a:pt x="3022" y="244"/>
                  <a:pt x="3022" y="238"/>
                  <a:pt x="3022" y="228"/>
                </a:cubicBezTo>
                <a:lnTo>
                  <a:pt x="3022" y="154"/>
                </a:lnTo>
                <a:cubicBezTo>
                  <a:pt x="3022" y="140"/>
                  <a:pt x="3020" y="130"/>
                  <a:pt x="3017" y="124"/>
                </a:cubicBezTo>
                <a:cubicBezTo>
                  <a:pt x="3012" y="116"/>
                  <a:pt x="3004" y="112"/>
                  <a:pt x="2993" y="112"/>
                </a:cubicBezTo>
                <a:cubicBezTo>
                  <a:pt x="2987" y="112"/>
                  <a:pt x="2980" y="114"/>
                  <a:pt x="2973" y="117"/>
                </a:cubicBezTo>
                <a:cubicBezTo>
                  <a:pt x="2967" y="121"/>
                  <a:pt x="2959" y="127"/>
                  <a:pt x="2949" y="136"/>
                </a:cubicBezTo>
                <a:lnTo>
                  <a:pt x="2949" y="138"/>
                </a:lnTo>
                <a:lnTo>
                  <a:pt x="2949" y="146"/>
                </a:lnTo>
                <a:lnTo>
                  <a:pt x="2949" y="228"/>
                </a:lnTo>
                <a:cubicBezTo>
                  <a:pt x="2949" y="240"/>
                  <a:pt x="2950" y="247"/>
                  <a:pt x="2951" y="250"/>
                </a:cubicBezTo>
                <a:cubicBezTo>
                  <a:pt x="2952" y="253"/>
                  <a:pt x="2955" y="255"/>
                  <a:pt x="2958" y="257"/>
                </a:cubicBezTo>
                <a:cubicBezTo>
                  <a:pt x="2962" y="259"/>
                  <a:pt x="2968" y="260"/>
                  <a:pt x="2977" y="260"/>
                </a:cubicBezTo>
                <a:lnTo>
                  <a:pt x="2977" y="267"/>
                </a:lnTo>
                <a:lnTo>
                  <a:pt x="2890" y="267"/>
                </a:lnTo>
                <a:lnTo>
                  <a:pt x="2890" y="260"/>
                </a:lnTo>
                <a:cubicBezTo>
                  <a:pt x="2900" y="260"/>
                  <a:pt x="2906" y="259"/>
                  <a:pt x="2910" y="257"/>
                </a:cubicBezTo>
                <a:cubicBezTo>
                  <a:pt x="2913" y="254"/>
                  <a:pt x="2916" y="251"/>
                  <a:pt x="2917" y="247"/>
                </a:cubicBezTo>
                <a:cubicBezTo>
                  <a:pt x="2918" y="244"/>
                  <a:pt x="2918" y="238"/>
                  <a:pt x="2918" y="228"/>
                </a:cubicBezTo>
                <a:lnTo>
                  <a:pt x="2918" y="154"/>
                </a:lnTo>
                <a:cubicBezTo>
                  <a:pt x="2918" y="140"/>
                  <a:pt x="2916" y="130"/>
                  <a:pt x="2912" y="124"/>
                </a:cubicBezTo>
                <a:cubicBezTo>
                  <a:pt x="2906" y="116"/>
                  <a:pt x="2899" y="112"/>
                  <a:pt x="2889" y="112"/>
                </a:cubicBezTo>
                <a:cubicBezTo>
                  <a:pt x="2882" y="112"/>
                  <a:pt x="2875" y="114"/>
                  <a:pt x="2869" y="117"/>
                </a:cubicBezTo>
                <a:cubicBezTo>
                  <a:pt x="2858" y="123"/>
                  <a:pt x="2850" y="129"/>
                  <a:pt x="2845" y="136"/>
                </a:cubicBezTo>
                <a:lnTo>
                  <a:pt x="2845" y="228"/>
                </a:lnTo>
                <a:cubicBezTo>
                  <a:pt x="2845" y="239"/>
                  <a:pt x="2846" y="247"/>
                  <a:pt x="2847" y="250"/>
                </a:cubicBezTo>
                <a:cubicBezTo>
                  <a:pt x="2849" y="253"/>
                  <a:pt x="2851" y="256"/>
                  <a:pt x="2854" y="258"/>
                </a:cubicBezTo>
                <a:cubicBezTo>
                  <a:pt x="2857" y="259"/>
                  <a:pt x="2863" y="260"/>
                  <a:pt x="2873" y="260"/>
                </a:cubicBezTo>
                <a:lnTo>
                  <a:pt x="2873" y="267"/>
                </a:lnTo>
                <a:lnTo>
                  <a:pt x="2788" y="267"/>
                </a:lnTo>
                <a:lnTo>
                  <a:pt x="2788" y="260"/>
                </a:lnTo>
                <a:cubicBezTo>
                  <a:pt x="2796" y="260"/>
                  <a:pt x="2801" y="259"/>
                  <a:pt x="2804" y="258"/>
                </a:cubicBezTo>
                <a:cubicBezTo>
                  <a:pt x="2807" y="256"/>
                  <a:pt x="2810" y="253"/>
                  <a:pt x="2811" y="249"/>
                </a:cubicBezTo>
                <a:cubicBezTo>
                  <a:pt x="2813" y="246"/>
                  <a:pt x="2814" y="239"/>
                  <a:pt x="2814" y="228"/>
                </a:cubicBezTo>
                <a:lnTo>
                  <a:pt x="2814" y="162"/>
                </a:lnTo>
                <a:cubicBezTo>
                  <a:pt x="2814" y="143"/>
                  <a:pt x="2813" y="131"/>
                  <a:pt x="2812" y="126"/>
                </a:cubicBezTo>
                <a:cubicBezTo>
                  <a:pt x="2811" y="122"/>
                  <a:pt x="2810" y="119"/>
                  <a:pt x="2808" y="117"/>
                </a:cubicBezTo>
                <a:cubicBezTo>
                  <a:pt x="2806" y="116"/>
                  <a:pt x="2804" y="115"/>
                  <a:pt x="2800" y="115"/>
                </a:cubicBezTo>
                <a:cubicBezTo>
                  <a:pt x="2797" y="115"/>
                  <a:pt x="2793" y="116"/>
                  <a:pt x="2788" y="118"/>
                </a:cubicBezTo>
                <a:lnTo>
                  <a:pt x="2785" y="111"/>
                </a:lnTo>
                <a:lnTo>
                  <a:pt x="2837" y="90"/>
                </a:lnTo>
                <a:close/>
                <a:moveTo>
                  <a:pt x="2686" y="90"/>
                </a:moveTo>
                <a:cubicBezTo>
                  <a:pt x="2712" y="90"/>
                  <a:pt x="2733" y="100"/>
                  <a:pt x="2748" y="120"/>
                </a:cubicBezTo>
                <a:cubicBezTo>
                  <a:pt x="2762" y="136"/>
                  <a:pt x="2768" y="156"/>
                  <a:pt x="2768" y="178"/>
                </a:cubicBezTo>
                <a:cubicBezTo>
                  <a:pt x="2768" y="193"/>
                  <a:pt x="2765" y="209"/>
                  <a:pt x="2757" y="224"/>
                </a:cubicBezTo>
                <a:cubicBezTo>
                  <a:pt x="2750" y="240"/>
                  <a:pt x="2740" y="252"/>
                  <a:pt x="2727" y="260"/>
                </a:cubicBezTo>
                <a:cubicBezTo>
                  <a:pt x="2714" y="268"/>
                  <a:pt x="2700" y="272"/>
                  <a:pt x="2684" y="272"/>
                </a:cubicBezTo>
                <a:cubicBezTo>
                  <a:pt x="2658" y="272"/>
                  <a:pt x="2637" y="262"/>
                  <a:pt x="2622" y="241"/>
                </a:cubicBezTo>
                <a:cubicBezTo>
                  <a:pt x="2609" y="224"/>
                  <a:pt x="2603" y="204"/>
                  <a:pt x="2603" y="183"/>
                </a:cubicBezTo>
                <a:cubicBezTo>
                  <a:pt x="2603" y="167"/>
                  <a:pt x="2607" y="151"/>
                  <a:pt x="2614" y="136"/>
                </a:cubicBezTo>
                <a:cubicBezTo>
                  <a:pt x="2622" y="120"/>
                  <a:pt x="2633" y="109"/>
                  <a:pt x="2645" y="101"/>
                </a:cubicBezTo>
                <a:cubicBezTo>
                  <a:pt x="2658" y="94"/>
                  <a:pt x="2672" y="90"/>
                  <a:pt x="2686" y="90"/>
                </a:cubicBezTo>
                <a:close/>
                <a:moveTo>
                  <a:pt x="2509" y="90"/>
                </a:moveTo>
                <a:cubicBezTo>
                  <a:pt x="2526" y="90"/>
                  <a:pt x="2540" y="94"/>
                  <a:pt x="2550" y="103"/>
                </a:cubicBezTo>
                <a:cubicBezTo>
                  <a:pt x="2561" y="112"/>
                  <a:pt x="2567" y="122"/>
                  <a:pt x="2567" y="131"/>
                </a:cubicBezTo>
                <a:cubicBezTo>
                  <a:pt x="2567" y="136"/>
                  <a:pt x="2565" y="140"/>
                  <a:pt x="2562" y="143"/>
                </a:cubicBezTo>
                <a:cubicBezTo>
                  <a:pt x="2559" y="146"/>
                  <a:pt x="2555" y="147"/>
                  <a:pt x="2549" y="147"/>
                </a:cubicBezTo>
                <a:cubicBezTo>
                  <a:pt x="2542" y="147"/>
                  <a:pt x="2536" y="145"/>
                  <a:pt x="2533" y="140"/>
                </a:cubicBezTo>
                <a:cubicBezTo>
                  <a:pt x="2531" y="137"/>
                  <a:pt x="2529" y="132"/>
                  <a:pt x="2528" y="125"/>
                </a:cubicBezTo>
                <a:cubicBezTo>
                  <a:pt x="2528" y="118"/>
                  <a:pt x="2525" y="112"/>
                  <a:pt x="2521" y="108"/>
                </a:cubicBezTo>
                <a:cubicBezTo>
                  <a:pt x="2516" y="104"/>
                  <a:pt x="2510" y="103"/>
                  <a:pt x="2503" y="103"/>
                </a:cubicBezTo>
                <a:cubicBezTo>
                  <a:pt x="2490" y="103"/>
                  <a:pt x="2480" y="107"/>
                  <a:pt x="2472" y="116"/>
                </a:cubicBezTo>
                <a:cubicBezTo>
                  <a:pt x="2462" y="129"/>
                  <a:pt x="2457" y="145"/>
                  <a:pt x="2457" y="165"/>
                </a:cubicBezTo>
                <a:cubicBezTo>
                  <a:pt x="2457" y="185"/>
                  <a:pt x="2462" y="204"/>
                  <a:pt x="2472" y="219"/>
                </a:cubicBezTo>
                <a:cubicBezTo>
                  <a:pt x="2482" y="235"/>
                  <a:pt x="2496" y="243"/>
                  <a:pt x="2513" y="243"/>
                </a:cubicBezTo>
                <a:cubicBezTo>
                  <a:pt x="2525" y="243"/>
                  <a:pt x="2536" y="239"/>
                  <a:pt x="2546" y="230"/>
                </a:cubicBezTo>
                <a:cubicBezTo>
                  <a:pt x="2553" y="224"/>
                  <a:pt x="2560" y="214"/>
                  <a:pt x="2566" y="199"/>
                </a:cubicBezTo>
                <a:lnTo>
                  <a:pt x="2572" y="202"/>
                </a:lnTo>
                <a:cubicBezTo>
                  <a:pt x="2567" y="224"/>
                  <a:pt x="2558" y="242"/>
                  <a:pt x="2544" y="254"/>
                </a:cubicBezTo>
                <a:cubicBezTo>
                  <a:pt x="2531" y="266"/>
                  <a:pt x="2516" y="272"/>
                  <a:pt x="2500" y="272"/>
                </a:cubicBezTo>
                <a:cubicBezTo>
                  <a:pt x="2480" y="272"/>
                  <a:pt x="2463" y="264"/>
                  <a:pt x="2449" y="247"/>
                </a:cubicBezTo>
                <a:cubicBezTo>
                  <a:pt x="2434" y="231"/>
                  <a:pt x="2427" y="209"/>
                  <a:pt x="2427" y="181"/>
                </a:cubicBezTo>
                <a:cubicBezTo>
                  <a:pt x="2427" y="154"/>
                  <a:pt x="2435" y="132"/>
                  <a:pt x="2451" y="115"/>
                </a:cubicBezTo>
                <a:cubicBezTo>
                  <a:pt x="2467" y="98"/>
                  <a:pt x="2486" y="90"/>
                  <a:pt x="2509" y="90"/>
                </a:cubicBezTo>
                <a:close/>
                <a:moveTo>
                  <a:pt x="1709" y="90"/>
                </a:moveTo>
                <a:lnTo>
                  <a:pt x="1717" y="90"/>
                </a:lnTo>
                <a:lnTo>
                  <a:pt x="1717" y="228"/>
                </a:lnTo>
                <a:cubicBezTo>
                  <a:pt x="1717" y="239"/>
                  <a:pt x="1718" y="246"/>
                  <a:pt x="1719" y="249"/>
                </a:cubicBezTo>
                <a:cubicBezTo>
                  <a:pt x="1721" y="253"/>
                  <a:pt x="1723" y="256"/>
                  <a:pt x="1726" y="257"/>
                </a:cubicBezTo>
                <a:cubicBezTo>
                  <a:pt x="1729" y="259"/>
                  <a:pt x="1735" y="260"/>
                  <a:pt x="1743" y="260"/>
                </a:cubicBezTo>
                <a:lnTo>
                  <a:pt x="1743" y="267"/>
                </a:lnTo>
                <a:lnTo>
                  <a:pt x="1660" y="267"/>
                </a:lnTo>
                <a:lnTo>
                  <a:pt x="1660" y="260"/>
                </a:lnTo>
                <a:cubicBezTo>
                  <a:pt x="1668" y="260"/>
                  <a:pt x="1674" y="259"/>
                  <a:pt x="1677" y="258"/>
                </a:cubicBezTo>
                <a:cubicBezTo>
                  <a:pt x="1679" y="256"/>
                  <a:pt x="1682" y="253"/>
                  <a:pt x="1683" y="250"/>
                </a:cubicBezTo>
                <a:cubicBezTo>
                  <a:pt x="1685" y="246"/>
                  <a:pt x="1686" y="239"/>
                  <a:pt x="1686" y="228"/>
                </a:cubicBezTo>
                <a:lnTo>
                  <a:pt x="1686" y="162"/>
                </a:lnTo>
                <a:cubicBezTo>
                  <a:pt x="1686" y="143"/>
                  <a:pt x="1685" y="131"/>
                  <a:pt x="1684" y="126"/>
                </a:cubicBezTo>
                <a:cubicBezTo>
                  <a:pt x="1683" y="122"/>
                  <a:pt x="1682" y="119"/>
                  <a:pt x="1680" y="117"/>
                </a:cubicBezTo>
                <a:cubicBezTo>
                  <a:pt x="1678" y="116"/>
                  <a:pt x="1676" y="115"/>
                  <a:pt x="1672" y="115"/>
                </a:cubicBezTo>
                <a:cubicBezTo>
                  <a:pt x="1669" y="115"/>
                  <a:pt x="1665" y="116"/>
                  <a:pt x="1660" y="118"/>
                </a:cubicBezTo>
                <a:lnTo>
                  <a:pt x="1657" y="111"/>
                </a:lnTo>
                <a:lnTo>
                  <a:pt x="1709" y="90"/>
                </a:lnTo>
                <a:close/>
                <a:moveTo>
                  <a:pt x="1166" y="90"/>
                </a:moveTo>
                <a:cubicBezTo>
                  <a:pt x="1192" y="90"/>
                  <a:pt x="1213" y="100"/>
                  <a:pt x="1228" y="120"/>
                </a:cubicBezTo>
                <a:cubicBezTo>
                  <a:pt x="1242" y="136"/>
                  <a:pt x="1248" y="156"/>
                  <a:pt x="1248" y="178"/>
                </a:cubicBezTo>
                <a:cubicBezTo>
                  <a:pt x="1248" y="193"/>
                  <a:pt x="1245" y="209"/>
                  <a:pt x="1237" y="224"/>
                </a:cubicBezTo>
                <a:cubicBezTo>
                  <a:pt x="1230" y="240"/>
                  <a:pt x="1220" y="252"/>
                  <a:pt x="1207" y="260"/>
                </a:cubicBezTo>
                <a:cubicBezTo>
                  <a:pt x="1194" y="268"/>
                  <a:pt x="1180" y="272"/>
                  <a:pt x="1164" y="272"/>
                </a:cubicBezTo>
                <a:cubicBezTo>
                  <a:pt x="1138" y="272"/>
                  <a:pt x="1117" y="262"/>
                  <a:pt x="1102" y="241"/>
                </a:cubicBezTo>
                <a:cubicBezTo>
                  <a:pt x="1089" y="224"/>
                  <a:pt x="1083" y="204"/>
                  <a:pt x="1083" y="183"/>
                </a:cubicBezTo>
                <a:cubicBezTo>
                  <a:pt x="1083" y="167"/>
                  <a:pt x="1087" y="151"/>
                  <a:pt x="1094" y="136"/>
                </a:cubicBezTo>
                <a:cubicBezTo>
                  <a:pt x="1102" y="120"/>
                  <a:pt x="1113" y="109"/>
                  <a:pt x="1125" y="101"/>
                </a:cubicBezTo>
                <a:cubicBezTo>
                  <a:pt x="1138" y="94"/>
                  <a:pt x="1152" y="90"/>
                  <a:pt x="1166" y="90"/>
                </a:cubicBezTo>
                <a:close/>
                <a:moveTo>
                  <a:pt x="2222" y="20"/>
                </a:moveTo>
                <a:cubicBezTo>
                  <a:pt x="2214" y="20"/>
                  <a:pt x="2206" y="23"/>
                  <a:pt x="2200" y="31"/>
                </a:cubicBezTo>
                <a:cubicBezTo>
                  <a:pt x="2191" y="41"/>
                  <a:pt x="2185" y="58"/>
                  <a:pt x="2181" y="80"/>
                </a:cubicBezTo>
                <a:cubicBezTo>
                  <a:pt x="2178" y="102"/>
                  <a:pt x="2176" y="124"/>
                  <a:pt x="2176" y="146"/>
                </a:cubicBezTo>
                <a:cubicBezTo>
                  <a:pt x="2176" y="181"/>
                  <a:pt x="2181" y="209"/>
                  <a:pt x="2189" y="232"/>
                </a:cubicBezTo>
                <a:cubicBezTo>
                  <a:pt x="2196" y="250"/>
                  <a:pt x="2207" y="259"/>
                  <a:pt x="2221" y="259"/>
                </a:cubicBezTo>
                <a:cubicBezTo>
                  <a:pt x="2228" y="259"/>
                  <a:pt x="2235" y="256"/>
                  <a:pt x="2242" y="250"/>
                </a:cubicBezTo>
                <a:cubicBezTo>
                  <a:pt x="2249" y="244"/>
                  <a:pt x="2255" y="234"/>
                  <a:pt x="2259" y="220"/>
                </a:cubicBezTo>
                <a:cubicBezTo>
                  <a:pt x="2264" y="198"/>
                  <a:pt x="2267" y="168"/>
                  <a:pt x="2267" y="129"/>
                </a:cubicBezTo>
                <a:cubicBezTo>
                  <a:pt x="2267" y="100"/>
                  <a:pt x="2264" y="76"/>
                  <a:pt x="2258" y="56"/>
                </a:cubicBezTo>
                <a:cubicBezTo>
                  <a:pt x="2254" y="42"/>
                  <a:pt x="2248" y="32"/>
                  <a:pt x="2241" y="26"/>
                </a:cubicBezTo>
                <a:cubicBezTo>
                  <a:pt x="2236" y="22"/>
                  <a:pt x="2230" y="20"/>
                  <a:pt x="2222" y="20"/>
                </a:cubicBezTo>
                <a:close/>
                <a:moveTo>
                  <a:pt x="2030" y="20"/>
                </a:moveTo>
                <a:cubicBezTo>
                  <a:pt x="2022" y="20"/>
                  <a:pt x="2014" y="23"/>
                  <a:pt x="2008" y="31"/>
                </a:cubicBezTo>
                <a:cubicBezTo>
                  <a:pt x="1999" y="41"/>
                  <a:pt x="1993" y="58"/>
                  <a:pt x="1989" y="80"/>
                </a:cubicBezTo>
                <a:cubicBezTo>
                  <a:pt x="1986" y="102"/>
                  <a:pt x="1984" y="124"/>
                  <a:pt x="1984" y="146"/>
                </a:cubicBezTo>
                <a:cubicBezTo>
                  <a:pt x="1984" y="181"/>
                  <a:pt x="1989" y="209"/>
                  <a:pt x="1997" y="232"/>
                </a:cubicBezTo>
                <a:cubicBezTo>
                  <a:pt x="2004" y="250"/>
                  <a:pt x="2015" y="259"/>
                  <a:pt x="2029" y="259"/>
                </a:cubicBezTo>
                <a:cubicBezTo>
                  <a:pt x="2036" y="259"/>
                  <a:pt x="2043" y="256"/>
                  <a:pt x="2050" y="250"/>
                </a:cubicBezTo>
                <a:cubicBezTo>
                  <a:pt x="2057" y="244"/>
                  <a:pt x="2063" y="234"/>
                  <a:pt x="2067" y="220"/>
                </a:cubicBezTo>
                <a:cubicBezTo>
                  <a:pt x="2072" y="198"/>
                  <a:pt x="2075" y="168"/>
                  <a:pt x="2075" y="129"/>
                </a:cubicBezTo>
                <a:cubicBezTo>
                  <a:pt x="2075" y="100"/>
                  <a:pt x="2072" y="76"/>
                  <a:pt x="2066" y="56"/>
                </a:cubicBezTo>
                <a:cubicBezTo>
                  <a:pt x="2062" y="42"/>
                  <a:pt x="2056" y="32"/>
                  <a:pt x="2049" y="26"/>
                </a:cubicBezTo>
                <a:cubicBezTo>
                  <a:pt x="2044" y="22"/>
                  <a:pt x="2038" y="20"/>
                  <a:pt x="2030" y="20"/>
                </a:cubicBezTo>
                <a:close/>
                <a:moveTo>
                  <a:pt x="2223" y="7"/>
                </a:moveTo>
                <a:cubicBezTo>
                  <a:pt x="2242" y="7"/>
                  <a:pt x="2260" y="17"/>
                  <a:pt x="2275" y="37"/>
                </a:cubicBezTo>
                <a:cubicBezTo>
                  <a:pt x="2294" y="62"/>
                  <a:pt x="2304" y="95"/>
                  <a:pt x="2304" y="137"/>
                </a:cubicBezTo>
                <a:cubicBezTo>
                  <a:pt x="2304" y="167"/>
                  <a:pt x="2300" y="192"/>
                  <a:pt x="2291" y="212"/>
                </a:cubicBezTo>
                <a:cubicBezTo>
                  <a:pt x="2283" y="233"/>
                  <a:pt x="2272" y="248"/>
                  <a:pt x="2259" y="257"/>
                </a:cubicBezTo>
                <a:cubicBezTo>
                  <a:pt x="2246" y="267"/>
                  <a:pt x="2233" y="271"/>
                  <a:pt x="2221" y="271"/>
                </a:cubicBezTo>
                <a:cubicBezTo>
                  <a:pt x="2196" y="271"/>
                  <a:pt x="2176" y="257"/>
                  <a:pt x="2160" y="228"/>
                </a:cubicBezTo>
                <a:cubicBezTo>
                  <a:pt x="2146" y="204"/>
                  <a:pt x="2140" y="175"/>
                  <a:pt x="2140" y="141"/>
                </a:cubicBezTo>
                <a:cubicBezTo>
                  <a:pt x="2140" y="112"/>
                  <a:pt x="2144" y="87"/>
                  <a:pt x="2153" y="66"/>
                </a:cubicBezTo>
                <a:cubicBezTo>
                  <a:pt x="2162" y="45"/>
                  <a:pt x="2173" y="30"/>
                  <a:pt x="2188" y="19"/>
                </a:cubicBezTo>
                <a:cubicBezTo>
                  <a:pt x="2199" y="11"/>
                  <a:pt x="2211" y="7"/>
                  <a:pt x="2223" y="7"/>
                </a:cubicBezTo>
                <a:close/>
                <a:moveTo>
                  <a:pt x="2031" y="7"/>
                </a:moveTo>
                <a:cubicBezTo>
                  <a:pt x="2050" y="7"/>
                  <a:pt x="2068" y="17"/>
                  <a:pt x="2083" y="37"/>
                </a:cubicBezTo>
                <a:cubicBezTo>
                  <a:pt x="2102" y="62"/>
                  <a:pt x="2112" y="95"/>
                  <a:pt x="2112" y="137"/>
                </a:cubicBezTo>
                <a:cubicBezTo>
                  <a:pt x="2112" y="167"/>
                  <a:pt x="2108" y="192"/>
                  <a:pt x="2099" y="212"/>
                </a:cubicBezTo>
                <a:cubicBezTo>
                  <a:pt x="2091" y="233"/>
                  <a:pt x="2080" y="248"/>
                  <a:pt x="2067" y="257"/>
                </a:cubicBezTo>
                <a:cubicBezTo>
                  <a:pt x="2054" y="267"/>
                  <a:pt x="2041" y="271"/>
                  <a:pt x="2029" y="271"/>
                </a:cubicBezTo>
                <a:cubicBezTo>
                  <a:pt x="2004" y="271"/>
                  <a:pt x="1984" y="257"/>
                  <a:pt x="1968" y="228"/>
                </a:cubicBezTo>
                <a:cubicBezTo>
                  <a:pt x="1954" y="204"/>
                  <a:pt x="1948" y="175"/>
                  <a:pt x="1948" y="141"/>
                </a:cubicBezTo>
                <a:cubicBezTo>
                  <a:pt x="1948" y="112"/>
                  <a:pt x="1952" y="87"/>
                  <a:pt x="1961" y="66"/>
                </a:cubicBezTo>
                <a:cubicBezTo>
                  <a:pt x="1970" y="45"/>
                  <a:pt x="1981" y="30"/>
                  <a:pt x="1996" y="19"/>
                </a:cubicBezTo>
                <a:cubicBezTo>
                  <a:pt x="2007" y="11"/>
                  <a:pt x="2019" y="7"/>
                  <a:pt x="2031" y="7"/>
                </a:cubicBezTo>
                <a:close/>
                <a:moveTo>
                  <a:pt x="1849" y="7"/>
                </a:moveTo>
                <a:lnTo>
                  <a:pt x="1855" y="7"/>
                </a:lnTo>
                <a:lnTo>
                  <a:pt x="1855" y="222"/>
                </a:lnTo>
                <a:cubicBezTo>
                  <a:pt x="1855" y="236"/>
                  <a:pt x="1855" y="245"/>
                  <a:pt x="1857" y="249"/>
                </a:cubicBezTo>
                <a:cubicBezTo>
                  <a:pt x="1858" y="252"/>
                  <a:pt x="1860" y="255"/>
                  <a:pt x="1864" y="257"/>
                </a:cubicBezTo>
                <a:cubicBezTo>
                  <a:pt x="1868" y="259"/>
                  <a:pt x="1875" y="260"/>
                  <a:pt x="1887" y="260"/>
                </a:cubicBezTo>
                <a:lnTo>
                  <a:pt x="1887" y="267"/>
                </a:lnTo>
                <a:lnTo>
                  <a:pt x="1791" y="267"/>
                </a:lnTo>
                <a:lnTo>
                  <a:pt x="1791" y="260"/>
                </a:lnTo>
                <a:cubicBezTo>
                  <a:pt x="1803" y="260"/>
                  <a:pt x="1811" y="259"/>
                  <a:pt x="1815" y="257"/>
                </a:cubicBezTo>
                <a:cubicBezTo>
                  <a:pt x="1818" y="255"/>
                  <a:pt x="1820" y="253"/>
                  <a:pt x="1822" y="249"/>
                </a:cubicBezTo>
                <a:cubicBezTo>
                  <a:pt x="1823" y="246"/>
                  <a:pt x="1824" y="237"/>
                  <a:pt x="1824" y="222"/>
                </a:cubicBezTo>
                <a:lnTo>
                  <a:pt x="1824" y="85"/>
                </a:lnTo>
                <a:cubicBezTo>
                  <a:pt x="1824" y="66"/>
                  <a:pt x="1823" y="54"/>
                  <a:pt x="1822" y="49"/>
                </a:cubicBezTo>
                <a:cubicBezTo>
                  <a:pt x="1821" y="45"/>
                  <a:pt x="1820" y="42"/>
                  <a:pt x="1817" y="40"/>
                </a:cubicBezTo>
                <a:cubicBezTo>
                  <a:pt x="1815" y="38"/>
                  <a:pt x="1812" y="37"/>
                  <a:pt x="1809" y="37"/>
                </a:cubicBezTo>
                <a:cubicBezTo>
                  <a:pt x="1804" y="37"/>
                  <a:pt x="1798" y="39"/>
                  <a:pt x="1790" y="43"/>
                </a:cubicBezTo>
                <a:lnTo>
                  <a:pt x="1787" y="37"/>
                </a:lnTo>
                <a:lnTo>
                  <a:pt x="1849" y="7"/>
                </a:lnTo>
                <a:close/>
                <a:moveTo>
                  <a:pt x="1701" y="0"/>
                </a:moveTo>
                <a:cubicBezTo>
                  <a:pt x="1707" y="0"/>
                  <a:pt x="1711" y="2"/>
                  <a:pt x="1715" y="6"/>
                </a:cubicBezTo>
                <a:cubicBezTo>
                  <a:pt x="1719" y="9"/>
                  <a:pt x="1720" y="14"/>
                  <a:pt x="1720" y="19"/>
                </a:cubicBezTo>
                <a:cubicBezTo>
                  <a:pt x="1720" y="24"/>
                  <a:pt x="1719" y="29"/>
                  <a:pt x="1715" y="33"/>
                </a:cubicBezTo>
                <a:cubicBezTo>
                  <a:pt x="1711" y="36"/>
                  <a:pt x="1707" y="38"/>
                  <a:pt x="1701" y="38"/>
                </a:cubicBezTo>
                <a:cubicBezTo>
                  <a:pt x="1696" y="38"/>
                  <a:pt x="1692" y="36"/>
                  <a:pt x="1688" y="33"/>
                </a:cubicBezTo>
                <a:cubicBezTo>
                  <a:pt x="1684" y="29"/>
                  <a:pt x="1682" y="24"/>
                  <a:pt x="1682" y="19"/>
                </a:cubicBezTo>
                <a:cubicBezTo>
                  <a:pt x="1682" y="14"/>
                  <a:pt x="1684" y="9"/>
                  <a:pt x="1688" y="6"/>
                </a:cubicBezTo>
                <a:cubicBezTo>
                  <a:pt x="1692" y="2"/>
                  <a:pt x="1696" y="0"/>
                  <a:pt x="1701" y="0"/>
                </a:cubicBezTo>
                <a:close/>
              </a:path>
            </a:pathLst>
          </a:custGeom>
          <a:solidFill>
            <a:srgbClr val="F2F2F2"/>
          </a:solidFill>
          <a:ln w="0">
            <a:noFill/>
            <a:prstDash val="solid"/>
            <a:round/>
          </a:ln>
        </p:spPr>
        <p:txBody>
          <a:bodyPr vert="horz" wrap="square" lIns="91440" tIns="45720" rIns="91440" bIns="45720" numCol="1" anchor="t" anchorCtr="0" compatLnSpc="1"/>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5pPr>
            <a:lvl6pPr marL="2286000" algn="l" defTabSz="914400" rtl="0" eaLnBrk="1" latinLnBrk="0" hangingPunct="1">
              <a:defRPr kern="1200">
                <a:solidFill>
                  <a:schemeClr val="tx1"/>
                </a:solidFill>
                <a:latin typeface="Calibri" panose="020F0502020204030204" charset="0"/>
                <a:ea typeface="+mn-ea"/>
                <a:cs typeface="+mn-cs"/>
              </a:defRPr>
            </a:lvl6pPr>
            <a:lvl7pPr marL="2743200" algn="l" defTabSz="914400" rtl="0" eaLnBrk="1" latinLnBrk="0" hangingPunct="1">
              <a:defRPr kern="1200">
                <a:solidFill>
                  <a:schemeClr val="tx1"/>
                </a:solidFill>
                <a:latin typeface="Calibri" panose="020F0502020204030204" charset="0"/>
                <a:ea typeface="+mn-ea"/>
                <a:cs typeface="+mn-cs"/>
              </a:defRPr>
            </a:lvl7pPr>
            <a:lvl8pPr marL="3200400" algn="l" defTabSz="914400" rtl="0" eaLnBrk="1" latinLnBrk="0" hangingPunct="1">
              <a:defRPr kern="1200">
                <a:solidFill>
                  <a:schemeClr val="tx1"/>
                </a:solidFill>
                <a:latin typeface="Calibri" panose="020F0502020204030204" charset="0"/>
                <a:ea typeface="+mn-ea"/>
                <a:cs typeface="+mn-cs"/>
              </a:defRPr>
            </a:lvl8pPr>
            <a:lvl9pPr marL="3657600" algn="l" defTabSz="914400" rtl="0" eaLnBrk="1" latinLnBrk="0" hangingPunct="1">
              <a:defRPr kern="1200">
                <a:solidFill>
                  <a:schemeClr val="tx1"/>
                </a:solidFill>
                <a:latin typeface="Calibri" panose="020F0502020204030204" charset="0"/>
                <a:ea typeface="+mn-ea"/>
                <a:cs typeface="+mn-cs"/>
              </a:defRPr>
            </a:lvl9pPr>
          </a:lstStyle>
          <a:p>
            <a:endParaRPr lang="zh-CN" altLang="en-US"/>
          </a:p>
        </p:txBody>
      </p:sp>
      <p:sp>
        <p:nvSpPr>
          <p:cNvPr id="70" name="Freeform 23"/>
          <p:cNvSpPr/>
          <p:nvPr/>
        </p:nvSpPr>
        <p:spPr bwMode="auto">
          <a:xfrm rot="-1800000">
            <a:off x="5173621" y="6098166"/>
            <a:ext cx="1848119" cy="215037"/>
          </a:xfrm>
          <a:custGeom>
            <a:avLst/>
            <a:gdLst>
              <a:gd name="T0" fmla="*/ 2345 w 3079"/>
              <a:gd name="T1" fmla="*/ 251 h 350"/>
              <a:gd name="T2" fmla="*/ 830 w 3079"/>
              <a:gd name="T3" fmla="*/ 272 h 350"/>
              <a:gd name="T4" fmla="*/ 2644 w 3079"/>
              <a:gd name="T5" fmla="*/ 129 h 350"/>
              <a:gd name="T6" fmla="*/ 2680 w 3079"/>
              <a:gd name="T7" fmla="*/ 102 h 350"/>
              <a:gd name="T8" fmla="*/ 1202 w 3079"/>
              <a:gd name="T9" fmla="*/ 244 h 350"/>
              <a:gd name="T10" fmla="*/ 1532 w 3079"/>
              <a:gd name="T11" fmla="*/ 102 h 350"/>
              <a:gd name="T12" fmla="*/ 1604 w 3079"/>
              <a:gd name="T13" fmla="*/ 106 h 350"/>
              <a:gd name="T14" fmla="*/ 1625 w 3079"/>
              <a:gd name="T15" fmla="*/ 113 h 350"/>
              <a:gd name="T16" fmla="*/ 1470 w 3079"/>
              <a:gd name="T17" fmla="*/ 316 h 350"/>
              <a:gd name="T18" fmla="*/ 1487 w 3079"/>
              <a:gd name="T19" fmla="*/ 130 h 350"/>
              <a:gd name="T20" fmla="*/ 1322 w 3079"/>
              <a:gd name="T21" fmla="*/ 210 h 350"/>
              <a:gd name="T22" fmla="*/ 1366 w 3079"/>
              <a:gd name="T23" fmla="*/ 102 h 350"/>
              <a:gd name="T24" fmla="*/ 1451 w 3079"/>
              <a:gd name="T25" fmla="*/ 244 h 350"/>
              <a:gd name="T26" fmla="*/ 1310 w 3079"/>
              <a:gd name="T27" fmla="*/ 264 h 350"/>
              <a:gd name="T28" fmla="*/ 1262 w 3079"/>
              <a:gd name="T29" fmla="*/ 95 h 350"/>
              <a:gd name="T30" fmla="*/ 945 w 3079"/>
              <a:gd name="T31" fmla="*/ 135 h 350"/>
              <a:gd name="T32" fmla="*/ 1012 w 3079"/>
              <a:gd name="T33" fmla="*/ 95 h 350"/>
              <a:gd name="T34" fmla="*/ 946 w 3079"/>
              <a:gd name="T35" fmla="*/ 337 h 350"/>
              <a:gd name="T36" fmla="*/ 934 w 3079"/>
              <a:gd name="T37" fmla="*/ 318 h 350"/>
              <a:gd name="T38" fmla="*/ 880 w 3079"/>
              <a:gd name="T39" fmla="*/ 102 h 350"/>
              <a:gd name="T40" fmla="*/ 603 w 3079"/>
              <a:gd name="T41" fmla="*/ 128 h 350"/>
              <a:gd name="T42" fmla="*/ 722 w 3079"/>
              <a:gd name="T43" fmla="*/ 95 h 350"/>
              <a:gd name="T44" fmla="*/ 779 w 3079"/>
              <a:gd name="T45" fmla="*/ 112 h 350"/>
              <a:gd name="T46" fmla="*/ 734 w 3079"/>
              <a:gd name="T47" fmla="*/ 272 h 350"/>
              <a:gd name="T48" fmla="*/ 544 w 3079"/>
              <a:gd name="T49" fmla="*/ 102 h 350"/>
              <a:gd name="T50" fmla="*/ 331 w 3079"/>
              <a:gd name="T51" fmla="*/ 128 h 350"/>
              <a:gd name="T52" fmla="*/ 450 w 3079"/>
              <a:gd name="T53" fmla="*/ 95 h 350"/>
              <a:gd name="T54" fmla="*/ 507 w 3079"/>
              <a:gd name="T55" fmla="*/ 112 h 350"/>
              <a:gd name="T56" fmla="*/ 462 w 3079"/>
              <a:gd name="T57" fmla="*/ 272 h 350"/>
              <a:gd name="T58" fmla="*/ 272 w 3079"/>
              <a:gd name="T59" fmla="*/ 102 h 350"/>
              <a:gd name="T60" fmla="*/ 59 w 3079"/>
              <a:gd name="T61" fmla="*/ 128 h 350"/>
              <a:gd name="T62" fmla="*/ 178 w 3079"/>
              <a:gd name="T63" fmla="*/ 95 h 350"/>
              <a:gd name="T64" fmla="*/ 235 w 3079"/>
              <a:gd name="T65" fmla="*/ 112 h 350"/>
              <a:gd name="T66" fmla="*/ 190 w 3079"/>
              <a:gd name="T67" fmla="*/ 272 h 350"/>
              <a:gd name="T68" fmla="*/ 0 w 3079"/>
              <a:gd name="T69" fmla="*/ 102 h 350"/>
              <a:gd name="T70" fmla="*/ 2904 w 3079"/>
              <a:gd name="T71" fmla="*/ 90 h 350"/>
              <a:gd name="T72" fmla="*/ 3053 w 3079"/>
              <a:gd name="T73" fmla="*/ 154 h 350"/>
              <a:gd name="T74" fmla="*/ 2994 w 3079"/>
              <a:gd name="T75" fmla="*/ 260 h 350"/>
              <a:gd name="T76" fmla="*/ 2993 w 3079"/>
              <a:gd name="T77" fmla="*/ 112 h 350"/>
              <a:gd name="T78" fmla="*/ 2958 w 3079"/>
              <a:gd name="T79" fmla="*/ 257 h 350"/>
              <a:gd name="T80" fmla="*/ 2918 w 3079"/>
              <a:gd name="T81" fmla="*/ 228 h 350"/>
              <a:gd name="T82" fmla="*/ 2847 w 3079"/>
              <a:gd name="T83" fmla="*/ 250 h 350"/>
              <a:gd name="T84" fmla="*/ 2811 w 3079"/>
              <a:gd name="T85" fmla="*/ 249 h 350"/>
              <a:gd name="T86" fmla="*/ 2785 w 3079"/>
              <a:gd name="T87" fmla="*/ 111 h 350"/>
              <a:gd name="T88" fmla="*/ 2684 w 3079"/>
              <a:gd name="T89" fmla="*/ 272 h 350"/>
              <a:gd name="T90" fmla="*/ 2550 w 3079"/>
              <a:gd name="T91" fmla="*/ 103 h 350"/>
              <a:gd name="T92" fmla="*/ 2503 w 3079"/>
              <a:gd name="T93" fmla="*/ 103 h 350"/>
              <a:gd name="T94" fmla="*/ 2572 w 3079"/>
              <a:gd name="T95" fmla="*/ 202 h 350"/>
              <a:gd name="T96" fmla="*/ 1709 w 3079"/>
              <a:gd name="T97" fmla="*/ 90 h 350"/>
              <a:gd name="T98" fmla="*/ 1660 w 3079"/>
              <a:gd name="T99" fmla="*/ 267 h 350"/>
              <a:gd name="T100" fmla="*/ 1680 w 3079"/>
              <a:gd name="T101" fmla="*/ 117 h 350"/>
              <a:gd name="T102" fmla="*/ 1248 w 3079"/>
              <a:gd name="T103" fmla="*/ 178 h 350"/>
              <a:gd name="T104" fmla="*/ 1125 w 3079"/>
              <a:gd name="T105" fmla="*/ 101 h 350"/>
              <a:gd name="T106" fmla="*/ 2221 w 3079"/>
              <a:gd name="T107" fmla="*/ 259 h 350"/>
              <a:gd name="T108" fmla="*/ 2030 w 3079"/>
              <a:gd name="T109" fmla="*/ 20 h 350"/>
              <a:gd name="T110" fmla="*/ 2067 w 3079"/>
              <a:gd name="T111" fmla="*/ 220 h 350"/>
              <a:gd name="T112" fmla="*/ 2304 w 3079"/>
              <a:gd name="T113" fmla="*/ 137 h 350"/>
              <a:gd name="T114" fmla="*/ 2188 w 3079"/>
              <a:gd name="T115" fmla="*/ 19 h 350"/>
              <a:gd name="T116" fmla="*/ 2029 w 3079"/>
              <a:gd name="T117" fmla="*/ 271 h 350"/>
              <a:gd name="T118" fmla="*/ 1855 w 3079"/>
              <a:gd name="T119" fmla="*/ 7 h 350"/>
              <a:gd name="T120" fmla="*/ 1791 w 3079"/>
              <a:gd name="T121" fmla="*/ 260 h 350"/>
              <a:gd name="T122" fmla="*/ 1809 w 3079"/>
              <a:gd name="T123" fmla="*/ 37 h 350"/>
              <a:gd name="T124" fmla="*/ 1715 w 3079"/>
              <a:gd name="T125" fmla="*/ 3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79" h="350">
                <a:moveTo>
                  <a:pt x="2366" y="230"/>
                </a:moveTo>
                <a:cubicBezTo>
                  <a:pt x="2372" y="230"/>
                  <a:pt x="2377" y="232"/>
                  <a:pt x="2381" y="237"/>
                </a:cubicBezTo>
                <a:cubicBezTo>
                  <a:pt x="2385" y="241"/>
                  <a:pt x="2387" y="245"/>
                  <a:pt x="2387" y="251"/>
                </a:cubicBezTo>
                <a:cubicBezTo>
                  <a:pt x="2387" y="257"/>
                  <a:pt x="2385" y="262"/>
                  <a:pt x="2380" y="266"/>
                </a:cubicBezTo>
                <a:cubicBezTo>
                  <a:pt x="2376" y="270"/>
                  <a:pt x="2372" y="272"/>
                  <a:pt x="2366" y="272"/>
                </a:cubicBezTo>
                <a:cubicBezTo>
                  <a:pt x="2360" y="272"/>
                  <a:pt x="2355" y="270"/>
                  <a:pt x="2351" y="266"/>
                </a:cubicBezTo>
                <a:cubicBezTo>
                  <a:pt x="2347" y="262"/>
                  <a:pt x="2345" y="257"/>
                  <a:pt x="2345" y="251"/>
                </a:cubicBezTo>
                <a:cubicBezTo>
                  <a:pt x="2345" y="245"/>
                  <a:pt x="2347" y="240"/>
                  <a:pt x="2351" y="236"/>
                </a:cubicBezTo>
                <a:cubicBezTo>
                  <a:pt x="2355" y="232"/>
                  <a:pt x="2360" y="230"/>
                  <a:pt x="2366" y="230"/>
                </a:cubicBezTo>
                <a:close/>
                <a:moveTo>
                  <a:pt x="830" y="230"/>
                </a:moveTo>
                <a:cubicBezTo>
                  <a:pt x="836" y="230"/>
                  <a:pt x="841" y="232"/>
                  <a:pt x="845" y="237"/>
                </a:cubicBezTo>
                <a:cubicBezTo>
                  <a:pt x="849" y="241"/>
                  <a:pt x="851" y="245"/>
                  <a:pt x="851" y="251"/>
                </a:cubicBezTo>
                <a:cubicBezTo>
                  <a:pt x="851" y="257"/>
                  <a:pt x="849" y="262"/>
                  <a:pt x="844" y="266"/>
                </a:cubicBezTo>
                <a:cubicBezTo>
                  <a:pt x="840" y="270"/>
                  <a:pt x="836" y="272"/>
                  <a:pt x="830" y="272"/>
                </a:cubicBezTo>
                <a:cubicBezTo>
                  <a:pt x="824" y="272"/>
                  <a:pt x="819" y="270"/>
                  <a:pt x="815" y="266"/>
                </a:cubicBezTo>
                <a:cubicBezTo>
                  <a:pt x="811" y="262"/>
                  <a:pt x="809" y="257"/>
                  <a:pt x="809" y="251"/>
                </a:cubicBezTo>
                <a:cubicBezTo>
                  <a:pt x="809" y="245"/>
                  <a:pt x="811" y="240"/>
                  <a:pt x="815" y="236"/>
                </a:cubicBezTo>
                <a:cubicBezTo>
                  <a:pt x="819" y="232"/>
                  <a:pt x="824" y="230"/>
                  <a:pt x="830" y="230"/>
                </a:cubicBezTo>
                <a:close/>
                <a:moveTo>
                  <a:pt x="2680" y="102"/>
                </a:moveTo>
                <a:cubicBezTo>
                  <a:pt x="2673" y="102"/>
                  <a:pt x="2667" y="104"/>
                  <a:pt x="2660" y="108"/>
                </a:cubicBezTo>
                <a:cubicBezTo>
                  <a:pt x="2653" y="112"/>
                  <a:pt x="2648" y="119"/>
                  <a:pt x="2644" y="129"/>
                </a:cubicBezTo>
                <a:cubicBezTo>
                  <a:pt x="2640" y="139"/>
                  <a:pt x="2638" y="151"/>
                  <a:pt x="2638" y="167"/>
                </a:cubicBezTo>
                <a:cubicBezTo>
                  <a:pt x="2638" y="192"/>
                  <a:pt x="2643" y="213"/>
                  <a:pt x="2652" y="232"/>
                </a:cubicBezTo>
                <a:cubicBezTo>
                  <a:pt x="2662" y="250"/>
                  <a:pt x="2676" y="259"/>
                  <a:pt x="2692" y="259"/>
                </a:cubicBezTo>
                <a:cubicBezTo>
                  <a:pt x="2704" y="259"/>
                  <a:pt x="2714" y="254"/>
                  <a:pt x="2722" y="244"/>
                </a:cubicBezTo>
                <a:cubicBezTo>
                  <a:pt x="2730" y="234"/>
                  <a:pt x="2734" y="217"/>
                  <a:pt x="2734" y="192"/>
                </a:cubicBezTo>
                <a:cubicBezTo>
                  <a:pt x="2734" y="162"/>
                  <a:pt x="2727" y="138"/>
                  <a:pt x="2714" y="120"/>
                </a:cubicBezTo>
                <a:cubicBezTo>
                  <a:pt x="2705" y="108"/>
                  <a:pt x="2694" y="102"/>
                  <a:pt x="2680" y="102"/>
                </a:cubicBezTo>
                <a:close/>
                <a:moveTo>
                  <a:pt x="1160" y="102"/>
                </a:moveTo>
                <a:cubicBezTo>
                  <a:pt x="1153" y="102"/>
                  <a:pt x="1147" y="104"/>
                  <a:pt x="1140" y="108"/>
                </a:cubicBezTo>
                <a:cubicBezTo>
                  <a:pt x="1133" y="112"/>
                  <a:pt x="1128" y="119"/>
                  <a:pt x="1124" y="129"/>
                </a:cubicBezTo>
                <a:cubicBezTo>
                  <a:pt x="1120" y="139"/>
                  <a:pt x="1118" y="151"/>
                  <a:pt x="1118" y="167"/>
                </a:cubicBezTo>
                <a:cubicBezTo>
                  <a:pt x="1118" y="192"/>
                  <a:pt x="1123" y="213"/>
                  <a:pt x="1132" y="232"/>
                </a:cubicBezTo>
                <a:cubicBezTo>
                  <a:pt x="1142" y="250"/>
                  <a:pt x="1156" y="259"/>
                  <a:pt x="1172" y="259"/>
                </a:cubicBezTo>
                <a:cubicBezTo>
                  <a:pt x="1184" y="259"/>
                  <a:pt x="1194" y="254"/>
                  <a:pt x="1202" y="244"/>
                </a:cubicBezTo>
                <a:cubicBezTo>
                  <a:pt x="1210" y="234"/>
                  <a:pt x="1214" y="217"/>
                  <a:pt x="1214" y="192"/>
                </a:cubicBezTo>
                <a:cubicBezTo>
                  <a:pt x="1214" y="162"/>
                  <a:pt x="1207" y="138"/>
                  <a:pt x="1194" y="120"/>
                </a:cubicBezTo>
                <a:cubicBezTo>
                  <a:pt x="1185" y="108"/>
                  <a:pt x="1174" y="102"/>
                  <a:pt x="1160" y="102"/>
                </a:cubicBezTo>
                <a:close/>
                <a:moveTo>
                  <a:pt x="1456" y="95"/>
                </a:moveTo>
                <a:lnTo>
                  <a:pt x="1536" y="95"/>
                </a:lnTo>
                <a:lnTo>
                  <a:pt x="1536" y="102"/>
                </a:lnTo>
                <a:lnTo>
                  <a:pt x="1532" y="102"/>
                </a:lnTo>
                <a:cubicBezTo>
                  <a:pt x="1527" y="102"/>
                  <a:pt x="1522" y="103"/>
                  <a:pt x="1519" y="106"/>
                </a:cubicBezTo>
                <a:cubicBezTo>
                  <a:pt x="1517" y="108"/>
                  <a:pt x="1515" y="111"/>
                  <a:pt x="1515" y="115"/>
                </a:cubicBezTo>
                <a:cubicBezTo>
                  <a:pt x="1515" y="120"/>
                  <a:pt x="1517" y="126"/>
                  <a:pt x="1521" y="135"/>
                </a:cubicBezTo>
                <a:lnTo>
                  <a:pt x="1563" y="222"/>
                </a:lnTo>
                <a:lnTo>
                  <a:pt x="1602" y="127"/>
                </a:lnTo>
                <a:cubicBezTo>
                  <a:pt x="1604" y="122"/>
                  <a:pt x="1605" y="117"/>
                  <a:pt x="1605" y="112"/>
                </a:cubicBezTo>
                <a:cubicBezTo>
                  <a:pt x="1605" y="109"/>
                  <a:pt x="1604" y="108"/>
                  <a:pt x="1604" y="106"/>
                </a:cubicBezTo>
                <a:cubicBezTo>
                  <a:pt x="1603" y="105"/>
                  <a:pt x="1601" y="104"/>
                  <a:pt x="1599" y="103"/>
                </a:cubicBezTo>
                <a:cubicBezTo>
                  <a:pt x="1597" y="102"/>
                  <a:pt x="1593" y="102"/>
                  <a:pt x="1588" y="102"/>
                </a:cubicBezTo>
                <a:lnTo>
                  <a:pt x="1588" y="95"/>
                </a:lnTo>
                <a:lnTo>
                  <a:pt x="1644" y="95"/>
                </a:lnTo>
                <a:lnTo>
                  <a:pt x="1644" y="102"/>
                </a:lnTo>
                <a:cubicBezTo>
                  <a:pt x="1639" y="102"/>
                  <a:pt x="1635" y="103"/>
                  <a:pt x="1633" y="105"/>
                </a:cubicBezTo>
                <a:cubicBezTo>
                  <a:pt x="1630" y="106"/>
                  <a:pt x="1628" y="109"/>
                  <a:pt x="1625" y="113"/>
                </a:cubicBezTo>
                <a:cubicBezTo>
                  <a:pt x="1623" y="115"/>
                  <a:pt x="1621" y="120"/>
                  <a:pt x="1618" y="128"/>
                </a:cubicBezTo>
                <a:lnTo>
                  <a:pt x="1548" y="299"/>
                </a:lnTo>
                <a:cubicBezTo>
                  <a:pt x="1542" y="316"/>
                  <a:pt x="1533" y="328"/>
                  <a:pt x="1522" y="337"/>
                </a:cubicBezTo>
                <a:cubicBezTo>
                  <a:pt x="1511" y="345"/>
                  <a:pt x="1500" y="350"/>
                  <a:pt x="1490" y="350"/>
                </a:cubicBezTo>
                <a:cubicBezTo>
                  <a:pt x="1483" y="350"/>
                  <a:pt x="1477" y="348"/>
                  <a:pt x="1472" y="343"/>
                </a:cubicBezTo>
                <a:cubicBezTo>
                  <a:pt x="1467" y="339"/>
                  <a:pt x="1465" y="334"/>
                  <a:pt x="1465" y="329"/>
                </a:cubicBezTo>
                <a:cubicBezTo>
                  <a:pt x="1465" y="323"/>
                  <a:pt x="1467" y="319"/>
                  <a:pt x="1470" y="316"/>
                </a:cubicBezTo>
                <a:cubicBezTo>
                  <a:pt x="1473" y="313"/>
                  <a:pt x="1478" y="311"/>
                  <a:pt x="1484" y="311"/>
                </a:cubicBezTo>
                <a:cubicBezTo>
                  <a:pt x="1488" y="311"/>
                  <a:pt x="1494" y="313"/>
                  <a:pt x="1501" y="315"/>
                </a:cubicBezTo>
                <a:cubicBezTo>
                  <a:pt x="1506" y="317"/>
                  <a:pt x="1509" y="318"/>
                  <a:pt x="1510" y="318"/>
                </a:cubicBezTo>
                <a:cubicBezTo>
                  <a:pt x="1514" y="318"/>
                  <a:pt x="1518" y="316"/>
                  <a:pt x="1523" y="312"/>
                </a:cubicBezTo>
                <a:cubicBezTo>
                  <a:pt x="1527" y="308"/>
                  <a:pt x="1532" y="301"/>
                  <a:pt x="1536" y="290"/>
                </a:cubicBezTo>
                <a:lnTo>
                  <a:pt x="1548" y="260"/>
                </a:lnTo>
                <a:lnTo>
                  <a:pt x="1487" y="130"/>
                </a:lnTo>
                <a:cubicBezTo>
                  <a:pt x="1485" y="127"/>
                  <a:pt x="1482" y="122"/>
                  <a:pt x="1478" y="116"/>
                </a:cubicBezTo>
                <a:cubicBezTo>
                  <a:pt x="1474" y="112"/>
                  <a:pt x="1472" y="109"/>
                  <a:pt x="1470" y="107"/>
                </a:cubicBezTo>
                <a:cubicBezTo>
                  <a:pt x="1467" y="105"/>
                  <a:pt x="1462" y="103"/>
                  <a:pt x="1456" y="102"/>
                </a:cubicBezTo>
                <a:lnTo>
                  <a:pt x="1456" y="95"/>
                </a:lnTo>
                <a:close/>
                <a:moveTo>
                  <a:pt x="1262" y="95"/>
                </a:moveTo>
                <a:lnTo>
                  <a:pt x="1322" y="95"/>
                </a:lnTo>
                <a:lnTo>
                  <a:pt x="1322" y="210"/>
                </a:lnTo>
                <a:cubicBezTo>
                  <a:pt x="1322" y="226"/>
                  <a:pt x="1325" y="236"/>
                  <a:pt x="1331" y="241"/>
                </a:cubicBezTo>
                <a:cubicBezTo>
                  <a:pt x="1336" y="246"/>
                  <a:pt x="1343" y="249"/>
                  <a:pt x="1351" y="249"/>
                </a:cubicBezTo>
                <a:cubicBezTo>
                  <a:pt x="1356" y="249"/>
                  <a:pt x="1362" y="247"/>
                  <a:pt x="1369" y="244"/>
                </a:cubicBezTo>
                <a:cubicBezTo>
                  <a:pt x="1376" y="241"/>
                  <a:pt x="1384" y="234"/>
                  <a:pt x="1393" y="225"/>
                </a:cubicBezTo>
                <a:lnTo>
                  <a:pt x="1393" y="127"/>
                </a:lnTo>
                <a:cubicBezTo>
                  <a:pt x="1393" y="118"/>
                  <a:pt x="1392" y="111"/>
                  <a:pt x="1388" y="108"/>
                </a:cubicBezTo>
                <a:cubicBezTo>
                  <a:pt x="1384" y="104"/>
                  <a:pt x="1377" y="102"/>
                  <a:pt x="1366" y="102"/>
                </a:cubicBezTo>
                <a:lnTo>
                  <a:pt x="1366" y="95"/>
                </a:lnTo>
                <a:lnTo>
                  <a:pt x="1424" y="95"/>
                </a:lnTo>
                <a:lnTo>
                  <a:pt x="1424" y="199"/>
                </a:lnTo>
                <a:cubicBezTo>
                  <a:pt x="1424" y="219"/>
                  <a:pt x="1425" y="231"/>
                  <a:pt x="1426" y="236"/>
                </a:cubicBezTo>
                <a:cubicBezTo>
                  <a:pt x="1427" y="240"/>
                  <a:pt x="1428" y="243"/>
                  <a:pt x="1430" y="245"/>
                </a:cubicBezTo>
                <a:cubicBezTo>
                  <a:pt x="1432" y="247"/>
                  <a:pt x="1435" y="247"/>
                  <a:pt x="1437" y="247"/>
                </a:cubicBezTo>
                <a:cubicBezTo>
                  <a:pt x="1441" y="247"/>
                  <a:pt x="1446" y="246"/>
                  <a:pt x="1451" y="244"/>
                </a:cubicBezTo>
                <a:lnTo>
                  <a:pt x="1453" y="251"/>
                </a:lnTo>
                <a:lnTo>
                  <a:pt x="1402" y="272"/>
                </a:lnTo>
                <a:lnTo>
                  <a:pt x="1393" y="272"/>
                </a:lnTo>
                <a:lnTo>
                  <a:pt x="1393" y="236"/>
                </a:lnTo>
                <a:cubicBezTo>
                  <a:pt x="1379" y="252"/>
                  <a:pt x="1367" y="262"/>
                  <a:pt x="1360" y="266"/>
                </a:cubicBezTo>
                <a:cubicBezTo>
                  <a:pt x="1352" y="270"/>
                  <a:pt x="1344" y="272"/>
                  <a:pt x="1335" y="272"/>
                </a:cubicBezTo>
                <a:cubicBezTo>
                  <a:pt x="1325" y="272"/>
                  <a:pt x="1317" y="269"/>
                  <a:pt x="1310" y="264"/>
                </a:cubicBezTo>
                <a:cubicBezTo>
                  <a:pt x="1303" y="258"/>
                  <a:pt x="1298" y="251"/>
                  <a:pt x="1295" y="242"/>
                </a:cubicBezTo>
                <a:cubicBezTo>
                  <a:pt x="1293" y="233"/>
                  <a:pt x="1291" y="221"/>
                  <a:pt x="1291" y="205"/>
                </a:cubicBezTo>
                <a:lnTo>
                  <a:pt x="1291" y="128"/>
                </a:lnTo>
                <a:cubicBezTo>
                  <a:pt x="1291" y="120"/>
                  <a:pt x="1290" y="115"/>
                  <a:pt x="1289" y="112"/>
                </a:cubicBezTo>
                <a:cubicBezTo>
                  <a:pt x="1287" y="108"/>
                  <a:pt x="1284" y="106"/>
                  <a:pt x="1281" y="104"/>
                </a:cubicBezTo>
                <a:cubicBezTo>
                  <a:pt x="1277" y="103"/>
                  <a:pt x="1271" y="102"/>
                  <a:pt x="1262" y="102"/>
                </a:cubicBezTo>
                <a:lnTo>
                  <a:pt x="1262" y="95"/>
                </a:lnTo>
                <a:close/>
                <a:moveTo>
                  <a:pt x="880" y="95"/>
                </a:moveTo>
                <a:lnTo>
                  <a:pt x="960" y="95"/>
                </a:lnTo>
                <a:lnTo>
                  <a:pt x="960" y="102"/>
                </a:lnTo>
                <a:lnTo>
                  <a:pt x="956" y="102"/>
                </a:lnTo>
                <a:cubicBezTo>
                  <a:pt x="951" y="102"/>
                  <a:pt x="946" y="103"/>
                  <a:pt x="943" y="106"/>
                </a:cubicBezTo>
                <a:cubicBezTo>
                  <a:pt x="941" y="108"/>
                  <a:pt x="939" y="111"/>
                  <a:pt x="939" y="115"/>
                </a:cubicBezTo>
                <a:cubicBezTo>
                  <a:pt x="939" y="120"/>
                  <a:pt x="941" y="126"/>
                  <a:pt x="945" y="135"/>
                </a:cubicBezTo>
                <a:lnTo>
                  <a:pt x="987" y="222"/>
                </a:lnTo>
                <a:lnTo>
                  <a:pt x="1026" y="127"/>
                </a:lnTo>
                <a:cubicBezTo>
                  <a:pt x="1028" y="122"/>
                  <a:pt x="1029" y="117"/>
                  <a:pt x="1029" y="112"/>
                </a:cubicBezTo>
                <a:cubicBezTo>
                  <a:pt x="1029" y="109"/>
                  <a:pt x="1028" y="108"/>
                  <a:pt x="1028" y="106"/>
                </a:cubicBezTo>
                <a:cubicBezTo>
                  <a:pt x="1027" y="105"/>
                  <a:pt x="1025" y="104"/>
                  <a:pt x="1023" y="103"/>
                </a:cubicBezTo>
                <a:cubicBezTo>
                  <a:pt x="1021" y="102"/>
                  <a:pt x="1017" y="102"/>
                  <a:pt x="1012" y="102"/>
                </a:cubicBezTo>
                <a:lnTo>
                  <a:pt x="1012" y="95"/>
                </a:lnTo>
                <a:lnTo>
                  <a:pt x="1068" y="95"/>
                </a:lnTo>
                <a:lnTo>
                  <a:pt x="1068" y="102"/>
                </a:lnTo>
                <a:cubicBezTo>
                  <a:pt x="1063" y="102"/>
                  <a:pt x="1059" y="103"/>
                  <a:pt x="1057" y="105"/>
                </a:cubicBezTo>
                <a:cubicBezTo>
                  <a:pt x="1054" y="106"/>
                  <a:pt x="1052" y="109"/>
                  <a:pt x="1049" y="113"/>
                </a:cubicBezTo>
                <a:cubicBezTo>
                  <a:pt x="1047" y="115"/>
                  <a:pt x="1045" y="120"/>
                  <a:pt x="1042" y="128"/>
                </a:cubicBezTo>
                <a:lnTo>
                  <a:pt x="972" y="299"/>
                </a:lnTo>
                <a:cubicBezTo>
                  <a:pt x="966" y="316"/>
                  <a:pt x="957" y="328"/>
                  <a:pt x="946" y="337"/>
                </a:cubicBezTo>
                <a:cubicBezTo>
                  <a:pt x="935" y="345"/>
                  <a:pt x="924" y="350"/>
                  <a:pt x="914" y="350"/>
                </a:cubicBezTo>
                <a:cubicBezTo>
                  <a:pt x="907" y="350"/>
                  <a:pt x="901" y="348"/>
                  <a:pt x="896" y="343"/>
                </a:cubicBezTo>
                <a:cubicBezTo>
                  <a:pt x="891" y="339"/>
                  <a:pt x="889" y="334"/>
                  <a:pt x="889" y="329"/>
                </a:cubicBezTo>
                <a:cubicBezTo>
                  <a:pt x="889" y="323"/>
                  <a:pt x="891" y="319"/>
                  <a:pt x="894" y="316"/>
                </a:cubicBezTo>
                <a:cubicBezTo>
                  <a:pt x="897" y="313"/>
                  <a:pt x="902" y="311"/>
                  <a:pt x="908" y="311"/>
                </a:cubicBezTo>
                <a:cubicBezTo>
                  <a:pt x="912" y="311"/>
                  <a:pt x="918" y="313"/>
                  <a:pt x="925" y="315"/>
                </a:cubicBezTo>
                <a:cubicBezTo>
                  <a:pt x="930" y="317"/>
                  <a:pt x="933" y="318"/>
                  <a:pt x="934" y="318"/>
                </a:cubicBezTo>
                <a:cubicBezTo>
                  <a:pt x="938" y="318"/>
                  <a:pt x="942" y="316"/>
                  <a:pt x="947" y="312"/>
                </a:cubicBezTo>
                <a:cubicBezTo>
                  <a:pt x="951" y="308"/>
                  <a:pt x="956" y="301"/>
                  <a:pt x="960" y="290"/>
                </a:cubicBezTo>
                <a:lnTo>
                  <a:pt x="972" y="260"/>
                </a:lnTo>
                <a:lnTo>
                  <a:pt x="911" y="130"/>
                </a:lnTo>
                <a:cubicBezTo>
                  <a:pt x="909" y="127"/>
                  <a:pt x="906" y="122"/>
                  <a:pt x="902" y="116"/>
                </a:cubicBezTo>
                <a:cubicBezTo>
                  <a:pt x="898" y="112"/>
                  <a:pt x="896" y="109"/>
                  <a:pt x="894" y="107"/>
                </a:cubicBezTo>
                <a:cubicBezTo>
                  <a:pt x="891" y="105"/>
                  <a:pt x="886" y="103"/>
                  <a:pt x="880" y="102"/>
                </a:cubicBezTo>
                <a:lnTo>
                  <a:pt x="880" y="95"/>
                </a:lnTo>
                <a:close/>
                <a:moveTo>
                  <a:pt x="544" y="95"/>
                </a:moveTo>
                <a:lnTo>
                  <a:pt x="616" y="95"/>
                </a:lnTo>
                <a:lnTo>
                  <a:pt x="616" y="102"/>
                </a:lnTo>
                <a:cubicBezTo>
                  <a:pt x="610" y="102"/>
                  <a:pt x="605" y="104"/>
                  <a:pt x="603" y="106"/>
                </a:cubicBezTo>
                <a:cubicBezTo>
                  <a:pt x="601" y="107"/>
                  <a:pt x="600" y="110"/>
                  <a:pt x="600" y="114"/>
                </a:cubicBezTo>
                <a:cubicBezTo>
                  <a:pt x="600" y="117"/>
                  <a:pt x="601" y="122"/>
                  <a:pt x="603" y="128"/>
                </a:cubicBezTo>
                <a:lnTo>
                  <a:pt x="640" y="226"/>
                </a:lnTo>
                <a:lnTo>
                  <a:pt x="677" y="146"/>
                </a:lnTo>
                <a:lnTo>
                  <a:pt x="667" y="121"/>
                </a:lnTo>
                <a:cubicBezTo>
                  <a:pt x="664" y="113"/>
                  <a:pt x="660" y="108"/>
                  <a:pt x="655" y="105"/>
                </a:cubicBezTo>
                <a:cubicBezTo>
                  <a:pt x="653" y="103"/>
                  <a:pt x="648" y="102"/>
                  <a:pt x="640" y="102"/>
                </a:cubicBezTo>
                <a:lnTo>
                  <a:pt x="640" y="95"/>
                </a:lnTo>
                <a:lnTo>
                  <a:pt x="722" y="95"/>
                </a:lnTo>
                <a:lnTo>
                  <a:pt x="722" y="102"/>
                </a:lnTo>
                <a:cubicBezTo>
                  <a:pt x="713" y="102"/>
                  <a:pt x="706" y="104"/>
                  <a:pt x="703" y="107"/>
                </a:cubicBezTo>
                <a:cubicBezTo>
                  <a:pt x="700" y="109"/>
                  <a:pt x="699" y="112"/>
                  <a:pt x="699" y="116"/>
                </a:cubicBezTo>
                <a:cubicBezTo>
                  <a:pt x="699" y="119"/>
                  <a:pt x="699" y="121"/>
                  <a:pt x="700" y="124"/>
                </a:cubicBezTo>
                <a:lnTo>
                  <a:pt x="739" y="223"/>
                </a:lnTo>
                <a:lnTo>
                  <a:pt x="776" y="128"/>
                </a:lnTo>
                <a:cubicBezTo>
                  <a:pt x="778" y="121"/>
                  <a:pt x="779" y="116"/>
                  <a:pt x="779" y="112"/>
                </a:cubicBezTo>
                <a:cubicBezTo>
                  <a:pt x="779" y="109"/>
                  <a:pt x="778" y="107"/>
                  <a:pt x="776" y="105"/>
                </a:cubicBezTo>
                <a:cubicBezTo>
                  <a:pt x="773" y="103"/>
                  <a:pt x="768" y="102"/>
                  <a:pt x="761" y="102"/>
                </a:cubicBezTo>
                <a:lnTo>
                  <a:pt x="761" y="95"/>
                </a:lnTo>
                <a:lnTo>
                  <a:pt x="816" y="95"/>
                </a:lnTo>
                <a:lnTo>
                  <a:pt x="816" y="102"/>
                </a:lnTo>
                <a:cubicBezTo>
                  <a:pt x="805" y="104"/>
                  <a:pt x="797" y="111"/>
                  <a:pt x="792" y="124"/>
                </a:cubicBezTo>
                <a:lnTo>
                  <a:pt x="734" y="272"/>
                </a:lnTo>
                <a:lnTo>
                  <a:pt x="726" y="272"/>
                </a:lnTo>
                <a:lnTo>
                  <a:pt x="684" y="162"/>
                </a:lnTo>
                <a:lnTo>
                  <a:pt x="633" y="272"/>
                </a:lnTo>
                <a:lnTo>
                  <a:pt x="627" y="272"/>
                </a:lnTo>
                <a:lnTo>
                  <a:pt x="571" y="128"/>
                </a:lnTo>
                <a:cubicBezTo>
                  <a:pt x="568" y="119"/>
                  <a:pt x="564" y="112"/>
                  <a:pt x="561" y="109"/>
                </a:cubicBezTo>
                <a:cubicBezTo>
                  <a:pt x="557" y="106"/>
                  <a:pt x="552" y="104"/>
                  <a:pt x="544" y="102"/>
                </a:cubicBezTo>
                <a:lnTo>
                  <a:pt x="544" y="95"/>
                </a:lnTo>
                <a:close/>
                <a:moveTo>
                  <a:pt x="272" y="95"/>
                </a:moveTo>
                <a:lnTo>
                  <a:pt x="344" y="95"/>
                </a:lnTo>
                <a:lnTo>
                  <a:pt x="344" y="102"/>
                </a:lnTo>
                <a:cubicBezTo>
                  <a:pt x="338" y="102"/>
                  <a:pt x="333" y="104"/>
                  <a:pt x="331" y="106"/>
                </a:cubicBezTo>
                <a:cubicBezTo>
                  <a:pt x="329" y="107"/>
                  <a:pt x="328" y="110"/>
                  <a:pt x="328" y="114"/>
                </a:cubicBezTo>
                <a:cubicBezTo>
                  <a:pt x="328" y="117"/>
                  <a:pt x="329" y="122"/>
                  <a:pt x="331" y="128"/>
                </a:cubicBezTo>
                <a:lnTo>
                  <a:pt x="368" y="226"/>
                </a:lnTo>
                <a:lnTo>
                  <a:pt x="405" y="146"/>
                </a:lnTo>
                <a:lnTo>
                  <a:pt x="395" y="121"/>
                </a:lnTo>
                <a:cubicBezTo>
                  <a:pt x="392" y="113"/>
                  <a:pt x="388" y="108"/>
                  <a:pt x="383" y="105"/>
                </a:cubicBezTo>
                <a:cubicBezTo>
                  <a:pt x="381" y="103"/>
                  <a:pt x="376" y="102"/>
                  <a:pt x="368" y="102"/>
                </a:cubicBezTo>
                <a:lnTo>
                  <a:pt x="368" y="95"/>
                </a:lnTo>
                <a:lnTo>
                  <a:pt x="450" y="95"/>
                </a:lnTo>
                <a:lnTo>
                  <a:pt x="450" y="102"/>
                </a:lnTo>
                <a:cubicBezTo>
                  <a:pt x="441" y="102"/>
                  <a:pt x="434" y="104"/>
                  <a:pt x="431" y="107"/>
                </a:cubicBezTo>
                <a:cubicBezTo>
                  <a:pt x="428" y="109"/>
                  <a:pt x="427" y="112"/>
                  <a:pt x="427" y="116"/>
                </a:cubicBezTo>
                <a:cubicBezTo>
                  <a:pt x="427" y="119"/>
                  <a:pt x="427" y="121"/>
                  <a:pt x="428" y="124"/>
                </a:cubicBezTo>
                <a:lnTo>
                  <a:pt x="467" y="223"/>
                </a:lnTo>
                <a:lnTo>
                  <a:pt x="504" y="128"/>
                </a:lnTo>
                <a:cubicBezTo>
                  <a:pt x="506" y="121"/>
                  <a:pt x="507" y="116"/>
                  <a:pt x="507" y="112"/>
                </a:cubicBezTo>
                <a:cubicBezTo>
                  <a:pt x="507" y="109"/>
                  <a:pt x="506" y="107"/>
                  <a:pt x="504" y="105"/>
                </a:cubicBezTo>
                <a:cubicBezTo>
                  <a:pt x="501" y="103"/>
                  <a:pt x="496" y="102"/>
                  <a:pt x="489" y="102"/>
                </a:cubicBezTo>
                <a:lnTo>
                  <a:pt x="489" y="95"/>
                </a:lnTo>
                <a:lnTo>
                  <a:pt x="544" y="95"/>
                </a:lnTo>
                <a:lnTo>
                  <a:pt x="544" y="102"/>
                </a:lnTo>
                <a:cubicBezTo>
                  <a:pt x="533" y="104"/>
                  <a:pt x="525" y="111"/>
                  <a:pt x="520" y="124"/>
                </a:cubicBezTo>
                <a:lnTo>
                  <a:pt x="462" y="272"/>
                </a:lnTo>
                <a:lnTo>
                  <a:pt x="454" y="272"/>
                </a:lnTo>
                <a:lnTo>
                  <a:pt x="412" y="162"/>
                </a:lnTo>
                <a:lnTo>
                  <a:pt x="361" y="272"/>
                </a:lnTo>
                <a:lnTo>
                  <a:pt x="355" y="272"/>
                </a:lnTo>
                <a:lnTo>
                  <a:pt x="299" y="128"/>
                </a:lnTo>
                <a:cubicBezTo>
                  <a:pt x="296" y="119"/>
                  <a:pt x="292" y="112"/>
                  <a:pt x="289" y="109"/>
                </a:cubicBezTo>
                <a:cubicBezTo>
                  <a:pt x="285" y="106"/>
                  <a:pt x="280" y="104"/>
                  <a:pt x="272" y="102"/>
                </a:cubicBezTo>
                <a:lnTo>
                  <a:pt x="272" y="95"/>
                </a:lnTo>
                <a:close/>
                <a:moveTo>
                  <a:pt x="0" y="95"/>
                </a:moveTo>
                <a:lnTo>
                  <a:pt x="72" y="95"/>
                </a:lnTo>
                <a:lnTo>
                  <a:pt x="72" y="102"/>
                </a:lnTo>
                <a:cubicBezTo>
                  <a:pt x="66" y="102"/>
                  <a:pt x="61" y="104"/>
                  <a:pt x="59" y="106"/>
                </a:cubicBezTo>
                <a:cubicBezTo>
                  <a:pt x="57" y="107"/>
                  <a:pt x="56" y="110"/>
                  <a:pt x="56" y="114"/>
                </a:cubicBezTo>
                <a:cubicBezTo>
                  <a:pt x="56" y="117"/>
                  <a:pt x="57" y="122"/>
                  <a:pt x="59" y="128"/>
                </a:cubicBezTo>
                <a:lnTo>
                  <a:pt x="96" y="226"/>
                </a:lnTo>
                <a:lnTo>
                  <a:pt x="133" y="146"/>
                </a:lnTo>
                <a:lnTo>
                  <a:pt x="123" y="121"/>
                </a:lnTo>
                <a:cubicBezTo>
                  <a:pt x="120" y="113"/>
                  <a:pt x="116" y="108"/>
                  <a:pt x="111" y="105"/>
                </a:cubicBezTo>
                <a:cubicBezTo>
                  <a:pt x="109" y="103"/>
                  <a:pt x="104" y="102"/>
                  <a:pt x="96" y="102"/>
                </a:cubicBezTo>
                <a:lnTo>
                  <a:pt x="96" y="95"/>
                </a:lnTo>
                <a:lnTo>
                  <a:pt x="178" y="95"/>
                </a:lnTo>
                <a:lnTo>
                  <a:pt x="178" y="102"/>
                </a:lnTo>
                <a:cubicBezTo>
                  <a:pt x="169" y="102"/>
                  <a:pt x="162" y="104"/>
                  <a:pt x="159" y="107"/>
                </a:cubicBezTo>
                <a:cubicBezTo>
                  <a:pt x="156" y="109"/>
                  <a:pt x="155" y="112"/>
                  <a:pt x="155" y="116"/>
                </a:cubicBezTo>
                <a:cubicBezTo>
                  <a:pt x="155" y="119"/>
                  <a:pt x="155" y="121"/>
                  <a:pt x="156" y="124"/>
                </a:cubicBezTo>
                <a:lnTo>
                  <a:pt x="195" y="223"/>
                </a:lnTo>
                <a:lnTo>
                  <a:pt x="232" y="128"/>
                </a:lnTo>
                <a:cubicBezTo>
                  <a:pt x="234" y="121"/>
                  <a:pt x="235" y="116"/>
                  <a:pt x="235" y="112"/>
                </a:cubicBezTo>
                <a:cubicBezTo>
                  <a:pt x="235" y="109"/>
                  <a:pt x="234" y="107"/>
                  <a:pt x="232" y="105"/>
                </a:cubicBezTo>
                <a:cubicBezTo>
                  <a:pt x="229" y="103"/>
                  <a:pt x="224" y="102"/>
                  <a:pt x="217" y="102"/>
                </a:cubicBezTo>
                <a:lnTo>
                  <a:pt x="217" y="95"/>
                </a:lnTo>
                <a:lnTo>
                  <a:pt x="272" y="95"/>
                </a:lnTo>
                <a:lnTo>
                  <a:pt x="272" y="102"/>
                </a:lnTo>
                <a:cubicBezTo>
                  <a:pt x="261" y="104"/>
                  <a:pt x="253" y="111"/>
                  <a:pt x="248" y="124"/>
                </a:cubicBezTo>
                <a:lnTo>
                  <a:pt x="190" y="272"/>
                </a:lnTo>
                <a:lnTo>
                  <a:pt x="182" y="272"/>
                </a:lnTo>
                <a:lnTo>
                  <a:pt x="140" y="162"/>
                </a:lnTo>
                <a:lnTo>
                  <a:pt x="89" y="272"/>
                </a:lnTo>
                <a:lnTo>
                  <a:pt x="83" y="272"/>
                </a:lnTo>
                <a:lnTo>
                  <a:pt x="27" y="128"/>
                </a:lnTo>
                <a:cubicBezTo>
                  <a:pt x="24" y="119"/>
                  <a:pt x="20" y="112"/>
                  <a:pt x="17" y="109"/>
                </a:cubicBezTo>
                <a:cubicBezTo>
                  <a:pt x="13" y="106"/>
                  <a:pt x="8" y="104"/>
                  <a:pt x="0" y="102"/>
                </a:cubicBezTo>
                <a:lnTo>
                  <a:pt x="0" y="95"/>
                </a:lnTo>
                <a:close/>
                <a:moveTo>
                  <a:pt x="2837" y="90"/>
                </a:moveTo>
                <a:lnTo>
                  <a:pt x="2845" y="90"/>
                </a:lnTo>
                <a:lnTo>
                  <a:pt x="2845" y="127"/>
                </a:lnTo>
                <a:cubicBezTo>
                  <a:pt x="2857" y="114"/>
                  <a:pt x="2865" y="107"/>
                  <a:pt x="2867" y="105"/>
                </a:cubicBezTo>
                <a:cubicBezTo>
                  <a:pt x="2873" y="100"/>
                  <a:pt x="2879" y="97"/>
                  <a:pt x="2885" y="94"/>
                </a:cubicBezTo>
                <a:cubicBezTo>
                  <a:pt x="2892" y="91"/>
                  <a:pt x="2898" y="90"/>
                  <a:pt x="2904" y="90"/>
                </a:cubicBezTo>
                <a:cubicBezTo>
                  <a:pt x="2915" y="90"/>
                  <a:pt x="2924" y="93"/>
                  <a:pt x="2932" y="99"/>
                </a:cubicBezTo>
                <a:cubicBezTo>
                  <a:pt x="2940" y="106"/>
                  <a:pt x="2945" y="115"/>
                  <a:pt x="2948" y="127"/>
                </a:cubicBezTo>
                <a:cubicBezTo>
                  <a:pt x="2961" y="112"/>
                  <a:pt x="2971" y="102"/>
                  <a:pt x="2980" y="97"/>
                </a:cubicBezTo>
                <a:cubicBezTo>
                  <a:pt x="2989" y="92"/>
                  <a:pt x="2998" y="90"/>
                  <a:pt x="3008" y="90"/>
                </a:cubicBezTo>
                <a:cubicBezTo>
                  <a:pt x="3017" y="90"/>
                  <a:pt x="3025" y="92"/>
                  <a:pt x="3032" y="97"/>
                </a:cubicBezTo>
                <a:cubicBezTo>
                  <a:pt x="3039" y="102"/>
                  <a:pt x="3045" y="109"/>
                  <a:pt x="3049" y="120"/>
                </a:cubicBezTo>
                <a:cubicBezTo>
                  <a:pt x="3052" y="127"/>
                  <a:pt x="3053" y="139"/>
                  <a:pt x="3053" y="154"/>
                </a:cubicBezTo>
                <a:lnTo>
                  <a:pt x="3053" y="228"/>
                </a:lnTo>
                <a:cubicBezTo>
                  <a:pt x="3053" y="239"/>
                  <a:pt x="3054" y="246"/>
                  <a:pt x="3055" y="250"/>
                </a:cubicBezTo>
                <a:cubicBezTo>
                  <a:pt x="3057" y="253"/>
                  <a:pt x="3059" y="255"/>
                  <a:pt x="3062" y="257"/>
                </a:cubicBezTo>
                <a:cubicBezTo>
                  <a:pt x="3066" y="259"/>
                  <a:pt x="3071" y="260"/>
                  <a:pt x="3079" y="260"/>
                </a:cubicBezTo>
                <a:lnTo>
                  <a:pt x="3079" y="267"/>
                </a:lnTo>
                <a:lnTo>
                  <a:pt x="2994" y="267"/>
                </a:lnTo>
                <a:lnTo>
                  <a:pt x="2994" y="260"/>
                </a:lnTo>
                <a:lnTo>
                  <a:pt x="2998" y="260"/>
                </a:lnTo>
                <a:cubicBezTo>
                  <a:pt x="3005" y="260"/>
                  <a:pt x="3011" y="259"/>
                  <a:pt x="3015" y="256"/>
                </a:cubicBezTo>
                <a:cubicBezTo>
                  <a:pt x="3018" y="254"/>
                  <a:pt x="3020" y="251"/>
                  <a:pt x="3021" y="246"/>
                </a:cubicBezTo>
                <a:cubicBezTo>
                  <a:pt x="3022" y="244"/>
                  <a:pt x="3022" y="238"/>
                  <a:pt x="3022" y="228"/>
                </a:cubicBezTo>
                <a:lnTo>
                  <a:pt x="3022" y="154"/>
                </a:lnTo>
                <a:cubicBezTo>
                  <a:pt x="3022" y="140"/>
                  <a:pt x="3020" y="130"/>
                  <a:pt x="3017" y="124"/>
                </a:cubicBezTo>
                <a:cubicBezTo>
                  <a:pt x="3012" y="116"/>
                  <a:pt x="3004" y="112"/>
                  <a:pt x="2993" y="112"/>
                </a:cubicBezTo>
                <a:cubicBezTo>
                  <a:pt x="2987" y="112"/>
                  <a:pt x="2980" y="114"/>
                  <a:pt x="2973" y="117"/>
                </a:cubicBezTo>
                <a:cubicBezTo>
                  <a:pt x="2967" y="121"/>
                  <a:pt x="2959" y="127"/>
                  <a:pt x="2949" y="136"/>
                </a:cubicBezTo>
                <a:lnTo>
                  <a:pt x="2949" y="138"/>
                </a:lnTo>
                <a:lnTo>
                  <a:pt x="2949" y="146"/>
                </a:lnTo>
                <a:lnTo>
                  <a:pt x="2949" y="228"/>
                </a:lnTo>
                <a:cubicBezTo>
                  <a:pt x="2949" y="240"/>
                  <a:pt x="2950" y="247"/>
                  <a:pt x="2951" y="250"/>
                </a:cubicBezTo>
                <a:cubicBezTo>
                  <a:pt x="2952" y="253"/>
                  <a:pt x="2955" y="255"/>
                  <a:pt x="2958" y="257"/>
                </a:cubicBezTo>
                <a:cubicBezTo>
                  <a:pt x="2962" y="259"/>
                  <a:pt x="2968" y="260"/>
                  <a:pt x="2977" y="260"/>
                </a:cubicBezTo>
                <a:lnTo>
                  <a:pt x="2977" y="267"/>
                </a:lnTo>
                <a:lnTo>
                  <a:pt x="2890" y="267"/>
                </a:lnTo>
                <a:lnTo>
                  <a:pt x="2890" y="260"/>
                </a:lnTo>
                <a:cubicBezTo>
                  <a:pt x="2900" y="260"/>
                  <a:pt x="2906" y="259"/>
                  <a:pt x="2910" y="257"/>
                </a:cubicBezTo>
                <a:cubicBezTo>
                  <a:pt x="2913" y="254"/>
                  <a:pt x="2916" y="251"/>
                  <a:pt x="2917" y="247"/>
                </a:cubicBezTo>
                <a:cubicBezTo>
                  <a:pt x="2918" y="244"/>
                  <a:pt x="2918" y="238"/>
                  <a:pt x="2918" y="228"/>
                </a:cubicBezTo>
                <a:lnTo>
                  <a:pt x="2918" y="154"/>
                </a:lnTo>
                <a:cubicBezTo>
                  <a:pt x="2918" y="140"/>
                  <a:pt x="2916" y="130"/>
                  <a:pt x="2912" y="124"/>
                </a:cubicBezTo>
                <a:cubicBezTo>
                  <a:pt x="2906" y="116"/>
                  <a:pt x="2899" y="112"/>
                  <a:pt x="2889" y="112"/>
                </a:cubicBezTo>
                <a:cubicBezTo>
                  <a:pt x="2882" y="112"/>
                  <a:pt x="2875" y="114"/>
                  <a:pt x="2869" y="117"/>
                </a:cubicBezTo>
                <a:cubicBezTo>
                  <a:pt x="2858" y="123"/>
                  <a:pt x="2850" y="129"/>
                  <a:pt x="2845" y="136"/>
                </a:cubicBezTo>
                <a:lnTo>
                  <a:pt x="2845" y="228"/>
                </a:lnTo>
                <a:cubicBezTo>
                  <a:pt x="2845" y="239"/>
                  <a:pt x="2846" y="247"/>
                  <a:pt x="2847" y="250"/>
                </a:cubicBezTo>
                <a:cubicBezTo>
                  <a:pt x="2849" y="253"/>
                  <a:pt x="2851" y="256"/>
                  <a:pt x="2854" y="258"/>
                </a:cubicBezTo>
                <a:cubicBezTo>
                  <a:pt x="2857" y="259"/>
                  <a:pt x="2863" y="260"/>
                  <a:pt x="2873" y="260"/>
                </a:cubicBezTo>
                <a:lnTo>
                  <a:pt x="2873" y="267"/>
                </a:lnTo>
                <a:lnTo>
                  <a:pt x="2788" y="267"/>
                </a:lnTo>
                <a:lnTo>
                  <a:pt x="2788" y="260"/>
                </a:lnTo>
                <a:cubicBezTo>
                  <a:pt x="2796" y="260"/>
                  <a:pt x="2801" y="259"/>
                  <a:pt x="2804" y="258"/>
                </a:cubicBezTo>
                <a:cubicBezTo>
                  <a:pt x="2807" y="256"/>
                  <a:pt x="2810" y="253"/>
                  <a:pt x="2811" y="249"/>
                </a:cubicBezTo>
                <a:cubicBezTo>
                  <a:pt x="2813" y="246"/>
                  <a:pt x="2814" y="239"/>
                  <a:pt x="2814" y="228"/>
                </a:cubicBezTo>
                <a:lnTo>
                  <a:pt x="2814" y="162"/>
                </a:lnTo>
                <a:cubicBezTo>
                  <a:pt x="2814" y="143"/>
                  <a:pt x="2813" y="131"/>
                  <a:pt x="2812" y="126"/>
                </a:cubicBezTo>
                <a:cubicBezTo>
                  <a:pt x="2811" y="122"/>
                  <a:pt x="2810" y="119"/>
                  <a:pt x="2808" y="117"/>
                </a:cubicBezTo>
                <a:cubicBezTo>
                  <a:pt x="2806" y="116"/>
                  <a:pt x="2804" y="115"/>
                  <a:pt x="2800" y="115"/>
                </a:cubicBezTo>
                <a:cubicBezTo>
                  <a:pt x="2797" y="115"/>
                  <a:pt x="2793" y="116"/>
                  <a:pt x="2788" y="118"/>
                </a:cubicBezTo>
                <a:lnTo>
                  <a:pt x="2785" y="111"/>
                </a:lnTo>
                <a:lnTo>
                  <a:pt x="2837" y="90"/>
                </a:lnTo>
                <a:close/>
                <a:moveTo>
                  <a:pt x="2686" y="90"/>
                </a:moveTo>
                <a:cubicBezTo>
                  <a:pt x="2712" y="90"/>
                  <a:pt x="2733" y="100"/>
                  <a:pt x="2748" y="120"/>
                </a:cubicBezTo>
                <a:cubicBezTo>
                  <a:pt x="2762" y="136"/>
                  <a:pt x="2768" y="156"/>
                  <a:pt x="2768" y="178"/>
                </a:cubicBezTo>
                <a:cubicBezTo>
                  <a:pt x="2768" y="193"/>
                  <a:pt x="2765" y="209"/>
                  <a:pt x="2757" y="224"/>
                </a:cubicBezTo>
                <a:cubicBezTo>
                  <a:pt x="2750" y="240"/>
                  <a:pt x="2740" y="252"/>
                  <a:pt x="2727" y="260"/>
                </a:cubicBezTo>
                <a:cubicBezTo>
                  <a:pt x="2714" y="268"/>
                  <a:pt x="2700" y="272"/>
                  <a:pt x="2684" y="272"/>
                </a:cubicBezTo>
                <a:cubicBezTo>
                  <a:pt x="2658" y="272"/>
                  <a:pt x="2637" y="262"/>
                  <a:pt x="2622" y="241"/>
                </a:cubicBezTo>
                <a:cubicBezTo>
                  <a:pt x="2609" y="224"/>
                  <a:pt x="2603" y="204"/>
                  <a:pt x="2603" y="183"/>
                </a:cubicBezTo>
                <a:cubicBezTo>
                  <a:pt x="2603" y="167"/>
                  <a:pt x="2607" y="151"/>
                  <a:pt x="2614" y="136"/>
                </a:cubicBezTo>
                <a:cubicBezTo>
                  <a:pt x="2622" y="120"/>
                  <a:pt x="2633" y="109"/>
                  <a:pt x="2645" y="101"/>
                </a:cubicBezTo>
                <a:cubicBezTo>
                  <a:pt x="2658" y="94"/>
                  <a:pt x="2672" y="90"/>
                  <a:pt x="2686" y="90"/>
                </a:cubicBezTo>
                <a:close/>
                <a:moveTo>
                  <a:pt x="2509" y="90"/>
                </a:moveTo>
                <a:cubicBezTo>
                  <a:pt x="2526" y="90"/>
                  <a:pt x="2540" y="94"/>
                  <a:pt x="2550" y="103"/>
                </a:cubicBezTo>
                <a:cubicBezTo>
                  <a:pt x="2561" y="112"/>
                  <a:pt x="2567" y="122"/>
                  <a:pt x="2567" y="131"/>
                </a:cubicBezTo>
                <a:cubicBezTo>
                  <a:pt x="2567" y="136"/>
                  <a:pt x="2565" y="140"/>
                  <a:pt x="2562" y="143"/>
                </a:cubicBezTo>
                <a:cubicBezTo>
                  <a:pt x="2559" y="146"/>
                  <a:pt x="2555" y="147"/>
                  <a:pt x="2549" y="147"/>
                </a:cubicBezTo>
                <a:cubicBezTo>
                  <a:pt x="2542" y="147"/>
                  <a:pt x="2536" y="145"/>
                  <a:pt x="2533" y="140"/>
                </a:cubicBezTo>
                <a:cubicBezTo>
                  <a:pt x="2531" y="137"/>
                  <a:pt x="2529" y="132"/>
                  <a:pt x="2528" y="125"/>
                </a:cubicBezTo>
                <a:cubicBezTo>
                  <a:pt x="2528" y="118"/>
                  <a:pt x="2525" y="112"/>
                  <a:pt x="2521" y="108"/>
                </a:cubicBezTo>
                <a:cubicBezTo>
                  <a:pt x="2516" y="104"/>
                  <a:pt x="2510" y="103"/>
                  <a:pt x="2503" y="103"/>
                </a:cubicBezTo>
                <a:cubicBezTo>
                  <a:pt x="2490" y="103"/>
                  <a:pt x="2480" y="107"/>
                  <a:pt x="2472" y="116"/>
                </a:cubicBezTo>
                <a:cubicBezTo>
                  <a:pt x="2462" y="129"/>
                  <a:pt x="2457" y="145"/>
                  <a:pt x="2457" y="165"/>
                </a:cubicBezTo>
                <a:cubicBezTo>
                  <a:pt x="2457" y="185"/>
                  <a:pt x="2462" y="204"/>
                  <a:pt x="2472" y="219"/>
                </a:cubicBezTo>
                <a:cubicBezTo>
                  <a:pt x="2482" y="235"/>
                  <a:pt x="2496" y="243"/>
                  <a:pt x="2513" y="243"/>
                </a:cubicBezTo>
                <a:cubicBezTo>
                  <a:pt x="2525" y="243"/>
                  <a:pt x="2536" y="239"/>
                  <a:pt x="2546" y="230"/>
                </a:cubicBezTo>
                <a:cubicBezTo>
                  <a:pt x="2553" y="224"/>
                  <a:pt x="2560" y="214"/>
                  <a:pt x="2566" y="199"/>
                </a:cubicBezTo>
                <a:lnTo>
                  <a:pt x="2572" y="202"/>
                </a:lnTo>
                <a:cubicBezTo>
                  <a:pt x="2567" y="224"/>
                  <a:pt x="2558" y="242"/>
                  <a:pt x="2544" y="254"/>
                </a:cubicBezTo>
                <a:cubicBezTo>
                  <a:pt x="2531" y="266"/>
                  <a:pt x="2516" y="272"/>
                  <a:pt x="2500" y="272"/>
                </a:cubicBezTo>
                <a:cubicBezTo>
                  <a:pt x="2480" y="272"/>
                  <a:pt x="2463" y="264"/>
                  <a:pt x="2449" y="247"/>
                </a:cubicBezTo>
                <a:cubicBezTo>
                  <a:pt x="2434" y="231"/>
                  <a:pt x="2427" y="209"/>
                  <a:pt x="2427" y="181"/>
                </a:cubicBezTo>
                <a:cubicBezTo>
                  <a:pt x="2427" y="154"/>
                  <a:pt x="2435" y="132"/>
                  <a:pt x="2451" y="115"/>
                </a:cubicBezTo>
                <a:cubicBezTo>
                  <a:pt x="2467" y="98"/>
                  <a:pt x="2486" y="90"/>
                  <a:pt x="2509" y="90"/>
                </a:cubicBezTo>
                <a:close/>
                <a:moveTo>
                  <a:pt x="1709" y="90"/>
                </a:moveTo>
                <a:lnTo>
                  <a:pt x="1717" y="90"/>
                </a:lnTo>
                <a:lnTo>
                  <a:pt x="1717" y="228"/>
                </a:lnTo>
                <a:cubicBezTo>
                  <a:pt x="1717" y="239"/>
                  <a:pt x="1718" y="246"/>
                  <a:pt x="1719" y="249"/>
                </a:cubicBezTo>
                <a:cubicBezTo>
                  <a:pt x="1721" y="253"/>
                  <a:pt x="1723" y="256"/>
                  <a:pt x="1726" y="257"/>
                </a:cubicBezTo>
                <a:cubicBezTo>
                  <a:pt x="1729" y="259"/>
                  <a:pt x="1735" y="260"/>
                  <a:pt x="1743" y="260"/>
                </a:cubicBezTo>
                <a:lnTo>
                  <a:pt x="1743" y="267"/>
                </a:lnTo>
                <a:lnTo>
                  <a:pt x="1660" y="267"/>
                </a:lnTo>
                <a:lnTo>
                  <a:pt x="1660" y="260"/>
                </a:lnTo>
                <a:cubicBezTo>
                  <a:pt x="1668" y="260"/>
                  <a:pt x="1674" y="259"/>
                  <a:pt x="1677" y="258"/>
                </a:cubicBezTo>
                <a:cubicBezTo>
                  <a:pt x="1679" y="256"/>
                  <a:pt x="1682" y="253"/>
                  <a:pt x="1683" y="250"/>
                </a:cubicBezTo>
                <a:cubicBezTo>
                  <a:pt x="1685" y="246"/>
                  <a:pt x="1686" y="239"/>
                  <a:pt x="1686" y="228"/>
                </a:cubicBezTo>
                <a:lnTo>
                  <a:pt x="1686" y="162"/>
                </a:lnTo>
                <a:cubicBezTo>
                  <a:pt x="1686" y="143"/>
                  <a:pt x="1685" y="131"/>
                  <a:pt x="1684" y="126"/>
                </a:cubicBezTo>
                <a:cubicBezTo>
                  <a:pt x="1683" y="122"/>
                  <a:pt x="1682" y="119"/>
                  <a:pt x="1680" y="117"/>
                </a:cubicBezTo>
                <a:cubicBezTo>
                  <a:pt x="1678" y="116"/>
                  <a:pt x="1676" y="115"/>
                  <a:pt x="1672" y="115"/>
                </a:cubicBezTo>
                <a:cubicBezTo>
                  <a:pt x="1669" y="115"/>
                  <a:pt x="1665" y="116"/>
                  <a:pt x="1660" y="118"/>
                </a:cubicBezTo>
                <a:lnTo>
                  <a:pt x="1657" y="111"/>
                </a:lnTo>
                <a:lnTo>
                  <a:pt x="1709" y="90"/>
                </a:lnTo>
                <a:close/>
                <a:moveTo>
                  <a:pt x="1166" y="90"/>
                </a:moveTo>
                <a:cubicBezTo>
                  <a:pt x="1192" y="90"/>
                  <a:pt x="1213" y="100"/>
                  <a:pt x="1228" y="120"/>
                </a:cubicBezTo>
                <a:cubicBezTo>
                  <a:pt x="1242" y="136"/>
                  <a:pt x="1248" y="156"/>
                  <a:pt x="1248" y="178"/>
                </a:cubicBezTo>
                <a:cubicBezTo>
                  <a:pt x="1248" y="193"/>
                  <a:pt x="1245" y="209"/>
                  <a:pt x="1237" y="224"/>
                </a:cubicBezTo>
                <a:cubicBezTo>
                  <a:pt x="1230" y="240"/>
                  <a:pt x="1220" y="252"/>
                  <a:pt x="1207" y="260"/>
                </a:cubicBezTo>
                <a:cubicBezTo>
                  <a:pt x="1194" y="268"/>
                  <a:pt x="1180" y="272"/>
                  <a:pt x="1164" y="272"/>
                </a:cubicBezTo>
                <a:cubicBezTo>
                  <a:pt x="1138" y="272"/>
                  <a:pt x="1117" y="262"/>
                  <a:pt x="1102" y="241"/>
                </a:cubicBezTo>
                <a:cubicBezTo>
                  <a:pt x="1089" y="224"/>
                  <a:pt x="1083" y="204"/>
                  <a:pt x="1083" y="183"/>
                </a:cubicBezTo>
                <a:cubicBezTo>
                  <a:pt x="1083" y="167"/>
                  <a:pt x="1087" y="151"/>
                  <a:pt x="1094" y="136"/>
                </a:cubicBezTo>
                <a:cubicBezTo>
                  <a:pt x="1102" y="120"/>
                  <a:pt x="1113" y="109"/>
                  <a:pt x="1125" y="101"/>
                </a:cubicBezTo>
                <a:cubicBezTo>
                  <a:pt x="1138" y="94"/>
                  <a:pt x="1152" y="90"/>
                  <a:pt x="1166" y="90"/>
                </a:cubicBezTo>
                <a:close/>
                <a:moveTo>
                  <a:pt x="2222" y="20"/>
                </a:moveTo>
                <a:cubicBezTo>
                  <a:pt x="2214" y="20"/>
                  <a:pt x="2206" y="23"/>
                  <a:pt x="2200" y="31"/>
                </a:cubicBezTo>
                <a:cubicBezTo>
                  <a:pt x="2191" y="41"/>
                  <a:pt x="2185" y="58"/>
                  <a:pt x="2181" y="80"/>
                </a:cubicBezTo>
                <a:cubicBezTo>
                  <a:pt x="2178" y="102"/>
                  <a:pt x="2176" y="124"/>
                  <a:pt x="2176" y="146"/>
                </a:cubicBezTo>
                <a:cubicBezTo>
                  <a:pt x="2176" y="181"/>
                  <a:pt x="2181" y="209"/>
                  <a:pt x="2189" y="232"/>
                </a:cubicBezTo>
                <a:cubicBezTo>
                  <a:pt x="2196" y="250"/>
                  <a:pt x="2207" y="259"/>
                  <a:pt x="2221" y="259"/>
                </a:cubicBezTo>
                <a:cubicBezTo>
                  <a:pt x="2228" y="259"/>
                  <a:pt x="2235" y="256"/>
                  <a:pt x="2242" y="250"/>
                </a:cubicBezTo>
                <a:cubicBezTo>
                  <a:pt x="2249" y="244"/>
                  <a:pt x="2255" y="234"/>
                  <a:pt x="2259" y="220"/>
                </a:cubicBezTo>
                <a:cubicBezTo>
                  <a:pt x="2264" y="198"/>
                  <a:pt x="2267" y="168"/>
                  <a:pt x="2267" y="129"/>
                </a:cubicBezTo>
                <a:cubicBezTo>
                  <a:pt x="2267" y="100"/>
                  <a:pt x="2264" y="76"/>
                  <a:pt x="2258" y="56"/>
                </a:cubicBezTo>
                <a:cubicBezTo>
                  <a:pt x="2254" y="42"/>
                  <a:pt x="2248" y="32"/>
                  <a:pt x="2241" y="26"/>
                </a:cubicBezTo>
                <a:cubicBezTo>
                  <a:pt x="2236" y="22"/>
                  <a:pt x="2230" y="20"/>
                  <a:pt x="2222" y="20"/>
                </a:cubicBezTo>
                <a:close/>
                <a:moveTo>
                  <a:pt x="2030" y="20"/>
                </a:moveTo>
                <a:cubicBezTo>
                  <a:pt x="2022" y="20"/>
                  <a:pt x="2014" y="23"/>
                  <a:pt x="2008" y="31"/>
                </a:cubicBezTo>
                <a:cubicBezTo>
                  <a:pt x="1999" y="41"/>
                  <a:pt x="1993" y="58"/>
                  <a:pt x="1989" y="80"/>
                </a:cubicBezTo>
                <a:cubicBezTo>
                  <a:pt x="1986" y="102"/>
                  <a:pt x="1984" y="124"/>
                  <a:pt x="1984" y="146"/>
                </a:cubicBezTo>
                <a:cubicBezTo>
                  <a:pt x="1984" y="181"/>
                  <a:pt x="1989" y="209"/>
                  <a:pt x="1997" y="232"/>
                </a:cubicBezTo>
                <a:cubicBezTo>
                  <a:pt x="2004" y="250"/>
                  <a:pt x="2015" y="259"/>
                  <a:pt x="2029" y="259"/>
                </a:cubicBezTo>
                <a:cubicBezTo>
                  <a:pt x="2036" y="259"/>
                  <a:pt x="2043" y="256"/>
                  <a:pt x="2050" y="250"/>
                </a:cubicBezTo>
                <a:cubicBezTo>
                  <a:pt x="2057" y="244"/>
                  <a:pt x="2063" y="234"/>
                  <a:pt x="2067" y="220"/>
                </a:cubicBezTo>
                <a:cubicBezTo>
                  <a:pt x="2072" y="198"/>
                  <a:pt x="2075" y="168"/>
                  <a:pt x="2075" y="129"/>
                </a:cubicBezTo>
                <a:cubicBezTo>
                  <a:pt x="2075" y="100"/>
                  <a:pt x="2072" y="76"/>
                  <a:pt x="2066" y="56"/>
                </a:cubicBezTo>
                <a:cubicBezTo>
                  <a:pt x="2062" y="42"/>
                  <a:pt x="2056" y="32"/>
                  <a:pt x="2049" y="26"/>
                </a:cubicBezTo>
                <a:cubicBezTo>
                  <a:pt x="2044" y="22"/>
                  <a:pt x="2038" y="20"/>
                  <a:pt x="2030" y="20"/>
                </a:cubicBezTo>
                <a:close/>
                <a:moveTo>
                  <a:pt x="2223" y="7"/>
                </a:moveTo>
                <a:cubicBezTo>
                  <a:pt x="2242" y="7"/>
                  <a:pt x="2260" y="17"/>
                  <a:pt x="2275" y="37"/>
                </a:cubicBezTo>
                <a:cubicBezTo>
                  <a:pt x="2294" y="62"/>
                  <a:pt x="2304" y="95"/>
                  <a:pt x="2304" y="137"/>
                </a:cubicBezTo>
                <a:cubicBezTo>
                  <a:pt x="2304" y="167"/>
                  <a:pt x="2300" y="192"/>
                  <a:pt x="2291" y="212"/>
                </a:cubicBezTo>
                <a:cubicBezTo>
                  <a:pt x="2283" y="233"/>
                  <a:pt x="2272" y="248"/>
                  <a:pt x="2259" y="257"/>
                </a:cubicBezTo>
                <a:cubicBezTo>
                  <a:pt x="2246" y="267"/>
                  <a:pt x="2233" y="271"/>
                  <a:pt x="2221" y="271"/>
                </a:cubicBezTo>
                <a:cubicBezTo>
                  <a:pt x="2196" y="271"/>
                  <a:pt x="2176" y="257"/>
                  <a:pt x="2160" y="228"/>
                </a:cubicBezTo>
                <a:cubicBezTo>
                  <a:pt x="2146" y="204"/>
                  <a:pt x="2140" y="175"/>
                  <a:pt x="2140" y="141"/>
                </a:cubicBezTo>
                <a:cubicBezTo>
                  <a:pt x="2140" y="112"/>
                  <a:pt x="2144" y="87"/>
                  <a:pt x="2153" y="66"/>
                </a:cubicBezTo>
                <a:cubicBezTo>
                  <a:pt x="2162" y="45"/>
                  <a:pt x="2173" y="30"/>
                  <a:pt x="2188" y="19"/>
                </a:cubicBezTo>
                <a:cubicBezTo>
                  <a:pt x="2199" y="11"/>
                  <a:pt x="2211" y="7"/>
                  <a:pt x="2223" y="7"/>
                </a:cubicBezTo>
                <a:close/>
                <a:moveTo>
                  <a:pt x="2031" y="7"/>
                </a:moveTo>
                <a:cubicBezTo>
                  <a:pt x="2050" y="7"/>
                  <a:pt x="2068" y="17"/>
                  <a:pt x="2083" y="37"/>
                </a:cubicBezTo>
                <a:cubicBezTo>
                  <a:pt x="2102" y="62"/>
                  <a:pt x="2112" y="95"/>
                  <a:pt x="2112" y="137"/>
                </a:cubicBezTo>
                <a:cubicBezTo>
                  <a:pt x="2112" y="167"/>
                  <a:pt x="2108" y="192"/>
                  <a:pt x="2099" y="212"/>
                </a:cubicBezTo>
                <a:cubicBezTo>
                  <a:pt x="2091" y="233"/>
                  <a:pt x="2080" y="248"/>
                  <a:pt x="2067" y="257"/>
                </a:cubicBezTo>
                <a:cubicBezTo>
                  <a:pt x="2054" y="267"/>
                  <a:pt x="2041" y="271"/>
                  <a:pt x="2029" y="271"/>
                </a:cubicBezTo>
                <a:cubicBezTo>
                  <a:pt x="2004" y="271"/>
                  <a:pt x="1984" y="257"/>
                  <a:pt x="1968" y="228"/>
                </a:cubicBezTo>
                <a:cubicBezTo>
                  <a:pt x="1954" y="204"/>
                  <a:pt x="1948" y="175"/>
                  <a:pt x="1948" y="141"/>
                </a:cubicBezTo>
                <a:cubicBezTo>
                  <a:pt x="1948" y="112"/>
                  <a:pt x="1952" y="87"/>
                  <a:pt x="1961" y="66"/>
                </a:cubicBezTo>
                <a:cubicBezTo>
                  <a:pt x="1970" y="45"/>
                  <a:pt x="1981" y="30"/>
                  <a:pt x="1996" y="19"/>
                </a:cubicBezTo>
                <a:cubicBezTo>
                  <a:pt x="2007" y="11"/>
                  <a:pt x="2019" y="7"/>
                  <a:pt x="2031" y="7"/>
                </a:cubicBezTo>
                <a:close/>
                <a:moveTo>
                  <a:pt x="1849" y="7"/>
                </a:moveTo>
                <a:lnTo>
                  <a:pt x="1855" y="7"/>
                </a:lnTo>
                <a:lnTo>
                  <a:pt x="1855" y="222"/>
                </a:lnTo>
                <a:cubicBezTo>
                  <a:pt x="1855" y="236"/>
                  <a:pt x="1855" y="245"/>
                  <a:pt x="1857" y="249"/>
                </a:cubicBezTo>
                <a:cubicBezTo>
                  <a:pt x="1858" y="252"/>
                  <a:pt x="1860" y="255"/>
                  <a:pt x="1864" y="257"/>
                </a:cubicBezTo>
                <a:cubicBezTo>
                  <a:pt x="1868" y="259"/>
                  <a:pt x="1875" y="260"/>
                  <a:pt x="1887" y="260"/>
                </a:cubicBezTo>
                <a:lnTo>
                  <a:pt x="1887" y="267"/>
                </a:lnTo>
                <a:lnTo>
                  <a:pt x="1791" y="267"/>
                </a:lnTo>
                <a:lnTo>
                  <a:pt x="1791" y="260"/>
                </a:lnTo>
                <a:cubicBezTo>
                  <a:pt x="1803" y="260"/>
                  <a:pt x="1811" y="259"/>
                  <a:pt x="1815" y="257"/>
                </a:cubicBezTo>
                <a:cubicBezTo>
                  <a:pt x="1818" y="255"/>
                  <a:pt x="1820" y="253"/>
                  <a:pt x="1822" y="249"/>
                </a:cubicBezTo>
                <a:cubicBezTo>
                  <a:pt x="1823" y="246"/>
                  <a:pt x="1824" y="237"/>
                  <a:pt x="1824" y="222"/>
                </a:cubicBezTo>
                <a:lnTo>
                  <a:pt x="1824" y="85"/>
                </a:lnTo>
                <a:cubicBezTo>
                  <a:pt x="1824" y="66"/>
                  <a:pt x="1823" y="54"/>
                  <a:pt x="1822" y="49"/>
                </a:cubicBezTo>
                <a:cubicBezTo>
                  <a:pt x="1821" y="45"/>
                  <a:pt x="1820" y="42"/>
                  <a:pt x="1817" y="40"/>
                </a:cubicBezTo>
                <a:cubicBezTo>
                  <a:pt x="1815" y="38"/>
                  <a:pt x="1812" y="37"/>
                  <a:pt x="1809" y="37"/>
                </a:cubicBezTo>
                <a:cubicBezTo>
                  <a:pt x="1804" y="37"/>
                  <a:pt x="1798" y="39"/>
                  <a:pt x="1790" y="43"/>
                </a:cubicBezTo>
                <a:lnTo>
                  <a:pt x="1787" y="37"/>
                </a:lnTo>
                <a:lnTo>
                  <a:pt x="1849" y="7"/>
                </a:lnTo>
                <a:close/>
                <a:moveTo>
                  <a:pt x="1701" y="0"/>
                </a:moveTo>
                <a:cubicBezTo>
                  <a:pt x="1707" y="0"/>
                  <a:pt x="1711" y="2"/>
                  <a:pt x="1715" y="6"/>
                </a:cubicBezTo>
                <a:cubicBezTo>
                  <a:pt x="1719" y="9"/>
                  <a:pt x="1720" y="14"/>
                  <a:pt x="1720" y="19"/>
                </a:cubicBezTo>
                <a:cubicBezTo>
                  <a:pt x="1720" y="24"/>
                  <a:pt x="1719" y="29"/>
                  <a:pt x="1715" y="33"/>
                </a:cubicBezTo>
                <a:cubicBezTo>
                  <a:pt x="1711" y="36"/>
                  <a:pt x="1707" y="38"/>
                  <a:pt x="1701" y="38"/>
                </a:cubicBezTo>
                <a:cubicBezTo>
                  <a:pt x="1696" y="38"/>
                  <a:pt x="1692" y="36"/>
                  <a:pt x="1688" y="33"/>
                </a:cubicBezTo>
                <a:cubicBezTo>
                  <a:pt x="1684" y="29"/>
                  <a:pt x="1682" y="24"/>
                  <a:pt x="1682" y="19"/>
                </a:cubicBezTo>
                <a:cubicBezTo>
                  <a:pt x="1682" y="14"/>
                  <a:pt x="1684" y="9"/>
                  <a:pt x="1688" y="6"/>
                </a:cubicBezTo>
                <a:cubicBezTo>
                  <a:pt x="1692" y="2"/>
                  <a:pt x="1696" y="0"/>
                  <a:pt x="1701" y="0"/>
                </a:cubicBezTo>
                <a:close/>
              </a:path>
            </a:pathLst>
          </a:custGeom>
          <a:solidFill>
            <a:srgbClr val="F2F2F2"/>
          </a:solidFill>
          <a:ln w="0">
            <a:noFill/>
            <a:prstDash val="solid"/>
            <a:round/>
          </a:ln>
        </p:spPr>
        <p:txBody>
          <a:bodyPr vert="horz" wrap="square" lIns="91440" tIns="45720" rIns="91440" bIns="45720" numCol="1" anchor="t" anchorCtr="0" compatLnSpc="1"/>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5pPr>
            <a:lvl6pPr marL="2286000" algn="l" defTabSz="914400" rtl="0" eaLnBrk="1" latinLnBrk="0" hangingPunct="1">
              <a:defRPr kern="1200">
                <a:solidFill>
                  <a:schemeClr val="tx1"/>
                </a:solidFill>
                <a:latin typeface="Calibri" panose="020F0502020204030204" charset="0"/>
                <a:ea typeface="+mn-ea"/>
                <a:cs typeface="+mn-cs"/>
              </a:defRPr>
            </a:lvl6pPr>
            <a:lvl7pPr marL="2743200" algn="l" defTabSz="914400" rtl="0" eaLnBrk="1" latinLnBrk="0" hangingPunct="1">
              <a:defRPr kern="1200">
                <a:solidFill>
                  <a:schemeClr val="tx1"/>
                </a:solidFill>
                <a:latin typeface="Calibri" panose="020F0502020204030204" charset="0"/>
                <a:ea typeface="+mn-ea"/>
                <a:cs typeface="+mn-cs"/>
              </a:defRPr>
            </a:lvl7pPr>
            <a:lvl8pPr marL="3200400" algn="l" defTabSz="914400" rtl="0" eaLnBrk="1" latinLnBrk="0" hangingPunct="1">
              <a:defRPr kern="1200">
                <a:solidFill>
                  <a:schemeClr val="tx1"/>
                </a:solidFill>
                <a:latin typeface="Calibri" panose="020F0502020204030204" charset="0"/>
                <a:ea typeface="+mn-ea"/>
                <a:cs typeface="+mn-cs"/>
              </a:defRPr>
            </a:lvl8pPr>
            <a:lvl9pPr marL="3657600" algn="l" defTabSz="914400" rtl="0" eaLnBrk="1" latinLnBrk="0" hangingPunct="1">
              <a:defRPr kern="1200">
                <a:solidFill>
                  <a:schemeClr val="tx1"/>
                </a:solidFill>
                <a:latin typeface="Calibri" panose="020F0502020204030204" charset="0"/>
                <a:ea typeface="+mn-ea"/>
                <a:cs typeface="+mn-cs"/>
              </a:defRPr>
            </a:lvl9pPr>
          </a:lstStyle>
          <a:p>
            <a:endParaRPr lang="zh-CN" altLang="en-US"/>
          </a:p>
        </p:txBody>
      </p:sp>
      <p:sp>
        <p:nvSpPr>
          <p:cNvPr id="71" name="Freeform 23"/>
          <p:cNvSpPr/>
          <p:nvPr/>
        </p:nvSpPr>
        <p:spPr bwMode="auto">
          <a:xfrm rot="-1800000">
            <a:off x="7549885" y="6098166"/>
            <a:ext cx="1848119" cy="215037"/>
          </a:xfrm>
          <a:custGeom>
            <a:avLst/>
            <a:gdLst>
              <a:gd name="T0" fmla="*/ 2345 w 3079"/>
              <a:gd name="T1" fmla="*/ 251 h 350"/>
              <a:gd name="T2" fmla="*/ 830 w 3079"/>
              <a:gd name="T3" fmla="*/ 272 h 350"/>
              <a:gd name="T4" fmla="*/ 2644 w 3079"/>
              <a:gd name="T5" fmla="*/ 129 h 350"/>
              <a:gd name="T6" fmla="*/ 2680 w 3079"/>
              <a:gd name="T7" fmla="*/ 102 h 350"/>
              <a:gd name="T8" fmla="*/ 1202 w 3079"/>
              <a:gd name="T9" fmla="*/ 244 h 350"/>
              <a:gd name="T10" fmla="*/ 1532 w 3079"/>
              <a:gd name="T11" fmla="*/ 102 h 350"/>
              <a:gd name="T12" fmla="*/ 1604 w 3079"/>
              <a:gd name="T13" fmla="*/ 106 h 350"/>
              <a:gd name="T14" fmla="*/ 1625 w 3079"/>
              <a:gd name="T15" fmla="*/ 113 h 350"/>
              <a:gd name="T16" fmla="*/ 1470 w 3079"/>
              <a:gd name="T17" fmla="*/ 316 h 350"/>
              <a:gd name="T18" fmla="*/ 1487 w 3079"/>
              <a:gd name="T19" fmla="*/ 130 h 350"/>
              <a:gd name="T20" fmla="*/ 1322 w 3079"/>
              <a:gd name="T21" fmla="*/ 210 h 350"/>
              <a:gd name="T22" fmla="*/ 1366 w 3079"/>
              <a:gd name="T23" fmla="*/ 102 h 350"/>
              <a:gd name="T24" fmla="*/ 1451 w 3079"/>
              <a:gd name="T25" fmla="*/ 244 h 350"/>
              <a:gd name="T26" fmla="*/ 1310 w 3079"/>
              <a:gd name="T27" fmla="*/ 264 h 350"/>
              <a:gd name="T28" fmla="*/ 1262 w 3079"/>
              <a:gd name="T29" fmla="*/ 95 h 350"/>
              <a:gd name="T30" fmla="*/ 945 w 3079"/>
              <a:gd name="T31" fmla="*/ 135 h 350"/>
              <a:gd name="T32" fmla="*/ 1012 w 3079"/>
              <a:gd name="T33" fmla="*/ 95 h 350"/>
              <a:gd name="T34" fmla="*/ 946 w 3079"/>
              <a:gd name="T35" fmla="*/ 337 h 350"/>
              <a:gd name="T36" fmla="*/ 934 w 3079"/>
              <a:gd name="T37" fmla="*/ 318 h 350"/>
              <a:gd name="T38" fmla="*/ 880 w 3079"/>
              <a:gd name="T39" fmla="*/ 102 h 350"/>
              <a:gd name="T40" fmla="*/ 603 w 3079"/>
              <a:gd name="T41" fmla="*/ 128 h 350"/>
              <a:gd name="T42" fmla="*/ 722 w 3079"/>
              <a:gd name="T43" fmla="*/ 95 h 350"/>
              <a:gd name="T44" fmla="*/ 779 w 3079"/>
              <a:gd name="T45" fmla="*/ 112 h 350"/>
              <a:gd name="T46" fmla="*/ 734 w 3079"/>
              <a:gd name="T47" fmla="*/ 272 h 350"/>
              <a:gd name="T48" fmla="*/ 544 w 3079"/>
              <a:gd name="T49" fmla="*/ 102 h 350"/>
              <a:gd name="T50" fmla="*/ 331 w 3079"/>
              <a:gd name="T51" fmla="*/ 128 h 350"/>
              <a:gd name="T52" fmla="*/ 450 w 3079"/>
              <a:gd name="T53" fmla="*/ 95 h 350"/>
              <a:gd name="T54" fmla="*/ 507 w 3079"/>
              <a:gd name="T55" fmla="*/ 112 h 350"/>
              <a:gd name="T56" fmla="*/ 462 w 3079"/>
              <a:gd name="T57" fmla="*/ 272 h 350"/>
              <a:gd name="T58" fmla="*/ 272 w 3079"/>
              <a:gd name="T59" fmla="*/ 102 h 350"/>
              <a:gd name="T60" fmla="*/ 59 w 3079"/>
              <a:gd name="T61" fmla="*/ 128 h 350"/>
              <a:gd name="T62" fmla="*/ 178 w 3079"/>
              <a:gd name="T63" fmla="*/ 95 h 350"/>
              <a:gd name="T64" fmla="*/ 235 w 3079"/>
              <a:gd name="T65" fmla="*/ 112 h 350"/>
              <a:gd name="T66" fmla="*/ 190 w 3079"/>
              <a:gd name="T67" fmla="*/ 272 h 350"/>
              <a:gd name="T68" fmla="*/ 0 w 3079"/>
              <a:gd name="T69" fmla="*/ 102 h 350"/>
              <a:gd name="T70" fmla="*/ 2904 w 3079"/>
              <a:gd name="T71" fmla="*/ 90 h 350"/>
              <a:gd name="T72" fmla="*/ 3053 w 3079"/>
              <a:gd name="T73" fmla="*/ 154 h 350"/>
              <a:gd name="T74" fmla="*/ 2994 w 3079"/>
              <a:gd name="T75" fmla="*/ 260 h 350"/>
              <a:gd name="T76" fmla="*/ 2993 w 3079"/>
              <a:gd name="T77" fmla="*/ 112 h 350"/>
              <a:gd name="T78" fmla="*/ 2958 w 3079"/>
              <a:gd name="T79" fmla="*/ 257 h 350"/>
              <a:gd name="T80" fmla="*/ 2918 w 3079"/>
              <a:gd name="T81" fmla="*/ 228 h 350"/>
              <a:gd name="T82" fmla="*/ 2847 w 3079"/>
              <a:gd name="T83" fmla="*/ 250 h 350"/>
              <a:gd name="T84" fmla="*/ 2811 w 3079"/>
              <a:gd name="T85" fmla="*/ 249 h 350"/>
              <a:gd name="T86" fmla="*/ 2785 w 3079"/>
              <a:gd name="T87" fmla="*/ 111 h 350"/>
              <a:gd name="T88" fmla="*/ 2684 w 3079"/>
              <a:gd name="T89" fmla="*/ 272 h 350"/>
              <a:gd name="T90" fmla="*/ 2550 w 3079"/>
              <a:gd name="T91" fmla="*/ 103 h 350"/>
              <a:gd name="T92" fmla="*/ 2503 w 3079"/>
              <a:gd name="T93" fmla="*/ 103 h 350"/>
              <a:gd name="T94" fmla="*/ 2572 w 3079"/>
              <a:gd name="T95" fmla="*/ 202 h 350"/>
              <a:gd name="T96" fmla="*/ 1709 w 3079"/>
              <a:gd name="T97" fmla="*/ 90 h 350"/>
              <a:gd name="T98" fmla="*/ 1660 w 3079"/>
              <a:gd name="T99" fmla="*/ 267 h 350"/>
              <a:gd name="T100" fmla="*/ 1680 w 3079"/>
              <a:gd name="T101" fmla="*/ 117 h 350"/>
              <a:gd name="T102" fmla="*/ 1248 w 3079"/>
              <a:gd name="T103" fmla="*/ 178 h 350"/>
              <a:gd name="T104" fmla="*/ 1125 w 3079"/>
              <a:gd name="T105" fmla="*/ 101 h 350"/>
              <a:gd name="T106" fmla="*/ 2221 w 3079"/>
              <a:gd name="T107" fmla="*/ 259 h 350"/>
              <a:gd name="T108" fmla="*/ 2030 w 3079"/>
              <a:gd name="T109" fmla="*/ 20 h 350"/>
              <a:gd name="T110" fmla="*/ 2067 w 3079"/>
              <a:gd name="T111" fmla="*/ 220 h 350"/>
              <a:gd name="T112" fmla="*/ 2304 w 3079"/>
              <a:gd name="T113" fmla="*/ 137 h 350"/>
              <a:gd name="T114" fmla="*/ 2188 w 3079"/>
              <a:gd name="T115" fmla="*/ 19 h 350"/>
              <a:gd name="T116" fmla="*/ 2029 w 3079"/>
              <a:gd name="T117" fmla="*/ 271 h 350"/>
              <a:gd name="T118" fmla="*/ 1855 w 3079"/>
              <a:gd name="T119" fmla="*/ 7 h 350"/>
              <a:gd name="T120" fmla="*/ 1791 w 3079"/>
              <a:gd name="T121" fmla="*/ 260 h 350"/>
              <a:gd name="T122" fmla="*/ 1809 w 3079"/>
              <a:gd name="T123" fmla="*/ 37 h 350"/>
              <a:gd name="T124" fmla="*/ 1715 w 3079"/>
              <a:gd name="T125" fmla="*/ 3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79" h="350">
                <a:moveTo>
                  <a:pt x="2366" y="230"/>
                </a:moveTo>
                <a:cubicBezTo>
                  <a:pt x="2372" y="230"/>
                  <a:pt x="2377" y="232"/>
                  <a:pt x="2381" y="237"/>
                </a:cubicBezTo>
                <a:cubicBezTo>
                  <a:pt x="2385" y="241"/>
                  <a:pt x="2387" y="245"/>
                  <a:pt x="2387" y="251"/>
                </a:cubicBezTo>
                <a:cubicBezTo>
                  <a:pt x="2387" y="257"/>
                  <a:pt x="2385" y="262"/>
                  <a:pt x="2380" y="266"/>
                </a:cubicBezTo>
                <a:cubicBezTo>
                  <a:pt x="2376" y="270"/>
                  <a:pt x="2372" y="272"/>
                  <a:pt x="2366" y="272"/>
                </a:cubicBezTo>
                <a:cubicBezTo>
                  <a:pt x="2360" y="272"/>
                  <a:pt x="2355" y="270"/>
                  <a:pt x="2351" y="266"/>
                </a:cubicBezTo>
                <a:cubicBezTo>
                  <a:pt x="2347" y="262"/>
                  <a:pt x="2345" y="257"/>
                  <a:pt x="2345" y="251"/>
                </a:cubicBezTo>
                <a:cubicBezTo>
                  <a:pt x="2345" y="245"/>
                  <a:pt x="2347" y="240"/>
                  <a:pt x="2351" y="236"/>
                </a:cubicBezTo>
                <a:cubicBezTo>
                  <a:pt x="2355" y="232"/>
                  <a:pt x="2360" y="230"/>
                  <a:pt x="2366" y="230"/>
                </a:cubicBezTo>
                <a:close/>
                <a:moveTo>
                  <a:pt x="830" y="230"/>
                </a:moveTo>
                <a:cubicBezTo>
                  <a:pt x="836" y="230"/>
                  <a:pt x="841" y="232"/>
                  <a:pt x="845" y="237"/>
                </a:cubicBezTo>
                <a:cubicBezTo>
                  <a:pt x="849" y="241"/>
                  <a:pt x="851" y="245"/>
                  <a:pt x="851" y="251"/>
                </a:cubicBezTo>
                <a:cubicBezTo>
                  <a:pt x="851" y="257"/>
                  <a:pt x="849" y="262"/>
                  <a:pt x="844" y="266"/>
                </a:cubicBezTo>
                <a:cubicBezTo>
                  <a:pt x="840" y="270"/>
                  <a:pt x="836" y="272"/>
                  <a:pt x="830" y="272"/>
                </a:cubicBezTo>
                <a:cubicBezTo>
                  <a:pt x="824" y="272"/>
                  <a:pt x="819" y="270"/>
                  <a:pt x="815" y="266"/>
                </a:cubicBezTo>
                <a:cubicBezTo>
                  <a:pt x="811" y="262"/>
                  <a:pt x="809" y="257"/>
                  <a:pt x="809" y="251"/>
                </a:cubicBezTo>
                <a:cubicBezTo>
                  <a:pt x="809" y="245"/>
                  <a:pt x="811" y="240"/>
                  <a:pt x="815" y="236"/>
                </a:cubicBezTo>
                <a:cubicBezTo>
                  <a:pt x="819" y="232"/>
                  <a:pt x="824" y="230"/>
                  <a:pt x="830" y="230"/>
                </a:cubicBezTo>
                <a:close/>
                <a:moveTo>
                  <a:pt x="2680" y="102"/>
                </a:moveTo>
                <a:cubicBezTo>
                  <a:pt x="2673" y="102"/>
                  <a:pt x="2667" y="104"/>
                  <a:pt x="2660" y="108"/>
                </a:cubicBezTo>
                <a:cubicBezTo>
                  <a:pt x="2653" y="112"/>
                  <a:pt x="2648" y="119"/>
                  <a:pt x="2644" y="129"/>
                </a:cubicBezTo>
                <a:cubicBezTo>
                  <a:pt x="2640" y="139"/>
                  <a:pt x="2638" y="151"/>
                  <a:pt x="2638" y="167"/>
                </a:cubicBezTo>
                <a:cubicBezTo>
                  <a:pt x="2638" y="192"/>
                  <a:pt x="2643" y="213"/>
                  <a:pt x="2652" y="232"/>
                </a:cubicBezTo>
                <a:cubicBezTo>
                  <a:pt x="2662" y="250"/>
                  <a:pt x="2676" y="259"/>
                  <a:pt x="2692" y="259"/>
                </a:cubicBezTo>
                <a:cubicBezTo>
                  <a:pt x="2704" y="259"/>
                  <a:pt x="2714" y="254"/>
                  <a:pt x="2722" y="244"/>
                </a:cubicBezTo>
                <a:cubicBezTo>
                  <a:pt x="2730" y="234"/>
                  <a:pt x="2734" y="217"/>
                  <a:pt x="2734" y="192"/>
                </a:cubicBezTo>
                <a:cubicBezTo>
                  <a:pt x="2734" y="162"/>
                  <a:pt x="2727" y="138"/>
                  <a:pt x="2714" y="120"/>
                </a:cubicBezTo>
                <a:cubicBezTo>
                  <a:pt x="2705" y="108"/>
                  <a:pt x="2694" y="102"/>
                  <a:pt x="2680" y="102"/>
                </a:cubicBezTo>
                <a:close/>
                <a:moveTo>
                  <a:pt x="1160" y="102"/>
                </a:moveTo>
                <a:cubicBezTo>
                  <a:pt x="1153" y="102"/>
                  <a:pt x="1147" y="104"/>
                  <a:pt x="1140" y="108"/>
                </a:cubicBezTo>
                <a:cubicBezTo>
                  <a:pt x="1133" y="112"/>
                  <a:pt x="1128" y="119"/>
                  <a:pt x="1124" y="129"/>
                </a:cubicBezTo>
                <a:cubicBezTo>
                  <a:pt x="1120" y="139"/>
                  <a:pt x="1118" y="151"/>
                  <a:pt x="1118" y="167"/>
                </a:cubicBezTo>
                <a:cubicBezTo>
                  <a:pt x="1118" y="192"/>
                  <a:pt x="1123" y="213"/>
                  <a:pt x="1132" y="232"/>
                </a:cubicBezTo>
                <a:cubicBezTo>
                  <a:pt x="1142" y="250"/>
                  <a:pt x="1156" y="259"/>
                  <a:pt x="1172" y="259"/>
                </a:cubicBezTo>
                <a:cubicBezTo>
                  <a:pt x="1184" y="259"/>
                  <a:pt x="1194" y="254"/>
                  <a:pt x="1202" y="244"/>
                </a:cubicBezTo>
                <a:cubicBezTo>
                  <a:pt x="1210" y="234"/>
                  <a:pt x="1214" y="217"/>
                  <a:pt x="1214" y="192"/>
                </a:cubicBezTo>
                <a:cubicBezTo>
                  <a:pt x="1214" y="162"/>
                  <a:pt x="1207" y="138"/>
                  <a:pt x="1194" y="120"/>
                </a:cubicBezTo>
                <a:cubicBezTo>
                  <a:pt x="1185" y="108"/>
                  <a:pt x="1174" y="102"/>
                  <a:pt x="1160" y="102"/>
                </a:cubicBezTo>
                <a:close/>
                <a:moveTo>
                  <a:pt x="1456" y="95"/>
                </a:moveTo>
                <a:lnTo>
                  <a:pt x="1536" y="95"/>
                </a:lnTo>
                <a:lnTo>
                  <a:pt x="1536" y="102"/>
                </a:lnTo>
                <a:lnTo>
                  <a:pt x="1532" y="102"/>
                </a:lnTo>
                <a:cubicBezTo>
                  <a:pt x="1527" y="102"/>
                  <a:pt x="1522" y="103"/>
                  <a:pt x="1519" y="106"/>
                </a:cubicBezTo>
                <a:cubicBezTo>
                  <a:pt x="1517" y="108"/>
                  <a:pt x="1515" y="111"/>
                  <a:pt x="1515" y="115"/>
                </a:cubicBezTo>
                <a:cubicBezTo>
                  <a:pt x="1515" y="120"/>
                  <a:pt x="1517" y="126"/>
                  <a:pt x="1521" y="135"/>
                </a:cubicBezTo>
                <a:lnTo>
                  <a:pt x="1563" y="222"/>
                </a:lnTo>
                <a:lnTo>
                  <a:pt x="1602" y="127"/>
                </a:lnTo>
                <a:cubicBezTo>
                  <a:pt x="1604" y="122"/>
                  <a:pt x="1605" y="117"/>
                  <a:pt x="1605" y="112"/>
                </a:cubicBezTo>
                <a:cubicBezTo>
                  <a:pt x="1605" y="109"/>
                  <a:pt x="1604" y="108"/>
                  <a:pt x="1604" y="106"/>
                </a:cubicBezTo>
                <a:cubicBezTo>
                  <a:pt x="1603" y="105"/>
                  <a:pt x="1601" y="104"/>
                  <a:pt x="1599" y="103"/>
                </a:cubicBezTo>
                <a:cubicBezTo>
                  <a:pt x="1597" y="102"/>
                  <a:pt x="1593" y="102"/>
                  <a:pt x="1588" y="102"/>
                </a:cubicBezTo>
                <a:lnTo>
                  <a:pt x="1588" y="95"/>
                </a:lnTo>
                <a:lnTo>
                  <a:pt x="1644" y="95"/>
                </a:lnTo>
                <a:lnTo>
                  <a:pt x="1644" y="102"/>
                </a:lnTo>
                <a:cubicBezTo>
                  <a:pt x="1639" y="102"/>
                  <a:pt x="1635" y="103"/>
                  <a:pt x="1633" y="105"/>
                </a:cubicBezTo>
                <a:cubicBezTo>
                  <a:pt x="1630" y="106"/>
                  <a:pt x="1628" y="109"/>
                  <a:pt x="1625" y="113"/>
                </a:cubicBezTo>
                <a:cubicBezTo>
                  <a:pt x="1623" y="115"/>
                  <a:pt x="1621" y="120"/>
                  <a:pt x="1618" y="128"/>
                </a:cubicBezTo>
                <a:lnTo>
                  <a:pt x="1548" y="299"/>
                </a:lnTo>
                <a:cubicBezTo>
                  <a:pt x="1542" y="316"/>
                  <a:pt x="1533" y="328"/>
                  <a:pt x="1522" y="337"/>
                </a:cubicBezTo>
                <a:cubicBezTo>
                  <a:pt x="1511" y="345"/>
                  <a:pt x="1500" y="350"/>
                  <a:pt x="1490" y="350"/>
                </a:cubicBezTo>
                <a:cubicBezTo>
                  <a:pt x="1483" y="350"/>
                  <a:pt x="1477" y="348"/>
                  <a:pt x="1472" y="343"/>
                </a:cubicBezTo>
                <a:cubicBezTo>
                  <a:pt x="1467" y="339"/>
                  <a:pt x="1465" y="334"/>
                  <a:pt x="1465" y="329"/>
                </a:cubicBezTo>
                <a:cubicBezTo>
                  <a:pt x="1465" y="323"/>
                  <a:pt x="1467" y="319"/>
                  <a:pt x="1470" y="316"/>
                </a:cubicBezTo>
                <a:cubicBezTo>
                  <a:pt x="1473" y="313"/>
                  <a:pt x="1478" y="311"/>
                  <a:pt x="1484" y="311"/>
                </a:cubicBezTo>
                <a:cubicBezTo>
                  <a:pt x="1488" y="311"/>
                  <a:pt x="1494" y="313"/>
                  <a:pt x="1501" y="315"/>
                </a:cubicBezTo>
                <a:cubicBezTo>
                  <a:pt x="1506" y="317"/>
                  <a:pt x="1509" y="318"/>
                  <a:pt x="1510" y="318"/>
                </a:cubicBezTo>
                <a:cubicBezTo>
                  <a:pt x="1514" y="318"/>
                  <a:pt x="1518" y="316"/>
                  <a:pt x="1523" y="312"/>
                </a:cubicBezTo>
                <a:cubicBezTo>
                  <a:pt x="1527" y="308"/>
                  <a:pt x="1532" y="301"/>
                  <a:pt x="1536" y="290"/>
                </a:cubicBezTo>
                <a:lnTo>
                  <a:pt x="1548" y="260"/>
                </a:lnTo>
                <a:lnTo>
                  <a:pt x="1487" y="130"/>
                </a:lnTo>
                <a:cubicBezTo>
                  <a:pt x="1485" y="127"/>
                  <a:pt x="1482" y="122"/>
                  <a:pt x="1478" y="116"/>
                </a:cubicBezTo>
                <a:cubicBezTo>
                  <a:pt x="1474" y="112"/>
                  <a:pt x="1472" y="109"/>
                  <a:pt x="1470" y="107"/>
                </a:cubicBezTo>
                <a:cubicBezTo>
                  <a:pt x="1467" y="105"/>
                  <a:pt x="1462" y="103"/>
                  <a:pt x="1456" y="102"/>
                </a:cubicBezTo>
                <a:lnTo>
                  <a:pt x="1456" y="95"/>
                </a:lnTo>
                <a:close/>
                <a:moveTo>
                  <a:pt x="1262" y="95"/>
                </a:moveTo>
                <a:lnTo>
                  <a:pt x="1322" y="95"/>
                </a:lnTo>
                <a:lnTo>
                  <a:pt x="1322" y="210"/>
                </a:lnTo>
                <a:cubicBezTo>
                  <a:pt x="1322" y="226"/>
                  <a:pt x="1325" y="236"/>
                  <a:pt x="1331" y="241"/>
                </a:cubicBezTo>
                <a:cubicBezTo>
                  <a:pt x="1336" y="246"/>
                  <a:pt x="1343" y="249"/>
                  <a:pt x="1351" y="249"/>
                </a:cubicBezTo>
                <a:cubicBezTo>
                  <a:pt x="1356" y="249"/>
                  <a:pt x="1362" y="247"/>
                  <a:pt x="1369" y="244"/>
                </a:cubicBezTo>
                <a:cubicBezTo>
                  <a:pt x="1376" y="241"/>
                  <a:pt x="1384" y="234"/>
                  <a:pt x="1393" y="225"/>
                </a:cubicBezTo>
                <a:lnTo>
                  <a:pt x="1393" y="127"/>
                </a:lnTo>
                <a:cubicBezTo>
                  <a:pt x="1393" y="118"/>
                  <a:pt x="1392" y="111"/>
                  <a:pt x="1388" y="108"/>
                </a:cubicBezTo>
                <a:cubicBezTo>
                  <a:pt x="1384" y="104"/>
                  <a:pt x="1377" y="102"/>
                  <a:pt x="1366" y="102"/>
                </a:cubicBezTo>
                <a:lnTo>
                  <a:pt x="1366" y="95"/>
                </a:lnTo>
                <a:lnTo>
                  <a:pt x="1424" y="95"/>
                </a:lnTo>
                <a:lnTo>
                  <a:pt x="1424" y="199"/>
                </a:lnTo>
                <a:cubicBezTo>
                  <a:pt x="1424" y="219"/>
                  <a:pt x="1425" y="231"/>
                  <a:pt x="1426" y="236"/>
                </a:cubicBezTo>
                <a:cubicBezTo>
                  <a:pt x="1427" y="240"/>
                  <a:pt x="1428" y="243"/>
                  <a:pt x="1430" y="245"/>
                </a:cubicBezTo>
                <a:cubicBezTo>
                  <a:pt x="1432" y="247"/>
                  <a:pt x="1435" y="247"/>
                  <a:pt x="1437" y="247"/>
                </a:cubicBezTo>
                <a:cubicBezTo>
                  <a:pt x="1441" y="247"/>
                  <a:pt x="1446" y="246"/>
                  <a:pt x="1451" y="244"/>
                </a:cubicBezTo>
                <a:lnTo>
                  <a:pt x="1453" y="251"/>
                </a:lnTo>
                <a:lnTo>
                  <a:pt x="1402" y="272"/>
                </a:lnTo>
                <a:lnTo>
                  <a:pt x="1393" y="272"/>
                </a:lnTo>
                <a:lnTo>
                  <a:pt x="1393" y="236"/>
                </a:lnTo>
                <a:cubicBezTo>
                  <a:pt x="1379" y="252"/>
                  <a:pt x="1367" y="262"/>
                  <a:pt x="1360" y="266"/>
                </a:cubicBezTo>
                <a:cubicBezTo>
                  <a:pt x="1352" y="270"/>
                  <a:pt x="1344" y="272"/>
                  <a:pt x="1335" y="272"/>
                </a:cubicBezTo>
                <a:cubicBezTo>
                  <a:pt x="1325" y="272"/>
                  <a:pt x="1317" y="269"/>
                  <a:pt x="1310" y="264"/>
                </a:cubicBezTo>
                <a:cubicBezTo>
                  <a:pt x="1303" y="258"/>
                  <a:pt x="1298" y="251"/>
                  <a:pt x="1295" y="242"/>
                </a:cubicBezTo>
                <a:cubicBezTo>
                  <a:pt x="1293" y="233"/>
                  <a:pt x="1291" y="221"/>
                  <a:pt x="1291" y="205"/>
                </a:cubicBezTo>
                <a:lnTo>
                  <a:pt x="1291" y="128"/>
                </a:lnTo>
                <a:cubicBezTo>
                  <a:pt x="1291" y="120"/>
                  <a:pt x="1290" y="115"/>
                  <a:pt x="1289" y="112"/>
                </a:cubicBezTo>
                <a:cubicBezTo>
                  <a:pt x="1287" y="108"/>
                  <a:pt x="1284" y="106"/>
                  <a:pt x="1281" y="104"/>
                </a:cubicBezTo>
                <a:cubicBezTo>
                  <a:pt x="1277" y="103"/>
                  <a:pt x="1271" y="102"/>
                  <a:pt x="1262" y="102"/>
                </a:cubicBezTo>
                <a:lnTo>
                  <a:pt x="1262" y="95"/>
                </a:lnTo>
                <a:close/>
                <a:moveTo>
                  <a:pt x="880" y="95"/>
                </a:moveTo>
                <a:lnTo>
                  <a:pt x="960" y="95"/>
                </a:lnTo>
                <a:lnTo>
                  <a:pt x="960" y="102"/>
                </a:lnTo>
                <a:lnTo>
                  <a:pt x="956" y="102"/>
                </a:lnTo>
                <a:cubicBezTo>
                  <a:pt x="951" y="102"/>
                  <a:pt x="946" y="103"/>
                  <a:pt x="943" y="106"/>
                </a:cubicBezTo>
                <a:cubicBezTo>
                  <a:pt x="941" y="108"/>
                  <a:pt x="939" y="111"/>
                  <a:pt x="939" y="115"/>
                </a:cubicBezTo>
                <a:cubicBezTo>
                  <a:pt x="939" y="120"/>
                  <a:pt x="941" y="126"/>
                  <a:pt x="945" y="135"/>
                </a:cubicBezTo>
                <a:lnTo>
                  <a:pt x="987" y="222"/>
                </a:lnTo>
                <a:lnTo>
                  <a:pt x="1026" y="127"/>
                </a:lnTo>
                <a:cubicBezTo>
                  <a:pt x="1028" y="122"/>
                  <a:pt x="1029" y="117"/>
                  <a:pt x="1029" y="112"/>
                </a:cubicBezTo>
                <a:cubicBezTo>
                  <a:pt x="1029" y="109"/>
                  <a:pt x="1028" y="108"/>
                  <a:pt x="1028" y="106"/>
                </a:cubicBezTo>
                <a:cubicBezTo>
                  <a:pt x="1027" y="105"/>
                  <a:pt x="1025" y="104"/>
                  <a:pt x="1023" y="103"/>
                </a:cubicBezTo>
                <a:cubicBezTo>
                  <a:pt x="1021" y="102"/>
                  <a:pt x="1017" y="102"/>
                  <a:pt x="1012" y="102"/>
                </a:cubicBezTo>
                <a:lnTo>
                  <a:pt x="1012" y="95"/>
                </a:lnTo>
                <a:lnTo>
                  <a:pt x="1068" y="95"/>
                </a:lnTo>
                <a:lnTo>
                  <a:pt x="1068" y="102"/>
                </a:lnTo>
                <a:cubicBezTo>
                  <a:pt x="1063" y="102"/>
                  <a:pt x="1059" y="103"/>
                  <a:pt x="1057" y="105"/>
                </a:cubicBezTo>
                <a:cubicBezTo>
                  <a:pt x="1054" y="106"/>
                  <a:pt x="1052" y="109"/>
                  <a:pt x="1049" y="113"/>
                </a:cubicBezTo>
                <a:cubicBezTo>
                  <a:pt x="1047" y="115"/>
                  <a:pt x="1045" y="120"/>
                  <a:pt x="1042" y="128"/>
                </a:cubicBezTo>
                <a:lnTo>
                  <a:pt x="972" y="299"/>
                </a:lnTo>
                <a:cubicBezTo>
                  <a:pt x="966" y="316"/>
                  <a:pt x="957" y="328"/>
                  <a:pt x="946" y="337"/>
                </a:cubicBezTo>
                <a:cubicBezTo>
                  <a:pt x="935" y="345"/>
                  <a:pt x="924" y="350"/>
                  <a:pt x="914" y="350"/>
                </a:cubicBezTo>
                <a:cubicBezTo>
                  <a:pt x="907" y="350"/>
                  <a:pt x="901" y="348"/>
                  <a:pt x="896" y="343"/>
                </a:cubicBezTo>
                <a:cubicBezTo>
                  <a:pt x="891" y="339"/>
                  <a:pt x="889" y="334"/>
                  <a:pt x="889" y="329"/>
                </a:cubicBezTo>
                <a:cubicBezTo>
                  <a:pt x="889" y="323"/>
                  <a:pt x="891" y="319"/>
                  <a:pt x="894" y="316"/>
                </a:cubicBezTo>
                <a:cubicBezTo>
                  <a:pt x="897" y="313"/>
                  <a:pt x="902" y="311"/>
                  <a:pt x="908" y="311"/>
                </a:cubicBezTo>
                <a:cubicBezTo>
                  <a:pt x="912" y="311"/>
                  <a:pt x="918" y="313"/>
                  <a:pt x="925" y="315"/>
                </a:cubicBezTo>
                <a:cubicBezTo>
                  <a:pt x="930" y="317"/>
                  <a:pt x="933" y="318"/>
                  <a:pt x="934" y="318"/>
                </a:cubicBezTo>
                <a:cubicBezTo>
                  <a:pt x="938" y="318"/>
                  <a:pt x="942" y="316"/>
                  <a:pt x="947" y="312"/>
                </a:cubicBezTo>
                <a:cubicBezTo>
                  <a:pt x="951" y="308"/>
                  <a:pt x="956" y="301"/>
                  <a:pt x="960" y="290"/>
                </a:cubicBezTo>
                <a:lnTo>
                  <a:pt x="972" y="260"/>
                </a:lnTo>
                <a:lnTo>
                  <a:pt x="911" y="130"/>
                </a:lnTo>
                <a:cubicBezTo>
                  <a:pt x="909" y="127"/>
                  <a:pt x="906" y="122"/>
                  <a:pt x="902" y="116"/>
                </a:cubicBezTo>
                <a:cubicBezTo>
                  <a:pt x="898" y="112"/>
                  <a:pt x="896" y="109"/>
                  <a:pt x="894" y="107"/>
                </a:cubicBezTo>
                <a:cubicBezTo>
                  <a:pt x="891" y="105"/>
                  <a:pt x="886" y="103"/>
                  <a:pt x="880" y="102"/>
                </a:cubicBezTo>
                <a:lnTo>
                  <a:pt x="880" y="95"/>
                </a:lnTo>
                <a:close/>
                <a:moveTo>
                  <a:pt x="544" y="95"/>
                </a:moveTo>
                <a:lnTo>
                  <a:pt x="616" y="95"/>
                </a:lnTo>
                <a:lnTo>
                  <a:pt x="616" y="102"/>
                </a:lnTo>
                <a:cubicBezTo>
                  <a:pt x="610" y="102"/>
                  <a:pt x="605" y="104"/>
                  <a:pt x="603" y="106"/>
                </a:cubicBezTo>
                <a:cubicBezTo>
                  <a:pt x="601" y="107"/>
                  <a:pt x="600" y="110"/>
                  <a:pt x="600" y="114"/>
                </a:cubicBezTo>
                <a:cubicBezTo>
                  <a:pt x="600" y="117"/>
                  <a:pt x="601" y="122"/>
                  <a:pt x="603" y="128"/>
                </a:cubicBezTo>
                <a:lnTo>
                  <a:pt x="640" y="226"/>
                </a:lnTo>
                <a:lnTo>
                  <a:pt x="677" y="146"/>
                </a:lnTo>
                <a:lnTo>
                  <a:pt x="667" y="121"/>
                </a:lnTo>
                <a:cubicBezTo>
                  <a:pt x="664" y="113"/>
                  <a:pt x="660" y="108"/>
                  <a:pt x="655" y="105"/>
                </a:cubicBezTo>
                <a:cubicBezTo>
                  <a:pt x="653" y="103"/>
                  <a:pt x="648" y="102"/>
                  <a:pt x="640" y="102"/>
                </a:cubicBezTo>
                <a:lnTo>
                  <a:pt x="640" y="95"/>
                </a:lnTo>
                <a:lnTo>
                  <a:pt x="722" y="95"/>
                </a:lnTo>
                <a:lnTo>
                  <a:pt x="722" y="102"/>
                </a:lnTo>
                <a:cubicBezTo>
                  <a:pt x="713" y="102"/>
                  <a:pt x="706" y="104"/>
                  <a:pt x="703" y="107"/>
                </a:cubicBezTo>
                <a:cubicBezTo>
                  <a:pt x="700" y="109"/>
                  <a:pt x="699" y="112"/>
                  <a:pt x="699" y="116"/>
                </a:cubicBezTo>
                <a:cubicBezTo>
                  <a:pt x="699" y="119"/>
                  <a:pt x="699" y="121"/>
                  <a:pt x="700" y="124"/>
                </a:cubicBezTo>
                <a:lnTo>
                  <a:pt x="739" y="223"/>
                </a:lnTo>
                <a:lnTo>
                  <a:pt x="776" y="128"/>
                </a:lnTo>
                <a:cubicBezTo>
                  <a:pt x="778" y="121"/>
                  <a:pt x="779" y="116"/>
                  <a:pt x="779" y="112"/>
                </a:cubicBezTo>
                <a:cubicBezTo>
                  <a:pt x="779" y="109"/>
                  <a:pt x="778" y="107"/>
                  <a:pt x="776" y="105"/>
                </a:cubicBezTo>
                <a:cubicBezTo>
                  <a:pt x="773" y="103"/>
                  <a:pt x="768" y="102"/>
                  <a:pt x="761" y="102"/>
                </a:cubicBezTo>
                <a:lnTo>
                  <a:pt x="761" y="95"/>
                </a:lnTo>
                <a:lnTo>
                  <a:pt x="816" y="95"/>
                </a:lnTo>
                <a:lnTo>
                  <a:pt x="816" y="102"/>
                </a:lnTo>
                <a:cubicBezTo>
                  <a:pt x="805" y="104"/>
                  <a:pt x="797" y="111"/>
                  <a:pt x="792" y="124"/>
                </a:cubicBezTo>
                <a:lnTo>
                  <a:pt x="734" y="272"/>
                </a:lnTo>
                <a:lnTo>
                  <a:pt x="726" y="272"/>
                </a:lnTo>
                <a:lnTo>
                  <a:pt x="684" y="162"/>
                </a:lnTo>
                <a:lnTo>
                  <a:pt x="633" y="272"/>
                </a:lnTo>
                <a:lnTo>
                  <a:pt x="627" y="272"/>
                </a:lnTo>
                <a:lnTo>
                  <a:pt x="571" y="128"/>
                </a:lnTo>
                <a:cubicBezTo>
                  <a:pt x="568" y="119"/>
                  <a:pt x="564" y="112"/>
                  <a:pt x="561" y="109"/>
                </a:cubicBezTo>
                <a:cubicBezTo>
                  <a:pt x="557" y="106"/>
                  <a:pt x="552" y="104"/>
                  <a:pt x="544" y="102"/>
                </a:cubicBezTo>
                <a:lnTo>
                  <a:pt x="544" y="95"/>
                </a:lnTo>
                <a:close/>
                <a:moveTo>
                  <a:pt x="272" y="95"/>
                </a:moveTo>
                <a:lnTo>
                  <a:pt x="344" y="95"/>
                </a:lnTo>
                <a:lnTo>
                  <a:pt x="344" y="102"/>
                </a:lnTo>
                <a:cubicBezTo>
                  <a:pt x="338" y="102"/>
                  <a:pt x="333" y="104"/>
                  <a:pt x="331" y="106"/>
                </a:cubicBezTo>
                <a:cubicBezTo>
                  <a:pt x="329" y="107"/>
                  <a:pt x="328" y="110"/>
                  <a:pt x="328" y="114"/>
                </a:cubicBezTo>
                <a:cubicBezTo>
                  <a:pt x="328" y="117"/>
                  <a:pt x="329" y="122"/>
                  <a:pt x="331" y="128"/>
                </a:cubicBezTo>
                <a:lnTo>
                  <a:pt x="368" y="226"/>
                </a:lnTo>
                <a:lnTo>
                  <a:pt x="405" y="146"/>
                </a:lnTo>
                <a:lnTo>
                  <a:pt x="395" y="121"/>
                </a:lnTo>
                <a:cubicBezTo>
                  <a:pt x="392" y="113"/>
                  <a:pt x="388" y="108"/>
                  <a:pt x="383" y="105"/>
                </a:cubicBezTo>
                <a:cubicBezTo>
                  <a:pt x="381" y="103"/>
                  <a:pt x="376" y="102"/>
                  <a:pt x="368" y="102"/>
                </a:cubicBezTo>
                <a:lnTo>
                  <a:pt x="368" y="95"/>
                </a:lnTo>
                <a:lnTo>
                  <a:pt x="450" y="95"/>
                </a:lnTo>
                <a:lnTo>
                  <a:pt x="450" y="102"/>
                </a:lnTo>
                <a:cubicBezTo>
                  <a:pt x="441" y="102"/>
                  <a:pt x="434" y="104"/>
                  <a:pt x="431" y="107"/>
                </a:cubicBezTo>
                <a:cubicBezTo>
                  <a:pt x="428" y="109"/>
                  <a:pt x="427" y="112"/>
                  <a:pt x="427" y="116"/>
                </a:cubicBezTo>
                <a:cubicBezTo>
                  <a:pt x="427" y="119"/>
                  <a:pt x="427" y="121"/>
                  <a:pt x="428" y="124"/>
                </a:cubicBezTo>
                <a:lnTo>
                  <a:pt x="467" y="223"/>
                </a:lnTo>
                <a:lnTo>
                  <a:pt x="504" y="128"/>
                </a:lnTo>
                <a:cubicBezTo>
                  <a:pt x="506" y="121"/>
                  <a:pt x="507" y="116"/>
                  <a:pt x="507" y="112"/>
                </a:cubicBezTo>
                <a:cubicBezTo>
                  <a:pt x="507" y="109"/>
                  <a:pt x="506" y="107"/>
                  <a:pt x="504" y="105"/>
                </a:cubicBezTo>
                <a:cubicBezTo>
                  <a:pt x="501" y="103"/>
                  <a:pt x="496" y="102"/>
                  <a:pt x="489" y="102"/>
                </a:cubicBezTo>
                <a:lnTo>
                  <a:pt x="489" y="95"/>
                </a:lnTo>
                <a:lnTo>
                  <a:pt x="544" y="95"/>
                </a:lnTo>
                <a:lnTo>
                  <a:pt x="544" y="102"/>
                </a:lnTo>
                <a:cubicBezTo>
                  <a:pt x="533" y="104"/>
                  <a:pt x="525" y="111"/>
                  <a:pt x="520" y="124"/>
                </a:cubicBezTo>
                <a:lnTo>
                  <a:pt x="462" y="272"/>
                </a:lnTo>
                <a:lnTo>
                  <a:pt x="454" y="272"/>
                </a:lnTo>
                <a:lnTo>
                  <a:pt x="412" y="162"/>
                </a:lnTo>
                <a:lnTo>
                  <a:pt x="361" y="272"/>
                </a:lnTo>
                <a:lnTo>
                  <a:pt x="355" y="272"/>
                </a:lnTo>
                <a:lnTo>
                  <a:pt x="299" y="128"/>
                </a:lnTo>
                <a:cubicBezTo>
                  <a:pt x="296" y="119"/>
                  <a:pt x="292" y="112"/>
                  <a:pt x="289" y="109"/>
                </a:cubicBezTo>
                <a:cubicBezTo>
                  <a:pt x="285" y="106"/>
                  <a:pt x="280" y="104"/>
                  <a:pt x="272" y="102"/>
                </a:cubicBezTo>
                <a:lnTo>
                  <a:pt x="272" y="95"/>
                </a:lnTo>
                <a:close/>
                <a:moveTo>
                  <a:pt x="0" y="95"/>
                </a:moveTo>
                <a:lnTo>
                  <a:pt x="72" y="95"/>
                </a:lnTo>
                <a:lnTo>
                  <a:pt x="72" y="102"/>
                </a:lnTo>
                <a:cubicBezTo>
                  <a:pt x="66" y="102"/>
                  <a:pt x="61" y="104"/>
                  <a:pt x="59" y="106"/>
                </a:cubicBezTo>
                <a:cubicBezTo>
                  <a:pt x="57" y="107"/>
                  <a:pt x="56" y="110"/>
                  <a:pt x="56" y="114"/>
                </a:cubicBezTo>
                <a:cubicBezTo>
                  <a:pt x="56" y="117"/>
                  <a:pt x="57" y="122"/>
                  <a:pt x="59" y="128"/>
                </a:cubicBezTo>
                <a:lnTo>
                  <a:pt x="96" y="226"/>
                </a:lnTo>
                <a:lnTo>
                  <a:pt x="133" y="146"/>
                </a:lnTo>
                <a:lnTo>
                  <a:pt x="123" y="121"/>
                </a:lnTo>
                <a:cubicBezTo>
                  <a:pt x="120" y="113"/>
                  <a:pt x="116" y="108"/>
                  <a:pt x="111" y="105"/>
                </a:cubicBezTo>
                <a:cubicBezTo>
                  <a:pt x="109" y="103"/>
                  <a:pt x="104" y="102"/>
                  <a:pt x="96" y="102"/>
                </a:cubicBezTo>
                <a:lnTo>
                  <a:pt x="96" y="95"/>
                </a:lnTo>
                <a:lnTo>
                  <a:pt x="178" y="95"/>
                </a:lnTo>
                <a:lnTo>
                  <a:pt x="178" y="102"/>
                </a:lnTo>
                <a:cubicBezTo>
                  <a:pt x="169" y="102"/>
                  <a:pt x="162" y="104"/>
                  <a:pt x="159" y="107"/>
                </a:cubicBezTo>
                <a:cubicBezTo>
                  <a:pt x="156" y="109"/>
                  <a:pt x="155" y="112"/>
                  <a:pt x="155" y="116"/>
                </a:cubicBezTo>
                <a:cubicBezTo>
                  <a:pt x="155" y="119"/>
                  <a:pt x="155" y="121"/>
                  <a:pt x="156" y="124"/>
                </a:cubicBezTo>
                <a:lnTo>
                  <a:pt x="195" y="223"/>
                </a:lnTo>
                <a:lnTo>
                  <a:pt x="232" y="128"/>
                </a:lnTo>
                <a:cubicBezTo>
                  <a:pt x="234" y="121"/>
                  <a:pt x="235" y="116"/>
                  <a:pt x="235" y="112"/>
                </a:cubicBezTo>
                <a:cubicBezTo>
                  <a:pt x="235" y="109"/>
                  <a:pt x="234" y="107"/>
                  <a:pt x="232" y="105"/>
                </a:cubicBezTo>
                <a:cubicBezTo>
                  <a:pt x="229" y="103"/>
                  <a:pt x="224" y="102"/>
                  <a:pt x="217" y="102"/>
                </a:cubicBezTo>
                <a:lnTo>
                  <a:pt x="217" y="95"/>
                </a:lnTo>
                <a:lnTo>
                  <a:pt x="272" y="95"/>
                </a:lnTo>
                <a:lnTo>
                  <a:pt x="272" y="102"/>
                </a:lnTo>
                <a:cubicBezTo>
                  <a:pt x="261" y="104"/>
                  <a:pt x="253" y="111"/>
                  <a:pt x="248" y="124"/>
                </a:cubicBezTo>
                <a:lnTo>
                  <a:pt x="190" y="272"/>
                </a:lnTo>
                <a:lnTo>
                  <a:pt x="182" y="272"/>
                </a:lnTo>
                <a:lnTo>
                  <a:pt x="140" y="162"/>
                </a:lnTo>
                <a:lnTo>
                  <a:pt x="89" y="272"/>
                </a:lnTo>
                <a:lnTo>
                  <a:pt x="83" y="272"/>
                </a:lnTo>
                <a:lnTo>
                  <a:pt x="27" y="128"/>
                </a:lnTo>
                <a:cubicBezTo>
                  <a:pt x="24" y="119"/>
                  <a:pt x="20" y="112"/>
                  <a:pt x="17" y="109"/>
                </a:cubicBezTo>
                <a:cubicBezTo>
                  <a:pt x="13" y="106"/>
                  <a:pt x="8" y="104"/>
                  <a:pt x="0" y="102"/>
                </a:cubicBezTo>
                <a:lnTo>
                  <a:pt x="0" y="95"/>
                </a:lnTo>
                <a:close/>
                <a:moveTo>
                  <a:pt x="2837" y="90"/>
                </a:moveTo>
                <a:lnTo>
                  <a:pt x="2845" y="90"/>
                </a:lnTo>
                <a:lnTo>
                  <a:pt x="2845" y="127"/>
                </a:lnTo>
                <a:cubicBezTo>
                  <a:pt x="2857" y="114"/>
                  <a:pt x="2865" y="107"/>
                  <a:pt x="2867" y="105"/>
                </a:cubicBezTo>
                <a:cubicBezTo>
                  <a:pt x="2873" y="100"/>
                  <a:pt x="2879" y="97"/>
                  <a:pt x="2885" y="94"/>
                </a:cubicBezTo>
                <a:cubicBezTo>
                  <a:pt x="2892" y="91"/>
                  <a:pt x="2898" y="90"/>
                  <a:pt x="2904" y="90"/>
                </a:cubicBezTo>
                <a:cubicBezTo>
                  <a:pt x="2915" y="90"/>
                  <a:pt x="2924" y="93"/>
                  <a:pt x="2932" y="99"/>
                </a:cubicBezTo>
                <a:cubicBezTo>
                  <a:pt x="2940" y="106"/>
                  <a:pt x="2945" y="115"/>
                  <a:pt x="2948" y="127"/>
                </a:cubicBezTo>
                <a:cubicBezTo>
                  <a:pt x="2961" y="112"/>
                  <a:pt x="2971" y="102"/>
                  <a:pt x="2980" y="97"/>
                </a:cubicBezTo>
                <a:cubicBezTo>
                  <a:pt x="2989" y="92"/>
                  <a:pt x="2998" y="90"/>
                  <a:pt x="3008" y="90"/>
                </a:cubicBezTo>
                <a:cubicBezTo>
                  <a:pt x="3017" y="90"/>
                  <a:pt x="3025" y="92"/>
                  <a:pt x="3032" y="97"/>
                </a:cubicBezTo>
                <a:cubicBezTo>
                  <a:pt x="3039" y="102"/>
                  <a:pt x="3045" y="109"/>
                  <a:pt x="3049" y="120"/>
                </a:cubicBezTo>
                <a:cubicBezTo>
                  <a:pt x="3052" y="127"/>
                  <a:pt x="3053" y="139"/>
                  <a:pt x="3053" y="154"/>
                </a:cubicBezTo>
                <a:lnTo>
                  <a:pt x="3053" y="228"/>
                </a:lnTo>
                <a:cubicBezTo>
                  <a:pt x="3053" y="239"/>
                  <a:pt x="3054" y="246"/>
                  <a:pt x="3055" y="250"/>
                </a:cubicBezTo>
                <a:cubicBezTo>
                  <a:pt x="3057" y="253"/>
                  <a:pt x="3059" y="255"/>
                  <a:pt x="3062" y="257"/>
                </a:cubicBezTo>
                <a:cubicBezTo>
                  <a:pt x="3066" y="259"/>
                  <a:pt x="3071" y="260"/>
                  <a:pt x="3079" y="260"/>
                </a:cubicBezTo>
                <a:lnTo>
                  <a:pt x="3079" y="267"/>
                </a:lnTo>
                <a:lnTo>
                  <a:pt x="2994" y="267"/>
                </a:lnTo>
                <a:lnTo>
                  <a:pt x="2994" y="260"/>
                </a:lnTo>
                <a:lnTo>
                  <a:pt x="2998" y="260"/>
                </a:lnTo>
                <a:cubicBezTo>
                  <a:pt x="3005" y="260"/>
                  <a:pt x="3011" y="259"/>
                  <a:pt x="3015" y="256"/>
                </a:cubicBezTo>
                <a:cubicBezTo>
                  <a:pt x="3018" y="254"/>
                  <a:pt x="3020" y="251"/>
                  <a:pt x="3021" y="246"/>
                </a:cubicBezTo>
                <a:cubicBezTo>
                  <a:pt x="3022" y="244"/>
                  <a:pt x="3022" y="238"/>
                  <a:pt x="3022" y="228"/>
                </a:cubicBezTo>
                <a:lnTo>
                  <a:pt x="3022" y="154"/>
                </a:lnTo>
                <a:cubicBezTo>
                  <a:pt x="3022" y="140"/>
                  <a:pt x="3020" y="130"/>
                  <a:pt x="3017" y="124"/>
                </a:cubicBezTo>
                <a:cubicBezTo>
                  <a:pt x="3012" y="116"/>
                  <a:pt x="3004" y="112"/>
                  <a:pt x="2993" y="112"/>
                </a:cubicBezTo>
                <a:cubicBezTo>
                  <a:pt x="2987" y="112"/>
                  <a:pt x="2980" y="114"/>
                  <a:pt x="2973" y="117"/>
                </a:cubicBezTo>
                <a:cubicBezTo>
                  <a:pt x="2967" y="121"/>
                  <a:pt x="2959" y="127"/>
                  <a:pt x="2949" y="136"/>
                </a:cubicBezTo>
                <a:lnTo>
                  <a:pt x="2949" y="138"/>
                </a:lnTo>
                <a:lnTo>
                  <a:pt x="2949" y="146"/>
                </a:lnTo>
                <a:lnTo>
                  <a:pt x="2949" y="228"/>
                </a:lnTo>
                <a:cubicBezTo>
                  <a:pt x="2949" y="240"/>
                  <a:pt x="2950" y="247"/>
                  <a:pt x="2951" y="250"/>
                </a:cubicBezTo>
                <a:cubicBezTo>
                  <a:pt x="2952" y="253"/>
                  <a:pt x="2955" y="255"/>
                  <a:pt x="2958" y="257"/>
                </a:cubicBezTo>
                <a:cubicBezTo>
                  <a:pt x="2962" y="259"/>
                  <a:pt x="2968" y="260"/>
                  <a:pt x="2977" y="260"/>
                </a:cubicBezTo>
                <a:lnTo>
                  <a:pt x="2977" y="267"/>
                </a:lnTo>
                <a:lnTo>
                  <a:pt x="2890" y="267"/>
                </a:lnTo>
                <a:lnTo>
                  <a:pt x="2890" y="260"/>
                </a:lnTo>
                <a:cubicBezTo>
                  <a:pt x="2900" y="260"/>
                  <a:pt x="2906" y="259"/>
                  <a:pt x="2910" y="257"/>
                </a:cubicBezTo>
                <a:cubicBezTo>
                  <a:pt x="2913" y="254"/>
                  <a:pt x="2916" y="251"/>
                  <a:pt x="2917" y="247"/>
                </a:cubicBezTo>
                <a:cubicBezTo>
                  <a:pt x="2918" y="244"/>
                  <a:pt x="2918" y="238"/>
                  <a:pt x="2918" y="228"/>
                </a:cubicBezTo>
                <a:lnTo>
                  <a:pt x="2918" y="154"/>
                </a:lnTo>
                <a:cubicBezTo>
                  <a:pt x="2918" y="140"/>
                  <a:pt x="2916" y="130"/>
                  <a:pt x="2912" y="124"/>
                </a:cubicBezTo>
                <a:cubicBezTo>
                  <a:pt x="2906" y="116"/>
                  <a:pt x="2899" y="112"/>
                  <a:pt x="2889" y="112"/>
                </a:cubicBezTo>
                <a:cubicBezTo>
                  <a:pt x="2882" y="112"/>
                  <a:pt x="2875" y="114"/>
                  <a:pt x="2869" y="117"/>
                </a:cubicBezTo>
                <a:cubicBezTo>
                  <a:pt x="2858" y="123"/>
                  <a:pt x="2850" y="129"/>
                  <a:pt x="2845" y="136"/>
                </a:cubicBezTo>
                <a:lnTo>
                  <a:pt x="2845" y="228"/>
                </a:lnTo>
                <a:cubicBezTo>
                  <a:pt x="2845" y="239"/>
                  <a:pt x="2846" y="247"/>
                  <a:pt x="2847" y="250"/>
                </a:cubicBezTo>
                <a:cubicBezTo>
                  <a:pt x="2849" y="253"/>
                  <a:pt x="2851" y="256"/>
                  <a:pt x="2854" y="258"/>
                </a:cubicBezTo>
                <a:cubicBezTo>
                  <a:pt x="2857" y="259"/>
                  <a:pt x="2863" y="260"/>
                  <a:pt x="2873" y="260"/>
                </a:cubicBezTo>
                <a:lnTo>
                  <a:pt x="2873" y="267"/>
                </a:lnTo>
                <a:lnTo>
                  <a:pt x="2788" y="267"/>
                </a:lnTo>
                <a:lnTo>
                  <a:pt x="2788" y="260"/>
                </a:lnTo>
                <a:cubicBezTo>
                  <a:pt x="2796" y="260"/>
                  <a:pt x="2801" y="259"/>
                  <a:pt x="2804" y="258"/>
                </a:cubicBezTo>
                <a:cubicBezTo>
                  <a:pt x="2807" y="256"/>
                  <a:pt x="2810" y="253"/>
                  <a:pt x="2811" y="249"/>
                </a:cubicBezTo>
                <a:cubicBezTo>
                  <a:pt x="2813" y="246"/>
                  <a:pt x="2814" y="239"/>
                  <a:pt x="2814" y="228"/>
                </a:cubicBezTo>
                <a:lnTo>
                  <a:pt x="2814" y="162"/>
                </a:lnTo>
                <a:cubicBezTo>
                  <a:pt x="2814" y="143"/>
                  <a:pt x="2813" y="131"/>
                  <a:pt x="2812" y="126"/>
                </a:cubicBezTo>
                <a:cubicBezTo>
                  <a:pt x="2811" y="122"/>
                  <a:pt x="2810" y="119"/>
                  <a:pt x="2808" y="117"/>
                </a:cubicBezTo>
                <a:cubicBezTo>
                  <a:pt x="2806" y="116"/>
                  <a:pt x="2804" y="115"/>
                  <a:pt x="2800" y="115"/>
                </a:cubicBezTo>
                <a:cubicBezTo>
                  <a:pt x="2797" y="115"/>
                  <a:pt x="2793" y="116"/>
                  <a:pt x="2788" y="118"/>
                </a:cubicBezTo>
                <a:lnTo>
                  <a:pt x="2785" y="111"/>
                </a:lnTo>
                <a:lnTo>
                  <a:pt x="2837" y="90"/>
                </a:lnTo>
                <a:close/>
                <a:moveTo>
                  <a:pt x="2686" y="90"/>
                </a:moveTo>
                <a:cubicBezTo>
                  <a:pt x="2712" y="90"/>
                  <a:pt x="2733" y="100"/>
                  <a:pt x="2748" y="120"/>
                </a:cubicBezTo>
                <a:cubicBezTo>
                  <a:pt x="2762" y="136"/>
                  <a:pt x="2768" y="156"/>
                  <a:pt x="2768" y="178"/>
                </a:cubicBezTo>
                <a:cubicBezTo>
                  <a:pt x="2768" y="193"/>
                  <a:pt x="2765" y="209"/>
                  <a:pt x="2757" y="224"/>
                </a:cubicBezTo>
                <a:cubicBezTo>
                  <a:pt x="2750" y="240"/>
                  <a:pt x="2740" y="252"/>
                  <a:pt x="2727" y="260"/>
                </a:cubicBezTo>
                <a:cubicBezTo>
                  <a:pt x="2714" y="268"/>
                  <a:pt x="2700" y="272"/>
                  <a:pt x="2684" y="272"/>
                </a:cubicBezTo>
                <a:cubicBezTo>
                  <a:pt x="2658" y="272"/>
                  <a:pt x="2637" y="262"/>
                  <a:pt x="2622" y="241"/>
                </a:cubicBezTo>
                <a:cubicBezTo>
                  <a:pt x="2609" y="224"/>
                  <a:pt x="2603" y="204"/>
                  <a:pt x="2603" y="183"/>
                </a:cubicBezTo>
                <a:cubicBezTo>
                  <a:pt x="2603" y="167"/>
                  <a:pt x="2607" y="151"/>
                  <a:pt x="2614" y="136"/>
                </a:cubicBezTo>
                <a:cubicBezTo>
                  <a:pt x="2622" y="120"/>
                  <a:pt x="2633" y="109"/>
                  <a:pt x="2645" y="101"/>
                </a:cubicBezTo>
                <a:cubicBezTo>
                  <a:pt x="2658" y="94"/>
                  <a:pt x="2672" y="90"/>
                  <a:pt x="2686" y="90"/>
                </a:cubicBezTo>
                <a:close/>
                <a:moveTo>
                  <a:pt x="2509" y="90"/>
                </a:moveTo>
                <a:cubicBezTo>
                  <a:pt x="2526" y="90"/>
                  <a:pt x="2540" y="94"/>
                  <a:pt x="2550" y="103"/>
                </a:cubicBezTo>
                <a:cubicBezTo>
                  <a:pt x="2561" y="112"/>
                  <a:pt x="2567" y="122"/>
                  <a:pt x="2567" y="131"/>
                </a:cubicBezTo>
                <a:cubicBezTo>
                  <a:pt x="2567" y="136"/>
                  <a:pt x="2565" y="140"/>
                  <a:pt x="2562" y="143"/>
                </a:cubicBezTo>
                <a:cubicBezTo>
                  <a:pt x="2559" y="146"/>
                  <a:pt x="2555" y="147"/>
                  <a:pt x="2549" y="147"/>
                </a:cubicBezTo>
                <a:cubicBezTo>
                  <a:pt x="2542" y="147"/>
                  <a:pt x="2536" y="145"/>
                  <a:pt x="2533" y="140"/>
                </a:cubicBezTo>
                <a:cubicBezTo>
                  <a:pt x="2531" y="137"/>
                  <a:pt x="2529" y="132"/>
                  <a:pt x="2528" y="125"/>
                </a:cubicBezTo>
                <a:cubicBezTo>
                  <a:pt x="2528" y="118"/>
                  <a:pt x="2525" y="112"/>
                  <a:pt x="2521" y="108"/>
                </a:cubicBezTo>
                <a:cubicBezTo>
                  <a:pt x="2516" y="104"/>
                  <a:pt x="2510" y="103"/>
                  <a:pt x="2503" y="103"/>
                </a:cubicBezTo>
                <a:cubicBezTo>
                  <a:pt x="2490" y="103"/>
                  <a:pt x="2480" y="107"/>
                  <a:pt x="2472" y="116"/>
                </a:cubicBezTo>
                <a:cubicBezTo>
                  <a:pt x="2462" y="129"/>
                  <a:pt x="2457" y="145"/>
                  <a:pt x="2457" y="165"/>
                </a:cubicBezTo>
                <a:cubicBezTo>
                  <a:pt x="2457" y="185"/>
                  <a:pt x="2462" y="204"/>
                  <a:pt x="2472" y="219"/>
                </a:cubicBezTo>
                <a:cubicBezTo>
                  <a:pt x="2482" y="235"/>
                  <a:pt x="2496" y="243"/>
                  <a:pt x="2513" y="243"/>
                </a:cubicBezTo>
                <a:cubicBezTo>
                  <a:pt x="2525" y="243"/>
                  <a:pt x="2536" y="239"/>
                  <a:pt x="2546" y="230"/>
                </a:cubicBezTo>
                <a:cubicBezTo>
                  <a:pt x="2553" y="224"/>
                  <a:pt x="2560" y="214"/>
                  <a:pt x="2566" y="199"/>
                </a:cubicBezTo>
                <a:lnTo>
                  <a:pt x="2572" y="202"/>
                </a:lnTo>
                <a:cubicBezTo>
                  <a:pt x="2567" y="224"/>
                  <a:pt x="2558" y="242"/>
                  <a:pt x="2544" y="254"/>
                </a:cubicBezTo>
                <a:cubicBezTo>
                  <a:pt x="2531" y="266"/>
                  <a:pt x="2516" y="272"/>
                  <a:pt x="2500" y="272"/>
                </a:cubicBezTo>
                <a:cubicBezTo>
                  <a:pt x="2480" y="272"/>
                  <a:pt x="2463" y="264"/>
                  <a:pt x="2449" y="247"/>
                </a:cubicBezTo>
                <a:cubicBezTo>
                  <a:pt x="2434" y="231"/>
                  <a:pt x="2427" y="209"/>
                  <a:pt x="2427" y="181"/>
                </a:cubicBezTo>
                <a:cubicBezTo>
                  <a:pt x="2427" y="154"/>
                  <a:pt x="2435" y="132"/>
                  <a:pt x="2451" y="115"/>
                </a:cubicBezTo>
                <a:cubicBezTo>
                  <a:pt x="2467" y="98"/>
                  <a:pt x="2486" y="90"/>
                  <a:pt x="2509" y="90"/>
                </a:cubicBezTo>
                <a:close/>
                <a:moveTo>
                  <a:pt x="1709" y="90"/>
                </a:moveTo>
                <a:lnTo>
                  <a:pt x="1717" y="90"/>
                </a:lnTo>
                <a:lnTo>
                  <a:pt x="1717" y="228"/>
                </a:lnTo>
                <a:cubicBezTo>
                  <a:pt x="1717" y="239"/>
                  <a:pt x="1718" y="246"/>
                  <a:pt x="1719" y="249"/>
                </a:cubicBezTo>
                <a:cubicBezTo>
                  <a:pt x="1721" y="253"/>
                  <a:pt x="1723" y="256"/>
                  <a:pt x="1726" y="257"/>
                </a:cubicBezTo>
                <a:cubicBezTo>
                  <a:pt x="1729" y="259"/>
                  <a:pt x="1735" y="260"/>
                  <a:pt x="1743" y="260"/>
                </a:cubicBezTo>
                <a:lnTo>
                  <a:pt x="1743" y="267"/>
                </a:lnTo>
                <a:lnTo>
                  <a:pt x="1660" y="267"/>
                </a:lnTo>
                <a:lnTo>
                  <a:pt x="1660" y="260"/>
                </a:lnTo>
                <a:cubicBezTo>
                  <a:pt x="1668" y="260"/>
                  <a:pt x="1674" y="259"/>
                  <a:pt x="1677" y="258"/>
                </a:cubicBezTo>
                <a:cubicBezTo>
                  <a:pt x="1679" y="256"/>
                  <a:pt x="1682" y="253"/>
                  <a:pt x="1683" y="250"/>
                </a:cubicBezTo>
                <a:cubicBezTo>
                  <a:pt x="1685" y="246"/>
                  <a:pt x="1686" y="239"/>
                  <a:pt x="1686" y="228"/>
                </a:cubicBezTo>
                <a:lnTo>
                  <a:pt x="1686" y="162"/>
                </a:lnTo>
                <a:cubicBezTo>
                  <a:pt x="1686" y="143"/>
                  <a:pt x="1685" y="131"/>
                  <a:pt x="1684" y="126"/>
                </a:cubicBezTo>
                <a:cubicBezTo>
                  <a:pt x="1683" y="122"/>
                  <a:pt x="1682" y="119"/>
                  <a:pt x="1680" y="117"/>
                </a:cubicBezTo>
                <a:cubicBezTo>
                  <a:pt x="1678" y="116"/>
                  <a:pt x="1676" y="115"/>
                  <a:pt x="1672" y="115"/>
                </a:cubicBezTo>
                <a:cubicBezTo>
                  <a:pt x="1669" y="115"/>
                  <a:pt x="1665" y="116"/>
                  <a:pt x="1660" y="118"/>
                </a:cubicBezTo>
                <a:lnTo>
                  <a:pt x="1657" y="111"/>
                </a:lnTo>
                <a:lnTo>
                  <a:pt x="1709" y="90"/>
                </a:lnTo>
                <a:close/>
                <a:moveTo>
                  <a:pt x="1166" y="90"/>
                </a:moveTo>
                <a:cubicBezTo>
                  <a:pt x="1192" y="90"/>
                  <a:pt x="1213" y="100"/>
                  <a:pt x="1228" y="120"/>
                </a:cubicBezTo>
                <a:cubicBezTo>
                  <a:pt x="1242" y="136"/>
                  <a:pt x="1248" y="156"/>
                  <a:pt x="1248" y="178"/>
                </a:cubicBezTo>
                <a:cubicBezTo>
                  <a:pt x="1248" y="193"/>
                  <a:pt x="1245" y="209"/>
                  <a:pt x="1237" y="224"/>
                </a:cubicBezTo>
                <a:cubicBezTo>
                  <a:pt x="1230" y="240"/>
                  <a:pt x="1220" y="252"/>
                  <a:pt x="1207" y="260"/>
                </a:cubicBezTo>
                <a:cubicBezTo>
                  <a:pt x="1194" y="268"/>
                  <a:pt x="1180" y="272"/>
                  <a:pt x="1164" y="272"/>
                </a:cubicBezTo>
                <a:cubicBezTo>
                  <a:pt x="1138" y="272"/>
                  <a:pt x="1117" y="262"/>
                  <a:pt x="1102" y="241"/>
                </a:cubicBezTo>
                <a:cubicBezTo>
                  <a:pt x="1089" y="224"/>
                  <a:pt x="1083" y="204"/>
                  <a:pt x="1083" y="183"/>
                </a:cubicBezTo>
                <a:cubicBezTo>
                  <a:pt x="1083" y="167"/>
                  <a:pt x="1087" y="151"/>
                  <a:pt x="1094" y="136"/>
                </a:cubicBezTo>
                <a:cubicBezTo>
                  <a:pt x="1102" y="120"/>
                  <a:pt x="1113" y="109"/>
                  <a:pt x="1125" y="101"/>
                </a:cubicBezTo>
                <a:cubicBezTo>
                  <a:pt x="1138" y="94"/>
                  <a:pt x="1152" y="90"/>
                  <a:pt x="1166" y="90"/>
                </a:cubicBezTo>
                <a:close/>
                <a:moveTo>
                  <a:pt x="2222" y="20"/>
                </a:moveTo>
                <a:cubicBezTo>
                  <a:pt x="2214" y="20"/>
                  <a:pt x="2206" y="23"/>
                  <a:pt x="2200" y="31"/>
                </a:cubicBezTo>
                <a:cubicBezTo>
                  <a:pt x="2191" y="41"/>
                  <a:pt x="2185" y="58"/>
                  <a:pt x="2181" y="80"/>
                </a:cubicBezTo>
                <a:cubicBezTo>
                  <a:pt x="2178" y="102"/>
                  <a:pt x="2176" y="124"/>
                  <a:pt x="2176" y="146"/>
                </a:cubicBezTo>
                <a:cubicBezTo>
                  <a:pt x="2176" y="181"/>
                  <a:pt x="2181" y="209"/>
                  <a:pt x="2189" y="232"/>
                </a:cubicBezTo>
                <a:cubicBezTo>
                  <a:pt x="2196" y="250"/>
                  <a:pt x="2207" y="259"/>
                  <a:pt x="2221" y="259"/>
                </a:cubicBezTo>
                <a:cubicBezTo>
                  <a:pt x="2228" y="259"/>
                  <a:pt x="2235" y="256"/>
                  <a:pt x="2242" y="250"/>
                </a:cubicBezTo>
                <a:cubicBezTo>
                  <a:pt x="2249" y="244"/>
                  <a:pt x="2255" y="234"/>
                  <a:pt x="2259" y="220"/>
                </a:cubicBezTo>
                <a:cubicBezTo>
                  <a:pt x="2264" y="198"/>
                  <a:pt x="2267" y="168"/>
                  <a:pt x="2267" y="129"/>
                </a:cubicBezTo>
                <a:cubicBezTo>
                  <a:pt x="2267" y="100"/>
                  <a:pt x="2264" y="76"/>
                  <a:pt x="2258" y="56"/>
                </a:cubicBezTo>
                <a:cubicBezTo>
                  <a:pt x="2254" y="42"/>
                  <a:pt x="2248" y="32"/>
                  <a:pt x="2241" y="26"/>
                </a:cubicBezTo>
                <a:cubicBezTo>
                  <a:pt x="2236" y="22"/>
                  <a:pt x="2230" y="20"/>
                  <a:pt x="2222" y="20"/>
                </a:cubicBezTo>
                <a:close/>
                <a:moveTo>
                  <a:pt x="2030" y="20"/>
                </a:moveTo>
                <a:cubicBezTo>
                  <a:pt x="2022" y="20"/>
                  <a:pt x="2014" y="23"/>
                  <a:pt x="2008" y="31"/>
                </a:cubicBezTo>
                <a:cubicBezTo>
                  <a:pt x="1999" y="41"/>
                  <a:pt x="1993" y="58"/>
                  <a:pt x="1989" y="80"/>
                </a:cubicBezTo>
                <a:cubicBezTo>
                  <a:pt x="1986" y="102"/>
                  <a:pt x="1984" y="124"/>
                  <a:pt x="1984" y="146"/>
                </a:cubicBezTo>
                <a:cubicBezTo>
                  <a:pt x="1984" y="181"/>
                  <a:pt x="1989" y="209"/>
                  <a:pt x="1997" y="232"/>
                </a:cubicBezTo>
                <a:cubicBezTo>
                  <a:pt x="2004" y="250"/>
                  <a:pt x="2015" y="259"/>
                  <a:pt x="2029" y="259"/>
                </a:cubicBezTo>
                <a:cubicBezTo>
                  <a:pt x="2036" y="259"/>
                  <a:pt x="2043" y="256"/>
                  <a:pt x="2050" y="250"/>
                </a:cubicBezTo>
                <a:cubicBezTo>
                  <a:pt x="2057" y="244"/>
                  <a:pt x="2063" y="234"/>
                  <a:pt x="2067" y="220"/>
                </a:cubicBezTo>
                <a:cubicBezTo>
                  <a:pt x="2072" y="198"/>
                  <a:pt x="2075" y="168"/>
                  <a:pt x="2075" y="129"/>
                </a:cubicBezTo>
                <a:cubicBezTo>
                  <a:pt x="2075" y="100"/>
                  <a:pt x="2072" y="76"/>
                  <a:pt x="2066" y="56"/>
                </a:cubicBezTo>
                <a:cubicBezTo>
                  <a:pt x="2062" y="42"/>
                  <a:pt x="2056" y="32"/>
                  <a:pt x="2049" y="26"/>
                </a:cubicBezTo>
                <a:cubicBezTo>
                  <a:pt x="2044" y="22"/>
                  <a:pt x="2038" y="20"/>
                  <a:pt x="2030" y="20"/>
                </a:cubicBezTo>
                <a:close/>
                <a:moveTo>
                  <a:pt x="2223" y="7"/>
                </a:moveTo>
                <a:cubicBezTo>
                  <a:pt x="2242" y="7"/>
                  <a:pt x="2260" y="17"/>
                  <a:pt x="2275" y="37"/>
                </a:cubicBezTo>
                <a:cubicBezTo>
                  <a:pt x="2294" y="62"/>
                  <a:pt x="2304" y="95"/>
                  <a:pt x="2304" y="137"/>
                </a:cubicBezTo>
                <a:cubicBezTo>
                  <a:pt x="2304" y="167"/>
                  <a:pt x="2300" y="192"/>
                  <a:pt x="2291" y="212"/>
                </a:cubicBezTo>
                <a:cubicBezTo>
                  <a:pt x="2283" y="233"/>
                  <a:pt x="2272" y="248"/>
                  <a:pt x="2259" y="257"/>
                </a:cubicBezTo>
                <a:cubicBezTo>
                  <a:pt x="2246" y="267"/>
                  <a:pt x="2233" y="271"/>
                  <a:pt x="2221" y="271"/>
                </a:cubicBezTo>
                <a:cubicBezTo>
                  <a:pt x="2196" y="271"/>
                  <a:pt x="2176" y="257"/>
                  <a:pt x="2160" y="228"/>
                </a:cubicBezTo>
                <a:cubicBezTo>
                  <a:pt x="2146" y="204"/>
                  <a:pt x="2140" y="175"/>
                  <a:pt x="2140" y="141"/>
                </a:cubicBezTo>
                <a:cubicBezTo>
                  <a:pt x="2140" y="112"/>
                  <a:pt x="2144" y="87"/>
                  <a:pt x="2153" y="66"/>
                </a:cubicBezTo>
                <a:cubicBezTo>
                  <a:pt x="2162" y="45"/>
                  <a:pt x="2173" y="30"/>
                  <a:pt x="2188" y="19"/>
                </a:cubicBezTo>
                <a:cubicBezTo>
                  <a:pt x="2199" y="11"/>
                  <a:pt x="2211" y="7"/>
                  <a:pt x="2223" y="7"/>
                </a:cubicBezTo>
                <a:close/>
                <a:moveTo>
                  <a:pt x="2031" y="7"/>
                </a:moveTo>
                <a:cubicBezTo>
                  <a:pt x="2050" y="7"/>
                  <a:pt x="2068" y="17"/>
                  <a:pt x="2083" y="37"/>
                </a:cubicBezTo>
                <a:cubicBezTo>
                  <a:pt x="2102" y="62"/>
                  <a:pt x="2112" y="95"/>
                  <a:pt x="2112" y="137"/>
                </a:cubicBezTo>
                <a:cubicBezTo>
                  <a:pt x="2112" y="167"/>
                  <a:pt x="2108" y="192"/>
                  <a:pt x="2099" y="212"/>
                </a:cubicBezTo>
                <a:cubicBezTo>
                  <a:pt x="2091" y="233"/>
                  <a:pt x="2080" y="248"/>
                  <a:pt x="2067" y="257"/>
                </a:cubicBezTo>
                <a:cubicBezTo>
                  <a:pt x="2054" y="267"/>
                  <a:pt x="2041" y="271"/>
                  <a:pt x="2029" y="271"/>
                </a:cubicBezTo>
                <a:cubicBezTo>
                  <a:pt x="2004" y="271"/>
                  <a:pt x="1984" y="257"/>
                  <a:pt x="1968" y="228"/>
                </a:cubicBezTo>
                <a:cubicBezTo>
                  <a:pt x="1954" y="204"/>
                  <a:pt x="1948" y="175"/>
                  <a:pt x="1948" y="141"/>
                </a:cubicBezTo>
                <a:cubicBezTo>
                  <a:pt x="1948" y="112"/>
                  <a:pt x="1952" y="87"/>
                  <a:pt x="1961" y="66"/>
                </a:cubicBezTo>
                <a:cubicBezTo>
                  <a:pt x="1970" y="45"/>
                  <a:pt x="1981" y="30"/>
                  <a:pt x="1996" y="19"/>
                </a:cubicBezTo>
                <a:cubicBezTo>
                  <a:pt x="2007" y="11"/>
                  <a:pt x="2019" y="7"/>
                  <a:pt x="2031" y="7"/>
                </a:cubicBezTo>
                <a:close/>
                <a:moveTo>
                  <a:pt x="1849" y="7"/>
                </a:moveTo>
                <a:lnTo>
                  <a:pt x="1855" y="7"/>
                </a:lnTo>
                <a:lnTo>
                  <a:pt x="1855" y="222"/>
                </a:lnTo>
                <a:cubicBezTo>
                  <a:pt x="1855" y="236"/>
                  <a:pt x="1855" y="245"/>
                  <a:pt x="1857" y="249"/>
                </a:cubicBezTo>
                <a:cubicBezTo>
                  <a:pt x="1858" y="252"/>
                  <a:pt x="1860" y="255"/>
                  <a:pt x="1864" y="257"/>
                </a:cubicBezTo>
                <a:cubicBezTo>
                  <a:pt x="1868" y="259"/>
                  <a:pt x="1875" y="260"/>
                  <a:pt x="1887" y="260"/>
                </a:cubicBezTo>
                <a:lnTo>
                  <a:pt x="1887" y="267"/>
                </a:lnTo>
                <a:lnTo>
                  <a:pt x="1791" y="267"/>
                </a:lnTo>
                <a:lnTo>
                  <a:pt x="1791" y="260"/>
                </a:lnTo>
                <a:cubicBezTo>
                  <a:pt x="1803" y="260"/>
                  <a:pt x="1811" y="259"/>
                  <a:pt x="1815" y="257"/>
                </a:cubicBezTo>
                <a:cubicBezTo>
                  <a:pt x="1818" y="255"/>
                  <a:pt x="1820" y="253"/>
                  <a:pt x="1822" y="249"/>
                </a:cubicBezTo>
                <a:cubicBezTo>
                  <a:pt x="1823" y="246"/>
                  <a:pt x="1824" y="237"/>
                  <a:pt x="1824" y="222"/>
                </a:cubicBezTo>
                <a:lnTo>
                  <a:pt x="1824" y="85"/>
                </a:lnTo>
                <a:cubicBezTo>
                  <a:pt x="1824" y="66"/>
                  <a:pt x="1823" y="54"/>
                  <a:pt x="1822" y="49"/>
                </a:cubicBezTo>
                <a:cubicBezTo>
                  <a:pt x="1821" y="45"/>
                  <a:pt x="1820" y="42"/>
                  <a:pt x="1817" y="40"/>
                </a:cubicBezTo>
                <a:cubicBezTo>
                  <a:pt x="1815" y="38"/>
                  <a:pt x="1812" y="37"/>
                  <a:pt x="1809" y="37"/>
                </a:cubicBezTo>
                <a:cubicBezTo>
                  <a:pt x="1804" y="37"/>
                  <a:pt x="1798" y="39"/>
                  <a:pt x="1790" y="43"/>
                </a:cubicBezTo>
                <a:lnTo>
                  <a:pt x="1787" y="37"/>
                </a:lnTo>
                <a:lnTo>
                  <a:pt x="1849" y="7"/>
                </a:lnTo>
                <a:close/>
                <a:moveTo>
                  <a:pt x="1701" y="0"/>
                </a:moveTo>
                <a:cubicBezTo>
                  <a:pt x="1707" y="0"/>
                  <a:pt x="1711" y="2"/>
                  <a:pt x="1715" y="6"/>
                </a:cubicBezTo>
                <a:cubicBezTo>
                  <a:pt x="1719" y="9"/>
                  <a:pt x="1720" y="14"/>
                  <a:pt x="1720" y="19"/>
                </a:cubicBezTo>
                <a:cubicBezTo>
                  <a:pt x="1720" y="24"/>
                  <a:pt x="1719" y="29"/>
                  <a:pt x="1715" y="33"/>
                </a:cubicBezTo>
                <a:cubicBezTo>
                  <a:pt x="1711" y="36"/>
                  <a:pt x="1707" y="38"/>
                  <a:pt x="1701" y="38"/>
                </a:cubicBezTo>
                <a:cubicBezTo>
                  <a:pt x="1696" y="38"/>
                  <a:pt x="1692" y="36"/>
                  <a:pt x="1688" y="33"/>
                </a:cubicBezTo>
                <a:cubicBezTo>
                  <a:pt x="1684" y="29"/>
                  <a:pt x="1682" y="24"/>
                  <a:pt x="1682" y="19"/>
                </a:cubicBezTo>
                <a:cubicBezTo>
                  <a:pt x="1682" y="14"/>
                  <a:pt x="1684" y="9"/>
                  <a:pt x="1688" y="6"/>
                </a:cubicBezTo>
                <a:cubicBezTo>
                  <a:pt x="1692" y="2"/>
                  <a:pt x="1696" y="0"/>
                  <a:pt x="1701" y="0"/>
                </a:cubicBezTo>
                <a:close/>
              </a:path>
            </a:pathLst>
          </a:custGeom>
          <a:solidFill>
            <a:srgbClr val="F2F2F2"/>
          </a:solidFill>
          <a:ln w="0">
            <a:noFill/>
            <a:prstDash val="solid"/>
            <a:round/>
          </a:ln>
        </p:spPr>
        <p:txBody>
          <a:bodyPr vert="horz" wrap="square" lIns="91440" tIns="45720" rIns="91440" bIns="45720" numCol="1" anchor="t" anchorCtr="0" compatLnSpc="1"/>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5pPr>
            <a:lvl6pPr marL="2286000" algn="l" defTabSz="914400" rtl="0" eaLnBrk="1" latinLnBrk="0" hangingPunct="1">
              <a:defRPr kern="1200">
                <a:solidFill>
                  <a:schemeClr val="tx1"/>
                </a:solidFill>
                <a:latin typeface="Calibri" panose="020F0502020204030204" charset="0"/>
                <a:ea typeface="+mn-ea"/>
                <a:cs typeface="+mn-cs"/>
              </a:defRPr>
            </a:lvl6pPr>
            <a:lvl7pPr marL="2743200" algn="l" defTabSz="914400" rtl="0" eaLnBrk="1" latinLnBrk="0" hangingPunct="1">
              <a:defRPr kern="1200">
                <a:solidFill>
                  <a:schemeClr val="tx1"/>
                </a:solidFill>
                <a:latin typeface="Calibri" panose="020F0502020204030204" charset="0"/>
                <a:ea typeface="+mn-ea"/>
                <a:cs typeface="+mn-cs"/>
              </a:defRPr>
            </a:lvl7pPr>
            <a:lvl8pPr marL="3200400" algn="l" defTabSz="914400" rtl="0" eaLnBrk="1" latinLnBrk="0" hangingPunct="1">
              <a:defRPr kern="1200">
                <a:solidFill>
                  <a:schemeClr val="tx1"/>
                </a:solidFill>
                <a:latin typeface="Calibri" panose="020F0502020204030204" charset="0"/>
                <a:ea typeface="+mn-ea"/>
                <a:cs typeface="+mn-cs"/>
              </a:defRPr>
            </a:lvl8pPr>
            <a:lvl9pPr marL="3657600" algn="l" defTabSz="914400" rtl="0" eaLnBrk="1" latinLnBrk="0" hangingPunct="1">
              <a:defRPr kern="1200">
                <a:solidFill>
                  <a:schemeClr val="tx1"/>
                </a:solidFill>
                <a:latin typeface="Calibri" panose="020F0502020204030204" charset="0"/>
                <a:ea typeface="+mn-ea"/>
                <a:cs typeface="+mn-cs"/>
              </a:defRPr>
            </a:lvl9pPr>
          </a:lstStyle>
          <a:p>
            <a:endParaRPr lang="zh-CN" altLang="en-US"/>
          </a:p>
        </p:txBody>
      </p:sp>
      <p:sp>
        <p:nvSpPr>
          <p:cNvPr id="72" name="Freeform 23"/>
          <p:cNvSpPr/>
          <p:nvPr/>
        </p:nvSpPr>
        <p:spPr bwMode="auto">
          <a:xfrm rot="-1800000">
            <a:off x="9926149" y="6098166"/>
            <a:ext cx="1848119" cy="215037"/>
          </a:xfrm>
          <a:custGeom>
            <a:avLst/>
            <a:gdLst>
              <a:gd name="T0" fmla="*/ 2345 w 3079"/>
              <a:gd name="T1" fmla="*/ 251 h 350"/>
              <a:gd name="T2" fmla="*/ 830 w 3079"/>
              <a:gd name="T3" fmla="*/ 272 h 350"/>
              <a:gd name="T4" fmla="*/ 2644 w 3079"/>
              <a:gd name="T5" fmla="*/ 129 h 350"/>
              <a:gd name="T6" fmla="*/ 2680 w 3079"/>
              <a:gd name="T7" fmla="*/ 102 h 350"/>
              <a:gd name="T8" fmla="*/ 1202 w 3079"/>
              <a:gd name="T9" fmla="*/ 244 h 350"/>
              <a:gd name="T10" fmla="*/ 1532 w 3079"/>
              <a:gd name="T11" fmla="*/ 102 h 350"/>
              <a:gd name="T12" fmla="*/ 1604 w 3079"/>
              <a:gd name="T13" fmla="*/ 106 h 350"/>
              <a:gd name="T14" fmla="*/ 1625 w 3079"/>
              <a:gd name="T15" fmla="*/ 113 h 350"/>
              <a:gd name="T16" fmla="*/ 1470 w 3079"/>
              <a:gd name="T17" fmla="*/ 316 h 350"/>
              <a:gd name="T18" fmla="*/ 1487 w 3079"/>
              <a:gd name="T19" fmla="*/ 130 h 350"/>
              <a:gd name="T20" fmla="*/ 1322 w 3079"/>
              <a:gd name="T21" fmla="*/ 210 h 350"/>
              <a:gd name="T22" fmla="*/ 1366 w 3079"/>
              <a:gd name="T23" fmla="*/ 102 h 350"/>
              <a:gd name="T24" fmla="*/ 1451 w 3079"/>
              <a:gd name="T25" fmla="*/ 244 h 350"/>
              <a:gd name="T26" fmla="*/ 1310 w 3079"/>
              <a:gd name="T27" fmla="*/ 264 h 350"/>
              <a:gd name="T28" fmla="*/ 1262 w 3079"/>
              <a:gd name="T29" fmla="*/ 95 h 350"/>
              <a:gd name="T30" fmla="*/ 945 w 3079"/>
              <a:gd name="T31" fmla="*/ 135 h 350"/>
              <a:gd name="T32" fmla="*/ 1012 w 3079"/>
              <a:gd name="T33" fmla="*/ 95 h 350"/>
              <a:gd name="T34" fmla="*/ 946 w 3079"/>
              <a:gd name="T35" fmla="*/ 337 h 350"/>
              <a:gd name="T36" fmla="*/ 934 w 3079"/>
              <a:gd name="T37" fmla="*/ 318 h 350"/>
              <a:gd name="T38" fmla="*/ 880 w 3079"/>
              <a:gd name="T39" fmla="*/ 102 h 350"/>
              <a:gd name="T40" fmla="*/ 603 w 3079"/>
              <a:gd name="T41" fmla="*/ 128 h 350"/>
              <a:gd name="T42" fmla="*/ 722 w 3079"/>
              <a:gd name="T43" fmla="*/ 95 h 350"/>
              <a:gd name="T44" fmla="*/ 779 w 3079"/>
              <a:gd name="T45" fmla="*/ 112 h 350"/>
              <a:gd name="T46" fmla="*/ 734 w 3079"/>
              <a:gd name="T47" fmla="*/ 272 h 350"/>
              <a:gd name="T48" fmla="*/ 544 w 3079"/>
              <a:gd name="T49" fmla="*/ 102 h 350"/>
              <a:gd name="T50" fmla="*/ 331 w 3079"/>
              <a:gd name="T51" fmla="*/ 128 h 350"/>
              <a:gd name="T52" fmla="*/ 450 w 3079"/>
              <a:gd name="T53" fmla="*/ 95 h 350"/>
              <a:gd name="T54" fmla="*/ 507 w 3079"/>
              <a:gd name="T55" fmla="*/ 112 h 350"/>
              <a:gd name="T56" fmla="*/ 462 w 3079"/>
              <a:gd name="T57" fmla="*/ 272 h 350"/>
              <a:gd name="T58" fmla="*/ 272 w 3079"/>
              <a:gd name="T59" fmla="*/ 102 h 350"/>
              <a:gd name="T60" fmla="*/ 59 w 3079"/>
              <a:gd name="T61" fmla="*/ 128 h 350"/>
              <a:gd name="T62" fmla="*/ 178 w 3079"/>
              <a:gd name="T63" fmla="*/ 95 h 350"/>
              <a:gd name="T64" fmla="*/ 235 w 3079"/>
              <a:gd name="T65" fmla="*/ 112 h 350"/>
              <a:gd name="T66" fmla="*/ 190 w 3079"/>
              <a:gd name="T67" fmla="*/ 272 h 350"/>
              <a:gd name="T68" fmla="*/ 0 w 3079"/>
              <a:gd name="T69" fmla="*/ 102 h 350"/>
              <a:gd name="T70" fmla="*/ 2904 w 3079"/>
              <a:gd name="T71" fmla="*/ 90 h 350"/>
              <a:gd name="T72" fmla="*/ 3053 w 3079"/>
              <a:gd name="T73" fmla="*/ 154 h 350"/>
              <a:gd name="T74" fmla="*/ 2994 w 3079"/>
              <a:gd name="T75" fmla="*/ 260 h 350"/>
              <a:gd name="T76" fmla="*/ 2993 w 3079"/>
              <a:gd name="T77" fmla="*/ 112 h 350"/>
              <a:gd name="T78" fmla="*/ 2958 w 3079"/>
              <a:gd name="T79" fmla="*/ 257 h 350"/>
              <a:gd name="T80" fmla="*/ 2918 w 3079"/>
              <a:gd name="T81" fmla="*/ 228 h 350"/>
              <a:gd name="T82" fmla="*/ 2847 w 3079"/>
              <a:gd name="T83" fmla="*/ 250 h 350"/>
              <a:gd name="T84" fmla="*/ 2811 w 3079"/>
              <a:gd name="T85" fmla="*/ 249 h 350"/>
              <a:gd name="T86" fmla="*/ 2785 w 3079"/>
              <a:gd name="T87" fmla="*/ 111 h 350"/>
              <a:gd name="T88" fmla="*/ 2684 w 3079"/>
              <a:gd name="T89" fmla="*/ 272 h 350"/>
              <a:gd name="T90" fmla="*/ 2550 w 3079"/>
              <a:gd name="T91" fmla="*/ 103 h 350"/>
              <a:gd name="T92" fmla="*/ 2503 w 3079"/>
              <a:gd name="T93" fmla="*/ 103 h 350"/>
              <a:gd name="T94" fmla="*/ 2572 w 3079"/>
              <a:gd name="T95" fmla="*/ 202 h 350"/>
              <a:gd name="T96" fmla="*/ 1709 w 3079"/>
              <a:gd name="T97" fmla="*/ 90 h 350"/>
              <a:gd name="T98" fmla="*/ 1660 w 3079"/>
              <a:gd name="T99" fmla="*/ 267 h 350"/>
              <a:gd name="T100" fmla="*/ 1680 w 3079"/>
              <a:gd name="T101" fmla="*/ 117 h 350"/>
              <a:gd name="T102" fmla="*/ 1248 w 3079"/>
              <a:gd name="T103" fmla="*/ 178 h 350"/>
              <a:gd name="T104" fmla="*/ 1125 w 3079"/>
              <a:gd name="T105" fmla="*/ 101 h 350"/>
              <a:gd name="T106" fmla="*/ 2221 w 3079"/>
              <a:gd name="T107" fmla="*/ 259 h 350"/>
              <a:gd name="T108" fmla="*/ 2030 w 3079"/>
              <a:gd name="T109" fmla="*/ 20 h 350"/>
              <a:gd name="T110" fmla="*/ 2067 w 3079"/>
              <a:gd name="T111" fmla="*/ 220 h 350"/>
              <a:gd name="T112" fmla="*/ 2304 w 3079"/>
              <a:gd name="T113" fmla="*/ 137 h 350"/>
              <a:gd name="T114" fmla="*/ 2188 w 3079"/>
              <a:gd name="T115" fmla="*/ 19 h 350"/>
              <a:gd name="T116" fmla="*/ 2029 w 3079"/>
              <a:gd name="T117" fmla="*/ 271 h 350"/>
              <a:gd name="T118" fmla="*/ 1855 w 3079"/>
              <a:gd name="T119" fmla="*/ 7 h 350"/>
              <a:gd name="T120" fmla="*/ 1791 w 3079"/>
              <a:gd name="T121" fmla="*/ 260 h 350"/>
              <a:gd name="T122" fmla="*/ 1809 w 3079"/>
              <a:gd name="T123" fmla="*/ 37 h 350"/>
              <a:gd name="T124" fmla="*/ 1715 w 3079"/>
              <a:gd name="T125" fmla="*/ 3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79" h="350">
                <a:moveTo>
                  <a:pt x="2366" y="230"/>
                </a:moveTo>
                <a:cubicBezTo>
                  <a:pt x="2372" y="230"/>
                  <a:pt x="2377" y="232"/>
                  <a:pt x="2381" y="237"/>
                </a:cubicBezTo>
                <a:cubicBezTo>
                  <a:pt x="2385" y="241"/>
                  <a:pt x="2387" y="245"/>
                  <a:pt x="2387" y="251"/>
                </a:cubicBezTo>
                <a:cubicBezTo>
                  <a:pt x="2387" y="257"/>
                  <a:pt x="2385" y="262"/>
                  <a:pt x="2380" y="266"/>
                </a:cubicBezTo>
                <a:cubicBezTo>
                  <a:pt x="2376" y="270"/>
                  <a:pt x="2372" y="272"/>
                  <a:pt x="2366" y="272"/>
                </a:cubicBezTo>
                <a:cubicBezTo>
                  <a:pt x="2360" y="272"/>
                  <a:pt x="2355" y="270"/>
                  <a:pt x="2351" y="266"/>
                </a:cubicBezTo>
                <a:cubicBezTo>
                  <a:pt x="2347" y="262"/>
                  <a:pt x="2345" y="257"/>
                  <a:pt x="2345" y="251"/>
                </a:cubicBezTo>
                <a:cubicBezTo>
                  <a:pt x="2345" y="245"/>
                  <a:pt x="2347" y="240"/>
                  <a:pt x="2351" y="236"/>
                </a:cubicBezTo>
                <a:cubicBezTo>
                  <a:pt x="2355" y="232"/>
                  <a:pt x="2360" y="230"/>
                  <a:pt x="2366" y="230"/>
                </a:cubicBezTo>
                <a:close/>
                <a:moveTo>
                  <a:pt x="830" y="230"/>
                </a:moveTo>
                <a:cubicBezTo>
                  <a:pt x="836" y="230"/>
                  <a:pt x="841" y="232"/>
                  <a:pt x="845" y="237"/>
                </a:cubicBezTo>
                <a:cubicBezTo>
                  <a:pt x="849" y="241"/>
                  <a:pt x="851" y="245"/>
                  <a:pt x="851" y="251"/>
                </a:cubicBezTo>
                <a:cubicBezTo>
                  <a:pt x="851" y="257"/>
                  <a:pt x="849" y="262"/>
                  <a:pt x="844" y="266"/>
                </a:cubicBezTo>
                <a:cubicBezTo>
                  <a:pt x="840" y="270"/>
                  <a:pt x="836" y="272"/>
                  <a:pt x="830" y="272"/>
                </a:cubicBezTo>
                <a:cubicBezTo>
                  <a:pt x="824" y="272"/>
                  <a:pt x="819" y="270"/>
                  <a:pt x="815" y="266"/>
                </a:cubicBezTo>
                <a:cubicBezTo>
                  <a:pt x="811" y="262"/>
                  <a:pt x="809" y="257"/>
                  <a:pt x="809" y="251"/>
                </a:cubicBezTo>
                <a:cubicBezTo>
                  <a:pt x="809" y="245"/>
                  <a:pt x="811" y="240"/>
                  <a:pt x="815" y="236"/>
                </a:cubicBezTo>
                <a:cubicBezTo>
                  <a:pt x="819" y="232"/>
                  <a:pt x="824" y="230"/>
                  <a:pt x="830" y="230"/>
                </a:cubicBezTo>
                <a:close/>
                <a:moveTo>
                  <a:pt x="2680" y="102"/>
                </a:moveTo>
                <a:cubicBezTo>
                  <a:pt x="2673" y="102"/>
                  <a:pt x="2667" y="104"/>
                  <a:pt x="2660" y="108"/>
                </a:cubicBezTo>
                <a:cubicBezTo>
                  <a:pt x="2653" y="112"/>
                  <a:pt x="2648" y="119"/>
                  <a:pt x="2644" y="129"/>
                </a:cubicBezTo>
                <a:cubicBezTo>
                  <a:pt x="2640" y="139"/>
                  <a:pt x="2638" y="151"/>
                  <a:pt x="2638" y="167"/>
                </a:cubicBezTo>
                <a:cubicBezTo>
                  <a:pt x="2638" y="192"/>
                  <a:pt x="2643" y="213"/>
                  <a:pt x="2652" y="232"/>
                </a:cubicBezTo>
                <a:cubicBezTo>
                  <a:pt x="2662" y="250"/>
                  <a:pt x="2676" y="259"/>
                  <a:pt x="2692" y="259"/>
                </a:cubicBezTo>
                <a:cubicBezTo>
                  <a:pt x="2704" y="259"/>
                  <a:pt x="2714" y="254"/>
                  <a:pt x="2722" y="244"/>
                </a:cubicBezTo>
                <a:cubicBezTo>
                  <a:pt x="2730" y="234"/>
                  <a:pt x="2734" y="217"/>
                  <a:pt x="2734" y="192"/>
                </a:cubicBezTo>
                <a:cubicBezTo>
                  <a:pt x="2734" y="162"/>
                  <a:pt x="2727" y="138"/>
                  <a:pt x="2714" y="120"/>
                </a:cubicBezTo>
                <a:cubicBezTo>
                  <a:pt x="2705" y="108"/>
                  <a:pt x="2694" y="102"/>
                  <a:pt x="2680" y="102"/>
                </a:cubicBezTo>
                <a:close/>
                <a:moveTo>
                  <a:pt x="1160" y="102"/>
                </a:moveTo>
                <a:cubicBezTo>
                  <a:pt x="1153" y="102"/>
                  <a:pt x="1147" y="104"/>
                  <a:pt x="1140" y="108"/>
                </a:cubicBezTo>
                <a:cubicBezTo>
                  <a:pt x="1133" y="112"/>
                  <a:pt x="1128" y="119"/>
                  <a:pt x="1124" y="129"/>
                </a:cubicBezTo>
                <a:cubicBezTo>
                  <a:pt x="1120" y="139"/>
                  <a:pt x="1118" y="151"/>
                  <a:pt x="1118" y="167"/>
                </a:cubicBezTo>
                <a:cubicBezTo>
                  <a:pt x="1118" y="192"/>
                  <a:pt x="1123" y="213"/>
                  <a:pt x="1132" y="232"/>
                </a:cubicBezTo>
                <a:cubicBezTo>
                  <a:pt x="1142" y="250"/>
                  <a:pt x="1156" y="259"/>
                  <a:pt x="1172" y="259"/>
                </a:cubicBezTo>
                <a:cubicBezTo>
                  <a:pt x="1184" y="259"/>
                  <a:pt x="1194" y="254"/>
                  <a:pt x="1202" y="244"/>
                </a:cubicBezTo>
                <a:cubicBezTo>
                  <a:pt x="1210" y="234"/>
                  <a:pt x="1214" y="217"/>
                  <a:pt x="1214" y="192"/>
                </a:cubicBezTo>
                <a:cubicBezTo>
                  <a:pt x="1214" y="162"/>
                  <a:pt x="1207" y="138"/>
                  <a:pt x="1194" y="120"/>
                </a:cubicBezTo>
                <a:cubicBezTo>
                  <a:pt x="1185" y="108"/>
                  <a:pt x="1174" y="102"/>
                  <a:pt x="1160" y="102"/>
                </a:cubicBezTo>
                <a:close/>
                <a:moveTo>
                  <a:pt x="1456" y="95"/>
                </a:moveTo>
                <a:lnTo>
                  <a:pt x="1536" y="95"/>
                </a:lnTo>
                <a:lnTo>
                  <a:pt x="1536" y="102"/>
                </a:lnTo>
                <a:lnTo>
                  <a:pt x="1532" y="102"/>
                </a:lnTo>
                <a:cubicBezTo>
                  <a:pt x="1527" y="102"/>
                  <a:pt x="1522" y="103"/>
                  <a:pt x="1519" y="106"/>
                </a:cubicBezTo>
                <a:cubicBezTo>
                  <a:pt x="1517" y="108"/>
                  <a:pt x="1515" y="111"/>
                  <a:pt x="1515" y="115"/>
                </a:cubicBezTo>
                <a:cubicBezTo>
                  <a:pt x="1515" y="120"/>
                  <a:pt x="1517" y="126"/>
                  <a:pt x="1521" y="135"/>
                </a:cubicBezTo>
                <a:lnTo>
                  <a:pt x="1563" y="222"/>
                </a:lnTo>
                <a:lnTo>
                  <a:pt x="1602" y="127"/>
                </a:lnTo>
                <a:cubicBezTo>
                  <a:pt x="1604" y="122"/>
                  <a:pt x="1605" y="117"/>
                  <a:pt x="1605" y="112"/>
                </a:cubicBezTo>
                <a:cubicBezTo>
                  <a:pt x="1605" y="109"/>
                  <a:pt x="1604" y="108"/>
                  <a:pt x="1604" y="106"/>
                </a:cubicBezTo>
                <a:cubicBezTo>
                  <a:pt x="1603" y="105"/>
                  <a:pt x="1601" y="104"/>
                  <a:pt x="1599" y="103"/>
                </a:cubicBezTo>
                <a:cubicBezTo>
                  <a:pt x="1597" y="102"/>
                  <a:pt x="1593" y="102"/>
                  <a:pt x="1588" y="102"/>
                </a:cubicBezTo>
                <a:lnTo>
                  <a:pt x="1588" y="95"/>
                </a:lnTo>
                <a:lnTo>
                  <a:pt x="1644" y="95"/>
                </a:lnTo>
                <a:lnTo>
                  <a:pt x="1644" y="102"/>
                </a:lnTo>
                <a:cubicBezTo>
                  <a:pt x="1639" y="102"/>
                  <a:pt x="1635" y="103"/>
                  <a:pt x="1633" y="105"/>
                </a:cubicBezTo>
                <a:cubicBezTo>
                  <a:pt x="1630" y="106"/>
                  <a:pt x="1628" y="109"/>
                  <a:pt x="1625" y="113"/>
                </a:cubicBezTo>
                <a:cubicBezTo>
                  <a:pt x="1623" y="115"/>
                  <a:pt x="1621" y="120"/>
                  <a:pt x="1618" y="128"/>
                </a:cubicBezTo>
                <a:lnTo>
                  <a:pt x="1548" y="299"/>
                </a:lnTo>
                <a:cubicBezTo>
                  <a:pt x="1542" y="316"/>
                  <a:pt x="1533" y="328"/>
                  <a:pt x="1522" y="337"/>
                </a:cubicBezTo>
                <a:cubicBezTo>
                  <a:pt x="1511" y="345"/>
                  <a:pt x="1500" y="350"/>
                  <a:pt x="1490" y="350"/>
                </a:cubicBezTo>
                <a:cubicBezTo>
                  <a:pt x="1483" y="350"/>
                  <a:pt x="1477" y="348"/>
                  <a:pt x="1472" y="343"/>
                </a:cubicBezTo>
                <a:cubicBezTo>
                  <a:pt x="1467" y="339"/>
                  <a:pt x="1465" y="334"/>
                  <a:pt x="1465" y="329"/>
                </a:cubicBezTo>
                <a:cubicBezTo>
                  <a:pt x="1465" y="323"/>
                  <a:pt x="1467" y="319"/>
                  <a:pt x="1470" y="316"/>
                </a:cubicBezTo>
                <a:cubicBezTo>
                  <a:pt x="1473" y="313"/>
                  <a:pt x="1478" y="311"/>
                  <a:pt x="1484" y="311"/>
                </a:cubicBezTo>
                <a:cubicBezTo>
                  <a:pt x="1488" y="311"/>
                  <a:pt x="1494" y="313"/>
                  <a:pt x="1501" y="315"/>
                </a:cubicBezTo>
                <a:cubicBezTo>
                  <a:pt x="1506" y="317"/>
                  <a:pt x="1509" y="318"/>
                  <a:pt x="1510" y="318"/>
                </a:cubicBezTo>
                <a:cubicBezTo>
                  <a:pt x="1514" y="318"/>
                  <a:pt x="1518" y="316"/>
                  <a:pt x="1523" y="312"/>
                </a:cubicBezTo>
                <a:cubicBezTo>
                  <a:pt x="1527" y="308"/>
                  <a:pt x="1532" y="301"/>
                  <a:pt x="1536" y="290"/>
                </a:cubicBezTo>
                <a:lnTo>
                  <a:pt x="1548" y="260"/>
                </a:lnTo>
                <a:lnTo>
                  <a:pt x="1487" y="130"/>
                </a:lnTo>
                <a:cubicBezTo>
                  <a:pt x="1485" y="127"/>
                  <a:pt x="1482" y="122"/>
                  <a:pt x="1478" y="116"/>
                </a:cubicBezTo>
                <a:cubicBezTo>
                  <a:pt x="1474" y="112"/>
                  <a:pt x="1472" y="109"/>
                  <a:pt x="1470" y="107"/>
                </a:cubicBezTo>
                <a:cubicBezTo>
                  <a:pt x="1467" y="105"/>
                  <a:pt x="1462" y="103"/>
                  <a:pt x="1456" y="102"/>
                </a:cubicBezTo>
                <a:lnTo>
                  <a:pt x="1456" y="95"/>
                </a:lnTo>
                <a:close/>
                <a:moveTo>
                  <a:pt x="1262" y="95"/>
                </a:moveTo>
                <a:lnTo>
                  <a:pt x="1322" y="95"/>
                </a:lnTo>
                <a:lnTo>
                  <a:pt x="1322" y="210"/>
                </a:lnTo>
                <a:cubicBezTo>
                  <a:pt x="1322" y="226"/>
                  <a:pt x="1325" y="236"/>
                  <a:pt x="1331" y="241"/>
                </a:cubicBezTo>
                <a:cubicBezTo>
                  <a:pt x="1336" y="246"/>
                  <a:pt x="1343" y="249"/>
                  <a:pt x="1351" y="249"/>
                </a:cubicBezTo>
                <a:cubicBezTo>
                  <a:pt x="1356" y="249"/>
                  <a:pt x="1362" y="247"/>
                  <a:pt x="1369" y="244"/>
                </a:cubicBezTo>
                <a:cubicBezTo>
                  <a:pt x="1376" y="241"/>
                  <a:pt x="1384" y="234"/>
                  <a:pt x="1393" y="225"/>
                </a:cubicBezTo>
                <a:lnTo>
                  <a:pt x="1393" y="127"/>
                </a:lnTo>
                <a:cubicBezTo>
                  <a:pt x="1393" y="118"/>
                  <a:pt x="1392" y="111"/>
                  <a:pt x="1388" y="108"/>
                </a:cubicBezTo>
                <a:cubicBezTo>
                  <a:pt x="1384" y="104"/>
                  <a:pt x="1377" y="102"/>
                  <a:pt x="1366" y="102"/>
                </a:cubicBezTo>
                <a:lnTo>
                  <a:pt x="1366" y="95"/>
                </a:lnTo>
                <a:lnTo>
                  <a:pt x="1424" y="95"/>
                </a:lnTo>
                <a:lnTo>
                  <a:pt x="1424" y="199"/>
                </a:lnTo>
                <a:cubicBezTo>
                  <a:pt x="1424" y="219"/>
                  <a:pt x="1425" y="231"/>
                  <a:pt x="1426" y="236"/>
                </a:cubicBezTo>
                <a:cubicBezTo>
                  <a:pt x="1427" y="240"/>
                  <a:pt x="1428" y="243"/>
                  <a:pt x="1430" y="245"/>
                </a:cubicBezTo>
                <a:cubicBezTo>
                  <a:pt x="1432" y="247"/>
                  <a:pt x="1435" y="247"/>
                  <a:pt x="1437" y="247"/>
                </a:cubicBezTo>
                <a:cubicBezTo>
                  <a:pt x="1441" y="247"/>
                  <a:pt x="1446" y="246"/>
                  <a:pt x="1451" y="244"/>
                </a:cubicBezTo>
                <a:lnTo>
                  <a:pt x="1453" y="251"/>
                </a:lnTo>
                <a:lnTo>
                  <a:pt x="1402" y="272"/>
                </a:lnTo>
                <a:lnTo>
                  <a:pt x="1393" y="272"/>
                </a:lnTo>
                <a:lnTo>
                  <a:pt x="1393" y="236"/>
                </a:lnTo>
                <a:cubicBezTo>
                  <a:pt x="1379" y="252"/>
                  <a:pt x="1367" y="262"/>
                  <a:pt x="1360" y="266"/>
                </a:cubicBezTo>
                <a:cubicBezTo>
                  <a:pt x="1352" y="270"/>
                  <a:pt x="1344" y="272"/>
                  <a:pt x="1335" y="272"/>
                </a:cubicBezTo>
                <a:cubicBezTo>
                  <a:pt x="1325" y="272"/>
                  <a:pt x="1317" y="269"/>
                  <a:pt x="1310" y="264"/>
                </a:cubicBezTo>
                <a:cubicBezTo>
                  <a:pt x="1303" y="258"/>
                  <a:pt x="1298" y="251"/>
                  <a:pt x="1295" y="242"/>
                </a:cubicBezTo>
                <a:cubicBezTo>
                  <a:pt x="1293" y="233"/>
                  <a:pt x="1291" y="221"/>
                  <a:pt x="1291" y="205"/>
                </a:cubicBezTo>
                <a:lnTo>
                  <a:pt x="1291" y="128"/>
                </a:lnTo>
                <a:cubicBezTo>
                  <a:pt x="1291" y="120"/>
                  <a:pt x="1290" y="115"/>
                  <a:pt x="1289" y="112"/>
                </a:cubicBezTo>
                <a:cubicBezTo>
                  <a:pt x="1287" y="108"/>
                  <a:pt x="1284" y="106"/>
                  <a:pt x="1281" y="104"/>
                </a:cubicBezTo>
                <a:cubicBezTo>
                  <a:pt x="1277" y="103"/>
                  <a:pt x="1271" y="102"/>
                  <a:pt x="1262" y="102"/>
                </a:cubicBezTo>
                <a:lnTo>
                  <a:pt x="1262" y="95"/>
                </a:lnTo>
                <a:close/>
                <a:moveTo>
                  <a:pt x="880" y="95"/>
                </a:moveTo>
                <a:lnTo>
                  <a:pt x="960" y="95"/>
                </a:lnTo>
                <a:lnTo>
                  <a:pt x="960" y="102"/>
                </a:lnTo>
                <a:lnTo>
                  <a:pt x="956" y="102"/>
                </a:lnTo>
                <a:cubicBezTo>
                  <a:pt x="951" y="102"/>
                  <a:pt x="946" y="103"/>
                  <a:pt x="943" y="106"/>
                </a:cubicBezTo>
                <a:cubicBezTo>
                  <a:pt x="941" y="108"/>
                  <a:pt x="939" y="111"/>
                  <a:pt x="939" y="115"/>
                </a:cubicBezTo>
                <a:cubicBezTo>
                  <a:pt x="939" y="120"/>
                  <a:pt x="941" y="126"/>
                  <a:pt x="945" y="135"/>
                </a:cubicBezTo>
                <a:lnTo>
                  <a:pt x="987" y="222"/>
                </a:lnTo>
                <a:lnTo>
                  <a:pt x="1026" y="127"/>
                </a:lnTo>
                <a:cubicBezTo>
                  <a:pt x="1028" y="122"/>
                  <a:pt x="1029" y="117"/>
                  <a:pt x="1029" y="112"/>
                </a:cubicBezTo>
                <a:cubicBezTo>
                  <a:pt x="1029" y="109"/>
                  <a:pt x="1028" y="108"/>
                  <a:pt x="1028" y="106"/>
                </a:cubicBezTo>
                <a:cubicBezTo>
                  <a:pt x="1027" y="105"/>
                  <a:pt x="1025" y="104"/>
                  <a:pt x="1023" y="103"/>
                </a:cubicBezTo>
                <a:cubicBezTo>
                  <a:pt x="1021" y="102"/>
                  <a:pt x="1017" y="102"/>
                  <a:pt x="1012" y="102"/>
                </a:cubicBezTo>
                <a:lnTo>
                  <a:pt x="1012" y="95"/>
                </a:lnTo>
                <a:lnTo>
                  <a:pt x="1068" y="95"/>
                </a:lnTo>
                <a:lnTo>
                  <a:pt x="1068" y="102"/>
                </a:lnTo>
                <a:cubicBezTo>
                  <a:pt x="1063" y="102"/>
                  <a:pt x="1059" y="103"/>
                  <a:pt x="1057" y="105"/>
                </a:cubicBezTo>
                <a:cubicBezTo>
                  <a:pt x="1054" y="106"/>
                  <a:pt x="1052" y="109"/>
                  <a:pt x="1049" y="113"/>
                </a:cubicBezTo>
                <a:cubicBezTo>
                  <a:pt x="1047" y="115"/>
                  <a:pt x="1045" y="120"/>
                  <a:pt x="1042" y="128"/>
                </a:cubicBezTo>
                <a:lnTo>
                  <a:pt x="972" y="299"/>
                </a:lnTo>
                <a:cubicBezTo>
                  <a:pt x="966" y="316"/>
                  <a:pt x="957" y="328"/>
                  <a:pt x="946" y="337"/>
                </a:cubicBezTo>
                <a:cubicBezTo>
                  <a:pt x="935" y="345"/>
                  <a:pt x="924" y="350"/>
                  <a:pt x="914" y="350"/>
                </a:cubicBezTo>
                <a:cubicBezTo>
                  <a:pt x="907" y="350"/>
                  <a:pt x="901" y="348"/>
                  <a:pt x="896" y="343"/>
                </a:cubicBezTo>
                <a:cubicBezTo>
                  <a:pt x="891" y="339"/>
                  <a:pt x="889" y="334"/>
                  <a:pt x="889" y="329"/>
                </a:cubicBezTo>
                <a:cubicBezTo>
                  <a:pt x="889" y="323"/>
                  <a:pt x="891" y="319"/>
                  <a:pt x="894" y="316"/>
                </a:cubicBezTo>
                <a:cubicBezTo>
                  <a:pt x="897" y="313"/>
                  <a:pt x="902" y="311"/>
                  <a:pt x="908" y="311"/>
                </a:cubicBezTo>
                <a:cubicBezTo>
                  <a:pt x="912" y="311"/>
                  <a:pt x="918" y="313"/>
                  <a:pt x="925" y="315"/>
                </a:cubicBezTo>
                <a:cubicBezTo>
                  <a:pt x="930" y="317"/>
                  <a:pt x="933" y="318"/>
                  <a:pt x="934" y="318"/>
                </a:cubicBezTo>
                <a:cubicBezTo>
                  <a:pt x="938" y="318"/>
                  <a:pt x="942" y="316"/>
                  <a:pt x="947" y="312"/>
                </a:cubicBezTo>
                <a:cubicBezTo>
                  <a:pt x="951" y="308"/>
                  <a:pt x="956" y="301"/>
                  <a:pt x="960" y="290"/>
                </a:cubicBezTo>
                <a:lnTo>
                  <a:pt x="972" y="260"/>
                </a:lnTo>
                <a:lnTo>
                  <a:pt x="911" y="130"/>
                </a:lnTo>
                <a:cubicBezTo>
                  <a:pt x="909" y="127"/>
                  <a:pt x="906" y="122"/>
                  <a:pt x="902" y="116"/>
                </a:cubicBezTo>
                <a:cubicBezTo>
                  <a:pt x="898" y="112"/>
                  <a:pt x="896" y="109"/>
                  <a:pt x="894" y="107"/>
                </a:cubicBezTo>
                <a:cubicBezTo>
                  <a:pt x="891" y="105"/>
                  <a:pt x="886" y="103"/>
                  <a:pt x="880" y="102"/>
                </a:cubicBezTo>
                <a:lnTo>
                  <a:pt x="880" y="95"/>
                </a:lnTo>
                <a:close/>
                <a:moveTo>
                  <a:pt x="544" y="95"/>
                </a:moveTo>
                <a:lnTo>
                  <a:pt x="616" y="95"/>
                </a:lnTo>
                <a:lnTo>
                  <a:pt x="616" y="102"/>
                </a:lnTo>
                <a:cubicBezTo>
                  <a:pt x="610" y="102"/>
                  <a:pt x="605" y="104"/>
                  <a:pt x="603" y="106"/>
                </a:cubicBezTo>
                <a:cubicBezTo>
                  <a:pt x="601" y="107"/>
                  <a:pt x="600" y="110"/>
                  <a:pt x="600" y="114"/>
                </a:cubicBezTo>
                <a:cubicBezTo>
                  <a:pt x="600" y="117"/>
                  <a:pt x="601" y="122"/>
                  <a:pt x="603" y="128"/>
                </a:cubicBezTo>
                <a:lnTo>
                  <a:pt x="640" y="226"/>
                </a:lnTo>
                <a:lnTo>
                  <a:pt x="677" y="146"/>
                </a:lnTo>
                <a:lnTo>
                  <a:pt x="667" y="121"/>
                </a:lnTo>
                <a:cubicBezTo>
                  <a:pt x="664" y="113"/>
                  <a:pt x="660" y="108"/>
                  <a:pt x="655" y="105"/>
                </a:cubicBezTo>
                <a:cubicBezTo>
                  <a:pt x="653" y="103"/>
                  <a:pt x="648" y="102"/>
                  <a:pt x="640" y="102"/>
                </a:cubicBezTo>
                <a:lnTo>
                  <a:pt x="640" y="95"/>
                </a:lnTo>
                <a:lnTo>
                  <a:pt x="722" y="95"/>
                </a:lnTo>
                <a:lnTo>
                  <a:pt x="722" y="102"/>
                </a:lnTo>
                <a:cubicBezTo>
                  <a:pt x="713" y="102"/>
                  <a:pt x="706" y="104"/>
                  <a:pt x="703" y="107"/>
                </a:cubicBezTo>
                <a:cubicBezTo>
                  <a:pt x="700" y="109"/>
                  <a:pt x="699" y="112"/>
                  <a:pt x="699" y="116"/>
                </a:cubicBezTo>
                <a:cubicBezTo>
                  <a:pt x="699" y="119"/>
                  <a:pt x="699" y="121"/>
                  <a:pt x="700" y="124"/>
                </a:cubicBezTo>
                <a:lnTo>
                  <a:pt x="739" y="223"/>
                </a:lnTo>
                <a:lnTo>
                  <a:pt x="776" y="128"/>
                </a:lnTo>
                <a:cubicBezTo>
                  <a:pt x="778" y="121"/>
                  <a:pt x="779" y="116"/>
                  <a:pt x="779" y="112"/>
                </a:cubicBezTo>
                <a:cubicBezTo>
                  <a:pt x="779" y="109"/>
                  <a:pt x="778" y="107"/>
                  <a:pt x="776" y="105"/>
                </a:cubicBezTo>
                <a:cubicBezTo>
                  <a:pt x="773" y="103"/>
                  <a:pt x="768" y="102"/>
                  <a:pt x="761" y="102"/>
                </a:cubicBezTo>
                <a:lnTo>
                  <a:pt x="761" y="95"/>
                </a:lnTo>
                <a:lnTo>
                  <a:pt x="816" y="95"/>
                </a:lnTo>
                <a:lnTo>
                  <a:pt x="816" y="102"/>
                </a:lnTo>
                <a:cubicBezTo>
                  <a:pt x="805" y="104"/>
                  <a:pt x="797" y="111"/>
                  <a:pt x="792" y="124"/>
                </a:cubicBezTo>
                <a:lnTo>
                  <a:pt x="734" y="272"/>
                </a:lnTo>
                <a:lnTo>
                  <a:pt x="726" y="272"/>
                </a:lnTo>
                <a:lnTo>
                  <a:pt x="684" y="162"/>
                </a:lnTo>
                <a:lnTo>
                  <a:pt x="633" y="272"/>
                </a:lnTo>
                <a:lnTo>
                  <a:pt x="627" y="272"/>
                </a:lnTo>
                <a:lnTo>
                  <a:pt x="571" y="128"/>
                </a:lnTo>
                <a:cubicBezTo>
                  <a:pt x="568" y="119"/>
                  <a:pt x="564" y="112"/>
                  <a:pt x="561" y="109"/>
                </a:cubicBezTo>
                <a:cubicBezTo>
                  <a:pt x="557" y="106"/>
                  <a:pt x="552" y="104"/>
                  <a:pt x="544" y="102"/>
                </a:cubicBezTo>
                <a:lnTo>
                  <a:pt x="544" y="95"/>
                </a:lnTo>
                <a:close/>
                <a:moveTo>
                  <a:pt x="272" y="95"/>
                </a:moveTo>
                <a:lnTo>
                  <a:pt x="344" y="95"/>
                </a:lnTo>
                <a:lnTo>
                  <a:pt x="344" y="102"/>
                </a:lnTo>
                <a:cubicBezTo>
                  <a:pt x="338" y="102"/>
                  <a:pt x="333" y="104"/>
                  <a:pt x="331" y="106"/>
                </a:cubicBezTo>
                <a:cubicBezTo>
                  <a:pt x="329" y="107"/>
                  <a:pt x="328" y="110"/>
                  <a:pt x="328" y="114"/>
                </a:cubicBezTo>
                <a:cubicBezTo>
                  <a:pt x="328" y="117"/>
                  <a:pt x="329" y="122"/>
                  <a:pt x="331" y="128"/>
                </a:cubicBezTo>
                <a:lnTo>
                  <a:pt x="368" y="226"/>
                </a:lnTo>
                <a:lnTo>
                  <a:pt x="405" y="146"/>
                </a:lnTo>
                <a:lnTo>
                  <a:pt x="395" y="121"/>
                </a:lnTo>
                <a:cubicBezTo>
                  <a:pt x="392" y="113"/>
                  <a:pt x="388" y="108"/>
                  <a:pt x="383" y="105"/>
                </a:cubicBezTo>
                <a:cubicBezTo>
                  <a:pt x="381" y="103"/>
                  <a:pt x="376" y="102"/>
                  <a:pt x="368" y="102"/>
                </a:cubicBezTo>
                <a:lnTo>
                  <a:pt x="368" y="95"/>
                </a:lnTo>
                <a:lnTo>
                  <a:pt x="450" y="95"/>
                </a:lnTo>
                <a:lnTo>
                  <a:pt x="450" y="102"/>
                </a:lnTo>
                <a:cubicBezTo>
                  <a:pt x="441" y="102"/>
                  <a:pt x="434" y="104"/>
                  <a:pt x="431" y="107"/>
                </a:cubicBezTo>
                <a:cubicBezTo>
                  <a:pt x="428" y="109"/>
                  <a:pt x="427" y="112"/>
                  <a:pt x="427" y="116"/>
                </a:cubicBezTo>
                <a:cubicBezTo>
                  <a:pt x="427" y="119"/>
                  <a:pt x="427" y="121"/>
                  <a:pt x="428" y="124"/>
                </a:cubicBezTo>
                <a:lnTo>
                  <a:pt x="467" y="223"/>
                </a:lnTo>
                <a:lnTo>
                  <a:pt x="504" y="128"/>
                </a:lnTo>
                <a:cubicBezTo>
                  <a:pt x="506" y="121"/>
                  <a:pt x="507" y="116"/>
                  <a:pt x="507" y="112"/>
                </a:cubicBezTo>
                <a:cubicBezTo>
                  <a:pt x="507" y="109"/>
                  <a:pt x="506" y="107"/>
                  <a:pt x="504" y="105"/>
                </a:cubicBezTo>
                <a:cubicBezTo>
                  <a:pt x="501" y="103"/>
                  <a:pt x="496" y="102"/>
                  <a:pt x="489" y="102"/>
                </a:cubicBezTo>
                <a:lnTo>
                  <a:pt x="489" y="95"/>
                </a:lnTo>
                <a:lnTo>
                  <a:pt x="544" y="95"/>
                </a:lnTo>
                <a:lnTo>
                  <a:pt x="544" y="102"/>
                </a:lnTo>
                <a:cubicBezTo>
                  <a:pt x="533" y="104"/>
                  <a:pt x="525" y="111"/>
                  <a:pt x="520" y="124"/>
                </a:cubicBezTo>
                <a:lnTo>
                  <a:pt x="462" y="272"/>
                </a:lnTo>
                <a:lnTo>
                  <a:pt x="454" y="272"/>
                </a:lnTo>
                <a:lnTo>
                  <a:pt x="412" y="162"/>
                </a:lnTo>
                <a:lnTo>
                  <a:pt x="361" y="272"/>
                </a:lnTo>
                <a:lnTo>
                  <a:pt x="355" y="272"/>
                </a:lnTo>
                <a:lnTo>
                  <a:pt x="299" y="128"/>
                </a:lnTo>
                <a:cubicBezTo>
                  <a:pt x="296" y="119"/>
                  <a:pt x="292" y="112"/>
                  <a:pt x="289" y="109"/>
                </a:cubicBezTo>
                <a:cubicBezTo>
                  <a:pt x="285" y="106"/>
                  <a:pt x="280" y="104"/>
                  <a:pt x="272" y="102"/>
                </a:cubicBezTo>
                <a:lnTo>
                  <a:pt x="272" y="95"/>
                </a:lnTo>
                <a:close/>
                <a:moveTo>
                  <a:pt x="0" y="95"/>
                </a:moveTo>
                <a:lnTo>
                  <a:pt x="72" y="95"/>
                </a:lnTo>
                <a:lnTo>
                  <a:pt x="72" y="102"/>
                </a:lnTo>
                <a:cubicBezTo>
                  <a:pt x="66" y="102"/>
                  <a:pt x="61" y="104"/>
                  <a:pt x="59" y="106"/>
                </a:cubicBezTo>
                <a:cubicBezTo>
                  <a:pt x="57" y="107"/>
                  <a:pt x="56" y="110"/>
                  <a:pt x="56" y="114"/>
                </a:cubicBezTo>
                <a:cubicBezTo>
                  <a:pt x="56" y="117"/>
                  <a:pt x="57" y="122"/>
                  <a:pt x="59" y="128"/>
                </a:cubicBezTo>
                <a:lnTo>
                  <a:pt x="96" y="226"/>
                </a:lnTo>
                <a:lnTo>
                  <a:pt x="133" y="146"/>
                </a:lnTo>
                <a:lnTo>
                  <a:pt x="123" y="121"/>
                </a:lnTo>
                <a:cubicBezTo>
                  <a:pt x="120" y="113"/>
                  <a:pt x="116" y="108"/>
                  <a:pt x="111" y="105"/>
                </a:cubicBezTo>
                <a:cubicBezTo>
                  <a:pt x="109" y="103"/>
                  <a:pt x="104" y="102"/>
                  <a:pt x="96" y="102"/>
                </a:cubicBezTo>
                <a:lnTo>
                  <a:pt x="96" y="95"/>
                </a:lnTo>
                <a:lnTo>
                  <a:pt x="178" y="95"/>
                </a:lnTo>
                <a:lnTo>
                  <a:pt x="178" y="102"/>
                </a:lnTo>
                <a:cubicBezTo>
                  <a:pt x="169" y="102"/>
                  <a:pt x="162" y="104"/>
                  <a:pt x="159" y="107"/>
                </a:cubicBezTo>
                <a:cubicBezTo>
                  <a:pt x="156" y="109"/>
                  <a:pt x="155" y="112"/>
                  <a:pt x="155" y="116"/>
                </a:cubicBezTo>
                <a:cubicBezTo>
                  <a:pt x="155" y="119"/>
                  <a:pt x="155" y="121"/>
                  <a:pt x="156" y="124"/>
                </a:cubicBezTo>
                <a:lnTo>
                  <a:pt x="195" y="223"/>
                </a:lnTo>
                <a:lnTo>
                  <a:pt x="232" y="128"/>
                </a:lnTo>
                <a:cubicBezTo>
                  <a:pt x="234" y="121"/>
                  <a:pt x="235" y="116"/>
                  <a:pt x="235" y="112"/>
                </a:cubicBezTo>
                <a:cubicBezTo>
                  <a:pt x="235" y="109"/>
                  <a:pt x="234" y="107"/>
                  <a:pt x="232" y="105"/>
                </a:cubicBezTo>
                <a:cubicBezTo>
                  <a:pt x="229" y="103"/>
                  <a:pt x="224" y="102"/>
                  <a:pt x="217" y="102"/>
                </a:cubicBezTo>
                <a:lnTo>
                  <a:pt x="217" y="95"/>
                </a:lnTo>
                <a:lnTo>
                  <a:pt x="272" y="95"/>
                </a:lnTo>
                <a:lnTo>
                  <a:pt x="272" y="102"/>
                </a:lnTo>
                <a:cubicBezTo>
                  <a:pt x="261" y="104"/>
                  <a:pt x="253" y="111"/>
                  <a:pt x="248" y="124"/>
                </a:cubicBezTo>
                <a:lnTo>
                  <a:pt x="190" y="272"/>
                </a:lnTo>
                <a:lnTo>
                  <a:pt x="182" y="272"/>
                </a:lnTo>
                <a:lnTo>
                  <a:pt x="140" y="162"/>
                </a:lnTo>
                <a:lnTo>
                  <a:pt x="89" y="272"/>
                </a:lnTo>
                <a:lnTo>
                  <a:pt x="83" y="272"/>
                </a:lnTo>
                <a:lnTo>
                  <a:pt x="27" y="128"/>
                </a:lnTo>
                <a:cubicBezTo>
                  <a:pt x="24" y="119"/>
                  <a:pt x="20" y="112"/>
                  <a:pt x="17" y="109"/>
                </a:cubicBezTo>
                <a:cubicBezTo>
                  <a:pt x="13" y="106"/>
                  <a:pt x="8" y="104"/>
                  <a:pt x="0" y="102"/>
                </a:cubicBezTo>
                <a:lnTo>
                  <a:pt x="0" y="95"/>
                </a:lnTo>
                <a:close/>
                <a:moveTo>
                  <a:pt x="2837" y="90"/>
                </a:moveTo>
                <a:lnTo>
                  <a:pt x="2845" y="90"/>
                </a:lnTo>
                <a:lnTo>
                  <a:pt x="2845" y="127"/>
                </a:lnTo>
                <a:cubicBezTo>
                  <a:pt x="2857" y="114"/>
                  <a:pt x="2865" y="107"/>
                  <a:pt x="2867" y="105"/>
                </a:cubicBezTo>
                <a:cubicBezTo>
                  <a:pt x="2873" y="100"/>
                  <a:pt x="2879" y="97"/>
                  <a:pt x="2885" y="94"/>
                </a:cubicBezTo>
                <a:cubicBezTo>
                  <a:pt x="2892" y="91"/>
                  <a:pt x="2898" y="90"/>
                  <a:pt x="2904" y="90"/>
                </a:cubicBezTo>
                <a:cubicBezTo>
                  <a:pt x="2915" y="90"/>
                  <a:pt x="2924" y="93"/>
                  <a:pt x="2932" y="99"/>
                </a:cubicBezTo>
                <a:cubicBezTo>
                  <a:pt x="2940" y="106"/>
                  <a:pt x="2945" y="115"/>
                  <a:pt x="2948" y="127"/>
                </a:cubicBezTo>
                <a:cubicBezTo>
                  <a:pt x="2961" y="112"/>
                  <a:pt x="2971" y="102"/>
                  <a:pt x="2980" y="97"/>
                </a:cubicBezTo>
                <a:cubicBezTo>
                  <a:pt x="2989" y="92"/>
                  <a:pt x="2998" y="90"/>
                  <a:pt x="3008" y="90"/>
                </a:cubicBezTo>
                <a:cubicBezTo>
                  <a:pt x="3017" y="90"/>
                  <a:pt x="3025" y="92"/>
                  <a:pt x="3032" y="97"/>
                </a:cubicBezTo>
                <a:cubicBezTo>
                  <a:pt x="3039" y="102"/>
                  <a:pt x="3045" y="109"/>
                  <a:pt x="3049" y="120"/>
                </a:cubicBezTo>
                <a:cubicBezTo>
                  <a:pt x="3052" y="127"/>
                  <a:pt x="3053" y="139"/>
                  <a:pt x="3053" y="154"/>
                </a:cubicBezTo>
                <a:lnTo>
                  <a:pt x="3053" y="228"/>
                </a:lnTo>
                <a:cubicBezTo>
                  <a:pt x="3053" y="239"/>
                  <a:pt x="3054" y="246"/>
                  <a:pt x="3055" y="250"/>
                </a:cubicBezTo>
                <a:cubicBezTo>
                  <a:pt x="3057" y="253"/>
                  <a:pt x="3059" y="255"/>
                  <a:pt x="3062" y="257"/>
                </a:cubicBezTo>
                <a:cubicBezTo>
                  <a:pt x="3066" y="259"/>
                  <a:pt x="3071" y="260"/>
                  <a:pt x="3079" y="260"/>
                </a:cubicBezTo>
                <a:lnTo>
                  <a:pt x="3079" y="267"/>
                </a:lnTo>
                <a:lnTo>
                  <a:pt x="2994" y="267"/>
                </a:lnTo>
                <a:lnTo>
                  <a:pt x="2994" y="260"/>
                </a:lnTo>
                <a:lnTo>
                  <a:pt x="2998" y="260"/>
                </a:lnTo>
                <a:cubicBezTo>
                  <a:pt x="3005" y="260"/>
                  <a:pt x="3011" y="259"/>
                  <a:pt x="3015" y="256"/>
                </a:cubicBezTo>
                <a:cubicBezTo>
                  <a:pt x="3018" y="254"/>
                  <a:pt x="3020" y="251"/>
                  <a:pt x="3021" y="246"/>
                </a:cubicBezTo>
                <a:cubicBezTo>
                  <a:pt x="3022" y="244"/>
                  <a:pt x="3022" y="238"/>
                  <a:pt x="3022" y="228"/>
                </a:cubicBezTo>
                <a:lnTo>
                  <a:pt x="3022" y="154"/>
                </a:lnTo>
                <a:cubicBezTo>
                  <a:pt x="3022" y="140"/>
                  <a:pt x="3020" y="130"/>
                  <a:pt x="3017" y="124"/>
                </a:cubicBezTo>
                <a:cubicBezTo>
                  <a:pt x="3012" y="116"/>
                  <a:pt x="3004" y="112"/>
                  <a:pt x="2993" y="112"/>
                </a:cubicBezTo>
                <a:cubicBezTo>
                  <a:pt x="2987" y="112"/>
                  <a:pt x="2980" y="114"/>
                  <a:pt x="2973" y="117"/>
                </a:cubicBezTo>
                <a:cubicBezTo>
                  <a:pt x="2967" y="121"/>
                  <a:pt x="2959" y="127"/>
                  <a:pt x="2949" y="136"/>
                </a:cubicBezTo>
                <a:lnTo>
                  <a:pt x="2949" y="138"/>
                </a:lnTo>
                <a:lnTo>
                  <a:pt x="2949" y="146"/>
                </a:lnTo>
                <a:lnTo>
                  <a:pt x="2949" y="228"/>
                </a:lnTo>
                <a:cubicBezTo>
                  <a:pt x="2949" y="240"/>
                  <a:pt x="2950" y="247"/>
                  <a:pt x="2951" y="250"/>
                </a:cubicBezTo>
                <a:cubicBezTo>
                  <a:pt x="2952" y="253"/>
                  <a:pt x="2955" y="255"/>
                  <a:pt x="2958" y="257"/>
                </a:cubicBezTo>
                <a:cubicBezTo>
                  <a:pt x="2962" y="259"/>
                  <a:pt x="2968" y="260"/>
                  <a:pt x="2977" y="260"/>
                </a:cubicBezTo>
                <a:lnTo>
                  <a:pt x="2977" y="267"/>
                </a:lnTo>
                <a:lnTo>
                  <a:pt x="2890" y="267"/>
                </a:lnTo>
                <a:lnTo>
                  <a:pt x="2890" y="260"/>
                </a:lnTo>
                <a:cubicBezTo>
                  <a:pt x="2900" y="260"/>
                  <a:pt x="2906" y="259"/>
                  <a:pt x="2910" y="257"/>
                </a:cubicBezTo>
                <a:cubicBezTo>
                  <a:pt x="2913" y="254"/>
                  <a:pt x="2916" y="251"/>
                  <a:pt x="2917" y="247"/>
                </a:cubicBezTo>
                <a:cubicBezTo>
                  <a:pt x="2918" y="244"/>
                  <a:pt x="2918" y="238"/>
                  <a:pt x="2918" y="228"/>
                </a:cubicBezTo>
                <a:lnTo>
                  <a:pt x="2918" y="154"/>
                </a:lnTo>
                <a:cubicBezTo>
                  <a:pt x="2918" y="140"/>
                  <a:pt x="2916" y="130"/>
                  <a:pt x="2912" y="124"/>
                </a:cubicBezTo>
                <a:cubicBezTo>
                  <a:pt x="2906" y="116"/>
                  <a:pt x="2899" y="112"/>
                  <a:pt x="2889" y="112"/>
                </a:cubicBezTo>
                <a:cubicBezTo>
                  <a:pt x="2882" y="112"/>
                  <a:pt x="2875" y="114"/>
                  <a:pt x="2869" y="117"/>
                </a:cubicBezTo>
                <a:cubicBezTo>
                  <a:pt x="2858" y="123"/>
                  <a:pt x="2850" y="129"/>
                  <a:pt x="2845" y="136"/>
                </a:cubicBezTo>
                <a:lnTo>
                  <a:pt x="2845" y="228"/>
                </a:lnTo>
                <a:cubicBezTo>
                  <a:pt x="2845" y="239"/>
                  <a:pt x="2846" y="247"/>
                  <a:pt x="2847" y="250"/>
                </a:cubicBezTo>
                <a:cubicBezTo>
                  <a:pt x="2849" y="253"/>
                  <a:pt x="2851" y="256"/>
                  <a:pt x="2854" y="258"/>
                </a:cubicBezTo>
                <a:cubicBezTo>
                  <a:pt x="2857" y="259"/>
                  <a:pt x="2863" y="260"/>
                  <a:pt x="2873" y="260"/>
                </a:cubicBezTo>
                <a:lnTo>
                  <a:pt x="2873" y="267"/>
                </a:lnTo>
                <a:lnTo>
                  <a:pt x="2788" y="267"/>
                </a:lnTo>
                <a:lnTo>
                  <a:pt x="2788" y="260"/>
                </a:lnTo>
                <a:cubicBezTo>
                  <a:pt x="2796" y="260"/>
                  <a:pt x="2801" y="259"/>
                  <a:pt x="2804" y="258"/>
                </a:cubicBezTo>
                <a:cubicBezTo>
                  <a:pt x="2807" y="256"/>
                  <a:pt x="2810" y="253"/>
                  <a:pt x="2811" y="249"/>
                </a:cubicBezTo>
                <a:cubicBezTo>
                  <a:pt x="2813" y="246"/>
                  <a:pt x="2814" y="239"/>
                  <a:pt x="2814" y="228"/>
                </a:cubicBezTo>
                <a:lnTo>
                  <a:pt x="2814" y="162"/>
                </a:lnTo>
                <a:cubicBezTo>
                  <a:pt x="2814" y="143"/>
                  <a:pt x="2813" y="131"/>
                  <a:pt x="2812" y="126"/>
                </a:cubicBezTo>
                <a:cubicBezTo>
                  <a:pt x="2811" y="122"/>
                  <a:pt x="2810" y="119"/>
                  <a:pt x="2808" y="117"/>
                </a:cubicBezTo>
                <a:cubicBezTo>
                  <a:pt x="2806" y="116"/>
                  <a:pt x="2804" y="115"/>
                  <a:pt x="2800" y="115"/>
                </a:cubicBezTo>
                <a:cubicBezTo>
                  <a:pt x="2797" y="115"/>
                  <a:pt x="2793" y="116"/>
                  <a:pt x="2788" y="118"/>
                </a:cubicBezTo>
                <a:lnTo>
                  <a:pt x="2785" y="111"/>
                </a:lnTo>
                <a:lnTo>
                  <a:pt x="2837" y="90"/>
                </a:lnTo>
                <a:close/>
                <a:moveTo>
                  <a:pt x="2686" y="90"/>
                </a:moveTo>
                <a:cubicBezTo>
                  <a:pt x="2712" y="90"/>
                  <a:pt x="2733" y="100"/>
                  <a:pt x="2748" y="120"/>
                </a:cubicBezTo>
                <a:cubicBezTo>
                  <a:pt x="2762" y="136"/>
                  <a:pt x="2768" y="156"/>
                  <a:pt x="2768" y="178"/>
                </a:cubicBezTo>
                <a:cubicBezTo>
                  <a:pt x="2768" y="193"/>
                  <a:pt x="2765" y="209"/>
                  <a:pt x="2757" y="224"/>
                </a:cubicBezTo>
                <a:cubicBezTo>
                  <a:pt x="2750" y="240"/>
                  <a:pt x="2740" y="252"/>
                  <a:pt x="2727" y="260"/>
                </a:cubicBezTo>
                <a:cubicBezTo>
                  <a:pt x="2714" y="268"/>
                  <a:pt x="2700" y="272"/>
                  <a:pt x="2684" y="272"/>
                </a:cubicBezTo>
                <a:cubicBezTo>
                  <a:pt x="2658" y="272"/>
                  <a:pt x="2637" y="262"/>
                  <a:pt x="2622" y="241"/>
                </a:cubicBezTo>
                <a:cubicBezTo>
                  <a:pt x="2609" y="224"/>
                  <a:pt x="2603" y="204"/>
                  <a:pt x="2603" y="183"/>
                </a:cubicBezTo>
                <a:cubicBezTo>
                  <a:pt x="2603" y="167"/>
                  <a:pt x="2607" y="151"/>
                  <a:pt x="2614" y="136"/>
                </a:cubicBezTo>
                <a:cubicBezTo>
                  <a:pt x="2622" y="120"/>
                  <a:pt x="2633" y="109"/>
                  <a:pt x="2645" y="101"/>
                </a:cubicBezTo>
                <a:cubicBezTo>
                  <a:pt x="2658" y="94"/>
                  <a:pt x="2672" y="90"/>
                  <a:pt x="2686" y="90"/>
                </a:cubicBezTo>
                <a:close/>
                <a:moveTo>
                  <a:pt x="2509" y="90"/>
                </a:moveTo>
                <a:cubicBezTo>
                  <a:pt x="2526" y="90"/>
                  <a:pt x="2540" y="94"/>
                  <a:pt x="2550" y="103"/>
                </a:cubicBezTo>
                <a:cubicBezTo>
                  <a:pt x="2561" y="112"/>
                  <a:pt x="2567" y="122"/>
                  <a:pt x="2567" y="131"/>
                </a:cubicBezTo>
                <a:cubicBezTo>
                  <a:pt x="2567" y="136"/>
                  <a:pt x="2565" y="140"/>
                  <a:pt x="2562" y="143"/>
                </a:cubicBezTo>
                <a:cubicBezTo>
                  <a:pt x="2559" y="146"/>
                  <a:pt x="2555" y="147"/>
                  <a:pt x="2549" y="147"/>
                </a:cubicBezTo>
                <a:cubicBezTo>
                  <a:pt x="2542" y="147"/>
                  <a:pt x="2536" y="145"/>
                  <a:pt x="2533" y="140"/>
                </a:cubicBezTo>
                <a:cubicBezTo>
                  <a:pt x="2531" y="137"/>
                  <a:pt x="2529" y="132"/>
                  <a:pt x="2528" y="125"/>
                </a:cubicBezTo>
                <a:cubicBezTo>
                  <a:pt x="2528" y="118"/>
                  <a:pt x="2525" y="112"/>
                  <a:pt x="2521" y="108"/>
                </a:cubicBezTo>
                <a:cubicBezTo>
                  <a:pt x="2516" y="104"/>
                  <a:pt x="2510" y="103"/>
                  <a:pt x="2503" y="103"/>
                </a:cubicBezTo>
                <a:cubicBezTo>
                  <a:pt x="2490" y="103"/>
                  <a:pt x="2480" y="107"/>
                  <a:pt x="2472" y="116"/>
                </a:cubicBezTo>
                <a:cubicBezTo>
                  <a:pt x="2462" y="129"/>
                  <a:pt x="2457" y="145"/>
                  <a:pt x="2457" y="165"/>
                </a:cubicBezTo>
                <a:cubicBezTo>
                  <a:pt x="2457" y="185"/>
                  <a:pt x="2462" y="204"/>
                  <a:pt x="2472" y="219"/>
                </a:cubicBezTo>
                <a:cubicBezTo>
                  <a:pt x="2482" y="235"/>
                  <a:pt x="2496" y="243"/>
                  <a:pt x="2513" y="243"/>
                </a:cubicBezTo>
                <a:cubicBezTo>
                  <a:pt x="2525" y="243"/>
                  <a:pt x="2536" y="239"/>
                  <a:pt x="2546" y="230"/>
                </a:cubicBezTo>
                <a:cubicBezTo>
                  <a:pt x="2553" y="224"/>
                  <a:pt x="2560" y="214"/>
                  <a:pt x="2566" y="199"/>
                </a:cubicBezTo>
                <a:lnTo>
                  <a:pt x="2572" y="202"/>
                </a:lnTo>
                <a:cubicBezTo>
                  <a:pt x="2567" y="224"/>
                  <a:pt x="2558" y="242"/>
                  <a:pt x="2544" y="254"/>
                </a:cubicBezTo>
                <a:cubicBezTo>
                  <a:pt x="2531" y="266"/>
                  <a:pt x="2516" y="272"/>
                  <a:pt x="2500" y="272"/>
                </a:cubicBezTo>
                <a:cubicBezTo>
                  <a:pt x="2480" y="272"/>
                  <a:pt x="2463" y="264"/>
                  <a:pt x="2449" y="247"/>
                </a:cubicBezTo>
                <a:cubicBezTo>
                  <a:pt x="2434" y="231"/>
                  <a:pt x="2427" y="209"/>
                  <a:pt x="2427" y="181"/>
                </a:cubicBezTo>
                <a:cubicBezTo>
                  <a:pt x="2427" y="154"/>
                  <a:pt x="2435" y="132"/>
                  <a:pt x="2451" y="115"/>
                </a:cubicBezTo>
                <a:cubicBezTo>
                  <a:pt x="2467" y="98"/>
                  <a:pt x="2486" y="90"/>
                  <a:pt x="2509" y="90"/>
                </a:cubicBezTo>
                <a:close/>
                <a:moveTo>
                  <a:pt x="1709" y="90"/>
                </a:moveTo>
                <a:lnTo>
                  <a:pt x="1717" y="90"/>
                </a:lnTo>
                <a:lnTo>
                  <a:pt x="1717" y="228"/>
                </a:lnTo>
                <a:cubicBezTo>
                  <a:pt x="1717" y="239"/>
                  <a:pt x="1718" y="246"/>
                  <a:pt x="1719" y="249"/>
                </a:cubicBezTo>
                <a:cubicBezTo>
                  <a:pt x="1721" y="253"/>
                  <a:pt x="1723" y="256"/>
                  <a:pt x="1726" y="257"/>
                </a:cubicBezTo>
                <a:cubicBezTo>
                  <a:pt x="1729" y="259"/>
                  <a:pt x="1735" y="260"/>
                  <a:pt x="1743" y="260"/>
                </a:cubicBezTo>
                <a:lnTo>
                  <a:pt x="1743" y="267"/>
                </a:lnTo>
                <a:lnTo>
                  <a:pt x="1660" y="267"/>
                </a:lnTo>
                <a:lnTo>
                  <a:pt x="1660" y="260"/>
                </a:lnTo>
                <a:cubicBezTo>
                  <a:pt x="1668" y="260"/>
                  <a:pt x="1674" y="259"/>
                  <a:pt x="1677" y="258"/>
                </a:cubicBezTo>
                <a:cubicBezTo>
                  <a:pt x="1679" y="256"/>
                  <a:pt x="1682" y="253"/>
                  <a:pt x="1683" y="250"/>
                </a:cubicBezTo>
                <a:cubicBezTo>
                  <a:pt x="1685" y="246"/>
                  <a:pt x="1686" y="239"/>
                  <a:pt x="1686" y="228"/>
                </a:cubicBezTo>
                <a:lnTo>
                  <a:pt x="1686" y="162"/>
                </a:lnTo>
                <a:cubicBezTo>
                  <a:pt x="1686" y="143"/>
                  <a:pt x="1685" y="131"/>
                  <a:pt x="1684" y="126"/>
                </a:cubicBezTo>
                <a:cubicBezTo>
                  <a:pt x="1683" y="122"/>
                  <a:pt x="1682" y="119"/>
                  <a:pt x="1680" y="117"/>
                </a:cubicBezTo>
                <a:cubicBezTo>
                  <a:pt x="1678" y="116"/>
                  <a:pt x="1676" y="115"/>
                  <a:pt x="1672" y="115"/>
                </a:cubicBezTo>
                <a:cubicBezTo>
                  <a:pt x="1669" y="115"/>
                  <a:pt x="1665" y="116"/>
                  <a:pt x="1660" y="118"/>
                </a:cubicBezTo>
                <a:lnTo>
                  <a:pt x="1657" y="111"/>
                </a:lnTo>
                <a:lnTo>
                  <a:pt x="1709" y="90"/>
                </a:lnTo>
                <a:close/>
                <a:moveTo>
                  <a:pt x="1166" y="90"/>
                </a:moveTo>
                <a:cubicBezTo>
                  <a:pt x="1192" y="90"/>
                  <a:pt x="1213" y="100"/>
                  <a:pt x="1228" y="120"/>
                </a:cubicBezTo>
                <a:cubicBezTo>
                  <a:pt x="1242" y="136"/>
                  <a:pt x="1248" y="156"/>
                  <a:pt x="1248" y="178"/>
                </a:cubicBezTo>
                <a:cubicBezTo>
                  <a:pt x="1248" y="193"/>
                  <a:pt x="1245" y="209"/>
                  <a:pt x="1237" y="224"/>
                </a:cubicBezTo>
                <a:cubicBezTo>
                  <a:pt x="1230" y="240"/>
                  <a:pt x="1220" y="252"/>
                  <a:pt x="1207" y="260"/>
                </a:cubicBezTo>
                <a:cubicBezTo>
                  <a:pt x="1194" y="268"/>
                  <a:pt x="1180" y="272"/>
                  <a:pt x="1164" y="272"/>
                </a:cubicBezTo>
                <a:cubicBezTo>
                  <a:pt x="1138" y="272"/>
                  <a:pt x="1117" y="262"/>
                  <a:pt x="1102" y="241"/>
                </a:cubicBezTo>
                <a:cubicBezTo>
                  <a:pt x="1089" y="224"/>
                  <a:pt x="1083" y="204"/>
                  <a:pt x="1083" y="183"/>
                </a:cubicBezTo>
                <a:cubicBezTo>
                  <a:pt x="1083" y="167"/>
                  <a:pt x="1087" y="151"/>
                  <a:pt x="1094" y="136"/>
                </a:cubicBezTo>
                <a:cubicBezTo>
                  <a:pt x="1102" y="120"/>
                  <a:pt x="1113" y="109"/>
                  <a:pt x="1125" y="101"/>
                </a:cubicBezTo>
                <a:cubicBezTo>
                  <a:pt x="1138" y="94"/>
                  <a:pt x="1152" y="90"/>
                  <a:pt x="1166" y="90"/>
                </a:cubicBezTo>
                <a:close/>
                <a:moveTo>
                  <a:pt x="2222" y="20"/>
                </a:moveTo>
                <a:cubicBezTo>
                  <a:pt x="2214" y="20"/>
                  <a:pt x="2206" y="23"/>
                  <a:pt x="2200" y="31"/>
                </a:cubicBezTo>
                <a:cubicBezTo>
                  <a:pt x="2191" y="41"/>
                  <a:pt x="2185" y="58"/>
                  <a:pt x="2181" y="80"/>
                </a:cubicBezTo>
                <a:cubicBezTo>
                  <a:pt x="2178" y="102"/>
                  <a:pt x="2176" y="124"/>
                  <a:pt x="2176" y="146"/>
                </a:cubicBezTo>
                <a:cubicBezTo>
                  <a:pt x="2176" y="181"/>
                  <a:pt x="2181" y="209"/>
                  <a:pt x="2189" y="232"/>
                </a:cubicBezTo>
                <a:cubicBezTo>
                  <a:pt x="2196" y="250"/>
                  <a:pt x="2207" y="259"/>
                  <a:pt x="2221" y="259"/>
                </a:cubicBezTo>
                <a:cubicBezTo>
                  <a:pt x="2228" y="259"/>
                  <a:pt x="2235" y="256"/>
                  <a:pt x="2242" y="250"/>
                </a:cubicBezTo>
                <a:cubicBezTo>
                  <a:pt x="2249" y="244"/>
                  <a:pt x="2255" y="234"/>
                  <a:pt x="2259" y="220"/>
                </a:cubicBezTo>
                <a:cubicBezTo>
                  <a:pt x="2264" y="198"/>
                  <a:pt x="2267" y="168"/>
                  <a:pt x="2267" y="129"/>
                </a:cubicBezTo>
                <a:cubicBezTo>
                  <a:pt x="2267" y="100"/>
                  <a:pt x="2264" y="76"/>
                  <a:pt x="2258" y="56"/>
                </a:cubicBezTo>
                <a:cubicBezTo>
                  <a:pt x="2254" y="42"/>
                  <a:pt x="2248" y="32"/>
                  <a:pt x="2241" y="26"/>
                </a:cubicBezTo>
                <a:cubicBezTo>
                  <a:pt x="2236" y="22"/>
                  <a:pt x="2230" y="20"/>
                  <a:pt x="2222" y="20"/>
                </a:cubicBezTo>
                <a:close/>
                <a:moveTo>
                  <a:pt x="2030" y="20"/>
                </a:moveTo>
                <a:cubicBezTo>
                  <a:pt x="2022" y="20"/>
                  <a:pt x="2014" y="23"/>
                  <a:pt x="2008" y="31"/>
                </a:cubicBezTo>
                <a:cubicBezTo>
                  <a:pt x="1999" y="41"/>
                  <a:pt x="1993" y="58"/>
                  <a:pt x="1989" y="80"/>
                </a:cubicBezTo>
                <a:cubicBezTo>
                  <a:pt x="1986" y="102"/>
                  <a:pt x="1984" y="124"/>
                  <a:pt x="1984" y="146"/>
                </a:cubicBezTo>
                <a:cubicBezTo>
                  <a:pt x="1984" y="181"/>
                  <a:pt x="1989" y="209"/>
                  <a:pt x="1997" y="232"/>
                </a:cubicBezTo>
                <a:cubicBezTo>
                  <a:pt x="2004" y="250"/>
                  <a:pt x="2015" y="259"/>
                  <a:pt x="2029" y="259"/>
                </a:cubicBezTo>
                <a:cubicBezTo>
                  <a:pt x="2036" y="259"/>
                  <a:pt x="2043" y="256"/>
                  <a:pt x="2050" y="250"/>
                </a:cubicBezTo>
                <a:cubicBezTo>
                  <a:pt x="2057" y="244"/>
                  <a:pt x="2063" y="234"/>
                  <a:pt x="2067" y="220"/>
                </a:cubicBezTo>
                <a:cubicBezTo>
                  <a:pt x="2072" y="198"/>
                  <a:pt x="2075" y="168"/>
                  <a:pt x="2075" y="129"/>
                </a:cubicBezTo>
                <a:cubicBezTo>
                  <a:pt x="2075" y="100"/>
                  <a:pt x="2072" y="76"/>
                  <a:pt x="2066" y="56"/>
                </a:cubicBezTo>
                <a:cubicBezTo>
                  <a:pt x="2062" y="42"/>
                  <a:pt x="2056" y="32"/>
                  <a:pt x="2049" y="26"/>
                </a:cubicBezTo>
                <a:cubicBezTo>
                  <a:pt x="2044" y="22"/>
                  <a:pt x="2038" y="20"/>
                  <a:pt x="2030" y="20"/>
                </a:cubicBezTo>
                <a:close/>
                <a:moveTo>
                  <a:pt x="2223" y="7"/>
                </a:moveTo>
                <a:cubicBezTo>
                  <a:pt x="2242" y="7"/>
                  <a:pt x="2260" y="17"/>
                  <a:pt x="2275" y="37"/>
                </a:cubicBezTo>
                <a:cubicBezTo>
                  <a:pt x="2294" y="62"/>
                  <a:pt x="2304" y="95"/>
                  <a:pt x="2304" y="137"/>
                </a:cubicBezTo>
                <a:cubicBezTo>
                  <a:pt x="2304" y="167"/>
                  <a:pt x="2300" y="192"/>
                  <a:pt x="2291" y="212"/>
                </a:cubicBezTo>
                <a:cubicBezTo>
                  <a:pt x="2283" y="233"/>
                  <a:pt x="2272" y="248"/>
                  <a:pt x="2259" y="257"/>
                </a:cubicBezTo>
                <a:cubicBezTo>
                  <a:pt x="2246" y="267"/>
                  <a:pt x="2233" y="271"/>
                  <a:pt x="2221" y="271"/>
                </a:cubicBezTo>
                <a:cubicBezTo>
                  <a:pt x="2196" y="271"/>
                  <a:pt x="2176" y="257"/>
                  <a:pt x="2160" y="228"/>
                </a:cubicBezTo>
                <a:cubicBezTo>
                  <a:pt x="2146" y="204"/>
                  <a:pt x="2140" y="175"/>
                  <a:pt x="2140" y="141"/>
                </a:cubicBezTo>
                <a:cubicBezTo>
                  <a:pt x="2140" y="112"/>
                  <a:pt x="2144" y="87"/>
                  <a:pt x="2153" y="66"/>
                </a:cubicBezTo>
                <a:cubicBezTo>
                  <a:pt x="2162" y="45"/>
                  <a:pt x="2173" y="30"/>
                  <a:pt x="2188" y="19"/>
                </a:cubicBezTo>
                <a:cubicBezTo>
                  <a:pt x="2199" y="11"/>
                  <a:pt x="2211" y="7"/>
                  <a:pt x="2223" y="7"/>
                </a:cubicBezTo>
                <a:close/>
                <a:moveTo>
                  <a:pt x="2031" y="7"/>
                </a:moveTo>
                <a:cubicBezTo>
                  <a:pt x="2050" y="7"/>
                  <a:pt x="2068" y="17"/>
                  <a:pt x="2083" y="37"/>
                </a:cubicBezTo>
                <a:cubicBezTo>
                  <a:pt x="2102" y="62"/>
                  <a:pt x="2112" y="95"/>
                  <a:pt x="2112" y="137"/>
                </a:cubicBezTo>
                <a:cubicBezTo>
                  <a:pt x="2112" y="167"/>
                  <a:pt x="2108" y="192"/>
                  <a:pt x="2099" y="212"/>
                </a:cubicBezTo>
                <a:cubicBezTo>
                  <a:pt x="2091" y="233"/>
                  <a:pt x="2080" y="248"/>
                  <a:pt x="2067" y="257"/>
                </a:cubicBezTo>
                <a:cubicBezTo>
                  <a:pt x="2054" y="267"/>
                  <a:pt x="2041" y="271"/>
                  <a:pt x="2029" y="271"/>
                </a:cubicBezTo>
                <a:cubicBezTo>
                  <a:pt x="2004" y="271"/>
                  <a:pt x="1984" y="257"/>
                  <a:pt x="1968" y="228"/>
                </a:cubicBezTo>
                <a:cubicBezTo>
                  <a:pt x="1954" y="204"/>
                  <a:pt x="1948" y="175"/>
                  <a:pt x="1948" y="141"/>
                </a:cubicBezTo>
                <a:cubicBezTo>
                  <a:pt x="1948" y="112"/>
                  <a:pt x="1952" y="87"/>
                  <a:pt x="1961" y="66"/>
                </a:cubicBezTo>
                <a:cubicBezTo>
                  <a:pt x="1970" y="45"/>
                  <a:pt x="1981" y="30"/>
                  <a:pt x="1996" y="19"/>
                </a:cubicBezTo>
                <a:cubicBezTo>
                  <a:pt x="2007" y="11"/>
                  <a:pt x="2019" y="7"/>
                  <a:pt x="2031" y="7"/>
                </a:cubicBezTo>
                <a:close/>
                <a:moveTo>
                  <a:pt x="1849" y="7"/>
                </a:moveTo>
                <a:lnTo>
                  <a:pt x="1855" y="7"/>
                </a:lnTo>
                <a:lnTo>
                  <a:pt x="1855" y="222"/>
                </a:lnTo>
                <a:cubicBezTo>
                  <a:pt x="1855" y="236"/>
                  <a:pt x="1855" y="245"/>
                  <a:pt x="1857" y="249"/>
                </a:cubicBezTo>
                <a:cubicBezTo>
                  <a:pt x="1858" y="252"/>
                  <a:pt x="1860" y="255"/>
                  <a:pt x="1864" y="257"/>
                </a:cubicBezTo>
                <a:cubicBezTo>
                  <a:pt x="1868" y="259"/>
                  <a:pt x="1875" y="260"/>
                  <a:pt x="1887" y="260"/>
                </a:cubicBezTo>
                <a:lnTo>
                  <a:pt x="1887" y="267"/>
                </a:lnTo>
                <a:lnTo>
                  <a:pt x="1791" y="267"/>
                </a:lnTo>
                <a:lnTo>
                  <a:pt x="1791" y="260"/>
                </a:lnTo>
                <a:cubicBezTo>
                  <a:pt x="1803" y="260"/>
                  <a:pt x="1811" y="259"/>
                  <a:pt x="1815" y="257"/>
                </a:cubicBezTo>
                <a:cubicBezTo>
                  <a:pt x="1818" y="255"/>
                  <a:pt x="1820" y="253"/>
                  <a:pt x="1822" y="249"/>
                </a:cubicBezTo>
                <a:cubicBezTo>
                  <a:pt x="1823" y="246"/>
                  <a:pt x="1824" y="237"/>
                  <a:pt x="1824" y="222"/>
                </a:cubicBezTo>
                <a:lnTo>
                  <a:pt x="1824" y="85"/>
                </a:lnTo>
                <a:cubicBezTo>
                  <a:pt x="1824" y="66"/>
                  <a:pt x="1823" y="54"/>
                  <a:pt x="1822" y="49"/>
                </a:cubicBezTo>
                <a:cubicBezTo>
                  <a:pt x="1821" y="45"/>
                  <a:pt x="1820" y="42"/>
                  <a:pt x="1817" y="40"/>
                </a:cubicBezTo>
                <a:cubicBezTo>
                  <a:pt x="1815" y="38"/>
                  <a:pt x="1812" y="37"/>
                  <a:pt x="1809" y="37"/>
                </a:cubicBezTo>
                <a:cubicBezTo>
                  <a:pt x="1804" y="37"/>
                  <a:pt x="1798" y="39"/>
                  <a:pt x="1790" y="43"/>
                </a:cubicBezTo>
                <a:lnTo>
                  <a:pt x="1787" y="37"/>
                </a:lnTo>
                <a:lnTo>
                  <a:pt x="1849" y="7"/>
                </a:lnTo>
                <a:close/>
                <a:moveTo>
                  <a:pt x="1701" y="0"/>
                </a:moveTo>
                <a:cubicBezTo>
                  <a:pt x="1707" y="0"/>
                  <a:pt x="1711" y="2"/>
                  <a:pt x="1715" y="6"/>
                </a:cubicBezTo>
                <a:cubicBezTo>
                  <a:pt x="1719" y="9"/>
                  <a:pt x="1720" y="14"/>
                  <a:pt x="1720" y="19"/>
                </a:cubicBezTo>
                <a:cubicBezTo>
                  <a:pt x="1720" y="24"/>
                  <a:pt x="1719" y="29"/>
                  <a:pt x="1715" y="33"/>
                </a:cubicBezTo>
                <a:cubicBezTo>
                  <a:pt x="1711" y="36"/>
                  <a:pt x="1707" y="38"/>
                  <a:pt x="1701" y="38"/>
                </a:cubicBezTo>
                <a:cubicBezTo>
                  <a:pt x="1696" y="38"/>
                  <a:pt x="1692" y="36"/>
                  <a:pt x="1688" y="33"/>
                </a:cubicBezTo>
                <a:cubicBezTo>
                  <a:pt x="1684" y="29"/>
                  <a:pt x="1682" y="24"/>
                  <a:pt x="1682" y="19"/>
                </a:cubicBezTo>
                <a:cubicBezTo>
                  <a:pt x="1682" y="14"/>
                  <a:pt x="1684" y="9"/>
                  <a:pt x="1688" y="6"/>
                </a:cubicBezTo>
                <a:cubicBezTo>
                  <a:pt x="1692" y="2"/>
                  <a:pt x="1696" y="0"/>
                  <a:pt x="1701" y="0"/>
                </a:cubicBezTo>
                <a:close/>
              </a:path>
            </a:pathLst>
          </a:custGeom>
          <a:solidFill>
            <a:srgbClr val="F2F2F2"/>
          </a:solidFill>
          <a:ln w="0">
            <a:noFill/>
            <a:prstDash val="solid"/>
            <a:round/>
          </a:ln>
        </p:spPr>
        <p:txBody>
          <a:bodyPr vert="horz" wrap="square" lIns="91440" tIns="45720" rIns="91440" bIns="45720" numCol="1" anchor="t" anchorCtr="0" compatLnSpc="1"/>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charset="0"/>
                <a:ea typeface="+mn-ea"/>
                <a:cs typeface="+mn-cs"/>
              </a:defRPr>
            </a:lvl5pPr>
            <a:lvl6pPr marL="2286000" algn="l" defTabSz="914400" rtl="0" eaLnBrk="1" latinLnBrk="0" hangingPunct="1">
              <a:defRPr kern="1200">
                <a:solidFill>
                  <a:schemeClr val="tx1"/>
                </a:solidFill>
                <a:latin typeface="Calibri" panose="020F0502020204030204" charset="0"/>
                <a:ea typeface="+mn-ea"/>
                <a:cs typeface="+mn-cs"/>
              </a:defRPr>
            </a:lvl6pPr>
            <a:lvl7pPr marL="2743200" algn="l" defTabSz="914400" rtl="0" eaLnBrk="1" latinLnBrk="0" hangingPunct="1">
              <a:defRPr kern="1200">
                <a:solidFill>
                  <a:schemeClr val="tx1"/>
                </a:solidFill>
                <a:latin typeface="Calibri" panose="020F0502020204030204" charset="0"/>
                <a:ea typeface="+mn-ea"/>
                <a:cs typeface="+mn-cs"/>
              </a:defRPr>
            </a:lvl7pPr>
            <a:lvl8pPr marL="3200400" algn="l" defTabSz="914400" rtl="0" eaLnBrk="1" latinLnBrk="0" hangingPunct="1">
              <a:defRPr kern="1200">
                <a:solidFill>
                  <a:schemeClr val="tx1"/>
                </a:solidFill>
                <a:latin typeface="Calibri" panose="020F0502020204030204" charset="0"/>
                <a:ea typeface="+mn-ea"/>
                <a:cs typeface="+mn-cs"/>
              </a:defRPr>
            </a:lvl8pPr>
            <a:lvl9pPr marL="3657600" algn="l" defTabSz="914400" rtl="0" eaLnBrk="1" latinLnBrk="0" hangingPunct="1">
              <a:defRPr kern="1200">
                <a:solidFill>
                  <a:schemeClr val="tx1"/>
                </a:solidFill>
                <a:latin typeface="Calibri" panose="020F0502020204030204" charset="0"/>
                <a:ea typeface="+mn-ea"/>
                <a:cs typeface="+mn-cs"/>
              </a:defRPr>
            </a:lvl9pPr>
          </a:lstStyle>
          <a:p>
            <a:endParaRPr lang="zh-CN" altLang="en-US"/>
          </a:p>
        </p:txBody>
      </p:sp>
      <p:sp>
        <p:nvSpPr>
          <p:cNvPr id="147458" name="Text Box 2"/>
          <p:cNvSpPr txBox="1">
            <a:spLocks noChangeArrowheads="1"/>
          </p:cNvSpPr>
          <p:nvPr/>
        </p:nvSpPr>
        <p:spPr bwMode="auto">
          <a:xfrm>
            <a:off x="812800" y="1695846"/>
            <a:ext cx="10668000" cy="4225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eaLnBrk="1" hangingPunct="1">
              <a:lnSpc>
                <a:spcPct val="120000"/>
              </a:lnSpc>
            </a:pPr>
            <a:r>
              <a:rPr kumimoji="1" lang="zh-CN" altLang="en-US" sz="2800" dirty="0">
                <a:latin typeface="微软雅黑" panose="020B0503020204020204" charset="-122"/>
                <a:ea typeface="微软雅黑" panose="020B0503020204020204" charset="-122"/>
              </a:rPr>
              <a:t>　小刚在恒温游泳池中潜水时发现自己吐出的一个气泡在水中上升的过程中不断变大。关于该气泡在水中上升时的变化情况，下列说法正确的是（　　）</a:t>
            </a:r>
            <a:endParaRPr kumimoji="1" lang="zh-CN" altLang="en-US" sz="2800" dirty="0">
              <a:latin typeface="微软雅黑" panose="020B0503020204020204" charset="-122"/>
              <a:ea typeface="微软雅黑" panose="020B0503020204020204" charset="-122"/>
            </a:endParaRPr>
          </a:p>
          <a:p>
            <a:pPr algn="just" eaLnBrk="1" hangingPunct="1">
              <a:lnSpc>
                <a:spcPct val="120000"/>
              </a:lnSpc>
            </a:pPr>
            <a:endParaRPr kumimoji="1" lang="zh-CN" altLang="en-US" sz="2800" dirty="0">
              <a:latin typeface="微软雅黑" panose="020B0503020204020204" charset="-122"/>
              <a:ea typeface="微软雅黑" panose="020B0503020204020204" charset="-122"/>
            </a:endParaRPr>
          </a:p>
          <a:p>
            <a:pPr algn="just" eaLnBrk="1" hangingPunct="1">
              <a:lnSpc>
                <a:spcPct val="120000"/>
              </a:lnSpc>
            </a:pPr>
            <a:r>
              <a:rPr kumimoji="1" lang="en-US" altLang="zh-CN" sz="2800" dirty="0">
                <a:latin typeface="微软雅黑" panose="020B0503020204020204" charset="-122"/>
                <a:ea typeface="微软雅黑" panose="020B0503020204020204" charset="-122"/>
              </a:rPr>
              <a:t>A．密度不变，浮力变小</a:t>
            </a:r>
            <a:endParaRPr kumimoji="1" lang="en-US" altLang="zh-CN" sz="2800" dirty="0">
              <a:latin typeface="微软雅黑" panose="020B0503020204020204" charset="-122"/>
              <a:ea typeface="微软雅黑" panose="020B0503020204020204" charset="-122"/>
            </a:endParaRPr>
          </a:p>
          <a:p>
            <a:pPr algn="just" eaLnBrk="1" hangingPunct="1">
              <a:lnSpc>
                <a:spcPct val="120000"/>
              </a:lnSpc>
            </a:pPr>
            <a:r>
              <a:rPr kumimoji="1" lang="en-US" altLang="zh-CN" sz="2800" dirty="0">
                <a:latin typeface="微软雅黑" panose="020B0503020204020204" charset="-122"/>
                <a:ea typeface="微软雅黑" panose="020B0503020204020204" charset="-122"/>
              </a:rPr>
              <a:t>B．密度变小，浮力变大</a:t>
            </a:r>
            <a:endParaRPr kumimoji="1" lang="en-US" altLang="zh-CN" sz="2800" dirty="0">
              <a:latin typeface="微软雅黑" panose="020B0503020204020204" charset="-122"/>
              <a:ea typeface="微软雅黑" panose="020B0503020204020204" charset="-122"/>
            </a:endParaRPr>
          </a:p>
          <a:p>
            <a:pPr algn="just" eaLnBrk="1" hangingPunct="1">
              <a:lnSpc>
                <a:spcPct val="120000"/>
              </a:lnSpc>
            </a:pPr>
            <a:r>
              <a:rPr kumimoji="1" lang="en-US" altLang="zh-CN" sz="2800" dirty="0">
                <a:latin typeface="微软雅黑" panose="020B0503020204020204" charset="-122"/>
                <a:ea typeface="微软雅黑" panose="020B0503020204020204" charset="-122"/>
              </a:rPr>
              <a:t>C．密度和浮力都变小</a:t>
            </a:r>
            <a:endParaRPr kumimoji="1" lang="en-US" altLang="zh-CN" sz="2800" dirty="0">
              <a:latin typeface="微软雅黑" panose="020B0503020204020204" charset="-122"/>
              <a:ea typeface="微软雅黑" panose="020B0503020204020204" charset="-122"/>
            </a:endParaRPr>
          </a:p>
          <a:p>
            <a:pPr algn="just" eaLnBrk="1" hangingPunct="1">
              <a:lnSpc>
                <a:spcPct val="120000"/>
              </a:lnSpc>
            </a:pPr>
            <a:r>
              <a:rPr kumimoji="1" lang="en-US" altLang="zh-CN" sz="2800" dirty="0">
                <a:latin typeface="微软雅黑" panose="020B0503020204020204" charset="-122"/>
                <a:ea typeface="微软雅黑" panose="020B0503020204020204" charset="-122"/>
              </a:rPr>
              <a:t>D．密度和浮力都变大</a:t>
            </a:r>
            <a:endParaRPr kumimoji="1" lang="en-US" altLang="zh-CN" sz="2800" dirty="0">
              <a:latin typeface="微软雅黑" panose="020B0503020204020204" charset="-122"/>
              <a:ea typeface="微软雅黑" panose="020B0503020204020204" charset="-122"/>
            </a:endParaRPr>
          </a:p>
        </p:txBody>
      </p:sp>
      <p:grpSp>
        <p:nvGrpSpPr>
          <p:cNvPr id="10" name="组合 9"/>
          <p:cNvGrpSpPr/>
          <p:nvPr/>
        </p:nvGrpSpPr>
        <p:grpSpPr bwMode="auto">
          <a:xfrm>
            <a:off x="-101600" y="404813"/>
            <a:ext cx="4295775" cy="523875"/>
            <a:chOff x="0" y="623478"/>
            <a:chExt cx="3786638" cy="459735"/>
          </a:xfrm>
        </p:grpSpPr>
        <p:grpSp>
          <p:nvGrpSpPr>
            <p:cNvPr id="11" name="组合 10"/>
            <p:cNvGrpSpPr/>
            <p:nvPr/>
          </p:nvGrpSpPr>
          <p:grpSpPr bwMode="auto">
            <a:xfrm>
              <a:off x="0" y="678733"/>
              <a:ext cx="771176" cy="347209"/>
              <a:chOff x="0" y="537328"/>
              <a:chExt cx="771176" cy="347209"/>
            </a:xfrm>
          </p:grpSpPr>
          <p:sp>
            <p:nvSpPr>
              <p:cNvPr id="13" name="矩形 12"/>
              <p:cNvSpPr/>
              <p:nvPr/>
            </p:nvSpPr>
            <p:spPr>
              <a:xfrm>
                <a:off x="86760" y="575413"/>
                <a:ext cx="684282" cy="309276"/>
              </a:xfrm>
              <a:prstGeom prst="rect">
                <a:avLst/>
              </a:prstGeom>
              <a:solidFill>
                <a:schemeClr val="bg1"/>
              </a:solidFill>
            </p:spPr>
            <p:style>
              <a:lnRef idx="0">
                <a:schemeClr val="accent3"/>
              </a:lnRef>
              <a:fillRef idx="3">
                <a:schemeClr val="accent3"/>
              </a:fillRef>
              <a:effectRef idx="3">
                <a:schemeClr val="accent3"/>
              </a:effectRef>
              <a:fontRef idx="minor">
                <a:schemeClr val="lt1"/>
              </a:fontRef>
            </p:style>
            <p:txBody>
              <a:bodyPr anchor="ctr"/>
              <a:lstStyle/>
              <a:p>
                <a:pPr algn="ctr">
                  <a:defRPr/>
                </a:pPr>
                <a:endParaRPr lang="zh-CN" altLang="en-US" dirty="0">
                  <a:ea typeface="微软雅黑" panose="020B0503020204020204" charset="-122"/>
                </a:endParaRPr>
              </a:p>
            </p:txBody>
          </p:sp>
          <p:sp>
            <p:nvSpPr>
              <p:cNvPr id="14" name="矩形 13"/>
              <p:cNvSpPr/>
              <p:nvPr/>
            </p:nvSpPr>
            <p:spPr>
              <a:xfrm>
                <a:off x="0" y="537798"/>
                <a:ext cx="684282" cy="309276"/>
              </a:xfrm>
              <a:prstGeom prst="rect">
                <a:avLst/>
              </a:prstGeom>
              <a:solidFill>
                <a:srgbClr val="008080"/>
              </a:solidFill>
            </p:spPr>
            <p:style>
              <a:lnRef idx="0">
                <a:schemeClr val="accent3"/>
              </a:lnRef>
              <a:fillRef idx="3">
                <a:schemeClr val="accent3"/>
              </a:fillRef>
              <a:effectRef idx="3">
                <a:schemeClr val="accent3"/>
              </a:effectRef>
              <a:fontRef idx="minor">
                <a:schemeClr val="lt1"/>
              </a:fontRef>
            </p:style>
            <p:txBody>
              <a:bodyPr anchor="ctr"/>
              <a:lstStyle/>
              <a:p>
                <a:pPr algn="ctr">
                  <a:defRPr/>
                </a:pPr>
                <a:endParaRPr lang="zh-CN" altLang="en-US" dirty="0">
                  <a:ea typeface="微软雅黑" panose="020B0503020204020204" charset="-122"/>
                </a:endParaRPr>
              </a:p>
            </p:txBody>
          </p:sp>
        </p:grpSp>
        <p:sp>
          <p:nvSpPr>
            <p:cNvPr id="12" name="文本框 11"/>
            <p:cNvSpPr txBox="1">
              <a:spLocks noChangeArrowheads="1"/>
            </p:cNvSpPr>
            <p:nvPr/>
          </p:nvSpPr>
          <p:spPr bwMode="auto">
            <a:xfrm>
              <a:off x="771662" y="623478"/>
              <a:ext cx="3014976" cy="459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微软雅黑" panose="020B050302020402020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微软雅黑" panose="020B050302020402020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微软雅黑" panose="020B050302020402020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微软雅黑" panose="020B050302020402020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微软雅黑" panose="020B050302020402020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微软雅黑" panose="020B050302020402020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微软雅黑" panose="020B050302020402020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微软雅黑" panose="020B050302020402020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微软雅黑" panose="020B0503020204020204" charset="-122"/>
                </a:defRPr>
              </a:lvl9pPr>
            </a:lstStyle>
            <a:p>
              <a:pPr>
                <a:lnSpc>
                  <a:spcPct val="100000"/>
                </a:lnSpc>
                <a:spcBef>
                  <a:spcPct val="0"/>
                </a:spcBef>
                <a:buFontTx/>
                <a:buNone/>
              </a:pPr>
              <a:r>
                <a:rPr lang="zh-CN" altLang="en-US" b="1" dirty="0">
                  <a:solidFill>
                    <a:srgbClr val="008080"/>
                  </a:solidFill>
                  <a:latin typeface="微软雅黑" panose="020B0503020204020204" charset="-122"/>
                </a:rPr>
                <a:t>例</a:t>
              </a:r>
              <a:endParaRPr lang="zh-CN" altLang="en-US" b="1" dirty="0">
                <a:solidFill>
                  <a:srgbClr val="008080"/>
                </a:solidFill>
                <a:latin typeface="微软雅黑" panose="020B0503020204020204" charset="-122"/>
              </a:endParaRPr>
            </a:p>
          </p:txBody>
        </p:sp>
      </p:gr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983432" y="1052736"/>
            <a:ext cx="9917748" cy="203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pPr marL="0" marR="0" lvl="0" indent="0" algn="l" defTabSz="914400" rtl="0" eaLnBrk="1" fontAlgn="base" latinLnBrk="0" hangingPunct="1">
              <a:lnSpc>
                <a:spcPct val="150000"/>
              </a:lnSpc>
              <a:spcBef>
                <a:spcPct val="0"/>
              </a:spcBef>
              <a:spcAft>
                <a:spcPct val="0"/>
              </a:spcAft>
              <a:buClrTx/>
              <a:buSzTx/>
              <a:buFontTx/>
              <a:buNone/>
            </a:pPr>
            <a:r>
              <a:rPr kumimoji="0" lang="zh-CN" sz="2800" b="0" i="0" u="none" strike="noStrike" cap="none" normalizeH="0" baseline="0" dirty="0">
                <a:ln>
                  <a:noFill/>
                </a:ln>
                <a:solidFill>
                  <a:schemeClr val="tx1"/>
                </a:solidFill>
                <a:effectLst/>
                <a:latin typeface="微软雅黑" panose="020B0503020204020204" charset="-122"/>
                <a:ea typeface="微软雅黑" panose="020B0503020204020204" charset="-122"/>
                <a:cs typeface="Times New Roman" panose="02020603050405020304" pitchFamily="18" charset="0"/>
              </a:rPr>
              <a:t>如图是验证阿基米德原理的实验步骤次序的示意图，依次读出甲、乙、丙、丁图中弹簧测力计的示数分别为</a:t>
            </a:r>
            <a:r>
              <a:rPr kumimoji="0" lang="en-US" altLang="zh-CN" sz="2800" b="0" i="0" u="none" strike="noStrike" cap="none" normalizeH="0" baseline="0" dirty="0">
                <a:ln>
                  <a:noFill/>
                </a:ln>
                <a:solidFill>
                  <a:schemeClr val="tx1"/>
                </a:solidFill>
                <a:effectLst/>
                <a:latin typeface="微软雅黑" panose="020B0503020204020204" charset="-122"/>
                <a:ea typeface="微软雅黑" panose="020B0503020204020204" charset="-122"/>
                <a:cs typeface="Times New Roman" panose="02020603050405020304" pitchFamily="18" charset="0"/>
              </a:rPr>
              <a:t>F</a:t>
            </a:r>
            <a:r>
              <a:rPr kumimoji="0" lang="en-US" altLang="zh-CN" sz="2800" b="0" i="0" u="none" strike="noStrike" cap="none" normalizeH="0" baseline="-30000" dirty="0">
                <a:ln>
                  <a:noFill/>
                </a:ln>
                <a:solidFill>
                  <a:schemeClr val="tx1"/>
                </a:solidFill>
                <a:effectLst/>
                <a:latin typeface="微软雅黑" panose="020B0503020204020204" charset="-122"/>
                <a:ea typeface="微软雅黑" panose="020B0503020204020204" charset="-122"/>
                <a:cs typeface="Times New Roman" panose="02020603050405020304" pitchFamily="18" charset="0"/>
              </a:rPr>
              <a:t>1</a:t>
            </a:r>
            <a:r>
              <a:rPr kumimoji="0" lang="zh-CN" altLang="en-US" sz="2800" b="0" i="0" u="none" strike="noStrike" cap="none" normalizeH="0" baseline="0" dirty="0">
                <a:ln>
                  <a:noFill/>
                </a:ln>
                <a:solidFill>
                  <a:schemeClr val="tx1"/>
                </a:solidFill>
                <a:effectLst/>
                <a:latin typeface="微软雅黑" panose="020B0503020204020204" charset="-122"/>
                <a:ea typeface="微软雅黑" panose="020B0503020204020204" charset="-122"/>
                <a:cs typeface="Times New Roman" panose="02020603050405020304" pitchFamily="18" charset="0"/>
              </a:rPr>
              <a:t>、</a:t>
            </a:r>
            <a:r>
              <a:rPr kumimoji="0" lang="en-US" altLang="zh-CN" sz="2800" b="0" i="0" u="none" strike="noStrike" cap="none" normalizeH="0" baseline="0" dirty="0">
                <a:ln>
                  <a:noFill/>
                </a:ln>
                <a:solidFill>
                  <a:schemeClr val="tx1"/>
                </a:solidFill>
                <a:effectLst/>
                <a:latin typeface="微软雅黑" panose="020B0503020204020204" charset="-122"/>
                <a:ea typeface="微软雅黑" panose="020B0503020204020204" charset="-122"/>
                <a:cs typeface="Times New Roman" panose="02020603050405020304" pitchFamily="18" charset="0"/>
              </a:rPr>
              <a:t>F</a:t>
            </a:r>
            <a:r>
              <a:rPr kumimoji="0" lang="en-US" altLang="zh-CN" sz="2800" b="0" i="0" u="none" strike="noStrike" cap="none" normalizeH="0" baseline="-30000" dirty="0">
                <a:ln>
                  <a:noFill/>
                </a:ln>
                <a:solidFill>
                  <a:schemeClr val="tx1"/>
                </a:solidFill>
                <a:effectLst/>
                <a:latin typeface="微软雅黑" panose="020B0503020204020204" charset="-122"/>
                <a:ea typeface="微软雅黑" panose="020B0503020204020204" charset="-122"/>
                <a:cs typeface="Times New Roman" panose="02020603050405020304" pitchFamily="18" charset="0"/>
              </a:rPr>
              <a:t>2</a:t>
            </a:r>
            <a:r>
              <a:rPr kumimoji="0" lang="zh-CN" altLang="en-US" sz="2800" b="0" i="0" u="none" strike="noStrike" cap="none" normalizeH="0" baseline="0" dirty="0">
                <a:ln>
                  <a:noFill/>
                </a:ln>
                <a:solidFill>
                  <a:schemeClr val="tx1"/>
                </a:solidFill>
                <a:effectLst/>
                <a:latin typeface="微软雅黑" panose="020B0503020204020204" charset="-122"/>
                <a:ea typeface="微软雅黑" panose="020B0503020204020204" charset="-122"/>
                <a:cs typeface="Times New Roman" panose="02020603050405020304" pitchFamily="18" charset="0"/>
              </a:rPr>
              <a:t>、</a:t>
            </a:r>
            <a:r>
              <a:rPr kumimoji="0" lang="en-US" altLang="zh-CN" sz="2800" b="0" i="0" u="none" strike="noStrike" cap="none" normalizeH="0" baseline="0" dirty="0">
                <a:ln>
                  <a:noFill/>
                </a:ln>
                <a:solidFill>
                  <a:schemeClr val="tx1"/>
                </a:solidFill>
                <a:effectLst/>
                <a:latin typeface="微软雅黑" panose="020B0503020204020204" charset="-122"/>
                <a:ea typeface="微软雅黑" panose="020B0503020204020204" charset="-122"/>
                <a:cs typeface="Times New Roman" panose="02020603050405020304" pitchFamily="18" charset="0"/>
              </a:rPr>
              <a:t>F</a:t>
            </a:r>
            <a:r>
              <a:rPr kumimoji="0" lang="en-US" altLang="zh-CN" sz="2800" b="0" i="0" u="none" strike="noStrike" cap="none" normalizeH="0" baseline="-30000" dirty="0">
                <a:ln>
                  <a:noFill/>
                </a:ln>
                <a:solidFill>
                  <a:schemeClr val="tx1"/>
                </a:solidFill>
                <a:effectLst/>
                <a:latin typeface="微软雅黑" panose="020B0503020204020204" charset="-122"/>
                <a:ea typeface="微软雅黑" panose="020B0503020204020204" charset="-122"/>
                <a:cs typeface="Times New Roman" panose="02020603050405020304" pitchFamily="18" charset="0"/>
              </a:rPr>
              <a:t>3</a:t>
            </a:r>
            <a:r>
              <a:rPr kumimoji="0" lang="zh-CN" altLang="en-US" sz="2800" b="0" i="0" u="none" strike="noStrike" cap="none" normalizeH="0" baseline="0" dirty="0">
                <a:ln>
                  <a:noFill/>
                </a:ln>
                <a:solidFill>
                  <a:schemeClr val="tx1"/>
                </a:solidFill>
                <a:effectLst/>
                <a:latin typeface="微软雅黑" panose="020B0503020204020204" charset="-122"/>
                <a:ea typeface="微软雅黑" panose="020B0503020204020204" charset="-122"/>
                <a:cs typeface="Times New Roman" panose="02020603050405020304" pitchFamily="18" charset="0"/>
              </a:rPr>
              <a:t>、</a:t>
            </a:r>
            <a:r>
              <a:rPr kumimoji="0" lang="en-US" altLang="zh-CN" sz="2800" b="0" i="0" u="none" strike="noStrike" cap="none" normalizeH="0" baseline="0" dirty="0">
                <a:ln>
                  <a:noFill/>
                </a:ln>
                <a:solidFill>
                  <a:schemeClr val="tx1"/>
                </a:solidFill>
                <a:effectLst/>
                <a:latin typeface="微软雅黑" panose="020B0503020204020204" charset="-122"/>
                <a:ea typeface="微软雅黑" panose="020B0503020204020204" charset="-122"/>
                <a:cs typeface="Times New Roman" panose="02020603050405020304" pitchFamily="18" charset="0"/>
              </a:rPr>
              <a:t>F</a:t>
            </a:r>
            <a:r>
              <a:rPr kumimoji="0" lang="en-US" altLang="zh-CN" sz="2800" b="0" i="0" u="none" strike="noStrike" cap="none" normalizeH="0" baseline="-30000" dirty="0">
                <a:ln>
                  <a:noFill/>
                </a:ln>
                <a:solidFill>
                  <a:schemeClr val="tx1"/>
                </a:solidFill>
                <a:effectLst/>
                <a:latin typeface="微软雅黑" panose="020B0503020204020204" charset="-122"/>
                <a:ea typeface="微软雅黑" panose="020B0503020204020204" charset="-122"/>
                <a:cs typeface="Times New Roman" panose="02020603050405020304" pitchFamily="18" charset="0"/>
              </a:rPr>
              <a:t>4</a:t>
            </a:r>
            <a:r>
              <a:rPr kumimoji="0" lang="zh-CN" altLang="en-US" sz="2800" b="0" i="0" u="none" strike="noStrike" cap="none" normalizeH="0" baseline="0" dirty="0">
                <a:ln>
                  <a:noFill/>
                </a:ln>
                <a:solidFill>
                  <a:schemeClr val="tx1"/>
                </a:solidFill>
                <a:effectLst/>
                <a:latin typeface="微软雅黑" panose="020B0503020204020204" charset="-122"/>
                <a:ea typeface="微软雅黑" panose="020B0503020204020204" charset="-122"/>
                <a:cs typeface="Times New Roman" panose="02020603050405020304" pitchFamily="18" charset="0"/>
              </a:rPr>
              <a:t>。</a:t>
            </a:r>
            <a:endParaRPr kumimoji="0" lang="zh-CN" altLang="en-US" sz="2800" b="0" i="0" u="none" strike="noStrike" cap="none" normalizeH="0" baseline="0" dirty="0">
              <a:ln>
                <a:noFill/>
              </a:ln>
              <a:solidFill>
                <a:schemeClr val="tx1"/>
              </a:solidFill>
              <a:effectLst/>
              <a:latin typeface="微软雅黑" panose="020B0503020204020204" charset="-122"/>
              <a:ea typeface="微软雅黑" panose="020B0503020204020204" charset="-122"/>
              <a:cs typeface="宋体" panose="02010600030101010101" pitchFamily="2" charset="-122"/>
            </a:endParaRPr>
          </a:p>
          <a:p>
            <a:pPr marL="0" marR="0" lvl="0" indent="0" algn="l" defTabSz="914400" rtl="0" eaLnBrk="0" fontAlgn="base" latinLnBrk="0" hangingPunct="0">
              <a:lnSpc>
                <a:spcPct val="150000"/>
              </a:lnSpc>
              <a:spcBef>
                <a:spcPct val="0"/>
              </a:spcBef>
              <a:spcAft>
                <a:spcPct val="0"/>
              </a:spcAft>
              <a:buClrTx/>
              <a:buSzTx/>
              <a:buFontTx/>
              <a:buNone/>
            </a:pPr>
            <a:endParaRPr kumimoji="0" lang="zh-CN" altLang="en-US" sz="2800" b="0" i="0" u="none" strike="noStrike" cap="none" normalizeH="0" baseline="0" dirty="0">
              <a:ln>
                <a:noFill/>
              </a:ln>
              <a:solidFill>
                <a:schemeClr val="tx1"/>
              </a:solidFill>
              <a:effectLst/>
              <a:latin typeface="微软雅黑" panose="020B0503020204020204" charset="-122"/>
              <a:ea typeface="微软雅黑" panose="020B0503020204020204" charset="-122"/>
              <a:cs typeface="宋体" panose="02010600030101010101" pitchFamily="2" charset="-122"/>
            </a:endParaRPr>
          </a:p>
        </p:txBody>
      </p:sp>
      <p:sp>
        <p:nvSpPr>
          <p:cNvPr id="3" name="Rectangle 3"/>
          <p:cNvSpPr>
            <a:spLocks noChangeArrowheads="1"/>
          </p:cNvSpPr>
          <p:nvPr/>
        </p:nvSpPr>
        <p:spPr bwMode="auto">
          <a:xfrm>
            <a:off x="1078850" y="4915906"/>
            <a:ext cx="10129718"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pPr>
              <a:lnSpc>
                <a:spcPct val="150000"/>
              </a:lnSpc>
              <a:buFontTx/>
              <a:buNone/>
            </a:pPr>
            <a:r>
              <a:rPr lang="zh-CN" sz="2800" dirty="0">
                <a:latin typeface="微软雅黑" panose="020B0503020204020204" charset="-122"/>
                <a:ea typeface="微软雅黑" panose="020B0503020204020204" charset="-122"/>
                <a:cs typeface="Times New Roman" panose="02020603050405020304" pitchFamily="18" charset="0"/>
              </a:rPr>
              <a:t>（</a:t>
            </a:r>
            <a:r>
              <a:rPr lang="en-US" altLang="zh-CN" sz="2800" dirty="0">
                <a:latin typeface="微软雅黑" panose="020B0503020204020204" charset="-122"/>
                <a:ea typeface="微软雅黑" panose="020B0503020204020204" charset="-122"/>
                <a:cs typeface="Times New Roman" panose="02020603050405020304" pitchFamily="18" charset="0"/>
              </a:rPr>
              <a:t>1</a:t>
            </a:r>
            <a:r>
              <a:rPr lang="zh-CN" altLang="en-US" sz="2800" dirty="0">
                <a:latin typeface="微软雅黑" panose="020B0503020204020204" charset="-122"/>
                <a:ea typeface="微软雅黑" panose="020B0503020204020204" charset="-122"/>
                <a:cs typeface="Times New Roman" panose="02020603050405020304" pitchFamily="18" charset="0"/>
              </a:rPr>
              <a:t>）在图甲中向溢水杯中加水，直至  </a:t>
            </a:r>
            <a:r>
              <a:rPr lang="zh-CN" altLang="en-US" sz="2800" u="sng" dirty="0">
                <a:latin typeface="微软雅黑" panose="020B0503020204020204" charset="-122"/>
                <a:ea typeface="微软雅黑" panose="020B0503020204020204" charset="-122"/>
                <a:cs typeface="Times New Roman" panose="02020603050405020304" pitchFamily="18" charset="0"/>
              </a:rPr>
              <a:t>                         </a:t>
            </a:r>
            <a:r>
              <a:rPr lang="zh-CN" altLang="en-US" sz="2800" dirty="0">
                <a:latin typeface="微软雅黑" panose="020B0503020204020204" charset="-122"/>
                <a:ea typeface="微软雅黑" panose="020B0503020204020204" charset="-122"/>
                <a:cs typeface="Times New Roman" panose="02020603050405020304" pitchFamily="18" charset="0"/>
              </a:rPr>
              <a:t>；</a:t>
            </a:r>
            <a:endParaRPr lang="zh-CN" altLang="en-US" sz="2800" dirty="0">
              <a:latin typeface="微软雅黑" panose="020B0503020204020204" charset="-122"/>
              <a:ea typeface="微软雅黑" panose="020B0503020204020204" charset="-122"/>
              <a:cs typeface="Times New Roman" panose="02020603050405020304" pitchFamily="18" charset="0"/>
            </a:endParaRPr>
          </a:p>
          <a:p>
            <a:pPr>
              <a:lnSpc>
                <a:spcPct val="150000"/>
              </a:lnSpc>
              <a:buFontTx/>
              <a:buNone/>
            </a:pPr>
            <a:r>
              <a:rPr lang="zh-CN" altLang="en-US" sz="2800" dirty="0">
                <a:latin typeface="微软雅黑" panose="020B0503020204020204" charset="-122"/>
                <a:ea typeface="微软雅黑" panose="020B0503020204020204" charset="-122"/>
                <a:cs typeface="Times New Roman" panose="02020603050405020304" pitchFamily="18" charset="0"/>
              </a:rPr>
              <a:t>（</a:t>
            </a:r>
            <a:r>
              <a:rPr lang="en-US" altLang="zh-CN" sz="2800" dirty="0">
                <a:latin typeface="微软雅黑" panose="020B0503020204020204" charset="-122"/>
                <a:ea typeface="微软雅黑" panose="020B0503020204020204" charset="-122"/>
                <a:cs typeface="Times New Roman" panose="02020603050405020304" pitchFamily="18" charset="0"/>
              </a:rPr>
              <a:t>2</a:t>
            </a:r>
            <a:r>
              <a:rPr lang="zh-CN" altLang="en-US" sz="2800" dirty="0">
                <a:latin typeface="微软雅黑" panose="020B0503020204020204" charset="-122"/>
                <a:ea typeface="微软雅黑" panose="020B0503020204020204" charset="-122"/>
                <a:cs typeface="Times New Roman" panose="02020603050405020304" pitchFamily="18" charset="0"/>
              </a:rPr>
              <a:t>）</a:t>
            </a:r>
            <a:r>
              <a:rPr lang="en-US" altLang="zh-CN" sz="2800" dirty="0">
                <a:latin typeface="微软雅黑" panose="020B0503020204020204" charset="-122"/>
                <a:ea typeface="微软雅黑" panose="020B0503020204020204" charset="-122"/>
                <a:cs typeface="Times New Roman" panose="02020603050405020304" pitchFamily="18" charset="0"/>
              </a:rPr>
              <a:t>F</a:t>
            </a:r>
            <a:r>
              <a:rPr lang="en-US" altLang="zh-CN" sz="2800" baseline="-25000" dirty="0">
                <a:latin typeface="微软雅黑" panose="020B0503020204020204" charset="-122"/>
                <a:ea typeface="微软雅黑" panose="020B0503020204020204" charset="-122"/>
                <a:cs typeface="Times New Roman" panose="02020603050405020304" pitchFamily="18" charset="0"/>
              </a:rPr>
              <a:t>1</a:t>
            </a:r>
            <a:r>
              <a:rPr lang="zh-CN" altLang="en-US" sz="2800" dirty="0">
                <a:latin typeface="微软雅黑" panose="020B0503020204020204" charset="-122"/>
                <a:ea typeface="微软雅黑" panose="020B0503020204020204" charset="-122"/>
                <a:cs typeface="Times New Roman" panose="02020603050405020304" pitchFamily="18" charset="0"/>
              </a:rPr>
              <a:t>、</a:t>
            </a:r>
            <a:r>
              <a:rPr lang="en-US" altLang="zh-CN" sz="2800" dirty="0">
                <a:latin typeface="微软雅黑" panose="020B0503020204020204" charset="-122"/>
                <a:ea typeface="微软雅黑" panose="020B0503020204020204" charset="-122"/>
                <a:cs typeface="Times New Roman" panose="02020603050405020304" pitchFamily="18" charset="0"/>
              </a:rPr>
              <a:t>F</a:t>
            </a:r>
            <a:r>
              <a:rPr lang="en-US" altLang="zh-CN" sz="2800" baseline="-25000" dirty="0">
                <a:latin typeface="微软雅黑" panose="020B0503020204020204" charset="-122"/>
                <a:ea typeface="微软雅黑" panose="020B0503020204020204" charset="-122"/>
                <a:cs typeface="Times New Roman" panose="02020603050405020304" pitchFamily="18" charset="0"/>
              </a:rPr>
              <a:t>2</a:t>
            </a:r>
            <a:r>
              <a:rPr lang="zh-CN" altLang="en-US" sz="2800" dirty="0">
                <a:latin typeface="微软雅黑" panose="020B0503020204020204" charset="-122"/>
                <a:ea typeface="微软雅黑" panose="020B0503020204020204" charset="-122"/>
                <a:cs typeface="Times New Roman" panose="02020603050405020304" pitchFamily="18" charset="0"/>
              </a:rPr>
              <a:t>、</a:t>
            </a:r>
            <a:r>
              <a:rPr lang="en-US" altLang="zh-CN" sz="2800" dirty="0">
                <a:latin typeface="微软雅黑" panose="020B0503020204020204" charset="-122"/>
                <a:ea typeface="微软雅黑" panose="020B0503020204020204" charset="-122"/>
                <a:cs typeface="Times New Roman" panose="02020603050405020304" pitchFamily="18" charset="0"/>
              </a:rPr>
              <a:t>F</a:t>
            </a:r>
            <a:r>
              <a:rPr lang="en-US" altLang="zh-CN" sz="2800" baseline="-25000" dirty="0">
                <a:latin typeface="微软雅黑" panose="020B0503020204020204" charset="-122"/>
                <a:ea typeface="微软雅黑" panose="020B0503020204020204" charset="-122"/>
                <a:cs typeface="Times New Roman" panose="02020603050405020304" pitchFamily="18" charset="0"/>
              </a:rPr>
              <a:t>3</a:t>
            </a:r>
            <a:r>
              <a:rPr lang="zh-CN" altLang="en-US" sz="2800" dirty="0">
                <a:latin typeface="微软雅黑" panose="020B0503020204020204" charset="-122"/>
                <a:ea typeface="微软雅黑" panose="020B0503020204020204" charset="-122"/>
                <a:cs typeface="Times New Roman" panose="02020603050405020304" pitchFamily="18" charset="0"/>
              </a:rPr>
              <a:t>、</a:t>
            </a:r>
            <a:r>
              <a:rPr lang="en-US" altLang="zh-CN" sz="2800" dirty="0">
                <a:latin typeface="微软雅黑" panose="020B0503020204020204" charset="-122"/>
                <a:ea typeface="微软雅黑" panose="020B0503020204020204" charset="-122"/>
                <a:cs typeface="Times New Roman" panose="02020603050405020304" pitchFamily="18" charset="0"/>
              </a:rPr>
              <a:t>F</a:t>
            </a:r>
            <a:r>
              <a:rPr lang="en-US" altLang="zh-CN" sz="2800" baseline="-25000" dirty="0">
                <a:latin typeface="微软雅黑" panose="020B0503020204020204" charset="-122"/>
                <a:ea typeface="微软雅黑" panose="020B0503020204020204" charset="-122"/>
                <a:cs typeface="Times New Roman" panose="02020603050405020304" pitchFamily="18" charset="0"/>
              </a:rPr>
              <a:t>4</a:t>
            </a:r>
            <a:r>
              <a:rPr lang="zh-CN" altLang="en-US" sz="2800" dirty="0">
                <a:latin typeface="微软雅黑" panose="020B0503020204020204" charset="-122"/>
                <a:ea typeface="微软雅黑" panose="020B0503020204020204" charset="-122"/>
                <a:cs typeface="Times New Roman" panose="02020603050405020304" pitchFamily="18" charset="0"/>
              </a:rPr>
              <a:t>之间满足关系式是　</a:t>
            </a:r>
            <a:r>
              <a:rPr lang="zh-CN" altLang="en-US" sz="2800" u="sng" dirty="0">
                <a:latin typeface="微软雅黑" panose="020B0503020204020204" charset="-122"/>
                <a:ea typeface="微软雅黑" panose="020B0503020204020204" charset="-122"/>
                <a:cs typeface="Times New Roman" panose="02020603050405020304" pitchFamily="18" charset="0"/>
              </a:rPr>
              <a:t>                      　</a:t>
            </a:r>
            <a:r>
              <a:rPr lang="zh-CN" altLang="en-US" sz="2800" dirty="0">
                <a:latin typeface="微软雅黑" panose="020B0503020204020204" charset="-122"/>
                <a:ea typeface="微软雅黑" panose="020B0503020204020204" charset="-122"/>
                <a:cs typeface="Times New Roman" panose="02020603050405020304" pitchFamily="18" charset="0"/>
              </a:rPr>
              <a:t>；</a:t>
            </a:r>
            <a:endParaRPr lang="zh-CN" altLang="en-US" sz="2800" dirty="0">
              <a:latin typeface="微软雅黑" panose="020B0503020204020204" charset="-122"/>
              <a:ea typeface="微软雅黑" panose="020B0503020204020204" charset="-122"/>
              <a:cs typeface="Times New Roman" panose="02020603050405020304" pitchFamily="18" charset="0"/>
            </a:endParaRPr>
          </a:p>
        </p:txBody>
      </p:sp>
      <p:grpSp>
        <p:nvGrpSpPr>
          <p:cNvPr id="5" name="组合 9"/>
          <p:cNvGrpSpPr/>
          <p:nvPr/>
        </p:nvGrpSpPr>
        <p:grpSpPr bwMode="auto">
          <a:xfrm>
            <a:off x="-101600" y="404813"/>
            <a:ext cx="4295775" cy="523875"/>
            <a:chOff x="0" y="623478"/>
            <a:chExt cx="3786638" cy="459735"/>
          </a:xfrm>
        </p:grpSpPr>
        <p:grpSp>
          <p:nvGrpSpPr>
            <p:cNvPr id="6" name="组合 10"/>
            <p:cNvGrpSpPr/>
            <p:nvPr/>
          </p:nvGrpSpPr>
          <p:grpSpPr bwMode="auto">
            <a:xfrm>
              <a:off x="0" y="678733"/>
              <a:ext cx="771176" cy="347209"/>
              <a:chOff x="0" y="537328"/>
              <a:chExt cx="771176" cy="347209"/>
            </a:xfrm>
          </p:grpSpPr>
          <p:sp>
            <p:nvSpPr>
              <p:cNvPr id="8" name="矩形 7"/>
              <p:cNvSpPr/>
              <p:nvPr/>
            </p:nvSpPr>
            <p:spPr>
              <a:xfrm>
                <a:off x="86760" y="575413"/>
                <a:ext cx="684282" cy="309276"/>
              </a:xfrm>
              <a:prstGeom prst="rect">
                <a:avLst/>
              </a:prstGeom>
              <a:solidFill>
                <a:schemeClr val="bg1"/>
              </a:solidFill>
            </p:spPr>
            <p:style>
              <a:lnRef idx="0">
                <a:schemeClr val="accent3"/>
              </a:lnRef>
              <a:fillRef idx="3">
                <a:schemeClr val="accent3"/>
              </a:fillRef>
              <a:effectRef idx="3">
                <a:schemeClr val="accent3"/>
              </a:effectRef>
              <a:fontRef idx="minor">
                <a:schemeClr val="lt1"/>
              </a:fontRef>
            </p:style>
            <p:txBody>
              <a:bodyPr anchor="ctr"/>
              <a:lstStyle/>
              <a:p>
                <a:pPr algn="ctr">
                  <a:defRPr/>
                </a:pPr>
                <a:endParaRPr lang="zh-CN" altLang="en-US" dirty="0">
                  <a:ea typeface="微软雅黑" panose="020B0503020204020204" charset="-122"/>
                </a:endParaRPr>
              </a:p>
            </p:txBody>
          </p:sp>
          <p:sp>
            <p:nvSpPr>
              <p:cNvPr id="9" name="矩形 8"/>
              <p:cNvSpPr/>
              <p:nvPr/>
            </p:nvSpPr>
            <p:spPr>
              <a:xfrm>
                <a:off x="0" y="537798"/>
                <a:ext cx="684282" cy="309276"/>
              </a:xfrm>
              <a:prstGeom prst="rect">
                <a:avLst/>
              </a:prstGeom>
              <a:solidFill>
                <a:srgbClr val="008080"/>
              </a:solidFill>
            </p:spPr>
            <p:style>
              <a:lnRef idx="0">
                <a:schemeClr val="accent3"/>
              </a:lnRef>
              <a:fillRef idx="3">
                <a:schemeClr val="accent3"/>
              </a:fillRef>
              <a:effectRef idx="3">
                <a:schemeClr val="accent3"/>
              </a:effectRef>
              <a:fontRef idx="minor">
                <a:schemeClr val="lt1"/>
              </a:fontRef>
            </p:style>
            <p:txBody>
              <a:bodyPr anchor="ctr"/>
              <a:lstStyle/>
              <a:p>
                <a:pPr algn="ctr">
                  <a:defRPr/>
                </a:pPr>
                <a:endParaRPr lang="zh-CN" altLang="en-US" dirty="0">
                  <a:ea typeface="微软雅黑" panose="020B0503020204020204" charset="-122"/>
                </a:endParaRPr>
              </a:p>
            </p:txBody>
          </p:sp>
        </p:grpSp>
        <p:sp>
          <p:nvSpPr>
            <p:cNvPr id="7" name="文本框 11"/>
            <p:cNvSpPr txBox="1">
              <a:spLocks noChangeArrowheads="1"/>
            </p:cNvSpPr>
            <p:nvPr/>
          </p:nvSpPr>
          <p:spPr bwMode="auto">
            <a:xfrm>
              <a:off x="771662" y="623478"/>
              <a:ext cx="3014976" cy="459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微软雅黑" panose="020B050302020402020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微软雅黑" panose="020B050302020402020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微软雅黑" panose="020B050302020402020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微软雅黑" panose="020B050302020402020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微软雅黑" panose="020B050302020402020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微软雅黑" panose="020B050302020402020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微软雅黑" panose="020B050302020402020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微软雅黑" panose="020B050302020402020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微软雅黑" panose="020B0503020204020204" charset="-122"/>
                </a:defRPr>
              </a:lvl9pPr>
            </a:lstStyle>
            <a:p>
              <a:pPr>
                <a:lnSpc>
                  <a:spcPct val="100000"/>
                </a:lnSpc>
                <a:spcBef>
                  <a:spcPct val="0"/>
                </a:spcBef>
                <a:buFontTx/>
                <a:buNone/>
              </a:pPr>
              <a:r>
                <a:rPr lang="zh-CN" altLang="en-US" b="1" dirty="0">
                  <a:solidFill>
                    <a:srgbClr val="008080"/>
                  </a:solidFill>
                  <a:latin typeface="微软雅黑" panose="020B0503020204020204" charset="-122"/>
                </a:rPr>
                <a:t>练一练</a:t>
              </a:r>
              <a:endParaRPr lang="zh-CN" altLang="en-US" b="1" dirty="0">
                <a:solidFill>
                  <a:srgbClr val="008080"/>
                </a:solidFill>
                <a:latin typeface="微软雅黑" panose="020B0503020204020204" charset="-122"/>
              </a:endParaRPr>
            </a:p>
          </p:txBody>
        </p:sp>
      </p:grpSp>
      <p:sp>
        <p:nvSpPr>
          <p:cNvPr id="4" name="矩形 3"/>
          <p:cNvSpPr/>
          <p:nvPr/>
        </p:nvSpPr>
        <p:spPr>
          <a:xfrm>
            <a:off x="7464152" y="4931376"/>
            <a:ext cx="2339102" cy="523220"/>
          </a:xfrm>
          <a:prstGeom prst="rect">
            <a:avLst/>
          </a:prstGeom>
        </p:spPr>
        <p:txBody>
          <a:bodyPr wrap="none">
            <a:spAutoFit/>
          </a:bodyPr>
          <a:lstStyle/>
          <a:p>
            <a:r>
              <a:rPr lang="zh-CN" altLang="zh-CN" sz="2800" dirty="0">
                <a:solidFill>
                  <a:srgbClr val="FF0000"/>
                </a:solidFill>
                <a:latin typeface="微软雅黑" panose="020B0503020204020204" charset="-122"/>
                <a:ea typeface="微软雅黑" panose="020B0503020204020204" charset="-122"/>
              </a:rPr>
              <a:t>与溢水口相平</a:t>
            </a:r>
            <a:endParaRPr lang="zh-CN" altLang="en-US" sz="2800" dirty="0">
              <a:solidFill>
                <a:srgbClr val="FF0000"/>
              </a:solidFill>
              <a:latin typeface="微软雅黑" panose="020B0503020204020204" charset="-122"/>
              <a:ea typeface="微软雅黑" panose="020B0503020204020204" charset="-122"/>
            </a:endParaRPr>
          </a:p>
        </p:txBody>
      </p:sp>
      <p:sp>
        <p:nvSpPr>
          <p:cNvPr id="10" name="矩形 9"/>
          <p:cNvSpPr/>
          <p:nvPr/>
        </p:nvSpPr>
        <p:spPr>
          <a:xfrm>
            <a:off x="7752184" y="5608403"/>
            <a:ext cx="2547620" cy="521970"/>
          </a:xfrm>
          <a:prstGeom prst="rect">
            <a:avLst/>
          </a:prstGeom>
        </p:spPr>
        <p:txBody>
          <a:bodyPr wrap="none">
            <a:spAutoFit/>
          </a:bodyPr>
          <a:lstStyle/>
          <a:p>
            <a:r>
              <a:rPr lang="en-US" altLang="zh-CN" sz="2800" dirty="0">
                <a:solidFill>
                  <a:srgbClr val="FF0000"/>
                </a:solidFill>
                <a:latin typeface="微软雅黑" panose="020B0503020204020204" charset="-122"/>
                <a:ea typeface="微软雅黑" panose="020B0503020204020204" charset="-122"/>
              </a:rPr>
              <a:t>F</a:t>
            </a:r>
            <a:r>
              <a:rPr lang="en-US" altLang="zh-CN" sz="2800" baseline="-25000" dirty="0">
                <a:solidFill>
                  <a:srgbClr val="FF0000"/>
                </a:solidFill>
                <a:latin typeface="微软雅黑" panose="020B0503020204020204" charset="-122"/>
                <a:ea typeface="微软雅黑" panose="020B0503020204020204" charset="-122"/>
              </a:rPr>
              <a:t>1</a:t>
            </a:r>
            <a:r>
              <a:rPr lang="zh-CN" altLang="zh-CN" sz="2800" dirty="0">
                <a:solidFill>
                  <a:srgbClr val="FF0000"/>
                </a:solidFill>
                <a:latin typeface="微软雅黑" panose="020B0503020204020204" charset="-122"/>
                <a:ea typeface="微软雅黑" panose="020B0503020204020204" charset="-122"/>
              </a:rPr>
              <a:t>﹣</a:t>
            </a:r>
            <a:r>
              <a:rPr lang="en-US" altLang="zh-CN" sz="2800" dirty="0">
                <a:solidFill>
                  <a:srgbClr val="FF0000"/>
                </a:solidFill>
                <a:latin typeface="微软雅黑" panose="020B0503020204020204" charset="-122"/>
                <a:ea typeface="微软雅黑" panose="020B0503020204020204" charset="-122"/>
              </a:rPr>
              <a:t>F</a:t>
            </a:r>
            <a:r>
              <a:rPr lang="en-US" altLang="zh-CN" sz="2800" baseline="-25000" dirty="0">
                <a:solidFill>
                  <a:srgbClr val="FF0000"/>
                </a:solidFill>
                <a:latin typeface="微软雅黑" panose="020B0503020204020204" charset="-122"/>
                <a:ea typeface="微软雅黑" panose="020B0503020204020204" charset="-122"/>
              </a:rPr>
              <a:t>2</a:t>
            </a:r>
            <a:r>
              <a:rPr lang="zh-CN" altLang="zh-CN" sz="2800" dirty="0">
                <a:solidFill>
                  <a:srgbClr val="FF0000"/>
                </a:solidFill>
                <a:latin typeface="微软雅黑" panose="020B0503020204020204" charset="-122"/>
                <a:ea typeface="微软雅黑" panose="020B0503020204020204" charset="-122"/>
              </a:rPr>
              <a:t>＝</a:t>
            </a:r>
            <a:r>
              <a:rPr lang="en-US" altLang="zh-CN" sz="2800" dirty="0">
                <a:solidFill>
                  <a:srgbClr val="FF0000"/>
                </a:solidFill>
                <a:latin typeface="微软雅黑" panose="020B0503020204020204" charset="-122"/>
                <a:ea typeface="微软雅黑" panose="020B0503020204020204" charset="-122"/>
              </a:rPr>
              <a:t>F</a:t>
            </a:r>
            <a:r>
              <a:rPr lang="en-US" altLang="zh-CN" sz="2800" baseline="-25000" dirty="0">
                <a:solidFill>
                  <a:srgbClr val="FF0000"/>
                </a:solidFill>
                <a:latin typeface="微软雅黑" panose="020B0503020204020204" charset="-122"/>
                <a:ea typeface="微软雅黑" panose="020B0503020204020204" charset="-122"/>
              </a:rPr>
              <a:t>3</a:t>
            </a:r>
            <a:r>
              <a:rPr lang="zh-CN" altLang="zh-CN" sz="2800" dirty="0">
                <a:solidFill>
                  <a:srgbClr val="FF0000"/>
                </a:solidFill>
                <a:latin typeface="微软雅黑" panose="020B0503020204020204" charset="-122"/>
                <a:ea typeface="微软雅黑" panose="020B0503020204020204" charset="-122"/>
              </a:rPr>
              <a:t>﹣</a:t>
            </a:r>
            <a:r>
              <a:rPr lang="en-US" altLang="zh-CN" sz="2800" dirty="0">
                <a:solidFill>
                  <a:srgbClr val="FF0000"/>
                </a:solidFill>
                <a:latin typeface="微软雅黑" panose="020B0503020204020204" charset="-122"/>
                <a:ea typeface="微软雅黑" panose="020B0503020204020204" charset="-122"/>
              </a:rPr>
              <a:t>F</a:t>
            </a:r>
            <a:r>
              <a:rPr lang="en-US" altLang="zh-CN" sz="2800" baseline="-25000" dirty="0">
                <a:solidFill>
                  <a:srgbClr val="FF0000"/>
                </a:solidFill>
                <a:latin typeface="微软雅黑" panose="020B0503020204020204" charset="-122"/>
                <a:ea typeface="微软雅黑" panose="020B0503020204020204" charset="-122"/>
              </a:rPr>
              <a:t>4</a:t>
            </a:r>
            <a:endParaRPr lang="zh-CN" altLang="en-US" sz="2800" dirty="0">
              <a:solidFill>
                <a:srgbClr val="FF0000"/>
              </a:solidFill>
              <a:latin typeface="微软雅黑" panose="020B0503020204020204" charset="-122"/>
              <a:ea typeface="微软雅黑" panose="020B0503020204020204" charset="-122"/>
            </a:endParaRPr>
          </a:p>
        </p:txBody>
      </p:sp>
      <p:pic>
        <p:nvPicPr>
          <p:cNvPr id="11" name="图片 10"/>
          <p:cNvPicPr>
            <a:picLocks noChangeAspect="1"/>
          </p:cNvPicPr>
          <p:nvPr/>
        </p:nvPicPr>
        <p:blipFill>
          <a:blip r:embed="rId1">
            <a:clrChange>
              <a:clrFrom>
                <a:srgbClr val="FFFFFF"/>
              </a:clrFrom>
              <a:clrTo>
                <a:srgbClr val="FFFFFF">
                  <a:alpha val="0"/>
                </a:srgbClr>
              </a:clrTo>
            </a:clrChange>
          </a:blip>
          <a:stretch>
            <a:fillRect/>
          </a:stretch>
        </p:blipFill>
        <p:spPr>
          <a:xfrm>
            <a:off x="3518380" y="2497754"/>
            <a:ext cx="4658647" cy="2433622"/>
          </a:xfrm>
          <a:prstGeom prst="rect">
            <a:avLst/>
          </a:prstGeom>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2"/>
          <p:cNvSpPr txBox="1">
            <a:spLocks noChangeArrowheads="1"/>
          </p:cNvSpPr>
          <p:nvPr/>
        </p:nvSpPr>
        <p:spPr bwMode="auto">
          <a:xfrm>
            <a:off x="579967" y="1366838"/>
            <a:ext cx="10638367" cy="1384995"/>
          </a:xfrm>
          <a:prstGeom prst="rect">
            <a:avLst/>
          </a:prstGeom>
          <a:noFill/>
          <a:ln w="9525">
            <a:noFill/>
            <a:miter lim="800000"/>
          </a:ln>
        </p:spPr>
        <p:txBody>
          <a:bodyPr>
            <a:spAutoFit/>
          </a:bodyPr>
          <a:lstStyle/>
          <a:p>
            <a:pPr>
              <a:lnSpc>
                <a:spcPct val="150000"/>
              </a:lnSpc>
            </a:pPr>
            <a:r>
              <a:rPr lang="zh-CN" altLang="en-US" sz="2800" dirty="0">
                <a:latin typeface="微软雅黑" panose="020B0503020204020204" charset="-122"/>
                <a:ea typeface="微软雅黑" panose="020B0503020204020204" charset="-122"/>
              </a:rPr>
              <a:t>一个体积为</a:t>
            </a:r>
            <a:r>
              <a:rPr lang="en-US" altLang="zh-CN" sz="2800" dirty="0">
                <a:latin typeface="微软雅黑" panose="020B0503020204020204" charset="-122"/>
                <a:ea typeface="微软雅黑" panose="020B0503020204020204" charset="-122"/>
              </a:rPr>
              <a:t>300 cm</a:t>
            </a:r>
            <a:r>
              <a:rPr lang="en-US" altLang="zh-CN" sz="2800" baseline="30000" dirty="0">
                <a:latin typeface="微软雅黑" panose="020B0503020204020204" charset="-122"/>
                <a:ea typeface="微软雅黑" panose="020B0503020204020204" charset="-122"/>
              </a:rPr>
              <a:t>3</a:t>
            </a:r>
            <a:r>
              <a:rPr lang="en-US" altLang="zh-CN" sz="2800" dirty="0">
                <a:latin typeface="微软雅黑" panose="020B0503020204020204" charset="-122"/>
                <a:ea typeface="微软雅黑" panose="020B0503020204020204" charset="-122"/>
              </a:rPr>
              <a:t> </a:t>
            </a:r>
            <a:r>
              <a:rPr lang="zh-CN" altLang="en-US" sz="2800" dirty="0">
                <a:latin typeface="微软雅黑" panose="020B0503020204020204" charset="-122"/>
                <a:ea typeface="微软雅黑" panose="020B0503020204020204" charset="-122"/>
              </a:rPr>
              <a:t>的物体浮在水面上，它的</a:t>
            </a:r>
            <a:r>
              <a:rPr lang="en-US" altLang="zh-CN" sz="2800" dirty="0">
                <a:latin typeface="微软雅黑" panose="020B0503020204020204" charset="-122"/>
                <a:ea typeface="微软雅黑" panose="020B0503020204020204" charset="-122"/>
              </a:rPr>
              <a:t>      </a:t>
            </a:r>
            <a:r>
              <a:rPr lang="zh-CN" altLang="en-US" sz="2800" dirty="0">
                <a:latin typeface="微软雅黑" panose="020B0503020204020204" charset="-122"/>
                <a:ea typeface="微软雅黑" panose="020B0503020204020204" charset="-122"/>
              </a:rPr>
              <a:t>体积露出水面，它受的浮力是</a:t>
            </a:r>
            <a:r>
              <a:rPr lang="zh-CN" altLang="en-US" sz="2800" u="sng" dirty="0">
                <a:latin typeface="微软雅黑" panose="020B0503020204020204" charset="-122"/>
                <a:ea typeface="微软雅黑" panose="020B0503020204020204" charset="-122"/>
              </a:rPr>
              <a:t>          </a:t>
            </a:r>
            <a:r>
              <a:rPr lang="en-US" altLang="zh-CN" sz="2800" dirty="0">
                <a:latin typeface="微软雅黑" panose="020B0503020204020204" charset="-122"/>
                <a:ea typeface="微软雅黑" panose="020B0503020204020204" charset="-122"/>
              </a:rPr>
              <a:t>N</a:t>
            </a:r>
            <a:r>
              <a:rPr lang="zh-CN" altLang="en-US" sz="2800" dirty="0">
                <a:latin typeface="微软雅黑" panose="020B0503020204020204" charset="-122"/>
                <a:ea typeface="微软雅黑" panose="020B0503020204020204" charset="-122"/>
              </a:rPr>
              <a:t>。（</a:t>
            </a:r>
            <a:r>
              <a:rPr lang="en-US" altLang="zh-CN" sz="2800" i="1" dirty="0">
                <a:latin typeface="微软雅黑" panose="020B0503020204020204" charset="-122"/>
                <a:ea typeface="微软雅黑" panose="020B0503020204020204" charset="-122"/>
              </a:rPr>
              <a:t>g </a:t>
            </a:r>
            <a:r>
              <a:rPr lang="zh-CN" altLang="en-US" sz="2800" dirty="0">
                <a:latin typeface="微软雅黑" panose="020B0503020204020204" charset="-122"/>
                <a:ea typeface="微软雅黑" panose="020B0503020204020204" charset="-122"/>
              </a:rPr>
              <a:t>取</a:t>
            </a:r>
            <a:r>
              <a:rPr lang="en-US" altLang="zh-CN" sz="2800" dirty="0">
                <a:latin typeface="微软雅黑" panose="020B0503020204020204" charset="-122"/>
                <a:ea typeface="微软雅黑" panose="020B0503020204020204" charset="-122"/>
              </a:rPr>
              <a:t>10 N/kg</a:t>
            </a:r>
            <a:r>
              <a:rPr lang="zh-CN" altLang="en-US" sz="2800" dirty="0">
                <a:latin typeface="微软雅黑" panose="020B0503020204020204" charset="-122"/>
                <a:ea typeface="微软雅黑" panose="020B0503020204020204" charset="-122"/>
              </a:rPr>
              <a:t>）</a:t>
            </a:r>
            <a:endParaRPr lang="zh-CN" altLang="en-US" sz="2800" dirty="0">
              <a:latin typeface="微软雅黑" panose="020B0503020204020204" charset="-122"/>
              <a:ea typeface="微软雅黑" panose="020B0503020204020204" charset="-122"/>
            </a:endParaRPr>
          </a:p>
        </p:txBody>
      </p:sp>
      <p:sp>
        <p:nvSpPr>
          <p:cNvPr id="26627" name="Rectangle 3"/>
          <p:cNvSpPr>
            <a:spLocks noChangeArrowheads="1"/>
          </p:cNvSpPr>
          <p:nvPr/>
        </p:nvSpPr>
        <p:spPr bwMode="auto">
          <a:xfrm>
            <a:off x="2927648" y="2059335"/>
            <a:ext cx="821267" cy="522288"/>
          </a:xfrm>
          <a:prstGeom prst="rect">
            <a:avLst/>
          </a:prstGeom>
          <a:noFill/>
          <a:ln w="9525">
            <a:noFill/>
            <a:miter lim="800000"/>
          </a:ln>
        </p:spPr>
        <p:txBody>
          <a:bodyPr>
            <a:spAutoFit/>
          </a:bodyPr>
          <a:lstStyle/>
          <a:p>
            <a:r>
              <a:rPr lang="en-US" altLang="zh-CN" sz="2800" dirty="0">
                <a:solidFill>
                  <a:srgbClr val="FF0000"/>
                </a:solidFill>
                <a:latin typeface="微软雅黑" panose="020B0503020204020204" charset="-122"/>
                <a:ea typeface="微软雅黑" panose="020B0503020204020204" charset="-122"/>
              </a:rPr>
              <a:t>  1</a:t>
            </a:r>
            <a:endParaRPr lang="en-US" altLang="zh-CN" sz="2800" dirty="0">
              <a:solidFill>
                <a:srgbClr val="FF0000"/>
              </a:solidFill>
              <a:latin typeface="微软雅黑" panose="020B0503020204020204" charset="-122"/>
              <a:ea typeface="微软雅黑" panose="020B0503020204020204" charset="-122"/>
            </a:endParaRPr>
          </a:p>
        </p:txBody>
      </p:sp>
      <p:grpSp>
        <p:nvGrpSpPr>
          <p:cNvPr id="7" name="组合 9"/>
          <p:cNvGrpSpPr/>
          <p:nvPr/>
        </p:nvGrpSpPr>
        <p:grpSpPr bwMode="auto">
          <a:xfrm>
            <a:off x="-101600" y="404813"/>
            <a:ext cx="4295775" cy="523875"/>
            <a:chOff x="0" y="623478"/>
            <a:chExt cx="3786638" cy="459735"/>
          </a:xfrm>
        </p:grpSpPr>
        <p:grpSp>
          <p:nvGrpSpPr>
            <p:cNvPr id="8" name="组合 10"/>
            <p:cNvGrpSpPr/>
            <p:nvPr/>
          </p:nvGrpSpPr>
          <p:grpSpPr bwMode="auto">
            <a:xfrm>
              <a:off x="0" y="678733"/>
              <a:ext cx="771176" cy="347209"/>
              <a:chOff x="0" y="537328"/>
              <a:chExt cx="771176" cy="347209"/>
            </a:xfrm>
          </p:grpSpPr>
          <p:sp>
            <p:nvSpPr>
              <p:cNvPr id="10" name="矩形 9"/>
              <p:cNvSpPr/>
              <p:nvPr/>
            </p:nvSpPr>
            <p:spPr>
              <a:xfrm>
                <a:off x="86760" y="575413"/>
                <a:ext cx="684282" cy="309276"/>
              </a:xfrm>
              <a:prstGeom prst="rect">
                <a:avLst/>
              </a:prstGeom>
              <a:solidFill>
                <a:schemeClr val="bg1"/>
              </a:solidFill>
            </p:spPr>
            <p:style>
              <a:lnRef idx="0">
                <a:schemeClr val="accent3"/>
              </a:lnRef>
              <a:fillRef idx="3">
                <a:schemeClr val="accent3"/>
              </a:fillRef>
              <a:effectRef idx="3">
                <a:schemeClr val="accent3"/>
              </a:effectRef>
              <a:fontRef idx="minor">
                <a:schemeClr val="lt1"/>
              </a:fontRef>
            </p:style>
            <p:txBody>
              <a:bodyPr anchor="ctr"/>
              <a:lstStyle/>
              <a:p>
                <a:pPr algn="ctr">
                  <a:defRPr/>
                </a:pPr>
                <a:endParaRPr lang="zh-CN" altLang="en-US" dirty="0">
                  <a:ea typeface="微软雅黑" panose="020B0503020204020204" charset="-122"/>
                </a:endParaRPr>
              </a:p>
            </p:txBody>
          </p:sp>
          <p:sp>
            <p:nvSpPr>
              <p:cNvPr id="11" name="矩形 10"/>
              <p:cNvSpPr/>
              <p:nvPr/>
            </p:nvSpPr>
            <p:spPr>
              <a:xfrm>
                <a:off x="0" y="537798"/>
                <a:ext cx="684282" cy="309276"/>
              </a:xfrm>
              <a:prstGeom prst="rect">
                <a:avLst/>
              </a:prstGeom>
              <a:solidFill>
                <a:srgbClr val="008080"/>
              </a:solidFill>
            </p:spPr>
            <p:style>
              <a:lnRef idx="0">
                <a:schemeClr val="accent3"/>
              </a:lnRef>
              <a:fillRef idx="3">
                <a:schemeClr val="accent3"/>
              </a:fillRef>
              <a:effectRef idx="3">
                <a:schemeClr val="accent3"/>
              </a:effectRef>
              <a:fontRef idx="minor">
                <a:schemeClr val="lt1"/>
              </a:fontRef>
            </p:style>
            <p:txBody>
              <a:bodyPr anchor="ctr"/>
              <a:lstStyle/>
              <a:p>
                <a:pPr algn="ctr">
                  <a:defRPr/>
                </a:pPr>
                <a:endParaRPr lang="zh-CN" altLang="en-US" dirty="0">
                  <a:ea typeface="微软雅黑" panose="020B0503020204020204" charset="-122"/>
                </a:endParaRPr>
              </a:p>
            </p:txBody>
          </p:sp>
        </p:grpSp>
        <p:sp>
          <p:nvSpPr>
            <p:cNvPr id="9" name="文本框 11"/>
            <p:cNvSpPr txBox="1">
              <a:spLocks noChangeArrowheads="1"/>
            </p:cNvSpPr>
            <p:nvPr/>
          </p:nvSpPr>
          <p:spPr bwMode="auto">
            <a:xfrm>
              <a:off x="771662" y="623478"/>
              <a:ext cx="3014976" cy="459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微软雅黑" panose="020B050302020402020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微软雅黑" panose="020B050302020402020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微软雅黑" panose="020B050302020402020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微软雅黑" panose="020B050302020402020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微软雅黑" panose="020B050302020402020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微软雅黑" panose="020B050302020402020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微软雅黑" panose="020B050302020402020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微软雅黑" panose="020B050302020402020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微软雅黑" panose="020B0503020204020204" charset="-122"/>
                </a:defRPr>
              </a:lvl9pPr>
            </a:lstStyle>
            <a:p>
              <a:pPr>
                <a:lnSpc>
                  <a:spcPct val="100000"/>
                </a:lnSpc>
                <a:spcBef>
                  <a:spcPct val="0"/>
                </a:spcBef>
                <a:buFontTx/>
                <a:buNone/>
              </a:pPr>
              <a:r>
                <a:rPr lang="zh-CN" altLang="en-US" b="1" dirty="0">
                  <a:solidFill>
                    <a:srgbClr val="008080"/>
                  </a:solidFill>
                  <a:latin typeface="微软雅黑" panose="020B0503020204020204" charset="-122"/>
                </a:rPr>
                <a:t>练一练</a:t>
              </a:r>
              <a:endParaRPr lang="zh-CN" altLang="en-US" b="1" dirty="0">
                <a:solidFill>
                  <a:srgbClr val="008080"/>
                </a:solidFill>
                <a:latin typeface="微软雅黑" panose="020B0503020204020204" charset="-122"/>
              </a:endParaRPr>
            </a:p>
          </p:txBody>
        </p:sp>
      </p:grpSp>
      <p:grpSp>
        <p:nvGrpSpPr>
          <p:cNvPr id="5" name="组合 4"/>
          <p:cNvGrpSpPr/>
          <p:nvPr/>
        </p:nvGrpSpPr>
        <p:grpSpPr>
          <a:xfrm>
            <a:off x="7968208" y="1385519"/>
            <a:ext cx="360040" cy="974432"/>
            <a:chOff x="8544272" y="2833772"/>
            <a:chExt cx="360040" cy="974432"/>
          </a:xfrm>
        </p:grpSpPr>
        <p:sp>
          <p:nvSpPr>
            <p:cNvPr id="2" name="文本框 1"/>
            <p:cNvSpPr txBox="1"/>
            <p:nvPr/>
          </p:nvSpPr>
          <p:spPr>
            <a:xfrm>
              <a:off x="8544272" y="2833772"/>
              <a:ext cx="360040" cy="523220"/>
            </a:xfrm>
            <a:prstGeom prst="rect">
              <a:avLst/>
            </a:prstGeom>
            <a:noFill/>
          </p:spPr>
          <p:txBody>
            <a:bodyPr wrap="square" rtlCol="0">
              <a:spAutoFit/>
            </a:bodyPr>
            <a:lstStyle/>
            <a:p>
              <a:r>
                <a:rPr lang="en-US" altLang="zh-CN" sz="2800" dirty="0">
                  <a:latin typeface="微软雅黑" panose="020B0503020204020204" charset="-122"/>
                  <a:ea typeface="微软雅黑" panose="020B0503020204020204" charset="-122"/>
                </a:rPr>
                <a:t>2</a:t>
              </a:r>
              <a:endParaRPr lang="zh-CN" altLang="en-US" sz="2800" dirty="0">
                <a:latin typeface="微软雅黑" panose="020B0503020204020204" charset="-122"/>
                <a:ea typeface="微软雅黑" panose="020B0503020204020204" charset="-122"/>
              </a:endParaRPr>
            </a:p>
          </p:txBody>
        </p:sp>
        <p:cxnSp>
          <p:nvCxnSpPr>
            <p:cNvPr id="4" name="直接连接符 3"/>
            <p:cNvCxnSpPr/>
            <p:nvPr/>
          </p:nvCxnSpPr>
          <p:spPr>
            <a:xfrm>
              <a:off x="8544272" y="3293449"/>
              <a:ext cx="360040" cy="0"/>
            </a:xfrm>
            <a:prstGeom prst="line">
              <a:avLst/>
            </a:prstGeom>
            <a:ln w="1905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13" name="文本框 12"/>
            <p:cNvSpPr txBox="1"/>
            <p:nvPr/>
          </p:nvSpPr>
          <p:spPr>
            <a:xfrm>
              <a:off x="8544272" y="3284984"/>
              <a:ext cx="360040" cy="523220"/>
            </a:xfrm>
            <a:prstGeom prst="rect">
              <a:avLst/>
            </a:prstGeom>
            <a:noFill/>
          </p:spPr>
          <p:txBody>
            <a:bodyPr wrap="square" rtlCol="0">
              <a:spAutoFit/>
            </a:bodyPr>
            <a:lstStyle/>
            <a:p>
              <a:r>
                <a:rPr lang="en-US" altLang="zh-CN" sz="2800" dirty="0">
                  <a:latin typeface="微软雅黑" panose="020B0503020204020204" charset="-122"/>
                  <a:ea typeface="微软雅黑" panose="020B0503020204020204" charset="-122"/>
                </a:rPr>
                <a:t>3</a:t>
              </a:r>
              <a:endParaRPr lang="zh-CN" altLang="en-US" sz="2800" dirty="0">
                <a:latin typeface="微软雅黑" panose="020B0503020204020204" charset="-122"/>
                <a:ea typeface="微软雅黑" panose="020B0503020204020204" charset="-122"/>
              </a:endParaRPr>
            </a:p>
          </p:txBody>
        </p:sp>
      </p:grpSp>
      <p:grpSp>
        <p:nvGrpSpPr>
          <p:cNvPr id="6" name="组合 5"/>
          <p:cNvGrpSpPr/>
          <p:nvPr/>
        </p:nvGrpSpPr>
        <p:grpSpPr>
          <a:xfrm>
            <a:off x="1297518" y="3062288"/>
            <a:ext cx="10487114" cy="2565280"/>
            <a:chOff x="1297518" y="3062288"/>
            <a:chExt cx="10487114" cy="2565280"/>
          </a:xfrm>
        </p:grpSpPr>
        <p:sp>
          <p:nvSpPr>
            <p:cNvPr id="26628" name="Rectangle 4"/>
            <p:cNvSpPr>
              <a:spLocks noChangeArrowheads="1"/>
            </p:cNvSpPr>
            <p:nvPr/>
          </p:nvSpPr>
          <p:spPr bwMode="auto">
            <a:xfrm>
              <a:off x="1297518" y="3062288"/>
              <a:ext cx="10487114" cy="2419124"/>
            </a:xfrm>
            <a:prstGeom prst="rect">
              <a:avLst/>
            </a:prstGeom>
            <a:noFill/>
            <a:ln w="9525">
              <a:noFill/>
              <a:miter lim="800000"/>
            </a:ln>
          </p:spPr>
          <p:txBody>
            <a:bodyPr wrap="square">
              <a:spAutoFit/>
            </a:bodyPr>
            <a:lstStyle/>
            <a:p>
              <a:pPr>
                <a:lnSpc>
                  <a:spcPct val="120000"/>
                </a:lnSpc>
                <a:spcBef>
                  <a:spcPct val="20000"/>
                </a:spcBef>
                <a:buFontTx/>
                <a:buNone/>
              </a:pPr>
              <a:r>
                <a:rPr lang="zh-CN" altLang="en-US" sz="2800" dirty="0">
                  <a:solidFill>
                    <a:srgbClr val="FF0000"/>
                  </a:solidFill>
                  <a:latin typeface="微软雅黑" panose="020B0503020204020204" charset="-122"/>
                  <a:ea typeface="微软雅黑" panose="020B0503020204020204" charset="-122"/>
                </a:rPr>
                <a:t>解析：根据阿基米德原理：</a:t>
              </a:r>
              <a:r>
                <a:rPr lang="en-US" altLang="zh-CN" sz="2800" i="1" dirty="0">
                  <a:solidFill>
                    <a:srgbClr val="FF0000"/>
                  </a:solidFill>
                  <a:latin typeface="微软雅黑" panose="020B0503020204020204" charset="-122"/>
                  <a:ea typeface="微软雅黑" panose="020B0503020204020204" charset="-122"/>
                </a:rPr>
                <a:t>F</a:t>
              </a:r>
              <a:r>
                <a:rPr lang="zh-CN" altLang="en-US" sz="2800" baseline="-25000" dirty="0">
                  <a:solidFill>
                    <a:srgbClr val="FF0000"/>
                  </a:solidFill>
                  <a:latin typeface="微软雅黑" panose="020B0503020204020204" charset="-122"/>
                  <a:ea typeface="微软雅黑" panose="020B0503020204020204" charset="-122"/>
                </a:rPr>
                <a:t>浮</a:t>
              </a:r>
              <a:r>
                <a:rPr lang="zh-CN" altLang="en-US" sz="2800" dirty="0">
                  <a:solidFill>
                    <a:srgbClr val="FF0000"/>
                  </a:solidFill>
                  <a:latin typeface="微软雅黑" panose="020B0503020204020204" charset="-122"/>
                  <a:ea typeface="微软雅黑" panose="020B0503020204020204" charset="-122"/>
                </a:rPr>
                <a:t>＝</a:t>
              </a:r>
              <a:r>
                <a:rPr lang="en-US" altLang="zh-CN" sz="2800" i="1" dirty="0">
                  <a:solidFill>
                    <a:srgbClr val="FF0000"/>
                  </a:solidFill>
                  <a:latin typeface="微软雅黑" panose="020B0503020204020204" charset="-122"/>
                  <a:ea typeface="微软雅黑" panose="020B0503020204020204" charset="-122"/>
                </a:rPr>
                <a:t>G</a:t>
              </a:r>
              <a:r>
                <a:rPr lang="zh-CN" altLang="en-US" sz="2800" baseline="-25000" dirty="0">
                  <a:solidFill>
                    <a:srgbClr val="FF0000"/>
                  </a:solidFill>
                  <a:latin typeface="微软雅黑" panose="020B0503020204020204" charset="-122"/>
                  <a:ea typeface="微软雅黑" panose="020B0503020204020204" charset="-122"/>
                </a:rPr>
                <a:t>排液</a:t>
              </a:r>
              <a:r>
                <a:rPr lang="zh-CN" altLang="en-US" sz="2800" dirty="0">
                  <a:solidFill>
                    <a:srgbClr val="FF0000"/>
                  </a:solidFill>
                  <a:latin typeface="微软雅黑" panose="020B0503020204020204" charset="-122"/>
                  <a:ea typeface="微软雅黑" panose="020B0503020204020204" charset="-122"/>
                </a:rPr>
                <a:t>＝</a:t>
              </a:r>
              <a:r>
                <a:rPr lang="el-GR" altLang="en-US" sz="2800" i="1" dirty="0">
                  <a:solidFill>
                    <a:srgbClr val="FF0000"/>
                  </a:solidFill>
                  <a:latin typeface="微软雅黑" panose="020B0503020204020204" charset="-122"/>
                  <a:ea typeface="微软雅黑" panose="020B0503020204020204" charset="-122"/>
                </a:rPr>
                <a:t>ρ</a:t>
              </a:r>
              <a:r>
                <a:rPr lang="zh-CN" altLang="en-US" sz="2800" baseline="-25000" dirty="0">
                  <a:solidFill>
                    <a:srgbClr val="FF0000"/>
                  </a:solidFill>
                  <a:latin typeface="微软雅黑" panose="020B0503020204020204" charset="-122"/>
                  <a:ea typeface="微软雅黑" panose="020B0503020204020204" charset="-122"/>
                </a:rPr>
                <a:t>液</a:t>
              </a:r>
              <a:r>
                <a:rPr lang="en-US" altLang="zh-CN" sz="2800" i="1" dirty="0" err="1">
                  <a:solidFill>
                    <a:srgbClr val="FF0000"/>
                  </a:solidFill>
                  <a:latin typeface="微软雅黑" panose="020B0503020204020204" charset="-122"/>
                  <a:ea typeface="微软雅黑" panose="020B0503020204020204" charset="-122"/>
                </a:rPr>
                <a:t>gV</a:t>
              </a:r>
              <a:r>
                <a:rPr lang="zh-CN" altLang="en-US" sz="2800" baseline="-25000" dirty="0">
                  <a:solidFill>
                    <a:srgbClr val="FF0000"/>
                  </a:solidFill>
                  <a:latin typeface="微软雅黑" panose="020B0503020204020204" charset="-122"/>
                  <a:ea typeface="微软雅黑" panose="020B0503020204020204" charset="-122"/>
                </a:rPr>
                <a:t>排</a:t>
              </a:r>
              <a:endParaRPr lang="zh-CN" altLang="en-US" sz="2800" baseline="-25000" dirty="0">
                <a:solidFill>
                  <a:srgbClr val="FF0000"/>
                </a:solidFill>
                <a:latin typeface="微软雅黑" panose="020B0503020204020204" charset="-122"/>
                <a:ea typeface="微软雅黑" panose="020B0503020204020204" charset="-122"/>
              </a:endParaRPr>
            </a:p>
            <a:p>
              <a:pPr>
                <a:lnSpc>
                  <a:spcPct val="120000"/>
                </a:lnSpc>
                <a:spcBef>
                  <a:spcPct val="20000"/>
                </a:spcBef>
                <a:buFontTx/>
                <a:buNone/>
              </a:pPr>
              <a:r>
                <a:rPr lang="zh-CN" altLang="en-US" sz="2800" i="1" dirty="0">
                  <a:solidFill>
                    <a:srgbClr val="FF0000"/>
                  </a:solidFill>
                  <a:latin typeface="微软雅黑" panose="020B0503020204020204" charset="-122"/>
                  <a:ea typeface="微软雅黑" panose="020B0503020204020204" charset="-122"/>
                </a:rPr>
                <a:t>　      </a:t>
              </a:r>
              <a:r>
                <a:rPr lang="zh-CN" altLang="en-US" sz="2800" dirty="0">
                  <a:solidFill>
                    <a:srgbClr val="FF0000"/>
                  </a:solidFill>
                  <a:latin typeface="微软雅黑" panose="020B0503020204020204" charset="-122"/>
                  <a:ea typeface="微软雅黑" panose="020B0503020204020204" charset="-122"/>
                </a:rPr>
                <a:t>据题意</a:t>
              </a:r>
              <a:r>
                <a:rPr lang="en-US" altLang="zh-CN" sz="2800" i="1" dirty="0">
                  <a:solidFill>
                    <a:srgbClr val="FF0000"/>
                  </a:solidFill>
                  <a:latin typeface="微软雅黑" panose="020B0503020204020204" charset="-122"/>
                  <a:ea typeface="微软雅黑" panose="020B0503020204020204" charset="-122"/>
                </a:rPr>
                <a:t>V</a:t>
              </a:r>
              <a:r>
                <a:rPr lang="zh-CN" altLang="en-US" sz="2800" baseline="-25000" dirty="0">
                  <a:solidFill>
                    <a:srgbClr val="FF0000"/>
                  </a:solidFill>
                  <a:latin typeface="微软雅黑" panose="020B0503020204020204" charset="-122"/>
                  <a:ea typeface="微软雅黑" panose="020B0503020204020204" charset="-122"/>
                </a:rPr>
                <a:t>排</a:t>
              </a:r>
              <a:r>
                <a:rPr lang="zh-CN" altLang="en-US" sz="2800" dirty="0">
                  <a:solidFill>
                    <a:srgbClr val="FF0000"/>
                  </a:solidFill>
                  <a:latin typeface="微软雅黑" panose="020B0503020204020204" charset="-122"/>
                  <a:ea typeface="微软雅黑" panose="020B0503020204020204" charset="-122"/>
                </a:rPr>
                <a:t>＝</a:t>
              </a:r>
              <a:endParaRPr lang="en-US" altLang="zh-CN" sz="2800" dirty="0">
                <a:solidFill>
                  <a:srgbClr val="FF0000"/>
                </a:solidFill>
                <a:latin typeface="微软雅黑" panose="020B0503020204020204" charset="-122"/>
                <a:ea typeface="微软雅黑" panose="020B0503020204020204" charset="-122"/>
              </a:endParaRPr>
            </a:p>
            <a:p>
              <a:pPr>
                <a:lnSpc>
                  <a:spcPct val="120000"/>
                </a:lnSpc>
                <a:spcBef>
                  <a:spcPct val="20000"/>
                </a:spcBef>
                <a:buFontTx/>
                <a:buNone/>
              </a:pPr>
              <a:r>
                <a:rPr lang="en-US" altLang="zh-CN" sz="2800" dirty="0">
                  <a:solidFill>
                    <a:srgbClr val="FF0000"/>
                  </a:solidFill>
                  <a:latin typeface="微软雅黑" panose="020B0503020204020204" charset="-122"/>
                  <a:ea typeface="微软雅黑" panose="020B0503020204020204" charset="-122"/>
                </a:rPr>
                <a:t>          </a:t>
              </a:r>
              <a:r>
                <a:rPr lang="en-US" altLang="zh-CN" sz="2800" i="1" dirty="0">
                  <a:solidFill>
                    <a:srgbClr val="FF0000"/>
                  </a:solidFill>
                  <a:latin typeface="微软雅黑" panose="020B0503020204020204" charset="-122"/>
                  <a:ea typeface="微软雅黑" panose="020B0503020204020204" charset="-122"/>
                </a:rPr>
                <a:t>F</a:t>
              </a:r>
              <a:r>
                <a:rPr lang="zh-CN" altLang="en-US" sz="2800" baseline="-25000" dirty="0">
                  <a:solidFill>
                    <a:srgbClr val="FF0000"/>
                  </a:solidFill>
                  <a:latin typeface="微软雅黑" panose="020B0503020204020204" charset="-122"/>
                  <a:ea typeface="微软雅黑" panose="020B0503020204020204" charset="-122"/>
                </a:rPr>
                <a:t>浮</a:t>
              </a:r>
              <a:r>
                <a:rPr lang="zh-CN" altLang="en-US" sz="2800" dirty="0">
                  <a:solidFill>
                    <a:srgbClr val="FF0000"/>
                  </a:solidFill>
                  <a:latin typeface="微软雅黑" panose="020B0503020204020204" charset="-122"/>
                  <a:ea typeface="微软雅黑" panose="020B0503020204020204" charset="-122"/>
                </a:rPr>
                <a:t>＝</a:t>
              </a:r>
              <a:r>
                <a:rPr lang="el-GR" altLang="en-US" sz="2800" i="1" dirty="0">
                  <a:solidFill>
                    <a:srgbClr val="FF0000"/>
                  </a:solidFill>
                  <a:latin typeface="微软雅黑" panose="020B0503020204020204" charset="-122"/>
                  <a:ea typeface="微软雅黑" panose="020B0503020204020204" charset="-122"/>
                </a:rPr>
                <a:t>ρ</a:t>
              </a:r>
              <a:r>
                <a:rPr lang="zh-CN" altLang="en-US" sz="2800" baseline="-25000" dirty="0">
                  <a:solidFill>
                    <a:srgbClr val="FF0000"/>
                  </a:solidFill>
                  <a:latin typeface="微软雅黑" panose="020B0503020204020204" charset="-122"/>
                  <a:ea typeface="微软雅黑" panose="020B0503020204020204" charset="-122"/>
                </a:rPr>
                <a:t>液</a:t>
              </a:r>
              <a:r>
                <a:rPr lang="en-US" altLang="zh-CN" sz="2800" i="1" dirty="0" err="1">
                  <a:solidFill>
                    <a:srgbClr val="FF0000"/>
                  </a:solidFill>
                  <a:latin typeface="微软雅黑" panose="020B0503020204020204" charset="-122"/>
                  <a:ea typeface="微软雅黑" panose="020B0503020204020204" charset="-122"/>
                </a:rPr>
                <a:t>gV</a:t>
              </a:r>
              <a:r>
                <a:rPr lang="zh-CN" altLang="en-US" sz="2800" baseline="-25000" dirty="0">
                  <a:solidFill>
                    <a:srgbClr val="FF0000"/>
                  </a:solidFill>
                  <a:latin typeface="微软雅黑" panose="020B0503020204020204" charset="-122"/>
                  <a:ea typeface="微软雅黑" panose="020B0503020204020204" charset="-122"/>
                </a:rPr>
                <a:t>排</a:t>
              </a:r>
              <a:endParaRPr lang="zh-CN" altLang="en-US" sz="2800" baseline="-25000" dirty="0">
                <a:solidFill>
                  <a:srgbClr val="FF0000"/>
                </a:solidFill>
                <a:latin typeface="微软雅黑" panose="020B0503020204020204" charset="-122"/>
                <a:ea typeface="微软雅黑" panose="020B0503020204020204" charset="-122"/>
              </a:endParaRPr>
            </a:p>
            <a:p>
              <a:pPr>
                <a:lnSpc>
                  <a:spcPct val="120000"/>
                </a:lnSpc>
                <a:spcBef>
                  <a:spcPct val="20000"/>
                </a:spcBef>
                <a:buFontTx/>
                <a:buNone/>
              </a:pPr>
              <a:r>
                <a:rPr lang="en-US" altLang="zh-CN" sz="2800" baseline="-25000" dirty="0">
                  <a:solidFill>
                    <a:srgbClr val="FF0000"/>
                  </a:solidFill>
                  <a:latin typeface="微软雅黑" panose="020B0503020204020204" charset="-122"/>
                  <a:ea typeface="微软雅黑" panose="020B0503020204020204" charset="-122"/>
                </a:rPr>
                <a:t>                     </a:t>
              </a:r>
              <a:r>
                <a:rPr lang="zh-CN" altLang="en-US" sz="2800" dirty="0">
                  <a:solidFill>
                    <a:srgbClr val="FF0000"/>
                  </a:solidFill>
                  <a:latin typeface="微软雅黑" panose="020B0503020204020204" charset="-122"/>
                  <a:ea typeface="微软雅黑" panose="020B0503020204020204" charset="-122"/>
                </a:rPr>
                <a:t>＝</a:t>
              </a:r>
              <a:r>
                <a:rPr lang="en-US" altLang="zh-CN" sz="2800" dirty="0">
                  <a:solidFill>
                    <a:srgbClr val="FF0000"/>
                  </a:solidFill>
                  <a:latin typeface="微软雅黑" panose="020B0503020204020204" charset="-122"/>
                  <a:ea typeface="微软雅黑" panose="020B0503020204020204" charset="-122"/>
                </a:rPr>
                <a:t>1.0×10</a:t>
              </a:r>
              <a:r>
                <a:rPr lang="en-US" altLang="zh-CN" sz="2800" baseline="30000" dirty="0">
                  <a:solidFill>
                    <a:srgbClr val="FF0000"/>
                  </a:solidFill>
                  <a:latin typeface="微软雅黑" panose="020B0503020204020204" charset="-122"/>
                  <a:ea typeface="微软雅黑" panose="020B0503020204020204" charset="-122"/>
                </a:rPr>
                <a:t>3 </a:t>
              </a:r>
              <a:r>
                <a:rPr lang="en-US" altLang="zh-CN" sz="2800" dirty="0">
                  <a:solidFill>
                    <a:srgbClr val="FF0000"/>
                  </a:solidFill>
                  <a:latin typeface="微软雅黑" panose="020B0503020204020204" charset="-122"/>
                  <a:ea typeface="微软雅黑" panose="020B0503020204020204" charset="-122"/>
                </a:rPr>
                <a:t>kg/m</a:t>
              </a:r>
              <a:r>
                <a:rPr lang="en-US" altLang="zh-CN" sz="2800" baseline="30000" dirty="0">
                  <a:solidFill>
                    <a:srgbClr val="FF0000"/>
                  </a:solidFill>
                  <a:latin typeface="微软雅黑" panose="020B0503020204020204" charset="-122"/>
                  <a:ea typeface="微软雅黑" panose="020B0503020204020204" charset="-122"/>
                </a:rPr>
                <a:t>3</a:t>
              </a:r>
              <a:r>
                <a:rPr lang="en-US" altLang="zh-CN" sz="2800" dirty="0">
                  <a:solidFill>
                    <a:srgbClr val="FF0000"/>
                  </a:solidFill>
                  <a:latin typeface="微软雅黑" panose="020B0503020204020204" charset="-122"/>
                  <a:ea typeface="微软雅黑" panose="020B0503020204020204" charset="-122"/>
                </a:rPr>
                <a:t>×10 N/kg×     ×300×10</a:t>
              </a:r>
              <a:r>
                <a:rPr lang="en-US" altLang="zh-CN" sz="2800" baseline="30000" dirty="0">
                  <a:solidFill>
                    <a:srgbClr val="FF0000"/>
                  </a:solidFill>
                  <a:latin typeface="微软雅黑" panose="020B0503020204020204" charset="-122"/>
                  <a:ea typeface="微软雅黑" panose="020B0503020204020204" charset="-122"/>
                </a:rPr>
                <a:t>-6 </a:t>
              </a:r>
              <a:r>
                <a:rPr lang="en-US" altLang="zh-CN" sz="2800" dirty="0">
                  <a:solidFill>
                    <a:srgbClr val="FF0000"/>
                  </a:solidFill>
                  <a:latin typeface="微软雅黑" panose="020B0503020204020204" charset="-122"/>
                  <a:ea typeface="微软雅黑" panose="020B0503020204020204" charset="-122"/>
                </a:rPr>
                <a:t>m</a:t>
              </a:r>
              <a:r>
                <a:rPr lang="en-US" altLang="zh-CN" sz="2800" baseline="30000" dirty="0">
                  <a:solidFill>
                    <a:srgbClr val="FF0000"/>
                  </a:solidFill>
                  <a:latin typeface="微软雅黑" panose="020B0503020204020204" charset="-122"/>
                  <a:ea typeface="微软雅黑" panose="020B0503020204020204" charset="-122"/>
                </a:rPr>
                <a:t>3</a:t>
              </a:r>
              <a:r>
                <a:rPr lang="en-US" altLang="zh-CN" sz="2800" dirty="0">
                  <a:solidFill>
                    <a:srgbClr val="FF0000"/>
                  </a:solidFill>
                  <a:latin typeface="微软雅黑" panose="020B0503020204020204" charset="-122"/>
                  <a:ea typeface="微软雅黑" panose="020B0503020204020204" charset="-122"/>
                </a:rPr>
                <a:t>=1 N</a:t>
              </a:r>
              <a:endParaRPr lang="en-US" altLang="zh-CN" sz="2800" dirty="0">
                <a:solidFill>
                  <a:srgbClr val="FF0000"/>
                </a:solidFill>
                <a:latin typeface="微软雅黑" panose="020B0503020204020204" charset="-122"/>
                <a:ea typeface="微软雅黑" panose="020B0503020204020204" charset="-122"/>
              </a:endParaRPr>
            </a:p>
          </p:txBody>
        </p:sp>
        <p:grpSp>
          <p:nvGrpSpPr>
            <p:cNvPr id="15" name="组合 14"/>
            <p:cNvGrpSpPr/>
            <p:nvPr/>
          </p:nvGrpSpPr>
          <p:grpSpPr>
            <a:xfrm>
              <a:off x="4295800" y="3553852"/>
              <a:ext cx="432048" cy="902424"/>
              <a:chOff x="8509502" y="2850612"/>
              <a:chExt cx="432048" cy="902424"/>
            </a:xfrm>
          </p:grpSpPr>
          <p:sp>
            <p:nvSpPr>
              <p:cNvPr id="16" name="文本框 15"/>
              <p:cNvSpPr txBox="1"/>
              <p:nvPr/>
            </p:nvSpPr>
            <p:spPr>
              <a:xfrm>
                <a:off x="8509502" y="2850612"/>
                <a:ext cx="360040" cy="523220"/>
              </a:xfrm>
              <a:prstGeom prst="rect">
                <a:avLst/>
              </a:prstGeom>
              <a:noFill/>
            </p:spPr>
            <p:txBody>
              <a:bodyPr wrap="square" rtlCol="0">
                <a:spAutoFit/>
              </a:bodyPr>
              <a:lstStyle/>
              <a:p>
                <a:r>
                  <a:rPr lang="en-US" altLang="zh-CN" sz="2800" i="1" dirty="0">
                    <a:solidFill>
                      <a:srgbClr val="FF0000"/>
                    </a:solidFill>
                    <a:latin typeface="微软雅黑" panose="020B0503020204020204" charset="-122"/>
                    <a:ea typeface="微软雅黑" panose="020B0503020204020204" charset="-122"/>
                  </a:rPr>
                  <a:t>V</a:t>
                </a:r>
                <a:endParaRPr lang="zh-CN" altLang="en-US" sz="2800" i="1" dirty="0">
                  <a:solidFill>
                    <a:srgbClr val="FF0000"/>
                  </a:solidFill>
                  <a:latin typeface="微软雅黑" panose="020B0503020204020204" charset="-122"/>
                  <a:ea typeface="微软雅黑" panose="020B0503020204020204" charset="-122"/>
                </a:endParaRPr>
              </a:p>
            </p:txBody>
          </p:sp>
          <p:cxnSp>
            <p:nvCxnSpPr>
              <p:cNvPr id="17" name="直接连接符 16"/>
              <p:cNvCxnSpPr/>
              <p:nvPr/>
            </p:nvCxnSpPr>
            <p:spPr>
              <a:xfrm>
                <a:off x="8544272" y="3293449"/>
                <a:ext cx="36004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18" name="文本框 17"/>
              <p:cNvSpPr txBox="1"/>
              <p:nvPr/>
            </p:nvSpPr>
            <p:spPr>
              <a:xfrm>
                <a:off x="8581510" y="3229816"/>
                <a:ext cx="360040" cy="523220"/>
              </a:xfrm>
              <a:prstGeom prst="rect">
                <a:avLst/>
              </a:prstGeom>
              <a:noFill/>
            </p:spPr>
            <p:txBody>
              <a:bodyPr wrap="square" rtlCol="0">
                <a:spAutoFit/>
              </a:bodyPr>
              <a:lstStyle/>
              <a:p>
                <a:r>
                  <a:rPr lang="en-US" altLang="zh-CN" sz="2800" dirty="0">
                    <a:solidFill>
                      <a:srgbClr val="FF0000"/>
                    </a:solidFill>
                    <a:latin typeface="微软雅黑" panose="020B0503020204020204" charset="-122"/>
                    <a:ea typeface="微软雅黑" panose="020B0503020204020204" charset="-122"/>
                  </a:rPr>
                  <a:t>3</a:t>
                </a:r>
                <a:endParaRPr lang="zh-CN" altLang="en-US" sz="2800" dirty="0">
                  <a:solidFill>
                    <a:srgbClr val="FF0000"/>
                  </a:solidFill>
                  <a:latin typeface="微软雅黑" panose="020B0503020204020204" charset="-122"/>
                  <a:ea typeface="微软雅黑" panose="020B0503020204020204" charset="-122"/>
                </a:endParaRPr>
              </a:p>
            </p:txBody>
          </p:sp>
        </p:grpSp>
        <p:grpSp>
          <p:nvGrpSpPr>
            <p:cNvPr id="19" name="组合 18"/>
            <p:cNvGrpSpPr/>
            <p:nvPr/>
          </p:nvGrpSpPr>
          <p:grpSpPr>
            <a:xfrm>
              <a:off x="7642938" y="4725144"/>
              <a:ext cx="397278" cy="902424"/>
              <a:chOff x="8544272" y="2850612"/>
              <a:chExt cx="397278" cy="902424"/>
            </a:xfrm>
          </p:grpSpPr>
          <p:sp>
            <p:nvSpPr>
              <p:cNvPr id="20" name="文本框 19"/>
              <p:cNvSpPr txBox="1"/>
              <p:nvPr/>
            </p:nvSpPr>
            <p:spPr>
              <a:xfrm>
                <a:off x="8581510" y="2850612"/>
                <a:ext cx="360040" cy="523220"/>
              </a:xfrm>
              <a:prstGeom prst="rect">
                <a:avLst/>
              </a:prstGeom>
              <a:noFill/>
            </p:spPr>
            <p:txBody>
              <a:bodyPr wrap="square" rtlCol="0">
                <a:spAutoFit/>
              </a:bodyPr>
              <a:lstStyle/>
              <a:p>
                <a:r>
                  <a:rPr lang="en-US" altLang="zh-CN" sz="2800" dirty="0">
                    <a:solidFill>
                      <a:srgbClr val="FF0000"/>
                    </a:solidFill>
                    <a:latin typeface="微软雅黑" panose="020B0503020204020204" charset="-122"/>
                    <a:ea typeface="微软雅黑" panose="020B0503020204020204" charset="-122"/>
                  </a:rPr>
                  <a:t>1</a:t>
                </a:r>
                <a:endParaRPr lang="zh-CN" altLang="en-US" sz="2800" dirty="0">
                  <a:solidFill>
                    <a:srgbClr val="FF0000"/>
                  </a:solidFill>
                  <a:latin typeface="微软雅黑" panose="020B0503020204020204" charset="-122"/>
                  <a:ea typeface="微软雅黑" panose="020B0503020204020204" charset="-122"/>
                </a:endParaRPr>
              </a:p>
            </p:txBody>
          </p:sp>
          <p:cxnSp>
            <p:nvCxnSpPr>
              <p:cNvPr id="21" name="直接连接符 20"/>
              <p:cNvCxnSpPr/>
              <p:nvPr/>
            </p:nvCxnSpPr>
            <p:spPr>
              <a:xfrm>
                <a:off x="8544272" y="3293449"/>
                <a:ext cx="36004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22" name="文本框 21"/>
              <p:cNvSpPr txBox="1"/>
              <p:nvPr/>
            </p:nvSpPr>
            <p:spPr>
              <a:xfrm>
                <a:off x="8581510" y="3229816"/>
                <a:ext cx="360040" cy="523220"/>
              </a:xfrm>
              <a:prstGeom prst="rect">
                <a:avLst/>
              </a:prstGeom>
              <a:noFill/>
            </p:spPr>
            <p:txBody>
              <a:bodyPr wrap="square" rtlCol="0">
                <a:spAutoFit/>
              </a:bodyPr>
              <a:lstStyle/>
              <a:p>
                <a:r>
                  <a:rPr lang="en-US" altLang="zh-CN" sz="2800" dirty="0">
                    <a:solidFill>
                      <a:srgbClr val="FF0000"/>
                    </a:solidFill>
                    <a:latin typeface="微软雅黑" panose="020B0503020204020204" charset="-122"/>
                    <a:ea typeface="微软雅黑" panose="020B0503020204020204" charset="-122"/>
                  </a:rPr>
                  <a:t>3</a:t>
                </a:r>
                <a:endParaRPr lang="zh-CN" altLang="en-US" sz="2800" dirty="0">
                  <a:solidFill>
                    <a:srgbClr val="FF0000"/>
                  </a:solidFill>
                  <a:latin typeface="微软雅黑" panose="020B0503020204020204" charset="-122"/>
                  <a:ea typeface="微软雅黑" panose="020B0503020204020204" charset="-122"/>
                </a:endParaRP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66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p:bldLst>
  </p:timing>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176"/>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176"/>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2.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176"/>
  <p:tag name="KSO_WM_TEMPLATE_MASTER_TYPE" val="0"/>
  <p:tag name="KSO_WM_TEMPLATE_COLOR_TYPE" val="1"/>
  <p:tag name="KSO_WM_UNIT_SHOW_EDIT_AREA_INDICATION" val="1"/>
</p:tagLst>
</file>

<file path=ppt/tags/tag63.xml><?xml version="1.0" encoding="utf-8"?>
<p:tagLst xmlns:p="http://schemas.openxmlformats.org/presentationml/2006/main">
  <p:tag name="KSO_WM_BEAUTIFY_FLAG" val=""/>
</p:tagLst>
</file>

<file path=ppt/tags/tag64.xml><?xml version="1.0" encoding="utf-8"?>
<p:tagLst xmlns:p="http://schemas.openxmlformats.org/presentationml/2006/main">
  <p:tag name="COMMONDATA" val="eyJoZGlkIjoiMzk3NDY4OWI3NjM2NGM1OGZiYzZkYzk1M2FjMzdkZGIifQ=="/>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heme/theme1.xml><?xml version="1.0" encoding="utf-8"?>
<a:theme xmlns:a="http://schemas.openxmlformats.org/drawingml/2006/main" name="Office 主题​​">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gs>
            <a:gs pos="100000">
              <a:schemeClr val="phClr">
                <a:lumMod val="85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1856</Words>
  <Application>WPS 演示</Application>
  <PresentationFormat>宽屏</PresentationFormat>
  <Paragraphs>148</Paragraphs>
  <Slides>13</Slides>
  <Notes>4</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13</vt:i4>
      </vt:variant>
    </vt:vector>
  </HeadingPairs>
  <TitlesOfParts>
    <vt:vector size="23" baseType="lpstr">
      <vt:lpstr>Arial</vt:lpstr>
      <vt:lpstr>宋体</vt:lpstr>
      <vt:lpstr>Wingdings</vt:lpstr>
      <vt:lpstr>Wingdings</vt:lpstr>
      <vt:lpstr>微软雅黑</vt:lpstr>
      <vt:lpstr>Arial Unicode MS</vt:lpstr>
      <vt:lpstr>Calibri</vt:lpstr>
      <vt:lpstr>Times New Roman</vt:lpstr>
      <vt:lpstr>黑体</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郭向伟</cp:lastModifiedBy>
  <cp:revision>177</cp:revision>
  <dcterms:created xsi:type="dcterms:W3CDTF">2019-06-19T02:08:00Z</dcterms:created>
  <dcterms:modified xsi:type="dcterms:W3CDTF">2024-04-28T01:14:05Z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2052-11.1.0.14309</vt:lpwstr>
  </property>
  <property fmtid="{D5CDD505-2E9C-101B-9397-08002B2CF9AE}" pid="3" name="ICV">
    <vt:lpwstr>C5F94772108147748E961FA0CAA69A98_11</vt:lpwstr>
  </property>
</Properties>
</file>